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>
      <p:cViewPr varScale="1">
        <p:scale>
          <a:sx n="143" d="100"/>
          <a:sy n="143" d="100"/>
        </p:scale>
        <p:origin x="76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RF Model: 99.9% sensitivity, i.e. very few false negatives, i.e. cases of successful posts predicted to be unsuccessful.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many ways we might measure a successful reddit thread, but for our purposes here we’re measuring by number of comments (relative to the median).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Threads collected over a fifteen-hour period on May 24 from reddit.com/hot.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vectorized the title words, sorted the posts by success / failure, and then by prevalence of words. There was some overlap (i.e. certain words are popular regardless of success / failure, but then I checked to see which words were in the top 30 for successful but not in the top 30 for unsuccessful posts and vice versa.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Top 30 Success, not in Top 30 Failure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Top 30 Failure, not in Top 30 Success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Unsurprisingly, age is correlated with success. The longer a post is up, the longer it has to gain comments.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vast majority of posts are catalogued by only one subreddit. But those with multiple listings are much more successful.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X = pd.concat([allreds[['pwlsAllAds', 'score', 'num_crossposts', 'subreddit_subscribers', 'Age',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     'title']], subdums], axis = 1)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</a:endParaRPr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How to Have a Successful Reddit Thread</a:t>
            </a:r>
            <a:endParaRPr sz="3000">
              <a:solidFill>
                <a:srgbClr val="000000"/>
              </a:solidFill>
            </a:endParaRPr>
          </a:p>
        </p:txBody>
      </p:sp>
      <p:pic>
        <p:nvPicPr>
          <p:cNvPr id="56" name="Shape 56" descr="Image result for reddi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550" y="332975"/>
            <a:ext cx="6862525" cy="345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Next?</a:t>
            </a: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2750" rtl="0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Get more data</a:t>
            </a:r>
            <a:endParaRPr sz="2900"/>
          </a:p>
          <a:p>
            <a:pPr marL="914400" lvl="1" indent="-387350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 sz="2500"/>
              <a:t>Subreddit factor still largely irrelevant?</a:t>
            </a:r>
            <a:endParaRPr sz="2500"/>
          </a:p>
          <a:p>
            <a:pPr marL="914400" lvl="1" indent="-387350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 sz="2500"/>
              <a:t>Same words’ correlation with success / failure?</a:t>
            </a:r>
            <a:endParaRPr sz="2500"/>
          </a:p>
          <a:p>
            <a:pPr marL="457200" lvl="0" indent="-412750" rtl="0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Re-run the model</a:t>
            </a:r>
            <a:endParaRPr sz="2900"/>
          </a:p>
          <a:p>
            <a:pPr marL="914400" lvl="1" indent="-387350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 sz="2500"/>
              <a:t>Same success?</a:t>
            </a:r>
            <a:endParaRPr sz="2900"/>
          </a:p>
          <a:p>
            <a:pPr marL="457200" lvl="0" indent="-412750" rtl="0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I was able to construct a Random Forest model with 99.9% sensitivity.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</a:rPr>
              <a:t>Success = Number of Comments</a:t>
            </a:r>
            <a:endParaRPr sz="3600"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Threads: 7775</a:t>
            </a:r>
            <a:endParaRPr sz="24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Median number</a:t>
            </a:r>
            <a:endParaRPr sz="24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of comments: 14</a:t>
            </a:r>
            <a:endParaRPr sz="2400"/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0125" y="1152475"/>
            <a:ext cx="6180250" cy="389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dirty="0"/>
              <a:t>						   Subreddit 							   correlation 							   with 								   success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dirty="0"/>
              <a:t>						   was low.</a:t>
            </a:r>
            <a:endParaRPr sz="3700" dirty="0"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124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 Words</a:t>
            </a: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rgbClr val="00FF00"/>
                </a:solidFill>
              </a:rPr>
              <a:t>GAME	  MAKE  YEARS   2018</a:t>
            </a:r>
            <a:endParaRPr sz="4800" dirty="0">
              <a:solidFill>
                <a:srgbClr val="00FF00"/>
              </a:solidFill>
            </a:endParaRPr>
          </a:p>
          <a:p>
            <a:pPr marL="457200" lvl="0" indent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rgbClr val="00FF00"/>
                </a:solidFill>
              </a:rPr>
              <a:t>GOING   RIGHT   TRUMP</a:t>
            </a:r>
            <a:endParaRPr sz="4800" dirty="0">
              <a:solidFill>
                <a:srgbClr val="00FF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4800" dirty="0">
                <a:solidFill>
                  <a:srgbClr val="00FF00"/>
                </a:solidFill>
              </a:rPr>
              <a:t>DOES	  WORK	LIFE    NEED</a:t>
            </a:r>
            <a:endParaRPr sz="4800" dirty="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Failure Words</a:t>
            </a: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rgbClr val="FF0000"/>
                </a:solidFill>
                <a:highlight>
                  <a:srgbClr val="FFFFFF"/>
                </a:highlight>
              </a:rPr>
              <a:t>POST  LITTLE	REAL	OLD	</a:t>
            </a:r>
            <a:endParaRPr sz="4800" dirty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marL="914400" lvl="0" indent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rgbClr val="FF0000"/>
                </a:solidFill>
                <a:highlight>
                  <a:srgbClr val="FFFFFF"/>
                </a:highlight>
              </a:rPr>
              <a:t>FINALLY	GIRL	 IRL</a:t>
            </a:r>
            <a:endParaRPr sz="4800" dirty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4800" dirty="0">
                <a:solidFill>
                  <a:srgbClr val="FF0000"/>
                </a:solidFill>
                <a:highlight>
                  <a:srgbClr val="FFFFFF"/>
                </a:highlight>
              </a:rPr>
              <a:t>LOOKING   CAT	  DOG   WAY</a:t>
            </a:r>
            <a:endParaRPr sz="4800" dirty="0">
              <a:solidFill>
                <a:srgbClr val="FF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it the Night!</a:t>
            </a:r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925" y="1017725"/>
            <a:ext cx="7178676" cy="395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Crossposting</a:t>
            </a: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325" y="1217925"/>
            <a:ext cx="6631985" cy="37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Non-Voluntary Factors Correlated with Success</a:t>
            </a: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Whitelist - All Ads</a:t>
            </a:r>
            <a:endParaRPr sz="30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Subreddit Subscribers</a:t>
            </a:r>
            <a:endParaRPr sz="30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			(successful subreddits only)</a:t>
            </a:r>
            <a:endParaRPr sz="30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Score</a:t>
            </a:r>
            <a:endParaRPr sz="30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			(upvotes less downvotes)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Tree Model is (Conservatively) 71% Accurate</a:t>
            </a:r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takes into account: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Whether the parent’s whitelist is set to ‘all ads’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Thread’s score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crossposts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Identity of subreddit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subreddit subscribers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long the thread has been up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</Words>
  <Application>Microsoft Macintosh PowerPoint</Application>
  <PresentationFormat>On-screen Show (16:9)</PresentationFormat>
  <Paragraphs>54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PowerPoint Presentation</vt:lpstr>
      <vt:lpstr>Success = Number of Comments</vt:lpstr>
      <vt:lpstr>PowerPoint Presentation</vt:lpstr>
      <vt:lpstr>Success Words</vt:lpstr>
      <vt:lpstr>Failure Words</vt:lpstr>
      <vt:lpstr>Give it the Night!</vt:lpstr>
      <vt:lpstr>Consider Crossposting</vt:lpstr>
      <vt:lpstr>Non-Voluntary Factors Correlated with Success</vt:lpstr>
      <vt:lpstr>My Tree Model is (Conservatively) 71% Accurate</vt:lpstr>
      <vt:lpstr>What’s Next?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Greg Damico</cp:lastModifiedBy>
  <cp:revision>1</cp:revision>
  <dcterms:modified xsi:type="dcterms:W3CDTF">2018-06-03T21:00:32Z</dcterms:modified>
</cp:coreProperties>
</file>