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>
      <p:cViewPr>
        <p:scale>
          <a:sx n="100" d="100"/>
          <a:sy n="100" d="100"/>
        </p:scale>
        <p:origin x="-1644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79854-E995-0D4B-9289-27D9613E462A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92138-22A7-7B4B-8DA9-2B1552C960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2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1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7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2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5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4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9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6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9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9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A6A0B-BABF-43C1-A1EF-3094122818E4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F922-4084-4292-A0E3-D8BB38AB8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2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11545" y="991286"/>
            <a:ext cx="778778" cy="610087"/>
            <a:chOff x="628359" y="968829"/>
            <a:chExt cx="1038370" cy="813449"/>
          </a:xfrm>
        </p:grpSpPr>
        <p:grpSp>
          <p:nvGrpSpPr>
            <p:cNvPr id="8" name="Group 7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2228850" y="997815"/>
            <a:ext cx="778778" cy="610087"/>
            <a:chOff x="628359" y="968829"/>
            <a:chExt cx="1038370" cy="813449"/>
          </a:xfrm>
        </p:grpSpPr>
        <p:grpSp>
          <p:nvGrpSpPr>
            <p:cNvPr id="17" name="Group 16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3314700" y="1002291"/>
            <a:ext cx="778778" cy="610087"/>
            <a:chOff x="628359" y="968829"/>
            <a:chExt cx="1038370" cy="813449"/>
          </a:xfrm>
        </p:grpSpPr>
        <p:grpSp>
          <p:nvGrpSpPr>
            <p:cNvPr id="27" name="Group 26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329331" y="991286"/>
            <a:ext cx="778778" cy="610087"/>
            <a:chOff x="628359" y="968829"/>
            <a:chExt cx="1038370" cy="813449"/>
          </a:xfrm>
        </p:grpSpPr>
        <p:grpSp>
          <p:nvGrpSpPr>
            <p:cNvPr id="37" name="Group 36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5330249" y="999968"/>
            <a:ext cx="778778" cy="610087"/>
            <a:chOff x="628359" y="968829"/>
            <a:chExt cx="1038370" cy="813449"/>
          </a:xfrm>
        </p:grpSpPr>
        <p:grpSp>
          <p:nvGrpSpPr>
            <p:cNvPr id="47" name="Group 46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1200150" y="1734236"/>
            <a:ext cx="67898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°C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40895" y="1734236"/>
            <a:ext cx="67898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°C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40992" y="1734236"/>
            <a:ext cx="67898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°C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286250" y="1734236"/>
            <a:ext cx="67898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°C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14950" y="1734236"/>
            <a:ext cx="67898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°C</a:t>
            </a:r>
          </a:p>
        </p:txBody>
      </p:sp>
    </p:spTree>
    <p:extLst>
      <p:ext uri="{BB962C8B-B14F-4D97-AF65-F5344CB8AC3E}">
        <p14:creationId xmlns:p14="http://schemas.microsoft.com/office/powerpoint/2010/main" val="4065502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40082" y="1803136"/>
            <a:ext cx="778778" cy="610087"/>
            <a:chOff x="628359" y="968829"/>
            <a:chExt cx="1038370" cy="813449"/>
          </a:xfrm>
        </p:grpSpPr>
        <p:grpSp>
          <p:nvGrpSpPr>
            <p:cNvPr id="3" name="Group 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826310" y="3657113"/>
            <a:ext cx="778778" cy="610087"/>
            <a:chOff x="628359" y="968829"/>
            <a:chExt cx="1038370" cy="813449"/>
          </a:xfrm>
        </p:grpSpPr>
        <p:grpSp>
          <p:nvGrpSpPr>
            <p:cNvPr id="13" name="Group 1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694841" y="1828313"/>
            <a:ext cx="778778" cy="610087"/>
            <a:chOff x="628359" y="968829"/>
            <a:chExt cx="1038370" cy="813449"/>
          </a:xfrm>
        </p:grpSpPr>
        <p:grpSp>
          <p:nvGrpSpPr>
            <p:cNvPr id="23" name="Group 2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4648200" y="3657113"/>
            <a:ext cx="778778" cy="610087"/>
            <a:chOff x="628359" y="968829"/>
            <a:chExt cx="1038370" cy="813449"/>
          </a:xfrm>
        </p:grpSpPr>
        <p:grpSp>
          <p:nvGrpSpPr>
            <p:cNvPr id="33" name="Group 3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2972567" y="1329299"/>
            <a:ext cx="359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97496" y="4383405"/>
            <a:ext cx="359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93321" y="1329298"/>
            <a:ext cx="359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00600" y="4362680"/>
            <a:ext cx="359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652404" y="2002166"/>
            <a:ext cx="99254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52404" y="3940524"/>
            <a:ext cx="99254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654007" y="3035045"/>
            <a:ext cx="99254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4555091" y="3062871"/>
            <a:ext cx="99254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507671" y="2438400"/>
            <a:ext cx="1137273" cy="109291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>
            <a:off x="3536557" y="2460579"/>
            <a:ext cx="1137273" cy="109291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3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5486400"/>
            <a:ext cx="33528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" name="Freeform 3"/>
          <p:cNvSpPr/>
          <p:nvPr/>
        </p:nvSpPr>
        <p:spPr>
          <a:xfrm>
            <a:off x="1922721" y="4252978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922721" y="3886200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910316" y="3476756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97704" y="1219200"/>
            <a:ext cx="710817" cy="669669"/>
            <a:chOff x="2667000" y="1476176"/>
            <a:chExt cx="932121" cy="878162"/>
          </a:xfrm>
        </p:grpSpPr>
        <p:sp>
          <p:nvSpPr>
            <p:cNvPr id="7" name="Oval 6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24733" y="1924312"/>
            <a:ext cx="710817" cy="669669"/>
            <a:chOff x="2667000" y="1476176"/>
            <a:chExt cx="932121" cy="878162"/>
          </a:xfrm>
        </p:grpSpPr>
        <p:sp>
          <p:nvSpPr>
            <p:cNvPr id="12" name="Oval 11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59874" y="1490815"/>
            <a:ext cx="710817" cy="669669"/>
            <a:chOff x="2667000" y="1476176"/>
            <a:chExt cx="932121" cy="878162"/>
          </a:xfrm>
        </p:grpSpPr>
        <p:sp>
          <p:nvSpPr>
            <p:cNvPr id="16" name="Oval 15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20681" y="686000"/>
            <a:ext cx="710817" cy="669669"/>
            <a:chOff x="2667000" y="1476176"/>
            <a:chExt cx="932121" cy="878162"/>
          </a:xfrm>
        </p:grpSpPr>
        <p:sp>
          <p:nvSpPr>
            <p:cNvPr id="20" name="Oval 19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6200" y="5410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DNA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6200" y="3962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NA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" y="13716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Protein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5181600" y="5486200"/>
            <a:ext cx="33528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7" name="Freeform 26"/>
          <p:cNvSpPr/>
          <p:nvPr/>
        </p:nvSpPr>
        <p:spPr>
          <a:xfrm>
            <a:off x="6113721" y="4252778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6113721" y="3886000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6101316" y="3476556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5867400" y="1219000"/>
            <a:ext cx="710817" cy="669669"/>
            <a:chOff x="2667000" y="1476176"/>
            <a:chExt cx="932121" cy="878162"/>
          </a:xfrm>
        </p:grpSpPr>
        <p:sp>
          <p:nvSpPr>
            <p:cNvPr id="31" name="Oval 30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094429" y="1924112"/>
            <a:ext cx="710817" cy="669669"/>
            <a:chOff x="2667000" y="1476176"/>
            <a:chExt cx="932121" cy="878162"/>
          </a:xfrm>
        </p:grpSpPr>
        <p:sp>
          <p:nvSpPr>
            <p:cNvPr id="35" name="Oval 34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729570" y="1490615"/>
            <a:ext cx="710817" cy="669669"/>
            <a:chOff x="2667000" y="1476176"/>
            <a:chExt cx="932121" cy="878162"/>
          </a:xfrm>
        </p:grpSpPr>
        <p:sp>
          <p:nvSpPr>
            <p:cNvPr id="39" name="Oval 38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90377" y="685800"/>
            <a:ext cx="710817" cy="669669"/>
            <a:chOff x="2667000" y="1476176"/>
            <a:chExt cx="932121" cy="878162"/>
          </a:xfrm>
        </p:grpSpPr>
        <p:sp>
          <p:nvSpPr>
            <p:cNvPr id="43" name="Oval 42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Freeform 48"/>
          <p:cNvSpPr/>
          <p:nvPr/>
        </p:nvSpPr>
        <p:spPr>
          <a:xfrm>
            <a:off x="6108405" y="4405178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 49"/>
          <p:cNvSpPr/>
          <p:nvPr/>
        </p:nvSpPr>
        <p:spPr>
          <a:xfrm>
            <a:off x="6108405" y="4038400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 50"/>
          <p:cNvSpPr/>
          <p:nvPr/>
        </p:nvSpPr>
        <p:spPr>
          <a:xfrm>
            <a:off x="6096000" y="3628956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6816309" y="1371400"/>
            <a:ext cx="710817" cy="669669"/>
            <a:chOff x="2667000" y="1476176"/>
            <a:chExt cx="932121" cy="878162"/>
          </a:xfrm>
        </p:grpSpPr>
        <p:sp>
          <p:nvSpPr>
            <p:cNvPr id="53" name="Oval 52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43338" y="2076512"/>
            <a:ext cx="710817" cy="669669"/>
            <a:chOff x="2667000" y="1476176"/>
            <a:chExt cx="932121" cy="878162"/>
          </a:xfrm>
        </p:grpSpPr>
        <p:sp>
          <p:nvSpPr>
            <p:cNvPr id="57" name="Oval 56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78479" y="1643015"/>
            <a:ext cx="710817" cy="669669"/>
            <a:chOff x="2667000" y="1476176"/>
            <a:chExt cx="932121" cy="878162"/>
          </a:xfrm>
        </p:grpSpPr>
        <p:sp>
          <p:nvSpPr>
            <p:cNvPr id="61" name="Oval 60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339286" y="838200"/>
            <a:ext cx="710817" cy="669669"/>
            <a:chOff x="2667000" y="1476176"/>
            <a:chExt cx="932121" cy="878162"/>
          </a:xfrm>
        </p:grpSpPr>
        <p:sp>
          <p:nvSpPr>
            <p:cNvPr id="65" name="Oval 64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646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5486400"/>
            <a:ext cx="33528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" name="Freeform 3"/>
          <p:cNvSpPr/>
          <p:nvPr/>
        </p:nvSpPr>
        <p:spPr>
          <a:xfrm>
            <a:off x="1922721" y="4252978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922721" y="3886200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910316" y="3476756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97704" y="1219200"/>
            <a:ext cx="710817" cy="669669"/>
            <a:chOff x="2667000" y="1476176"/>
            <a:chExt cx="932121" cy="878162"/>
          </a:xfrm>
        </p:grpSpPr>
        <p:sp>
          <p:nvSpPr>
            <p:cNvPr id="7" name="Oval 6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24733" y="1924312"/>
            <a:ext cx="710817" cy="669669"/>
            <a:chOff x="2667000" y="1476176"/>
            <a:chExt cx="932121" cy="878162"/>
          </a:xfrm>
        </p:grpSpPr>
        <p:sp>
          <p:nvSpPr>
            <p:cNvPr id="12" name="Oval 11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59874" y="1490815"/>
            <a:ext cx="710817" cy="669669"/>
            <a:chOff x="2667000" y="1476176"/>
            <a:chExt cx="932121" cy="878162"/>
          </a:xfrm>
        </p:grpSpPr>
        <p:sp>
          <p:nvSpPr>
            <p:cNvPr id="16" name="Oval 15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20681" y="686000"/>
            <a:ext cx="710817" cy="669669"/>
            <a:chOff x="2667000" y="1476176"/>
            <a:chExt cx="932121" cy="878162"/>
          </a:xfrm>
        </p:grpSpPr>
        <p:sp>
          <p:nvSpPr>
            <p:cNvPr id="20" name="Oval 19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6200" y="5410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DNA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6200" y="3962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NA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" y="13716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Protein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5181600" y="5486200"/>
            <a:ext cx="33528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7" name="Freeform 26"/>
          <p:cNvSpPr/>
          <p:nvPr/>
        </p:nvSpPr>
        <p:spPr>
          <a:xfrm>
            <a:off x="6113721" y="4252778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6113721" y="3886000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6101316" y="3476556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5867400" y="1219000"/>
            <a:ext cx="710817" cy="669669"/>
            <a:chOff x="2667000" y="1476176"/>
            <a:chExt cx="932121" cy="878162"/>
          </a:xfrm>
        </p:grpSpPr>
        <p:sp>
          <p:nvSpPr>
            <p:cNvPr id="31" name="Oval 30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094429" y="1924112"/>
            <a:ext cx="710817" cy="669669"/>
            <a:chOff x="2667000" y="1476176"/>
            <a:chExt cx="932121" cy="878162"/>
          </a:xfrm>
        </p:grpSpPr>
        <p:sp>
          <p:nvSpPr>
            <p:cNvPr id="35" name="Oval 34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729570" y="1490615"/>
            <a:ext cx="710817" cy="669669"/>
            <a:chOff x="2667000" y="1476176"/>
            <a:chExt cx="932121" cy="878162"/>
          </a:xfrm>
        </p:grpSpPr>
        <p:sp>
          <p:nvSpPr>
            <p:cNvPr id="39" name="Oval 38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90377" y="685800"/>
            <a:ext cx="710817" cy="669669"/>
            <a:chOff x="2667000" y="1476176"/>
            <a:chExt cx="932121" cy="878162"/>
          </a:xfrm>
        </p:grpSpPr>
        <p:sp>
          <p:nvSpPr>
            <p:cNvPr id="43" name="Oval 42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Freeform 48"/>
          <p:cNvSpPr/>
          <p:nvPr/>
        </p:nvSpPr>
        <p:spPr>
          <a:xfrm>
            <a:off x="6108405" y="4405178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 49"/>
          <p:cNvSpPr/>
          <p:nvPr/>
        </p:nvSpPr>
        <p:spPr>
          <a:xfrm>
            <a:off x="6108405" y="4038400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 50"/>
          <p:cNvSpPr/>
          <p:nvPr/>
        </p:nvSpPr>
        <p:spPr>
          <a:xfrm>
            <a:off x="6096000" y="3628956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6816309" y="1371400"/>
            <a:ext cx="710817" cy="669669"/>
            <a:chOff x="2667000" y="1476176"/>
            <a:chExt cx="932121" cy="878162"/>
          </a:xfrm>
        </p:grpSpPr>
        <p:sp>
          <p:nvSpPr>
            <p:cNvPr id="53" name="Oval 52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43338" y="2076512"/>
            <a:ext cx="710817" cy="669669"/>
            <a:chOff x="2667000" y="1476176"/>
            <a:chExt cx="932121" cy="878162"/>
          </a:xfrm>
        </p:grpSpPr>
        <p:sp>
          <p:nvSpPr>
            <p:cNvPr id="57" name="Oval 56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78479" y="1643015"/>
            <a:ext cx="710817" cy="669669"/>
            <a:chOff x="2667000" y="1476176"/>
            <a:chExt cx="932121" cy="878162"/>
          </a:xfrm>
        </p:grpSpPr>
        <p:sp>
          <p:nvSpPr>
            <p:cNvPr id="61" name="Oval 60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339286" y="838200"/>
            <a:ext cx="710817" cy="669669"/>
            <a:chOff x="2667000" y="1476176"/>
            <a:chExt cx="932121" cy="878162"/>
          </a:xfrm>
        </p:grpSpPr>
        <p:sp>
          <p:nvSpPr>
            <p:cNvPr id="65" name="Oval 64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60948" y="5029200"/>
            <a:ext cx="526104" cy="457000"/>
            <a:chOff x="1260948" y="5029200"/>
            <a:chExt cx="526104" cy="457000"/>
          </a:xfrm>
        </p:grpSpPr>
        <p:sp>
          <p:nvSpPr>
            <p:cNvPr id="3" name="Oval 2"/>
            <p:cNvSpPr/>
            <p:nvPr/>
          </p:nvSpPr>
          <p:spPr>
            <a:xfrm>
              <a:off x="1295400" y="5029200"/>
              <a:ext cx="457200" cy="457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60948" y="5073034"/>
              <a:ext cx="52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188896" y="5029200"/>
            <a:ext cx="526104" cy="457000"/>
            <a:chOff x="1260948" y="5029200"/>
            <a:chExt cx="526104" cy="457000"/>
          </a:xfrm>
        </p:grpSpPr>
        <p:sp>
          <p:nvSpPr>
            <p:cNvPr id="69" name="Oval 68"/>
            <p:cNvSpPr/>
            <p:nvPr/>
          </p:nvSpPr>
          <p:spPr>
            <a:xfrm>
              <a:off x="1295400" y="5029200"/>
              <a:ext cx="457200" cy="457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60948" y="5073034"/>
              <a:ext cx="52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646096" y="5029200"/>
            <a:ext cx="526104" cy="457000"/>
            <a:chOff x="1260948" y="5029200"/>
            <a:chExt cx="526104" cy="457000"/>
          </a:xfrm>
        </p:grpSpPr>
        <p:sp>
          <p:nvSpPr>
            <p:cNvPr id="72" name="Oval 71"/>
            <p:cNvSpPr/>
            <p:nvPr/>
          </p:nvSpPr>
          <p:spPr>
            <a:xfrm>
              <a:off x="1295400" y="5029200"/>
              <a:ext cx="457200" cy="457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60948" y="5073034"/>
              <a:ext cx="52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103296" y="5029200"/>
            <a:ext cx="526104" cy="457000"/>
            <a:chOff x="1260948" y="5029200"/>
            <a:chExt cx="526104" cy="457000"/>
          </a:xfrm>
        </p:grpSpPr>
        <p:sp>
          <p:nvSpPr>
            <p:cNvPr id="75" name="Oval 74"/>
            <p:cNvSpPr/>
            <p:nvPr/>
          </p:nvSpPr>
          <p:spPr>
            <a:xfrm>
              <a:off x="1295400" y="5029200"/>
              <a:ext cx="457200" cy="457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60948" y="5073034"/>
              <a:ext cx="52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990599" y="6091535"/>
            <a:ext cx="276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Condition</a:t>
            </a:r>
            <a:r>
              <a:rPr lang="en-US" sz="2400" dirty="0" smtClean="0"/>
              <a:t>: Control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5240079" y="6096000"/>
            <a:ext cx="276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Condition</a:t>
            </a:r>
            <a:r>
              <a:rPr lang="en-US" sz="2400" dirty="0" smtClean="0"/>
              <a:t>: Treated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08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962400" y="500261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ChIP-seq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336104" y="3429000"/>
            <a:ext cx="1607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RNA-seq or</a:t>
            </a:r>
          </a:p>
          <a:p>
            <a:r>
              <a:rPr lang="en-US" sz="2400" dirty="0" smtClean="0"/>
              <a:t>microarray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312655" y="1371600"/>
            <a:ext cx="1478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Mass spec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5181600" y="5486200"/>
            <a:ext cx="33528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7" name="Freeform 26"/>
          <p:cNvSpPr/>
          <p:nvPr/>
        </p:nvSpPr>
        <p:spPr>
          <a:xfrm>
            <a:off x="6113721" y="4252778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6113721" y="3886000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6101316" y="3476556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5867400" y="1219000"/>
            <a:ext cx="710817" cy="669669"/>
            <a:chOff x="2667000" y="1476176"/>
            <a:chExt cx="932121" cy="878162"/>
          </a:xfrm>
        </p:grpSpPr>
        <p:sp>
          <p:nvSpPr>
            <p:cNvPr id="31" name="Oval 30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094429" y="1924112"/>
            <a:ext cx="710817" cy="669669"/>
            <a:chOff x="2667000" y="1476176"/>
            <a:chExt cx="932121" cy="878162"/>
          </a:xfrm>
        </p:grpSpPr>
        <p:sp>
          <p:nvSpPr>
            <p:cNvPr id="35" name="Oval 34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729570" y="1490615"/>
            <a:ext cx="710817" cy="669669"/>
            <a:chOff x="2667000" y="1476176"/>
            <a:chExt cx="932121" cy="878162"/>
          </a:xfrm>
        </p:grpSpPr>
        <p:sp>
          <p:nvSpPr>
            <p:cNvPr id="39" name="Oval 38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90377" y="685800"/>
            <a:ext cx="710817" cy="669669"/>
            <a:chOff x="2667000" y="1476176"/>
            <a:chExt cx="932121" cy="878162"/>
          </a:xfrm>
        </p:grpSpPr>
        <p:sp>
          <p:nvSpPr>
            <p:cNvPr id="43" name="Oval 42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Freeform 48"/>
          <p:cNvSpPr/>
          <p:nvPr/>
        </p:nvSpPr>
        <p:spPr>
          <a:xfrm>
            <a:off x="6108405" y="4405178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 49"/>
          <p:cNvSpPr/>
          <p:nvPr/>
        </p:nvSpPr>
        <p:spPr>
          <a:xfrm>
            <a:off x="6108405" y="4038400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 50"/>
          <p:cNvSpPr/>
          <p:nvPr/>
        </p:nvSpPr>
        <p:spPr>
          <a:xfrm>
            <a:off x="6096000" y="3628956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6816309" y="1371400"/>
            <a:ext cx="710817" cy="669669"/>
            <a:chOff x="2667000" y="1476176"/>
            <a:chExt cx="932121" cy="878162"/>
          </a:xfrm>
        </p:grpSpPr>
        <p:sp>
          <p:nvSpPr>
            <p:cNvPr id="53" name="Oval 52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43338" y="2076512"/>
            <a:ext cx="710817" cy="669669"/>
            <a:chOff x="2667000" y="1476176"/>
            <a:chExt cx="932121" cy="878162"/>
          </a:xfrm>
        </p:grpSpPr>
        <p:sp>
          <p:nvSpPr>
            <p:cNvPr id="57" name="Oval 56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78479" y="1643015"/>
            <a:ext cx="710817" cy="669669"/>
            <a:chOff x="2667000" y="1476176"/>
            <a:chExt cx="932121" cy="878162"/>
          </a:xfrm>
        </p:grpSpPr>
        <p:sp>
          <p:nvSpPr>
            <p:cNvPr id="61" name="Oval 60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339286" y="838200"/>
            <a:ext cx="710817" cy="669669"/>
            <a:chOff x="2667000" y="1476176"/>
            <a:chExt cx="932121" cy="878162"/>
          </a:xfrm>
        </p:grpSpPr>
        <p:sp>
          <p:nvSpPr>
            <p:cNvPr id="65" name="Oval 64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188896" y="5029200"/>
            <a:ext cx="526104" cy="457000"/>
            <a:chOff x="1260948" y="5029200"/>
            <a:chExt cx="526104" cy="457000"/>
          </a:xfrm>
        </p:grpSpPr>
        <p:sp>
          <p:nvSpPr>
            <p:cNvPr id="69" name="Oval 68"/>
            <p:cNvSpPr/>
            <p:nvPr/>
          </p:nvSpPr>
          <p:spPr>
            <a:xfrm>
              <a:off x="1295400" y="5029200"/>
              <a:ext cx="457200" cy="457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60948" y="5073034"/>
              <a:ext cx="52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646096" y="5029200"/>
            <a:ext cx="526104" cy="457000"/>
            <a:chOff x="1260948" y="5029200"/>
            <a:chExt cx="526104" cy="457000"/>
          </a:xfrm>
        </p:grpSpPr>
        <p:sp>
          <p:nvSpPr>
            <p:cNvPr id="72" name="Oval 71"/>
            <p:cNvSpPr/>
            <p:nvPr/>
          </p:nvSpPr>
          <p:spPr>
            <a:xfrm>
              <a:off x="1295400" y="5029200"/>
              <a:ext cx="457200" cy="457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60948" y="5073034"/>
              <a:ext cx="52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103296" y="5029200"/>
            <a:ext cx="526104" cy="457000"/>
            <a:chOff x="1260948" y="5029200"/>
            <a:chExt cx="526104" cy="457000"/>
          </a:xfrm>
        </p:grpSpPr>
        <p:sp>
          <p:nvSpPr>
            <p:cNvPr id="75" name="Oval 74"/>
            <p:cNvSpPr/>
            <p:nvPr/>
          </p:nvSpPr>
          <p:spPr>
            <a:xfrm>
              <a:off x="1295400" y="5029200"/>
              <a:ext cx="457200" cy="457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60948" y="5073034"/>
              <a:ext cx="52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91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6002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16002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2514600"/>
            <a:ext cx="914400" cy="914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2514600"/>
            <a:ext cx="914400" cy="914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1939751"/>
            <a:ext cx="1600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variance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25" y="2798675"/>
            <a:ext cx="1600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variance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1157548"/>
            <a:ext cx="9906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Non-DE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7400" y="1143000"/>
            <a:ext cx="4953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1200" y="3733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00800" y="1600200"/>
            <a:ext cx="914400" cy="914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15200" y="16002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00800" y="2514600"/>
            <a:ext cx="914400" cy="914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15200" y="25146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724400" y="1939751"/>
            <a:ext cx="1600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variance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925" y="2798675"/>
            <a:ext cx="1600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variance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39000" y="1157548"/>
            <a:ext cx="9906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Non-DE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9400" y="1143000"/>
            <a:ext cx="4953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53200" y="3733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limma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15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6002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16002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25146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25146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3875" y="2320751"/>
            <a:ext cx="1076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1200" y="3505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48325" y="16002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62725" y="16002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48325" y="25146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62725" y="25146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800725" y="3505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limma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7400" y="2787475"/>
            <a:ext cx="4953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endParaRPr lang="en-US" sz="16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33700" y="2802024"/>
            <a:ext cx="4953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endParaRPr lang="en-US" sz="16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86450" y="1884275"/>
            <a:ext cx="4953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endParaRPr lang="en-US" sz="16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76925" y="2812071"/>
            <a:ext cx="4953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endParaRPr lang="en-US" sz="16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9800" y="872951"/>
            <a:ext cx="1076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size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00200" y="2777951"/>
            <a:ext cx="0" cy="3462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28975" y="1203498"/>
            <a:ext cx="0" cy="3462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2286000" y="1219200"/>
            <a:ext cx="0" cy="3462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1600200" y="1884275"/>
            <a:ext cx="0" cy="3462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43400" y="2320751"/>
            <a:ext cx="1076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419725" y="2777951"/>
            <a:ext cx="0" cy="3462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5419725" y="1884275"/>
            <a:ext cx="0" cy="3462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96000" y="838200"/>
            <a:ext cx="1076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size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115175" y="1168747"/>
            <a:ext cx="0" cy="3462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6172200" y="1184449"/>
            <a:ext cx="0" cy="3462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40082" y="1803136"/>
            <a:ext cx="778778" cy="610087"/>
            <a:chOff x="628359" y="968829"/>
            <a:chExt cx="1038370" cy="813449"/>
          </a:xfrm>
        </p:grpSpPr>
        <p:grpSp>
          <p:nvGrpSpPr>
            <p:cNvPr id="3" name="Group 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826310" y="3657113"/>
            <a:ext cx="778778" cy="610087"/>
            <a:chOff x="628359" y="968829"/>
            <a:chExt cx="1038370" cy="813449"/>
          </a:xfrm>
        </p:grpSpPr>
        <p:grpSp>
          <p:nvGrpSpPr>
            <p:cNvPr id="13" name="Group 1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694841" y="1828313"/>
            <a:ext cx="778778" cy="610087"/>
            <a:chOff x="628359" y="968829"/>
            <a:chExt cx="1038370" cy="813449"/>
          </a:xfrm>
        </p:grpSpPr>
        <p:grpSp>
          <p:nvGrpSpPr>
            <p:cNvPr id="23" name="Group 2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4648200" y="3657113"/>
            <a:ext cx="778778" cy="610087"/>
            <a:chOff x="628359" y="968829"/>
            <a:chExt cx="1038370" cy="813449"/>
          </a:xfrm>
        </p:grpSpPr>
        <p:grpSp>
          <p:nvGrpSpPr>
            <p:cNvPr id="33" name="Group 3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2972567" y="1329299"/>
            <a:ext cx="359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97496" y="4383405"/>
            <a:ext cx="359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93321" y="1329298"/>
            <a:ext cx="359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00600" y="4362680"/>
            <a:ext cx="359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40082" y="1803136"/>
            <a:ext cx="778778" cy="610087"/>
            <a:chOff x="628359" y="968829"/>
            <a:chExt cx="1038370" cy="813449"/>
          </a:xfrm>
        </p:grpSpPr>
        <p:grpSp>
          <p:nvGrpSpPr>
            <p:cNvPr id="3" name="Group 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826310" y="3657113"/>
            <a:ext cx="778778" cy="610087"/>
            <a:chOff x="628359" y="968829"/>
            <a:chExt cx="1038370" cy="813449"/>
          </a:xfrm>
        </p:grpSpPr>
        <p:grpSp>
          <p:nvGrpSpPr>
            <p:cNvPr id="13" name="Group 1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694841" y="1828313"/>
            <a:ext cx="778778" cy="610087"/>
            <a:chOff x="628359" y="968829"/>
            <a:chExt cx="1038370" cy="813449"/>
          </a:xfrm>
        </p:grpSpPr>
        <p:grpSp>
          <p:nvGrpSpPr>
            <p:cNvPr id="23" name="Group 2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4648200" y="3657113"/>
            <a:ext cx="778778" cy="610087"/>
            <a:chOff x="628359" y="968829"/>
            <a:chExt cx="1038370" cy="813449"/>
          </a:xfrm>
        </p:grpSpPr>
        <p:grpSp>
          <p:nvGrpSpPr>
            <p:cNvPr id="33" name="Group 3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2972567" y="1329299"/>
            <a:ext cx="359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97496" y="4383405"/>
            <a:ext cx="359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93321" y="1329298"/>
            <a:ext cx="359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00600" y="4362680"/>
            <a:ext cx="359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652404" y="2002166"/>
            <a:ext cx="99254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654007" y="3035045"/>
            <a:ext cx="99254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507671" y="2438400"/>
            <a:ext cx="1137273" cy="109291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80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Video 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Blischak</dc:creator>
  <cp:lastModifiedBy>John Blischak</cp:lastModifiedBy>
  <cp:revision>14</cp:revision>
  <dcterms:created xsi:type="dcterms:W3CDTF">2018-02-23T15:31:47Z</dcterms:created>
  <dcterms:modified xsi:type="dcterms:W3CDTF">2018-03-23T16:00:42Z</dcterms:modified>
</cp:coreProperties>
</file>