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A6A0B-BABF-43C1-A1EF-3094122818E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F922-4084-4292-A0E3-D8BB38AB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1394" y="178713"/>
            <a:ext cx="1038370" cy="813449"/>
            <a:chOff x="628359" y="968829"/>
            <a:chExt cx="1038370" cy="813449"/>
          </a:xfrm>
        </p:grpSpPr>
        <p:grpSp>
          <p:nvGrpSpPr>
            <p:cNvPr id="8" name="Group 7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47800" y="187419"/>
            <a:ext cx="1038370" cy="813449"/>
            <a:chOff x="628359" y="968829"/>
            <a:chExt cx="1038370" cy="813449"/>
          </a:xfrm>
        </p:grpSpPr>
        <p:grpSp>
          <p:nvGrpSpPr>
            <p:cNvPr id="17" name="Group 1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895600" y="193386"/>
            <a:ext cx="1038370" cy="813449"/>
            <a:chOff x="628359" y="968829"/>
            <a:chExt cx="1038370" cy="813449"/>
          </a:xfrm>
        </p:grpSpPr>
        <p:grpSp>
          <p:nvGrpSpPr>
            <p:cNvPr id="27" name="Group 2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248441" y="178713"/>
            <a:ext cx="1038370" cy="813449"/>
            <a:chOff x="628359" y="968829"/>
            <a:chExt cx="1038370" cy="813449"/>
          </a:xfrm>
        </p:grpSpPr>
        <p:grpSp>
          <p:nvGrpSpPr>
            <p:cNvPr id="37" name="Group 3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5582999" y="190289"/>
            <a:ext cx="1038370" cy="813449"/>
            <a:chOff x="628359" y="968829"/>
            <a:chExt cx="1038370" cy="813449"/>
          </a:xfrm>
        </p:grpSpPr>
        <p:grpSp>
          <p:nvGrpSpPr>
            <p:cNvPr id="47" name="Group 46"/>
            <p:cNvGrpSpPr/>
            <p:nvPr/>
          </p:nvGrpSpPr>
          <p:grpSpPr>
            <a:xfrm rot="19185875">
              <a:off x="980929" y="1005602"/>
              <a:ext cx="685800" cy="457200"/>
              <a:chOff x="1143000" y="1143000"/>
              <a:chExt cx="685800" cy="457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9185875">
              <a:off x="628943" y="968829"/>
              <a:ext cx="685800" cy="457200"/>
              <a:chOff x="1143000" y="1143000"/>
              <a:chExt cx="685800" cy="4572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19185875">
              <a:off x="628359" y="1325078"/>
              <a:ext cx="685800" cy="457200"/>
              <a:chOff x="1143000" y="11430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1143000"/>
                <a:ext cx="685800" cy="4572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85900" y="1295400"/>
                <a:ext cx="1905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76200" y="1169313"/>
            <a:ext cx="905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°C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3860" y="1169313"/>
            <a:ext cx="905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°C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30656" y="1169313"/>
            <a:ext cx="905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°C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91000" y="1169313"/>
            <a:ext cx="905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°C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62600" y="1169313"/>
            <a:ext cx="905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°C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0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46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Blischak</dc:creator>
  <cp:lastModifiedBy>John Blischak</cp:lastModifiedBy>
  <cp:revision>3</cp:revision>
  <dcterms:created xsi:type="dcterms:W3CDTF">2018-02-23T15:31:47Z</dcterms:created>
  <dcterms:modified xsi:type="dcterms:W3CDTF">2018-02-23T15:47:40Z</dcterms:modified>
</cp:coreProperties>
</file>