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4F8E-1236-498F-B54F-59B92BE14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BB9C8A-0B50-44F4-BF00-C988EEB90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46C38D-9544-4FF7-A0C2-781AAB908DC2}"/>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BCF1020D-53A1-4ACF-99F0-3F9D3DF1F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07081-7A5D-4D7A-BDC3-FFD105678955}"/>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2854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5252-5709-4315-B0E3-A84CD67A60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DB1047-4DA9-4422-B929-0BD73A1CA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BD53E-8A46-47F4-A567-2F79FB7C3B36}"/>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2407E8AB-DF2D-4F6B-80E7-632B7628B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1841F-8137-4BD7-8143-313D247DEF0F}"/>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300601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F5E15-91C8-445A-B248-67D0C3DEF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090EF-3604-43AB-84F6-C97A435B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5F08F-8E95-4BEA-B5E2-441CA068FDE4}"/>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66BA6809-6B78-4819-A5DC-25C01AE05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43569-F526-4163-BC6D-EAFB13B7E4B8}"/>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69690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F3BE-F134-42F0-9AEB-4F9F1D05D9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CF5E0F-B309-4DCF-A838-8CAA96F95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C790E-4597-4517-AF89-FEA5A7E88A5C}"/>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8711275A-B580-43AF-B135-76772E16A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86D17-9A7F-4515-8D62-F465038272A8}"/>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403591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79CA-2E55-48D6-8104-B64524D58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9B1DD8-197C-44EA-8BB3-0FB843151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A39B6-979C-4600-8DD2-BF9AA424E399}"/>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54C1CBE8-4A55-4245-B996-73FBF7638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E2CBB-7970-4B24-B950-075C3C840CBC}"/>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95490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4492-B289-41E1-BE60-A8568BBA52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3E54A8-D460-4900-A2EA-F76558EB3A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7DB765-D503-4EF7-958E-630563A529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ABAED7-F5A6-4D85-ACC8-50688A2A9AA9}"/>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6" name="Footer Placeholder 5">
            <a:extLst>
              <a:ext uri="{FF2B5EF4-FFF2-40B4-BE49-F238E27FC236}">
                <a16:creationId xmlns:a16="http://schemas.microsoft.com/office/drawing/2014/main" id="{9F7A4D77-06B6-4C57-88C7-12B4A0BC5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D2D3B-7D27-42A9-96AC-94CD8CDA4401}"/>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314492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421F-B4A3-4161-8DB2-90A89C44E0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6DA151-7E0F-4A24-B2FE-22F11060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6C920-2CC6-46AF-B337-484A85764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6CB67D-4A6F-47A6-A464-72FE9521E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56F4D-5C89-4D6D-8CF8-09D1B6737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B6B011-7A1E-43A8-B5A2-731553A13514}"/>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8" name="Footer Placeholder 7">
            <a:extLst>
              <a:ext uri="{FF2B5EF4-FFF2-40B4-BE49-F238E27FC236}">
                <a16:creationId xmlns:a16="http://schemas.microsoft.com/office/drawing/2014/main" id="{D3129938-4D9F-4C8D-88F4-0B03994381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BCD88B-7845-4696-B2D0-002832884ECA}"/>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103192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36D3-23B4-4B60-BCF2-83A5305336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F93777-0CD0-4B06-B817-3E440248FEC4}"/>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4" name="Footer Placeholder 3">
            <a:extLst>
              <a:ext uri="{FF2B5EF4-FFF2-40B4-BE49-F238E27FC236}">
                <a16:creationId xmlns:a16="http://schemas.microsoft.com/office/drawing/2014/main" id="{79A2F0BA-0242-43DC-AFE9-C5C454184D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D9D56B-DF4C-4BE5-B03B-095C846CB307}"/>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197145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E9FD1-BD2B-43AC-86AE-83EB87EE6815}"/>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3" name="Footer Placeholder 2">
            <a:extLst>
              <a:ext uri="{FF2B5EF4-FFF2-40B4-BE49-F238E27FC236}">
                <a16:creationId xmlns:a16="http://schemas.microsoft.com/office/drawing/2014/main" id="{1FFC66EA-2366-426C-BDB2-2270F8A92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74EDEB-4EDE-4F12-AE16-C531D469392C}"/>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233326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9CC3-DF57-47AA-8C98-320670D9A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FA3216-2725-4596-87A0-6F5B9EDEC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E04040-4686-425B-8F4E-2288AEF41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D5728-D64D-4F6A-84ED-5771377B13C3}"/>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6" name="Footer Placeholder 5">
            <a:extLst>
              <a:ext uri="{FF2B5EF4-FFF2-40B4-BE49-F238E27FC236}">
                <a16:creationId xmlns:a16="http://schemas.microsoft.com/office/drawing/2014/main" id="{1A348281-EE54-4BFB-BA41-83E9D19FB1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8313B-696C-4697-B982-C3455D67BAF0}"/>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324668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9275-296B-4FE1-B7BE-E4259B13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E11221-DAC6-4D5D-9095-DCA1899FF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B82388-BA39-48C0-A457-DDC65CE9B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98CEE-9398-4FD9-93B5-D78A146B1B07}"/>
              </a:ext>
            </a:extLst>
          </p:cNvPr>
          <p:cNvSpPr>
            <a:spLocks noGrp="1"/>
          </p:cNvSpPr>
          <p:nvPr>
            <p:ph type="dt" sz="half" idx="10"/>
          </p:nvPr>
        </p:nvSpPr>
        <p:spPr/>
        <p:txBody>
          <a:bodyPr/>
          <a:lstStyle/>
          <a:p>
            <a:fld id="{4ACBCA02-48F0-4389-BFCB-BF4A54282D89}" type="datetimeFigureOut">
              <a:rPr lang="en-IN" smtClean="0"/>
              <a:t>04-04-2019</a:t>
            </a:fld>
            <a:endParaRPr lang="en-IN"/>
          </a:p>
        </p:txBody>
      </p:sp>
      <p:sp>
        <p:nvSpPr>
          <p:cNvPr id="6" name="Footer Placeholder 5">
            <a:extLst>
              <a:ext uri="{FF2B5EF4-FFF2-40B4-BE49-F238E27FC236}">
                <a16:creationId xmlns:a16="http://schemas.microsoft.com/office/drawing/2014/main" id="{4CF3E9EA-141C-44A6-A522-8CD1869DA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9470D-18B6-4765-82D4-937F2A9093C6}"/>
              </a:ext>
            </a:extLst>
          </p:cNvPr>
          <p:cNvSpPr>
            <a:spLocks noGrp="1"/>
          </p:cNvSpPr>
          <p:nvPr>
            <p:ph type="sldNum" sz="quarter" idx="12"/>
          </p:nvPr>
        </p:nvSpPr>
        <p:spPr/>
        <p:txBody>
          <a:bodyPr/>
          <a:lstStyle/>
          <a:p>
            <a:fld id="{8A3168A3-5E42-4329-9CC0-DE385FD555E3}" type="slidenum">
              <a:rPr lang="en-IN" smtClean="0"/>
              <a:t>‹#›</a:t>
            </a:fld>
            <a:endParaRPr lang="en-IN"/>
          </a:p>
        </p:txBody>
      </p:sp>
    </p:spTree>
    <p:extLst>
      <p:ext uri="{BB962C8B-B14F-4D97-AF65-F5344CB8AC3E}">
        <p14:creationId xmlns:p14="http://schemas.microsoft.com/office/powerpoint/2010/main" val="350660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BCDC69-6597-40AE-9CB2-9CCE828FE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80CAA-6040-45BC-90F6-5539C00A7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A9594-BCB5-4CA5-8801-E1302D4FA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BCA02-48F0-4389-BFCB-BF4A54282D89}" type="datetimeFigureOut">
              <a:rPr lang="en-IN" smtClean="0"/>
              <a:t>04-04-2019</a:t>
            </a:fld>
            <a:endParaRPr lang="en-IN"/>
          </a:p>
        </p:txBody>
      </p:sp>
      <p:sp>
        <p:nvSpPr>
          <p:cNvPr id="5" name="Footer Placeholder 4">
            <a:extLst>
              <a:ext uri="{FF2B5EF4-FFF2-40B4-BE49-F238E27FC236}">
                <a16:creationId xmlns:a16="http://schemas.microsoft.com/office/drawing/2014/main" id="{46178CA7-BC25-4814-A6AD-F8F7526DA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3421E-AE4E-4CBA-A65D-754549DF9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168A3-5E42-4329-9CC0-DE385FD555E3}" type="slidenum">
              <a:rPr lang="en-IN" smtClean="0"/>
              <a:t>‹#›</a:t>
            </a:fld>
            <a:endParaRPr lang="en-IN"/>
          </a:p>
        </p:txBody>
      </p:sp>
    </p:spTree>
    <p:extLst>
      <p:ext uri="{BB962C8B-B14F-4D97-AF65-F5344CB8AC3E}">
        <p14:creationId xmlns:p14="http://schemas.microsoft.com/office/powerpoint/2010/main" val="21353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ilm.avclub.com/a-century-later-why-does-chaplin-still-matter-17982697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2D3C-1DD1-49E6-A5DD-61C9F3E19187}"/>
              </a:ext>
            </a:extLst>
          </p:cNvPr>
          <p:cNvSpPr>
            <a:spLocks noGrp="1"/>
          </p:cNvSpPr>
          <p:nvPr>
            <p:ph type="title"/>
          </p:nvPr>
        </p:nvSpPr>
        <p:spPr/>
        <p:txBody>
          <a:bodyPr>
            <a:normAutofit/>
          </a:bodyPr>
          <a:lstStyle/>
          <a:p>
            <a:r>
              <a:rPr lang="en-US" b="1" u="sng" dirty="0">
                <a:hlinkClick r:id="rId2"/>
              </a:rPr>
              <a:t>A c</a:t>
            </a:r>
            <a:r>
              <a:rPr lang="en-US" b="1" u="sng" dirty="0">
                <a:hlinkClick r:id="rId2"/>
              </a:rPr>
              <a:t>entury later, why does Chaplin still matter?</a:t>
            </a:r>
            <a:br>
              <a:rPr lang="en-US" b="1" dirty="0"/>
            </a:br>
            <a:endParaRPr lang="en-IN" dirty="0"/>
          </a:p>
        </p:txBody>
      </p:sp>
      <p:sp>
        <p:nvSpPr>
          <p:cNvPr id="3" name="Content Placeholder 2">
            <a:extLst>
              <a:ext uri="{FF2B5EF4-FFF2-40B4-BE49-F238E27FC236}">
                <a16:creationId xmlns:a16="http://schemas.microsoft.com/office/drawing/2014/main" id="{75E0308C-B97F-4ADF-9E19-0F702C3A2059}"/>
              </a:ext>
            </a:extLst>
          </p:cNvPr>
          <p:cNvSpPr>
            <a:spLocks noGrp="1"/>
          </p:cNvSpPr>
          <p:nvPr>
            <p:ph idx="1"/>
          </p:nvPr>
        </p:nvSpPr>
        <p:spPr/>
        <p:txBody>
          <a:bodyPr>
            <a:normAutofit lnSpcReduction="10000"/>
          </a:bodyPr>
          <a:lstStyle/>
          <a:p>
            <a:r>
              <a:rPr lang="en-US" i="1" dirty="0"/>
              <a:t>“Even now, my voice is reaching millions throughout the world. Millions of despairing men, women, and little children…”</a:t>
            </a:r>
          </a:p>
          <a:p>
            <a:pPr lvl="8"/>
            <a:r>
              <a:rPr lang="en-US" dirty="0"/>
              <a:t>-Charlie Chaplin(The Great Dictator)</a:t>
            </a:r>
          </a:p>
          <a:p>
            <a:r>
              <a:rPr lang="en-US" dirty="0"/>
              <a:t>Charlie Chaplin was famous in a way that no one had been before; arguably, no one has been </a:t>
            </a:r>
            <a:r>
              <a:rPr lang="en-US" i="1" dirty="0"/>
              <a:t>as </a:t>
            </a:r>
            <a:r>
              <a:rPr lang="en-US" dirty="0"/>
              <a:t>famous since. At the peak of his popularity, his mustachioed screen persona, the Tramp, was said to be the most recognized image in the world. His name came first in discussions of the new medium as popular entertainment, and in defenses of it as a distinct art form—a cultural position occupied afterward only by the Beatles, whose own era-defining popularity never equaled Chaplin’s. He’s the closest thing the 20th century produced to a universal cultural touchstone.</a:t>
            </a:r>
            <a:endParaRPr lang="en-IN" dirty="0"/>
          </a:p>
        </p:txBody>
      </p:sp>
    </p:spTree>
    <p:extLst>
      <p:ext uri="{BB962C8B-B14F-4D97-AF65-F5344CB8AC3E}">
        <p14:creationId xmlns:p14="http://schemas.microsoft.com/office/powerpoint/2010/main" val="392403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C2E66-CE5B-4B43-89E1-7EE75AD47909}"/>
              </a:ext>
            </a:extLst>
          </p:cNvPr>
          <p:cNvSpPr>
            <a:spLocks noGrp="1"/>
          </p:cNvSpPr>
          <p:nvPr>
            <p:ph idx="1"/>
          </p:nvPr>
        </p:nvSpPr>
        <p:spPr>
          <a:xfrm>
            <a:off x="838200" y="408373"/>
            <a:ext cx="6601287" cy="5768590"/>
          </a:xfrm>
        </p:spPr>
        <p:txBody>
          <a:bodyPr>
            <a:normAutofit lnSpcReduction="10000"/>
          </a:bodyPr>
          <a:lstStyle/>
          <a:p>
            <a:r>
              <a:rPr lang="en-US" dirty="0"/>
              <a:t>Film histories—a good chunk of which have an image of Chaplin on the cover—will invariably tell you that Chaplin’s mass popularity was owed to the way in which the Tramp represented a destitute everyman. His films turned hunger, laziness, and the feeling of being unwanted into comedy. </a:t>
            </a:r>
          </a:p>
          <a:p>
            <a:r>
              <a:rPr lang="en-US" dirty="0"/>
              <a:t>This version of Chaplin’s rise puts the onus of responsibility on the audience, as he’s reflecting </a:t>
            </a:r>
            <a:r>
              <a:rPr lang="en-US" i="1" dirty="0"/>
              <a:t>their </a:t>
            </a:r>
            <a:r>
              <a:rPr lang="en-US" dirty="0"/>
              <a:t>feelings and </a:t>
            </a:r>
            <a:r>
              <a:rPr lang="en-US" i="1" dirty="0"/>
              <a:t>their</a:t>
            </a:r>
            <a:r>
              <a:rPr lang="en-US" dirty="0"/>
              <a:t> sense of humor. This is a common approach, because it’s easier to be authoritative while reporting popular culture than while explaining it.</a:t>
            </a:r>
            <a:endParaRPr lang="en-IN" dirty="0"/>
          </a:p>
        </p:txBody>
      </p:sp>
      <p:pic>
        <p:nvPicPr>
          <p:cNvPr id="1028" name="Picture 4" descr="Image result for the dictator charlie chaplin">
            <a:extLst>
              <a:ext uri="{FF2B5EF4-FFF2-40B4-BE49-F238E27FC236}">
                <a16:creationId xmlns:a16="http://schemas.microsoft.com/office/drawing/2014/main" id="{F4ABCF5B-52CC-47F3-90E5-7FB051418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520" y="942326"/>
            <a:ext cx="2607261" cy="427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22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 century later, why does Chaplin still matter?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Sravya Gadamsetty</dc:creator>
  <cp:lastModifiedBy>Sravya Gadamsetty</cp:lastModifiedBy>
  <cp:revision>4</cp:revision>
  <dcterms:created xsi:type="dcterms:W3CDTF">2019-04-03T19:36:27Z</dcterms:created>
  <dcterms:modified xsi:type="dcterms:W3CDTF">2019-04-03T20:26:04Z</dcterms:modified>
</cp:coreProperties>
</file>