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Roboto Medium"/>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cyRmJlmYLCGG2xx1O06K4eVm5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edium-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RobotoMedium-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19" Type="http://schemas.openxmlformats.org/officeDocument/2006/relationships/font" Target="fonts/RobotoMedium-bold.fntdata"/><Relationship Id="rId6" Type="http://schemas.openxmlformats.org/officeDocument/2006/relationships/slide" Target="slides/slide2.xml"/><Relationship Id="rId18" Type="http://schemas.openxmlformats.org/officeDocument/2006/relationships/font" Target="fonts/RobotoMedium-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13" name="Google Shape;413;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19" name="Google Shape;419;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25" name="Google Shape;425;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32" name="Google Shape;432;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50" name="Google Shape;450;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456" name="Google Shape;456;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1" name="Shape 11"/>
        <p:cNvGrpSpPr/>
        <p:nvPr/>
      </p:nvGrpSpPr>
      <p:grpSpPr>
        <a:xfrm>
          <a:off x="0" y="0"/>
          <a:ext cx="0" cy="0"/>
          <a:chOff x="0" y="0"/>
          <a:chExt cx="0" cy="0"/>
        </a:xfrm>
      </p:grpSpPr>
      <p:sp>
        <p:nvSpPr>
          <p:cNvPr id="12" name="Google Shape;12;p11"/>
          <p:cNvSpPr/>
          <p:nvPr/>
        </p:nvSpPr>
        <p:spPr>
          <a:xfrm>
            <a:off x="0" y="0"/>
            <a:ext cx="9169800" cy="5143500"/>
          </a:xfrm>
          <a:prstGeom prst="rect">
            <a:avLst/>
          </a:prstGeom>
          <a:solidFill>
            <a:srgbClr val="0098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 name="Google Shape;14;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1"/>
          <p:cNvSpPr/>
          <p:nvPr/>
        </p:nvSpPr>
        <p:spPr>
          <a:xfrm>
            <a:off x="0" y="0"/>
            <a:ext cx="2286600" cy="19617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11"/>
          <p:cNvPicPr preferRelativeResize="0"/>
          <p:nvPr/>
        </p:nvPicPr>
        <p:blipFill rotWithShape="1">
          <a:blip r:embed="rId2">
            <a:alphaModFix/>
          </a:blip>
          <a:srcRect b="0" l="0" r="0" t="0"/>
          <a:stretch/>
        </p:blipFill>
        <p:spPr>
          <a:xfrm>
            <a:off x="104950" y="508352"/>
            <a:ext cx="2076703" cy="794252"/>
          </a:xfrm>
          <a:prstGeom prst="rect">
            <a:avLst/>
          </a:prstGeom>
          <a:noFill/>
          <a:ln>
            <a:noFill/>
          </a:ln>
        </p:spPr>
      </p:pic>
      <p:sp>
        <p:nvSpPr>
          <p:cNvPr id="17" name="Google Shape;17;p11"/>
          <p:cNvSpPr txBox="1"/>
          <p:nvPr/>
        </p:nvSpPr>
        <p:spPr>
          <a:xfrm>
            <a:off x="46275" y="4805525"/>
            <a:ext cx="1167000" cy="26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F3F3F3"/>
                </a:solidFill>
                <a:latin typeface="Roboto"/>
                <a:ea typeface="Roboto"/>
                <a:cs typeface="Roboto"/>
                <a:sym typeface="Roboto"/>
              </a:rPr>
              <a:t>www.hexart.in</a:t>
            </a:r>
            <a:endParaRPr b="0" i="0" sz="1200" u="none" cap="none" strike="noStrike">
              <a:solidFill>
                <a:srgbClr val="F3F3F3"/>
              </a:solidFill>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75" name="Shape 375"/>
        <p:cNvGrpSpPr/>
        <p:nvPr/>
      </p:nvGrpSpPr>
      <p:grpSpPr>
        <a:xfrm>
          <a:off x="0" y="0"/>
          <a:ext cx="0" cy="0"/>
          <a:chOff x="0" y="0"/>
          <a:chExt cx="0" cy="0"/>
        </a:xfrm>
      </p:grpSpPr>
      <p:sp>
        <p:nvSpPr>
          <p:cNvPr id="376" name="Google Shape;376;p2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7" name="Google Shape;377;p20"/>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378" name="Google Shape;378;p20"/>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79" name="Google Shape;379;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0" name="Google Shape;380;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1" name="Google Shape;381;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2" name="Shape 382"/>
        <p:cNvGrpSpPr/>
        <p:nvPr/>
      </p:nvGrpSpPr>
      <p:grpSpPr>
        <a:xfrm>
          <a:off x="0" y="0"/>
          <a:ext cx="0" cy="0"/>
          <a:chOff x="0" y="0"/>
          <a:chExt cx="0" cy="0"/>
        </a:xfrm>
      </p:grpSpPr>
      <p:sp>
        <p:nvSpPr>
          <p:cNvPr id="383" name="Google Shape;383;p21"/>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4" name="Google Shape;384;p21"/>
          <p:cNvSpPr/>
          <p:nvPr>
            <p:ph idx="2" type="pic"/>
          </p:nvPr>
        </p:nvSpPr>
        <p:spPr>
          <a:xfrm>
            <a:off x="3887391" y="740569"/>
            <a:ext cx="4629000" cy="3655200"/>
          </a:xfrm>
          <a:prstGeom prst="rect">
            <a:avLst/>
          </a:prstGeom>
          <a:noFill/>
          <a:ln>
            <a:noFill/>
          </a:ln>
        </p:spPr>
      </p:sp>
      <p:sp>
        <p:nvSpPr>
          <p:cNvPr id="385" name="Google Shape;385;p21"/>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86" name="Google Shape;386;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7" name="Google Shape;387;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8" name="Google Shape;388;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9" name="Shape 389"/>
        <p:cNvGrpSpPr/>
        <p:nvPr/>
      </p:nvGrpSpPr>
      <p:grpSpPr>
        <a:xfrm>
          <a:off x="0" y="0"/>
          <a:ext cx="0" cy="0"/>
          <a:chOff x="0" y="0"/>
          <a:chExt cx="0" cy="0"/>
        </a:xfrm>
      </p:grpSpPr>
      <p:sp>
        <p:nvSpPr>
          <p:cNvPr id="390" name="Google Shape;390;p2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1" name="Google Shape;391;p22"/>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2" name="Google Shape;392;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3" name="Google Shape;393;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4" name="Google Shape;394;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95" name="Shape 395"/>
        <p:cNvGrpSpPr/>
        <p:nvPr/>
      </p:nvGrpSpPr>
      <p:grpSpPr>
        <a:xfrm>
          <a:off x="0" y="0"/>
          <a:ext cx="0" cy="0"/>
          <a:chOff x="0" y="0"/>
          <a:chExt cx="0" cy="0"/>
        </a:xfrm>
      </p:grpSpPr>
      <p:sp>
        <p:nvSpPr>
          <p:cNvPr id="396" name="Google Shape;396;p23"/>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7" name="Google Shape;397;p23"/>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8" name="Google Shape;398;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9" name="Google Shape;399;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0" name="Google Shape;400;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2"/>
          <p:cNvSpPr/>
          <p:nvPr/>
        </p:nvSpPr>
        <p:spPr>
          <a:xfrm rot="10800000">
            <a:off x="497825" y="-264150"/>
            <a:ext cx="3916800" cy="5417700"/>
          </a:xfrm>
          <a:prstGeom prst="rtTriangle">
            <a:avLst/>
          </a:prstGeom>
          <a:solidFill>
            <a:srgbClr val="F3F3F3">
              <a:alpha val="4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p:nvPr/>
        </p:nvSpPr>
        <p:spPr>
          <a:xfrm rot="-5400000">
            <a:off x="2851500" y="-3355858"/>
            <a:ext cx="3621300" cy="9346800"/>
          </a:xfrm>
          <a:prstGeom prst="rtTriangle">
            <a:avLst/>
          </a:prstGeom>
          <a:solidFill>
            <a:srgbClr val="F3F3F3">
              <a:alpha val="7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rot="5400000">
            <a:off x="-651700" y="490900"/>
            <a:ext cx="3289200" cy="1985700"/>
          </a:xfrm>
          <a:prstGeom prst="rtTriangle">
            <a:avLst/>
          </a:prstGeom>
          <a:solidFill>
            <a:srgbClr val="F3F3F3">
              <a:alpha val="7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2"/>
          <p:cNvSpPr/>
          <p:nvPr/>
        </p:nvSpPr>
        <p:spPr>
          <a:xfrm rot="-7001467">
            <a:off x="5268188" y="-881029"/>
            <a:ext cx="2865886" cy="6561444"/>
          </a:xfrm>
          <a:prstGeom prst="rtTriangle">
            <a:avLst/>
          </a:prstGeom>
          <a:solidFill>
            <a:srgbClr val="F3F3F3">
              <a:alpha val="4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 name="Google Shape;23;p12"/>
          <p:cNvCxnSpPr/>
          <p:nvPr/>
        </p:nvCxnSpPr>
        <p:spPr>
          <a:xfrm flipH="1" rot="10800000">
            <a:off x="0" y="683075"/>
            <a:ext cx="953400" cy="2100"/>
          </a:xfrm>
          <a:prstGeom prst="straightConnector1">
            <a:avLst/>
          </a:prstGeom>
          <a:noFill/>
          <a:ln cap="flat" cmpd="sng" w="76200">
            <a:solidFill>
              <a:srgbClr val="B9D87A"/>
            </a:solidFill>
            <a:prstDash val="solid"/>
            <a:round/>
            <a:headEnd len="sm" w="sm" type="none"/>
            <a:tailEnd len="sm" w="sm" type="none"/>
          </a:ln>
        </p:spPr>
      </p:cxnSp>
      <p:cxnSp>
        <p:nvCxnSpPr>
          <p:cNvPr id="24" name="Google Shape;24;p12"/>
          <p:cNvCxnSpPr/>
          <p:nvPr/>
        </p:nvCxnSpPr>
        <p:spPr>
          <a:xfrm>
            <a:off x="812825" y="685175"/>
            <a:ext cx="4706100" cy="0"/>
          </a:xfrm>
          <a:prstGeom prst="straightConnector1">
            <a:avLst/>
          </a:prstGeom>
          <a:noFill/>
          <a:ln cap="flat" cmpd="sng" w="9525">
            <a:solidFill>
              <a:srgbClr val="B9D87A"/>
            </a:solidFill>
            <a:prstDash val="solid"/>
            <a:round/>
            <a:headEnd len="sm" w="sm" type="none"/>
            <a:tailEnd len="sm" w="sm" type="none"/>
          </a:ln>
        </p:spPr>
      </p:cxnSp>
      <p:pic>
        <p:nvPicPr>
          <p:cNvPr id="25" name="Google Shape;25;p12"/>
          <p:cNvPicPr preferRelativeResize="0"/>
          <p:nvPr/>
        </p:nvPicPr>
        <p:blipFill rotWithShape="1">
          <a:blip r:embed="rId2">
            <a:alphaModFix/>
          </a:blip>
          <a:srcRect b="0" l="0" r="0" t="0"/>
          <a:stretch/>
        </p:blipFill>
        <p:spPr>
          <a:xfrm>
            <a:off x="36450" y="47525"/>
            <a:ext cx="874448" cy="334425"/>
          </a:xfrm>
          <a:prstGeom prst="rect">
            <a:avLst/>
          </a:prstGeom>
          <a:noFill/>
          <a:ln>
            <a:noFill/>
          </a:ln>
        </p:spPr>
      </p:pic>
      <p:sp>
        <p:nvSpPr>
          <p:cNvPr id="26" name="Google Shape;26;p12"/>
          <p:cNvSpPr txBox="1"/>
          <p:nvPr/>
        </p:nvSpPr>
        <p:spPr>
          <a:xfrm>
            <a:off x="0" y="4824025"/>
            <a:ext cx="1167000" cy="26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000" u="none" cap="none" strike="noStrike">
                <a:solidFill>
                  <a:srgbClr val="000000"/>
                </a:solidFill>
                <a:latin typeface="Roboto"/>
                <a:ea typeface="Roboto"/>
                <a:cs typeface="Roboto"/>
                <a:sym typeface="Roboto"/>
              </a:rPr>
              <a:t>www.hexart.in</a:t>
            </a:r>
            <a:endParaRPr b="0" i="0" sz="1000" u="none" cap="none" strike="noStrike">
              <a:solidFill>
                <a:srgbClr val="000000"/>
              </a:solidFill>
              <a:latin typeface="Roboto"/>
              <a:ea typeface="Roboto"/>
              <a:cs typeface="Roboto"/>
              <a:sym typeface="Roboto"/>
            </a:endParaRPr>
          </a:p>
        </p:txBody>
      </p:sp>
      <p:sp>
        <p:nvSpPr>
          <p:cNvPr id="27" name="Google Shape;27;p12"/>
          <p:cNvSpPr/>
          <p:nvPr/>
        </p:nvSpPr>
        <p:spPr>
          <a:xfrm>
            <a:off x="7525440" y="0"/>
            <a:ext cx="378" cy="80713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
        <p:nvSpPr>
          <p:cNvPr id="28" name="Google Shape;28;p12"/>
          <p:cNvSpPr/>
          <p:nvPr/>
        </p:nvSpPr>
        <p:spPr>
          <a:xfrm>
            <a:off x="7918920" y="1046880"/>
            <a:ext cx="1235520" cy="37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9" name="Shape 29"/>
        <p:cNvGrpSpPr/>
        <p:nvPr/>
      </p:nvGrpSpPr>
      <p:grpSpPr>
        <a:xfrm>
          <a:off x="0" y="0"/>
          <a:ext cx="0" cy="0"/>
          <a:chOff x="0" y="0"/>
          <a:chExt cx="0" cy="0"/>
        </a:xfrm>
      </p:grpSpPr>
      <p:sp>
        <p:nvSpPr>
          <p:cNvPr id="30" name="Google Shape;30;p13"/>
          <p:cNvSpPr/>
          <p:nvPr/>
        </p:nvSpPr>
        <p:spPr>
          <a:xfrm>
            <a:off x="2292400" y="47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3"/>
          <p:cNvSpPr/>
          <p:nvPr/>
        </p:nvSpPr>
        <p:spPr>
          <a:xfrm>
            <a:off x="2292400" y="644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
          <p:cNvSpPr/>
          <p:nvPr/>
        </p:nvSpPr>
        <p:spPr>
          <a:xfrm>
            <a:off x="2292400" y="1241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3"/>
          <p:cNvSpPr/>
          <p:nvPr/>
        </p:nvSpPr>
        <p:spPr>
          <a:xfrm>
            <a:off x="2292400" y="1838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3"/>
          <p:cNvSpPr/>
          <p:nvPr/>
        </p:nvSpPr>
        <p:spPr>
          <a:xfrm>
            <a:off x="2292400" y="2435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3"/>
          <p:cNvSpPr/>
          <p:nvPr/>
        </p:nvSpPr>
        <p:spPr>
          <a:xfrm>
            <a:off x="2292400" y="3032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3"/>
          <p:cNvSpPr/>
          <p:nvPr/>
        </p:nvSpPr>
        <p:spPr>
          <a:xfrm>
            <a:off x="2292400" y="35920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3"/>
          <p:cNvSpPr/>
          <p:nvPr/>
        </p:nvSpPr>
        <p:spPr>
          <a:xfrm>
            <a:off x="2292400" y="4151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3"/>
          <p:cNvSpPr/>
          <p:nvPr/>
        </p:nvSpPr>
        <p:spPr>
          <a:xfrm>
            <a:off x="2811900" y="326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
          <p:cNvSpPr/>
          <p:nvPr/>
        </p:nvSpPr>
        <p:spPr>
          <a:xfrm>
            <a:off x="2811900" y="9238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3"/>
          <p:cNvSpPr/>
          <p:nvPr/>
        </p:nvSpPr>
        <p:spPr>
          <a:xfrm>
            <a:off x="2811900" y="1520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
          <p:cNvSpPr/>
          <p:nvPr/>
        </p:nvSpPr>
        <p:spPr>
          <a:xfrm>
            <a:off x="2811900" y="21176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3"/>
          <p:cNvSpPr/>
          <p:nvPr/>
        </p:nvSpPr>
        <p:spPr>
          <a:xfrm>
            <a:off x="2811900" y="27145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3"/>
          <p:cNvSpPr/>
          <p:nvPr/>
        </p:nvSpPr>
        <p:spPr>
          <a:xfrm>
            <a:off x="2811900" y="33114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3"/>
          <p:cNvSpPr/>
          <p:nvPr/>
        </p:nvSpPr>
        <p:spPr>
          <a:xfrm>
            <a:off x="2811900" y="3871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3"/>
          <p:cNvSpPr/>
          <p:nvPr/>
        </p:nvSpPr>
        <p:spPr>
          <a:xfrm>
            <a:off x="2292400" y="47115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3"/>
          <p:cNvSpPr/>
          <p:nvPr/>
        </p:nvSpPr>
        <p:spPr>
          <a:xfrm>
            <a:off x="2811900" y="4430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3"/>
          <p:cNvSpPr/>
          <p:nvPr/>
        </p:nvSpPr>
        <p:spPr>
          <a:xfrm>
            <a:off x="3339488" y="47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3"/>
          <p:cNvSpPr/>
          <p:nvPr/>
        </p:nvSpPr>
        <p:spPr>
          <a:xfrm>
            <a:off x="3339488" y="644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3"/>
          <p:cNvSpPr/>
          <p:nvPr/>
        </p:nvSpPr>
        <p:spPr>
          <a:xfrm>
            <a:off x="3339488" y="1241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3"/>
          <p:cNvSpPr/>
          <p:nvPr/>
        </p:nvSpPr>
        <p:spPr>
          <a:xfrm>
            <a:off x="3339488" y="1838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3"/>
          <p:cNvSpPr/>
          <p:nvPr/>
        </p:nvSpPr>
        <p:spPr>
          <a:xfrm>
            <a:off x="3339488" y="2435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p:nvPr/>
        </p:nvSpPr>
        <p:spPr>
          <a:xfrm>
            <a:off x="3339488" y="3032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3"/>
          <p:cNvSpPr/>
          <p:nvPr/>
        </p:nvSpPr>
        <p:spPr>
          <a:xfrm>
            <a:off x="3339488" y="35920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p:nvPr/>
        </p:nvSpPr>
        <p:spPr>
          <a:xfrm>
            <a:off x="3339488" y="4151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3858988" y="326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p:nvPr/>
        </p:nvSpPr>
        <p:spPr>
          <a:xfrm>
            <a:off x="3858988" y="9238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a:off x="3858988" y="1520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a:off x="3858988" y="21176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a:off x="3858988" y="27145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p:nvPr/>
        </p:nvSpPr>
        <p:spPr>
          <a:xfrm>
            <a:off x="3858988" y="33114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a:off x="3858988" y="3871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3"/>
          <p:cNvSpPr/>
          <p:nvPr/>
        </p:nvSpPr>
        <p:spPr>
          <a:xfrm>
            <a:off x="3339488" y="47115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3"/>
          <p:cNvSpPr/>
          <p:nvPr/>
        </p:nvSpPr>
        <p:spPr>
          <a:xfrm>
            <a:off x="3858988" y="4430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3"/>
          <p:cNvSpPr/>
          <p:nvPr/>
        </p:nvSpPr>
        <p:spPr>
          <a:xfrm>
            <a:off x="4378500" y="47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p:nvPr/>
        </p:nvSpPr>
        <p:spPr>
          <a:xfrm>
            <a:off x="4378500" y="644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3"/>
          <p:cNvSpPr/>
          <p:nvPr/>
        </p:nvSpPr>
        <p:spPr>
          <a:xfrm>
            <a:off x="4378500" y="1241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p:nvPr/>
        </p:nvSpPr>
        <p:spPr>
          <a:xfrm>
            <a:off x="4378500" y="1838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3"/>
          <p:cNvSpPr/>
          <p:nvPr/>
        </p:nvSpPr>
        <p:spPr>
          <a:xfrm>
            <a:off x="4378500" y="2435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3"/>
          <p:cNvSpPr/>
          <p:nvPr/>
        </p:nvSpPr>
        <p:spPr>
          <a:xfrm>
            <a:off x="4378500" y="3032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3"/>
          <p:cNvSpPr/>
          <p:nvPr/>
        </p:nvSpPr>
        <p:spPr>
          <a:xfrm>
            <a:off x="4378500" y="35920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3"/>
          <p:cNvSpPr/>
          <p:nvPr/>
        </p:nvSpPr>
        <p:spPr>
          <a:xfrm>
            <a:off x="4378500" y="4151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3"/>
          <p:cNvSpPr/>
          <p:nvPr/>
        </p:nvSpPr>
        <p:spPr>
          <a:xfrm>
            <a:off x="4898000" y="326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3"/>
          <p:cNvSpPr/>
          <p:nvPr/>
        </p:nvSpPr>
        <p:spPr>
          <a:xfrm>
            <a:off x="4898000" y="9238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3"/>
          <p:cNvSpPr/>
          <p:nvPr/>
        </p:nvSpPr>
        <p:spPr>
          <a:xfrm>
            <a:off x="4898000" y="1520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3"/>
          <p:cNvSpPr/>
          <p:nvPr/>
        </p:nvSpPr>
        <p:spPr>
          <a:xfrm>
            <a:off x="4898000" y="21176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3"/>
          <p:cNvSpPr/>
          <p:nvPr/>
        </p:nvSpPr>
        <p:spPr>
          <a:xfrm>
            <a:off x="4898000" y="27145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3"/>
          <p:cNvSpPr/>
          <p:nvPr/>
        </p:nvSpPr>
        <p:spPr>
          <a:xfrm>
            <a:off x="4898000" y="33114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3"/>
          <p:cNvSpPr/>
          <p:nvPr/>
        </p:nvSpPr>
        <p:spPr>
          <a:xfrm>
            <a:off x="4898000" y="3871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3"/>
          <p:cNvSpPr/>
          <p:nvPr/>
        </p:nvSpPr>
        <p:spPr>
          <a:xfrm>
            <a:off x="4378500" y="47115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3"/>
          <p:cNvSpPr/>
          <p:nvPr/>
        </p:nvSpPr>
        <p:spPr>
          <a:xfrm>
            <a:off x="4898000" y="4430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3"/>
          <p:cNvSpPr/>
          <p:nvPr/>
        </p:nvSpPr>
        <p:spPr>
          <a:xfrm>
            <a:off x="5425588" y="47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3"/>
          <p:cNvSpPr/>
          <p:nvPr/>
        </p:nvSpPr>
        <p:spPr>
          <a:xfrm>
            <a:off x="5425588" y="644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3"/>
          <p:cNvSpPr/>
          <p:nvPr/>
        </p:nvSpPr>
        <p:spPr>
          <a:xfrm>
            <a:off x="5425588" y="1241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3"/>
          <p:cNvSpPr/>
          <p:nvPr/>
        </p:nvSpPr>
        <p:spPr>
          <a:xfrm>
            <a:off x="5425588" y="1838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a:off x="5425588" y="2435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a:off x="5425588" y="3032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
          <p:cNvSpPr/>
          <p:nvPr/>
        </p:nvSpPr>
        <p:spPr>
          <a:xfrm>
            <a:off x="5425588" y="35920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5425588" y="41517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5945088" y="326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p:nvPr/>
        </p:nvSpPr>
        <p:spPr>
          <a:xfrm>
            <a:off x="5945088" y="9238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3"/>
          <p:cNvSpPr/>
          <p:nvPr/>
        </p:nvSpPr>
        <p:spPr>
          <a:xfrm>
            <a:off x="5945088" y="1520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3"/>
          <p:cNvSpPr/>
          <p:nvPr/>
        </p:nvSpPr>
        <p:spPr>
          <a:xfrm>
            <a:off x="5945088" y="21176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a:off x="5945088" y="27145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3"/>
          <p:cNvSpPr/>
          <p:nvPr/>
        </p:nvSpPr>
        <p:spPr>
          <a:xfrm>
            <a:off x="5945088" y="33114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3"/>
          <p:cNvSpPr/>
          <p:nvPr/>
        </p:nvSpPr>
        <p:spPr>
          <a:xfrm>
            <a:off x="5945088" y="3871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5425588" y="47115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p:nvPr/>
        </p:nvSpPr>
        <p:spPr>
          <a:xfrm>
            <a:off x="5945088" y="44309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3"/>
          <p:cNvSpPr/>
          <p:nvPr/>
        </p:nvSpPr>
        <p:spPr>
          <a:xfrm>
            <a:off x="6464600" y="103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3"/>
          <p:cNvSpPr/>
          <p:nvPr/>
        </p:nvSpPr>
        <p:spPr>
          <a:xfrm>
            <a:off x="6464600" y="7003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3"/>
          <p:cNvSpPr/>
          <p:nvPr/>
        </p:nvSpPr>
        <p:spPr>
          <a:xfrm>
            <a:off x="6464600" y="12972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3"/>
          <p:cNvSpPr/>
          <p:nvPr/>
        </p:nvSpPr>
        <p:spPr>
          <a:xfrm>
            <a:off x="6464600" y="1894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a:off x="6464600" y="24910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3"/>
          <p:cNvSpPr/>
          <p:nvPr/>
        </p:nvSpPr>
        <p:spPr>
          <a:xfrm>
            <a:off x="6464600" y="30879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3"/>
          <p:cNvSpPr/>
          <p:nvPr/>
        </p:nvSpPr>
        <p:spPr>
          <a:xfrm>
            <a:off x="6464600" y="3647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3"/>
          <p:cNvSpPr/>
          <p:nvPr/>
        </p:nvSpPr>
        <p:spPr>
          <a:xfrm>
            <a:off x="6464600" y="4207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3"/>
          <p:cNvSpPr/>
          <p:nvPr/>
        </p:nvSpPr>
        <p:spPr>
          <a:xfrm>
            <a:off x="6984100" y="382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3"/>
          <p:cNvSpPr/>
          <p:nvPr/>
        </p:nvSpPr>
        <p:spPr>
          <a:xfrm>
            <a:off x="6984100" y="979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3"/>
          <p:cNvSpPr/>
          <p:nvPr/>
        </p:nvSpPr>
        <p:spPr>
          <a:xfrm>
            <a:off x="6984100" y="1576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p:nvPr/>
        </p:nvSpPr>
        <p:spPr>
          <a:xfrm>
            <a:off x="6984100" y="2173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3"/>
          <p:cNvSpPr/>
          <p:nvPr/>
        </p:nvSpPr>
        <p:spPr>
          <a:xfrm>
            <a:off x="6984100" y="2770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3"/>
          <p:cNvSpPr/>
          <p:nvPr/>
        </p:nvSpPr>
        <p:spPr>
          <a:xfrm>
            <a:off x="6984100" y="33671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
          <p:cNvSpPr/>
          <p:nvPr/>
        </p:nvSpPr>
        <p:spPr>
          <a:xfrm>
            <a:off x="6984100" y="39269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
          <p:cNvSpPr/>
          <p:nvPr/>
        </p:nvSpPr>
        <p:spPr>
          <a:xfrm>
            <a:off x="6464600" y="47672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3"/>
          <p:cNvSpPr/>
          <p:nvPr/>
        </p:nvSpPr>
        <p:spPr>
          <a:xfrm>
            <a:off x="6984100" y="4486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3"/>
          <p:cNvSpPr/>
          <p:nvPr/>
        </p:nvSpPr>
        <p:spPr>
          <a:xfrm>
            <a:off x="7511688" y="103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3"/>
          <p:cNvSpPr/>
          <p:nvPr/>
        </p:nvSpPr>
        <p:spPr>
          <a:xfrm>
            <a:off x="7511688" y="7003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3"/>
          <p:cNvSpPr/>
          <p:nvPr/>
        </p:nvSpPr>
        <p:spPr>
          <a:xfrm>
            <a:off x="7511688" y="12972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3"/>
          <p:cNvSpPr/>
          <p:nvPr/>
        </p:nvSpPr>
        <p:spPr>
          <a:xfrm>
            <a:off x="7511688" y="1894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3"/>
          <p:cNvSpPr/>
          <p:nvPr/>
        </p:nvSpPr>
        <p:spPr>
          <a:xfrm>
            <a:off x="7511688" y="24910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3"/>
          <p:cNvSpPr/>
          <p:nvPr/>
        </p:nvSpPr>
        <p:spPr>
          <a:xfrm>
            <a:off x="7511688" y="30879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3"/>
          <p:cNvSpPr/>
          <p:nvPr/>
        </p:nvSpPr>
        <p:spPr>
          <a:xfrm>
            <a:off x="7511688" y="3647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3"/>
          <p:cNvSpPr/>
          <p:nvPr/>
        </p:nvSpPr>
        <p:spPr>
          <a:xfrm>
            <a:off x="7511688" y="4207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3"/>
          <p:cNvSpPr/>
          <p:nvPr/>
        </p:nvSpPr>
        <p:spPr>
          <a:xfrm>
            <a:off x="8031188" y="382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3"/>
          <p:cNvSpPr/>
          <p:nvPr/>
        </p:nvSpPr>
        <p:spPr>
          <a:xfrm>
            <a:off x="8031188" y="979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3"/>
          <p:cNvSpPr/>
          <p:nvPr/>
        </p:nvSpPr>
        <p:spPr>
          <a:xfrm>
            <a:off x="8031188" y="1576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3"/>
          <p:cNvSpPr/>
          <p:nvPr/>
        </p:nvSpPr>
        <p:spPr>
          <a:xfrm>
            <a:off x="8031188" y="2173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8031188" y="2770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p:nvPr/>
        </p:nvSpPr>
        <p:spPr>
          <a:xfrm>
            <a:off x="8031188" y="33671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3"/>
          <p:cNvSpPr/>
          <p:nvPr/>
        </p:nvSpPr>
        <p:spPr>
          <a:xfrm>
            <a:off x="8031188" y="39269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3"/>
          <p:cNvSpPr/>
          <p:nvPr/>
        </p:nvSpPr>
        <p:spPr>
          <a:xfrm>
            <a:off x="7511688" y="47672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3"/>
          <p:cNvSpPr/>
          <p:nvPr/>
        </p:nvSpPr>
        <p:spPr>
          <a:xfrm>
            <a:off x="8031188" y="4486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p:nvPr/>
        </p:nvSpPr>
        <p:spPr>
          <a:xfrm>
            <a:off x="8550688" y="103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8550688" y="7003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p:nvPr/>
        </p:nvSpPr>
        <p:spPr>
          <a:xfrm>
            <a:off x="8550688" y="12972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p:nvPr/>
        </p:nvSpPr>
        <p:spPr>
          <a:xfrm>
            <a:off x="8550688" y="1894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3"/>
          <p:cNvSpPr/>
          <p:nvPr/>
        </p:nvSpPr>
        <p:spPr>
          <a:xfrm>
            <a:off x="8550688" y="24910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3"/>
          <p:cNvSpPr/>
          <p:nvPr/>
        </p:nvSpPr>
        <p:spPr>
          <a:xfrm>
            <a:off x="8550688" y="30879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3"/>
          <p:cNvSpPr/>
          <p:nvPr/>
        </p:nvSpPr>
        <p:spPr>
          <a:xfrm>
            <a:off x="8550688" y="3647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3"/>
          <p:cNvSpPr/>
          <p:nvPr/>
        </p:nvSpPr>
        <p:spPr>
          <a:xfrm>
            <a:off x="8550688" y="4207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3"/>
          <p:cNvSpPr/>
          <p:nvPr/>
        </p:nvSpPr>
        <p:spPr>
          <a:xfrm>
            <a:off x="8550688" y="47672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3"/>
          <p:cNvSpPr/>
          <p:nvPr/>
        </p:nvSpPr>
        <p:spPr>
          <a:xfrm>
            <a:off x="1253400" y="103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3"/>
          <p:cNvSpPr/>
          <p:nvPr/>
        </p:nvSpPr>
        <p:spPr>
          <a:xfrm>
            <a:off x="1253400" y="7003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3"/>
          <p:cNvSpPr/>
          <p:nvPr/>
        </p:nvSpPr>
        <p:spPr>
          <a:xfrm>
            <a:off x="1253400" y="12972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3"/>
          <p:cNvSpPr/>
          <p:nvPr/>
        </p:nvSpPr>
        <p:spPr>
          <a:xfrm>
            <a:off x="1253400" y="1894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3"/>
          <p:cNvSpPr/>
          <p:nvPr/>
        </p:nvSpPr>
        <p:spPr>
          <a:xfrm>
            <a:off x="1253400" y="24910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3"/>
          <p:cNvSpPr/>
          <p:nvPr/>
        </p:nvSpPr>
        <p:spPr>
          <a:xfrm>
            <a:off x="1253400" y="30879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3"/>
          <p:cNvSpPr/>
          <p:nvPr/>
        </p:nvSpPr>
        <p:spPr>
          <a:xfrm>
            <a:off x="1253400" y="3647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3"/>
          <p:cNvSpPr/>
          <p:nvPr/>
        </p:nvSpPr>
        <p:spPr>
          <a:xfrm>
            <a:off x="1253400" y="4207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3"/>
          <p:cNvSpPr/>
          <p:nvPr/>
        </p:nvSpPr>
        <p:spPr>
          <a:xfrm>
            <a:off x="1772900" y="382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3"/>
          <p:cNvSpPr/>
          <p:nvPr/>
        </p:nvSpPr>
        <p:spPr>
          <a:xfrm>
            <a:off x="1772900" y="979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3"/>
          <p:cNvSpPr/>
          <p:nvPr/>
        </p:nvSpPr>
        <p:spPr>
          <a:xfrm>
            <a:off x="1772900" y="1576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3"/>
          <p:cNvSpPr/>
          <p:nvPr/>
        </p:nvSpPr>
        <p:spPr>
          <a:xfrm>
            <a:off x="1772900" y="2173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3"/>
          <p:cNvSpPr/>
          <p:nvPr/>
        </p:nvSpPr>
        <p:spPr>
          <a:xfrm>
            <a:off x="1772900" y="2770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3"/>
          <p:cNvSpPr/>
          <p:nvPr/>
        </p:nvSpPr>
        <p:spPr>
          <a:xfrm>
            <a:off x="1772900" y="33671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3"/>
          <p:cNvSpPr/>
          <p:nvPr/>
        </p:nvSpPr>
        <p:spPr>
          <a:xfrm>
            <a:off x="1772900" y="39269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3"/>
          <p:cNvSpPr/>
          <p:nvPr/>
        </p:nvSpPr>
        <p:spPr>
          <a:xfrm>
            <a:off x="1253400" y="47672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3"/>
          <p:cNvSpPr/>
          <p:nvPr/>
        </p:nvSpPr>
        <p:spPr>
          <a:xfrm>
            <a:off x="1772900" y="4486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3"/>
          <p:cNvSpPr/>
          <p:nvPr/>
        </p:nvSpPr>
        <p:spPr>
          <a:xfrm>
            <a:off x="214400" y="103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3"/>
          <p:cNvSpPr/>
          <p:nvPr/>
        </p:nvSpPr>
        <p:spPr>
          <a:xfrm>
            <a:off x="214400" y="7003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3"/>
          <p:cNvSpPr/>
          <p:nvPr/>
        </p:nvSpPr>
        <p:spPr>
          <a:xfrm>
            <a:off x="214400" y="12972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3"/>
          <p:cNvSpPr/>
          <p:nvPr/>
        </p:nvSpPr>
        <p:spPr>
          <a:xfrm>
            <a:off x="214400" y="18941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3"/>
          <p:cNvSpPr/>
          <p:nvPr/>
        </p:nvSpPr>
        <p:spPr>
          <a:xfrm>
            <a:off x="214400" y="24910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3"/>
          <p:cNvSpPr/>
          <p:nvPr/>
        </p:nvSpPr>
        <p:spPr>
          <a:xfrm>
            <a:off x="214400" y="30879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3"/>
          <p:cNvSpPr/>
          <p:nvPr/>
        </p:nvSpPr>
        <p:spPr>
          <a:xfrm>
            <a:off x="214400" y="36477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3"/>
          <p:cNvSpPr/>
          <p:nvPr/>
        </p:nvSpPr>
        <p:spPr>
          <a:xfrm>
            <a:off x="214400" y="420748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3"/>
          <p:cNvSpPr/>
          <p:nvPr/>
        </p:nvSpPr>
        <p:spPr>
          <a:xfrm>
            <a:off x="733900" y="382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3"/>
          <p:cNvSpPr/>
          <p:nvPr/>
        </p:nvSpPr>
        <p:spPr>
          <a:xfrm>
            <a:off x="733900" y="9795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3"/>
          <p:cNvSpPr/>
          <p:nvPr/>
        </p:nvSpPr>
        <p:spPr>
          <a:xfrm>
            <a:off x="733900" y="15764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3"/>
          <p:cNvSpPr/>
          <p:nvPr/>
        </p:nvSpPr>
        <p:spPr>
          <a:xfrm>
            <a:off x="733900" y="21733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3"/>
          <p:cNvSpPr/>
          <p:nvPr/>
        </p:nvSpPr>
        <p:spPr>
          <a:xfrm>
            <a:off x="733900" y="27702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3"/>
          <p:cNvSpPr/>
          <p:nvPr/>
        </p:nvSpPr>
        <p:spPr>
          <a:xfrm>
            <a:off x="733900" y="33671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3"/>
          <p:cNvSpPr/>
          <p:nvPr/>
        </p:nvSpPr>
        <p:spPr>
          <a:xfrm>
            <a:off x="733900" y="392691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3"/>
          <p:cNvSpPr/>
          <p:nvPr/>
        </p:nvSpPr>
        <p:spPr>
          <a:xfrm>
            <a:off x="214400" y="4767238"/>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3"/>
          <p:cNvSpPr/>
          <p:nvPr/>
        </p:nvSpPr>
        <p:spPr>
          <a:xfrm>
            <a:off x="733900" y="4486663"/>
            <a:ext cx="378900" cy="328500"/>
          </a:xfrm>
          <a:prstGeom prst="hexagon">
            <a:avLst>
              <a:gd fmla="val 25000" name="adj"/>
              <a:gd fmla="val 115470" name="vf"/>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1_1">
    <p:spTree>
      <p:nvGrpSpPr>
        <p:cNvPr id="175" name="Shape 175"/>
        <p:cNvGrpSpPr/>
        <p:nvPr/>
      </p:nvGrpSpPr>
      <p:grpSpPr>
        <a:xfrm>
          <a:off x="0" y="0"/>
          <a:ext cx="0" cy="0"/>
          <a:chOff x="0" y="0"/>
          <a:chExt cx="0" cy="0"/>
        </a:xfrm>
      </p:grpSpPr>
      <p:sp>
        <p:nvSpPr>
          <p:cNvPr id="176" name="Google Shape;176;p14"/>
          <p:cNvSpPr/>
          <p:nvPr/>
        </p:nvSpPr>
        <p:spPr>
          <a:xfrm>
            <a:off x="0" y="0"/>
            <a:ext cx="2286600" cy="19617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
          <p:cNvSpPr/>
          <p:nvPr/>
        </p:nvSpPr>
        <p:spPr>
          <a:xfrm>
            <a:off x="2292400" y="47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4"/>
          <p:cNvSpPr/>
          <p:nvPr/>
        </p:nvSpPr>
        <p:spPr>
          <a:xfrm>
            <a:off x="2292400" y="644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4"/>
          <p:cNvSpPr/>
          <p:nvPr/>
        </p:nvSpPr>
        <p:spPr>
          <a:xfrm>
            <a:off x="2292400" y="1241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4"/>
          <p:cNvSpPr/>
          <p:nvPr/>
        </p:nvSpPr>
        <p:spPr>
          <a:xfrm>
            <a:off x="2292400" y="1838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p:nvPr/>
        </p:nvSpPr>
        <p:spPr>
          <a:xfrm>
            <a:off x="2292400" y="2435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p:nvPr/>
        </p:nvSpPr>
        <p:spPr>
          <a:xfrm>
            <a:off x="2292400" y="3032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a:off x="2292400" y="35920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a:off x="2292400" y="4151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2811900" y="326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2811900" y="9238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a:off x="2811900" y="1520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a:off x="2811900" y="21176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a:off x="2811900" y="27145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a:off x="2811900" y="33114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a:off x="2811900" y="3871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a:off x="2292400" y="47115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a:off x="2811900" y="4430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a:off x="3339488" y="47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a:off x="3339488" y="644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a:off x="3339488" y="1241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a:off x="3339488" y="1838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a:off x="3339488" y="2435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p:nvPr/>
        </p:nvSpPr>
        <p:spPr>
          <a:xfrm>
            <a:off x="3339488" y="3032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4"/>
          <p:cNvSpPr/>
          <p:nvPr/>
        </p:nvSpPr>
        <p:spPr>
          <a:xfrm>
            <a:off x="3339488" y="35920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4"/>
          <p:cNvSpPr/>
          <p:nvPr/>
        </p:nvSpPr>
        <p:spPr>
          <a:xfrm>
            <a:off x="3339488" y="4151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4"/>
          <p:cNvSpPr/>
          <p:nvPr/>
        </p:nvSpPr>
        <p:spPr>
          <a:xfrm>
            <a:off x="3858988" y="326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4"/>
          <p:cNvSpPr/>
          <p:nvPr/>
        </p:nvSpPr>
        <p:spPr>
          <a:xfrm>
            <a:off x="3858988" y="9238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3858988" y="1520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3858988" y="21176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p:nvPr/>
        </p:nvSpPr>
        <p:spPr>
          <a:xfrm>
            <a:off x="3858988" y="27145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4"/>
          <p:cNvSpPr/>
          <p:nvPr/>
        </p:nvSpPr>
        <p:spPr>
          <a:xfrm>
            <a:off x="3858988" y="33114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4"/>
          <p:cNvSpPr/>
          <p:nvPr/>
        </p:nvSpPr>
        <p:spPr>
          <a:xfrm>
            <a:off x="3858988" y="3871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4"/>
          <p:cNvSpPr/>
          <p:nvPr/>
        </p:nvSpPr>
        <p:spPr>
          <a:xfrm>
            <a:off x="3339488" y="47115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4"/>
          <p:cNvSpPr/>
          <p:nvPr/>
        </p:nvSpPr>
        <p:spPr>
          <a:xfrm>
            <a:off x="3858988" y="4430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4"/>
          <p:cNvSpPr/>
          <p:nvPr/>
        </p:nvSpPr>
        <p:spPr>
          <a:xfrm>
            <a:off x="4378500" y="47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4"/>
          <p:cNvSpPr/>
          <p:nvPr/>
        </p:nvSpPr>
        <p:spPr>
          <a:xfrm>
            <a:off x="4378500" y="644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4"/>
          <p:cNvSpPr/>
          <p:nvPr/>
        </p:nvSpPr>
        <p:spPr>
          <a:xfrm>
            <a:off x="4378500" y="1241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4"/>
          <p:cNvSpPr/>
          <p:nvPr/>
        </p:nvSpPr>
        <p:spPr>
          <a:xfrm>
            <a:off x="4378500" y="1838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4"/>
          <p:cNvSpPr/>
          <p:nvPr/>
        </p:nvSpPr>
        <p:spPr>
          <a:xfrm>
            <a:off x="4378500" y="2435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
          <p:cNvSpPr/>
          <p:nvPr/>
        </p:nvSpPr>
        <p:spPr>
          <a:xfrm>
            <a:off x="4378500" y="3032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a:off x="4378500" y="35920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4378500" y="4151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4"/>
          <p:cNvSpPr/>
          <p:nvPr/>
        </p:nvSpPr>
        <p:spPr>
          <a:xfrm>
            <a:off x="4898000" y="326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4"/>
          <p:cNvSpPr/>
          <p:nvPr/>
        </p:nvSpPr>
        <p:spPr>
          <a:xfrm>
            <a:off x="4898000" y="9238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4"/>
          <p:cNvSpPr/>
          <p:nvPr/>
        </p:nvSpPr>
        <p:spPr>
          <a:xfrm>
            <a:off x="4898000" y="1520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4"/>
          <p:cNvSpPr/>
          <p:nvPr/>
        </p:nvSpPr>
        <p:spPr>
          <a:xfrm>
            <a:off x="4898000" y="21176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4"/>
          <p:cNvSpPr/>
          <p:nvPr/>
        </p:nvSpPr>
        <p:spPr>
          <a:xfrm>
            <a:off x="4898000" y="27145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4"/>
          <p:cNvSpPr/>
          <p:nvPr/>
        </p:nvSpPr>
        <p:spPr>
          <a:xfrm>
            <a:off x="4898000" y="33114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
          <p:cNvSpPr/>
          <p:nvPr/>
        </p:nvSpPr>
        <p:spPr>
          <a:xfrm>
            <a:off x="4898000" y="3871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
          <p:cNvSpPr/>
          <p:nvPr/>
        </p:nvSpPr>
        <p:spPr>
          <a:xfrm>
            <a:off x="4378500" y="47115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4"/>
          <p:cNvSpPr/>
          <p:nvPr/>
        </p:nvSpPr>
        <p:spPr>
          <a:xfrm>
            <a:off x="4898000" y="4430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4"/>
          <p:cNvSpPr/>
          <p:nvPr/>
        </p:nvSpPr>
        <p:spPr>
          <a:xfrm>
            <a:off x="5425588" y="47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4"/>
          <p:cNvSpPr/>
          <p:nvPr/>
        </p:nvSpPr>
        <p:spPr>
          <a:xfrm>
            <a:off x="5425588" y="644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4"/>
          <p:cNvSpPr/>
          <p:nvPr/>
        </p:nvSpPr>
        <p:spPr>
          <a:xfrm>
            <a:off x="5425588" y="1241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4"/>
          <p:cNvSpPr/>
          <p:nvPr/>
        </p:nvSpPr>
        <p:spPr>
          <a:xfrm>
            <a:off x="5425588" y="1838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4"/>
          <p:cNvSpPr/>
          <p:nvPr/>
        </p:nvSpPr>
        <p:spPr>
          <a:xfrm>
            <a:off x="5425588" y="2435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4"/>
          <p:cNvSpPr/>
          <p:nvPr/>
        </p:nvSpPr>
        <p:spPr>
          <a:xfrm>
            <a:off x="5425588" y="3032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p:nvPr/>
        </p:nvSpPr>
        <p:spPr>
          <a:xfrm>
            <a:off x="5425588" y="35920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4"/>
          <p:cNvSpPr/>
          <p:nvPr/>
        </p:nvSpPr>
        <p:spPr>
          <a:xfrm>
            <a:off x="5425588" y="41517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4"/>
          <p:cNvSpPr/>
          <p:nvPr/>
        </p:nvSpPr>
        <p:spPr>
          <a:xfrm>
            <a:off x="5945088" y="326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
          <p:cNvSpPr/>
          <p:nvPr/>
        </p:nvSpPr>
        <p:spPr>
          <a:xfrm>
            <a:off x="5945088" y="9238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4"/>
          <p:cNvSpPr/>
          <p:nvPr/>
        </p:nvSpPr>
        <p:spPr>
          <a:xfrm>
            <a:off x="5945088" y="1520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4"/>
          <p:cNvSpPr/>
          <p:nvPr/>
        </p:nvSpPr>
        <p:spPr>
          <a:xfrm>
            <a:off x="5945088" y="21176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4"/>
          <p:cNvSpPr/>
          <p:nvPr/>
        </p:nvSpPr>
        <p:spPr>
          <a:xfrm>
            <a:off x="5945088" y="27145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4"/>
          <p:cNvSpPr/>
          <p:nvPr/>
        </p:nvSpPr>
        <p:spPr>
          <a:xfrm>
            <a:off x="5945088" y="33114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4"/>
          <p:cNvSpPr/>
          <p:nvPr/>
        </p:nvSpPr>
        <p:spPr>
          <a:xfrm>
            <a:off x="5945088" y="3871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4"/>
          <p:cNvSpPr/>
          <p:nvPr/>
        </p:nvSpPr>
        <p:spPr>
          <a:xfrm>
            <a:off x="5425588" y="47115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4"/>
          <p:cNvSpPr/>
          <p:nvPr/>
        </p:nvSpPr>
        <p:spPr>
          <a:xfrm>
            <a:off x="5945088" y="44309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
          <p:cNvSpPr/>
          <p:nvPr/>
        </p:nvSpPr>
        <p:spPr>
          <a:xfrm>
            <a:off x="6464600" y="103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4"/>
          <p:cNvSpPr/>
          <p:nvPr/>
        </p:nvSpPr>
        <p:spPr>
          <a:xfrm>
            <a:off x="6464600" y="7003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4"/>
          <p:cNvSpPr/>
          <p:nvPr/>
        </p:nvSpPr>
        <p:spPr>
          <a:xfrm>
            <a:off x="6464600" y="12972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4"/>
          <p:cNvSpPr/>
          <p:nvPr/>
        </p:nvSpPr>
        <p:spPr>
          <a:xfrm>
            <a:off x="6464600" y="1894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4"/>
          <p:cNvSpPr/>
          <p:nvPr/>
        </p:nvSpPr>
        <p:spPr>
          <a:xfrm>
            <a:off x="6464600" y="24910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4"/>
          <p:cNvSpPr/>
          <p:nvPr/>
        </p:nvSpPr>
        <p:spPr>
          <a:xfrm>
            <a:off x="6464600" y="30879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4"/>
          <p:cNvSpPr/>
          <p:nvPr/>
        </p:nvSpPr>
        <p:spPr>
          <a:xfrm>
            <a:off x="6464600" y="3647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4"/>
          <p:cNvSpPr/>
          <p:nvPr/>
        </p:nvSpPr>
        <p:spPr>
          <a:xfrm>
            <a:off x="6464600" y="4207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4"/>
          <p:cNvSpPr/>
          <p:nvPr/>
        </p:nvSpPr>
        <p:spPr>
          <a:xfrm>
            <a:off x="6984100" y="382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4"/>
          <p:cNvSpPr/>
          <p:nvPr/>
        </p:nvSpPr>
        <p:spPr>
          <a:xfrm>
            <a:off x="6984100" y="979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4"/>
          <p:cNvSpPr/>
          <p:nvPr/>
        </p:nvSpPr>
        <p:spPr>
          <a:xfrm>
            <a:off x="6984100" y="1576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4"/>
          <p:cNvSpPr/>
          <p:nvPr/>
        </p:nvSpPr>
        <p:spPr>
          <a:xfrm>
            <a:off x="6984100" y="2173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4"/>
          <p:cNvSpPr/>
          <p:nvPr/>
        </p:nvSpPr>
        <p:spPr>
          <a:xfrm>
            <a:off x="6984100" y="2770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4"/>
          <p:cNvSpPr/>
          <p:nvPr/>
        </p:nvSpPr>
        <p:spPr>
          <a:xfrm>
            <a:off x="6984100" y="33671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4"/>
          <p:cNvSpPr/>
          <p:nvPr/>
        </p:nvSpPr>
        <p:spPr>
          <a:xfrm>
            <a:off x="6984100" y="39269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4"/>
          <p:cNvSpPr/>
          <p:nvPr/>
        </p:nvSpPr>
        <p:spPr>
          <a:xfrm>
            <a:off x="6464600" y="47672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4"/>
          <p:cNvSpPr/>
          <p:nvPr/>
        </p:nvSpPr>
        <p:spPr>
          <a:xfrm>
            <a:off x="6984100" y="4486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4"/>
          <p:cNvSpPr/>
          <p:nvPr/>
        </p:nvSpPr>
        <p:spPr>
          <a:xfrm>
            <a:off x="7511688" y="103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4"/>
          <p:cNvSpPr/>
          <p:nvPr/>
        </p:nvSpPr>
        <p:spPr>
          <a:xfrm>
            <a:off x="7511688" y="7003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4"/>
          <p:cNvSpPr/>
          <p:nvPr/>
        </p:nvSpPr>
        <p:spPr>
          <a:xfrm>
            <a:off x="7511688" y="12972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4"/>
          <p:cNvSpPr/>
          <p:nvPr/>
        </p:nvSpPr>
        <p:spPr>
          <a:xfrm>
            <a:off x="7511688" y="1894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4"/>
          <p:cNvSpPr/>
          <p:nvPr/>
        </p:nvSpPr>
        <p:spPr>
          <a:xfrm>
            <a:off x="7511688" y="24910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4"/>
          <p:cNvSpPr/>
          <p:nvPr/>
        </p:nvSpPr>
        <p:spPr>
          <a:xfrm>
            <a:off x="7511688" y="30879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4"/>
          <p:cNvSpPr/>
          <p:nvPr/>
        </p:nvSpPr>
        <p:spPr>
          <a:xfrm>
            <a:off x="7511688" y="3647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4"/>
          <p:cNvSpPr/>
          <p:nvPr/>
        </p:nvSpPr>
        <p:spPr>
          <a:xfrm>
            <a:off x="7511688" y="4207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4"/>
          <p:cNvSpPr/>
          <p:nvPr/>
        </p:nvSpPr>
        <p:spPr>
          <a:xfrm>
            <a:off x="8031188" y="382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4"/>
          <p:cNvSpPr/>
          <p:nvPr/>
        </p:nvSpPr>
        <p:spPr>
          <a:xfrm>
            <a:off x="8031188" y="979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4"/>
          <p:cNvSpPr/>
          <p:nvPr/>
        </p:nvSpPr>
        <p:spPr>
          <a:xfrm>
            <a:off x="8031188" y="1576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4"/>
          <p:cNvSpPr/>
          <p:nvPr/>
        </p:nvSpPr>
        <p:spPr>
          <a:xfrm>
            <a:off x="8031188" y="2173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4"/>
          <p:cNvSpPr/>
          <p:nvPr/>
        </p:nvSpPr>
        <p:spPr>
          <a:xfrm>
            <a:off x="8031188" y="2770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4"/>
          <p:cNvSpPr/>
          <p:nvPr/>
        </p:nvSpPr>
        <p:spPr>
          <a:xfrm>
            <a:off x="8031188" y="33671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4"/>
          <p:cNvSpPr/>
          <p:nvPr/>
        </p:nvSpPr>
        <p:spPr>
          <a:xfrm>
            <a:off x="8031188" y="39269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4"/>
          <p:cNvSpPr/>
          <p:nvPr/>
        </p:nvSpPr>
        <p:spPr>
          <a:xfrm>
            <a:off x="7511688" y="47672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4"/>
          <p:cNvSpPr/>
          <p:nvPr/>
        </p:nvSpPr>
        <p:spPr>
          <a:xfrm>
            <a:off x="8031188" y="4486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4"/>
          <p:cNvSpPr/>
          <p:nvPr/>
        </p:nvSpPr>
        <p:spPr>
          <a:xfrm>
            <a:off x="8550688" y="103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4"/>
          <p:cNvSpPr/>
          <p:nvPr/>
        </p:nvSpPr>
        <p:spPr>
          <a:xfrm>
            <a:off x="8550688" y="7003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4"/>
          <p:cNvSpPr/>
          <p:nvPr/>
        </p:nvSpPr>
        <p:spPr>
          <a:xfrm>
            <a:off x="8550688" y="12972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4"/>
          <p:cNvSpPr/>
          <p:nvPr/>
        </p:nvSpPr>
        <p:spPr>
          <a:xfrm>
            <a:off x="8550688" y="1894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4"/>
          <p:cNvSpPr/>
          <p:nvPr/>
        </p:nvSpPr>
        <p:spPr>
          <a:xfrm>
            <a:off x="8550688" y="24910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4"/>
          <p:cNvSpPr/>
          <p:nvPr/>
        </p:nvSpPr>
        <p:spPr>
          <a:xfrm>
            <a:off x="8550688" y="30879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4"/>
          <p:cNvSpPr/>
          <p:nvPr/>
        </p:nvSpPr>
        <p:spPr>
          <a:xfrm>
            <a:off x="8550688" y="3647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4"/>
          <p:cNvSpPr/>
          <p:nvPr/>
        </p:nvSpPr>
        <p:spPr>
          <a:xfrm>
            <a:off x="8550688" y="4207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4"/>
          <p:cNvSpPr/>
          <p:nvPr/>
        </p:nvSpPr>
        <p:spPr>
          <a:xfrm>
            <a:off x="8550688" y="47672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4"/>
          <p:cNvSpPr/>
          <p:nvPr/>
        </p:nvSpPr>
        <p:spPr>
          <a:xfrm>
            <a:off x="1253400" y="103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
          <p:cNvSpPr/>
          <p:nvPr/>
        </p:nvSpPr>
        <p:spPr>
          <a:xfrm>
            <a:off x="1253400" y="7003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p:nvPr/>
        </p:nvSpPr>
        <p:spPr>
          <a:xfrm>
            <a:off x="1253400" y="12972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4"/>
          <p:cNvSpPr/>
          <p:nvPr/>
        </p:nvSpPr>
        <p:spPr>
          <a:xfrm>
            <a:off x="1253400" y="1894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4"/>
          <p:cNvSpPr/>
          <p:nvPr/>
        </p:nvSpPr>
        <p:spPr>
          <a:xfrm>
            <a:off x="1253400" y="24910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4"/>
          <p:cNvSpPr/>
          <p:nvPr/>
        </p:nvSpPr>
        <p:spPr>
          <a:xfrm>
            <a:off x="1253400" y="30879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1253400" y="3647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4"/>
          <p:cNvSpPr/>
          <p:nvPr/>
        </p:nvSpPr>
        <p:spPr>
          <a:xfrm>
            <a:off x="1253400" y="4207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4"/>
          <p:cNvSpPr/>
          <p:nvPr/>
        </p:nvSpPr>
        <p:spPr>
          <a:xfrm>
            <a:off x="1772900" y="382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4"/>
          <p:cNvSpPr/>
          <p:nvPr/>
        </p:nvSpPr>
        <p:spPr>
          <a:xfrm>
            <a:off x="1772900" y="979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
          <p:cNvSpPr/>
          <p:nvPr/>
        </p:nvSpPr>
        <p:spPr>
          <a:xfrm>
            <a:off x="1772900" y="1576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4"/>
          <p:cNvSpPr/>
          <p:nvPr/>
        </p:nvSpPr>
        <p:spPr>
          <a:xfrm>
            <a:off x="1772900" y="2173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4"/>
          <p:cNvSpPr/>
          <p:nvPr/>
        </p:nvSpPr>
        <p:spPr>
          <a:xfrm>
            <a:off x="1772900" y="2770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4"/>
          <p:cNvSpPr/>
          <p:nvPr/>
        </p:nvSpPr>
        <p:spPr>
          <a:xfrm>
            <a:off x="1772900" y="33671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4"/>
          <p:cNvSpPr/>
          <p:nvPr/>
        </p:nvSpPr>
        <p:spPr>
          <a:xfrm>
            <a:off x="1772900" y="39269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4"/>
          <p:cNvSpPr/>
          <p:nvPr/>
        </p:nvSpPr>
        <p:spPr>
          <a:xfrm>
            <a:off x="1253400" y="47672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4"/>
          <p:cNvSpPr/>
          <p:nvPr/>
        </p:nvSpPr>
        <p:spPr>
          <a:xfrm>
            <a:off x="1772900" y="4486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4"/>
          <p:cNvSpPr/>
          <p:nvPr/>
        </p:nvSpPr>
        <p:spPr>
          <a:xfrm>
            <a:off x="214425" y="103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4"/>
          <p:cNvSpPr/>
          <p:nvPr/>
        </p:nvSpPr>
        <p:spPr>
          <a:xfrm>
            <a:off x="214400" y="7003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4"/>
          <p:cNvSpPr/>
          <p:nvPr/>
        </p:nvSpPr>
        <p:spPr>
          <a:xfrm>
            <a:off x="214400" y="12972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4"/>
          <p:cNvSpPr/>
          <p:nvPr/>
        </p:nvSpPr>
        <p:spPr>
          <a:xfrm>
            <a:off x="214400" y="18941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
          <p:cNvSpPr/>
          <p:nvPr/>
        </p:nvSpPr>
        <p:spPr>
          <a:xfrm>
            <a:off x="214400" y="24910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4"/>
          <p:cNvSpPr/>
          <p:nvPr/>
        </p:nvSpPr>
        <p:spPr>
          <a:xfrm>
            <a:off x="214400" y="30879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4"/>
          <p:cNvSpPr/>
          <p:nvPr/>
        </p:nvSpPr>
        <p:spPr>
          <a:xfrm>
            <a:off x="214400" y="36477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
          <p:cNvSpPr/>
          <p:nvPr/>
        </p:nvSpPr>
        <p:spPr>
          <a:xfrm>
            <a:off x="214400" y="420748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4"/>
          <p:cNvSpPr/>
          <p:nvPr/>
        </p:nvSpPr>
        <p:spPr>
          <a:xfrm>
            <a:off x="733900" y="382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4"/>
          <p:cNvSpPr/>
          <p:nvPr/>
        </p:nvSpPr>
        <p:spPr>
          <a:xfrm>
            <a:off x="733900" y="9795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4"/>
          <p:cNvSpPr/>
          <p:nvPr/>
        </p:nvSpPr>
        <p:spPr>
          <a:xfrm>
            <a:off x="733900" y="15764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4"/>
          <p:cNvSpPr/>
          <p:nvPr/>
        </p:nvSpPr>
        <p:spPr>
          <a:xfrm>
            <a:off x="733900" y="21733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4"/>
          <p:cNvSpPr/>
          <p:nvPr/>
        </p:nvSpPr>
        <p:spPr>
          <a:xfrm>
            <a:off x="733900" y="27702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4"/>
          <p:cNvSpPr/>
          <p:nvPr/>
        </p:nvSpPr>
        <p:spPr>
          <a:xfrm>
            <a:off x="733900" y="33671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4"/>
          <p:cNvSpPr/>
          <p:nvPr/>
        </p:nvSpPr>
        <p:spPr>
          <a:xfrm>
            <a:off x="733900" y="392691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4"/>
          <p:cNvSpPr/>
          <p:nvPr/>
        </p:nvSpPr>
        <p:spPr>
          <a:xfrm>
            <a:off x="214400" y="4767238"/>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4"/>
          <p:cNvSpPr/>
          <p:nvPr/>
        </p:nvSpPr>
        <p:spPr>
          <a:xfrm>
            <a:off x="733900" y="4486663"/>
            <a:ext cx="378900" cy="328500"/>
          </a:xfrm>
          <a:prstGeom prst="hexagon">
            <a:avLst>
              <a:gd fmla="val 25000" name="adj"/>
              <a:gd fmla="val 115470" name="vf"/>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2" name="Google Shape;322;p14"/>
          <p:cNvCxnSpPr/>
          <p:nvPr/>
        </p:nvCxnSpPr>
        <p:spPr>
          <a:xfrm>
            <a:off x="3878925" y="2781150"/>
            <a:ext cx="3361200" cy="0"/>
          </a:xfrm>
          <a:prstGeom prst="straightConnector1">
            <a:avLst/>
          </a:prstGeom>
          <a:noFill/>
          <a:ln cap="flat" cmpd="sng" w="9525">
            <a:solidFill>
              <a:srgbClr val="B9D87A"/>
            </a:solidFill>
            <a:prstDash val="solid"/>
            <a:round/>
            <a:headEnd len="sm" w="sm" type="none"/>
            <a:tailEnd len="sm" w="sm" type="none"/>
          </a:ln>
        </p:spPr>
      </p:cxnSp>
      <p:sp>
        <p:nvSpPr>
          <p:cNvPr id="323" name="Google Shape;323;p14"/>
          <p:cNvSpPr txBox="1"/>
          <p:nvPr/>
        </p:nvSpPr>
        <p:spPr>
          <a:xfrm>
            <a:off x="559850" y="1302606"/>
            <a:ext cx="1167000" cy="26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Roboto"/>
                <a:ea typeface="Roboto"/>
                <a:cs typeface="Roboto"/>
                <a:sym typeface="Roboto"/>
              </a:rPr>
              <a:t>www.hexart.in</a:t>
            </a:r>
            <a:endParaRPr b="0" i="0" sz="1200" u="none" cap="none" strike="noStrike">
              <a:solidFill>
                <a:srgbClr val="000000"/>
              </a:solidFill>
              <a:latin typeface="Roboto"/>
              <a:ea typeface="Roboto"/>
              <a:cs typeface="Roboto"/>
              <a:sym typeface="Roboto"/>
            </a:endParaRPr>
          </a:p>
        </p:txBody>
      </p:sp>
      <p:pic>
        <p:nvPicPr>
          <p:cNvPr id="324" name="Google Shape;324;p14"/>
          <p:cNvPicPr preferRelativeResize="0"/>
          <p:nvPr/>
        </p:nvPicPr>
        <p:blipFill rotWithShape="1">
          <a:blip r:embed="rId2">
            <a:alphaModFix/>
          </a:blip>
          <a:srcRect b="18628" l="7510" r="7431" t="20809"/>
          <a:stretch/>
        </p:blipFill>
        <p:spPr>
          <a:xfrm>
            <a:off x="570469" y="3633345"/>
            <a:ext cx="1145673" cy="328402"/>
          </a:xfrm>
          <a:prstGeom prst="rect">
            <a:avLst/>
          </a:prstGeom>
          <a:noFill/>
          <a:ln>
            <a:noFill/>
          </a:ln>
        </p:spPr>
      </p:pic>
      <p:pic>
        <p:nvPicPr>
          <p:cNvPr id="325" name="Google Shape;325;p14"/>
          <p:cNvPicPr preferRelativeResize="0"/>
          <p:nvPr/>
        </p:nvPicPr>
        <p:blipFill rotWithShape="1">
          <a:blip r:embed="rId3">
            <a:alphaModFix/>
          </a:blip>
          <a:srcRect b="17724" l="19861" r="19307" t="18103"/>
          <a:stretch/>
        </p:blipFill>
        <p:spPr>
          <a:xfrm>
            <a:off x="901770" y="4572177"/>
            <a:ext cx="483078" cy="360402"/>
          </a:xfrm>
          <a:prstGeom prst="rect">
            <a:avLst/>
          </a:prstGeom>
          <a:noFill/>
          <a:ln>
            <a:noFill/>
          </a:ln>
        </p:spPr>
      </p:pic>
      <p:pic>
        <p:nvPicPr>
          <p:cNvPr id="326" name="Google Shape;326;p14"/>
          <p:cNvPicPr preferRelativeResize="0"/>
          <p:nvPr/>
        </p:nvPicPr>
        <p:blipFill rotWithShape="1">
          <a:blip r:embed="rId4">
            <a:alphaModFix/>
          </a:blip>
          <a:srcRect b="19990" l="6451" r="5295" t="11076"/>
          <a:stretch/>
        </p:blipFill>
        <p:spPr>
          <a:xfrm>
            <a:off x="433614" y="2556215"/>
            <a:ext cx="1419414" cy="450900"/>
          </a:xfrm>
          <a:prstGeom prst="rect">
            <a:avLst/>
          </a:prstGeom>
          <a:noFill/>
          <a:ln>
            <a:noFill/>
          </a:ln>
        </p:spPr>
      </p:pic>
      <p:pic>
        <p:nvPicPr>
          <p:cNvPr id="327" name="Google Shape;327;p14"/>
          <p:cNvPicPr preferRelativeResize="0"/>
          <p:nvPr/>
        </p:nvPicPr>
        <p:blipFill rotWithShape="1">
          <a:blip r:embed="rId5">
            <a:alphaModFix/>
          </a:blip>
          <a:srcRect b="0" l="0" r="0" t="0"/>
          <a:stretch/>
        </p:blipFill>
        <p:spPr>
          <a:xfrm>
            <a:off x="104975" y="508352"/>
            <a:ext cx="2076703" cy="794252"/>
          </a:xfrm>
          <a:prstGeom prst="rect">
            <a:avLst/>
          </a:prstGeom>
          <a:noFill/>
          <a:ln>
            <a:noFill/>
          </a:ln>
        </p:spPr>
      </p:pic>
      <p:sp>
        <p:nvSpPr>
          <p:cNvPr id="328" name="Google Shape;328;p14"/>
          <p:cNvSpPr txBox="1"/>
          <p:nvPr/>
        </p:nvSpPr>
        <p:spPr>
          <a:xfrm>
            <a:off x="559825" y="2260688"/>
            <a:ext cx="11670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Roboto"/>
                <a:ea typeface="Roboto"/>
                <a:cs typeface="Roboto"/>
                <a:sym typeface="Roboto"/>
              </a:rPr>
              <a:t>Sponsored by</a:t>
            </a:r>
            <a:endParaRPr b="0" i="0" sz="800" u="none" cap="none" strike="noStrike">
              <a:solidFill>
                <a:srgbClr val="0098BA"/>
              </a:solidFill>
              <a:latin typeface="Roboto"/>
              <a:ea typeface="Roboto"/>
              <a:cs typeface="Roboto"/>
              <a:sym typeface="Roboto"/>
            </a:endParaRPr>
          </a:p>
        </p:txBody>
      </p:sp>
      <p:sp>
        <p:nvSpPr>
          <p:cNvPr id="329" name="Google Shape;329;p14"/>
          <p:cNvSpPr txBox="1"/>
          <p:nvPr/>
        </p:nvSpPr>
        <p:spPr>
          <a:xfrm>
            <a:off x="559800" y="3322075"/>
            <a:ext cx="11670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Roboto"/>
                <a:ea typeface="Roboto"/>
                <a:cs typeface="Roboto"/>
                <a:sym typeface="Roboto"/>
              </a:rPr>
              <a:t>CSR Partner</a:t>
            </a:r>
            <a:endParaRPr b="0" i="0" sz="800" u="none" cap="none" strike="noStrike">
              <a:solidFill>
                <a:srgbClr val="0098BA"/>
              </a:solidFill>
              <a:latin typeface="Roboto"/>
              <a:ea typeface="Roboto"/>
              <a:cs typeface="Roboto"/>
              <a:sym typeface="Roboto"/>
            </a:endParaRPr>
          </a:p>
        </p:txBody>
      </p:sp>
      <p:sp>
        <p:nvSpPr>
          <p:cNvPr id="330" name="Google Shape;330;p14"/>
          <p:cNvSpPr txBox="1"/>
          <p:nvPr/>
        </p:nvSpPr>
        <p:spPr>
          <a:xfrm>
            <a:off x="352363" y="4276700"/>
            <a:ext cx="15819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Roboto"/>
                <a:ea typeface="Roboto"/>
                <a:cs typeface="Roboto"/>
                <a:sym typeface="Roboto"/>
              </a:rPr>
              <a:t>Implementation Partner</a:t>
            </a:r>
            <a:endParaRPr b="0" i="0" sz="800" u="none" cap="none" strike="noStrike">
              <a:solidFill>
                <a:srgbClr val="0098BA"/>
              </a:solidFill>
              <a:latin typeface="Roboto"/>
              <a:ea typeface="Roboto"/>
              <a:cs typeface="Roboto"/>
              <a:sym typeface="Roboto"/>
            </a:endParaRPr>
          </a:p>
        </p:txBody>
      </p:sp>
      <p:cxnSp>
        <p:nvCxnSpPr>
          <p:cNvPr id="331" name="Google Shape;331;p14"/>
          <p:cNvCxnSpPr/>
          <p:nvPr/>
        </p:nvCxnSpPr>
        <p:spPr>
          <a:xfrm>
            <a:off x="4467975" y="2782200"/>
            <a:ext cx="2183100" cy="0"/>
          </a:xfrm>
          <a:prstGeom prst="straightConnector1">
            <a:avLst/>
          </a:prstGeom>
          <a:noFill/>
          <a:ln cap="flat" cmpd="sng" w="76200">
            <a:solidFill>
              <a:srgbClr val="B9D87A"/>
            </a:solidFill>
            <a:prstDash val="solid"/>
            <a:round/>
            <a:headEnd len="sm" w="sm" type="none"/>
            <a:tailEnd len="sm" w="sm" type="none"/>
          </a:ln>
        </p:spPr>
      </p:cxnSp>
      <p:sp>
        <p:nvSpPr>
          <p:cNvPr id="332" name="Google Shape;332;p14"/>
          <p:cNvSpPr txBox="1"/>
          <p:nvPr/>
        </p:nvSpPr>
        <p:spPr>
          <a:xfrm>
            <a:off x="4300725" y="2334275"/>
            <a:ext cx="2517600" cy="4065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4000"/>
              <a:buFont typeface="Arial"/>
              <a:buNone/>
            </a:pPr>
            <a:r>
              <a:rPr b="0" i="0" lang="en-US" sz="3000" u="none" cap="none" strike="noStrike">
                <a:solidFill>
                  <a:srgbClr val="0098BA"/>
                </a:solidFill>
                <a:latin typeface="Roboto Medium"/>
                <a:ea typeface="Roboto Medium"/>
                <a:cs typeface="Roboto Medium"/>
                <a:sym typeface="Roboto Medium"/>
              </a:rPr>
              <a:t>THANK YOU</a:t>
            </a:r>
            <a:endParaRPr b="0" i="0" sz="3000" u="none" cap="none" strike="noStrike">
              <a:solidFill>
                <a:srgbClr val="0098BA"/>
              </a:solidFill>
              <a:latin typeface="Roboto Medium"/>
              <a:ea typeface="Roboto Medium"/>
              <a:cs typeface="Roboto Medium"/>
              <a:sym typeface="Roboto Medium"/>
            </a:endParaRPr>
          </a:p>
        </p:txBody>
      </p:sp>
      <p:sp>
        <p:nvSpPr>
          <p:cNvPr id="333" name="Google Shape;333;p14"/>
          <p:cNvSpPr/>
          <p:nvPr/>
        </p:nvSpPr>
        <p:spPr>
          <a:xfrm>
            <a:off x="7525440" y="0"/>
            <a:ext cx="378" cy="80713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
        <p:nvSpPr>
          <p:cNvPr id="334" name="Google Shape;334;p14"/>
          <p:cNvSpPr/>
          <p:nvPr/>
        </p:nvSpPr>
        <p:spPr>
          <a:xfrm>
            <a:off x="7918920" y="1046880"/>
            <a:ext cx="1235520" cy="37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5" name="Shape 335"/>
        <p:cNvGrpSpPr/>
        <p:nvPr/>
      </p:nvGrpSpPr>
      <p:grpSpPr>
        <a:xfrm>
          <a:off x="0" y="0"/>
          <a:ext cx="0" cy="0"/>
          <a:chOff x="0" y="0"/>
          <a:chExt cx="0" cy="0"/>
        </a:xfrm>
      </p:grpSpPr>
      <p:sp>
        <p:nvSpPr>
          <p:cNvPr id="336" name="Google Shape;336;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7" name="Google Shape;337;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8" name="Google Shape;338;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9" name="Google Shape;339;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0" name="Google Shape;340;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41" name="Google Shape;341;p15"/>
          <p:cNvPicPr preferRelativeResize="0"/>
          <p:nvPr/>
        </p:nvPicPr>
        <p:blipFill rotWithShape="1">
          <a:blip r:embed="rId2">
            <a:alphaModFix/>
          </a:blip>
          <a:srcRect b="20929" l="17829" r="11504" t="14273"/>
          <a:stretch/>
        </p:blipFill>
        <p:spPr>
          <a:xfrm>
            <a:off x="8668850" y="44575"/>
            <a:ext cx="422372" cy="273902"/>
          </a:xfrm>
          <a:prstGeom prst="rect">
            <a:avLst/>
          </a:prstGeom>
          <a:noFill/>
          <a:ln>
            <a:noFill/>
          </a:ln>
        </p:spPr>
      </p:pic>
      <p:pic>
        <p:nvPicPr>
          <p:cNvPr id="342" name="Google Shape;342;p15"/>
          <p:cNvPicPr preferRelativeResize="0"/>
          <p:nvPr/>
        </p:nvPicPr>
        <p:blipFill rotWithShape="1">
          <a:blip r:embed="rId3">
            <a:alphaModFix/>
          </a:blip>
          <a:srcRect b="12563" l="0" r="0" t="12163"/>
          <a:stretch/>
        </p:blipFill>
        <p:spPr>
          <a:xfrm>
            <a:off x="39400" y="50650"/>
            <a:ext cx="782852" cy="2617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3" name="Shape 343"/>
        <p:cNvGrpSpPr/>
        <p:nvPr/>
      </p:nvGrpSpPr>
      <p:grpSpPr>
        <a:xfrm>
          <a:off x="0" y="0"/>
          <a:ext cx="0" cy="0"/>
          <a:chOff x="0" y="0"/>
          <a:chExt cx="0" cy="0"/>
        </a:xfrm>
      </p:grpSpPr>
      <p:sp>
        <p:nvSpPr>
          <p:cNvPr id="344" name="Google Shape;344;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5" name="Google Shape;345;p1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6" name="Google Shape;346;p1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7" name="Google Shape;347;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8" name="Google Shape;348;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9" name="Google Shape;349;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350" name="Google Shape;350;p16"/>
          <p:cNvGrpSpPr/>
          <p:nvPr/>
        </p:nvGrpSpPr>
        <p:grpSpPr>
          <a:xfrm flipH="1" rot="-5400000">
            <a:off x="8782794" y="4842739"/>
            <a:ext cx="391627" cy="240707"/>
            <a:chOff x="8783950" y="4921900"/>
            <a:chExt cx="360150" cy="185975"/>
          </a:xfrm>
        </p:grpSpPr>
        <p:cxnSp>
          <p:nvCxnSpPr>
            <p:cNvPr id="351" name="Google Shape;351;p16"/>
            <p:cNvCxnSpPr/>
            <p:nvPr/>
          </p:nvCxnSpPr>
          <p:spPr>
            <a:xfrm>
              <a:off x="8884750" y="5013775"/>
              <a:ext cx="259200" cy="0"/>
            </a:xfrm>
            <a:prstGeom prst="straightConnector1">
              <a:avLst/>
            </a:prstGeom>
            <a:noFill/>
            <a:ln cap="flat" cmpd="sng" w="38100">
              <a:solidFill>
                <a:srgbClr val="B5C266"/>
              </a:solidFill>
              <a:prstDash val="solid"/>
              <a:round/>
              <a:headEnd len="sm" w="sm" type="none"/>
              <a:tailEnd len="sm" w="sm" type="none"/>
            </a:ln>
          </p:spPr>
        </p:cxnSp>
        <p:cxnSp>
          <p:nvCxnSpPr>
            <p:cNvPr id="352" name="Google Shape;352;p16"/>
            <p:cNvCxnSpPr/>
            <p:nvPr/>
          </p:nvCxnSpPr>
          <p:spPr>
            <a:xfrm>
              <a:off x="8931700" y="4963075"/>
              <a:ext cx="212400" cy="0"/>
            </a:xfrm>
            <a:prstGeom prst="straightConnector1">
              <a:avLst/>
            </a:prstGeom>
            <a:noFill/>
            <a:ln cap="flat" cmpd="sng" w="19050">
              <a:solidFill>
                <a:srgbClr val="B5C266"/>
              </a:solidFill>
              <a:prstDash val="solid"/>
              <a:round/>
              <a:headEnd len="sm" w="sm" type="none"/>
              <a:tailEnd len="sm" w="sm" type="none"/>
            </a:ln>
          </p:spPr>
        </p:cxnSp>
        <p:cxnSp>
          <p:nvCxnSpPr>
            <p:cNvPr id="353" name="Google Shape;353;p16"/>
            <p:cNvCxnSpPr/>
            <p:nvPr/>
          </p:nvCxnSpPr>
          <p:spPr>
            <a:xfrm>
              <a:off x="8828400" y="5064472"/>
              <a:ext cx="315600" cy="0"/>
            </a:xfrm>
            <a:prstGeom prst="straightConnector1">
              <a:avLst/>
            </a:prstGeom>
            <a:noFill/>
            <a:ln cap="flat" cmpd="sng" w="19050">
              <a:solidFill>
                <a:srgbClr val="B5C266"/>
              </a:solidFill>
              <a:prstDash val="solid"/>
              <a:round/>
              <a:headEnd len="sm" w="sm" type="none"/>
              <a:tailEnd len="sm" w="sm" type="none"/>
            </a:ln>
          </p:spPr>
        </p:cxnSp>
        <p:cxnSp>
          <p:nvCxnSpPr>
            <p:cNvPr id="354" name="Google Shape;354;p16"/>
            <p:cNvCxnSpPr/>
            <p:nvPr/>
          </p:nvCxnSpPr>
          <p:spPr>
            <a:xfrm>
              <a:off x="8991600" y="4921900"/>
              <a:ext cx="152400" cy="0"/>
            </a:xfrm>
            <a:prstGeom prst="straightConnector1">
              <a:avLst/>
            </a:prstGeom>
            <a:noFill/>
            <a:ln cap="flat" cmpd="sng" w="9525">
              <a:solidFill>
                <a:srgbClr val="B5C266"/>
              </a:solidFill>
              <a:prstDash val="solid"/>
              <a:round/>
              <a:headEnd len="sm" w="sm" type="none"/>
              <a:tailEnd len="sm" w="sm" type="none"/>
            </a:ln>
          </p:spPr>
        </p:cxnSp>
        <p:cxnSp>
          <p:nvCxnSpPr>
            <p:cNvPr id="355" name="Google Shape;355;p16"/>
            <p:cNvCxnSpPr/>
            <p:nvPr/>
          </p:nvCxnSpPr>
          <p:spPr>
            <a:xfrm>
              <a:off x="8783950" y="5107875"/>
              <a:ext cx="360000" cy="0"/>
            </a:xfrm>
            <a:prstGeom prst="straightConnector1">
              <a:avLst/>
            </a:prstGeom>
            <a:noFill/>
            <a:ln cap="flat" cmpd="sng" w="9525">
              <a:solidFill>
                <a:srgbClr val="B5C266"/>
              </a:solidFill>
              <a:prstDash val="solid"/>
              <a:round/>
              <a:headEnd len="sm" w="sm" type="none"/>
              <a:tailEnd len="sm" w="sm" type="none"/>
            </a:ln>
          </p:spPr>
        </p:cxnSp>
      </p:grpSp>
      <p:sp>
        <p:nvSpPr>
          <p:cNvPr id="356" name="Google Shape;356;p16"/>
          <p:cNvSpPr/>
          <p:nvPr/>
        </p:nvSpPr>
        <p:spPr>
          <a:xfrm rot="-5400000">
            <a:off x="8712725" y="5039075"/>
            <a:ext cx="102900" cy="107100"/>
          </a:xfrm>
          <a:prstGeom prst="rtTriangle">
            <a:avLst/>
          </a:prstGeom>
          <a:solidFill>
            <a:srgbClr val="B5C2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7" name="Shape 357"/>
        <p:cNvGrpSpPr/>
        <p:nvPr/>
      </p:nvGrpSpPr>
      <p:grpSpPr>
        <a:xfrm>
          <a:off x="0" y="0"/>
          <a:ext cx="0" cy="0"/>
          <a:chOff x="0" y="0"/>
          <a:chExt cx="0" cy="0"/>
        </a:xfrm>
      </p:grpSpPr>
      <p:sp>
        <p:nvSpPr>
          <p:cNvPr id="358" name="Google Shape;358;p17"/>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9" name="Google Shape;359;p17"/>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60" name="Google Shape;360;p17"/>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1" name="Google Shape;361;p17"/>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62" name="Google Shape;362;p17"/>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3" name="Google Shape;363;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4" name="Google Shape;364;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5" name="Google Shape;365;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6" name="Shape 366"/>
        <p:cNvGrpSpPr/>
        <p:nvPr/>
      </p:nvGrpSpPr>
      <p:grpSpPr>
        <a:xfrm>
          <a:off x="0" y="0"/>
          <a:ext cx="0" cy="0"/>
          <a:chOff x="0" y="0"/>
          <a:chExt cx="0" cy="0"/>
        </a:xfrm>
      </p:grpSpPr>
      <p:sp>
        <p:nvSpPr>
          <p:cNvPr id="367" name="Google Shape;367;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8" name="Google Shape;368;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9" name="Google Shape;369;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0" name="Google Shape;370;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1" name="Shape 371"/>
        <p:cNvGrpSpPr/>
        <p:nvPr/>
      </p:nvGrpSpPr>
      <p:grpSpPr>
        <a:xfrm>
          <a:off x="0" y="0"/>
          <a:ext cx="0" cy="0"/>
          <a:chOff x="0" y="0"/>
          <a:chExt cx="0" cy="0"/>
        </a:xfrm>
      </p:grpSpPr>
      <p:sp>
        <p:nvSpPr>
          <p:cNvPr id="372" name="Google Shape;37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3" name="Google Shape;37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4" name="Google Shape;37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9.jpg"/><Relationship Id="rId5"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404" name="Shape 404"/>
        <p:cNvGrpSpPr/>
        <p:nvPr/>
      </p:nvGrpSpPr>
      <p:grpSpPr>
        <a:xfrm>
          <a:off x="0" y="0"/>
          <a:ext cx="0" cy="0"/>
          <a:chOff x="0" y="0"/>
          <a:chExt cx="0" cy="0"/>
        </a:xfrm>
      </p:grpSpPr>
      <p:sp>
        <p:nvSpPr>
          <p:cNvPr id="405" name="Google Shape;405;p1"/>
          <p:cNvSpPr txBox="1"/>
          <p:nvPr/>
        </p:nvSpPr>
        <p:spPr>
          <a:xfrm>
            <a:off x="455825" y="3308375"/>
            <a:ext cx="8367300" cy="573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4000"/>
              <a:buFont typeface="Arial"/>
              <a:buNone/>
            </a:pPr>
            <a:r>
              <a:t/>
            </a:r>
            <a:endParaRPr b="1" i="0" sz="2800" u="none" cap="none" strike="noStrike">
              <a:solidFill>
                <a:srgbClr val="B9D87A"/>
              </a:solidFill>
              <a:latin typeface="Roboto Medium"/>
              <a:ea typeface="Roboto Medium"/>
              <a:cs typeface="Roboto Medium"/>
              <a:sym typeface="Roboto Medium"/>
            </a:endParaRPr>
          </a:p>
        </p:txBody>
      </p:sp>
      <p:sp>
        <p:nvSpPr>
          <p:cNvPr id="406" name="Google Shape;406;p1"/>
          <p:cNvSpPr txBox="1"/>
          <p:nvPr/>
        </p:nvSpPr>
        <p:spPr>
          <a:xfrm>
            <a:off x="6327126" y="4439575"/>
            <a:ext cx="2314200" cy="290700"/>
          </a:xfrm>
          <a:prstGeom prst="rect">
            <a:avLst/>
          </a:prstGeom>
          <a:noFill/>
          <a:ln>
            <a:noFill/>
          </a:ln>
        </p:spPr>
        <p:txBody>
          <a:bodyPr anchorCtr="0" anchor="t" bIns="91425" lIns="91425" spcFirstLastPara="1" rIns="91425" wrap="square" tIns="91425">
            <a:noAutofit/>
          </a:bodyPr>
          <a:lstStyle/>
          <a:p>
            <a:pPr indent="0" lvl="0" marL="0" marR="0" rtl="0" algn="r">
              <a:lnSpc>
                <a:spcPct val="150000"/>
              </a:lnSpc>
              <a:spcBef>
                <a:spcPts val="0"/>
              </a:spcBef>
              <a:spcAft>
                <a:spcPts val="0"/>
              </a:spcAft>
              <a:buClr>
                <a:srgbClr val="000000"/>
              </a:buClr>
              <a:buSzPts val="1000"/>
              <a:buFont typeface="Arial"/>
              <a:buNone/>
            </a:pPr>
            <a:r>
              <a:rPr lang="en-US" sz="1300">
                <a:solidFill>
                  <a:schemeClr val="lt2"/>
                </a:solidFill>
                <a:latin typeface="Roboto"/>
                <a:ea typeface="Roboto"/>
                <a:cs typeface="Roboto"/>
                <a:sym typeface="Roboto"/>
              </a:rPr>
              <a:t>Gadapwar Saiprasad</a:t>
            </a:r>
            <a:endParaRPr b="0" i="0" sz="1300" u="none" cap="none" strike="noStrike">
              <a:solidFill>
                <a:schemeClr val="lt2"/>
              </a:solidFill>
              <a:latin typeface="Roboto"/>
              <a:ea typeface="Roboto"/>
              <a:cs typeface="Roboto"/>
              <a:sym typeface="Roboto"/>
            </a:endParaRPr>
          </a:p>
        </p:txBody>
      </p:sp>
      <p:sp>
        <p:nvSpPr>
          <p:cNvPr id="407" name="Google Shape;407;p1"/>
          <p:cNvSpPr txBox="1"/>
          <p:nvPr/>
        </p:nvSpPr>
        <p:spPr>
          <a:xfrm>
            <a:off x="498391" y="2746154"/>
            <a:ext cx="4957200" cy="573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Arial"/>
              <a:buNone/>
            </a:pPr>
            <a:r>
              <a:rPr b="0" i="0" lang="en-US" sz="2300" u="none" cap="none" strike="noStrike">
                <a:solidFill>
                  <a:schemeClr val="lt2"/>
                </a:solidFill>
                <a:latin typeface="Roboto"/>
                <a:ea typeface="Roboto"/>
                <a:cs typeface="Roboto"/>
                <a:sym typeface="Roboto"/>
              </a:rPr>
              <a:t>Project</a:t>
            </a:r>
            <a:endParaRPr b="0" i="0" sz="2300" u="none" cap="none" strike="noStrike">
              <a:solidFill>
                <a:schemeClr val="lt2"/>
              </a:solidFill>
              <a:latin typeface="Roboto"/>
              <a:ea typeface="Roboto"/>
              <a:cs typeface="Roboto"/>
              <a:sym typeface="Roboto"/>
            </a:endParaRPr>
          </a:p>
        </p:txBody>
      </p:sp>
      <p:sp>
        <p:nvSpPr>
          <p:cNvPr id="408" name="Google Shape;408;p1"/>
          <p:cNvSpPr txBox="1"/>
          <p:nvPr/>
        </p:nvSpPr>
        <p:spPr>
          <a:xfrm>
            <a:off x="4944555" y="399090"/>
            <a:ext cx="3754200" cy="3109200"/>
          </a:xfrm>
          <a:prstGeom prst="rect">
            <a:avLst/>
          </a:prstGeom>
          <a:blipFill rotWithShape="1">
            <a:blip r:embed="rId3">
              <a:alphaModFix amt="77000"/>
            </a:blip>
            <a:stretch>
              <a:fillRect b="6998" l="998" r="-16998" t="16999"/>
            </a:stretch>
          </a:blipFill>
          <a:ln>
            <a:noFill/>
          </a:ln>
          <a:effectLst>
            <a:outerShdw blurRad="50800" rotWithShape="0" algn="l" dist="38100">
              <a:srgbClr val="000000">
                <a:alpha val="4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E75B5"/>
                </a:solidFill>
                <a:latin typeface="Arial"/>
                <a:ea typeface="Arial"/>
                <a:cs typeface="Arial"/>
                <a:sym typeface="Arial"/>
              </a:rPr>
              <a:t>.....</a:t>
            </a:r>
            <a:endParaRPr b="0" i="0" sz="1400" u="none" cap="none" strike="noStrike">
              <a:solidFill>
                <a:srgbClr val="2E75B5"/>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r>
              <a:rPr b="0" i="0" lang="en-US" sz="1400" u="none" cap="none" strike="noStrike">
                <a:solidFill>
                  <a:srgbClr val="2E75B5"/>
                </a:solidFill>
                <a:latin typeface="Arial"/>
                <a:ea typeface="Arial"/>
                <a:cs typeface="Arial"/>
                <a:sym typeface="Arial"/>
              </a:rPr>
              <a:t>   ....</a:t>
            </a:r>
            <a:endParaRPr b="0" i="0" sz="1400" u="none" cap="none" strike="noStrike">
              <a:solidFill>
                <a:srgbClr val="2E75B5"/>
              </a:solidFill>
              <a:latin typeface="Arial"/>
              <a:ea typeface="Arial"/>
              <a:cs typeface="Arial"/>
              <a:sym typeface="Arial"/>
            </a:endParaRPr>
          </a:p>
        </p:txBody>
      </p:sp>
      <p:sp>
        <p:nvSpPr>
          <p:cNvPr id="409" name="Google Shape;409;p1"/>
          <p:cNvSpPr txBox="1"/>
          <p:nvPr/>
        </p:nvSpPr>
        <p:spPr>
          <a:xfrm>
            <a:off x="409425" y="3460225"/>
            <a:ext cx="58413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700">
                <a:solidFill>
                  <a:srgbClr val="B9D87A"/>
                </a:solidFill>
                <a:latin typeface="Roboto"/>
                <a:ea typeface="Roboto"/>
                <a:cs typeface="Roboto"/>
                <a:sym typeface="Roboto"/>
              </a:rPr>
              <a:t>Driver Drowsiness Detection system</a:t>
            </a:r>
            <a:endParaRPr b="1" sz="2700">
              <a:solidFill>
                <a:srgbClr val="B9D87A"/>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300">
              <a:solidFill>
                <a:srgbClr val="B9D87A"/>
              </a:solidFill>
              <a:latin typeface="Roboto"/>
              <a:ea typeface="Roboto"/>
              <a:cs typeface="Roboto"/>
              <a:sym typeface="Roboto"/>
            </a:endParaRPr>
          </a:p>
          <a:p>
            <a:pPr indent="0" lvl="0" marL="0" rtl="0" algn="l">
              <a:spcBef>
                <a:spcPts val="0"/>
              </a:spcBef>
              <a:spcAft>
                <a:spcPts val="0"/>
              </a:spcAft>
              <a:buNone/>
            </a:pPr>
            <a:r>
              <a:t/>
            </a:r>
            <a:endParaRPr b="1" sz="1300">
              <a:solidFill>
                <a:srgbClr val="B9D87A"/>
              </a:solidFill>
              <a:latin typeface="Roboto"/>
              <a:ea typeface="Roboto"/>
              <a:cs typeface="Roboto"/>
              <a:sym typeface="Roboto"/>
            </a:endParaRPr>
          </a:p>
        </p:txBody>
      </p:sp>
      <p:sp>
        <p:nvSpPr>
          <p:cNvPr id="410" name="Google Shape;410;p1"/>
          <p:cNvSpPr txBox="1"/>
          <p:nvPr/>
        </p:nvSpPr>
        <p:spPr>
          <a:xfrm>
            <a:off x="5663850" y="4330625"/>
            <a:ext cx="262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
          <p:cNvSpPr txBox="1"/>
          <p:nvPr>
            <p:ph idx="4294967295" type="body"/>
          </p:nvPr>
        </p:nvSpPr>
        <p:spPr>
          <a:xfrm>
            <a:off x="830563" y="812123"/>
            <a:ext cx="8071800" cy="3622800"/>
          </a:xfrm>
          <a:prstGeom prst="rect">
            <a:avLst/>
          </a:prstGeom>
          <a:noFill/>
          <a:ln>
            <a:noFill/>
          </a:ln>
        </p:spPr>
        <p:txBody>
          <a:bodyPr anchorCtr="0" anchor="t" bIns="34275" lIns="68575" spcFirstLastPara="1" rIns="68575" wrap="square" tIns="34275">
            <a:noAutofit/>
          </a:bodyPr>
          <a:lstStyle/>
          <a:p>
            <a:pPr indent="-139700" lvl="0" marL="177800" rtl="0" algn="l">
              <a:lnSpc>
                <a:spcPct val="200000"/>
              </a:lnSpc>
              <a:spcBef>
                <a:spcPts val="0"/>
              </a:spcBef>
              <a:spcAft>
                <a:spcPts val="0"/>
              </a:spcAft>
              <a:buClr>
                <a:srgbClr val="000000"/>
              </a:buClr>
              <a:buSzPts val="1200"/>
              <a:buFont typeface="Roboto"/>
              <a:buChar char="•"/>
            </a:pPr>
            <a:r>
              <a:rPr b="1" lang="en-US" sz="1200">
                <a:solidFill>
                  <a:srgbClr val="000000"/>
                </a:solidFill>
                <a:latin typeface="Roboto"/>
                <a:ea typeface="Roboto"/>
                <a:cs typeface="Roboto"/>
                <a:sym typeface="Roboto"/>
              </a:rPr>
              <a:t>In</a:t>
            </a:r>
            <a:r>
              <a:rPr b="1" lang="en-US" sz="1200">
                <a:solidFill>
                  <a:srgbClr val="000000"/>
                </a:solidFill>
                <a:latin typeface="Roboto"/>
                <a:ea typeface="Roboto"/>
                <a:cs typeface="Roboto"/>
                <a:sym typeface="Roboto"/>
              </a:rPr>
              <a:t> this Python project, we will be making a drowsiness detection system. A countless number of people drive on the highway day and night. Taxi drivers, bus drivers, truck drivers and people traveling long-distance suffer from lack of sleep. Due to which it becomes very dangerous to drive when feeling sleepy.</a:t>
            </a:r>
            <a:endParaRPr b="1" sz="1200">
              <a:solidFill>
                <a:srgbClr val="000000"/>
              </a:solidFill>
              <a:latin typeface="Roboto"/>
              <a:ea typeface="Roboto"/>
              <a:cs typeface="Roboto"/>
              <a:sym typeface="Roboto"/>
            </a:endParaRPr>
          </a:p>
          <a:p>
            <a:pPr indent="-63500" lvl="0" marL="177800" rtl="0" algn="l">
              <a:lnSpc>
                <a:spcPct val="200000"/>
              </a:lnSpc>
              <a:spcBef>
                <a:spcPts val="0"/>
              </a:spcBef>
              <a:spcAft>
                <a:spcPts val="0"/>
              </a:spcAft>
              <a:buClr>
                <a:srgbClr val="000000"/>
              </a:buClr>
              <a:buSzPts val="1200"/>
              <a:buFont typeface="Roboto"/>
              <a:buNone/>
            </a:pPr>
            <a:r>
              <a:t/>
            </a:r>
            <a:endParaRPr b="1" sz="12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b="1" lang="en-US" sz="1200">
                <a:solidFill>
                  <a:srgbClr val="000000"/>
                </a:solidFill>
                <a:latin typeface="Roboto"/>
                <a:ea typeface="Roboto"/>
                <a:cs typeface="Roboto"/>
                <a:sym typeface="Roboto"/>
              </a:rPr>
              <a:t>The majority of accidents happen due to the drowsiness of the driver. So, to prevent these accidents we will build a system using Python, OpenCV, and Keras which will alert the driver when he feels sleepy.</a:t>
            </a:r>
            <a:endParaRPr b="1" sz="1200">
              <a:solidFill>
                <a:srgbClr val="000000"/>
              </a:solidFill>
              <a:latin typeface="Roboto"/>
              <a:ea typeface="Roboto"/>
              <a:cs typeface="Roboto"/>
              <a:sym typeface="Roboto"/>
            </a:endParaRPr>
          </a:p>
        </p:txBody>
      </p:sp>
      <p:sp>
        <p:nvSpPr>
          <p:cNvPr id="416" name="Google Shape;416;p2"/>
          <p:cNvSpPr txBox="1"/>
          <p:nvPr/>
        </p:nvSpPr>
        <p:spPr>
          <a:xfrm>
            <a:off x="925184" y="336225"/>
            <a:ext cx="3978600" cy="344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C8B5D"/>
                </a:solidFill>
                <a:latin typeface="Roboto"/>
                <a:ea typeface="Roboto"/>
                <a:cs typeface="Roboto"/>
                <a:sym typeface="Roboto"/>
              </a:rPr>
              <a:t>Problem Statement</a:t>
            </a:r>
            <a:endParaRPr b="0" i="0" sz="1100" u="none" cap="none" strike="noStrike">
              <a:solidFill>
                <a:srgbClr val="6C8B5D"/>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
          <p:cNvSpPr txBox="1"/>
          <p:nvPr>
            <p:ph idx="4294967295" type="body"/>
          </p:nvPr>
        </p:nvSpPr>
        <p:spPr>
          <a:xfrm>
            <a:off x="830563" y="812123"/>
            <a:ext cx="8071800" cy="3622800"/>
          </a:xfrm>
          <a:prstGeom prst="rect">
            <a:avLst/>
          </a:prstGeom>
          <a:noFill/>
          <a:ln>
            <a:noFill/>
          </a:ln>
        </p:spPr>
        <p:txBody>
          <a:bodyPr anchorCtr="0" anchor="t" bIns="34275" lIns="68575" spcFirstLastPara="1" rIns="68575" wrap="square" tIns="34275">
            <a:noAutofit/>
          </a:bodyPr>
          <a:lstStyle/>
          <a:p>
            <a:pPr indent="-139700" lvl="0" marL="177800" rtl="0" algn="l">
              <a:lnSpc>
                <a:spcPct val="200000"/>
              </a:lnSpc>
              <a:spcBef>
                <a:spcPts val="0"/>
              </a:spcBef>
              <a:spcAft>
                <a:spcPts val="0"/>
              </a:spcAft>
              <a:buClr>
                <a:srgbClr val="000000"/>
              </a:buClr>
              <a:buSzPts val="1200"/>
              <a:buFont typeface="Roboto"/>
              <a:buChar char="•"/>
            </a:pPr>
            <a:r>
              <a:rPr lang="en-US" sz="1200">
                <a:solidFill>
                  <a:srgbClr val="000000"/>
                </a:solidFill>
                <a:latin typeface="Roboto"/>
                <a:ea typeface="Roboto"/>
                <a:cs typeface="Roboto"/>
                <a:sym typeface="Roboto"/>
              </a:rPr>
              <a:t>In this Python project, we will be using OpenCV for gathering the images from webcam and feed them into a Deep Learning model which will classify whether the person’s eyes are ‘Open’ or ‘Closed’.</a:t>
            </a:r>
            <a:r>
              <a:rPr b="1" lang="en-US" sz="1200">
                <a:solidFill>
                  <a:srgbClr val="000000"/>
                </a:solidFill>
                <a:latin typeface="Roboto"/>
                <a:ea typeface="Roboto"/>
                <a:cs typeface="Roboto"/>
                <a:sym typeface="Roboto"/>
              </a:rPr>
              <a:t> </a:t>
            </a:r>
            <a:endParaRPr b="1" sz="12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b="1" lang="en-US" sz="1400">
                <a:solidFill>
                  <a:srgbClr val="000000"/>
                </a:solidFill>
                <a:latin typeface="Roboto"/>
                <a:ea typeface="Roboto"/>
                <a:cs typeface="Roboto"/>
                <a:sym typeface="Roboto"/>
              </a:rPr>
              <a:t>The approach we will be using for this Python project is as follows :</a:t>
            </a:r>
            <a:endParaRPr b="1" sz="14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b="1" lang="en-US" sz="1200">
                <a:solidFill>
                  <a:srgbClr val="000000"/>
                </a:solidFill>
                <a:latin typeface="Roboto"/>
                <a:ea typeface="Roboto"/>
                <a:cs typeface="Roboto"/>
                <a:sym typeface="Roboto"/>
              </a:rPr>
              <a:t>Step 1 – Take image as input from a camera.</a:t>
            </a:r>
            <a:endParaRPr b="1" sz="12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b="1" lang="en-US" sz="1200">
                <a:solidFill>
                  <a:srgbClr val="000000"/>
                </a:solidFill>
                <a:latin typeface="Roboto"/>
                <a:ea typeface="Roboto"/>
                <a:cs typeface="Roboto"/>
                <a:sym typeface="Roboto"/>
              </a:rPr>
              <a:t>Step 2 – Detect the face in the image and create a Region of Interest (ROI).</a:t>
            </a:r>
            <a:endParaRPr b="1" sz="12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b="1" lang="en-US" sz="1200">
                <a:solidFill>
                  <a:srgbClr val="000000"/>
                </a:solidFill>
                <a:latin typeface="Roboto"/>
                <a:ea typeface="Roboto"/>
                <a:cs typeface="Roboto"/>
                <a:sym typeface="Roboto"/>
              </a:rPr>
              <a:t>Step 3 – Detect the eyes from ROI and feed it to the classifier.</a:t>
            </a:r>
            <a:endParaRPr b="1" sz="12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b="1" lang="en-US" sz="1200">
                <a:solidFill>
                  <a:srgbClr val="000000"/>
                </a:solidFill>
                <a:latin typeface="Roboto"/>
                <a:ea typeface="Roboto"/>
                <a:cs typeface="Roboto"/>
                <a:sym typeface="Roboto"/>
              </a:rPr>
              <a:t>Step 4 – Classifier will categorize whether eyes are open or closed.</a:t>
            </a:r>
            <a:endParaRPr b="1" sz="12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b="1" lang="en-US" sz="1200">
                <a:solidFill>
                  <a:srgbClr val="000000"/>
                </a:solidFill>
                <a:latin typeface="Roboto"/>
                <a:ea typeface="Roboto"/>
                <a:cs typeface="Roboto"/>
                <a:sym typeface="Roboto"/>
              </a:rPr>
              <a:t>Step 5 – Calculate score to check whether the person is drowsy.</a:t>
            </a:r>
            <a:endParaRPr b="1" sz="1200">
              <a:solidFill>
                <a:srgbClr val="000000"/>
              </a:solidFill>
              <a:latin typeface="Roboto"/>
              <a:ea typeface="Roboto"/>
              <a:cs typeface="Roboto"/>
              <a:sym typeface="Roboto"/>
            </a:endParaRPr>
          </a:p>
        </p:txBody>
      </p:sp>
      <p:sp>
        <p:nvSpPr>
          <p:cNvPr id="422" name="Google Shape;422;p3"/>
          <p:cNvSpPr txBox="1"/>
          <p:nvPr/>
        </p:nvSpPr>
        <p:spPr>
          <a:xfrm>
            <a:off x="970269" y="339400"/>
            <a:ext cx="3978600" cy="344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C8B5D"/>
                </a:solidFill>
                <a:latin typeface="Roboto"/>
                <a:ea typeface="Roboto"/>
                <a:cs typeface="Roboto"/>
                <a:sym typeface="Roboto"/>
              </a:rPr>
              <a:t>Project Design</a:t>
            </a:r>
            <a:endParaRPr b="0" i="0" sz="1100" u="none" cap="none" strike="noStrike">
              <a:solidFill>
                <a:srgbClr val="6C8B5D"/>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
          <p:cNvSpPr txBox="1"/>
          <p:nvPr>
            <p:ph idx="4294967295" type="body"/>
          </p:nvPr>
        </p:nvSpPr>
        <p:spPr>
          <a:xfrm>
            <a:off x="830563" y="812123"/>
            <a:ext cx="8071800" cy="3622800"/>
          </a:xfrm>
          <a:prstGeom prst="rect">
            <a:avLst/>
          </a:prstGeom>
          <a:noFill/>
          <a:ln>
            <a:noFill/>
          </a:ln>
        </p:spPr>
        <p:txBody>
          <a:bodyPr anchorCtr="0" anchor="t" bIns="34275" lIns="68575" spcFirstLastPara="1" rIns="68575" wrap="square" tIns="34275">
            <a:noAutofit/>
          </a:bodyPr>
          <a:lstStyle/>
          <a:p>
            <a:pPr indent="-139700" lvl="0" marL="177800" rtl="0" algn="l">
              <a:lnSpc>
                <a:spcPct val="200000"/>
              </a:lnSpc>
              <a:spcBef>
                <a:spcPts val="0"/>
              </a:spcBef>
              <a:spcAft>
                <a:spcPts val="0"/>
              </a:spcAft>
              <a:buClr>
                <a:srgbClr val="000000"/>
              </a:buClr>
              <a:buSzPts val="1200"/>
              <a:buFont typeface="Roboto"/>
              <a:buChar char="•"/>
            </a:pPr>
            <a:r>
              <a:rPr lang="en-US" sz="1200">
                <a:solidFill>
                  <a:srgbClr val="000000"/>
                </a:solidFill>
                <a:latin typeface="Roboto"/>
                <a:ea typeface="Roboto"/>
                <a:cs typeface="Roboto"/>
                <a:sym typeface="Roboto"/>
              </a:rPr>
              <a:t>The dataset used for this model has taken from https://data-flair.training/blogs/download-driver-drowsiness-detection-project-data/</a:t>
            </a:r>
            <a:endParaRPr sz="12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lang="en-US" sz="1200">
                <a:solidFill>
                  <a:srgbClr val="000000"/>
                </a:solidFill>
                <a:latin typeface="Roboto"/>
                <a:ea typeface="Roboto"/>
                <a:cs typeface="Roboto"/>
                <a:sym typeface="Roboto"/>
              </a:rPr>
              <a:t>Driver Drowsiness Data</a:t>
            </a:r>
            <a:endParaRPr sz="12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lang="en-US" sz="1200">
                <a:solidFill>
                  <a:srgbClr val="000000"/>
                </a:solidFill>
                <a:latin typeface="Roboto"/>
                <a:ea typeface="Roboto"/>
                <a:cs typeface="Roboto"/>
                <a:sym typeface="Roboto"/>
              </a:rPr>
              <a:t>The dataset consists of 2900 images which include both normal and yawning images. Dataset is divided into training and testing, which is used in the project for training and testing respectively.</a:t>
            </a:r>
            <a:endParaRPr sz="1200">
              <a:solidFill>
                <a:srgbClr val="000000"/>
              </a:solidFill>
              <a:latin typeface="Roboto"/>
              <a:ea typeface="Roboto"/>
              <a:cs typeface="Roboto"/>
              <a:sym typeface="Roboto"/>
            </a:endParaRPr>
          </a:p>
          <a:p>
            <a:pPr indent="-63500" lvl="0" marL="177800" rtl="0" algn="l">
              <a:lnSpc>
                <a:spcPct val="200000"/>
              </a:lnSpc>
              <a:spcBef>
                <a:spcPts val="0"/>
              </a:spcBef>
              <a:spcAft>
                <a:spcPts val="0"/>
              </a:spcAft>
              <a:buClr>
                <a:srgbClr val="000000"/>
              </a:buClr>
              <a:buSzPts val="1200"/>
              <a:buFont typeface="Roboto"/>
              <a:buNone/>
            </a:pPr>
            <a:r>
              <a:t/>
            </a:r>
            <a:endParaRPr sz="1200">
              <a:solidFill>
                <a:srgbClr val="000000"/>
              </a:solidFill>
              <a:latin typeface="Roboto"/>
              <a:ea typeface="Roboto"/>
              <a:cs typeface="Roboto"/>
              <a:sym typeface="Roboto"/>
            </a:endParaRPr>
          </a:p>
          <a:p>
            <a:pPr indent="-63500" lvl="0" marL="177800" rtl="0" algn="l">
              <a:lnSpc>
                <a:spcPct val="200000"/>
              </a:lnSpc>
              <a:spcBef>
                <a:spcPts val="0"/>
              </a:spcBef>
              <a:spcAft>
                <a:spcPts val="0"/>
              </a:spcAft>
              <a:buClr>
                <a:srgbClr val="000000"/>
              </a:buClr>
              <a:buSzPts val="1200"/>
              <a:buFont typeface="Roboto"/>
              <a:buNone/>
            </a:pPr>
            <a:r>
              <a:t/>
            </a:r>
            <a:endParaRPr sz="1200">
              <a:solidFill>
                <a:srgbClr val="000000"/>
              </a:solidFill>
              <a:latin typeface="Roboto"/>
              <a:ea typeface="Roboto"/>
              <a:cs typeface="Roboto"/>
              <a:sym typeface="Roboto"/>
            </a:endParaRPr>
          </a:p>
        </p:txBody>
      </p:sp>
      <p:sp>
        <p:nvSpPr>
          <p:cNvPr id="428" name="Google Shape;428;p4"/>
          <p:cNvSpPr txBox="1"/>
          <p:nvPr/>
        </p:nvSpPr>
        <p:spPr>
          <a:xfrm>
            <a:off x="925184" y="336225"/>
            <a:ext cx="3978600" cy="344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C8B5D"/>
                </a:solidFill>
                <a:latin typeface="Roboto"/>
                <a:ea typeface="Roboto"/>
                <a:cs typeface="Roboto"/>
                <a:sym typeface="Roboto"/>
              </a:rPr>
              <a:t>Data Collection and Preprocessing</a:t>
            </a:r>
            <a:endParaRPr b="0" i="0" sz="1100" u="none" cap="none" strike="noStrike">
              <a:solidFill>
                <a:srgbClr val="6C8B5D"/>
              </a:solidFill>
              <a:latin typeface="Roboto"/>
              <a:ea typeface="Roboto"/>
              <a:cs typeface="Roboto"/>
              <a:sym typeface="Roboto"/>
            </a:endParaRPr>
          </a:p>
        </p:txBody>
      </p:sp>
      <p:pic>
        <p:nvPicPr>
          <p:cNvPr descr="driver-drowsiness-dataset-sample-" id="429" name="Google Shape;429;p4"/>
          <p:cNvPicPr preferRelativeResize="0"/>
          <p:nvPr>
            <p:ph idx="2" type="pic"/>
          </p:nvPr>
        </p:nvPicPr>
        <p:blipFill rotWithShape="1">
          <a:blip r:embed="rId3">
            <a:alphaModFix/>
          </a:blip>
          <a:srcRect b="0" l="0" r="0" t="0"/>
          <a:stretch/>
        </p:blipFill>
        <p:spPr>
          <a:xfrm>
            <a:off x="2934970" y="2913380"/>
            <a:ext cx="3401060" cy="1876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
          <p:cNvSpPr txBox="1"/>
          <p:nvPr>
            <p:ph idx="4294967295" type="body"/>
          </p:nvPr>
        </p:nvSpPr>
        <p:spPr>
          <a:xfrm>
            <a:off x="830563" y="812123"/>
            <a:ext cx="8071800" cy="3622800"/>
          </a:xfrm>
          <a:prstGeom prst="rect">
            <a:avLst/>
          </a:prstGeom>
          <a:noFill/>
          <a:ln>
            <a:noFill/>
          </a:ln>
        </p:spPr>
        <p:txBody>
          <a:bodyPr anchorCtr="0" anchor="t" bIns="34275" lIns="68575" spcFirstLastPara="1" rIns="68575" wrap="square" tIns="34275">
            <a:noAutofit/>
          </a:bodyPr>
          <a:lstStyle/>
          <a:p>
            <a:pPr indent="0" lvl="0" marL="0" rtl="0" algn="l">
              <a:lnSpc>
                <a:spcPct val="200000"/>
              </a:lnSpc>
              <a:spcBef>
                <a:spcPts val="0"/>
              </a:spcBef>
              <a:spcAft>
                <a:spcPts val="0"/>
              </a:spcAft>
              <a:buNone/>
            </a:pPr>
            <a:r>
              <a:rPr b="1" lang="en-US" sz="2000" u="sng">
                <a:solidFill>
                  <a:srgbClr val="000000"/>
                </a:solidFill>
                <a:latin typeface="Roboto"/>
                <a:ea typeface="Roboto"/>
                <a:cs typeface="Roboto"/>
                <a:sym typeface="Roboto"/>
              </a:rPr>
              <a:t>Convolutional Neural Networks </a:t>
            </a:r>
            <a:endParaRPr b="1" sz="2000" u="sng">
              <a:solidFill>
                <a:srgbClr val="000000"/>
              </a:solidFill>
              <a:latin typeface="Roboto"/>
              <a:ea typeface="Roboto"/>
              <a:cs typeface="Roboto"/>
              <a:sym typeface="Roboto"/>
            </a:endParaRPr>
          </a:p>
          <a:p>
            <a:pPr indent="0" lvl="0" marL="0" rtl="0" algn="l">
              <a:lnSpc>
                <a:spcPct val="200000"/>
              </a:lnSpc>
              <a:spcBef>
                <a:spcPts val="0"/>
              </a:spcBef>
              <a:spcAft>
                <a:spcPts val="0"/>
              </a:spcAft>
              <a:buNone/>
            </a:pPr>
            <a:r>
              <a:rPr lang="en-US" sz="1200">
                <a:solidFill>
                  <a:srgbClr val="000000"/>
                </a:solidFill>
                <a:latin typeface="Roboto"/>
                <a:ea typeface="Roboto"/>
                <a:cs typeface="Roboto"/>
                <a:sym typeface="Roboto"/>
              </a:rPr>
              <a:t>The model we used is built with Keras using Convolutional Neural Networks (CNN). A convolutional neural network is a special type of deep neural network which performs extremely well for image classification purposes. A CNN basically consists of an input layer, an output layer and a hidden layer which can have multiple layers. A convolution operation is performed on these layers using a filter that performs 2D matrix multiplication on the layer and filter.</a:t>
            </a:r>
            <a:endParaRPr sz="1200">
              <a:solidFill>
                <a:srgbClr val="000000"/>
              </a:solidFill>
              <a:latin typeface="Roboto"/>
              <a:ea typeface="Roboto"/>
              <a:cs typeface="Roboto"/>
              <a:sym typeface="Roboto"/>
            </a:endParaRPr>
          </a:p>
          <a:p>
            <a:pPr indent="0" lvl="0" marL="457200" rtl="0" algn="l">
              <a:lnSpc>
                <a:spcPct val="200000"/>
              </a:lnSpc>
              <a:spcBef>
                <a:spcPts val="0"/>
              </a:spcBef>
              <a:spcAft>
                <a:spcPts val="0"/>
              </a:spcAft>
              <a:buNone/>
            </a:pPr>
            <a:r>
              <a:t/>
            </a:r>
            <a:endParaRPr sz="1200">
              <a:solidFill>
                <a:srgbClr val="000000"/>
              </a:solidFill>
              <a:latin typeface="Roboto"/>
              <a:ea typeface="Roboto"/>
              <a:cs typeface="Roboto"/>
              <a:sym typeface="Roboto"/>
            </a:endParaRPr>
          </a:p>
        </p:txBody>
      </p:sp>
      <p:sp>
        <p:nvSpPr>
          <p:cNvPr id="435" name="Google Shape;435;p5"/>
          <p:cNvSpPr txBox="1"/>
          <p:nvPr/>
        </p:nvSpPr>
        <p:spPr>
          <a:xfrm>
            <a:off x="925184" y="336225"/>
            <a:ext cx="3978600" cy="344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C8B5D"/>
                </a:solidFill>
                <a:latin typeface="Roboto"/>
                <a:ea typeface="Roboto"/>
                <a:cs typeface="Roboto"/>
                <a:sym typeface="Roboto"/>
              </a:rPr>
              <a:t>Machine Learning Models</a:t>
            </a:r>
            <a:endParaRPr b="0" i="0" sz="1100" u="none" cap="none" strike="noStrike">
              <a:solidFill>
                <a:srgbClr val="6C8B5D"/>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
          <p:cNvSpPr txBox="1"/>
          <p:nvPr/>
        </p:nvSpPr>
        <p:spPr>
          <a:xfrm>
            <a:off x="875525" y="297900"/>
            <a:ext cx="43770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6C8B5D"/>
                </a:solidFill>
                <a:latin typeface="Calibri"/>
                <a:ea typeface="Calibri"/>
                <a:cs typeface="Calibri"/>
                <a:sym typeface="Calibri"/>
              </a:rPr>
              <a:t>Project Output</a:t>
            </a:r>
            <a:endParaRPr b="0" i="0" sz="1900" u="none" cap="none" strike="noStrike">
              <a:solidFill>
                <a:srgbClr val="6C8B5D"/>
              </a:solidFill>
              <a:latin typeface="Calibri"/>
              <a:ea typeface="Calibri"/>
              <a:cs typeface="Calibri"/>
              <a:sym typeface="Calibri"/>
            </a:endParaRPr>
          </a:p>
        </p:txBody>
      </p:sp>
      <p:sp>
        <p:nvSpPr>
          <p:cNvPr id="441" name="Google Shape;441;p6"/>
          <p:cNvSpPr txBox="1"/>
          <p:nvPr/>
        </p:nvSpPr>
        <p:spPr>
          <a:xfrm>
            <a:off x="197600" y="963600"/>
            <a:ext cx="8253300" cy="400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Roboto Medium"/>
              <a:buChar char="●"/>
            </a:pPr>
            <a:r>
              <a:rPr lang="en-US">
                <a:latin typeface="Roboto Medium"/>
                <a:ea typeface="Roboto Medium"/>
                <a:cs typeface="Roboto Medium"/>
                <a:sym typeface="Roboto Medium"/>
              </a:rPr>
              <a:t>identification of </a:t>
            </a:r>
            <a:r>
              <a:rPr lang="en-US">
                <a:latin typeface="Roboto Medium"/>
                <a:ea typeface="Roboto Medium"/>
                <a:cs typeface="Roboto Medium"/>
                <a:sym typeface="Roboto Medium"/>
              </a:rPr>
              <a:t>drowsiness at </a:t>
            </a:r>
            <a:r>
              <a:rPr lang="en-US">
                <a:latin typeface="Roboto Medium"/>
                <a:ea typeface="Roboto Medium"/>
                <a:cs typeface="Roboto Medium"/>
                <a:sym typeface="Roboto Medium"/>
              </a:rPr>
              <a:t> various conditions</a:t>
            </a:r>
            <a:endParaRPr i="0" sz="1500" u="none" cap="none" strike="noStrike">
              <a:solidFill>
                <a:srgbClr val="000000"/>
              </a:solidFill>
              <a:latin typeface="Roboto Medium"/>
              <a:ea typeface="Roboto Medium"/>
              <a:cs typeface="Roboto Medium"/>
              <a:sym typeface="Roboto Medium"/>
            </a:endParaRPr>
          </a:p>
        </p:txBody>
      </p:sp>
      <p:pic>
        <p:nvPicPr>
          <p:cNvPr id="442" name="Google Shape;442;p6"/>
          <p:cNvPicPr preferRelativeResize="0"/>
          <p:nvPr/>
        </p:nvPicPr>
        <p:blipFill>
          <a:blip r:embed="rId3">
            <a:alphaModFix/>
          </a:blip>
          <a:stretch>
            <a:fillRect/>
          </a:stretch>
        </p:blipFill>
        <p:spPr>
          <a:xfrm>
            <a:off x="3421838" y="2219550"/>
            <a:ext cx="2117434" cy="1771200"/>
          </a:xfrm>
          <a:prstGeom prst="rect">
            <a:avLst/>
          </a:prstGeom>
          <a:noFill/>
          <a:ln>
            <a:noFill/>
          </a:ln>
        </p:spPr>
      </p:pic>
      <p:pic>
        <p:nvPicPr>
          <p:cNvPr id="443" name="Google Shape;443;p6"/>
          <p:cNvPicPr preferRelativeResize="0"/>
          <p:nvPr/>
        </p:nvPicPr>
        <p:blipFill>
          <a:blip r:embed="rId4">
            <a:alphaModFix/>
          </a:blip>
          <a:stretch>
            <a:fillRect/>
          </a:stretch>
        </p:blipFill>
        <p:spPr>
          <a:xfrm>
            <a:off x="6477625" y="2295750"/>
            <a:ext cx="2199824" cy="1771200"/>
          </a:xfrm>
          <a:prstGeom prst="rect">
            <a:avLst/>
          </a:prstGeom>
          <a:noFill/>
          <a:ln>
            <a:noFill/>
          </a:ln>
        </p:spPr>
      </p:pic>
      <p:pic>
        <p:nvPicPr>
          <p:cNvPr id="444" name="Google Shape;444;p6"/>
          <p:cNvPicPr preferRelativeResize="0"/>
          <p:nvPr/>
        </p:nvPicPr>
        <p:blipFill rotWithShape="1">
          <a:blip r:embed="rId5">
            <a:alphaModFix/>
          </a:blip>
          <a:srcRect b="4100" l="0" r="0" t="-4100"/>
          <a:stretch/>
        </p:blipFill>
        <p:spPr>
          <a:xfrm>
            <a:off x="528250" y="2099213"/>
            <a:ext cx="2285900" cy="1859475"/>
          </a:xfrm>
          <a:prstGeom prst="rect">
            <a:avLst/>
          </a:prstGeom>
          <a:noFill/>
          <a:ln>
            <a:noFill/>
          </a:ln>
        </p:spPr>
      </p:pic>
      <p:sp>
        <p:nvSpPr>
          <p:cNvPr id="445" name="Google Shape;445;p6"/>
          <p:cNvSpPr txBox="1"/>
          <p:nvPr/>
        </p:nvSpPr>
        <p:spPr>
          <a:xfrm>
            <a:off x="833625" y="1587350"/>
            <a:ext cx="19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Medium"/>
                <a:ea typeface="Roboto Medium"/>
                <a:cs typeface="Roboto Medium"/>
                <a:sym typeface="Roboto Medium"/>
              </a:rPr>
              <a:t>Case 1:Eyes open</a:t>
            </a:r>
            <a:endParaRPr>
              <a:latin typeface="Roboto Medium"/>
              <a:ea typeface="Roboto Medium"/>
              <a:cs typeface="Roboto Medium"/>
              <a:sym typeface="Roboto Medium"/>
            </a:endParaRPr>
          </a:p>
        </p:txBody>
      </p:sp>
      <p:sp>
        <p:nvSpPr>
          <p:cNvPr id="446" name="Google Shape;446;p6"/>
          <p:cNvSpPr txBox="1"/>
          <p:nvPr/>
        </p:nvSpPr>
        <p:spPr>
          <a:xfrm>
            <a:off x="3569675" y="1593825"/>
            <a:ext cx="198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latin typeface="Roboto Medium"/>
                <a:ea typeface="Roboto Medium"/>
                <a:cs typeface="Roboto Medium"/>
                <a:sym typeface="Roboto Medium"/>
              </a:rPr>
              <a:t>Case 2:</a:t>
            </a:r>
            <a:r>
              <a:rPr lang="en-US">
                <a:solidFill>
                  <a:schemeClr val="dk1"/>
                </a:solidFill>
                <a:latin typeface="Roboto Medium"/>
                <a:ea typeface="Roboto Medium"/>
                <a:cs typeface="Roboto Medium"/>
                <a:sym typeface="Roboto Medium"/>
              </a:rPr>
              <a:t>Eyes closed</a:t>
            </a:r>
            <a:endParaRPr>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a:latin typeface="Calibri"/>
              <a:ea typeface="Calibri"/>
              <a:cs typeface="Calibri"/>
              <a:sym typeface="Calibri"/>
            </a:endParaRPr>
          </a:p>
        </p:txBody>
      </p:sp>
      <p:sp>
        <p:nvSpPr>
          <p:cNvPr id="447" name="Google Shape;447;p6"/>
          <p:cNvSpPr txBox="1"/>
          <p:nvPr/>
        </p:nvSpPr>
        <p:spPr>
          <a:xfrm>
            <a:off x="5982000" y="1593825"/>
            <a:ext cx="274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Roboto Medium"/>
                <a:ea typeface="Roboto Medium"/>
                <a:cs typeface="Roboto Medium"/>
                <a:sym typeface="Roboto Medium"/>
              </a:rPr>
              <a:t>Case 3:Eyes closed at &gt;15 score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
          <p:cNvSpPr txBox="1"/>
          <p:nvPr>
            <p:ph idx="4294967295" type="body"/>
          </p:nvPr>
        </p:nvSpPr>
        <p:spPr>
          <a:xfrm>
            <a:off x="830580" y="812165"/>
            <a:ext cx="8039100" cy="3804900"/>
          </a:xfrm>
          <a:prstGeom prst="rect">
            <a:avLst/>
          </a:prstGeom>
          <a:noFill/>
          <a:ln>
            <a:noFill/>
          </a:ln>
        </p:spPr>
        <p:txBody>
          <a:bodyPr anchorCtr="0" anchor="t" bIns="34275" lIns="68575" spcFirstLastPara="1" rIns="68575" wrap="square" tIns="34275">
            <a:noAutofit/>
          </a:bodyPr>
          <a:lstStyle/>
          <a:p>
            <a:pPr indent="0" lvl="0" marL="38100" rtl="0" algn="l">
              <a:lnSpc>
                <a:spcPct val="200000"/>
              </a:lnSpc>
              <a:spcBef>
                <a:spcPts val="0"/>
              </a:spcBef>
              <a:spcAft>
                <a:spcPts val="0"/>
              </a:spcAft>
              <a:buClr>
                <a:srgbClr val="000000"/>
              </a:buClr>
              <a:buSzPts val="1200"/>
              <a:buFont typeface="Roboto"/>
              <a:buNone/>
            </a:pPr>
            <a:r>
              <a:rPr b="1" lang="en-US" sz="1200">
                <a:solidFill>
                  <a:srgbClr val="000000"/>
                </a:solidFill>
                <a:latin typeface="Arial"/>
                <a:ea typeface="Arial"/>
                <a:cs typeface="Arial"/>
                <a:sym typeface="Arial"/>
              </a:rPr>
              <a:t> ADVANTAGES:-</a:t>
            </a:r>
            <a:endParaRPr b="1" sz="12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lang="en-US" sz="1200">
                <a:solidFill>
                  <a:srgbClr val="000000"/>
                </a:solidFill>
                <a:latin typeface="Roboto"/>
                <a:ea typeface="Roboto"/>
                <a:cs typeface="Roboto"/>
                <a:sym typeface="Roboto"/>
              </a:rPr>
              <a:t> The detected abnormal behavior is corrected through alarms in real time.</a:t>
            </a:r>
            <a:endParaRPr sz="12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lang="en-US" sz="1200">
                <a:solidFill>
                  <a:srgbClr val="000000"/>
                </a:solidFill>
                <a:latin typeface="Roboto"/>
                <a:ea typeface="Roboto"/>
                <a:cs typeface="Roboto"/>
                <a:sym typeface="Roboto"/>
              </a:rPr>
              <a:t> Life of the driver can be saved by alerting him using the alarm system.</a:t>
            </a:r>
            <a:endParaRPr sz="12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lang="en-US" sz="1200">
                <a:solidFill>
                  <a:srgbClr val="000000"/>
                </a:solidFill>
                <a:latin typeface="Roboto"/>
                <a:ea typeface="Roboto"/>
                <a:cs typeface="Roboto"/>
                <a:sym typeface="Roboto"/>
              </a:rPr>
              <a:t>Speed of the vehicle can be controlled.</a:t>
            </a:r>
            <a:endParaRPr sz="12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lang="en-US" sz="1200">
                <a:solidFill>
                  <a:srgbClr val="000000"/>
                </a:solidFill>
                <a:latin typeface="Roboto"/>
                <a:ea typeface="Roboto"/>
                <a:cs typeface="Roboto"/>
                <a:sym typeface="Roboto"/>
              </a:rPr>
              <a:t>Traffic management can be maintained by reducing accidents.</a:t>
            </a:r>
            <a:endParaRPr sz="1200">
              <a:solidFill>
                <a:srgbClr val="000000"/>
              </a:solidFill>
              <a:latin typeface="Roboto"/>
              <a:ea typeface="Roboto"/>
              <a:cs typeface="Roboto"/>
              <a:sym typeface="Roboto"/>
            </a:endParaRPr>
          </a:p>
          <a:p>
            <a:pPr indent="0" lvl="0" marL="38100" rtl="0" algn="l">
              <a:lnSpc>
                <a:spcPct val="200000"/>
              </a:lnSpc>
              <a:spcBef>
                <a:spcPts val="0"/>
              </a:spcBef>
              <a:spcAft>
                <a:spcPts val="0"/>
              </a:spcAft>
              <a:buClr>
                <a:srgbClr val="000000"/>
              </a:buClr>
              <a:buSzPts val="1200"/>
              <a:buFont typeface="Roboto"/>
              <a:buNone/>
            </a:pPr>
            <a:r>
              <a:rPr b="1" lang="en-US" sz="1200">
                <a:solidFill>
                  <a:srgbClr val="000000"/>
                </a:solidFill>
                <a:latin typeface="Roboto"/>
                <a:ea typeface="Roboto"/>
                <a:cs typeface="Roboto"/>
                <a:sym typeface="Roboto"/>
              </a:rPr>
              <a:t> APPLICATIONS:-</a:t>
            </a:r>
            <a:endParaRPr b="1" sz="12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lang="en-US" sz="1200">
                <a:solidFill>
                  <a:srgbClr val="000000"/>
                </a:solidFill>
                <a:latin typeface="Roboto"/>
                <a:ea typeface="Roboto"/>
                <a:cs typeface="Roboto"/>
                <a:sym typeface="Roboto"/>
              </a:rPr>
              <a:t> This system can be used in factories to alert the workers.</a:t>
            </a:r>
            <a:endParaRPr sz="12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lang="en-US" sz="1200">
                <a:solidFill>
                  <a:srgbClr val="000000"/>
                </a:solidFill>
                <a:latin typeface="Roboto"/>
                <a:ea typeface="Roboto"/>
                <a:cs typeface="Roboto"/>
                <a:sym typeface="Roboto"/>
              </a:rPr>
              <a:t> If found drowsy, the alarm system gets activated and the driver is alerted.</a:t>
            </a:r>
            <a:endParaRPr sz="12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lang="en-US" sz="1200">
                <a:solidFill>
                  <a:srgbClr val="000000"/>
                </a:solidFill>
                <a:latin typeface="Roboto"/>
                <a:ea typeface="Roboto"/>
                <a:cs typeface="Roboto"/>
                <a:sym typeface="Roboto"/>
              </a:rPr>
              <a:t> If there is any obstacles it is alerted to the driver.</a:t>
            </a:r>
            <a:endParaRPr sz="1200">
              <a:solidFill>
                <a:srgbClr val="000000"/>
              </a:solidFill>
              <a:latin typeface="Roboto"/>
              <a:ea typeface="Roboto"/>
              <a:cs typeface="Roboto"/>
              <a:sym typeface="Roboto"/>
            </a:endParaRPr>
          </a:p>
          <a:p>
            <a:pPr indent="-139700" lvl="0" marL="177800" rtl="0" algn="l">
              <a:lnSpc>
                <a:spcPct val="200000"/>
              </a:lnSpc>
              <a:spcBef>
                <a:spcPts val="0"/>
              </a:spcBef>
              <a:spcAft>
                <a:spcPts val="0"/>
              </a:spcAft>
              <a:buClr>
                <a:srgbClr val="000000"/>
              </a:buClr>
              <a:buSzPts val="1200"/>
              <a:buFont typeface="Roboto"/>
              <a:buChar char="•"/>
            </a:pPr>
            <a:r>
              <a:rPr lang="en-US" sz="1200">
                <a:solidFill>
                  <a:srgbClr val="000000"/>
                </a:solidFill>
                <a:latin typeface="Roboto"/>
                <a:ea typeface="Roboto"/>
                <a:cs typeface="Roboto"/>
                <a:sym typeface="Roboto"/>
              </a:rPr>
              <a:t> This system can also be used for railway drivers</a:t>
            </a:r>
            <a:endParaRPr sz="1200">
              <a:solidFill>
                <a:srgbClr val="000000"/>
              </a:solidFill>
              <a:latin typeface="Roboto"/>
              <a:ea typeface="Roboto"/>
              <a:cs typeface="Roboto"/>
              <a:sym typeface="Roboto"/>
            </a:endParaRPr>
          </a:p>
        </p:txBody>
      </p:sp>
      <p:sp>
        <p:nvSpPr>
          <p:cNvPr id="453" name="Google Shape;453;p7"/>
          <p:cNvSpPr txBox="1"/>
          <p:nvPr/>
        </p:nvSpPr>
        <p:spPr>
          <a:xfrm>
            <a:off x="925184" y="336225"/>
            <a:ext cx="3978600" cy="344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6C8B5D"/>
                </a:solidFill>
                <a:latin typeface="Roboto"/>
                <a:ea typeface="Roboto"/>
                <a:cs typeface="Roboto"/>
                <a:sym typeface="Roboto"/>
              </a:rPr>
              <a:t>Future Scope and Usability</a:t>
            </a:r>
            <a:endParaRPr b="0" i="0" sz="1800" u="none" cap="none" strike="noStrike">
              <a:solidFill>
                <a:srgbClr val="6C8B5D"/>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8"/>
          <p:cNvSpPr txBox="1"/>
          <p:nvPr>
            <p:ph idx="4294967295" type="body"/>
          </p:nvPr>
        </p:nvSpPr>
        <p:spPr>
          <a:xfrm>
            <a:off x="830563" y="812123"/>
            <a:ext cx="8071800" cy="3622800"/>
          </a:xfrm>
          <a:prstGeom prst="rect">
            <a:avLst/>
          </a:prstGeom>
          <a:noFill/>
          <a:ln>
            <a:noFill/>
          </a:ln>
        </p:spPr>
        <p:txBody>
          <a:bodyPr anchorCtr="0" anchor="t" bIns="34275" lIns="68575" spcFirstLastPara="1" rIns="68575" wrap="square" tIns="34275">
            <a:noAutofit/>
          </a:bodyPr>
          <a:lstStyle/>
          <a:p>
            <a:pPr indent="-323850" lvl="0" marL="457200" rtl="0" algn="l">
              <a:lnSpc>
                <a:spcPct val="200000"/>
              </a:lnSpc>
              <a:spcBef>
                <a:spcPts val="0"/>
              </a:spcBef>
              <a:spcAft>
                <a:spcPts val="0"/>
              </a:spcAft>
              <a:buClr>
                <a:srgbClr val="000000"/>
              </a:buClr>
              <a:buSzPts val="1500"/>
              <a:buFont typeface="Roboto"/>
              <a:buChar char="•"/>
            </a:pPr>
            <a:r>
              <a:rPr lang="en-US" sz="1500">
                <a:solidFill>
                  <a:srgbClr val="000000"/>
                </a:solidFill>
                <a:latin typeface="Roboto"/>
                <a:ea typeface="Roboto"/>
                <a:cs typeface="Roboto"/>
                <a:sym typeface="Roboto"/>
              </a:rPr>
              <a:t>Project Code / Colab Notebook / Public Github Link</a:t>
            </a:r>
            <a:endParaRPr sz="1500">
              <a:solidFill>
                <a:srgbClr val="000000"/>
              </a:solidFill>
              <a:latin typeface="Roboto"/>
              <a:ea typeface="Roboto"/>
              <a:cs typeface="Roboto"/>
              <a:sym typeface="Roboto"/>
            </a:endParaRPr>
          </a:p>
          <a:p>
            <a:pPr indent="-323850" lvl="0" marL="457200" rtl="0" algn="l">
              <a:lnSpc>
                <a:spcPct val="200000"/>
              </a:lnSpc>
              <a:spcBef>
                <a:spcPts val="0"/>
              </a:spcBef>
              <a:spcAft>
                <a:spcPts val="0"/>
              </a:spcAft>
              <a:buClr>
                <a:srgbClr val="000000"/>
              </a:buClr>
              <a:buSzPts val="1500"/>
              <a:buFont typeface="Roboto"/>
              <a:buChar char="•"/>
            </a:pPr>
            <a:r>
              <a:rPr lang="en-US" sz="1500">
                <a:solidFill>
                  <a:srgbClr val="000000"/>
                </a:solidFill>
                <a:latin typeface="Roboto"/>
                <a:ea typeface="Roboto"/>
                <a:cs typeface="Roboto"/>
                <a:sym typeface="Roboto"/>
              </a:rPr>
              <a:t>Project Video Link </a:t>
            </a:r>
            <a:endParaRPr sz="1500">
              <a:solidFill>
                <a:srgbClr val="000000"/>
              </a:solidFill>
              <a:latin typeface="Roboto"/>
              <a:ea typeface="Roboto"/>
              <a:cs typeface="Roboto"/>
              <a:sym typeface="Roboto"/>
            </a:endParaRPr>
          </a:p>
        </p:txBody>
      </p:sp>
      <p:sp>
        <p:nvSpPr>
          <p:cNvPr id="459" name="Google Shape;459;p8"/>
          <p:cNvSpPr txBox="1"/>
          <p:nvPr/>
        </p:nvSpPr>
        <p:spPr>
          <a:xfrm>
            <a:off x="925184" y="336225"/>
            <a:ext cx="3978600" cy="344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C8B5D"/>
                </a:solidFill>
                <a:latin typeface="Roboto"/>
                <a:ea typeface="Roboto"/>
                <a:cs typeface="Roboto"/>
                <a:sym typeface="Roboto"/>
              </a:rPr>
              <a:t>Project Data Links</a:t>
            </a:r>
            <a:endParaRPr b="0" i="0" sz="1800" u="none" cap="none" strike="noStrike">
              <a:solidFill>
                <a:srgbClr val="6C8B5D"/>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9"/>
          <p:cNvSpPr/>
          <p:nvPr/>
        </p:nvSpPr>
        <p:spPr>
          <a:xfrm>
            <a:off x="0" y="0"/>
            <a:ext cx="2286600" cy="19617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5" name="Google Shape;465;p9"/>
          <p:cNvCxnSpPr/>
          <p:nvPr/>
        </p:nvCxnSpPr>
        <p:spPr>
          <a:xfrm>
            <a:off x="3878925" y="2781150"/>
            <a:ext cx="3361200" cy="0"/>
          </a:xfrm>
          <a:prstGeom prst="straightConnector1">
            <a:avLst/>
          </a:prstGeom>
          <a:noFill/>
          <a:ln cap="flat" cmpd="sng" w="9525">
            <a:solidFill>
              <a:srgbClr val="B9D87A"/>
            </a:solidFill>
            <a:prstDash val="solid"/>
            <a:round/>
            <a:headEnd len="sm" w="sm" type="none"/>
            <a:tailEnd len="sm" w="sm" type="none"/>
          </a:ln>
        </p:spPr>
      </p:cxnSp>
      <p:sp>
        <p:nvSpPr>
          <p:cNvPr id="466" name="Google Shape;466;p9"/>
          <p:cNvSpPr txBox="1"/>
          <p:nvPr/>
        </p:nvSpPr>
        <p:spPr>
          <a:xfrm>
            <a:off x="559850" y="1302606"/>
            <a:ext cx="1167000" cy="26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Roboto"/>
                <a:ea typeface="Roboto"/>
                <a:cs typeface="Roboto"/>
                <a:sym typeface="Roboto"/>
              </a:rPr>
              <a:t>www.hexart.in</a:t>
            </a:r>
            <a:endParaRPr b="0" i="0" sz="1200" u="none" cap="none" strike="noStrike">
              <a:solidFill>
                <a:srgbClr val="000000"/>
              </a:solidFill>
              <a:latin typeface="Roboto"/>
              <a:ea typeface="Roboto"/>
              <a:cs typeface="Roboto"/>
              <a:sym typeface="Roboto"/>
            </a:endParaRPr>
          </a:p>
        </p:txBody>
      </p:sp>
      <p:pic>
        <p:nvPicPr>
          <p:cNvPr id="467" name="Google Shape;467;p9"/>
          <p:cNvPicPr preferRelativeResize="0"/>
          <p:nvPr/>
        </p:nvPicPr>
        <p:blipFill rotWithShape="1">
          <a:blip r:embed="rId3">
            <a:alphaModFix/>
          </a:blip>
          <a:srcRect b="18628" l="7510" r="7431" t="20809"/>
          <a:stretch/>
        </p:blipFill>
        <p:spPr>
          <a:xfrm>
            <a:off x="570469" y="3633345"/>
            <a:ext cx="1145673" cy="328402"/>
          </a:xfrm>
          <a:prstGeom prst="rect">
            <a:avLst/>
          </a:prstGeom>
          <a:noFill/>
          <a:ln>
            <a:noFill/>
          </a:ln>
        </p:spPr>
      </p:pic>
      <p:pic>
        <p:nvPicPr>
          <p:cNvPr id="468" name="Google Shape;468;p9"/>
          <p:cNvPicPr preferRelativeResize="0"/>
          <p:nvPr/>
        </p:nvPicPr>
        <p:blipFill rotWithShape="1">
          <a:blip r:embed="rId4">
            <a:alphaModFix/>
          </a:blip>
          <a:srcRect b="17724" l="19861" r="19307" t="18103"/>
          <a:stretch/>
        </p:blipFill>
        <p:spPr>
          <a:xfrm>
            <a:off x="901770" y="4572177"/>
            <a:ext cx="483078" cy="360402"/>
          </a:xfrm>
          <a:prstGeom prst="rect">
            <a:avLst/>
          </a:prstGeom>
          <a:noFill/>
          <a:ln>
            <a:noFill/>
          </a:ln>
        </p:spPr>
      </p:pic>
      <p:pic>
        <p:nvPicPr>
          <p:cNvPr id="469" name="Google Shape;469;p9"/>
          <p:cNvPicPr preferRelativeResize="0"/>
          <p:nvPr/>
        </p:nvPicPr>
        <p:blipFill rotWithShape="1">
          <a:blip r:embed="rId5">
            <a:alphaModFix/>
          </a:blip>
          <a:srcRect b="19990" l="6451" r="5295" t="11076"/>
          <a:stretch/>
        </p:blipFill>
        <p:spPr>
          <a:xfrm>
            <a:off x="433614" y="2556215"/>
            <a:ext cx="1419414" cy="450900"/>
          </a:xfrm>
          <a:prstGeom prst="rect">
            <a:avLst/>
          </a:prstGeom>
          <a:noFill/>
          <a:ln>
            <a:noFill/>
          </a:ln>
        </p:spPr>
      </p:pic>
      <p:pic>
        <p:nvPicPr>
          <p:cNvPr id="470" name="Google Shape;470;p9"/>
          <p:cNvPicPr preferRelativeResize="0"/>
          <p:nvPr/>
        </p:nvPicPr>
        <p:blipFill rotWithShape="1">
          <a:blip r:embed="rId6">
            <a:alphaModFix/>
          </a:blip>
          <a:srcRect b="0" l="0" r="0" t="0"/>
          <a:stretch/>
        </p:blipFill>
        <p:spPr>
          <a:xfrm>
            <a:off x="104975" y="508352"/>
            <a:ext cx="2076703" cy="794252"/>
          </a:xfrm>
          <a:prstGeom prst="rect">
            <a:avLst/>
          </a:prstGeom>
          <a:noFill/>
          <a:ln>
            <a:noFill/>
          </a:ln>
        </p:spPr>
      </p:pic>
      <p:sp>
        <p:nvSpPr>
          <p:cNvPr id="471" name="Google Shape;471;p9"/>
          <p:cNvSpPr txBox="1"/>
          <p:nvPr/>
        </p:nvSpPr>
        <p:spPr>
          <a:xfrm>
            <a:off x="559825" y="2260688"/>
            <a:ext cx="11670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Roboto"/>
                <a:ea typeface="Roboto"/>
                <a:cs typeface="Roboto"/>
                <a:sym typeface="Roboto"/>
              </a:rPr>
              <a:t>Sponsored by</a:t>
            </a:r>
            <a:endParaRPr b="0" i="0" sz="800" u="none" cap="none" strike="noStrike">
              <a:solidFill>
                <a:srgbClr val="0098BA"/>
              </a:solidFill>
              <a:latin typeface="Roboto"/>
              <a:ea typeface="Roboto"/>
              <a:cs typeface="Roboto"/>
              <a:sym typeface="Roboto"/>
            </a:endParaRPr>
          </a:p>
        </p:txBody>
      </p:sp>
      <p:sp>
        <p:nvSpPr>
          <p:cNvPr id="472" name="Google Shape;472;p9"/>
          <p:cNvSpPr txBox="1"/>
          <p:nvPr/>
        </p:nvSpPr>
        <p:spPr>
          <a:xfrm>
            <a:off x="559800" y="3322075"/>
            <a:ext cx="11670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Roboto"/>
                <a:ea typeface="Roboto"/>
                <a:cs typeface="Roboto"/>
                <a:sym typeface="Roboto"/>
              </a:rPr>
              <a:t>CSR Partner</a:t>
            </a:r>
            <a:endParaRPr b="0" i="0" sz="800" u="none" cap="none" strike="noStrike">
              <a:solidFill>
                <a:srgbClr val="0098BA"/>
              </a:solidFill>
              <a:latin typeface="Roboto"/>
              <a:ea typeface="Roboto"/>
              <a:cs typeface="Roboto"/>
              <a:sym typeface="Roboto"/>
            </a:endParaRPr>
          </a:p>
        </p:txBody>
      </p:sp>
      <p:sp>
        <p:nvSpPr>
          <p:cNvPr id="473" name="Google Shape;473;p9"/>
          <p:cNvSpPr txBox="1"/>
          <p:nvPr/>
        </p:nvSpPr>
        <p:spPr>
          <a:xfrm>
            <a:off x="352363" y="4276700"/>
            <a:ext cx="15819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800" u="none" cap="none" strike="noStrike">
                <a:solidFill>
                  <a:srgbClr val="0098BA"/>
                </a:solidFill>
                <a:latin typeface="Roboto"/>
                <a:ea typeface="Roboto"/>
                <a:cs typeface="Roboto"/>
                <a:sym typeface="Roboto"/>
              </a:rPr>
              <a:t>Implementation Partner</a:t>
            </a:r>
            <a:endParaRPr b="0" i="0" sz="800" u="none" cap="none" strike="noStrike">
              <a:solidFill>
                <a:srgbClr val="0098BA"/>
              </a:solidFill>
              <a:latin typeface="Roboto"/>
              <a:ea typeface="Roboto"/>
              <a:cs typeface="Roboto"/>
              <a:sym typeface="Roboto"/>
            </a:endParaRPr>
          </a:p>
        </p:txBody>
      </p:sp>
      <p:cxnSp>
        <p:nvCxnSpPr>
          <p:cNvPr id="474" name="Google Shape;474;p9"/>
          <p:cNvCxnSpPr/>
          <p:nvPr/>
        </p:nvCxnSpPr>
        <p:spPr>
          <a:xfrm>
            <a:off x="4467975" y="2782200"/>
            <a:ext cx="2183100" cy="0"/>
          </a:xfrm>
          <a:prstGeom prst="straightConnector1">
            <a:avLst/>
          </a:prstGeom>
          <a:noFill/>
          <a:ln cap="flat" cmpd="sng" w="76200">
            <a:solidFill>
              <a:srgbClr val="B9D87A"/>
            </a:solidFill>
            <a:prstDash val="solid"/>
            <a:round/>
            <a:headEnd len="sm" w="sm" type="none"/>
            <a:tailEnd len="sm" w="sm" type="none"/>
          </a:ln>
        </p:spPr>
      </p:cxnSp>
      <p:sp>
        <p:nvSpPr>
          <p:cNvPr id="475" name="Google Shape;475;p9"/>
          <p:cNvSpPr txBox="1"/>
          <p:nvPr/>
        </p:nvSpPr>
        <p:spPr>
          <a:xfrm>
            <a:off x="4300725" y="2334275"/>
            <a:ext cx="2517600" cy="4065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4000"/>
              <a:buFont typeface="Arial"/>
              <a:buNone/>
            </a:pPr>
            <a:r>
              <a:rPr b="0" i="0" lang="en-US" sz="3000" u="none" cap="none" strike="noStrike">
                <a:solidFill>
                  <a:srgbClr val="0098BA"/>
                </a:solidFill>
                <a:latin typeface="Roboto Medium"/>
                <a:ea typeface="Roboto Medium"/>
                <a:cs typeface="Roboto Medium"/>
                <a:sym typeface="Roboto Medium"/>
              </a:rPr>
              <a:t>THANK YOU</a:t>
            </a:r>
            <a:endParaRPr b="0" i="0" sz="3000" u="none" cap="none" strike="noStrike">
              <a:solidFill>
                <a:srgbClr val="0098BA"/>
              </a:solidFill>
              <a:latin typeface="Roboto Medium"/>
              <a:ea typeface="Roboto Medium"/>
              <a:cs typeface="Roboto Medium"/>
              <a:sym typeface="Roboto Medium"/>
            </a:endParaRPr>
          </a:p>
        </p:txBody>
      </p:sp>
      <p:sp>
        <p:nvSpPr>
          <p:cNvPr id="476" name="Google Shape;476;p9"/>
          <p:cNvSpPr/>
          <p:nvPr/>
        </p:nvSpPr>
        <p:spPr>
          <a:xfrm>
            <a:off x="7525440" y="0"/>
            <a:ext cx="378" cy="80713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
        <p:nvSpPr>
          <p:cNvPr id="477" name="Google Shape;477;p9"/>
          <p:cNvSpPr/>
          <p:nvPr/>
        </p:nvSpPr>
        <p:spPr>
          <a:xfrm>
            <a:off x="7918920" y="1046880"/>
            <a:ext cx="1235520" cy="378"/>
          </a:xfrm>
          <a:custGeom>
            <a:rect b="b" l="l" r="r" t="t"/>
            <a:pathLst>
              <a:path extrusionOk="0" h="21600" w="21600">
                <a:moveTo>
                  <a:pt x="0" y="0"/>
                </a:moveTo>
                <a:lnTo>
                  <a:pt x="21600" y="21600"/>
                </a:lnTo>
              </a:path>
            </a:pathLst>
          </a:custGeom>
          <a:noFill/>
          <a:ln cap="flat" cmpd="sng" w="19075">
            <a:solidFill>
              <a:srgbClr val="EFEFEF"/>
            </a:solidFill>
            <a:prstDash val="solid"/>
            <a:round/>
            <a:headEnd len="sm" w="sm" type="none"/>
            <a:tailEnd len="sm" w="sm" type="none"/>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2023-01-20T18:17:44Z</dcterms:created>
  <dc:creator>SUDIP GUPTA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C29BD27C992146C9BEC7E22E6199E901</vt:lpwstr>
  </property>
  <property fmtid="{D5CDD505-2E9C-101B-9397-08002B2CF9AE}" pid="3" name="KSOProductBuildVer">
    <vt:lpwstr>1033-11.2.0.11440</vt:lpwstr>
  </property>
</Properties>
</file>