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A929-4CDD-4843-8017-E74CD951A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E488-8F69-49A8-965B-ACCE2B81E0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 Diagram Description: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User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/>
              <a:t>username: char*</a:t>
            </a:r>
            <a:endParaRPr lang="en-US" dirty="0"/>
          </a:p>
          <a:p>
            <a:pPr lvl="2"/>
            <a:r>
              <a:rPr lang="en-US" dirty="0"/>
              <a:t>password: char*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/>
              <a:t>User()</a:t>
            </a:r>
            <a:endParaRPr lang="en-US" dirty="0"/>
          </a:p>
          <a:p>
            <a:pPr lvl="2"/>
            <a:r>
              <a:rPr lang="en-US" dirty="0"/>
              <a:t>User(const char*, const char*)</a:t>
            </a:r>
            <a:endParaRPr lang="en-US" dirty="0"/>
          </a:p>
          <a:p>
            <a:pPr lvl="2"/>
            <a:r>
              <a:rPr lang="en-US" dirty="0"/>
              <a:t>User(const User&amp;)</a:t>
            </a:r>
            <a:endParaRPr lang="en-US" dirty="0"/>
          </a:p>
          <a:p>
            <a:pPr lvl="2"/>
            <a:r>
              <a:rPr lang="en-US" dirty="0"/>
              <a:t>User&amp; operator=(const User&amp;)</a:t>
            </a:r>
            <a:endParaRPr lang="en-US" dirty="0"/>
          </a:p>
          <a:p>
            <a:pPr lvl="2"/>
            <a:r>
              <a:rPr lang="en-US" dirty="0"/>
              <a:t>~User()</a:t>
            </a:r>
            <a:endParaRPr lang="en-US" dirty="0"/>
          </a:p>
          <a:p>
            <a:pPr lvl="2"/>
            <a:r>
              <a:rPr lang="en-US" dirty="0" err="1"/>
              <a:t>checkName</a:t>
            </a:r>
            <a:r>
              <a:rPr lang="en-US" dirty="0"/>
              <a:t>(const char*): </a:t>
            </a:r>
            <a:r>
              <a:rPr lang="en-US" dirty="0" err="1"/>
              <a:t>bool</a:t>
            </a:r>
            <a:endParaRPr lang="en-US" dirty="0"/>
          </a:p>
          <a:p>
            <a:pPr lvl="2"/>
            <a:r>
              <a:rPr lang="en-US" dirty="0" err="1"/>
              <a:t>checkPass</a:t>
            </a:r>
            <a:r>
              <a:rPr lang="en-US" dirty="0"/>
              <a:t>(const char*): </a:t>
            </a:r>
            <a:r>
              <a:rPr lang="en-US" dirty="0" err="1"/>
              <a:t>bool</a:t>
            </a:r>
            <a:endParaRPr lang="en-US" dirty="0"/>
          </a:p>
          <a:p>
            <a:pPr lvl="2"/>
            <a:r>
              <a:rPr lang="en-US" dirty="0" err="1"/>
              <a:t>getUser</a:t>
            </a:r>
            <a:r>
              <a:rPr lang="en-US" dirty="0"/>
              <a:t>(): const char*</a:t>
            </a:r>
            <a:endParaRPr lang="en-US" dirty="0"/>
          </a:p>
          <a:p>
            <a:pPr lvl="2"/>
            <a:r>
              <a:rPr lang="en-US" dirty="0" err="1"/>
              <a:t>getPass</a:t>
            </a:r>
            <a:r>
              <a:rPr lang="en-US" dirty="0"/>
              <a:t>(): const char*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b="1" dirty="0" err="1"/>
              <a:t>UserManager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 err="1"/>
              <a:t>numberOfUsers</a:t>
            </a:r>
            <a:r>
              <a:rPr lang="en-US" dirty="0"/>
              <a:t>: static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users: User*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 err="1"/>
              <a:t>UserManager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/>
              <a:t>~</a:t>
            </a:r>
            <a:r>
              <a:rPr lang="en-US" dirty="0" err="1"/>
              <a:t>UserManager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registerUser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loginUser</a:t>
            </a:r>
            <a:r>
              <a:rPr lang="en-US" dirty="0"/>
              <a:t>()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Date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/>
              <a:t>day: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month: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year: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/>
              <a:t>Date()</a:t>
            </a:r>
            <a:endParaRPr lang="en-US" dirty="0"/>
          </a:p>
          <a:p>
            <a:pPr lvl="2"/>
            <a:r>
              <a:rPr lang="en-US" dirty="0"/>
              <a:t>Date(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err="1"/>
              <a:t>setday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err="1"/>
              <a:t>setmonth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err="1"/>
              <a:t>setyear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err="1"/>
              <a:t>setdate</a:t>
            </a:r>
            <a:r>
              <a:rPr lang="en-US" dirty="0"/>
              <a:t>(Date)</a:t>
            </a:r>
            <a:endParaRPr lang="en-US" dirty="0"/>
          </a:p>
          <a:p>
            <a:pPr lvl="2"/>
            <a:r>
              <a:rPr lang="en-US" dirty="0" err="1"/>
              <a:t>getday</a:t>
            </a:r>
            <a:r>
              <a:rPr lang="en-US" dirty="0"/>
              <a:t>():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 err="1"/>
              <a:t>getmonth</a:t>
            </a:r>
            <a:r>
              <a:rPr lang="en-US" dirty="0"/>
              <a:t>():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 err="1"/>
              <a:t>getyear</a:t>
            </a:r>
            <a:r>
              <a:rPr lang="en-US" dirty="0"/>
              <a:t>():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 err="1"/>
              <a:t>incday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incmonth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incyear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/>
              <a:t>print()</a:t>
            </a:r>
            <a:endParaRPr lang="en-US" dirty="0"/>
          </a:p>
          <a:p>
            <a:pPr lvl="2"/>
            <a:r>
              <a:rPr lang="en-US" dirty="0" err="1"/>
              <a:t>nextDate</a:t>
            </a:r>
            <a:r>
              <a:rPr lang="en-US" dirty="0"/>
              <a:t>(): Date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Person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 err="1"/>
              <a:t>firstName</a:t>
            </a:r>
            <a:r>
              <a:rPr lang="en-US" dirty="0"/>
              <a:t>: char*</a:t>
            </a:r>
            <a:endParaRPr lang="en-US" dirty="0"/>
          </a:p>
          <a:p>
            <a:pPr lvl="2"/>
            <a:r>
              <a:rPr lang="en-US" dirty="0" err="1"/>
              <a:t>lastName</a:t>
            </a:r>
            <a:r>
              <a:rPr lang="en-US" dirty="0"/>
              <a:t>: char*</a:t>
            </a:r>
            <a:endParaRPr lang="en-US" dirty="0"/>
          </a:p>
          <a:p>
            <a:pPr lvl="2"/>
            <a:r>
              <a:rPr lang="en-US" dirty="0" err="1"/>
              <a:t>mobileNo</a:t>
            </a:r>
            <a:r>
              <a:rPr lang="en-US" dirty="0"/>
              <a:t>: char*</a:t>
            </a:r>
            <a:endParaRPr lang="en-US" dirty="0"/>
          </a:p>
          <a:p>
            <a:pPr lvl="2"/>
            <a:r>
              <a:rPr lang="en-US" dirty="0"/>
              <a:t>email: char*</a:t>
            </a:r>
            <a:endParaRPr lang="en-US" dirty="0"/>
          </a:p>
          <a:p>
            <a:pPr lvl="2"/>
            <a:r>
              <a:rPr lang="en-US" dirty="0" err="1"/>
              <a:t>passportNo</a:t>
            </a:r>
            <a:r>
              <a:rPr lang="en-US" dirty="0"/>
              <a:t>: char*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/>
              <a:t>Person()</a:t>
            </a:r>
            <a:endParaRPr lang="en-US" dirty="0"/>
          </a:p>
          <a:p>
            <a:pPr lvl="2"/>
            <a:r>
              <a:rPr lang="en-US" dirty="0"/>
              <a:t>Person(char*, char*, char*, char*, char*)</a:t>
            </a:r>
            <a:endParaRPr lang="en-US" dirty="0"/>
          </a:p>
          <a:p>
            <a:pPr lvl="2"/>
            <a:r>
              <a:rPr lang="en-US" dirty="0" err="1"/>
              <a:t>getFirstName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getLastName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getMobileNo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getEmail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getfullname</a:t>
            </a:r>
            <a:r>
              <a:rPr lang="en-US" dirty="0"/>
              <a:t>(): char*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Location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/>
              <a:t>from: char*</a:t>
            </a:r>
            <a:endParaRPr lang="en-US" dirty="0"/>
          </a:p>
          <a:p>
            <a:pPr lvl="2"/>
            <a:r>
              <a:rPr lang="en-US" dirty="0"/>
              <a:t>to: char*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/>
              <a:t>Location()</a:t>
            </a:r>
            <a:endParaRPr lang="en-US" dirty="0"/>
          </a:p>
          <a:p>
            <a:pPr lvl="2"/>
            <a:r>
              <a:rPr lang="en-US" dirty="0"/>
              <a:t>Location(char*)</a:t>
            </a:r>
            <a:endParaRPr lang="en-US" dirty="0"/>
          </a:p>
          <a:p>
            <a:pPr lvl="2"/>
            <a:r>
              <a:rPr lang="en-US" dirty="0"/>
              <a:t>~Location()</a:t>
            </a:r>
            <a:endParaRPr lang="en-US" dirty="0"/>
          </a:p>
          <a:p>
            <a:pPr lvl="2"/>
            <a:r>
              <a:rPr lang="en-US" dirty="0" err="1"/>
              <a:t>getFrom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getTo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setFrom</a:t>
            </a:r>
            <a:r>
              <a:rPr lang="en-US" dirty="0"/>
              <a:t>(char*)</a:t>
            </a:r>
            <a:endParaRPr lang="en-US" dirty="0"/>
          </a:p>
          <a:p>
            <a:pPr lvl="2"/>
            <a:r>
              <a:rPr lang="en-US" dirty="0" err="1"/>
              <a:t>setTo</a:t>
            </a:r>
            <a:r>
              <a:rPr lang="en-US" dirty="0"/>
              <a:t>(char*)</a:t>
            </a:r>
            <a:endParaRPr lang="en-US" dirty="0"/>
          </a:p>
          <a:p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US" b="1" dirty="0" err="1"/>
              <a:t>PlaneInfo</a:t>
            </a:r>
            <a:r>
              <a:rPr lang="en-US" b="1" dirty="0"/>
              <a:t> (inherits from Location)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/>
              <a:t>date: Date</a:t>
            </a:r>
            <a:endParaRPr lang="en-US" dirty="0"/>
          </a:p>
          <a:p>
            <a:pPr lvl="2"/>
            <a:r>
              <a:rPr lang="en-US" dirty="0" err="1"/>
              <a:t>planeNo</a:t>
            </a:r>
            <a:r>
              <a:rPr lang="en-US" dirty="0"/>
              <a:t>: float</a:t>
            </a:r>
            <a:endParaRPr lang="en-US" dirty="0"/>
          </a:p>
          <a:p>
            <a:pPr lvl="2"/>
            <a:r>
              <a:rPr lang="en-US" dirty="0"/>
              <a:t>time: char*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 err="1"/>
              <a:t>PlaneInfo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PlaneInfo</a:t>
            </a:r>
            <a:r>
              <a:rPr lang="en-US" dirty="0"/>
              <a:t>(float, char*, char*, char*, Date)</a:t>
            </a:r>
            <a:endParaRPr lang="en-US" dirty="0"/>
          </a:p>
          <a:p>
            <a:pPr lvl="2"/>
            <a:r>
              <a:rPr lang="en-US" dirty="0"/>
              <a:t>~</a:t>
            </a:r>
            <a:r>
              <a:rPr lang="en-US" dirty="0" err="1"/>
              <a:t>PlaneInfo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US" b="1" dirty="0"/>
              <a:t>Level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 err="1"/>
              <a:t>ticketClass</a:t>
            </a:r>
            <a:r>
              <a:rPr lang="en-US" dirty="0"/>
              <a:t>: char*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/>
              <a:t>Level()</a:t>
            </a:r>
            <a:endParaRPr lang="en-US" dirty="0"/>
          </a:p>
          <a:p>
            <a:pPr lvl="2"/>
            <a:r>
              <a:rPr lang="en-US" dirty="0"/>
              <a:t>Level(char*)</a:t>
            </a:r>
            <a:endParaRPr lang="en-US" dirty="0"/>
          </a:p>
          <a:p>
            <a:pPr lvl="2"/>
            <a:r>
              <a:rPr lang="en-US" dirty="0" err="1"/>
              <a:t>setLevel</a:t>
            </a:r>
            <a:r>
              <a:rPr lang="en-US" dirty="0"/>
              <a:t>(char*)</a:t>
            </a:r>
            <a:endParaRPr lang="en-US" dirty="0"/>
          </a:p>
          <a:p>
            <a:pPr lvl="2"/>
            <a:r>
              <a:rPr lang="en-US" dirty="0" err="1"/>
              <a:t>getLevel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printLevel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/>
              <a:t>~Level()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Ticket (inherits from Person, </a:t>
            </a:r>
            <a:r>
              <a:rPr lang="en-US" b="1" dirty="0" err="1"/>
              <a:t>PlaneInfo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b="1" dirty="0"/>
              <a:t>Attributes:</a:t>
            </a:r>
            <a:endParaRPr lang="en-US" dirty="0"/>
          </a:p>
          <a:p>
            <a:pPr lvl="2"/>
            <a:r>
              <a:rPr lang="en-US" dirty="0"/>
              <a:t>show: </a:t>
            </a:r>
            <a:r>
              <a:rPr lang="en-US" dirty="0" err="1"/>
              <a:t>bool</a:t>
            </a:r>
            <a:endParaRPr lang="en-US" dirty="0"/>
          </a:p>
          <a:p>
            <a:pPr lvl="2"/>
            <a:r>
              <a:rPr lang="en-US" dirty="0" err="1"/>
              <a:t>ticketClass</a:t>
            </a:r>
            <a:r>
              <a:rPr lang="en-US" dirty="0"/>
              <a:t>: Level</a:t>
            </a:r>
            <a:endParaRPr lang="en-US" dirty="0"/>
          </a:p>
          <a:p>
            <a:pPr lvl="2"/>
            <a:r>
              <a:rPr lang="en-US" dirty="0" err="1"/>
              <a:t>totalprice</a:t>
            </a:r>
            <a:r>
              <a:rPr lang="en-US" dirty="0"/>
              <a:t>: float</a:t>
            </a:r>
            <a:endParaRPr lang="en-US" dirty="0"/>
          </a:p>
          <a:p>
            <a:pPr lvl="2"/>
            <a:r>
              <a:rPr lang="en-US" dirty="0" err="1"/>
              <a:t>numPerson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b="1" dirty="0"/>
              <a:t>Methods:</a:t>
            </a:r>
            <a:endParaRPr lang="en-US" dirty="0"/>
          </a:p>
          <a:p>
            <a:pPr lvl="2"/>
            <a:r>
              <a:rPr lang="en-US" dirty="0"/>
              <a:t>Ticket()</a:t>
            </a:r>
            <a:endParaRPr lang="en-US" dirty="0"/>
          </a:p>
          <a:p>
            <a:pPr lvl="2"/>
            <a:r>
              <a:rPr lang="en-US" dirty="0"/>
              <a:t>Ticket(char*, float, </a:t>
            </a:r>
            <a:r>
              <a:rPr lang="en-US" dirty="0" err="1"/>
              <a:t>int</a:t>
            </a:r>
            <a:r>
              <a:rPr lang="en-US" dirty="0"/>
              <a:t>, char*, char*, char*, char*, char*, float, char*, char*, char*, Date)</a:t>
            </a:r>
            <a:endParaRPr lang="en-US" dirty="0"/>
          </a:p>
          <a:p>
            <a:pPr lvl="2"/>
            <a:r>
              <a:rPr lang="en-US" dirty="0"/>
              <a:t>menu(Ticket*)</a:t>
            </a:r>
            <a:endParaRPr lang="en-US" dirty="0"/>
          </a:p>
          <a:p>
            <a:pPr lvl="2"/>
            <a:r>
              <a:rPr lang="en-US" dirty="0" err="1"/>
              <a:t>booktic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printStoretic</a:t>
            </a:r>
            <a:r>
              <a:rPr lang="en-US" dirty="0"/>
              <a:t>(Ticket*)</a:t>
            </a:r>
            <a:endParaRPr lang="en-US" dirty="0"/>
          </a:p>
          <a:p>
            <a:pPr lvl="2"/>
            <a:r>
              <a:rPr lang="en-US" dirty="0" err="1"/>
              <a:t>showAllData</a:t>
            </a:r>
            <a:r>
              <a:rPr lang="en-US" dirty="0"/>
              <a:t>(Ticket*)</a:t>
            </a:r>
            <a:endParaRPr lang="en-US" dirty="0"/>
          </a:p>
          <a:p>
            <a:pPr lvl="2"/>
            <a:r>
              <a:rPr lang="en-US" dirty="0" err="1"/>
              <a:t>cancletic</a:t>
            </a:r>
            <a:r>
              <a:rPr lang="en-US" dirty="0"/>
              <a:t>(Ticket*)</a:t>
            </a:r>
            <a:endParaRPr lang="en-US" dirty="0"/>
          </a:p>
          <a:p>
            <a:pPr lvl="2"/>
            <a:r>
              <a:rPr lang="en-US" dirty="0" err="1"/>
              <a:t>selectClass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selectDate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selectLocation</a:t>
            </a:r>
            <a:r>
              <a:rPr lang="en-US" dirty="0"/>
              <a:t>(): char*</a:t>
            </a:r>
            <a:endParaRPr lang="en-US" dirty="0"/>
          </a:p>
          <a:p>
            <a:pPr lvl="2"/>
            <a:r>
              <a:rPr lang="en-US" dirty="0" err="1"/>
              <a:t>getPrice</a:t>
            </a:r>
            <a:r>
              <a:rPr lang="en-US" dirty="0"/>
              <a:t>(char*):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 err="1"/>
              <a:t>selectTime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 err="1"/>
              <a:t>setAllData</a:t>
            </a:r>
            <a:r>
              <a:rPr lang="en-US" dirty="0"/>
              <a:t>()</a:t>
            </a:r>
            <a:endParaRPr lang="en-US" dirty="0"/>
          </a:p>
          <a:p>
            <a:pPr lvl="2"/>
            <a:r>
              <a:rPr lang="en-US" dirty="0"/>
              <a:t>print()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Presentation</Application>
  <PresentationFormat>On-screen Show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Class Diagram Description: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Description:</dc:title>
  <dc:creator>Darsh Gadara</dc:creator>
  <cp:lastModifiedBy>ddpat</cp:lastModifiedBy>
  <cp:revision>4</cp:revision>
  <dcterms:created xsi:type="dcterms:W3CDTF">2024-05-19T16:37:00Z</dcterms:created>
  <dcterms:modified xsi:type="dcterms:W3CDTF">2024-05-19T17:03:59Z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D574A89BDC3C4810A0EF84B322AF2CDF_12</vt:lpwstr>
  </property>
  <property fmtid="{D5CDD505-2E9C-101B-9397-08002B2CF9AE}" pid="3" name="KSOProductBuildVer">
    <vt:lpwstr>1033-12.2.0.16909</vt:lpwstr>
  </property>
</Properties>
</file>