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bmtableua1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B46B344-AB10-4D21-89E9-6A3A5F2DB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pc="-300" dirty="0">
                <a:hlinkClick r:id="rId2"/>
              </a:rPr>
              <a:t>IBM HR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6E11F3-A3D0-457E-B9B0-AC3899EA8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019A1043-B8C6-4E89-808D-07310FDE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10" y="0"/>
            <a:ext cx="10025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ender in the company">
            <a:extLst>
              <a:ext uri="{FF2B5EF4-FFF2-40B4-BE49-F238E27FC236}">
                <a16:creationId xmlns:a16="http://schemas.microsoft.com/office/drawing/2014/main" id="{CF36B99D-1EE2-45F0-B798-6DBF1C272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0"/>
            <a:ext cx="105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age by department and job role">
            <a:extLst>
              <a:ext uri="{FF2B5EF4-FFF2-40B4-BE49-F238E27FC236}">
                <a16:creationId xmlns:a16="http://schemas.microsoft.com/office/drawing/2014/main" id="{BC52CEF0-D38A-4848-A777-56EB9A4CC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0"/>
            <a:ext cx="105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ender and job role">
            <a:extLst>
              <a:ext uri="{FF2B5EF4-FFF2-40B4-BE49-F238E27FC236}">
                <a16:creationId xmlns:a16="http://schemas.microsoft.com/office/drawing/2014/main" id="{15DA3DEB-71C7-45C4-9C88-6646656DB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0"/>
            <a:ext cx="105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ender and marital status">
            <a:extLst>
              <a:ext uri="{FF2B5EF4-FFF2-40B4-BE49-F238E27FC236}">
                <a16:creationId xmlns:a16="http://schemas.microsoft.com/office/drawing/2014/main" id="{5FF5757E-4D28-4536-AC30-4B443A3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0"/>
            <a:ext cx="105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employees by education field">
            <a:extLst>
              <a:ext uri="{FF2B5EF4-FFF2-40B4-BE49-F238E27FC236}">
                <a16:creationId xmlns:a16="http://schemas.microsoft.com/office/drawing/2014/main" id="{2915CB74-391D-40AC-AAE9-FDA344FD0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0"/>
            <a:ext cx="105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employees by department and job role">
            <a:extLst>
              <a:ext uri="{FF2B5EF4-FFF2-40B4-BE49-F238E27FC236}">
                <a16:creationId xmlns:a16="http://schemas.microsoft.com/office/drawing/2014/main" id="{0DB08134-0802-403B-A412-D9800666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0"/>
            <a:ext cx="10583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erage montly income by department and job role ">
            <a:extLst>
              <a:ext uri="{FF2B5EF4-FFF2-40B4-BE49-F238E27FC236}">
                <a16:creationId xmlns:a16="http://schemas.microsoft.com/office/drawing/2014/main" id="{B3043422-6901-464B-B07E-D2959C64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76" y="0"/>
            <a:ext cx="980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Number compaines worked for">
            <a:extLst>
              <a:ext uri="{FF2B5EF4-FFF2-40B4-BE49-F238E27FC236}">
                <a16:creationId xmlns:a16="http://schemas.microsoft.com/office/drawing/2014/main" id="{EC6D0E0D-4F44-472D-A295-129FFEEE6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76" y="0"/>
            <a:ext cx="9804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IBM HR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Gaddam Sudeeksha</cp:lastModifiedBy>
  <cp:revision>1</cp:revision>
  <dcterms:created xsi:type="dcterms:W3CDTF">2025-07-16T05:28:24Z</dcterms:created>
  <dcterms:modified xsi:type="dcterms:W3CDTF">2025-07-16T05:30:54Z</dcterms:modified>
</cp:coreProperties>
</file>