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56AD6-99F0-62E7-8304-9A84B61D7936}" v="76" dt="2023-01-30T09:42:54.980"/>
    <p1510:client id="{56D33820-02C7-EF92-4DEA-2944D0A67D78}" v="843" dt="2023-01-29T19:09:38.777"/>
    <p1510:client id="{5E0D6544-22B3-2C06-5C3A-072D98DF40F9}" v="54" dt="2023-01-29T19:29:2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am Karthik Reddy" userId="S::gaddamkarthik.reddy@spsu.ac.in::65082b6a-1ad2-4548-8232-9eda4568b490" providerId="AD" clId="Web-{56D33820-02C7-EF92-4DEA-2944D0A67D78}"/>
    <pc:docChg chg="addSld delSld modSld addMainMaster delMainMaster">
      <pc:chgData name="Gaddam Karthik Reddy" userId="S::gaddamkarthik.reddy@spsu.ac.in::65082b6a-1ad2-4548-8232-9eda4568b490" providerId="AD" clId="Web-{56D33820-02C7-EF92-4DEA-2944D0A67D78}" dt="2023-01-29T19:09:41.464" v="649"/>
      <pc:docMkLst>
        <pc:docMk/>
      </pc:docMkLst>
      <pc:sldChg chg="addSp delSp modSp mod setBg modClrScheme addAnim delAnim setClrOvrMap delDesignElem chgLayout">
        <pc:chgData name="Gaddam Karthik Reddy" userId="S::gaddamkarthik.reddy@spsu.ac.in::65082b6a-1ad2-4548-8232-9eda4568b490" providerId="AD" clId="Web-{56D33820-02C7-EF92-4DEA-2944D0A67D78}" dt="2023-01-29T18:22:50.518" v="142"/>
        <pc:sldMkLst>
          <pc:docMk/>
          <pc:sldMk cId="3879346322" sldId="256"/>
        </pc:sldMkLst>
        <pc:spChg chg="mod ord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3879346322" sldId="256"/>
            <ac:spMk id="2" creationId="{00000000-0000-0000-0000-000000000000}"/>
          </ac:spMkLst>
        </pc:spChg>
        <pc:spChg chg="del mod">
          <ac:chgData name="Gaddam Karthik Reddy" userId="S::gaddamkarthik.reddy@spsu.ac.in::65082b6a-1ad2-4548-8232-9eda4568b490" providerId="AD" clId="Web-{56D33820-02C7-EF92-4DEA-2944D0A67D78}" dt="2023-01-29T18:04:20.024" v="19"/>
          <ac:spMkLst>
            <pc:docMk/>
            <pc:sldMk cId="3879346322" sldId="256"/>
            <ac:spMk id="3" creationId="{00000000-0000-0000-0000-000000000000}"/>
          </ac:spMkLst>
        </pc:spChg>
        <pc:spChg chg="add mod ord">
          <ac:chgData name="Gaddam Karthik Reddy" userId="S::gaddamkarthik.reddy@spsu.ac.in::65082b6a-1ad2-4548-8232-9eda4568b490" providerId="AD" clId="Web-{56D33820-02C7-EF92-4DEA-2944D0A67D78}" dt="2023-01-29T18:15:29.339" v="53"/>
          <ac:spMkLst>
            <pc:docMk/>
            <pc:sldMk cId="3879346322" sldId="256"/>
            <ac:spMk id="5" creationId="{92E10875-9FDE-BDCE-6A08-F723FF27EDC2}"/>
          </ac:spMkLst>
        </pc:spChg>
        <pc:spChg chg="add mod">
          <ac:chgData name="Gaddam Karthik Reddy" userId="S::gaddamkarthik.reddy@spsu.ac.in::65082b6a-1ad2-4548-8232-9eda4568b490" providerId="AD" clId="Web-{56D33820-02C7-EF92-4DEA-2944D0A67D78}" dt="2023-01-29T18:15:29.339" v="53"/>
          <ac:spMkLst>
            <pc:docMk/>
            <pc:sldMk cId="3879346322" sldId="256"/>
            <ac:spMk id="8" creationId="{C7AF6646-DD8F-12EA-301B-306DCE3E057B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933" v="25"/>
          <ac:spMkLst>
            <pc:docMk/>
            <pc:sldMk cId="3879346322" sldId="256"/>
            <ac:spMk id="10" creationId="{CD60390C-0E4C-4682-8246-AFA2E49856DA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933" v="25"/>
          <ac:spMkLst>
            <pc:docMk/>
            <pc:sldMk cId="3879346322" sldId="256"/>
            <ac:spMk id="12" creationId="{CEBA87F4-FB8A-4D91-B3F3-DFA78E0CC64D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15:29.277" v="52"/>
          <ac:spMkLst>
            <pc:docMk/>
            <pc:sldMk cId="3879346322" sldId="256"/>
            <ac:spMk id="13" creationId="{C458EB8A-C7C5-4211-9687-A5EE0C6DD06B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933" v="25"/>
          <ac:spMkLst>
            <pc:docMk/>
            <pc:sldMk cId="3879346322" sldId="256"/>
            <ac:spMk id="14" creationId="{D012A90F-45C2-4C9B-BAF6-9CE1F546C7EA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855" v="24"/>
          <ac:spMkLst>
            <pc:docMk/>
            <pc:sldMk cId="3879346322" sldId="256"/>
            <ac:spMk id="19" creationId="{0671A8AE-40A1-4631-A6B8-581AFF065482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15:29.277" v="52"/>
          <ac:spMkLst>
            <pc:docMk/>
            <pc:sldMk cId="3879346322" sldId="256"/>
            <ac:spMk id="20" creationId="{B6E7B777-18B2-4C35-B506-702DC68D2584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855" v="24"/>
          <ac:spMkLst>
            <pc:docMk/>
            <pc:sldMk cId="3879346322" sldId="256"/>
            <ac:spMk id="21" creationId="{A44CD100-6267-4E62-AA64-2182A3A6A1C0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855" v="24"/>
          <ac:spMkLst>
            <pc:docMk/>
            <pc:sldMk cId="3879346322" sldId="256"/>
            <ac:spMk id="23" creationId="{AF2F604E-43BE-4DC3-B983-E071523364F8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3879346322" sldId="256"/>
            <ac:spMk id="24" creationId="{54C9B12F-0B3E-4655-85C2-C4ABD3103E23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5:27.855" v="24"/>
          <ac:spMkLst>
            <pc:docMk/>
            <pc:sldMk cId="3879346322" sldId="256"/>
            <ac:spMk id="25" creationId="{08C9B587-E65E-4B52-B37C-ABEBB6E87928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3879346322" sldId="256"/>
            <ac:spMk id="26" creationId="{C4FBE9C8-CE41-46DD-8E49-3CA4BF22A330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8:08.611" v="27"/>
          <ac:spMkLst>
            <pc:docMk/>
            <pc:sldMk cId="3879346322" sldId="256"/>
            <ac:spMk id="27" creationId="{8A95209C-5275-4E15-8EA7-7F42980ABF2D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8:08.611" v="27"/>
          <ac:spMkLst>
            <pc:docMk/>
            <pc:sldMk cId="3879346322" sldId="256"/>
            <ac:spMk id="28" creationId="{4F2ED431-E304-4FF0-9F4E-032783C9D612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08:08.611" v="27"/>
          <ac:spMkLst>
            <pc:docMk/>
            <pc:sldMk cId="3879346322" sldId="256"/>
            <ac:spMk id="29" creationId="{4E87FCFB-2CCE-460D-B3DD-557C8BD1B94A}"/>
          </ac:spMkLst>
        </pc:spChg>
        <pc:spChg chg="add mod">
          <ac:chgData name="Gaddam Karthik Reddy" userId="S::gaddamkarthik.reddy@spsu.ac.in::65082b6a-1ad2-4548-8232-9eda4568b490" providerId="AD" clId="Web-{56D33820-02C7-EF92-4DEA-2944D0A67D78}" dt="2023-01-29T18:20:56.430" v="135" actId="1076"/>
          <ac:spMkLst>
            <pc:docMk/>
            <pc:sldMk cId="3879346322" sldId="256"/>
            <ac:spMk id="34" creationId="{BB16A717-AEFD-FBE1-E605-0BF7FC99B7DF}"/>
          </ac:spMkLst>
        </pc:spChg>
        <pc:grpChg chg="add del">
          <ac:chgData name="Gaddam Karthik Reddy" userId="S::gaddamkarthik.reddy@spsu.ac.in::65082b6a-1ad2-4548-8232-9eda4568b490" providerId="AD" clId="Web-{56D33820-02C7-EF92-4DEA-2944D0A67D78}" dt="2023-01-29T18:15:29.277" v="52"/>
          <ac:grpSpMkLst>
            <pc:docMk/>
            <pc:sldMk cId="3879346322" sldId="256"/>
            <ac:grpSpMk id="15" creationId="{65D94D4E-6D90-4017-88B5-20FB900382FD}"/>
          </ac:grpSpMkLst>
        </pc:grpChg>
        <pc:grpChg chg="add del">
          <ac:chgData name="Gaddam Karthik Reddy" userId="S::gaddamkarthik.reddy@spsu.ac.in::65082b6a-1ad2-4548-8232-9eda4568b490" providerId="AD" clId="Web-{56D33820-02C7-EF92-4DEA-2944D0A67D78}" dt="2023-01-29T18:22:50.518" v="142"/>
          <ac:grpSpMkLst>
            <pc:docMk/>
            <pc:sldMk cId="3879346322" sldId="256"/>
            <ac:grpSpMk id="17" creationId="{89D63831-72A5-4678-B3A3-0366102A22C0}"/>
          </ac:grpSpMkLst>
        </pc:grpChg>
        <pc:picChg chg="add mod ord">
          <ac:chgData name="Gaddam Karthik Reddy" userId="S::gaddamkarthik.reddy@spsu.ac.in::65082b6a-1ad2-4548-8232-9eda4568b490" providerId="AD" clId="Web-{56D33820-02C7-EF92-4DEA-2944D0A67D78}" dt="2023-01-29T18:15:29.339" v="53"/>
          <ac:picMkLst>
            <pc:docMk/>
            <pc:sldMk cId="3879346322" sldId="256"/>
            <ac:picMk id="4" creationId="{78F7E036-849C-19E5-89E7-FC8E893C7824}"/>
          </ac:picMkLst>
        </pc:picChg>
        <pc:picChg chg="add mod ord">
          <ac:chgData name="Gaddam Karthik Reddy" userId="S::gaddamkarthik.reddy@spsu.ac.in::65082b6a-1ad2-4548-8232-9eda4568b490" providerId="AD" clId="Web-{56D33820-02C7-EF92-4DEA-2944D0A67D78}" dt="2023-01-29T18:15:29.339" v="53"/>
          <ac:picMkLst>
            <pc:docMk/>
            <pc:sldMk cId="3879346322" sldId="256"/>
            <ac:picMk id="7" creationId="{098AA7FA-EA53-8795-1A27-9AB4039E65F8}"/>
          </ac:picMkLst>
        </pc:picChg>
        <pc:cxnChg chg="add del">
          <ac:chgData name="Gaddam Karthik Reddy" userId="S::gaddamkarthik.reddy@spsu.ac.in::65082b6a-1ad2-4548-8232-9eda4568b490" providerId="AD" clId="Web-{56D33820-02C7-EF92-4DEA-2944D0A67D78}" dt="2023-01-29T18:15:29.277" v="52"/>
          <ac:cxnSpMkLst>
            <pc:docMk/>
            <pc:sldMk cId="3879346322" sldId="256"/>
            <ac:cxnSpMk id="22" creationId="{ADF7A100-AC98-48E5-8ADC-222C893FB29F}"/>
          </ac:cxnSpMkLst>
        </pc:cxnChg>
        <pc:cxnChg chg="add del">
          <ac:chgData name="Gaddam Karthik Reddy" userId="S::gaddamkarthik.reddy@spsu.ac.in::65082b6a-1ad2-4548-8232-9eda4568b490" providerId="AD" clId="Web-{56D33820-02C7-EF92-4DEA-2944D0A67D78}" dt="2023-01-29T18:22:50.518" v="142"/>
          <ac:cxnSpMkLst>
            <pc:docMk/>
            <pc:sldMk cId="3879346322" sldId="256"/>
            <ac:cxnSpMk id="33" creationId="{AEF45363-5B42-4E13-9F25-F8B50C12D1A7}"/>
          </ac:cxnSpMkLst>
        </pc:cxnChg>
      </pc:sldChg>
      <pc:sldChg chg="addSp delSp modSp new del mod setBg modClrScheme setClrOvrMap delDesignElem chgLayout">
        <pc:chgData name="Gaddam Karthik Reddy" userId="S::gaddamkarthik.reddy@spsu.ac.in::65082b6a-1ad2-4548-8232-9eda4568b490" providerId="AD" clId="Web-{56D33820-02C7-EF92-4DEA-2944D0A67D78}" dt="2023-01-29T18:33:55.346" v="260"/>
        <pc:sldMkLst>
          <pc:docMk/>
          <pc:sldMk cId="622375181" sldId="257"/>
        </pc:sldMkLst>
        <pc:spChg chg="mod ord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622375181" sldId="257"/>
            <ac:spMk id="2" creationId="{25A3DD2C-ABEC-C3E5-FE5D-A07A228B22D8}"/>
          </ac:spMkLst>
        </pc:spChg>
        <pc:spChg chg="mod ord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622375181" sldId="257"/>
            <ac:spMk id="3" creationId="{6374E38E-9A85-6EA6-B7F9-2F2CD1E34932}"/>
          </ac:spMkLst>
        </pc:spChg>
        <pc:spChg chg="add del">
          <ac:chgData name="Gaddam Karthik Reddy" userId="S::gaddamkarthik.reddy@spsu.ac.in::65082b6a-1ad2-4548-8232-9eda4568b490" providerId="AD" clId="Web-{56D33820-02C7-EF92-4DEA-2944D0A67D78}" dt="2023-01-29T18:22:50.518" v="142"/>
          <ac:spMkLst>
            <pc:docMk/>
            <pc:sldMk cId="622375181" sldId="257"/>
            <ac:spMk id="9" creationId="{5EB8E3BF-F464-4900-8994-851061A9AD60}"/>
          </ac:spMkLst>
        </pc:spChg>
        <pc:picChg chg="add">
          <ac:chgData name="Gaddam Karthik Reddy" userId="S::gaddamkarthik.reddy@spsu.ac.in::65082b6a-1ad2-4548-8232-9eda4568b490" providerId="AD" clId="Web-{56D33820-02C7-EF92-4DEA-2944D0A67D78}" dt="2023-01-29T18:10:52.524" v="44"/>
          <ac:picMkLst>
            <pc:docMk/>
            <pc:sldMk cId="622375181" sldId="257"/>
            <ac:picMk id="5" creationId="{977755BE-A658-CC82-73CA-839612D16733}"/>
          </ac:picMkLst>
        </pc:picChg>
        <pc:cxnChg chg="add del">
          <ac:chgData name="Gaddam Karthik Reddy" userId="S::gaddamkarthik.reddy@spsu.ac.in::65082b6a-1ad2-4548-8232-9eda4568b490" providerId="AD" clId="Web-{56D33820-02C7-EF92-4DEA-2944D0A67D78}" dt="2023-01-29T18:22:50.518" v="142"/>
          <ac:cxnSpMkLst>
            <pc:docMk/>
            <pc:sldMk cId="622375181" sldId="257"/>
            <ac:cxnSpMk id="11" creationId="{8E0602D6-3A81-42F8-AE67-1BAAFC967CB0}"/>
          </ac:cxnSpMkLst>
        </pc:cxnChg>
      </pc:sldChg>
      <pc:sldChg chg="addSp delSp modSp new mod setBg modClrScheme setClrOvrMap chgLayout">
        <pc:chgData name="Gaddam Karthik Reddy" userId="S::gaddamkarthik.reddy@spsu.ac.in::65082b6a-1ad2-4548-8232-9eda4568b490" providerId="AD" clId="Web-{56D33820-02C7-EF92-4DEA-2944D0A67D78}" dt="2023-01-29T19:09:41.464" v="649"/>
        <pc:sldMkLst>
          <pc:docMk/>
          <pc:sldMk cId="2119903790" sldId="258"/>
        </pc:sldMkLst>
        <pc:spChg chg="mod ord">
          <ac:chgData name="Gaddam Karthik Reddy" userId="S::gaddamkarthik.reddy@spsu.ac.in::65082b6a-1ad2-4548-8232-9eda4568b490" providerId="AD" clId="Web-{56D33820-02C7-EF92-4DEA-2944D0A67D78}" dt="2023-01-29T19:09:41.464" v="649"/>
          <ac:spMkLst>
            <pc:docMk/>
            <pc:sldMk cId="2119903790" sldId="258"/>
            <ac:spMk id="2" creationId="{2FA89BE2-2911-50E6-4755-7B91632FD10A}"/>
          </ac:spMkLst>
        </pc:spChg>
        <pc:spChg chg="del mod ord">
          <ac:chgData name="Gaddam Karthik Reddy" userId="S::gaddamkarthik.reddy@spsu.ac.in::65082b6a-1ad2-4548-8232-9eda4568b490" providerId="AD" clId="Web-{56D33820-02C7-EF92-4DEA-2944D0A67D78}" dt="2023-01-29T18:26:04" v="149"/>
          <ac:spMkLst>
            <pc:docMk/>
            <pc:sldMk cId="2119903790" sldId="258"/>
            <ac:spMk id="3" creationId="{743A07AB-DF57-2382-1A73-66EF2454A4BD}"/>
          </ac:spMkLst>
        </pc:spChg>
        <pc:spChg chg="add mod">
          <ac:chgData name="Gaddam Karthik Reddy" userId="S::gaddamkarthik.reddy@spsu.ac.in::65082b6a-1ad2-4548-8232-9eda4568b490" providerId="AD" clId="Web-{56D33820-02C7-EF92-4DEA-2944D0A67D78}" dt="2023-01-29T19:09:41.464" v="649"/>
          <ac:spMkLst>
            <pc:docMk/>
            <pc:sldMk cId="2119903790" sldId="258"/>
            <ac:spMk id="12" creationId="{4A23265E-827B-BBA1-012D-2D7018AD2BB2}"/>
          </ac:spMkLst>
        </pc:spChg>
        <pc:spChg chg="add mod">
          <ac:chgData name="Gaddam Karthik Reddy" userId="S::gaddamkarthik.reddy@spsu.ac.in::65082b6a-1ad2-4548-8232-9eda4568b490" providerId="AD" clId="Web-{56D33820-02C7-EF92-4DEA-2944D0A67D78}" dt="2023-01-29T19:09:41.464" v="649"/>
          <ac:spMkLst>
            <pc:docMk/>
            <pc:sldMk cId="2119903790" sldId="258"/>
            <ac:spMk id="14" creationId="{5F6F5815-5BA2-16B3-B04A-A2744A6DDD59}"/>
          </ac:spMkLst>
        </pc:spChg>
        <pc:spChg chg="add">
          <ac:chgData name="Gaddam Karthik Reddy" userId="S::gaddamkarthik.reddy@spsu.ac.in::65082b6a-1ad2-4548-8232-9eda4568b490" providerId="AD" clId="Web-{56D33820-02C7-EF92-4DEA-2944D0A67D78}" dt="2023-01-29T19:09:41.464" v="649"/>
          <ac:spMkLst>
            <pc:docMk/>
            <pc:sldMk cId="2119903790" sldId="258"/>
            <ac:spMk id="19" creationId="{2FCD9B94-D70B-4446-85E5-ACD3904289CB}"/>
          </ac:spMkLst>
        </pc:spChg>
        <pc:graphicFrameChg chg="add del mod ord modGraphic">
          <ac:chgData name="Gaddam Karthik Reddy" userId="S::gaddamkarthik.reddy@spsu.ac.in::65082b6a-1ad2-4548-8232-9eda4568b490" providerId="AD" clId="Web-{56D33820-02C7-EF92-4DEA-2944D0A67D78}" dt="2023-01-29T18:26:14.688" v="150"/>
          <ac:graphicFrameMkLst>
            <pc:docMk/>
            <pc:sldMk cId="2119903790" sldId="258"/>
            <ac:graphicFrameMk id="4" creationId="{292E8DEA-8445-21E6-7226-142295D5417F}"/>
          </ac:graphicFrameMkLst>
        </pc:graphicFrameChg>
        <pc:picChg chg="add mod ord">
          <ac:chgData name="Gaddam Karthik Reddy" userId="S::gaddamkarthik.reddy@spsu.ac.in::65082b6a-1ad2-4548-8232-9eda4568b490" providerId="AD" clId="Web-{56D33820-02C7-EF92-4DEA-2944D0A67D78}" dt="2023-01-29T19:09:41.464" v="649"/>
          <ac:picMkLst>
            <pc:docMk/>
            <pc:sldMk cId="2119903790" sldId="258"/>
            <ac:picMk id="13" creationId="{3D3E3F1C-1CA6-1219-C630-8A7B2B522D70}"/>
          </ac:picMkLst>
        </pc:picChg>
      </pc:sldChg>
      <pc:sldChg chg="addSp modSp new mod setBg setClrOvrMap">
        <pc:chgData name="Gaddam Karthik Reddy" userId="S::gaddamkarthik.reddy@spsu.ac.in::65082b6a-1ad2-4548-8232-9eda4568b490" providerId="AD" clId="Web-{56D33820-02C7-EF92-4DEA-2944D0A67D78}" dt="2023-01-29T18:45:15.622" v="404" actId="20577"/>
        <pc:sldMkLst>
          <pc:docMk/>
          <pc:sldMk cId="240901078" sldId="259"/>
        </pc:sldMkLst>
        <pc:spChg chg="add mod">
          <ac:chgData name="Gaddam Karthik Reddy" userId="S::gaddamkarthik.reddy@spsu.ac.in::65082b6a-1ad2-4548-8232-9eda4568b490" providerId="AD" clId="Web-{56D33820-02C7-EF92-4DEA-2944D0A67D78}" dt="2023-01-29T18:45:15.622" v="404" actId="20577"/>
          <ac:spMkLst>
            <pc:docMk/>
            <pc:sldMk cId="240901078" sldId="259"/>
            <ac:spMk id="2" creationId="{5C45EB42-FF08-9233-C2E9-E70B1DE68F75}"/>
          </ac:spMkLst>
        </pc:spChg>
        <pc:spChg chg="add mod">
          <ac:chgData name="Gaddam Karthik Reddy" userId="S::gaddamkarthik.reddy@spsu.ac.in::65082b6a-1ad2-4548-8232-9eda4568b490" providerId="AD" clId="Web-{56D33820-02C7-EF92-4DEA-2944D0A67D78}" dt="2023-01-29T18:41:25.848" v="312" actId="1076"/>
          <ac:spMkLst>
            <pc:docMk/>
            <pc:sldMk cId="240901078" sldId="259"/>
            <ac:spMk id="3" creationId="{1432F6DD-F0F8-376A-F715-B0A5AA4326F8}"/>
          </ac:spMkLst>
        </pc:spChg>
        <pc:spChg chg="add">
          <ac:chgData name="Gaddam Karthik Reddy" userId="S::gaddamkarthik.reddy@spsu.ac.in::65082b6a-1ad2-4548-8232-9eda4568b490" providerId="AD" clId="Web-{56D33820-02C7-EF92-4DEA-2944D0A67D78}" dt="2023-01-29T18:35:20.678" v="265"/>
          <ac:spMkLst>
            <pc:docMk/>
            <pc:sldMk cId="240901078" sldId="259"/>
            <ac:spMk id="16" creationId="{2FCD9B94-D70B-4446-85E5-ACD3904289CB}"/>
          </ac:spMkLst>
        </pc:spChg>
        <pc:grpChg chg="add">
          <ac:chgData name="Gaddam Karthik Reddy" userId="S::gaddamkarthik.reddy@spsu.ac.in::65082b6a-1ad2-4548-8232-9eda4568b490" providerId="AD" clId="Web-{56D33820-02C7-EF92-4DEA-2944D0A67D78}" dt="2023-01-29T18:35:20.678" v="265"/>
          <ac:grpSpMkLst>
            <pc:docMk/>
            <pc:sldMk cId="240901078" sldId="259"/>
            <ac:grpSpMk id="8" creationId="{260ACC13-B825-49F3-93DE-C8B8F2FA37A1}"/>
          </ac:grpSpMkLst>
        </pc:grpChg>
        <pc:picChg chg="add">
          <ac:chgData name="Gaddam Karthik Reddy" userId="S::gaddamkarthik.reddy@spsu.ac.in::65082b6a-1ad2-4548-8232-9eda4568b490" providerId="AD" clId="Web-{56D33820-02C7-EF92-4DEA-2944D0A67D78}" dt="2023-01-29T18:35:20.678" v="265"/>
          <ac:picMkLst>
            <pc:docMk/>
            <pc:sldMk cId="240901078" sldId="259"/>
            <ac:picMk id="4" creationId="{6AE43A5F-02AF-0803-791D-B534A531C4FB}"/>
          </ac:picMkLst>
        </pc:picChg>
      </pc:sldChg>
      <pc:sldChg chg="addSp modSp new mod setBg setClrOvrMap">
        <pc:chgData name="Gaddam Karthik Reddy" userId="S::gaddamkarthik.reddy@spsu.ac.in::65082b6a-1ad2-4548-8232-9eda4568b490" providerId="AD" clId="Web-{56D33820-02C7-EF92-4DEA-2944D0A67D78}" dt="2023-01-29T19:04:09.436" v="624" actId="1076"/>
        <pc:sldMkLst>
          <pc:docMk/>
          <pc:sldMk cId="2372309564" sldId="260"/>
        </pc:sldMkLst>
        <pc:spChg chg="add mod">
          <ac:chgData name="Gaddam Karthik Reddy" userId="S::gaddamkarthik.reddy@spsu.ac.in::65082b6a-1ad2-4548-8232-9eda4568b490" providerId="AD" clId="Web-{56D33820-02C7-EF92-4DEA-2944D0A67D78}" dt="2023-01-29T19:04:09.436" v="624" actId="1076"/>
          <ac:spMkLst>
            <pc:docMk/>
            <pc:sldMk cId="2372309564" sldId="260"/>
            <ac:spMk id="2" creationId="{81D7D901-7BE7-1319-3444-5C6C1A250585}"/>
          </ac:spMkLst>
        </pc:spChg>
        <pc:spChg chg="add">
          <ac:chgData name="Gaddam Karthik Reddy" userId="S::gaddamkarthik.reddy@spsu.ac.in::65082b6a-1ad2-4548-8232-9eda4568b490" providerId="AD" clId="Web-{56D33820-02C7-EF92-4DEA-2944D0A67D78}" dt="2023-01-29T19:03:06.840" v="617"/>
          <ac:spMkLst>
            <pc:docMk/>
            <pc:sldMk cId="2372309564" sldId="260"/>
            <ac:spMk id="16" creationId="{2FCD9B94-D70B-4446-85E5-ACD3904289CB}"/>
          </ac:spMkLst>
        </pc:spChg>
        <pc:grpChg chg="add">
          <ac:chgData name="Gaddam Karthik Reddy" userId="S::gaddamkarthik.reddy@spsu.ac.in::65082b6a-1ad2-4548-8232-9eda4568b490" providerId="AD" clId="Web-{56D33820-02C7-EF92-4DEA-2944D0A67D78}" dt="2023-01-29T19:03:06.840" v="617"/>
          <ac:grpSpMkLst>
            <pc:docMk/>
            <pc:sldMk cId="2372309564" sldId="260"/>
            <ac:grpSpMk id="8" creationId="{260ACC13-B825-49F3-93DE-C8B8F2FA37A1}"/>
          </ac:grpSpMkLst>
        </pc:grpChg>
        <pc:picChg chg="add mod">
          <ac:chgData name="Gaddam Karthik Reddy" userId="S::gaddamkarthik.reddy@spsu.ac.in::65082b6a-1ad2-4548-8232-9eda4568b490" providerId="AD" clId="Web-{56D33820-02C7-EF92-4DEA-2944D0A67D78}" dt="2023-01-29T19:04:00.857" v="623" actId="1076"/>
          <ac:picMkLst>
            <pc:docMk/>
            <pc:sldMk cId="2372309564" sldId="260"/>
            <ac:picMk id="4" creationId="{55BBF555-1142-6B87-4CC4-E4512A0D31C1}"/>
          </ac:picMkLst>
        </pc:picChg>
      </pc:sldChg>
      <pc:sldMasterChg chg="add del addSldLayout delSldLayout">
        <pc:chgData name="Gaddam Karthik Reddy" userId="S::gaddamkarthik.reddy@spsu.ac.in::65082b6a-1ad2-4548-8232-9eda4568b490" providerId="AD" clId="Web-{56D33820-02C7-EF92-4DEA-2944D0A67D78}" dt="2023-01-29T18:05:27.933" v="25"/>
        <pc:sldMasterMkLst>
          <pc:docMk/>
          <pc:sldMasterMk cId="0" sldId="2147483840"/>
        </pc:sldMasterMkLst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1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2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3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4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5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6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7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8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49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50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933" v="25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del addSldLayout delSldLayout">
        <pc:chgData name="Gaddam Karthik Reddy" userId="S::gaddamkarthik.reddy@spsu.ac.in::65082b6a-1ad2-4548-8232-9eda4568b490" providerId="AD" clId="Web-{56D33820-02C7-EF92-4DEA-2944D0A67D78}" dt="2023-01-29T18:05:27.855" v="24"/>
        <pc:sldMasterMkLst>
          <pc:docMk/>
          <pc:sldMasterMk cId="1246435141" sldId="2147483865"/>
        </pc:sldMasterMkLst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648189316" sldId="2147483854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1186212133" sldId="2147483855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2497314094" sldId="2147483856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3881687372" sldId="2147483857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2798096607" sldId="2147483858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3292318993" sldId="2147483859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3957000373" sldId="2147483860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2365285388" sldId="2147483861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1915404086" sldId="2147483862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2136341053" sldId="2147483863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5:27.855" v="24"/>
          <pc:sldLayoutMkLst>
            <pc:docMk/>
            <pc:sldMasterMk cId="1246435141" sldId="2147483865"/>
            <pc:sldLayoutMk cId="2049997040" sldId="2147483864"/>
          </pc:sldLayoutMkLst>
        </pc:sldLayoutChg>
      </pc:sldMasterChg>
      <pc:sldMasterChg chg="add del addSldLayout delSldLayout">
        <pc:chgData name="Gaddam Karthik Reddy" userId="S::gaddamkarthik.reddy@spsu.ac.in::65082b6a-1ad2-4548-8232-9eda4568b490" providerId="AD" clId="Web-{56D33820-02C7-EF92-4DEA-2944D0A67D78}" dt="2023-01-29T18:08:08.611" v="27"/>
        <pc:sldMasterMkLst>
          <pc:docMk/>
          <pc:sldMasterMk cId="1132151229" sldId="2147483904"/>
        </pc:sldMasterMkLst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3406136143" sldId="2147483893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783915649" sldId="2147483894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2000878547" sldId="2147483895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3872152714" sldId="2147483896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446221671" sldId="2147483897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3048148791" sldId="2147483898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2491858650" sldId="2147483899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88831071" sldId="2147483900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242633943" sldId="2147483901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1529348881" sldId="2147483902"/>
          </pc:sldLayoutMkLst>
        </pc:sldLayoutChg>
        <pc:sldLayoutChg chg="add del">
          <pc:chgData name="Gaddam Karthik Reddy" userId="S::gaddamkarthik.reddy@spsu.ac.in::65082b6a-1ad2-4548-8232-9eda4568b490" providerId="AD" clId="Web-{56D33820-02C7-EF92-4DEA-2944D0A67D78}" dt="2023-01-29T18:08:08.611" v="27"/>
          <pc:sldLayoutMkLst>
            <pc:docMk/>
            <pc:sldMasterMk cId="1132151229" sldId="2147483904"/>
            <pc:sldLayoutMk cId="3304640688" sldId="2147483903"/>
          </pc:sldLayoutMkLst>
        </pc:sldLayoutChg>
      </pc:sldMasterChg>
      <pc:sldMasterChg chg="add del addSldLayout delSldLayout modSldLayout">
        <pc:chgData name="Gaddam Karthik Reddy" userId="S::gaddamkarthik.reddy@spsu.ac.in::65082b6a-1ad2-4548-8232-9eda4568b490" providerId="AD" clId="Web-{56D33820-02C7-EF92-4DEA-2944D0A67D78}" dt="2023-01-29T18:22:50.518" v="142"/>
        <pc:sldMasterMkLst>
          <pc:docMk/>
          <pc:sldMasterMk cId="650203095" sldId="2147483905"/>
        </pc:sldMasterMkLst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3623702500" sldId="2147483906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4089270699" sldId="2147483907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1687579234" sldId="2147483908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2170308022" sldId="2147483909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806001378" sldId="2147483910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1683283539" sldId="2147483911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3457240891" sldId="2147483912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2256166733" sldId="2147483913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2738875855" sldId="2147483914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1857860133" sldId="2147483915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1513273085" sldId="2147483916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83144706" sldId="2147483917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2739723674" sldId="2147483918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2039801889" sldId="2147483919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1211396262" sldId="2147483920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362279453" sldId="2147483921"/>
          </pc:sldLayoutMkLst>
        </pc:sldLayoutChg>
        <pc:sldLayoutChg chg="add del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650203095" sldId="2147483905"/>
            <pc:sldLayoutMk cId="3123003151" sldId="2147483922"/>
          </pc:sldLayoutMkLst>
        </pc:sldLayoutChg>
      </pc:sldMasterChg>
      <pc:sldMasterChg chg="add addSldLayout modSldLayout">
        <pc:chgData name="Gaddam Karthik Reddy" userId="S::gaddamkarthik.reddy@spsu.ac.in::65082b6a-1ad2-4548-8232-9eda4568b490" providerId="AD" clId="Web-{56D33820-02C7-EF92-4DEA-2944D0A67D78}" dt="2023-01-29T18:22:50.518" v="142"/>
        <pc:sldMasterMkLst>
          <pc:docMk/>
          <pc:sldMasterMk cId="925297723" sldId="2147483923"/>
        </pc:sldMasterMkLst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871312601" sldId="2147483924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528574424" sldId="2147483925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1779501147" sldId="2147483926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028264476" sldId="2147483927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792312204" sldId="2147483928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744660637" sldId="2147483929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1833903033" sldId="2147483930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257453140" sldId="2147483931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1472347470" sldId="2147483932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389659817" sldId="2147483933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122886551" sldId="2147483934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473113782" sldId="2147483935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2095557889" sldId="2147483936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865714142" sldId="2147483937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3110696868" sldId="2147483938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1870584835" sldId="2147483939"/>
          </pc:sldLayoutMkLst>
        </pc:sldLayoutChg>
        <pc:sldLayoutChg chg="add mod replId">
          <pc:chgData name="Gaddam Karthik Reddy" userId="S::gaddamkarthik.reddy@spsu.ac.in::65082b6a-1ad2-4548-8232-9eda4568b490" providerId="AD" clId="Web-{56D33820-02C7-EF92-4DEA-2944D0A67D78}" dt="2023-01-29T18:22:50.518" v="142"/>
          <pc:sldLayoutMkLst>
            <pc:docMk/>
            <pc:sldMasterMk cId="925297723" sldId="2147483923"/>
            <pc:sldLayoutMk cId="862288054" sldId="2147483940"/>
          </pc:sldLayoutMkLst>
        </pc:sldLayoutChg>
      </pc:sldMasterChg>
    </pc:docChg>
  </pc:docChgLst>
  <pc:docChgLst>
    <pc:chgData name="Gaddam Karthik Reddy" userId="S::gaddamkarthik.reddy@spsu.ac.in::65082b6a-1ad2-4548-8232-9eda4568b490" providerId="AD" clId="Web-{5E0D6544-22B3-2C06-5C3A-072D98DF40F9}"/>
    <pc:docChg chg="addSld modSld">
      <pc:chgData name="Gaddam Karthik Reddy" userId="S::gaddamkarthik.reddy@spsu.ac.in::65082b6a-1ad2-4548-8232-9eda4568b490" providerId="AD" clId="Web-{5E0D6544-22B3-2C06-5C3A-072D98DF40F9}" dt="2023-01-29T19:29:30.699" v="57"/>
      <pc:docMkLst>
        <pc:docMk/>
      </pc:docMkLst>
      <pc:sldChg chg="addSp delSp modSp mod setBg setClrOvrMap">
        <pc:chgData name="Gaddam Karthik Reddy" userId="S::gaddamkarthik.reddy@spsu.ac.in::65082b6a-1ad2-4548-8232-9eda4568b490" providerId="AD" clId="Web-{5E0D6544-22B3-2C06-5C3A-072D98DF40F9}" dt="2023-01-29T19:22:43.747" v="29" actId="1076"/>
        <pc:sldMkLst>
          <pc:docMk/>
          <pc:sldMk cId="3879346322" sldId="256"/>
        </pc:sldMkLst>
        <pc:spChg chg="mod">
          <ac:chgData name="Gaddam Karthik Reddy" userId="S::gaddamkarthik.reddy@spsu.ac.in::65082b6a-1ad2-4548-8232-9eda4568b490" providerId="AD" clId="Web-{5E0D6544-22B3-2C06-5C3A-072D98DF40F9}" dt="2023-01-29T19:21:23.854" v="17" actId="20577"/>
          <ac:spMkLst>
            <pc:docMk/>
            <pc:sldMk cId="3879346322" sldId="256"/>
            <ac:spMk id="2" creationId="{00000000-0000-0000-0000-000000000000}"/>
          </ac:spMkLst>
        </pc:spChg>
        <pc:spChg chg="del mod">
          <ac:chgData name="Gaddam Karthik Reddy" userId="S::gaddamkarthik.reddy@spsu.ac.in::65082b6a-1ad2-4548-8232-9eda4568b490" providerId="AD" clId="Web-{5E0D6544-22B3-2C06-5C3A-072D98DF40F9}" dt="2023-01-29T19:20:20.555" v="7"/>
          <ac:spMkLst>
            <pc:docMk/>
            <pc:sldMk cId="3879346322" sldId="256"/>
            <ac:spMk id="5" creationId="{92E10875-9FDE-BDCE-6A08-F723FF27EDC2}"/>
          </ac:spMkLst>
        </pc:spChg>
        <pc:spChg chg="del mod">
          <ac:chgData name="Gaddam Karthik Reddy" userId="S::gaddamkarthik.reddy@spsu.ac.in::65082b6a-1ad2-4548-8232-9eda4568b490" providerId="AD" clId="Web-{5E0D6544-22B3-2C06-5C3A-072D98DF40F9}" dt="2023-01-29T19:20:58.838" v="12"/>
          <ac:spMkLst>
            <pc:docMk/>
            <pc:sldMk cId="3879346322" sldId="256"/>
            <ac:spMk id="8" creationId="{C7AF6646-DD8F-12EA-301B-306DCE3E057B}"/>
          </ac:spMkLst>
        </pc:spChg>
        <pc:spChg chg="mod ord">
          <ac:chgData name="Gaddam Karthik Reddy" userId="S::gaddamkarthik.reddy@spsu.ac.in::65082b6a-1ad2-4548-8232-9eda4568b490" providerId="AD" clId="Web-{5E0D6544-22B3-2C06-5C3A-072D98DF40F9}" dt="2023-01-29T19:22:28.544" v="26" actId="1076"/>
          <ac:spMkLst>
            <pc:docMk/>
            <pc:sldMk cId="3879346322" sldId="256"/>
            <ac:spMk id="34" creationId="{BB16A717-AEFD-FBE1-E605-0BF7FC99B7DF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19:51.663" v="5"/>
          <ac:spMkLst>
            <pc:docMk/>
            <pc:sldMk cId="3879346322" sldId="256"/>
            <ac:spMk id="47" creationId="{0158B86D-2125-472F-B98E-547EBE12FD8F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20:40.962" v="10"/>
          <ac:spMkLst>
            <pc:docMk/>
            <pc:sldMk cId="3879346322" sldId="256"/>
            <ac:spMk id="58" creationId="{1C40522E-719B-4EF2-8100-DF20F317B4E4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20:40.946" v="9"/>
          <ac:spMkLst>
            <pc:docMk/>
            <pc:sldMk cId="3879346322" sldId="256"/>
            <ac:spMk id="72" creationId="{2FCD9B94-D70B-4446-85E5-ACD3904289CB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21:08.244" v="15"/>
          <ac:spMkLst>
            <pc:docMk/>
            <pc:sldMk cId="3879346322" sldId="256"/>
            <ac:spMk id="80" creationId="{55599FE3-8CCE-4364-9F89-0C11699C4F6A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21:08.244" v="14"/>
          <ac:spMkLst>
            <pc:docMk/>
            <pc:sldMk cId="3879346322" sldId="256"/>
            <ac:spMk id="95" creationId="{6AD30037-67ED-4367-9BE0-45787510BF13}"/>
          </ac:spMkLst>
        </pc:spChg>
        <pc:grpChg chg="add del">
          <ac:chgData name="Gaddam Karthik Reddy" userId="S::gaddamkarthik.reddy@spsu.ac.in::65082b6a-1ad2-4548-8232-9eda4568b490" providerId="AD" clId="Web-{5E0D6544-22B3-2C06-5C3A-072D98DF40F9}" dt="2023-01-29T19:19:51.663" v="5"/>
          <ac:grpSpMkLst>
            <pc:docMk/>
            <pc:sldMk cId="3879346322" sldId="256"/>
            <ac:grpSpMk id="39" creationId="{A41F1421-EB4D-4FCC-84AA-B8EAB598DAE1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19:51.663" v="5"/>
          <ac:grpSpMkLst>
            <pc:docMk/>
            <pc:sldMk cId="3879346322" sldId="256"/>
            <ac:grpSpMk id="49" creationId="{7D353AC7-5504-4C7D-81D1-22D71CF6041B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0:40.962" v="10"/>
          <ac:grpSpMkLst>
            <pc:docMk/>
            <pc:sldMk cId="3879346322" sldId="256"/>
            <ac:grpSpMk id="57" creationId="{A41F1421-EB4D-4FCC-84AA-B8EAB598DAE1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0:40.962" v="10"/>
          <ac:grpSpMkLst>
            <pc:docMk/>
            <pc:sldMk cId="3879346322" sldId="256"/>
            <ac:grpSpMk id="59" creationId="{DF0D92E7-0A68-42A1-97BB-A5E058ACB267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0:40.946" v="9"/>
          <ac:grpSpMkLst>
            <pc:docMk/>
            <pc:sldMk cId="3879346322" sldId="256"/>
            <ac:grpSpMk id="64" creationId="{260ACC13-B825-49F3-93DE-C8B8F2FA37A1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1:08.244" v="15"/>
          <ac:grpSpMkLst>
            <pc:docMk/>
            <pc:sldMk cId="3879346322" sldId="256"/>
            <ac:grpSpMk id="79" creationId="{260ACC13-B825-49F3-93DE-C8B8F2FA37A1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1:08.244" v="15"/>
          <ac:grpSpMkLst>
            <pc:docMk/>
            <pc:sldMk cId="3879346322" sldId="256"/>
            <ac:grpSpMk id="81" creationId="{E4C39A5A-6D63-4FAC-B6C2-D37778B97ACD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1:08.244" v="14"/>
          <ac:grpSpMkLst>
            <pc:docMk/>
            <pc:sldMk cId="3879346322" sldId="256"/>
            <ac:grpSpMk id="87" creationId="{260ACC13-B825-49F3-93DE-C8B8F2FA37A1}"/>
          </ac:grpSpMkLst>
        </pc:grpChg>
        <pc:grpChg chg="add del">
          <ac:chgData name="Gaddam Karthik Reddy" userId="S::gaddamkarthik.reddy@spsu.ac.in::65082b6a-1ad2-4548-8232-9eda4568b490" providerId="AD" clId="Web-{5E0D6544-22B3-2C06-5C3A-072D98DF40F9}" dt="2023-01-29T19:21:08.244" v="14"/>
          <ac:grpSpMkLst>
            <pc:docMk/>
            <pc:sldMk cId="3879346322" sldId="256"/>
            <ac:grpSpMk id="97" creationId="{50841A4E-5BC1-44B4-83CF-D524E8AEAD64}"/>
          </ac:grpSpMkLst>
        </pc:grpChg>
        <pc:grpChg chg="add">
          <ac:chgData name="Gaddam Karthik Reddy" userId="S::gaddamkarthik.reddy@spsu.ac.in::65082b6a-1ad2-4548-8232-9eda4568b490" providerId="AD" clId="Web-{5E0D6544-22B3-2C06-5C3A-072D98DF40F9}" dt="2023-01-29T19:21:08.244" v="15"/>
          <ac:grpSpMkLst>
            <pc:docMk/>
            <pc:sldMk cId="3879346322" sldId="256"/>
            <ac:grpSpMk id="105" creationId="{15FF890B-3CE7-403A-AECE-2DE04FC7AF80}"/>
          </ac:grpSpMkLst>
        </pc:grpChg>
        <pc:picChg chg="del mod">
          <ac:chgData name="Gaddam Karthik Reddy" userId="S::gaddamkarthik.reddy@spsu.ac.in::65082b6a-1ad2-4548-8232-9eda4568b490" providerId="AD" clId="Web-{5E0D6544-22B3-2C06-5C3A-072D98DF40F9}" dt="2023-01-29T19:20:20.555" v="7"/>
          <ac:picMkLst>
            <pc:docMk/>
            <pc:sldMk cId="3879346322" sldId="256"/>
            <ac:picMk id="4" creationId="{78F7E036-849C-19E5-89E7-FC8E893C7824}"/>
          </ac:picMkLst>
        </pc:picChg>
        <pc:picChg chg="mod ord">
          <ac:chgData name="Gaddam Karthik Reddy" userId="S::gaddamkarthik.reddy@spsu.ac.in::65082b6a-1ad2-4548-8232-9eda4568b490" providerId="AD" clId="Web-{5E0D6544-22B3-2C06-5C3A-072D98DF40F9}" dt="2023-01-29T19:22:43.747" v="29" actId="1076"/>
          <ac:picMkLst>
            <pc:docMk/>
            <pc:sldMk cId="3879346322" sldId="256"/>
            <ac:picMk id="7" creationId="{098AA7FA-EA53-8795-1A27-9AB4039E65F8}"/>
          </ac:picMkLst>
        </pc:picChg>
        <pc:cxnChg chg="add del">
          <ac:chgData name="Gaddam Karthik Reddy" userId="S::gaddamkarthik.reddy@spsu.ac.in::65082b6a-1ad2-4548-8232-9eda4568b490" providerId="AD" clId="Web-{5E0D6544-22B3-2C06-5C3A-072D98DF40F9}" dt="2023-01-29T19:20:40.946" v="9"/>
          <ac:cxnSpMkLst>
            <pc:docMk/>
            <pc:sldMk cId="3879346322" sldId="256"/>
            <ac:cxnSpMk id="74" creationId="{3378FF8B-3743-48E1-88E3-F4CADB3DECE5}"/>
          </ac:cxnSpMkLst>
        </pc:cxnChg>
      </pc:sldChg>
      <pc:sldChg chg="addSp delSp modSp new mod setBg setClrOvrMap">
        <pc:chgData name="Gaddam Karthik Reddy" userId="S::gaddamkarthik.reddy@spsu.ac.in::65082b6a-1ad2-4548-8232-9eda4568b490" providerId="AD" clId="Web-{5E0D6544-22B3-2C06-5C3A-072D98DF40F9}" dt="2023-01-29T19:29:30.699" v="57"/>
        <pc:sldMkLst>
          <pc:docMk/>
          <pc:sldMk cId="2204603753" sldId="261"/>
        </pc:sldMkLst>
        <pc:spChg chg="add mod ord">
          <ac:chgData name="Gaddam Karthik Reddy" userId="S::gaddamkarthik.reddy@spsu.ac.in::65082b6a-1ad2-4548-8232-9eda4568b490" providerId="AD" clId="Web-{5E0D6544-22B3-2C06-5C3A-072D98DF40F9}" dt="2023-01-29T19:29:30.699" v="57"/>
          <ac:spMkLst>
            <pc:docMk/>
            <pc:sldMk cId="2204603753" sldId="261"/>
            <ac:spMk id="2" creationId="{2020D779-C75F-3E97-D47B-E4CB517ED25C}"/>
          </ac:spMkLst>
        </pc:spChg>
        <pc:spChg chg="add del mod">
          <ac:chgData name="Gaddam Karthik Reddy" userId="S::gaddamkarthik.reddy@spsu.ac.in::65082b6a-1ad2-4548-8232-9eda4568b490" providerId="AD" clId="Web-{5E0D6544-22B3-2C06-5C3A-072D98DF40F9}" dt="2023-01-29T19:29:27.324" v="56"/>
          <ac:spMkLst>
            <pc:docMk/>
            <pc:sldMk cId="2204603753" sldId="261"/>
            <ac:spMk id="4" creationId="{D104A4FF-2BEB-8DC9-953F-5AE1001F7195}"/>
          </ac:spMkLst>
        </pc:spChg>
        <pc:spChg chg="add del mod">
          <ac:chgData name="Gaddam Karthik Reddy" userId="S::gaddamkarthik.reddy@spsu.ac.in::65082b6a-1ad2-4548-8232-9eda4568b490" providerId="AD" clId="Web-{5E0D6544-22B3-2C06-5C3A-072D98DF40F9}" dt="2023-01-29T19:27:54.743" v="48"/>
          <ac:spMkLst>
            <pc:docMk/>
            <pc:sldMk cId="2204603753" sldId="261"/>
            <ac:spMk id="7" creationId="{9F144F94-DC87-B769-A825-3331482EAF8E}"/>
          </ac:spMkLst>
        </pc:spChg>
        <pc:spChg chg="add del">
          <ac:chgData name="Gaddam Karthik Reddy" userId="S::gaddamkarthik.reddy@spsu.ac.in::65082b6a-1ad2-4548-8232-9eda4568b490" providerId="AD" clId="Web-{5E0D6544-22B3-2C06-5C3A-072D98DF40F9}" dt="2023-01-29T19:29:30.699" v="57"/>
          <ac:spMkLst>
            <pc:docMk/>
            <pc:sldMk cId="2204603753" sldId="261"/>
            <ac:spMk id="17" creationId="{2FCD9B94-D70B-4446-85E5-ACD3904289CB}"/>
          </ac:spMkLst>
        </pc:spChg>
        <pc:grpChg chg="add del">
          <ac:chgData name="Gaddam Karthik Reddy" userId="S::gaddamkarthik.reddy@spsu.ac.in::65082b6a-1ad2-4548-8232-9eda4568b490" providerId="AD" clId="Web-{5E0D6544-22B3-2C06-5C3A-072D98DF40F9}" dt="2023-01-29T19:29:30.699" v="57"/>
          <ac:grpSpMkLst>
            <pc:docMk/>
            <pc:sldMk cId="2204603753" sldId="261"/>
            <ac:grpSpMk id="9" creationId="{260ACC13-B825-49F3-93DE-C8B8F2FA37A1}"/>
          </ac:grpSpMkLst>
        </pc:grpChg>
        <pc:grpChg chg="add">
          <ac:chgData name="Gaddam Karthik Reddy" userId="S::gaddamkarthik.reddy@spsu.ac.in::65082b6a-1ad2-4548-8232-9eda4568b490" providerId="AD" clId="Web-{5E0D6544-22B3-2C06-5C3A-072D98DF40F9}" dt="2023-01-29T19:29:30.699" v="57"/>
          <ac:grpSpMkLst>
            <pc:docMk/>
            <pc:sldMk cId="2204603753" sldId="261"/>
            <ac:grpSpMk id="22" creationId="{C2EAC6F4-CC14-4018-8EB7-80E98A20725F}"/>
          </ac:grpSpMkLst>
        </pc:grpChg>
        <pc:picChg chg="add del mod">
          <ac:chgData name="Gaddam Karthik Reddy" userId="S::gaddamkarthik.reddy@spsu.ac.in::65082b6a-1ad2-4548-8232-9eda4568b490" providerId="AD" clId="Web-{5E0D6544-22B3-2C06-5C3A-072D98DF40F9}" dt="2023-01-29T19:29:27.324" v="56"/>
          <ac:picMkLst>
            <pc:docMk/>
            <pc:sldMk cId="2204603753" sldId="261"/>
            <ac:picMk id="3" creationId="{5F88DB35-D207-7BCC-6D55-2FF482F7E2BF}"/>
          </ac:picMkLst>
        </pc:picChg>
        <pc:picChg chg="add mod">
          <ac:chgData name="Gaddam Karthik Reddy" userId="S::gaddamkarthik.reddy@spsu.ac.in::65082b6a-1ad2-4548-8232-9eda4568b490" providerId="AD" clId="Web-{5E0D6544-22B3-2C06-5C3A-072D98DF40F9}" dt="2023-01-29T19:29:30.699" v="57"/>
          <ac:picMkLst>
            <pc:docMk/>
            <pc:sldMk cId="2204603753" sldId="261"/>
            <ac:picMk id="6" creationId="{EC01033D-B0AE-84EC-C994-3DEE327A381A}"/>
          </ac:picMkLst>
        </pc:picChg>
      </pc:sldChg>
    </pc:docChg>
  </pc:docChgLst>
  <pc:docChgLst>
    <pc:chgData name="Gaddam Karthik Reddy" userId="S::gaddamkarthik.reddy@spsu.ac.in::65082b6a-1ad2-4548-8232-9eda4568b490" providerId="AD" clId="Web-{54556AD6-99F0-62E7-8304-9A84B61D7936}"/>
    <pc:docChg chg="modSld">
      <pc:chgData name="Gaddam Karthik Reddy" userId="S::gaddamkarthik.reddy@spsu.ac.in::65082b6a-1ad2-4548-8232-9eda4568b490" providerId="AD" clId="Web-{54556AD6-99F0-62E7-8304-9A84B61D7936}" dt="2023-01-30T09:42:54.980" v="69" actId="20577"/>
      <pc:docMkLst>
        <pc:docMk/>
      </pc:docMkLst>
      <pc:sldChg chg="modSp">
        <pc:chgData name="Gaddam Karthik Reddy" userId="S::gaddamkarthik.reddy@spsu.ac.in::65082b6a-1ad2-4548-8232-9eda4568b490" providerId="AD" clId="Web-{54556AD6-99F0-62E7-8304-9A84B61D7936}" dt="2023-01-30T09:30:10.969" v="27" actId="20577"/>
        <pc:sldMkLst>
          <pc:docMk/>
          <pc:sldMk cId="3879346322" sldId="256"/>
        </pc:sldMkLst>
        <pc:spChg chg="mod">
          <ac:chgData name="Gaddam Karthik Reddy" userId="S::gaddamkarthik.reddy@spsu.ac.in::65082b6a-1ad2-4548-8232-9eda4568b490" providerId="AD" clId="Web-{54556AD6-99F0-62E7-8304-9A84B61D7936}" dt="2023-01-30T09:30:10.969" v="27" actId="20577"/>
          <ac:spMkLst>
            <pc:docMk/>
            <pc:sldMk cId="3879346322" sldId="256"/>
            <ac:spMk id="34" creationId="{BB16A717-AEFD-FBE1-E605-0BF7FC99B7DF}"/>
          </ac:spMkLst>
        </pc:spChg>
      </pc:sldChg>
      <pc:sldChg chg="modSp">
        <pc:chgData name="Gaddam Karthik Reddy" userId="S::gaddamkarthik.reddy@spsu.ac.in::65082b6a-1ad2-4548-8232-9eda4568b490" providerId="AD" clId="Web-{54556AD6-99F0-62E7-8304-9A84B61D7936}" dt="2023-01-30T09:30:35.438" v="39" actId="20577"/>
        <pc:sldMkLst>
          <pc:docMk/>
          <pc:sldMk cId="2119903790" sldId="258"/>
        </pc:sldMkLst>
        <pc:spChg chg="mod">
          <ac:chgData name="Gaddam Karthik Reddy" userId="S::gaddamkarthik.reddy@spsu.ac.in::65082b6a-1ad2-4548-8232-9eda4568b490" providerId="AD" clId="Web-{54556AD6-99F0-62E7-8304-9A84B61D7936}" dt="2023-01-30T09:30:35.438" v="39" actId="20577"/>
          <ac:spMkLst>
            <pc:docMk/>
            <pc:sldMk cId="2119903790" sldId="258"/>
            <ac:spMk id="2" creationId="{2FA89BE2-2911-50E6-4755-7B91632FD10A}"/>
          </ac:spMkLst>
        </pc:spChg>
      </pc:sldChg>
      <pc:sldChg chg="addSp delSp modSp">
        <pc:chgData name="Gaddam Karthik Reddy" userId="S::gaddamkarthik.reddy@spsu.ac.in::65082b6a-1ad2-4548-8232-9eda4568b490" providerId="AD" clId="Web-{54556AD6-99F0-62E7-8304-9A84B61D7936}" dt="2023-01-30T09:42:54.980" v="69" actId="20577"/>
        <pc:sldMkLst>
          <pc:docMk/>
          <pc:sldMk cId="2204603753" sldId="261"/>
        </pc:sldMkLst>
        <pc:spChg chg="ord">
          <ac:chgData name="Gaddam Karthik Reddy" userId="S::gaddamkarthik.reddy@spsu.ac.in::65082b6a-1ad2-4548-8232-9eda4568b490" providerId="AD" clId="Web-{54556AD6-99F0-62E7-8304-9A84B61D7936}" dt="2023-01-30T09:42:45.651" v="61"/>
          <ac:spMkLst>
            <pc:docMk/>
            <pc:sldMk cId="2204603753" sldId="261"/>
            <ac:spMk id="2" creationId="{2020D779-C75F-3E97-D47B-E4CB517ED25C}"/>
          </ac:spMkLst>
        </pc:spChg>
        <pc:spChg chg="add mod">
          <ac:chgData name="Gaddam Karthik Reddy" userId="S::gaddamkarthik.reddy@spsu.ac.in::65082b6a-1ad2-4548-8232-9eda4568b490" providerId="AD" clId="Web-{54556AD6-99F0-62E7-8304-9A84B61D7936}" dt="2023-01-30T09:42:54.980" v="69" actId="20577"/>
          <ac:spMkLst>
            <pc:docMk/>
            <pc:sldMk cId="2204603753" sldId="261"/>
            <ac:spMk id="3" creationId="{4C9D1782-D808-1235-78AC-94DBE7347337}"/>
          </ac:spMkLst>
        </pc:spChg>
        <pc:spChg chg="add del mod">
          <ac:chgData name="Gaddam Karthik Reddy" userId="S::gaddamkarthik.reddy@spsu.ac.in::65082b6a-1ad2-4548-8232-9eda4568b490" providerId="AD" clId="Web-{54556AD6-99F0-62E7-8304-9A84B61D7936}" dt="2023-01-30T09:42:12.385" v="57"/>
          <ac:spMkLst>
            <pc:docMk/>
            <pc:sldMk cId="2204603753" sldId="261"/>
            <ac:spMk id="5" creationId="{3418871A-1F5B-6E32-34CE-F0B51FF428A3}"/>
          </ac:spMkLst>
        </pc:spChg>
        <pc:spChg chg="add del">
          <ac:chgData name="Gaddam Karthik Reddy" userId="S::gaddamkarthik.reddy@spsu.ac.in::65082b6a-1ad2-4548-8232-9eda4568b490" providerId="AD" clId="Web-{54556AD6-99F0-62E7-8304-9A84B61D7936}" dt="2023-01-30T09:42:45.636" v="60"/>
          <ac:spMkLst>
            <pc:docMk/>
            <pc:sldMk cId="2204603753" sldId="261"/>
            <ac:spMk id="49" creationId="{21ECAAB0-702B-4C08-B30F-0AFAC3479ADF}"/>
          </ac:spMkLst>
        </pc:spChg>
        <pc:grpChg chg="add del">
          <ac:chgData name="Gaddam Karthik Reddy" userId="S::gaddamkarthik.reddy@spsu.ac.in::65082b6a-1ad2-4548-8232-9eda4568b490" providerId="AD" clId="Web-{54556AD6-99F0-62E7-8304-9A84B61D7936}" dt="2023-01-30T09:42:45.651" v="61"/>
          <ac:grpSpMkLst>
            <pc:docMk/>
            <pc:sldMk cId="2204603753" sldId="261"/>
            <ac:grpSpMk id="22" creationId="{C2EAC6F4-CC14-4018-8EB7-80E98A20725F}"/>
          </ac:grpSpMkLst>
        </pc:grpChg>
        <pc:grpChg chg="add del">
          <ac:chgData name="Gaddam Karthik Reddy" userId="S::gaddamkarthik.reddy@spsu.ac.in::65082b6a-1ad2-4548-8232-9eda4568b490" providerId="AD" clId="Web-{54556AD6-99F0-62E7-8304-9A84B61D7936}" dt="2023-01-30T09:42:45.636" v="60"/>
          <ac:grpSpMkLst>
            <pc:docMk/>
            <pc:sldMk cId="2204603753" sldId="261"/>
            <ac:grpSpMk id="33" creationId="{15FF890B-3CE7-403A-AECE-2DE04FC7AF80}"/>
          </ac:grpSpMkLst>
        </pc:grpChg>
        <pc:grpChg chg="add del">
          <ac:chgData name="Gaddam Karthik Reddy" userId="S::gaddamkarthik.reddy@spsu.ac.in::65082b6a-1ad2-4548-8232-9eda4568b490" providerId="AD" clId="Web-{54556AD6-99F0-62E7-8304-9A84B61D7936}" dt="2023-01-30T09:42:45.636" v="60"/>
          <ac:grpSpMkLst>
            <pc:docMk/>
            <pc:sldMk cId="2204603753" sldId="261"/>
            <ac:grpSpMk id="41" creationId="{28A4A409-9242-444A-AC1F-809866828B50}"/>
          </ac:grpSpMkLst>
        </pc:grpChg>
        <pc:grpChg chg="add">
          <ac:chgData name="Gaddam Karthik Reddy" userId="S::gaddamkarthik.reddy@spsu.ac.in::65082b6a-1ad2-4548-8232-9eda4568b490" providerId="AD" clId="Web-{54556AD6-99F0-62E7-8304-9A84B61D7936}" dt="2023-01-30T09:42:45.651" v="61"/>
          <ac:grpSpMkLst>
            <pc:docMk/>
            <pc:sldMk cId="2204603753" sldId="261"/>
            <ac:grpSpMk id="51" creationId="{15FF890B-3CE7-403A-AECE-2DE04FC7AF80}"/>
          </ac:grpSpMkLst>
        </pc:grpChg>
        <pc:picChg chg="add mod">
          <ac:chgData name="Gaddam Karthik Reddy" userId="S::gaddamkarthik.reddy@spsu.ac.in::65082b6a-1ad2-4548-8232-9eda4568b490" providerId="AD" clId="Web-{54556AD6-99F0-62E7-8304-9A84B61D7936}" dt="2023-01-30T09:42:45.651" v="61"/>
          <ac:picMkLst>
            <pc:docMk/>
            <pc:sldMk cId="2204603753" sldId="261"/>
            <ac:picMk id="4" creationId="{9E94DEA1-ADC5-1F8D-7AA1-E8D1461F84A8}"/>
          </ac:picMkLst>
        </pc:picChg>
        <pc:picChg chg="del mod">
          <ac:chgData name="Gaddam Karthik Reddy" userId="S::gaddamkarthik.reddy@spsu.ac.in::65082b6a-1ad2-4548-8232-9eda4568b490" providerId="AD" clId="Web-{54556AD6-99F0-62E7-8304-9A84B61D7936}" dt="2023-01-30T09:40:37.944" v="42"/>
          <ac:picMkLst>
            <pc:docMk/>
            <pc:sldMk cId="2204603753" sldId="261"/>
            <ac:picMk id="6" creationId="{EC01033D-B0AE-84EC-C994-3DEE327A38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maker.tw/archives/481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robobee-flying-microbot-can-perform-search-rescue-mission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salad.wordpress.com/2011/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86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latin typeface="Rockwell Extra Bold"/>
              </a:rPr>
              <a:t>New inventions in Agriculture</a:t>
            </a:r>
          </a:p>
        </p:txBody>
      </p:sp>
      <p:pic>
        <p:nvPicPr>
          <p:cNvPr id="7" name="Picture 7" descr="A picture containing sky, grass, outdoor, person&#10;&#10;Description automatically generated">
            <a:extLst>
              <a:ext uri="{FF2B5EF4-FFF2-40B4-BE49-F238E27FC236}">
                <a16:creationId xmlns:a16="http://schemas.microsoft.com/office/drawing/2014/main" id="{098AA7FA-EA53-8795-1A27-9AB4039E6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383" r="20" b="2"/>
          <a:stretch/>
        </p:blipFill>
        <p:spPr>
          <a:xfrm>
            <a:off x="1924298" y="2443164"/>
            <a:ext cx="6245210" cy="372426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16A717-AEFD-FBE1-E605-0BF7FC99B7DF}"/>
              </a:ext>
            </a:extLst>
          </p:cNvPr>
          <p:cNvSpPr txBox="1"/>
          <p:nvPr/>
        </p:nvSpPr>
        <p:spPr>
          <a:xfrm>
            <a:off x="8367650" y="4582885"/>
            <a:ext cx="4245715" cy="23295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>
                <a:latin typeface="Sitka Text"/>
              </a:rPr>
              <a:t>Group Members :-</a:t>
            </a:r>
            <a:r>
              <a:rPr lang="en-US" sz="2400" b="1" i="1">
                <a:latin typeface="Sitka Text"/>
              </a:rPr>
              <a:t>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>
                <a:latin typeface="Sitka Text"/>
              </a:rPr>
              <a:t>            P. Tharun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>
                <a:latin typeface="Sitka Text"/>
              </a:rPr>
              <a:t>     K. Hrishikesh Reddy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>
                <a:latin typeface="Sitka Text"/>
              </a:rPr>
              <a:t>       G .Karthik Reddy </a:t>
            </a:r>
            <a:r>
              <a:rPr lang="en-US" sz="2400">
                <a:latin typeface="Sitka Tex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indoor&#10;&#10;Description automatically generated">
            <a:extLst>
              <a:ext uri="{FF2B5EF4-FFF2-40B4-BE49-F238E27FC236}">
                <a16:creationId xmlns:a16="http://schemas.microsoft.com/office/drawing/2014/main" id="{3D3E3F1C-1CA6-1219-C630-8A7B2B52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89BE2-2911-50E6-4755-7B91632F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highlight>
                  <a:srgbClr val="000000"/>
                </a:highlight>
                <a:latin typeface="Bahnschrift SemiCondensed"/>
                <a:ea typeface="+mj-lt"/>
                <a:cs typeface="+mj-lt"/>
              </a:rPr>
              <a:t>Introduction:-</a:t>
            </a:r>
          </a:p>
          <a:p>
            <a:pPr algn="l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3265E-827B-BBA1-012D-2D7018AD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Ø"/>
            </a:pPr>
            <a:r>
              <a:rPr lang="en-US" sz="2000" b="1">
                <a:latin typeface="Garamond"/>
                <a:ea typeface="+mn-lt"/>
                <a:cs typeface="+mn-lt"/>
              </a:rPr>
              <a:t>Emerging agriculture trends mark a shift towards smart farming and efficient utilization of time and resources while reducing crop losses</a:t>
            </a:r>
            <a:endParaRPr lang="en-US" sz="2000" b="1">
              <a:latin typeface="Garamond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Ø"/>
            </a:pPr>
            <a:endParaRPr lang="en-US" sz="2000" b="1">
              <a:latin typeface="Garamond"/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Ø"/>
            </a:pPr>
            <a:r>
              <a:rPr lang="en-US" sz="2000" b="1">
                <a:latin typeface="Garamond"/>
                <a:ea typeface="+mn-lt"/>
                <a:cs typeface="+mn-lt"/>
              </a:rPr>
              <a:t>Robots and drones are accelerating farm automation by replacing manual farm operations such as picking fruits, killing weeds, or water spraying.</a:t>
            </a:r>
          </a:p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Ø"/>
            </a:pPr>
            <a:endParaRPr lang="en-US" sz="2000" b="1">
              <a:latin typeface="Garamond"/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Ø"/>
            </a:pPr>
            <a:r>
              <a:rPr lang="en-US" sz="2000" b="1">
                <a:latin typeface="Garamond"/>
                <a:ea typeface="+mn-lt"/>
                <a:cs typeface="+mn-lt"/>
              </a:rPr>
              <a:t>Technological advancements in the agriculture sector meet the growing demand for farm automation, digitalization, and sustainability. 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 b="1">
              <a:latin typeface="Garamond"/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Wingdings"/>
              <a:buChar char="§"/>
            </a:pPr>
            <a:endParaRPr lang="en-US" sz="2000">
              <a:latin typeface="Garamond"/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  <a:buFont typeface="Arial,Sans-Serif"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n-US" sz="200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F5815-5BA2-16B3-B04A-A2744A6DDD59}"/>
              </a:ext>
            </a:extLst>
          </p:cNvPr>
          <p:cNvSpPr txBox="1"/>
          <p:nvPr/>
        </p:nvSpPr>
        <p:spPr>
          <a:xfrm>
            <a:off x="9814426" y="6657945"/>
            <a:ext cx="237757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903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ts in a field">
            <a:extLst>
              <a:ext uri="{FF2B5EF4-FFF2-40B4-BE49-F238E27FC236}">
                <a16:creationId xmlns:a16="http://schemas.microsoft.com/office/drawing/2014/main" id="{6AE43A5F-02AF-0803-791D-B534A531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45EB42-FF08-9233-C2E9-E70B1DE68F75}"/>
              </a:ext>
            </a:extLst>
          </p:cNvPr>
          <p:cNvSpPr txBox="1"/>
          <p:nvPr/>
        </p:nvSpPr>
        <p:spPr>
          <a:xfrm>
            <a:off x="1269402" y="2509344"/>
            <a:ext cx="10233621" cy="32818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Smart farming is an upcoming concept that deploys technologies like ….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                --&gt; Internet of Things (IoT)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                --&gt; Computer Vision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                --&gt; Artificial Intelligence (AI) for farming.</a:t>
            </a:r>
            <a:endParaRPr lang="en-US" sz="28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/>
              <a:t>                 --&gt; Robotics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/>
              <a:t>                 --&gt; Drones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2F6DD-F0F8-376A-F715-B0A5AA4326F8}"/>
              </a:ext>
            </a:extLst>
          </p:cNvPr>
          <p:cNvSpPr txBox="1"/>
          <p:nvPr/>
        </p:nvSpPr>
        <p:spPr>
          <a:xfrm>
            <a:off x="2995447" y="1326931"/>
            <a:ext cx="59094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Garamond"/>
              </a:rPr>
              <a:t>New Innovations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4090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55BBF555-1142-6B87-4CC4-E4512A0D3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605" r="-2" b="-2"/>
          <a:stretch/>
        </p:blipFill>
        <p:spPr>
          <a:xfrm>
            <a:off x="20" y="9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7D901-7BE7-1319-3444-5C6C1A250585}"/>
              </a:ext>
            </a:extLst>
          </p:cNvPr>
          <p:cNvSpPr txBox="1"/>
          <p:nvPr/>
        </p:nvSpPr>
        <p:spPr>
          <a:xfrm>
            <a:off x="822712" y="2062654"/>
            <a:ext cx="10233621" cy="43066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>
                <a:latin typeface="Cambria"/>
                <a:ea typeface="Cambria"/>
              </a:rPr>
              <a:t>Further, IoT devices, powered by sensor technology, collect real-time field data that allow farmers to make data-driven decisions.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 b="1">
              <a:latin typeface="Cambria"/>
              <a:ea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>
                <a:latin typeface="Cambria"/>
                <a:ea typeface="Cambria"/>
              </a:rPr>
              <a:t>The Main motto of our Website is to create awareness among Farmers.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 b="1">
              <a:latin typeface="Cambria"/>
              <a:ea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>
                <a:latin typeface="Cambria"/>
                <a:ea typeface="Cambria"/>
              </a:rPr>
              <a:t>About the New innovations and the New technology in current world.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 b="1">
              <a:latin typeface="Cambria"/>
              <a:ea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>
                <a:latin typeface="Cambria"/>
                <a:ea typeface="Cambria"/>
              </a:rPr>
              <a:t>Farmers can know about these modern technology and reduce their cost, Reduce their work and Increase the Livelihood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 b="1">
              <a:latin typeface="Cambria"/>
              <a:ea typeface="Cambri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700" b="1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7230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9D1782-D808-1235-78AC-94DBE7347337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600"/>
          </a:p>
        </p:txBody>
      </p:sp>
      <p:pic>
        <p:nvPicPr>
          <p:cNvPr id="4" name="Picture 4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9E94DEA1-ADC5-1F8D-7AA1-E8D1461F8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62033" y="1137527"/>
            <a:ext cx="6240990" cy="41495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0D779-C75F-3E97-D47B-E4CB517ED25C}"/>
              </a:ext>
            </a:extLst>
          </p:cNvPr>
          <p:cNvSpPr txBox="1"/>
          <p:nvPr/>
        </p:nvSpPr>
        <p:spPr>
          <a:xfrm>
            <a:off x="1269402" y="2666999"/>
            <a:ext cx="10233621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New inventions in Agriculture</vt:lpstr>
      <vt:lpstr>Introduction:-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2023-01-29T18:02:01Z</dcterms:created>
  <dcterms:modified xsi:type="dcterms:W3CDTF">2023-01-30T09:43:40Z</dcterms:modified>
</cp:coreProperties>
</file>