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F831-10AC-628F-2CFA-5E4CAC50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4B0E0-609A-C97A-2FCC-AC401367E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69535-2714-7DB6-15CA-DB801797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903FC-93F7-5855-3B7F-719FE2F1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16E4F-6F4F-E628-8EB9-E6777676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96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F3E-3D18-C713-12F5-8AA9F9E3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94782-EBF7-C54E-B8AA-2BA656F0B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98334-381B-4C95-DD80-8AB3F9E6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ADB00-3C09-CF49-C1A5-6377F2D1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85051-6543-C5CE-0C1E-410B450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6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9E999-3C04-97DF-6EDE-5D399E592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FDEAA-B4B0-3539-B25C-77CA06F40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B919-21A5-D8BC-FAD7-86C9B190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42B2E-1332-C313-6D9F-3A2D9C43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3E55F-83CE-78E8-0A7D-2467DACE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21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9D1B-D791-9267-2702-C0FE3E75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ED1CE-DCD2-D03E-673C-7E3D21E08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DA44-570C-BCC2-3251-A0B7E80D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47070-0969-8B34-FBB6-3EC952F1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55921-A279-F75B-4B87-3C6B4366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9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1861-BC8D-39AD-018D-56C63638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8EA47-A9D9-DCD4-9315-CC64BA664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07988-CFE3-8448-60C8-F626F8C0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29D5-A3CA-42AE-6461-994B192D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86995-A0B3-C485-E9E3-C955CEBE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47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CEAB-6017-C2D3-EC62-5E8717C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026B-3D0B-8BE4-3F04-1DD79F3AE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C6F9C-2216-92B2-2900-82431F9B9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FB61C-108A-8CFD-EA34-CF1B8003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919DF-A6A0-B312-FCB5-1EDC2639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83720-6DCF-383A-BE32-038B441C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76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341E-78E7-69AC-F05C-B0653BDD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6F774-0211-45DB-C332-9791A94A3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C5F1A-038D-05B2-A905-54169D3BC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20034-F023-EDA6-A8DD-1F9FB2D15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1E4B2-24A4-83FC-AC04-685699D6B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910EC-D480-ECD2-3202-149A148F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A3B18-8225-E6D8-9B4E-8E10A5BC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4DFA5-59BC-C5BD-50F3-B0DFBFB5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86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E89F-D7B1-53E4-64C3-619598C6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144BB-7092-796C-5C34-B6A9D531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A48CB-373B-4361-1988-80AC3CF6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B156-3B4C-0CAE-6BE4-D6E64BAE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14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AD5FB-E2C5-E1AE-D3B3-CCE4BB6A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2BF2F-DDDA-AA62-F42C-0B332CB9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40235-7EFF-FABC-BCCA-D7266F62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5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4C06-423D-3F8D-B237-AD84490C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DFD2-2AA0-40A9-30C2-777C66B6C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4E6E2-CEF1-9165-3086-6B0474C2A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A1A29-4BD2-CD30-D82C-533AA4A7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FE3B5-A4C4-FF19-FD6F-D1E9AE99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1BAC9-B910-2D6F-15CE-EB8689DC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37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76F4-1361-1A80-E4F7-D06D4FA3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1B977-E417-5F6A-30EF-1C44C4EF4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E1D07-876F-A14D-39DB-33A7562BD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CF9EA-328D-6150-F4CE-3E10B5BD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0E3AB-D284-0EE7-AA0E-7E13E893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57AC-B810-15E0-F5F6-A03B83F8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29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9CE39-249C-F222-AF9B-CEB08DDA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5B5C8-FFA8-D004-2EAC-24E836404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021D3-E4F8-F4EC-B6C0-5F61A5EDF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6224A-56CE-411B-A790-3CF8873E4EAE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74D1-EC60-995B-8F53-F251FBE74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12A00-0928-6E02-65A2-11C41F75D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97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C4118A-B523-45D9-B427-8E05B2DE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557189"/>
            <a:ext cx="6727371" cy="126072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Human Pose Estimation</a:t>
            </a:r>
            <a:endParaRPr lang="en-IN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7BA5-BD19-7173-2DC6-7BDE722B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301" y="2467778"/>
            <a:ext cx="5631081" cy="2313541"/>
          </a:xfrm>
          <a:noFill/>
        </p:spPr>
        <p:txBody>
          <a:bodyPr>
            <a:normAutofit fontScale="92500" lnSpcReduction="10000"/>
          </a:bodyPr>
          <a:lstStyle/>
          <a:p>
            <a:pPr algn="l"/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Guna </a:t>
            </a:r>
            <a:r>
              <a:rPr lang="en-IN" b="1" dirty="0" err="1"/>
              <a:t>Jaswanth</a:t>
            </a:r>
            <a:r>
              <a:rPr lang="en-IN" b="1" dirty="0"/>
              <a:t> Reddy </a:t>
            </a:r>
            <a:r>
              <a:rPr lang="en-IN" b="1" dirty="0" err="1"/>
              <a:t>Maduri</a:t>
            </a:r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Mahesh </a:t>
            </a:r>
            <a:r>
              <a:rPr lang="en-IN" b="1" dirty="0" err="1"/>
              <a:t>Manchala</a:t>
            </a:r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 err="1"/>
              <a:t>Phanideepak</a:t>
            </a:r>
            <a:r>
              <a:rPr lang="en-IN" b="1" dirty="0"/>
              <a:t> Gaddam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Prudhvi Karthik </a:t>
            </a:r>
            <a:r>
              <a:rPr lang="en-IN" b="1" dirty="0" err="1"/>
              <a:t>Dhanekula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5" name="Picture 4" descr="Wooden robot over white background">
            <a:extLst>
              <a:ext uri="{FF2B5EF4-FFF2-40B4-BE49-F238E27FC236}">
                <a16:creationId xmlns:a16="http://schemas.microsoft.com/office/drawing/2014/main" id="{65A6E2FA-3D96-A9D6-4032-404554176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72" b="-1"/>
          <a:stretch/>
        </p:blipFill>
        <p:spPr>
          <a:xfrm>
            <a:off x="7053943" y="10"/>
            <a:ext cx="51477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4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Thank you</a:t>
            </a:r>
            <a:endParaRPr lang="en-IN" sz="40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B1A6C6A-1F01-2BD7-C293-E34DD2E0D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7BA5-BD19-7173-2DC6-7BDE722B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Title: “Human Pose Estimation: Leveraging </a:t>
            </a:r>
            <a:r>
              <a:rPr lang="en-US" sz="2200" b="1" dirty="0" err="1"/>
              <a:t>MediaPipe</a:t>
            </a:r>
            <a:r>
              <a:rPr lang="en-US" sz="2200" b="1" dirty="0"/>
              <a:t> and </a:t>
            </a:r>
            <a:r>
              <a:rPr lang="en-US" sz="2200" b="1" dirty="0" err="1"/>
              <a:t>PyTorch</a:t>
            </a:r>
            <a:r>
              <a:rPr lang="en-US" sz="2200" b="1" dirty="0"/>
              <a:t>"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Purpose: This presentation delves into the utilization of advanced technologies for precise human pose estimation.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Technologies Used: Highlighting the integration of </a:t>
            </a:r>
            <a:r>
              <a:rPr lang="en-US" sz="2200" b="1" dirty="0" err="1"/>
              <a:t>MediaPipe</a:t>
            </a:r>
            <a:r>
              <a:rPr lang="en-US" sz="2200" b="1" dirty="0"/>
              <a:t> for landmark detection and </a:t>
            </a:r>
            <a:r>
              <a:rPr lang="en-US" sz="2200" b="1" dirty="0" err="1"/>
              <a:t>PyTorch</a:t>
            </a:r>
            <a:r>
              <a:rPr lang="en-US" sz="2200" b="1" dirty="0"/>
              <a:t> for deep learning implementation.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Project Aim: Aiming to achieve accurate pose estimation from images, enhancing both the understanding and application of this technology.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Presentation Outline: An overview of the journey from dataset analysis to model training, evaluation, and potential future developments.</a:t>
            </a:r>
          </a:p>
        </p:txBody>
      </p:sp>
    </p:spTree>
    <p:extLst>
      <p:ext uri="{BB962C8B-B14F-4D97-AF65-F5344CB8AC3E}">
        <p14:creationId xmlns:p14="http://schemas.microsoft.com/office/powerpoint/2010/main" val="331113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7BA5-BD19-7173-2DC6-7BDE722B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Dataset Origins: Discussing the source and characteristics of our pose estimation dataset.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Volume of Data: Utilizing a substantial dataset comprising 5081 images, ensuring diversity and comprehensiveness.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Annotations Explained: Each image is meticulously annotated with landmarks, providing a rich dataset for training.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Data Diversity: Emphasizing the variety in image conditions and poses to ensure robust model training.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Image Details: Outlining the standard resolution and format of images used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62461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Processing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7BA5-BD19-7173-2DC6-7BDE722B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Preprocessing Techniques: Implementing resizing and normalization to standardize image inputs for the model.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Enhancing Data with Augmentation: Employing random flips and rotations to enrich the dataset, aiding in building a more resilient model.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Strategic Dataset Division: Carefully splitting the data into training , validation , and testing sets.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Preparing Landmarks: Transforming landmark data into tensor format for efficient processing.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Batch Processing for Efficiency: Utilizing DataLoader for effective and efficient handling of data in batches during training.</a:t>
            </a:r>
          </a:p>
        </p:txBody>
      </p:sp>
    </p:spTree>
    <p:extLst>
      <p:ext uri="{BB962C8B-B14F-4D97-AF65-F5344CB8AC3E}">
        <p14:creationId xmlns:p14="http://schemas.microsoft.com/office/powerpoint/2010/main" val="221909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Architecture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7BA5-BD19-7173-2DC6-7BDE722B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Model Introduction: Introducing SimpleCNN, a tailored convolutional neural network for pose estimation.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Architectural Insights: Detailing the layers and structure that make up the SimpleCNN.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Handling Inputs: The model processes resized and normalized images.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Predictive Outputs: The model's capability to accurately predict coordinates of pose landmarks.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CNN's Role: The convolutional neural network's function in feature extraction and landmark prediction.</a:t>
            </a:r>
          </a:p>
        </p:txBody>
      </p:sp>
    </p:spTree>
    <p:extLst>
      <p:ext uri="{BB962C8B-B14F-4D97-AF65-F5344CB8AC3E}">
        <p14:creationId xmlns:p14="http://schemas.microsoft.com/office/powerpoint/2010/main" val="271357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Process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7BA5-BD19-7173-2DC6-7BDE722B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Training Parameters: Discussing the setup of 5 training epochs, a batch size of 269, and an initial learning rate of 0.001.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Optimization Strategy: We have created an Adam optimizer , Which is then used to optimize the parameters of the model.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Loss Function Importance: Employing Mean Squared Error to accurately measure the model's prediction accuracy.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Optimization via Backpropagation: Detailing the process of updating model weights based on gradient descent.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Monitoring Loss Trends: Observing the decrease in loss values across training epochs, indicating model learning and improvement.</a:t>
            </a:r>
          </a:p>
        </p:txBody>
      </p:sp>
    </p:spTree>
    <p:extLst>
      <p:ext uri="{BB962C8B-B14F-4D97-AF65-F5344CB8AC3E}">
        <p14:creationId xmlns:p14="http://schemas.microsoft.com/office/powerpoint/2010/main" val="393078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01221"/>
            <a:ext cx="10515600" cy="13480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Experimentation and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7BA5-BD19-7173-2DC6-7BDE722B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Fine-Tuning Model Parameters: Exploring various hyperparameters to optimize model performance.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Observations During Training: Noting key trends and behaviors of the model throughout the training process.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Loss Reduction Trajectory: Highlighting the significant reduction in loss from </a:t>
            </a:r>
            <a:r>
              <a:rPr lang="en-US" sz="2200" b="1">
                <a:highlight>
                  <a:srgbClr val="FFFFFF"/>
                </a:highlight>
              </a:rPr>
              <a:t>35363.6817</a:t>
            </a:r>
            <a:r>
              <a:rPr lang="en-US" sz="2200" b="1"/>
              <a:t> to 22153.9023, demonstrating model effectiveness.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Evaluation Metrics: Focusing on Mean Squared Error as the primary metric for evaluating the model's accuracy.</a:t>
            </a:r>
          </a:p>
        </p:txBody>
      </p:sp>
    </p:spTree>
    <p:extLst>
      <p:ext uri="{BB962C8B-B14F-4D97-AF65-F5344CB8AC3E}">
        <p14:creationId xmlns:p14="http://schemas.microsoft.com/office/powerpoint/2010/main" val="49636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01221"/>
            <a:ext cx="10515600" cy="13480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7BA5-BD19-7173-2DC6-7BDE722B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1"/>
              <a:t>Criteria for Evaluation: Emphasizing the focus on average test loss as a measure of model performance.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1"/>
              <a:t>Achieved Test Results: Reporting an average test loss of 0.0015, indicating high model accuracy.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1"/>
              <a:t>Assessing Model Consistency: Discussing the reliability and stability of the model across various test scenarios.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1"/>
              <a:t>Testing Limitations: Acknowledging any constraints encountered during the model testing phase.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1"/>
              <a:t>Insights from Testing: Analyzing the performance and identifying areas for potential improvement.</a:t>
            </a:r>
          </a:p>
        </p:txBody>
      </p:sp>
    </p:spTree>
    <p:extLst>
      <p:ext uri="{BB962C8B-B14F-4D97-AF65-F5344CB8AC3E}">
        <p14:creationId xmlns:p14="http://schemas.microsoft.com/office/powerpoint/2010/main" val="29122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and Solutions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7BA5-BD19-7173-2DC6-7BDE722B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Data Quality Management: Addressing variations in image quality and their impact on model training.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Balancing Model Complexity: Finding the optimal balance between model complexity and practical performance.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Preventing Overfitting: Implementing strategies to ensure the model generalizes well to new data.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Annotation Accuracy: Ensuring high precision in landmark annotations for effective training.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Resource Optimization: Managing computational resources efficiently throughout model development.</a:t>
            </a:r>
          </a:p>
        </p:txBody>
      </p:sp>
    </p:spTree>
    <p:extLst>
      <p:ext uri="{BB962C8B-B14F-4D97-AF65-F5344CB8AC3E}">
        <p14:creationId xmlns:p14="http://schemas.microsoft.com/office/powerpoint/2010/main" val="268956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677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Human Pose Estimation</vt:lpstr>
      <vt:lpstr>Introduction</vt:lpstr>
      <vt:lpstr>Dataset Overview</vt:lpstr>
      <vt:lpstr>Data Processing</vt:lpstr>
      <vt:lpstr>Network Architecture</vt:lpstr>
      <vt:lpstr>Training Process</vt:lpstr>
      <vt:lpstr>Experimentation and Results</vt:lpstr>
      <vt:lpstr>Model Evaluation</vt:lpstr>
      <vt:lpstr>Challenges and Solutions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estimation using MediaPipe and PyTorch</dc:title>
  <dc:creator>VENKAT REDDY</dc:creator>
  <cp:lastModifiedBy>PhaniDeepak Gaddam</cp:lastModifiedBy>
  <cp:revision>2</cp:revision>
  <dcterms:created xsi:type="dcterms:W3CDTF">2023-12-05T16:14:39Z</dcterms:created>
  <dcterms:modified xsi:type="dcterms:W3CDTF">2024-04-21T19:53:47Z</dcterms:modified>
</cp:coreProperties>
</file>