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73484"/>
            <a:ext cx="7766936" cy="367734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b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Battle Of Neighborhoods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567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>
              <a:lnSpc>
                <a:spcPct val="150000"/>
              </a:lnSpc>
            </a:pP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Gade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Deepthi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50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218941"/>
            <a:ext cx="8596668" cy="15068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Takeaways from the analysis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85611"/>
            <a:ext cx="8596668" cy="59371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clusters in red are situated in the heart of Downtown Toronto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of the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this cluster have either a café or a coffee shop as the most common visited venue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clusters with pin codes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M4W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M5V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fit the client’s requirements and can be considered for decision-making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M4W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Rosedale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more preferable due to its geographic location being more suited to the client’s business.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M5V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more isolated than the rest of Downtown Toronto.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Directions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8345"/>
            <a:ext cx="8596668" cy="51000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were able to accurately cluster the 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identify the best possible 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client’s restaurant meeting the client’s current requirements</a:t>
            </a: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can be further improved by considering various other factors such as: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of the neighborhoods</a:t>
            </a:r>
          </a:p>
          <a:p>
            <a:pPr>
              <a:lnSpc>
                <a:spcPct val="150000"/>
              </a:lnSpc>
            </a:pP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5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Conclusion…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4930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coordinates of the neighborhoods as opposed to boroughs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per-capita income of the population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 of the restaurants in the neighborhood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Crime rate of the neighborhoods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Real-estate prices of the neighborhoods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0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70456"/>
            <a:ext cx="7766936" cy="168713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question  to solve is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219" y="2402337"/>
            <a:ext cx="7766936" cy="334164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IN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most ideal Toronto </a:t>
            </a:r>
            <a:r>
              <a:rPr lang="en-IN" sz="4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IN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start an Indian restaurant</a:t>
            </a:r>
            <a:endParaRPr lang="en-US" sz="4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44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problem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4254"/>
            <a:ext cx="8596668" cy="518374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</a:pPr>
            <a:r>
              <a:rPr lang="en-IN" sz="7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Canadian client owns a chain of Indian restaurants across major Canadian cities – including Montreal &amp; Vancouver</a:t>
            </a:r>
          </a:p>
          <a:p>
            <a:pPr>
              <a:lnSpc>
                <a:spcPct val="150000"/>
              </a:lnSpc>
            </a:pPr>
            <a:r>
              <a:rPr lang="en-IN" sz="7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wants to open an Indian restaurant in Toronto</a:t>
            </a:r>
          </a:p>
          <a:p>
            <a:pPr>
              <a:lnSpc>
                <a:spcPct val="150000"/>
              </a:lnSpc>
            </a:pPr>
            <a:r>
              <a:rPr lang="en-IN" sz="7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Toronto is one of world’s most popular and commercially sound cities</a:t>
            </a:r>
          </a:p>
          <a:p>
            <a:pPr>
              <a:lnSpc>
                <a:spcPct val="150000"/>
              </a:lnSpc>
            </a:pPr>
            <a:r>
              <a:rPr lang="en-IN" sz="7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is to identify the best </a:t>
            </a:r>
            <a:r>
              <a:rPr lang="en-IN" sz="7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IN" sz="7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Toronto to start the client’s Indian restaurant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8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Client’s Expectations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101"/>
            <a:ext cx="8596668" cy="52738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client prefers the restaurant to be in Downtown Toronto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preference for the restaurant is West Toronto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should not have any eatery or restaurant among its top 2 commonly visited venues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café or coffee shop is assumed to fall under an eatery</a:t>
            </a:r>
          </a:p>
          <a:p>
            <a:pPr>
              <a:lnSpc>
                <a:spcPct val="16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85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and Pre-processing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 page for the list of postal codes for all Toronto boroughs (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https://en.wikipedia.org/wiki/List_of_postal_codes_of_Canada:_M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geospatial co-ordinates of all Toronto boroughs (</a:t>
            </a:r>
            <a:r>
              <a:rPr lang="en-IN" sz="28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http://cocl.us/Geospatial_data</a:t>
            </a:r>
            <a:r>
              <a:rPr lang="en-IN" sz="28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8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6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04" y="180303"/>
            <a:ext cx="8596668" cy="21605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05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Foursquare API to get top venues associated with each 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obtained data was modified and pre-processed to remove unassigned or blank values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rows were merged together to consolidate the data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3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1820"/>
            <a:ext cx="8596668" cy="11462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55282"/>
            <a:ext cx="4184035" cy="53027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Downtown Toronto has the second most number of pin codes assigned to any borough in Toronto</a:t>
            </a:r>
          </a:p>
          <a:p>
            <a:endParaRPr lang="en-IN" dirty="0">
              <a:latin typeface="Segoe UI Light" pitchFamily="34" charset="0"/>
              <a:cs typeface="Segoe UI Light" pitchFamily="34" charset="0"/>
            </a:endParaRPr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16273" y="1687132"/>
            <a:ext cx="4683487" cy="46363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097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39022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Most Common Venues in Each Downtown Toronto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095" y="1951150"/>
            <a:ext cx="7511146" cy="433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1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21605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</a:t>
            </a:r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Clustering Them Using K-Means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69741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chose to segregate all the Toronto 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4 clusters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clusters were formed on the basis of the similarity of the most common venues</a:t>
            </a:r>
          </a:p>
          <a:p>
            <a:endParaRPr lang="en-IN" dirty="0">
              <a:latin typeface="Segoe UI Light" pitchFamily="34" charset="0"/>
              <a:cs typeface="Segoe UI Light" pitchFamily="34" charset="0"/>
            </a:endParaRP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0925" y="2356834"/>
            <a:ext cx="4733925" cy="41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012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419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Segoe UI Light</vt:lpstr>
      <vt:lpstr>Times New Roman</vt:lpstr>
      <vt:lpstr>Trebuchet MS</vt:lpstr>
      <vt:lpstr>Wingdings 3</vt:lpstr>
      <vt:lpstr>Facet</vt:lpstr>
      <vt:lpstr>Capstone Project The Battle Of Neighborhoods</vt:lpstr>
      <vt:lpstr>The question  to solve is</vt:lpstr>
      <vt:lpstr>Understanding the problem</vt:lpstr>
      <vt:lpstr>Client’s Expectations</vt:lpstr>
      <vt:lpstr>Data Acquisition and Pre-processing</vt:lpstr>
      <vt:lpstr>...</vt:lpstr>
      <vt:lpstr>PowerPoint Presentation</vt:lpstr>
      <vt:lpstr>Identifying The Most Common Venues in Each Downtown Toronto Neighborhood</vt:lpstr>
      <vt:lpstr>Visualizing neighborhoods after Clustering Them Using K-Means</vt:lpstr>
      <vt:lpstr>Takeaways from the analysis</vt:lpstr>
      <vt:lpstr>Conclusion &amp; Future Directions</vt:lpstr>
      <vt:lpstr>Conclusion…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The Battle Of Neighborhoods</dc:title>
  <dc:creator>gade Deepthi</dc:creator>
  <cp:lastModifiedBy>gade Deepthi</cp:lastModifiedBy>
  <cp:revision>5</cp:revision>
  <dcterms:created xsi:type="dcterms:W3CDTF">2019-07-14T16:35:32Z</dcterms:created>
  <dcterms:modified xsi:type="dcterms:W3CDTF">2019-07-14T17:13:51Z</dcterms:modified>
</cp:coreProperties>
</file>