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49AAA9-8406-4258-82BF-6EF2B7C9825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3F4BAF-89A9-4333-A7FF-9BF6A784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667000" y="6096000"/>
            <a:ext cx="2362200" cy="63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95475" y="6010275"/>
            <a:ext cx="771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105400" y="6248400"/>
            <a:ext cx="2514600" cy="43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19200" y="6038850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91916"/>
            <a:ext cx="9144000" cy="414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18288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C000"/>
                </a:solidFill>
              </a:rPr>
              <a:t>Data Analytics </a:t>
            </a:r>
          </a:p>
          <a:p>
            <a:pPr algn="ctr"/>
            <a:r>
              <a:rPr lang="en-US" sz="5400" b="1" dirty="0" smtClean="0">
                <a:solidFill>
                  <a:srgbClr val="FFC000"/>
                </a:solidFill>
              </a:rPr>
              <a:t>Linear Regression</a:t>
            </a:r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2068" y="3957935"/>
            <a:ext cx="322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C000"/>
                </a:solidFill>
              </a:rPr>
              <a:t>Gershom</a:t>
            </a:r>
            <a:r>
              <a:rPr lang="en-US" sz="2400" b="1" dirty="0" smtClean="0">
                <a:solidFill>
                  <a:srgbClr val="FFC000"/>
                </a:solidFill>
              </a:rPr>
              <a:t> A. </a:t>
            </a:r>
            <a:r>
              <a:rPr lang="en-US" sz="2400" b="1" dirty="0" err="1" smtClean="0">
                <a:solidFill>
                  <a:srgbClr val="FFC000"/>
                </a:solidFill>
              </a:rPr>
              <a:t>Defe</a:t>
            </a:r>
            <a:r>
              <a:rPr lang="en-US" sz="2400" b="1" dirty="0" smtClean="0">
                <a:solidFill>
                  <a:srgbClr val="FFC000"/>
                </a:solidFill>
              </a:rPr>
              <a:t>, MECE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4343400"/>
            <a:ext cx="5838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Department of </a:t>
            </a:r>
            <a:r>
              <a:rPr lang="en-US" sz="2000" b="1" dirty="0" err="1" smtClean="0">
                <a:solidFill>
                  <a:schemeClr val="bg1"/>
                </a:solidFill>
              </a:rPr>
              <a:t>Mechatronics</a:t>
            </a:r>
            <a:r>
              <a:rPr lang="en-US" sz="2000" b="1" dirty="0" smtClean="0">
                <a:solidFill>
                  <a:schemeClr val="bg1"/>
                </a:solidFill>
              </a:rPr>
              <a:t> Engineering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4724400"/>
            <a:ext cx="5389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Technological University of the Philippines </a:t>
            </a:r>
            <a:r>
              <a:rPr lang="en-US" sz="2000" dirty="0" err="1" smtClean="0">
                <a:solidFill>
                  <a:schemeClr val="bg1"/>
                </a:solidFill>
              </a:rPr>
              <a:t>Visayas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5238690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May 2-3, 2019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66800"/>
            <a:ext cx="9144000" cy="459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22645"/>
            <a:ext cx="9144000" cy="461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8442"/>
            <a:ext cx="9143999" cy="464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8562"/>
            <a:ext cx="9143999" cy="46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8681"/>
            <a:ext cx="9143999" cy="464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38701"/>
            <a:ext cx="9144000" cy="46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91916"/>
            <a:ext cx="9144000" cy="414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7535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30801"/>
            <a:ext cx="9143999" cy="46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461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39000"/>
            <a:ext cx="9143999" cy="4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0534"/>
            <a:ext cx="9143999" cy="464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90726"/>
            <a:ext cx="9144000" cy="462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25</Words>
  <Application>Microsoft Office PowerPoint</Application>
  <PresentationFormat>On-screen Show (4:3)</PresentationFormat>
  <Paragraphs>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8</cp:revision>
  <dcterms:created xsi:type="dcterms:W3CDTF">2019-04-29T21:46:07Z</dcterms:created>
  <dcterms:modified xsi:type="dcterms:W3CDTF">2019-04-30T22:36:41Z</dcterms:modified>
</cp:coreProperties>
</file>