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1a32d3dd97b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1a32790f7f7a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1a323a61337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1a32134ce333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1a3236075ad8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1a327f2ccdd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1a3278f6c82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jhelvy</cp:lastModifiedBy>
  <cp:revision>5</cp:revision>
  <dcterms:created xsi:type="dcterms:W3CDTF">2021-02-25T16:47:46Z</dcterms:created>
  <dcterms:modified xsi:type="dcterms:W3CDTF">2021-07-24T09:08:28Z</dcterms:modified>
</cp:coreProperties>
</file>