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0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1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31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4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2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04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8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83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97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8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1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71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2021-02-25T16:47:46Z</dcterms:created>
  <dcterms:modified xsi:type="dcterms:W3CDTF">2021-02-25T17:33:19Z</dcterms:modified>
</cp:coreProperties>
</file>