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5893e293b2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589a57a26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5895173541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589513730b7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58929a72609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58975f973d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5892cac510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jhelvy</cp:lastModifiedBy>
  <cp:revision>5</cp:revision>
  <dcterms:created xsi:type="dcterms:W3CDTF">2021-02-25T16:47:46Z</dcterms:created>
  <dcterms:modified xsi:type="dcterms:W3CDTF">2021-07-24T10:10:55Z</dcterms:modified>
</cp:coreProperties>
</file>