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sldIdLst>
    <p:sldId id="256" r:id="rId5"/>
    <p:sldId id="260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0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3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73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6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42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39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36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46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7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97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4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79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atabricks.com/notebooks/widget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data/databricks-file-system.html#mount-stor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gb/azure/databricks/security/secrets/secret-scopes#id3" TargetMode="External"/><Relationship Id="rId2" Type="http://schemas.openxmlformats.org/officeDocument/2006/relationships/hyperlink" Target="https://medium.com/@ruwansriw/secret-management-in-azure-databricks-acf6ab6a5b2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B1EB56-F8B1-4B36-AD9D-DA6C10823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99616"/>
            <a:ext cx="10058400" cy="2825496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7EE4BF-D605-4CE0-B9F1-45B75A091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SESSION2 – Databricks: Reading Data</a:t>
            </a:r>
          </a:p>
        </p:txBody>
      </p:sp>
    </p:spTree>
    <p:extLst>
      <p:ext uri="{BB962C8B-B14F-4D97-AF65-F5344CB8AC3E}">
        <p14:creationId xmlns:p14="http://schemas.microsoft.com/office/powerpoint/2010/main" val="115126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50460-11F6-436A-BAE6-CB79F1B8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A71156-91FC-4D5A-AA23-F2C59D06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 File System (DBFS)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Demo: Reading Data</a:t>
            </a:r>
          </a:p>
        </p:txBody>
      </p:sp>
    </p:spTree>
    <p:extLst>
      <p:ext uri="{BB962C8B-B14F-4D97-AF65-F5344CB8AC3E}">
        <p14:creationId xmlns:p14="http://schemas.microsoft.com/office/powerpoint/2010/main" val="190415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44E138-B49A-4597-B222-AAAEBE1A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2F71F7-EFDB-4045-9394-6396C0B6C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234444" cy="417633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widgets allow you to add parameters to your notebooks and dashboards;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Widgets are best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notebook or dashboard that is re-executed with different parameters;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exploring results of a single query with different parameters;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https://docs.databricks.com/notebooks/widgets.html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Widget dropdown">
            <a:extLst>
              <a:ext uri="{FF2B5EF4-FFF2-40B4-BE49-F238E27FC236}">
                <a16:creationId xmlns:a16="http://schemas.microsoft.com/office/drawing/2014/main" xmlns="" id="{ABD81945-A87A-4F4B-A5A9-86986DFC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3429000"/>
            <a:ext cx="94869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EFE22-20B5-4B60-8AC3-250CB6953322}"/>
              </a:ext>
            </a:extLst>
          </p:cNvPr>
          <p:cNvSpPr txBox="1"/>
          <p:nvPr/>
        </p:nvSpPr>
        <p:spPr>
          <a:xfrm>
            <a:off x="1352550" y="4926616"/>
            <a:ext cx="4110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Databricks: Widget Example</a:t>
            </a:r>
          </a:p>
        </p:txBody>
      </p:sp>
    </p:spTree>
    <p:extLst>
      <p:ext uri="{BB962C8B-B14F-4D97-AF65-F5344CB8AC3E}">
        <p14:creationId xmlns:p14="http://schemas.microsoft.com/office/powerpoint/2010/main" val="201287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886706-EEA9-4171-91B2-AFFB3C2F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 File System (DBFS)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ACF320-0DA7-4CE5-80ED-2A48C9C1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 File System (DBFS) is a distributed file system mounted into a Databricks workspace and available on Databricks clusters;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DBFS is an abstraction on top of scalable object storage and offers the following 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 mount storage objects so that you can seamlessly access data without requiring credentials.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interact with object storage using directory and file semantics instead of storage URLs.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Persists files to object storage, so you won’t lose data after you terminate a cluster.</a:t>
            </a:r>
          </a:p>
        </p:txBody>
      </p:sp>
    </p:spTree>
    <p:extLst>
      <p:ext uri="{BB962C8B-B14F-4D97-AF65-F5344CB8AC3E}">
        <p14:creationId xmlns:p14="http://schemas.microsoft.com/office/powerpoint/2010/main" val="63785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A0EBB2-22E8-408A-B178-6E9943D8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6901F1-2D95-4F6F-B91E-5238B781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7297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Mounting object storage to DBFS allows you to access objects in object storage as if they were on the local file system;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Mount to Data Lake Gen2 we need: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Principal ID – also known as the client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Principal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Directory ID – Azure tenant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lake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lake file system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8A3992-B008-46B2-B222-82FCCF80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935" y="3331851"/>
            <a:ext cx="5942745" cy="2167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CC713BE-162C-4BB7-9FA8-DFF9CA852C6C}"/>
              </a:ext>
            </a:extLst>
          </p:cNvPr>
          <p:cNvSpPr/>
          <p:nvPr/>
        </p:nvSpPr>
        <p:spPr>
          <a:xfrm>
            <a:off x="928643" y="5915781"/>
            <a:ext cx="7822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https://docs.databricks.com/data/databricks-file-system.html#mount-storage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C49DB5-6D7B-4916-92B0-FA7540586220}"/>
              </a:ext>
            </a:extLst>
          </p:cNvPr>
          <p:cNvSpPr txBox="1"/>
          <p:nvPr/>
        </p:nvSpPr>
        <p:spPr>
          <a:xfrm>
            <a:off x="5351982" y="5545499"/>
            <a:ext cx="4110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Databricks Mounting</a:t>
            </a:r>
          </a:p>
        </p:txBody>
      </p:sp>
    </p:spTree>
    <p:extLst>
      <p:ext uri="{BB962C8B-B14F-4D97-AF65-F5344CB8AC3E}">
        <p14:creationId xmlns:p14="http://schemas.microsoft.com/office/powerpoint/2010/main" val="260253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E9937-ED1A-4405-9C3F-19D0F43F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9A20CB8-21D7-4D7B-8A03-05C4CDE17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329" y="1906083"/>
            <a:ext cx="8943858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5436E7-9050-41FC-BC61-A8675A639446}"/>
              </a:ext>
            </a:extLst>
          </p:cNvPr>
          <p:cNvSpPr txBox="1"/>
          <p:nvPr/>
        </p:nvSpPr>
        <p:spPr>
          <a:xfrm>
            <a:off x="1705508" y="5928808"/>
            <a:ext cx="4110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Databricks Mounting to ADLS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C7B4C72-7D95-465A-928F-38CF800958B9}"/>
              </a:ext>
            </a:extLst>
          </p:cNvPr>
          <p:cNvSpPr/>
          <p:nvPr/>
        </p:nvSpPr>
        <p:spPr>
          <a:xfrm>
            <a:off x="1705508" y="4794191"/>
            <a:ext cx="6507000" cy="115170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4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87D1D1-CC7E-4312-A1B8-057CCE6F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37097D-2D55-463C-B4D2-CACE0F2BB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800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directly entering your credentials into a notebook, use Azure Databricks secrets to store your credentials and reference them in notebooks and jobs;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two types of secret scopes in Azure Databricks: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Key Vault-backed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reference secrets stored in an Azure Key Vault, you can create a secret scope backed by Azure Key Vault;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Databricks-backed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Databricks-backed scope is stored in an Azure Databricks database;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C9420E1-21BF-4B90-9B65-E62A8048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40" y="3823230"/>
            <a:ext cx="4984657" cy="2376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300098-E653-446D-BB83-2E1D806CC096}"/>
              </a:ext>
            </a:extLst>
          </p:cNvPr>
          <p:cNvSpPr txBox="1"/>
          <p:nvPr/>
        </p:nvSpPr>
        <p:spPr>
          <a:xfrm>
            <a:off x="2970285" y="6061295"/>
            <a:ext cx="4110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Databricks Secret Management: Databricks backed</a:t>
            </a:r>
          </a:p>
        </p:txBody>
      </p:sp>
    </p:spTree>
    <p:extLst>
      <p:ext uri="{BB962C8B-B14F-4D97-AF65-F5344CB8AC3E}">
        <p14:creationId xmlns:p14="http://schemas.microsoft.com/office/powerpoint/2010/main" val="416993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732548-4845-4EAF-9422-18EA4E8C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Management -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0115-4F26-4490-AA20-69889593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053" y="1879917"/>
            <a:ext cx="10058400" cy="246989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Scopes: identified by its name, unique within a workspace. Non-sensitive and readable by all users in the workspace;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Secrets: key-value pair that stores secret material, with a key name unique within a secret scope;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Secret ACLs: By default, all users can create secrets and secret scopes.  Using secret access control, available with the Azure Databricks Premium Plan, you can configure fine-grained permissions for managing access control;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DD6565F-86C6-4B90-89AE-A3BF66A8E6AB}"/>
              </a:ext>
            </a:extLst>
          </p:cNvPr>
          <p:cNvSpPr/>
          <p:nvPr/>
        </p:nvSpPr>
        <p:spPr>
          <a:xfrm>
            <a:off x="960547" y="5614947"/>
            <a:ext cx="91918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https://medium.com/@ruwansriw/secret-management-in-azure-databricks-acf6ab6a5b2a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https://docs.microsoft.com/en-gb/azure/databricks/security/secrets/secret-scopes#id3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546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8AD7FEBA608C48A6FEDA58EEF0B293" ma:contentTypeVersion="11" ma:contentTypeDescription="Criar um novo documento." ma:contentTypeScope="" ma:versionID="78b0868bf51f5efa93b1810154e8333a">
  <xsd:schema xmlns:xsd="http://www.w3.org/2001/XMLSchema" xmlns:xs="http://www.w3.org/2001/XMLSchema" xmlns:p="http://schemas.microsoft.com/office/2006/metadata/properties" xmlns:ns2="0283fd40-70b1-44ed-a2a1-fb0a71bc023d" xmlns:ns3="5983d9ad-b6ad-4287-9fc1-7be280100d57" targetNamespace="http://schemas.microsoft.com/office/2006/metadata/properties" ma:root="true" ma:fieldsID="bf1e77a486259e0d6bb26b0980326924" ns2:_="" ns3:_="">
    <xsd:import namespace="0283fd40-70b1-44ed-a2a1-fb0a71bc023d"/>
    <xsd:import namespace="5983d9ad-b6ad-4287-9fc1-7be280100d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3fd40-70b1-44ed-a2a1-fb0a71bc0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3d9ad-b6ad-4287-9fc1-7be280100d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1EAFE2-F09D-43A0-85E9-929D2E216AA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25D493-3D7E-4441-B8A9-5129BA53BF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583250-2226-4CCD-889C-DFD21577C2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83fd40-70b1-44ed-a2a1-fb0a71bc023d"/>
    <ds:schemaRef ds:uri="5983d9ad-b6ad-4287-9fc1-7be280100d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3323</TotalTime>
  <Words>369</Words>
  <Application>Microsoft Office PowerPoint</Application>
  <PresentationFormat>Ecrã Panorâmico</PresentationFormat>
  <Paragraphs>50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Databricks</vt:lpstr>
      <vt:lpstr>Overview</vt:lpstr>
      <vt:lpstr>Widgets</vt:lpstr>
      <vt:lpstr>Databricks File System (DBFS)</vt:lpstr>
      <vt:lpstr>Mount</vt:lpstr>
      <vt:lpstr>Mount</vt:lpstr>
      <vt:lpstr>Secret Management</vt:lpstr>
      <vt:lpstr>Secret Management - Concepts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</dc:title>
  <dc:creator>Bárbara Moreira</dc:creator>
  <cp:lastModifiedBy>Gabriel Hernandez Silva Neves</cp:lastModifiedBy>
  <cp:revision>101</cp:revision>
  <dcterms:created xsi:type="dcterms:W3CDTF">2021-03-26T11:29:35Z</dcterms:created>
  <dcterms:modified xsi:type="dcterms:W3CDTF">2021-10-04T16:19:49Z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0x010100F38AD7FEBA608C48A6FEDA58EEF0B293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iteId">
    <vt:lpwstr>35595a02-4d6d-44ac-99e1-f9ab4cd872db</vt:lpwstr>
  </property>
  <property fmtid="{D5CDD505-2E9C-101B-9397-08002B2CF9AE}" pid="5" name="MSIP_Label_0c2abd79-57a9-4473-8700-c843f76a1e37_Owner">
    <vt:lpwstr>E858818@corp.santander.pt</vt:lpwstr>
  </property>
  <property fmtid="{D5CDD505-2E9C-101B-9397-08002B2CF9AE}" pid="6" name="MSIP_Label_0c2abd79-57a9-4473-8700-c843f76a1e37_SetDate">
    <vt:lpwstr>2021-10-04T16:19:49.7175166Z</vt:lpwstr>
  </property>
  <property fmtid="{D5CDD505-2E9C-101B-9397-08002B2CF9AE}" pid="7" name="MSIP_Label_0c2abd79-57a9-4473-8700-c843f76a1e37_Name">
    <vt:lpwstr>Internal</vt:lpwstr>
  </property>
  <property fmtid="{D5CDD505-2E9C-101B-9397-08002B2CF9AE}" pid="8" name="MSIP_Label_0c2abd79-57a9-4473-8700-c843f76a1e37_Application">
    <vt:lpwstr>Microsoft Azure Information Protection</vt:lpwstr>
  </property>
  <property fmtid="{D5CDD505-2E9C-101B-9397-08002B2CF9AE}" pid="9" name="MSIP_Label_0c2abd79-57a9-4473-8700-c843f76a1e37_ActionId">
    <vt:lpwstr>e53ca241-e652-401e-9575-c6c7917a89a2</vt:lpwstr>
  </property>
  <property fmtid="{D5CDD505-2E9C-101B-9397-08002B2CF9AE}" pid="10" name="MSIP_Label_0c2abd79-57a9-4473-8700-c843f76a1e37_Extended_MSFT_Method">
    <vt:lpwstr>Manual</vt:lpwstr>
  </property>
  <property fmtid="{D5CDD505-2E9C-101B-9397-08002B2CF9AE}" pid="11" name="Sensitivity">
    <vt:lpwstr>Internal</vt:lpwstr>
  </property>
</Properties>
</file>