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20574000" cy="7315200"/>
  <p:notesSz cx="6858000" cy="9144000"/>
  <p:defaultTextStyle>
    <a:defPPr>
      <a:defRPr lang="en-US"/>
    </a:defPPr>
    <a:lvl1pPr marL="0" algn="l" defTabSz="1338584" rtl="0" eaLnBrk="1" latinLnBrk="0" hangingPunct="1">
      <a:defRPr sz="2636" kern="1200">
        <a:solidFill>
          <a:schemeClr val="tx1"/>
        </a:solidFill>
        <a:latin typeface="+mn-lt"/>
        <a:ea typeface="+mn-ea"/>
        <a:cs typeface="+mn-cs"/>
      </a:defRPr>
    </a:lvl1pPr>
    <a:lvl2pPr marL="669293" algn="l" defTabSz="1338584" rtl="0" eaLnBrk="1" latinLnBrk="0" hangingPunct="1">
      <a:defRPr sz="2636" kern="1200">
        <a:solidFill>
          <a:schemeClr val="tx1"/>
        </a:solidFill>
        <a:latin typeface="+mn-lt"/>
        <a:ea typeface="+mn-ea"/>
        <a:cs typeface="+mn-cs"/>
      </a:defRPr>
    </a:lvl2pPr>
    <a:lvl3pPr marL="1338584" algn="l" defTabSz="1338584" rtl="0" eaLnBrk="1" latinLnBrk="0" hangingPunct="1">
      <a:defRPr sz="2636" kern="1200">
        <a:solidFill>
          <a:schemeClr val="tx1"/>
        </a:solidFill>
        <a:latin typeface="+mn-lt"/>
        <a:ea typeface="+mn-ea"/>
        <a:cs typeface="+mn-cs"/>
      </a:defRPr>
    </a:lvl3pPr>
    <a:lvl4pPr marL="2007874" algn="l" defTabSz="1338584" rtl="0" eaLnBrk="1" latinLnBrk="0" hangingPunct="1">
      <a:defRPr sz="2636" kern="1200">
        <a:solidFill>
          <a:schemeClr val="tx1"/>
        </a:solidFill>
        <a:latin typeface="+mn-lt"/>
        <a:ea typeface="+mn-ea"/>
        <a:cs typeface="+mn-cs"/>
      </a:defRPr>
    </a:lvl4pPr>
    <a:lvl5pPr marL="2677167" algn="l" defTabSz="1338584" rtl="0" eaLnBrk="1" latinLnBrk="0" hangingPunct="1">
      <a:defRPr sz="2636" kern="1200">
        <a:solidFill>
          <a:schemeClr val="tx1"/>
        </a:solidFill>
        <a:latin typeface="+mn-lt"/>
        <a:ea typeface="+mn-ea"/>
        <a:cs typeface="+mn-cs"/>
      </a:defRPr>
    </a:lvl5pPr>
    <a:lvl6pPr marL="3346460" algn="l" defTabSz="1338584" rtl="0" eaLnBrk="1" latinLnBrk="0" hangingPunct="1">
      <a:defRPr sz="2636" kern="1200">
        <a:solidFill>
          <a:schemeClr val="tx1"/>
        </a:solidFill>
        <a:latin typeface="+mn-lt"/>
        <a:ea typeface="+mn-ea"/>
        <a:cs typeface="+mn-cs"/>
      </a:defRPr>
    </a:lvl6pPr>
    <a:lvl7pPr marL="4015753" algn="l" defTabSz="1338584" rtl="0" eaLnBrk="1" latinLnBrk="0" hangingPunct="1">
      <a:defRPr sz="2636" kern="1200">
        <a:solidFill>
          <a:schemeClr val="tx1"/>
        </a:solidFill>
        <a:latin typeface="+mn-lt"/>
        <a:ea typeface="+mn-ea"/>
        <a:cs typeface="+mn-cs"/>
      </a:defRPr>
    </a:lvl7pPr>
    <a:lvl8pPr marL="4685043" algn="l" defTabSz="1338584" rtl="0" eaLnBrk="1" latinLnBrk="0" hangingPunct="1">
      <a:defRPr sz="2636" kern="1200">
        <a:solidFill>
          <a:schemeClr val="tx1"/>
        </a:solidFill>
        <a:latin typeface="+mn-lt"/>
        <a:ea typeface="+mn-ea"/>
        <a:cs typeface="+mn-cs"/>
      </a:defRPr>
    </a:lvl8pPr>
    <a:lvl9pPr marL="5354334" algn="l" defTabSz="1338584" rtl="0" eaLnBrk="1" latinLnBrk="0" hangingPunct="1">
      <a:defRPr sz="26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878" y="1625600"/>
            <a:ext cx="18002251" cy="24384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878" y="4876798"/>
            <a:ext cx="18002251" cy="1625600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9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430498" y="812802"/>
            <a:ext cx="3857626" cy="56896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85880" y="812802"/>
            <a:ext cx="12858748" cy="5689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0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8" y="1625600"/>
            <a:ext cx="18002251" cy="324104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878" y="4895427"/>
            <a:ext cx="18002251" cy="1606973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5877" y="2438402"/>
            <a:ext cx="8692512" cy="4064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95609" y="2438402"/>
            <a:ext cx="8692517" cy="4064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8" y="812800"/>
            <a:ext cx="18002251" cy="1625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877" y="2438403"/>
            <a:ext cx="8692512" cy="81279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5877" y="3251200"/>
            <a:ext cx="8692512" cy="325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595610" y="2438404"/>
            <a:ext cx="8692519" cy="81279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595610" y="3251200"/>
            <a:ext cx="8692519" cy="325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7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6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1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6" y="812801"/>
            <a:ext cx="6429375" cy="1625602"/>
          </a:xfrm>
        </p:spPr>
        <p:txBody>
          <a:bodyPr anchor="t" anchorCtr="0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24" y="812802"/>
            <a:ext cx="10287001" cy="5689600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5876" y="2438402"/>
            <a:ext cx="6429375" cy="4064002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7" y="812800"/>
            <a:ext cx="6429373" cy="1625600"/>
          </a:xfrm>
        </p:spPr>
        <p:txBody>
          <a:bodyPr anchor="t" anchorCtr="0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01124" y="812802"/>
            <a:ext cx="10161093" cy="56896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5877" y="2438400"/>
            <a:ext cx="6429373" cy="4064000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13766359" y="6661158"/>
            <a:ext cx="6807639" cy="654042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6" y="734004"/>
            <a:ext cx="756828" cy="174320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12334714" y="6553676"/>
            <a:ext cx="7455832" cy="766037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8" y="812800"/>
            <a:ext cx="18002251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878" y="2438403"/>
            <a:ext cx="18002251" cy="407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44215" y="207278"/>
            <a:ext cx="34439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5878" y="6780110"/>
            <a:ext cx="111591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716376" y="6780110"/>
            <a:ext cx="2571749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125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125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125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125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125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811" userDrawn="1">
          <p15:clr>
            <a:srgbClr val="F26B43"/>
          </p15:clr>
        </p15:guide>
        <p15:guide id="3" pos="1619" userDrawn="1">
          <p15:clr>
            <a:srgbClr val="F26B43"/>
          </p15:clr>
        </p15:guide>
        <p15:guide id="4" pos="2430" userDrawn="1">
          <p15:clr>
            <a:srgbClr val="F26B43"/>
          </p15:clr>
        </p15:guide>
        <p15:guide id="5" pos="3241" userDrawn="1">
          <p15:clr>
            <a:srgbClr val="F26B43"/>
          </p15:clr>
        </p15:guide>
        <p15:guide id="6" pos="4050" userDrawn="1">
          <p15:clr>
            <a:srgbClr val="F26B43"/>
          </p15:clr>
        </p15:guide>
        <p15:guide id="7" pos="4861" userDrawn="1">
          <p15:clr>
            <a:srgbClr val="F26B43"/>
          </p15:clr>
        </p15:guide>
        <p15:guide id="8" pos="5669" userDrawn="1">
          <p15:clr>
            <a:srgbClr val="F26B43"/>
          </p15:clr>
        </p15:guide>
        <p15:guide id="9" pos="6480" userDrawn="1">
          <p15:clr>
            <a:srgbClr val="F26B43"/>
          </p15:clr>
        </p15:guide>
        <p15:guide id="10" pos="7291" userDrawn="1">
          <p15:clr>
            <a:srgbClr val="F26B43"/>
          </p15:clr>
        </p15:guide>
        <p15:guide id="11" pos="8099" userDrawn="1">
          <p15:clr>
            <a:srgbClr val="F26B43"/>
          </p15:clr>
        </p15:guide>
        <p15:guide id="12" pos="8910" userDrawn="1">
          <p15:clr>
            <a:srgbClr val="F26B43"/>
          </p15:clr>
        </p15:guide>
        <p15:guide id="13" pos="9721" userDrawn="1">
          <p15:clr>
            <a:srgbClr val="F26B43"/>
          </p15:clr>
        </p15:guide>
        <p15:guide id="14" pos="10530" userDrawn="1">
          <p15:clr>
            <a:srgbClr val="F26B43"/>
          </p15:clr>
        </p15:guide>
        <p15:guide id="15" pos="11341" userDrawn="1">
          <p15:clr>
            <a:srgbClr val="F26B43"/>
          </p15:clr>
        </p15:guide>
        <p15:guide id="16" pos="12149" userDrawn="1">
          <p15:clr>
            <a:srgbClr val="F26B43"/>
          </p15:clr>
        </p15:guide>
        <p15:guide id="17" pos="12960" userDrawn="1">
          <p15:clr>
            <a:srgbClr val="F26B43"/>
          </p15:clr>
        </p15:guide>
        <p15:guide id="18" orient="horz" userDrawn="1">
          <p15:clr>
            <a:srgbClr val="F26B43"/>
          </p15:clr>
        </p15:guide>
        <p15:guide id="19" orient="horz" pos="512" userDrawn="1">
          <p15:clr>
            <a:srgbClr val="F26B43"/>
          </p15:clr>
        </p15:guide>
        <p15:guide id="20" orient="horz" pos="1024" userDrawn="1">
          <p15:clr>
            <a:srgbClr val="F26B43"/>
          </p15:clr>
        </p15:guide>
        <p15:guide id="21" orient="horz" pos="1536" userDrawn="1">
          <p15:clr>
            <a:srgbClr val="F26B43"/>
          </p15:clr>
        </p15:guide>
        <p15:guide id="22" orient="horz" pos="2048" userDrawn="1">
          <p15:clr>
            <a:srgbClr val="F26B43"/>
          </p15:clr>
        </p15:guide>
        <p15:guide id="23" orient="horz" pos="2560" userDrawn="1">
          <p15:clr>
            <a:srgbClr val="F26B43"/>
          </p15:clr>
        </p15:guide>
        <p15:guide id="24" orient="horz" pos="3072" userDrawn="1">
          <p15:clr>
            <a:srgbClr val="F26B43"/>
          </p15:clr>
        </p15:guide>
        <p15:guide id="25" orient="horz" pos="3584" userDrawn="1">
          <p15:clr>
            <a:srgbClr val="F26B43"/>
          </p15:clr>
        </p15:guide>
        <p15:guide id="26" orient="horz" pos="4096" userDrawn="1">
          <p15:clr>
            <a:srgbClr val="F26B43"/>
          </p15:clr>
        </p15:guide>
        <p15:guide id="27" orient="horz" pos="4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906087-E730-4572-8913-B10B2B93798B}"/>
              </a:ext>
            </a:extLst>
          </p:cNvPr>
          <p:cNvSpPr txBox="1"/>
          <p:nvPr/>
        </p:nvSpPr>
        <p:spPr>
          <a:xfrm rot="20940509">
            <a:off x="500464" y="584560"/>
            <a:ext cx="3541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arly Man" panose="02000500000000000000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Get READY...–</a:t>
            </a:r>
          </a:p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arly Man" panose="02000500000000000000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MAKE 2 TEAMS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F819C-B588-4184-A0BD-F4F1FA097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8708">
            <a:off x="5534152" y="2107100"/>
            <a:ext cx="3007367" cy="4826487"/>
          </a:xfrm>
          <a:prstGeom prst="rect">
            <a:avLst/>
          </a:prstGeom>
          <a:effectLst>
            <a:outerShdw blurRad="165100" dist="101600" dir="2700000" algn="tl" rotWithShape="0">
              <a:prstClr val="black">
                <a:alpha val="62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272EF-0EEE-4950-90B1-42F27602014F}"/>
              </a:ext>
            </a:extLst>
          </p:cNvPr>
          <p:cNvSpPr txBox="1"/>
          <p:nvPr/>
        </p:nvSpPr>
        <p:spPr>
          <a:xfrm rot="20940509">
            <a:off x="5037841" y="-81951"/>
            <a:ext cx="37687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arly Man" panose="02000500000000000000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GO!   </a:t>
            </a:r>
          </a:p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arly Man" panose="02000500000000000000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Give 1-syllable clues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E76540-A3A0-4491-80C8-46E96942C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4655">
            <a:off x="15651513" y="1989794"/>
            <a:ext cx="3149555" cy="5061098"/>
          </a:xfrm>
          <a:prstGeom prst="rect">
            <a:avLst/>
          </a:prstGeom>
          <a:effectLst>
            <a:outerShdw blurRad="165100" dist="101600" dir="2700000" algn="tl" rotWithShape="0">
              <a:prstClr val="black">
                <a:alpha val="62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F30A2F-2B00-4A2A-8596-F7EE3A2AB5C7}"/>
              </a:ext>
            </a:extLst>
          </p:cNvPr>
          <p:cNvSpPr txBox="1"/>
          <p:nvPr/>
        </p:nvSpPr>
        <p:spPr>
          <a:xfrm rot="20940509">
            <a:off x="15575838" y="-259056"/>
            <a:ext cx="4435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arly Man" panose="02000500000000000000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quick!</a:t>
            </a:r>
          </a:p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arly Man" panose="02000500000000000000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You have 60 seconds!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3CCD4F-914D-43E8-BEA4-0F5C92E4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91" y="2554672"/>
            <a:ext cx="2808751" cy="4502010"/>
          </a:xfrm>
          <a:prstGeom prst="rect">
            <a:avLst/>
          </a:prstGeom>
          <a:effectLst>
            <a:outerShdw blurRad="165100" dist="101600" dir="2700000" algn="tl" rotWithShape="0">
              <a:prstClr val="black">
                <a:alpha val="62000"/>
              </a:prstClr>
            </a:outerShdw>
          </a:effectLst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D7E0FE2E-BEE2-4167-81DD-6F93E85D589F}"/>
              </a:ext>
            </a:extLst>
          </p:cNvPr>
          <p:cNvSpPr/>
          <p:nvPr/>
        </p:nvSpPr>
        <p:spPr>
          <a:xfrm>
            <a:off x="10376139" y="1466911"/>
            <a:ext cx="3294825" cy="1817042"/>
          </a:xfrm>
          <a:prstGeom prst="wedgeEllipseCallou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venir Next LT Pro Demi" panose="020B0704020202020204" pitchFamily="34" charset="0"/>
              </a:rPr>
              <a:t>Dry cow skin.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CC4433B0-C72F-438B-94C9-C392D96B7522}"/>
              </a:ext>
            </a:extLst>
          </p:cNvPr>
          <p:cNvSpPr/>
          <p:nvPr/>
        </p:nvSpPr>
        <p:spPr>
          <a:xfrm rot="510552">
            <a:off x="10317472" y="4576305"/>
            <a:ext cx="3740439" cy="2215840"/>
          </a:xfrm>
          <a:prstGeom prst="wedgeEllipseCallou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venir Next LT Pro Demi" panose="020B0704020202020204" pitchFamily="34" charset="0"/>
              </a:rPr>
              <a:t>Wear when cold.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41DCD-8053-4CAB-96C7-7F11443AA8DD}"/>
              </a:ext>
            </a:extLst>
          </p:cNvPr>
          <p:cNvSpPr txBox="1"/>
          <p:nvPr/>
        </p:nvSpPr>
        <p:spPr>
          <a:xfrm rot="20940509">
            <a:off x="9967377" y="426138"/>
            <a:ext cx="5218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arly Man" panose="02000500000000000000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Easy?  1 point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8BE79E-21BA-4356-A2DB-9D7E7187D04B}"/>
              </a:ext>
            </a:extLst>
          </p:cNvPr>
          <p:cNvSpPr txBox="1"/>
          <p:nvPr/>
        </p:nvSpPr>
        <p:spPr>
          <a:xfrm rot="20940509">
            <a:off x="10074725" y="3502821"/>
            <a:ext cx="5218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arly Man" panose="02000500000000000000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Hard?  3 points!</a:t>
            </a:r>
          </a:p>
        </p:txBody>
      </p:sp>
    </p:spTree>
    <p:extLst>
      <p:ext uri="{BB962C8B-B14F-4D97-AF65-F5344CB8AC3E}">
        <p14:creationId xmlns:p14="http://schemas.microsoft.com/office/powerpoint/2010/main" val="198968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906087-E730-4572-8913-B10B2B93798B}"/>
              </a:ext>
            </a:extLst>
          </p:cNvPr>
          <p:cNvSpPr txBox="1"/>
          <p:nvPr/>
        </p:nvSpPr>
        <p:spPr>
          <a:xfrm>
            <a:off x="6905714" y="772012"/>
            <a:ext cx="4299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arly Man" panose="02000500000000000000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Tablet friendly!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2F80CA-F959-4654-ACBE-2BC8F363C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21" y="1979874"/>
            <a:ext cx="7942559" cy="46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5214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Pebble</Template>
  <TotalTime>478</TotalTime>
  <Words>38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Next LT Pro</vt:lpstr>
      <vt:lpstr>Avenir Next LT Pro Demi</vt:lpstr>
      <vt:lpstr>Avenir Next LT Pro Light</vt:lpstr>
      <vt:lpstr>Early Man</vt:lpstr>
      <vt:lpstr>Sitka Subheading</vt:lpstr>
      <vt:lpstr>PebbleVTI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Chester Liu</dc:creator>
  <cp:lastModifiedBy>Chester Liu</cp:lastModifiedBy>
  <cp:revision>4</cp:revision>
  <dcterms:created xsi:type="dcterms:W3CDTF">2022-02-28T19:52:28Z</dcterms:created>
  <dcterms:modified xsi:type="dcterms:W3CDTF">2022-04-02T19:50:13Z</dcterms:modified>
</cp:coreProperties>
</file>