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363075" cy="4572000"/>
  <p:notesSz cx="6858000" cy="9144000"/>
  <p:defaultTextStyle>
    <a:defPPr>
      <a:defRPr lang="en-US"/>
    </a:defPPr>
    <a:lvl1pPr marL="0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1pPr>
    <a:lvl2pPr marL="334429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2pPr>
    <a:lvl3pPr marL="668857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3pPr>
    <a:lvl4pPr marL="1003285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4pPr>
    <a:lvl5pPr marL="1337714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5pPr>
    <a:lvl6pPr marL="1672143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6pPr>
    <a:lvl7pPr marL="2006572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7pPr>
    <a:lvl8pPr marL="2341000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8pPr>
    <a:lvl9pPr marL="2675428" algn="l" defTabSz="668857" rtl="0" eaLnBrk="1" latinLnBrk="0" hangingPunct="1">
      <a:defRPr sz="13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193" y="1016000"/>
            <a:ext cx="8192691" cy="15240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193" y="3047999"/>
            <a:ext cx="8192691" cy="1016000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22305" y="508001"/>
            <a:ext cx="1755577" cy="3556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5194" y="508001"/>
            <a:ext cx="5851921" cy="355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3" y="1016000"/>
            <a:ext cx="8192691" cy="202565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93" y="3059642"/>
            <a:ext cx="8192691" cy="100435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193" y="1524001"/>
            <a:ext cx="3955898" cy="254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983" y="1524001"/>
            <a:ext cx="3955900" cy="254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3" y="508000"/>
            <a:ext cx="8192691" cy="10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93" y="1524001"/>
            <a:ext cx="3955898" cy="50799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193" y="2032000"/>
            <a:ext cx="3955898" cy="203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21983" y="1524002"/>
            <a:ext cx="3955901" cy="507999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21983" y="2032000"/>
            <a:ext cx="3955901" cy="203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2" y="508000"/>
            <a:ext cx="2925961" cy="1016001"/>
          </a:xfrm>
        </p:spPr>
        <p:txBody>
          <a:bodyPr anchor="t" anchorCtr="0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345" y="508001"/>
            <a:ext cx="4681538" cy="3556000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192" y="1524001"/>
            <a:ext cx="2925961" cy="2540001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3" y="508000"/>
            <a:ext cx="2925960" cy="1016000"/>
          </a:xfrm>
        </p:spPr>
        <p:txBody>
          <a:bodyPr anchor="t" anchorCtr="0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96345" y="508001"/>
            <a:ext cx="4624238" cy="35560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193" y="1524000"/>
            <a:ext cx="2925960" cy="2540000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6264968" y="4163224"/>
            <a:ext cx="3098106" cy="408776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2" y="458752"/>
            <a:ext cx="344427" cy="1089501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6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5613437" y="4096047"/>
            <a:ext cx="3393094" cy="478773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93" y="508000"/>
            <a:ext cx="8192691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193" y="1524001"/>
            <a:ext cx="8192691" cy="25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10585" y="129548"/>
            <a:ext cx="156729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5193" y="4237568"/>
            <a:ext cx="5078451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07499" y="4237568"/>
            <a:ext cx="1170384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125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125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369" userDrawn="1">
          <p15:clr>
            <a:srgbClr val="F26B43"/>
          </p15:clr>
        </p15:guide>
        <p15:guide id="3" pos="737" userDrawn="1">
          <p15:clr>
            <a:srgbClr val="F26B43"/>
          </p15:clr>
        </p15:guide>
        <p15:guide id="4" pos="1106" userDrawn="1">
          <p15:clr>
            <a:srgbClr val="F26B43"/>
          </p15:clr>
        </p15:guide>
        <p15:guide id="5" pos="1475" userDrawn="1">
          <p15:clr>
            <a:srgbClr val="F26B43"/>
          </p15:clr>
        </p15:guide>
        <p15:guide id="6" pos="1843" userDrawn="1">
          <p15:clr>
            <a:srgbClr val="F26B43"/>
          </p15:clr>
        </p15:guide>
        <p15:guide id="7" pos="2212" userDrawn="1">
          <p15:clr>
            <a:srgbClr val="F26B43"/>
          </p15:clr>
        </p15:guide>
        <p15:guide id="8" pos="2580" userDrawn="1">
          <p15:clr>
            <a:srgbClr val="F26B43"/>
          </p15:clr>
        </p15:guide>
        <p15:guide id="9" pos="2949" userDrawn="1">
          <p15:clr>
            <a:srgbClr val="F26B43"/>
          </p15:clr>
        </p15:guide>
        <p15:guide id="10" pos="3318" userDrawn="1">
          <p15:clr>
            <a:srgbClr val="F26B43"/>
          </p15:clr>
        </p15:guide>
        <p15:guide id="11" pos="3686" userDrawn="1">
          <p15:clr>
            <a:srgbClr val="F26B43"/>
          </p15:clr>
        </p15:guide>
        <p15:guide id="12" pos="4055" userDrawn="1">
          <p15:clr>
            <a:srgbClr val="F26B43"/>
          </p15:clr>
        </p15:guide>
        <p15:guide id="13" pos="4424" userDrawn="1">
          <p15:clr>
            <a:srgbClr val="F26B43"/>
          </p15:clr>
        </p15:guide>
        <p15:guide id="14" pos="4792" userDrawn="1">
          <p15:clr>
            <a:srgbClr val="F26B43"/>
          </p15:clr>
        </p15:guide>
        <p15:guide id="15" pos="5161" userDrawn="1">
          <p15:clr>
            <a:srgbClr val="F26B43"/>
          </p15:clr>
        </p15:guide>
        <p15:guide id="16" pos="5529" userDrawn="1">
          <p15:clr>
            <a:srgbClr val="F26B43"/>
          </p15:clr>
        </p15:guide>
        <p15:guide id="17" pos="5898" userDrawn="1">
          <p15:clr>
            <a:srgbClr val="F26B43"/>
          </p15:clr>
        </p15:guide>
        <p15:guide id="18" orient="horz" userDrawn="1">
          <p15:clr>
            <a:srgbClr val="F26B43"/>
          </p15:clr>
        </p15:guide>
        <p15:guide id="19" orient="horz" pos="320" userDrawn="1">
          <p15:clr>
            <a:srgbClr val="F26B43"/>
          </p15:clr>
        </p15:guide>
        <p15:guide id="20" orient="horz" pos="640" userDrawn="1">
          <p15:clr>
            <a:srgbClr val="F26B43"/>
          </p15:clr>
        </p15:guide>
        <p15:guide id="21" orient="horz" pos="960" userDrawn="1">
          <p15:clr>
            <a:srgbClr val="F26B43"/>
          </p15:clr>
        </p15:guide>
        <p15:guide id="22" orient="horz" pos="1280" userDrawn="1">
          <p15:clr>
            <a:srgbClr val="F26B43"/>
          </p15:clr>
        </p15:guide>
        <p15:guide id="23" orient="horz" pos="1600" userDrawn="1">
          <p15:clr>
            <a:srgbClr val="F26B43"/>
          </p15:clr>
        </p15:guide>
        <p15:guide id="24" orient="horz" pos="1920" userDrawn="1">
          <p15:clr>
            <a:srgbClr val="F26B43"/>
          </p15:clr>
        </p15:guide>
        <p15:guide id="25" orient="horz" pos="2240" userDrawn="1">
          <p15:clr>
            <a:srgbClr val="F26B43"/>
          </p15:clr>
        </p15:guide>
        <p15:guide id="26" orient="horz" pos="2560" userDrawn="1">
          <p15:clr>
            <a:srgbClr val="F26B43"/>
          </p15:clr>
        </p15:guide>
        <p15:guide id="27" orient="horz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62EC0-A569-4FBB-92B6-F7A319A6ACA1}"/>
              </a:ext>
            </a:extLst>
          </p:cNvPr>
          <p:cNvSpPr txBox="1"/>
          <p:nvPr/>
        </p:nvSpPr>
        <p:spPr>
          <a:xfrm>
            <a:off x="1056838" y="1729873"/>
            <a:ext cx="68070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604020202020204" pitchFamily="34" charset="0"/>
              </a:rPr>
              <a:t>Clue:  “Thing you press black and white keys to make sound.”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06087-E730-4572-8913-B10B2B93798B}"/>
              </a:ext>
            </a:extLst>
          </p:cNvPr>
          <p:cNvSpPr txBox="1"/>
          <p:nvPr/>
        </p:nvSpPr>
        <p:spPr>
          <a:xfrm>
            <a:off x="649023" y="449201"/>
            <a:ext cx="8065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arly Man" panose="02000500000000000000" pitchFamily="2" charset="0"/>
                <a:ea typeface="Cascadia Code" panose="020B0609020000020004" pitchFamily="49" charset="0"/>
                <a:cs typeface="Cascadia Code" panose="020B0609020000020004" pitchFamily="49" charset="0"/>
              </a:rPr>
              <a:t>CAN YOU GUESS THE WORD?</a:t>
            </a:r>
          </a:p>
        </p:txBody>
      </p:sp>
    </p:spTree>
    <p:extLst>
      <p:ext uri="{BB962C8B-B14F-4D97-AF65-F5344CB8AC3E}">
        <p14:creationId xmlns:p14="http://schemas.microsoft.com/office/powerpoint/2010/main" val="1989686640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Pebble</Template>
  <TotalTime>58</TotalTime>
  <Words>20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Avenir Next LT Pro Demi</vt:lpstr>
      <vt:lpstr>Avenir Next LT Pro Light</vt:lpstr>
      <vt:lpstr>Early Man</vt:lpstr>
      <vt:lpstr>Sitka Subheading</vt:lpstr>
      <vt:lpstr>PebbleVTI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Liu</dc:creator>
  <cp:lastModifiedBy>Chester Liu</cp:lastModifiedBy>
  <cp:revision>2</cp:revision>
  <dcterms:created xsi:type="dcterms:W3CDTF">2022-02-28T19:52:28Z</dcterms:created>
  <dcterms:modified xsi:type="dcterms:W3CDTF">2022-02-28T20:51:47Z</dcterms:modified>
</cp:coreProperties>
</file>