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80" r:id="rId12"/>
    <p:sldId id="281" r:id="rId13"/>
    <p:sldId id="269" r:id="rId14"/>
    <p:sldId id="270" r:id="rId15"/>
    <p:sldId id="284" r:id="rId16"/>
    <p:sldId id="287" r:id="rId17"/>
    <p:sldId id="274" r:id="rId18"/>
    <p:sldId id="285" r:id="rId19"/>
    <p:sldId id="28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FCD78-5688-4295-A36E-9C6B099E8761}" v="47" dt="2025-07-06T14:17:51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ha spanicker" userId="2e81e4aea95f8640" providerId="LiveId" clId="{23492373-70BE-4FFF-8D62-94FA0C22CC1A}"/>
    <pc:docChg chg="undo custSel addSld delSld modSld">
      <pc:chgData name="gadha spanicker" userId="2e81e4aea95f8640" providerId="LiveId" clId="{23492373-70BE-4FFF-8D62-94FA0C22CC1A}" dt="2025-07-03T13:15:38.854" v="604" actId="1076"/>
      <pc:docMkLst>
        <pc:docMk/>
      </pc:docMkLst>
      <pc:sldChg chg="modSp mod">
        <pc:chgData name="gadha spanicker" userId="2e81e4aea95f8640" providerId="LiveId" clId="{23492373-70BE-4FFF-8D62-94FA0C22CC1A}" dt="2025-07-03T12:51:58.739" v="105" actId="113"/>
        <pc:sldMkLst>
          <pc:docMk/>
          <pc:sldMk cId="1619069443" sldId="256"/>
        </pc:sldMkLst>
        <pc:spChg chg="mod">
          <ac:chgData name="gadha spanicker" userId="2e81e4aea95f8640" providerId="LiveId" clId="{23492373-70BE-4FFF-8D62-94FA0C22CC1A}" dt="2025-07-03T12:51:52.432" v="104" actId="113"/>
          <ac:spMkLst>
            <pc:docMk/>
            <pc:sldMk cId="1619069443" sldId="256"/>
            <ac:spMk id="2" creationId="{03623CD7-4D1F-666B-2D6F-48283126B5A1}"/>
          </ac:spMkLst>
        </pc:spChg>
        <pc:spChg chg="mod">
          <ac:chgData name="gadha spanicker" userId="2e81e4aea95f8640" providerId="LiveId" clId="{23492373-70BE-4FFF-8D62-94FA0C22CC1A}" dt="2025-07-03T12:51:58.739" v="105" actId="113"/>
          <ac:spMkLst>
            <pc:docMk/>
            <pc:sldMk cId="1619069443" sldId="256"/>
            <ac:spMk id="3" creationId="{DF19EB40-99F4-3B11-B87D-52A4664B977F}"/>
          </ac:spMkLst>
        </pc:spChg>
      </pc:sldChg>
      <pc:sldChg chg="modSp mod">
        <pc:chgData name="gadha spanicker" userId="2e81e4aea95f8640" providerId="LiveId" clId="{23492373-70BE-4FFF-8D62-94FA0C22CC1A}" dt="2025-07-03T12:54:41.215" v="218" actId="20577"/>
        <pc:sldMkLst>
          <pc:docMk/>
          <pc:sldMk cId="3275974960" sldId="257"/>
        </pc:sldMkLst>
        <pc:spChg chg="mod">
          <ac:chgData name="gadha spanicker" userId="2e81e4aea95f8640" providerId="LiveId" clId="{23492373-70BE-4FFF-8D62-94FA0C22CC1A}" dt="2025-07-03T12:52:08.762" v="106" actId="113"/>
          <ac:spMkLst>
            <pc:docMk/>
            <pc:sldMk cId="3275974960" sldId="257"/>
            <ac:spMk id="2" creationId="{97FEB1FC-90AB-02F4-2B96-334272626C5F}"/>
          </ac:spMkLst>
        </pc:spChg>
        <pc:spChg chg="mod">
          <ac:chgData name="gadha spanicker" userId="2e81e4aea95f8640" providerId="LiveId" clId="{23492373-70BE-4FFF-8D62-94FA0C22CC1A}" dt="2025-07-03T12:54:41.215" v="218" actId="20577"/>
          <ac:spMkLst>
            <pc:docMk/>
            <pc:sldMk cId="3275974960" sldId="257"/>
            <ac:spMk id="3" creationId="{0AF7AA1C-CA05-0D49-D164-7090DD8CD1BF}"/>
          </ac:spMkLst>
        </pc:spChg>
      </pc:sldChg>
      <pc:sldChg chg="modSp">
        <pc:chgData name="gadha spanicker" userId="2e81e4aea95f8640" providerId="LiveId" clId="{23492373-70BE-4FFF-8D62-94FA0C22CC1A}" dt="2025-07-03T12:56:07.002" v="220"/>
        <pc:sldMkLst>
          <pc:docMk/>
          <pc:sldMk cId="635989267" sldId="261"/>
        </pc:sldMkLst>
      </pc:sldChg>
      <pc:sldChg chg="modSp mod">
        <pc:chgData name="gadha spanicker" userId="2e81e4aea95f8640" providerId="LiveId" clId="{23492373-70BE-4FFF-8D62-94FA0C22CC1A}" dt="2025-07-03T13:03:38.143" v="378" actId="20577"/>
        <pc:sldMkLst>
          <pc:docMk/>
          <pc:sldMk cId="2813206390" sldId="270"/>
        </pc:sldMkLst>
        <pc:spChg chg="mod">
          <ac:chgData name="gadha spanicker" userId="2e81e4aea95f8640" providerId="LiveId" clId="{23492373-70BE-4FFF-8D62-94FA0C22CC1A}" dt="2025-07-03T13:03:38.143" v="378" actId="20577"/>
          <ac:spMkLst>
            <pc:docMk/>
            <pc:sldMk cId="2813206390" sldId="270"/>
            <ac:spMk id="3" creationId="{3446E2F4-7D82-B67E-A587-DFE6E03C46CD}"/>
          </ac:spMkLst>
        </pc:spChg>
      </pc:sldChg>
      <pc:sldChg chg="addSp delSp modSp mod">
        <pc:chgData name="gadha spanicker" userId="2e81e4aea95f8640" providerId="LiveId" clId="{23492373-70BE-4FFF-8D62-94FA0C22CC1A}" dt="2025-07-03T13:04:10.468" v="383"/>
        <pc:sldMkLst>
          <pc:docMk/>
          <pc:sldMk cId="4142417355" sldId="271"/>
        </pc:sldMkLst>
      </pc:sldChg>
      <pc:sldChg chg="addSp delSp modSp mod">
        <pc:chgData name="gadha spanicker" userId="2e81e4aea95f8640" providerId="LiveId" clId="{23492373-70BE-4FFF-8D62-94FA0C22CC1A}" dt="2025-07-03T13:04:44.019" v="390" actId="14100"/>
        <pc:sldMkLst>
          <pc:docMk/>
          <pc:sldMk cId="2289679017" sldId="272"/>
        </pc:sldMkLst>
      </pc:sldChg>
      <pc:sldChg chg="addSp delSp modSp mod">
        <pc:chgData name="gadha spanicker" userId="2e81e4aea95f8640" providerId="LiveId" clId="{23492373-70BE-4FFF-8D62-94FA0C22CC1A}" dt="2025-07-03T13:05:51.351" v="403" actId="1076"/>
        <pc:sldMkLst>
          <pc:docMk/>
          <pc:sldMk cId="3316067024" sldId="273"/>
        </pc:sldMkLst>
      </pc:sldChg>
      <pc:sldChg chg="addSp delSp modSp mod">
        <pc:chgData name="gadha spanicker" userId="2e81e4aea95f8640" providerId="LiveId" clId="{23492373-70BE-4FFF-8D62-94FA0C22CC1A}" dt="2025-07-03T13:08:12.016" v="441" actId="1076"/>
        <pc:sldMkLst>
          <pc:docMk/>
          <pc:sldMk cId="3815258101" sldId="274"/>
        </pc:sldMkLst>
        <pc:spChg chg="add mod">
          <ac:chgData name="gadha spanicker" userId="2e81e4aea95f8640" providerId="LiveId" clId="{23492373-70BE-4FFF-8D62-94FA0C22CC1A}" dt="2025-07-03T13:08:12.016" v="441" actId="1076"/>
          <ac:spMkLst>
            <pc:docMk/>
            <pc:sldMk cId="3815258101" sldId="274"/>
            <ac:spMk id="6" creationId="{0399758C-7D74-4F61-3E9C-5E4FA3A6168A}"/>
          </ac:spMkLst>
        </pc:spChg>
        <pc:picChg chg="add mod">
          <ac:chgData name="gadha spanicker" userId="2e81e4aea95f8640" providerId="LiveId" clId="{23492373-70BE-4FFF-8D62-94FA0C22CC1A}" dt="2025-07-03T13:07:31.757" v="434" actId="14100"/>
          <ac:picMkLst>
            <pc:docMk/>
            <pc:sldMk cId="3815258101" sldId="274"/>
            <ac:picMk id="5" creationId="{667C0F1B-42E4-71F9-1E47-EB5E9A4FE50C}"/>
          </ac:picMkLst>
        </pc:picChg>
      </pc:sldChg>
      <pc:sldChg chg="addSp delSp modSp mod">
        <pc:chgData name="gadha spanicker" userId="2e81e4aea95f8640" providerId="LiveId" clId="{23492373-70BE-4FFF-8D62-94FA0C22CC1A}" dt="2025-07-03T13:08:34.438" v="455" actId="20577"/>
        <pc:sldMkLst>
          <pc:docMk/>
          <pc:sldMk cId="1719632218" sldId="275"/>
        </pc:sldMkLst>
      </pc:sldChg>
      <pc:sldChg chg="modSp mod">
        <pc:chgData name="gadha spanicker" userId="2e81e4aea95f8640" providerId="LiveId" clId="{23492373-70BE-4FFF-8D62-94FA0C22CC1A}" dt="2025-07-03T13:15:16.740" v="600" actId="27636"/>
        <pc:sldMkLst>
          <pc:docMk/>
          <pc:sldMk cId="1969416138" sldId="276"/>
        </pc:sldMkLst>
      </pc:sldChg>
      <pc:sldChg chg="modSp mod">
        <pc:chgData name="gadha spanicker" userId="2e81e4aea95f8640" providerId="LiveId" clId="{23492373-70BE-4FFF-8D62-94FA0C22CC1A}" dt="2025-07-03T13:15:08.501" v="598" actId="27636"/>
        <pc:sldMkLst>
          <pc:docMk/>
          <pc:sldMk cId="4142203701" sldId="277"/>
        </pc:sldMkLst>
        <pc:spChg chg="mod">
          <ac:chgData name="gadha spanicker" userId="2e81e4aea95f8640" providerId="LiveId" clId="{23492373-70BE-4FFF-8D62-94FA0C22CC1A}" dt="2025-07-03T13:15:08.501" v="598" actId="27636"/>
          <ac:spMkLst>
            <pc:docMk/>
            <pc:sldMk cId="4142203701" sldId="277"/>
            <ac:spMk id="3" creationId="{A5616911-8A3F-2BBF-30CD-48CF42364F40}"/>
          </ac:spMkLst>
        </pc:spChg>
      </pc:sldChg>
      <pc:sldChg chg="modSp mod">
        <pc:chgData name="gadha spanicker" userId="2e81e4aea95f8640" providerId="LiveId" clId="{23492373-70BE-4FFF-8D62-94FA0C22CC1A}" dt="2025-07-03T13:15:38.854" v="604" actId="1076"/>
        <pc:sldMkLst>
          <pc:docMk/>
          <pc:sldMk cId="2305499379" sldId="278"/>
        </pc:sldMkLst>
        <pc:spChg chg="mod">
          <ac:chgData name="gadha spanicker" userId="2e81e4aea95f8640" providerId="LiveId" clId="{23492373-70BE-4FFF-8D62-94FA0C22CC1A}" dt="2025-07-03T13:15:38.854" v="604" actId="1076"/>
          <ac:spMkLst>
            <pc:docMk/>
            <pc:sldMk cId="2305499379" sldId="278"/>
            <ac:spMk id="3" creationId="{D4C5E476-CA5F-51EE-9931-9DE9F2E8FAD7}"/>
          </ac:spMkLst>
        </pc:spChg>
      </pc:sldChg>
      <pc:sldChg chg="addSp modSp del mod">
        <pc:chgData name="gadha spanicker" userId="2e81e4aea95f8640" providerId="LiveId" clId="{23492373-70BE-4FFF-8D62-94FA0C22CC1A}" dt="2025-07-03T13:00:40.045" v="347" actId="2696"/>
        <pc:sldMkLst>
          <pc:docMk/>
          <pc:sldMk cId="3143781347" sldId="281"/>
        </pc:sldMkLst>
      </pc:sldChg>
      <pc:sldChg chg="addSp delSp modSp new mod">
        <pc:chgData name="gadha spanicker" userId="2e81e4aea95f8640" providerId="LiveId" clId="{23492373-70BE-4FFF-8D62-94FA0C22CC1A}" dt="2025-07-03T13:03:13.956" v="361" actId="1076"/>
        <pc:sldMkLst>
          <pc:docMk/>
          <pc:sldMk cId="3267092303" sldId="281"/>
        </pc:sldMkLst>
        <pc:spChg chg="mod">
          <ac:chgData name="gadha spanicker" userId="2e81e4aea95f8640" providerId="LiveId" clId="{23492373-70BE-4FFF-8D62-94FA0C22CC1A}" dt="2025-07-03T13:02:25.837" v="355" actId="20577"/>
          <ac:spMkLst>
            <pc:docMk/>
            <pc:sldMk cId="3267092303" sldId="281"/>
            <ac:spMk id="2" creationId="{982ABFD6-FEDA-76D9-12F0-271EE922587C}"/>
          </ac:spMkLst>
        </pc:spChg>
        <pc:picChg chg="add mod">
          <ac:chgData name="gadha spanicker" userId="2e81e4aea95f8640" providerId="LiveId" clId="{23492373-70BE-4FFF-8D62-94FA0C22CC1A}" dt="2025-07-03T13:03:13.956" v="361" actId="1076"/>
          <ac:picMkLst>
            <pc:docMk/>
            <pc:sldMk cId="3267092303" sldId="281"/>
            <ac:picMk id="8" creationId="{BEF576E3-92D7-C2A8-A577-7FC5E24409CE}"/>
          </ac:picMkLst>
        </pc:picChg>
      </pc:sldChg>
      <pc:sldChg chg="addSp delSp modSp new mod">
        <pc:chgData name="gadha spanicker" userId="2e81e4aea95f8640" providerId="LiveId" clId="{23492373-70BE-4FFF-8D62-94FA0C22CC1A}" dt="2025-07-03T13:06:34.504" v="419" actId="14100"/>
        <pc:sldMkLst>
          <pc:docMk/>
          <pc:sldMk cId="1123332885" sldId="282"/>
        </pc:sldMkLst>
      </pc:sldChg>
      <pc:sldChg chg="addSp delSp modSp new mod">
        <pc:chgData name="gadha spanicker" userId="2e81e4aea95f8640" providerId="LiveId" clId="{23492373-70BE-4FFF-8D62-94FA0C22CC1A}" dt="2025-07-03T13:07:08.402" v="429" actId="14100"/>
        <pc:sldMkLst>
          <pc:docMk/>
          <pc:sldMk cId="2324883229" sldId="283"/>
        </pc:sldMkLst>
      </pc:sldChg>
      <pc:sldChg chg="addSp delSp modSp new mod">
        <pc:chgData name="gadha spanicker" userId="2e81e4aea95f8640" providerId="LiveId" clId="{23492373-70BE-4FFF-8D62-94FA0C22CC1A}" dt="2025-07-03T13:09:33.047" v="466" actId="1076"/>
        <pc:sldMkLst>
          <pc:docMk/>
          <pc:sldMk cId="2536273215" sldId="284"/>
        </pc:sldMkLst>
        <pc:spChg chg="mod">
          <ac:chgData name="gadha spanicker" userId="2e81e4aea95f8640" providerId="LiveId" clId="{23492373-70BE-4FFF-8D62-94FA0C22CC1A}" dt="2025-07-03T13:09:06.238" v="460" actId="2711"/>
          <ac:spMkLst>
            <pc:docMk/>
            <pc:sldMk cId="2536273215" sldId="284"/>
            <ac:spMk id="2" creationId="{6B59DCD5-76C4-54F6-D50F-A219A30AEB69}"/>
          </ac:spMkLst>
        </pc:spChg>
        <pc:graphicFrameChg chg="add mod modGraphic">
          <ac:chgData name="gadha spanicker" userId="2e81e4aea95f8640" providerId="LiveId" clId="{23492373-70BE-4FFF-8D62-94FA0C22CC1A}" dt="2025-07-03T13:09:33.047" v="466" actId="1076"/>
          <ac:graphicFrameMkLst>
            <pc:docMk/>
            <pc:sldMk cId="2536273215" sldId="284"/>
            <ac:graphicFrameMk id="4" creationId="{9B231E1D-161B-C22A-84AE-FC5478DFF36F}"/>
          </ac:graphicFrameMkLst>
        </pc:graphicFrameChg>
      </pc:sldChg>
      <pc:sldChg chg="addSp delSp modSp new mod">
        <pc:chgData name="gadha spanicker" userId="2e81e4aea95f8640" providerId="LiveId" clId="{23492373-70BE-4FFF-8D62-94FA0C22CC1A}" dt="2025-07-03T13:11:04.497" v="480" actId="1076"/>
        <pc:sldMkLst>
          <pc:docMk/>
          <pc:sldMk cId="3082888627" sldId="285"/>
        </pc:sldMkLst>
        <pc:spChg chg="mod">
          <ac:chgData name="gadha spanicker" userId="2e81e4aea95f8640" providerId="LiveId" clId="{23492373-70BE-4FFF-8D62-94FA0C22CC1A}" dt="2025-07-03T13:09:59.771" v="471" actId="255"/>
          <ac:spMkLst>
            <pc:docMk/>
            <pc:sldMk cId="3082888627" sldId="285"/>
            <ac:spMk id="2" creationId="{71EF1F50-B505-1D67-4708-25D8EB1FD885}"/>
          </ac:spMkLst>
        </pc:spChg>
        <pc:spChg chg="add mod">
          <ac:chgData name="gadha spanicker" userId="2e81e4aea95f8640" providerId="LiveId" clId="{23492373-70BE-4FFF-8D62-94FA0C22CC1A}" dt="2025-07-03T13:11:04.497" v="480" actId="1076"/>
          <ac:spMkLst>
            <pc:docMk/>
            <pc:sldMk cId="3082888627" sldId="285"/>
            <ac:spMk id="5" creationId="{DA685D09-107B-C3C9-5FEF-DAF0F3A8AD44}"/>
          </ac:spMkLst>
        </pc:spChg>
        <pc:picChg chg="add mod">
          <ac:chgData name="gadha spanicker" userId="2e81e4aea95f8640" providerId="LiveId" clId="{23492373-70BE-4FFF-8D62-94FA0C22CC1A}" dt="2025-07-03T13:10:10.441" v="472"/>
          <ac:picMkLst>
            <pc:docMk/>
            <pc:sldMk cId="3082888627" sldId="285"/>
            <ac:picMk id="4" creationId="{FCFAA810-A746-1767-AFDE-97C0DB888762}"/>
          </ac:picMkLst>
        </pc:picChg>
      </pc:sldChg>
      <pc:sldChg chg="addSp delSp modSp new mod">
        <pc:chgData name="gadha spanicker" userId="2e81e4aea95f8640" providerId="LiveId" clId="{23492373-70BE-4FFF-8D62-94FA0C22CC1A}" dt="2025-07-03T13:11:28.223" v="484" actId="113"/>
        <pc:sldMkLst>
          <pc:docMk/>
          <pc:sldMk cId="4005948204" sldId="286"/>
        </pc:sldMkLst>
        <pc:spChg chg="mod">
          <ac:chgData name="gadha spanicker" userId="2e81e4aea95f8640" providerId="LiveId" clId="{23492373-70BE-4FFF-8D62-94FA0C22CC1A}" dt="2025-07-03T13:11:28.223" v="484" actId="113"/>
          <ac:spMkLst>
            <pc:docMk/>
            <pc:sldMk cId="4005948204" sldId="286"/>
            <ac:spMk id="2" creationId="{C334B294-3411-EB34-6057-02759B06C6F3}"/>
          </ac:spMkLst>
        </pc:spChg>
        <pc:picChg chg="add mod">
          <ac:chgData name="gadha spanicker" userId="2e81e4aea95f8640" providerId="LiveId" clId="{23492373-70BE-4FFF-8D62-94FA0C22CC1A}" dt="2025-07-03T13:10:30.718" v="474"/>
          <ac:picMkLst>
            <pc:docMk/>
            <pc:sldMk cId="4005948204" sldId="286"/>
            <ac:picMk id="4" creationId="{1DBBEC4B-B8FA-BB45-A416-43612D8F5D02}"/>
          </ac:picMkLst>
        </pc:picChg>
      </pc:sldChg>
      <pc:sldChg chg="addSp delSp modSp new mod">
        <pc:chgData name="gadha spanicker" userId="2e81e4aea95f8640" providerId="LiveId" clId="{23492373-70BE-4FFF-8D62-94FA0C22CC1A}" dt="2025-07-03T13:12:43.631" v="537" actId="1076"/>
        <pc:sldMkLst>
          <pc:docMk/>
          <pc:sldMk cId="2969701044" sldId="287"/>
        </pc:sldMkLst>
        <pc:spChg chg="mod">
          <ac:chgData name="gadha spanicker" userId="2e81e4aea95f8640" providerId="LiveId" clId="{23492373-70BE-4FFF-8D62-94FA0C22CC1A}" dt="2025-07-03T13:11:54.717" v="505" actId="20577"/>
          <ac:spMkLst>
            <pc:docMk/>
            <pc:sldMk cId="2969701044" sldId="287"/>
            <ac:spMk id="2" creationId="{F6768120-BCEB-EE0E-B1A4-A015E01D0A1B}"/>
          </ac:spMkLst>
        </pc:spChg>
        <pc:spChg chg="add mod">
          <ac:chgData name="gadha spanicker" userId="2e81e4aea95f8640" providerId="LiveId" clId="{23492373-70BE-4FFF-8D62-94FA0C22CC1A}" dt="2025-07-03T13:12:43.631" v="537" actId="1076"/>
          <ac:spMkLst>
            <pc:docMk/>
            <pc:sldMk cId="2969701044" sldId="287"/>
            <ac:spMk id="5" creationId="{33019602-CAAB-19E1-5EC7-B938D01CF93D}"/>
          </ac:spMkLst>
        </pc:spChg>
        <pc:picChg chg="add mod">
          <ac:chgData name="gadha spanicker" userId="2e81e4aea95f8640" providerId="LiveId" clId="{23492373-70BE-4FFF-8D62-94FA0C22CC1A}" dt="2025-07-03T13:12:04.396" v="506"/>
          <ac:picMkLst>
            <pc:docMk/>
            <pc:sldMk cId="2969701044" sldId="287"/>
            <ac:picMk id="4" creationId="{E7D0BB7C-3BDA-F3D7-2ADA-4A5010A1DD39}"/>
          </ac:picMkLst>
        </pc:picChg>
      </pc:sldChg>
      <pc:sldChg chg="addSp delSp modSp new mod">
        <pc:chgData name="gadha spanicker" userId="2e81e4aea95f8640" providerId="LiveId" clId="{23492373-70BE-4FFF-8D62-94FA0C22CC1A}" dt="2025-07-03T13:13:13.132" v="573" actId="21"/>
        <pc:sldMkLst>
          <pc:docMk/>
          <pc:sldMk cId="2392648974" sldId="288"/>
        </pc:sldMkLst>
      </pc:sldChg>
    </pc:docChg>
  </pc:docChgLst>
  <pc:docChgLst>
    <pc:chgData name="gadha spanicker" userId="2e81e4aea95f8640" providerId="LiveId" clId="{4B0FCD78-5688-4295-A36E-9C6B099E8761}"/>
    <pc:docChg chg="undo custSel addSld delSld modSld sldOrd">
      <pc:chgData name="gadha spanicker" userId="2e81e4aea95f8640" providerId="LiveId" clId="{4B0FCD78-5688-4295-A36E-9C6B099E8761}" dt="2025-07-06T15:12:53.011" v="889" actId="20577"/>
      <pc:docMkLst>
        <pc:docMk/>
      </pc:docMkLst>
      <pc:sldChg chg="modSp mod">
        <pc:chgData name="gadha spanicker" userId="2e81e4aea95f8640" providerId="LiveId" clId="{4B0FCD78-5688-4295-A36E-9C6B099E8761}" dt="2025-07-06T15:12:53.011" v="889" actId="20577"/>
        <pc:sldMkLst>
          <pc:docMk/>
          <pc:sldMk cId="1619069443" sldId="256"/>
        </pc:sldMkLst>
        <pc:spChg chg="mod">
          <ac:chgData name="gadha spanicker" userId="2e81e4aea95f8640" providerId="LiveId" clId="{4B0FCD78-5688-4295-A36E-9C6B099E8761}" dt="2025-07-05T07:59:25.751" v="6" actId="688"/>
          <ac:spMkLst>
            <pc:docMk/>
            <pc:sldMk cId="1619069443" sldId="256"/>
            <ac:spMk id="2" creationId="{03623CD7-4D1F-666B-2D6F-48283126B5A1}"/>
          </ac:spMkLst>
        </pc:spChg>
        <pc:spChg chg="mod">
          <ac:chgData name="gadha spanicker" userId="2e81e4aea95f8640" providerId="LiveId" clId="{4B0FCD78-5688-4295-A36E-9C6B099E8761}" dt="2025-07-06T15:12:53.011" v="889" actId="20577"/>
          <ac:spMkLst>
            <pc:docMk/>
            <pc:sldMk cId="1619069443" sldId="256"/>
            <ac:spMk id="3" creationId="{DF19EB40-99F4-3B11-B87D-52A4664B977F}"/>
          </ac:spMkLst>
        </pc:spChg>
      </pc:sldChg>
      <pc:sldChg chg="modSp mod">
        <pc:chgData name="gadha spanicker" userId="2e81e4aea95f8640" providerId="LiveId" clId="{4B0FCD78-5688-4295-A36E-9C6B099E8761}" dt="2025-07-05T08:19:12.716" v="193" actId="20577"/>
        <pc:sldMkLst>
          <pc:docMk/>
          <pc:sldMk cId="3275974960" sldId="257"/>
        </pc:sldMkLst>
        <pc:spChg chg="mod">
          <ac:chgData name="gadha spanicker" userId="2e81e4aea95f8640" providerId="LiveId" clId="{4B0FCD78-5688-4295-A36E-9C6B099E8761}" dt="2025-07-05T08:19:12.716" v="193" actId="20577"/>
          <ac:spMkLst>
            <pc:docMk/>
            <pc:sldMk cId="3275974960" sldId="257"/>
            <ac:spMk id="3" creationId="{0AF7AA1C-CA05-0D49-D164-7090DD8CD1BF}"/>
          </ac:spMkLst>
        </pc:spChg>
      </pc:sldChg>
      <pc:sldChg chg="modSp mod">
        <pc:chgData name="gadha spanicker" userId="2e81e4aea95f8640" providerId="LiveId" clId="{4B0FCD78-5688-4295-A36E-9C6B099E8761}" dt="2025-07-05T08:23:08.612" v="228" actId="123"/>
        <pc:sldMkLst>
          <pc:docMk/>
          <pc:sldMk cId="435401163" sldId="260"/>
        </pc:sldMkLst>
        <pc:spChg chg="mod">
          <ac:chgData name="gadha spanicker" userId="2e81e4aea95f8640" providerId="LiveId" clId="{4B0FCD78-5688-4295-A36E-9C6B099E8761}" dt="2025-07-05T08:21:42.069" v="226" actId="113"/>
          <ac:spMkLst>
            <pc:docMk/>
            <pc:sldMk cId="435401163" sldId="260"/>
            <ac:spMk id="2" creationId="{C0EC11AF-3D6B-D153-BA32-C99340F75675}"/>
          </ac:spMkLst>
        </pc:spChg>
        <pc:spChg chg="mod">
          <ac:chgData name="gadha spanicker" userId="2e81e4aea95f8640" providerId="LiveId" clId="{4B0FCD78-5688-4295-A36E-9C6B099E8761}" dt="2025-07-05T08:23:08.612" v="228" actId="123"/>
          <ac:spMkLst>
            <pc:docMk/>
            <pc:sldMk cId="435401163" sldId="260"/>
            <ac:spMk id="3" creationId="{27A6C045-A94A-D8AF-A87F-3998E7014CE6}"/>
          </ac:spMkLst>
        </pc:spChg>
      </pc:sldChg>
      <pc:sldChg chg="del">
        <pc:chgData name="gadha spanicker" userId="2e81e4aea95f8640" providerId="LiveId" clId="{4B0FCD78-5688-4295-A36E-9C6B099E8761}" dt="2025-07-05T23:46:20.364" v="707" actId="2696"/>
        <pc:sldMkLst>
          <pc:docMk/>
          <pc:sldMk cId="635989267" sldId="261"/>
        </pc:sldMkLst>
      </pc:sldChg>
      <pc:sldChg chg="addSp modSp mod">
        <pc:chgData name="gadha spanicker" userId="2e81e4aea95f8640" providerId="LiveId" clId="{4B0FCD78-5688-4295-A36E-9C6B099E8761}" dt="2025-07-05T23:47:43.756" v="722" actId="14100"/>
        <pc:sldMkLst>
          <pc:docMk/>
          <pc:sldMk cId="497828760" sldId="262"/>
        </pc:sldMkLst>
        <pc:spChg chg="mod">
          <ac:chgData name="gadha spanicker" userId="2e81e4aea95f8640" providerId="LiveId" clId="{4B0FCD78-5688-4295-A36E-9C6B099E8761}" dt="2025-07-05T08:33:28.798" v="244" actId="113"/>
          <ac:spMkLst>
            <pc:docMk/>
            <pc:sldMk cId="497828760" sldId="262"/>
            <ac:spMk id="2" creationId="{A8EEE2E9-7236-9242-66DC-B85894DBAC16}"/>
          </ac:spMkLst>
        </pc:spChg>
        <pc:spChg chg="mod">
          <ac:chgData name="gadha spanicker" userId="2e81e4aea95f8640" providerId="LiveId" clId="{4B0FCD78-5688-4295-A36E-9C6B099E8761}" dt="2025-07-05T08:33:01.349" v="232" actId="20577"/>
          <ac:spMkLst>
            <pc:docMk/>
            <pc:sldMk cId="497828760" sldId="262"/>
            <ac:spMk id="3" creationId="{11972DA5-3451-F533-05D6-F29052C6EB26}"/>
          </ac:spMkLst>
        </pc:spChg>
        <pc:picChg chg="add mod modCrop">
          <ac:chgData name="gadha spanicker" userId="2e81e4aea95f8640" providerId="LiveId" clId="{4B0FCD78-5688-4295-A36E-9C6B099E8761}" dt="2025-07-05T23:47:43.756" v="722" actId="14100"/>
          <ac:picMkLst>
            <pc:docMk/>
            <pc:sldMk cId="497828760" sldId="262"/>
            <ac:picMk id="5" creationId="{3E305144-F43D-CC0A-2A14-79F0D3EB6DAA}"/>
          </ac:picMkLst>
        </pc:picChg>
      </pc:sldChg>
      <pc:sldChg chg="modSp mod">
        <pc:chgData name="gadha spanicker" userId="2e81e4aea95f8640" providerId="LiveId" clId="{4B0FCD78-5688-4295-A36E-9C6B099E8761}" dt="2025-07-05T08:33:49.530" v="246" actId="255"/>
        <pc:sldMkLst>
          <pc:docMk/>
          <pc:sldMk cId="2495534787" sldId="263"/>
        </pc:sldMkLst>
        <pc:spChg chg="mod">
          <ac:chgData name="gadha spanicker" userId="2e81e4aea95f8640" providerId="LiveId" clId="{4B0FCD78-5688-4295-A36E-9C6B099E8761}" dt="2025-07-05T08:33:49.530" v="246" actId="255"/>
          <ac:spMkLst>
            <pc:docMk/>
            <pc:sldMk cId="2495534787" sldId="263"/>
            <ac:spMk id="3" creationId="{019F78A4-16DF-E228-B8F7-9EE3EA9D3D1C}"/>
          </ac:spMkLst>
        </pc:spChg>
      </pc:sldChg>
      <pc:sldChg chg="del">
        <pc:chgData name="gadha spanicker" userId="2e81e4aea95f8640" providerId="LiveId" clId="{4B0FCD78-5688-4295-A36E-9C6B099E8761}" dt="2025-07-05T23:46:24.520" v="708" actId="2696"/>
        <pc:sldMkLst>
          <pc:docMk/>
          <pc:sldMk cId="1236763920" sldId="264"/>
        </pc:sldMkLst>
      </pc:sldChg>
      <pc:sldChg chg="modSp mod">
        <pc:chgData name="gadha spanicker" userId="2e81e4aea95f8640" providerId="LiveId" clId="{4B0FCD78-5688-4295-A36E-9C6B099E8761}" dt="2025-07-05T08:39:25.121" v="249" actId="1076"/>
        <pc:sldMkLst>
          <pc:docMk/>
          <pc:sldMk cId="1492318266" sldId="266"/>
        </pc:sldMkLst>
        <pc:spChg chg="mod">
          <ac:chgData name="gadha spanicker" userId="2e81e4aea95f8640" providerId="LiveId" clId="{4B0FCD78-5688-4295-A36E-9C6B099E8761}" dt="2025-07-05T08:39:25.121" v="249" actId="1076"/>
          <ac:spMkLst>
            <pc:docMk/>
            <pc:sldMk cId="1492318266" sldId="266"/>
            <ac:spMk id="2" creationId="{04CD498F-DA87-DA80-ACE9-B26466289C19}"/>
          </ac:spMkLst>
        </pc:spChg>
      </pc:sldChg>
      <pc:sldChg chg="modSp mod">
        <pc:chgData name="gadha spanicker" userId="2e81e4aea95f8640" providerId="LiveId" clId="{4B0FCD78-5688-4295-A36E-9C6B099E8761}" dt="2025-07-05T08:59:39.737" v="352" actId="113"/>
        <pc:sldMkLst>
          <pc:docMk/>
          <pc:sldMk cId="3602815840" sldId="267"/>
        </pc:sldMkLst>
        <pc:spChg chg="mod">
          <ac:chgData name="gadha spanicker" userId="2e81e4aea95f8640" providerId="LiveId" clId="{4B0FCD78-5688-4295-A36E-9C6B099E8761}" dt="2025-07-05T08:59:39.737" v="352" actId="113"/>
          <ac:spMkLst>
            <pc:docMk/>
            <pc:sldMk cId="3602815840" sldId="267"/>
            <ac:spMk id="2" creationId="{0EA48094-7D75-C969-BB9F-1BCB952F56F9}"/>
          </ac:spMkLst>
        </pc:spChg>
      </pc:sldChg>
      <pc:sldChg chg="modSp mod">
        <pc:chgData name="gadha spanicker" userId="2e81e4aea95f8640" providerId="LiveId" clId="{4B0FCD78-5688-4295-A36E-9C6B099E8761}" dt="2025-07-05T08:59:51.335" v="354" actId="20577"/>
        <pc:sldMkLst>
          <pc:docMk/>
          <pc:sldMk cId="2911271293" sldId="269"/>
        </pc:sldMkLst>
        <pc:spChg chg="mod">
          <ac:chgData name="gadha spanicker" userId="2e81e4aea95f8640" providerId="LiveId" clId="{4B0FCD78-5688-4295-A36E-9C6B099E8761}" dt="2025-07-05T08:59:51.335" v="354" actId="20577"/>
          <ac:spMkLst>
            <pc:docMk/>
            <pc:sldMk cId="2911271293" sldId="269"/>
            <ac:spMk id="2" creationId="{6CA1C0CC-35B4-FD79-56AF-F7272B5E9540}"/>
          </ac:spMkLst>
        </pc:spChg>
      </pc:sldChg>
      <pc:sldChg chg="modSp mod">
        <pc:chgData name="gadha spanicker" userId="2e81e4aea95f8640" providerId="LiveId" clId="{4B0FCD78-5688-4295-A36E-9C6B099E8761}" dt="2025-07-05T09:00:57.384" v="356" actId="20577"/>
        <pc:sldMkLst>
          <pc:docMk/>
          <pc:sldMk cId="2813206390" sldId="270"/>
        </pc:sldMkLst>
        <pc:spChg chg="mod">
          <ac:chgData name="gadha spanicker" userId="2e81e4aea95f8640" providerId="LiveId" clId="{4B0FCD78-5688-4295-A36E-9C6B099E8761}" dt="2025-07-05T09:00:57.384" v="356" actId="20577"/>
          <ac:spMkLst>
            <pc:docMk/>
            <pc:sldMk cId="2813206390" sldId="270"/>
            <ac:spMk id="2" creationId="{656F91DD-CB5E-E094-B5A3-0B07A4F00F8E}"/>
          </ac:spMkLst>
        </pc:spChg>
      </pc:sldChg>
      <pc:sldChg chg="addSp modSp del mod">
        <pc:chgData name="gadha spanicker" userId="2e81e4aea95f8640" providerId="LiveId" clId="{4B0FCD78-5688-4295-A36E-9C6B099E8761}" dt="2025-07-06T14:11:04.832" v="859" actId="2696"/>
        <pc:sldMkLst>
          <pc:docMk/>
          <pc:sldMk cId="4142417355" sldId="271"/>
        </pc:sldMkLst>
        <pc:spChg chg="mod">
          <ac:chgData name="gadha spanicker" userId="2e81e4aea95f8640" providerId="LiveId" clId="{4B0FCD78-5688-4295-A36E-9C6B099E8761}" dt="2025-07-05T09:01:39.311" v="394" actId="255"/>
          <ac:spMkLst>
            <pc:docMk/>
            <pc:sldMk cId="4142417355" sldId="271"/>
            <ac:spMk id="2" creationId="{4C471B87-403F-7F27-F195-4019F201EAA0}"/>
          </ac:spMkLst>
        </pc:spChg>
        <pc:picChg chg="add mod modCrop">
          <ac:chgData name="gadha spanicker" userId="2e81e4aea95f8640" providerId="LiveId" clId="{4B0FCD78-5688-4295-A36E-9C6B099E8761}" dt="2025-07-05T09:14:18.978" v="415" actId="1076"/>
          <ac:picMkLst>
            <pc:docMk/>
            <pc:sldMk cId="4142417355" sldId="271"/>
            <ac:picMk id="4" creationId="{E52998C2-F5EA-4392-D8DF-FB925AA5FC8B}"/>
          </ac:picMkLst>
        </pc:picChg>
        <pc:picChg chg="mod modCrop">
          <ac:chgData name="gadha spanicker" userId="2e81e4aea95f8640" providerId="LiveId" clId="{4B0FCD78-5688-4295-A36E-9C6B099E8761}" dt="2025-07-05T09:14:17.094" v="414" actId="1076"/>
          <ac:picMkLst>
            <pc:docMk/>
            <pc:sldMk cId="4142417355" sldId="271"/>
            <ac:picMk id="6" creationId="{DD8FE8A4-5291-BF5E-B877-B5CBD199B2C3}"/>
          </ac:picMkLst>
        </pc:picChg>
      </pc:sldChg>
      <pc:sldChg chg="modSp del mod">
        <pc:chgData name="gadha spanicker" userId="2e81e4aea95f8640" providerId="LiveId" clId="{4B0FCD78-5688-4295-A36E-9C6B099E8761}" dt="2025-07-06T14:11:06.984" v="860" actId="2696"/>
        <pc:sldMkLst>
          <pc:docMk/>
          <pc:sldMk cId="2289679017" sldId="272"/>
        </pc:sldMkLst>
        <pc:spChg chg="mod">
          <ac:chgData name="gadha spanicker" userId="2e81e4aea95f8640" providerId="LiveId" clId="{4B0FCD78-5688-4295-A36E-9C6B099E8761}" dt="2025-07-05T09:16:15.570" v="420" actId="120"/>
          <ac:spMkLst>
            <pc:docMk/>
            <pc:sldMk cId="2289679017" sldId="272"/>
            <ac:spMk id="2" creationId="{54E6312C-CA0E-D560-0C29-8B05C3883FC7}"/>
          </ac:spMkLst>
        </pc:spChg>
      </pc:sldChg>
      <pc:sldChg chg="modSp del mod">
        <pc:chgData name="gadha spanicker" userId="2e81e4aea95f8640" providerId="LiveId" clId="{4B0FCD78-5688-4295-A36E-9C6B099E8761}" dt="2025-07-06T14:11:12.644" v="861" actId="2696"/>
        <pc:sldMkLst>
          <pc:docMk/>
          <pc:sldMk cId="3316067024" sldId="273"/>
        </pc:sldMkLst>
        <pc:spChg chg="mod">
          <ac:chgData name="gadha spanicker" userId="2e81e4aea95f8640" providerId="LiveId" clId="{4B0FCD78-5688-4295-A36E-9C6B099E8761}" dt="2025-07-05T09:16:40.280" v="426" actId="1076"/>
          <ac:spMkLst>
            <pc:docMk/>
            <pc:sldMk cId="3316067024" sldId="273"/>
            <ac:spMk id="2" creationId="{D1F48892-2E31-99F1-4BB5-5DAE414B43BD}"/>
          </ac:spMkLst>
        </pc:spChg>
      </pc:sldChg>
      <pc:sldChg chg="modSp mod">
        <pc:chgData name="gadha spanicker" userId="2e81e4aea95f8640" providerId="LiveId" clId="{4B0FCD78-5688-4295-A36E-9C6B099E8761}" dt="2025-07-05T23:40:13.722" v="697" actId="255"/>
        <pc:sldMkLst>
          <pc:docMk/>
          <pc:sldMk cId="3815258101" sldId="274"/>
        </pc:sldMkLst>
        <pc:spChg chg="mod">
          <ac:chgData name="gadha spanicker" userId="2e81e4aea95f8640" providerId="LiveId" clId="{4B0FCD78-5688-4295-A36E-9C6B099E8761}" dt="2025-07-05T23:40:13.722" v="697" actId="255"/>
          <ac:spMkLst>
            <pc:docMk/>
            <pc:sldMk cId="3815258101" sldId="274"/>
            <ac:spMk id="2" creationId="{B4578A25-E352-A235-148E-35DA962301DB}"/>
          </ac:spMkLst>
        </pc:spChg>
        <pc:spChg chg="mod">
          <ac:chgData name="gadha spanicker" userId="2e81e4aea95f8640" providerId="LiveId" clId="{4B0FCD78-5688-4295-A36E-9C6B099E8761}" dt="2025-07-05T09:17:56.302" v="462" actId="14100"/>
          <ac:spMkLst>
            <pc:docMk/>
            <pc:sldMk cId="3815258101" sldId="274"/>
            <ac:spMk id="6" creationId="{0399758C-7D74-4F61-3E9C-5E4FA3A6168A}"/>
          </ac:spMkLst>
        </pc:spChg>
      </pc:sldChg>
      <pc:sldChg chg="del">
        <pc:chgData name="gadha spanicker" userId="2e81e4aea95f8640" providerId="LiveId" clId="{4B0FCD78-5688-4295-A36E-9C6B099E8761}" dt="2025-07-05T23:49:18.220" v="723" actId="2696"/>
        <pc:sldMkLst>
          <pc:docMk/>
          <pc:sldMk cId="1719632218" sldId="275"/>
        </pc:sldMkLst>
      </pc:sldChg>
      <pc:sldChg chg="addSp delSp modSp del mod">
        <pc:chgData name="gadha spanicker" userId="2e81e4aea95f8640" providerId="LiveId" clId="{4B0FCD78-5688-4295-A36E-9C6B099E8761}" dt="2025-07-05T23:58:57.911" v="857" actId="2696"/>
        <pc:sldMkLst>
          <pc:docMk/>
          <pc:sldMk cId="1969416138" sldId="276"/>
        </pc:sldMkLst>
        <pc:spChg chg="mod">
          <ac:chgData name="gadha spanicker" userId="2e81e4aea95f8640" providerId="LiveId" clId="{4B0FCD78-5688-4295-A36E-9C6B099E8761}" dt="2025-07-05T09:36:00.630" v="509" actId="1076"/>
          <ac:spMkLst>
            <pc:docMk/>
            <pc:sldMk cId="1969416138" sldId="276"/>
            <ac:spMk id="2" creationId="{3F027549-89E0-0603-56F2-04985EE5C7BD}"/>
          </ac:spMkLst>
        </pc:spChg>
        <pc:spChg chg="mod">
          <ac:chgData name="gadha spanicker" userId="2e81e4aea95f8640" providerId="LiveId" clId="{4B0FCD78-5688-4295-A36E-9C6B099E8761}" dt="2025-07-05T09:39:06.415" v="585" actId="1076"/>
          <ac:spMkLst>
            <pc:docMk/>
            <pc:sldMk cId="1969416138" sldId="276"/>
            <ac:spMk id="3" creationId="{DAA07BE5-6476-CB56-028B-B2E3435EF66C}"/>
          </ac:spMkLst>
        </pc:spChg>
        <pc:spChg chg="add del mod">
          <ac:chgData name="gadha spanicker" userId="2e81e4aea95f8640" providerId="LiveId" clId="{4B0FCD78-5688-4295-A36E-9C6B099E8761}" dt="2025-07-05T09:38:56.879" v="577" actId="21"/>
          <ac:spMkLst>
            <pc:docMk/>
            <pc:sldMk cId="1969416138" sldId="276"/>
            <ac:spMk id="4" creationId="{9AC8D775-F8EF-940A-7E3B-70851524985A}"/>
          </ac:spMkLst>
        </pc:spChg>
      </pc:sldChg>
      <pc:sldChg chg="addSp delSp modSp mod">
        <pc:chgData name="gadha spanicker" userId="2e81e4aea95f8640" providerId="LiveId" clId="{4B0FCD78-5688-4295-A36E-9C6B099E8761}" dt="2025-07-06T15:09:53.616" v="868" actId="20577"/>
        <pc:sldMkLst>
          <pc:docMk/>
          <pc:sldMk cId="4142203701" sldId="277"/>
        </pc:sldMkLst>
        <pc:spChg chg="mod">
          <ac:chgData name="gadha spanicker" userId="2e81e4aea95f8640" providerId="LiveId" clId="{4B0FCD78-5688-4295-A36E-9C6B099E8761}" dt="2025-07-05T23:52:36.508" v="758" actId="20577"/>
          <ac:spMkLst>
            <pc:docMk/>
            <pc:sldMk cId="4142203701" sldId="277"/>
            <ac:spMk id="2" creationId="{D249AC63-F4E9-C4A4-94BE-4630343F5BEC}"/>
          </ac:spMkLst>
        </pc:spChg>
        <pc:spChg chg="mod">
          <ac:chgData name="gadha spanicker" userId="2e81e4aea95f8640" providerId="LiveId" clId="{4B0FCD78-5688-4295-A36E-9C6B099E8761}" dt="2025-07-06T15:09:53.616" v="868" actId="20577"/>
          <ac:spMkLst>
            <pc:docMk/>
            <pc:sldMk cId="4142203701" sldId="277"/>
            <ac:spMk id="3" creationId="{A5616911-8A3F-2BBF-30CD-48CF42364F40}"/>
          </ac:spMkLst>
        </pc:spChg>
        <pc:spChg chg="add del mod">
          <ac:chgData name="gadha spanicker" userId="2e81e4aea95f8640" providerId="LiveId" clId="{4B0FCD78-5688-4295-A36E-9C6B099E8761}" dt="2025-07-05T23:56:47.872" v="823" actId="21"/>
          <ac:spMkLst>
            <pc:docMk/>
            <pc:sldMk cId="4142203701" sldId="277"/>
            <ac:spMk id="4" creationId="{43C4D0CE-E840-DFB0-1F98-729BA7FFCE55}"/>
          </ac:spMkLst>
        </pc:spChg>
        <pc:spChg chg="add mod">
          <ac:chgData name="gadha spanicker" userId="2e81e4aea95f8640" providerId="LiveId" clId="{4B0FCD78-5688-4295-A36E-9C6B099E8761}" dt="2025-07-05T23:58:42.055" v="856" actId="1076"/>
          <ac:spMkLst>
            <pc:docMk/>
            <pc:sldMk cId="4142203701" sldId="277"/>
            <ac:spMk id="5" creationId="{3BCBFBEB-6A63-7CF2-C3E2-FC93174E083B}"/>
          </ac:spMkLst>
        </pc:spChg>
      </pc:sldChg>
      <pc:sldChg chg="modSp mod">
        <pc:chgData name="gadha spanicker" userId="2e81e4aea95f8640" providerId="LiveId" clId="{4B0FCD78-5688-4295-A36E-9C6B099E8761}" dt="2025-07-05T09:40:44.390" v="634" actId="113"/>
        <pc:sldMkLst>
          <pc:docMk/>
          <pc:sldMk cId="2305499379" sldId="278"/>
        </pc:sldMkLst>
        <pc:spChg chg="mod">
          <ac:chgData name="gadha spanicker" userId="2e81e4aea95f8640" providerId="LiveId" clId="{4B0FCD78-5688-4295-A36E-9C6B099E8761}" dt="2025-07-05T09:40:44.390" v="634" actId="113"/>
          <ac:spMkLst>
            <pc:docMk/>
            <pc:sldMk cId="2305499379" sldId="278"/>
            <ac:spMk id="2" creationId="{A120A4A1-7855-9789-E72A-23FA63A82150}"/>
          </ac:spMkLst>
        </pc:spChg>
        <pc:spChg chg="mod">
          <ac:chgData name="gadha spanicker" userId="2e81e4aea95f8640" providerId="LiveId" clId="{4B0FCD78-5688-4295-A36E-9C6B099E8761}" dt="2025-07-05T09:40:12.964" v="590" actId="1076"/>
          <ac:spMkLst>
            <pc:docMk/>
            <pc:sldMk cId="2305499379" sldId="278"/>
            <ac:spMk id="3" creationId="{D4C5E476-CA5F-51EE-9931-9DE9F2E8FAD7}"/>
          </ac:spMkLst>
        </pc:spChg>
      </pc:sldChg>
      <pc:sldChg chg="addSp delSp modSp mod">
        <pc:chgData name="gadha spanicker" userId="2e81e4aea95f8640" providerId="LiveId" clId="{4B0FCD78-5688-4295-A36E-9C6B099E8761}" dt="2025-07-05T08:57:59.236" v="351" actId="123"/>
        <pc:sldMkLst>
          <pc:docMk/>
          <pc:sldMk cId="3267092303" sldId="281"/>
        </pc:sldMkLst>
        <pc:spChg chg="mod">
          <ac:chgData name="gadha spanicker" userId="2e81e4aea95f8640" providerId="LiveId" clId="{4B0FCD78-5688-4295-A36E-9C6B099E8761}" dt="2025-07-05T08:57:09.804" v="276" actId="1076"/>
          <ac:spMkLst>
            <pc:docMk/>
            <pc:sldMk cId="3267092303" sldId="281"/>
            <ac:spMk id="2" creationId="{982ABFD6-FEDA-76D9-12F0-271EE922587C}"/>
          </ac:spMkLst>
        </pc:spChg>
        <pc:spChg chg="add del mod">
          <ac:chgData name="gadha spanicker" userId="2e81e4aea95f8640" providerId="LiveId" clId="{4B0FCD78-5688-4295-A36E-9C6B099E8761}" dt="2025-07-05T08:57:10.537" v="278"/>
          <ac:spMkLst>
            <pc:docMk/>
            <pc:sldMk cId="3267092303" sldId="281"/>
            <ac:spMk id="3" creationId="{71BFFA9C-7FCE-E3CC-6AE6-53C3D834F57A}"/>
          </ac:spMkLst>
        </pc:spChg>
        <pc:spChg chg="add">
          <ac:chgData name="gadha spanicker" userId="2e81e4aea95f8640" providerId="LiveId" clId="{4B0FCD78-5688-4295-A36E-9C6B099E8761}" dt="2025-07-05T08:56:42.139" v="271"/>
          <ac:spMkLst>
            <pc:docMk/>
            <pc:sldMk cId="3267092303" sldId="281"/>
            <ac:spMk id="4" creationId="{57EE2B5A-EF06-581D-CA62-D3A3DA7EAEFA}"/>
          </ac:spMkLst>
        </pc:spChg>
        <pc:spChg chg="add">
          <ac:chgData name="gadha spanicker" userId="2e81e4aea95f8640" providerId="LiveId" clId="{4B0FCD78-5688-4295-A36E-9C6B099E8761}" dt="2025-07-05T08:56:47.096" v="272"/>
          <ac:spMkLst>
            <pc:docMk/>
            <pc:sldMk cId="3267092303" sldId="281"/>
            <ac:spMk id="5" creationId="{529F640C-C63A-6FBE-3C64-2DA423C2AECC}"/>
          </ac:spMkLst>
        </pc:spChg>
        <pc:spChg chg="add mod">
          <ac:chgData name="gadha spanicker" userId="2e81e4aea95f8640" providerId="LiveId" clId="{4B0FCD78-5688-4295-A36E-9C6B099E8761}" dt="2025-07-05T08:57:59.236" v="351" actId="123"/>
          <ac:spMkLst>
            <pc:docMk/>
            <pc:sldMk cId="3267092303" sldId="281"/>
            <ac:spMk id="6" creationId="{0CDD6A04-AC61-5D02-88CE-D461ADBBCD18}"/>
          </ac:spMkLst>
        </pc:spChg>
      </pc:sldChg>
      <pc:sldChg chg="modSp del mod">
        <pc:chgData name="gadha spanicker" userId="2e81e4aea95f8640" providerId="LiveId" clId="{4B0FCD78-5688-4295-A36E-9C6B099E8761}" dt="2025-07-06T14:11:15.176" v="862" actId="2696"/>
        <pc:sldMkLst>
          <pc:docMk/>
          <pc:sldMk cId="1123332885" sldId="282"/>
        </pc:sldMkLst>
        <pc:spChg chg="mod">
          <ac:chgData name="gadha spanicker" userId="2e81e4aea95f8640" providerId="LiveId" clId="{4B0FCD78-5688-4295-A36E-9C6B099E8761}" dt="2025-07-05T09:16:51.968" v="431" actId="255"/>
          <ac:spMkLst>
            <pc:docMk/>
            <pc:sldMk cId="1123332885" sldId="282"/>
            <ac:spMk id="2" creationId="{8D4497CB-4AE2-F8EB-4702-3531D2485755}"/>
          </ac:spMkLst>
        </pc:spChg>
      </pc:sldChg>
      <pc:sldChg chg="modSp add del mod">
        <pc:chgData name="gadha spanicker" userId="2e81e4aea95f8640" providerId="LiveId" clId="{4B0FCD78-5688-4295-A36E-9C6B099E8761}" dt="2025-07-06T14:17:51.427" v="865"/>
        <pc:sldMkLst>
          <pc:docMk/>
          <pc:sldMk cId="2324883229" sldId="283"/>
        </pc:sldMkLst>
        <pc:spChg chg="mod">
          <ac:chgData name="gadha spanicker" userId="2e81e4aea95f8640" providerId="LiveId" clId="{4B0FCD78-5688-4295-A36E-9C6B099E8761}" dt="2025-07-05T09:17:24.697" v="460" actId="20577"/>
          <ac:spMkLst>
            <pc:docMk/>
            <pc:sldMk cId="2324883229" sldId="283"/>
            <ac:spMk id="2" creationId="{BC6B9143-3592-5043-112D-2EA7BED9634D}"/>
          </ac:spMkLst>
        </pc:spChg>
      </pc:sldChg>
      <pc:sldChg chg="addSp modSp mod ord">
        <pc:chgData name="gadha spanicker" userId="2e81e4aea95f8640" providerId="LiveId" clId="{4B0FCD78-5688-4295-A36E-9C6B099E8761}" dt="2025-07-06T14:18:28.787" v="867" actId="1076"/>
        <pc:sldMkLst>
          <pc:docMk/>
          <pc:sldMk cId="2536273215" sldId="284"/>
        </pc:sldMkLst>
        <pc:spChg chg="mod">
          <ac:chgData name="gadha spanicker" userId="2e81e4aea95f8640" providerId="LiveId" clId="{4B0FCD78-5688-4295-A36E-9C6B099E8761}" dt="2025-07-05T23:38:23.319" v="644" actId="113"/>
          <ac:spMkLst>
            <pc:docMk/>
            <pc:sldMk cId="2536273215" sldId="284"/>
            <ac:spMk id="2" creationId="{6B59DCD5-76C4-54F6-D50F-A219A30AEB69}"/>
          </ac:spMkLst>
        </pc:spChg>
        <pc:spChg chg="add mod">
          <ac:chgData name="gadha spanicker" userId="2e81e4aea95f8640" providerId="LiveId" clId="{4B0FCD78-5688-4295-A36E-9C6B099E8761}" dt="2025-07-05T23:39:55.453" v="691" actId="14100"/>
          <ac:spMkLst>
            <pc:docMk/>
            <pc:sldMk cId="2536273215" sldId="284"/>
            <ac:spMk id="3" creationId="{EF6A5713-A3AF-A5BD-B56E-AE3146653AB8}"/>
          </ac:spMkLst>
        </pc:spChg>
        <pc:spChg chg="add mod">
          <ac:chgData name="gadha spanicker" userId="2e81e4aea95f8640" providerId="LiveId" clId="{4B0FCD78-5688-4295-A36E-9C6B099E8761}" dt="2025-07-05T09:27:01.537" v="486" actId="123"/>
          <ac:spMkLst>
            <pc:docMk/>
            <pc:sldMk cId="2536273215" sldId="284"/>
            <ac:spMk id="5" creationId="{55626D85-9A79-5100-5FAE-4DBB1C98D870}"/>
          </ac:spMkLst>
        </pc:spChg>
        <pc:graphicFrameChg chg="mod">
          <ac:chgData name="gadha spanicker" userId="2e81e4aea95f8640" providerId="LiveId" clId="{4B0FCD78-5688-4295-A36E-9C6B099E8761}" dt="2025-07-06T14:18:28.787" v="867" actId="1076"/>
          <ac:graphicFrameMkLst>
            <pc:docMk/>
            <pc:sldMk cId="2536273215" sldId="284"/>
            <ac:graphicFrameMk id="4" creationId="{9B231E1D-161B-C22A-84AE-FC5478DFF36F}"/>
          </ac:graphicFrameMkLst>
        </pc:graphicFrameChg>
      </pc:sldChg>
      <pc:sldChg chg="modSp mod ord">
        <pc:chgData name="gadha spanicker" userId="2e81e4aea95f8640" providerId="LiveId" clId="{4B0FCD78-5688-4295-A36E-9C6B099E8761}" dt="2025-07-05T23:40:47.440" v="705" actId="255"/>
        <pc:sldMkLst>
          <pc:docMk/>
          <pc:sldMk cId="3082888627" sldId="285"/>
        </pc:sldMkLst>
        <pc:spChg chg="mod">
          <ac:chgData name="gadha spanicker" userId="2e81e4aea95f8640" providerId="LiveId" clId="{4B0FCD78-5688-4295-A36E-9C6B099E8761}" dt="2025-07-05T23:40:47.440" v="705" actId="255"/>
          <ac:spMkLst>
            <pc:docMk/>
            <pc:sldMk cId="3082888627" sldId="285"/>
            <ac:spMk id="2" creationId="{71EF1F50-B505-1D67-4708-25D8EB1FD885}"/>
          </ac:spMkLst>
        </pc:spChg>
      </pc:sldChg>
      <pc:sldChg chg="ord">
        <pc:chgData name="gadha spanicker" userId="2e81e4aea95f8640" providerId="LiveId" clId="{4B0FCD78-5688-4295-A36E-9C6B099E8761}" dt="2025-07-05T23:40:29.951" v="701"/>
        <pc:sldMkLst>
          <pc:docMk/>
          <pc:sldMk cId="4005948204" sldId="286"/>
        </pc:sldMkLst>
      </pc:sldChg>
      <pc:sldChg chg="modSp mod ord">
        <pc:chgData name="gadha spanicker" userId="2e81e4aea95f8640" providerId="LiveId" clId="{4B0FCD78-5688-4295-A36E-9C6B099E8761}" dt="2025-07-05T23:43:13.259" v="706" actId="2711"/>
        <pc:sldMkLst>
          <pc:docMk/>
          <pc:sldMk cId="2969701044" sldId="287"/>
        </pc:sldMkLst>
        <pc:spChg chg="mod">
          <ac:chgData name="gadha spanicker" userId="2e81e4aea95f8640" providerId="LiveId" clId="{4B0FCD78-5688-4295-A36E-9C6B099E8761}" dt="2025-07-05T23:39:42.534" v="688" actId="255"/>
          <ac:spMkLst>
            <pc:docMk/>
            <pc:sldMk cId="2969701044" sldId="287"/>
            <ac:spMk id="2" creationId="{F6768120-BCEB-EE0E-B1A4-A015E01D0A1B}"/>
          </ac:spMkLst>
        </pc:spChg>
        <pc:spChg chg="mod">
          <ac:chgData name="gadha spanicker" userId="2e81e4aea95f8640" providerId="LiveId" clId="{4B0FCD78-5688-4295-A36E-9C6B099E8761}" dt="2025-07-05T23:43:13.259" v="706" actId="2711"/>
          <ac:spMkLst>
            <pc:docMk/>
            <pc:sldMk cId="2969701044" sldId="287"/>
            <ac:spMk id="5" creationId="{33019602-CAAB-19E1-5EC7-B938D01CF93D}"/>
          </ac:spMkLst>
        </pc:spChg>
      </pc:sldChg>
      <pc:sldChg chg="addSp modSp new del mod">
        <pc:chgData name="gadha spanicker" userId="2e81e4aea95f8640" providerId="LiveId" clId="{4B0FCD78-5688-4295-A36E-9C6B099E8761}" dt="2025-07-05T23:59:03.805" v="858" actId="2696"/>
        <pc:sldMkLst>
          <pc:docMk/>
          <pc:sldMk cId="1814116786" sldId="288"/>
        </pc:sldMkLst>
        <pc:spChg chg="mod">
          <ac:chgData name="gadha spanicker" userId="2e81e4aea95f8640" providerId="LiveId" clId="{4B0FCD78-5688-4295-A36E-9C6B099E8761}" dt="2025-07-05T23:51:58.790" v="733" actId="1076"/>
          <ac:spMkLst>
            <pc:docMk/>
            <pc:sldMk cId="1814116786" sldId="288"/>
            <ac:spMk id="3" creationId="{81D68D0C-7511-ABC1-A6A3-5345C56AF4AA}"/>
          </ac:spMkLst>
        </pc:spChg>
        <pc:spChg chg="add mod">
          <ac:chgData name="gadha spanicker" userId="2e81e4aea95f8640" providerId="LiveId" clId="{4B0FCD78-5688-4295-A36E-9C6B099E8761}" dt="2025-07-05T23:51:58.790" v="733" actId="1076"/>
          <ac:spMkLst>
            <pc:docMk/>
            <pc:sldMk cId="1814116786" sldId="288"/>
            <ac:spMk id="4" creationId="{0C5AE75A-C93A-5EEF-F2E4-31C12078D6FB}"/>
          </ac:spMkLst>
        </pc:spChg>
        <pc:spChg chg="add mod">
          <ac:chgData name="gadha spanicker" userId="2e81e4aea95f8640" providerId="LiveId" clId="{4B0FCD78-5688-4295-A36E-9C6B099E8761}" dt="2025-07-05T23:51:58.790" v="733" actId="1076"/>
          <ac:spMkLst>
            <pc:docMk/>
            <pc:sldMk cId="1814116786" sldId="288"/>
            <ac:spMk id="5" creationId="{7060A625-0423-56FD-0944-BC3D86C6F189}"/>
          </ac:spMkLst>
        </pc:spChg>
        <pc:spChg chg="add mod">
          <ac:chgData name="gadha spanicker" userId="2e81e4aea95f8640" providerId="LiveId" clId="{4B0FCD78-5688-4295-A36E-9C6B099E8761}" dt="2025-07-05T23:51:58.790" v="733" actId="1076"/>
          <ac:spMkLst>
            <pc:docMk/>
            <pc:sldMk cId="1814116786" sldId="288"/>
            <ac:spMk id="6" creationId="{3FFB16BE-C40F-0632-173D-B1DEE653D7BC}"/>
          </ac:spMkLst>
        </pc:spChg>
      </pc:sldChg>
      <pc:sldChg chg="addSp delSp modSp del mod">
        <pc:chgData name="gadha spanicker" userId="2e81e4aea95f8640" providerId="LiveId" clId="{4B0FCD78-5688-4295-A36E-9C6B099E8761}" dt="2025-07-05T09:30:49.796" v="488" actId="2696"/>
        <pc:sldMkLst>
          <pc:docMk/>
          <pc:sldMk cId="2392648974" sldId="288"/>
        </pc:sldMkLst>
        <pc:spChg chg="add mod">
          <ac:chgData name="gadha spanicker" userId="2e81e4aea95f8640" providerId="LiveId" clId="{4B0FCD78-5688-4295-A36E-9C6B099E8761}" dt="2025-07-05T09:30:47.064" v="487" actId="21"/>
          <ac:spMkLst>
            <pc:docMk/>
            <pc:sldMk cId="2392648974" sldId="288"/>
            <ac:spMk id="3" creationId="{2291CAD8-17BF-84C8-9CAD-D135A46AAA35}"/>
          </ac:spMkLst>
        </pc:spChg>
        <pc:picChg chg="del">
          <ac:chgData name="gadha spanicker" userId="2e81e4aea95f8640" providerId="LiveId" clId="{4B0FCD78-5688-4295-A36E-9C6B099E8761}" dt="2025-07-05T09:30:47.064" v="487" actId="21"/>
          <ac:picMkLst>
            <pc:docMk/>
            <pc:sldMk cId="2392648974" sldId="288"/>
            <ac:picMk id="4" creationId="{7278BC72-150A-9631-6A12-0E8DBC362141}"/>
          </ac:picMkLst>
        </pc:picChg>
      </pc:sldChg>
      <pc:sldChg chg="modSp new del mod">
        <pc:chgData name="gadha spanicker" userId="2e81e4aea95f8640" providerId="LiveId" clId="{4B0FCD78-5688-4295-A36E-9C6B099E8761}" dt="2025-07-05T09:18:31.939" v="463" actId="2696"/>
        <pc:sldMkLst>
          <pc:docMk/>
          <pc:sldMk cId="230721114" sldId="289"/>
        </pc:sldMkLst>
        <pc:spChg chg="mod">
          <ac:chgData name="gadha spanicker" userId="2e81e4aea95f8640" providerId="LiveId" clId="{4B0FCD78-5688-4295-A36E-9C6B099E8761}" dt="2025-07-05T08:44:05.030" v="268" actId="2711"/>
          <ac:spMkLst>
            <pc:docMk/>
            <pc:sldMk cId="230721114" sldId="289"/>
            <ac:spMk id="2" creationId="{6AB2AA1E-366F-0439-4C14-1039486E2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18C7-B6A3-77D7-B139-DEF34D0DA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A306A-2651-7453-448B-F23C898D9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35CD-AB5A-B374-50BA-A9F2971F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B852-591E-3C9C-1F34-1737D406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20B02-DC96-EB3E-95DF-1B50170F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4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4C14-B99D-5B3D-9E25-2DBD1642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8728B-09CD-70E7-8C7F-8C118E545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23A9-8533-664C-FECE-23F961DA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72C1-792E-DCD3-0407-03BFFDE3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9FD2-9253-E4B0-59F7-B337CC96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9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21583-EE5D-BBB9-F769-047DBE4CD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93918-B277-D813-6917-10505DE4C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B794-6AF6-3E8F-F872-1E80F334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A47F-9F06-0785-4576-E2A2FFF8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495F-D7B6-8F6E-0FFD-14020BE0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8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F778-8D2D-095B-422F-6A587017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234F-339F-4D07-4FC8-5DC59A51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7D96-4ADF-AB21-E648-93535B2C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4DF75-3BB2-9A47-B128-1D3FF229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C0FAF-97E3-6E62-EB30-3FF3ABEE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17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A35D-AEEB-3873-4A22-BA8F1FD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234AF-089F-FBDE-E80A-7EB459F0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EBC3-F512-A17F-73B7-02B0EC3F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2872C-58BC-AB8B-015A-CC6AECF4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1125-C8BC-F36B-4CFE-69908E7B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1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BD9E-824A-5599-B0E9-1F9C7450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DA4F-965D-CC82-54E6-866CCE1AC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D963-9F2B-4EEC-B032-8AF5ECF09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CFBEF-C948-155A-A1B1-273DAB24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EDB99-4707-D1A0-EF8D-467FF797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5B75C-B891-5E2A-4300-23068818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2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68D0-1B56-AFA2-D104-85DD1472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9F3C0-FCF2-2B76-D85B-B0995E35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4B3B0-62A6-BD09-818B-B963C7EB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1A471-BE82-DA1A-6B9C-A9DA8457A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D53E6-1603-ED79-1E95-F7BFA91EC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F81CF-5226-0743-210C-A50D8341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EFCBB-85B7-45CC-F9C5-158D5FA6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9309C-AE6A-4FED-CA14-C7BDB090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9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D05D-7BB0-DFE3-4C36-FAF3C196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EE502-10FF-6C9C-9D34-56B49B64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4C6EE-30D4-1919-83C3-0C5FF631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93DE9-3E35-EC5A-E3F8-5EA88DC2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9F196-B250-EAE1-FD11-4F889829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1B044-5FF6-F0A2-28F5-89EF95B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2CB10-75C1-988D-C05F-BEA2A63E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0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86E0-277E-0CFA-DD86-06BCBA4D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A0CA-122E-F918-B584-5A5E9901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9DC83-D6FA-6A83-310E-D048C43E1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847B0-6B72-F611-6846-72BBEF24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66BFC-246E-F527-FF25-A3BD3E2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90CA-252D-4E21-BDA3-4A19C87A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8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1FC8-FFC7-1F58-869D-0865A8F8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E266B-B6D3-C916-7D30-AD48CB7A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45C4-EC9F-76F2-EC30-35964320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3402B-D2ED-3638-91BF-6DC11C50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BCD63-A88C-2F2D-AC43-028DD36D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7521-6742-BDEB-D7AE-3FA2C838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281AB-E244-EC06-9923-69737354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F03A7-40F4-4638-271F-96565DBA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DC14-ADFF-0F76-5EB3-3FC4BD891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16E2-5808-47EE-B0E3-B65A0738F189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6E81-26C2-19CF-2E18-D6E5C9616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4C21-EDCA-E72E-E88B-311C2DB8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940D-14EF-44AC-93CA-39982BF53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9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5374416.2016.1236728" TargetMode="External"/><Relationship Id="rId2" Type="http://schemas.openxmlformats.org/officeDocument/2006/relationships/hyperlink" Target="https://doi.org/10.1038/s41598-025-00386-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3CD7-4D1F-666B-2D6F-48283126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316"/>
            <a:ext cx="9232490" cy="25662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DETECTION USING </a:t>
            </a:r>
            <a:b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 AND ENSEMBLE MACHINE LEARNING TECHNIQUES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9EB40-99F4-3B11-B87D-52A4664B9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8833" y="4649956"/>
            <a:ext cx="9144000" cy="1655762"/>
          </a:xfrm>
        </p:spPr>
        <p:txBody>
          <a:bodyPr/>
          <a:lstStyle/>
          <a:p>
            <a:pPr algn="ctr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GADHA S PANICKER: 05</a:t>
            </a:r>
          </a:p>
          <a:p>
            <a:pPr algn="ctr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M.SC COMPUTER SCIENCE(DATA ANALYTICS)</a:t>
            </a:r>
          </a:p>
          <a:p>
            <a:pPr algn="ctr"/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06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0A76-87D7-8FF1-5A55-FA7CE5F6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7" y="365125"/>
            <a:ext cx="4395018" cy="1325563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Clustered column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667AE-CD04-B21A-ECB8-A60EF7327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19279" r="36654" b="6831"/>
          <a:stretch/>
        </p:blipFill>
        <p:spPr>
          <a:xfrm>
            <a:off x="924232" y="1780049"/>
            <a:ext cx="6816879" cy="4644000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F68F8D2-A176-802E-F688-80A1A378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969" y="2500287"/>
            <a:ext cx="37460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with a family history are more likely to take treatment.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without a family history are less likely to take treatment.</a:t>
            </a:r>
          </a:p>
        </p:txBody>
      </p:sp>
    </p:spTree>
    <p:extLst>
      <p:ext uri="{BB962C8B-B14F-4D97-AF65-F5344CB8AC3E}">
        <p14:creationId xmlns:p14="http://schemas.microsoft.com/office/powerpoint/2010/main" val="329317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16A-4B90-86BC-D70F-9602A89A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006" y="355292"/>
            <a:ext cx="5700252" cy="480449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Stacked column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2092B-08B6-8E3C-8895-EA91FCAF2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" t="19417" r="36361" b="8156"/>
          <a:stretch/>
        </p:blipFill>
        <p:spPr>
          <a:xfrm>
            <a:off x="1828778" y="1170037"/>
            <a:ext cx="8344449" cy="5544000"/>
          </a:xfrm>
        </p:spPr>
      </p:pic>
    </p:spTree>
    <p:extLst>
      <p:ext uri="{BB962C8B-B14F-4D97-AF65-F5344CB8AC3E}">
        <p14:creationId xmlns:p14="http://schemas.microsoft.com/office/powerpoint/2010/main" val="26151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BFD6-FEDA-76D9-12F0-271EE922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47" y="15910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Mental Health Treatment Distribution in India Based on Family History and Gender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F576E3-92D7-C2A8-A577-7FC5E2440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t="19591" r="44287" b="8207"/>
          <a:stretch>
            <a:fillRect/>
          </a:stretch>
        </p:blipFill>
        <p:spPr bwMode="auto">
          <a:xfrm>
            <a:off x="1052053" y="1484671"/>
            <a:ext cx="6614500" cy="48299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DD6A04-AC61-5D02-88CE-D461ADBBC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481" y="2676185"/>
            <a:ext cx="405938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with a family history of mental illness are more likely to seek treatmen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without a family history are less likely to seek treatment and mostly do not take treatment.</a:t>
            </a:r>
          </a:p>
        </p:txBody>
      </p:sp>
    </p:spTree>
    <p:extLst>
      <p:ext uri="{BB962C8B-B14F-4D97-AF65-F5344CB8AC3E}">
        <p14:creationId xmlns:p14="http://schemas.microsoft.com/office/powerpoint/2010/main" val="326709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C0CC-35B4-FD79-56AF-F7272B5E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65095-197B-A2D6-3B0F-9A953129A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7" t="37916" r="33095" b="35256"/>
          <a:stretch/>
        </p:blipFill>
        <p:spPr>
          <a:xfrm>
            <a:off x="575198" y="2467437"/>
            <a:ext cx="8368413" cy="263550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110DDB-BF44-7898-705F-2787054BD0F9}"/>
              </a:ext>
            </a:extLst>
          </p:cNvPr>
          <p:cNvSpPr txBox="1">
            <a:spLocks/>
          </p:cNvSpPr>
          <p:nvPr/>
        </p:nvSpPr>
        <p:spPr>
          <a:xfrm>
            <a:off x="575198" y="1690688"/>
            <a:ext cx="10515600" cy="66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split the dataset into train and test.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7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91DD-CB5E-E094-B5A3-0B07A4F0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E2F4-7D82-B67E-A587-DFE6E03C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Algorithms used for model building are:</a:t>
            </a:r>
          </a:p>
          <a:p>
            <a:pPr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ANN</a:t>
            </a:r>
          </a:p>
          <a:p>
            <a:pPr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Random Forest Classifier</a:t>
            </a:r>
          </a:p>
          <a:p>
            <a:pPr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XG Boost</a:t>
            </a:r>
          </a:p>
          <a:p>
            <a:pPr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Ada Boost</a:t>
            </a:r>
          </a:p>
          <a:p>
            <a:pPr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KNN</a:t>
            </a: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0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DCD5-76C4-54F6-D50F-A219A30A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231E1D-161B-C22A-84AE-FC5478DFF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990396"/>
              </p:ext>
            </p:extLst>
          </p:nvPr>
        </p:nvGraphicFramePr>
        <p:xfrm>
          <a:off x="2724692" y="2177218"/>
          <a:ext cx="6016185" cy="3043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0275">
                  <a:extLst>
                    <a:ext uri="{9D8B030D-6E8A-4147-A177-3AD203B41FA5}">
                      <a16:colId xmlns:a16="http://schemas.microsoft.com/office/drawing/2014/main" val="2541877275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473628156"/>
                    </a:ext>
                  </a:extLst>
                </a:gridCol>
                <a:gridCol w="1448924">
                  <a:extLst>
                    <a:ext uri="{9D8B030D-6E8A-4147-A177-3AD203B41FA5}">
                      <a16:colId xmlns:a16="http://schemas.microsoft.com/office/drawing/2014/main" val="4019483212"/>
                    </a:ext>
                  </a:extLst>
                </a:gridCol>
                <a:gridCol w="1248541">
                  <a:extLst>
                    <a:ext uri="{9D8B030D-6E8A-4147-A177-3AD203B41FA5}">
                      <a16:colId xmlns:a16="http://schemas.microsoft.com/office/drawing/2014/main" val="1777529624"/>
                    </a:ext>
                  </a:extLst>
                </a:gridCol>
              </a:tblGrid>
              <a:tr h="5451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cap="all" dirty="0">
                          <a:effectLst/>
                        </a:rPr>
                        <a:t>Classifiers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cap="all" dirty="0">
                          <a:effectLst/>
                        </a:rPr>
                        <a:t>Precision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cap="all" dirty="0">
                          <a:effectLst/>
                        </a:rPr>
                        <a:t>Recall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cap="all">
                          <a:effectLst/>
                        </a:rPr>
                        <a:t>F1-score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964723"/>
                  </a:ext>
                </a:extLst>
              </a:tr>
              <a:tr h="499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cap="all" dirty="0">
                          <a:effectLst/>
                        </a:rPr>
                        <a:t>K-Nearest </a:t>
                      </a:r>
                      <a:r>
                        <a:rPr lang="en-IN" sz="1100" kern="100" cap="all" dirty="0" err="1">
                          <a:effectLst/>
                        </a:rPr>
                        <a:t>Nighbors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0.72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0.72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0.72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349734"/>
                  </a:ext>
                </a:extLst>
              </a:tr>
              <a:tr h="499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cap="all" dirty="0">
                          <a:effectLst/>
                        </a:rPr>
                        <a:t>Random Forest Classifier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0.78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0.71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0.75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357809"/>
                  </a:ext>
                </a:extLst>
              </a:tr>
              <a:tr h="499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cap="all">
                          <a:effectLst/>
                        </a:rPr>
                        <a:t>XG Boost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0.82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0.72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0.77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9251"/>
                  </a:ext>
                </a:extLst>
              </a:tr>
              <a:tr h="499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cap="all">
                          <a:effectLst/>
                        </a:rPr>
                        <a:t>Ada Boost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0.72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0.72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0.72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409715"/>
                  </a:ext>
                </a:extLst>
              </a:tr>
              <a:tr h="499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cap="all">
                          <a:effectLst/>
                        </a:rPr>
                        <a:t>Artificial neural network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0.80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0.84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0.82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2677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626D85-9A79-5100-5FAE-4DBB1C98D870}"/>
              </a:ext>
            </a:extLst>
          </p:cNvPr>
          <p:cNvSpPr txBox="1"/>
          <p:nvPr/>
        </p:nvSpPr>
        <p:spPr>
          <a:xfrm>
            <a:off x="1822804" y="5569545"/>
            <a:ext cx="8027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classifiers, the Artificial Neural Network (ANN) performed best with the highest F1-score of 0.82 and recall of 0.84, making it the most effective model for detecting mental health issues in this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A5713-A3AF-A5BD-B56E-AE3146653AB8}"/>
              </a:ext>
            </a:extLst>
          </p:cNvPr>
          <p:cNvSpPr txBox="1"/>
          <p:nvPr/>
        </p:nvSpPr>
        <p:spPr>
          <a:xfrm>
            <a:off x="523940" y="1379955"/>
            <a:ext cx="42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53627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8120-BCEB-EE0E-B1A4-A015E01D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D0BB7C-3BDA-F3D7-2ADA-4A5010A1D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28364" r="55329" b="17274"/>
          <a:stretch>
            <a:fillRect/>
          </a:stretch>
        </p:blipFill>
        <p:spPr bwMode="auto">
          <a:xfrm>
            <a:off x="3314960" y="1825625"/>
            <a:ext cx="5562079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019602-CAAB-19E1-5EC7-B938D01CF93D}"/>
              </a:ext>
            </a:extLst>
          </p:cNvPr>
          <p:cNvSpPr txBox="1"/>
          <p:nvPr/>
        </p:nvSpPr>
        <p:spPr>
          <a:xfrm>
            <a:off x="4729315" y="6176963"/>
            <a:ext cx="273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ANN</a:t>
            </a:r>
          </a:p>
        </p:txBody>
      </p:sp>
    </p:spTree>
    <p:extLst>
      <p:ext uri="{BB962C8B-B14F-4D97-AF65-F5344CB8AC3E}">
        <p14:creationId xmlns:p14="http://schemas.microsoft.com/office/powerpoint/2010/main" val="296970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8A25-E352-A235-148E-35DA9623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3. Accuracy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C0F1B-42E4-71F9-1E47-EB5E9A4FE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4" t="51970" r="58499" b="34104"/>
          <a:stretch>
            <a:fillRect/>
          </a:stretch>
        </p:blipFill>
        <p:spPr bwMode="auto">
          <a:xfrm>
            <a:off x="2782529" y="1789471"/>
            <a:ext cx="4973039" cy="25839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9758C-7D74-4F61-3E9C-5E4FA3A6168A}"/>
              </a:ext>
            </a:extLst>
          </p:cNvPr>
          <p:cNvSpPr txBox="1"/>
          <p:nvPr/>
        </p:nvSpPr>
        <p:spPr>
          <a:xfrm>
            <a:off x="993058" y="4776572"/>
            <a:ext cx="1036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results, it is evident that the deep learning model (ANN) achieved the highest accuracy at 80.31%, showing its capability to capture complex patterns in the data. Among the traditional machine learning models, XG Boost outperformed the others, achieving 78.42%, which highlights the strength of gradient boosting in handling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381525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1F50-B505-1D67-4708-25D8EB1F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 Evaluation Using ROC-AUC Scores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AA810-A746-1767-AFDE-97C0DB888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1" t="28621" r="26152" b="6357"/>
          <a:stretch>
            <a:fillRect/>
          </a:stretch>
        </p:blipFill>
        <p:spPr bwMode="auto">
          <a:xfrm>
            <a:off x="3014838" y="1825625"/>
            <a:ext cx="616232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685D09-107B-C3C9-5FEF-DAF0F3A8AD44}"/>
              </a:ext>
            </a:extLst>
          </p:cNvPr>
          <p:cNvSpPr txBox="1"/>
          <p:nvPr/>
        </p:nvSpPr>
        <p:spPr>
          <a:xfrm>
            <a:off x="838200" y="1321356"/>
            <a:ext cx="46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Comparison for all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8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B294-3411-EB34-6057-02759B06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for ANN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BBEC4B-B8FA-BB45-A416-43612D8F5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" t="35218" r="52005" b="11129"/>
          <a:stretch>
            <a:fillRect/>
          </a:stretch>
        </p:blipFill>
        <p:spPr bwMode="auto">
          <a:xfrm>
            <a:off x="3086522" y="1825625"/>
            <a:ext cx="601895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594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B1FC-90AB-02F4-2B96-33427262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AA1C-CA05-0D49-D164-7090DD8C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is a crucial aspect of overall well-being, especially in today's fast-paced and high-pressure environments. 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predict an individual’s mental health condition based on survey responses and behavioral indicators such as gender, occupation, family history, treatment etc.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so, we aim to build predictive models that can help in early detection and provide insights that support mental wellness in both personal and professional spaces.</a:t>
            </a:r>
          </a:p>
          <a:p>
            <a:pPr algn="just">
              <a:lnSpc>
                <a:spcPct val="120000"/>
              </a:lnSpc>
            </a:pPr>
            <a:r>
              <a:rPr lang="en-US" sz="2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The dataset is downloaded from the Kaggle, and then applied deep learning and ensemble machine learning algorithms.</a:t>
            </a:r>
          </a:p>
          <a:p>
            <a:pPr algn="just">
              <a:lnSpc>
                <a:spcPct val="120000"/>
              </a:lnSpc>
            </a:pPr>
            <a:r>
              <a:rPr lang="en-US" sz="2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The target variable is “treatment”.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 are Random Forest Classifier, XG Boost, AdaBoost, K-Nearest Neighbors, and Artificial Neural Network (ANN). </a:t>
            </a:r>
            <a:endParaRPr lang="en-US" sz="28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By using the above models, the best fit model is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ANN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 with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0.8031</a:t>
            </a:r>
            <a:r>
              <a:rPr lang="en-IN" dirty="0"/>
              <a:t> 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as the accuracy.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974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AC63-F4E9-C4A4-94BE-4630343F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6911-8A3F-2BBF-30CD-48CF4236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11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data analyzed using ML &amp; DL models: KNN, RF, AdaBoost, XG Boost, ANN.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performed best with 80.31% accuracy and AUC: 0.91, showing strong pattern recognition.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also showed solid performance (78.42% accuracy).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evaluated using Precision, Recall, F1-Score, Confusion Matrix, ROC-AUC.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CBFBEB-6A63-7CF2-C3E2-FC93174E083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10937" y="4301692"/>
            <a:ext cx="9881755" cy="184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integration from apps, wearables, or social media for early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for India: regional languages, cultural context, and local insights.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Web/mobile app deployment to support self-assessment in rural/underserved areas.</a:t>
            </a:r>
          </a:p>
        </p:txBody>
      </p:sp>
    </p:spTree>
    <p:extLst>
      <p:ext uri="{BB962C8B-B14F-4D97-AF65-F5344CB8AC3E}">
        <p14:creationId xmlns:p14="http://schemas.microsoft.com/office/powerpoint/2010/main" val="414220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A4A1-7855-9789-E72A-23FA63A8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E476-CA5F-51EE-9931-9DE9F2E8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3"/>
            <a:ext cx="10515600" cy="4351338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Sharma, S.K.,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Alutaibi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A.I., Khan, A.R.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Early detection of mental health disorders using machine learning models using behavioral and voice data analysis.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 Rep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16518 (2025).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https://doi.org/10.1038/s41598-025-00386-8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 Rahman,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Rohizah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"Application of machine learning methods in mental health detection: a systematic review." 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8 (2020): 183952-183964.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Khoo, Lin Sze, et al. "Machine learning for multimodal mental health detection: a systematic review of passive sensing approaches."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24.2 (2024): 348.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Costello, E. J. (2016). Early Detection and Prevention of Mental Health Problems: Developmental Epidemiology and Systems of Support.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Clinical Child &amp; Adolescent Psychology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(6), 710–717.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https://doi.org/10.1080/15374416.2016.1236728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 Rahman,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Rohizah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survey on mental health detection in online social network."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on Advanced Science, Engineering and Information Technology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8.4-2 (2018): 1431-1435.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Hassantabar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Shayan, et al. "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Mhdeep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Mental health disorder detection system based on wearable sensors and artificial neural networks." 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Transactions on Embedded Computing Systems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21.6 (2022): 1-22.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Tiwari, Amit Kumar, Shivani Pandey, and Raghvendra Kumar Pandey. "Mental health detection using machine learning." 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Information Technologies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(2024): 315-320.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Jina, Daeun Lee,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Eunil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Park. "Machine learning for mental health in social media: bibliometric study."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Medical Internet Research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23.3 (2021): e24870.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Danxia, et al. "Detecting and measuring depression on social media using a machine learning approach: systematic review."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JMIR Mental Health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9.3 (2022): e27244.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Garg, Muskan. "Mental health analysis in social media posts: a survey."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Archives of Computational Methods in Engineering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30.3 (2023): 1819-1842.</a:t>
            </a:r>
            <a:endParaRPr lang="en-US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99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11A9-31A7-6D6E-8EFF-64A1BB09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6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11AF-3D6B-D153-BA32-C99340F7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C045-A94A-D8AF-A87F-3998E701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been taken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comprised of individual responses regarding mental health, including demographic details, workplace environment, stress levels, and treatment history.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2,92,364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and 17 columns.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40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2BC7524-BF58-EF61-82EE-ED6E4DEA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7" t="43415" r="9816" b="26121"/>
          <a:stretch/>
        </p:blipFill>
        <p:spPr>
          <a:xfrm>
            <a:off x="808054" y="540313"/>
            <a:ext cx="10575891" cy="24840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23A119-14D9-BCCC-25A7-794C0CFF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2" t="43981" r="10161" b="24653"/>
          <a:stretch/>
        </p:blipFill>
        <p:spPr>
          <a:xfrm>
            <a:off x="1787418" y="3561868"/>
            <a:ext cx="827595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4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E2E9-7236-9242-66DC-B85894DB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2DA5-3451-F533-05D6-F29052C6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models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05144-F43D-CC0A-2A14-79F0D3EB6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9" t="17273" r="26806" b="11818"/>
          <a:stretch>
            <a:fillRect/>
          </a:stretch>
        </p:blipFill>
        <p:spPr>
          <a:xfrm>
            <a:off x="5714999" y="1475508"/>
            <a:ext cx="3899542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2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A898-D8BB-C21B-7D81-6E3DA2B9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293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78A4-16DF-E228-B8F7-9EE3EA9D3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handled by data handling methods.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checked for null values.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checked duplicate values.</a:t>
            </a:r>
          </a:p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Irrelevant column such as Timestamp were dropped as they do not contribute to the analysis.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Label Encoding to convert categorical text data into numerical form for machine learning.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D7E1D-3CDC-7752-2124-7AD0CD5B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8" t="39283" r="45726" b="9931"/>
          <a:stretch/>
        </p:blipFill>
        <p:spPr>
          <a:xfrm>
            <a:off x="668593" y="3529346"/>
            <a:ext cx="4893367" cy="32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18AD78-33C0-F27A-D5D4-6B47D35CD892}"/>
              </a:ext>
            </a:extLst>
          </p:cNvPr>
          <p:cNvSpPr txBox="1"/>
          <p:nvPr/>
        </p:nvSpPr>
        <p:spPr>
          <a:xfrm>
            <a:off x="7167715" y="4402669"/>
            <a:ext cx="359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null values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self_employed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“unknown”</a:t>
            </a:r>
          </a:p>
        </p:txBody>
      </p:sp>
    </p:spTree>
    <p:extLst>
      <p:ext uri="{BB962C8B-B14F-4D97-AF65-F5344CB8AC3E}">
        <p14:creationId xmlns:p14="http://schemas.microsoft.com/office/powerpoint/2010/main" val="249553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F9B3B-45DB-A8A4-0981-EA2794558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1" t="42779" r="9327" b="5702"/>
          <a:stretch/>
        </p:blipFill>
        <p:spPr>
          <a:xfrm>
            <a:off x="1170021" y="569810"/>
            <a:ext cx="9142103" cy="3600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975729-280B-6809-7D89-6235760D3F87}"/>
              </a:ext>
            </a:extLst>
          </p:cNvPr>
          <p:cNvSpPr txBox="1"/>
          <p:nvPr/>
        </p:nvSpPr>
        <p:spPr>
          <a:xfrm>
            <a:off x="1170021" y="4730615"/>
            <a:ext cx="9142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removed duplicate entries to ensure data quality and avoid bias in analysis.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5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498F-DA87-DA80-ACE9-B2646628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216401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F2FA0-8E66-C3F5-6832-296E129B4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3" t="42779" r="13140" b="7284"/>
          <a:stretch/>
        </p:blipFill>
        <p:spPr>
          <a:xfrm>
            <a:off x="619432" y="1428036"/>
            <a:ext cx="10397346" cy="3888000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072557C-345F-AB4E-429E-73C3A011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09" y="5633904"/>
            <a:ext cx="96087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Applied Label Encoding to all categorical columns to convert text categories into numbers.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models understand and use categorical data for training and prediction.</a:t>
            </a:r>
          </a:p>
        </p:txBody>
      </p:sp>
    </p:spTree>
    <p:extLst>
      <p:ext uri="{BB962C8B-B14F-4D97-AF65-F5344CB8AC3E}">
        <p14:creationId xmlns:p14="http://schemas.microsoft.com/office/powerpoint/2010/main" val="149231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8094-7D75-C969-BB9F-1BCB952F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4" y="23730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79D50-4454-1265-16CB-BCF59DBAD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26510" r="37018" b="9543"/>
          <a:stretch/>
        </p:blipFill>
        <p:spPr>
          <a:xfrm>
            <a:off x="582561" y="1690688"/>
            <a:ext cx="6260911" cy="442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17468B-93B9-DB34-311C-80ABA19D28FA}"/>
              </a:ext>
            </a:extLst>
          </p:cNvPr>
          <p:cNvSpPr txBox="1"/>
          <p:nvPr/>
        </p:nvSpPr>
        <p:spPr>
          <a:xfrm>
            <a:off x="995516" y="1229023"/>
            <a:ext cx="170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Pie Chart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F55DCEF-CAFE-4949-5755-235BCCF7D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876" y="2590300"/>
            <a:ext cx="44021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Most treatments were given to   male patients – 82.04% (about 239,850).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Only 17.96% of treatments were for female patients (about 52,510).</a:t>
            </a:r>
          </a:p>
        </p:txBody>
      </p:sp>
    </p:spTree>
    <p:extLst>
      <p:ext uri="{BB962C8B-B14F-4D97-AF65-F5344CB8AC3E}">
        <p14:creationId xmlns:p14="http://schemas.microsoft.com/office/powerpoint/2010/main" val="360281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1126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MENTAL HEALTH DETECTION USING  DEEP NEURAL NETWORK AND ENSEMBLE MACHINE LEARNING TECHNIQUES  </vt:lpstr>
      <vt:lpstr>INTRODUCTION</vt:lpstr>
      <vt:lpstr>DATASET DESCRIPTION</vt:lpstr>
      <vt:lpstr>PowerPoint Presentation</vt:lpstr>
      <vt:lpstr>METHODOLOGY</vt:lpstr>
      <vt:lpstr>Data pre-processing</vt:lpstr>
      <vt:lpstr>PowerPoint Presentation</vt:lpstr>
      <vt:lpstr>Encoding Categorical Variables</vt:lpstr>
      <vt:lpstr>Data Visualization</vt:lpstr>
      <vt:lpstr>2. Clustered column chart</vt:lpstr>
      <vt:lpstr>3. Stacked column chart</vt:lpstr>
      <vt:lpstr>4. Mental Health Treatment Distribution in India Based on Family History and Gender </vt:lpstr>
      <vt:lpstr>Data Split</vt:lpstr>
      <vt:lpstr>Model Building</vt:lpstr>
      <vt:lpstr>RESULTS</vt:lpstr>
      <vt:lpstr>2. Confusion Matrix</vt:lpstr>
      <vt:lpstr>3. Accuracy</vt:lpstr>
      <vt:lpstr>4. Model Evaluation Using ROC-AUC Scores</vt:lpstr>
      <vt:lpstr>ROC curve for ANN</vt:lpstr>
      <vt:lpstr>CONCLUSION &amp; FUTURE SCOPE</vt:lpstr>
      <vt:lpstr>BIBLIOGRAPHY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gadha spanicker</dc:creator>
  <cp:lastModifiedBy>gadha spanicker</cp:lastModifiedBy>
  <cp:revision>4</cp:revision>
  <dcterms:created xsi:type="dcterms:W3CDTF">2025-05-25T12:35:26Z</dcterms:created>
  <dcterms:modified xsi:type="dcterms:W3CDTF">2025-07-06T15:12:59Z</dcterms:modified>
</cp:coreProperties>
</file>