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77A5F-1429-634D-B0F1-28334D2C4868}" v="18" dt="2023-08-26T17:48:13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Diaz Saavedra" userId="e795e286701de712" providerId="LiveId" clId="{48177A5F-1429-634D-B0F1-28334D2C4868}"/>
    <pc:docChg chg="undo custSel modSld">
      <pc:chgData name="Gustavo Diaz Saavedra" userId="e795e286701de712" providerId="LiveId" clId="{48177A5F-1429-634D-B0F1-28334D2C4868}" dt="2023-08-26T17:49:03.734" v="587" actId="478"/>
      <pc:docMkLst>
        <pc:docMk/>
      </pc:docMkLst>
      <pc:sldChg chg="addSp delSp modSp mod">
        <pc:chgData name="Gustavo Diaz Saavedra" userId="e795e286701de712" providerId="LiveId" clId="{48177A5F-1429-634D-B0F1-28334D2C4868}" dt="2023-08-26T17:49:03.734" v="587" actId="478"/>
        <pc:sldMkLst>
          <pc:docMk/>
          <pc:sldMk cId="1567935395" sldId="256"/>
        </pc:sldMkLst>
        <pc:spChg chg="mod">
          <ac:chgData name="Gustavo Diaz Saavedra" userId="e795e286701de712" providerId="LiveId" clId="{48177A5F-1429-634D-B0F1-28334D2C4868}" dt="2023-08-26T17:44:19.796" v="196" actId="20577"/>
          <ac:spMkLst>
            <pc:docMk/>
            <pc:sldMk cId="1567935395" sldId="256"/>
            <ac:spMk id="7" creationId="{F9AAC488-7876-5E05-9586-53F2220D316D}"/>
          </ac:spMkLst>
        </pc:spChg>
        <pc:spChg chg="add del mod">
          <ac:chgData name="Gustavo Diaz Saavedra" userId="e795e286701de712" providerId="LiveId" clId="{48177A5F-1429-634D-B0F1-28334D2C4868}" dt="2023-08-26T17:48:13.762" v="550" actId="767"/>
          <ac:spMkLst>
            <pc:docMk/>
            <pc:sldMk cId="1567935395" sldId="256"/>
            <ac:spMk id="8" creationId="{4F4ECC43-6103-860E-4E39-C4370D310B95}"/>
          </ac:spMkLst>
        </pc:spChg>
        <pc:spChg chg="mod">
          <ac:chgData name="Gustavo Diaz Saavedra" userId="e795e286701de712" providerId="LiveId" clId="{48177A5F-1429-634D-B0F1-28334D2C4868}" dt="2023-08-26T17:44:15.913" v="195" actId="20577"/>
          <ac:spMkLst>
            <pc:docMk/>
            <pc:sldMk cId="1567935395" sldId="256"/>
            <ac:spMk id="10" creationId="{6562731C-852F-1870-25BF-FECCC6F92EAF}"/>
          </ac:spMkLst>
        </pc:spChg>
        <pc:spChg chg="mod">
          <ac:chgData name="Gustavo Diaz Saavedra" userId="e795e286701de712" providerId="LiveId" clId="{48177A5F-1429-634D-B0F1-28334D2C4868}" dt="2023-08-26T17:45:11.501" v="236" actId="20577"/>
          <ac:spMkLst>
            <pc:docMk/>
            <pc:sldMk cId="1567935395" sldId="256"/>
            <ac:spMk id="11" creationId="{211F3355-E12B-FB4D-D212-7EA4CDC2713F}"/>
          </ac:spMkLst>
        </pc:spChg>
        <pc:spChg chg="mod">
          <ac:chgData name="Gustavo Diaz Saavedra" userId="e795e286701de712" providerId="LiveId" clId="{48177A5F-1429-634D-B0F1-28334D2C4868}" dt="2023-08-26T17:43:16.655" v="135" actId="20577"/>
          <ac:spMkLst>
            <pc:docMk/>
            <pc:sldMk cId="1567935395" sldId="256"/>
            <ac:spMk id="12" creationId="{742AAAEF-F83C-2064-DE64-3EA8F1917AC2}"/>
          </ac:spMkLst>
        </pc:spChg>
        <pc:spChg chg="mod">
          <ac:chgData name="Gustavo Diaz Saavedra" userId="e795e286701de712" providerId="LiveId" clId="{48177A5F-1429-634D-B0F1-28334D2C4868}" dt="2023-08-26T17:47:07.421" v="498" actId="20577"/>
          <ac:spMkLst>
            <pc:docMk/>
            <pc:sldMk cId="1567935395" sldId="256"/>
            <ac:spMk id="13" creationId="{6A3800CB-36B9-93EB-CE42-77D6D76A0690}"/>
          </ac:spMkLst>
        </pc:spChg>
        <pc:spChg chg="mod">
          <ac:chgData name="Gustavo Diaz Saavedra" userId="e795e286701de712" providerId="LiveId" clId="{48177A5F-1429-634D-B0F1-28334D2C4868}" dt="2023-08-26T17:47:35.885" v="544" actId="20577"/>
          <ac:spMkLst>
            <pc:docMk/>
            <pc:sldMk cId="1567935395" sldId="256"/>
            <ac:spMk id="15" creationId="{7ACDF565-28D0-2ECF-C6E1-4CD919461961}"/>
          </ac:spMkLst>
        </pc:spChg>
        <pc:spChg chg="mod">
          <ac:chgData name="Gustavo Diaz Saavedra" userId="e795e286701de712" providerId="LiveId" clId="{48177A5F-1429-634D-B0F1-28334D2C4868}" dt="2023-08-26T17:48:36.585" v="583"/>
          <ac:spMkLst>
            <pc:docMk/>
            <pc:sldMk cId="1567935395" sldId="256"/>
            <ac:spMk id="17" creationId="{3774BEFA-6D89-D9B4-8807-537654E72618}"/>
          </ac:spMkLst>
        </pc:spChg>
        <pc:spChg chg="del mod">
          <ac:chgData name="Gustavo Diaz Saavedra" userId="e795e286701de712" providerId="LiveId" clId="{48177A5F-1429-634D-B0F1-28334D2C4868}" dt="2023-08-26T17:48:57.939" v="585" actId="478"/>
          <ac:spMkLst>
            <pc:docMk/>
            <pc:sldMk cId="1567935395" sldId="256"/>
            <ac:spMk id="19" creationId="{1471C20A-17E3-904E-BB01-F4D512F9CE6D}"/>
          </ac:spMkLst>
        </pc:spChg>
        <pc:spChg chg="del">
          <ac:chgData name="Gustavo Diaz Saavedra" userId="e795e286701de712" providerId="LiveId" clId="{48177A5F-1429-634D-B0F1-28334D2C4868}" dt="2023-08-26T17:49:01.267" v="586" actId="478"/>
          <ac:spMkLst>
            <pc:docMk/>
            <pc:sldMk cId="1567935395" sldId="256"/>
            <ac:spMk id="21" creationId="{59023C39-CB7A-8097-8BE5-FB5196FFA8F7}"/>
          </ac:spMkLst>
        </pc:spChg>
        <pc:spChg chg="del">
          <ac:chgData name="Gustavo Diaz Saavedra" userId="e795e286701de712" providerId="LiveId" clId="{48177A5F-1429-634D-B0F1-28334D2C4868}" dt="2023-08-26T17:49:03.734" v="587" actId="478"/>
          <ac:spMkLst>
            <pc:docMk/>
            <pc:sldMk cId="1567935395" sldId="256"/>
            <ac:spMk id="22" creationId="{60F36D0F-6987-B752-A274-71620B9A4790}"/>
          </ac:spMkLst>
        </pc:spChg>
        <pc:picChg chg="add mod">
          <ac:chgData name="Gustavo Diaz Saavedra" userId="e795e286701de712" providerId="LiveId" clId="{48177A5F-1429-634D-B0F1-28334D2C4868}" dt="2023-08-26T17:39:59.042" v="58" actId="1076"/>
          <ac:picMkLst>
            <pc:docMk/>
            <pc:sldMk cId="1567935395" sldId="256"/>
            <ac:picMk id="5" creationId="{BB301176-753D-B31F-8581-26DDC53D86DB}"/>
          </ac:picMkLst>
        </pc:picChg>
        <pc:picChg chg="del mod">
          <ac:chgData name="Gustavo Diaz Saavedra" userId="e795e286701de712" providerId="LiveId" clId="{48177A5F-1429-634D-B0F1-28334D2C4868}" dt="2023-08-26T17:39:44.774" v="54" actId="478"/>
          <ac:picMkLst>
            <pc:docMk/>
            <pc:sldMk cId="1567935395" sldId="256"/>
            <ac:picMk id="6" creationId="{39CBC63B-4F06-C102-C654-B04016CA8DFA}"/>
          </ac:picMkLst>
        </pc:picChg>
      </pc:sldChg>
      <pc:sldChg chg="addSp delSp modSp mod">
        <pc:chgData name="Gustavo Diaz Saavedra" userId="e795e286701de712" providerId="LiveId" clId="{48177A5F-1429-634D-B0F1-28334D2C4868}" dt="2023-08-26T17:38:48.296" v="52" actId="14100"/>
        <pc:sldMkLst>
          <pc:docMk/>
          <pc:sldMk cId="4111445131" sldId="257"/>
        </pc:sldMkLst>
        <pc:spChg chg="add del mod">
          <ac:chgData name="Gustavo Diaz Saavedra" userId="e795e286701de712" providerId="LiveId" clId="{48177A5F-1429-634D-B0F1-28334D2C4868}" dt="2023-08-26T17:36:38.615" v="25" actId="478"/>
          <ac:spMkLst>
            <pc:docMk/>
            <pc:sldMk cId="4111445131" sldId="257"/>
            <ac:spMk id="6" creationId="{24283FBF-0F5C-7003-20E4-DE9F548873BB}"/>
          </ac:spMkLst>
        </pc:spChg>
        <pc:spChg chg="add mod">
          <ac:chgData name="Gustavo Diaz Saavedra" userId="e795e286701de712" providerId="LiveId" clId="{48177A5F-1429-634D-B0F1-28334D2C4868}" dt="2023-08-26T17:38:48.296" v="52" actId="14100"/>
          <ac:spMkLst>
            <pc:docMk/>
            <pc:sldMk cId="4111445131" sldId="257"/>
            <ac:spMk id="9" creationId="{3BD67218-315E-C8B7-4CFB-E89B410A3CD3}"/>
          </ac:spMkLst>
        </pc:spChg>
        <pc:graphicFrameChg chg="mod modGraphic">
          <ac:chgData name="Gustavo Diaz Saavedra" userId="e795e286701de712" providerId="LiveId" clId="{48177A5F-1429-634D-B0F1-28334D2C4868}" dt="2023-08-26T17:38:30.575" v="48" actId="1076"/>
          <ac:graphicFrameMkLst>
            <pc:docMk/>
            <pc:sldMk cId="4111445131" sldId="257"/>
            <ac:graphicFrameMk id="7" creationId="{06C74FCB-B836-64E4-0F93-529297CEAD2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6E68D-1C2A-7A7A-6AE1-56E696324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C36977-033B-A5F6-4EE0-3F18FEF8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FFF6E-36F6-5B9C-1EA4-13660A7C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B0F8C-45A8-A98D-4887-7823BCB7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73994A-9C4C-5404-98F4-F318E042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409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03F99-E8B3-3DA4-1651-242AB690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59C9BC-8272-38C4-7F0F-6D7F0894E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005D9-3F81-2DA7-0AB4-B5D7F0EB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D9445-9CD4-2291-053B-05B3D12D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700CC-C164-F3BA-69AE-E8154211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170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9BBC96-537F-3FD0-C1A5-8C26A9CEF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60349A-4001-58F9-E832-F84E95B2F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533113-A174-9C49-B161-F60B57B8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F9671-10EA-948A-04FB-3A9FF17F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6548E5-3D8C-189F-52D6-C65439D3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859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03A55-2D12-400C-7B49-6107E40F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25CC3-800E-9BE1-8F60-408FB165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A11F2-414B-DC7D-0422-4A21F2B3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44FDA-0B2A-F3FA-CF46-76228A9D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7387BA-38B1-DB76-5FED-C0CCFB89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762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639C0-98A5-207B-A4E0-CB911431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524BF6-A120-18F7-2BC5-309AC0630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8B009-95F0-9C7E-D192-3C6466AD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0B08C3-E1BF-17B8-8717-B2DBCE6B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1BE50-EA07-2E29-1EFC-1CAA7C06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15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E8933-B4E6-7751-5C16-8C6CF8FC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74600-46CF-37FA-2E7F-C72C879D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216CDF-6032-95E4-9CFC-88097073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A0BCC5-A53E-EEFD-1CB8-0D765689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94DC25-D50D-DC99-53C0-48C30DAF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14A72D-1316-F099-8201-E180D50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309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F71AA-4FD1-40DF-0EFB-371188D9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8DE8E0-A20E-B30C-D2EE-9C9ECA14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1C5723-B175-2625-8035-54CEAFDC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85DF64-9254-4449-D274-E77EDA944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1A04A0-D84D-927F-38C0-54495F94F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A830F5-AF51-5CAC-D92E-116AD68B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CA61A7-A047-BE4E-3F61-41E561CE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3EF6B8-CD29-F0F1-8519-5A94C00D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5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E761B-4D21-8CFF-A0D5-7C0DD079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3276C5-41D6-6394-5F27-D809EF28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BF7150-E444-080F-89A5-946532F6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8DB567-AA16-7DAB-A638-714BDF1D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88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D6EE7C-75B6-E38B-2DD1-45CB8B00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195A8A-712E-E120-7E2F-C2BC31E3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B89F13-EB39-4EE4-4FF2-1984BE76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948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5F745-85ED-83FE-97AC-8F51E439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6595E-A106-0368-B744-A9F20F19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7E26C1-C172-3B8F-0F38-2611A7952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DCD950-BF32-557B-ECB0-2A96C176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3B981D-4955-E008-531D-98F3F16D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837AA5-6341-5B33-4B05-B3E34A80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7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65181-0AF4-7C71-1FF8-A2734065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122AD5-6F3A-C914-ED55-9EB8D1043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1DF011-A132-3588-C4E1-68FCB9930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CEC00C-C5E1-0BD0-BD30-8ECCF26A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807D96-E5F3-504C-E6CE-8BA62EA2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955F8-ED8E-3481-AA44-E6C7928E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825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62B1C2-833E-1638-CB96-711B8210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426EB8-96E7-0032-5C98-0BC665A9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D3BD7-BE5D-7F21-6CC0-6A6E47B85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0661-7962-4AC6-910F-F0C74C296504}" type="datetimeFigureOut">
              <a:rPr lang="es-AR" smtClean="0"/>
              <a:t>26/8/23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90339-FD6C-964B-286F-7E09224DC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2FBE4-B957-1572-F0A1-F3E7AD67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539D-02E5-422C-B995-96255860D3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065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9BDA4-3A52-7039-9267-95701DDD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5" y="536822"/>
            <a:ext cx="7151450" cy="110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Formulario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Alumnos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Cursos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Semestre</a:t>
            </a:r>
            <a:endParaRPr lang="es-A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FFEAF-4E10-5C37-2E2E-B813891D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969840"/>
            <a:ext cx="10515600" cy="2890666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Registro de alumnos el cual permite conservar en una base de datos : el nombre, apellido, titulo, edad, nacionalidad, estado de registro, # de cursos y # de semestre.</a:t>
            </a:r>
          </a:p>
          <a:p>
            <a:pPr marL="0" indent="0">
              <a:buNone/>
            </a:pP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La tabla de registro (data.db) usando SQLITE es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6C74FCB-B836-64E4-0F93-529297CEA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53809"/>
              </p:ext>
            </p:extLst>
          </p:nvPr>
        </p:nvGraphicFramePr>
        <p:xfrm>
          <a:off x="1479387" y="5535966"/>
          <a:ext cx="10870798" cy="5633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4840">
                  <a:extLst>
                    <a:ext uri="{9D8B030D-6E8A-4147-A177-3AD203B41FA5}">
                      <a16:colId xmlns:a16="http://schemas.microsoft.com/office/drawing/2014/main" val="2182598408"/>
                    </a:ext>
                  </a:extLst>
                </a:gridCol>
                <a:gridCol w="784840">
                  <a:extLst>
                    <a:ext uri="{9D8B030D-6E8A-4147-A177-3AD203B41FA5}">
                      <a16:colId xmlns:a16="http://schemas.microsoft.com/office/drawing/2014/main" val="2932347202"/>
                    </a:ext>
                  </a:extLst>
                </a:gridCol>
                <a:gridCol w="784840">
                  <a:extLst>
                    <a:ext uri="{9D8B030D-6E8A-4147-A177-3AD203B41FA5}">
                      <a16:colId xmlns:a16="http://schemas.microsoft.com/office/drawing/2014/main" val="4143421286"/>
                    </a:ext>
                  </a:extLst>
                </a:gridCol>
                <a:gridCol w="1038012">
                  <a:extLst>
                    <a:ext uri="{9D8B030D-6E8A-4147-A177-3AD203B41FA5}">
                      <a16:colId xmlns:a16="http://schemas.microsoft.com/office/drawing/2014/main" val="2749238765"/>
                    </a:ext>
                  </a:extLst>
                </a:gridCol>
                <a:gridCol w="569641">
                  <a:extLst>
                    <a:ext uri="{9D8B030D-6E8A-4147-A177-3AD203B41FA5}">
                      <a16:colId xmlns:a16="http://schemas.microsoft.com/office/drawing/2014/main" val="2317935007"/>
                    </a:ext>
                  </a:extLst>
                </a:gridCol>
                <a:gridCol w="1283715">
                  <a:extLst>
                    <a:ext uri="{9D8B030D-6E8A-4147-A177-3AD203B41FA5}">
                      <a16:colId xmlns:a16="http://schemas.microsoft.com/office/drawing/2014/main" val="3549454947"/>
                    </a:ext>
                  </a:extLst>
                </a:gridCol>
                <a:gridCol w="829506">
                  <a:extLst>
                    <a:ext uri="{9D8B030D-6E8A-4147-A177-3AD203B41FA5}">
                      <a16:colId xmlns:a16="http://schemas.microsoft.com/office/drawing/2014/main" val="2402353436"/>
                    </a:ext>
                  </a:extLst>
                </a:gridCol>
                <a:gridCol w="686394">
                  <a:extLst>
                    <a:ext uri="{9D8B030D-6E8A-4147-A177-3AD203B41FA5}">
                      <a16:colId xmlns:a16="http://schemas.microsoft.com/office/drawing/2014/main" val="2346746108"/>
                    </a:ext>
                  </a:extLst>
                </a:gridCol>
                <a:gridCol w="856526">
                  <a:extLst>
                    <a:ext uri="{9D8B030D-6E8A-4147-A177-3AD203B41FA5}">
                      <a16:colId xmlns:a16="http://schemas.microsoft.com/office/drawing/2014/main" val="640736930"/>
                    </a:ext>
                  </a:extLst>
                </a:gridCol>
                <a:gridCol w="1474315">
                  <a:extLst>
                    <a:ext uri="{9D8B030D-6E8A-4147-A177-3AD203B41FA5}">
                      <a16:colId xmlns:a16="http://schemas.microsoft.com/office/drawing/2014/main" val="2265626965"/>
                    </a:ext>
                  </a:extLst>
                </a:gridCol>
                <a:gridCol w="993329">
                  <a:extLst>
                    <a:ext uri="{9D8B030D-6E8A-4147-A177-3AD203B41FA5}">
                      <a16:colId xmlns:a16="http://schemas.microsoft.com/office/drawing/2014/main" val="3868031033"/>
                    </a:ext>
                  </a:extLst>
                </a:gridCol>
                <a:gridCol w="784840">
                  <a:extLst>
                    <a:ext uri="{9D8B030D-6E8A-4147-A177-3AD203B41FA5}">
                      <a16:colId xmlns:a16="http://schemas.microsoft.com/office/drawing/2014/main" val="2061808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dirty="0">
                          <a:effectLst/>
                        </a:rPr>
                        <a:t>id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Apellido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Titulo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Nacionalidad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Curso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Semestre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dirty="0">
                          <a:effectLst/>
                        </a:rPr>
                        <a:t> 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9" marR="7379" marT="7379" marB="0" anchor="b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9" marR="7379" marT="7379" marB="0" anchor="b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9" marR="7379" marT="7379" marB="0" anchor="b"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588648"/>
                  </a:ext>
                </a:extLst>
              </a:tr>
              <a:tr h="3425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>
                          <a:effectLst/>
                        </a:rPr>
                        <a:t>1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Lionel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Messi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Argentina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Registrado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9" marR="7379" marT="7379" marB="0" anchor="b"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9" marR="7379" marT="73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65339"/>
                  </a:ext>
                </a:extLst>
              </a:tr>
            </a:tbl>
          </a:graphicData>
        </a:graphic>
      </p:graphicFrame>
      <p:pic>
        <p:nvPicPr>
          <p:cNvPr id="5" name="Picture 4" descr="A white square with red and grey text&#10;&#10;Description automatically generated">
            <a:extLst>
              <a:ext uri="{FF2B5EF4-FFF2-40B4-BE49-F238E27FC236}">
                <a16:creationId xmlns:a16="http://schemas.microsoft.com/office/drawing/2014/main" id="{A6AB8A29-5FCA-296D-FC24-6A886AF31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6" y="274693"/>
            <a:ext cx="1715471" cy="17228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D67218-315E-C8B7-4CFB-E89B410A3CD3}"/>
              </a:ext>
            </a:extLst>
          </p:cNvPr>
          <p:cNvSpPr/>
          <p:nvPr/>
        </p:nvSpPr>
        <p:spPr>
          <a:xfrm>
            <a:off x="9109277" y="5076904"/>
            <a:ext cx="3082723" cy="1244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411144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9AAC488-7876-5E05-9586-53F2220D316D}"/>
              </a:ext>
            </a:extLst>
          </p:cNvPr>
          <p:cNvSpPr/>
          <p:nvPr/>
        </p:nvSpPr>
        <p:spPr>
          <a:xfrm>
            <a:off x="1092423" y="1949204"/>
            <a:ext cx="1554064" cy="692387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Alta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Registro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(Create)</a:t>
            </a:r>
            <a:endParaRPr lang="es-E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562731C-852F-1870-25BF-FECCC6F92EAF}"/>
              </a:ext>
            </a:extLst>
          </p:cNvPr>
          <p:cNvSpPr/>
          <p:nvPr/>
        </p:nvSpPr>
        <p:spPr>
          <a:xfrm>
            <a:off x="1092423" y="3184486"/>
            <a:ext cx="1554064" cy="6449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Eliminacion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Registro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(Delete)</a:t>
            </a:r>
            <a:endParaRPr lang="es-E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11F3355-E12B-FB4D-D212-7EA4CDC2713F}"/>
              </a:ext>
            </a:extLst>
          </p:cNvPr>
          <p:cNvSpPr/>
          <p:nvPr/>
        </p:nvSpPr>
        <p:spPr>
          <a:xfrm>
            <a:off x="1092423" y="4686886"/>
            <a:ext cx="1554064" cy="6449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Modificar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Registro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(Update)</a:t>
            </a:r>
            <a:endParaRPr lang="es-E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42AAAEF-F83C-2064-DE64-3EA8F1917AC2}"/>
              </a:ext>
            </a:extLst>
          </p:cNvPr>
          <p:cNvSpPr/>
          <p:nvPr/>
        </p:nvSpPr>
        <p:spPr>
          <a:xfrm>
            <a:off x="7430138" y="283938"/>
            <a:ext cx="3471640" cy="6449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Mostrar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Registro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(Read)</a:t>
            </a:r>
            <a:endParaRPr lang="es-E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3800CB-36B9-93EB-CE42-77D6D76A0690}"/>
              </a:ext>
            </a:extLst>
          </p:cNvPr>
          <p:cNvSpPr/>
          <p:nvPr/>
        </p:nvSpPr>
        <p:spPr>
          <a:xfrm>
            <a:off x="2876364" y="493762"/>
            <a:ext cx="2876365" cy="233482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Nombre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Apellido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Titulo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Edad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Nacionalidad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Estado de </a:t>
            </a:r>
            <a:r>
              <a:rPr lang="en-US" sz="1400" b="1" dirty="0" err="1">
                <a:solidFill>
                  <a:schemeClr val="tx1"/>
                </a:solidFill>
              </a:rPr>
              <a:t>Registro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Nro.de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Cursos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Nro</a:t>
            </a:r>
            <a:r>
              <a:rPr lang="en-US" sz="1400" b="1" dirty="0">
                <a:solidFill>
                  <a:schemeClr val="tx1"/>
                </a:solidFill>
              </a:rPr>
              <a:t>. de </a:t>
            </a:r>
            <a:r>
              <a:rPr lang="en-US" sz="1400" b="1" dirty="0" err="1">
                <a:solidFill>
                  <a:schemeClr val="tx1"/>
                </a:solidFill>
              </a:rPr>
              <a:t>Semestres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B0B6E22-5A72-3919-3213-1D1B14FAB22C}"/>
              </a:ext>
            </a:extLst>
          </p:cNvPr>
          <p:cNvSpPr/>
          <p:nvPr/>
        </p:nvSpPr>
        <p:spPr>
          <a:xfrm>
            <a:off x="5843996" y="2449139"/>
            <a:ext cx="1092424" cy="3794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>
                    <a:lumMod val="65000"/>
                  </a:schemeClr>
                </a:solidFill>
              </a:rPr>
              <a:t>ACEPTAR</a:t>
            </a:r>
            <a:endParaRPr lang="es-E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ACDF565-28D0-2ECF-C6E1-4CD919461961}"/>
              </a:ext>
            </a:extLst>
          </p:cNvPr>
          <p:cNvSpPr/>
          <p:nvPr/>
        </p:nvSpPr>
        <p:spPr>
          <a:xfrm>
            <a:off x="2876364" y="3072268"/>
            <a:ext cx="1554064" cy="78847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chemeClr val="tx1"/>
                </a:solidFill>
              </a:rPr>
              <a:t>Borrado de todos los campos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716A5B2-998B-5C50-29A4-6F4DC91560C1}"/>
              </a:ext>
            </a:extLst>
          </p:cNvPr>
          <p:cNvSpPr/>
          <p:nvPr/>
        </p:nvSpPr>
        <p:spPr>
          <a:xfrm>
            <a:off x="4620357" y="3496675"/>
            <a:ext cx="1092424" cy="3794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>
                    <a:lumMod val="65000"/>
                  </a:schemeClr>
                </a:solidFill>
              </a:rPr>
              <a:t>BORRAR</a:t>
            </a:r>
            <a:endParaRPr lang="es-E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774BEFA-6D89-D9B4-8807-537654E72618}"/>
              </a:ext>
            </a:extLst>
          </p:cNvPr>
          <p:cNvSpPr/>
          <p:nvPr/>
        </p:nvSpPr>
        <p:spPr>
          <a:xfrm>
            <a:off x="2848136" y="4164403"/>
            <a:ext cx="2876365" cy="233482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Nombre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Apellido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Titulo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Edad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Nacionalidad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Estado de </a:t>
            </a:r>
            <a:r>
              <a:rPr lang="en-US" sz="1400" b="1" dirty="0" err="1">
                <a:solidFill>
                  <a:schemeClr val="tx1"/>
                </a:solidFill>
              </a:rPr>
              <a:t>Registro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Nro.de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Cursos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Nro</a:t>
            </a:r>
            <a:r>
              <a:rPr lang="en-US" sz="1400" b="1" dirty="0">
                <a:solidFill>
                  <a:schemeClr val="tx1"/>
                </a:solidFill>
              </a:rPr>
              <a:t>. de </a:t>
            </a:r>
            <a:r>
              <a:rPr lang="en-US" sz="1400" b="1" dirty="0" err="1">
                <a:solidFill>
                  <a:schemeClr val="tx1"/>
                </a:solidFill>
              </a:rPr>
              <a:t>Semestres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A9FB405-1228-E133-EBAE-54D8360EE286}"/>
              </a:ext>
            </a:extLst>
          </p:cNvPr>
          <p:cNvSpPr/>
          <p:nvPr/>
        </p:nvSpPr>
        <p:spPr>
          <a:xfrm>
            <a:off x="5917861" y="6119780"/>
            <a:ext cx="1092424" cy="3794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>
                    <a:lumMod val="65000"/>
                  </a:schemeClr>
                </a:solidFill>
              </a:rPr>
              <a:t>ACEPTAR</a:t>
            </a:r>
            <a:endParaRPr lang="es-ES" sz="14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 descr="A white square with red and grey text&#10;&#10;Description automatically generated">
            <a:extLst>
              <a:ext uri="{FF2B5EF4-FFF2-40B4-BE49-F238E27FC236}">
                <a16:creationId xmlns:a16="http://schemas.microsoft.com/office/drawing/2014/main" id="{BB301176-753D-B31F-8581-26DDC53D8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73" y="283522"/>
            <a:ext cx="1285199" cy="12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3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, Círculo&#10;&#10;Descripción generada automáticamente con confianza media">
            <a:extLst>
              <a:ext uri="{FF2B5EF4-FFF2-40B4-BE49-F238E27FC236}">
                <a16:creationId xmlns:a16="http://schemas.microsoft.com/office/drawing/2014/main" id="{39CBC63B-4F06-C102-C654-B04016CA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756" y="87775"/>
            <a:ext cx="1537906" cy="1537906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42AAAEF-F83C-2064-DE64-3EA8F1917AC2}"/>
              </a:ext>
            </a:extLst>
          </p:cNvPr>
          <p:cNvSpPr/>
          <p:nvPr/>
        </p:nvSpPr>
        <p:spPr>
          <a:xfrm>
            <a:off x="865099" y="342578"/>
            <a:ext cx="3471640" cy="6449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65000"/>
                  </a:schemeClr>
                </a:solidFill>
              </a:rPr>
              <a:t>CONSULTAS POR FECHAS</a:t>
            </a:r>
            <a:endParaRPr lang="es-E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A9FB405-1228-E133-EBAE-54D8360EE286}"/>
              </a:ext>
            </a:extLst>
          </p:cNvPr>
          <p:cNvSpPr/>
          <p:nvPr/>
        </p:nvSpPr>
        <p:spPr>
          <a:xfrm>
            <a:off x="5651659" y="1442747"/>
            <a:ext cx="1092424" cy="3794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>
                    <a:lumMod val="65000"/>
                  </a:schemeClr>
                </a:solidFill>
              </a:rPr>
              <a:t>ACEPTAR</a:t>
            </a:r>
            <a:endParaRPr lang="es-E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471C20A-17E3-904E-BB01-F4D512F9CE6D}"/>
              </a:ext>
            </a:extLst>
          </p:cNvPr>
          <p:cNvSpPr/>
          <p:nvPr/>
        </p:nvSpPr>
        <p:spPr>
          <a:xfrm>
            <a:off x="1808726" y="1177267"/>
            <a:ext cx="3630966" cy="64493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>
                <a:solidFill>
                  <a:schemeClr val="tx1"/>
                </a:solidFill>
              </a:rPr>
              <a:t>FECHA</a:t>
            </a:r>
          </a:p>
          <a:p>
            <a:r>
              <a:rPr lang="es-ES" sz="1400" b="1">
                <a:solidFill>
                  <a:schemeClr val="tx1"/>
                </a:solidFill>
              </a:rPr>
              <a:t>DESDE:__/__/____    HASTA: __/__/____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4AEB973-B962-8FDF-42FB-DD875D0FDCEE}"/>
              </a:ext>
            </a:extLst>
          </p:cNvPr>
          <p:cNvSpPr/>
          <p:nvPr/>
        </p:nvSpPr>
        <p:spPr>
          <a:xfrm>
            <a:off x="865099" y="2050960"/>
            <a:ext cx="10490917" cy="186257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tx1"/>
                </a:solidFill>
              </a:rPr>
              <a:t>ID_PROD    CANTIDAD     DESCRIPCION     </a:t>
            </a:r>
            <a:r>
              <a:rPr lang="es-ES" sz="1400" b="1">
                <a:solidFill>
                  <a:schemeClr val="tx1"/>
                </a:solidFill>
              </a:rPr>
              <a:t>IMAGEN     FECHA VENTA     PRECIO COMPRA     COSTO PRODUCCION    PRECIO VENTA    CLIENTE</a:t>
            </a:r>
          </a:p>
          <a:p>
            <a:endParaRPr lang="es-ES" sz="1400" b="1">
              <a:solidFill>
                <a:schemeClr val="tx1"/>
              </a:solidFill>
            </a:endParaRPr>
          </a:p>
          <a:p>
            <a:r>
              <a:rPr lang="es-ES" sz="1400" b="1">
                <a:solidFill>
                  <a:schemeClr val="tx1"/>
                </a:solidFill>
              </a:rPr>
              <a:t>  -------            --------            ------------------                            __/__/____         --------------------            ------------------------        ------------------      ---------</a:t>
            </a:r>
          </a:p>
          <a:p>
            <a:r>
              <a:rPr lang="es-ES" sz="1400" b="1">
                <a:solidFill>
                  <a:schemeClr val="tx1"/>
                </a:solidFill>
              </a:rPr>
              <a:t>  -------            --------            ------------------                            __/__/____         --------------------            ------------------------        ------------------      ---------</a:t>
            </a:r>
          </a:p>
          <a:p>
            <a:r>
              <a:rPr lang="es-ES" sz="1400" b="1">
                <a:solidFill>
                  <a:schemeClr val="tx1"/>
                </a:solidFill>
              </a:rPr>
              <a:t>  -------            --------            ------------------                            __/__/____         --------------------            ------------------------        ------------------      ---------</a:t>
            </a:r>
          </a:p>
          <a:p>
            <a:endParaRPr lang="es-ES" sz="1400" b="1">
              <a:solidFill>
                <a:schemeClr val="tx1"/>
              </a:solidFill>
            </a:endParaRPr>
          </a:p>
          <a:p>
            <a:r>
              <a:rPr lang="es-ES" sz="1400" b="1">
                <a:solidFill>
                  <a:schemeClr val="tx1"/>
                </a:solidFill>
              </a:rPr>
              <a:t>TOTALES:                                                                                                                       __________             ____________               __________</a:t>
            </a:r>
          </a:p>
          <a:p>
            <a:r>
              <a:rPr lang="es-ES" sz="1400" b="1">
                <a:solidFill>
                  <a:schemeClr val="tx1"/>
                </a:solidFill>
              </a:rPr>
              <a:t>                                       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35A462D-FB12-0B6F-1DB4-C34991C309DA}"/>
              </a:ext>
            </a:extLst>
          </p:cNvPr>
          <p:cNvSpPr/>
          <p:nvPr/>
        </p:nvSpPr>
        <p:spPr>
          <a:xfrm>
            <a:off x="4114326" y="3125421"/>
            <a:ext cx="381739" cy="240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DE171E-4729-482D-B47E-084C0C010E16}"/>
              </a:ext>
            </a:extLst>
          </p:cNvPr>
          <p:cNvSpPr/>
          <p:nvPr/>
        </p:nvSpPr>
        <p:spPr>
          <a:xfrm>
            <a:off x="4114326" y="3429000"/>
            <a:ext cx="381739" cy="240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C5F824-8851-C0DC-26F0-2D8B579B65BC}"/>
              </a:ext>
            </a:extLst>
          </p:cNvPr>
          <p:cNvSpPr/>
          <p:nvPr/>
        </p:nvSpPr>
        <p:spPr>
          <a:xfrm>
            <a:off x="4114327" y="2795045"/>
            <a:ext cx="381739" cy="240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3D2657-BB57-72FC-7819-DA3E8302E7A5}"/>
              </a:ext>
            </a:extLst>
          </p:cNvPr>
          <p:cNvSpPr/>
          <p:nvPr/>
        </p:nvSpPr>
        <p:spPr>
          <a:xfrm>
            <a:off x="8081402" y="4041364"/>
            <a:ext cx="3274614" cy="59533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>
                <a:solidFill>
                  <a:schemeClr val="tx1"/>
                </a:solidFill>
              </a:rPr>
              <a:t>GANANCIA:            __________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8EA0FB6-04A9-A2D5-F239-0CDF5BAF3EA7}"/>
              </a:ext>
            </a:extLst>
          </p:cNvPr>
          <p:cNvSpPr/>
          <p:nvPr/>
        </p:nvSpPr>
        <p:spPr>
          <a:xfrm>
            <a:off x="833555" y="4671006"/>
            <a:ext cx="3471640" cy="6449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65000"/>
                  </a:schemeClr>
                </a:solidFill>
              </a:rPr>
              <a:t>CONSULTAS TECNICAS</a:t>
            </a:r>
            <a:endParaRPr lang="es-E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1DF0C16-B6B4-CEFA-9B0E-B74CFD402CDE}"/>
              </a:ext>
            </a:extLst>
          </p:cNvPr>
          <p:cNvSpPr/>
          <p:nvPr/>
        </p:nvSpPr>
        <p:spPr>
          <a:xfrm>
            <a:off x="865099" y="5559690"/>
            <a:ext cx="1656157" cy="513717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>
                <a:solidFill>
                  <a:schemeClr val="tx1"/>
                </a:solidFill>
              </a:rPr>
              <a:t>ID_PROD:  ______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21BFB83-129E-4EA5-71CA-E9BF91DA99D2}"/>
              </a:ext>
            </a:extLst>
          </p:cNvPr>
          <p:cNvSpPr/>
          <p:nvPr/>
        </p:nvSpPr>
        <p:spPr>
          <a:xfrm>
            <a:off x="2712126" y="5715360"/>
            <a:ext cx="1092424" cy="3794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>
                    <a:lumMod val="65000"/>
                  </a:schemeClr>
                </a:solidFill>
              </a:rPr>
              <a:t>ACEPTAR</a:t>
            </a:r>
            <a:endParaRPr lang="es-E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FED6620-9590-73D7-F9B4-B39D8FE1BDDB}"/>
              </a:ext>
            </a:extLst>
          </p:cNvPr>
          <p:cNvSpPr/>
          <p:nvPr/>
        </p:nvSpPr>
        <p:spPr>
          <a:xfrm>
            <a:off x="4638108" y="5214301"/>
            <a:ext cx="2104716" cy="1204494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>
                <a:solidFill>
                  <a:schemeClr val="tx1"/>
                </a:solidFill>
              </a:rPr>
              <a:t>ID_PROD:  ______</a:t>
            </a:r>
          </a:p>
          <a:p>
            <a:r>
              <a:rPr lang="es-ES" sz="1400" b="1">
                <a:solidFill>
                  <a:schemeClr val="tx1"/>
                </a:solidFill>
              </a:rPr>
              <a:t>DESCRIPCION:</a:t>
            </a:r>
          </a:p>
          <a:p>
            <a:r>
              <a:rPr lang="es-ES" sz="1400" b="1">
                <a:solidFill>
                  <a:schemeClr val="tx1"/>
                </a:solidFill>
              </a:rPr>
              <a:t>TIEMPO:</a:t>
            </a:r>
          </a:p>
          <a:p>
            <a:r>
              <a:rPr lang="es-ES" sz="1400" b="1">
                <a:solidFill>
                  <a:schemeClr val="tx1"/>
                </a:solidFill>
              </a:rPr>
              <a:t>TEMPERATURA:</a:t>
            </a:r>
          </a:p>
          <a:p>
            <a:r>
              <a:rPr lang="es-ES" sz="1400" b="1">
                <a:solidFill>
                  <a:schemeClr val="tx1"/>
                </a:solidFill>
              </a:rPr>
              <a:t>PRESION:</a:t>
            </a:r>
          </a:p>
        </p:txBody>
      </p:sp>
    </p:spTree>
    <p:extLst>
      <p:ext uri="{BB962C8B-B14F-4D97-AF65-F5344CB8AC3E}">
        <p14:creationId xmlns:p14="http://schemas.microsoft.com/office/powerpoint/2010/main" val="425154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223</Words>
  <Application>Microsoft Macintosh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Tema de Office</vt:lpstr>
      <vt:lpstr>Formulario de Alumnos Registro de Cursos por Semestre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INTERMEDIA BOCETO GUI</dc:title>
  <dc:creator>Lautaro Matias Romero Galvan</dc:creator>
  <cp:lastModifiedBy>Gustavo Diaz Saavedra</cp:lastModifiedBy>
  <cp:revision>7</cp:revision>
  <dcterms:created xsi:type="dcterms:W3CDTF">2023-08-23T21:03:47Z</dcterms:created>
  <dcterms:modified xsi:type="dcterms:W3CDTF">2023-08-26T17:49:06Z</dcterms:modified>
</cp:coreProperties>
</file>