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6e916bd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6e916bd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6e916bd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6e916bd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6e916bd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6e916bd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6e916bd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6e916bd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6e916bd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6e916bd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6e916bd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6e916bd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6e916bd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6e916bd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7542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 MEGATHON CHALLENGE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77700" y="2571750"/>
            <a:ext cx="48663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A TEAM HAS NO NAME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TEAM HAS NO NAME 	</a:t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MEMBERS -</a:t>
            </a:r>
            <a:endParaRPr sz="2800"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Tanmay Kumar Sinha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Yash Chaurasia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Shashank Gadila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Prajwal Krishna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641800" y="23894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Planes of Psi</a:t>
            </a:r>
            <a:endParaRPr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3461825" y="562950"/>
            <a:ext cx="3615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Solution- 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Schrodinger was a simple man, spending his time in the box doing what he loved best- physics.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one day, due to an experiment gone wrong, he along with his box, went hurtling through space and time. He was stranded in a superposition of multiple states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71000" y="866775"/>
            <a:ext cx="54681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good fellow Schrodinger had a good grasp of physics, and as such could manipulate space-time and travel across the multiverse.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him gather the keys spread throughout the multiverse, so that he can go back to being in a single state.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1245150" y="1116150"/>
            <a:ext cx="70389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2D PoC made with Pygame on Python 3.7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final form of the game is to be a 3D VR-based puzzle platformer.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basic prototype of this form has been implemented, using A-Frames, an open-source web based VR development framework.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final game can be made on a better, more powerful game engine, with high-end graphics and full VR integration.</a:t>
            </a:r>
            <a:endParaRPr sz="2200"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&amp; Technical details 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