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51573938754997"/>
          <c:y val="0.24272051204124451"/>
          <c:w val="0.45747363097498489"/>
          <c:h val="0.5677081540664145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3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4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8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1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3C2B-4D65-4A3B-9F77-4315B636CBF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2D8C-C7D7-4A9D-BD18-B1BAFBA68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3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928995" y="3902386"/>
            <a:ext cx="175025" cy="205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28995" y="4056672"/>
            <a:ext cx="163072" cy="205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24020" y="4049353"/>
            <a:ext cx="180000" cy="58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69174" y="3997158"/>
            <a:ext cx="188845" cy="205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69174" y="4151444"/>
            <a:ext cx="175948" cy="205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63806" y="4144125"/>
            <a:ext cx="194213" cy="58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순서도: 자기 디스크 12"/>
          <p:cNvSpPr/>
          <p:nvPr/>
        </p:nvSpPr>
        <p:spPr>
          <a:xfrm>
            <a:off x="2801125" y="4912470"/>
            <a:ext cx="2448272" cy="10081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순서도: 자기 디스크 13"/>
          <p:cNvSpPr/>
          <p:nvPr/>
        </p:nvSpPr>
        <p:spPr>
          <a:xfrm>
            <a:off x="6604969" y="4912470"/>
            <a:ext cx="2448272" cy="10081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341185" y="533522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</a:rPr>
              <a:t>Data Disk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8843" y="53445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anose="020F0502020204030204" pitchFamily="34" charset="0"/>
              </a:rPr>
              <a:t>Log Disk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2367" y="4532239"/>
            <a:ext cx="1844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Log stream IO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2374903" y="808014"/>
            <a:ext cx="7266982" cy="360040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Rectangle 2"/>
          <p:cNvSpPr/>
          <p:nvPr/>
        </p:nvSpPr>
        <p:spPr>
          <a:xfrm>
            <a:off x="1889629" y="684330"/>
            <a:ext cx="8101473" cy="37816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21819" y="80801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Engine Interface Module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371081" y="1406598"/>
            <a:ext cx="3307359" cy="36842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위쪽/아래쪽 화살표 16"/>
          <p:cNvSpPr/>
          <p:nvPr/>
        </p:nvSpPr>
        <p:spPr>
          <a:xfrm>
            <a:off x="3737229" y="3904358"/>
            <a:ext cx="432048" cy="1008112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2952992" y="1416898"/>
            <a:ext cx="216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&amp; </a:t>
            </a:r>
            <a:r>
              <a:rPr lang="en-US" altLang="ko-KR" sz="16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8728" y="2130865"/>
            <a:ext cx="199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Command Log Buffer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6351923" y="1415890"/>
            <a:ext cx="3312616" cy="36842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6785260" y="1428920"/>
            <a:ext cx="259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Logging &amp; Recovery Module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57407" y="3876845"/>
            <a:ext cx="185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Log flush thread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5642" y="4009169"/>
            <a:ext cx="176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Checkpoint thread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1751"/>
              </p:ext>
            </p:extLst>
          </p:nvPr>
        </p:nvGraphicFramePr>
        <p:xfrm>
          <a:off x="2744857" y="2379192"/>
          <a:ext cx="349122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91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18204" y="4580309"/>
            <a:ext cx="205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Snapshot stream 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7038" y="2039860"/>
            <a:ext cx="285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alibri" panose="020F0502020204030204" pitchFamily="34" charset="0"/>
              </a:rPr>
              <a:t>Hash Table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24227"/>
              </p:ext>
            </p:extLst>
          </p:nvPr>
        </p:nvGraphicFramePr>
        <p:xfrm>
          <a:off x="3473627" y="2372183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51805"/>
              </p:ext>
            </p:extLst>
          </p:nvPr>
        </p:nvGraphicFramePr>
        <p:xfrm>
          <a:off x="3473626" y="3120872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63699"/>
              </p:ext>
            </p:extLst>
          </p:nvPr>
        </p:nvGraphicFramePr>
        <p:xfrm>
          <a:off x="3473625" y="3515361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26372"/>
              </p:ext>
            </p:extLst>
          </p:nvPr>
        </p:nvGraphicFramePr>
        <p:xfrm>
          <a:off x="4024762" y="3120872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42385"/>
              </p:ext>
            </p:extLst>
          </p:nvPr>
        </p:nvGraphicFramePr>
        <p:xfrm>
          <a:off x="4544262" y="3117661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12588"/>
              </p:ext>
            </p:extLst>
          </p:nvPr>
        </p:nvGraphicFramePr>
        <p:xfrm>
          <a:off x="4024761" y="3515361"/>
          <a:ext cx="343753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연결선 37"/>
          <p:cNvCxnSpPr>
            <a:endCxn id="32" idx="1"/>
          </p:cNvCxnSpPr>
          <p:nvPr/>
        </p:nvCxnSpPr>
        <p:spPr>
          <a:xfrm>
            <a:off x="3093979" y="2557373"/>
            <a:ext cx="379648" cy="23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95255" y="3303081"/>
            <a:ext cx="379648" cy="23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093977" y="3678410"/>
            <a:ext cx="379648" cy="23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5" idx="1"/>
            <a:endCxn id="33" idx="3"/>
          </p:cNvCxnSpPr>
          <p:nvPr/>
        </p:nvCxnSpPr>
        <p:spPr>
          <a:xfrm flipH="1">
            <a:off x="3817379" y="3306292"/>
            <a:ext cx="20738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817378" y="3678410"/>
            <a:ext cx="20738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Chart 78"/>
          <p:cNvGraphicFramePr/>
          <p:nvPr>
            <p:extLst>
              <p:ext uri="{D42A27DB-BD31-4B8C-83A1-F6EECF244321}">
                <p14:modId xmlns:p14="http://schemas.microsoft.com/office/powerpoint/2010/main" val="4061536244"/>
              </p:ext>
            </p:extLst>
          </p:nvPr>
        </p:nvGraphicFramePr>
        <p:xfrm>
          <a:off x="6118472" y="1808898"/>
          <a:ext cx="3132281" cy="252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3" name="직선 연결선 42"/>
          <p:cNvCxnSpPr>
            <a:endCxn id="36" idx="1"/>
          </p:cNvCxnSpPr>
          <p:nvPr/>
        </p:nvCxnSpPr>
        <p:spPr>
          <a:xfrm>
            <a:off x="4363596" y="3303081"/>
            <a:ext cx="180666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99270" y="5735916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위쪽/아래쪽 화살표 16"/>
          <p:cNvSpPr/>
          <p:nvPr/>
        </p:nvSpPr>
        <p:spPr>
          <a:xfrm>
            <a:off x="7399491" y="3856733"/>
            <a:ext cx="432048" cy="1008112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922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 Math</vt:lpstr>
      <vt:lpstr>Office 테마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account</cp:lastModifiedBy>
  <cp:revision>9</cp:revision>
  <dcterms:created xsi:type="dcterms:W3CDTF">2020-12-14T06:50:52Z</dcterms:created>
  <dcterms:modified xsi:type="dcterms:W3CDTF">2020-12-17T09:23:33Z</dcterms:modified>
</cp:coreProperties>
</file>