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embeddedFontLst>
    <p:embeddedFont>
      <p:font typeface="Open Sans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10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71505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416e3507e_0_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416e3507e_0_7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91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158672" y="10513"/>
            <a:ext cx="6393000" cy="4037100"/>
          </a:xfrm>
          <a:prstGeom prst="roundRect">
            <a:avLst>
              <a:gd name="adj" fmla="val 16667"/>
            </a:avLst>
          </a:prstGeom>
          <a:solidFill>
            <a:srgbClr val="518EEA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           </a:t>
            </a:r>
            <a:endParaRPr sz="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012" y="335700"/>
            <a:ext cx="421897" cy="421897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4675775" y="760950"/>
            <a:ext cx="2677200" cy="3038400"/>
          </a:xfrm>
          <a:prstGeom prst="roundRect">
            <a:avLst>
              <a:gd name="adj" fmla="val 16667"/>
            </a:avLst>
          </a:prstGeom>
          <a:solidFill>
            <a:srgbClr val="8BBB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Worker Node</a:t>
            </a:r>
            <a:endParaRPr sz="10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2044900" y="337100"/>
            <a:ext cx="26772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Kubernetes Cluster</a:t>
            </a:r>
            <a:endParaRPr sz="16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4927925" y="1246200"/>
            <a:ext cx="2172900" cy="434700"/>
          </a:xfrm>
          <a:prstGeom prst="roundRect">
            <a:avLst>
              <a:gd name="adj" fmla="val 16667"/>
            </a:avLst>
          </a:prstGeom>
          <a:solidFill>
            <a:srgbClr val="2544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ARCUS Operator</a:t>
            </a:r>
            <a:endParaRPr sz="9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1722" y="1295788"/>
            <a:ext cx="336150" cy="336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14"/>
          <p:cNvGrpSpPr/>
          <p:nvPr/>
        </p:nvGrpSpPr>
        <p:grpSpPr>
          <a:xfrm>
            <a:off x="3523950" y="4135450"/>
            <a:ext cx="1644300" cy="997538"/>
            <a:chOff x="400250" y="2930225"/>
            <a:chExt cx="1644300" cy="997538"/>
          </a:xfrm>
        </p:grpSpPr>
        <p:pic>
          <p:nvPicPr>
            <p:cNvPr id="67" name="Google Shape;67;p14" descr="Free person outline filled icon &amp; Download free icons for commercial use" title="Free person outline filled icon &amp; Download free icons for commercial us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84088" y="2930225"/>
              <a:ext cx="676623" cy="628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Google Shape;68;p14"/>
            <p:cNvSpPr/>
            <p:nvPr/>
          </p:nvSpPr>
          <p:spPr>
            <a:xfrm>
              <a:off x="400250" y="3554863"/>
              <a:ext cx="1644300" cy="3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latin typeface="Open Sans"/>
                  <a:ea typeface="Open Sans"/>
                  <a:cs typeface="Open Sans"/>
                  <a:sym typeface="Open Sans"/>
                </a:rPr>
                <a:t>Kubernetes </a:t>
              </a:r>
              <a:endParaRPr sz="1000" b="1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latin typeface="Open Sans"/>
                  <a:ea typeface="Open Sans"/>
                  <a:cs typeface="Open Sans"/>
                  <a:sym typeface="Open Sans"/>
                </a:rPr>
                <a:t>Engineer</a:t>
              </a:r>
              <a:endParaRPr sz="1000"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9" name="Google Shape;69;p14"/>
          <p:cNvSpPr/>
          <p:nvPr/>
        </p:nvSpPr>
        <p:spPr>
          <a:xfrm>
            <a:off x="4927925" y="1865350"/>
            <a:ext cx="2172900" cy="434700"/>
          </a:xfrm>
          <a:prstGeom prst="roundRect">
            <a:avLst>
              <a:gd name="adj" fmla="val 16667"/>
            </a:avLst>
          </a:prstGeom>
          <a:solidFill>
            <a:srgbClr val="2544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ARCUS Cache Cluster</a:t>
            </a:r>
            <a:endParaRPr sz="9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8850" y="1871750"/>
            <a:ext cx="421900" cy="4219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/>
          <p:nvPr/>
        </p:nvSpPr>
        <p:spPr>
          <a:xfrm>
            <a:off x="4927925" y="2478100"/>
            <a:ext cx="2172900" cy="434700"/>
          </a:xfrm>
          <a:prstGeom prst="roundRect">
            <a:avLst>
              <a:gd name="adj" fmla="val 16667"/>
            </a:avLst>
          </a:prstGeom>
          <a:solidFill>
            <a:srgbClr val="2544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ARCUS Cache Cluster</a:t>
            </a:r>
            <a:endParaRPr sz="9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8850" y="2484500"/>
            <a:ext cx="421900" cy="4219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/>
          <p:nvPr/>
        </p:nvSpPr>
        <p:spPr>
          <a:xfrm>
            <a:off x="4927925" y="3055950"/>
            <a:ext cx="2172900" cy="434700"/>
          </a:xfrm>
          <a:prstGeom prst="roundRect">
            <a:avLst>
              <a:gd name="adj" fmla="val 16667"/>
            </a:avLst>
          </a:prstGeom>
          <a:solidFill>
            <a:srgbClr val="2544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ARCUS Cache Cluster</a:t>
            </a:r>
            <a:endParaRPr sz="9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8850" y="3055950"/>
            <a:ext cx="421900" cy="4219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/>
          <p:nvPr/>
        </p:nvSpPr>
        <p:spPr>
          <a:xfrm>
            <a:off x="1586925" y="2892225"/>
            <a:ext cx="2008200" cy="702900"/>
          </a:xfrm>
          <a:prstGeom prst="roundRect">
            <a:avLst>
              <a:gd name="adj" fmla="val 16667"/>
            </a:avLst>
          </a:prstGeom>
          <a:solidFill>
            <a:srgbClr val="8BB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ARCUS </a:t>
            </a:r>
            <a:endParaRPr sz="10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Custom Resource Yaml</a:t>
            </a:r>
            <a:endParaRPr sz="9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1586913" y="1989600"/>
            <a:ext cx="2008200" cy="702900"/>
          </a:xfrm>
          <a:prstGeom prst="roundRect">
            <a:avLst>
              <a:gd name="adj" fmla="val 16667"/>
            </a:avLst>
          </a:prstGeom>
          <a:solidFill>
            <a:srgbClr val="8BB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ARCUS </a:t>
            </a:r>
            <a:endParaRPr sz="10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Custom Resource Yaml</a:t>
            </a:r>
            <a:endParaRPr sz="10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1586925" y="1112100"/>
            <a:ext cx="2008200" cy="702900"/>
          </a:xfrm>
          <a:prstGeom prst="roundRect">
            <a:avLst>
              <a:gd name="adj" fmla="val 16667"/>
            </a:avLst>
          </a:prstGeom>
          <a:solidFill>
            <a:srgbClr val="8BB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ARCUS </a:t>
            </a:r>
            <a:endParaRPr sz="10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Custom Resource Yaml</a:t>
            </a:r>
            <a:endParaRPr sz="10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8" name="Google Shape;78;p14"/>
          <p:cNvCxnSpPr>
            <a:stCxn id="67" idx="3"/>
            <a:endCxn id="64" idx="3"/>
          </p:cNvCxnSpPr>
          <p:nvPr/>
        </p:nvCxnSpPr>
        <p:spPr>
          <a:xfrm rot="10800000" flipH="1">
            <a:off x="4684410" y="1463650"/>
            <a:ext cx="2416500" cy="2985900"/>
          </a:xfrm>
          <a:prstGeom prst="bentConnector3">
            <a:avLst>
              <a:gd name="adj1" fmla="val 109851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" name="Google Shape;79;p14"/>
          <p:cNvSpPr/>
          <p:nvPr/>
        </p:nvSpPr>
        <p:spPr>
          <a:xfrm>
            <a:off x="5422700" y="4584113"/>
            <a:ext cx="1644300" cy="3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Deploy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ARCUS Operator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0" name="Google Shape;80;p14"/>
          <p:cNvCxnSpPr>
            <a:stCxn id="67" idx="1"/>
            <a:endCxn id="77" idx="1"/>
          </p:cNvCxnSpPr>
          <p:nvPr/>
        </p:nvCxnSpPr>
        <p:spPr>
          <a:xfrm rot="10800000">
            <a:off x="1586788" y="1463650"/>
            <a:ext cx="2421000" cy="2985900"/>
          </a:xfrm>
          <a:prstGeom prst="bentConnector3">
            <a:avLst>
              <a:gd name="adj1" fmla="val 10983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81;p14"/>
          <p:cNvCxnSpPr>
            <a:stCxn id="67" idx="1"/>
            <a:endCxn id="76" idx="1"/>
          </p:cNvCxnSpPr>
          <p:nvPr/>
        </p:nvCxnSpPr>
        <p:spPr>
          <a:xfrm rot="10800000">
            <a:off x="1586788" y="2341150"/>
            <a:ext cx="2421000" cy="2108400"/>
          </a:xfrm>
          <a:prstGeom prst="bentConnector3">
            <a:avLst>
              <a:gd name="adj1" fmla="val 109831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" name="Google Shape;82;p14"/>
          <p:cNvCxnSpPr>
            <a:stCxn id="67" idx="1"/>
            <a:endCxn id="75" idx="1"/>
          </p:cNvCxnSpPr>
          <p:nvPr/>
        </p:nvCxnSpPr>
        <p:spPr>
          <a:xfrm rot="10800000">
            <a:off x="1586788" y="3243550"/>
            <a:ext cx="2421000" cy="1206000"/>
          </a:xfrm>
          <a:prstGeom prst="bentConnector3">
            <a:avLst>
              <a:gd name="adj1" fmla="val 10983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" name="Google Shape;83;p14"/>
          <p:cNvSpPr/>
          <p:nvPr/>
        </p:nvSpPr>
        <p:spPr>
          <a:xfrm>
            <a:off x="1641675" y="4584563"/>
            <a:ext cx="1898700" cy="3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Deploy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Open Sans"/>
                <a:ea typeface="Open Sans"/>
                <a:cs typeface="Open Sans"/>
                <a:sym typeface="Open Sans"/>
              </a:rPr>
              <a:t>ARCUS Custom Resource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4" name="Google Shape;84;p14"/>
          <p:cNvCxnSpPr>
            <a:stCxn id="64" idx="1"/>
            <a:endCxn id="77" idx="3"/>
          </p:cNvCxnSpPr>
          <p:nvPr/>
        </p:nvCxnSpPr>
        <p:spPr>
          <a:xfrm flipH="1">
            <a:off x="3595025" y="1463550"/>
            <a:ext cx="1332900" cy="6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85;p14"/>
          <p:cNvCxnSpPr>
            <a:stCxn id="64" idx="1"/>
            <a:endCxn id="76" idx="3"/>
          </p:cNvCxnSpPr>
          <p:nvPr/>
        </p:nvCxnSpPr>
        <p:spPr>
          <a:xfrm flipH="1">
            <a:off x="3595025" y="1463550"/>
            <a:ext cx="1332900" cy="877500"/>
          </a:xfrm>
          <a:prstGeom prst="bentConnector3">
            <a:avLst>
              <a:gd name="adj1" fmla="val 62630"/>
            </a:avLst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4"/>
          <p:cNvCxnSpPr>
            <a:stCxn id="64" idx="1"/>
            <a:endCxn id="75" idx="3"/>
          </p:cNvCxnSpPr>
          <p:nvPr/>
        </p:nvCxnSpPr>
        <p:spPr>
          <a:xfrm flipH="1">
            <a:off x="3595025" y="1463550"/>
            <a:ext cx="1332900" cy="1780200"/>
          </a:xfrm>
          <a:prstGeom prst="bentConnector3">
            <a:avLst>
              <a:gd name="adj1" fmla="val 62630"/>
            </a:avLst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Google Shape;87;p14"/>
          <p:cNvSpPr/>
          <p:nvPr/>
        </p:nvSpPr>
        <p:spPr>
          <a:xfrm>
            <a:off x="3516575" y="1065638"/>
            <a:ext cx="976800" cy="3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rgbClr val="C00000"/>
                </a:solidFill>
                <a:latin typeface="Open Sans"/>
                <a:ea typeface="Open Sans"/>
                <a:cs typeface="Open Sans"/>
                <a:sym typeface="Open Sans"/>
              </a:rPr>
              <a:t>Watching </a:t>
            </a:r>
            <a:endParaRPr sz="1000" dirty="0">
              <a:solidFill>
                <a:srgbClr val="C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rgbClr val="C00000"/>
                </a:solidFill>
                <a:latin typeface="Open Sans"/>
                <a:ea typeface="Open Sans"/>
                <a:cs typeface="Open Sans"/>
                <a:sym typeface="Open Sans"/>
              </a:rPr>
              <a:t>Status</a:t>
            </a:r>
            <a:endParaRPr sz="1000" dirty="0">
              <a:solidFill>
                <a:srgbClr val="C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8" name="Google Shape;88;p14"/>
          <p:cNvCxnSpPr>
            <a:stCxn id="64" idx="1"/>
            <a:endCxn id="71" idx="1"/>
          </p:cNvCxnSpPr>
          <p:nvPr/>
        </p:nvCxnSpPr>
        <p:spPr>
          <a:xfrm>
            <a:off x="4927925" y="1463550"/>
            <a:ext cx="600" cy="1231800"/>
          </a:xfrm>
          <a:prstGeom prst="bentConnector3">
            <a:avLst>
              <a:gd name="adj1" fmla="val -64591667"/>
            </a:avLst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89;p14"/>
          <p:cNvCxnSpPr>
            <a:stCxn id="64" idx="1"/>
            <a:endCxn id="73" idx="1"/>
          </p:cNvCxnSpPr>
          <p:nvPr/>
        </p:nvCxnSpPr>
        <p:spPr>
          <a:xfrm>
            <a:off x="4927925" y="1463550"/>
            <a:ext cx="600" cy="1809900"/>
          </a:xfrm>
          <a:prstGeom prst="bentConnector3">
            <a:avLst>
              <a:gd name="adj1" fmla="val -64591667"/>
            </a:avLst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" name="Google Shape;90;p14"/>
          <p:cNvCxnSpPr>
            <a:stCxn id="69" idx="1"/>
            <a:endCxn id="64" idx="1"/>
          </p:cNvCxnSpPr>
          <p:nvPr/>
        </p:nvCxnSpPr>
        <p:spPr>
          <a:xfrm rot="10800000" flipH="1">
            <a:off x="4927925" y="1463500"/>
            <a:ext cx="600" cy="619200"/>
          </a:xfrm>
          <a:prstGeom prst="bentConnector3">
            <a:avLst>
              <a:gd name="adj1" fmla="val -64591667"/>
            </a:avLst>
          </a:prstGeom>
          <a:noFill/>
          <a:ln w="9525" cap="flat" cmpd="sng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91" name="Google Shape;91;p14"/>
          <p:cNvSpPr/>
          <p:nvPr/>
        </p:nvSpPr>
        <p:spPr>
          <a:xfrm>
            <a:off x="3842880" y="3528188"/>
            <a:ext cx="2285400" cy="3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Update desired state based on custom resource</a:t>
            </a:r>
            <a:endParaRPr sz="10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50</Words>
  <Application>Microsoft Office PowerPoint</Application>
  <PresentationFormat>On-screen Show (16:9)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Open Sans</vt:lpstr>
      <vt:lpstr>Simple Light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account</cp:lastModifiedBy>
  <cp:revision>2</cp:revision>
  <dcterms:modified xsi:type="dcterms:W3CDTF">2020-09-14T09:47:25Z</dcterms:modified>
</cp:coreProperties>
</file>