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>
        <p:scale>
          <a:sx n="96" d="100"/>
          <a:sy n="96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70BC1-CD9E-4A61-8884-95550CFA268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6355-CD1F-4D2C-919B-CD1E727C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3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5BD7FA-981E-4726-9637-55ED6A0B36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0280DE-4EA8-4F4C-8D16-4ABE90D95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4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Brief Introduction into ARCUS Cache Cluster: Installation, Basic Usage, Hello World</a:t>
            </a:r>
            <a:r>
              <a:rPr lang="en-US" b="1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754" y="3199533"/>
            <a:ext cx="10993546" cy="590321"/>
          </a:xfrm>
        </p:spPr>
        <p:txBody>
          <a:bodyPr/>
          <a:lstStyle/>
          <a:p>
            <a:r>
              <a:rPr lang="en-US" dirty="0" smtClean="0"/>
              <a:t>NUSHABA GADIMLI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71" y="0"/>
            <a:ext cx="8637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2" y="1442668"/>
            <a:ext cx="554432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1" y="0"/>
            <a:ext cx="1018581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926" y="781401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 Unicode" panose="020B0602030504020204" pitchFamily="34" charset="0"/>
                <a:ea typeface="Malgun Gothic" panose="020B0503020000020004" pitchFamily="34" charset="-127"/>
                <a:cs typeface="Lucida Sans Unicode" panose="020B0602030504020204" pitchFamily="34" charset="0"/>
              </a:rPr>
              <a:t>ARCUS Client</a:t>
            </a:r>
            <a:endParaRPr lang="en-US" sz="2000" dirty="0">
              <a:latin typeface="Lucida Sans Unicode" panose="020B0602030504020204" pitchFamily="34" charset="0"/>
              <a:ea typeface="Malgun Gothic" panose="020B0503020000020004" pitchFamily="34" charset="-127"/>
              <a:cs typeface="Lucida Sans Unicode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2337" y="78140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 Unicode" panose="020B0602030504020204" pitchFamily="34" charset="0"/>
                <a:ea typeface="Malgun Gothic" panose="020B0503020000020004" pitchFamily="34" charset="-127"/>
                <a:cs typeface="Lucida Sans Unicode" panose="020B0602030504020204" pitchFamily="34" charset="0"/>
              </a:rPr>
              <a:t>ARCUS Server</a:t>
            </a:r>
            <a:endParaRPr lang="en-US" sz="2000" dirty="0">
              <a:latin typeface="Lucida Sans Unicode" panose="020B0602030504020204" pitchFamily="34" charset="0"/>
              <a:ea typeface="Malgun Gothic" panose="020B0503020000020004" pitchFamily="34" charset="-127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74904" y="822960"/>
            <a:ext cx="10899648" cy="5916167"/>
            <a:chOff x="261257" y="1272651"/>
            <a:chExt cx="8487207" cy="4874078"/>
          </a:xfrm>
        </p:grpSpPr>
        <p:sp>
          <p:nvSpPr>
            <p:cNvPr id="3" name="모서리가 둥근 직사각형 57"/>
            <p:cNvSpPr/>
            <p:nvPr/>
          </p:nvSpPr>
          <p:spPr>
            <a:xfrm>
              <a:off x="750998" y="1652423"/>
              <a:ext cx="1525576" cy="3080376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58"/>
            <p:cNvSpPr txBox="1"/>
            <p:nvPr/>
          </p:nvSpPr>
          <p:spPr>
            <a:xfrm>
              <a:off x="632346" y="1381014"/>
              <a:ext cx="172819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Applications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5" name="TextBox 59"/>
            <p:cNvSpPr txBox="1"/>
            <p:nvPr/>
          </p:nvSpPr>
          <p:spPr>
            <a:xfrm>
              <a:off x="642979" y="1738726"/>
              <a:ext cx="1749188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Client</a:t>
              </a:r>
            </a:p>
          </p:txBody>
        </p:sp>
        <p:sp>
          <p:nvSpPr>
            <p:cNvPr id="6" name="모서리가 둥근 직사각형 60"/>
            <p:cNvSpPr/>
            <p:nvPr/>
          </p:nvSpPr>
          <p:spPr>
            <a:xfrm>
              <a:off x="6894294" y="1681850"/>
              <a:ext cx="1525576" cy="305603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Picture 6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17021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83314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3496070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4167166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직선 연결선 65"/>
            <p:cNvCxnSpPr>
              <a:stCxn id="17" idx="3"/>
              <a:endCxn id="41" idx="0"/>
            </p:cNvCxnSpPr>
            <p:nvPr/>
          </p:nvCxnSpPr>
          <p:spPr>
            <a:xfrm>
              <a:off x="1715550" y="2605046"/>
              <a:ext cx="2872547" cy="213434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70"/>
            <p:cNvCxnSpPr>
              <a:stCxn id="19" idx="3"/>
              <a:endCxn id="41" idx="0"/>
            </p:cNvCxnSpPr>
            <p:nvPr/>
          </p:nvCxnSpPr>
          <p:spPr>
            <a:xfrm>
              <a:off x="1715550" y="3493095"/>
              <a:ext cx="2872547" cy="12463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71"/>
            <p:cNvCxnSpPr>
              <a:stCxn id="41" idx="0"/>
              <a:endCxn id="26" idx="1"/>
            </p:cNvCxnSpPr>
            <p:nvPr/>
          </p:nvCxnSpPr>
          <p:spPr>
            <a:xfrm flipV="1">
              <a:off x="4588097" y="3192612"/>
              <a:ext cx="3090647" cy="15467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72"/>
            <p:cNvCxnSpPr>
              <a:stCxn id="41" idx="0"/>
              <a:endCxn id="27" idx="1"/>
            </p:cNvCxnSpPr>
            <p:nvPr/>
          </p:nvCxnSpPr>
          <p:spPr>
            <a:xfrm flipV="1">
              <a:off x="4588097" y="2529682"/>
              <a:ext cx="3090647" cy="220971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73"/>
            <p:cNvCxnSpPr>
              <a:stCxn id="41" idx="0"/>
              <a:endCxn id="25" idx="1"/>
            </p:cNvCxnSpPr>
            <p:nvPr/>
          </p:nvCxnSpPr>
          <p:spPr>
            <a:xfrm flipV="1">
              <a:off x="4588097" y="3855540"/>
              <a:ext cx="3090647" cy="88385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2173568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17" name="Picture 16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253360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8" name="Picture 17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072185"/>
              <a:ext cx="567615" cy="637505"/>
            </a:xfrm>
            <a:prstGeom prst="rect">
              <a:avLst/>
            </a:prstGeom>
            <a:noFill/>
          </p:spPr>
        </p:pic>
        <p:pic>
          <p:nvPicPr>
            <p:cNvPr id="19" name="Picture 18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3421657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20" name="Picture 19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940575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21" name="Picture 20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4300614"/>
              <a:ext cx="142875" cy="142875"/>
            </a:xfrm>
            <a:prstGeom prst="rect">
              <a:avLst/>
            </a:prstGeom>
            <a:noFill/>
          </p:spPr>
        </p:pic>
        <p:grpSp>
          <p:nvGrpSpPr>
            <p:cNvPr id="22" name="그룹 94"/>
            <p:cNvGrpSpPr/>
            <p:nvPr/>
          </p:nvGrpSpPr>
          <p:grpSpPr>
            <a:xfrm>
              <a:off x="4072035" y="4667387"/>
              <a:ext cx="1032123" cy="744091"/>
              <a:chOff x="3923928" y="5611804"/>
              <a:chExt cx="1032123" cy="744091"/>
            </a:xfrm>
          </p:grpSpPr>
          <p:pic>
            <p:nvPicPr>
              <p:cNvPr id="40" name="Picture 39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23928" y="5611804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Picture 40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39952" y="5683812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Picture 41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55976" y="5755820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TextBox 98"/>
            <p:cNvSpPr txBox="1"/>
            <p:nvPr/>
          </p:nvSpPr>
          <p:spPr>
            <a:xfrm>
              <a:off x="3830531" y="5433580"/>
              <a:ext cx="1347103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ZooKeeper</a:t>
              </a:r>
            </a:p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Ensemble 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pic>
          <p:nvPicPr>
            <p:cNvPr id="24" name="Picture 23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445519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25" name="Picture 24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784102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26" name="Picture 25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121174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27" name="Picture 26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2458244"/>
              <a:ext cx="142875" cy="142875"/>
            </a:xfrm>
            <a:prstGeom prst="rect">
              <a:avLst/>
            </a:prstGeom>
            <a:noFill/>
          </p:spPr>
        </p:pic>
        <p:cxnSp>
          <p:nvCxnSpPr>
            <p:cNvPr id="28" name="직선 연결선 105"/>
            <p:cNvCxnSpPr>
              <a:stCxn id="21" idx="3"/>
              <a:endCxn id="41" idx="0"/>
            </p:cNvCxnSpPr>
            <p:nvPr/>
          </p:nvCxnSpPr>
          <p:spPr>
            <a:xfrm>
              <a:off x="1715550" y="4372052"/>
              <a:ext cx="2872547" cy="36734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109"/>
            <p:cNvCxnSpPr>
              <a:stCxn id="41" idx="0"/>
              <a:endCxn id="24" idx="1"/>
            </p:cNvCxnSpPr>
            <p:nvPr/>
          </p:nvCxnSpPr>
          <p:spPr>
            <a:xfrm flipV="1">
              <a:off x="4588097" y="4526636"/>
              <a:ext cx="3090647" cy="21275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5"/>
            <p:cNvSpPr txBox="1"/>
            <p:nvPr/>
          </p:nvSpPr>
          <p:spPr>
            <a:xfrm>
              <a:off x="6777291" y="1400136"/>
              <a:ext cx="175958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Cluster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1" name="TextBox 120"/>
            <p:cNvSpPr txBox="1"/>
            <p:nvPr/>
          </p:nvSpPr>
          <p:spPr>
            <a:xfrm>
              <a:off x="6887021" y="1785174"/>
              <a:ext cx="1525577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Server</a:t>
              </a:r>
            </a:p>
          </p:txBody>
        </p:sp>
        <p:sp>
          <p:nvSpPr>
            <p:cNvPr id="32" name="TextBox 128"/>
            <p:cNvSpPr txBox="1"/>
            <p:nvPr/>
          </p:nvSpPr>
          <p:spPr>
            <a:xfrm>
              <a:off x="5247849" y="5236816"/>
              <a:ext cx="2758895" cy="33881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*Manages [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cluster 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name:</a:t>
              </a:r>
              <a:r>
                <a:rPr lang="ko-KR" altLang="en-US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list]</a:t>
              </a:r>
            </a:p>
            <a:p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e.g. “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bookstore”</a:t>
              </a:r>
              <a:r>
                <a:rPr lang="en-US" altLang="ko-KR" sz="11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:</a:t>
              </a:r>
              <a:endPara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3" name="TextBox 131"/>
            <p:cNvSpPr txBox="1"/>
            <p:nvPr/>
          </p:nvSpPr>
          <p:spPr>
            <a:xfrm>
              <a:off x="4826387" y="1769548"/>
              <a:ext cx="2506592" cy="59238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Start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: register “ip:port” to ZK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Stop: remove “ip:port” from ZK</a:t>
              </a:r>
            </a:p>
          </p:txBody>
        </p:sp>
        <p:sp>
          <p:nvSpPr>
            <p:cNvPr id="34" name="TextBox 140"/>
            <p:cNvSpPr txBox="1"/>
            <p:nvPr/>
          </p:nvSpPr>
          <p:spPr>
            <a:xfrm>
              <a:off x="2380611" y="1768553"/>
              <a:ext cx="1963871" cy="7749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Client Library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Lookup cache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node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list</a:t>
              </a:r>
              <a:endParaRPr lang="en-US" altLang="ko-KR" sz="11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With change event notification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,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/>
              </a:r>
              <a:b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</a:b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retrieve updated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list</a:t>
              </a:r>
              <a:endParaRPr lang="en-US" altLang="ko-KR" sz="11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5" name="직사각형 3"/>
            <p:cNvSpPr/>
            <p:nvPr/>
          </p:nvSpPr>
          <p:spPr>
            <a:xfrm>
              <a:off x="261257" y="1272651"/>
              <a:ext cx="8487207" cy="487407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42"/>
            <p:cNvSpPr txBox="1"/>
            <p:nvPr/>
          </p:nvSpPr>
          <p:spPr>
            <a:xfrm>
              <a:off x="7882064" y="2216912"/>
              <a:ext cx="415038" cy="3127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IP1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7882064" y="290343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IP2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7886818" y="352737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IP3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7882064" y="4202359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IP4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88" y="5660067"/>
            <a:ext cx="532745" cy="757362"/>
          </a:xfrm>
          <a:prstGeom prst="rect">
            <a:avLst/>
          </a:prstGeom>
        </p:spPr>
      </p:pic>
      <p:sp>
        <p:nvSpPr>
          <p:cNvPr id="44" name="TextBox 128"/>
          <p:cNvSpPr txBox="1"/>
          <p:nvPr/>
        </p:nvSpPr>
        <p:spPr>
          <a:xfrm>
            <a:off x="8364127" y="5957884"/>
            <a:ext cx="1074264" cy="919089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“</a:t>
            </a:r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IP1:11211”</a:t>
            </a:r>
            <a:r>
              <a:rPr lang="en-US" altLang="ko-KR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</a:br>
            <a:r>
              <a:rPr lang="en-US" altLang="ko-KR" sz="11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“IP2:11211”</a:t>
            </a:r>
            <a:b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</a:br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“IP3:11211”</a:t>
            </a:r>
            <a:b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</a:br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 “IP4:11211”</a:t>
            </a:r>
            <a:r>
              <a:rPr lang="en-US" altLang="ko-KR" sz="11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rPr>
              <a:t>	 </a:t>
            </a:r>
            <a:endParaRPr lang="en-US" altLang="ko-KR" sz="11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onsolas" panose="020B0609020204030204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>
            <a:off x="8332210" y="6001321"/>
            <a:ext cx="63834" cy="735637"/>
          </a:xfrm>
          <a:prstGeom prst="leftBrac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9331349" y="6001322"/>
            <a:ext cx="84586" cy="735637"/>
          </a:xfrm>
          <a:prstGeom prst="rightBrac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1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246</TotalTime>
  <Words>87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Gill Sans MT</vt:lpstr>
      <vt:lpstr>휴먼매직체</vt:lpstr>
      <vt:lpstr>Malgun Gothic</vt:lpstr>
      <vt:lpstr>나눔고딕</vt:lpstr>
      <vt:lpstr>Arial</vt:lpstr>
      <vt:lpstr>Calibri</vt:lpstr>
      <vt:lpstr>Consolas</vt:lpstr>
      <vt:lpstr>Lucida Sans Unicode</vt:lpstr>
      <vt:lpstr>Wingdings 2</vt:lpstr>
      <vt:lpstr>Dividend</vt:lpstr>
      <vt:lpstr>A Brief Introduction into ARCUS Cache Cluster: Installation, Basic Usage, Hello World!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2020-12-30T05:38:57Z</dcterms:created>
  <dcterms:modified xsi:type="dcterms:W3CDTF">2021-01-21T11:24:05Z</dcterms:modified>
</cp:coreProperties>
</file>