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57" r:id="rId5"/>
    <p:sldId id="263" r:id="rId6"/>
    <p:sldId id="273" r:id="rId7"/>
    <p:sldId id="272" r:id="rId8"/>
    <p:sldId id="268" r:id="rId9"/>
    <p:sldId id="27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7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6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531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39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049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50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79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319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1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4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98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2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1F75DB2-2C54-4647-9268-1D157E6C0B10}" type="datetimeFigureOut">
              <a:rPr lang="ru-RU" smtClean="0"/>
              <a:t>10.05.2020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4B1B08-6EEA-4DD9-BEED-CD94FD30AC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66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 – </a:t>
            </a:r>
            <a:r>
              <a:rPr lang="ru-RU" dirty="0" smtClean="0"/>
              <a:t>бот:</a:t>
            </a:r>
            <a:br>
              <a:rPr lang="ru-RU" dirty="0" smtClean="0"/>
            </a:br>
            <a:r>
              <a:rPr lang="ru-RU" dirty="0" smtClean="0"/>
              <a:t>ваш инструктор  по </a:t>
            </a:r>
            <a:r>
              <a:rPr lang="en-US" dirty="0" err="1" smtClean="0"/>
              <a:t>WorkOUt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Галеева</a:t>
            </a:r>
            <a:r>
              <a:rPr lang="ru-RU" dirty="0" smtClean="0"/>
              <a:t> Дина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9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0202" y="1322170"/>
            <a:ext cx="10202091" cy="2855783"/>
          </a:xfrm>
        </p:spPr>
        <p:txBody>
          <a:bodyPr/>
          <a:lstStyle/>
          <a:p>
            <a:r>
              <a:rPr lang="ru-RU" dirty="0" smtClean="0"/>
              <a:t>Спасибо за внимание и понимание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91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04027"/>
            <a:ext cx="8534400" cy="1507067"/>
          </a:xfrm>
        </p:spPr>
        <p:txBody>
          <a:bodyPr/>
          <a:lstStyle/>
          <a:p>
            <a:r>
              <a:rPr lang="ru-RU" dirty="0" smtClean="0"/>
              <a:t>Для чего нужен этот бот?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5862" y="753764"/>
            <a:ext cx="7792523" cy="4263081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В наше время все большую популярность набирает субкультура </a:t>
            </a:r>
            <a:r>
              <a:rPr lang="en-US" dirty="0" err="1" smtClean="0"/>
              <a:t>WorkOut</a:t>
            </a:r>
            <a:r>
              <a:rPr lang="en-US" dirty="0" smtClean="0"/>
              <a:t> – </a:t>
            </a:r>
            <a:r>
              <a:rPr lang="ru-RU" dirty="0" err="1" smtClean="0"/>
              <a:t>воркаута</a:t>
            </a:r>
            <a:r>
              <a:rPr lang="ru-RU" dirty="0" smtClean="0"/>
              <a:t>. Наверное, вы часто видели крутящихся на турниках, подтягивающихся самыми невероятными способами или бесстрашно прыгающими на улице без матов и страховок «гробики» и сальто подростков и уже совсем немолодых людей? Они – последователи уличного спорта, того самого </a:t>
            </a:r>
            <a:r>
              <a:rPr lang="ru-RU" dirty="0" err="1" smtClean="0"/>
              <a:t>воркаута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причине своего недавнего возникновения этот спорт не является официальным, поэтому по нему не так-то просто найти толковые образовательные программы или хотя бы списки всех элементов и упражнений.</a:t>
            </a:r>
          </a:p>
          <a:p>
            <a:r>
              <a:rPr lang="ru-RU" dirty="0" smtClean="0"/>
              <a:t>Я люблю воркаут и занимаюсь этим прекрасным спортом, поэтому моим проектом стал бот-помощник по воркауту</a:t>
            </a:r>
            <a:r>
              <a:rPr lang="ru-RU" dirty="0"/>
              <a:t> в </a:t>
            </a:r>
            <a:r>
              <a:rPr lang="en-US" dirty="0"/>
              <a:t>Telegram</a:t>
            </a:r>
            <a:r>
              <a:rPr lang="ru-RU" dirty="0" smtClean="0"/>
              <a:t>, который, надеюсь, хоть немного поможет начинающим и продолжающим </a:t>
            </a:r>
            <a:r>
              <a:rPr lang="ru-RU" dirty="0" err="1" smtClean="0"/>
              <a:t>воркаутерам</a:t>
            </a:r>
            <a:r>
              <a:rPr lang="ru-RU" dirty="0" smtClean="0"/>
              <a:t> в своих начинаниях. И, возможно, станет толчком для вас к занятиям!</a:t>
            </a:r>
            <a:endParaRPr lang="ru-RU" dirty="0"/>
          </a:p>
        </p:txBody>
      </p:sp>
      <p:pic>
        <p:nvPicPr>
          <p:cNvPr id="1026" name="Picture 2" descr="https://sun9-29.userapi.com/c848632/v848632633/188d3a/9gRz3QjtYJ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663" y="302775"/>
            <a:ext cx="2896542" cy="515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082216" y="5708822"/>
            <a:ext cx="263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 свидания, я полетела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00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Основной класс( и единственный) – класс самого бота </a:t>
            </a:r>
            <a:r>
              <a:rPr lang="en-US" dirty="0" smtClean="0"/>
              <a:t>‘Bot’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1070" t="25253" r="30183" b="30828"/>
          <a:stretch/>
        </p:blipFill>
        <p:spPr>
          <a:xfrm>
            <a:off x="684212" y="363123"/>
            <a:ext cx="6309712" cy="40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8568" y="2559674"/>
            <a:ext cx="5511111" cy="21235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Начало </a:t>
            </a:r>
            <a:r>
              <a:rPr lang="ru-RU" dirty="0" smtClean="0"/>
              <a:t>общения( и для данной презентации конец, т.к. </a:t>
            </a:r>
            <a:r>
              <a:rPr lang="ru-RU" dirty="0" err="1" smtClean="0"/>
              <a:t>скрины</a:t>
            </a:r>
            <a:r>
              <a:rPr lang="ru-RU" dirty="0" smtClean="0"/>
              <a:t> – не особо хорошее решение для демонстрации всех возможностей бота, лучше сами напишите </a:t>
            </a:r>
            <a:r>
              <a:rPr lang="en-US" dirty="0"/>
              <a:t>@</a:t>
            </a:r>
            <a:r>
              <a:rPr lang="en-US" dirty="0" err="1" smtClean="0"/>
              <a:t>WorkOut_instructor_bot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06" t="2840" b="5607"/>
          <a:stretch/>
        </p:blipFill>
        <p:spPr>
          <a:xfrm>
            <a:off x="412364" y="1163364"/>
            <a:ext cx="6109548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113" y="111212"/>
            <a:ext cx="4843847" cy="6326056"/>
          </a:xfrm>
        </p:spPr>
        <p:txBody>
          <a:bodyPr>
            <a:normAutofit/>
          </a:bodyPr>
          <a:lstStyle/>
          <a:p>
            <a:r>
              <a:rPr lang="ru-RU" dirty="0" smtClean="0"/>
              <a:t>Единственное, на чем стоит остановиться – на функции «связаться с диной»(со мной), потому что для всех она выглядит так:</a:t>
            </a:r>
            <a:endParaRPr lang="ru-RU" dirty="0"/>
          </a:p>
        </p:txBody>
      </p:sp>
      <p:pic>
        <p:nvPicPr>
          <p:cNvPr id="2050" name="Picture 2" descr="https://sun7-8.userapi.com/PjyLRS4cSEqrtbljvuDSjbA_8F1OelAMKMxy-w/3Gr4XncDye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19" y="380642"/>
            <a:ext cx="3472263" cy="61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6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113" y="111212"/>
            <a:ext cx="4843847" cy="6326056"/>
          </a:xfrm>
        </p:spPr>
        <p:txBody>
          <a:bodyPr>
            <a:normAutofit/>
          </a:bodyPr>
          <a:lstStyle/>
          <a:p>
            <a:r>
              <a:rPr lang="ru-RU" dirty="0" smtClean="0"/>
              <a:t>А для меня – так:</a:t>
            </a:r>
            <a:endParaRPr lang="ru-RU" dirty="0"/>
          </a:p>
        </p:txBody>
      </p:sp>
      <p:pic>
        <p:nvPicPr>
          <p:cNvPr id="3074" name="Picture 2" descr="https://sun9-36.userapi.com/1IGCewAValJN6RylXa38z6AP1vnijvwxFUl1vA/wnN-MZ7vl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506627"/>
            <a:ext cx="2897359" cy="579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4909" y="358334"/>
            <a:ext cx="5325757" cy="1766414"/>
          </a:xfrm>
        </p:spPr>
        <p:txBody>
          <a:bodyPr>
            <a:normAutofit/>
          </a:bodyPr>
          <a:lstStyle/>
          <a:p>
            <a:r>
              <a:rPr lang="ru-RU" dirty="0" smtClean="0"/>
              <a:t>База данных </a:t>
            </a:r>
            <a:r>
              <a:rPr lang="en-US" dirty="0" smtClean="0"/>
              <a:t>SQLite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170" t="64253" r="78412" b="16452"/>
          <a:stretch/>
        </p:blipFill>
        <p:spPr>
          <a:xfrm>
            <a:off x="654909" y="2124748"/>
            <a:ext cx="7315200" cy="40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5523" y="222416"/>
            <a:ext cx="9663003" cy="2100642"/>
          </a:xfrm>
        </p:spPr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1562" t="23707" r="3300" b="39071"/>
          <a:stretch/>
        </p:blipFill>
        <p:spPr>
          <a:xfrm>
            <a:off x="662555" y="2323058"/>
            <a:ext cx="10692275" cy="34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Какие же возможности развития моего бота я вижу?</a:t>
            </a:r>
          </a:p>
          <a:p>
            <a:r>
              <a:rPr lang="ru-RU" dirty="0" smtClean="0"/>
              <a:t>Развитие функции «Получить советы по тренировкам» с помощью консультаций более опытных </a:t>
            </a:r>
            <a:r>
              <a:rPr lang="ru-RU" dirty="0" err="1" smtClean="0"/>
              <a:t>воркаутеров</a:t>
            </a:r>
            <a:r>
              <a:rPr lang="ru-RU" dirty="0" smtClean="0"/>
              <a:t> и моего развития в </a:t>
            </a:r>
            <a:r>
              <a:rPr lang="ru-RU" dirty="0" err="1" smtClean="0"/>
              <a:t>воркауте</a:t>
            </a:r>
            <a:endParaRPr lang="ru-RU" dirty="0" smtClean="0"/>
          </a:p>
          <a:p>
            <a:r>
              <a:rPr lang="ru-RU" dirty="0" smtClean="0"/>
              <a:t>Пополнение БД </a:t>
            </a:r>
          </a:p>
          <a:p>
            <a:r>
              <a:rPr lang="ru-RU" dirty="0" smtClean="0"/>
              <a:t>Возможность добавления своих тренировок и подключение напоминания о необходимости потренироваться</a:t>
            </a:r>
          </a:p>
        </p:txBody>
      </p:sp>
    </p:spTree>
    <p:extLst>
      <p:ext uri="{BB962C8B-B14F-4D97-AF65-F5344CB8AC3E}">
        <p14:creationId xmlns:p14="http://schemas.microsoft.com/office/powerpoint/2010/main" val="273725920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516</TotalTime>
  <Words>275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Сектор</vt:lpstr>
      <vt:lpstr>Telegram – бот: ваш инструктор  по WorkOUt</vt:lpstr>
      <vt:lpstr>Для чего нужен этот бот?</vt:lpstr>
      <vt:lpstr>Основной класс( и единственный) – класс самого бота ‘Bot’</vt:lpstr>
      <vt:lpstr>Начало общения( и для данной презентации конец, т.к. скрины – не особо хорошее решение для демонстрации всех возможностей бота, лучше сами напишите @WorkOut_instructor_bot)</vt:lpstr>
      <vt:lpstr>Единственное, на чем стоит остановиться – на функции «связаться с диной»(со мной), потому что для всех она выглядит так:</vt:lpstr>
      <vt:lpstr>А для меня – так:</vt:lpstr>
      <vt:lpstr>База данных SQLite</vt:lpstr>
      <vt:lpstr>Библиотеки</vt:lpstr>
      <vt:lpstr>А что дальше?</vt:lpstr>
      <vt:lpstr>Спасибо за внимание и понимание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– бот: ваш инструктор  по WorkOUt</dc:title>
  <dc:creator>наталья</dc:creator>
  <cp:lastModifiedBy>наталья</cp:lastModifiedBy>
  <cp:revision>13</cp:revision>
  <dcterms:created xsi:type="dcterms:W3CDTF">2020-05-06T13:39:58Z</dcterms:created>
  <dcterms:modified xsi:type="dcterms:W3CDTF">2020-05-10T20:46:41Z</dcterms:modified>
</cp:coreProperties>
</file>