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26.3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1 423 1528,'0'0'4653,"0"0"-2088,0 0-917,0 0-397,0 0-352,0 0-312,0-1-545,0 1 0,0 0 0,1-1 1,-1 1-1,0-1 0,0 1 0,1 0 1,-1-1-1,0 1 0,0 0 0,1-1 1,-1 1-1,0 0 0,1 0 0,-1-1 1,1 1-1,-1 0 0,0 0 0,1-1 0,-1 1 1,1 0-1,-1 0 0,1 0 0,-1 0 1,0 0-1,1 0 0,-1 0 0,1 0 1,-1 0-1,1 0 0,-1 0 0,1 0 0,191 0-7,211-27 0,-293 12-61,141-1 0,-250 16 42,-1 0 56,0 0 14,0 0-23,0 0-8,0 0-12,0 0-29,0 0-8,0 0-29,0 39-768,0 113 468,0-152 422,-1-34 10,-53-270-29,42 246-70,0 12-14,8 30 24,0 0 0,0 0 0,2-1 0,-2-24 0,4 40-67,0 1-48,18 19-90,-2-5 193,0 0-1,1-1 1,0-1-1,1-1 1,33 16 0,101 32 40,-107-45-37,0 3 1,64 34-1,-106-49-18,0-1-1,0 1 1,0 0-1,-1 0 1,1 0-1,0 0 1,-1 0-1,0 0 1,1 1-1,-1-1 1,0 1-1,0 0 1,-1 0-1,1-1 1,0 1-1,-1 0 1,0 1-1,0-1 1,0 0-1,0 0 1,0 0-1,0 1 1,-1 4-1,0-4 7,-1 0-1,0 0 1,0 0-1,0 0 1,-1 0-1,1 0 0,-1 0 1,0 0-1,0-1 1,-1 1-1,1-1 1,-1 0-1,1 1 0,-1-1 1,0 0-1,0-1 1,0 1-1,-5 3 1,-38 24 189,-1-2 0,-1-1 0,-78 29 0,61-27 417,50-20-754,20-4 66,25-3-2080,-27-2 1558,8 0-5497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35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 6905,'0'0'2513,"0"0"-861,0 0-586,0 0-221,0 0-172,0 0-311,1 0-235,-1 0-137,1 1 0,0-1-1,0 1 1,-1 0 0,1-1 0,-1 1-1,1 0 1,0 0 0,-1-1 0,1 1-1,-1 0 1,0 0 0,1 0 0,-1 0-1,0-1 1,1 1 0,-1 0 0,0 0-1,0 0 1,0 0 0,0 0 0,0 0 0,0 0-1,0 0 1,0 0 0,0 0 0,-1 1-1,1 2 7,0 55 133,-3 1 0,-14 83-1,7-73-29,-1 90-1,15-159-74,0 0 1,0 0-1,0 0 0,0 0 0,0-1 1,0 1-1,1-1 0,-1 0 0,8-2 1,-4 2 5,4-1-12,1 0-1,-1-1 0,17-5 0,36-4 17,84 12-1,-130 1-20,0 0 0,-1 2 0,1 0 0,-1 0 0,33 14 0,-43-15-1629,-8-3-1784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36.1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4545,'0'0'1099,"0"0"-328,0 0-274,0 0 109,0 0 595,0 0-113,7 11-313,1 1-667,-1 0-1,-1 1 1,0 0-1,-1 1 1,0-1-1,-1 1 1,4 23-1,4 96 932,-7 194-1,-7-187-1308,2-133-2193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36.5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11210,'0'0'2577,"0"0"-1361,0 0-704,0 0-72,0 0 145,0 0-233,0 0-192,0 0-88,0 0-64,0 0-8,3 0-184,7 0-489,0-7-1607,0-6-5282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37.6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1 256 5209,'0'0'859,"0"0"-474,0 0-267,0 0 267,0 0 1280,0 0-392,0 15-609,0 277 2748,2-271-3276,1 1 0,1 0 1,1-1-1,0 0 0,11 23 1,47 100 10,-59-135-122,1-1-1,0 1 1,1-1 0,-1 0-1,1 0 1,1 0 0,0-1-1,0 0 1,0-1-1,1 0 1,0 0 0,0 0-1,0-1 1,14 6 0,-6-5 12,0 0 0,0-2 0,0 0 0,1-1 0,0 0 0,0-2 0,28 0 0,-37-1-20,8 1 11,1-2 0,-1 0 0,24-4 1,-33 3-22,0 0 1,-1-1 0,1 0-1,-1 0 1,1 0-1,-1-1 1,0 0-1,0 0 1,-1 0-1,10-9 1,-6 3 19,1-1 0,-2 0 0,1 0 0,-2-1 0,0 0 0,0 0 0,-1-1 0,0 0 0,-1 0 0,5-21 0,0-12 140,7-84 1,-10 67-140,2-23 31,-4-1 0,-7-107-1,1 187-16,0 0 0,-1-1-1,0 1 1,-1 0 0,0 0-1,0 0 1,0 0 0,-1 1-1,0-1 1,0 1 0,-1 0-1,0 0 1,0 0 0,-10-8-1,3 3-17,-1 1 0,1 1 0,-1 0 0,-1 0 0,0 1 0,-15-5-1,15 9-82,0 1-1,-1 1 0,1 1 0,-1 0 0,1 0 0,-1 2 0,-20 2 0,20-2-6,8 0-4,0 1 0,0 0 0,0 1 0,0-1 0,0 1 0,1 1 0,-1-1 0,1 1 0,0 0 0,-8 7 0,0 0-108,2 0 1,-1 1-1,-15 19 1,22-21 8,1-1 0,0 1 0,1-1 0,-1 1 0,2 1 1,0-1-1,0 0 0,1 1 0,0-1 0,0 1 0,1 0 1,1 17-1,-1 0-1593,-2 5-2729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39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53 4417,'0'0'1955,"0"0"-511,0 0-249,0 0-383,0 0-195,0 0-45,17-18 1115,0 12-1672,-1-1 0,1 2 1,1 0-1,-1 2 0,1-1 1,-1 2-1,1 1 0,0 0 1,33 3-1,-47-1-15,0 0 0,0 0-1,0 0 1,0 0 0,0 1-1,0 0 1,0 0 0,-1 0 0,1 0-1,-1 1 1,0 0 0,1-1 0,-1 1-1,0 0 1,0 0 0,-1 1 0,1-1-1,-1 0 1,0 1 0,0 0 0,0-1-1,0 1 1,0 0 0,-1 0-1,0 0 1,0 0 0,0 0 0,0 1-1,0 4 1,0 0-20,0 1-1,0 0 0,0 0 1,-1 0-1,-1 0 1,0 0-1,0 0 1,-1 0-1,0-1 0,-1 1 1,-5 12-1,1-8-329,-1 0 0,-1 0 1,0-1-1,-17 20 0,22-29 80,0 0 0,0 0 0,0 0 1,0-1-1,-1 1 0,1-1 0,-1 0 0,0-1 1,0 1-1,0-1 0,0 0 0,0 0 0,-1-1 1,1 1-1,-1-1 0,-8 1 0,13-5 251,0 0 0,0 0 0,1 0 0,-1 0 0,1 0 0,0 0 0,0 0 1,0 0-1,0 0 0,0 0 0,1 0 0,0-4 0,2 4 15,-1 1 1,1-1-1,-1 0 1,1 1-1,0-1 1,0 1-1,0 0 1,0 0-1,0 0 1,1 0-1,-1 0 1,1 1-1,-1 0 1,1 0-1,-1 0 1,1 0-1,7-1 1,68-3-24,-73 5 25,1 0 33,0 0 1,0 1 0,0 0-1,0 0 1,0 0-1,0 1 1,0-1 0,0 2-1,-1-1 1,1 1 0,-1 0-1,0 0 1,0 1-1,0 0 1,0 0 0,-1 0-1,1 1 1,-1 0 0,0 0-1,-1 0 1,1 1 0,-1-1-1,0 1 1,5 10-1,-3-5 138,-1 1 0,0 0 0,0 0 0,-1 0 0,-1 0 0,0 1 0,0 0-1,-2-1 1,1 1 0,-2 0 0,0 0 0,0 0 0,-1-1 0,-4 21 0,3-23-85,0-1 0,-1 0 0,0 0 0,0-1 0,-1 1 0,0 0 0,0-1 0,-1 0 0,0 0 0,-1-1 0,1 1 0,-2-1 0,1 0 0,-1-1 0,0 0 0,0 0 0,-1 0 1,1-1-1,-1 0 0,-15 7 0,17-10-14,-1 1 0,1-1 0,-1 0 0,0-1 0,0 0 0,0 0 0,0 0 1,0-1-1,0 0 0,0 0 0,0-1 0,0 0 0,0 0 0,0 0 0,0-1 0,1 0 0,-1-1 1,1 1-1,-1-1 0,1-1 0,0 1 0,0-1 0,0 0 0,1 0 0,-10-9 0,8 5-5,0 0 0,0-1 0,0 0 0,1 0 0,1 0 0,-1-1 0,1 0 0,1 0 0,0 0 0,0 0 0,1-1 0,1 1 0,0-1 0,0 0 0,0-21 0,2 32-168,0-1 1,0 1-1,1-1 0,-1 1 1,0 0-1,1-1 1,-1 1-1,0-1 1,1 1-1,-1 0 1,0-1-1,1 1 0,-1 0 1,1 0-1,-1-1 1,1 1-1,-1 0 1,0 0-1,1 0 1,-1-1-1,1 1 0,-1 0 1,1 0-1,-1 0 1,1 0-1,-1 0 1,1 0-1,-1 0 1,1 0-1,-1 0 1,1 0-1,-1 0 0,1 1 1,-1-1-1,2 0 1,2 1-1019,10-1-4187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39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76 1880,'0'0'1793,"0"0"-1241,0 0-376,0 0-168,0 0 64,0 0 376,0 0 896,0-76-7,0 76 287,0 0-744,0 0-384,0 0-288,0 0-136,0 7 64,0 2-136,0-5-112,3-4-4113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40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24 183 3777,'0'0'1264,"0"0"-321,0 0-106,0 0-135,0 0-142,3 20 263,13 63-175,-14-79-588,0 0 0,0 0 0,0 0 0,1 0 0,-1-1 0,1 1 0,0-1 1,0 1-1,0-1 0,0 0 0,1 0 0,-1-1 0,1 1 0,0-1 0,0 1 0,0-1 0,0 0 0,0-1 0,0 1 0,0-1 0,1 0 0,-1 0 0,0 0 0,1 0 1,-1-1-1,1 0 0,5 0 0,-3 1-8,-1-1 1,1 1-1,-1-1 0,1 0 1,-1-1-1,1 0 0,-1 0 1,0 0-1,1-1 1,-1 0-1,0 0 0,0 0 1,0-1-1,0 0 1,-1 0-1,1-1 0,-1 0 1,1 0-1,-1 0 1,-1 0-1,1-1 0,-1 1 1,1-1-1,-1-1 1,-1 1-1,1 0 0,-1-1 1,0 0-1,0 0 0,0 0 1,-1 0-1,0 0 1,0 0-1,1-12 0,-1 10-40,-1 0 0,1-1 0,-1 1 0,-1-1-1,0 1 1,0-1 0,-1 1 0,0-1 0,0 1-1,-1-1 1,0 1 0,0 0 0,-1 0-1,0 0 1,-1 0 0,-7-13 0,6 15 3,1 0 1,-1 1-1,0 0 0,0 0 1,0 1-1,-1-1 0,0 1 1,0 1-1,0-1 0,0 1 1,0 0-1,-1 0 0,1 0 1,-1 1-1,0 0 0,0 1 1,0-1-1,0 1 1,0 1-1,-13 0 0,14 0-30,1 1 0,-1 0 0,0 1 0,0-1 0,1 1 0,-1 1 0,1-1 0,0 1 0,-1 0 0,1 0 0,0 0 0,1 0 0,-1 1 0,1 0 0,-1 0 0,1 1 0,0-1 0,1 1 0,-1 0 0,1-1 0,0 2 0,0-1 0,-4 11 0,0-1 3,1 2 0,0-1 0,1 0 0,1 1 0,0 0 0,1 0 0,0 20 0,2-30 12,1 0-1,0 0 0,0 0 1,1 0-1,0 1 0,0-1 1,0-1-1,1 1 0,5 13 1,-5-18 1,0 1 0,0 0 1,0-1-1,1 1 0,-1-1 1,1 0-1,-1 0 0,1 0 1,0 0-1,0 0 0,0 0 1,0-1-1,0 1 0,0-1 1,0 0-1,0 0 0,0 0 1,1-1-1,-1 1 0,0-1 1,1 0-1,-1 1 0,4-2 0,1 2-3,0-1 0,0-1 0,0 1 0,0-1 0,1-1 0,-1 1 0,-1-2 0,1 1 0,0-1 0,-1 0 0,1 0 0,-1-1 0,0 0 0,0 0 0,0-1 0,-1 0 0,1 0 0,7-9 0,-11 11 1,0 0-2,1 1 0,-1-1 0,0 0 0,1 1 0,-1 0-1,1 0 1,6-3 0,-9 5 2,0 0 1,0 0-1,0 0 1,0 0-1,0 0 0,0 1 1,0-1-1,0 0 1,0 0-1,0 1 0,-1-1 1,1 0-1,0 1 1,0-1-1,0 1 0,0-1 1,0 1-1,-1 0 1,1-1-1,0 1 0,0 0 1,-1-1-1,1 1 1,0 0-1,-1 0 0,1 0 1,-1 0-1,1-1 1,-1 1-1,0 0 0,1 0 1,-1 0-1,0 0 1,0 0-1,0 0 0,1 2 1,20 76 221,-3 1 0,9 110 0,-7-47-52,-15-123-420,-1-34-1560,-4-11-2600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41.2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1880,'0'0'3967,"0"0"-2768,0 0-975,0 0-182,0 0-32,0 0 31,3 2 180,-2-1-157,1-1-1,-1 1 1,0 0-1,1 0 1,-1 0-1,0 0 1,0 0-1,0 0 1,0 0-1,0 0 1,0 0-1,0 1 1,0-1-1,0 0 1,0 1-1,-1-1 1,1 0-1,-1 1 1,1-1-1,-1 1 1,1-1-1,-1 3 1,8 174 3114,-8-174-3152,0 1 1,1-1 0,-1 1-1,1-1 1,0 1 0,0-1-1,0 1 1,1-1 0,0 0-1,0 0 1,0 0 0,0 0-1,0 0 1,1 0 0,0-1-1,-1 1 1,2-1 0,-1 0-1,0 1 1,0-2-1,1 1 1,0 0 0,0-1-1,0 1 1,0-1 0,0 0-1,0-1 1,0 1 0,0-1-1,1 1 1,7 0 0,1 0 107,1-1 0,0-1 0,-1 0-1,1-1 1,-1 0 0,1-1 0,-1-1 0,1 0 0,18-7 0,17-4-17,1 2-1,-1 2 1,102-6 0,-105 12-376,-34 0-1039,-7-3-2800,-4 1-848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41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1120,'0'0'5491,"0"0"-3890,0 0-1321,0 0-187,0 0 52,0 0 90,-1 4-46,1 10 121,-1 1 1,2-1 0,0 0-1,1 1 1,0-1-1,1 0 1,1 0-1,10 25 1,3 19 380,82 501 2159,-97-522-4728,-2-36-3044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42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1304,'0'0'1449,"0"0"-585,0 0-252,0 0-336,0 0-184,0 0-17,2 3 179,2 1-175,0 0 0,0 0 0,0-1 0,0 0 0,0 0 0,1 0-1,0 0 1,-1-1 0,8 3 0,-5-2 223,0 0 0,0 1 0,-1 0 0,1 0 0,-1 0 0,0 1 0,9 9 0,-11-9-98,1 1-1,-1 0 0,0 0 1,-1 0-1,1 1 1,-1-1-1,-1 1 1,1 0-1,-1-1 1,0 1-1,-1 0 0,0 1 1,0-1-1,0 0 1,-1 0-1,0 0 1,0 0-1,-3 13 1,-3 5-46,-1 0 0,-1-1 0,-2 0 1,-12 24-1,13-31-152,0 1-1,2 0 1,0 0 0,1 1-1,0 0 1,2 0 0,-3 30-1,7-43-5,-1 0-6,1 1 1,0-1-1,1 0 1,0 1 0,0-1-1,2 9 1,-1-12 3,-1 0 0,1-1 0,0 1 0,-1-1 0,1 1 0,1-1 0,-1 1 0,0-1 0,0 0 0,1 0 0,0 0 0,-1-1 0,1 1 0,0 0 0,3 0 0,15 9 6,-1 0 1,0 1-1,0 1 1,23 21-1,-37-29-3,0 1 1,-1 0-1,0 0 1,0 0-1,-1 1 1,1 0-1,-1 0 1,-1 0-1,0 0 0,0 1 1,0-1-1,-1 1 1,0 0-1,0-1 1,-1 1-1,1 10 0,-2 5 30,0-1 1,-2 0-1,0 0 0,-2 0 0,0 0 0,-8 21 0,9-29-22,0 0 0,0 1 0,2-1 0,0 0 0,0 1 0,3 21-1,0-33-7,-1-1-1,1 1 0,0-1 0,0 1 0,0-1 0,0 0 0,0 0 0,0 0 0,1 0 0,-1 0 0,1 0 0,-1-1 0,1 1 0,0-1 0,-1 0 0,1 0 1,0 0-1,0 0 0,3 1 0,-1-1 0,0 1 0,0 0 0,0 1 1,0-1-1,-1 1 0,8 6 0,-8-4 1,-1 1-1,1 0 1,-1 0-1,-1 0 1,1 1-1,-1-1 1,0 1-1,-1-1 0,1 1 1,-1-1-1,-1 1 1,1 0-1,-1-1 1,-1 8-1,0 11 0,-1-1 0,-8 38 0,6-43 0,-5 21-4,1 1 1,2 0-1,0 45 0,6-84 2,0-1 0,0 1 0,0-1 0,1 1 0,-1 0 0,1-1 1,-1 1-1,1-1 0,0 1 0,-1-1 0,1 1 0,0-1 0,0 0 0,0 1 0,0-1 0,0 0 0,0 0 0,1 0 0,-1 0 0,0 0 0,3 2 0,38 16-82,-35-17 83,-1 0 1,-1 1-1,1-1 0,0 1 1,9 7-1,-10-5 28,-1 0-1,0 0 1,-1 1-1,1-1 0,-1 1 1,0 0-1,0 0 1,-1 0-1,1 0 0,-2 1 1,1-1-1,-1 0 1,2 10-1,0 16 10,-1 47 0,-1-36-119,1 9-1061,-2 0-2854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20.4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1 109 4081,'0'0'1650,"0"0"-3,0 0 29,0 0-260,0 0-297,0 0-303,0 0-114,0 0-41,0 0-138,0 0-156,0 0-42,0 0-21,0 0-21,0 0-12,0 0-18,0 0-46,4-6-48,6-5-151,1 0 0,1 1 0,-1 1 0,2-1 0,-1 2 0,28-14 0,-30 18-33,0 0 0,0 1 0,1 0 0,0 0 0,0 1 0,-1 1 0,1 0 0,0 1 0,0 0 0,20 2 0,-27-1 11,0 0 0,0-1 0,0 2 0,0-1 0,0 0 0,0 1 1,0 0-1,0 0 0,-1 0 0,1 0 0,-1 1 0,1-1 0,-1 1 0,0 0 1,0 0-1,4 5 0,-2-2-10,-2 0 0,1 1-1,-1-1 1,0 1 0,0-1 0,-1 1 0,1 0 0,-2 0 0,3 10 0,-3-7 1,0 1-1,0-1 1,-1 1 0,0 0-1,-1-1 1,0 1 0,-1-1 0,0 0-1,0 1 1,-1-1 0,-1 0 0,0 0-1,-7 13 1,1-7-28,-2 0 1,0 0-1,-1-1 0,-19 17 0,28-28-64,-1 0 0,1 0 1,-1-1-1,0 0 0,0 0 0,0 0 0,-1 0 0,1-1 0,-1 0 0,1 0 0,-1 0 0,0-1 0,1 1 0,-1-2 0,0 1 0,0-1 0,0 1 0,-10-2 0,16 1 113,-1 0-1,1 0 1,-1 0-1,1 0 1,0 0-1,-1 0 1,1 0 0,0 0-1,-1 0 1,1 0-1,0-1 1,-1 1-1,1 0 1,0 0-1,-1 0 1,1 0-1,0 0 1,-1-1 0,1 1-1,0 0 1,0 0-1,-1-1 1,1 1-1,0 0 1,0 0-1,-1-1 1,1 1 0,0 0-1,0 0 1,0-1-1,0 1 1,-1 0-1,1-1 1,0 1-1,0 0 1,0-1-1,0 1 1,0 0 0,0-1-1,0 1 1,0-1-1,0 1 1,0 0-1,0-1 1,0 1-1,0 0 1,0-1 0,0 1-1,0 0 1,1-1-1,-1 1 1,0 0-1,0-1 1,0 1-1,0 0 1,1 0 0,-1-1-1,1 1 1,16-13 9,51-3-1244,-22 12-3127,-45 5 4291,0 0 1,-1 0-1,1 0 1,0 0-1,-1-1 1,1 1-1,-1 0 1,1 0-1,-1 0 1,1 1-1,-1-1 1,0 0 0,1 0-1,-1 0 1,0 0-1,0 0 1,0 0-1,0 0 1,0 0-1,0 1 1,0-1-1,0 0 1,-1 0-1,1 0 1,-1 1 0,1 1-297,-2 11-2183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45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3321,'0'0'604,"0"0"-135,0 0 287,0 0 181,0 0-315,0 0-289,2 28 1455,4-9-1260,0 1-1,1-1 1,1 0-1,1-1 1,0 0 0,23 32-1,-27-44-519,0 1 0,1-1 0,0 0 0,0 0 0,0-1 0,1 0 0,0 0 0,0-1 0,0 0 0,0 0 0,1 0 0,-1-1 0,1 0 0,0 0 0,0-1 0,0 0 0,0-1 0,1 0 0,11 0 0,-16-1-5,-1 0 0,0 0 0,0 0 0,0-1 1,1 1-1,-1-1 0,0 0 0,0 0 0,0 0 1,0 0-1,0-1 0,0 1 0,-1-1 0,1 1 1,0-1-1,-1 0 0,4-4 0,-2 2-15,0-1-1,-1-1 0,0 1 1,0 0-1,0-1 1,-1 1-1,1-1 0,1-9 1,2-2-175,-6 30-248,-3 16 345,3 157 74,0-217 53,-1-16 144,1 0 0,3 0 0,2 0-1,15-69 1,-20 116-183,0-1 0,0 1 0,1-1 1,-1 1-1,0-1 0,0 1 0,0-1 0,0 1 0,0 0 0,0-1 0,1 1 0,-1-1 0,0 1 1,0-1-1,1 1 0,-1 0 0,0-1 0,1 1 0,-1-1 0,0 1 0,1 0 0,-1 0 1,1-1-1,-1 1 0,1 0 0,-1 0 0,0-1 0,1 1 0,-1 0 0,1 0 0,-1 0 1,1 0-1,0-1 0,11 16-111,10 40-99,-17-42 188,13 27 27,-12-28 0,0 1-1,0 0 1,-1-1-1,-1 2 1,0-1 0,-1 0-1,2 18 1,-6-29 5,1 0 0,-1 0 1,1 0-1,-1 0 1,0 0-1,1 0 0,-1 0 1,0-1-1,0 1 1,0 0-1,-1-1 0,1 1 1,0-1-1,-1 1 0,1-1 1,-1 0-1,1 1 1,-1-1-1,0 0 0,1 0 1,-1 0-1,0 0 1,0 0-1,0-1 0,0 1 1,-3 0-1,-58 13 310,53-13-160,10-1-220,0 0 0,-1 0 0,1 1 0,0-1 0,-1 0 0,1 0 0,0 0 0,-1 1-1,1-1 1,0 0 0,-1 0 0,1 1 0,0-1 0,0 0 0,-1 0 0,1 1 0,0-1-1,0 0 1,0 1 0,0-1 0,-1 1 0,1-1 0,0 0 0,0 1 0,0-1 0,0 0-1,0 1 1,0-1 0,0 1 0,0-1 0,0 0 0,0 1 0,0-1 0,0 0 0,0 1-1,0-1 1,0 1 0,1-1 0,-1 0 0,0 1 0,0-1 0,0 0 0,1 1 0,-1-1-1,0 0 1,1 1 0,9 1-2954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46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1 6529,'0'0'2122,"0"0"-884,0 0-550,0 0-23,0 0 100,0 0-277,-3 12-264,-9 23-128,-1-1 1,-27 48-1,21-46 4,1 1-1,-22 73 1,38-100-78,0 0 1,1 0 0,1 21-1,0-27-9,0-4-10,0 1 0,1 0 0,-1-1 0,0 1 0,1 0-1,-1 0 1,1-1 0,-1 1 0,1-1 0,0 1 0,-1-1 0,1 1 0,-1-1 0,1 1 0,0-1 0,0 1 0,-1-1 0,1 0 0,0 1 0,0-1 0,-1 0 0,1 0 0,0 1 0,0-1 0,0 0 0,-1 0 0,1 0 0,0 0 0,0 0 0,1-1 0,34 1 63,-26 0-63,187 0 245,-195 1-233,1-1 0,-1 1 0,1 0 0,-1 0 0,0 0 0,1 0 1,-1 0-1,0 0 0,1 0 0,1 3 0,-2-3-171,0 1 1,0-1 0,0 0-1,-1 0 1,1 0-1,0 0 1,0 0 0,1-1-1,-1 1 1,0-1-1,4 1 1,-3-1-3971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47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6305,'0'0'903,"0"0"-76,0 0 236,0 0 164,23-6-238,159-35 425,-192 44-1361,0 1 1,0 1-1,0 0 0,1 0 1,0 1-1,-14 11 0,-58 51 305,80-67-363,-1 0 1,1 0-1,-1 0 1,1 0-1,0 1 1,-1-1 0,1 0-1,0 1 1,0-1-1,0 1 1,0 0-1,0-1 1,1 1-1,-1-1 1,0 1-1,1 0 1,-1 0-1,1-1 1,-1 1-1,1 3 1,1-3-1,0-1 0,1 0 0,-1 0 0,0 0 0,1 0 0,-1 0 0,1 0-1,-1 0 1,1 0 0,0-1 0,-1 1 0,1-1 0,0 1 0,-1-1 0,1 1 0,0-1 0,-1 0 0,1 0 0,0 0 0,2 0 0,13 2-15,1 1 0,0 1 0,-1 0 0,25 11 0,-37-13 76,0 0 0,1 0 1,-1 0-1,0 1 0,-1 0 0,1 0 0,0 1 0,-1-1 0,0 1 1,0 0-1,0 0 0,0 0 0,0 1 0,-1-1 0,0 1 0,0 0 0,0 0 1,2 7-1,-4-11 41,-1 1 0,1 0 0,-1 0 0,0 0 0,1 0 0,-1 0 0,0 0 0,0 0 0,0 0 0,-1 0 0,1 0 0,0 0 0,-1 0 0,1 0 0,-1 0 0,0 0 0,1 0 0,-1-1 0,0 1 0,0 0 0,0 0 0,-3 2 0,1-1-24,0-1 1,0 1 0,-1-1 0,1 0 0,-1 0 0,0 0-1,1 0 1,-1-1 0,0 1 0,-7 1 0,-9 0-6,0 0 0,0-1 1,-31 0-1,46-2-10,-6 0-133,-17-2 300,27 2-287,0-1-1,0 1 1,0 0-1,0-1 1,0 1-1,1-1 1,-1 0 0,0 1-1,0-1 1,1 1-1,-1-1 1,0 0-1,1 0 1,-1 1-1,1-1 1,-1 0-1,1 0 1,-1 0-1,1 0 1,0 0-1,-1 1 1,1-1-1,0 0 1,0 0-1,0 0 1,-1-2-1,1-8-3261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47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0 350 11322,'0'0'1615,"0"0"-689,0 0-506,0 0-260,0 0 23,0 0 162,27-6 21,4-1-274,24-6 87,64-7-1,439-96 97,-477 96-253,-80 20-30,0 0-1,0 0 1,-1 0-1,1 1 1,0-1-1,0 0 1,-1 0-1,1 0 1,0 0-1,-1 1 0,1-1 1,0 0-1,-1 1 1,1-1-1,0 1 1,-1-1-1,1 0 1,-1 1-1,1-1 1,-1 1-1,1 0 0,-1-1 1,1 1-1,-1-1 1,1 1-1,-1 0 1,0-1-1,1 1 1,-1 0-1,0-1 1,0 1-1,0 0 0,1 0 1,-1-1-1,0 1 1,0 0-1,0 0 1,0-1-1,0 1 1,0 0-1,0 0 1,-1-1-1,1 2 0,-4 44 17,3-39-22,-23 165 163,22-203-127,-1 0 0,-2 1 1,-1 0-1,-18-53 0,14 54-222,1-1-1,2-1 1,1 1 0,-3-56-1,12 85 112,0 0 0,0 0 1,0 1-1,0-1 0,1 1 0,-1 0 0,0 0 0,0 0 0,1 0 1,3 1-1,1 2 72,0-1 1,0 1 0,0 0-1,-1 0 1,0 1 0,1 0-1,10 9 1,47 40 17,-56-46-10,2 3 31,-1 0 0,0 0 0,0 1 0,-1 0 0,-1 0 0,14 25 0,-20-32 51,0 0 0,0 1 0,0-1 0,0 1 1,-1 0-1,0-1 0,0 1 0,0 0 0,0 0 0,-1 0 1,0 0-1,0-1 0,0 1 0,-1 0 0,0 0 1,0 0-1,0 0 0,0-1 0,-1 1 0,1-1 0,-1 1 1,0-1-1,-1 0 0,-2 5 0,-3 1 47,0-1-1,0 0 1,-1 0 0,0-1 0,-18 12-1,22-16-219,-1 0 0,0 0 0,-1-1 0,1 0 0,-1 0 0,1-1 0,-1 0 0,0 0 1,0 0-1,0-1 0,-8 1 0,9-2-2554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48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86 6617,'0'0'1310,"0"0"-579,0 0-183,0 0 199,22-12 42,72-38-262,-86 46-447,-1 0 1,1 1-1,0 0 1,0 1-1,1-1 0,-1 2 1,0-1-1,1 1 1,-1 0-1,1 1 0,-1 0 1,1 1-1,9 1 1,-1-1 80,-13 0-108,-1-1 0,0 1-1,1 0 1,-1 0 0,0 0 0,1 0 0,-1 1-1,0 0 1,0-1 0,0 1 0,0 0 0,-1 0-1,1 0 1,0 1 0,-1-1 0,0 1 0,1-1-1,-1 1 1,0 0 0,0 0 0,-1 0 0,1 0-1,-1 0 1,1 0 0,-1 0 0,0 1 0,0-1-1,0 0 1,-1 1 0,1-1 0,-1 1 0,0-1-1,0 5 1,1 1 64,-1 0-1,-1-1 1,1 1 0,-2 0-1,1 0 1,-1 0-1,0-1 1,-1 1-1,0-1 1,0 1-1,-9 14 1,-1-5-70,-1 0 1,-1 0-1,-24 22 0,34-35-48,-1 0-1,0 0 1,0-1-1,0 1 1,0-1 0,-1-1-1,1 1 1,-1-1-1,0-1 1,0 1 0,0-1-1,-1 0 1,1-1-1,-10 2 1,17-6-191,-1 0-1,1 0 1,0 1-1,0-1 1,0 0 0,0 0-1,1 1 1,-1-1-1,1 0 1,1-3 0,2 0 84,0 1 0,1-1 1,-1 1-1,1 0 1,1 0-1,-1 0 0,1 1 1,0 0-1,0 0 1,0 0-1,0 1 1,1 0-1,0 0 0,-1 1 1,14-4-1,-7 3 85,1 0 0,-1 1 0,1 1 0,-1 0 0,1 0 0,0 1 0,22 4 0,-24-1 122,-1 1 0,1 0 1,-1 1-1,0 0 0,0 0 0,0 2 1,-1-1-1,0 1 0,0 1 0,-1 0 1,16 16-1,-10-8 159,-1 0 1,-1 1-1,0 0 1,-2 2-1,19 36 1,-26-47-138,0 1 0,-1 0 0,0 0 0,-1 1 0,0-1 0,0 0 0,-1 1 0,0-1 0,0 1 0,-1-1 0,-1 1 0,0-1 0,-3 15 0,2-17-68,0 0 0,-1 0 0,0-1 1,-1 1-1,1-1 0,-1 0 0,0 0 0,-1 0 0,1-1 1,-1 1-1,0-1 0,0 0 0,-1-1 0,0 1 1,0-1-1,0 0 0,0-1 0,-8 4 0,-3 0 20,0-1-1,-1-1 1,0-1-1,0 0 1,0-1-1,0-1 1,0-1-1,-1 0 1,1-2-1,-1 0 1,1-1-1,0-1 1,-26-7-1,37 8-72,0 0 0,1-1 0,-1 1 0,1-1 0,0-1 0,0 1 0,0-1 0,0-1 0,1 1 0,-1-1 0,1 1 0,0-1 0,-5-8 0,9 3-592,3 7-2541,4 0-1993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49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12187,'0'0'2408,"0"0"-1376,0 0-704,0 0 8,0 0 41,0 0-225,0 0-152,0 5-961,7-5-679,3 0-3177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49.7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1 303 5881,'0'0'774,"0"0"-450,0 0-88,0 0 463,0 0 274,0 0-78,10 19-157,39 59-256,-45-74-433,0 1 0,0-1 1,1-1-1,0 1 0,-1-1 0,1 1 0,1-2 0,-1 1 0,0 0 0,1-1 0,-1 0 0,1 0 0,-1-1 0,1 1 0,0-1 0,0-1 1,0 1-1,0-1 0,6 0 0,1 1 168,-2 0-168,0 0 0,0-1-1,0 0 1,0-1 0,0 0-1,0-1 1,0 0 0,0-1-1,-1 0 1,1 0 0,-1-1-1,0-1 1,0 1 0,0-2-1,-1 1 1,1-2 0,-1 1-1,-1-1 1,1 0 0,-1-1-1,-1 0 1,1 0 0,-1-1 0,-1 0-1,11-18 1,-11 16-17,-1 0 1,0 0 0,0 0-1,-1-1 1,-1 0-1,0 0 1,2-15 0,-4 21 4,0 0 0,-1 0 0,1 0 1,-1 1-1,-1-1 0,1 0 1,-1 0-1,0 0 0,0 0 1,-1 1-1,0-1 0,0 1 1,0-1-1,-1 1 0,0 0 0,-6-10 1,0 6-99,-1-1 1,0 1-1,0 1 1,-1 0-1,0 1 0,0 0 1,-1 0-1,0 1 1,0 1-1,-1 0 1,1 0-1,-1 1 1,0 1-1,0 1 1,-1-1-1,1 2 0,0 0 1,-1 1-1,-22 2 1,31-1 54,1 0 0,0 1 1,-1-1-1,1 1 0,0 1 1,0-1-1,0 0 0,1 1 1,-1 0-1,1 0 0,-1 0 1,1 0-1,0 1 0,0-1 1,0 1-1,1-1 0,-1 1 1,1 0-1,0 0 0,0 1 1,0-1-1,0 0 0,1 0 1,0 1-1,-1 6 0,-2 6 2,1 1 0,1-1 0,0 1 0,2 0 0,1 22 0,0-35 3,0 1 1,0-1-1,0 1 0,1-1 1,0 0-1,0 0 0,0 1 1,1-2-1,0 1 1,0 0-1,0 0 0,1-1 1,-1 0-1,1 0 1,0 0-1,0 0 0,0 0 1,1-1-1,-1 0 1,1 0-1,0 0 0,0 0 1,0-1-1,7 2 0,-1 1 2,0-2 0,1 0-1,-1 0 1,1-1-1,0 0 1,-1-1-1,1-1 1,0 0-1,0 0 1,20-4-1,-25 2-4,-1 0 0,1-1-1,-1 0 1,0 0 0,0-1-1,0 0 1,0 0 0,0 0-1,-1-1 1,0 1 0,0-1-1,0-1 1,0 1 0,-1-1-1,0 1 1,4-8 0,34-37 783,-40 59-722,3 85 177,5-1 0,25 112 0,-4-28 233,0 123 803,-28-293-1053,-3-9-2783,-4-6-4511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2:15:52.0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327 14 960,'0'0'1267,"0"0"-375,0 0-93,0 0 1,0 0-74,-42-13 7425,24 13-8159,1 0 0,-1 2 1,1 0-1,0 1 0,0 0 0,-25 10 1,34-10 3,0 0 1,0 1-1,1 1 0,-1-1 1,1 1-1,0 0 1,0 1-1,1 0 1,0 0-1,0 0 1,0 1-1,0 0 1,1 0-1,1 0 1,-6 9-1,4 2-4,0-1 0,1 1 0,1 0 0,1 0 0,0 0-1,2 1 1,0-1 0,1 0 0,0 1 0,6 27 0,-5-38 7,1 0 0,0 0 0,1 0 0,0-1 0,0 1 0,0-1 0,1 0 0,0 0 0,1 0 0,-1-1 0,1 1 0,1-1 0,-1 0 0,1 0 0,0-1 0,0 0 0,8 5 0,-4-4 16,-1 0 0,1 0 0,0-1-1,1-1 1,-1 0 0,1 0 0,0-1 0,0 0-1,0-1 1,0 0 0,19 0 0,-2-2 86,1-1 0,-1-1 0,29-6 0,-47 6-83,-1-1 0,1 0 0,-1 0-1,0 0 1,0-2 0,0 1-1,-1-1 1,1 0 0,-1-1 0,-1 1-1,1-2 1,10-10 0,-10 0 251,-8 8-2715,0 3-3726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2:15:53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3745,'0'0'1249,"0"0"-556,0 0-209,0 0-43,0 0-126,0 0-46,10 34 1384,-1 39-976,-3 1 0,-7 127 0,-1-79-532,15 146-46,-2-305 2813,10-15-2995,28-55 0,-42 95 18,1 0 0,0 1 1,1 0-1,0 1 0,1-1 1,0 2-1,0-1 1,1 2-1,13-9 0,-17 12 45,0 1 1,0 1-1,1-1 0,-1 1 0,1 0 0,0 1 0,-1 0 0,1 0 0,0 1 1,1 0-1,-1 0 0,0 1 0,0 0 0,0 1 0,0-1 0,0 2 0,9 1 0,-10-1 19,0 0-1,0 1 1,-1 0-1,1 0 0,-1 1 1,0 0-1,1 0 1,-2 0-1,1 1 0,0 0 1,-1 0-1,0 0 1,0 1-1,-1 0 0,1 0 1,-1 0-1,-1 0 0,1 0 1,-1 1-1,4 11 1,-5-12 2,0 0 0,-1 0 0,0 0 0,0 0 0,-1 0 0,1 0 0,-1 0 0,0 0 0,-1 0 1,0 0-1,0 0 0,0 0 0,-1 0 0,1 0 0,-1-1 0,-1 1 0,1-1 0,-1 1 0,0-1 1,0 0-1,-1 0 0,1 0 0,-1 0 0,0-1 0,-5 5 0,-7 5 11,0-1 0,-1-1 0,0-1 0,-32 16 0,38-21 15,0-2 0,-1 1 0,0-2 0,1 0 1,-1 0-1,0-1 0,-1 0 0,1-1 0,-16-1 0,22-1 7,1 0 1,-1-1-1,1 0 1,0 0-1,0-1 0,0 1 1,0-1-1,0 0 1,0 0-1,1-1 1,0 1-1,0-1 1,0 0-1,0 0 0,0-1 1,1 1-1,-1-1 1,1 0-1,1 0 1,-1 0-1,1 0 1,-4-10-1,28 16-3316,-5 4-1842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2:15:54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3849,'0'0'1511,"0"0"-791,0 0-355,0 0 83,0 0 91,0 0-87,2 4-162,4 12-149,0 0-1,-2 0 1,0 0 0,0 0 0,-2 1-1,1 23 1,-4 107 33,1-135-142,-1-5-7,1 0 0,-1 0 1,0 1-1,-1-1 0,0 0 1,0 0-1,0 0 0,-6 11 1,7-17 31,0-6 155,-1 1 0,1 0-1,0-1 1,1 1 0,-1-1 0,1 0 0,0 1 0,0-1-1,0 1 1,1-6 0,-1 2-21,1-11-311,1 1 1,0-1 0,1 1 0,1 0 0,1 0 0,1 0 0,0 1 0,1 0 0,1 0 0,1 0-1,0 1 1,1 0 0,1 1 0,0 0 0,18-17 0,-27 30 100,-1 1 1,1-1 0,0 0-1,-1 1 1,1 0-1,0-1 1,0 1 0,0 0-1,0 0 1,1 0-1,-1 0 1,0 0-1,0 0 1,1 1 0,-1-1-1,0 1 1,1 0-1,3-1 1,-4 2 16,0-1-1,-1 1 1,1 0 0,0 0-1,-1 0 1,1 0-1,-1 0 1,1 0 0,-1 0-1,0 0 1,1 0 0,-1 1-1,0-1 1,0 1-1,0-1 1,0 1 0,0-1-1,0 1 1,0 0 0,-1-1-1,1 1 1,-1 0-1,1 3 1,17 47 40,-8-26 42,-1 1-1,-1 1 1,-2-1-1,0 1 0,2 42 1,-8-69 343,0-1 105,0 0-12,0-7-7,-1-26-415,1 9-79,0 0 0,1 0 0,6-30 0,-5 46-68,0 0 0,1 0 0,-1 0 0,2 0 0,-1 1 0,1-1 0,0 1 0,1 0-1,-1 0 1,1 1 0,1-1 0,-1 1 0,11-8 0,-11 9 8,1 0 1,0 1-1,0 0 0,0 1 1,1-1-1,-1 1 0,1 0 0,0 1 1,0-1-1,0 1 0,10-1 1,-14 3 41,1-1 0,-1 1 1,1 0-1,-1 1 0,1-1 1,-1 1-1,1-1 0,-1 1 1,0 0-1,1 0 0,-1 1 1,0-1-1,0 1 0,0-1 1,0 1-1,0 0 0,0 0 1,-1 0-1,1 1 0,-1-1 1,1 1-1,-1-1 0,0 1 1,0 0-1,3 4 0,4 13 13,0 0 0,-1 0 0,-2 0 0,0 1 0,-1 0 0,-1 1-1,-1-1 1,0 0 0,-2 28 0,5 26 130,-1-68-619,-3-7-1601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22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10 4137,'0'0'1495,"0"0"-190,0 0-252,0 0-48,0 0-46,0 0-137,32-5 1173,49 3-1978,-41 0 0,0 1 1,53 7-1,-89-5-17,-1 0 0,1 0 0,-1 0 0,0 1 0,0-1 0,1 1-1,-1 0 1,0 0 0,0 0 0,-1 0 0,1 1 0,0-1 0,-1 1 0,0 0 0,1 0 0,-1-1 0,0 1 0,0 0-1,-1 1 1,1-1 0,-1 0 0,1 1 0,-1-1 0,0 0 0,0 1 0,0 6 0,3 10 2,-2 1 0,0-1-1,-2 30 1,0-34 2,1 38 59,1-22-46,-6 58 1,3-85-18,0 1-1,0-1 1,-1-1 0,1 1 0,-1 0 0,0 0-1,-1-1 1,1 1 0,-1-1 0,0 1 0,0-1-1,0 0 1,0 0 0,-6 4 0,1-2-7,1 0 0,-1-1 0,0 0 0,0-1 0,0 1 0,-1-2 0,-12 5 0,-5-1 9,-2-1 0,1-1 0,-1-1 1,-35 0-1,55-4-7,-4 1 41,0 0 0,0-2 0,0 1 0,0-1 0,-22-6 1,31 7 11,0-2 0,1 1 1,-1 0-1,1 0 1,-1-1-1,1 1 1,-1-1-1,1 0 0,0 0 1,0 0-1,0 0 1,0 0-1,0 0 0,0 0 1,1-1-1,-1 1 1,1-1-1,0 1 1,-1-1-1,1 0 0,0 1 1,1-1-1,-1 0 1,0 0-1,1 0 0,-1 0 1,1 1-1,0-1 1,1-5-1,18 5-3526,-6 3-1142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2:15:54.6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4201,'0'0'731,"0"0"-160,0 0 183,0 0 113,0 0-117,0 0-31,0 23-82,0 192 1190,-1-199-1766,2 0-1,0 0 1,0 0-1,2 0 1,0 0-1,8 24 1,-9-35-41,1 1 0,-1-1 0,1 0 0,1 0 0,-1 0 0,1 0 0,-1 0 0,1-1 1,1 0-1,-1 0 0,1 0 0,-1 0 0,1-1 0,0 0 0,0 0 0,1 0 0,-1 0 0,1-1 0,-1 0 0,1 0 0,7 1 1,-4-1 33,-1 0 0,1-1 0,0 0 0,-1-1 0,1 0 1,0 0-1,-1-1 0,1 0 0,-1 0 0,1-1 0,-1 0 0,1-1 1,-1 0-1,0 0 0,0-1 0,-1 0 0,1 0 0,13-11 1,-12 8-17,-1-1 0,0 0 0,0 0 0,-1-1 0,0 0 1,-1 0-1,0-1 0,0 1 0,-1-2 0,-1 1 1,1 0-1,-2-1 0,1 0 0,2-15 0,-3 6 50,0 1 0,-1-1-1,-1 0 1,0 0 0,-2 0-1,0 0 1,-7-28 0,8 46-282,-6-13 563,0 11-3018,4 4-2294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2:15:55.2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4369,'0'0'852,"0"0"-300,0 0 83,0 0 131,0 0 16,0 0-64,17 15 54,53 51 4,-59-54-619,-1 0 0,0 1-1,-1 0 1,0 1 0,-1 0-1,-1 0 1,-1 1 0,1-1-1,-2 1 1,0 1 0,3 23-1,2-1-45,-3-12-171,5 19 560,-12-45-494,0 0 0,0 0-1,0 0 1,0 0-1,1 0 1,-1 0 0,0-1-1,0 1 1,0 0-1,0 0 1,0 0 0,0 0-1,0 0 1,0 0-1,0 0 1,0 0 0,1 0-1,-1 0 1,0 0 0,0 0-1,0 0 1,0 0-1,0 0 1,0 0 0,0 0-1,0 0 1,0 0-1,1 0 1,-1 0 0,0 0-1,0 0 1,0 0-1,0 0 1,0 0 0,0 0-1,0 0 1,0 0 0,1 0-1,-1 0 1,0 0-1,0 0 1,0 0 0,0 1-1,0-1 1,0 0-1,0 0 1,0 0 0,0 0-1,0 0 1,0 0-1,0 0 1,0 0 0,0 0-1,0 0 1,0 1 0,0-1-1,1 0 1,0-27 234,0 7-356,1 0-1,1 0 1,1 0 0,1 1 0,0 0-1,2-1 1,0 2 0,1-1 0,0 1-1,2 1 1,0-1 0,1 2 0,1-1 0,1 1-1,0 1 1,0 1 0,2 0 0,28-22-1,-40 34 131,-1 1 0,1-1 0,-1 1 0,1 0 0,-1-1 0,1 1 0,0 1 0,-1-1-1,1 0 1,0 1 0,0-1 0,-1 1 0,1 0 0,0 0 0,3 0 0,-4 0-3,0 1 1,-1-1 0,1 1 0,-1 0-1,1 0 1,-1-1 0,0 1-1,1 0 1,-1 0 0,0 0-1,1 1 1,-1-1 0,0 0-1,0 0 1,0 1 0,0-1-1,0 0 1,-1 1 0,2 1-1,2 8 67,-1 1 0,0-1 0,-1 0 0,0 1 0,0 22 0,0-13 33,-1-4-50,11 71 146,-10-81-206,0-1 0,0 1 0,0-1-1,0 0 1,1 0 0,0 0 0,1 0 0,-1 0 0,1 0 0,8 8 0,-10-13-124,0 1 0,0-1 0,0 0 0,0 0 0,1 0 0,-1 0 0,0 0 0,1 0 0,-1-1 0,0 1 0,1-1 0,-1 0 0,1 1 0,-1-1 0,1 0 1,-1-1-1,4 1 0,5-1-1856,6 1-3415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2:15:55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1 7842,'0'0'1544,"0"0"-933,0 0-501,0 0-95,0 0 4,0 0 38,-5 20 19,-3 16 101,1 0 0,-3 71 0,10-100-157,1-1 1,-1 0-1,1 1 1,1-1-1,-1 0 1,1 0-1,0 0 1,0 0-1,1 0 1,-1 0-1,2-1 1,-1 1-1,0-1 1,1 0-1,0 0 1,0 0-1,1-1 1,-1 1-1,1-1 1,0 0-1,0 0 1,0-1-1,1 1 1,-1-1-1,1 0 1,0-1-1,0 1 1,0-1-1,0-1 1,9 3-1,-5-2 50,-1-1-1,0 1 1,0-1 0,0-1-1,1 0 1,-1 0 0,0-1-1,0 0 1,1-1 0,-1 0-1,0 0 1,0-1 0,-1 0-1,1-1 1,-1 0 0,1 0-1,-1-1 1,-1 0-1,1 0 1,10-10 0,-12 8 12,0 0 1,0-1 0,0 0-1,-1 0 1,0-1-1,-1 1 1,0-1 0,0 0-1,-1 0 1,0 0 0,-1-1-1,0 1 1,0-1-1,-1 1 1,-1-1 0,1 0-1,-1 1 1,-2-16-1,1 21-71,1 1 0,-1-1 0,1 0 0,-1 1 0,0-1 0,-1 1 0,1-1 0,0 1-1,-1 0 1,0 0 0,0-1 0,0 1 0,0 0 0,0 1 0,-1-1 0,1 0 0,-5-3-1,1 1 21,0 1 0,0 1 1,0-1-1,-1 1 0,1 0 0,-1 0 0,0 1 0,-13-3 0,11 3-284,0 0 0,0 1 0,0 0 0,0 1 1,0 0-1,0 0 0,0 1 0,1 0 0,-1 0 1,0 1-1,0 0 0,0 1 0,1 0 0,-16 8 1,3 5-3326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2:15:56.2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63 384,'0'0'6417,"0"0"-4173,0 0-1371,0 0-258,0 0-212,0 0-169,20-8-135,-4 2-90,11-5 2,1 1 0,1 1 0,48-9 0,-76 18-11,1 0-1,-1-1 0,1 1 1,-1 0-1,0 0 0,1 0 1,-1 0-1,1 0 0,-1 1 1,1-1-1,-1 0 1,0 0-1,1 1 0,-1-1 1,0 1-1,1 0 0,-1-1 1,0 1-1,0 0 0,1 0 1,-1 0-1,0-1 0,0 1 1,0 0-1,0 1 0,0-1 1,0 0-1,-1 0 0,2 2 1,-1 0-1,0 0 0,-1 0 0,1 0 1,-1 0-1,0 0 0,0-1 0,0 1 1,0 0-1,-1 0 0,1 0 0,-1 0 0,0 0 1,0-1-1,0 1 0,-1 3 0,-7 10 4,0-1-1,-1-1 1,-1 1-1,0-2 1,-1 0-1,-22 20 1,-8 9-5,32-31 2,-10 11 4,-29 40 0,45-55-5,-1-1 1,2 1-1,-1 1 0,1-1 0,0 0 0,0 1 0,1-1 0,0 1 0,0 0 1,1 0-1,-1 10 0,3-17 1,0 1 1,-1-1-1,1 0 1,0 0-1,0 0 1,0 0-1,0 0 1,0 0 0,0 0-1,0 0 1,0 0-1,0-1 1,0 1-1,0 0 1,1-1-1,-1 1 1,0-1-1,0 1 1,1-1-1,-1 0 1,0 1-1,1-1 1,-1 0-1,1 0 1,-1 0-1,0 0 1,3 0 0,50 1 299,-45-1-143,168 0 958,-175 0-1128,0 0 1,0 0 0,0 0-1,0-1 1,0 1 0,1-1-1,-1 1 1,0-1-1,0 0 1,0 1 0,3-3-1,6-13-3472,-10 5-5564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2:15:56.6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4545,'0'0'1896,"0"0"-719,0 0 399,0 0 88,0 0-815,0 0-257,0 0-56,141-20-8,-111 15-120,-1-1-160,1 1-32,-5 1-72,-3-1-72,-5 3-72,0 2 0,-7 0-584,-5 0-1200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2:15:58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114 495 4673,'0'0'2104,"0"0"-811,0 0-432,0 0 107,0 0-205,0 0-380,-3 19 28,1-10-326,0 1 0,0-1 1,1 1-1,1-1 0,-1 1 0,2 0 1,-1-1-1,1 1 0,1-1 0,0 1 1,3 10-1,-2-14-66,-1-1 1,1 0-1,1 1 1,-1-1-1,1-1 1,0 1-1,0 0 1,0-1-1,0 0 1,1 0-1,0 0 1,0-1-1,0 0 1,0 1-1,1-2 1,-1 1-1,1-1 1,11 4-1,-9-3 18,1-1-1,0 0 1,0 0-1,0-1 1,0 0-1,0-1 1,0 1-1,0-2 1,0 1-1,0-2 1,0 1-1,0-1 1,0 0-1,-1-1 1,1 0-1,-1 0 1,1-1-1,-1 0 1,0-1-1,-1 1 1,1-1-1,-1-1 1,0 0-1,0 0 1,-1 0-1,0-1 1,0 0-1,0 0 1,-1 0-1,0-1 1,0 1-1,-1-1 1,0-1-1,-1 1 1,1 0-1,-2-1 1,1 0-1,-1 0 1,0 0-1,0-14 1,-1 17 5,-1 0 0,0 0 0,-1 0 0,1 0 0,-1 1 0,0-1 0,-1 0 0,1 0 0,-1 1 0,0-1 0,-1 0 0,1 1 0,-1 0 0,0 0 0,0 0 0,-1 0 0,1 0 0,-1 1 0,0-1 0,-1 1 0,1 0 0,-1 1 0,0-1 0,1 1 0,-10-5 0,0 0-42,0 1-1,0 1 1,-1 0 0,0 1-1,0 0 1,-1 1 0,1 1-1,-1 1 1,-17-1 0,21 2-35,0 0 1,-1 1 0,1 1-1,0 0 1,-1 1 0,1 0 0,0 1-1,0 0 1,1 1 0,-1 1-1,1 0 1,-14 7 0,20-9 21,0 0 1,1 0 0,0 1 0,0-1-1,0 1 1,0 0 0,0 0 0,1 0-1,0 1 1,0-1 0,0 1 0,0 0-1,1 0 1,-1 0 0,1 0 0,1 0-1,-1 0 1,1 0 0,0 1 0,0-1-1,0 1 1,1-1 0,0 0 0,0 1-1,0-1 1,1 1 0,0-1 0,0 1-1,0-1 1,0 0 0,1 0 0,0 0-1,0 0 1,1 0 0,-1 0 0,1 0-1,6 7 1,-1-3 11,1-1 0,0 0 0,0-1 1,1 0-1,0 0 0,0-1 0,0 0 0,1-1 0,0 0 0,0-1 0,0 0 0,0 0 1,1-1-1,0-1 0,-1 0 0,1-1 0,17 0 0,-25-2 5,-1 0 0,0 0 0,0-1 0,0 1 0,0-1 0,0 0 0,0 0 0,0 0 0,0 0 0,-1-1 0,1 1 0,-1 0-1,0-1 1,0 0 0,0 0 0,0 0 0,0 0 0,-1 0 0,1 0 0,-1 0 0,0 0 0,0 0 0,0-1 0,0 1 0,0 0 0,0-7 0,-1 23-35,1 0 0,1 0 0,0 0 1,1 0-1,1 0 0,0-1 0,0 1 1,1-1-1,1 0 0,0-1 0,1 1 1,15 20-1,-19-28 33,1 1-1,0-1 1,0 0 0,0 0 0,1 0-1,-1 0 1,1-1 0,0 0 0,0 0-1,0 0 1,0 0 0,1-1 0,-1 0-1,1 0 1,0-1 0,-1 1 0,1-1-1,0-1 1,0 1 0,-1-1 0,1 0-1,0 0 1,0 0 0,0-1-1,-1 0 1,1 0 0,0-1 0,-1 1-1,1-1 1,-1 0 0,10-6 0,0-1 48,-1 0 1,0-2-1,-1 1 0,0-2 1,-1 0-1,19-23 1,-6 2 152,37-60 0,-50 72-165,-1 1 0,-1-2 0,0 1 1,-2-1-1,0-1 0,-2 1 0,0-1 1,-2-1-1,-1 1 0,0 0 0,-2-1 1,-2-40-1,-1 56-34,0 0 1,0-1-1,-1 2 0,0-1 0,-1 0 1,0 0-1,0 1 0,0 0 1,-1 0-1,0 0 0,-1 1 1,1-1-1,-1 1 0,0 1 0,-1-1 1,0 1-1,1 0 0,-16-8 1,-6-2-8,0 1 0,0 2-1,-54-17 1,40 17-13,-1 2 0,-1 1 0,0 3 0,0 1-1,0 2 1,-51 4 0,87-1 4,0 1 1,1 0-1,-1 0 0,0 1 1,1 0-1,-1 1 0,1-1 1,0 1-1,0 1 0,0 0 1,0 0-1,0 0 0,1 0 1,-9 9-1,8-6 3,0 1-1,1 0 1,0 0-1,1 0 1,-1 1-1,1 0 1,1 0 0,0 1-1,-5 18 1,1 5 3,3 0 0,0 0 0,2 1 0,2 0 1,4 54-1,8 1 11,4 0 0,39 133 0,-39-165 4,-7-25 9,1 0 0,2 0 0,28 56-1,-34-79-5,1 1 0,0-2-1,0 1 1,1 0-1,0-1 1,1-1-1,-1 1 1,2-1-1,-1 0 1,1-1-1,0 0 1,0 0-1,1-1 1,-1 0-1,20 6 1,9-3 85,0-2 0,0-1 0,0-1 1,1-3-1,-1-1 0,70-9 0,-80 6-266,-1-1 0,1-1 0,-1-1 1,0-2-1,-1-1 0,1 0 0,-2-2 0,0-2 0,0 0 0,42-30 0,-35 15-4141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2:15:58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0 5553,'0'0'820,"0"0"-452,0 0 46,0 0 481,-7 22 176,-23 71-53,28-82-934,0-1-1,0 1 1,1 0-1,0-1 0,1 1 1,0 0-1,1 0 0,0-1 1,1 1-1,0 0 0,1-1 1,0 0-1,0 1 0,1-1 1,1-1-1,0 1 1,0-1-1,0 1 0,1-1 1,8 9-1,-8-12 21,0 1 1,0-1-1,1 0 0,0-1 1,0 1-1,0-1 1,0-1-1,1 1 0,0-1 1,0 0-1,0-1 1,0 0-1,1-1 0,-1 1 1,1-1-1,0-1 0,-1 0 1,1 0-1,0-1 1,0 0-1,-1 0 0,1-1 1,9-2-1,-11 1-33,-1-1-1,1 0 1,-1 0-1,0-1 1,0 0-1,0 0 1,0 0-1,-1-1 1,1 1-1,-1-1 1,0-1-1,-1 1 1,1-1-1,-1 0 1,0 0-1,3-7 1,1-2-5,0 1 0,-2-1 0,0-1 0,0 1 0,-2-1 1,4-17-1,-4-1-2,-1 0 0,-2 0 0,-4-42 0,3 76-88,0-1 0,0 1 0,1-1 0,-1 1 0,0-1 0,0 1 0,0-1 0,0 1 0,-1-1 0,1 1 0,0-1 0,0 1 0,0 0 0,0-1 0,0 1 0,-1-1 0,1 1 0,0-1 0,0 1 0,-1 0 0,1-1 0,0 1 0,0 0 0,-1-1 0,1 1 0,0 0 0,-1-1 0,1 1 0,-1 0 0,1 0 0,0-1 0,-1 1 0,1 0 0,-1 0 0,1 0 0,-1 0 0,1-1 0,-1 1 0,1 0 0,-1 0 0,-13 13-3628,6 2-2472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2:15:59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224 230 5097,'0'0'2605,"0"0"-1532,0 0-803,0 0-150,0 0 166,0 0 85,4 3-115,1 2-204,-1 0 0,1 0 0,-1 0 0,0 0 0,0 1 0,0 0 0,-1 0 0,5 10 0,-10-18 25,0 1 0,0-1-1,-1 1 1,1 0 0,0-1-1,-1 1 1,1 0 0,-1 0-1,1 1 1,-1-1 0,1 0-1,-1 1 1,1 0 0,-4-1-1,-45-4 1063,41 5-1140,0 0-1,0 0 1,1 1 0,-1 1 0,0-1 0,-18 7 0,24-6 0,-1 1 1,0-1-1,1 1 1,0 0-1,0 1 1,0-1-1,0 1 0,0-1 1,1 1-1,-1 1 1,1-1-1,0 0 1,1 1-1,-5 9 1,1-1 64,0 0 1,2 0 0,0 1-1,0 0 1,1 0-1,1 0 1,0 0 0,1 0-1,2 26 1,-1-32-33,0-1 1,1 0-1,0 1 1,1-1-1,-1 0 1,1 1-1,1-1 1,0 0-1,0 0 1,0-1-1,0 1 1,1-1-1,0 1 1,1-1-1,-1-1 1,1 1-1,0 0 1,1-1-1,-1 0 1,8 4-1,-10-7-14,0 0-1,1 0 1,-1-1 0,1 1 0,-1-1-1,1 0 1,0 0 0,-1 0-1,1 0 1,0-1 0,0 1 0,0-1-1,0 0 1,-1-1 0,1 1-1,0 0 1,0-1 0,0 0 0,-1 0-1,1 0 1,0 0 0,-1-1-1,1 0 1,-1 1 0,0-1-1,1 0 1,-1-1 0,0 1 0,0 0-1,0-1 1,-1 0 0,1 0-1,2-3 1,7-9 77,-2-1-1,1 1 0,-2-2 1,0 1-1,9-27 0,-3 5-254,-2-1 0,-1-1 0,-3 0 0,6-46 0,-2-166-703,-15 241 670,-4 13-232,-6 18 15,1 7 379,2 1 0,1-1 1,1 1-1,2 1 0,-3 32 0,7-42 32,0-1 1,1 1-1,0 0 1,2-1-1,0 1 1,2-1-1,0 1 1,12 33-1,-13-43 0,1-1 1,1 1-1,0-1 0,0 0 0,0-1 1,1 1-1,0-1 0,0 0 1,1 0-1,0-1 0,0 0 0,1 0 1,0-1-1,0 0 0,0 0 1,0-1-1,1 0 0,0 0 0,0-1 1,0 0-1,0-1 0,0 0 1,0-1-1,1 1 0,-1-2 1,0 1-1,1-1 0,-1-1 0,16-2 1,-16 1 3,-1-1 0,0 0 0,-1-1 0,1 1-1,-1-1 1,1-1 0,-1 1 0,0-1 0,-1-1 0,1 1 0,-1-1 0,0 0 0,-1-1 0,0 1 0,7-11 0,-1 1-1,-1-1 1,0 0-1,-2 0 0,0-1 1,10-31-1,-14 37-3,-1 1 1,0-1-1,-1 0 1,-1 0-1,1-1 1,-2 1-1,0 0 1,0 0-1,-4-19 1,4 30-4,0 1 0,-1-1 0,1 0 0,-1 0 1,1 0-1,-1 0 0,1 1 0,-1-1 0,1 0 0,-1 0 1,0 1-1,1-1 0,-1 0 0,0 1 0,0-1 1,0 1-1,1-1 0,-1 1 0,0-1 0,0 1 0,0 0 1,0-1-1,0 1 0,0 0 0,0 0 0,0 0 0,0 0 1,0 0-1,0 0 0,0 0 0,0 0 0,1 0 1,-1 0-1,0 0 0,0 1 0,0-1 0,0 0 0,0 1 1,0-1-1,0 1 0,0-1 0,-1 1 0,-1 1-1,0 0-1,-1 0 1,1 1-1,0-1 1,0 1-1,1-1 1,-1 1-1,0 0 1,-2 4-1,-2 6 15,1-1-1,0 1 1,1 1 0,1-1-1,0 1 1,1 0-1,0 0 1,1 0-1,0 0 1,2 0-1,-1 0 1,2 0 0,0 1-1,1-1 1,3 15-1,-3-20-24,0 0 1,1 0-1,0-1 0,0 1 1,1 0-1,0-1 0,1 0 1,-1 0-1,2 0 0,-1-1 0,1 0 1,0 0-1,1 0 0,-1-1 1,1 1-1,1-2 0,-1 1 1,1-1-1,0 0 0,0-1 0,0 0 1,1 0-1,13 4 0,26 1-2314,-6-8-3704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2:16:00.0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1 5145,'0'0'1026,"0"0"-566,0 0-167,0 0 231,0 0 2,-15 23 309,-45 73 46,56-90-744,1-1 0,0 1-1,0-1 1,0 1 0,1 0-1,0 0 1,0 0 0,1 0 0,0 0-1,0 1 1,0-1 0,1 0 0,-1 1-1,2-1 1,0 7 0,0 11 129,-1-21-252,0 0 0,1 0-1,-1 0 1,1 0 0,-1 0 0,1 0 0,0 0-1,0 0 1,0 0 0,1 0 0,-1 0 0,0-1 0,1 1-1,0-1 1,0 1 0,0-1 0,0 1 0,0-1-1,4 3 1,0-1 88,-1-1 0,1 1-1,0-2 1,0 1 0,0 0 0,0-1-1,1 0 1,-1-1 0,7 2-1,1-1-81,0-1 0,-1 0 0,1-1 1,0 0-1,0-1 0,-1-1 0,1 0 0,20-6 0,-7-3-3236,-4 0-6682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2:16:00.3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12019,'0'0'2024,"0"0"-1016,0 0-320,0 0-136,0 0-319,0 0-137,0 0-96,5 0-200,3 0-553,2 4-1175,-3-1-4505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22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3449,'0'0'1256,"0"0"112,0 0-632,0 0-215,0 0-161,0 0-272,0 0 8,-5 56-24,8-56 64,1 0 288,-4 0 472,3 0-280,-3 0-240,0 0 184,0 0-280,0-3-280,0-1-2592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2:16:00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168 473 3041,'0'0'2851,"0"0"-1695,0 0-797,0 0 58,0 0 317,0 0-10,-19 12-51,-63 42-31,76-50-555,1 0-1,0 1 1,0 0-1,1-1 1,-1 2-1,1-1 1,0 0 0,1 1-1,-1 0 1,1 0-1,0 0 1,1 0 0,-4 12-1,3-4 76,1 0 0,0 0 0,1 0 0,1 19 0,0-18-73,1-5-74,0-1 0,0 1 0,1 0 0,1-1 0,-1 0 0,1 0 0,1 0 0,0 0 0,0 0 0,1 0 0,0-1 0,0 0 0,1 0 0,0-1 0,0 1 0,1-1 0,0-1 0,0 1 0,1-1 0,-1 0 0,17 8 0,-13-7-7,1-1-1,0-1 1,0 1-1,0-2 1,0 0 0,1 0-1,-1-2 1,1 1-1,0-1 1,0-1-1,0-1 1,0 0 0,0 0-1,0-1 1,0-1-1,15-3 1,-15 0-1,-1 0 0,-1-1 0,1 0 1,-1-1-1,0 0 0,0 0 0,-1-2 0,0 1 1,17-20-1,-1-1-83,-1-2 1,20-35-1,-15 17-273,-3-1 0,-1-1 1,-4-2-1,-1 0 0,-3-2 0,-2 0 0,-2 0 0,-3-2 0,-3 1 1,-2-1-1,-1-72 0,-5 128 393,0 0 1,0 1-1,0-1 1,0 1-1,0-1 1,0 0-1,0 1 1,0-1-1,0 0 0,0 1 1,-1-1-1,1 0 1,0 1-1,0-1 1,-1 1-1,1-1 1,0 0-1,-1 1 1,1-1-1,0 1 0,-1-1 1,1 1-1,-1-1 1,1 1-1,-1 0 1,1-1-1,-1 1 1,1-1-1,-1 1 1,0 0-1,0-1 0,-22 6 363,17-2-404,1 0-1,0 1 1,0-1-1,0 1 1,1 0-1,-8 7 1,0 8 4,1 0 0,0 0 0,2 1 0,0 0 0,1 1 1,1 0-1,1 0 0,-6 40 0,7-15 24,1 0-1,3 1 1,4 56 0,0-81-23,1 0 1,0 0 0,2 0 0,0 0 0,2-1-1,0 0 1,2 0 0,0-1 0,1-1 0,1 0-1,0 0 1,2-1 0,20 21 0,-17-21 24,1 0 1,1-1-1,1-2 1,0 0-1,1-1 0,0 0 1,1-2-1,1-1 1,0-1-1,0 0 0,41 9 1,-43-14 116,-11-2 65,1-1 1,-1 0-1,1 0 0,15-1 1,-25-1-651,-1 0-1635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23.4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0 320 4033,'0'0'865,"0"0"-66,0 0-192,0 0-180,9 20-197,31 65-103,-37-81-107,0 0-1,0 0 1,0-1 0,0 1-1,0-1 1,1 1-1,0-1 1,-1 0 0,1-1-1,0 1 1,0 0-1,1-1 1,-1 0 0,0 0-1,1-1 1,0 1 0,-1-1-1,1 0 1,0 0-1,-1 0 1,1-1 0,0 0-1,0 0 1,0 0-1,-1 0 1,8-2 0,4 2 240,-11-1-173,1 1 0,-1-1 0,0 0 0,0 0-1,1 0 1,-1-1 0,0 1 0,0-1 0,0-1 0,0 1 0,-1-1 0,1 1 0,-1-2 0,5-2 0,-1-2 18,0 1 0,-1-1 0,0 0 0,0-1 0,-1 0 0,9-15 1,-5 4 16,-1-1 0,-1 1 0,-1-1 0,-1-1 0,0 1 0,3-31 0,-7 39-16,-1 0 0,0-1 0,-1 1 0,0 0 0,-2-1 0,-2-14 0,3 24-61,0 0-1,-1-1 0,1 1 0,-1 0 1,0 0-1,-1 0 0,1 0 0,-1 1 1,1-1-1,-1 0 0,0 1 0,-1 0 1,1 0-1,0 0 0,-1 0 0,0 1 1,0-1-1,1 1 0,-1 0 0,-1 0 1,-6-2-1,2 0-51,-1 2 0,0-1 0,0 2 0,0-1 0,0 1 0,0 1 1,0 0-1,-1 0 0,1 1 0,0 0 0,-13 3 0,17-2-38,1-1 0,-1 1 0,0 0-1,0 1 1,1-1 0,-1 1 0,1 0 0,0 0 0,0 1 0,0 0-1,0 0 1,1 0 0,0 0 0,0 1 0,0-1 0,0 1 0,0 0 0,1 0-1,0 1 1,-2 5 0,3-6 30,1 1 1,-1-1-1,1 1 0,1 0 1,-1-1-1,1 1 0,0 0 0,0 0 1,1-1-1,0 1 0,0 0 1,0-1-1,1 1 0,-1-1 0,1 0 1,1 1-1,-1-1 0,1 0 1,0 0-1,0 0 0,0-1 0,1 1 1,-1-1-1,1 0 0,0 0 1,1 0-1,7 6 0,-5-5-125,-1 0 1,1 0-1,0-1 0,0 0 0,0 0 1,1 0-1,0-1 0,-1 0 0,1-1 1,0 0-1,0 0 0,0-1 0,1 0 1,-1 0-1,0 0 0,0-1 0,0-1 1,15-2-1,-16 0 154,-1 0 0,1-1 0,-1 0 0,0 0 0,0 0 0,-1-1 0,1 1 0,-1-2 0,0 1 0,-1 0 0,1-1 0,-1 0 0,0 0 0,3-7 0,0 3 166,0 0 0,0 0-1,13-12 1,-17 34-20,-3 284 2664,0 4-4206,0-300-3282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23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94 7162,'0'0'1064,"0"0"-467,0 0-10,0 0 293,0 0 203,0 0-304,26-3-316,-5 0-387,159-12 368,-151 14-239,53-8-1,-76 8-374,0 0-1,0 0 1,0-1-1,-1 0 1,1 0-1,-1 0 0,1 0 1,-1-1-1,0 0 1,0 0-1,0-1 1,0 1-1,-1-1 1,1 0-1,-1 0 0,5-6 1,-5-2-5066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24.5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1 4929,'0'0'863,"0"0"-162,0 0 126,0 0 151,0 0-19,0 0-101,-6 16-180,-17 49-335,21-61-304,1 0 1,0 0-1,0 0 0,1 0 1,-1 0-1,1 0 1,-1 0-1,1 0 1,0 0-1,1 5 1,0-8-16,-1 1 0,1-1 0,-1 0 0,1 1 0,-1-1 0,1 0 0,0 0 0,-1 1 0,1-1 0,0 0 0,0 0 0,0 0 0,0 0 0,0 0 0,0 0 0,0 0 0,1-1 0,-1 1 0,2 1 0,3 0 42,0-1 1,1 0-1,-1 0 0,1 0 1,-1-1-1,1 1 0,-1-2 1,13-1-1,9 1-144,-8 0 83,-8 1-7,0 0 1,0 0-1,0 1 0,13 4 1,-20-4-3,-1 0 1,0 1 0,1 0 0,-1 0-1,0 0 1,0 1 0,0-1 0,0 1 0,-1 0-1,1 0 1,-1 0 0,1 0 0,-1 1 0,3 4-1,2 4-3,-1 0 0,-1 0 0,0 0 0,0 0 0,-2 1-1,1 0 1,-2 0 0,1 1 0,1 19 0,-1 15 11,-2 63 1,-2-77-9,0-23-2,0 0 1,-1 1 0,0-1 0,-1 0 0,-1 0-1,0 0 1,0 0 0,-1 0 0,0-1-1,-11 20 1,12-25 94,-1 0 0,0-1 0,0 1 0,0-1 0,0 1 0,-1-1 0,1-1 0,-1 1 0,0-1 0,0 1-1,-1-1 1,1-1 0,0 1 0,-1-1 0,0 0 0,0 0 0,1-1 0,-1 1 0,0-1 0,0-1 0,-12 1 0,9-1 50,1 1 1,0-2 0,-1 1 0,1-1-1,-1 0 1,1-1 0,0 0 0,0 0-1,0-1 1,0 0 0,0 0 0,1-1-1,0 0 1,-1 0 0,1-1 0,1 0-1,-1 0 1,-10-11 0,-5-8 65,17 18-147,-1-1 0,0 1-1,0 0 1,-13-9-1,18 15-198,1 0 0,-1-1 0,0 1-1,1 0 1,-1 0 0,0 0 0,0 0-1,1 0 1,-1 0 0,0 0 0,1 0-1,-1 0 1,0 0 0,0 1 0,1-1-1,-1 0 1,0 0 0,1 1 0,-1-1 0,0 0-1,1 1 1,-1-1 0,1 1 0,-1-1-1,0 1 1,1-1 0,-1 1 0,1-1-1,0 1 1,-1-1 0,1 1 0,-1 0-1,1-1 1,-1 2 0,1-2-386,-5 9-6548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31.5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204 0 3713,'0'0'1489,"0"0"-263,0 0-186,0 0-245,0 0 101,0 0-9,-4 1-95,-7 2-580,-1 1 0,1 1 0,0-1 0,0 2 0,0-1 0,0 2 1,-11 9-1,0 0-222,1 1 0,-26 28 0,46-44 9,0 0-1,0 0 1,0 0 0,1 0-1,-1-1 1,0 1-1,1 0 1,-1 0-1,1 0 1,-1 1 0,1-1-1,0 0 1,-1 0-1,1 0 1,0 0-1,0 0 1,0 0 0,0 0-1,0 1 1,0-1-1,0 0 1,0 0-1,0 0 1,0 0 0,1 0-1,-1 0 1,1 1-1,-1-1 1,0 0-1,1 0 1,0 0 0,-1 0-1,1 0 1,0-1-1,1 3 1,41 31 29,-39-32-25,1 1 1,-1 0 0,0 0 0,0 0-1,0 0 1,-1 0 0,1 1 0,-1 0-1,0 0 1,5 6 0,-6-4 17,-1 0 1,0-1 0,0 1-1,0 0 1,-1 0 0,0-1-1,0 1 1,0 0 0,-1 0-1,0-1 1,0 1-1,-3 7 1,-2 4 6,-1-1 1,-15 26-1,16-32-22,1 0 0,-1 0 0,1 0 0,1 0 0,0 1-1,1 0 1,0 0 0,0 0 0,-1 19 0,4-26-4,1 0-1,0 0 1,0 0 0,0 0 0,0 0-1,0 0 1,1-1 0,0 1-1,0 0 1,0-1 0,0 1-1,0-1 1,1 0 0,0 0-1,-1 0 1,1 0 0,0 0-1,1 0 1,-1-1 0,0 0 0,4 3-1,-3-3 1,-1 0 0,1 0 0,-1 0 0,0 1-1,0 0 1,0 0 0,0 0 0,0 0 0,-1 0 0,1 0-1,-1 1 1,0-1 0,0 1 0,0 0 0,-1-1-1,1 1 1,-1 0 0,0 0 0,0 0 0,0 0 0,0 4-1,0 9 25,-1-1-1,-1 0 0,-1 0 0,0 0 0,-1 0 0,0 0 1,-7 19-1,2-17-21,0 1 0,2 0 0,1 0 0,0 1 0,1-1 0,1 1 0,1 0 0,1 0 0,2 36 0,1-50-3,0 1 1,0-1-1,1 0 1,0 0-1,0 0 1,1-1 0,-1 1-1,1-1 1,1 0-1,-1 0 1,1 0-1,6 6 1,-5-5 0,1 0 0,-1 1 0,-1 0 0,1 0 0,6 12 0,-10-10 20,-1 0-1,1 0 1,-2 1 0,1-1 0,-1 0-1,0 1 1,-1-1 0,0 0-1,-4 15 1,-14 37 172,13-46-185,0 2 1,2-1 0,0 1-1,0-1 1,2 1-1,0 0 1,1 0 0,1 24-1,1-38-12,0 0-1,1 0 1,-1 0 0,1 0-1,0 0 1,0 0-1,0 0 1,0 0-1,1-1 1,-1 1-1,1-1 1,-1 0-1,4 3 1,-2-2 4,0 0 0,-1 0 0,1 1 0,-1-1 0,0 1 0,0 0-1,0 0 1,3 6 0,-3 8-1,0 0 0,-1 0 0,-1 0 0,-1 0 0,0 0 0,-1 0 0,-6 27 0,6-33-32,0-5 37,0 0 0,0 1 0,1 0-1,0-1 1,0 1 0,3 13 0,-2-18-14,0 0 1,1 0 0,-1 0-1,1 0 1,0 0 0,0 0-1,0 0 1,0-1 0,0 1-1,0-1 1,1 1 0,0-1 0,-1 0-1,1 0 1,0 0 0,6 3-1,-7-4 4,1 2 0,-1-1-1,1 0 1,-1 0 0,0 1 0,0-1-1,0 1 1,-1 0 0,1-1-1,0 1 1,-1 0 0,0 0-1,0 0 1,0 0 0,0 0 0,0 1-1,-1-1 1,1 0 0,-1 6-1,-2 71 14,1-58 12,-1-7-27,1-10 6,0-1 1,0 0 0,0 0-1,1 1 1,0-1 0,0 0-1,0 0 1,0 1-1,1-1 1,-1 0 0,1 0-1,0 1 1,1-1-1,-1 0 1,1 0 0,3 6-1,-4-9 8,1 9-3453,-2-7-486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7T11:56:33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4241,'0'0'1092,"0"0"-234,0 0-146,0 0 19,0 0-53,0 0-173,17 7 1523,-10 8-1842,0 1 1,-2 1-1,0-1 0,0 1 0,-2-1 1,2 22-1,-3-21-166,1 0 0,0-1 1,1 1-1,1-1 0,1 0 0,8 19 1,-11-32-12,-1 1 0,1-1 0,0 1 0,1-1 1,-1 0-1,0 0 0,1 0 0,0-1 0,0 1 1,-1-1-1,1 0 0,1 0 0,-1 0 0,0-1 0,0 0 1,1 1-1,-1-1 0,0-1 0,1 1 0,-1-1 1,1 1-1,4-2 0,-1 1-2,1 0 0,-1-1 0,0 0 0,1 0 0,-1-1 0,0 0 0,0 0 0,0-1 0,-1 0-1,1-1 1,8-5 0,-8 4 8,0 0-1,0-1 0,0-1 1,-1 1-1,0-1 1,0 0-1,-1-1 0,0 1 1,0-2-1,0 1 0,-1 0 1,4-11-1,-11 37 8,1 0 0,0 0-1,3 27 1,0 5 28,-3-14-21,0-22-22,0-1-1,1 1 0,1-1 0,2 15 0,4-82 106,-12-212-72,5 266-46,0 0-13,0 0-38,20 33-66,30 16 152,-41-42-30,1 1 1,-1 0-1,-1 1 0,0 0 1,0 0-1,-1 1 0,0 0 0,9 18 1,-15-25-31,0 0 1,0-1 0,-1 1-1,1 0 1,-1 0-1,0 0 1,0 0 0,0 0-1,0 0 1,0 0-1,-1 0 1,1 0-1,-1 0 1,0 0 0,0-1-1,0 1 1,0 0-1,0 0 1,-1-1 0,1 1-1,-1-1 1,0 1-1,1-1 1,-1 0 0,0 0-1,0 0 1,-1 0-1,1 0 1,0 0 0,-1 0-1,1-1 1,-1 1-1,0-1 1,1 0 0,-1 0-1,0 0 1,0 0-1,0 0 1,0-1 0,1 1-1,-1-1 1,0 0-1,0 0 1,-5 0-1,8 0-4241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6.png"/><Relationship Id="rId50" Type="http://schemas.openxmlformats.org/officeDocument/2006/relationships/customXml" Target="../ink/ink25.xml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7.png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png"/><Relationship Id="rId40" Type="http://schemas.openxmlformats.org/officeDocument/2006/relationships/customXml" Target="../ink/ink20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5.png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customXml" Target="../ink/ink32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.xml"/><Relationship Id="rId11" Type="http://schemas.openxmlformats.org/officeDocument/2006/relationships/image" Target="../media/image34.png"/><Relationship Id="rId24" Type="http://schemas.openxmlformats.org/officeDocument/2006/relationships/customXml" Target="../ink/ink38.xm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40.xml"/><Relationship Id="rId10" Type="http://schemas.openxmlformats.org/officeDocument/2006/relationships/customXml" Target="../ink/ink31.xml"/><Relationship Id="rId19" Type="http://schemas.openxmlformats.org/officeDocument/2006/relationships/image" Target="../media/image38.png"/><Relationship Id="rId4" Type="http://schemas.openxmlformats.org/officeDocument/2006/relationships/customXml" Target="../ink/ink28.xml"/><Relationship Id="rId9" Type="http://schemas.openxmlformats.org/officeDocument/2006/relationships/image" Target="../media/image33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4B34-A9AA-4613-A121-DAACAEB6D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Química General i</a:t>
            </a:r>
            <a:br>
              <a:rPr lang="es-CL" dirty="0"/>
            </a:br>
            <a:r>
              <a:rPr lang="es-CL" dirty="0"/>
              <a:t>531.140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213DE-E28E-4B88-B245-E957C1B6F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/>
              <a:t>drA.</a:t>
            </a:r>
            <a:r>
              <a:rPr lang="es-CL" dirty="0"/>
              <a:t> Carla muñoz</a:t>
            </a:r>
          </a:p>
          <a:p>
            <a:r>
              <a:rPr lang="es-CL" dirty="0"/>
              <a:t>I - 2021</a:t>
            </a:r>
          </a:p>
        </p:txBody>
      </p:sp>
    </p:spTree>
    <p:extLst>
      <p:ext uri="{BB962C8B-B14F-4D97-AF65-F5344CB8AC3E}">
        <p14:creationId xmlns:p14="http://schemas.microsoft.com/office/powerpoint/2010/main" val="2710486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EB0355-DD75-4D4C-BE51-DB93DEA1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197521"/>
            <a:ext cx="11495314" cy="64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1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B41C42-3A52-4325-81FE-A725D138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" y="144039"/>
            <a:ext cx="11685563" cy="656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4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2A76FC-14BD-4389-B6A9-1E16C3890BFA}"/>
              </a:ext>
            </a:extLst>
          </p:cNvPr>
          <p:cNvSpPr/>
          <p:nvPr/>
        </p:nvSpPr>
        <p:spPr>
          <a:xfrm>
            <a:off x="618977" y="1198159"/>
            <a:ext cx="1074771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8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 Básica:</a:t>
            </a:r>
          </a:p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1.	Chang, R. (2017). Química (12ª edición). México: McGraw-Hill. ISBN: 9786071513939. </a:t>
            </a:r>
          </a:p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2.	Brown, T. (2014). Química: La ciencia central (12ª edición). México: Pearson Educación. ISBN: 9786073222372. </a:t>
            </a:r>
          </a:p>
          <a:p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2800" b="1" u="sng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 Complementaria:</a:t>
            </a:r>
          </a:p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1.	Petrucci, R. (2017). Química general: principios y aplicaciones modernas (11ª edición). Madrid: Pearson Educación. ISBN: 9788490355336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4E697-C574-4F49-9BDD-ADEACBABB11C}"/>
              </a:ext>
            </a:extLst>
          </p:cNvPr>
          <p:cNvSpPr txBox="1"/>
          <p:nvPr/>
        </p:nvSpPr>
        <p:spPr>
          <a:xfrm>
            <a:off x="281354" y="220035"/>
            <a:ext cx="11619914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Bibliografía y material de apoyo</a:t>
            </a:r>
          </a:p>
        </p:txBody>
      </p:sp>
    </p:spTree>
    <p:extLst>
      <p:ext uri="{BB962C8B-B14F-4D97-AF65-F5344CB8AC3E}">
        <p14:creationId xmlns:p14="http://schemas.microsoft.com/office/powerpoint/2010/main" val="384839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E062F-52C1-4B83-A67D-7ACD32834A1A}"/>
              </a:ext>
            </a:extLst>
          </p:cNvPr>
          <p:cNvSpPr txBox="1"/>
          <p:nvPr/>
        </p:nvSpPr>
        <p:spPr>
          <a:xfrm>
            <a:off x="168810" y="307238"/>
            <a:ext cx="11802796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Arial" panose="020B0604020202020204" pitchFamily="34" charset="0"/>
                <a:cs typeface="Arial" panose="020B0604020202020204" pitchFamily="34" charset="0"/>
              </a:rPr>
              <a:t>Horario de Clases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DDBF7-2A5E-4E51-8DDB-12E72F56A3EA}"/>
              </a:ext>
            </a:extLst>
          </p:cNvPr>
          <p:cNvSpPr txBox="1"/>
          <p:nvPr/>
        </p:nvSpPr>
        <p:spPr>
          <a:xfrm>
            <a:off x="445477" y="1321397"/>
            <a:ext cx="109868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Teoría:</a:t>
            </a:r>
          </a:p>
          <a:p>
            <a:pPr marL="285750" indent="-285750">
              <a:buFontTx/>
              <a:buChar char="-"/>
            </a:pPr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Lunes y Viernes  8:30 a 10:00 </a:t>
            </a:r>
            <a:r>
              <a:rPr lang="es-CL" sz="3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endParaRPr lang="es-C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Seminario:</a:t>
            </a:r>
          </a:p>
          <a:p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- Viernes 15:15 a 16:45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6512F-5BBA-4845-8C0C-2077747C9D1F}"/>
              </a:ext>
            </a:extLst>
          </p:cNvPr>
          <p:cNvSpPr txBox="1"/>
          <p:nvPr/>
        </p:nvSpPr>
        <p:spPr>
          <a:xfrm>
            <a:off x="1589650" y="5244215"/>
            <a:ext cx="945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“Todas las clases serán sincrónicas”</a:t>
            </a:r>
          </a:p>
        </p:txBody>
      </p:sp>
    </p:spTree>
    <p:extLst>
      <p:ext uri="{BB962C8B-B14F-4D97-AF65-F5344CB8AC3E}">
        <p14:creationId xmlns:p14="http://schemas.microsoft.com/office/powerpoint/2010/main" val="278332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4125A2-5B01-4F78-A936-A50E5A62C6D3}"/>
              </a:ext>
            </a:extLst>
          </p:cNvPr>
          <p:cNvSpPr txBox="1"/>
          <p:nvPr/>
        </p:nvSpPr>
        <p:spPr>
          <a:xfrm>
            <a:off x="525194" y="279103"/>
            <a:ext cx="111416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Arial" panose="020B0604020202020204" pitchFamily="34" charset="0"/>
                <a:cs typeface="Arial" panose="020B0604020202020204" pitchFamily="34" charset="0"/>
              </a:rPr>
              <a:t>Contenidos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457C5-77F1-44FC-ABDC-0D231A7784F7}"/>
              </a:ext>
            </a:extLst>
          </p:cNvPr>
          <p:cNvSpPr txBox="1"/>
          <p:nvPr/>
        </p:nvSpPr>
        <p:spPr>
          <a:xfrm>
            <a:off x="717452" y="1166842"/>
            <a:ext cx="104944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Unidades:</a:t>
            </a:r>
          </a:p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1.- La herramientas de la Química.</a:t>
            </a:r>
          </a:p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2.- Átomos moléculas e iones.</a:t>
            </a:r>
          </a:p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3.- Reacciones Químicas.</a:t>
            </a:r>
          </a:p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4.- Balance de materia.</a:t>
            </a:r>
          </a:p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5.- Disoluciones.</a:t>
            </a:r>
          </a:p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6.- El estado gaseoso.</a:t>
            </a:r>
          </a:p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7.- Fundamentos de Termodinámica.</a:t>
            </a:r>
          </a:p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8.- Estructura atómica y molecular.</a:t>
            </a:r>
          </a:p>
        </p:txBody>
      </p:sp>
    </p:spTree>
    <p:extLst>
      <p:ext uri="{BB962C8B-B14F-4D97-AF65-F5344CB8AC3E}">
        <p14:creationId xmlns:p14="http://schemas.microsoft.com/office/powerpoint/2010/main" val="95837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36E43-C30D-4093-B506-20D9E7825543}"/>
              </a:ext>
            </a:extLst>
          </p:cNvPr>
          <p:cNvSpPr txBox="1"/>
          <p:nvPr/>
        </p:nvSpPr>
        <p:spPr>
          <a:xfrm>
            <a:off x="773722" y="349442"/>
            <a:ext cx="10550769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Arial" panose="020B0604020202020204" pitchFamily="34" charset="0"/>
                <a:cs typeface="Arial" panose="020B0604020202020204" pitchFamily="34" charset="0"/>
              </a:rPr>
              <a:t>Evaluaciones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FB5E9-6F70-4B13-9194-86333FFFE748}"/>
              </a:ext>
            </a:extLst>
          </p:cNvPr>
          <p:cNvSpPr txBox="1"/>
          <p:nvPr/>
        </p:nvSpPr>
        <p:spPr>
          <a:xfrm>
            <a:off x="576774" y="1019142"/>
            <a:ext cx="9805181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Certamen 1:  25 %</a:t>
            </a:r>
          </a:p>
          <a:p>
            <a:pPr>
              <a:lnSpc>
                <a:spcPct val="150000"/>
              </a:lnSpc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Certamen 2:  25 %</a:t>
            </a:r>
          </a:p>
          <a:p>
            <a:pPr>
              <a:lnSpc>
                <a:spcPct val="150000"/>
              </a:lnSpc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Certamen 3:  25 %</a:t>
            </a:r>
          </a:p>
          <a:p>
            <a:pPr>
              <a:lnSpc>
                <a:spcPct val="150000"/>
              </a:lnSpc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Promedio Test:  25 %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9B6D6-B72B-4208-8C2B-F3A2BEC810E6}"/>
              </a:ext>
            </a:extLst>
          </p:cNvPr>
          <p:cNvSpPr txBox="1"/>
          <p:nvPr/>
        </p:nvSpPr>
        <p:spPr>
          <a:xfrm>
            <a:off x="773722" y="4360985"/>
            <a:ext cx="10747717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Nota Final= (C1 x 0.25) + (C2 x 0.25) + (C3 x 0.25) + (PT x 0.25)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34DC3-B21B-49AA-9A53-F6E70636618E}"/>
              </a:ext>
            </a:extLst>
          </p:cNvPr>
          <p:cNvSpPr/>
          <p:nvPr/>
        </p:nvSpPr>
        <p:spPr>
          <a:xfrm>
            <a:off x="295423" y="5023250"/>
            <a:ext cx="117887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Si la nota calculada es inferior a 4.0, todo alumno tiene derecho a una evaluación de recuperación acumulativa al final del semestre. Este certamen o evaluación de recuperación tendrá una ponderación de un 40% y la nota de presentación un 60%. </a:t>
            </a:r>
          </a:p>
          <a:p>
            <a:r>
              <a:rPr lang="es-CL" sz="2000" dirty="0">
                <a:latin typeface="Arial" panose="020B0604020202020204" pitchFamily="34" charset="0"/>
                <a:cs typeface="Arial" panose="020B0604020202020204" pitchFamily="34" charset="0"/>
              </a:rPr>
              <a:t>Si no se rinde una de las evaluaciones, por motivos no justificados apropiadamente, se calificará con el concepto NCR (no cumple requisitos).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52FBB55-2F66-456F-88CA-B8BA041B38A7}"/>
                  </a:ext>
                </a:extLst>
              </p14:cNvPr>
              <p14:cNvContentPartPr/>
              <p14:nvPr/>
            </p14:nvContentPartPr>
            <p14:xfrm>
              <a:off x="7091834" y="1785268"/>
              <a:ext cx="512280" cy="207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2FBB55-2F66-456F-88CA-B8BA041B38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4194" y="1767268"/>
                <a:ext cx="54792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D2EAD32-3E0E-41DF-BF95-42EEC87082C4}"/>
              </a:ext>
            </a:extLst>
          </p:cNvPr>
          <p:cNvGrpSpPr/>
          <p:nvPr/>
        </p:nvGrpSpPr>
        <p:grpSpPr>
          <a:xfrm>
            <a:off x="5837594" y="1433188"/>
            <a:ext cx="991800" cy="781560"/>
            <a:chOff x="5837594" y="1433188"/>
            <a:chExt cx="991800" cy="78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0A5389D-B068-496A-96D6-49C2FC1B03BA}"/>
                    </a:ext>
                  </a:extLst>
                </p14:cNvPr>
                <p14:cNvContentPartPr/>
                <p14:nvPr/>
              </p14:nvContentPartPr>
              <p14:xfrm>
                <a:off x="5841914" y="1697428"/>
                <a:ext cx="126360" cy="147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0A5389D-B068-496A-96D6-49C2FC1B03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24274" y="1679788"/>
                  <a:ext cx="162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F27BBC-F27B-4E12-AA7A-094F53C20F27}"/>
                    </a:ext>
                  </a:extLst>
                </p14:cNvPr>
                <p14:cNvContentPartPr/>
                <p14:nvPr/>
              </p14:nvContentPartPr>
              <p14:xfrm>
                <a:off x="5837594" y="1840348"/>
                <a:ext cx="158760" cy="189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F27BBC-F27B-4E12-AA7A-094F53C20F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19594" y="1822348"/>
                  <a:ext cx="194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0BEE8D-B029-4343-AE96-728E1CAE3E1B}"/>
                    </a:ext>
                  </a:extLst>
                </p14:cNvPr>
                <p14:cNvContentPartPr/>
                <p14:nvPr/>
              </p14:nvContentPartPr>
              <p14:xfrm>
                <a:off x="6053954" y="2027548"/>
                <a:ext cx="3960" cy="20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0BEE8D-B029-4343-AE96-728E1CAE3E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35954" y="2009908"/>
                  <a:ext cx="39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B14EF1-D940-4B5D-883A-849BB81F6A3C}"/>
                    </a:ext>
                  </a:extLst>
                </p14:cNvPr>
                <p14:cNvContentPartPr/>
                <p14:nvPr/>
              </p14:nvContentPartPr>
              <p14:xfrm>
                <a:off x="6208754" y="1719028"/>
                <a:ext cx="147240" cy="273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B14EF1-D940-4B5D-883A-849BB81F6A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90754" y="1701388"/>
                  <a:ext cx="1828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B04AA0-42DC-4D6C-BB9B-40975DEF14C8}"/>
                    </a:ext>
                  </a:extLst>
                </p14:cNvPr>
                <p14:cNvContentPartPr/>
                <p14:nvPr/>
              </p14:nvContentPartPr>
              <p14:xfrm>
                <a:off x="6508274" y="1709308"/>
                <a:ext cx="156960" cy="33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B04AA0-42DC-4D6C-BB9B-40975DEF14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90634" y="1691308"/>
                  <a:ext cx="1926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D6D80F-D325-4C09-B975-19A06ED3CD99}"/>
                    </a:ext>
                  </a:extLst>
                </p14:cNvPr>
                <p14:cNvContentPartPr/>
                <p14:nvPr/>
              </p14:nvContentPartPr>
              <p14:xfrm>
                <a:off x="6517274" y="1740268"/>
                <a:ext cx="147240" cy="269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D6D80F-D325-4C09-B975-19A06ED3CD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99634" y="1722628"/>
                  <a:ext cx="182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9F4E15-9EE1-4412-B058-5FEC0D69A118}"/>
                    </a:ext>
                  </a:extLst>
                </p14:cNvPr>
                <p14:cNvContentPartPr/>
                <p14:nvPr/>
              </p14:nvContentPartPr>
              <p14:xfrm>
                <a:off x="6434114" y="1433188"/>
                <a:ext cx="87840" cy="781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9F4E15-9EE1-4412-B058-5FEC0D69A11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16474" y="1415188"/>
                  <a:ext cx="12348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15DF52-2EDF-464E-BD3C-79565263BA40}"/>
                    </a:ext>
                  </a:extLst>
                </p14:cNvPr>
                <p14:cNvContentPartPr/>
                <p14:nvPr/>
              </p14:nvContentPartPr>
              <p14:xfrm>
                <a:off x="6634634" y="2039068"/>
                <a:ext cx="194760" cy="165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15DF52-2EDF-464E-BD3C-79565263BA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16994" y="2021068"/>
                  <a:ext cx="2304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A76FEC-7E2A-4B3A-B98E-D998E3F96185}"/>
              </a:ext>
            </a:extLst>
          </p:cNvPr>
          <p:cNvGrpSpPr/>
          <p:nvPr/>
        </p:nvGrpSpPr>
        <p:grpSpPr>
          <a:xfrm>
            <a:off x="7916594" y="1630108"/>
            <a:ext cx="597960" cy="359640"/>
            <a:chOff x="7916594" y="1630108"/>
            <a:chExt cx="59796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9A6CC5-1A0D-4FE5-A5F1-8E3175AF80A5}"/>
                    </a:ext>
                  </a:extLst>
                </p14:cNvPr>
                <p14:cNvContentPartPr/>
                <p14:nvPr/>
              </p14:nvContentPartPr>
              <p14:xfrm>
                <a:off x="7916594" y="1645948"/>
                <a:ext cx="176400" cy="19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9A6CC5-1A0D-4FE5-A5F1-8E3175AF80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98954" y="1628308"/>
                  <a:ext cx="212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B61613-08B2-4AB0-B314-0AA911502F0E}"/>
                    </a:ext>
                  </a:extLst>
                </p14:cNvPr>
                <p14:cNvContentPartPr/>
                <p14:nvPr/>
              </p14:nvContentPartPr>
              <p14:xfrm>
                <a:off x="8018834" y="1670788"/>
                <a:ext cx="26640" cy="269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B61613-08B2-4AB0-B314-0AA911502F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01194" y="1653148"/>
                  <a:ext cx="622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E0A026-E058-4E86-B9AB-CFE546025EFD}"/>
                    </a:ext>
                  </a:extLst>
                </p14:cNvPr>
                <p14:cNvContentPartPr/>
                <p14:nvPr/>
              </p14:nvContentPartPr>
              <p14:xfrm>
                <a:off x="8152394" y="1926028"/>
                <a:ext cx="11880" cy="7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E0A026-E058-4E86-B9AB-CFE546025E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34394" y="1908388"/>
                  <a:ext cx="47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EAA4A0-F8BD-4E90-8F59-8CD403104B65}"/>
                    </a:ext>
                  </a:extLst>
                </p14:cNvPr>
                <p14:cNvContentPartPr/>
                <p14:nvPr/>
              </p14:nvContentPartPr>
              <p14:xfrm>
                <a:off x="8269754" y="1630108"/>
                <a:ext cx="244800" cy="359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EAA4A0-F8BD-4E90-8F59-8CD403104B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52114" y="1612108"/>
                  <a:ext cx="280440" cy="39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E20626-AD1C-43A1-AC54-BE43400B5774}"/>
              </a:ext>
            </a:extLst>
          </p:cNvPr>
          <p:cNvGrpSpPr/>
          <p:nvPr/>
        </p:nvGrpSpPr>
        <p:grpSpPr>
          <a:xfrm>
            <a:off x="5905994" y="2425348"/>
            <a:ext cx="1357920" cy="743040"/>
            <a:chOff x="5905994" y="2425348"/>
            <a:chExt cx="1357920" cy="74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88C5DB-F3AE-4F51-BF63-4192CA9B99CA}"/>
                    </a:ext>
                  </a:extLst>
                </p14:cNvPr>
                <p14:cNvContentPartPr/>
                <p14:nvPr/>
              </p14:nvContentPartPr>
              <p14:xfrm>
                <a:off x="5905994" y="2555308"/>
                <a:ext cx="173160" cy="268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88C5DB-F3AE-4F51-BF63-4192CA9B99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88354" y="2537668"/>
                  <a:ext cx="208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36988F-5522-4294-84F1-D02A86559856}"/>
                    </a:ext>
                  </a:extLst>
                </p14:cNvPr>
                <p14:cNvContentPartPr/>
                <p14:nvPr/>
              </p14:nvContentPartPr>
              <p14:xfrm>
                <a:off x="6156194" y="2829628"/>
                <a:ext cx="1080" cy="27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36988F-5522-4294-84F1-D02A8655985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38194" y="2811628"/>
                  <a:ext cx="36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DDB029-FA7C-4BAF-860E-27833DDBFD4F}"/>
                    </a:ext>
                  </a:extLst>
                </p14:cNvPr>
                <p14:cNvContentPartPr/>
                <p14:nvPr/>
              </p14:nvContentPartPr>
              <p14:xfrm>
                <a:off x="6291914" y="2564668"/>
                <a:ext cx="141840" cy="292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DDB029-FA7C-4BAF-860E-27833DDBFD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74274" y="2547028"/>
                  <a:ext cx="1774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234636-0857-4ED6-A00C-5FED1FF828AD}"/>
                    </a:ext>
                  </a:extLst>
                </p14:cNvPr>
                <p14:cNvContentPartPr/>
                <p14:nvPr/>
              </p14:nvContentPartPr>
              <p14:xfrm>
                <a:off x="6530594" y="2585548"/>
                <a:ext cx="230760" cy="114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234636-0857-4ED6-A00C-5FED1FF828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12954" y="2567548"/>
                  <a:ext cx="266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895AD0-C608-4DE5-B874-727B4DBC975A}"/>
                    </a:ext>
                  </a:extLst>
                </p14:cNvPr>
                <p14:cNvContentPartPr/>
                <p14:nvPr/>
              </p14:nvContentPartPr>
              <p14:xfrm>
                <a:off x="6699074" y="2539108"/>
                <a:ext cx="52560" cy="292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895AD0-C608-4DE5-B874-727B4DBC97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81074" y="2521108"/>
                  <a:ext cx="882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278D5B-45E6-4DD7-82D6-75107DA80ED2}"/>
                    </a:ext>
                  </a:extLst>
                </p14:cNvPr>
                <p14:cNvContentPartPr/>
                <p14:nvPr/>
              </p14:nvContentPartPr>
              <p14:xfrm>
                <a:off x="6453194" y="2425348"/>
                <a:ext cx="167760" cy="743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278D5B-45E6-4DD7-82D6-75107DA80E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35554" y="2407708"/>
                  <a:ext cx="20340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6A92BC-C66F-4026-B83E-DC00A95E722C}"/>
                    </a:ext>
                  </a:extLst>
                </p14:cNvPr>
                <p14:cNvContentPartPr/>
                <p14:nvPr/>
              </p14:nvContentPartPr>
              <p14:xfrm>
                <a:off x="6718514" y="2876788"/>
                <a:ext cx="164160" cy="144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6A92BC-C66F-4026-B83E-DC00A95E72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00514" y="2858788"/>
                  <a:ext cx="199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46D78A-CF2F-4E16-A581-90128F424359}"/>
                    </a:ext>
                  </a:extLst>
                </p14:cNvPr>
                <p14:cNvContentPartPr/>
                <p14:nvPr/>
              </p14:nvContentPartPr>
              <p14:xfrm>
                <a:off x="6979874" y="2884708"/>
                <a:ext cx="117000" cy="161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46D78A-CF2F-4E16-A581-90128F4243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62234" y="2867068"/>
                  <a:ext cx="152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42E97A-5568-46D5-B1B8-4AB9725594A5}"/>
                    </a:ext>
                  </a:extLst>
                </p14:cNvPr>
                <p14:cNvContentPartPr/>
                <p14:nvPr/>
              </p14:nvContentPartPr>
              <p14:xfrm>
                <a:off x="7172114" y="2882188"/>
                <a:ext cx="91800" cy="124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42E97A-5568-46D5-B1B8-4AB9725594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54114" y="2864548"/>
                  <a:ext cx="1274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E65DFE-5754-4CE0-90CE-766A3329A6EE}"/>
              </a:ext>
            </a:extLst>
          </p:cNvPr>
          <p:cNvGrpSpPr/>
          <p:nvPr/>
        </p:nvGrpSpPr>
        <p:grpSpPr>
          <a:xfrm>
            <a:off x="7542194" y="2526868"/>
            <a:ext cx="1142280" cy="395640"/>
            <a:chOff x="7542194" y="2526868"/>
            <a:chExt cx="114228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54D39E-C326-4979-BBE1-F72747305510}"/>
                    </a:ext>
                  </a:extLst>
                </p14:cNvPr>
                <p14:cNvContentPartPr/>
                <p14:nvPr/>
              </p14:nvContentPartPr>
              <p14:xfrm>
                <a:off x="7542194" y="2657188"/>
                <a:ext cx="381600" cy="149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54D39E-C326-4979-BBE1-F7274730551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24194" y="2639548"/>
                  <a:ext cx="417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00FE071-782B-443C-87CC-7B114E89ED95}"/>
                    </a:ext>
                  </a:extLst>
                </p14:cNvPr>
                <p14:cNvContentPartPr/>
                <p14:nvPr/>
              </p14:nvContentPartPr>
              <p14:xfrm>
                <a:off x="8086514" y="2581948"/>
                <a:ext cx="220320" cy="270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00FE071-782B-443C-87CC-7B114E89ED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68874" y="2563948"/>
                  <a:ext cx="255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3EBF6C-3132-4A38-BDBA-2D980BC610D9}"/>
                    </a:ext>
                  </a:extLst>
                </p14:cNvPr>
                <p14:cNvContentPartPr/>
                <p14:nvPr/>
              </p14:nvContentPartPr>
              <p14:xfrm>
                <a:off x="8371994" y="2818468"/>
                <a:ext cx="6480" cy="1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3EBF6C-3132-4A38-BDBA-2D980BC610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54354" y="2800468"/>
                  <a:ext cx="42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0211AD-B0FB-483B-B469-855EC8EDE7C1}"/>
                    </a:ext>
                  </a:extLst>
                </p14:cNvPr>
                <p14:cNvContentPartPr/>
                <p14:nvPr/>
              </p14:nvContentPartPr>
              <p14:xfrm>
                <a:off x="8469914" y="2526868"/>
                <a:ext cx="214560" cy="395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0211AD-B0FB-483B-B469-855EC8EDE7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52274" y="2509228"/>
                  <a:ext cx="250200" cy="43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876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8D9FE-28C9-4A46-9D93-43FE94D15D12}"/>
              </a:ext>
            </a:extLst>
          </p:cNvPr>
          <p:cNvSpPr txBox="1"/>
          <p:nvPr/>
        </p:nvSpPr>
        <p:spPr>
          <a:xfrm>
            <a:off x="773722" y="203603"/>
            <a:ext cx="10550769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Arial" panose="020B0604020202020204" pitchFamily="34" charset="0"/>
                <a:cs typeface="Arial" panose="020B0604020202020204" pitchFamily="34" charset="0"/>
              </a:rPr>
              <a:t>Inasistencia a Evaluaciones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4226E-DE13-4B16-A7DB-B48EA431A643}"/>
              </a:ext>
            </a:extLst>
          </p:cNvPr>
          <p:cNvSpPr txBox="1"/>
          <p:nvPr/>
        </p:nvSpPr>
        <p:spPr>
          <a:xfrm>
            <a:off x="773722" y="1108227"/>
            <a:ext cx="1033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“Todas las evaluaciones son obligatorias.”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24535-ACB3-47C0-B6E8-C1A495A5DB0A}"/>
              </a:ext>
            </a:extLst>
          </p:cNvPr>
          <p:cNvSpPr/>
          <p:nvPr/>
        </p:nvSpPr>
        <p:spPr>
          <a:xfrm>
            <a:off x="182880" y="1693002"/>
            <a:ext cx="118262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Las inasistencias, debidamente justificadas a través de la DISE (Dirección de Asuntos Estudiantiles), serán recuperadas de la siguiente manera:</a:t>
            </a: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Certámenes: Los alumnos deben rendir el certamen pendiente y esta nota reemplazará a la nota que falta.</a:t>
            </a: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Artículo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26º: Cuando un alumno no se presente a una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evaluación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, o no cumpla actividades obligatorias en la fecha indicada por razones justificadas,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podra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́ solicitar al profesor encargado de la asignatura regularizar su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situación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en un plazo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máximo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de TRES DÍAS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hábiles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posteriores a la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aplicación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evaluación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, para lo cual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debera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́ presentar los documentos que justifiquen su inasistencia. De lo resuelto por el Profesor Encargado, el alumno 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podra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́ apelar al Vicedecano de la Facultad que dicta la asignatura. </a:t>
            </a:r>
          </a:p>
        </p:txBody>
      </p:sp>
    </p:spTree>
    <p:extLst>
      <p:ext uri="{BB962C8B-B14F-4D97-AF65-F5344CB8AC3E}">
        <p14:creationId xmlns:p14="http://schemas.microsoft.com/office/powerpoint/2010/main" val="155915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C170DA-17AA-4E11-912E-9F9294E13901}"/>
              </a:ext>
            </a:extLst>
          </p:cNvPr>
          <p:cNvSpPr txBox="1"/>
          <p:nvPr/>
        </p:nvSpPr>
        <p:spPr>
          <a:xfrm>
            <a:off x="253218" y="279104"/>
            <a:ext cx="11746524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Arial" panose="020B0604020202020204" pitchFamily="34" charset="0"/>
                <a:cs typeface="Arial" panose="020B0604020202020204" pitchFamily="34" charset="0"/>
              </a:rPr>
              <a:t>Fechas Importantes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A6DFC-F835-43DF-9825-245009FEAB77}"/>
              </a:ext>
            </a:extLst>
          </p:cNvPr>
          <p:cNvSpPr txBox="1"/>
          <p:nvPr/>
        </p:nvSpPr>
        <p:spPr>
          <a:xfrm>
            <a:off x="661180" y="1308295"/>
            <a:ext cx="105929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Inicio clases:  17 de Marzo</a:t>
            </a:r>
          </a:p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Término de Clases: 30 de Julio</a:t>
            </a:r>
          </a:p>
          <a:p>
            <a:r>
              <a:rPr lang="es-CL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Certamen 1: 23 de Abril, 19:00 </a:t>
            </a:r>
            <a:r>
              <a:rPr lang="es-CL" sz="32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endParaRPr lang="es-CL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Certamen 2: 11 de Junio, 19:00 </a:t>
            </a:r>
            <a:r>
              <a:rPr lang="es-CL" sz="32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endParaRPr lang="es-CL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3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Certamen 3: 30 de Julio, 19:00 </a:t>
            </a:r>
            <a:r>
              <a:rPr lang="es-CL" sz="32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endParaRPr lang="es-CL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Test 1: 16 Abril</a:t>
            </a:r>
          </a:p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Test 2: 4 de Junio</a:t>
            </a:r>
          </a:p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Test 3: 9 de Julio</a:t>
            </a:r>
          </a:p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Certámenes y test pendientes: 4 de Agosto, 15:00 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Evaluación de Recuperación: 13 de Agosto, 19:00 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CB772E-42E2-4729-BD6E-9D079748FEE0}"/>
              </a:ext>
            </a:extLst>
          </p:cNvPr>
          <p:cNvGrpSpPr/>
          <p:nvPr/>
        </p:nvGrpSpPr>
        <p:grpSpPr>
          <a:xfrm>
            <a:off x="7926314" y="1218988"/>
            <a:ext cx="3440520" cy="516600"/>
            <a:chOff x="7926314" y="1218988"/>
            <a:chExt cx="344052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8E6F768-D2AD-45E5-971E-4EFAD59F0A44}"/>
                    </a:ext>
                  </a:extLst>
                </p14:cNvPr>
                <p14:cNvContentPartPr/>
                <p14:nvPr/>
              </p14:nvContentPartPr>
              <p14:xfrm>
                <a:off x="7926314" y="1507348"/>
                <a:ext cx="182880" cy="187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8E6F768-D2AD-45E5-971E-4EFAD59F0A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08674" y="1489708"/>
                  <a:ext cx="218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80E506-C4D7-477F-8C74-151608764DB2}"/>
                    </a:ext>
                  </a:extLst>
                </p14:cNvPr>
                <p14:cNvContentPartPr/>
                <p14:nvPr/>
              </p14:nvContentPartPr>
              <p14:xfrm>
                <a:off x="8164994" y="1352188"/>
                <a:ext cx="178200" cy="290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80E506-C4D7-477F-8C74-151608764D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46994" y="1334548"/>
                  <a:ext cx="213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EF5D3F-7BB2-4E19-A61D-3A32DC34597E}"/>
                    </a:ext>
                  </a:extLst>
                </p14:cNvPr>
                <p14:cNvContentPartPr/>
                <p14:nvPr/>
              </p14:nvContentPartPr>
              <p14:xfrm>
                <a:off x="8420234" y="1488988"/>
                <a:ext cx="205920" cy="142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EF5D3F-7BB2-4E19-A61D-3A32DC3459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02234" y="1470988"/>
                  <a:ext cx="241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6720AA-E3CD-4C09-9983-035DDA599C8B}"/>
                    </a:ext>
                  </a:extLst>
                </p14:cNvPr>
                <p14:cNvContentPartPr/>
                <p14:nvPr/>
              </p14:nvContentPartPr>
              <p14:xfrm>
                <a:off x="8710034" y="1481068"/>
                <a:ext cx="142560" cy="167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6720AA-E3CD-4C09-9983-035DDA599C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92034" y="1463428"/>
                  <a:ext cx="178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9B899F-95E3-4448-BDD6-32E0FD72D2A9}"/>
                    </a:ext>
                  </a:extLst>
                </p14:cNvPr>
                <p14:cNvContentPartPr/>
                <p14:nvPr/>
              </p14:nvContentPartPr>
              <p14:xfrm>
                <a:off x="8915594" y="1480708"/>
                <a:ext cx="224640" cy="142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9B899F-95E3-4448-BDD6-32E0FD72D2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97954" y="1463068"/>
                  <a:ext cx="260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8949A6-0CE2-4B83-8116-C8D0BE738026}"/>
                    </a:ext>
                  </a:extLst>
                </p14:cNvPr>
                <p14:cNvContentPartPr/>
                <p14:nvPr/>
              </p14:nvContentPartPr>
              <p14:xfrm>
                <a:off x="9205754" y="1509148"/>
                <a:ext cx="136080" cy="126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8949A6-0CE2-4B83-8116-C8D0BE7380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87754" y="1491508"/>
                  <a:ext cx="171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35A6C2-3105-40B7-8B0E-876AEA768154}"/>
                    </a:ext>
                  </a:extLst>
                </p14:cNvPr>
                <p14:cNvContentPartPr/>
                <p14:nvPr/>
              </p14:nvContentPartPr>
              <p14:xfrm>
                <a:off x="9454874" y="1448308"/>
                <a:ext cx="113400" cy="159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35A6C2-3105-40B7-8B0E-876AEA7681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36874" y="1430308"/>
                  <a:ext cx="149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0CC36E-66CA-4FC8-A167-C174CC97F19A}"/>
                    </a:ext>
                  </a:extLst>
                </p14:cNvPr>
                <p14:cNvContentPartPr/>
                <p14:nvPr/>
              </p14:nvContentPartPr>
              <p14:xfrm>
                <a:off x="9460274" y="1524988"/>
                <a:ext cx="117720" cy="17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0CC36E-66CA-4FC8-A167-C174CC97F1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42274" y="1507348"/>
                  <a:ext cx="153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FCDE13-ACEC-4EB8-A29D-DAEC97C1C968}"/>
                    </a:ext>
                  </a:extLst>
                </p14:cNvPr>
                <p14:cNvContentPartPr/>
                <p14:nvPr/>
              </p14:nvContentPartPr>
              <p14:xfrm>
                <a:off x="9702194" y="1305388"/>
                <a:ext cx="363960" cy="430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FCDE13-ACEC-4EB8-A29D-DAEC97C1C9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84554" y="1287388"/>
                  <a:ext cx="3996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24BC1E-5DB1-4074-ABF7-7324723C334A}"/>
                    </a:ext>
                  </a:extLst>
                </p14:cNvPr>
                <p14:cNvContentPartPr/>
                <p14:nvPr/>
              </p14:nvContentPartPr>
              <p14:xfrm>
                <a:off x="10069394" y="1433188"/>
                <a:ext cx="146520" cy="149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24BC1E-5DB1-4074-ABF7-7324723C334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51394" y="1415188"/>
                  <a:ext cx="182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08F0F9-92C7-47F3-A740-E1C1C2761940}"/>
                    </a:ext>
                  </a:extLst>
                </p14:cNvPr>
                <p14:cNvContentPartPr/>
                <p14:nvPr/>
              </p14:nvContentPartPr>
              <p14:xfrm>
                <a:off x="10261274" y="1332028"/>
                <a:ext cx="313920" cy="23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08F0F9-92C7-47F3-A740-E1C1C27619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43274" y="1314388"/>
                  <a:ext cx="349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81C8DE-3555-4BE5-A93F-61CD9442F77E}"/>
                    </a:ext>
                  </a:extLst>
                </p14:cNvPr>
                <p14:cNvContentPartPr/>
                <p14:nvPr/>
              </p14:nvContentPartPr>
              <p14:xfrm>
                <a:off x="10611194" y="1437868"/>
                <a:ext cx="105480" cy="121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81C8DE-3555-4BE5-A93F-61CD9442F7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93194" y="1420228"/>
                  <a:ext cx="141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03D3D04-01AF-417E-8219-C1CECD638455}"/>
                    </a:ext>
                  </a:extLst>
                </p14:cNvPr>
                <p14:cNvContentPartPr/>
                <p14:nvPr/>
              </p14:nvContentPartPr>
              <p14:xfrm>
                <a:off x="10791914" y="1517788"/>
                <a:ext cx="11160" cy="2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03D3D04-01AF-417E-8219-C1CECD6384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73914" y="1500148"/>
                  <a:ext cx="46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809BA7-B339-4311-B4D4-FCC029ECBE4D}"/>
                    </a:ext>
                  </a:extLst>
                </p14:cNvPr>
                <p14:cNvContentPartPr/>
                <p14:nvPr/>
              </p14:nvContentPartPr>
              <p14:xfrm>
                <a:off x="10960034" y="1218988"/>
                <a:ext cx="406800" cy="358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809BA7-B339-4311-B4D4-FCC029ECBE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42034" y="1200988"/>
                  <a:ext cx="442440" cy="39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617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1F196-9E0D-423E-BBB1-50C3B97CABD2}"/>
              </a:ext>
            </a:extLst>
          </p:cNvPr>
          <p:cNvSpPr txBox="1"/>
          <p:nvPr/>
        </p:nvSpPr>
        <p:spPr>
          <a:xfrm>
            <a:off x="267285" y="391645"/>
            <a:ext cx="11648049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Arial" panose="020B0604020202020204" pitchFamily="34" charset="0"/>
                <a:cs typeface="Arial" panose="020B0604020202020204" pitchFamily="34" charset="0"/>
              </a:rPr>
              <a:t>Plataformas a utilizar</a:t>
            </a:r>
          </a:p>
        </p:txBody>
      </p:sp>
      <p:pic>
        <p:nvPicPr>
          <p:cNvPr id="1026" name="Picture 2" descr="INFODA - Catálogo de Servicios">
            <a:extLst>
              <a:ext uri="{FF2B5EF4-FFF2-40B4-BE49-F238E27FC236}">
                <a16:creationId xmlns:a16="http://schemas.microsoft.com/office/drawing/2014/main" id="{D3B23201-CA6C-4D53-9187-D4970A9AB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" y="1301509"/>
            <a:ext cx="3776295" cy="222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5A571B-1CE9-42BC-952E-32ECE3EB9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655" y="1301509"/>
            <a:ext cx="3776294" cy="2127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E4AE2-B467-403E-9B9B-3D4A201C6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551" y="1301509"/>
            <a:ext cx="3298858" cy="2127491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1A4B8C-94C6-4632-A8AE-0F0578D7D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37809"/>
              </p:ext>
            </p:extLst>
          </p:nvPr>
        </p:nvGraphicFramePr>
        <p:xfrm>
          <a:off x="365759" y="3842694"/>
          <a:ext cx="11114649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883">
                  <a:extLst>
                    <a:ext uri="{9D8B030D-6E8A-4147-A177-3AD203B41FA5}">
                      <a16:colId xmlns:a16="http://schemas.microsoft.com/office/drawing/2014/main" val="1349329044"/>
                    </a:ext>
                  </a:extLst>
                </a:gridCol>
                <a:gridCol w="3704883">
                  <a:extLst>
                    <a:ext uri="{9D8B030D-6E8A-4147-A177-3AD203B41FA5}">
                      <a16:colId xmlns:a16="http://schemas.microsoft.com/office/drawing/2014/main" val="3138488286"/>
                    </a:ext>
                  </a:extLst>
                </a:gridCol>
                <a:gridCol w="3704883">
                  <a:extLst>
                    <a:ext uri="{9D8B030D-6E8A-4147-A177-3AD203B41FA5}">
                      <a16:colId xmlns:a16="http://schemas.microsoft.com/office/drawing/2014/main" val="106294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Infoda</a:t>
                      </a:r>
                      <a:endParaRPr lang="es-CL" sz="3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Canvas</a:t>
                      </a:r>
                      <a:endParaRPr lang="es-CL" sz="3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Teams</a:t>
                      </a:r>
                      <a:endParaRPr lang="es-CL" sz="3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33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Clases Sincrónicas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7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3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5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CC7BE-BD44-4C01-B95E-59107F882CA6}"/>
              </a:ext>
            </a:extLst>
          </p:cNvPr>
          <p:cNvSpPr txBox="1"/>
          <p:nvPr/>
        </p:nvSpPr>
        <p:spPr>
          <a:xfrm>
            <a:off x="267285" y="391645"/>
            <a:ext cx="11648049" cy="7078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Arial" panose="020B0604020202020204" pitchFamily="34" charset="0"/>
                <a:cs typeface="Arial" panose="020B0604020202020204" pitchFamily="34" charset="0"/>
              </a:rPr>
              <a:t>Plataformas a utilizar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E637A-CE8E-4F6E-AC6C-38574C01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73" y="2344982"/>
            <a:ext cx="10114671" cy="16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AC2CF2-6570-4D5D-ADA8-C9844E7D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1" y="324633"/>
            <a:ext cx="11043138" cy="62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62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4175</TotalTime>
  <Words>534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Química General i 531.140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Química General i 531.140</dc:title>
  <dc:creator>Carla Beatriz Muñoz Vega</dc:creator>
  <cp:lastModifiedBy>Carla Beatriz Muñoz Vega</cp:lastModifiedBy>
  <cp:revision>5</cp:revision>
  <dcterms:created xsi:type="dcterms:W3CDTF">2021-03-12T19:12:43Z</dcterms:created>
  <dcterms:modified xsi:type="dcterms:W3CDTF">2021-03-17T13:08:22Z</dcterms:modified>
</cp:coreProperties>
</file>