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7" r:id="rId4"/>
    <p:sldId id="258" r:id="rId5"/>
    <p:sldId id="296" r:id="rId6"/>
    <p:sldId id="298" r:id="rId7"/>
    <p:sldId id="276" r:id="rId8"/>
    <p:sldId id="277" r:id="rId9"/>
    <p:sldId id="286" r:id="rId10"/>
    <p:sldId id="299" r:id="rId11"/>
    <p:sldId id="278" r:id="rId12"/>
    <p:sldId id="300" r:id="rId13"/>
    <p:sldId id="279" r:id="rId14"/>
    <p:sldId id="289" r:id="rId15"/>
    <p:sldId id="280" r:id="rId16"/>
    <p:sldId id="281" r:id="rId17"/>
    <p:sldId id="301" r:id="rId18"/>
    <p:sldId id="302" r:id="rId19"/>
    <p:sldId id="303" r:id="rId20"/>
    <p:sldId id="282" r:id="rId21"/>
    <p:sldId id="304" r:id="rId22"/>
    <p:sldId id="261" r:id="rId23"/>
    <p:sldId id="305" r:id="rId24"/>
    <p:sldId id="283" r:id="rId25"/>
    <p:sldId id="284" r:id="rId26"/>
    <p:sldId id="262" r:id="rId27"/>
    <p:sldId id="290" r:id="rId28"/>
    <p:sldId id="285" r:id="rId29"/>
    <p:sldId id="263" r:id="rId30"/>
    <p:sldId id="291" r:id="rId31"/>
    <p:sldId id="292" r:id="rId32"/>
    <p:sldId id="306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4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49 4233,'0'0'1143,"0"0"-492,0 0-35,0 0 440,0 0 84,0-5-21,0-38 2506,0 42-3193,0 1 8,0 0-16,0 0-268,0 0-114,0 0-70,0 19-68,-10 33 99,-15 51 1,12-54 6,-10 65 1,18-39-194,5-43-3433,0-27-1429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9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8226,'0'0'1527,"0"0"-678,0 0 199,1 22 75,-1-15-1084,0 24 433,2 1 1,1 0 0,1-1 0,12 44 0,-13-66-335,0 1-1,1-1 1,0 0-1,1 0 0,0-1 1,0 1-1,1-1 1,0 0-1,7 8 1,-8-12-99,-1 0 0,1 0 0,0-1 0,0 1 0,0-1 0,1 0 0,-1-1 0,1 1 0,0-1 0,-1 0 0,1 0 0,0-1 0,0 0 0,0 0 0,1 0 0,8-1 0,-11-1-48,0 1-1,0-1 0,0-1 0,0 1 1,0 0-1,0-1 0,0 0 0,0 0 1,-1 0-1,1-1 0,-1 1 0,0-1 1,1 1-1,-1-1 0,0 0 0,-1-1 1,1 1-1,0 0 0,-1-1 0,0 1 1,0-1-1,0 0 0,2-5 0,6-13-165,-1 0 1,10-41-1,-18 58 147,9-35 11,-2 0 0,-1-1 0,1-62 1,-8 313 9,0-202 10,1 0 0,0 1-1,1-1 1,0 0 0,0 0-1,1 0 1,0 0 0,0-1-1,0 1 1,1-1 0,1 0 0,8 12-1,-11-16 1,0 0-1,1 0 0,0 0 0,-1-1 1,1 1-1,0 0 0,0-1 1,1 0-1,-1 0 0,0 0 1,1 0-1,-1-1 0,1 1 0,0-1 1,-1 0-1,1 0 0,0 0 1,0 0-1,-1-1 0,1 0 0,0 1 1,0-2-1,0 1 0,0 0 1,0-1-1,0 1 0,-1-1 1,1 0-1,5-3 0,-3 1 1,-1 0 0,0-1 1,0 0-1,0 0 0,-1 0 0,1-1 0,-1 0 0,0 1 0,0-1 1,-1-1-1,6-10 0,-1 1-152,0-1 0,-2 0 0,7-21-1,-15 34-3708,-6 7 2255,4-1-563,-1-1 215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2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9762,'0'0'2321,"0"0"-1689,0 0-320,0 0 672,-49 153-160,34-110-280,3-3-384,2-7-144,5-4-16,0 2-152,2-7-1736,-2-6-5890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6.4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0 716 8194,'0'0'2544,"0"0"-1034,0 0-514,0 0-273,0 0 507,0 0 58,0-13-533,0-7-553,1 0 0,1 1 0,0-1 1,2 1-1,7-26 0,-2 20-150,1 1-1,1 0 0,1 1 0,21-32 1,-23 42-54,1 0 1,0 0 0,1 1 0,0 1 0,0 0-1,1 0 1,1 2 0,17-11 0,28-11-44,1 3 1,2 2 0,114-31-1,-78 34-20,185-20 0,-247 40 54,1 1 1,-1 2 0,1 1 0,-1 2 0,0 2 0,0 1-1,66 21 1,69 29 31,2-9-1,2-6 1,2-9-1,1-7 0,255 3 1,-350-28-13,0-3 1,-1-4 0,1-4-1,84-21 1,-77 6-21,-1-3 1,-2-4-1,-1-4 0,-2-4 1,90-58-1,-133 64 168,-41 34-192,0 1-18,0 7 52,1-1 0,-1 0 1,1 0-1,0 0 1,0 0-1,1 0 0,0 0 1,0 0-1,0 0 1,1 0-1,0-1 0,0 0 1,0 1-1,1-1 1,-1 0-1,1-1 0,1 1 1,-1-1-1,0 1 1,1-1-1,0-1 0,0 1 1,0-1-1,1 0 0,-1 0 1,1 0-1,0-1 1,-1 1-1,1-2 0,8 3 1,17 2 3,1 0 0,0-2 0,-1-1 0,52-3 0,-58 0-13,580-28 99,-3-32-34,64-5-113,-532 57 103,179 12 0,-297-2-40,1 0 1,0 2-1,-1-1 0,0 2 1,0 0-1,0 1 1,22 12-1,1 4-2,52 41 0,-40-27 11,-8-9-17,1-2 0,51 20 0,-57-28 173,0 1 0,-1 2-1,-2 1 1,35 28 0,-16-6-18,-54-42-177,0-1-175,-9-13-2943,-11-3-3445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7.0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4609,'0'0'3557,"0"0"-2272,0 0-975,0 0-112,0 0 152,0 0 926,6 17-32,10 33-49,-3 0-1,9 69 1,22 579 445,-54-698-6055,-4 0-1341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7.3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38 7786,'0'0'2808,"0"0"-1365,0 0-681,0 0-139,0 0 150,22-2 242,310-9 1922,169 17-2300,-512-23-6916,-3 3-3825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7.7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5817,'0'0'3982,"0"0"-2603,0 0-1108,0 0 151,0 0 819,5 26 354,45 174 1088,-26-117-2259,5-1-1,3-2 0,3-1 1,46 75-1,-80-152-409,0 0 0,0 0 0,0 1 0,0-1 0,-1 1 1,1-1-1,-1 1 0,1-1 0,-1 1 0,0-1 0,0 1 0,0 2 0,2 19-1729,2-15-2097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9.6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1472 9634,'0'0'1310,"0"0"-542,0 0-24,-4-22 207,4 20-918,-8-41 713,2 0 0,0-50 0,5 63-617,2-1 0,1 0 0,2 0 0,1 1 0,1 0 0,2 0-1,1 0 1,1 1 0,1 0 0,2 1 0,23-38 0,-18 41-120,1 1 0,1 1 1,1 1-1,1 0 0,1 2 0,0 1 0,35-22 0,-5 9-32,1 2-1,95-38 1,-106 52 12,0 2 0,2 2 0,80-10 0,142 8-33,-231 15 40,-1 3 0,1 0 1,-1 3-1,-1 1 1,59 21-1,162 82-16,-195-81 15,190 82 114,-215-99-41,0-2 0,1-2 0,0-1-1,1-2 1,52 2 0,-28-5 38,1-3-1,0-2 1,-1-4-1,0-1 1,0-4-1,105-32 1,-122 27-89,0-2 1,-2-2-1,0-2 1,-1-1-1,-1-2 1,-1-2-1,-2-2 1,-1-1-1,-1-2 1,49-57-1,-44 41-53,30-35-85,103-161 1,-170 241 149,-2-1 1,1 0 0,0 0 0,-1 0 0,0-1 0,1 1 0,-2 0-1,1 0 1,0-1 0,-1 1 0,0 0 0,0-5 0,0 9-44,0 0-78,7 34-372,-1-12 433,0 0 1,2 0-1,0-1 0,2 0 0,0 0 0,1-1 0,1 0 0,1-1 1,0-1-1,2 0 0,0-1 0,1 0 0,1-1 0,0-1 1,29 19-1,12 2 31,0-3 1,2-3-1,2-2 1,0-3-1,2-3 0,1-3 1,0-2-1,77 9 1,49-5 1,302-4 0,-374-24 1,232-42 1,-212 24 6,-38 9-49,194-28 9,-227 37 26,0 4 1,94 6-1,-142 0 7,0 0 0,-1 1 0,1 1 0,-1 1 1,37 17-1,88 57 15,-36-18-56,256 85 84,-259-110-39,-98-34-173,0 0 0,0 0 0,0 1 0,0-1 0,-1 1 0,1 1 0,-1-1 0,0 1 0,0 0-1,-1 1 1,0-1 0,0 1 0,0 0 0,0 0 0,-1 1 0,0 0 0,-1-1 0,1 1 0,-1 0 0,0 1 0,-1-1 0,0 0 0,0 1 0,-1-1 0,0 1 0,1 13-1,-2-18-6789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1.1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601 0 4513,'0'0'148,"0"0"320,0 0 174,0 0 195,0 0 303,-24 1 263,14-1-1241,-24 1 295,0 1 0,0 2 0,-48 11 0,51-6-90,0 1 0,-33 16 0,57-23-355,-1 1-1,1 0 0,0 0 0,0 1 0,0 0 0,1 0 0,0 0 0,0 1 0,0 0 0,0 0 0,1 1 0,0-1 0,-8 15 0,12-19-10,0 0-1,0 1 0,0-1 0,1 0 1,-1 0-1,0 1 0,1-1 1,0 0-1,-1 1 0,1-1 1,0 0-1,0 1 0,0-1 0,1 1 1,-1-1-1,0 0 0,1 1 1,0-1-1,-1 0 0,1 0 1,0 0-1,0 1 0,0-1 0,1 0 1,-1 0-1,0 0 0,1-1 1,-1 1-1,1 0 0,0 0 0,0-1 1,-1 1-1,1-1 0,0 0 1,0 1-1,1-1 0,-1 0 1,4 1-1,9 4 48,1-1 0,-1-1 0,1 0 1,29 2-1,-17-2 102,-16-2-102,27 4 88,0 2 1,0 1-1,-1 2 1,37 16-1,-65-22-89,0 0-1,0 1 0,-1 0 1,0 0-1,0 1 1,0 0-1,-1 0 1,10 12-1,-14-13-3,0 0 0,0 0 1,0 1-1,-1-1 0,0 1 1,0-1-1,-1 1 0,1 0 0,-1 0 1,-1 1-1,0-1 0,0 0 1,0 14-1,-1-16-28,0 0 0,0-1 0,-1 1 1,1 0-1,-1-1 0,0 1 0,-1-1 0,1 1 1,-1-1-1,0 1 0,0-1 0,0 0 1,-1 0-1,-3 5 0,-1-2 10,0 0 1,-1 0-1,0-1 0,0 0 1,-15 9-1,5-5 16,-1-1 1,1 0 0,-1-2-1,-1 0 1,0-1-1,0-1 1,-32 4 0,7-5 131,-1-2 0,-59-4 0,85 0-63,-1 0-1,1-2 1,0 0 0,1-1-1,-1-1 1,1-1-1,0-1 1,0 0 0,-23-16-1,38 22-207,-2-2 300,4 3-3452,2 8-812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4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0 384 4489,'0'0'1175,"0"0"-750,0 0-95,4-20 32,-3 17-351,6-35 382,2 1 0,20-56 0,59-93 2225,-88 186-2619,0-1 0,1 1 0,-1 0-1,0-1 1,0 1 0,0 0 0,1-1 0,-1 1 0,0 0 0,1-1 0,-1 1-1,0 0 1,1 0 0,-1-1 0,0 1 0,1 0 0,-1 0 0,0 0 0,1-1-1,-1 1 1,1 0 0,-1 0 0,0 0 0,1 0 0,-1 0 0,1 0 0,-1 0-1,0 0 1,1 0 0,-1 0 0,1 0 0,-1 0 0,1 0 0,-1 0-1,0 1 1,1-1 0,-1 0 0,0 0 0,1 0 0,-1 1 0,1-1 0,-1 0-1,0 0 1,0 1 0,1-1 0,-1 0 0,0 0 0,1 1 0,-1-1 0,0 0-1,0 1 1,0-1 0,1 1 0,-1-1 0,0 0 0,0 1 0,0-1 0,0 1-1,0-1 1,0 0 0,0 1 0,0-1 0,0 1 0,11 27-42,26 120-42,-6 2 0,-7 1 0,9 305 0,-33-277 293,0-178 67,0-9 1260,17-420-342,-11 374-1840,2 0-1,2 0 1,3 1-1,3 0 1,40-93 0,-54 141 616,-1 2 28,0 0 1,0 0 0,0 0 0,1 0 0,-1 0 0,0 1-1,1-1 1,0 0 0,0 1 0,0 0 0,0-1 0,0 1-1,0 0 1,1 0 0,-1 0 0,1 0 0,-1 0 0,1 1-1,0-1 1,-1 1 0,1 0 0,0 0 0,0 0 0,3-1-1,-5 3 2,0-1-1,0 0 1,0 1-1,0-1 1,0 0-1,0 1 1,0 0-1,0-1 1,0 1-1,-1-1 1,1 1-1,0 0 1,0 0-1,-1-1 1,1 1-1,-1 0 1,1 0-1,-1 0 1,1 0-1,-1 0 0,1 0 1,-1 0-1,0-1 1,1 3-1,9 30-47,-8-22 43,23 108 249,-6 1 0,6 157 0,-15-33-110,-8-220 137,5-36 937,3-40-228,1-101-528,-5 41-300,29-149 0,-29 229-192,2 0 1,1 1 0,2 0-1,1 1 1,1 0 0,1 1-1,2 0 1,1 2 0,25-33-1,-33 50 28,0 1 0,1 0-1,-1 0 1,2 1-1,-1 0 1,22-11-1,-30 17 10,1 0 0,0 1 0,-1-1 0,1 1 0,0 0-1,0 0 1,0 0 0,0 0 0,0 1 0,0-1 0,0 1 0,0-1 0,0 1-1,0 0 1,0 0 0,0 1 0,1-1 0,-1 1 0,0-1 0,0 1-1,0 0 1,-1 0 0,1 0 0,0 1 0,0-1 0,-1 1 0,1-1 0,0 1-1,-1 0 1,0 0 0,1 0 0,-1 0 0,3 4 0,1 4 11,0 0 0,-1 1 1,0-1-1,-1 1 0,0 0 1,-1 0-1,0 0 0,-1 0 0,2 14 1,-1 17 105,-3 51 1,-1-59-58,-2 49 93,-24 134 0,-36 85 109,21-110-197,11-32 40,7 0-1,-5 259 1,38-227-40,-5-164-63,1-1 0,1 1 1,1-2-1,22 52 0,-21-60 36,1 1 1,1-1-1,1-1 1,0 0-1,1-1 1,22 24-1,-26-32 58,0-1-1,0-1 1,1 0-1,-1 0 1,1-1-1,1 0 1,-1 0-1,1-1 0,0 0 1,0-1-1,0 0 1,0-1-1,0 0 1,17 1-1,-10-2-6,-1-1 0,1 0 0,-1-2-1,1 0 1,-1-1 0,0 0-1,0-1 1,30-12 0,-18 2-147,0-1 1,0-1-1,41-32 0,-30 17-2507,-10 3-3583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5857,'0'0'1910,"0"0"-1121,0 0-526,0 0 277,0 25 309,0 8-546,-7 105 1165,-35 180-311,17-140-1369,23-164-1076,0-7-2934,1-6-1872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5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2497,'0'0'4304,"0"0"-3623,0 0 95,0 0 712,0 0-408,72 123-440,-47-79 1,4 3-457,1-1-32,0-1 8,-1-7-152,-9-9-16,7-9-832,-12-12-1713,-3-5-1344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5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5313,'0'0'1040,"0"0"-704,0 0 865,0 0 311,0 118-144,0-67-191,3 7-561,-1 4-48,1 0-272,-1 1-240,1-6 136,-3-8-184,5-11-8,0-9 0,-3-16-1024,3-8-3249,-2-5-2593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3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34 8026,'0'0'2871,"0"0"-1195,0 0-571,0 0-143,0 0-117,0 0-191,-12-6-223,0-1-300,7 4-62,0 0 1,0 0 0,0 1 0,0 0 0,0 0 0,-1 0 0,-10-1 0,15 2-59,0 1 1,0 0-1,0 0 1,1 0-1,-1 0 1,0 0-1,0 1 1,0-1 0,1 0-1,-1 0 1,0 0-1,0 1 1,0-1-1,1 0 1,-1 1-1,0-1 1,0 1-1,1-1 1,-1 1 0,0-1-1,1 1 1,-1-1-1,1 1 1,-1 0-1,1-1 1,-1 1-1,1 0 1,-1 0-1,1-1 1,0 1 0,-1 0-1,1 0 1,0-1-1,0 1 1,-1 2-1,-3 35-73,4-29 93,-1 52-14,2 0 1,4 0 0,2 0-1,16 68 1,79 232-117,-40-160-532,-50-143-3898,-11-47-622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4625,'0'0'3201,"0"0"-2009,0 0 104,0 0-608,10 158 185,-5-110-201,-3-1-544,3-5-16,-5 1-112,0-12-1825,0-11-3784</inkml:trace>
  <inkml:trace contextRef="#ctx0" brushRef="#br0" timeOffset="1">0 216 4793,'0'0'5473,"0"0"-5017,0 0 673,0 0-177,0 0-512,129 25 288,-90-19 80,3-1-344,-5-3-184,-7-2-280,-5 0-8,-8 0-1272,-5-2-1401,-7-7-2960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6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9994,'0'0'2305,"0"0"-1665,0 0-440,0 0-72,0 0 256,0 0 216,5 134-240,0-83 272,-3 0-360,3 0-136,-2-9-64,4-6-72,3-14-1264,0-9-1833,-3-13-4144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38 7242,'0'0'4331,"0"0"-2852,0 0-900,0 0 20,-2 22 368,-4 142 785,6-162-1747,1-1 0,-1 1 0,0 0-1,1-1 1,-1 1 0,1-1 0,-1 0 0,1 1 0,0-1 0,-1 1 0,1-1 0,0 0-1,0 0 1,0 1 0,0-1 0,0 0 0,0 0 0,1 0 0,-1 0 0,0 0 0,0-1-1,1 1 1,-1 0 0,1 0 0,-1-1 0,0 1 0,1-1 0,-1 1 0,1-1-1,-1 0 1,3 0 0,55 4 174,-48-4-155,1 0-101,-1 0 143,0 0-1,-1 0 1,1-1 0,0 0 0,20-6 0,-28 6-234,1-1 1,0 0-1,-1 0 0,1 0 0,-1-1 1,0 1-1,0-1 0,0 0 0,0 1 1,0-2-1,-1 1 0,1 0 0,-1 0 1,0-1-1,0 1 0,0-1 0,0 1 1,-1-1-1,2-5 0,3-16-3989</inkml:trace>
  <inkml:trace contextRef="#ctx0" brushRef="#br0" timeOffset="1">168 1 8970,'0'0'2528,"0"0"-1951,0 0-377,0 0 816,0 0 312,0 0-96,0 140-167,3-96-641,2 3 40,0-3-368,-3-6-48,3-5-64,0-6 16,0-9-952,-3-9-1793,1-9-4833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6433,'0'0'5065,"0"0"-4440,0 0-625,0 0 80,0 0 272,0 0 264,86 140 16,-54-74 184,5 8-416,-7 1 80,-3 5-256,-9-4-216,-11-3 256,-7-2-256,0-6-8,-37 6 0,5-16-1720,0-12-2785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6001,'0'0'2804,"0"0"-1155,0 0-382,0 0-217,-10 20-139,1-1-718,-5 6 185,2 1 1,2 0-1,-15 49 1,1 34 207,4 1 0,-9 173 1,28-239-593,2-1 0,8 49 0,-6-74 9,1 1 0,1-1 0,1 0 0,0 0-1,1 0 1,1-1 0,14 22 0,-10-21-79,-1-1 0,2 0-1,0-1 1,2-1 0,-1 0 0,2-1 0,0 0 0,0-1 0,1-1-1,1-1 1,0 0 0,0-2 0,1 0 0,0-1 0,1 0-1,0-2 1,38 7 0,9-7-3057,-11-6-3019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8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6849,'0'0'1329,"0"0"-245,0 0-229,0 0 28,0 0-91,0 0-107,0 0-174,0 0-95,0 0-65,0 0-212,18 0 115,12-1-135,42 2 16,-67-1-130,0 1 0,-1 0 1,1 0-1,0 0 0,-1 0 0,1 1 0,-1 0 0,1 0 0,-1 0 0,0 1 0,0 0 0,4 2 0,-7-3 5,0-1 0,0 0-1,0 1 1,0-1 0,0 1-1,-1-1 1,1 1-1,0 0 1,-1-1 0,1 1-1,-1-1 1,0 1 0,0 0-1,0-1 1,1 1-1,-2 0 1,1-1 0,0 1-1,0 0 1,0-1-1,-1 1 1,1 0 0,-1-1-1,1 1 1,-1-1 0,0 1-1,0-1 1,-1 4-1,-30 38 121,5-17-120,-36 40 24,58-60-34,0 0-1,1 0 1,0 0-1,0 1 1,0-1-1,1 1 1,0 0-1,1 0 1,-3 8 0,5-14 8,0 1 0,-1-1 0,1 0 0,0 1 0,0-1 0,0 0 0,1 0 0,-1 1 0,0-1 0,0 0 0,1 1 0,-1-1 0,1 0 1,-1 0-1,1 0 0,-1 0 0,1 1 0,0-1 0,-1 0 0,1 0 0,0 0 0,2 1 0,0 1 35,0-1 0,0 0 1,0 0-1,1-1 0,-1 1 0,0-1 0,1 0 0,5 2 0,11 1 278,1-1 0,30 1-1,-26-3-36,-21 0-300,78 2 246,-76-3-354,-1-1 1,1 0-1,0 0 1,-1 0-1,1-1 1,-1 1 0,0-1-1,1 0 1,-1-1-1,0 0 1,0 1-1,4-5 1,17-15-3716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61 10778,'0'0'1370,"0"0"-817,0 0-171,0 0 49,0 0 297,0 0 47,-12-10-441,-38-28-163,47 36-160,0 0-1,-1 1 1,1-1-1,0 1 1,-1 0-1,1 0 1,0 0 0,-1 1-1,1-1 1,-1 1-1,0 0 1,1 0-1,-1 0 1,1 0 0,-1 1-1,1 0 1,-1-1-1,1 1 1,0 0-1,-1 1 1,-4 2 0,-3 1 36,1 2 1,-1-1-1,2 1 1,-14 12-1,19-15-50,-1 0 26,-38 39 87,41-41-114,0 0 0,1 0 0,-1 0 0,1 1 0,-1-1 0,1 1 0,0-1 0,0 1 0,0-1 0,0 1 0,1 0 0,-1-1 0,1 1 0,-1 0 0,1 0 0,0 0 0,0-1 0,0 1 0,1 4 0,0-6 9,0 1 0,0-1 0,0 1 0,0-1 0,1 0 0,-1 0 0,0 1 0,0-1 0,1 0 0,-1 0 0,1 0 0,-1 0 0,1-1 0,0 1 0,-1 0 0,1-1 0,2 2 0,36 8 34,-35-9-45,64 12-72,-30-6 137,70 20 0,-97-23-39,-1 1-1,0 0 1,0 0 0,-1 1-1,1 0 1,-1 1-1,-1 0 1,1 1 0,-1 0-1,11 13 1,-16-16 27,-1-1 0,1 1 1,-1 1-1,0-1 0,-1 0 0,0 1 0,1-1 1,-2 1-1,1 0 0,-1 0 0,0-1 1,0 1-1,0 0 0,-1 0 0,0 0 1,0 0-1,0 0 0,-1 0 0,0 0 0,0 0 1,-1 0-1,0-1 0,0 1 0,0-1 1,0 1-1,-1-1 0,0 0 0,0 1 0,-1-2 1,1 1-1,-1 0 0,0-1 0,0 0 1,-1 1-1,1-2 0,-1 1 0,0 0 1,0-1-1,0 0 0,-8 3 0,-8 1 74,0-1 0,-1-1 0,0-2-1,0 0 1,-1-1 0,1-1 0,0-1-1,-40-5 1,53 4-56,1 0 1,-1-1-1,0 0 0,1-1 0,-1 0 1,1 0-1,0-1 0,0 0 0,0 0 0,-10-8 1,18 8-2403,0 4-1445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49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1 856,'0'0'5400,"0"0"-2893,0 0-868,0 0-455,0 0-79,0 0-342,0 0-174,28 0 557,331 15 1383,-358-15-2561,-1 0 0,0 0 0,0 1-1,1-1 1,-1 0 0,0 0 0,0 0-1,0 0 1,0 0 0,1 0-1,-1 0 1,0 1 0,0-1 0,0 0-1,0 0 1,0 0 0,1 0 0,-1 1-1,0-1 1,0 0 0,0 0-1,0 0 1,0 1 0,0-1 0,0 0-1,0 0 1,0 0 0,0 1-1,0-1 1,0 0 0,0 0 0,0 0-1,0 1 1,0-1 0,0 0 0,0 0-1,0 0 1,0 1 0,0-1-1,0 0 1,0 0 0,0 0 0,0 1-1,0-1 1,-1 0 0,1 0 0,0 0-1,0 0 1,0 1 0,0-1-1,-1 0 1,-7 11-2506,-9 0-2074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5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6065,'0'0'1639,"0"0"-754,0 0-221,0 0 173,0 0 433,0 0-71,10 1-275,262 3 3536,-177-5-3108,-97 2-1506,1-1 0,-1 1 0,0-1 0,0 1 0,1 0 0,-1 0 0,0 0 0,1-1 0,-1 2 0,1-1 0,-1 0 0,1 0 0,-2 2 0,-4 3-1462,-8 3-2785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52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1 3881,'0'0'2102,"0"0"-211,0 0-31,0 0-317,0 0-452,0 0-500,-25 24 676,-31 47-1016,3 3 1,4 2 0,3 2 0,3 2-1,4 2 1,3 1 0,4 2 0,-24 100 0,44-120-245,2 1 0,-1 70 0,9 136-24,2-157-10,3-32 223,3 1-1,4-1 1,4-1 0,3 0-1,4-1 1,37 94-1,-38-128-81,2-2-1,2 0 0,2-1 0,43 55 0,143 148 206,-146-173-245,-44-49 94,2 0-1,0-1 0,1-2 0,1 0 0,1-2 1,1-1-1,34 17 0,108 33 733,-168-67-783,-1-2-3885,-1 0-973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3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8906,'0'0'1860,"0"0"-933,0 0-391,0 0 166,0 0 211,23-5-103,1-1-637,-3 0-59,0 1-1,1 2 0,-1 0 1,38 0-1,-1 2-16,-13 0-65,0 2-1,82 11 1,-126-11-41,0 0 0,0-1-1,0 1 1,0 0 0,0 0 0,0 0-1,0 0 1,0 1 0,-1-1 0,1 0-1,0 0 1,-1 0 0,1 1 0,-1-1-1,1 0 1,-1 1 0,1-1 0,-1 0-1,0 1 1,0-1 0,0 1 0,0-1-1,0 0 1,0 1 0,0-1 0,0 1-1,-1 1 1,2 14 13,3-1-79,0 0-1,1-1 0,1 1 1,1-1-1,0 0 0,0 0 1,2-1-1,0 0 0,15 18 1,-20-26 43,1-1 1,0 1-1,0-1 1,0 0 0,1 0-1,0-1 1,0 1-1,0-1 1,0-1-1,1 1 1,-1-1 0,1 0-1,0-1 1,0 1-1,0-1 1,0-1-1,0 1 1,0-1-1,1-1 1,-1 1 0,0-1-1,1-1 1,10 0-1,-14-1 49,1 0-1,0 0 0,0 0 0,-1-1 0,1 0 1,-1 1-1,0-2 0,0 1 0,0 0 1,0-1-1,-1 0 0,1 1 0,-1-1 1,0-1-1,0 1 0,0 0 0,-1-1 0,0 0 1,0 1-1,0-1 0,3-9 0,0-4 238,-1-1-1,0 1 1,-2 0-1,2-34 1,-4 39-87,0 0 0,-1-1-1,0 1 1,-1 0 0,0 0 0,-1 0 0,-1 0 0,-7-17 0,7 22-97,0 0 0,-1 0 0,0 1 0,0-1 0,-1 1 0,0 0 1,0 1-1,-1 0 0,0 0 0,0 0 0,0 1 0,-1-1 0,-11-4 0,4 3-47,0 1 1,-1 1-1,0 0 1,0 1-1,0 1 1,0 0-1,-1 1 1,0 1 0,1 1-1,-22 1 1,35-1-46,0 1 1,0-1-1,-1 0 1,1 1-1,0 0 1,0 0-1,0 0 1,0 0-1,0 0 1,0 0-1,0 1 1,1-1-1,-1 1 1,0 0-1,1 0 1,-1 0-1,1 0 1,0 0-1,-1 1 1,-2 4-1,2-2-367,0 1-1,1 0 1,-1 0-1,1 0 1,1 1-1,-1-1 1,1 0-1,0 1 1,0 9-1,0 18-4472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1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124 246 5633,'0'0'1863,"0"0"-506,0 0 142,0 0-34,0 0-278,-5-1-143,1-1-876,0 0 0,0 0 0,1-1-1,-1 1 1,0-1 0,1 0 0,0 1-1,-1-2 1,1 1 0,0 0-1,1-1 1,-1 1 0,1-1 0,-1 0-1,1 0 1,0 0 0,0 0 0,1 0-1,-1 0 1,0-7 0,-1 2-125,1-1 1,0 0-1,1 1 1,0-1-1,1 0 0,0 0 1,0 0-1,1 0 1,2-10-1,-2 16-52,1 1 1,-1 0-1,1-1 0,0 1 0,0 0 1,0 0-1,0 0 0,0 0 0,1 1 1,-1-1-1,1 1 0,0-1 0,0 1 1,0 0-1,0 0 0,0 0 0,0 0 1,1 1-1,-1-1 0,0 1 0,1 0 1,-1 0-1,1 0 0,0 0 0,6 0 1,8-1-76,1 1 1,-1 0-1,31 3 1,-41 0 27,1-1 1,-1 1-1,0 1 0,0 0 1,0 0-1,0 0 1,-1 1-1,0 0 0,1 0 1,-1 1-1,-1 0 1,1 0-1,-1 1 1,0 0-1,0 0 0,0 0 1,7 12-1,-10-14 22,-1 0 0,1 0 0,0 0 0,-1 1 0,0-1 0,0 0 0,0 1 0,-1 0 0,0-1 0,1 1 0,-2 0 1,1 0-1,0 0 0,-1 0 0,0 0 0,0 0 0,-1-1 0,1 1 0,-1 0 0,0 0 0,-1 0 0,1-1 0,-1 1 0,1 0 0,-2-1 0,1 0 0,0 1 0,-1-1 0,0 0 0,-5 6 0,-29 26-549,-2-2-1,-44 29 1,40-31 4,-67 63 1,105-90 587,0 1-1,0 0 1,0 1 0,1-1 0,-1 1 0,2 0 0,-1 0 0,1 0 0,0 0 0,0 0-1,1 1 1,0 0 0,1-1 0,-1 1 0,1 0 0,1 0 0,0 8 0,0-15-7,0 1 1,1-1 0,-1 1-1,0 0 1,1-1-1,0 0 1,-1 1 0,1-1-1,0 1 1,-1-1-1,1 0 1,0 0 0,0 1-1,0-1 1,0 0 0,1 0-1,-1 0 1,0 0-1,0 0 1,1 0 0,-1 0-1,0-1 1,1 1-1,-1 0 1,1-1 0,-1 1-1,1-1 1,-1 0 0,1 1-1,-1-1 1,4 0-1,58 2 506,-49-2-188,-2-1-250,0 0 0,-1-1 0,1 0 0,11-5 0,-16 5-81,0 0 0,0 0 0,0 0 0,0 1 0,1 0-1,-1 0 1,0 1 0,1-1 0,-1 2 0,1-1 0,-1 1 0,0 0-1,10 4 1,14 8-357,40 15 1209,-67-26-1241,0-1 0,0 0-1,0-1 1,0 1 0,0-1-1,0 1 1,0-1 0,0-1-1,1 1 1,-1 0 0,0-1-1,0 0 1,0 0 0,7-3-1,4-9-5198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2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4913,'0'0'1807,"0"0"-1012,0 0 38,0 0 372,0 0-224,0 0 93,17-6-609,53-11-198,-68 17-248,-1 0 0,1 0 0,0 0 0,-1 0 0,1 1 0,0-1 0,-1 0-1,1 1 1,0-1 0,-1 1 0,1 0 0,-1-1 0,1 1 0,-1 0 0,0 0 0,1 0 0,-1 0 0,0 0 0,0 0 0,1 1 0,-1-1 0,0 0 0,0 1 0,0-1-1,-1 1 1,1-1 0,0 0 0,0 1 0,-1 0 0,1-1 0,-1 1 0,1-1 0,-1 3 0,3 4 62,6 14 104,-1 1-1,-1 0 1,-1 1-1,0-1 1,1 26-1,0 123 432,-8-172-596,1 1-1,0-1 0,-1 1 0,1-1 0,-1 0 0,1 1 1,-1-1-1,1 0 0,0 0 0,-1 1 0,1-1 0,-1 0 0,1 0 1,-1 0-1,0 1 0,1-1 0,-1 0 0,1 0 0,-1 0 0,1 0 1,-1 0-1,1 0 0,-1 0 0,1 0 0,-1 0 0,1 0 1,-1-1-1,1 1 0,-1 0 0,1 0 0,-1 0 0,1-1 0,-1 1 1,1 0-1,-1-1 0,1 1 0,-1 0 0,1-1 0,0 1 0,-1 0 1,1-1-1,0 1 0,-1-1 0,1 1 0,0-1 0,-1 1 0,1-1 1,0 1-1,0-1 0,0 1 0,0-1 0,-1 0 0,-3-18-80,1 1-1,1-1 0,0 0 1,1 0-1,1-1 0,1 1 1,5-26-1,-5 40 44,0 0-1,1-1 1,0 1-1,0 0 1,0 0 0,1 0-1,0 1 1,0-1-1,0 1 1,0-1 0,1 1-1,0 0 1,0 0 0,0 1-1,6-5 1,-9 6 16,1 1-1,0 0 1,0 0 0,0 0 0,0 0-1,0 0 1,0 0 0,0 1 0,1-1 0,-1 0-1,0 1 1,0 0 0,0 0 0,1 0 0,-1 0-1,0 0 1,0 0 0,1 0 0,-1 1-1,0-1 1,0 1 0,0-1 0,1 1 0,-1 0-1,0 0 1,0 0 0,0 0 0,-1 0 0,1 1-1,0-1 1,0 0 0,-1 1 0,1-1-1,0 1 1,-1 0 0,0 0 0,1-1 0,-1 1-1,1 3 1,9 14 28,-2 1 1,0 1-1,-2 0 0,0 0 1,-1 0-1,-1 1 0,-1-1 0,-1 1 1,0 44-1,-1-99-76,2-1 0,1 1 0,1 0 0,2 1 0,19-52 0,-25 78 2,1 0 0,0 1 0,0 0 0,0-1 0,1 1 0,0 0-1,6-6 1,-9 10 42,0 0-1,0 1 0,0-1 0,-1 0 1,1 1-1,0-1 0,0 1 0,1-1 1,-1 1-1,0-1 0,0 1 0,0 0 1,0-1-1,0 1 0,0 0 0,0 0 1,1 0-1,-1 0 0,0 0 0,0 0 1,0 0-1,0 0 0,1 1 0,-1-1 1,0 0-1,0 1 0,0-1 0,0 1 1,0-1-1,0 1 0,0-1 1,0 1-1,0 0 0,0-1 0,0 1 1,-1 0-1,1 0 0,0 0 0,0 0 1,-1 0-1,1 0 0,-1 0 0,1 0 1,-1 0-1,2 2 0,28 56 279,-26-48-188,0 0 0,1-1 0,1 0 1,-1 0-1,1 0 0,1 0 0,0-1 0,0-1 0,1 1 0,0-1 1,18 14-1,-25-21-80,1 0 0,0 0 0,-1 0 1,1-1-1,0 1 0,0 0 0,0-1 0,-1 1 1,1-1-1,0 1 0,0-1 0,0 0 0,0 0 1,0 0-1,0 0 0,0 0 0,0 0 1,-1-1-1,1 1 0,0-1 0,0 1 0,3-2 1,-3 0 0,0 1 0,0-1 0,0 0 0,0 0 0,0 0 0,0 0 1,-1-1-1,1 1 0,-1 0 0,0-1 0,1 1 0,-1-1 0,0 1 0,0-4 0,4-12-202,-2 0-1,0 0 0,1-35 0,-3 35-321,2 2-9,2 25 252,6 39 142,-7-32 107,-2-7 31,0-1 1,1 0 0,0 0-1,0 0 1,1-1-1,0 1 1,0-1-1,11 13 1,-12-16 6,1-1 0,-1 0-1,1 0 1,0 0 0,0 0 0,0 0-1,1-1 1,-1 0 0,0 0 0,1 0-1,0 0 1,-1-1 0,1 0 0,0 0-1,0 0 1,-1 0 0,6-1 0,-5 1-10,-1-1 0,0 0 0,1 0 0,-1 0 0,0-1 0,1 1 0,-1-1 0,0 0 1,0 0-1,0-1 0,0 1 0,0-1 0,0 0 0,0 0 0,7-4 0,-9 2 1,1 1 1,-1-1-1,1 1 0,-1-1 1,0 0-1,0 0 0,0 0 0,-1 0 1,0 0-1,1 0 0,-1 0 0,-1 0 1,1-1-1,-1 1 0,1 0 0,-2-6 1,2 3-13,-1 1 0,0 0 0,0-1 0,0 1 1,-1-1-1,0 1 0,-1 0 0,1-1 0,-1 1 1,0 0-1,-1 0 0,1 0 0,-1 0 0,-1 1 1,1-1-1,-1 1 0,0 0 0,0 0 0,0 0 1,-1 0-1,1 1 0,-1 0 0,0 0 1,-1 0-1,1 1 0,-1-1 0,1 1 0,-12-4 1,10 4-28,1 0 0,-1 1 1,0 0-1,0 0 1,0 0-1,0 1 1,-8-1-1,13 2 26,1 0-1,-1 0 0,1 0 1,-1 0-1,1 0 0,-1 1 1,1-1-1,-1 1 1,1-1-1,-1 1 0,1-1 1,-1 1-1,1 0 0,0 0 1,-1 0-1,1-1 0,0 1 1,0 0-1,0 1 1,0-1-1,0 0 0,0 0 1,0 0-1,0 1 0,0-1 1,0 0-1,1 1 0,-1-1 1,1 1-1,-1-1 1,1 1-1,-1-1 0,1 1 1,0-1-1,0 1 0,0 2 1,-2 3 32,2 0 0,-1 0 0,1 0 0,0 0 1,1 0-1,-1 0 0,2 0 0,-1 0 0,1 0 0,0 0 0,0 0 1,0-1-1,1 1 0,0-1 0,1 0 0,-1 0 0,1 0 1,0 0-1,1-1 0,0 0 0,-1 1 0,2-2 0,-1 1 1,0-1-1,1 1 0,0-1 0,0-1 0,0 1 0,0-1 1,1 0-1,-1-1 0,1 0 0,0 0 0,0 0 0,0-1 1,0 1-1,9-1 0,-10-1-10,0 1 1,1-1-1,-1 0 0,0-1 1,0 0-1,0 0 0,0 0 1,0-1-1,-1 1 1,1-1-1,0-1 0,-1 1 1,1-1-1,5-4 0,-5 2 50,1-1-1,-2 0 0,1 0 1,0 0-1,-1-1 0,-1 0 0,1 0 1,-1 0-1,7-16 0,-4 6-12,-1 0-1,0-1 0,-2 1 1,0-1-1,3-29 0,-3-91 121,-4 103-89,-1 15-36,0 1 0,-6-30-1,6 41-34,-1 1 0,0 0 0,0 0 0,0 0 0,-1 0 0,0 1 0,-1-1 0,0 1 0,-8-12 0,11 18-12,1 0 0,0 0 0,0-1 0,0 1 0,0 0 0,0 0 0,0 0-1,-1 0 1,1 0 0,0 0 0,0 0 0,0 0 0,0 0 0,0 0 0,-1-1 0,1 1 0,0 0-1,0 0 1,0 0 0,0 0 0,-1 0 0,1 0 0,0 0 0,0 0 0,0 0 0,0 0 0,-1 1 0,1-1-1,0 0 1,0 0 0,0 0 0,0 0 0,-1 0 0,1 0 0,0 0 0,0 0 0,0 0 0,0 0 0,0 1-1,0-1 1,-1 0 0,1 0 0,0 0 0,0 0 0,0 0 0,0 1 0,0-1 0,0 0 0,0 0-1,0 0 1,0 0 0,0 1 0,0-1 0,0 0 0,-5 17-122,2 18 94,1 22 40,-1-2 101,9 108-1,-5-149-76,2 1-1,0 0 1,0-1-1,1 0 1,1 1-1,0-2 1,1 1 0,1-1-1,0 0 1,1 0-1,0-1 1,12 15-1,-15-22-21,1 0 0,0 0 0,-1 0-1,1-1 1,1 0 0,-1 0 0,1-1 0,-1 1-1,1-2 1,0 1 0,14 3 0,-18-5-8,1 0 0,0-1-1,0 0 1,0 1 0,0-1 0,0 0 0,-1-1 0,1 1 0,0-1 0,0 0 0,0 0-1,-1 0 1,1 0 0,0 0 0,-1-1 0,1 0 0,-1 0 0,0 0 0,0 0-1,1 0 1,-1-1 0,-1 1 0,6-6 0,0-3-3,-1 1-1,-1-1 1,0 0-1,0 0 1,-1-1-1,0 0 1,-1 0-1,-1 0 1,5-23 0,-5 6-76,0 0 0,-2 0 0,-3-33 1,-7 43 70,9 19 2,0-1-1,0 1 1,0 0 0,0-1-1,-1 1 1,1 0 0,0 0-1,0 0 1,0-1 0,-1 1-1,1 0 1,0 0-1,0 0 1,-1-1 0,1 1-1,0 0 1,0 0 0,-1 0-1,1 0 1,0 0 0,-1 0-1,1 0 1,0-1-1,-1 1 1,1 0 0,0 0-1,0 0 1,-1 0 0,1 0-1,0 0 1,-1 1 0,1-1-1,0 0 1,-1 0-1,1 0 1,0 0 0,0 0-1,-1 0 1,1 0 0,0 1-1,0-1 1,-1 0 0,1 0-1,0 0 1,0 1-1,-1-1 1,1 0 0,0 0-1,0 0 1,0 1 0,0-1-1,-1 0 1,1 1 0,0-1-1,0 0 1,0 0-1,0 1 1,0-1 0,0 0-1,0 1 1,0-1 0,0 0-1,0 1 1,0-1 0,0 1-1,-6 26 26,1 1-1,2 0 1,1 0 0,1 0-1,2 30 1,0-7 134,-1-46-148,1 0-1,0 1 1,0-1-1,0 0 1,0 0 0,1 0-1,0 0 1,0 0 0,0 0-1,1 0 1,0-1 0,-1 1-1,7 6 1,-8-9 3,1 0-1,0-1 1,0 1-1,0 0 1,0 0 0,0-1-1,0 0 1,0 1 0,0-1-1,0 0 1,1 0 0,-1 0-1,0 0 1,1 0-1,-1-1 1,1 1 0,-1-1-1,1 1 1,-1-1 0,1 0-1,0 0 1,-1 0 0,1-1-1,-1 1 1,1-1-1,-1 1 1,1-1 0,-1 0-1,0 0 1,1 0 0,2-1-1,-1-1-5,0 0-1,0-1 0,0 1 0,0-1 1,-1 0-1,0 1 0,1-2 0,-1 1 1,-1 0-1,3-5 0,26-56-100,-15 30-36,-11 24 58,1 1 0,0-1 1,1 1-1,14-17 0,-20 26 71,0 0-1,0-1 0,0 1 0,0 0 0,0 0 0,0 0 1,0 0-1,1 0 0,-1 0 0,0 1 0,1-1 1,-1 0-1,1 1 0,-1-1 0,1 1 0,-1-1 1,1 1-1,-1-1 0,1 1 0,-1 0 0,1 0 1,0 0-1,-1 0 0,1 0 0,-1 0 0,1 1 0,-1-1 1,1 0-1,-1 1 0,1-1 0,-1 1 0,1 0 1,-1-1-1,1 1 0,-1 0 0,0 0 0,0 0 1,1 0-1,-1 0 0,0 0 0,0 0 0,0 1 1,0-1-1,0 0 0,0 0 0,0 1 0,0 1 0,5 7 215,0 1-1,0 1 0,-1-1 1,-1 1-1,0 0 0,0 0 0,-2 0 1,1 0-1,-1 0 0,-1 1 1,0-1-1,-1 1 0,-2 16 0,2-27-184,-1 1-1,1-1 0,-1 0 1,1 0-1,-1 0 0,0 0 1,0 0-1,0 0 0,0 0 1,0 0-1,0 0 0,-1-1 1,1 1-1,-1 0 0,1-1 1,-1 1-1,0-1 0,1 0 1,-1 1-1,0-1 0,0 0 1,0 0-1,-4 2 0,3-2-307,-1 0 0,1 0 0,-1 0 0,1 0 0,-1-1-1,1 1 1,-1-1 0,0 0 0,1 0 0,-1 0 0,1 0-1,-1-1 1,0 0 0,-5-1 0,-4-7-5934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3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3225,'0'0'7047,"0"0"-5004,0 0-1454,0 0-352,0 0 2,0 0 131,12 19-117,42 56 16,-53-72-248,1-1 0,0 0 0,1 0-1,-1-1 1,0 1 0,0 0 0,1-1-1,-1 1 1,1-1 0,-1 0 0,1 0-1,0 0 1,-1 0 0,1 0 0,0-1-1,0 1 1,0-1 0,-1 0 0,1 0-1,0 0 1,0 0 0,0 0 0,0 0-1,-1-1 1,1 0 0,0 1 0,0-1-1,-1 0 1,1 0 0,-1-1 0,1 1-1,-1 0 1,1-1 0,-1 0 0,0 1-1,0-1 1,1 0 0,-1 0 0,-1 0-1,4-4 1,-3 3-13,0 0-1,0 0 1,0 0-1,-1-1 1,1 1-1,-1 0 1,0-1-1,0 1 1,0-1-1,0 0 1,-1 1-1,1-1 1,-1 1-1,0-1 1,0 0-1,-1 1 1,1-1-1,-1 0 1,1 1-1,-1-1 1,0 1-1,0-1 1,-1 1-1,1-1 1,-1 1-1,0 0 0,0 0 1,0 0-1,0 0 1,0 0-1,-1 0 1,1 1-1,-1-1 1,0 1-1,1 0 1,-1-1-1,0 1 1,-1 0-1,1 1 1,0-1-1,0 1 1,-1-1-1,1 1 1,-1 0-1,1 0 1,-6 0-1,6 0-12,0 1 0,0 0 1,0-1-1,0 1 0,0 1 0,0-1 0,0 0 0,0 1 0,0-1 0,0 1 0,0 0 0,0 0 0,0 0 0,0 0 0,1 1 0,-1-1 1,0 1-1,1-1 0,-1 1 0,-3 4 0,3-2-7,1 0 1,0 0 0,0 0-1,0 0 1,0 0 0,1 0-1,0 1 1,0-1-1,0 1 1,0-1 0,1 0-1,-1 1 1,2 7 0,-2-8 1,1 0 0,0 0 0,1 0 1,-1 0-1,1-1 0,-1 1 0,1 0 1,0 0-1,1-1 0,-1 1 1,1 0-1,-1-1 0,1 0 0,0 1 1,0-1-1,0 0 0,1 0 0,-1 0 1,1 0-1,0 0 0,0-1 1,0 1-1,0-1 0,4 3 0,-3-4-464,1 1 0,-1 0 0,0-1 0,0 0 0,1 0 0,-1 0 0,0-1-1,8 0 1,4 0-6427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3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11202,'0'0'4105,"0"0"-3625,0 0-112,0 0-368,12-131 0,8 104-840,-3 7-736,-2 7-5338</inkml:trace>
  <inkml:trace contextRef="#ctx0" brushRef="#br0" timeOffset="1">133 0 10234,'0'0'2177,"0"0"-1641,0 0 0,0 0 616,23 171-440,-8-99-136,2 3 321,-2 3-833,-5-5 8,-6-6-72,-4-3-953,0-17-839,-2-16-4329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3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10922,'0'0'1897,"0"0"-905,0 0-144,0 0 352,0 0-263,143 0-681,-96 0 112,-3 0-368,3 0-32,10 0-312,-15 0-2097,-5 0-2784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4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11482,'0'0'1631,"0"0"-714,0 0-657,0 0 100,0 0 604,0 0 126,5 21-309,1 0-638,-1-2-24,0 1-1,-2-1 1,0 1 0,0 36-1,-3-17-68,-2-1-1,-1 0 0,-2 0 1,-1 0-1,-17 51 0,18-70-183,4-14-139,0 0 0,0-1 1,0 1-1,-1 0 0,1-1 0,-1 0 1,0 1-1,-1-1 0,-3 5 0,4-7-1988,1-2-1843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4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9282,'0'0'2064,"0"0"-1319,0 0 167,0 0-272,0 0 1008,104 140-503,-62-91-521,2 4 64,3 1-512,-2-3-80,-6-7-24,-4-6-72,-6-9-8,-6-11-880,-6-18-1377,-5 0-775,-7-2-6306</inkml:trace>
  <inkml:trace contextRef="#ctx0" brushRef="#br0" timeOffset="1">367 1 10474,'0'0'2441,"0"0"-1849,0 0-264,0 0 896,-3 129-200,3-67 105,0 7-353,5 0-536,5-3 136,0-6-376,0-8 64,-5-10-64,2-7-784,-2-10-2105,-5-14-6265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5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10082,'0'0'1665,"0"0"-913,0 0-120,0 0 544,0 0-64,84 131 81,-59-97-529,-3-5-296,-2-5-72,-3-4-296,-4-7-8,-6-6-136,-4-7-1248,-3 0-817,0-7-2528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5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9330,'0'0'1960,"0"0"-879,0 0-353,0 0 768,0 0 417,-35 132-1017,28-92-200,-3 0-280,3-3-416,-1-8 296,3-2-296,-2-7 0,-5-2 0,2-7-624,-3-5-3177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6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0 287 9250,'0'0'1131,"0"0"-258,0 0-290,0 0 163,4-20 1,37-169 462,-17 112-1425,-33 744 399,9-664-305,-1-2 68,1-1 0,0 1 0,0 0 1,-1 0-1,1 0 0,0-1 0,0 1 0,0 0 1,0 0-1,0 0 0,0 0 0,0-1 0,1 1 1,-1 0-1,0 0 0,0 0 0,1-1 0,-1 1 1,0 0-1,1 0 0,-1-1 0,1 1 0,-1 0 1,1-1-1,-1 1 0,1-1 0,-1 1 0,1-1 1,0 1-1,-1-1 0,1 1 0,0-1 0,-1 1 1,1-1-1,0 0 0,1 1 0,3-1-3665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4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11642,'0'0'2401,"0"0"-1089,0 0-600,0 0-231,24-125-65,-16 112-296,4 6-120,3 5-608,20 2-1281,-3 2 57,-3 12-3617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6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8530,'0'0'1844,"0"0"-1029,0 0-399,0 0 610,0 0 67,2 19-166,14 156 461,-16-161-1297,2-1-1,0 0 1,0 0-1,1 0 0,1-1 1,6 16-1,-8-25-75,0 1 0,0-1 0,0 0 0,1 1 0,-1-1 0,1 0 0,0-1 0,0 1 0,0 0 0,0-1 0,0 0 0,1 0 0,-1 0 0,1 0 1,-1 0-1,1-1 0,0 1 0,-1-1 0,1 0 0,0 0 0,0-1 0,0 1 0,0-1 0,6 0 0,11 1 102,1-2 0,0 0 0,-1-1 0,1-2 0,27-7 0,-39 8-303,-1 0 0,1-1 0,-1-1 1,0 1-1,16-12 0,-21 13-368,1-1 0,-1 0-1,0 0 1,0 0 0,0 0 0,-1-1 0,1 0 0,-1 0-1,0 1 1,0-2 0,2-6 0,1-8-6206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7802,'0'0'3008,"0"0"-2007,0 0-897,0 0 288,0 0 496,0 0 376,0 166 72,7-103-776,0 1-79,-2 1-433,0-5 112,0-7-296,5-4 136,0-16-1177,-3-13-1647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4993,'0'0'8554,"0"0"-7082,0 0-440,0 0-503,0 0-465,0 0 128,0 0-192,10 47-296,2-61-1633,1-6-5777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7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42 136 10162,'0'0'1267,"0"0"-784,0 0-294,-5 26 419,5-23-578,-9 45 768,2 0 0,-1 76 0,9-113-763,0-1 0,1 1 0,0-1 0,0 1 0,1-1 0,1 0-1,-1-1 1,2 1 0,-1 0 0,1-1 0,1 0 0,0 0 0,0-1 0,1 0 0,0 0 0,0 0 0,1-1 0,0 0 0,0 0 0,0-1 0,1 0 0,0-1 0,0 0 0,1 0 0,0-1 0,-1 0 0,1-1 0,1 0 0,-1 0 0,0-1 0,1-1 0,-1 0 0,1 0 0,-1-1 0,1 0 0,-1-1 0,17-3 0,-21 3-14,0-1-1,-1 0 1,0-1 0,1 0-1,-1 1 1,0-2-1,0 1 1,-1-1 0,1 1-1,-1-1 1,0 0 0,0-1-1,0 1 1,0-1-1,-1 0 1,0 0 0,0 0-1,0 0 1,0 0-1,-1-1 1,3-8 0,1-5 185,-1-1-1,0 0 1,-2 0 0,3-40 0,-5 38-50,-1 0 0,-2 0 0,0 0 0,-1 0 0,-1 1 0,-1-1 0,-12-33 0,12 43-125,0 1 1,0 0 0,-1 1 0,-1-1 0,0 1-1,0 0 1,-1 1 0,0 0 0,0 0 0,-1 1-1,0 0 1,-1 0 0,0 1 0,0 1 0,-17-9 0,22 12-60,-1 1 1,1 0-1,-1 0 1,0 0-1,0 1 1,0-1-1,0 2 1,0-1-1,0 1 1,0 0 0,0 0-1,0 0 1,0 1-1,0 0 1,0 0-1,0 0 1,1 1-1,-1 0 1,-10 5-1,5 0-343,0 0 0,1 0-1,0 1 1,0 1 0,1 0-1,0 0 1,1 1-1,-10 12 1,-8 15-4765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7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2 122 8426,'0'0'2651,"0"0"-1131,0 0-429,0 0 179,0 0 62,0-20-325,0-81 239,-1 210-1279,1 100 339,3-168-291,1 0-1,2-1 0,12 43 0,-18-83-76,0 0-1,0 1 0,0-1 0,0 1 0,0-1 0,0 0 1,0 0-1,0 1 0,1-1 0,-1 0 0,0 1 0,0-1 0,0 0 1,0 1-1,1-1 0,-1 0 0,0 0 0,0 1 0,1-1 1,-1 0-1,0 0 0,0 0 0,1 1 0,-1-1 0,0 0 1,1 0-1,-1 0 0,0 0 0,1 0 0,-1 0 0,0 1 1,1-1-1,-1 0 0,0 0 0,1 0 0,-1 0 0,0 0 1,1 0-1,-1 0 0,0-1 0,1 1 0,4 0-3976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8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36 5841,'0'0'1346,"0"0"66,0 0 478,0 0-447,0 0-506,0 0-242,-8-6-141,3 3-421,-1-1 1,1 1 0,-1-1-1,0 2 1,-1-1-1,1 1 1,0 0 0,-1 0-1,-8-1 1,12 2-117,-1 1 1,0 0-1,0 0 1,0 0 0,1 0-1,-1 1 1,0-1-1,0 1 1,1 0-1,-1 0 1,0 0-1,1 1 1,-1-1-1,1 1 1,0 0-1,-1 0 1,1 0-1,0 1 1,0-1 0,-5 6-1,3-3-3,0 0 0,1 1 0,-1 0 1,1 0-1,1 0 0,-1 0 0,1 1 0,0-1 0,0 1 0,1 0 1,0 0-1,0 0 0,1 0 0,-1 0 0,2 0 0,-1 0 0,1 1 1,0-1-1,0 0 0,1 0 0,0 0 0,0 0 0,1 0 0,0 0 1,0 0-1,1 0 0,0 0 0,0-1 0,0 1 0,1-1 0,0 0 1,0 0-1,1-1 0,0 1 0,-1-1 0,2 0 0,-1 0 0,1-1 1,-1 1-1,1-1 0,1 0 0,-1-1 0,0 0 0,1 0 0,0 0 1,-1-1-1,13 3 0,-14-4-8,1 1 0,-1-2 0,1 1 0,-1-1 0,1 0-1,-1 0 1,1 0 0,-1-1 0,0 1 0,1-2 0,-1 1 0,0 0 0,0-1 0,1 0 0,-1 0 0,0-1 0,7-4 0,-7 2-51,1-1 1,-1 1-1,0-1 1,0 0-1,-1 0 1,0-1-1,0 0 0,-1 1 1,1-1-1,-1 0 1,-1-1-1,2-7 1,13-78 373,-15 70 634,-9 69-622,-12 160-432,10 266 0,9-343-1852,0-127-2928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08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9826,'0'0'1423,"0"0"-681,0 0 120,0 0-67,25 0 173,10-1-594,123 1 737,453 50 217,-467-46-1188,-82-4-3858,-62 0-1731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0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11082,'0'0'1514,"0"0"-704,0 0-448,0 0-115,0 0 46,0 0 218,1-1-494,0 1-1,-1-1 1,1 1 0,0-1-1,-1 1 1,1-1 0,0 1-1,-1 0 1,1-1 0,0 1-1,0 0 1,-1 0-1,1 0 1,0 0 0,0-1-1,0 1 1,-1 0 0,1 0-1,0 1 1,1-1 0,0 1 13,-1 0 0,1-1 0,-1 2 0,1-1 0,-1 0 0,1 0 1,-1 0-1,0 1 0,1-1 0,-1 0 0,0 1 0,0 0 0,0-1 1,0 1-1,0-1 0,-1 1 0,2 2 0,12 38 538,-10-31-351,11 45-5,-1-1 1,-3 2 0,-3-1 0,-2 1 0,-1 69 0,-5-125-194,1-13 45,1 0-1,-2-1 1,1 1 0,-4-22-1,2-6-90,1 10 19,1 1 1,10-57-1,-9 75-18,1 1-1,0-1 0,1 1 0,0 0 1,0 0-1,1 0 0,0 1 1,1 0-1,0 0 0,0 0 1,12-11-1,-17 19 17,0-1 1,0 1-1,0 0 0,1 0 1,-1 0-1,0 0 1,1 0-1,-1 0 0,1 0 1,-1 0-1,1 0 1,-1 1-1,1-1 0,0 1 1,-1-1-1,1 1 1,0 0-1,0 0 1,-1-1-1,1 1 0,2 1 1,-3-1 6,0 1-1,1 0 1,-1-1 0,1 1 0,-1 0 0,0 0 0,1 0 0,-1 0 0,0 0-1,0 0 1,0 1 0,0-1 0,0 0 0,0 1 0,0-1 0,0 0-1,-1 1 1,1 1 0,4 9 9,-1 1-1,-1-1 1,0 1-1,2 17 1,-4-18-19,6 40 17,-6-33 9,1 0 1,1 0-1,1-1 1,1 1-1,0-1 1,1 0-1,10 20 1,-16-37-13,1 0 1,-1-1 0,0 1-1,1 0 1,-1-1 0,0 1-1,1 0 1,-1-1 0,1 1-1,-1-1 1,1 1 0,-1-1-1,1 1 1,-1-1 0,1 1-1,0-1 1,-1 1 0,1-1-1,0 0 1,-1 0 0,1 1-1,0-1 1,-1 0 0,1 0-1,0 0 1,0 1-1,-1-1 1,1 0 0,0 0-1,0 0 1,-1 0 0,1 0-1,0-1 1,-1 1 0,1 0-1,0 0 1,0 0 0,-1-1-1,1 1 1,0 0 0,-1-1-1,1 1 1,0-1 0,-1 1-1,1 0 1,-1-1 0,1 1-1,-1-1 1,1 0 0,-1 1-1,1-1 1,-1 1 0,0-1-1,1 0 1,-1 1 0,1-2-1,21-44 140,-20 40-146,75-222 111,-77 226-110,1 1 0,-1 0 0,0-1 0,1 1 0,-1 0 0,1 0 0,0 0 0,-1 0 0,1-1 0,0 1 0,0 0 1,0 0-1,-1 0 0,1 0 0,2-1 0,-2 2 1,-1 0 0,1 0 1,-1 0-1,1 1 1,-1-1-1,0 0 0,1 0 1,-1 0-1,1 1 0,-1-1 1,0 0-1,1 0 1,-1 1-1,0-1 0,1 0 1,-1 1-1,0-1 0,0 0 1,1 1-1,-1-1 1,0 1-1,0-1 0,0 0 1,0 1-1,1-1 0,-1 1 1,0-1-1,0 1 1,0 0-1,8 44-74,-8-42 82,2 20-26,4 34 3,-6-54 18,1 0 0,0 0 0,-1 0 0,1-1 0,0 1 1,0 0-1,1 0 0,-1-1 0,0 1 0,1-1 0,0 1 1,-1-1-1,1 0 0,4 4 0,-4-5 4,-1 0-1,0 0 1,1-1-1,-1 1 1,0 0-1,1-1 0,-1 1 1,1-1-1,-1 1 1,1-1-1,-1 0 1,1 0-1,-1 0 1,1 0-1,-1 0 1,1 0-1,-1 0 1,1 0-1,-1 0 1,1-1-1,-1 1 1,1-1-1,-1 1 1,0-1-1,3-1 1,30-29-231,-30 27 160,-1 0 0,1 0 0,0 0 0,-1 1 1,2 0-1,-1-1 0,7-3 0,-9 7 43,-1-1 0,1 1-1,-1 0 1,1 0 0,0 0 0,-1-1 0,1 1 0,-1 1 0,1-1 0,0 0-1,-1 0 1,1 1 0,-1-1 0,1 0 0,-1 1 0,1 0 0,-1-1 0,1 1-1,-1 0 1,1 0 0,-1 0 0,0 0 0,0 0 0,1 0 0,-1 0 0,0 0 0,0 0-1,0 1 1,1 1 0,21 29-78,13 15 36,-34-44 85,0-1-1,0 0 1,1 0 0,-1 0-1,1-1 1,0 1 0,-1-1-1,1 1 1,0-1 0,0 0-1,0 0 1,0 0 0,0 0-1,0-1 1,0 1 0,4-1 0,-6 0 4,0 0 0,-1-1 1,1 1-1,0 0 0,0-1 1,0 1-1,0-1 1,-1 1-1,1-1 0,0 1 1,-1-1-1,1 1 1,0-1-1,-1 0 0,1 0 1,-1 1-1,1-1 1,-1 0-1,1 0 0,-1 1 1,1-1-1,-1 0 1,0 0-1,1 0 0,-1 0 1,0 0-1,0 0 1,0 0-1,0 1 0,0-1 1,0-1-1,1-38 86,-1 30-34,0 0-73,0 0 1,0 1 0,-2-1-1,1 0 1,-1 1 0,0-1-1,-1 1 1,0 0 0,-1 0-1,1 0 1,-2 0 0,1 0-1,-1 1 1,-1 0 0,0 0-1,0 0 1,0 1 0,-1 0-1,0 0 1,-9-7 0,15 13-12,0 0-1,-1 0 1,1 0 0,0 0 0,0 0 0,0 1 0,0-1-1,-1 0 1,1 1 0,0-1 0,-1 0 0,1 1 0,-1 0-1,1-1 1,0 1 0,-1 0 0,1 0 0,-1-1 0,1 1-1,-1 0 1,1 1 0,-1-1 0,1 0 0,-1 0 0,1 1-1,0-1 1,-1 0 0,-2 2 0,2 0-1,1 0 1,-1 0-1,1 0 0,-1 0 1,1 1-1,0-1 1,0 0-1,0 1 0,0-1 1,0 0-1,1 1 1,-1-1-1,1 1 0,-1 0 1,1 2-1,-1 6-4,1 0 1,0 1-1,1-1 0,0 0 0,0 0 0,7 21 1,-7-29 13,0 0 1,0 0-1,1 0 1,-1-1 0,1 1-1,0-1 1,0 1-1,-1-1 1,2 1-1,-1-1 1,0 0 0,0 0-1,1 0 1,-1 0-1,1-1 1,0 1 0,-1-1-1,1 1 1,0-1-1,0 0 1,0 0-1,0 0 1,0-1 0,0 1-1,0-1 1,0 1-1,0-1 1,0 0 0,0 0-1,6-1 1,-3 0 9,0-1 1,-1 1-1,1-1 1,0 0-1,-1 0 1,0-1-1,1 0 1,-1 0-1,0 0 1,0 0 0,-1-1-1,1 0 1,-1 0-1,8-9 1,0-3-9,-1 0 1,-1-1 0,-1-1-1,-1 0 1,0 0-1,-1 0 1,-1-1 0,-1 0-1,3-21 1,0-11-1,-3-1 0,-2-61 0,-7 88 50,3 25-51,1 0 0,0-1 0,0 1 0,0 0 0,0 0 1,-1 0-1,1-1 0,0 1 0,0 0 0,0 0 1,-1 0-1,1 0 0,0 0 0,0 0 0,-1-1 1,1 1-1,0 0 0,0 0 0,-1 0 0,1 0 1,0 0-1,0 0 0,-1 0 0,1 0 0,0 0 1,0 0-1,-1 0 0,1 0 0,0 0 0,0 0 1,-1 1-1,1-1 0,0 0 0,0 0 0,0 0 0,-1 0 1,1 0-1,0 0 0,0 1 0,0-1 0,-1 0 1,1 0-1,-3 3-2,1 0 0,0 1 1,-1-1-1,1 0 0,1 1 1,-1-1-1,0 1 0,1-1 0,-2 7 1,-9 45 171,2 0 0,3 1 0,2 0 0,2-1 0,10 110 1,-5-148-167,1 0 1,0 0-1,1-1 1,10 25-1,-12-34-2,1-1 1,0 0-1,0 1 0,1-1 0,0 0 0,0-1 0,0 1 0,1-1 0,0 0 0,0 0 0,0 0 0,0-1 0,9 6 0,-11-8-67,0-1-1,1 0 0,-1 0 0,0-1 1,0 1-1,1 0 0,-1-1 0,0 0 1,1 0-1,-1 0 0,0 0 1,1-1-1,-1 1 0,0-1 0,0 0 1,1 0-1,-1 0 0,0 0 1,0 0-1,0-1 0,0 1 0,0-1 1,-1 0-1,1 0 0,0 0 0,-1 0 1,1-1-1,-1 1 0,0-1 1,0 1-1,3-5 0,23-32-4771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1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6369,'0'0'1161,"0"0"214,9 19 392,141 259 1965,-98-180-3280,-4 2-1,-5 2 1,35 121-1,-37-72-233,37 249 0,-60-213 154,-9 241 0,-9-330-254,-5 66 44,-7-2 0,-7 0 0,-7-1 0,-68 232 1,90-379-153,-4 14 141,0-1 1,-2 1-1,-20 39 1,29-66-158,1 0 0,0-1 0,0 1 0,-1-1 0,1 1 0,0-1 0,-1 1-1,1 0 1,0-1 0,-1 0 0,1 1 0,-1-1 0,1 1 0,-1-1 0,1 1 0,-1-1 0,1 0 0,-1 1 0,1-1 0,-1 0 0,1 0 0,-1 1 0,0-1 0,1 0 0,-1 0 0,1 0 0,-2 0 0,-7-15-1806,4-10-3572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1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7826,'0'0'1919,"0"0"-711,0 0-553,0 0 346,0 0 282,0 0 102,12 0-142,39-1-508,0-2 1,62-13 0,114-37-1440,-229 56-3579,-2 2 2579,-7-2-3154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5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37 146 10122,'0'0'1651,"-1"20"-796,-2 22-719,-3 39 984,5 106 1,2-181-1088,0 1 1,0-1-1,1 1 1,-1-1-1,1 1 1,1-1-1,5 11 1,-7-15-19,1 0 1,-1 1 0,1-1-1,-1 0 1,1 0 0,0 0-1,-1-1 1,1 1 0,0 0-1,0-1 1,0 1 0,1-1-1,-1 0 1,0 1-1,1-1 1,-1 0 0,0-1-1,1 1 1,-1 0 0,1-1-1,-1 1 1,5-1 0,-6 0-8,-1 0 0,1 0 0,-1-1 0,1 1 0,0 0 0,-1-1 0,1 1 0,-1 0 0,1-1 0,-1 1 1,0-1-1,1 1 0,-1-1 0,1 1 0,-1-1 0,0 1 0,1-1 0,-1 0 0,0 1 0,0-1 0,1 1 0,-1-1 0,0 0 1,0 1-1,0-1 0,0 1 0,0-1 0,0 0 0,0 1 0,0-2 0,1-27 191,-2 22-147,-1-16-34,-1 0 0,-1 0 0,-1 0 0,-1 0 0,0 1 0,-21-42 0,17 43-287,2-1 0,0 0 0,1 0 1,1 0-1,1-1 0,-4-46 0,27 70 71,-11 1 195,-1 1 0,1 0-1,-1 1 1,0-1-1,0 1 1,-1 1-1,1-1 1,-1 1 0,5 5-1,48 57-23,-37-41 23,-2-4 21,0 2 0,-1 0 0,-1 1 1,-2 1-1,-1 1 0,12 28 0,-21-157-374,-7 49 4,0 37 182,1 0 0,0 0 1,1 0-1,1 0 0,1 0 0,0 1 0,1-1 1,6-19-1,-9 33 175,1 1-1,0-1 1,0 0 0,-1 1-1,1-1 1,0 1 0,0 0-1,0-1 1,1 1 0,-1 0-1,0 0 1,0-1 0,1 1 0,-1 0-1,1 0 1,-1 1 0,1-1-1,-1 0 1,1 0 0,-1 1-1,1-1 1,0 1 0,-1-1-1,1 1 1,0 0 0,-1-1-1,1 1 1,0 0 0,0 0-1,-1 1 1,1-1 0,0 0 0,-1 0-1,1 1 1,0-1 0,-1 1-1,4 1 1,0 0 65,0 1 1,0 0-1,-1 0 1,1 1-1,-1-1 1,1 1-1,-1 0 1,0 0-1,-1 1 1,5 5-1,56 103 1437,-50-83-983,1-2 0,2 0 0,33 42 0,-48-67-512,-1-1 0,1 0 0,0 0 0,0 0 1,0 0-1,0 0 0,0 0 0,0 0 0,1-1 0,-1 1 0,0-1 0,1 0 0,-1 0 0,1 0 0,0 0 0,-1 0 0,1 0 0,0-1 0,0 1 1,-1-1-1,1 0 0,0 0 0,5 0 0,-6-1-7,1-1 1,0 1 0,-1-1 0,0 1-1,1-1 1,-1 0 0,0 0 0,0 0-1,0 0 1,0 0 0,0-1-1,-1 1 1,1 0 0,-1-1 0,1 1-1,-1-1 1,0 0 0,0 1-1,0-1 1,-1 0 0,2-5 0,3-25-508,-1-1 0,-1 1 0,-2 0 0,-4-39 0,1-3-72,3 78 573,0 1 1,1 0 0,-1 0 0,1-1 0,0 1 0,0-1 0,0 1-1,5 5 1,3 7 134,6 14 183,-3-3-34,1 0-1,33 44 1,-43-66-238,0 1 0,0-1 0,1 0 1,0 0-1,0-1 0,0 1 0,1-1 0,0 0 1,0-1-1,0 1 0,0-1 0,0-1 1,0 1-1,1-1 0,-1 0 0,1 0 1,13 1-1,-17-3-35,0 0 1,-1 0-1,1 0 1,0 0-1,-1-1 1,1 1-1,-1-1 1,1 0-1,-1 0 1,1 1-1,-1-2 1,0 1-1,1 0 1,-1 0-1,0-1 1,0 0-1,0 1 1,0-1-1,2-2 1,-1-1-25,1 1 1,-1-1 0,-1 1-1,1-1 1,-1 0-1,0 0 1,0 0-1,2-11 1,0-7-244,-1-1 1,-1 0-1,-1-34 1,-1 44 28,0-9 127,-1 0 1,-1 0-1,-1 0 1,-1 1-1,-1-1 1,-9-26-1,23 125 278,-1-47 63,1 0 0,2 0 0,23 45 0,-26-60-154,0 0 0,1-1 0,0 1 0,2-2 0,-1 1 0,1-2 0,1 1-1,21 15 1,-27-24-272,-1 0-1,2 0 0,-1 0 1,0-1-1,1 0 0,-1 0 0,1 0 1,-1-1-1,1 0 0,0 0 1,0-1-1,-1 0 0,1 0 0,0-1 1,8-1-1,11-4-4242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7330,'0'0'3470,"0"0"-2195,0 0-759,0 0-215,0 0 269,0 0 407,4 16 317,93 655 2277,-94-642-3496,-3-22-5405,0-7 5320,0 0-7612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3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 5265,'0'0'1140,"0"0"-223,0 0-77,0 0-244,0 0 147,-11 20-59,-82 169 1047,46-94-702,2-3-481,-39 111-1,51-103-439,5 2 0,4 1 0,5 0 0,4 2 0,-1 162 0,16-181 404,23 163 0,-14-203-445,1-1 0,3-1-1,1 1 1,2-2 0,28 53 0,-11-39 184,2-2 1,3-1-1,2-2 0,85 85 1,211 162 643,-307-275-783,60 50 1142,-88-74-1953,-1 0-1751,0 0-4022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6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81 6361,'0'0'1855,"0"0"258,0 0-738,0 0-512,0 0 325,0 0 171,-15-18 1475,14 21-2842,0 1 1,0-1-1,0 0 1,1 0 0,-1 0-1,1 1 1,0-1-1,0 0 1,0 1-1,0 3 1,1-3 1,-2 5 4,2 1 1,-1-1 0,2 0-1,-1 1 1,1-1 0,0 0 0,1 0-1,0 0 1,1 0 0,5 9-1,-6-12-2,1-1-1,0 1 0,0-1 1,1 0-1,0 0 0,0 0 1,0-1-1,0 0 0,1 0 0,0 0 1,0-1-1,0 0 0,0 0 1,0 0-1,8 2 0,-9-3 10,1 0 0,-1-1-1,1 0 1,0 0 0,-1 0-1,1 0 1,0-1 0,0 0-1,-1 0 1,1 0 0,0-1-1,-1 0 1,1 0 0,0-1-1,-1 1 1,1-1 0,-1 0-1,0-1 1,0 1 0,0-1-1,0 0 1,0 0 0,7-7-1,-6 3-4,-1 1 0,1-1 0,-2 0 0,1 0 0,-1-1-1,0 1 1,0-1 0,-1 0 0,0 0 0,-1 0 0,1 0-1,-2-1 1,1 1 0,-1-1 0,0-12 0,0 12 29,-1 1 1,0-1-1,-1 1 1,0-1-1,0 1 1,-1-1 0,-4-12-1,5 18-10,0 0 1,-1 1-1,1-1 0,-1 0 1,0 1-1,0 0 0,0-1 0,0 1 1,0 0-1,-1 0 0,1 0 1,0 0-1,-1 1 0,0-1 1,1 1-1,-1-1 0,0 1 0,0 0 1,0 0-1,1 0 0,-1 0 1,0 1-1,0-1 0,-6 1 1,3-1-15,-1 1-1,1 0 1,0 0 0,0 1 0,0 0 0,-1 0 0,1 0 0,0 1-1,0-1 1,1 2 0,-1-1 0,0 1 0,1-1 0,-10 7 0,9-3-126,0-1 1,-1 1 0,2 0-1,-1 0 1,1 1-1,0 0 1,0 0 0,1 0-1,0 1 1,-6 12 0,5-4-1409,0 0 0,0 0 1,-2 25-1,3-8-4863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6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5209,'0'0'1734,"0"0"-639,-8 23 13,-3 6-686,5-16-161,1 0 0,0 1 0,1 0 1,1 0-1,0 0 0,1 1 0,0 27 0,1-25 20,1-1 0,1 0-1,1 0 1,0 0 0,1 0 0,1 0-1,8 22 1,-8-29-220,0 0 0,0-1 0,1 0 0,1 0 0,-1 0-1,1-1 1,0 0 0,1 0 0,0 0 0,0-1 0,0 0 0,1 0 0,0-1 0,11 6-1,-13-7-10,0-1 0,1 0 0,-1 0 0,1-1 0,-1 0 0,1 0 0,0 0 0,0-1 0,0 0 0,0-1 0,0 1 0,0-1 0,0-1 0,0 1 0,0-1 0,0 0 0,0-1 0,0 0 0,-1 0 0,1 0 0,-1-1 0,1 0 0,-1 0 0,0 0 0,0-1 0,0 0 0,-1 0 0,1-1 0,-1 0 0,0 0 0,0 0 0,-1 0 0,0-1 0,0 1 0,0-1 0,0 0 0,3-10 0,-1 2 29,0 0 0,-1-1 1,-1 1-1,-1-1 1,0 0-1,-1 0 0,0 0 1,-1 0-1,-1-17 1,0 25-29,-1 1 0,0-1 0,0 0 0,0 0 0,-1 1 0,0-1 0,0 1 0,0-1 0,-1 1 0,0 0 1,0 0-1,-1 0 0,0 0 0,0 1 0,0-1 0,-1 1 0,1 0 0,-1 0 0,0 1 0,-1-1 0,-11-6 0,6 6-41,0 0 1,-1 1-1,0 0 0,0 0 0,0 2 0,-1-1 0,1 2 0,0 0 0,-1 0 0,1 1 1,-1 0-1,1 1 0,-1 1 0,1 0 0,-23 7 0,26-6-64,0 0-1,0 1 1,0 0-1,0 0 1,1 1-1,0 0 0,0 0 1,0 1-1,1 0 1,-1 1-1,2 0 1,-1 0-1,1 0 1,0 1-1,0-1 1,1 2-1,0-1 1,0 0-1,1 1 1,0 0-1,-2 10 1,5-16-196,0 0 0,0 0-1,1 1 1,-1-1 0,1 0 0,0 1 0,0-1 0,0 0 0,0 1 0,1-1 0,-1 1 0,1-1 0,2 6-1,-2-7-154,0 0-1,0 0 0,1 1 1,-1-2-1,1 1 0,-1 0 1,1 0-1,0 0 0,-1-1 1,1 1-1,0-1 0,2 2 1,25 11-6544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8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1 354 8130,'0'0'2078,"0"0"-1010,0 0-483,0 0-398,0 0-96,0 0 325,6 6 455,-2-2-678,0 1 1,0 0 0,0 0 0,-1 1 0,0-1 0,0 1 0,0 0 0,-1 0 0,1 0 0,-2 0 0,1 0 0,-1 0 0,0 0-1,0 1 1,0-1 0,-1 11 0,2 61 885,-2-41-874,1-1 0,11 62 0,-12-98-204,0 0 0,0 1 0,0-1 0,0 0 0,0 0-1,0 1 1,0-1 0,0 0 0,1 1 0,-1-1 0,0 0 0,0 1 0,0-1 0,0 0 0,0 0 0,0 1 0,1-1 0,-1 0-1,0 0 1,0 1 0,0-1 0,1 0 0,-1 0 0,0 0 0,0 1 0,1-1 0,-1 0 0,0 0 0,0 0 0,1 0 0,-1 0-1,0 0 1,0 1 0,1-1 0,-1 0 0,0 0 0,1 0 0,0 0 0,9-10-11,5-18-53,33-101-465,-32 81-572,28-57-1,-28 83 821,-16 21 277,0 1 1,1 0-1,-1 0 0,0-1 0,0 1 0,1 0 0,-1 0 0,0-1 0,1 1 1,-1 0-1,0 0 0,1 0 0,-1-1 0,1 1 0,-1 0 0,0 0 0,1 0 1,-1 0-1,1 0 0,-1 0 0,0 0 0,1 0 0,-1 0 0,1 0 0,-1 0 1,0 0-1,1 0 0,-1 0 0,0 0 0,1 0 0,-1 1 0,1-1 0,-1 0 1,0 0-1,1 0 0,-1 1 0,0-1 0,1 0 0,-1 0 0,0 1 0,0-1 1,1 0-1,-1 1 0,0-1 0,0 0 0,0 1 0,1-1 0,-1 0 0,0 1 1,0-1-1,0 0 0,0 1 0,0-1 0,1 1 0,-1-1 0,0 0 0,0 1 1,0-1-1,0 1 0,0-1 0,0 0 0,-1 1 0,1-1 0,0 0 0,0 1 1,2 24 440,0 46 1,1 30 520,-2-92-905,1-1-1,0 0 1,0 0-1,0 0 0,1 0 1,0 0-1,0-1 1,1 1-1,8 11 1,-11-17-49,0 0 1,1 0 0,-1 0-1,1 0 1,0-1-1,0 1 1,0 0 0,0-1-1,0 1 1,0-1-1,0 1 1,0-1 0,0 0-1,1 0 1,-1 0-1,0 0 1,1-1 0,-1 1-1,1-1 1,-1 1-1,1-1 1,-1 0 0,1 0-1,-1 0 1,1 0-1,-1 0 1,1-1 0,2 0-1,-1 0-8,1-1 0,-2 0 0,1 0 0,0-1-1,0 1 1,-1-1 0,1 0 0,-1 0 0,0 0-1,0 0 1,0-1 0,0 1 0,0-1 0,3-6-1,8-17-166,-2 0-1,0-1 1,-2 0-1,-1-1 1,-2 0-1,8-51 1,-16 185 371,2-49 38,-1-53-232,0-1 1,0 0-1,0 1 0,0-1 0,1 0 1,-1 1-1,1-1 0,-1 0 1,1 0-1,0 1 0,0-1 0,0 0 1,0 0-1,0 0 0,0 0 1,1 0-1,-1 0 0,1-1 0,-1 1 1,1 0-1,0-1 0,-1 1 1,1-1-1,0 0 0,2 2 0,-1-2 2,0 0-1,0-1 0,-1 1 0,1-1 0,0 1 0,0-1 0,0 0 0,0 0 1,0 0-1,0-1 0,-1 1 0,1-1 0,0 1 0,0-1 0,0 0 0,-1 0 1,1 0-1,-1-1 0,1 1 0,4-4 0,1-1-33,0-1 0,-1 0 0,0 0 0,0 0 0,-1-1 0,0 0 0,-1-1 0,1 1 0,-1-1 0,-1 0 0,0 0 0,3-11 0,17-31-123,-21 108-136,-3-50 288,-1 5 5,1-1-1,1 1 1,0 0-1,1 0 1,4 14-1,-6-23-5,1 0 0,0-1-1,0 1 1,1-1-1,-1 1 1,1-1-1,-1 0 1,1 1-1,0-1 1,0 0-1,-1 0 1,2 0-1,-1 0 1,0-1-1,0 1 1,1 0 0,-1-1-1,0 0 1,1 1-1,0-1 1,-1 0-1,1 0 1,0-1-1,-1 1 1,1 0-1,0-1 1,0 0-1,2 0 1,-1 1 4,-1-1 0,1 0 0,-1 0 1,0 0-1,1-1 0,-1 1 0,1-1 0,-1 0 1,0 0-1,0 0 0,0-1 0,1 1 0,-1 0 1,0-1-1,-1 0 0,1 0 0,4-3 0,-3 0-3,0 1 0,-1-1 0,0 0 0,0 0 0,0 0 0,-1 0 0,1 0 0,-1-1 0,2-10 0,0 3-88,-1-1 0,-1 0-1,-1 0 1,0 0 0,0 0-1,-2 0 1,0 0 0,0 0-1,-5-17 1,6 27 47,-1-1 0,0 1 0,0 0 0,-1 0 0,1-1 0,-1 1 0,0 0 0,0 0 0,0 1 0,-1-1 1,1 0-1,-1 1 0,0-1 0,0 1 0,0 0 0,-1 0 0,1 0 0,-1 0 0,1 1 0,-1 0 0,0-1 0,0 1 0,0 1 0,0-1 0,0 0 0,-1 1 0,1 0 0,0 0 0,-1 0 0,1 1 0,-1-1 0,-4 1 0,6 1 26,0 0 0,0 0 0,1 0 0,-1 0 0,0 0-1,1 1 1,-1-1 0,1 1 0,0-1 0,-1 1 0,1 0 0,0 0 0,0 0 0,0 1 0,0-1-1,0 0 1,1 1 0,-1-1 0,1 1 0,-1-1 0,1 1 0,0 0 0,0-1 0,0 1-1,1 0 1,-1 0 0,0 5 0,-2 8 33,0 1 0,1 0-1,1 24 1,0-35-18,1 1 1,1-1-1,-1 1 1,1 0-1,0-1 0,1 1 1,0-1-1,0 0 0,0 0 1,0 0-1,1 0 0,4 6 1,-4-8 5,0 0 0,1 0 0,-1-1 0,1 0 0,0 0 0,0 0 0,0 0 0,1 0 0,-1-1 1,0 0-1,1 0 0,0 0 0,0 0 0,-1-1 0,1 0 0,9 1 0,-5 0 12,1-1-1,-1 0 1,0-1 0,1 0-1,-1 0 1,0-1 0,0 0-1,0 0 1,1-1-1,-1-1 1,-1 0 0,1 0-1,12-6 1,-11 3-12,0-1-1,-1 0 1,0 0-1,0-1 1,-1 0-1,0-1 1,0 1 0,-1-2-1,0 1 1,8-17-1,-3 3 12,-1 0 0,-1 0 1,-1-1-1,-2 0 0,0-1 0,-1 0 0,2-26 0,-1-25 364,-4-78 0,-7 127 63,4 27-435,-1 0-1,1-1 0,0 1 0,0 0 1,0 0-1,-1-1 0,1 1 0,0 0 1,0 0-1,0 0 0,-1 0 0,1 0 1,0-1-1,-1 1 0,1 0 0,0 0 1,0 0-1,-1 0 0,1 0 0,0 0 1,-1 0-1,1 0 0,0 0 1,0 0-1,-1 0 0,1 0 0,0 0 1,-1 0-1,1 0 0,0 0 0,0 0 1,-1 0-1,1 1 0,0-1 0,0 0 1,-1 0-1,1 0 0,0 0 0,0 1 1,-1-1-1,1 0 0,-3 3 15,0 1 1,0-1-1,1 1 0,0-1 0,-1 1 0,1 0 1,0 0-1,1 0 0,-3 5 0,-10 37 77,2 1 1,2 0-1,1 0 1,3 1-1,2 0 0,4 85 1,1-125-91,0 1-1,0-1 1,1 1 0,0-1-1,1 1 1,0-1 0,0 0-1,0 0 1,1-1 0,1 1-1,8 12 1,-10-16-19,1 0 0,-1 0 0,1-1-1,0 1 1,0-1 0,0 0 0,0 0 0,0 0 0,1-1-1,-1 0 1,1 0 0,0 0 0,0 0 0,-1 0 0,1-1-1,0 0 1,1 0 0,-1-1 0,0 1 0,0-1 0,6-1 0,-7 0-14,1 0 1,-1 0-1,0-1 0,1 0 1,-1 0-1,0 0 1,0 0-1,0-1 1,-1 0-1,1 0 1,-1 0-1,1 0 1,-1 0-1,0 0 1,0-1-1,0 0 1,-1 0-1,1 0 1,-1 0-1,0 0 1,2-6-1,7-14-353,-2-1-1,10-36 0,-15 46-17,19-81-1219,-20 97 1543,-1-1 1,1 0 0,0 1-1,0-1 1,0 1 0,-1 0-1,1 0 1,0 0 0,-1 0-1,1 0 1,0 1 0,-1-1-1,4 4 1,0-2 4,2 1 133,0 1 1,0 0 0,-1 0 0,0 0-1,0 1 1,0 0 0,-1 1 0,0-1-1,0 1 1,-1 0 0,1 1 0,-2-1-1,1 1 1,-1 0 0,0 0 0,3 10-1,-3-4 263,0 0 0,-1 0 0,-1 1 0,0-1-1,-1 0 1,0 1 0,-1-1 0,-1 1 0,-3 19 0,3-29-300,-1-1 0,0 0 1,0 0-1,0 0 1,0 0-1,0 0 0,-1-1 1,0 1-1,0-1 0,0 1 1,0-1-1,-7 5 1,10-7-77,-1 0 1,0-1 0,0 1-1,0 0 1,0 0 0,0 0-1,0-1 1,0 1 0,0 0-1,0-1 1,0 1 0,0-1-1,0 0 1,-1 1 0,1-1-1,0 0 1,0 0 0,0 1-1,-1-1 1,1 0 0,0 0-1,0 0 1,0-1 0,-1 1-1,1 0 1,0 0 0,0-1-1,0 1 1,0 0 0,-1-1-1,1 1 1,0-1 0,0 0-1,0 1 1,0-1 0,0 0-1,0 0 1,0 1 0,1-1-1,-1 0 1,0 0 0,0 0-1,1 0 1,-1 0 0,0 0-1,1 0 1,-1-1 0,0 0-1,-4-19-4362,2-2-3967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8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3017,'0'0'1744,"0"0"-400,0 0 217,0 0-601,0 0 464,0 0-728,0 0-472,0 3-88,0-1-136,3 2 0,2 1 0,0-1-64,-3 1-48,-2-1 64,0 3-696,0-3-736,0 1-1121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9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8954,'0'0'1523,"0"0"-644,0 0 106,0 0-2,0 0 191,1 22-139,5 71-310,-5-90-686,-1 0 0,1 0 0,0 0 1,0 0-1,0 0 0,0 0 0,1 0 0,-1-1 0,1 1 0,0 0 0,0-1 1,0 1-1,0-1 0,0 0 0,0 0 0,1 1 0,-1-1 0,1-1 0,-1 1 0,1 0 1,0-1-1,-1 1 0,1-1 0,0 0 0,0 0 0,5 1 0,1 0 37,1-1 0,-1 0-1,1 0 1,-1-1 0,1 0-1,9-2 1,-15 1-54,1 0-1,-1 0 1,0 0 0,1-1 0,-1 1 0,0-1 0,0 0-1,0 0 1,0-1 0,0 1 0,0-1 0,-1 0 0,1 0-1,-1 0 1,0 0 0,0-1 0,0 0 0,0 1-1,-1-1 1,0 0 0,1 0 0,-1 0 0,-1 0 0,4-9-1,-1-1-19,-1 0-1,1 0 0,-2 0 0,0-1 0,-1 1 0,-1-25 0,0 36 0,-1 0 0,1 0 0,-1 0 0,1 0 0,-1 0 0,0 1-1,0-1 1,-1 0 0,1 0 0,-1 1 0,1-1 0,-1 1 0,0-1 0,0 1-1,0 0 1,0 0 0,0 0 0,0 0 0,-1 0 0,1 0 0,-1 0 0,1 1-1,-1-1 1,0 1 0,0 0 0,1 0 0,-1 0 0,0 0 0,0 0 0,0 1 0,0-1-1,0 1 1,-3 0 0,0-1-5,0 1 1,0 0-1,1 0 0,-1 1 0,0-1 0,0 1 1,0 1-1,1-1 0,-1 1 0,1 0 0,-1 0 1,1 0-1,0 1 0,0 0 0,0 0 0,-8 6 1,8-3-1,-1-1 0,1 2 0,1-1-1,-1 0 1,1 1 0,0 0 0,0 0 0,1 0 0,0 0 0,0 1 0,1-1 0,-2 11 0,3-15 6,1 1-1,-1-1 1,1 0-1,0 1 1,0-1-1,1 0 1,-1 1-1,1-1 0,0 0 1,0 1-1,0-1 1,0 0-1,0 0 1,1 0-1,-1 0 1,1 0-1,0 0 1,0-1-1,0 1 1,0 0-1,0-1 1,1 0-1,-1 1 1,1-1-1,-1 0 1,1 0-1,0 0 0,0-1 1,0 1-1,6 1 1,5 3 34,1-1-1,0-1 1,0 0 0,1-1-1,16 1 1,-25-4-295,-1 1-1,1-1 1,-1 0 0,1 0-1,-1-1 1,1 0 0,-1 0 0,0-1-1,1 1 1,-1-1 0,0-1-1,0 1 1,0-1 0,9-5-1,7-16-6906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8 331 11522,'0'0'4121,"0"0"-2744,0 0-553,0 0-552,-8-135-232,18 99-40,7 7-984,-2 5-2945</inkml:trace>
  <inkml:trace contextRef="#ctx0" brushRef="#br0" timeOffset="1">220 0 7138,'0'0'4528,"0"0"-2831,7 113 343,1-44-743,2 14-385,-3 8 0,1 2-632,-1 0-88,-5-8-192,3-12-16,-5-13-112,0-11-880,-2-18-2137,-13-13-6017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19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9882,'0'0'3105,"0"0"-2281,0 0 616,0 0-920,0 0 249,165 0-577,-108 0-104,-10-2-176,-10-9-2665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11979,'0'0'1848,"0"0"-1392,0 0-304,0 0 408,-8 140 1377,3-73-929,1 6-416,1 3 32,1-1-608,2-8 24,-3-9-40,1-12-360,-8-10 56,2-14-1624,-2-13-4410</inkml:trace>
  <inkml:trace contextRef="#ctx0" brushRef="#br0" timeOffset="1">1 465 11498,'0'0'1313,"0"0"319,0 0-832,0 0 136,138 0 225,-93 0-697,1 0-136,-1 0-328,-5-3 96,-6-8-176,-4-18 80,-10 3-1785,-11-3-3880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5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10850,'0'0'1414,"0"0"-791,4 24-16,10 45 625,45 134 1,-41-158-667,37 70-1,-49-103-494,0-1 0,2-1 1,-1 1-1,1-1 0,1 0 1,-1-1-1,2 0 0,-1 0 0,1-1 1,1-1-1,17 11 0,-23-16-89,0 1 0,0-1-1,1 0 1,-1 0 0,1 0-1,-1-1 1,1 0 0,0 0-1,0-1 1,0 1 0,-1-1-1,1 0 1,0-1 0,0 0-1,-1 0 1,1 0 0,0 0 0,-1-1-1,1 0 1,-1 0 0,0 0-1,1-1 1,-1 0 0,0 0-1,-1 0 1,1-1 0,0 1-1,-1-1 1,0 0 0,0-1-1,0 1 1,4-7 0,0-1-180,0-1 0,-1 1 0,-1-1 0,0 0 0,-1-1 0,0 0 0,-1 1 0,0-1 0,-2 0 0,1-1 0,0-27 0,-2 68 470,2 1 0,1-1 0,1 1 0,15 43 0,-14-51-84,1 0 0,1-1-1,0 1 1,1-2 0,2 1 0,-1-1 0,25 28 0,-28-39-146,0 1 0,1-1 0,0-1 0,0 0 0,1 0 0,-1 0 0,1-1 1,0 0-1,0-1 0,1 0 0,-1 0 0,1-1 0,-1 0 0,1-1 0,0 0 0,-1-1 0,1 0 0,15-2 1,-19 2-46,0-1 0,0 0 0,0-1 0,0 1 0,0-1 0,0 0 0,0-1 0,0 1 0,-1-1 0,0 0 0,1-1 0,-1 1 1,0-1-1,-1 0 0,1 0 0,-1-1 0,1 1 0,-1-1 0,-1 0 0,1 0 0,-1 0 0,0-1 0,0 1 0,0-1 1,-1 0-1,0 0 0,0 0 0,0 0 0,1-10 0,-2 8 2,-1 0 1,1 0-1,-1 0 1,0-1-1,-1 1 1,0 0-1,0 0 1,-1 0-1,0 0 1,0 0-1,-1 1 1,0-1-1,0 1 0,-1-1 1,-9-12-1,6 11 1,-1 0 0,-1 0 0,1 1 0,-1 0 0,-1 0 0,0 1 0,0 0 0,0 1 0,-1 0 0,-14-5 0,19 8-2,-1 0 0,0 0 1,0 1-1,0 0 1,0 1-1,-1-1 1,1 1-1,0 1 0,-1-1 1,1 1-1,-1 0 1,1 1-1,0 0 1,-1 0-1,-8 3 1,11-2-3,0 1 1,0-1 0,0 1-1,0 0 1,1 0 0,-1 1-1,1 0 1,0-1 0,0 1-1,0 0 1,0 1 0,1-1-1,0 1 1,0 0 0,0 0 0,0 0-1,1 0 1,0 0 0,0 0-1,-2 8 1,1-2-2,1 0 0,0 0 1,0 0-1,1 0 0,0 0 1,1 12-1,0-20 3,0-1-1,0 1 1,1 0 0,-1-1-1,1 1 1,-1-1 0,1 1 0,0-1-1,0 1 1,0-1 0,0 1-1,0-1 1,0 0 0,1 0 0,-1 1-1,1-1 1,0 0 0,-1 0-1,1-1 1,0 1 0,0 0 0,0-1-1,0 1 1,1-1 0,-1 0-1,0 1 1,1-1 0,-1 0 0,1 0-1,3 0 1,1 1-4,1-2 1,-1 1-1,0-1 1,1 0 0,-1 0-1,1-1 1,-1 0-1,0-1 1,0 1-1,0-1 1,13-5-1,-5-1-53,0-1 0,0 0-1,19-16 1,-19 13 19,0 1 0,1 0 0,29-13 0,-42 23 48,0 0 0,-1 0 0,1 0 0,0 0 0,0 1 0,0-1 0,0 1 0,0 0 0,-1 0-1,1 0 1,0 0 0,0 0 0,0 1 0,0-1 0,0 1 0,0 0 0,-1 0 0,1 0 0,0 0 0,-1 0 0,1 1 0,-1-1 0,1 1-1,-1-1 1,1 1 0,-1 0 0,0 0 0,2 3 0,6 7 15,-1 0-1,-1 0 1,0 1-1,10 20 1,6 10 0,-21-38-56,0-1 0,0 1 0,1-1 0,0 0 0,0 0 0,0 0 0,0-1 0,1 0 0,-1 1 0,1-2 0,0 1 0,7 3 0,-4-3-360,1-1-1,0 0 0,0-1 1,1 1-1,-1-2 1,13 0-1,12 0-3623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3729,'0'0'8906,"0"0"-7658,0 0-384,0 0 328,-22 126 529,17-59-945,3 2-168,-1 2-304,3-7-216,0-6 168,0-9-256,0-7-96,5-15-456,3-11-3881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0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0 10426,'0'0'1160,"0"0"137,0 0-529,0 0 384,57 123 144,-40-90-487,3 0-481,2-4 40,-5-4-368,-4-10 0,-3-6-112,-3-9-1465,-2-2-623,0-16-4722</inkml:trace>
  <inkml:trace contextRef="#ctx0" brushRef="#br0" timeOffset="1">267 12 9978,'0'0'3905,"0"0"-3065,0 0 104,0 0-87,-64 115 463,37-66-688,-3 2-304,-2-2-40,0-2-240,4-9-96,1-3-96,10-10-1464,7-12-4794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1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107 298 11258,'0'0'2036,"0"0"-1164,4-20-189,34-151 469,-13 64 1114,-30 242-2202,2-82-71,1 0 1,3 1 0,3-1-1,10 58 1,-7-78-40,-1 0 1,-1 1 0,0 35-1,-8-68 12,0 0 0,0 0 0,1-1 0,-1 1 0,0-1 0,0 0 0,0 0 0,0 0 0,-5-1 0,4 1-45,-10 1 23,1-1 0,0-1 0,-1 0 0,1-1 0,0 0 0,0-1 0,0 0 0,0-1 0,0-1 0,-16-8 0,28 13 76,1 0 0,0 0 0,-1 0 0,1 0 0,0-1 0,-1 1 0,1 0-1,0 0 1,-1 0 0,1 0 0,0-1 0,0 1 0,-1 0 0,1-1 0,0 1 0,0 0-1,-1 0 1,1-1 0,0 1 0,0 0 0,0-1 0,0 1 0,-1 0 0,1-1 0,0 1-1,0 0 1,0-1 0,0 1 0,0 0 0,0-1 0,0 1 0,0-1 0,0 1 0,0 0-1,0-1 1,0 1 0,14-7 261,23 2-188,-35 5-58,116-5 194,0 0-1090,-40-6-3099,-32 0-4130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10938,'0'0'3225,"0"0"-1801,0 0-880,0 0-199,0 0-345,0 0-833,0 0-887,40-12-5482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42 12043,'0'0'1825,"0"0"-1217,0 0-456,-5 20-28,-5 15 269,3 0 0,-7 62 0,13-85-274,1-1 0,0 1 0,0-1 0,1 1 0,0 0 0,1-1 0,1 0 0,0 1 1,0-1-1,1 0 0,0-1 0,1 1 0,0-1 0,13 18 0,-11-19-87,2 0 1,-1-1-1,1 0 1,1-1-1,0 0 0,-1 0 1,2-1-1,-1 0 0,1-1 1,0 0-1,0-1 1,0 0-1,16 3 0,-21-6-6,0 0-1,0 0 0,1 0 0,-1-1 0,1 0 1,-1 0-1,0 0 0,1-1 0,-1 0 0,0 0 0,1-1 1,-1 0-1,0 0 0,0 0 0,-1-1 0,1 0 1,0 0-1,-1 0 0,1-1 0,-1 0 0,0 0 1,-1 0-1,1-1 0,-1 1 0,8-10 0,-6 3 12,0 0-1,0 0 0,-1 0 0,0-1 1,-1 0-1,-1 0 0,1 0 0,-2 0 1,0-1-1,0 1 0,-1 0 0,-1-1 1,0 1-1,-1-1 0,0 1 0,-1-1 1,0 1-1,-1 0 0,0 0 0,-1 0 1,-1 0-1,-10-20 0,10 22-42,-1 0-1,0 0 1,-1 0-1,0 1 1,0 0 0,-1 0-1,-1 1 1,1 0-1,-1 0 1,0 1 0,-1 0-1,0 1 1,0 0-1,0 0 1,-1 1-1,0 1 1,0 0 0,0 0-1,0 1 1,0 0-1,-1 1 1,0 1 0,1-1-1,-18 2 1,23 0-34,0 1 1,0 0-1,1 1 0,-1-1 1,0 1-1,1 0 0,-1 1 1,1-1-1,0 1 1,0 0-1,0 0 0,0 1 1,0-1-1,1 1 0,0 0 1,0 1-1,0-1 0,-6 9 1,0 2-889,0 1-1,2 0 1,0 0 0,-11 32-1,8-9-4861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2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12003,'0'0'1776,"0"0"-44,0 0-771,3-20-224,16-86 953,-20 233-1656,3 154 376,-2-263-387,2 0 0,0 1 0,6 19 0,-7-34-133,0 1-1,0-1 1,1 1 0,0-1 0,0 0 0,0 0 0,0 0 0,0 0 0,1 0 0,0 0 0,0-1 0,0 1 0,0-1-1,1 0 1,-1 0 0,1 0 0,6 4 0,10-2-3540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3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79 13707,'0'0'1698,"0"0"-649,0 0-378,0 0-162,0 0 121,0 0-385,-10-13-107,-37-37-112,45 48-26,0 0-1,0 1 0,0 0 1,0-1-1,0 1 0,0 0 1,-1 0-1,1 0 0,0 0 1,-1 1-1,1-1 0,0 1 0,-1-1 1,1 1-1,-1 0 0,1 0 1,-1 0-1,1 0 0,0 0 1,-1 1-1,1-1 0,-1 1 1,1-1-1,0 1 0,0 0 1,-1 0-1,1 0 0,0 0 1,-3 2-1,-2 3 0,0-1-1,0 1 1,0 0 0,1 0 0,-8 11-1,4-4-2,1-1 0,1 1 0,0 0 0,1 1 0,-10 24-1,14-30-6,1 0 0,-1 0 0,1 1-1,1-1 1,-1 1 0,1-1 0,1 1-1,0-1 1,0 1 0,1 0 0,2 13-1,-2-19 10,0-1 1,1 0-1,-1 0 0,0 1 0,1-1 0,0 0 0,-1 0 0,1 0 0,0-1 1,0 1-1,0 0 0,0-1 0,0 1 0,1-1 0,-1 0 0,0 1 1,1-1-1,-1 0 0,0-1 0,1 1 0,0 0 0,-1-1 0,1 1 0,-1-1 1,1 0-1,-1 0 0,1 0 0,0 0 0,-1 0 0,1-1 0,4 0 1,0 0-48,0 0 1,0 0 0,-1-1 0,1 0 0,0 0 0,-1-1-1,1 0 1,-1 0 0,0 0 0,11-8 0,-6-1 55,0 0 1,-1-1-1,0 0 1,-1 0-1,-1-1 1,0-1-1,0 1 1,-2-1-1,0-1 1,6-21 0,-12 36 108,-1 31 72,-13 90 391,-3 24-72,19 183-209,6-188-3652,-8-125-2421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3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7522,'0'0'1444,"0"0"278,0 0-30,0 0-413,23 3 21,-1 0-993,23 3 490,57 0 0,626-2 377,-587-4-2307,-139 1-2527,-5 3 593,-11 2-2186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4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 11018,'0'0'2790,"0"0"-1181,0 0-713,0 0-92,0 0-195,0 0-335,3 6 26,10 34 18,-1 1-1,-3 0 1,-1 0 0,5 71-1,-2-8-270,-4-86-116,2-28-30,9-39-27,-14 37 153,11-31-50,-6 14 8,1 0 1,1 1 0,2 0-1,1 1 1,19-28 0,-32 53 11,-1 1 0,1 0 0,0 0 0,-1 0 0,1 1 0,0-1-1,0 0 1,0 0 0,0 0 0,-1 1 0,1-1 0,0 0 0,0 1 0,0-1 0,1 1 0,-1-1 0,0 1 0,0-1 0,0 1 0,0 0 0,0-1 0,2 1 0,-2 1 0,0-1 0,-1 0 1,1 1-1,0 0 0,0-1 1,-1 1-1,1-1 0,0 1 1,0 0-1,-1-1 0,1 1 1,-1 0-1,1 0 0,-1 0 1,1-1-1,-1 1 0,1 0 1,-1 0-1,0 0 0,1 2 1,8 60-37,-8-53 49,-1-2-8,1 7 7,1 0 1,0-1-1,1 1 0,9 24 0,-12-37-9,1 0 1,0 0-1,-1 0 0,1 0 0,0 0 1,0 0-1,0 0 0,0-1 0,1 1 1,-1 0-1,0-1 0,1 1 0,-1-1 1,1 0-1,0 1 0,-1-1 0,1 0 1,0 0-1,0 0 0,0 0 0,0 0 0,0 0 1,0-1-1,0 1 0,0-1 0,0 1 1,0-1-1,0 0 0,0 0 0,0 0 1,0 0-1,0 0 0,0 0 0,1 0 1,-1-1-1,0 1 0,0-1 0,0 0 1,0 1-1,0-1 0,-1 0 0,1 0 1,3-2-1,3-3-98,-1 1 1,1-2 0,-1 1-1,0-1 1,0 0 0,-1 0-1,0 0 1,10-17-1,35-71-865,-49 92 929,13-33-225,-11 26 131,0-1-1,1 1 1,11-18 0,-15 78 243,-1-37 91,0-7-164,-1 0 1,2 0 0,-1 0-1,1 0 1,-1 0 0,4 8-1,-4-12-45,1-1 1,0 1-1,0-1 0,0 1 0,-1-1 0,2 0 0,-1 1 0,0-1 0,0 0 1,0 0-1,0 0 0,1 0 0,-1 0 0,0 0 0,1 0 0,-1-1 0,1 1 1,-1 0-1,1-1 0,-1 1 0,1-1 0,0 0 0,-1 1 0,1-1 1,-1 0-1,1 0 0,0 0 0,2 0 0,4-1-156,0 0-1,0 0 1,0-1 0,0 0 0,0 0-1,12-6 1,-13 5-277,0 0 0,1 0 0,-1 1 0,0 0 0,13-1 0,-16 3 399,-1 0 0,1 1 0,-1-1 0,0 1 0,1 0 0,-1-1 1,1 2-1,-1-1 0,0 0 0,0 1 0,0-1 0,0 1 0,0 0 0,0 0 1,0 0-1,3 4 0,0-1 47,0 0 0,0-1 0,0 0 1,0 0-1,1 0 0,-1-1 0,1 0 0,0 0 1,0 0-1,8 1 0,-12-4 14,-1 1 1,1-1-1,-1 0 0,1 0 1,-1 0-1,1 0 0,-1 0 1,1 0-1,-1-1 0,1 1 1,-1-1-1,1 0 0,-1 1 1,0-1-1,1 0 0,-1-1 1,0 1-1,0 0 0,0-1 0,0 1 1,0-1-1,0 0 0,0 1 1,0-1-1,-1 0 0,1 0 1,-1 0-1,1 0 0,-1-1 1,0 1-1,0 0 0,1-3 1,1-1 36,-1 0 0,0 0 1,0-1-1,0 1 0,-1 0 1,0-1-1,0 1 1,-1-1-1,0 0 0,0 1 1,0-1-1,-1 1 0,0-1 1,0 1-1,-1-1 1,-2-5-1,2 8-21,1 0 0,-2 1-1,1-1 1,0 1 0,-1 0 0,1 0 0,-1 0 0,0 0-1,0 0 1,0 0 0,0 1 0,-1 0 0,1-1 0,-1 1 0,1 0-1,-1 1 1,0-1 0,0 1 0,0 0 0,1 0 0,-1 0 0,-1 0-1,1 0 1,0 1 0,0 0 0,-5 0 0,6 0-40,1 1 1,-1-1-1,1 0 1,-1 1 0,1 0-1,-1 0 1,1 0-1,-1 0 1,1 0 0,0 0-1,0 0 1,-1 1-1,1-1 1,0 1-1,0-1 1,1 1 0,-1 0-1,0 0 1,0 0-1,1 0 1,0 0-1,-1 0 1,1 1 0,0-1-1,0 0 1,0 1-1,0-1 1,0 1-1,1-1 1,-1 1 0,0 3-1,-1 10 9,0-1 0,1 1 1,1 29-1,0-41-2,1 1 7,0-1-1,0 1 0,0-1 0,0 0 0,0 1 0,1-1 1,0 0-1,0 0 0,0 0 0,1 0 0,-1 0 0,1-1 1,0 1-1,0-1 0,0 1 0,0-1 0,1 0 0,-1 0 1,1-1-1,0 1 0,0-1 0,0 0 0,0 0 0,0 0 1,0 0-1,0-1 0,9 2 0,-7-1 7,0 0 0,1-1 0,-1 0-1,0 0 1,0-1 0,1 0 0,-1 0 0,0-1 0,1 1 0,-1-1-1,0-1 1,0 1 0,0-1 0,0 0 0,0 0 0,0-1-1,0 0 1,-1 0 0,10-7 0,-2-2 7,-2-1-1,0-1 1,0 0-1,-1 0 1,-1-1 0,-1 0-1,0 0 1,-1-1 0,0 0-1,-1-1 1,4-23-1,-3 13-20,-2-1 0,-2 0-1,0 0 1,-2 0-1,-1 0 1,-4-35 0,4 63-5,0 0-1,0 0 1,0-1 0,0 1 0,-1 0 0,1 0 0,0 0 0,0-1 0,0 1 0,0 0 0,-1 0 0,1 0 0,0 0-1,0 0 1,0-1 0,-1 1 0,1 0 0,0 0 0,0 0 0,0 0 0,-1 0 0,1 0 0,0 0 0,0 0-1,-1 0 1,1 0 0,0 0 0,0 0 0,-1 0 0,1 0 0,0 0 0,0 0 0,0 0 0,-1 0 0,1 0-1,0 0 1,0 0 0,-1 0 0,1 1 0,0-1 0,0 0 0,0 0 0,0 0 0,-1 0 0,1 0 0,0 1-1,0-1 1,0 0 0,0 0 0,-1 0 0,1 1 0,0-1 0,0 0 0,0 0 0,0 0 0,0 1 0,0-1-1,0 0 1,0 0 0,0 1 0,0-1 0,0 0 0,0 0 0,0 0 0,0 1 0,-7 14 56,2 0 1,-1 1 0,2 0 0,0-1-1,-1 20 1,-7 87 879,12-109-866,-2 28 236,6 80-1,-3-110-297,0 0 0,1-1 0,0 1 0,1-1 0,1 0 1,-1 0-1,2 0 0,-1 0 0,1 0 0,1-1 0,0 0 0,12 14 0,-15-20-40,1 0-1,-1 0 1,1 0 0,0-1-1,0 1 1,0-1-1,0 0 1,1-1-1,-1 1 1,0-1-1,1 1 1,-1-1-1,1-1 1,6 2-1,-1-2-308,-1 0 0,0 0 1,0-1-1,0 0 0,0-1 0,12-3 0,27-17-4367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5513,'0'0'876,"0"0"361,18 23 964,0-1-1701,16 18 652,54 89 0,141 324-114,-42 19-596,-134-321 376,65 308-1,-100-349-474,-4 2 0,-6 0-1,-8 180 1,-9-210-158,-2-1 0,-5 0 0,-3-1 0,-33 88-1,-141 303 941,157-390-802,31-68-296,-75 153 85,79-199-5633,1 11-4841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7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1 606 11258,'0'0'2090,"0"0"-596,0 0-723,0 0-182,0 0-127,0 0-12,14 17 0,238 307 990,-246-316-1440,-4-5 1,0 0-1,0-1 1,0 1-1,0-1 1,1 1-1,-1-1 1,0 0-1,1 0 0,0 0 1,5 3-1,-7-15-138,-11-252-1680,10 259 1783,0-1 0,0 0 0,0 1 0,1-1 0,-1 0 0,1 1 0,0-1 0,0 1 0,0-1 0,1 1 0,-1 0 0,1-1 0,3-3 0,-4 5 31,1 1 0,-1-1 1,1 1-1,0 0 0,0 0 1,-1 0-1,1 0 0,0 0 1,0 0-1,0 0 0,0 0 1,0 1-1,0-1 0,0 1 1,0 0-1,0-1 0,1 1 1,-1 0-1,0 0 0,0 1 1,0-1-1,0 0 0,0 1 1,0-1-1,3 2 1,3 0 74,-1 1 1,0 0 0,1 1-1,-1 0 1,0 0 0,0 0-1,-1 1 1,0 0 0,8 8 0,54 62 679,-22-23-414,-33-39-279,2 3 18,1-1 1,30 23-1,-42-35-71,0 0 0,0-1 1,0 1-1,0-1 0,0 0 0,1 0 0,-1-1 1,0 1-1,1-1 0,0 0 0,-1 0 0,1-1 0,-1 1 1,1-1-1,0 0 0,0 0 0,-1-1 0,10-1 1,-11 1-21,0-1 1,0 0-1,-1 0 1,1 0 0,-1 0-1,1 0 1,-1-1-1,1 1 1,-1-1 0,0 0-1,0 1 1,-1-1-1,1 0 1,0 0-1,-1 0 1,0 0 0,0 0-1,2-7 1,13-66-736,-14 63 567,5-45-512,-6 40 564,1 0 0,1-1-1,0 1 1,12-34 0,-15 51 129,0 0-1,1 1 1,-1-1 0,0 0 0,1 0-1,-1 0 1,0 1 0,1-1 0,-1 0-1,1 0 1,-1 1 0,1-1 0,0 0 0,-1 1-1,1-1 1,0 1 0,-1-1 0,1 1-1,0-1 1,-1 1 0,1-1 0,0 1-1,0 0 1,0-1 0,0 1 0,-1 0 0,1 0-1,0 0 1,0 0 0,0 0 0,0 0-1,0 0 1,-1 0 0,1 0 0,0 0-1,0 0 1,0 0 0,0 0 0,0 1 0,-1-1-1,1 0 1,0 1 0,0-1 0,0 1-1,-1-1 1,1 1 0,0-1 0,-1 1-1,1-1 1,0 1 0,-1 0 0,1-1 0,-1 1-1,1 1 1,29 40 41,-30-42-37,16 31 335,2-1 0,1-1-1,44 51 1,-58-74-298,1 1 0,0-1 1,1-1-1,-1 1 0,1-1 1,1 0-1,-1-1 0,0 0 0,1 0 1,0 0-1,0-1 0,0 0 1,1-1-1,-1 0 0,0 0 1,1-1-1,-1 0 0,1 0 1,0-1-1,-1 0 0,14-2 1,-18 1-61,0 0 0,-1 0 0,1 0 0,-1-1 1,1 1-1,-1-1 0,1 0 0,-1 0 1,0 0-1,0 0 0,0-1 0,-1 1 1,1-1-1,0 0 0,3-5 0,-1 1-10,-1 0 1,0-1-1,0 0 0,-1 1 0,0-1 1,3-13-1,-1-2-321,-1 0 1,-1-1-1,-1-29 1,-1 42-436,0 13-255,2 11 1108,0 1 0,1-1 0,1-1-1,0 1 1,1-1 0,0 0-1,1 0 1,0-1 0,1 1 0,0-2-1,16 17 1,-18-21-20,0-1 1,0 1-1,1-1 1,0 0-1,0-1 0,0 1 1,1-2-1,-1 1 1,1-1-1,0 0 0,0 0 1,0-1-1,0 0 0,0-1 1,1 0-1,-1 0 1,0 0-1,1-1 0,15-2 1,-21 1-71,0 1 0,-1-1 1,1 0-1,-1 0 0,1 0 0,0 0 1,-1 0-1,1 0 0,-1-1 1,0 1-1,0-1 0,1 0 0,-1 1 1,0-1-1,0 0 0,-1-1 1,1 1-1,0 0 0,1-4 0,0 1-112,-1 0-1,0 0 0,-1 0 1,1 0-1,-1 0 0,0 0 1,-1-1-1,1 1 0,-1-10 1,0 5-52,-1-1 0,-1 1 0,0 0 0,0 0 0,0 0 0,-2 0 0,1 1 0,-1-1 0,0 1 0,-8-12 0,1 6 47,-1 0 1,-1 1-1,-1 0 1,-25-21-1,31 30-19,1-1 0,-1 1 0,0 1-1,-1-1 1,1 1 0,-1 1 0,0-1 0,1 1 0,-1 1 0,-1 0 0,-14-2-1,22 4 173,1 0-1,0 0 1,0 1-1,0-1 1,0 0-1,0 0 0,0 1 1,0-1-1,0 0 1,0 1-1,0-1 1,0 1-1,0-1 1,0 1-1,0 0 0,0-1 1,0 1-1,0 0 1,1 0-1,-1 0 1,0-1-1,1 1 0,-1 0 1,0 0-1,0 2 1,-8 35 626,9-23-273,0-1 0,1 0 1,4 25-1,0-25-222,-1-1 0,2 0 0,0 1 0,0-2-1,2 1 1,-1-1 0,1 0 0,1-1 0,0 0 0,1 0 0,0-1 0,1 0 0,0-1 0,0 0-1,1-1 1,0 0 0,0-1 0,1 0 0,0-1 0,0 0 0,0-1 0,1-1 0,0 0 0,0-1 0,0-1-1,0 0 1,1 0 0,-1-2 0,0 1 0,1-2 0,27-4 0,-32 1-124,0 1 0,-1-1 0,1 0 0,-1-1-1,-1 0 1,1-1 0,0 0 0,-1 0 0,-1-1 0,1 1 0,-1-2 0,0 1 0,0-1 0,-1 0 0,0-1 0,-1 1 0,1-1-1,-2 0 1,1-1 0,3-11 0,1-6-7,-1-1 1,-1 1-1,-2-1 0,0 0 0,-2 0 0,0-34 1,-3 21-106,-2 0 1,-1 0-1,-2 0 0,-2 1 1,-2 0-1,-2 0 1,-1 1-1,-2 0 1,-19-36-1,32 72 91,0-1 2,-1 0 0,0 0 0,0-1 1,-1 1-1,1 0 0,-1 1 0,0-1 0,0 0 1,0 1-1,-1 0 0,-5-5 0,8 7 1,1 1 0,0 0 1,0 0-1,-1 0 0,1 0 0,0 0 0,0 0 0,-1 0 1,1 0-1,0 0 0,-1 0 0,1 0 0,0 0 1,-1 0-1,1 0 0,0 0 0,0 0 0,-1 0 0,1 0 1,0 0-1,-1 0 0,1 0 0,0 0 0,0 0 0,-1 1 1,1-1-1,0 0 0,0 0 0,-1 0 0,1 1 0,0-1 1,0 0-1,0 0 0,-1 0 0,1 1 0,0-1 1,0 0-1,0 0 0,0 1 0,0-1 0,0 0 0,-1 1 1,1-1-1,0 0 0,0 0 0,0 1 0,-2 19 15,2-18-10,-2 50 203,2-1-1,3 0 1,2 1-1,2-1 1,18 61-1,-14-70-84,3-1-1,1-1 1,2 0-1,1-1 1,3-1-1,42 61 1,-52-85-114,0 0 0,1-1 0,1 0 0,0-1 0,1-1 0,0 0 0,22 13 0,-25-18-9,0-1 1,0 0-1,0-1 1,0 0-1,1 0 1,0-2 0,-1 1-1,1-1 1,0-1-1,0 0 1,23-2-1,-29 0-6,0 0 1,0 0-1,-1 0 0,1-1 0,0 0 0,-1 0 0,1 0 0,-1-1 0,0 1 1,0-1-1,0-1 0,0 1 0,-1-1 0,1 0 0,-1 0 0,0 0 0,0 0 1,0-1-1,-1 1 0,1-1 0,-1 0 0,0 0 0,-1-1 0,1 1 0,-1-1 1,0 1-1,1-9 0,3-12-13,-1 0-1,-1 0 1,-2-1 0,-1-43-1,-1 52 31,-1 1 1,-1 0-1,-5-25 0,6 37 0,0 0 1,0 0-1,-1 0 0,0 0 1,0 1-1,0-1 1,0 0-1,-1 1 0,0 0 1,0-1-1,0 1 0,-1 0 1,1 0-1,-1 1 1,-6-5-1,10 7-9,-1 1 1,1 0-1,-1-1 1,1 1-1,-1 0 0,0 0 1,1-1-1,-1 1 1,1 0-1,-1 0 1,0 0-1,1 0 0,-1 0 1,0 0-1,1 0 1,-1 0-1,1 0 1,-1 0-1,0 0 0,1 0 1,-1 1-1,0-1 1,1 0-1,-1 0 0,1 1 1,-1-1-1,1 0 1,-1 1-1,1-1 1,-1 1-1,1-1 0,-1 0 1,1 1-1,-1-1 1,1 1-1,0-1 1,-1 1-1,1 0 0,0-1 1,-1 1-1,1-1 1,0 1-1,0-1 1,0 1-1,-1 0 0,1 0 1,-6 34 36,6-32-30,-4 35 123,2-1 0,2 1 1,1-1-1,9 56 0,-8-83-101,0 1 0,0 0 0,1 0 0,0-1-1,1 1 1,1-1 0,-1 0 0,2 0 0,-1-1-1,1 1 1,1-1 0,-1-1 0,2 1 0,-1-1 0,1 0-1,0-1 1,1 0 0,0 0 0,18 10 0,-19-14-104,0 0 0,0 0 0,1-1 0,-1 0 0,1-1 1,-1 0-1,1 0 0,0-1 0,-1 0 0,1 0 0,-1-1 0,14-3 1,-10 2-622,-1-1 1,0-1 0,0 0-1,21-11 1,14-13-5644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1 912,'0'0'8503,"0"0"-5930,0 0-1989,0 0-260,0 0-16,0 0 211,9 0 66,243 19 2928,-118-7-3250,-77-9-259,-30-2 5,1 1 0,30 6 0,-56-7 680,-1-1-2024,0 1-5946,-1-1 3366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6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5633,'0'0'840,"0"0"-98,0 0 808,0 20 263,-1-3-1419,-1 66 1964,13 119-1,-6-164-1996,1 0 0,3-1 0,0 0-1,3-1 1,25 56 0,-31-69-1976,-4-17-1811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0 1176,'0'0'5784,"0"0"-3470,0 0-1222,0 0 12,0 0-162,0 0-405,-16 22-241,-9 9-225,3-4 76,1 2 1,-19 35 0,-20 42 470,4 3 0,6 1 0,4 3 0,-57 216-1,81-229-493,3 1-1,6 1 0,3 0 1,6 1-1,3-1 0,15 113 1,-5-149-118,3 0 0,2 0 0,4-1-1,2-1 1,3-1 0,36 68 0,-34-84 89,2-1-1,2-1 1,1-1-1,3-2 1,2-1-1,1-2 1,2-2-1,56 43 1,-55-49 23,1-2 0,2-1-1,0-3 1,2-2 0,56 23 0,-97-45-188,1 1 0,0-1 0,0 1 0,0-1 0,0 0 0,0 0 0,0-1 0,0 1 0,0-1 0,0 0 0,0 0 0,0-1 0,0 1 0,0-1 0,0 1 0,0-1 0,0-1 0,0 1 0,-1 0-1,1-1 1,0 0 0,-1 0 0,1 0 0,-1 0 0,0-1 0,1 1 0,-1-1 0,0 0 0,2-3 0,16-22-5041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8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79 378 3289,'0'0'5853,"0"0"-3689,0 0-1253,0 0-41,1-23 115,0 14-862,1-43 830,12-75 0,-7 92-482,-1 8-61,-1-1 0,1-48 0,-6 76-456,0 0-122,0 2 74,0 104-2,3-1-1,6 0 0,22 109 1,54 121 162,-85-334-56,1-1 0,-1 0 0,0 1 0,0-1 0,0 1 0,0-1 0,1 0 0,-1 1 0,0-1 0,0 1 0,0-1 0,0 0 0,0 1 0,0-1 0,0 1 0,0-1 0,0 1 0,0-1 0,-1 0 0,1 1 0,0-1 0,0 1 0,0-1-1,0 1 1,-1-1 0,1 0 0,0 1 0,0-1 0,-1 0 0,1 1 0,0-1 0,-1 0 0,1 0 0,-1 1 0,-16-2 77,-27-18-239,37 16 128,-64-25-254,46 20 263,1-2-1,-33-17 0,109 27-410,-28-1 307,2 1 134,3 1-275,0-1 0,1-2 1,-1 0-1,0-2 0,30-9 1,-26 2-4400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9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11090,'0'0'1403,"0"0"-984,0 0-359,0 0 28,7 19 29,14 50 602,18 113 0,-35-155-542,-2-9-104,0-1 0,2 0 0,0 0 0,7 18 0,-1-66 969,-2 0-1115,1 1 0,17-39 0,-20 54-93,1 1 1,0 0 0,1 1-1,1 0 1,0 0-1,18-18 1,-27 29 148,1 1 0,0 0 1,0 0-1,0 0 0,0 0 1,1 0-1,-1 0 0,0 0 1,0 1-1,0-1 0,1 0 1,-1 1-1,0-1 0,1 0 0,-1 1 1,1 0-1,-1-1 0,0 1 1,1 0-1,-1 0 0,1 0 1,-1 0-1,1 0 0,1 0 1,-1 1 5,-1 0 1,0 0-1,0 0 1,0 0 0,1 1-1,-1-1 1,0 0-1,0 0 1,-1 1 0,1-1-1,0 1 1,0-1-1,-1 1 1,1-1 0,-1 1-1,1-1 1,-1 1-1,1 1 1,1 13 67,0 1-1,-1-1 1,-1 22 0,-1-27 91,0 13 49,0-18-152,0 0-1,1 0 1,0 1 0,0-1 0,0 0-1,0 0 1,1 0 0,0 0-1,1 0 1,-1 0 0,4 9-1,-4-15-35,-1 1 0,1-1 0,-1 0 0,0 1 0,1-1 0,-1 0 0,1 0 0,-1 1 0,1-1 0,-1 0 0,1 0 0,-1 0 0,1 0 0,-1 0 0,1 0 0,-1 0 0,1 0 0,-1 0 0,1 0 0,0 0 0,-1 0 0,1 0 0,-1 0 0,1 0 0,-1 0 0,1 0 0,-1-1 0,1 1 0,-1 0 0,0 0 0,1-1 0,-1 1 0,1 0 0,-1-1 0,1 1 0,-1 0 0,0-1 0,1 1 0,-1-1 0,0 1 0,0-1 0,1 1 0,-1-1 0,0 1 0,0-1 0,1 1 0,-1-1 0,0 1 0,0-1 0,13-30-42,-11 28 52,39-117-996,-40 120 965,-1-1 1,0 1-1,0 0 1,0 0-1,0 0 1,1 0-1,-1 0 0,0-1 1,0 1-1,1 0 1,-1 0-1,0 0 1,0 0-1,0 0 1,1 0-1,-1 0 1,0 0-1,0 0 1,1 0-1,-1 0 0,0 0 1,0 0-1,1 0 1,-1 0-1,0 0 1,0 0-1,1 0 1,-1 0-1,0 0 1,0 0-1,0 1 1,1-1-1,-1 0 0,0 0 1,0 0-1,0 0 1,1 1-1,-1-1 1,0 0-1,0 0 1,0 0-1,0 0 1,0 1-1,1-1 0,-1 0 1,0 0-1,0 1 1,0-1-1,0 0 1,0 0-1,0 1 1,0-1-1,0 0 1,0 0-1,0 0 1,0 1-1,0-1 0,0 0 1,0 0-1,0 1 1,0-1-1,6 16 6,-6-12 9,1 0 0,1 0 0,-1 0 0,0-1 0,1 1 0,0 0-1,0 0 1,0-1 0,0 1 0,1-1 0,-1 0 0,1 0 0,0 0-1,0 0 1,0 0 0,0 0 0,0-1 0,1 0 0,-1 1 0,1-1 0,0 0-1,-1-1 1,1 1 0,0-1 0,0 0 0,0 0 0,0 0 0,0 0-1,1-1 1,-1 1 0,0-1 0,0 0 0,0-1 0,0 1 0,0-1 0,0 1-1,0-1 1,0 0 0,8-4 0,-5 1-79,1-1 1,-1-1-1,0 0 1,0 0-1,0 0 1,-1 0-1,0-1 0,0 0 1,8-15-1,-5 12-2625,-10 22 2869,1-1 0,1 1 1,0-1-1,1 0 0,0 1 0,5 14 0,-6-23-150,0 0 1,1 0 0,0 1-1,0-2 1,0 1-1,0 0 1,0 0 0,0-1-1,1 1 1,-1-1 0,1 1-1,-1-1 1,1 0-1,0 0 1,0-1 0,0 1-1,0 0 1,1-1-1,-1 0 1,0 0 0,1 0-1,-1 0 1,0 0-1,1-1 1,5 1 0,-6-1 15,-1 1 1,1-1 0,0 0 0,0 0-1,0 0 1,0 0 0,0-1 0,-1 1-1,1-1 1,0 0 0,0 0-1,-1 0 1,1 0 0,0 0 0,-1 0-1,1-1 1,-1 1 0,0-1 0,3-2-1,-2 1-8,-1 0 0,0-1 0,0 1 0,0-1 0,-1 1 0,1-1 0,-1 0 0,0 0 0,0 0 0,0 1 1,0-1-1,-1 0 0,1-6 0,0 0-10,-1 0 1,0 0-1,-1 0 1,0-1-1,-1 2 1,1-1-1,-2 0 1,0 0-1,0 1 1,-7-14-1,8 18-18,0 1 0,-1 0-1,1 0 1,-1 0 0,0 0-1,-1 0 1,1 1 0,0-1-1,-1 1 1,0 0 0,0 0 0,0 1-1,0-1 1,0 1 0,-1 0-1,1 0 1,-1 0 0,1 0-1,-1 1 1,0 0 0,1 0-1,-1 0 1,0 1 0,-6-1 0,9 2-4,1 0 0,-1-1 1,1 1-1,-1 0 1,1-1-1,-1 1 1,1 0-1,0 0 0,0 0 1,-1 0-1,1 1 1,0-1-1,0 0 1,0 0-1,0 1 1,0-1-1,1 1 0,-1-1 1,0 1-1,0-1 1,1 1-1,-1-1 1,1 1-1,0-1 0,-1 1 1,1 0-1,0-1 1,0 1-1,0-1 1,0 4-1,0 59-63,0-57 49,1-4 17,-1 1 0,1-1 1,0 0-1,0 0 0,0 0 0,1 0 0,-1 0 0,1 0 0,-1 0 1,1-1-1,0 1 0,0 0 0,0-1 0,1 1 0,-1-1 1,1 0-1,-1 0 0,1 0 0,-1 0 0,1-1 0,0 1 0,0 0 1,0-1-1,0 0 0,0 0 0,1 0 0,-1 0 0,0-1 0,0 1 1,1-1-1,2 0 0,1 1 23,0 0 1,0 0-1,0-1 1,0 0-1,0-1 1,0 0-1,0 0 1,0 0-1,0-1 1,0 0-1,-1 0 1,1-1-1,-1 0 1,8-4-1,-1-4 140,-1-1-1,0 0 1,0-1-1,-1-1 1,-1 0-1,0 0 1,-1-1-1,0 0 1,-1-1-1,-1 1 1,-1-2-1,0 1 1,-1-1-1,5-29 0,-3 0 85,-1-1 0,-2 0-1,-3-1 1,-4-55-1,3 103-240,-4-28 178,4 27-170,0 1-1,0-1 1,0 0-1,-1 1 0,1-1 1,0 0-1,0 1 1,0-1-1,-1 0 1,1 1-1,0-1 0,-1 0 1,1 1-1,-1-1 1,1 1-1,-1-1 1,1 1-1,-1-1 0,1 1 1,-1-1-1,1 1 1,-1 0-1,1-1 1,-1 1-1,0 0 0,1-1 1,-1 1-1,0 0 1,1 0-1,-1 0 1,0-1-1,0 1 0,-1 1-9,1 0 0,0 0 0,0 1 0,0-1 0,-1 0 0,1 1 0,0-1 0,0 0 0,1 1 0,-1-1 0,0 1 0,0-1 0,1 1 0,-1 0 0,1-1 0,0 1 0,-1 0 0,1-1 0,0 1 0,0 3 0,-2 4 4,-9 41 182,2 0-1,-2 60 1,10-87-133,0 0-1,2 0 0,1 0 0,0 0 1,2 0-1,1 0 0,9 26 1,-10-37-31,1 0 0,1-1 0,0 1 0,1-1 0,0-1 0,0 1 0,1-1 1,16 16-1,-16-20-254,-1 0 1,0-1-1,1 0 1,0 0-1,0 0 1,1-1-1,-1-1 1,1 1-1,0-1 1,0-1-1,0 0 1,15 2-1,12-3-4501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2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81 124 8514,'0'0'1033,"0"0"-160,0 0 87,5 20 121,18 60-220,-22-78-838,1 0 1,-1 0 0,1 0 0,-1 0 0,1-1 0,0 1 0,-1 0 0,1-1 0,0 1 0,0-1 0,0 1 0,0-1 0,0 0 0,1 0 0,-1 0 0,0 0 0,0 0 0,1-1 0,-1 1 0,1-1 0,-1 1 0,0-1-1,1 0 1,-1 0 0,1 0 0,-1 0 0,1 0 0,-1-1 0,0 1 0,1-1 0,-1 0 0,5-1 0,-3 1 28,0-1-47,0 1-1,-1-1 1,1 0-1,0 0 1,0 0-1,-1-1 0,0 1 1,1-1-1,-1 0 1,0 0-1,0 0 1,-1 0-1,1-1 1,-1 1-1,1-1 0,-1 1 1,0-1-1,0 0 1,-1 0-1,1 0 1,-1 0-1,0 0 1,0 0-1,0 0 0,-1-1 1,1 1-1,-1-8 1,0 5 0,1 1 1,-1 0 0,0 0-1,-1-1 1,0 1-1,0 0 1,0 0 0,0 0-1,-1 0 1,0 0-1,-1 0 1,1 0 0,-1 1-1,0-1 1,0 1-1,-1 0 1,0 0-1,-5-6 1,5 7 8,0 1 0,0 0 0,-1 0 0,1 0 0,-1 1 0,0 0 0,1 0 0,-1 0 0,0 0 0,0 1 0,-1-1 0,1 1 0,0 1 0,0-1 0,0 1 0,-1 0 0,1 0 0,0 0 0,0 1 0,0 0 0,0 0 0,-1 0 0,1 1 0,0-1 0,-5 4 0,5-2-5,-1 1 0,1 0 0,0 0 0,0 0 0,0 0 0,0 1 0,1 0 0,0 0 0,0 0 0,0 1 0,0-1-1,1 1 1,0 0 0,1 0 0,-1 0 0,1 0 0,0 1 0,0-1 0,-1 10 0,1-3 99,1 0 0,0 0-1,1 20 1,0-29-97,0-1-1,0 0 0,1 0 0,0 0 1,-1 0-1,1 0 0,0 0 1,0 0-1,1 0 0,-1 0 1,1 0-1,-1-1 0,1 1 1,0-1-1,0 1 0,0-1 1,0 0-1,1 1 0,-1-1 1,4 2-1,3 0-143,0 1 0,1-2 1,0 1-1,-1-2 0,1 1 0,15 1 0,10-3-2056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0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1 239 13171,'0'0'2672,"0"0"-2144,0 0-103,29-127-425,-14 96-24,10-2-120,-5 8-2281,-1 3-6273</inkml:trace>
  <inkml:trace contextRef="#ctx0" brushRef="#br0" timeOffset="1">174 81 10426,'0'0'1793,"0"0"-209,-15 191-120,10-95 105,2 4-705,3 2-504,0-4-152,0-9-152,0-16-112,5-13-80,-2-18-1552,-3-19-2177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10562,'0'0'4225,"0"0"-3985,0 0 80,0 0 408,0 0-335,141 16-177,-69-16-216,-10-7-777,-8-10-5000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0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 11723,'0'0'1509,"0"0"-273,0 0-343,0 0-604,0 0-304,-25 13-69,-77 48 15,97-58 52,1 0 1,0 0-1,-1 0 0,1 1 1,1 0-1,-1 0 0,1 0 0,-1 0 1,1 0-1,0 0 0,1 1 1,-1 0-1,1-1 0,0 1 1,0 0-1,0 0 0,1 0 0,-1 1 1,1-1-1,1 0 0,-1 0 1,1 1-1,0-1 0,0 0 1,1 9-1,1-5-37,1 0 0,-1-1-1,2 1 1,-1 0 0,1-1 0,0 0 0,1 0-1,0 0 1,0-1 0,0 0 0,11 11 0,55 46 4,23 23-13,-86-79 136,0 2-1,-1-1 1,0 1 0,0 0 0,-1 0 0,0 0 0,-1 1 0,4 12 0,-8-21 11,0 0 0,0 0 0,0 1 0,-1-1 1,1 0-1,-1 0 0,0 1 0,1-1 0,-1 0 1,0 1-1,0-1 0,0 0 0,-1 1 0,1-1 1,-1 0-1,1 1 0,-1-1 0,0 0 0,0 0 1,0 1-1,0-1 0,0 0 0,0 0 0,0 0 1,-1 0-1,1-1 0,-1 1 0,1 0 0,-1-1 1,0 1-1,0-1 0,0 1 0,-3 1 0,-3 0 81,-1 0 1,1 0-1,-1-1 0,0 0 0,0 0 0,0-1 0,-15 0 0,-7 1-147,-2 0-144,-1 0 0,1-2 0,0-2 0,-60-10 0,73 5-2144,8 1-2850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1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8546,'0'0'1584,"0"0"425,0 0-473,0 0 24,0 0-343,159 140-569,-120-115-200,-4-5-368,-3-5-8,-10-6 0,-2-7-72,-5-2-528,-5-6-1785,-3-10-3984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7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 14507,'0'0'2225,"0"0"-1315,0 0-561,0 0-11,0 0 40,-17 19-117,-54 66-145,68-80-107,0 1 0,1-1 0,-1 1 0,1 0 0,1 0 0,-1 0 0,1 0-1,0 0 1,0 0 0,1 0 0,0 0 0,0 0 0,0 0 0,1 0 0,0 0 0,0 0 0,0 0 0,1 0 0,0 0 0,0 0 0,0-1-1,1 1 1,0-1 0,0 0 0,6 7 0,0 4-7,1-1 0,1 0 0,0 0 1,1-2-1,0 1 0,2-1 0,23 18 0,-28-25-37,-1-1 1,1 1-1,0-2 0,0 1 1,0-1-1,1-1 0,0 1 1,-1-2-1,1 1 0,0-1 1,0-1-1,1 0 1,-1 0-1,0-1 0,12-2 1,-17 2 1,-1-2 0,0 1 1,0 0-1,0-1 1,0 0-1,0 0 0,0 0 1,0 0-1,-1 0 0,1-1 1,-1 0-1,1 0 1,-1 0-1,0 0 0,0 0 1,-1-1-1,1 1 0,-1-1 1,1 0-1,-1 0 1,0 1-1,-1-2 0,1 1 1,-1 0-1,0 0 0,0 0 1,1-6-1,2-13-109,0-1 0,-2 0 0,-1-39 0,-1 49 145,-4-59-28,3 67 56,1 0 0,-2 0-1,1 0 1,-1 1 0,0-1 0,0 0-1,0 1 1,-1-1 0,-5-7-1,8 12-14,-3-1 156,1 10-15,2 15-85,1 1 1,1-1-1,2 0 1,0 0-1,1 0 1,15 40-1,-17-55-55,1-1-1,0 1 0,0-1 0,1 0 1,0 0-1,0 0 0,0-1 0,1 0 1,0 0-1,7 5 0,-8-7-11,0-1-1,0 0 0,1-1 1,-1 1-1,1-1 0,-1 0 1,1 0-1,0-1 0,0 1 1,0-1-1,0-1 0,0 1 1,0-1-1,0 0 0,10-1 1,-13 0-20,1 0 0,-1 1 0,0-1 0,1 0 0,-1-1 0,0 1 0,0-1 0,0 1 0,0-1 0,0 0 0,0 0 0,0 0 1,0 0-1,-1-1 0,5-4 0,-3 1-41,1-1-1,-1 1 1,0-1 0,-1 0 0,1 0 0,3-13 0,0-4-75,-2 1 0,-1-1 0,2-36-1,-2-60 554,-1 142-334,0 0-1,2 0 1,0-1 0,2 1-1,0-1 1,1-1 0,1 1 0,1-2-1,1 1 1,14 19 0,-18-29-79,1-1 1,-1 0 0,1 0-1,1 0 1,0-1-1,0-1 1,0 1-1,1-2 1,0 1-1,0-1 1,1-1-1,0 0 1,0 0 0,0-1-1,0-1 1,1 0-1,0 0 1,-1-1-1,1 0 1,20-1-1,-29-1-67,1 0-1,-1-1 0,1 1 0,-1-1 0,1 0 0,-1 0 1,1 0-1,-1-1 0,0 1 0,0-1 0,0 0 0,0 0 0,0 0 1,0 0-1,0 0 0,0-1 0,-1 1 0,4-5 0,1-3-982,-1 1 1,0-1-1,-1 0 0,8-19 0,3-22-7461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1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1 9482,'0'0'3257,"0"0"-2049,0 0 176,0 0-175,0 0-81,-131 138-384,94-94-552,0-2 56,5-4-240,5-7-16,7-6-64,8-7-2329,4-12-6200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2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5553,'0'0'5467,"0"0"-3660,0 0-986,0 0 368,0 0-116,0 0-586,10-10-246,29-31-18,-33 37-202,1 1 0,-1-1 0,0 1 0,1 1 0,0-1 0,0 1 0,-1 0 0,1 0 0,0 1 0,1 0 0,-1 0 0,0 1 0,0 0 0,0 0 0,13 3 0,5-2 18,-17-1-30,0 2-1,-1-1 1,1 1 0,-1 0 0,1 0 0,-1 1 0,0 0-1,0 1 1,0-1 0,0 1 0,-1 1 0,1-1 0,10 11 0,-14-12-5,1 0 1,-1 0 0,0 0 0,0 1-1,0-1 1,0 1 0,-1 0 0,1 0 0,-1 0-1,0 0 1,0 0 0,-1 0 0,1 0-1,-1 1 1,0-1 0,0 1 0,0-1 0,-1 1-1,1-1 1,-1 1 0,0 0 0,-1-1-1,1 1 1,-1-1 0,-1 7 0,-1-6 9,0 0 1,-1 0 0,1-1-1,-1 1 1,0-1 0,0 0-1,0 0 1,0-1 0,-1 1-1,0-1 1,0 0-1,0 0 1,0 0 0,-10 3-1,-10 4 66,-44 12-1,54-18-201,1-1-1,-1 0 0,0-1 0,-18 0 0,37-16-1772,2 10 1648,-1-1 0,1 1 1,0 0-1,0 1 1,0 0-1,0-1 1,0 2-1,1-1 1,-1 1-1,1 0 0,0 0 1,0 1-1,12-1 1,14-1-278,50 3 0,-74 0 591,-2 1-12,-1-1 0,0 1 0,0 0 0,0 1 0,0-1 0,0 1 0,0 0 1,0 1-1,-1-1 0,1 1 0,-1 1 0,0-1 0,0 1 0,0-1 0,0 2 0,0-1 1,-1 0-1,0 1 0,0 0 0,0 0 0,-1 0 0,1 0 0,3 9 0,-2-4 56,-1 1-1,0 0 1,-1-1-1,0 1 0,0 1 1,-1-1-1,-1 0 1,0 1-1,-1-1 0,0 0 1,0 1-1,-3 13 1,1-19-54,1 0 1,-1 0-1,0 0 1,-1 0-1,0-1 1,0 1-1,0-1 1,0 0 0,-1 1-1,0-2 1,0 1-1,-1 0 1,1-1-1,-1 0 1,0 0-1,0 0 1,0 0 0,0-1-1,-1 0 1,0 0-1,-9 3 1,-1 0 73,0-1 1,-1 0-1,1-2 1,-1 1 0,0-2-1,-31 1 1,42-4-105,0 0 0,1 0 0,-1 0 0,0-1 0,1 0 0,-1 0 0,1 0-1,0-1 1,0 0 0,0 0 0,0 0 0,0 0 0,-7-8 0,9 9-113,0-1-1,0 0 1,0 0-1,1 0 1,-1 0-1,1 0 1,-1-1-1,1 1 1,0-1-1,0 0 1,1 1-1,-1-1 1,1 0-1,0 0 1,0 0-1,0 0 1,0 0-1,1 0 1,0 0-1,0-6 1,6-3-2212,11 1-2740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3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11843,'0'0'1324,"0"0"-828,0 0-387,14 1-79,51 5 399,0 2 0,0 4 1,108 34-1,-171-46-424,0 1-1,0 0 0,0 0 1,1-1-1,-1 1 0,0 0 1,-1 1-1,1-1 0,0 0 1,0 1-1,0-1 0,-1 1 1,1-1-1,-1 1 0,1 0 0,-1-1 1,0 1-1,1 0 0,-1 0 1,0 0-1,0 0 0,-1 0 1,1 0-1,0 0 0,-1 1 1,1-1-1,0 4 0,-2-3 2,0 0 0,0 0-1,0 0 1,0 1 0,0-1-1,0 0 1,-1 0-1,0-1 1,1 1 0,-1 0-1,0-1 1,0 1 0,-1-1-1,1 1 1,0-1-1,-1 0 1,0 0 0,-3 2-1,-80 53-62,-40 29-121,110-73 160,0 1 0,0 0 0,2 1-1,-1 1 1,-11 18 0,22-29 7,1 0 1,0 0-1,0 0 0,1 1 0,-1-1 0,1 1 1,0 0-1,0 0 0,1 0 0,0 0 0,0 0 0,1 0 1,-1 0-1,1 0 0,0 0 0,1 0 0,1 10 1,-1-15 10,0 1 0,0-1 0,0 0 1,0 1-1,1-1 0,-1 0 1,0 1-1,1-1 0,-1 0 0,1 0 1,-1 0-1,1 0 0,-1-1 1,1 1-1,0 0 0,-1-1 1,1 1-1,0-1 0,-1 1 0,1-1 1,0 0-1,2 0 0,49 1 8,-37-2-2,90-3 848,-104 4-887,0 1-1,0-1 0,0 1 0,0-1 0,0 1 0,0 0 0,-1 0 0,1 0 0,0 0 0,0 0 0,-1 1 0,1-1 1,-1 0-1,1 1 0,1 1 0,7 6-1169,4 0-2965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3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11867,'0'0'4929,"0"0"-4089,0 0-712,0 0-48,0 0-80,0 0-184,0 0-976,89-22-1937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4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49 11106,'0'0'1647,"0"0"-1022,-16 21-487,-47 70-11,56-79-11,0-1-1,1 1 1,1 0-1,0 1 1,1 0 0,0-1-1,1 1 1,0 0-1,1 1 1,1-1 0,0 0-1,1 1 1,0-1-1,1 0 1,3 19 0,-2-26-76,-1 0 1,0 0 0,1 0 0,0-1-1,1 1 1,-1-1 0,1 1 0,0-1-1,0 0 1,1 0 0,-1 0 0,1-1-1,0 1 1,1-1 0,5 5-1,-2-3-1,1 0-1,0 0 0,0-1 0,1 0 0,0 0 0,0-1 0,0-1 0,14 4 1,-12-4-27,1-1 1,-1 0 0,1 0 0,-1-1 0,1-1 0,0 0 0,-1-1 0,1-1 0,-1 1 0,1-2 0,-1 0 0,0 0-1,0-1 1,0-1 0,14-7 0,-17 5 57,1 0 0,-1-1-1,0 0 1,-1-1 0,0 1 0,0-2-1,-1 1 1,0-1 0,0 0-1,-1-1 1,-1 1 0,0-1 0,6-17-1,-6 11 37,-1-1 0,0 0-1,-1 0 1,-1 0 0,-1 0-1,0 0 1,-2 0 0,-2-22-1,1 32-86,1 0-1,-1 1 1,-1-1-1,1 1 1,-1-1-1,-1 1 0,1 0 1,-1 0-1,0 1 1,-1-1-1,0 1 1,0 0-1,0 0 0,-1 0 1,1 1-1,-1 0 1,-1 0-1,1 1 1,-1-1-1,0 1 1,0 1-1,0-1 0,0 1 1,0 1-1,-12-4 1,2 2-93,-1 0 0,1 1 0,0 1 0,-1 0 0,1 1 0,-1 1 0,1 1 1,-1 1-1,1 0 0,-28 7 0,33-5-214,1 1-1,0-1 1,0 2 0,0-1 0,1 2 0,0-1-1,-17 16 1,-30 34-4840,23-16-4758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4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11362,'0'0'2522,"0"0"-2007,0 0-588,0 0 49,-21 17 28,-68 54 56,78-60 52,1 1 1,0-1 0,1 1 0,0 1-1,1 0 1,1 0 0,0 0 0,0 1-1,1 0 1,1 1 0,1-1 0,0 1-1,1 0 1,-2 17 0,3-25-75,-2 15 13,1 1-1,0-1 1,2 0 0,0 1-1,2-1 1,1 1-1,0-1 1,9 33-1,-10-48-38,1 0 0,1 0 0,-1 0 0,1-1 0,0 1 0,1-1 0,-1 0 0,1 0 0,0 0 0,1 0 0,0-1 0,0 0 0,0 0 0,0 0 0,1 0 0,-1-1 0,1 0-1,1 0 1,-1-1 0,0 0 0,1 0 0,0 0 0,-1-1 0,1 0 0,0 0 0,0 0 0,0-1 0,0 0 0,1-1 0,7 0 0,-6-1 61,0 0 0,0 0 0,-1-1 0,1-1 0,0 1 0,-1-2 0,0 1 0,0-1 1,0 0-1,0 0 0,0-1 0,-1 0 0,0-1 0,0 0 0,0 0 0,-1 0 0,0-1 0,0 1 0,-1-2 0,0 1 0,6-10 0,-5 7 21,0 0 0,-1-1 0,0 0 0,-1 1 0,0-1 0,-1-1 0,0 1-1,-1-1 1,0 1 0,0-1 0,-1 1 0,-1-1 0,0 0 0,-1 1 0,0-1-1,-3-13 1,3 22-74,0 0-1,0 0 1,-1 1 0,1-1-1,-1 0 1,1 1-1,-1-1 1,0 1 0,0-1-1,0 1 1,0 0-1,0 0 1,-1 0-1,1 0 1,-1 0 0,1 0-1,-4-1 1,0 0-33,0 1 0,-1 0 0,1-1 0,-1 2 0,0-1 0,0 1 0,-10-1 0,4 2-128,1 0 0,-1 1 0,0 0 0,1 0 0,0 2 0,-1-1 0,1 2 0,-17 6 0,7 1-1733,0 2 1,-34 26-1,22-10-5368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5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74 4961,'0'0'8270,"0"0"-5970,0 0-2030,0 0 158,0 0 279,0 0-269,-23-12-254,-76-35-154,95 44-34,0 1 1,0 0-1,-1 1 0,1-1 1,-1 1-1,1 0 0,-1 0 1,1 0-1,-1 1 1,1-1-1,-1 1 0,0 0 1,1 1-1,-1-1 1,0 1-1,1 0 0,-1 0 1,1 0-1,0 1 1,-1-1-1,1 1 0,0 0 1,0 1-1,0-1 0,0 1 1,0-1-1,1 1 1,-1 0-1,1 0 0,0 1 1,0-1-1,0 1 1,0 0-1,0-1 0,-2 7 1,-2 3-12,2 0 0,0 0 0,0 1 0,1-1 0,1 1 0,1 0 0,-1 0 1,1 28-1,2-37 7,0 0 0,0 0 0,0 0 0,1 0 0,0 1 0,0-1 0,0 0 0,1 0 0,-1-1 0,1 1 0,0 0 1,1-1-1,-1 1 0,1-1 0,0 1 0,0-1 0,0 0 0,5 4 0,-3-4 1,1-1 0,-1 1 0,1-1 0,0 0 0,0-1 0,0 1 0,0-1 0,1 0 0,-1-1 0,0 0 1,1 0-1,-1 0 0,13 0 0,-6-1-7,-1-1 0,1 0 0,-1 0 0,1-1 0,-1-1 0,0 0 1,0-1-1,0 0 0,-1-1 0,1 0 0,-1 0 0,0-2 0,-1 1 0,1-1 1,-1-1-1,-1 0 0,0 0 0,0-1 0,0 0 0,-1-1 0,0 1 1,-1-2-1,0 1 0,6-14 0,12-47 923,-21 55-129,-15 48-754,-7 29 40,3 1 0,3 0 1,-6 89-1,13 194 21,10-286-89,20 98 0,-2-27-2511,-17-77-1947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5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8218,'0'0'1536,"0"0"392,173 2-159,-89-2-481,2 0-344,3 0-456,-2 0-320,-11 0 137,-7 0-289,-14-7-16,-13 3 0,-12-1-240,-16 5-1209,-9 0-607,-5 0-3801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9818,'0'0'2311,"0"0"-1408,0 0-304,0 0 952,3 26-60,14 215 624,-17-233-2070,0 25 35,2 0 1,1 0-1,11 52 1,-14-85-79,0 1-1,0-1 1,1 1 0,-1-1 0,0 1-1,0-1 1,0 1 0,1-1 0,-1 1 0,0-1-1,0 1 1,1-1 0,-1 0 0,0 1-1,1-1 1,-1 1 0,1-1 0,-1 0 0,1 1-1,-1-1 1,0 0 0,1 0 0,-1 1 0,1-1-1,-1 0 1,1 0 0,-1 0 0,1 0-1,0 0 1,-1 0 0,1 1 0,-1-1 0,1 0-1,-1-1 1,1 1 0,-1 0 0,1 0-1,-1 0 1,1 0 0,-1 0 0,1 0 0,-1-1-1,1 1 1,-1 0 0,1 0 0,-1-1-1,1 1 1,-1 0 0,0-1 0,1 1 0,-1 0-1,1-1 1,-1 1 0,0-1 0,1 1 0,-1 0-1,0-1 1,0 1 0,1-1 0,-1 1-1,0-2 1,25-31-85,-23 30 73,39-66-259,-20 33 47,2 1 0,38-47 0,-61 82 207,0-1 0,1 1-1,-1-1 1,0 1 0,0-1 0,1 1-1,-1-1 1,0 1 0,1 0 0,-1-1-1,0 1 1,1-1 0,-1 1 0,1 0-1,-1-1 1,1 1 0,-1 0 0,1 0-1,-1-1 1,1 1 0,-1 0 0,1 0-1,-1 0 1,1 0 0,-1 0-1,1-1 1,-1 1 0,1 0 0,0 0-1,-1 0 1,1 1 0,-1-1 0,1 0-1,-1 0 1,1 0 0,-1 0 0,1 0-1,-1 1 1,1-1 0,0 0 0,5 27-101,-11 37 309,-6 40 363,11-103-553,0 0-1,1 0 0,-1 0 1,1 0-1,-1-1 0,1 1 1,0 0-1,-1 0 0,1-1 1,0 1-1,-1 0 0,1-1 1,0 1-1,0-1 0,-1 1 1,1-1-1,0 1 0,0-1 1,0 0-1,0 1 0,0-1 1,0 0-1,0 0 0,0 0 1,0 1-1,0-1 0,0 0 1,0 0-1,0 0 0,0-1 1,-1 1-1,2 0 0,37-5 32,-22-3-258,-1 0 0,1-1 0,-2-1 0,1 0-1,-1-1 1,24-24 0,9-4-380,-48 38 566,1 1 0,-1-1 0,0 1 0,1-1 0,-1 1 0,1-1 0,-1 1 0,1-1 0,-1 1 0,1 0 0,0-1 0,-1 1 0,1 0 0,-1-1 0,1 1 0,0 0-1,-1 0 1,1 0 0,0 0 0,-1-1 0,1 1 0,0 0 0,-1 0 0,1 0 0,-1 0 0,1 0 0,0 1 0,-1-1 0,1 0 0,0 0 0,-1 0 0,1 1 0,0-1-1,-1 0 1,1 0 0,-1 1 0,1-1 0,-1 1 0,1-1 0,-1 0 0,1 1 0,-1-1 0,1 1 0,-1-1 0,0 1 0,1 0 0,-1-1 0,0 1 0,1-1 0,-1 1-1,0 0 1,0-1 0,1 1 0,-1-1 0,0 1 0,0 1 0,3 49 795,-2-25-309,-1-22-427,1-1-1,0 0 1,0 0-1,0 1 1,0-1-1,0 0 1,1 0-1,-1 0 0,1 0 1,0 0-1,0 0 1,0-1-1,0 1 1,1-1-1,-1 1 1,1-1-1,-1 0 1,1 0-1,0 0 1,0 0-1,0-1 0,0 1 1,0-1-1,0 1 1,0-1-1,1 0 1,-1 0-1,0-1 1,1 1-1,-1-1 1,0 0-1,1 0 1,-1 0-1,1 0 1,-1 0-1,0-1 0,1 1 1,-1-1-1,0 0 1,1 0-1,-1 0 1,0-1-1,0 1 1,0-1-1,0 0 1,0 1-1,-1-1 1,1-1-1,0 1 1,-1 0-1,1-1 0,-1 1 1,0-1-1,3-4 1,1-3-97,-1 0 0,-1 1 0,0-1 0,0-1 0,-1 1 0,0 0 0,-1-1 0,0 0 0,-1 1 0,0-1 1,0 0-1,-1 0 0,-1 0 0,0 1 0,0-1 0,-6-20 0,6 28 54,0 1 1,0-1-1,-1 1 0,1 0 1,0-1-1,-1 1 1,1 0-1,-1 0 0,0 0 1,0 0-1,0 0 1,0 1-1,0-1 0,0 0 1,0 1-1,-1 0 1,1-1-1,-1 1 0,1 0 1,-1 0-1,1 0 1,-1 1-1,1-1 0,-1 1 1,0-1-1,1 1 1,-1 0-1,0 0 0,1 0 1,-1 0-1,0 1 1,1-1-1,-1 1 0,-4 1 1,1 0 20,1 0 0,-1 1 0,1-1 0,0 1-1,0 0 1,0 0 0,1 1 0,-1 0 0,1 0 0,-1 0 0,1 0 0,1 0 0,-1 1 0,1 0-1,-4 5 1,4-5 13,0 1 0,1 0-1,-1-1 1,1 1 0,0 0-1,1 1 1,0-1-1,0 0 1,0 0 0,0 0-1,1 1 1,0-1 0,0 0-1,1 1 1,0-1-1,0 0 1,2 7 0,-1-9 6,0 0 0,0-1 1,0 1-1,1 0 1,0-1-1,-1 0 0,1 1 1,0-1-1,1 0 0,-1 0 1,0-1-1,1 1 0,-1-1 1,1 0-1,0 0 1,0 0-1,0 0 0,0-1 1,0 1-1,0-1 0,1 0 1,-1 0-1,0-1 0,1 1 1,4-1-1,4 1 5,0-1-1,0 0 0,1-1 0,-1-1 1,0 0-1,0 0 0,0-1 1,-1-1-1,1 0 0,-1-1 1,0 0-1,0-1 0,0-1 1,-1 1-1,0-2 0,0 0 1,-1 0-1,0-1 0,0 0 0,-1 0 1,0-1-1,-1-1 0,0 1 1,-1-1-1,12-24 0,-9 16 47,-1-1-1,-2 0 0,0 0 1,-1-1-1,-1 1 1,4-37-1,-1-128 821,-8 176-811,-1 7 171,-3 6-116,-7 17-94,-10 29-60,8-10 167,1-1-1,3 2 1,1-1 0,2 2 0,2-1-1,2 0 1,3 50 0,0-82-132,0 0 0,1-1 1,-1 1-1,2 0 1,-1-1-1,1 0 0,1 0 1,-1 1-1,1-2 0,1 1 1,-1 0-1,11 11 1,-11-15-83,-1-1 1,1 1-1,-1-1 0,1 0 1,0 0-1,0-1 1,0 1-1,1-1 1,-1 0-1,0 0 1,1-1-1,0 1 1,-1-1-1,1 0 0,0 0 1,-1 0-1,1-1 1,0 0-1,0 0 1,0 0-1,0 0 1,-1-1-1,1 0 1,6-1-1,21-13-3554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6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7578,'0'0'2560,"0"0"-1464,0 0 593,96 180 615,-56-82-991,-1 31-65,-6-5-376,-11-8-464,-15-14 232,-7-24-264,0 9-88,-22 4-16,-10-14-256,-5-12-32,0-16-456,-5-18-680,10-13-1344,9-18-9003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7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5945,'0'0'6970,"0"0"-5226,0 0-1016,0 0-48,0 0 529,0 149-425,17-69-344,6 9-16,1 9-296,4-1-8,-4-5-120,-1-12 0,-4-18 0,-1-16-320,-4-19-240,11-27-672,-5 0-1641,-3-9-3888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38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6569,'0'0'2356,"0"0"-1270,0 0-724,0 0 202,0 0 267,0 0-76,5 8 178,33 71 732,-4 1 0,44 149 0,-47-133-1575,15 60-7,-6 3-1,25 211 1,-24 332 379,-63-201-228,15-412-231,4-37 28,-2-1 0,-3 1 0,-16 59 0,19-99 48,0 0 0,-1-1 0,-1 0 0,0 0 0,0-1 0,-1 0 0,0 0 0,-1-1 0,0 0-1,-15 12 1,19-14 111,3-5-3826,0-2-1227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996 0 7818,'0'0'1280,"0"0"-88,0 0 249,0 0-57,-134 147-112,80-87 64,-10 11-680,-13 7 289,-7 4-553,-5 3-8,3-5 48,4-5-424,8-6 48,10-9-56,7-9-208,0-6 200,15-16-1464,10-12-2961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8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1915 0 8210,'0'0'1720,"0"0"-481,-30 17-267,-371 215 651,-516 232 608,751-383-1272,84-43-604,2 3 0,-142 101 0,206-123-380,16-19-18,0 1 0,0-1-1,0 1 1,0-1 0,0 1 0,0-1 0,0 0-1,0 1 1,0-1 0,0 1 0,0-1 0,0 1-1,0-1 1,1 1 0,-1-1 0,0 0 0,0 1-1,0-1 1,1 1 0,-1-1 0,0 0 0,0 1 0,1-1-1,-1 1 1,0-1 0,1 0 0,0 1 0,1 0-345,1 1 1,0-1-1,0 0 0,0 0 1,0 0-1,0 0 1,0-1-1,0 1 1,6-1-1,19 1-4679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2302 0 6969,'0'0'1106,"0"0"-127,-26 10-247,-294 128 1006,-694 274 822,259-113-381,730-289-2105,1 0-1,-1 2 0,2 1 0,0 0 0,-29 24 0,51-37-81,0 1-1,0 0 1,0-1-1,0 1 1,0 0-1,1 0 1,-1 0-1,0 0 1,0 0-1,0 0 1,1 0-1,-1 0 1,1 0-1,-1 0 1,1 0-1,-1 1 1,1-1-1,-1 0 1,1 0 0,0 1-1,0-1 1,0 0-1,0 0 1,0 1-1,0 0 1,1 0-126,0-1 1,0 0-1,0 0 0,0 0 1,0 0-1,0 0 1,1 0-1,-1 0 1,0 0-1,1-1 1,-1 1-1,0 0 1,1-1-1,-1 1 1,1-1-1,-1 0 1,1 1-1,-1-1 0,4 0 1,33 4-4236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0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1191 1 7762,'0'0'1448,"0"0"-952,-178 120 440,84-60-120,-12 7-127,-5 2 295,0-3-16,0-4 248,9-2-552,8-6-552,13-5 120,14-9-232,15-7 0,13-6-328,12-9-1888,9-10-4554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1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2179 0 7114,'0'0'-671,"-21"5"1251,-70 16 403,78-17-814,0 1 0,1 0 0,-1 1 0,1 0 1,1 1-1,-1 1 0,1 0 0,1 0 0,-14 13 1,-7 6 312,-288 230 1616,-757 598-809,940-755-1483,41-32 1291,4 4 1,-91 91 0,182-163-1110,0 0 0,-1 0-1,1 0 1,0 0 0,-1 0 0,1 1-1,0-1 1,0 0 0,-1 0 0,1 1-1,0-1 1,0 0 0,-1 0 0,1 1-1,0-1 1,0 0 0,0 1 0,0-1-1,-1 0 1,1 0 0,0 1 0,0-1-1,0 0 1,0 1 0,0-1 0,0 1-1,0-1 1,0 0 0,0 1 0,0-1-1,0 0 1,0 1 0,0-1 0,0 0-1,0 1 1,0-1 0,0 0 0,0 1-1,1-1 1,-1 0 0,0 1 0,18-1-463,23-14-1638,-6-5-2529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1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1591 0 1768,'0'0'5471,"0"0"-3885,-28 19-1092,-196 126 1360,-346 187 1563,-36 22-402,574-333-2957,15-12-42,2 1 1,-1 1-1,1 0 1,1 1-1,0 1 1,-22 25-1,35-37-55,1-1-1,0 1 0,-1 0 0,1-1 1,0 1-1,-1-1 0,1 1 0,0 0 0,0-1 1,0 1-1,0-1 0,-1 1 0,1 0 1,0-1-1,0 1 0,0 0 0,0-1 0,0 1 1,1 0-1,-1-1 0,0 1 0,0 0 0,0-1 1,1 1-1,-1-1 0,0 1 0,0 0 1,1-1-1,-1 1 0,1-1 0,-1 1 0,0-1 1,1 1-1,-1-1 0,1 1 0,-1-1 1,1 0-1,-1 1 0,1-1 0,0 0 0,-1 1 1,1-1-1,-1 0 0,1 0 0,0 0 0,-1 1 1,1-1-1,0 0 0,-1 0 0,1 0 1,-1 0-1,2 0 0,18 3-2203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4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0 5209,'0'0'1158,"0"0"-190,0 0-1,0 0 61,0 0 156,-16 20-336,-50 68-143,56-74-565,0 0 1,1 2 0,1-1 0,1 1 0,0 0 0,1 0 0,1 1 0,0 0 0,-2 22-1,4-24-71,-3 11 30,3 0 0,0 0 0,1 0 0,1 0-1,2 1 1,1-1 0,7 40 0,-6-54-24,0 1 0,1-1 0,0 0 0,0-1 0,2 1 0,-1-1 0,1 0 0,1 0 0,0 0 0,1-1 0,0 0 0,0-1 0,1 0 0,0 0 0,1-1 0,0 0 0,17 10 0,-20-14-18,0 0 0,1-1 0,-1 0 0,0 0 0,1-1 0,0 0 0,0 0 0,0-1 0,0 0 0,0 0 0,0-1 0,0 0 0,0 0 0,0-1 0,0 0 0,-1 0 0,1-1 0,0 0 0,0-1 0,-1 0 0,1 0 0,-1 0 0,0-1 0,0 0 0,0 0 0,-1-1 0,10-9 0,-7 7 14,-1-1-1,-1-1 0,1 0 1,-2 0-1,1 0 0,-1 0 1,0-1-1,-1 0 0,0-1 1,-1 1-1,0-1 0,-1 0 1,0 0-1,-1 0 0,0 0 1,0 0-1,-1-1 0,-1 1 1,-1-12-1,0 16-47,-1 1-1,0 0 1,0 0 0,-1 0-1,1 0 1,-1 0-1,-1 0 1,1 1 0,-1 0-1,0-1 1,0 1 0,0 1-1,-1-1 1,0 1-1,0-1 1,0 1 0,0 1-1,-1-1 1,0 1 0,1 0-1,-1 0 1,-11-3-1,13 4-31,0 1 0,0-1 0,0 1-1,0 0 1,-1 0 0,1 0-1,0 1 1,-1-1 0,1 1-1,-1 0 1,1 1 0,-1-1-1,1 1 1,0-1 0,-1 1 0,1 1-1,0-1 1,0 0 0,0 1-1,0 0 1,0 0 0,0 0-1,0 1 1,1-1 0,-1 1-1,1 0 1,0 0 0,-1 0 0,1 1-1,1-1 1,-1 0 0,1 1-1,-1 0 1,-2 6 0,-1 5-525,2 0-1,-1 0 1,2 1 0,0 0 0,-1 20 0,3 14-5102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4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183 160 9098,'0'0'2729,"0"0"-1327,0 0-8,0 0-375,0 0-411,-12-2-378,6 1-212,-30-1 11,35 3-29,0-1 0,-1 1 0,1-1 0,0 1 0,0 0-1,0-1 1,0 1 0,0 0 0,0 0 0,0-1 0,0 1 0,0 0 0,0 0-1,0 0 1,0 0 0,1 1 0,-1-1 0,0 0 0,1 0 0,-1 0 0,1 0-1,0 1 1,-1-1 0,1 0 0,0 1 0,0-1 0,-1 0 0,1 0 0,0 3 0,0 4-2,-1 0 0,1-1 0,0 1 0,1 0 0,0 0 0,0-1 0,0 1 0,1-1 0,0 1 0,1-1 0,0 1 0,0-1 0,8 12 0,-7-14 0,0 0 0,1-1 0,-1 0 0,1 0 0,0 0 0,0 0 0,0-1 0,1 0 0,-1 0 0,1 0 0,0-1 0,0 0 0,0 0 0,0 0 0,0-1 0,0 0 0,0 0 0,7 0 0,0 0 47,-1 0 0,0-1 0,1-1-1,-1 0 1,0 0 0,0-1 0,0 0 0,0-2-1,0 1 1,0-1 0,14-8 0,-19 8 10,0 0 1,0-1-1,0 0 1,-1 0-1,0-1 1,0 0-1,-1 0 1,1 0-1,-1 0 1,0-1-1,-1 0 1,0 0-1,0-1 1,-1 1-1,1-1 1,-2 1 0,1-1-1,1-9 1,-2 8 1,0-1 1,0 1 0,-1-1 0,0 0 0,-1 1-1,0-1 1,-1 0 0,0 1 0,0-1 0,-5-15-1,4 21-42,1-1-1,-2 1 1,1-1-1,0 1 1,-1 0-1,0 0 1,0 0-1,0 0 0,0 1 1,-1-1-1,1 1 1,-1 0-1,0 0 1,0 0-1,0 1 1,0-1-1,0 1 0,-1 0 1,1 0-1,-1 0 1,0 1-1,-8-2 1,2 1-65,-1 0 1,0 1-1,0 0 0,1 0 1,-1 2-1,0-1 1,0 2-1,0-1 0,1 2 1,-1 0-1,1 0 1,0 1-1,-1 0 1,2 1-1,-1 0 0,-16 11 1,5 0-644,1 1-1,0 0 1,2 2 0,0 0-1,1 2 1,-17 25 0,-8 16-5244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4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 10186,'0'0'994,"0"0"-470,-23 7-200,-75 31 69,93-35-357,-1 0 1,1 0-1,0 0 0,0 1 0,0 0 0,0 0 0,1 0 0,0 1 0,-1 0 0,2 0 0,-1 0 0,1 0 0,-1 0 1,1 1-1,1-1 0,-1 1 0,-2 9 0,1 1 27,1 0 0,1 0 0,1 0 1,0 27-1,1-38-36,1 6 23,0 0-1,0 0 1,1-1 0,1 1 0,0 0 0,0-1 0,1 1 0,1-1 0,-1 0 0,1 0 0,1-1 0,0 0 0,1 0 0,-1 0 0,2-1 0,-1 0 0,1 0 0,0-1 0,1 0 0,-1 0 0,2-1 0,11 7 0,-2-3 13,0 0 0,0-1 0,1-1 1,1-1-1,-1-1 0,1-1 0,0-1 0,0 0 1,0-2-1,38 0 0,-50-3 57,1 0 0,-1-1 1,0 0-1,0 0 0,0-1 0,0 0 1,0-1-1,-1 0 0,1-1 0,-1 1 0,0-1 1,0-1-1,-1 0 0,0 0 0,0 0 1,0-1-1,-1 0 0,0 0 0,0-1 1,7-13-1,-7 12-27,-1-1-1,0 0 1,0 0 0,-1 0 0,-1-1-1,0 1 1,0-1 0,-1 0-1,0 0 1,-1 0 0,0 0 0,-1 0-1,0 0 1,-1 0 0,0 0 0,-1 0-1,-5-17 1,4 21-80,0 1 0,0 0 0,0 0 0,-1 0 0,0 1 0,0 0 0,0-1 1,-1 1-1,0 1 0,0-1 0,0 1 0,0 0 0,-1 0 0,0 0 0,0 1 0,0 0 0,0 0 0,0 0 0,-1 1 0,1 0 0,-1 0 0,1 1 0,-1 0 0,-10-1 0,9 1-54,-1 0-1,1 1 1,-1 0-1,1 1 0,-1 0 1,1 0-1,0 1 1,-1 0-1,1 0 1,0 1-1,0 0 0,0 0 1,1 1-1,-1 0 1,1 0-1,0 1 0,0 0 1,0 0-1,-9 11 1,5-3-543,1 2 1,1-1-1,0 1 1,1 1-1,1 0 0,-7 20 1,-1 22-5485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8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 11090,'0'0'1883,"5"21"-917,-2-10-995,2 13 420,1-1 1,1 0-1,1-1 1,14 27-1,-19-42-327,1-1 1,0 1-1,0-1 0,0 0 0,1 0 1,0-1-1,0 1 0,1-1 1,0 0-1,-1 0 0,2-1 0,-1 0 1,0 0-1,1 0 0,0-1 1,0 0-1,0 0 0,0-1 0,0 0 1,10 2-1,-10-3-156,-1 0 0,0 0 0,0-1 0,1 0 0,-1 0-1,0 0 1,0-1 0,1 0 0,-1 0 0,0 0 0,0-1 0,0 0 0,0 0 0,0-1 0,-1 0 0,1 0 0,-1 0-1,1 0 1,-1-1 0,0 0 0,-1 0 0,1 0 0,-1-1 0,0 0 0,0 0 0,0 0 0,0 0 0,-1 0-1,0-1 1,0 1 0,-1-1 0,1 0 0,-1 0 0,0 0 0,-1 0 0,0 0 0,0 0 0,1-13 0,-1 4 77,-1-1 1,0 0 0,-1 0 0,-1 0-1,0 0 1,-1 1 0,-1-1 0,0 1-1,-1 0 1,-11-23 0,13 31 170,-1 0 1,0 0-1,0 1 1,0-1-1,-1 1 1,0 0-1,0 1 1,-1-1-1,1 1 0,-1 0 1,0 0-1,-1 1 1,1-1-1,-1 1 1,0 1-1,0 0 1,0 0-1,-1 0 0,1 1 1,-1 0-1,1 0 1,-1 0-1,-11 1 1,16 0-133,0 1 0,0 1 0,0-1 0,0 0 1,0 1-1,0-1 0,0 1 0,0 0 0,0 0 1,0 0-1,0 1 0,1-1 0,-1 0 0,0 1 1,1 0-1,-1 0 0,-3 4 0,2-2 4,1 0 0,0 1 0,0-1-1,0 1 1,1 0 0,-1-1 0,1 1 0,0 0-1,-1 9 1,-2 8 67,2 1-1,1 0 1,1 43-1,1-51-32,0-4-35,0-1 1,1 1-1,0 0 0,1 0 0,0-1 0,1 1 0,0-1 0,5 10 0,-7-16-50,1-1 1,0 1-1,0-1 0,0 0 0,0 0 0,1 0 0,-1 0 0,1 0 0,0-1 0,0 1 0,0-1 0,0 0 0,0 1 0,0-1 0,1-1 1,-1 1-1,1-1 0,-1 1 0,1-1 0,0 0 0,-1 0 0,1 0 0,0-1 0,0 1 0,5-1 0,-5-1-143,-1 0 0,1 1 0,-1-1 0,0-1 0,0 1 0,1 0 0,-1-1 0,0 0 0,0 1 0,-1-1 0,1 0 0,0-1 0,-1 1 0,1 0 0,-1-1 0,0 1 0,1-1 0,-1 0 0,0 0 0,-1 0 0,1 0 0,-1 0 0,1 0 0,-1 0 0,1-5 0,5-11-1289,-1 0 0,-1 0 0,2-20-1,1-30-77,-2 14 3425,-6 54-1760,-1 0 0,1 1-1,0-1 1,0 0 0,0 0-1,1 0 1,-1 0 0,0 1 0,0-1-1,0 0 1,1 0 0,-1 0 0,0 1-1,1-1 1,-1 0 0,1 0 0,-1 1-1,0-1 1,1 0 0,0 1-1,-1-1 1,1 1 0,-1-1 0,1 1-1,0-1 1,0 0 0,0 1-50,0 1-1,0-1 1,0 1 0,0-1 0,0 1 0,0-1-1,0 1 1,-1 0 0,1-1 0,0 1 0,-1 0-1,1-1 1,0 1 0,-1 0 0,1 0 0,-1 0-1,2 1 1,23 55 734,-22-51-406,7 19-148,1 0 0,1-2 0,1 1 0,31 41 0,-40-60-303,0 1 1,1-1 0,0 0-1,0 0 1,1-1 0,-1 1-1,1-1 1,0 0 0,0-1 0,0 1-1,1-1 1,-1-1 0,1 1-1,0-1 1,0 0 0,-1-1 0,1 1-1,0-1 1,0-1 0,1 1-1,-1-1 1,0-1 0,13-1 0,-15 0-156,0 1 1,0-1 0,-1-1 0,1 1 0,0-1 0,-1 0 0,1 0 0,-1 0 0,0 0-1,0-1 1,-1 0 0,1 0 0,-1 0 0,1 0 0,-1 0 0,-1-1 0,1 1 0,0-1-1,-1 0 1,0 0 0,0 0 0,-1 0 0,1 0 0,0-9 0,3-12-209,-1-1-1,-2 1 1,0-40 0,-2 46 964,1-11 764,-2 0 1,0 0-1,-3 1 0,-8-42 0,10 154 90,8-27-1231,2 0-1,2 0 1,3-1 0,2 0-1,41 95 1,-54-144-186,1 4-10,1 0 0,0-1-1,1 1 1,9 12 0,-11-51-67,-5-5 88,-8-49 1,-2-21-9,11 91 0,0-3 2,0 0 1,2 1-1,0-1 0,5-30 1,-5 43 6,0 0-1,0 1 1,1-1 0,-1 0 0,1 1-1,0-1 1,0 1 0,0-1 0,0 1-1,1 0 1,-1 0 0,1 0 0,0 0-1,0 0 1,0 1 0,0-1 0,0 1-1,0 0 1,1 0 0,-1 0 0,1 0-1,0 1 1,-1 0 0,1-1 0,0 1-1,4 0 1,1-1 28,-1 1 0,1 1-1,0 0 1,-1 0 0,1 0-1,0 1 1,-1 0 0,1 1-1,-1 0 1,1 0 0,-1 1-1,0 0 1,12 7 0,-9-4 17,0 2-1,0-1 1,0 1 0,-1 1 0,0 0 0,-1 1 0,0-1 0,9 14 0,-6-1-223,-11-11-2410,-1-10-3451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5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7602,'0'0'8233,"0"0"-7272,0 0-929,0 0 104,0 0-272,0 0-1329,0 0-871,25 0-4602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36 179 12043,'0'0'1383,"0"0"-605,-4-20-57,0 3-454,-3-11 558,1-1 0,-3-56-1,3 386-142,7 244-763,5-529-1591,6-15-4679,0-5 780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5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0 11442,'0'0'1729,"0"0"-473,0 0-482,0 0-310,0 0-354,0 0 16,-18 23 144,-7 6-217,10-13-11,0 2-1,1 0 1,1 1-1,1 0 0,-16 34 1,16-27 19,2 0 0,0 1 0,2 0 0,1 0 0,1 1 0,2 0 0,0 0 0,2 0 0,1 0 0,5 46 0,-3-63-27,1 0 1,0 0-1,1-1 0,0 1 1,1-1-1,0 1 1,0-1-1,1-1 1,1 1-1,0 0 1,0-1-1,0 0 1,1-1-1,1 0 0,-1 0 1,2 0-1,-1-1 1,1 0-1,9 5 1,-6-4-6,0-1-1,1-1 1,0 0 0,0-1 0,0-1 0,1 0 0,-1 0-1,1-1 1,0-1 0,0-1 0,0 0 0,0 0 0,1-2-1,20-2 1,-25 1 24,0-1-1,0 0 0,0-1 0,0 0 1,0 0-1,-1-1 0,0-1 1,0 1-1,0-1 0,-1-1 1,0 0-1,0 0 0,-1 0 0,0-1 1,0 0-1,9-15 0,-9 14 24,-2-1-1,1 1 1,-1-1-1,-1 0 1,0 0-1,0-1 1,-1 1-1,0-1 0,-1 1 1,0-1-1,-1 0 1,0 0-1,-1 0 1,0 0-1,-3-21 1,2 28-62,0 1-1,0 0 1,-1-1 0,1 1 0,-1 0 0,1 0 0,-1 0 0,0 0 0,0 0-1,0 0 1,-1 1 0,1-1 0,-1 1 0,1-1 0,-1 1 0,-4-3-1,0 1-1,1 1 0,0 0 0,-1 1 0,1-1 0,-1 1 0,0 0 0,0 1-1,-8-1 1,4 1-18,0 0 0,0 1 0,0 0 0,0 1-1,0 0 1,0 0 0,0 2 0,1-1 0,-1 1 0,-18 8-1,18-4-76,0 0 0,1 1 0,0 0 0,0 0-1,1 1 1,0 0 0,0 1 0,1 0-1,0 1 1,-9 15 0,-1 8-1283,1 1 0,-14 43 0,4-1-7015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7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53 7154,'0'0'3503,"0"0"-1865,0 0-614,0 0 285,0 0-278,0 0-369,-7-8-178,4 5-465,0-1-8,0 1 1,0-1 0,0 1 0,0 0-1,-1 0 1,1 1 0,-1-1-1,1 1 1,-1 0 0,0 0 0,0 0-1,0 0 1,0 0 0,-1 1-1,1 0 1,0 0 0,-1 0 0,-8 0-1,0 2-17,-1 0 0,1 1 0,0 0 0,0 1 0,0 1 0,0 0-1,0 0 1,1 2 0,0-1 0,0 2 0,0-1 0,1 2 0,-18 14 0,22-17 0,1 1 1,-1 0 0,1 1 0,0 0 0,1 0-1,-1 0 1,1 0 0,1 1 0,-1 0 0,2 0-1,-1 0 1,1 0 0,0 1 0,0-1 0,1 1-1,1 0 1,-1 0 0,1 0 0,1-1 0,0 1-1,1 13 1,-1-19 4,1 0 0,0 1 0,0-1-1,0 0 1,0 0 0,1 0 0,-1 0 0,1 0-1,0 0 1,-1-1 0,1 1 0,1 0-1,-1-1 1,0 0 0,1 1 0,3 2 0,0-1 4,1 0 0,-1-1 0,0 0 0,1 0 0,0 0 0,0-1 0,10 2 1,-1-1 1,0 0 1,0-2 0,1 0-1,-1-1 1,0 0 0,21-4-1,-28 2 17,0-1-1,0 1 0,0-2 0,0 1 1,-1-1-1,1-1 0,-1 1 1,0-1-1,0-1 0,-1 1 1,1-2-1,-1 1 0,-1-1 0,1 0 1,-1 0-1,0 0 0,-1-1 1,0 0-1,0 0 0,0-1 0,-1 1 1,-1-1-1,1 0 0,-2 0 1,1 0-1,-1 0 0,0 0 1,-1-1-1,0-16 0,-1 23-1,0-28 481,-1 22-285,-1 12-247,-5 45 34,2 0 0,3 0 1,4 70-1,-1-47 30,49 449-81,-25-331 11,1 194 1,-26-351 75,1 28-1,-13 99 1,9-141-42,0 0 1,-2 0 0,0-1-1,-1 1 1,0-1-1,-2-1 1,0 1 0,-1-1-1,-18 26 1,23-37 21,1-1-1,-1 0 1,0 0 0,0 0-1,0 0 1,-1 0 0,1-1 0,-1 0-1,0 0 1,0 0 0,0 0-1,0-1 1,0 0 0,0 0 0,-1 0-1,1-1 1,-1 0 0,0 0 0,1 0-1,-1-1 1,0 0 0,-5 0-1,2-2-1,1 1 1,0-2-1,-1 1 0,1-1 0,0 0 0,0-1 0,1 0 0,-1 0 0,1 0 0,0-1 0,0 0 0,0-1 0,-10-10 0,-7-10-26,1-1-1,2-1 1,0-1-1,2-1 1,1 0-1,2-2 1,0 1-1,3-2 1,0 0-1,2-1 1,2 0-1,1-1 1,-6-62-1,14 89 19,-1 1 0,2-1 1,-1 1-1,1-1 0,0 1 0,0 0 0,1 0 0,0-1 1,0 1-1,1 0 0,0 1 0,0-1 0,7-10 1,-4 10 0,0 0 0,1 1 1,-1 0-1,1 0 1,0 0-1,1 1 0,-1 0 1,1 0-1,0 1 1,1 0-1,8-3 0,33-11 71,1 2 0,87-15 0,111-4-25,-86 15-105,-146 18-244,34-6 516,-49 7-538,1 0 1,0 0 0,0 0-1,-1 0 1,1 0-1,0 0 1,-1-1 0,1 1-1,-1-1 1,0 0-1,1 1 1,-1-1 0,4-5-1,-4-4-6982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8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77 5977,'0'0'926,"0"0"281,0 0 201,0 0-406,0 0-8,0 0-4,12 6-543,40 15-20,-51-21-407,0-1 0,0 1 0,-1 0 1,1 0-1,0-1 0,0 1 1,0 0-1,-1-1 0,1 1 0,0-1 1,0 1-1,-1-1 0,1 1 1,0-1-1,-1 0 0,1 1 0,-1-1 1,1 0-1,-1 1 0,1-1 1,-1 0-1,1 0 0,-1 0 0,0 1 1,0-1-1,1 0 0,-1 0 1,0 0-1,0 0 0,0 0 0,0 1 1,0-1-1,0 0 0,0 0 1,0 0-1,0 0 0,0 0 1,0 0-1,-1 0 0,-5-39 1128,3 37-1125,0 0 1,0 0-1,0 0 1,0 0-1,-1 0 1,0 1-1,1-1 1,-1 1 0,0 0-1,0 0 1,0 1-1,0-1 1,-1 1-1,1 0 1,0 0-1,-1 0 1,1 1 0,0-1-1,-1 1 1,-6 0-1,7 1-35,-1-1 1,1 0-1,0 1 0,0-1 0,0 1 0,0 0 0,0 1 0,0-1 1,0 1-1,-4 2 0,6-3-4,1 0 0,-1 0 0,1 1 0,-1-1 0,1 0 0,0 1 0,0-1 0,-1 0 0,1 1 0,0 0 0,0-1 0,0 1 0,1 0 0,-1-1 0,0 1 0,1 0 0,-1 0 0,1 0 0,-1 0 0,1-1 0,0 1 0,0 2 0,2-3-11,1-1 0,0 0 0,0 0-1,0 0 1,-1 0 0,1-1 0,0 1 0,0-1 0,-1 0 0,4-1 0,11-10-2985,-15 7-3250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8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9418,'0'0'1683,"0"0"-875,0 0 70,0 0 494,0 0-170,0 0-280,23 2-85,339 12 1031,2823 5 197,-2015-22-1785,-597-35-319,-551 33 179,-21 5-184,1-1 0,-1 1 0,1-1 0,-1 1 0,1-1 0,-1 0 0,1 0 0,-1 0 0,0 0 0,1 0 0,-1 0 0,0 0 0,0 0 1,0 0-1,0-1 0,0 1 0,0 0 0,0-1 0,0 1 0,-1-1 0,2-1 0,10-33-4884,-11 12-3602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59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8 11586,'0'0'1489,"0"0"-660,0 0 256,0 0-356,0 0-344,0-7-146,-14 289 210,3-95 2,-1 139 335,-32 514 441,34-764-940,10-75-9,-3-12 1035,-10-146-1004,8-187 1,6 215-273,-1 127-37,-1-202-212,39-314 0,-11 365 289,-26 154-83,-1-1 0,0 0 0,0 0 0,0 0 0,0 0 0,0 0 0,0 0-1,0 0 1,0 0 0,0 0 0,0 0 0,0 0 0,0 0 0,0 0 0,0 0 0,1 0 0,-1 0 0,0 0 0,0 0 0,0 0 0,0 0 0,0 0 0,0 0 0,0 0 0,0 0 0,0 0-1,0 0 1,0 0 0,0 0 0,0 0 0,0 0 0,1 0 0,-1 0 0,0 0 0,0 0 0,0-1 0,0 1 0,0 0 0,0 0 0,0 0 0,0 0 0,0 0 0,2 14-242,11 574 19,4 38 136,12-429-516,-13-104-693,-12-60-2500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0 6849,'0'0'2425,"0"0"-1101,0 0-245,0 0-180,0 0-56,-2 0-581,0 0 0,0 0-1,1 0 1,-1 0 0,0 1 0,0-1 0,0 0 0,0 1 0,1-1-1,-1 1 1,0 0 0,0 0 0,1-1 0,-1 1 0,1 0 0,-3 2-1,-3 27-256,1 0-1,2 0 0,-1 39 1,3-27-3,-11 301 149,13-192-9237,0-151 6092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4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9602,'0'0'1090,"0"0"-509,0 0-193,0 0 124,0 0-264,0 0-141,19-12-63,63-37-37,-78 47 0,-1 1 0,1-1 1,0 1-1,0 0 0,0 0 1,-1 0-1,1 1 0,0-1 1,0 1-1,0 0 0,0 0 0,0 1 1,0-1-1,0 1 0,0-1 1,0 1-1,-1 0 0,1 1 1,5 1-1,-1 2 52,1 1 0,-1-1 0,0 1 0,0 1 0,9 9 0,-7-6 18,8 7 80,-1 1-1,-1 1 0,-1 0 1,0 1-1,-2 0 0,0 1 1,11 27-1,-17-34-107,-2 0 1,1 1-1,-2 0 1,0 0-1,-1 0 1,0 0-1,-1 1 1,-1-1-1,-1 1 1,0-1-1,-1 1 0,-4 23 1,2-30-43,0-1-1,-1 1 1,0-1 0,0 0-1,-1 0 1,0 0 0,0 0-1,-1-1 1,0 0 0,0 0-1,-1-1 1,1 0 0,-2 0-1,1 0 1,-1-1 0,-15 8-1,9-5 12,0-1 0,0-1 0,0 0 0,-1-2 0,0 1 0,0-2-1,0 0 1,-1 0 0,-18 0 0,33-3-20,1 0-35,-1 0 0,1 0 1,-1 0-1,1 1 0,0-1 0,-1 0 1,1 0-1,-1 0 0,1 0 0,-1 0 0,1 0 1,-1 0-1,1 0 0,-1 0 0,1 0 1,-1 0-1,1-1 0,-1 1 0,1 0 1,-1 0-1,1 0 0,-1 0 0,1-1 1,0 1-1,-1 0 0,1-1 0,-1 1 1,1 0-1,0-1 0,-1 1 0,1 0 1,0-1-1,-1 1 0,1-1 0,0 1 1,0 0-1,0-1 0,-1 1 0,1-1 0,0 1 1,0-1-1,0 1 0,0-1 0,0 1 1,0-1-1,0 1 0,0-1 0,0 1 1,0-1-1,0 1 0,0-1 0,0 1 1,0-1-1,0-10-3604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136 170 5497,'0'0'2953,"0"0"-1255,-1 25-292,-6 78-712,6-96-581,1 0 0,0 0-1,1 0 1,-1 0 0,2 0 0,1 8 0,-2-13-72,-1 1 0,1-1 0,0 0 0,0 0 0,0 0 0,1 0 0,-1-1 0,0 1 0,1 0 0,-1 0 0,1-1 0,-1 1 0,1-1 0,2 2 0,1-1 24,0 0 1,0 0-1,1-1 1,-1 0-1,0 0 1,0 0-1,1-1 1,-1 0-1,1 0 1,-1 0-1,0 0 1,9-3-1,-7 2-12,1-1-1,-1 0 0,0-1 0,1 1 1,-1-1-1,-1-1 0,1 1 0,0-1 1,-1-1-1,0 1 0,0-1 0,0 0 0,0 0 1,-1-1-1,0 1 0,0-1 0,-1 0 1,1-1-1,-1 1 0,-1-1 0,1 0 1,-1 0-1,3-11 0,-3 11-46,-1-1 0,1 1-1,-2 0 1,1-1 0,-1 0-1,0 1 1,-1-1 0,0 0 0,0 1-1,-1-1 1,1 1 0,-2-1-1,1 0 1,-1 1 0,0 0 0,-1-1-1,0 1 1,0 0 0,0 0 0,-1 1-1,0-1 1,0 1 0,-8-10-1,2 7-7,0 0 0,-1 1 0,1 0 0,-2 1-1,1 0 1,-1 0 0,0 2 0,0-1 0,-15-3 0,22 7 1,0 0 0,0 1 1,0 0-1,-1 0 1,1 0-1,0 1 1,-1 0-1,1 0 1,0 0-1,-1 1 1,1 0-1,0 0 0,0 0 1,-1 0-1,1 1 1,0 0-1,1 0 1,-1 0-1,0 1 1,0 0-1,1 0 1,0 0-1,-1 0 0,1 0 1,-4 6-1,-1 3-8,0 0-1,1 0 0,0 1 0,1 1 0,1-1 1,0 1-1,1 0 0,0 0 0,1 1 1,1-1-1,0 1 0,1 0 0,1 0 0,0 0 1,1 0-1,0 0 0,4 21 0,-3-32 9,1 0 0,-1 0 0,1 0 0,-1 0 0,1 0-1,0 0 1,1 0 0,-1 0 0,1-1 0,0 0 0,0 1 0,0-1-1,0 0 1,0 0 0,0-1 0,1 1 0,0-1 0,-1 1 0,1-1-1,0 0 1,0-1 0,0 1 0,1-1 0,-1 0 0,0 0-1,0 0 1,8 1 0,-5-2 2,-1 1-1,1-1 0,-1 0 1,1 0-1,-1-1 1,1 0-1,-1 0 1,1-1-1,-1 0 0,0 0 1,0 0-1,0-1 1,0 1-1,0-1 1,-1-1-1,1 1 0,-1-1 1,6-6-1,-2 1 11,-1-1-1,-1 0 1,0 0 0,0-1-1,-1 0 1,0 0-1,-1-1 1,0 1-1,-1-1 1,4-16-1,-3 0 92,0 0 0,-2 0-1,-1-41 1,-4 117-91,1-16 3,3 45 1,-1-69-37,0-1 0,0 1 1,1 0-1,0-1 1,0 1-1,1-1 0,0 1 1,0-1-1,0 0 0,1 0 1,5 6-1,-7-11-75,0 1-1,1-1 1,-1 0-1,1 0 1,-1 0-1,1 0 1,0 0-1,0-1 1,0 1-1,0-1 1,0 0-1,0 1 1,0-1-1,0-1 1,6 2-1,51-4-3986,-23-5-985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0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99 288,'0'0'4410,"0"0"-2580,0 0-544,0 0 683,0 0-211,0 0-546,-1-4-225,-1-2-619,0 1-1,0-1 0,-1 1 0,0 0 1,0-1-1,0 2 0,-1-1 0,1 0 1,-9-8-1,8 9-361,-1 1 1,1 0 0,-1-1 0,1 1-1,-1 1 1,0-1 0,0 1-1,0 0 1,-1 0 0,1 0-1,0 1 1,-1 0 0,1 0-1,-1 0 1,1 1 0,-1-1-1,1 1 1,-9 2 0,13-2-11,-1 1 1,1 0 0,0 0-1,-1 0 1,1 0 0,0 0-1,0 0 1,-1 0 0,1 1-1,0-1 1,0 0 0,0 1-1,1-1 1,-1 1 0,0-1-1,0 1 1,0 2-1,-13 36-83,11-30 75,-2 7-1174,0 0 1,2 0 0,0 1-1,1-1 1,0 0-1,2 22 1,0-14-5232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3041,'0'0'3880,"0"0"-2036,0 0-776,0 0 156,0 0 54,0 0-370,0 7-203,-2 17-76,-2-1 0,-1 1 0,-12 36 0,0 1-457,-8 68-329,21-73-4149,5-50 811,6-4 418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5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6569,'0'0'2406,"-2"22"-1107,-2 9-923,-5 38 689,3 0 0,6 130-1,7-168-811,-4-28 100,-2-19-157,-14-82-164,9 80-28,1-1 1,0 1-1,2-1 1,0 0 0,1 0-1,0 1 1,2-1 0,6-32-1,-6 46-2,0 0 0,1-1 0,0 1 1,-1 0-1,1 1 0,1-1 0,-1 0 0,1 1 0,0 0 0,0 0 0,0 0 0,0 0 0,1 1 1,0-1-1,-1 1 0,1 0 0,11-4 0,-9 4-10,0 1 1,0 0-1,0 0 1,1 0-1,-1 1 1,1 0-1,-1 1 0,1 0 1,-1 0-1,1 0 1,-1 1-1,1 0 1,9 3-1,-13-3 8,0 1 0,0-1 1,0 1-1,0 0 0,-1 0 0,1 0 0,-1 1 1,1-1-1,-1 1 0,0 0 0,0 0 0,0 0 0,0 1 1,0-1-1,-1 0 0,0 1 0,1 0 0,-1-1 1,-1 1-1,1 0 0,2 7 0,0 8 59,0 0 0,-1 0 0,1 35 0,-4-38 6,2 0 0,-1 1 0,9 29 0,-8-39-57,1 0 1,1 1-1,-1-1 0,1-1 0,0 1 1,1 0-1,0-1 0,0 0 0,0 0 0,1-1 1,-1 1-1,1-1 0,1 0 0,-1-1 0,1 0 1,11 6-1,-8-6-3,0 0 1,0-1 0,0 0-1,0-1 1,0 0-1,0-1 1,1 0-1,-1 0 1,1-1 0,-1-1-1,1 0 1,11-2-1,-16 1 1,0 1 0,0-1 0,-1-1 1,1 1-1,0-1 0,-1 0 0,0 0 0,0-1 0,0 1 0,0-1 0,0 0 0,-1-1 0,1 1 0,-1-1 0,-1 0 0,1 0 0,-1 0 0,1 0 0,-1-1 1,-1 1-1,1-1 0,-1 0 0,0 1 0,2-13 0,-2 11 41,-1 0 1,1-1-1,-2 1 1,1-1-1,-1 1 1,0-1 0,-1 0-1,1 1 1,-2-1-1,1 1 1,-1 0-1,0-1 1,0 1-1,-1 0 1,0 0-1,0 0 1,-1 1-1,0-1 1,0 1-1,-6-6 1,2 3-27,-1 0 1,0 2 0,0-1-1,-1 1 1,0 0 0,0 1-1,0 0 1,-1 1-1,0 0 1,0 0 0,-1 1-1,1 1 1,-1 0 0,1 1-1,-1 0 1,0 0-1,0 2 1,-15 0 0,23 0-23,0 1-1,0 0 1,0 0 0,0 0 0,0 0 0,0 1 0,0 0 0,0-1 0,0 1-1,1 1 1,-1-1 0,1 1 0,0-1 0,0 1 0,-5 5 0,3-2-4,1 0 0,0 1 1,0 0-1,0-1 0,1 1 0,0 0 1,0 1-1,-1 6 0,-1 8-10,1-1 0,1 1 0,1 0 0,2 0 0,1 22 0,-1-38 14,0-1 0,1 0 0,0 0 0,1 0 0,-1 0 0,1 0 0,0-1 0,0 1 0,0 0 0,0-1 0,1 1 1,0-1-1,0 0 0,0 0 0,1 0 0,-1 0 0,1-1 0,0 1 0,0-1 0,0 0 0,1 0 0,-1-1 0,1 1 0,-1-1 0,7 2 0,-5-1-1,1-1 0,-1-1 0,0 1 0,1-1-1,-1 0 1,1-1 0,-1 0 0,1 0 0,-1 0 0,1-1-1,0 0 1,-1 0 0,0 0 0,1-1 0,-1 0 0,0 0-1,0-1 1,0 1 0,10-7 0,0-5-11,0 0 0,-1 0 0,-1-1-1,0-1 1,15-23 0,-13 18 60,-16 20-47,1 0-1,-1 1 1,0-1 0,1 0 0,-1 1-1,1-1 1,-1 1 0,1-1 0,-1 1-1,1-1 1,-1 1 0,1-1 0,-1 1-1,1 0 1,0-1 0,-1 1 0,1 0-1,0-1 1,-1 1 0,1 0 0,0 0-1,-1 0 1,1 0 0,0-1 0,0 1-1,-1 0 1,1 0 0,0 0 0,-1 1-1,1-1 1,0 0 0,0 0 0,-1 0-1,1 0 1,0 1 0,-1-1 0,1 0-1,0 1 1,-1-1 0,1 0 0,-1 1-1,1-1 1,-1 1 0,1-1 0,-1 1-1,1-1 1,-1 1 0,1-1 0,-1 1-1,1 0 1,-1 0 0,22 46-49,-12-24 58,-6-17-130,1-1 1,0 1-1,0-1 1,0 0 0,1 0-1,-1 0 1,1-1 0,0 0-1,1 0 1,-1-1 0,1 0-1,0 0 1,-1 0 0,1-1-1,13 3 1,20 3-3804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10898,'0'0'1477,"0"0"-849,0 0-436,0 0 59,0 0 373,0 25 509,0 417 1501,1-387-2564,0-18-82,-6 56 1,0-216-10169,5 68 5717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10058,'0'0'2057,"0"0"-1073,0 0-600,0 0 120,0 0 528,0 0-72,119 153-183,-67-90-145,5-3-144,2-3-360,0-5 72,-2-12-152,-5-11-40,-3-9-8,-9-12-488,-3-8-1025,-15-8-1095,-2-15-3689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6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2881,'0'0'9258,"0"0"-8178,0 0-664,0 0 536,-34 160 792,34-85-511,0 8-321,0-3-80,4-7-456,9-13-144,-3-11-232,0-16 56,-1-8-160,4-16-304,-6-5-1192,-7-4-8258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1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4849,'0'0'1515,"0"0"-344,0 0 153,0 0 18,-4 24-318,-22 179 1074,21-131-1597,-26 126 1,30-214-5741,1-9-2552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1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8530,'0'0'2143,"0"0"-1202,0 0-176,0 0-275,0 0-192,0 0 9,5-11-235,-2 3-72,-2 5 0,0 0 0,0 1 1,-1-1-1,2 0 0,-1 1 0,0-1 0,1 1 0,-1 0 0,1-1 0,0 1 0,-1 0 0,1 0 0,0 0 0,0 0 0,1 0 0,-1 0 1,0 1-1,1-1 0,-1 1 0,1 0 0,-1-1 0,1 1 0,-1 0 0,1 1 0,0-1 0,5 0 0,15 1 7,1 1-1,-1 1 1,0 1-1,0 1 0,0 2 1,-1 0-1,1 1 1,40 20-1,-34-13 111,-1 2 0,-1 2 0,-1 0-1,0 1 1,45 46 0,-62-55-72,0 0 1,-1 0-1,0 1 0,-1 0 0,0 0 1,-1 1-1,7 17 0,-11-24-6,0-1 0,-1 1 0,0-1 0,1 1 0,-2-1 0,1 1 0,0 0 0,-1 0 0,0 0 0,0-1 0,-1 1 0,1 0 1,-1-1-1,0 1 0,0 0 0,0-1 0,-1 1 0,0-1 0,0 1 0,0-1 0,0 0 0,-1 0 0,-5 7 0,-5 1 21,-1-1-1,0 0 1,0-1 0,-2 0 0,1-1-1,-1-1 1,0 0 0,-1-1 0,0-1-1,0-1 1,0 0 0,-1-1 0,0-1-1,-35 1 1,53-4-100,0 0 0,0 0 0,-1 0 0,1 0 0,0 0-1,-1 0 1,1 0 0,0 0 0,0 0 0,-1 0 0,1 0 0,0 0 0,0 0-1,-1 0 1,1 0 0,0 0 0,0-1 0,0 1 0,-1 0 0,1 0 0,0 0-1,0-1 1,0 1 0,-1 0 0,1 0 0,0 0 0,0-1 0,0 1 0,0 0-1,0 0 1,-1-1 0,1 1 0,0 0 0,0 0 0,0-1 0,0 1 0,0 0-1,0 0 1,0-1 0,0 1 0,0 0 0,0 0 0,0-1 0,0 1 0,0 0 0,0-1-1,0 1 1,1 0 0,-1-4-952,0-10-5494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74 6673,'0'0'949,"0"20"-328,-1-2-440,1 62 914,0-72-909,1 0 0,0 1 1,0-1-1,1 0 0,0 0 0,1 0 0,0 0 0,6 11 0,-6-15-121,0 1-1,0-1 1,0-1-1,1 1 1,0 0-1,0-1 1,0 0-1,0 0 1,0 0-1,1-1 1,-1 1-1,1-1 1,0 0-1,0 0 1,0-1-1,0 1 1,0-1-1,0 0 1,8 0-1,-10 0-21,1-1 0,0 0 0,0 0 0,-1-1 0,1 1-1,0-1 1,-1 0 0,1 0 0,0 0 0,-1 0 0,0 0 0,1-1-1,-1 0 1,0 1 0,1-1 0,-1-1 0,0 1 0,0 0 0,-1-1 0,1 1-1,0-1 1,-1 0 0,0 0 0,0 0 0,0 0 0,3-6 0,-1 0-5,-1 0 0,-1 1 0,1-1 0,-2 0 1,1 0-1,-1 0 0,0-1 0,-1 1 0,0 0 1,-1 0-1,0 0 0,0 0 0,-1 0 0,0 0 1,0 0-1,-1 0 0,-1 1 0,-8-17 0,9 19-28,-1-1 0,-1 1-1,1-1 1,-1 1-1,0 1 1,-1-1 0,1 1-1,-1 0 1,0 0-1,0 0 1,-1 1 0,0 0-1,1 1 1,-1-1 0,0 1-1,-1 0 1,1 1-1,0 0 1,-1 0 0,1 1-1,-1 0 1,-13-1-1,18 3-12,0-1-1,-1 1 0,1 0 0,0 0 1,0 1-1,0-1 0,0 0 0,0 1 1,0 0-1,1 0 0,-1 0 0,0 0 1,1 0-1,0 0 0,-1 1 0,1-1 1,0 1-1,0 0 0,0-1 0,1 1 1,-1 0-1,1 0 0,-1 0 0,1 0 0,0 0 1,-1 5-1,0 0-4,0-1 1,0 0-1,0 0 1,1 1-1,1-1 1,-1 1-1,1-1 1,0 1-1,1 0 1,-1-1-1,3 9 0,-1-13 10,0 1 1,0-1-1,0 0 0,0 0 0,1 0 0,-1 0 0,1-1 0,-1 1 0,1-1 0,0 1 0,0-1 0,0 0 0,0 0 0,1 0 0,-1-1 0,1 1 0,-1-1 0,1 0 1,6 2-1,9 2 9,1-2 1,25 3-1,-39-5-16,28 3-22,0-2-1,0-1 1,64-7 0,-93 5-468,0 0 0,0 0 1,0-1-1,0 0 1,-1 0-1,1 0 0,-1-1 1,1 1-1,4-5 0,9-8-5371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6105,'0'0'4024,"0"0"-2711,0 0-474,0 0 3,0 0-539,0 0-191,0 13 78,0 31-4,3 0-1,1-1 0,3 0 1,1 0-1,2 0 1,24 65-1,-30-102-332,-1-8 63,-3-18 43,-7-30 51,-1 23-14,2-1 0,0-1 0,2 1 0,1-1 0,1 1 0,3-30 0,-1 54 3,0 1 0,1 0 0,0 0 0,0-1-1,0 1 1,0 0 0,0 0 0,1 0 0,-1 0-1,1 0 1,0 1 0,0-1 0,0 0 0,0 1-1,0-1 1,1 1 0,-1 0 0,4-3-1,0 2-7,-1-1 0,1 2 0,0-1-1,0 0 1,0 1 0,0 0-1,0 0 1,0 1 0,10-1-1,-9 1 11,0 0-1,1 0 1,-1 1-1,1 1 0,-1-1 1,0 1-1,1 0 0,-1 1 1,0-1-1,0 2 1,0-1-1,0 1 0,0 0 1,0 0-1,-1 1 0,0-1 1,8 7-1,-5 2 18,-1 0 0,0 1 0,-1-1 0,-1 2 0,0-1 1,0 1-1,-2-1 0,6 22 0,-6-17-3,1-1 0,1 0-1,1-1 1,1 1 0,9 15 0,-14-28-25,0 0 0,0 1 0,1-1 1,0-1-1,0 1 0,0 0 0,0-1 0,1 0 0,-1 0 0,1 0 0,0-1 0,0 0 0,0 0 0,0 0 1,0 0-1,0-1 0,0 1 0,1-1 0,-1-1 0,11 1 0,-10-1 1,0 1-1,1-2 1,-1 1 0,0-1-1,0 0 1,1 0 0,-1 0-1,0-1 1,0 0-1,0-1 1,-1 1 0,1-1-1,-1 0 1,1 0 0,-1-1-1,0 1 1,0-1-1,0 0 1,-1-1 0,0 1-1,1-1 1,-1 0 0,-1 0-1,1 0 1,-1-1 0,0 1-1,0-1 1,-1 0-1,1 1 1,-1-1 0,-1 0-1,1-1 1,-1 1 0,0 0-1,0 0 1,-1 0-1,0-12 1,-1 12 25,1-1 0,-1 1 0,0-1 0,-1 1 0,1 0 0,-1 0 0,-1 0 0,1 0 0,-1 0 0,0 0 0,0 0 0,-1 1 0,0 0 0,0-1 0,0 1 0,0 1 0,-1-1 0,0 1 0,0 0 0,0 0 0,0 0 0,-1 1 0,1-1 0,-9-2 0,1 0 1,-1 0-1,0 1 1,0 1 0,0 0-1,-1 1 1,1 1 0,-1 0-1,1 1 1,-30 1 0,39 1-17,1-1 0,-1 1 0,1 0 0,0 0 0,-1 1 0,1-1 0,0 1 0,0 0 0,0 0 0,0 1 0,0-1 0,0 1 0,1 0 0,-1 0 0,1 0 0,0 0 0,0 0 0,0 1 0,0 0 0,1-1 0,-1 1 0,1 0 0,0 0 0,-2 5 0,0 1-3,1 1 1,0-1-1,0 1 1,1 0-1,1 0 1,0 0-1,0 0 1,2 20-1,-1-28 6,1 1 0,0-1 0,0 1 0,0-1-1,0 0 1,1 1 0,-1-1 0,1 0 0,0 0 0,0 0 0,0 0-1,0 0 1,0-1 0,1 1 0,-1-1 0,1 1 0,0-1 0,0 0 0,0 0-1,0 0 1,0 0 0,0-1 0,0 1 0,1-1 0,-1 0 0,0 0-1,1 0 1,-1 0 0,1-1 0,6 1 0,1 1 1,0-2 0,0 1 0,-1-1 1,1-1-1,0 0 0,0-1 0,0 0 0,-1 0 1,15-6-1,-12 2 0,1-1 0,-1-1 0,0 0 0,0-1 0,-1 0 1,-1-1-1,22-22 0,-17 13 40,0-1 1,-1 0-1,-1-1 0,11-23 1,-19 41 712,-2 16-415,1 34-221,-3-16 166,0-17-257,1 0 1,1-1 0,0 1 0,0-1 0,1 0 0,9 16-1,-10-22-196,1 0-1,0 0 0,0 0 0,0-1 0,1 0 0,0 0 0,1 0 0,-1 0 0,1-1 0,0 0 0,11 5 1,13 3-3325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3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7346,'0'0'4160,"0"0"-3399,-25 144 167,20-68 720,3 4-95,2 4-761,0 1-176,0-7-272,0-12-336,0-10 216,0-16-224,2-11 8,-2-14-8,0-15-1216,-10 0-1137,-7-9-5841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3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11282,'0'0'1233,"0"0"-849,0 0 448,128 0 192,-71 4 32,5 1-295,0-1-89,-3 0-376,-4-1-168,-11-3-104,-4 0-24,-8 0-208,-5 0-736,-7-5-1481,-8-4-3896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0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6249,'0'0'2641,"0"0"-1065,0 0-199,0 0-337,0 120-160,-5-93-336,0-3-440,0-1 32,1-6-136,1-3 8,3-5-16,0-5-584,0-4-912,0 0-3946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4641,'0'0'5016,"0"0"-3467,0 0-984,0 20 551,2 49 1005,17 107 0,20 119-349,-21-140-1333,-12-127-1075,-6-27 514,1 0 0,-1 0-1,0-1 1,1 1 0,-1 0-1,1-1 1,0 1 0,-1 0 0,1-1-1,-1 1 1,1-1 0,0 1-1,0-1 1,-1 1 0,1-1-1,0 1 1,0-1 0,0 0-1,-1 1 1,1-1 0,0 0 0,0 0-1,0 0 1,0 0 0,-1 0-1,2 0 1,6 0-7326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10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 9218,'0'0'2255,"0"0"-896,0 0 28,0 0-19,0 0-325,0 0-503,0-1-531,0 1-1,-1 0 0,1 0 1,0 0-1,-1 0 1,1 0-1,0 0 0,-1 0 1,1 0-1,0 0 0,-1 0 1,1 0-1,0 0 0,-1 0 1,1 0-1,0 0 1,-1 0-1,1 0 0,0 0 1,-1 0-1,1 0 0,0 0 1,-1 1-1,1-1 0,0 0 1,-1 0-1,1 1 1,0-1-1,-1 0 0,1 0 1,0 1-1,0-1 0,0 0 1,-1 0-1,1 1 0,0-1 1,0 0-1,0 1 0,0-1 1,-1 0-1,1 1 1,0-1-1,0 0 0,0 1 1,0-1-1,0 0 0,0 1 1,23 757 160,-20-694-328,4 6-1835,2-25-2543,-9-45 4512,3 14-4720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10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7314,'0'0'1254,"0"0"-760,0 0-86,26-2 735,4-1-712,-12 0-178,1 2 1,0-1-1,0 2 0,0 1 1,0 0-1,0 1 0,20 6 1,-14-1-7,-1 0 1,0 2 0,0 1-1,-1 2 1,34 20 0,-48-26-211,-1-1 1,1 1-1,-1 0 0,-1 1 1,1 0-1,-1 0 1,0 1-1,-1 0 1,0 0-1,0 0 1,-1 1-1,0 0 1,0 0-1,-1 0 1,-1 0-1,6 19 1,-8-18-19,0-1 0,0 1 0,-1-1 0,0 1 0,-1-1 0,0 0 1,-1 1-1,0-1 0,0 0 0,-1 0 0,0 0 0,-1 0 0,0 0 0,0-1 0,-9 14 0,-1-4 0,0-1-1,-2-1 0,0 0 0,0-1 0,-29 20 1,9-8 32,-2-2 1,-42 21-1,64-38-134,0 0 0,0-1 1,0-1-1,-1-1 0,0-1 0,0 0 0,0-1 1,-25 2-1,30-8-1232,10-8-1546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11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25 150 11402,'0'0'1381,"1"21"-925,0-7-412,6 69 58,-6-75-92,1-1 0,0 1 0,0-1 0,1 0 1,0 0-1,0 0 0,0 0 0,1 0 0,0 0 0,9 10 0,-9-13 28,1 0 0,0 0 0,0 0 0,0 0 0,1-1 0,-1 0-1,1 0 1,0 0 0,0-1 0,0 0 0,0 0 0,0 0 0,1-1 0,-1 0 0,0 0 0,1-1-1,-1 0 1,0 0 0,1 0 0,-1-1 0,1 0 0,-1 0 0,0 0 0,0-1 0,0 0-1,0 0 1,0-1 0,0 0 0,0 0 0,-1 0 0,0 0 0,1-1 0,-1 0 0,-1 0 0,1-1-1,0 1 1,-1-1 0,0 0 0,0 0 0,4-7 0,-4 2-38,1 0 0,-1-1 0,0 1 0,-1-1 0,-1 1 0,1-1 0,-2 0 0,1 0 0,-2 0 0,1 0 0,-2 0 0,1 0 0,-1 0-1,-1 0 1,0 0 0,-7-20 0,7 24-17,-1 0 0,0 0-1,-1 0 1,0 0 0,0 0-1,0 1 1,-1 0 0,0 0 0,0 0-1,0 0 1,-1 1 0,0 0-1,0 0 1,0 1 0,-1 0-1,0 0 1,1 0 0,-1 1-1,0-1 1,-1 2 0,1-1-1,-1 1 1,1 0 0,-13-1-1,15 3 11,-1-1-1,0 1 0,1 0 1,-1 0-1,0 1 1,1-1-1,-1 1 0,0 1 1,1-1-1,-1 1 0,1 0 1,0 0-1,0 0 0,0 1 1,0 0-1,0 0 0,0 0 1,1 0-1,-1 1 0,1 0 1,0 0-1,0 0 0,0 1 1,-3 5-1,1 0-5,1 0 0,0 0 0,1 0 0,0 1 0,0 0 0,1 0 0,1 0 1,0 0-1,0 0 0,1 1 0,0 14 0,1-23 10,0 0 1,1 0-1,-1-1 1,0 1-1,1 0 1,0 0-1,0-1 1,-1 1-1,2 0 1,-1-1-1,0 1 1,0-1-1,1 0 1,-1 1-1,1-1 1,0 0-1,0 0 1,0 0-1,2 2 1,0-1 2,1 0 0,0 0 0,-1-1 0,1 1 1,0-1-1,0 0 0,0 0 0,1-1 0,7 2 0,1-1 12,-1-1 0,1 0 0,0-1-1,0-1 1,-1 0 0,1-1-1,19-4 1,-23 2-30,-1 0 1,1-1-1,-1 0 1,0 0-1,-1-1 0,1 0 1,-1 0-1,0-1 1,-1 0-1,1 0 0,-1-1 1,-1 0-1,0 0 1,6-10-1,-6 8 52,1 1 0,-2-1 0,0-1 0,0 1 0,0-1 0,-2 0 0,1 0 0,-1 0 0,1-16 0,-4 43-35,0 0 0,1 1 1,1-1-1,0 0 0,2 0 0,7 26 0,-9-37-15,0 0-1,1-1 1,-1 1-1,1 0 1,0-1 0,0 1-1,1-1 1,-1 0-1,1 0 1,0-1-1,0 1 1,1-1-1,-1 0 1,0 0-1,1 0 1,0 0-1,0-1 1,0 0-1,0 0 1,0 0 0,0-1-1,0 1 1,1-1-1,10 0 1,-8 0-252,0-1 1,1 0-1,-1 0 1,1-1-1,-1 0 1,0 0-1,0-1 1,0 0 0,0-1-1,9-4 1,24-17-3756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1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9434,'0'0'1855,"0"0"-1272,0 20-378,0-13-216,0 80 681,20 153 1,-15-218-662,-3-17 1,0 0 0,-1 1-1,0-1 1,0 1 0,0-1-1,0 0 1,-1 1 0,0-1-1,0 1 1,-2 7 0,1-12-16,0-1 1,-1 0-1,1 0 0,0 1 1,0-1-1,0 0 0,-1 0 1,1 0-1,0-1 0,0 1 1,0 0-1,-1 0 0,1-1 1,0 1-1,0 0 1,-2-2-1,-2-1-53,0-1 0,0 0 0,0 0 0,1-1 0,-1 1 0,1-1 0,0 0 0,1 0-1,-1 0 1,1-1 0,0 1 0,0-1 0,1 0 0,-3-7 0,-1-5 43,0-1-1,1 0 0,-3-26 1,6 33 36,1 0 0,0 1 0,1-1 0,0 0 0,1 0 0,0 0 0,1 0 1,1 1-1,-1-1 0,8-16 0,-7 22-24,0 0 0,1 0 0,0 0 0,0 1 0,0-1 0,1 1 0,-1 0 0,1 0 0,1 1 0,-1-1 0,1 1 0,-1 0 0,1 1 0,0-1 0,1 1 0,-1 1 0,0-1 0,1 1 0,9-2 0,-9 2 15,1 0 0,-1 1-1,0-1 1,1 2 0,-1-1-1,1 1 1,-1 0 0,1 1 0,-1 0-1,1 0 1,-1 0 0,0 1 0,1 0-1,-1 0 1,0 1 0,-1 0 0,1 1-1,0-1 1,-1 1 0,0 0 0,11 10-1,-7-4 56,-1 1 0,0 0 0,0 1 0,-1 0-1,-1 0 1,0 0 0,0 1 0,-2 0 0,1 1-1,4 21 1,-1-4 64,-3-7-81,1 1 0,1-2-1,1 1 1,13 24 0,-20-44-46,1 1 0,0 0 0,0-1 0,0 0 0,0 0 0,1 0 0,0 0 0,-1 0 0,1-1 0,1 1 0,-1-1 0,0 0 0,1-1 0,0 1 0,0-1 0,-1 0-1,1 0 1,1 0 0,-1-1 0,0 0 0,0 0 0,0 0 0,1 0 0,-1-1 0,6 0 0,-8-1-3,0 0 0,0 0 0,0 0 0,-1 0 0,1-1 0,0 1 0,0-1 0,-1 0 0,1 1 0,-1-1 0,0 0 0,1-1 0,-1 1 1,0 0-1,0-1 0,-1 1 0,1-1 0,0 1 0,-1-1 0,1 0 0,-1 0 0,0 0 0,0 0 0,1-4 0,3-10-151,-1 1 0,5-33 0,-6 24 137,0 1 1,-2-1-1,-1 1 1,-1-1-1,-1 0 1,-6-29 0,7 48 15,0 0 0,-1 0 0,0 0 0,0 1 0,0-1 0,0 1 0,-1-1 0,0 1 0,0 0 0,-1 0 0,1 0 0,-1 0 0,0 1 0,-1-1 0,1 1 0,-1 0 0,1 0 1,-1 1-1,0-1 0,-1 1 0,1 0 0,-1 1 0,1-1 0,-1 1 0,0 0 0,1 1 0,-1-1 0,0 1 0,0 0 0,-10 0 0,11 1-2,0 0 0,0 1 0,-1-1-1,1 1 1,0 0 0,0 0 0,0 1-1,0-1 1,1 1 0,-1 0 0,0 0-1,1 1 1,-1-1 0,1 1 0,-8 7-1,6-4 1,0 0 0,1 0 0,0 1 0,0 0-1,0 0 1,1 1 0,0-1 0,-6 17-1,3-2-5,1 0-1,1 1 0,1 0 0,1 0 0,1 1 1,2 26-1,0-43 7,0-1 0,0 1 0,1-1-1,0 1 1,1-1 0,-1 0 0,1 0 0,0 0 0,1 0 0,-1 0 0,1 0 0,0 0 0,1-1-1,-1 0 1,1 1 0,0-1 0,1-1 0,-1 1 0,11 7 0,-8-7 1,1 0-1,0-1 1,1 0 0,-1-1-1,1 0 1,-1 0 0,1-1 0,0 0-1,0 0 1,0-1 0,0-1-1,0 1 1,14-2 0,-18 0 35,0 1-1,0-1 1,0 0 0,0 0-1,0-1 1,0 1 0,-1-1 0,1 0-1,-1 0 1,1-1 0,-1 0 0,0 1-1,0-1 1,0-1 0,0 1-1,3-5 1,0 1 131,-2-1-1,1 0 1,-1 0 0,0-1-1,0 0 1,-1 1-1,4-14 1,-3 6 151,0-1 1,-2 1-1,0-1 0,0 0 1,-1-31-1,-1 57-331,1 1 1,0-1-1,0 0 1,1 0-1,0-1 0,0 1 1,1 0-1,0-1 1,1 0-1,-1 0 0,2 0 1,-1-1-1,1 0 1,0 0-1,1 0 0,0-1 1,0 0-1,0 0 0,0 0 1,1-1-1,13 6 1,0-4-397,1-2-1,0 0 1,44 3 0,-4-7-3071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12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 11723,'0'0'1715,"0"0"-1111,0 0-507,-22 1-20,-72 6-58,86-6-5,1 0-1,0 1 0,0 0 1,0 0-1,0 1 1,0-1-1,0 2 1,0-1-1,1 1 1,0 0-1,0 0 1,0 1-1,0 0 1,1 0-1,-1 0 1,1 0-1,1 1 1,-6 8-1,5-5 8,0 0 1,0 0-1,1 0 0,0 1 1,1-1-1,0 1 0,1 0 1,0 0-1,0 0 0,1 0 1,1 10-1,0-16-23,1 0 1,-1-1-1,1 1 0,0-1 1,0 1-1,1-1 0,-1 0 1,1 1-1,-1-1 0,1 0 1,0 0-1,1 0 0,-1 0 0,0-1 1,1 1-1,-1-1 0,1 1 1,0-1-1,0 0 0,0 0 1,0 0-1,4 2 0,10 5-14,1-1 0,35 12 1,-40-16 13,104 32 132,-67-22 54,-1 1 1,0 3 0,61 32-1,-104-46-120,0-1 0,-1 1 0,0 0 0,1 1 0,-1-1 0,-1 1 0,1 0 0,-1 0 0,0 0 0,0 1 1,0 0-1,-1-1 0,0 1 0,0 0 0,-1 1 0,4 9 0,-5-12-32,-1 1 0,1 0 0,0-1 0,-1 1 0,0 0 1,0-1-1,-1 1 0,1 0 0,-1-1 0,0 1 0,0 0 1,-1-1-1,1 0 0,-1 1 0,0-1 0,0 0 0,-1 0 1,1 0-1,-1 0 0,0 0 0,0-1 0,0 1 0,0-1 1,-5 4-1,0-1 3,-1 0 0,0 0 0,-1-1 0,0 0 0,1-1 0,-1 0 0,-1 0 1,1-1-1,0-1 0,-1 0 0,-15 2 0,-7-2 139,0-1 0,-47-5 0,63 3-40,1-2 0,-1 0 0,1-1 0,0-1 0,1-1 0,-1 0 0,-25-14 0,33 15-127,-1 0-1,1 0 1,0-1 0,1 0-1,0 0 1,0-1-1,0 0 1,1 0-1,-1 0 1,2-1-1,-1 0 1,1 0-1,1 0 1,-7-17 0,11 25-176,0-1 1,1 1 0,-1-1 0,1 1-1,-1-1 1,1 1 0,-1-1 0,1 1 0,-1 0-1,1-1 1,-1 1 0,1 0 0,-1-1 0,1 1-1,0 0 1,-1 0 0,1 0 0,0-1 0,-1 1-1,1 0 1,0 0 0,-1 0 0,1 0-1,-1 0 1,1 0 0,0 0 0,-1 1 0,1-1-1,0 0 1,-1 0 0,1 0 0,1 1 0,-1-1-560,19 4-6134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2:2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69 166 5433,'0'0'1874,"0"0"-486,0 0-201,0 0 195,0 0-301,0 0-255,-2-1 2636,-13 3-3461,13 2 6,-1-1 0,0 0 0,1 1 0,0 0 0,-1-1 0,1 1 0,1 0 0,-1 0 0,1 0 0,-1 0 0,1 1 0,0-1 0,0 9 0,-1 62-28,3-51 26,-1-19-5,0 0 1,0 0 0,1 0 0,0 0 0,0-1 0,0 1 0,0 0 0,1-1 0,0 1 0,0-1 0,0 1 0,1-1-1,-1 0 1,1 0 0,0 0 0,0 0 0,0 0 0,1-1 0,-1 0 0,1 1 0,0-1 0,0-1 0,0 1 0,0-1-1,1 1 1,-1-1 0,0 0 0,1-1 0,0 1 0,7 1 0,10 1 34,0 0-1,0-1 1,0-2-1,0 0 1,30-3 0,-41 1-6,0-1 0,0-1 1,0 1-1,-1-2 0,1 1 0,-1-1 1,0-1-1,0 0 0,-1 0 1,1-1-1,-1-1 0,0 1 0,-1-1 1,0-1-1,0 1 0,0-1 1,-1-1-1,0 0 0,-1 0 1,0 0-1,0 0 0,-1-1 0,-1 0 1,1 0-1,-1 0 0,-1-1 1,0 0-1,-1 1 0,0-1 1,0 0-1,0-15 0,-2 18-26,0 0-1,-1 0 1,0 0-1,0 1 1,0-1-1,-1 0 1,0 1-1,-1 0 1,0-1-1,0 1 1,0 0-1,-1 0 1,0 1 0,-1-1-1,1 1 1,-1 0-1,0 0 1,-1 0-1,1 1 1,-1-1-1,0 2 1,-1-1-1,1 1 1,-1 0-1,0 0 1,0 0-1,-8-2 1,-1 0-3,0 1 0,0 0-1,-1 1 1,1 1 0,-1 1 0,0 0 0,0 1 0,1 1 0,-22 2 0,24-1-22,-1 1-1,1 1 1,0 0 0,0 1 0,0 0 0,0 1 0,1 1 0,0 0 0,0 1 0,-22 15 0,33-20 7,-1 0 0,1 0 0,0 0-1,0 0 1,0 1 0,0-1 0,0 1 0,0 0 0,1 0 0,-1-1 0,1 1 0,0 0 0,0 0 0,0 0 0,0 0 0,1 0-1,-1 0 1,1 1 0,0-1 0,0 0 0,0 0 0,0 0 0,0 0 0,1 0 0,-1 0 0,1 0 0,0 0 0,0 0 0,0 0-1,0 0 1,3 4 0,1 2 13,0-1-1,0 0 1,1 0 0,-1 0-1,2-1 1,-1 0-1,1 0 1,0-1-1,9 7 1,-4-5 14,0-1 0,1 0-1,0-1 1,0 0 0,0-1 0,0 0 0,1-1 0,0-1-1,0 0 1,0-1 0,0-1 0,0 0 0,0 0-1,1-2 1,-1 0 0,0 0 0,0-2 0,0 1 0,0-2-1,-1 0 1,1 0 0,-1-1 0,0-1 0,0-1-1,-1 1 1,1-2 0,-2 0 0,1 0 0,-1-1 0,0 0-1,-1-1 1,0-1 0,-1 1 0,0-1 0,8-15-1,22-49 133,-33 60-112,-1 35-124,-12 781 446,7-801-412,0 1 0,0-1 0,0 1 0,0-1 1,0 1-1,0-1 0,0 1 0,0-1 0,1 0 0,-1 1 0,0-1 0,0 1 1,0-1-1,1 1 0,-1-1 0,0 1 0,1-1 0,-1 0 0,0 1 0,1-1 1,-1 0-1,0 1 0,1-1 0,-1 0 0,1 0 0,-1 1 0,1-1 1,-1 0-5505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3:13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80 135 2721,'0'0'4042,"0"0"-1682,0 0-759,0 0-122,0 0 13,0 0-304,-17-25 1607,15 25-2791,-1 0-1,1 0 0,0 0 1,0 1-1,-1-1 0,1 0 1,0 1-1,0 0 0,-1-1 0,1 1 1,0 0-1,0 0 0,0 0 1,0 0-1,0 1 0,0-1 0,0 0 1,1 1-1,-1-1 0,-1 3 1,0 0-8,1-1 0,0 1 0,1 0 1,-1 0-1,1 0 0,-1 0 0,1 1 1,1-1-1,-1 0 0,0 7 0,0-2-1,1 1 0,-1-1 0,2 1-1,-1 0 1,1-1 0,1 1-1,0-1 1,0 0 0,1 1 0,0-1-1,9 16 1,-9-19 3,0-1 1,0-1-1,1 1 0,0 0 0,0-1 1,1 0-1,-1 0 0,1 0 0,-1-1 1,1 1-1,1-1 0,-1 0 0,0-1 1,1 1-1,-1-1 0,1 0 0,0 0 1,-1-1-1,1 0 0,9 1 0,-5-1 5,1 0 0,-1-2 0,0 1-1,0-1 1,0 0 0,1-1-1,-1 0 1,-1-1 0,1 0 0,0-1-1,-1 0 1,1 0 0,-1-1-1,-1 0 1,1-1 0,-1 0 0,1 0-1,-2-1 1,1 1 0,-1-2-1,0 1 1,0-1 0,-1 0 0,0-1-1,-1 0 1,0 1 0,0-2-1,5-15 1,-6 17 3,-1 0 1,-1-1-1,1 1 0,-1-1 0,-1 0 1,0 1-1,0-1 0,-1 0 0,0 0 1,0 1-1,-1-1 0,0 0 0,0 0 1,-6-15-1,5 19-11,0 0 0,-1 1 0,1-1 1,-1 1-1,0-1 0,-1 1 0,1 0 0,0 1 1,-1-1-1,0 1 0,0-1 0,0 1 0,-1 0 1,1 0-1,0 1 0,-1 0 0,0-1 0,0 1 1,0 1-1,0-1 0,0 1 0,0 0 0,0 0 1,0 0-1,0 1 0,-7 0 0,3-1-15,-1 1 0,1 0 1,0 0-1,-1 1 0,1 0 0,0 1 0,-1 0 0,1 0 0,0 1 1,1 0-1,-1 1 0,0 0 0,1 0 0,0 1 0,0 0 0,0 0 1,1 1-1,-1 0 0,2 0 0,-1 1 0,1 0 0,-1 0 0,2 1 1,-1-1-1,1 1 0,-5 11 0,7-13 10,1 1 0,0-1 0,0 0 0,0 0 0,1 1 0,0-1 0,1 1 1,-1-1-1,1 1 0,0-1 0,1 1 0,-1 0 0,1-1 0,1 0 0,-1 1 0,1-1 0,0 0 0,0 0 0,1 0 0,0 0 0,0 0 0,1 0 0,-1-1 1,1 0-1,0 0 0,1 0 0,-1 0 0,1 0 0,8 5 0,-5-3 9,0-1 0,0 0 0,1 0 0,0-1 0,0 0 0,0-1 0,0 0 0,1-1 0,0 1 0,0-2 0,0 1 0,0-2 0,0 1 0,0-1 0,0-1 0,0 0 0,1 0 0,14-3 0,-18 0 4,-1 1 1,0-1 0,0-1 0,0 1 0,0-1 0,0 0 0,-1 0 0,0-1 0,0 0-1,0 0 1,0 0 0,-1 0 0,0-1 0,0 0 0,3-6 0,6-10 15,-1-1 1,15-40 0,-23 57-34,-1 9-24,0 23-81,-3 59-119,0-64 214,0 413 1320,0-433-1336,0-1 0,0 0 0,0 1 0,0-1 0,0 0-1,-1 1 1,1-1 0,0 1 0,0-1 0,0 0 0,1 1 0,-1-1 0,0 1 0,0-1 0,0 0 0,0 1 0,0-1 0,0 0 0,1 1 0,-1-1 0,0 0 0,0 1-1,0-1 1,1 0 0,-1 1 0,0-1 0,0 0 0,1 0 0,-1 1 0,0-1 0,1 0 0,-1 0 0,0 0 0,1 1 0,-1-1 0,0 0 0,1 0 0,-1 0 0,1 0 0,-1 0-1,0 0 1,1 0 0,-1 0 0,0 0 0,1 0 0,-1 0 0,1 0 0,-1 0 0,0 0 0,1 0 0,-1 0 0,0 0 0,1-1 0,2-2-4023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4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74 198 9762,'0'0'1667,"0"0"-287,0 0 26,0 0 81,0 0-52,-2-3-529,-2-1-808,1-1 0,0 0 0,0 0 0,1 0 1,0 0-1,-1-1 0,2 1 0,-1-1 1,1 1-1,-1-1 0,2 0 0,-2-10 1,2 12-93,0 0 0,0 0 1,1 0-1,-1 0 0,1 0 1,0 0-1,0 0 0,0 0 1,1 0-1,-1 0 1,1 0-1,0 1 0,0-1 1,0 1-1,0 0 0,1-1 1,-1 1-1,1 0 0,4-4 1,1 2-37,-1 1 0,1-1 1,0 1-1,0 1 0,0-1 0,0 1 1,0 1-1,1 0 0,-1 0 0,1 0 1,0 1-1,-1 0 0,1 1 0,0 0 1,0 1-1,-1-1 0,1 2 0,0-1 1,-1 1-1,1 1 0,-1-1 0,10 5 1,-10-3 4,0-1 1,-1 1-1,1 1 1,-1-1-1,0 1 1,0 0-1,0 1 1,-1 0-1,0 0 1,0 0 0,0 1-1,-1 0 1,0 0-1,0 0 1,-1 1-1,0 0 1,0-1-1,-1 1 1,0 1-1,0-1 1,-1 0-1,2 15 1,-3-15-38,0 1 1,-1-1-1,0 1 0,-1-1 1,0 1-1,0-1 0,-1 0 1,0 1-1,0-1 0,-1 0 1,0 0-1,-1 0 0,-8 14 1,3-9-33,-1-1 0,0-1 1,-1 1-1,0-1 0,-1-1 1,-24 16-1,12-9-91,0-1-1,-2-1 1,0-1-1,0-1 1,-1-1 0,-1-2-1,-53 13 1,67-25 192,18-7-363,18-8-126,-10 12 493,1 1 0,-1 0 0,1 0 0,0 2 0,0-1 0,1 2 0,18-1 0,-9 2 283,1 1 0,0 1 0,31 6 0,22 13 334,-59-15-561,0 0 1,0-1 0,0-1-1,1-1 1,-1-1-1,1 0 1,33-2 0,-45-2-382,0-1 0,0 1-1,0-1 1,-1 0 0,1 0 0,-1-1 0,0 0 0,0 0 0,0-1 0,0 1 0,-1-1 0,9-11 0,1 1-1707,16-16-4482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21 124 6633,'0'0'2389,"0"0"-81,0 0-891,0 0-842,0 0-353,0 0-158,-1 0-59,0-1 0,1 1 0,-1 0 0,1 0 0,-1 0 0,0 0 0,1-1 0,-1 1 0,1 0 0,-1 0 0,0 0 0,1 0 0,-1 1 0,0-1 0,1 0 0,-1 0 0,1 0 0,-1 0 0,1 1 0,-1-1 0,0 0 0,0 1 0,0 0 1,1 1-1,-1-1 1,0 1-1,0-1 1,1 1 0,-1 0-1,1-1 1,0 1-1,-1-1 1,1 1 0,0 0-1,0-1 1,0 1-1,0 0 1,0-1 0,1 1-1,-1 0 1,0-1-1,1 1 1,-1-1 0,1 1-1,0 0 1,-1-1-1,3 3 1,21 37 795,-18-34-725,0-1-1,0 1 0,1-1 0,0-1 0,0 0 0,0 0 0,1 0 0,-1-1 0,1 0 0,0 0 1,0-1-1,13 4 0,-3-3 87,0-1 0,0 0 0,1-1 0,35-2 1,-50 0-152,0-1 0,0 1 1,0-1-1,0 0 0,0 0 1,0 0-1,0-1 0,-1 1 1,1-1-1,0 0 0,-1 0 1,1 0-1,-1-1 1,0 1-1,0-1 0,0 0 1,0 0-1,0 0 0,-1 0 1,1 0-1,-1 0 0,0-1 1,0 1-1,0-1 1,-1 0-1,1 0 0,1-7 1,2-6 53,-1 0 0,-2 0 0,1 0 1,-2 0-1,0-21 0,-1 35-34,-1-1 0,1 1 0,0-1-1,-1 1 1,1-1 0,-1 1 0,0-1 0,0 1 0,-1 0-1,1 0 1,-1 0 0,0 0 0,1 0 0,-1 0 0,0 0-1,-1 0 1,1 1 0,-5-5 0,3 4 4,-1-1 1,0 2-1,0-1 0,0 0 1,0 1-1,0 0 0,0 0 1,-1 0-1,1 1 0,-1 0 1,-5-1-1,2 1-104,0 1-1,1-1 1,-1 2-1,0-1 1,0 1-1,0 0 1,1 1-1,-1 0 1,1 0-1,-1 1 1,1 0 0,0 1-1,0 0 1,0 0-1,-9 7 1,2 3-1360,-1 1 0,-18 25 0,13-12-3246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52 185 6753,'0'0'2056,"0"0"-700,0 0-121,0 0-30,-3 21-368,0-3-632,0-5-24,0 1 0,1-1 0,0 1 0,1-1 0,1 1 1,0 0-1,0 0 0,2-1 0,3 20 0,-1-24-39,1 0 0,-1 0 0,1 0 0,1-1 0,0 0 0,0 0 0,0 0 0,1-1 0,0 0-1,1 0 1,-1-1 0,1 0 0,11 6 0,-13-8-125,0 0-1,0-1 1,1 0-1,0 0 1,0-1-1,0 1 1,0-1-1,0-1 1,0 0 0,0 0-1,0 0 1,1-1-1,-1 0 1,0 0-1,0-1 1,0 0-1,1 0 1,-1-1-1,8-2 1,-10 1-10,1-1 0,-1 1 1,1-1-1,-1 0 0,0-1 1,-1 1-1,1-1 0,-1 0 1,0 0-1,0 0 0,0 0 1,-1-1-1,0 0 0,0 0 1,0 1-1,-1-2 0,0 1 1,0 0-1,0 0 0,-1-1 1,0 1-1,0-11 0,1 5 7,-2 0 0,1 0-1,-2 0 1,1 0-1,-2 0 1,1 1 0,-2-1-1,0 0 1,0 1 0,-1-1-1,-9-18 1,6 19-3,-1-1 0,0 1 0,0 0 0,-1 1 0,-1 0 0,0 1 0,0 0 0,-21-15 0,26 21-3,-1 0 0,1 0 0,-1 0 0,1 1-1,-1-1 1,0 2 0,0-1 0,0 0 0,0 1-1,0 0 1,-1 1 0,1-1 0,0 1-1,0 0 1,0 1 0,-1-1 0,1 1 0,0 1-1,0-1 1,0 1 0,0 0 0,-5 3 0,4-1-14,1 0 1,0 0 0,0 1 0,0 0 0,1 0 0,-1 0 0,1 1 0,0 0 0,1 0 0,-1 0-1,1 0 1,1 1 0,-1-1 0,1 1 0,0 0 0,-2 11 0,1-7-1,1 2 0,1-1 1,0 0-1,0 0 0,2 1 0,-1-1 1,2 1-1,-1-1 0,4 18 1,-1-23 3,-1 0 0,1 1 0,1-1-1,-1 0 1,1 0 0,0-1 0,1 1 0,-1-1 0,1 0 0,1 0 0,-1-1 0,1 1 0,0-1 0,0-1 0,0 1 0,1-1 0,0 0 0,-1 0 0,15 4 0,-10-3 2,0-1 0,1 0 0,0-1 0,-1 0 0,1-1 0,1 0 0,-1-1 0,0 0-1,0-1 1,0-1 0,0 0 0,15-2 0,-21 0-19,1 1-1,0-1 0,-1-1 1,0 1-1,0-1 0,0 0 1,0 0-1,0-1 1,-1 1-1,0-1 0,0-1 1,0 1-1,-1-1 0,0 0 1,0 0-1,0 0 1,-1 0-1,1 0 0,1-8 1,2-3-153,-1-1 1,-1 0 0,0 0 0,-1 0 0,-1-1-1,1-21 1,-2 12-79,0-53-126,-2 76 369,0 0-1,0-1 0,-1 1 1,0 0-1,0 0 1,0-1-1,-1 1 0,0 0 1,0 0-1,0 1 0,-4-7 1,6 11 7,0 0 1,0-1 0,0 1 0,0 0-1,0 0 1,0 0 0,0 0 0,-1 0-1,1 0 1,0 0 0,0-1-1,0 1 1,0 0 0,0 0 0,0 0-1,0 0 1,-1 0 0,1 0-1,0 0 1,0 0 0,0 0 0,0 0-1,0 0 1,0 0 0,-1 0 0,1 0-1,0 0 1,0 0 0,0 0-1,0 0 1,0 0 0,-1 0 0,1 0-1,0 0 1,0 0 0,0 0 0,0 0-1,0 0 1,-1 0 0,1 0-1,0 0 1,0 0 0,0 0 0,0 0-1,0 1 1,0-1 0,0 0 0,0 0-1,-1 0 1,1 0 0,0 0-1,0 0 1,0 0 0,0 1 0,0-1-1,0 0 1,0 0 0,0 0-1,0 0 1,0 0 0,0 1 0,0-1-1,0 0 1,-3 18 5,3 20-12,1-25 40,1-1 0,0 1 1,1-1-1,1 0 0,0 1 0,0-1 0,2-1 0,-1 1 0,1-1 0,1 0 0,0 0 0,0-1 0,13 13 0,-14-16-20,-1-2-1,1 1 1,1-1 0,-1 0 0,1 0-1,-1-1 1,1 1 0,1-2 0,-1 1-1,1-1 1,-1 0 0,1 0-1,0-1 1,0 0 0,0-1 0,0 0-1,0 0 1,0-1 0,0 1-1,0-2 1,0 1 0,9-3 0,-12 2-53,-1 0 0,0 0 0,0-1 0,0 0 0,0 1 0,-1-1 1,1-1-1,0 1 0,-1-1 0,0 1 0,1-1 0,-1 0 0,0 0 1,0 0-1,3-5 0,-2 1-124,0-1-1,0 1 1,0-1 0,-1 0 0,0 1-1,-1-1 1,3-12 0,-1-6-158,-1 0 0,-2-1 0,-2-50 0,-1 62 551,-1 20 62,2 25-142,2-20-131,1 0-1,1 0 1,0 0-1,1 0 1,-1 0-1,2 0 1,-1-1-1,2 0 1,-1 0-1,1-1 1,0 1-1,1-1 1,0 0-1,0-1 1,1 0-1,0 0 1,0 0-1,0-1 1,1-1-1,0 1 1,0-1-1,1-1 1,0 0-1,-1 0 1,1-1-1,0 0 1,0-1-1,1 0 1,14 1-1,-24-3-13,1 0 1,0 0-1,0 0 0,-1-1 0,1 1 0,-1-1 1,1 1-1,0-1 0,-1 1 0,1-1 1,-1 0-1,1 0 0,-1 1 0,0-1 0,1 0 1,-1-1-1,0 1 0,1 0 0,-1 0 0,0 0 1,0-1-1,1-1 0,0-1 7,0-1-1,0 1 0,0 0 1,-1 0-1,0-1 0,0 1 1,0-1-1,0-6 1,0-1 22,-1-1 1,0 1-1,-1 0 1,-1-1-1,-5-22 1,3 25 68,-1 0-1,1 0 1,-1 0 0,-1 1 0,0 0 0,0 0 0,-1 0 0,0 1 0,-1 0 0,0 1 0,-9-8 0,12 11-51,0 0 0,0 0 0,0 1 0,-1-1 0,1 1 0,-1 1 0,1-1 0,-1 1 0,0 0 0,0 0 0,0 1 0,0 0 0,-1 0 0,1 0 0,0 1 0,0-1 0,0 2 0,-1-1 0,1 1 0,-12 2 0,15-1-50,1 0 1,-1 0-1,0 0 1,1 0-1,0 0 1,-1 0 0,1 1-1,0-1 1,0 1-1,0 0 1,1-1-1,-1 1 1,0 0-1,1 0 1,0 0-1,0 0 1,0 0-1,0 0 1,0 1 0,1-1-1,0 0 1,-1 0-1,1 4 1,-1 10-27,1 0 0,2 33 0,-1-46-18,0 0 0,-1 0-1,1 0 1,1-1 0,-1 1 0,0 0-1,1-1 1,0 1 0,0-1-1,0 1 1,0-1 0,0 0 0,1 0-1,0 0 1,-1 0 0,1-1 0,0 1-1,0-1 1,1 0 0,-1 1 0,0-1-1,1-1 1,-1 1 0,1 0 0,0-1-1,5 2 1,-3-2-195,0 0 1,0 0-1,0 0 1,0-1-1,0 1 1,0-1-1,0-1 1,0 1-1,0-1 0,0 0 1,0-1-1,0 0 1,0 1-1,0-2 1,-1 1-1,9-5 1,-11 5 193,0 0 1,0 0-1,0 0 0,0 1 1,0-1-1,1 1 1,-1 0-1,0 0 1,1 0-1,-1 1 1,1-1-1,6 0 1,-8 2 106,0-1 0,0 1 0,-1 0 0,1-1 1,0 1-1,0 0 0,0 0 0,0 0 1,-1 0-1,1 0 0,-1 0 0,1 1 1,-1-1-1,1 1 0,-1-1 0,0 1 0,1-1 1,-1 1-1,0 0 0,0-1 0,0 1 1,1 4-1,20 50 1044,-3 1 0,-2 1 0,16 102 0,-13-59-864,-14-86-145,-6-15-163,0 0 0,0-1-1,0 1 1,0 0-1,0 0 1,0 0-1,0 0 1,0-1 0,0 1-1,1 0 1,-1 0-1,0 0 1,0 0-1,0 0 1,0 0 0,0-1-1,1 1 1,-1 0-1,0 0 1,0 0 0,0 0-1,0 0 1,1 0-1,-1 0 1,0 0-1,0 0 1,0 0 0,1 0-1,-1 0 1,0 0-1,0 0 1,0 0-1,0 0 1,1 0 0,-1 0-1,0 0 1,0 0-1,0 0 1,1 0-1,-1 0 1,0 1 0,0-1-1,0 0 1,0 0-1,0 0 1,1 0-1,-1 0 1,0 0 0,0 1-1,0-1 1,0 0-1,0 0 1,0 0 0,0 0-1,1 0 1,-1 1-1,0-1 1,0 0-1,0 0 1,0 0 0,0 1-1,0-1 1,0 0-1,0 0 1,0 0-1,0 0 1,0 1 0,1-14-5952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5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16 6129,'-4'9'399,"0"0"-1,1 1 0,0-1 0,1 1 0,0 0 0,0 0 1,1 0-1,0 0 0,1 0 0,0 0 0,0 0 1,1 0-1,4 15 0,-3-14-239,1-1 0,1 0 0,0 0 0,0 0 0,1 0 0,0-1 0,0 0 0,1 0 0,1 0 0,-1-1 0,1 0 0,11 10 0,-7-9-90,-1-1 0,2-1-1,-1 0 1,1 0 0,0-2 0,0 1 0,1-1-1,-1-1 1,1 0 0,0-1 0,17 2 0,-24-4 27,0 0 0,1 0 0,-1-1 0,0 0-1,0-1 1,1 1 0,-1-1 0,0 0 0,0-1 0,0 1 0,0-1 0,0-1 0,0 1 0,0-1 0,-1 0 0,0 0 0,1 0 0,-1-1 0,0 0 0,0 0 0,-1 0 0,0-1 0,1 1 0,-1-1 0,5-8 0,-2-2 58,-1 0 0,0-1 0,-1 0 1,-1 0-1,0 0 0,-1 0 0,-1-1 0,-1 1 1,0-1-1,-2-24 0,1 37-128,-1-1 1,0 1-1,1 0 0,-1 0 1,-1-1-1,1 1 0,-1 0 1,1 0-1,-1 0 0,-1 0 0,1 1 1,0-1-1,-1 0 0,0 1 1,1 0-1,-1 0 0,-1 0 1,1 0-1,0 0 0,-1 0 1,0 1-1,1 0 0,-1 0 1,0 0-1,0 0 0,0 0 0,0 1 1,0 0-1,-1 0 0,-6-1 1,-1-1-63,0 1 1,0 1-1,0 0 1,0 1-1,-1 0 1,1 0-1,0 2 1,0-1-1,0 2 1,-14 3-1,19-3-208,1 1-1,-1-1 1,1 1-1,0 0 0,0 0 1,1 1-1,-1 0 0,1 0 1,0 0-1,0 1 1,0-1-1,1 1 0,-6 10 1,-1 7-3654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5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14843,'0'0'1593,"0"0"-1073,0 0-520,0 0 144,0 0 112,0 0-136,0 0-48,29-7-72,-19-1-816,0-6-3265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5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 3305,'0'0'6845,"0"0"-4858,0 0-1752,-9 19-226,-28 63 30,34-74 45,0 1 0,0 0 1,1 0-1,0 0 0,1 0 0,0 0 1,0 1-1,1-1 0,2 16 0,-1 6 124,-1-22-192,1 0 1,0 0-1,1-1 1,-1 1-1,2 0 1,-1-1 0,1 1-1,0-1 1,1 0-1,0 0 1,1 0-1,-1 0 1,1-1 0,1 0-1,-1 0 1,1 0-1,1-1 1,-1 1 0,1-2-1,0 1 1,8 4-1,-4-3 1,0-1-1,0 0 1,1-1 0,-1 0-1,1-1 1,1 0-1,-1-1 1,0 0 0,1-1-1,0 0 1,-1-1-1,1-1 1,0 0-1,17-2 1,-23 0 55,0 0 1,0 0-1,0-1 0,0 0 1,-1 0-1,1-1 0,-1 0 1,0 0-1,0 0 0,0-1 0,0 0 1,-1 0-1,0 0 0,0-1 1,-1 0-1,1 0 0,-1 0 1,0 0-1,-1 0 0,5-11 1,-3 6 65,-1 0 1,0 1-1,0-2 1,-1 1-1,-1 0 1,0 0-1,0-1 1,-1 1-1,-1-1 1,0 1-1,0-1 1,-4-18-1,2 24-61,0 0 0,-1 1-1,1 0 1,-1-1 0,0 1 0,-1 0-1,1 1 1,-1-1 0,0 1-1,0-1 1,0 1 0,-1 0 0,1 1-1,-1-1 1,0 1 0,0 0-1,-1 0 1,1 0 0,0 1-1,-8-2 1,-4-2-36,0 1 1,-1 0-1,0 1 1,0 2-1,-27-2 0,21 3-70,-1 1 0,1 1 0,-1 1 0,1 1 0,-30 8-1,45-8-130,0 0 0,0 0-1,1 1 1,-1 1-1,1-1 1,-1 1-1,-7 7 1,11-8-240,0 1 0,0 0 0,1 0 1,-1 0-1,1 1 0,0-1 0,1 1 0,-1 0 1,1 0-1,0 0 0,-2 8 0,1 10-5924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 12499,'0'0'1708,"0"0"-829,0 0-292,0 0-171,0 0-92,0 0 60,-19-4 209,114 1-524,65 2 97,-136 3-148,-1 0 0,0 1 0,0 2 1,37 11-1,-59-16-14,0 1-1,1-1 1,-1 0 0,0 1 0,0-1 0,0 1 0,0-1 0,0 1-1,0-1 1,0 1 0,0 0 0,0 0 0,0-1 0,0 1-1,0 0 1,-1 0 0,1 0 0,0 0 0,-1 0 0,1 0 0,0 0-1,-1 0 1,1 0 0,-1 0 0,0 1 0,1-1 0,-1 0-1,0 0 1,0 0 0,0 1 0,0-1 0,0 0 0,0 0 0,0 0-1,0 1 1,0-1 0,0 0 0,-1 0 0,1 0 0,0 0-1,-1 0 1,1 1 0,-1-1 0,0 0 0,1 0 0,-2 1-1,-3 5 34,1-1-1,-1 0 0,-1 0 0,1-1 0,-11 9 0,-50 35 68,42-33-96,1 1 0,1 0 0,0 2 0,2 1-1,0 0 1,-26 35 0,44-52-11,0-1 0,0 1 0,0 0 0,1 0 0,-1 0 0,1 0 0,0 0 0,0 0 0,0 0 0,0 1 0,0-1 0,1 0 0,-1 1 0,1-1 0,0 0 0,0 1 0,0-1 0,1 0 0,-1 1 0,2 4 0,0-5 10,0 0 0,0-1 0,0 1 1,1-1-1,-1 1 0,1-1 0,-1 0 0,1 0 0,0 0 0,-1-1 0,1 1 0,0 0 0,0-1 0,1 0 0,-1 0 0,0 0 0,0 0 0,0 0 0,1-1 0,3 1 0,40 5 245,0-2 0,1-2 0,83-6 0,-117 2-774,0-1-1,0 0 1,0-1-1,0-1 0,13-6 1,-6 3-2248,14-6-5657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56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57 5265,'0'0'8675,"0"0"-5926,0 0-1794,0 0-303,0 0-409,0 0-11,-25-9-14,-82-28-108,99 34-107,0 1 1,0 0-1,0 1 1,-1 0-1,1 0 1,-1 0-1,1 1 0,-1 1 1,1 0-1,-9 1 1,11 0-3,1-1 0,0 1 0,0 0 0,0 0 0,0 1 0,0 0 0,0-1 0,1 2 0,-1-1 0,1 0 0,0 1 0,-5 5 0,4-1-1,-1-1 0,1 1 0,1 0 0,0 0 0,0 0 0,1 1-1,0 0 1,0-1 0,1 1 0,0 0 0,0 0 0,1 0 0,0 0-1,1 1 1,1 9 0,-1-16-8,1-1 1,-1 1-1,1-1 0,0 1 1,0-1-1,0 0 0,0 0 1,1 1-1,-1-1 0,1 0 1,-1 0-1,1 0 0,0 0 1,0 0-1,-1-1 0,1 1 1,0 0-1,1-1 0,-1 0 1,0 1-1,0-1 0,1 0 1,-1 0-1,0 0 0,1 0 1,-1-1-1,1 1 0,-1-1 1,1 0-1,0 1 0,3-1 1,4 1-34,-1-1 0,1 0 1,-1 0-1,1-1 0,-1 0 1,0-1-1,17-4 0,-13 0 18,-1-1 0,1 0 0,-1-1 0,0 0 0,-1-1 0,0 0 0,0-1 0,-1 0 0,11-16 0,30-26 25,-51 52-2,0 0 1,1 0-1,-1 0 0,0-1 0,0 1 0,0 0 1,0 0-1,1 0 0,-1-1 0,0 1 0,0 0 1,1 0-1,-1 0 0,0 0 0,0 0 0,1 0 1,-1 0-1,0 0 0,0 0 0,1 0 0,-1 0 1,0 0-1,0 0 0,1 0 0,-1 0 0,0 0 1,0 0-1,1 0 0,-1 0 0,0 0 0,0 0 1,1 0-1,-1 0 0,0 0 0,0 0 0,1 1 1,-1-1-1,0 0 0,0 0 0,0 0 0,1 0 1,-1 1-1,0-1 0,0 0 0,0 0 0,0 0 1,0 1-1,1-1 0,-1 0 0,0 0 0,0 1 1,0-1-1,0 0 0,0 0 0,0 1 0,0-1 1,0 0-1,0 0 0,0 1 0,0-1 0,0 0 1,0 0-1,0 1 0,0-1 0,0 1 0,0 26 146,-1-17-61,13 320 793,-2-165-494,-17 232 0,-22-195-945,40-222-2267,5-13-1787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1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2801,'0'0'1255,"0"0"-142,0 0 97,0 0 163,0 0-96,0 0-146,4-3-46,3 1-725,0-1-1,0 1 1,1 0-1,-1 1 1,0-1-1,0 1 1,1 1-1,-1 0 1,1 0 0,-1 0-1,11 2 1,13 4 59,44 13 0,-20-4-179,138 25 357,-161-36-600,-1-1 0,1-1 0,-1-1 0,39-6 0,-67 5-234,1 0-1,-1-1 1,0 0 0,0 1 0,0-1 0,0-1-1,0 1 1,0 0 0,0-1 0,0 1 0,0-1-1,0 0 1,2-2 0,2-9-4452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1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10114,'0'0'1144,"0"0"-479,0 0-425,0 0 448,0 0 128,-4 156 424,1-100-520,1 4 169,2-7-737,0-4-32,0-9-120,2-9-48,13-11-104,17-9-897,-2-4-1207,-1-7-5642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2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78 9394,'0'0'2238,"0"0"-1522,0 0-509,0 0 22,0 22 44,6 71 164,-4-88-382,-1 0 0,1 0-1,0 0 1,0 0 0,0 0 0,1-1 0,0 0 0,0 1 0,0-1 0,0 0 0,1 0 0,-1 0 0,1-1 0,0 1 0,0-1 0,1 0 0,-1 0 0,0-1 0,1 1 0,0-1 0,0 0 0,7 2 0,-8-2 10,8 3 42,1-1-1,-1 0 0,1 0 1,-1-2-1,1 1 0,0-2 1,0 1-1,0-2 0,0 0 1,0 0-1,0-2 0,0 1 1,0-2-1,23-6 0,-29 6-69,0 1 0,0-1 0,-1-1 0,0 1 0,1-1-1,-1 0 1,-1-1 0,1 1 0,-1-1 0,1 0-1,-1 0 1,-1-1 0,1 0 0,-1 0 0,0 0-1,0 0 1,-1 0 0,0-1 0,0 0 0,0 1-1,-1-1 1,0 0 0,0 0 0,-1 0 0,0-1-1,0 1 1,-1-13 0,0 16-20,1 0 0,-1-1 0,0 1-1,-1 0 1,1 0 0,-1 0 0,0 0 0,0 0 0,0 0-1,-1 0 1,1 0 0,-1 0 0,0 1 0,0-1 0,0 0-1,-1 1 1,1 0 0,-1-1 0,0 1 0,1 0 0,-1 1-1,-1-1 1,1 0 0,0 1 0,-1 0 0,1-1 0,-1 2-1,0-1 1,0 0 0,0 1 0,-6-2 0,-5-2-76,0 0 0,0 1 0,-1 1 0,0 0 0,0 2 0,0 0 0,0 0 1,0 1-1,1 1 0,-1 1 0,0 0 0,0 1 0,-29 10 0,29-7-555,1 1 1,-1 1-1,1 0 0,1 1 0,0 0 1,0 1-1,-23 23 0,-1 7-4029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2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29 9762,'0'0'1360,"0"21"-466,-2-4-771,1-6-74,0 0-1,1 0 1,0 0-1,0 0 1,1 0-1,1 0 1,-1 0-1,2-1 1,0 1-1,0-1 1,6 13-1,-2-11 88,1 0 1,0 0-1,1-1 0,0 0 0,1-1 0,0 0 0,0 0 0,1-1 0,0-1 0,1 0 0,0 0 0,0-1 0,26 10 0,-20-10 59,0 0 0,1-2 0,-1 0 0,1-2 0,1 0 0,-1-1 0,0 0 0,0-2 0,34-3 0,-47 2-149,1 0 0,-1-1 0,1 0 1,-1 0-1,0-1 0,0 1 1,0-1-1,0 0 0,0-1 0,-1 0 1,1 0-1,-1 0 0,0 0 1,0-1-1,-1 0 0,0 0 1,1 0-1,-1-1 0,-1 1 0,1-1 1,4-11-1,-4 7 45,0 0-1,-1-1 1,0 1-1,0-1 1,-1 0 0,0 0-1,-1 0 1,-1 0 0,0 0-1,0 0 1,-1 0-1,-3-18 1,2 23-68,-1-1-1,1 1 1,-1-1-1,0 1 1,0 0-1,-1 0 1,0 0 0,0 1-1,0-1 1,-1 1-1,0 0 1,0 0 0,0 1-1,-1 0 1,1 0-1,-1 0 1,0 0-1,0 1 1,0 0 0,-1 0-1,1 1 1,-14-4-1,-3 0-5,-1 1 0,0 1 0,0 1 0,-1 1-1,-28 2 1,45 0-66,1 1 1,-1-1-1,1 2 0,-1-1 0,1 1 0,0 0 1,-1 0-1,1 1 0,0 0 0,1 1 0,-1-1 0,-10 8 1,9-5-715,1 1 1,-1 0 0,1 1 0,0 0 0,-7 10-1,-3 9-6203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14027,'0'0'3985,"0"0"-3617,0 0-368,0 0-1536,0 0-953,0 0-1472,0 0 2409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2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9 139 7906,'0'0'2640,"-2"21"2549,-1-5-4975,1 0-1,1 0 0,0 0 0,1 0 1,1 1-1,0-1 0,1 0 0,1 0 1,1-1-1,8 24 0,-7-28-155,0 0-1,1 0 0,1 0 0,0-1 1,0 0-1,15 14 0,-18-20-46,0 0 0,0-1 0,1 0 1,-1 0-1,1 0 0,-1-1 0,1 1 0,0-1 0,0 0 0,0-1 0,1 1 0,-1-1 0,0 0 0,1 0 0,-1-1 0,0 0 0,10 0 0,-11-1-36,-1 0 0,1 0 0,-1-1 0,0 1 0,0-1 0,0 1 0,0-1 0,0 0 0,0 0 0,0-1 0,0 1 0,-1 0 0,1-1 0,-1 0 0,0 0-1,0 1 1,0-1 0,0 0 0,0-1 0,-1 1 0,1 0 0,-1 0 0,0-1 0,1-5 0,4-11-371,-1 0 0,4-37 0,-9 55 377,5-144-3286,-5 140 3424,1 22 159,1-1 1,1 0-1,0 1 1,0-1-1,2-1 1,0 1 0,0 0-1,2-1 1,0 0-1,0-1 1,1 0-1,14 18 1,-17-25-221,1 0 1,0 0-1,0 0 0,0 0 1,0-1-1,1 0 1,0 0-1,0-1 0,1 0 1,-1 0-1,9 2 1,-10-4-44,0-1 0,0 0 0,1 0 0,-1 0 0,0-1 0,0 0 1,0 0-1,0 0 0,1-1 0,-1 0 0,0 0 0,0-1 1,0 0-1,-1 0 0,1 0 0,9-5 0,-7 2-88,0-1 0,-1 1 0,1-1-1,-1-1 1,0 0 0,-1 0 0,1 0 0,-1 0 0,-1-1-1,0 0 1,0-1 0,0 1 0,-1-1 0,0 1-1,-1-1 1,3-12 0,0 1-298,-2 0 0,0 0 0,-2 0 0,0 0 0,-1-1 0,-3-33 0,2 78 417,-1-13 91,1 0 0,0 0-1,1 0 1,0 0 0,1 0 0,0 0-1,0 0 1,5 10 0,-3-12-16,1 0 0,0-1 1,0 0-1,1 0 0,0-1 0,0 1 1,1-1-1,-1-1 0,2 1 0,-1-1 1,1 0-1,0-1 0,13 7 1,-18-10-103,1-1 0,0 1 0,0-1 0,0 0 0,0 0 0,0 0 0,0 0 0,0-1 0,0 0 0,0 0 0,0 0 0,0 0 0,0 0 0,0-1 0,0 0 1,0 0-1,0 0 0,0 0 0,0-1 0,0 0 0,-1 1 0,1-1 0,-1 0 0,1-1 0,-1 1 0,0-1 0,0 0 0,0 1 0,0-1 0,0 0 0,-1-1 0,1 1 0,3-7 1,-1 0-42,0 1 1,0-2 0,-1 1-1,0 0 1,-1-1 0,0 0-1,0 1 1,-1-1 0,-1 0-1,0 0 1,0 0 0,-1-1-1,-1 1 1,0 0 0,-3-16-1,3 20 32,-1 1 0,1 0 0,-1 0 0,0 0 0,-1 1 0,1-1 0,-1 0 0,-1 1 0,1 0 0,0-1 0,-1 1 0,0 1 0,-1-1 0,1 1 0,-1-1 0,1 1 0,-1 0 0,-1 1 0,1-1 0,0 1 0,-1 0 0,0 1 0,1-1 0,-1 1 0,0 0 0,0 1 0,0-1 0,-11 0-1,13 2-4,1 0 0,0 0 0,0 0-1,0 0 1,0 1 0,0-1 0,0 1-1,0 0 1,0 0 0,0 0-1,0 1 1,0-1 0,1 0 0,-1 1-1,0 0 1,1 0 0,0 0-1,-1 0 1,1 0 0,0 0 0,0 0-1,0 1 1,0-1 0,0 1-1,1 0 1,-1-1 0,1 1 0,0 0-1,-1 0 1,1 0 0,1 0-1,-1 0 1,0 0 0,0 3 0,-2 15-5,0 0 0,2 1 0,1 41 0,1-35 32,-1-19-20,1-1 1,0 0-1,0 0 1,1 0-1,0-1 1,0 1-1,1 0 1,0-1-1,1 1 1,6 10-1,-8-15-15,-1-1 0,0 0 0,1 0 0,0 0-1,0 0 1,-1 0 0,1 0 0,0 0 0,0-1 0,1 1 0,-1-1 0,0 1-1,1-1 1,-1 0 0,0 0 0,1 0 0,-1 0 0,1-1 0,0 1-1,-1-1 1,1 1 0,-1-1 0,1 0 0,0 0 0,-1 0 0,1 0 0,0 0-1,-1-1 1,1 1 0,0-1 0,-1 0 0,1 0 0,-1 0 0,0 0 0,1 0-1,3-3 1,-1-1-73,0 0-1,0-1 1,0 0 0,0 0-1,-1 0 1,0 0-1,0-1 1,-1 0-1,0 1 1,0-1 0,-1 0-1,1-1 1,0-7-1,2-1-21,-5 16 109,0-1-1,0 1 1,1-1 0,-1 1-1,0-1 1,0 1-1,0 0 1,1-1 0,-1 1-1,0-1 1,1 1 0,-1 0-1,0-1 1,1 1-1,-1 0 1,0-1 0,1 1-1,-1 0 1,1 0 0,-1-1-1,0 1 1,1 0 0,-1 0-1,1 0 1,-1-1-1,1 1 1,-1 0 0,1 0-1,-1 0 1,1 0 0,-1 0-1,1 0 1,-1 0 0,1 0-1,-1 0 1,0 0-1,1 1 1,-1-1 0,1 0-1,-1 0 1,1 0 0,-1 0-1,1 1 1,-1-1 0,0 0-1,1 0 1,-1 1-1,1-1 1,-1 0 0,1 1-1,17 18 176,6 11 124,-17-19-291,1 0 1,0 0 0,0-1-1,1 0 1,0-1 0,1 0-1,0 0 1,1-1 0,0-1-1,0 0 1,19 10 0,-12-13-458,0-1 1,1 0-1,25 0 1,-5-2-3225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3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12 6545,'0'0'1342,"0"0"-523,0 0-602,0 0-93,0 0-4,0 0 55,-10 18 4609,8 21-4577,-8 47 0,5-53 166,1 1 0,1 50 0,3-74-343,1 0 0,0 0-1,1 0 1,0 0 0,1 0 0,0 0 0,0-1-1,1 1 1,0-1 0,1 0 0,0 0-1,11 13 1,-5-10-8,0 0 0,1-1 0,1 0 1,0 0-1,0-2 0,1 0 0,0 0 0,1-1 0,0-1 0,0-1 0,24 7 1,-21-7-5,0-2 1,0 0-1,0-1 1,1-1-1,-1-1 1,1 0-1,-1-2 1,1 0-1,-1-1 1,20-5 0,-29 5-4,0-1 0,0-1 0,-1 1 0,1-2 0,-1 1 0,0-1 0,0 0 0,0-1 0,-1 0 1,0 0-1,0 0 0,-1-1 0,0 0 0,0-1 0,0 1 0,-1-1 0,0 0 0,-1 0 1,7-15-1,-5 7 89,-1 1 1,-1-1-1,0 0 0,0 0 1,-2-1-1,0 1 1,-1 0-1,-1-1 1,0 1-1,-4-26 1,1 32-61,0-1 0,-1 0 1,0 1-1,0 0 0,-1 0 1,0 0-1,-1 1 1,0-1-1,-1 2 0,0-1 1,0 1-1,-1 0 1,0 0-1,-1 1 0,1 0 1,-1 0-1,0 1 1,-1 0-1,-17-7 0,5 2-8,0 2 0,-1 1 0,0 0 1,0 2-1,-1 0 0,0 2 0,0 0 0,-25 1 0,36 3-49,-1 0 0,1 1 0,0 0 0,-1 1 1,1 1-1,0 0 0,0 1 0,-14 6 0,22-8-32,0 1 0,-1 0-1,1 0 1,0 0-1,0 1 1,1 0 0,-1 0-1,1 0 1,0 0 0,0 1-1,0-1 1,1 1-1,-1 0 1,1 1 0,1-1-1,-1 0 1,1 1 0,-1-1-1,2 1 1,-3 11 0,2-3-812,0 1 1,1-1 0,1 1 0,1 0 0,2 16-1,9 11-7059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4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60 13731,'0'0'1810,"0"0"-1196,0 0-486,0 21-86,3 68-17,-2-85-18,0 0 0,0 0 0,0 0 0,0 0 0,1 0 0,0 0 0,0 0 0,0 0 0,0-1 0,0 1 0,1-1 0,0 0 0,-1 0 0,1 0 0,0 0 0,1 0-1,-1 0 1,0-1 0,8 4 0,-3-2 24,0 0 0,1-1 0,-1 0 0,1 0-1,-1-1 1,18 2 0,-18-3 38,1 0 0,0-1-1,-1 0 1,1-1 0,-1 0 0,1 0 0,-1-1 0,1 0-1,-1 0 1,0-1 0,0 0 0,0 0 0,13-8 0,-16 7-29,0 0 0,0 0 1,0 0-1,0-1 0,-1 0 1,0 0-1,0 0 1,0 0-1,-1-1 0,1 1 1,-1-1-1,-1 0 1,1 0-1,-1 0 0,0 0 1,0-1-1,-1 1 1,2-12-1,-2 13 7,-1 0 1,1 1-1,-1-1 0,0 0 0,-1 1 1,1-1-1,-1 1 0,0-1 1,0 1-1,0-1 0,0 1 0,-1-1 1,0 1-1,0 0 0,0 0 1,-4-6-1,2 7-11,0-1 0,1 1 0,-2-1 0,1 1 0,0 1 1,0-1-1,-1 0 0,0 1 0,1 0 0,-1 0 0,0 1 0,0-1 0,0 1 0,-10-1 1,-2-1-122,-1 2 1,0-1 0,0 2-1,0 1 1,1 0 0,-1 1-1,0 1 1,-27 8 0,24-4-776,0 1 1,0 1-1,-31 19 1,8-1-3900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4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11330,'0'0'1177,"3"23"-687,-2-15-420,1 19 109,13 46 0,-13-62-117,2 0 0,0 0 0,0-1 1,1 0-1,0 1 0,1-1 0,0-1 1,1 1-1,8 9 0,-5-9 145,1 0 0,1-1 0,0 0 0,0-1 0,0-1 0,1 0 0,0 0 0,0-1 0,1-1-1,0 0 1,0-1 0,0 0 0,0-1 0,21 1 0,-25-3-147,-1 0-1,1-1 0,0-1 1,-1 1-1,1-1 0,-1-1 1,0 0-1,1 0 0,-1-1 1,0 0-1,0-1 0,-1 0 1,1 0-1,-1-1 0,0 0 1,0 0-1,0-1 0,-1 0 1,0 0-1,0-1 0,0 0 1,9-13-1,-9 8 20,0-1 0,0 0 0,-1 0 0,-1-1 0,0 1 0,-1-1 0,0 0 0,-1-1 0,-1 1 0,0 0 0,-1-1 0,-1-18 0,0 26-47,-1 1 0,1-1 0,-1 0-1,-1 1 1,1 0 0,-1-1 0,0 1 0,0 0-1,-1 0 1,0 0 0,0 0 0,0 0-1,-1 1 1,0-1 0,0 1 0,0 0-1,0 0 1,-1 1 0,0-1 0,0 1-1,0 0 1,-1 0 0,1 1 0,-1 0-1,0 0 1,0 0 0,0 0 0,-11-2-1,4 2-80,0 1-1,-1 0 1,1 0-1,-1 1 0,0 1 1,1 1-1,-1 0 1,1 0-1,-1 2 1,1-1-1,-1 2 0,1 0 1,1 0-1,-1 1 1,0 1-1,-21 13 1,21-10-322,0 0 0,1 1 0,1 0 1,0 1-1,0 0 0,1 1 0,0 0 1,1 0-1,-8 16 0,-3 13-4909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5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50 14363,'0'0'1956,"0"0"-1223,-23-8-543,-76-24-158,91 29 8,-1 1 0,0 0 0,0 1-1,1 0 1,-1 0 0,0 1 0,0 1 0,0-1-1,-14 4 1,18-3-30,0 0 0,0 1 0,0 0 0,0 0 0,1 1 0,-1-1 0,1 1 0,0 0 0,0 0 0,0 0 0,0 1 0,0-1 0,-3 6 0,2-2-12,0 1 1,1 0 0,0 1-1,0-1 1,1 1-1,0-1 1,1 1-1,0 0 1,0 0 0,1 0-1,0 0 1,1 0-1,-1 0 1,2 0 0,-1 1-1,3 9 1,-2-14 6,0-1-1,0 1 1,1 0 0,-1 0-1,1-1 1,0 1 0,0-1-1,1 0 1,-1 1 0,1-1 0,0 0-1,0 0 1,0-1 0,1 1-1,-1-1 1,5 4 0,-1-2-6,0-1 0,1 0 0,-1 0 0,1 0 0,-1-1 0,1 0 0,0 0 0,1-1 0,8 1 0,-7-1-1,1 0 1,0-1 0,0-1 0,0 0-1,0 0 1,-1-1 0,1 0-1,0-1 1,-1-1 0,1 1 0,-1-2-1,1 1 1,-1-1 0,-1-1-1,12-6 1,-6-2 25,0 0-1,-2-1 1,24-30-1,-10 12 363,-27 32-383,0-1 0,1 1-1,-1 0 1,0 0 0,1-1-1,-1 1 1,0 0 0,1 0-1,-1-1 1,0 1 0,1 0-1,-1 0 1,0 0 0,1 0-1,-1 0 1,1 0 0,-1-1 0,0 1-1,1 0 1,-1 0 0,1 0-1,-1 0 1,0 0 0,1 1-1,-1-1 1,1 0 0,-1 0-1,0 0 1,1 0 0,-1 0-1,0 0 1,1 1 0,-1-1-1,1 0 1,-1 0 0,0 1-1,0-1 1,1 0 0,-1 0 0,0 1-1,1-1 1,-1 0 0,0 1-1,0-1 1,0 0 0,1 1-1,-1-1 1,0 1 0,0-1-1,0 0 1,0 1 0,0-1-1,0 0 1,0 1 0,0-1-1,0 1 1,0 0 0,10 34 4,-8-24 1,71 244 153,-20-74-124,40 244 1,-84-348-9,-4 0 1,-5 84-1,0-149-50,-1 0 1,0 0-1,-1 0 1,0 0-1,-1 0 0,-1-1 1,0 1-1,0-1 0,-1 0 1,-1 0-1,1 0 0,-2-1 1,0 0-1,0 0 1,0-1-1,-1 1 0,-1-2 1,0 1-1,0-1 0,0-1 1,-1 0-1,0 0 1,-1-1-1,1 0 0,-1 0 1,0-2-1,-1 1 0,1-1 1,-1-1-1,0 0 0,-20 2 1,20-4-24,0-1 0,0 0 1,0 0-1,-1-2 0,1 1 1,0-1-1,0-1 0,-21-8 1,24 7 63,0-1 0,1 0 0,0 0 0,0-1 0,0 0 0,0-1 0,1 1 0,0-1 0,0-1 0,1 0 0,-8-12 0,6 7 51,0-1 0,1 0 1,1 0-1,0 0 1,1-1-1,1 0 1,0 0-1,-3-22 0,3-12 169,1-65-1,3 105-232,0-11 45,2 0 0,0 0 0,1 1 0,1-1 0,1 1 0,1-1 1,0 1-1,1 1 0,2 0 0,0 0 0,0 0 0,2 1 0,0 0 0,1 1 1,1 1-1,15-15 0,-10 12-69,2 1 0,0 1 0,1 0 0,0 2-1,2 1 1,-1 0 0,1 2 0,1 1 0,0 0 0,1 2 0,0 1 0,30-5 0,79-10-3928,-77 13-4219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6913,'0'0'3411,"0"0"-1950,0 0-274,22 0 384,369 26 3067,-389-26-4634,47 5 215,129 6 79,-177-11-768,-17 0-3128,-5-2-1850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6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10234,'0'0'2273,"0"0"-1809,0 0 1216,0 122-48,0-66-647,10 4 223,0 2-640,-3 0-256,3-4-64,-3-11-192,-2-12-64,3-10 8,-1-10-56,1-3-160,4-8 160,10-2-824,0-2-392,-2 0-5090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7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10594,'0'0'1841,"0"0"-729,0 0-688,0 0 28,0 0-220,0 0 50,25-4 122,-6 0-369,7-2 47,1 1 0,-1 1 0,1 1 0,0 1-1,41 4 1,-58 0-16,0 0-1,1 0 0,-1 2 1,-1-1-1,1 1 0,-1 1 0,1-1 1,-1 2-1,0-1 0,-1 1 0,14 12 1,-17-13-20,1 1 0,-1-1 0,0 1 0,-1 0 0,0 0 0,0 0 0,0 1 1,0-1-1,-1 1 0,0 0 0,-1 0 0,1 0 0,-2 0 0,1 1 0,-1-1 0,1 15 0,-2-18-29,-1 1-1,-1 0 1,1-1 0,0 1-1,-1-1 1,0 1-1,0-1 1,-1 0-1,1 0 1,-1 0-1,0 0 1,0 0-1,0-1 1,0 1-1,-1-1 1,1 0-1,-1 0 1,0 0 0,0 0-1,0-1 1,0 0-1,-1 0 1,-5 3-1,-11 4 53,-1-1 0,1 0 0,-34 6 0,32-10-54,-1-1 0,1-1 0,-28-1 0,51-1-15,-1 0 0,0 0 0,0 0 0,1 0 0,-1 0 0,0 0-1,0-1 1,1 1 0,-1 0 0,0-1 0,1 1 0,-1 0 0,1-1 0,-1 1 0,0-1 0,1 1 0,-1-1 0,1 1 0,-1-1 0,1 1 0,-1-1 0,1 1 0,-1-1 0,1 0 0,0 1 0,-1-1 0,1 0 0,0 1 0,0-1 0,0 0 0,-1 0 0,1 1 0,0-1 0,0 0 0,0 1 0,0-1 0,0 0 0,0 0 0,0 1 0,0-1 0,1-1 0,-1 0-29,0 0-1,1 0 0,-1 0 1,1 0-1,0 0 1,-1 0-1,1 0 1,0 0-1,0 1 0,0-1 1,0 0-1,1 0 1,-1 1-1,3-4 0,4 1-53,0-1 0,0 1 0,0 0 0,0 1 0,1 0 0,-1 0 0,1 1 0,0 0 0,0 1 0,0 0-1,0 0 1,0 1 0,15 1 0,-10 0 70,-1 0-1,0 1 1,1 0-1,-1 1 1,-1 1 0,1 0-1,0 1 1,19 10-1,-19-6 72,0 0 0,0 1 0,-1 0 0,0 0 0,-1 1 0,0 1 0,17 24 0,-24-29 29,0-1-1,0 1 0,0 0 1,-1 0-1,0 0 0,-1 0 1,1 0-1,-1 1 0,-1-1 1,1 1-1,-1-1 0,-1 1 1,0 0-1,0-1 0,0 1 1,-1 0-1,0-1 0,-3 12 1,2-13-43,-1-1 0,1 1 1,-2-1-1,1 0 0,0 0 1,-1 0-1,0 0 0,0-1 1,-1 1-1,1-1 0,-1 0 1,0 0-1,0-1 0,0 1 1,0-1-1,-1 0 0,1-1 1,-1 1-1,0-1 0,0 0 1,-6 1-1,-11 2-6,1-1 0,0 0 0,-1-2 0,-31 0 0,40-2-7,0-1 0,0 0-1,0 0 1,-22-7 0,33 7-82,0 1-1,0-1 1,1 0 0,-1 0 0,0 0 0,1 0 0,-1-1 0,1 1 0,0-1 0,-1 1 0,1-1 0,0 0 0,0 0-1,0 0 1,0 0 0,0 0 0,1-1 0,-1 1 0,0 0 0,1-1 0,0 0 0,0 1 0,0-1 0,0 1 0,0-1 0,0 0-1,1 0 1,-1 0 0,1-3 0,0-15-1888,0 1-1944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7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11138,'0'0'1401,"0"0"-855,0 0-412,24-3-65,182-11 1218,-193 14-1113,0 2 0,1 0 0,-1 0 0,-1 2-1,1-1 1,0 1 0,-1 1 0,0 1 0,14 7 0,-21-10-130,0 0 0,-1 0 0,0 1 0,1-1 0,-1 1 0,0 0 0,-1 0 0,1 0 0,-1 1 0,0-1 0,3 7 0,-4-8 13,-1 0 0,0 1 0,0-1 0,0 0 0,-1 1 0,1-1 0,-1 1 0,0-1 0,0 1 0,0-1 0,0 1 0,0-1 0,-1 1 0,0-1 0,0 0 0,0 1 0,0-1 0,0 0 0,-3 4 0,0 1-25,-1 0 0,0-1 0,-1 0 0,0 0 0,0 0-1,0-1 1,-12 10 0,-61 39 28,25-18-49,42-28-10,-42 35 7,52-42-7,0 0-1,0 1 0,0-1 1,0 1-1,0-1 0,1 1 1,-1-1-1,1 1 0,-1 0 1,1 0-1,0 0 1,0 0-1,0 0 0,0 0 1,1 0-1,0 0 0,-1 0 1,1 4-1,1-5 6,0-1 1,-1 1-1,1-1 1,0 1-1,0-1 1,0 1-1,0-1 1,1 1-1,-1-1 1,0 0-1,1 0 1,-1 0-1,1 1 1,-1-1-1,1-1 0,-1 1 1,1 0-1,0 0 1,1 0-1,41 14 183,-37-13-168,33 8-180,1-2 1,0-2-1,0-2 1,0-1-1,73-6 1,-77-2-2967,-6-5-3124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8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14107,'0'0'3161,"0"0"-1729,0 0-1336,0 0 24,0 0-120,0 0-56,0 0 40,5 14 16,3-14-328,-1 2-952,0-2-3225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0 13779,'0'0'1500,"0"0"-948,0 0-506,0 0-84,-14 22 200,-2 1-59,6-10-2,1 1 0,0 1-1,1-1 1,1 2 0,0-1 0,1 1 0,-7 25-1,6-15-20,2 1 0,0-1-1,2 1 1,1-1 0,1 1-1,2 29 1,0-50-71,-1 0 0,1 1 1,0-1-1,0 0 0,1 1 0,0-1 0,0 0 0,1 0 1,-1 0-1,1-1 0,0 1 0,1-1 0,0 1 0,-1-1 0,2 0 1,-1-1-1,0 1 0,1-1 0,0 0 0,0 0 0,0 0 0,1 0 1,-1-1-1,1 0 0,0-1 0,0 1 0,0-1 0,0 0 1,0 0-1,11 1 0,-7-2 13,0 0 1,0 0-1,0-1 1,0-1-1,0 1 1,-1-2-1,1 1 0,0-1 1,0-1-1,-1 0 1,0 0-1,1-1 1,-1 0-1,-1 0 1,1-1-1,0 0 1,13-13-1,-13 10-5,-1 0 0,0-1-1,0 0 1,-1 0 0,0-1-1,-1 0 1,0 0 0,0 0-1,-1-1 1,-1 0 0,0 0 0,0 0-1,-1-1 1,3-21 0,-4 21 48,-1 1 1,0-1 0,-1 1 0,-1-1 0,1 0 0,-2 1 0,1-1 0,-2 1 0,0 0 0,0 0-1,-9-19 1,9 23-47,-1 1 0,0 0-1,0 0 1,-1 1 0,0-1-1,0 1 1,0 0 0,-1 0-1,1 1 1,-1 0 0,0 0-1,-1 0 1,1 1 0,-1-1-1,1 2 1,-1-1 0,0 1 0,0 0-1,-14-2 1,12 2-50,1 1 1,-1 0-1,0 0 1,1 1-1,-1 0 1,0 1-1,1-1 1,-1 2-1,0-1 1,1 1-1,-11 4 1,15-4-169,-1 1 1,1-1 0,0 1 0,-1 0 0,1 0 0,0 0 0,1 0 0,-6 6 0,5-4-508,0 0 1,1 1 0,-1-1-1,1 1 1,0 0-1,1 0 1,-3 7 0,-1 13-7001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3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5473,'0'0'4232,"0"0"-2701,0 0-994,0 0 181,1 20 117,5 67-62,-5-81-693,2 1 1,-1-1-1,1 0 1,0 1-1,0-1 0,0-1 1,1 1-1,0 0 1,0-1-1,1 0 0,-1 0 1,1 0-1,0 0 1,1-1-1,-1 0 0,1 0 1,-1-1-1,11 6 1,-10-6-49,5 4 12,1-1-1,0-1 0,0 0 1,0 0-1,1-1 1,-1-1-1,1 0 0,0 0 1,0-2-1,0 1 0,0-2 1,0 0-1,25-3 0,-32 2-52,1 0 0,-1-1-1,0 0 1,0 0 0,0 0 0,0-1-1,0 0 1,0 0 0,0 0-1,-1-1 1,0 0 0,0 0-1,0 0 1,0-1 0,0 1 0,-1-1-1,0 0 1,0-1 0,-1 1-1,1-1 1,-1 0 0,0 1-1,-1-1 1,1 0 0,-1-1 0,0 1-1,-1 0 1,0-1 0,1-6-1,0 2 5,-1-1-1,-1 1 0,0-1 0,0 1 0,-1-1 1,-1 1-1,0-1 0,0 1 0,-1 0 0,-1 0 0,0 0 1,-6-14-1,6 19 58,0 0 1,0 0-1,0 0 1,-1 1-1,1 0 1,-1-1 0,-1 2-1,1-1 1,-1 0-1,1 1 1,-1 0-1,0 1 1,-1-1-1,1 1 1,-1 0-1,1 1 1,-1 0-1,0 0 1,0 0 0,0 1-1,-10-1 1,10 1-40,-1 0 0,0 1-1,1 0 1,-1 0 0,0 1 0,1 0 0,-1 0 0,0 0 0,1 1 0,0 1 0,-12 4 0,15-4-13,1-1 0,-1 1 0,1 0 0,-1 0 0,1 0 0,0 1 0,0-1 0,0 1 0,1-1 0,-1 1 0,1 0 0,0 0 0,0 0 0,1 1 0,-1-1 0,1 0 0,0 0 1,0 1-1,0-1 0,0 1 0,1 4 0,-1-4-183,0 1 0,1 0 0,0-1 1,0 1-1,1-1 0,0 1 0,0-1 0,0 1 1,0-1-1,1 0 0,0 1 0,0-1 1,0 0-1,1 0 0,-1 0 0,1 0 0,1-1 1,4 6-1,16 14-4510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8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 7009,'0'0'4449,"0"0"-3134,0 0-1029,0 0-69,-11 25 319,-3 3-249,1-2 95,1 0 0,1 0-1,-14 55 1,18-50-123,1-1 1,1 1-1,2 1 0,1-1 0,1 0 1,2 1-1,6 35 0,-5-56-253,0-1 0,1 1 0,0-1 0,1 0-1,0 0 1,0 0 0,1-1 0,0 0 0,1 1-1,12 13 1,-13-18-1,1 1-1,0-1 0,1 0 0,-1-1 1,1 1-1,0-1 0,0-1 1,0 1-1,1-1 0,-1 0 0,1-1 1,-1 0-1,1 0 0,0-1 1,0 0-1,8 1 0,-5-2 39,0 0-1,0 0 0,-1-1 1,1 0-1,0-1 0,-1 0 1,1-1-1,-1 0 0,0-1 1,0 0-1,0 0 0,0-1 1,-1 0-1,0-1 0,0 0 1,0-1-1,-1 0 1,0 0-1,0 0 0,-1-1 1,0 0-1,0-1 0,-1 0 1,0 0-1,-1 0 0,0 0 1,0-1-1,4-12 0,-5 11 37,0-1-1,0 0 0,-1 0 0,-1-1 0,0 1 0,-1 0 1,0-1-1,-1-16 0,0 25-38,0 0 0,-1 0 0,1-1 0,-1 1 0,0 0 0,-1 0 0,1 0 0,0 0 0,-1 0 0,0 0 0,0 0 0,0 0 0,-1 1 0,1-1 0,-1 1 0,0 0 0,0 0 1,0 0-1,0 0 0,-1 0 0,1 1 0,-1-1 0,1 1 0,-1 0 0,0 0 0,-7-2 0,1 1-150,1 0 0,-1 1 0,0 0 1,0 1-1,0 0 0,0 0 0,0 1 1,0 1-1,0 0 0,1 0 0,-1 1 0,0 0 1,0 0-1,1 1 0,-1 1 0,1-1 1,0 2-1,0-1 0,1 1 0,-1 0 0,1 1 1,0 0-1,1 1 0,-1-1 0,1 1 1,0 1-1,1-1 0,0 1 0,0 0 1,1 1-1,0-1 0,0 1 0,1 0 0,-6 18 1,-2 16-4016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09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66 14995,'0'0'2055,"0"0"-1276,0 0-539,-24-10-106,-78-31-13,93 38-117,0 0 0,0 1 0,0 0 0,0 0 0,-1 1 0,1 0 0,0 1 0,0 0 0,-1 0 1,1 1-1,0 0 0,-1 0 0,1 1 0,0 1 0,0 0 0,1 0 0,-1 0 0,1 1 0,-1 0 0,1 1 0,0 0 0,1 0 0,-1 1 0,1 0 0,0 0 0,0 1 0,1 0 1,0 0-1,0 0 0,1 1 0,0-1 0,0 2 0,1-1 0,0 0 0,0 1 0,1 0 0,0-1 0,1 1 0,0 1 0,0-1 0,1 0 0,0 0 0,0 1 0,1-1 1,3 18-1,-3-24-7,1-1 1,-1 1-1,1-1 1,0 1-1,0-1 1,0 1-1,0-1 0,0 1 1,1-1-1,-1 0 1,1 0-1,0 0 1,-1 0-1,1 0 1,0 0-1,0 0 1,0-1-1,3 2 1,0 0-24,1 0 0,-1 0 1,1-1-1,-1 0 0,1 0 1,0 0-1,11 1 1,-5-2-34,1 0 0,-1 0 0,1-2 1,-1 1-1,1-2 0,-1 1 1,18-6-1,-20 3 30,-1-1 1,0 0 0,0 0-1,0-1 1,9-7 0,-12 8 55,0 0 0,0 0 1,0 1-1,1 0 0,0 0 0,0 1 1,0 0-1,0 0 0,15-3 0,-21 6-19,0 0 0,0 0 0,-1 0 0,1 1-1,0-1 1,0 0 0,0 1 0,0-1 0,-1 0-1,1 1 1,0-1 0,-1 1 0,1 0 0,0-1-1,-1 1 1,1-1 0,0 1 0,-1 0 0,1 0-1,-1-1 1,0 1 0,1 0 0,-1 0 0,1 0-1,-1-1 1,0 1 0,0 0 0,1 0-1,-1 0 1,0 0 0,0 1 0,4 37 278,-3-29-147,18 591 2083,-19-593-2208,-1 0 1,0 0-1,0 0 0,-1 0 0,0 0 0,-5 14 1,6-20-125,0 1 1,-1-1 0,1 1-1,-1-1 1,0 0 0,1 0-1,-1 1 1,0-1 0,0 0-1,0-1 1,-1 1 0,1 0-1,0-1 1,-1 1 0,1-1-1,-1 0 1,1 0 0,-1 0-1,1 0 1,-1 0 0,0 0-1,-4 0 1,-9-1-4052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11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8602,'0'0'2728,"0"0"-1647,0 0 111,0 0-32,0 0 256,0 0-55,52 5-929,-20-5-56,3 0-224,2 0-88,2 0 160,1 0-224,-6 0 0,-6 0 0,-6 0-128,-12 2-864,-8 0-1593,-2 3-3384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9:1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11642,'0'0'2145,"0"0"-1353,0 0 320,0 0 441,171 20-881,-114-13-248,-1 0-40,-4-3-328,3 3-112,-16-5-528,-17-2-6218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4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7178,'0'0'733,"0"0"-281,0 0 342,0 0 458,9 18-183,33 61-439,-39-75-578,0 0 0,1 0 1,-1-1-1,1 1 0,0-1 0,0 0 0,0 0 0,0 0 1,1 0-1,-1-1 0,1 0 0,-1 0 0,1 0 1,0 0-1,7 1 0,3-1 108,-1 0 0,0-1 0,24-1 0,-19-1 51,-11 1-127,0 0 0,0-1 0,0 0 0,-1 0 0,1-1 0,0 0 0,-1-1 1,1 1-1,-1-2 0,0 1 0,0-1 0,0 0 0,-1 0 0,1-1 1,-1 1-1,0-2 0,0 1 0,-1-1 0,0 1 0,1-2 0,6-11 0,-5 7-23,-1 0 0,-1-1 0,0 0 0,0-1 0,-1 1 0,-1-1 0,0 1 0,-1-1 0,0 0 0,-1 0 0,0 0 0,-2-20 0,0 29-15,1 1 0,-1-1-1,0 0 1,0 0 0,0 1 0,0-1 0,-1 1 0,1-1-1,-1 1 1,0-1 0,0 1 0,0 0 0,-1 0 0,1 0-1,-1 0 1,1 1 0,-1-1 0,0 1 0,0-1 0,0 1-1,-1 0 1,1 0 0,0 0 0,-1 1 0,1-1 0,-1 1 0,0 0-1,1 0 1,-1 0 0,-6 0 0,0 0-25,1 0 0,0 0 0,-1 1 1,1 1-1,0-1 0,-1 2 0,1-1 0,0 1 0,0 1 1,0-1-1,-15 8 0,5 1-322,2 1 0,-1 1 0,2 1 1,-1 0-1,2 1 0,-26 31 0,11-8-3118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0 11947,'0'0'1504,"0"0"-360,-57 149 953,5-53-1105,-2-5-184,-5 9-488,-3 0-232,10-20 72,3-2-160,9-16 0,10-18-48,21-17-520,4-14-1368,5-10-3962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5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7178,'0'0'4614,"-1"22"-3309,-1 145 245,2-159-1484,1 0 1,-1 1-1,1-1 0,0 0 1,1 0-1,0 0 0,0 0 1,1-1-1,0 1 0,1-1 0,-1 1 1,1-1-1,1 0 0,-1 0 1,1-1-1,0 1 0,1-1 1,-1 0-1,1-1 0,1 1 1,-1-1-1,1-1 0,0 1 0,0-1 1,0 0-1,0 0 0,1-1 1,-1 0-1,1-1 0,0 1 1,10 0-1,-4 0 8,0 0 0,0-1 0,1-1 0,-1 0 0,0-1 1,0-1-1,1 0 0,-1-1 0,0-1 0,0 0 0,0 0 0,-1-2 0,1 1 0,19-12 1,-24 11-10,0 0 1,0-1-1,-1-1 1,0 1 0,0-1-1,0-1 1,-1 1 0,0-1-1,-1-1 1,0 1-1,0-1 1,-1 0 0,0-1-1,0 1 1,-1-1 0,0 0-1,-1 0 1,0 0 0,-1 0-1,2-17 1,-3 21-44,0 0 1,0 1-1,-1-1 1,0 0-1,0 0 1,-1 0-1,1 1 1,-1-1-1,0 0 1,-1 1-1,0-1 1,1 1-1,-2 0 1,1-1-1,-1 1 1,1 0-1,-5-5 1,3 6-17,-1 0 0,0 0 1,0 1-1,0 0 0,0 0 1,0 0-1,-1 0 0,1 1 0,-1 0 1,0 0-1,0 0 0,1 1 1,-1 0-1,0 0 0,0 1 1,-10-1-1,0 1-11,0 0 1,0 1-1,0 1 1,1 0-1,-1 1 1,-17 6-1,-7 4-391,-38 21 0,55-24 28,-67 31-2312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7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7434,'0'0'2487,"0"0"-551,0 0-576,0 0 66,0 0-4,0 0-411,1-5-421,1-8 117,-1 37-204,1 20-516,74 699 22,-49-481 4,-18-210-11,2-1 1,33 94-1,-43-142-1,0 0 0,0-1 0,1 1 0,-1 0 0,1-1 0,-1 1 0,1-1 0,0 1 0,0-1 0,0 0 0,0 0 0,1 0 0,-1 0 0,1 0 0,-1 0 0,1-1 0,-1 1 0,1-1 0,0 0 0,4 2 0,2-1 4,-1-1 0,1 0 0,0 0 0,0-1 0,14-2 0,7 1-1,452-16-14,-105 1-8,362 13 64,19 0-80,5-41 96,421-26-118,-1111 67 67,562-33-33,200-7-12,328 16 142,-1035 24-125,185-27-1,-300 26 14,-13-2-310,-19-4-1611,-5 3-2090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7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4585,'0'0'1970,"0"0"-574,0 0 547,0 0-28,7 30-487,86 414 2760,-58-175-3028,0 348-1,-35-613-1245,0-2-10,0-1 1,1 1-1,-1-1 1,0 0 0,0 1-1,-1-1 1,1 1 0,0-1-1,0 1 1,-1-1 0,1 0-1,-1 1 1,1-1 0,-1 0-1,0 1 1,1-1 0,-1 0-1,0 0 1,-1 2-1,-10 3-3331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9 9378,'0'0'2366,"0"0"-660,0 0 7,0 0-581,0 0-381,0 0-96,-6-2-317,4 1-323,-1 0 1,1 0-1,-1 0 1,1 1 0,-1-1-1,1 0 1,-1 1 0,0 0-1,1 0 1,-1 0 0,0 0-1,1 0 1,-1 0 0,1 1-1,-1-1 1,0 1 0,1 0-1,-1 0 1,1 0 0,0 0-1,-1 0 1,1 0 0,0 1-1,-1-1 1,1 1 0,0 0-1,0-1 1,0 1 0,1 0-1,-3 3 1,-13 18 7,0 1 0,2 1 0,0 1 0,2 0 0,1 0 0,1 2 0,2-1 0,0 1 0,2 0 0,1 1 0,1 0 0,2 0 0,1 0 0,1 0 0,1 0 0,5 33 0,-3-52-12,0-1 0,1 1 0,0-1 0,1 1 1,0-1-1,0 0 0,1-1 0,0 1 0,0-1 1,1 0-1,0 0 0,1-1 0,0 0 0,0 0 0,0 0 1,1-1-1,0 0 0,0-1 0,18 10 0,-10-8 8,-1-1 1,1 0-1,1-1 0,-1 0 0,1-2 0,-1 0 0,1-1 0,0 0 0,0-2 0,32-2 0,-41 1-9,1 0 0,-1-1 0,0-1 0,1 1 0,-1-1 0,0 0 0,0-1 0,-1 0 0,1 0 0,-1-1 0,0 0 0,0 0 0,-1-1 0,1 0 0,-1 0 0,0 0 0,-1-1 0,0 0 0,0 0-1,0 0 1,-1 0 0,0-1 0,0 0 0,-1 0 0,0 0 0,0 0 0,-1-1 0,0 1 0,-1 0 0,0-1 0,0 0 0,-1 1 0,0-1 0,0 1 0,-1-1 0,0 0 0,-3-10 0,1 11-7,0 1 1,0 1 0,-1-1-1,0 0 1,0 1-1,-1 0 1,0 0 0,0 0-1,0 1 1,0 0-1,-1 0 1,0 0 0,0 0-1,-1 1 1,1 0-1,-1 1 1,0-1-1,0 1 1,-13-4 0,10 4-5,-1 0 0,1 0 0,-1 1 0,0 0 0,0 1 1,0 0-1,0 1 0,0 0 0,1 1 0,-1 0 0,0 1 1,0 0-1,-14 5 0,20-5-43,0 0 0,1 0 0,-1 1 0,1 0 0,0-1 0,0 2 0,0-1 0,1 0 0,-1 1 0,1 0 0,-1 0 0,1 0 0,0 0 0,1 0 0,-1 0 0,1 1 0,0 0 0,0-1 0,0 1 0,1 0 0,-1 0 0,1 0 0,0 0 0,1 0 0,-1 7 0,1-10-74,1-1 1,-1 1-1,0 0 1,1 0-1,-1 0 1,1 0-1,0 0 0,0-1 1,0 1-1,-1 0 1,2 0-1,-1-1 1,0 1-1,0-1 1,0 1-1,1-1 1,-1 0-1,1 1 1,-1-1-1,1 0 1,-1 0-1,1 0 1,0 0-1,0 0 1,-1 0-1,1-1 1,2 1-1,59 13-4578,-60-14 4414,50 4-4539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3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10266,'0'0'2801,"0"0"-2097,0 0-376,0 0 1264,69 125-183,-37-76-465,6 2-640,4-2-160,2-12-144,-4-5 64,-1-15-112,-4-6 48,-3-11-456,-2-2-1120,-8-20-2649,-7-2-4049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8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45 9794,'0'0'2129,"0"0"-1331,0 0-435,0 0-147,0 0 191,-11 24 428,-3 7-558,-13 39 1,26-67-248,0 0 0,0 0 0,1 0 0,-1 0 0,1 0 1,0 1-1,0-1 0,0 0 0,1 0 0,-1 0 0,1 0 1,-1 0-1,1 0 0,0 0 0,0 0 0,1 0 0,-1 0 1,1 0-1,-1-1 0,1 1 0,0-1 0,0 1 0,0-1 1,3 3-1,2 1 18,0-1 1,0 1-1,1-2 1,-1 1 0,16 6-1,-19-9-39,10 4 35,1-1 0,-1 0 0,1-1 0,0-1 0,0 0 0,1-1 0,-1-1-1,0 0 1,1-1 0,17-2 0,-28 2-40,1-1 0,-1 0 1,1 0-1,-1 0 0,1 0 0,-1-1 0,0 0 0,0 0 1,0-1-1,0 1 0,0-1 0,0 0 0,0-1 1,-1 1-1,0-1 0,0 1 0,0-1 0,0-1 0,0 1 1,-1 0-1,0-1 0,0 0 0,0 0 0,-1 0 0,1 0 1,-1 0-1,0 0 0,-1-1 0,1 1 0,0-7 1,-1 5 34,0 1 1,-1 0 0,0 0-1,0-1 1,0 1-1,-1 0 1,0-1 0,0 1-1,-1 0 1,1 0 0,-2 0-1,1 0 1,0 1 0,-1-1-1,-6-9 1,3 8 17,-1-1 0,1 2 1,-1-1-1,0 1 0,-1 0 0,0 0 1,0 1-1,0 0 0,-16-6 1,12 6 8,1 0 0,-1 1 0,0 1 0,0 0 0,0 1 0,0 0 0,-24 0 0,31 2-76,-1 0 0,0 0 0,0 1 0,0 0 0,1 0 0,-1 0 0,0 1 0,1 0 0,-1 0 0,1 0 0,0 1 0,0-1 0,0 1 0,0 1 0,0-1 0,0 1 0,1 0 0,-7 7 0,2 2-662,1-1 0,1 2 0,0-1 0,0 1 0,-6 24-1,1 9-5169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23 10002,'0'0'1861,"-11"22"-667,6-11-970,-32 76 911,34-78-934,0 1 0,1-1 0,0 1 0,0 0 0,1 0 0,1 0 0,-1 0 0,2 0 0,1 15 0,0-19-132,0 0 0,1-1 1,-1 1-1,1 0 0,0-1 0,0 0 0,1 0 0,0 0 1,0 0-1,0 0 0,0-1 0,1 1 0,0-1 0,0-1 0,0 1 1,0-1-1,0 1 0,1-2 0,0 1 0,-1 0 0,1-1 0,7 2 1,9 2-37,0 0 1,1-2-1,-1 0 0,41 0 1,-45-3-23,-1 0 1,1-2-1,-1-1 1,1 0-1,-1-1 1,0 0-1,22-9 1,-33 10-8,0 0 0,-1-1 0,1 0 0,-1 0 0,0-1 0,0 1 0,0-1 0,-1 0 0,1-1 0,-1 1 0,0-1 0,0 0 0,-1 0 0,1 0 0,-1 0 0,0 0 0,0-1 0,-1 1 0,0-1 0,0 0 0,0 0 0,-1 0 0,1 0 0,-1-8 0,0 5 20,-1 1-1,0 0 1,-1 0-1,0-1 1,0 1 0,0 0-1,-1 0 1,-1 0-1,1 0 1,-1 0 0,-1 1-1,1-1 1,-1 1 0,-1 0-1,1 0 1,-1 0-1,0 1 1,-1 0 0,1 0-1,-1 0 1,-1 0-1,1 1 1,-1 0 0,0 1-1,0-1 1,-9-3 0,1 0 13,-1 1 1,1 1 0,-1 0 0,-1 1-1,1 1 1,-1 0 0,1 1-1,-1 1 1,0 1 0,0 0 0,0 2-1,-20 1 1,33-1-35,0-1 0,-1 1 0,1 0 0,0 0 0,0 1 0,0-1 0,0 1 0,0 0 0,0 0 0,0 0 0,1 1 0,-1-1 0,1 1 0,-1 0 0,1 0 0,0 0 0,0 0 0,1 1 0,-1-1 0,1 1 0,-1-1 0,1 1-1,-3 7 1,2-1-252,1 0 0,0-1 0,0 2-1,1-1 1,0 0 0,1 0-1,0 0 1,0 0 0,3 11-1,5 18-3725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9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14563,'0'0'2097,"0"0"-1529,0 0-472,0 0-40,0 0-16,0 0-40,0 0-1089,28-33-6392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9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12019,'0'0'2080,"0"0"-1736,0 0-232,0 0 240,0 0 480,-5 171 321,5-98-209,0 7-528,0 3 56,0-1-376,0-9-88,0-13-8,0-11-16,0-16-136,7-28-1032,8-5-2633,0-9-3313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09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10882,'0'0'1323,"-6"23"-193,1-1-844,-4 11 316,2 0-1,-5 59 1,11-70-342,1 0 0,0 1-1,2-1 1,1 1 0,0-1 0,2 0 0,0-1 0,13 32-1,-15-45-237,1 0 0,0 0 0,0 0 0,1-1 0,0 0-1,0 0 1,1 0 0,0-1 0,0 1 0,1-1 0,0-1 0,0 1-1,0-1 1,0-1 0,1 1 0,0-1 0,0-1 0,0 1-1,0-1 1,1-1 0,-1 1 0,1-1 0,-1-1 0,15 1 0,-10-1 17,0-2 0,0 1 1,0-2-1,0 0 1,-1 0-1,1-1 1,0-1-1,-1 0 0,0-1 1,0 0-1,0-1 1,-1 0-1,0-1 0,0 0 1,0 0-1,-1-2 1,0 1-1,-1-1 1,0 0-1,0-1 0,-1 0 1,0-1-1,-1 0 1,11-21-1,-13 22-38,0 0-1,-1 0 1,0-1-1,-1 1 1,4-21-1,-6 28 12,-1 0 0,1 0 0,-1 0 0,0-1 0,0 1 0,0 0 0,0 0 1,0-1-1,-1 1 0,0 0 0,1 0 0,-1 0 0,-1 0 0,1 0 0,0 0 0,-1 0 0,1 0 0,-1 0 0,0 0 0,0 1 0,0-1 0,0 1 0,-4-4 0,-3 1 58,0 1 0,0 0 0,0 0 0,-1 1 0,1 1-1,-1-1 1,0 2 0,1-1 0,-21 0 0,4 2-39,-1 1 0,-42 6 0,56-5-27,-1 2-1,1 0 1,0 0 0,0 1-1,0 1 1,1 0-1,0 1 1,0 0-1,0 1 1,1 0 0,-13 13-1,20-18-139,0 1-1,0 0 1,1 0-1,-1 0 1,1 0-1,0 1 1,0-1 0,0 1-1,1 0 1,0-1-1,0 1 1,0 1-1,0-1 1,1 0-1,0 0 1,0 1 0,0-1-1,1 0 1,0 1-1,0-1 1,0 0-1,1 1 1,-1-1-1,1 0 1,1 1-1,-1-1 1,1 0 0,0 0-1,0 0 1,0 0-1,5 7 1,28 26-4733,6-7-3902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0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368 109 11763,'0'0'2871,"0"0"-1093,0 0-813,0 0-383,-27-17-184,-86-53-158,109 67-227,-1 0 0,1 1 0,-1 0-1,0 0 1,0 0 0,0 0 0,0 1 0,0-1-1,0 1 1,0 1 0,0-1 0,0 1 0,-1 0-1,1 0 1,0 0 0,0 1 0,0 0 0,0 0-1,0 0 1,0 1 0,0-1 0,0 1 0,0 0-1,0 1 1,1-1 0,-1 1 0,1 0 0,0 0-1,0 0 1,-5 6 0,1 0-8,1 0-1,0 0 1,0 1 0,1 0 0,0 1 0,1-1 0,0 1-1,1 0 1,0 0 0,-3 15 0,5-17-8,0 0 1,1 0-1,0 1 1,0-1 0,1 0-1,0 1 1,0-1-1,1 0 1,4 17-1,-4-22-7,1-1 0,-1 1 0,1-1 0,0 0 0,0 0-1,0 0 1,0 0 0,0 0 0,1 0 0,0 0 0,-1-1-1,1 1 1,0-1 0,0 0 0,0 0 0,1 0 0,-1 0-1,0-1 1,1 1 0,-1-1 0,1 0 0,-1 0 0,1 0 0,0 0-1,-1-1 1,8 1 0,-2-1 3,-1 1 0,0-1 0,1-1 0,-1 1 0,1-1 0,-1-1 0,0 0 0,0 0 0,0 0 0,0-1 0,0 0 0,0-1 0,7-4 0,-3 0 6,-1-1 0,0 0 0,0-1 0,-1 0 0,0 0 0,-1-1-1,8-12 1,-5 5 21,0-1-1,-2 0 1,0 0-1,9-27 1,-20 50-18,0 1 0,0-1 0,1 0 0,-1 1 0,1-1 0,0 1 0,1-1 0,0 7 0,1 14 50,-2 808 2712,0-831-2776,0-1 0,0 1 1,0 0-1,0-1 0,0 1 1,0-1-1,1 1 1,-1-1-1,0 1 0,1-1 1,-1 1-1,1-1 0,0 1 1,-1-1-1,1 1 1,0-1-1,0 0 0,0 1 1,1 0-1,0-1-131,1 0 0,-1 0-1,0 0 1,1 0 0,-1 0 0,0 0 0,1-1-1,-1 1 1,1-1 0,-1 0 0,4 0 0,14 0-2243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1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4793,'0'0'5240,"0"0"-3372,0 0-1173,0 0 136,0 0 156,0 0-119,16 4 72,39 7-233,-1-1 0,74 2 0,-114-12-663,101 4 394,-1-6 0,170-24-1,-243 9-366,-16 5-2364,1 1-2622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1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11122,'0'0'1355,"0"0"-889,0 0-276,-3 19 469,-9 108 1173,6 0-1,15 188 1,5-169-1674,-14-146-161,0 1-1,0-1 0,0 0 0,0 0 0,0 0 0,0 0 0,0 0 0,0 0 0,0 0 0,0 1 0,0-1 0,0 0 1,0 0-1,0 0 0,0 0 0,0 0 0,0 0 0,0 1 0,0-1 0,0 0 0,0 0 0,0 0 0,0 0 1,0 0-1,0 0 0,0 0 0,0 1 0,0-1 0,0 0 0,0 0 0,0 0 0,1 0 0,-1 0 0,0 0 0,0 0 1,0 0-1,0 0 0,0 0 0,0 0 0,0 1 0,0-1 0,1 0 0,-1 0 0,0 0 0,0 0 0,0 0 0,0 0 1,0 0-1,0 0 0,1 0 0,-1 0 0,0 0 0,0 0 0,0 0 0,0 0 0,0 0 0,0 0 0,1 0 0,-1-1 1,0 1-1,0 0 0,0 0 0,0 0 0,0 0 0,0 0 0,0 0 0,0 0 0,1 0 0,7-13-565,4-17-2296,-2-5-3890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1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98 9570,'0'0'1207,"0"0"-503,-3 24 99,-1 4-484,-2 7 252,3 1 1,0 42 0,3-63-420,1 0 1,1-1-1,1 1 1,0 0 0,1-1-1,0 0 1,1 0-1,1 0 1,0 0 0,1-1-1,0 0 1,10 12-1,-11-16-127,1 0 0,0-1 0,1 0-1,-1 0 1,2-1 0,-1 0 0,1 0-1,0-1 1,0 0 0,1 0 0,0-1-1,0-1 1,0 1 0,1-2 0,-1 1-1,22 3 1,-21-6 9,0 0 0,0-1 1,1 0-1,-1 0 0,0-1 0,0-1 0,0 0 0,0 0 0,0-1 0,0-1 1,-1 1-1,1-2 0,-1 1 0,10-8 0,-8 4 3,0-1 0,-1-1 0,0 0 0,-1 0-1,0-1 1,-1 0 0,0-1 0,0 0 0,-2 0 0,10-20 0,-8 15 24,-2-1 0,0-1 0,-1 1 0,-1-1 0,-1 0 0,-1-1 0,2-27 0,-4 38-36,-1 0-1,0-1 0,0 1 1,-1 0-1,0 0 0,-1 0 1,0 0-1,0 0 0,-1 0 1,0 1-1,-1-1 0,0 1 1,0 0-1,-1 0 1,0 0-1,0 1 0,-12-13 1,7 11 32,-1 1 0,0 0 0,0 0 0,-1 1 0,0 1 0,0 0 0,0 1-1,-1 0 1,-25-6 0,14 6-29,-1 2 0,0 0-1,1 1 1,-39 3 0,55-1-65,0 1 0,0 0 1,0 0-1,0 1 0,0 0 0,0 0 1,0 1-1,1 0 0,-1 0 0,1 1 1,0 0-1,0 0 0,0 1 0,0-1 1,1 2-1,0-1 0,0 1 0,0 0 1,1 0-1,0 0 0,0 1 0,1 0 1,-1 0-1,2 0 0,-1 0 0,-5 15 1,5 2-1145,1 1 0,0-1 0,2 43 0,1-10-5865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2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37 7058,'0'0'2472,"-7"20"-672,0-3-1446,0-2-55,2 0 0,-1 0 1,2 1-1,0 0 0,1 0 0,-2 26 0,4-31-164,0-1 0,2 1 0,-1-1 1,1 1-1,0-1 0,1 1 1,1-1-1,-1 0 0,2 1 0,-1-2 1,1 1-1,1 0 0,0-1 1,0 0-1,1 0 0,0 0 1,1-1-1,0 0 0,0 0 0,0 0 1,1-1-1,0 0 0,1-1 1,-1 0-1,1 0 0,16 7 0,-6-4-95,1-1-1,0-1 0,0-1 1,0 0-1,1-2 0,-1 0 1,1-1-1,0-1 0,1-1 1,-1-1-1,0-1 0,0-1 0,0-1 1,35-9-1,-42 8-13,0-1-1,0 0 1,-1-1-1,0 0 1,0-1-1,-1-1 1,0 0-1,0 0 0,19-19 1,-23 19-16,-1-1 1,0 1-1,0-2 0,-1 1 0,0-1 1,-1 0-1,0 0 0,-1 0 0,0-1 1,0 0-1,-1 0 0,0 0 0,1-18 1,-3 22 19,0-1 0,-1 0-1,0 1 1,0-1 0,-1 1 0,0-1 0,-1 1 0,1-1 0,-1 1 0,-1 0 0,1-1 0,-1 1 0,-1 1 0,1-1 0,-8-11 0,4 10 7,0 0 0,-1 0 0,0 1 0,0 0 0,0 1 0,-1 0 0,0 0 0,0 1 0,-1 0-1,-11-5 1,-8 0 12,0 2 0,-1 0-1,0 2 1,0 1-1,-1 2 1,-57 0-1,74 3-53,1 1 0,0 1 1,-1 0-1,1 0 0,0 2 0,0-1 0,1 2 0,-1 0 0,1 0 0,-19 12 0,24-12-195,0 0-1,0 1 0,0 0 0,0 0 1,1 0-1,0 1 0,-5 8 0,7-9-469,0 1 0,0 0-1,0 1 1,1-1-1,1 1 1,-1-1-1,1 1 1,-2 12 0,2 11-9265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4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10698,'0'0'1841,"0"0"-1265,0 0-216,0 0 1168,-114 122-272,89-75-599,6 2-513,1-5-24,6-4-112,5-9-8,7-6 0,0-8-416,2-10-897,15-5-991,3-2-3233</inkml:trace>
  <inkml:trace contextRef="#ctx0" brushRef="#br0" timeOffset="1">426 23 4017,'0'0'7906,"0"0"-6706,0 0-808,22 124 992,-15-77-56,1-5-591,-1-6-393,3-9-344,0-16-376,-3-7-1713,-4-4-4176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2 108 11867,'0'0'1325,"0"0"-947,0 0-288,-1 23-44,1 74 84,0-93-106,1 0-1,0 0 1,0 0-1,0 0 0,1-1 1,-1 1-1,1 0 1,0-1-1,0 1 0,0-1 1,0 0-1,1 0 1,-1 0-1,1 0 1,0 0-1,0 0 0,0-1 1,7 5-1,-1-2 128,0-1 0,1 1 0,-1-2 0,20 6 0,-29-9-141,12 3 65,0 0 1,0-1-1,0 0 1,1-1-1,-1 0 1,0-1-1,1-1 0,-1 1 1,0-2-1,0 0 1,0-1-1,22-7 1,-27 7 6,0 0 1,-1 0 0,0-1-1,1 0 1,-1 0 0,-1-1-1,1 0 1,-1 0 0,0 0-1,0 0 1,0-1 0,0 0-1,-1 0 1,0 0 0,-1-1-1,1 1 1,-1-1 0,-1 0-1,1 0 1,-1 0 0,0 0-1,1-12 1,-1 11-5,-1 0 0,0 0 0,-1 0 0,0 0 0,0 0-1,-1 0 1,0 0 0,0 0 0,0 0 0,-1 0 0,-1 1 0,-5-14 0,5 17-39,0-1-1,0 1 1,0 0 0,-1 0-1,1 1 1,-1-1-1,0 1 1,0 0 0,-1 0-1,1 0 1,-1 0 0,1 1-1,-1 0 1,0 0-1,0 0 1,0 0 0,0 1-1,0 0 1,0 0 0,-9-1-1,5 1-55,0-1 0,-1 1 0,1 1 0,0-1 0,-1 2 0,1-1 1,0 1-1,0 1 0,0 0 0,-1 0 0,2 0 0,-1 2 0,0-1 0,0 1 0,1 0 0,0 0 0,0 1 0,0 0 0,1 1 0,-8 6 0,4 2-462,0 0 1,1 1-1,1 1 0,-14 29 0,5 0-3016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2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0 11642,'0'0'1513,"0"0"-9,-47 143-48,5-70-47,-5 7-281,-3 2-640,1 0 112,0-6-184,7-7-352,7-11-16,8-16-48,9-11 0,11-13-88,7-12-408,0-6-640,20-13-2833,5-9-3905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3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12699,'0'0'1540,"0"0"-868,-4 21-225,1 3-333,-21 164 1683,23-168-1694,0 1 0,1-1 0,1 1 0,1-1 0,1 0 0,0 0 0,12 35 0,-11-46-76,1 0-1,0 1 1,0-2-1,1 1 1,0-1-1,1 1 1,0-2-1,0 1 1,0-1-1,1 0 1,0-1-1,1 1 1,-1-2-1,1 1 1,16 6-1,-18-9 0,1 0-1,0 0 1,0-1-1,1-1 1,-1 1-1,0-1 1,1-1-1,-1 1 0,0-2 1,1 1-1,-1-1 1,0 0-1,0-1 1,1 0-1,-1 0 1,0 0-1,-1-1 1,1-1-1,0 1 1,6-6-1,0 0-5,0-2-1,-2 0 1,1 0 0,-1-1 0,-1-1-1,0 0 1,-1 0 0,0-1-1,-1 0 1,-1-1 0,0 0-1,-1 0 1,0-1 0,-2 0-1,0 0 1,0-1 0,-2 1-1,0-1 1,-1 1 0,0-26-1,-2 37 24,0 0 0,-1-1-1,1 1 1,-1 0-1,-1 0 1,1 0-1,-1 0 1,1 0-1,-2 0 1,1 0-1,0 1 1,-1-1-1,0 1 1,0 0-1,0 0 1,-1 0-1,1 0 1,-1 0-1,0 1 1,0-1-1,0 1 1,-1 0-1,1 0 1,-1 1-1,1 0 1,-1-1-1,0 1 1,0 1-1,-6-2 1,-10-3-23,-1 2 1,1 0 0,-1 1-1,0 2 1,-38 1-1,45 1-54,-1 1-1,0 0 1,1 1-1,0 1 1,-1 0-1,2 1 1,-1 0-1,-26 15 1,1 4-1350,-61 50 0,93-68 1060,-60 48-5367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5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189 288 6449,'0'0'3785,"0"0"-2128,0 0-353,0 0-19,0 0-263,0 0-103,-12-18-239,-37-54-253,46 67-381,0-1 1,1 1-1,-1-1 1,1 1 0,0-1-1,0 0 1,1 0-1,0 1 1,0-1 0,0 0-1,1 0 1,0 0-1,0-1 1,0 1 0,1 0-1,0 1 1,2-9-1,-2 9-31,0 1-13,1 0-1,-1-1 0,1 1 1,-1 0-1,1 0 0,0 0 1,1 0-1,-1 1 0,1-1 0,-1 0 1,1 1-1,0 0 0,1 0 1,-1 0-1,0 0 0,1 0 1,0 1-1,-1-1 0,1 1 1,0 0-1,0 0 0,1 1 1,-1-1-1,0 1 0,0 0 1,1 0-1,-1 0 0,1 1 1,-1-1-1,8 2 0,0-2-4,0 2 0,0 0 0,0 0 0,0 1 0,0 1 0,0 0-1,-1 0 1,1 1 0,-1 1 0,13 6 0,-15-5-3,0 0 0,-1 0-1,0 0 1,0 1 0,-1 0 0,1 1 0,-2 0-1,1 0 1,-1 0 0,0 1 0,-1 0 0,0 0 0,0 0-1,4 13 1,-7-14 3,0 0 0,0 0-1,0 0 1,-1 0 0,-1 0-1,1 0 1,-1 0 0,-1 0 0,1 0-1,-1 0 1,-1 0 0,0 0-1,0 0 1,0 0 0,-1 0-1,0-1 1,0 0 0,-1 1 0,-5 6-1,-10 14-232,-2 0-1,-1-2 0,0 0 1,-2-2-1,-1 0 1,-1-2-1,-1-1 0,-1-1 1,-1-1-1,0-2 1,-53 23-1,76-37 116,0-1 0,1 0 0,-1-1 0,0 0 0,0 0 0,0 0 0,-1 0 0,1-1 0,0 0 0,0 0 0,-8-2 0,13 1 29,0 0 0,0 0 0,0 0 0,1 0 0,-1 0 0,0 0 0,0 0 0,1 0 1,-1 0-1,0 0 0,1 0 0,-1-1 0,1 1 0,0 0 0,-1 0 0,1-1 0,0 1 0,0 0 1,-1-1-1,1 1 0,0 0 0,1-1 0,-1 1 0,0 0 0,0 0 0,0-1 0,1 0 0,10-38-1529,-8 36 1730,-1 0-1,1 0 0,0 1 0,0-1 0,0 1 0,1 0 1,-1 0-1,1 0 0,0 0 0,0 1 0,0-1 1,0 1-1,0 0 0,0 0 0,0 0 0,1 1 0,-1 0 1,1 0-1,-1 0 0,1 0 0,0 1 0,-1-1 0,1 1 1,0 0-1,-1 1 0,1-1 0,5 2 0,4 2 345,-1 0 0,1 0 0,-1 1-1,0 1 1,0 0 0,0 1-1,17 14 1,-12-9 3,18 14 522,78 40-1,-102-60-944,0-1-1,0 0 1,1-1 0,-1 0-1,1-1 1,0-1-1,0 0 1,0-1-1,0 0 1,0-1 0,18-2-1,-26 1-217,1-1 0,0-1 0,0 1 1,-1-1-1,0 0 0,1 0 0,-1 0 0,0-1 0,-1 0 0,1 0 0,-1 0 0,1-1 0,-1 1 1,-1-1-1,1 0 0,-1 0 0,4-8 0,-1 6-778,17-29-5580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5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74 10562,'0'0'1738,"0"0"-1050,0 0-499,0 0-55,0 0 131,-12 21 405,-36 69 253,47-87-866,-1 0 1,0 0-1,1 1 0,0-1 1,0 1-1,0-1 1,0 1-1,1-1 1,-1 1-1,1-1 1,0 1-1,0-1 1,0 1-1,1 0 1,-1-1-1,1 1 1,0-1-1,0 1 1,0-1-1,0 0 1,1 1-1,-1-1 0,1 0 1,0 0-1,0 0 1,0 0-1,0 0 1,0 0-1,1-1 1,-1 1-1,1-1 1,0 0-1,0 1 1,0-1-1,0 0 1,4 1-1,3 2-34,1 0 1,1 0-1,-1-1 0,1-1 1,0 0-1,-1 0 0,1-1 1,15 0-1,-13-2-17,1 0 1,0-1-1,0 0 0,-1-1 1,1-1-1,-1 0 0,0-1 1,0-1-1,15-6 0,-23 8 6,0 0-1,0-1 0,0 1 1,0-1-1,-1 0 0,0-1 0,0 1 1,0-1-1,0 0 0,-1 0 1,0-1-1,0 1 0,0-1 0,0 0 1,-1 0-1,0 0 0,-1 0 0,1-1 1,-1 1-1,-1-1 0,1 0 1,0-7-1,-1 8 9,0-1 1,-1 1-1,0 0 1,0-1-1,-1 1 0,1 0 1,-1 0-1,-1 0 1,1 0-1,-1 0 1,0 0-1,-1 0 0,1 0 1,-1 0-1,0 1 1,0 0-1,-1-1 1,0 1-1,0 1 1,0-1-1,0 0 0,-1 1 1,0 0-1,0 0 1,0 1-1,0-1 1,-1 1-1,1 0 0,-1 0 1,0 1-1,1 0 1,-1 0-1,-12-2 1,8 1-27,0 0 1,-1 2 0,0-1 0,1 1 0,-18 1-1,24 0-29,-1 1 0,1-1 0,-1 1-1,1 0 1,-1 0 0,1 1-1,0-1 1,-1 1 0,1 0-1,0 0 1,0 0 0,0 1-1,1 0 1,-1-1 0,-6 8-1,-2 5-951,0 2-1,1 0 1,-14 28-1,4-2-3930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5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9914,'0'0'1495,"0"0"-265,-12 26-177,-34 86 89,43-105-1078,1 0 0,-1 0 0,2 1 0,-1-1 0,1 0 1,0 1-1,1-1 0,-1 1 0,1-1 0,1 1 0,0-1 0,0 1 1,0-1-1,1 1 0,0-1 0,0 0 0,1 0 0,0 0 0,0 0 0,1-1 1,0 1-1,0-1 0,1 0 0,-1 0 0,1 0 0,0-1 0,1 1 1,-1-1-1,1-1 0,11 8 0,-1-3 62,1 0-1,0-1 1,0 0-1,0-2 1,1 0 0,0-1-1,0-1 1,1 0 0,-1-1-1,27 0 1,-33-3-101,0 0 1,0 0-1,0-1 1,0-1-1,0 0 1,-1-1-1,1 0 1,-1 0-1,1-2 1,16-8-1,-22 10-7,0-1-1,-1-1 1,0 1-1,0-1 1,0 0-1,0 0 0,-1 0 1,0 0-1,0-1 1,0 0-1,-1 0 1,0 0-1,0 0 1,0 0-1,-1-1 0,0 1 1,0-1-1,-1 0 1,0 1-1,1-10 1,-1 7 8,-1 0 1,0 1-1,0-1 1,0 0-1,-1 0 1,-1 1-1,1-1 0,-1 0 1,-1 1-1,0 0 1,0-1-1,0 1 1,-1 0-1,0 1 1,-1-1-1,0 1 1,0 0-1,0 0 1,-1 0-1,0 1 1,-1 0-1,1 0 1,-1 0-1,0 1 0,0 0 1,-1 1-1,1-1 1,-1 2-1,0-1 1,-1 1-1,1 0 1,-10-2-1,9 3-28,1 0 0,0 0 0,-1 1 0,1 0 0,0 1 0,-1 0 0,1 0 0,-1 1 0,1 0 0,-1 0 0,1 1 0,0 0 0,0 0 0,-12 6 0,14-5-62,1 1 1,-1 0-1,0 0 1,1 0-1,0 1 1,0-1 0,1 1-1,-1 0 1,1 1-1,0-1 1,0 1-1,1 0 1,0 0-1,0 0 1,0 0-1,1 0 1,0 1-1,-2 6 1,-4 32-2432,7-7-2352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6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14371,'0'0'2161,"0"0"-1561,0 0-552,0 0-48,0 0-344,0 0-1169,0 0-2688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45 9842,'0'0'3622,"0"0"-2676,0 0-801,-17 20 70,-51 69 254,64-82-318,-1 1 0,1-1 0,1 1 0,-1 0 0,1-1 0,1 2 0,-1-1 0,1 0 0,1 0 0,-1 1 0,2-1 0,-1 1 0,1-1 0,0 1 0,2 9 0,-1 8 3,0-13-118,0 0 1,1 0-1,1 0 1,0-1-1,1 1 0,0-1 1,1 0-1,0 0 0,1 0 1,0-1-1,1 0 0,0 0 1,1 0-1,0-1 0,1 0 1,0-1-1,0 0 1,1 0-1,0-1 0,15 9 1,-9-7-32,0-1 0,0 0 0,1-1 0,0-1 1,0-1-1,1 0 0,0-2 0,0 0 0,0 0 1,1-2-1,-1 0 0,0-1 0,35-3 0,-45 0 1,0 1-1,0-1 0,0-1 1,-1 1-1,1-1 0,-1-1 1,0 1-1,1-1 0,-2-1 1,1 1-1,0-1 1,-1 0-1,0-1 0,0 1 1,-1-1-1,1 0 0,-1-1 1,-1 1-1,1-1 0,-1 0 1,0 0-1,-1-1 0,6-14 1,-2 0 15,-1 1 0,-1-1 0,0 0 0,-2-1 0,-1 1-1,-1-1 1,-2-32 0,0 43 12,0 0 0,-1 1 0,-1-1-1,0 0 1,0 1 0,-1 0 0,-1-1 0,0 2-1,0-1 1,-1 1 0,-1-1 0,0 2-1,0-1 1,-1 1 0,0 0 0,0 1 0,-1-1-1,0 2 1,-1-1 0,1 1 0,-1 1-1,-18-9 1,7 5-23,-2 1-1,0 0 0,0 2 0,0 1 1,-1 0-1,1 2 0,-1 1 1,-1 1-1,1 1 0,-30 2 1,43 0-161,0 1 1,1 0 0,-1 0-1,0 1 1,1 1 0,0 0-1,0 0 1,0 1 0,1 0-1,-1 1 1,1 0 0,0 0-1,1 1 1,0 0 0,0 1-1,0 0 1,1 0 0,0 0 0,1 1-1,-10 17 1,-8 15-4096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6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6601,'0'0'5696,"0"0"-4122,0 0-1274,0 0-205,24-3 199,-16 1-258,51-6 999,80-3-1,-96 9-778,55 2 147,-92 0-361,-1 1 0,1 0 0,-1 0-1,1 0 1,-1 0 0,1 1 0,-1 0 0,0 0-1,0 1 1,0-1 0,0 1 0,0 0-1,7 6 1,-11-7-22,1 0 0,-1 0 0,1 0 0,-1 0 0,0 1 0,0-1 0,0 0-1,0 1 1,0-1 0,-1 1 0,1-1 0,-1 0 0,1 1 0,-1 0 0,0-1 0,0 1 0,0-1 0,0 1 0,-1-1-1,1 1 1,-1-1 0,1 1 0,-1-1 0,0 0 0,0 1 0,0-1 0,0 0 0,-3 4 0,-3 6 25,0-1 1,-1 0-1,-17 18 1,24-28-47,-48 51 31,28-33-24,2 1 0,0 0 0,1 2-1,2 0 1,0 1 0,-25 49 0,39-67-6,0 0 1,0 0 0,0 0-1,1 1 1,0-1 0,0 0-1,0 1 1,1-1 0,0 0 0,0 1-1,0-1 1,1 1 0,0-1-1,0 0 1,0 1 0,1-1-1,2 6 1,-2-7 10,1-1 1,-1 1-1,1 0 1,0-1-1,0 1 0,1-1 1,-1 0-1,1 0 1,0-1-1,0 1 0,0-1 1,0 1-1,0-1 0,0-1 1,0 1-1,1 0 1,-1-1-1,1 0 0,8 1 1,20 2 101,1-1 0,1-1 0,-1-2 0,62-8 0,-22-4-2971,79-23 0,-94 17-3408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41 4945,'0'0'9326,"0"0"-6493,0 0-2035,-22-7-580,10 3-199,-5-2-5,1 0-1,-1 1 1,0 1 0,-1 1 0,1 0-1,-1 1 1,1 1 0,-27 2 0,31 2-3,0 1 1,1 0 0,-1 0 0,1 1 0,0 1 0,0 0-1,1 1 1,0 0 0,0 1 0,-15 14 0,21-19-15,0 1 0,1 1 1,-1-1-1,1 1 1,0 0-1,1-1 1,-1 2-1,1-1 0,0 0 1,0 1-1,0-1 1,1 1-1,0 0 0,0 0 1,1 0-1,-1 0 1,1 0-1,1 0 0,-1 1 1,1-1-1,0 0 1,0 0-1,1 0 1,2 10-1,-2-13-12,1 0 0,0 0-1,0 0 1,0 0 0,0 0 0,1 0 0,-1-1-1,1 1 1,-1-1 0,1 0 0,0 1 0,0-1-1,0-1 1,0 1 0,1 0 0,-1-1 0,0 1-1,1-1 1,-1 0 0,1 0 0,4 0 0,10 2-15,1 0 0,31 0 0,-34-3 16,1 0 1,-1-1-1,0-1 1,0 0-1,0-2 1,-1 1-1,1-2 1,-1 0-1,0-1 1,0 0-1,0-1 0,-1-1 1,0-1-1,-1 0 1,0 0-1,0-1 1,-1-1-1,0 0 1,-1-1-1,12-15 1,-22 26 32,-1 0-1,1 0 1,-1 0 0,1 1 0,-1-1 0,1 0 0,-1 1-1,1-1 1,0 1 0,-1-1 0,1 0 0,0 1 0,0-1 0,-1 1-1,1 0 1,0-1 0,0 1 0,0 0 0,0-1 0,-1 1-1,1 0 1,0 0 0,0 0 0,1 0 0,-1 0-11,0 1-1,-1-1 1,1 1 0,0-1 0,-1 1 0,1 0-1,-1-1 1,1 1 0,-1 0 0,1 0 0,-1-1-1,1 1 1,-1 0 0,0 0 0,1 0 0,-1 0 0,0 0-1,0-1 1,1 3 0,3 57 59,-4-48 56,4 94 244,32 367 401,-34-456-797,-1-9-11,-1 1 0,1-1 1,1 1-1,0-1 0,0 0 1,0 1-1,1-1 1,1 0-1,-1-1 0,10 15 1,-12-21-45,0 0 1,-1 0 0,1-1-1,0 1 1,0-1 0,0 1-1,0-1 1,0 1 0,0-1-1,1 0 1,-1 1 0,0-1-1,0 0 1,0 0 0,0 0-1,0 0 1,0 0 0,0 0-1,0 0 1,1 0 0,-1-1-1,0 1 1,0 0 0,0-1 0,0 1-1,0 0 1,0-1 0,1 0-1,23-21-3550,-5-8-3053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9522,'0'0'4489,"0"0"-4489,0 0-232,0 0 0,0 0 216,0 0-448,0 0-6314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7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15835,'0'0'1977,"0"0"-1777,0 0 80,0 0-264,138 26 232,-86-19 656,5 2-440,4-3-168,1 1-296,0 0 104,-8-5-112,-2-2 8,-7 0-184,12 0-408,-13-7-992,-7-6-3225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8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12107,'0'0'1792,"0"0"-1320,0 0 608,0 0 89,136 147-225,-74-103-104,7-2-128,7 1-504,-1-6 184,-9-3-296,-9-7-88,-12-7 40,-13-7-48,-8-4 0,-11-7-528,-8-2-736,-3 0-1305,-2-4-3384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8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0 11282,'0'0'3780,"0"0"-2511,0 0-990,0 0 261,-25 26 198,-79 84-66,71-75-335,0 2 0,3 1 0,1 1-1,-45 82 1,73-119-349,-12 25-406,13-26 404,0-1 0,-1 1 0,1-1 0,0 1 0,0-1 0,0 0 0,-1 1 0,1-1 0,0 1 0,0-1-1,0 1 1,0-1 0,0 1 0,0-1 0,0 1 0,0-1 0,0 1 0,0-1 0,0 1 0,0-1 0,0 1 0,1-1 0,-1 1 0,0-1 0,0 0 0,0 1 0,1-1 0,-1 1-1,0-1 1,0 1 0,1-1 0,-1 0 0,0 1 0,1-1 0,-1 0 0,1 1 0,-1-1 0,0 0 0,1 0 0,-1 1 0,1-1 0,-1 0 0,1 0 0,-1 0 0,1 0 0,-1 0 0,0 1-1,2-1 1,5-1-494,0 1 0,0-1 0,-1 0 0,1 0 0,0-1 0,0 0 0,-1-1 0,9-3-1,21-13-6329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18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6849,'0'0'6650,"0"0"-5850,0 0-544,0 0-144,0 0 488,0 0-152,151 4-248,-126-2-88,-6 3-112,-1-1-176,-11 3-960,-2 0-440,-5-3-3073</inkml:trace>
  <inkml:trace contextRef="#ctx0" brushRef="#br0" timeOffset="1">0 194 10114,'0'0'2097,"0"0"-641,0 0 464,0 0-367,129 18-489,-85-9-424,1 2-216,-3 2 64,-5-2-320,-5-2-80,-12 0 56,-5-2-144,-8 0-56,-5-3-360,-2 0-880,0 1-2697,-14-3-8946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27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18 4353,'0'0'1664,"0"0"-406,0 0-185,0 0 13,0 0 4,-18-18 4999,16 19-6061,0 0 0,0-1-1,0 1 1,0 0 0,1 0 0,-1 0 0,0 0 0,0 0-1,0 0 1,1 0 0,-1 1 0,1-1 0,-1 1-1,1-1 1,-1 1 0,1 0 0,0-1 0,0 1 0,0 0-1,0 0 1,0 0 0,0 0 0,1 0 0,-2 4 0,-16 62-183,15-49 189,-13 42-12,6-26-18,2 0 0,1 0-1,-4 66 1,11-101 2,1 1 1,0 0-1,0-1 0,-1 1 1,1-1-1,0 1 0,0-1 1,0 1-1,0-1 0,0 0 1,0 1-1,0-1 0,0 0 1,0 0-1,0 0 0,0 1 1,0-1-1,0 0 0,0-1 1,0 1-1,1 0 0,30-1 46,-28 1-56,7-2 21,0 0 0,0 0 0,-1-1 1,1 0-1,-1-1 0,16-8 0,-14 6 83,0 1-1,1 0 1,-1 1-1,24-5 0,2 6-53,45 2 0,30-2-1238,-113 2 1043,1 1 0,-1 0 0,1 0 0,-1 0-1,1 0 1,-1 0 0,1 0 0,-1-1 0,1 1 0,-1 0 0,1 0 0,-1-1 0,1 1 0,-1 0-1,0-1 1,1 1 0,-1 0 0,0-1 0,1 1 0,-1-1 0,0 1 0,1-1 0,-1 1 0,0 0-1,0-1 1,0 1 0,1-1 0,-1 1 0,0-1 0,0 1 0,0-1 0,0 1 0,0-1 0,0 0-1,0 1 1,0-1 0,0 1 0,0-1 0,0 0 0,0-5-4615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2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20 3793,'0'0'4517,"0"0"-2338,0 0-820,0 0 159,0 0-230,0 0-624,-2-5-156,2 5-496,0-1 0,0 0 0,0 1 0,0-1 0,0 1 0,0-1 0,-1 0 0,1 1 0,0-1 0,0 1 0,0-1 0,-1 1 0,1-1 0,0 1 0,-1-1 0,1 1 0,0-1 0,-1 1 0,1-1-1,-1 1 1,1 0 0,0-1 0,-1 1 0,1-1 0,-1 1 0,0 0 0,1 0 0,-1-1 0,1 1 0,-1 0 0,1 0 0,-1 0 0,0-1 0,-5 27 506,4-8-351,-16 116 423,-1 191 1,19-320-636,0 1-1,0-1 1,1 1 0,-1-1 0,1 0 0,0 0 0,1 1 0,-1-1 0,1 0 0,0 0 0,4 6 0,-4-8-332,0-1 0,0 1 0,1 0 0,-1-1 0,1 1 0,0-1 1,-1 0-1,1 0 0,0 0 0,0 0 0,5 1 0,12 3-5336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28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9418,'0'0'1155,"0"0"-518,5-20-7,49-162 1528,-41 149-1772,-9 24-113,0 0-1,0-1 1,-1 1 0,0-1-1,-1 0 1,2-15 0,-4 24 242,0 10 105,-11 235 347,0 4-449,11-44-1038,0-202 399,0-1 13,0-1 1,-1 1 0,1-1 0,0 0-1,0 1 1,0-1 0,0 1 0,0-1-1,0 1 1,0-1 0,0 0 0,0 1-1,1-1 1,-1 1 0,0-1 0,0 0-1,0 1 1,0-1 0,1 1 0,-1-1-1,0 0 1,0 1 0,1-1 0,-1 0-1,0 1 1,0-1 0,1 0 0,-1 0-1,0 1 1,1-1 0,-1 0 0,1 0-1,-1 1 1,1-1 0,10 1-6281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28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5601,'0'0'1867,"0"0"-524,0 0 215,0 0-196,0 0-461,0 0-159,-1 0 2231,-2 4-6180,0 1-1411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29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 4369,'0'0'3746,"0"0"-2128,0 0-459,0 0 153,0 0-25,0 0-408,5-18-183,49-124 1122,-36 77-804,-17 63-1030,0 2-68,-9 316 281,2 123-215,7-416 28,1-1 0,1 1 0,1-1 0,1 0 0,11 28 0,-13-89-4192,-3 17-2119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3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0 304 8466,'0'0'2275,"0"0"-1061,0 0-162,3-20 87,32-172 1681,-26 101-1717,-11 124-1117,-1 1 0,-9 34 0,-2 21 7,3 33 68,10 224-1,14-256-144,-12-90 37,-1 0 0,0 1 0,1-1 0,-1 0 0,0 0 0,1 1 0,-1-1 0,0 0 0,1 0 0,-1 1 0,0-1 0,1 0 0,-1 0 0,1 0 0,-1 0 0,1 0 0,-1 0 0,0 0 0,1 0 0,-1 0 0,1 0 0,-1 0 0,1 0 0,-1 0-1,0 0 1,1 0 0,-1 0 0,1 0 0,-1 0 0,1 0 0,-1-1 0,0 1 0,1 0 0,-1 0 0,0-1 0,1 1 0,0-1 0,6-12-3524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4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 2481,'0'0'8405,"0"0"-5677,0 0-2115,0 0-29,0 0 326,-22 6-258,-73 26-328,87-28-313,-1 1 0,1 0 0,0 0 0,0 1 0,0 0 0,1 0-1,0 1 1,0 0 0,1 0 0,0 1 0,0 0 0,0 0 0,1 0 0,1 0 0,-1 1 0,1 0 0,1 0 0,0 0 0,-3 10 0,3-6 23,-1 0 1,1 0 0,1 0 0,0 0 0,1 1-1,1 12 1,0-22-27,0-1 1,0 0-1,0 0 1,0 1-1,1-1 0,-1 0 1,1 0-1,0 0 1,0 0-1,0 0 0,1 0 1,-1 0-1,1 0 1,-1 0-1,1 0 0,0-1 1,0 1-1,0-1 0,0 1 1,1-1-1,-1 0 1,1 0-1,-1 0 0,1 0 1,0-1-1,0 1 1,0-1-1,5 3 0,-3-3-70,0 0-1,0 0 0,1 0 1,-1 0-1,0-1 0,1 0 1,-1 0-1,1-1 0,-1 1 0,0-1 1,0 0-1,1 0 0,-1-1 1,0 0-1,0 0 0,0 0 1,-1 0-1,1-1 0,6-4 1,0-3-406,0 0 1,-1-1 0,0 0 0,-1-1 0,11-18-1,17-20 303,-37 49 206,1 1 0,-1-1 0,1 1 0,-1-1-1,1 0 1,-1 1 0,1-1 0,-1 1 0,1-1 0,0 1 0,-1 0 0,1-1-1,0 1 1,-1 0 0,1-1 0,0 1 0,-1 0 0,1 0 0,0 0-1,0-1 1,-1 1 0,1 0 0,0 0 0,0 0 0,0 0 0,-1 0-1,1 0 1,0 1 0,0-1 0,-1 0 0,1 0 0,0 1 0,-1-1 0,1 0-1,0 1 1,-1-1 0,1 0 0,0 1 0,-1-1 0,1 1 0,-1-1-1,1 1 1,-1-1 0,1 1 0,-1 0 0,1-1 0,-1 1 0,1 0-1,-1-1 1,0 1 0,1 0 0,-1-1 0,0 1 0,0 0 0,0 0 0,1 1-1,16 53 820,-15-44-576,31 129 784,-23-87-970,2-1 0,2-1 0,38 88 0,-50-136-155,-1 0-1,0-1 0,1 1 1,-1-1-1,1 1 0,0-1 1,0 0-1,0 1 1,0-1-1,4 2 0,-5-3-246,0-1-1,0 1 0,0-1 1,0 1-1,0-1 0,0 0 1,0 0-1,1 1 0,-1-1 0,0 0 1,0 0-1,0 0 0,0 0 1,0 0-1,0-1 0,0 1 1,1 0-1,-1 0 0,0-1 1,1 0-1,8-6-8672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3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20 174 9194,'0'0'1246,"0"0"-868,0 0 14,0 0 319,0 0-107,6 22-184,26 71-228,-30-89-160,0 0-1,0-1 0,0 1 0,1 0 1,-1-1-1,1 1 0,0-1 0,0 0 1,1 0-1,-1 0 0,1 0 0,-1-1 1,1 1-1,0-1 0,0 0 0,0 0 1,0 0-1,0-1 0,1 1 0,-1-1 1,0 0-1,1-1 0,-1 1 0,0-1 1,6 1-1,-4-1 99,-1 0 0,1-1 0,0 1 1,-1-1-1,1 0 0,0-1 0,-1 1 0,1-1 1,-1 0-1,0-1 0,0 1 0,0-1 1,0 0-1,0 0 0,0 0 0,4-5 0,-1-2 50,0-1-1,-1 1 1,0-1-1,-1-1 1,0 1-1,0-1 1,-2 0-1,7-23 0,-8 25-108,-1 1 0,-1 0-1,1-1 1,-2 1-1,1-1 1,-1 0 0,-1 1-1,1-1 1,-2 1-1,1-1 1,-1 1-1,-6-16 1,6 22-53,1 0 1,-1 0-1,1-1 0,-1 1 0,0 1 1,0-1-1,-1 0 0,1 0 0,-1 1 1,1-1-1,-1 1 0,0 0 0,0 0 1,0 0-1,0 0 0,0 1 0,0-1 1,0 1-1,-1 0 0,1-1 1,0 2-1,-1-1 0,1 0 0,-1 1 1,1-1-1,-1 1 0,0 0 0,1 0 1,-7 1-1,3 1-36,-1 0 0,1 0 0,-1 0 0,1 1 0,0 0 0,0 0 0,0 0 0,0 1 0,1 0 1,-1 1-1,1 0 0,-10 9 0,3 2-521,0 1-1,1 0 1,1 1 0,1 0 0,0 0 0,2 1 0,-12 37 0,1-1-5261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31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0 12187,'0'0'2968,"0"0"-2208,0 0-199,-101 142 783,52-70-776,-1 8 0,1 2-552,9-2 224,8-9-200,10-11-40,10-15 0,7-14-8,5-22-1112,12-7-1049,10-2-2848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3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 11306,'0'0'1601,"-8"21"-336,6-16-1184,-6 17 205,1-1 0,1 1 1,1 1-1,1-1 0,1 1 1,1-1-1,1 24 1,1-42-255,1-1 1,-1 1-1,1 0 1,0-1-1,0 1 1,0-1-1,0 1 0,1-1 1,0 0-1,-1 1 1,1-1-1,0 0 1,1 0-1,-1 0 1,0-1-1,1 1 1,0-1-1,4 4 1,-2-2-3,1-1 0,-1-1-1,1 1 1,-1-1 0,1 0 0,0 0 0,0-1-1,0 1 1,0-1 0,10 0 0,-6 0-16,1-1 0,0-1 1,-1 0-1,1 0 0,0-1 1,-1-1-1,0 1 0,1-2 0,-1 1 1,-1-1-1,1-1 0,16-9 0,-15 5 97,0-1-1,-1 0 1,0 0-1,0-1 0,-1 0 1,11-18-1,-17 25-51,0-1-1,0 0 1,-1-1 0,1 1-1,-1 0 1,-1-1-1,1 1 1,-1-1-1,1 1 1,-2-1 0,1 0-1,-1 0 1,0 1-1,0-1 1,0 0 0,-1 0-1,0 1 1,0-1-1,-2-5 1,1 8-40,0 0-1,0 0 1,-1 1 0,1-1 0,-1 1-1,1-1 1,-1 1 0,0 0 0,0 0 0,0 0-1,0 1 1,0-1 0,0 1 0,0 0-1,-1 0 1,1 0 0,-1 0 0,1 0-1,-1 1 1,1-1 0,0 1 0,-8 0 0,-1 0 6,-1 0 0,1 1 0,0 0 0,0 0 0,-20 6 1,18-1-29,-1 1 1,1 0-1,0 1 1,1 1-1,0 0 1,0 0-1,1 1 1,0 1-1,1 0 1,0 1-1,-18 24 1,0 6-1192,2 1 0,-30 63 0,23-31-6498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8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5753,'0'0'1406,"0"0"433,0 25-61,-13 325 1594,-6-79-2264,6-107-156,11 272 0,4-410-894,1 1 1,2-1 0,0 0-1,2 0 1,1 0 0,12 26-1,-18-49-56,0 0-1,0-1 0,1 1 1,-1 0-1,1-1 0,0 0 1,0 1-1,0-1 0,0 0 1,0-1-1,0 1 0,0 0 1,1-1-1,-1 0 0,0 0 1,1 0-1,-1 0 0,1 0 1,6-1-1,11 2 14,1-1 0,25-2 1,-17 0 33,592 34-84,4 0-292,400-52 289,-87 11 24,-539 11 12,-87 0-7,586-25 84,-519-19-137,328-31 98,8 39-532,-759 46-3587,15-10-2021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9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8138,'0'0'2544,"5"113"-1135,0-8-81,2 30 248,1-3-400,-4-15-7,1-19-833,-2-29 24,2 0-312,2-2 120,1-21-168,-3-10 0,-3-12 0,1-6-8,-3-4-288,0-6-1369,-10-1-4304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28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1 590 5169,'0'0'1520,"0"0"-402,0 0-20,0 0 541,5-12 4054,10-17-4862,23-80-1307,-5-1 0,29-169 1,-52 229-31,-10 50 388,0 0-103,0 0-1,0 45-265,0 405 2027,0-450-1478,0 0 30,0 0 10,0 0-14,0 0-24,0 0 111,0 0-84,0 0 0,0 0-19,0 0-46,0 0 49,0 0 108,0 0-103,0 0-64,0 0-8,0 0 0,0 0 9,0 0 18,0 0-61,0 0 24,0 0 16,0 0 17,0 0-38,0 0-7,0 0 24,0 0-14,0 0-9,0 0 0,0 0-9,10 41-128,-7-23 158,0 0 1,-1 1-1,-1 34 1,2 27 5,-2-80-108,-1 1 1,0 0-1,0 0 1,1-1-1,-1 1 1,1 0-1,-1 0 1,0-1 0,1 1-1,0 0 1,-1-1-1,1 1 1,-1-1-1,1 1 1,0-1-1,-1 1 1,1-1 0,0 1-1,-1-1 1,1 0-1,0 1 1,0-1-1,0 0 1,-1 1-1,1-1 1,0 0 0,0 0-1,0 0 1,0 0-1,-1 0 1,1 0-1,0 0 1,0 0-1,0 0 1,0 0 0,-1-1-1,1 1 1,0 0-1,1-1 1,4 0-1133,7-1-4941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0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88 104 6177,'0'0'2079,"0"0"-420,0 0-377,0 0-256,0 0-261,0 0-201,0 0-517,0-1 0,0 1 0,0-1 0,0 1-1,-1-1 1,1 1 0,0-1 0,0 0 0,0 1 0,-1-1 0,1 1-1,0 0 1,-1-1 0,1 1 0,0-1 0,-1 1 0,1-1 0,0 1-1,-1 0 1,1-1 0,-1 1 0,1 0 0,-1-1 0,1 1-1,-1 0 1,1 0 0,-1-1 0,1 1 0,-1 0 0,0 0 0,-5 7-53,1 1 0,-1 0 0,2 0 0,-1 0 0,1 0 1,0 1-1,-3 13 0,-16 67-14,19-70 17,0 1 1,2 0-1,0 1 1,2-1 0,0 0-1,1 0 1,4 22-1,-4-34 6,2 0 0,-1 0 0,1-1 0,0 1 0,0-1 0,1 1 0,0-1 0,0 0 0,1-1 0,0 1 0,0-1 0,1 0 0,0 0 0,0 0 0,0-1 0,0 0 0,1 0 0,0-1 0,15 8 0,-6-5 3,0-1-1,1 0 1,0-1 0,0-1 0,0 0-1,0-2 1,1 0 0,-1-1 0,1 0-1,0-2 1,-1 0 0,30-5 0,-34 3 81,1-1 1,-1 0 0,0 0-1,0-1 1,-1-1-1,1 0 1,-1-1 0,0 0-1,-1-1 1,0 0 0,0 0-1,0-2 1,-2 1-1,1-1 1,-1-1 0,13-18-1,-16 17-11,1 0 0,-1-1 0,-1 1 0,0-1 0,-1-1 0,-1 1 0,0 0 0,0-1 0,-2 0 1,0 1-1,0-1 0,-1 0 0,-1 0 0,0 0 0,-1 1 0,0-1 0,-1 1 0,-1-1 0,-10-24 0,9 27-63,0-1 1,-1 2-1,0-1 0,-1 1 1,0 0-1,0 0 1,-1 1-1,0 0 0,-1 0 1,0 1-1,-1 0 0,0 1 1,0 0-1,0 0 1,-1 1-1,0 1 0,0 0 1,0 0-1,-1 1 0,1 0 1,-1 1-1,-20-3 1,26 6-22,-1-1 0,1 1 1,0 0-1,0 0 0,0 1 1,0 0-1,0 0 1,0 0-1,0 1 0,0 0 1,1 0-1,-1 1 0,1-1 1,-1 1-1,1 0 1,-6 5-1,4-2 26,1 0 0,0 0 0,1 0 0,-1 1 0,1 0 0,0 0 0,1 0-1,0 1 1,0 0 0,-4 12 0,3-4-301,0 1-1,1 0 1,1 0-1,-2 30 0,4-28-959,1 1-1,1-1 0,5 30 0,11 4-4872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0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60 124 9090,'0'0'1143,"0"0"-544,-10 22 222,-1 2-549,5-13-151,0 1-1,1-1 1,1 1 0,0 0 0,0 1-1,1-1 1,1 0 0,0 1-1,0 21 1,1-9 74,1 1-1,1-1 1,2 1 0,0-1-1,1 0 1,10 28 0,-11-45-186,0 1 0,0-1 0,1 0-1,1-1 1,-1 1 0,1-1 0,0 1 0,1-2 0,0 1 0,0-1 0,0 1 0,1-2 0,0 1 0,0-1 0,0 0 0,1 0-1,0-1 1,0 0 0,0-1 0,0 1 0,12 2 0,-9-4 27,0 0 0,1 0 0,-1-1 1,0 0-1,1-1 0,-1-1 0,1 0 0,-1 0 0,0-1 0,0 0 0,0-1 0,0 0 1,0-1-1,-1-1 0,1 1 0,-1-2 0,0 1 0,0-1 0,-1-1 0,0 0 0,0 0 0,-1 0 1,11-13-1,-6 6 74,-1-1 1,0 0 0,-1-1 0,-1-1 0,0 1 0,-1-2-1,-1 1 1,-1-1 0,-1 0 0,0-1 0,-1 0-1,-1 1 1,2-23 0,-5 28-35,0-1 0,-1 0 0,0 0 0,-1 0 0,-1 0 0,0 1 0,-1-1 0,-1 0 0,0 1 0,0 0 0,-10-17 1,9 21-35,-1 0 0,0 1 1,0-1-1,-1 1 1,0 1-1,-1 0 0,1 0 1,-1 0-1,-1 1 1,1 0-1,-1 1 0,0-1 1,-1 2-1,1 0 1,-19-6-1,13 5-55,0 2 1,0 0-1,-24-2 1,34 5-8,-1-1 1,1 1 0,-1 0 0,1 0 0,-1 1 0,1 0-1,0 0 1,-1 0 0,1 1 0,0-1 0,0 1 0,0 1-1,-9 4 1,7 1-448,0 0-1,0 0 1,1 1-1,0 0 1,1 0-1,-8 18 1,-4 11-3840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1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1 188 6617,'0'0'3704,"0"0"-2503,0 0-978,0 0 16,0 0 272,0 0-199,9 15 42,37 46 196,-44-59-485,1 0 0,-1 0 0,1 0 0,0-1 0,0 1 0,0-1 0,0 1 0,0-1 0,0 0 0,0 0 0,0-1 0,0 1 0,0-1 0,0 1 0,1-1 0,-1 0 0,6-1 0,-2 0 105,1 0 0,0-1 0,0 0 1,-1 0-1,9-4 0,-7 2-67,-1-1 0,1 0-1,-1-1 1,0 1 0,0-2 0,0 1 0,-1-1-1,0 0 1,0-1 0,-1 1 0,0-1 0,0-1-1,-1 1 1,0-1 0,-1 0 0,0 0 0,0 0-1,-1-1 1,0 1 0,-1-1 0,0 0-1,0 0 1,-1 0 0,0 0 0,-1-10 0,0 18-76,0 0 1,0-1 0,0 1 0,0 0 0,0 0-1,-1 0 1,1 0 0,-1 0 0,1 0 0,-1 0 0,0 0-1,0 0 1,0 0 0,0 0 0,0 0 0,0 1-1,0-1 1,-1 0 0,1 1 0,-1-1 0,-2-2-1,1 3-31,1 0 0,0 0 0,-1 1 0,0-1 0,1 1-1,-1-1 1,1 1 0,-1 0 0,0 0 0,1 0-1,-1 0 1,0 0 0,1 1 0,-1-1 0,1 1-1,-1 0 1,1-1 0,-1 1 0,-2 2 0,-4 1-48,0 1 1,0 1-1,0 0 0,1 0 1,0 0-1,0 1 1,1 0-1,0 1 1,0 0-1,1 0 0,-9 13 1,0 3-1212,1 1 1,-20 50-1,17-29-3295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1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13499,'0'0'2352,"0"0"-1976,0 0-175,-40 153 647,16-86-280,-8 6 24,-5 5-344,-1-2-168,4-5 160,4-11-240,8-11 0,5-14 0,12-10-320,5-10-144,0-15-1224,5 0-2201,17-2-1897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1 195 9034,'0'0'2242,"0"0"-978,0 0-365,0 0 234,0 0-227,0 0-562,25 9-195,79 24-86,-102-33-64,0 1 0,0-1-1,0 0 1,0 0 0,0 0 0,0 0 0,0 0-1,1 0 1,-1 0 0,0-1 0,0 1 0,0-1-1,0 0 1,0 1 0,-1-1 0,1 0-1,0 0 1,0 0 0,0 0 0,-1-1 0,1 1-1,-1 0 1,1-1 0,-1 1 0,1-1-1,-1 0 1,2-2 0,0-1-76,-1-1 1,1 1-1,-1-1 1,-1 1-1,1-1 0,1-9 1,-2 12-43,0-5-8,1 0 0,-1 0 0,-1 0 0,1-1 0,-1 1 0,-1 0 1,0 0-1,0 0 0,0 0 0,-1 0 0,-5-14 0,5 18 206,0 1 0,0-1 0,0 1 0,0 0-1,-1 0 1,1 0 0,-1 0 0,0 0 0,0 1-1,0-1 1,0 1 0,-1 0 0,1 0 0,0 0-1,-1 0 1,0 1 0,1-1 0,-1 1 0,0 0 0,0 0-1,0 0 1,1 1 0,-1-1 0,0 1 0,-8 0-1,10 0-55,-1 0 0,1 1-1,-1-1 1,1 0 0,-1 1-1,1 0 1,0-1 0,-1 1-1,1 0 1,0 0 0,-1 1-1,1-1 1,0 0 0,0 1-1,0-1 1,0 1 0,0 0-1,-1 2 1,-1 0 6,1 1 1,0-1-1,0 1 1,1 0-1,-1 0 0,1 0 1,0 0-1,-1 6 1,-1 7 126,1 0 1,0 1 0,1-1 0,1 20-1,1-17-4,0 0 0,2 0 0,0 0 0,1 0 0,7 21 0,-9-36-149,1-1 1,0 0-1,0 0 1,0 0 0,1-1-1,-1 1 1,1 0-1,0-1 1,1 0-1,-1 0 1,1 0 0,0 0-1,0 0 1,0-1-1,0 0 1,0 0-1,1 0 1,0 0 0,-1-1-1,1 1 1,0-1-1,0-1 1,1 1-1,-1-1 1,9 2 0,-7-2-176,0 0 1,0-1-1,0 0 1,0 0-1,0-1 1,0 1 0,-1-1-1,1-1 1,0 0-1,0 0 1,-1 0-1,1 0 1,-1-1 0,0 0-1,1-1 1,-1 0-1,10-8 1,-5 2-698,-1-1 0,0 0 0,-1-1 0,0 0 0,0-1 0,-1 0 0,8-19-1,11-35-1894,-8 16 2752,6 4 3770,-25 47-3699,1-1 1,-1 1 0,0 0-1,0-1 1,1 1-1,-1-1 1,0 1-1,1-1 1,-1 1-1,1 0 1,-1-1-1,0 1 1,1 0-1,-1-1 1,1 1-1,-1 0 1,1 0-1,-1-1 1,1 1-1,-1 0 1,1 0-1,-1 0 1,1 0-1,-1 0 1,1 0-1,-1 0 1,1 0-1,-1 0 1,1 0-1,0 0 1,-1 0-1,1 0 1,-1 0-1,1 0 1,-1 0-1,1 1 1,-1-1-1,1 0 1,-1 0-1,0 1 1,1-1-1,-1 0 1,1 1-1,-1-1 1,0 0-1,1 1 1,-1-1-1,1 1 1,-1-1-1,0 1 1,0-1-1,1 0 1,-1 2-1,14 28 553,-13-27-328,11 31 883,1 3-173,29 59 0,-37-87-941,-1-1 0,1 0 0,1 0 1,0 0-1,0-1 0,0 0 0,1 0 0,0 0 0,0-1 1,0 0-1,1 0 0,11 5 0,-17-9-95,0-1 1,0 0-1,1-1 0,-1 1 1,0 0-1,1-1 0,-1 1 1,0-1-1,1 0 1,-1 1-1,1-1 0,-1 0 1,0-1-1,1 1 0,-1 0 1,0-1-1,1 1 0,-1-1 1,0 0-1,1 0 0,-1 0 1,0 0-1,0 0 0,0 0 1,0-1-1,0 1 0,0 0 1,0-1-1,-1 0 0,1 1 1,0-1-1,-1 0 1,1 0-1,-1 0 0,2-4 1,4-7-686,-1 0 0,0-1 0,-1 0 1,6-25-1,-5 18-99,1-10-129,-6 25 1093,0-1 0,0 0 1,1 1-1,0-1 0,0 1 0,0 0 0,1 0 1,0 0-1,0 0 0,1 0 0,6-8 0,-10 14-104,1-1 1,0 0-1,0 1 0,0 0 0,0-1 1,0 1-1,-1 0 0,1-1 0,0 1 1,0 0-1,0 0 0,0 0 0,0 0 1,0 0-1,0 0 0,0 0 0,0 0 1,0 0-1,0 0 0,0 0 0,0 1 1,0-1-1,0 0 0,0 1 0,0-1 1,0 1-1,-1-1 0,1 1 0,0-1 1,0 1-1,0 0 0,-1-1 0,1 1 0,0 0 1,-1 0-1,2 1 0,21 35 890,-19-30-620,7 14 157,4 6 96,0-1-1,37 48 0,-47-68-539,-1-1 0,1 0 0,-1 0 0,1-1 1,1 1-1,-1-1 0,1 0 0,-1-1 0,1 1 0,0-1 1,0 0-1,1-1 0,-1 0 0,1 0 0,-1 0 0,1 0 0,0-1 1,-1 0-1,10-1 0,-14 0-97,1-1-1,-1 0 1,0 0-1,1 0 1,-1 0 0,0 0-1,1 0 1,-1-1 0,0 1-1,0-1 1,0 0 0,0 1-1,0-1 1,-1 0-1,1 0 1,0 0 0,-1-1-1,0 1 1,1 0 0,-1 0-1,0-1 1,0 1-1,0-1 1,-1 1 0,1-1-1,0-2 1,3-11-479,0 0 1,1-29-1,-4 42 544,0-29-148,-1 22 149,0 1 0,1 0 0,0 0 0,0 0 0,1 0 0,5-16 0,-7 25 16,1-1 0,-1 1 0,0-1 0,1 1 0,-1-1 0,0 1 0,1 0 0,-1-1 0,0 1 0,1 0 0,-1-1 0,1 1 0,-1 0 0,1-1 0,-1 1 0,1 0 0,-1 0 0,1 0 0,-1-1 0,1 1 0,-1 0 0,1 0 0,-1 0 0,1 0 0,-1 0 0,1 0 0,-1 0 0,1 0 0,-1 0 0,1 0 0,0 1 0,-1-1 0,1 0 0,-1 0 0,1 0 0,-1 0 0,0 1 0,1-1 0,-1 0 0,1 1 0,-1-1 0,1 0 0,-1 1 0,0-1 0,1 0 0,-1 1 0,0-1 0,1 1 0,-1-1 0,0 1 0,0-1 0,1 1 0,-1-1 0,0 1 0,0 0 0,16 26 307,-10-14-151,0-1-1,1 0 1,0-1 0,15 20-1,-19-28-150,1 1-1,-1-1 1,1 0 0,0 0 0,0 0-1,0-1 1,0 1 0,0-1-1,0 0 1,1 0 0,-1 0-1,1-1 1,0 1 0,-1-1-1,1-1 1,9 2 0,-9-1-76,0-1-1,-1 0 1,1 0 0,-1 0 0,1 0 0,0-1-1,-1 1 1,1-1 0,-1 0 0,1-1 0,-1 1-1,0-1 1,0 0 0,1 0 0,-1 0 0,0-1-1,-1 1 1,1-1 0,0 0 0,-1 0 0,0 0-1,1 0 1,-1-1 0,-1 0 0,1 1 0,0-1-1,-1 0 1,0 0 0,0 0 0,0 0 0,0-1-1,-1 1 1,0-1 0,2-6 0,-1 2 152,0-1 0,-1 0 0,0 0 0,-1 1 0,0-1 0,0 0 0,-1 0 0,-1 0 0,1 1 0,-7-20 0,6 25-4,1 0 0,-1 0 1,0 0-1,-1 0 0,1 1 0,-1-1 0,0 1 1,0-1-1,0 1 0,0 0 0,0 0 0,-1 0 1,1 1-1,-1-1 0,0 1 0,0 0 0,0 0 0,0 0 1,0 0-1,0 1 0,-1 0 0,1 0 0,0 0 1,-1 0-1,1 1 0,-7-1 0,5 1-43,0 0 0,0 0 1,-1 1-1,1 0 0,0 0 0,0 1 0,0-1 0,0 1 1,0 0-1,0 1 0,1 0 0,-1 0 0,1 0 0,-1 0 1,1 1-1,0 0 0,1 0 0,-1 0 0,1 1 0,-1-1 0,1 1 1,1 0-1,-1 0 0,1 1 0,0-1 0,0 1 0,0-1 1,1 1-1,0 0 0,0 0 0,1 0 0,-1 0 0,1 1 0,1-1 1,-1 8-1,0-8 29,1 0 0,-1 1 0,1-1 1,1 1-1,-1-1 0,1 1 0,1-1 0,-1 0 1,1 0-1,0 1 0,0-1 0,6 10 0,-5-12-58,0 0-1,1 0 0,0 0 0,0 0 0,0-1 0,0 1 0,0-1 1,1-1-1,-1 1 0,1 0 0,0-1 0,0 0 0,0 0 1,0 0-1,0-1 0,5 1 0,7 1-451,-1 0 0,1-1 0,0-1 0,-1-1 0,1 0 0,32-5 0,-3-8-3143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2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7 5825,'0'0'7582,"0"0"-5318,0 0-1716,-2 19-366,-2 1-185,-1 6 98,2 0 0,0-1 1,2 1-1,0 0 0,5 39 0,-3-62-94,0 0 0,0 0 1,0-1-1,0 1 0,0 0 1,0-1-1,1 1 0,0-1 0,-1 0 1,1 1-1,0-1 0,0 0 0,0 0 1,0 0-1,0-1 0,1 1 0,-1 0 1,1-1-1,-1 1 0,1-1 0,-1 0 1,1 0-1,0 0 0,-1 0 0,1 0 1,0-1-1,0 1 0,0-1 1,0 0-1,0 0 0,-1 0 0,6-1 1,-1 1 27,0-1-1,0 0 1,0-1 0,-1 0 0,1 0 0,-1 0 0,1 0 0,-1-1 0,0-1 0,0 1 0,0-1-1,9-7 1,-3 0 49,-1-2 0,-1 1 1,1-1-1,-2-1 0,14-25 0,-19 32-8,-1 1 0,0-1 1,0 0-1,-1 1 1,0-1-1,0-1 1,0 1-1,-1 0 0,0 0 1,-1 0-1,0-1 1,0 1-1,0 0 1,-1-1-1,-2-10 0,2 16-52,-1 0 0,1 0 0,0 0 0,0 1 0,-1-1 0,1 0 0,-1 1 0,1-1 0,-1 1 0,0 0 0,1-1-1,-1 1 1,0 0 0,0 0 0,0 0 0,0 0 0,0 1 0,0-1 0,0 0 0,0 1 0,-1 0 0,1-1 0,-4 1 0,-57 0-91,53 1 86,5-1-25,0 0-1,1 1 1,-1 0 0,0 0-1,1 0 1,-1 1 0,1-1-1,-1 1 1,1 0 0,0 0-1,-1 1 1,1-1 0,0 1-1,1 0 1,-6 4 0,4-1-425,0 1 1,0-1 0,1 0 0,0 1 0,0 0-1,0 0 1,1 0 0,-3 11 0,-3 12-6199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2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 10970,'0'0'1547,"0"0"-740,0 0 81,0 0 298,0 0-290,0 0-385,-4 1-256,46 1 671,83-5 0,-120 2-938,115-9-35,-119 10-231,-1 7-3717,0-1-2911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12019,'0'0'1549,"0"0"-1101,0 0-385,0 0 144,0 20 450,-12 371 2336,9-304-2536,4-85-432,-1-1-1,1 0 0,-1 0 1,1 1-1,-1-1 1,1 0-1,0 0 0,0 0 1,0 0-1,0 0 1,0 0-1,0 0 0,0 0 1,0 0-1,0-1 1,0 1-1,0 0 0,0 0 1,1-1-1,-1 1 1,0-1-1,1 0 0,-1 1 1,0-1-1,1 0 1,-1 0-1,0 1 0,1-1 1,-1 0-1,0 0 1,2-1-1,55 1 473,-47-1-466,20-2-154,-1-2 1,0-2 0,-1-1 0,0-1-1,28-12 1,-46 17-233,23-14-5119,-26 9-2360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3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13003,'0'0'1928,"0"0"-1544,0 0 977,-10 149-201,10-98-640,0 2 96,0 1-368,0-1-48,0 0 0,0-4-184,-2-4-16,-3-7 0,2-12-568,3-10-352,0-7-3169,0-9-4305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3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1 270 12947,'0'0'1431,"4"-19"-655,8-35-384,36-143 2346,-43 285-2337,-27 377 398,19-359-3575,3-91-2882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3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1 772 8002,'0'0'8754,"0"0"-7338,0 0-848,0 0-552,0 0 80,0 0-56,0 0 32,17 4-144,0-6-896,-2-9-3161</inkml:trace>
  <inkml:trace contextRef="#ctx0" brushRef="#br0" timeOffset="1">384 421 11426,'0'0'3366,"0"-23"-1843,-1-16-1275,3-132 772,0 134-757,1 1 0,15-67 0,-12 91-203,-3 21-69,-2 21-26,-1 482 621,0-293-5677,0-208-2455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4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1 408 5801,'0'0'6875,"5"-25"-4360,67-358 819,-68 556-3031,-5-33-83,3 162 478,-2-293-873,0 1 0,1-1 1,0 1-1,0-1 1,1 0-1,0 0 0,1 0 1,0 0-1,0 0 1,1-1-1,7 13 0,-1-14-4296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4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92 13083,'0'0'1245,"0"0"-762,0 0-347,-3 20 184,0-5-205,-9 64 757,11-72-775,1 1-1,0-1 0,1 0 0,-1 1 1,1-1-1,1 0 0,-1 1 0,1-1 1,1 0-1,4 10 0,-3-10-41,1 0 1,0-1-1,0 0 1,0 1-1,1-2 1,0 1-1,0-1 0,1 0 1,-1 0-1,1-1 1,0 0-1,1 0 1,-1 0-1,0-1 0,1 0 1,10 2-1,-13-4-37,1 1 0,-1-1 0,1 0-1,0-1 1,-1 0 0,1 0 0,0 0-1,-1 0 1,1-1 0,0 0 0,-1 0-1,1-1 1,-1 1 0,1-1 0,-1 0-1,0-1 1,0 1 0,0-1 0,0 0-1,0 0 1,0-1 0,-1 1 0,8-9-1,-3-1 9,0-1 0,-1 0 0,0 0 0,-1-1 0,-1 0 0,0 0 0,-1 0 0,-1-1 0,0 0 0,-1 0 0,-1 0 0,0 0 0,-1 0 0,-1-1 0,0 1 0,-4-19 0,4 32-8,-1 0 0,1 0 0,-1 0 0,1 1 0,-1-1 0,0 0 0,0 0 1,0 0-1,-1 1 0,1-1 0,-1 1 0,1-1 0,-1 1 0,0-1 0,0 1 0,0 0 1,0 0-1,0 0 0,-1 0 0,1 0 0,-1 1 0,1-1 0,-1 1 0,0-1 0,1 1 0,-1 0 1,0 0-1,0 0 0,0 1 0,0-1 0,1 1 0,-1-1 0,0 1 0,0 0 0,0 0 1,0 0-1,-5 2 0,-1-1-18,1 0-1,-1 1 1,1 0 0,0 1 0,0 0-1,0 0 1,0 1 0,0 0 0,1 0 0,-1 1-1,-12 11 1,9-5-59,0 1 0,0 1 0,2 0 1,-1 0-1,2 1 0,0 0 0,0 1 0,-5 16 0,3-5-1884,-11 51-1,12-25-6598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4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0 14915,'0'0'1857,"0"0"-1233,0 0-304,0 0 432,-67 180 280,37-97-544,-2 6 8,0 2-184,2-5-240,1-3 72,4-14-136,3-14-8,7-13 0,7-15-560,8-18-512,0-9-1008,0 0-5442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5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12 4521,'0'0'5193,"-7"21"-2919,5-14-2164,-6 17 427,0 2-1,2-1 1,1 1-1,2-1 0,-2 46 1,5-67-504,1 0 0,0 0 0,0 0 0,0-1 0,1 1 0,-1 0 0,1-1 0,0 1 0,0-1 0,0 1 0,0-1 0,0 0 0,1 0 0,0 0 0,0 0 0,0 0 0,0-1 0,0 1 0,0-1 0,0 0 0,1 0 0,-1 0 0,1 0 0,0-1 0,-1 0 0,1 1 0,0-1 0,0-1 0,0 1 0,7 0 0,0 1 41,1-1-1,-1-1 0,1 0 0,-1 0 0,1-1 0,-1 0 0,1-1 0,-1-1 1,21-7-1,-22 5-35,0 0 1,-1-1 0,0 0-1,0 0 1,-1-1 0,1 0-1,-2-1 1,1 0 0,-1 0-1,0 0 1,-1-1 0,0 0-1,0-1 1,-1 1 0,0-1-1,-1 0 1,0 0 0,0-1-1,-1 1 1,-1-1 0,0 1-1,0-1 1,-1 0 0,0-22 0,-2 30-7,1 0 0,-1 0 1,0 0-1,0 0 1,0 0-1,0 1 1,0-1-1,-1 0 1,1 0-1,-1 1 1,0-1-1,0 1 1,0-1-1,0 1 1,0 0-1,0 0 1,-1 0-1,1 0 1,-1 0-1,1 1 1,-1-1-1,0 1 1,0-1-1,0 1 1,0 0-1,0 0 0,0 1 1,0-1-1,0 0 1,-5 1-1,-1-2-23,-1 1 1,1 0-1,-1 1 0,1 0 0,-1 1 0,1 0 0,-1 0 0,1 1 0,-13 4 0,7 2-285,1 0 1,-1 0-1,2 1 1,-1 1-1,-18 18 0,-5 8-3435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1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24 199 4425,'0'0'1919,"0"0"-803,0 0-192,0 0 473,0 0 87,0 0-529,-4 16-142,2-8-760,-3 9 359,1 1 1,1-1 0,0 1-1,1 0 1,1-1-1,2 28 1,1-38-338,0-1-1,0 1 1,1 0 0,0-1-1,0 0 1,0 0-1,1 0 1,0 0 0,1 0-1,-1-1 1,1 1-1,0-1 1,0 0 0,0-1-1,1 0 1,0 1 0,0-2-1,0 1 1,11 4-1,-8-3-57,-1-1 0,1-1-1,0 0 1,0 0 0,0-1-1,0 0 1,1 0-1,-1-1 1,0 0 0,1-1-1,-1 0 1,1-1 0,-1 0-1,15-3 1,-19 2-3,0-1 0,-1 1 0,1-1 1,-1 0-1,1 0 0,-1 0 0,0-1 0,0 0 1,-1 1-1,1-2 0,-1 1 0,0 0 0,0 0 1,0-1-1,0 0 0,-1 1 0,0-1 0,0 0 1,0 0-1,-1-1 0,1-4 0,3-13 0,0 1-1,-2 0 0,0-36 0,-3 40-9,0 1-1,-1-1 1,0 1-1,-2 0 1,0 0-1,-1 0 1,-12-33-1,12 43 0,1-1 0,-1 1 1,-1 0-1,1 0 0,-1 0 0,0 1 0,-1-1 0,0 1 0,0 1 0,0-1 0,-1 1 0,1 0 0,-1 0 0,0 1 1,-1 0-1,1 0 0,-1 1 0,-15-5 0,19 7-3,1 0 0,-1 0-1,0 0 1,0 1 0,1-1 0,-1 1 0,0 0 0,0 0-1,0 0 1,0 0 0,1 1 0,-1 0 0,0-1 0,0 1-1,1 1 1,-1-1 0,1 1 0,-1-1 0,1 1 0,-5 3-1,4-1-5,0 0-1,0 0 1,1 0-1,-1 0 1,1 1-1,0 0 1,0-1-1,1 1 1,0 0-1,0 0 1,0 1-1,-2 9 1,0 1-6,2 1 1,0-1 0,1 1 0,1 0-1,0-1 1,1 1 0,1-1 0,7 28 0,-4-26 23,1-2 1,1 1 0,1-1 0,0 0 0,11 15 0,-15-24-18,1 0 1,0 0-1,1 0 0,-1-1 0,1 0 0,1 0 0,-1-1 0,1 1 1,0-1-1,0-1 0,0 1 0,13 5 0,-17-10 11,0 1 0,0 0 0,0-1 0,0 1 0,0-1 0,0 0 0,0 0 0,0 0 0,0-1 1,0 1-1,0-1 0,0 1 0,0-1 0,0 0 0,-1 0 0,1-1 0,0 1 0,-1 0 0,1-1 0,-1 1 0,1-1 0,-1 0 0,0 0 0,1 0 0,-1 0 0,0-1 0,0 1 0,-1 0 0,1-1 0,2-4 0,4-8 2,0-1-1,-1 1 1,-1-1-1,5-21 1,-5 20-22,5-23 7,12-32 33,-22 72-27,-1 0 0,0 0 1,0 0-1,0-1 0,0 1 1,0 0-1,1 0 0,-1 0 1,0 0-1,0 0 0,0 0 1,0 0-1,0 0 0,1 0 1,-1-1-1,0 1 0,0 0 1,0 0-1,1 0 0,-1 0 1,0 0-1,0 0 1,0 0-1,0 0 0,1 0 1,-1 0-1,0 0 0,0 1 1,0-1-1,1 0 0,-1 0 1,0 0-1,0 0 0,0 0 1,0 0-1,1 0 0,-1 0 1,0 0-1,0 1 0,0-1 1,0 0-1,0 0 0,0 0 1,1 0-1,-1 0 0,0 1 1,0-1-1,0 0 1,0 0-1,0 0 0,0 0 1,0 1-1,0-1 0,0 0 1,0 0-1,0 0 0,0 1 1,0-1-1,0 0 0,0 0 1,0 0-1,0 1 0,6 14-40,3 15 81,42 122 418,-44-137-437,0 0 1,1 0 0,1-1-1,0 0 1,0-1-1,2 0 1,19 20 0,-26-30-111,0 0 0,1 1 0,-1-2 1,1 1-1,-1 0 0,1-1 0,8 3 1,19 1-3459,-9-5-3389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215 202 11042,'0'0'1553,"0"0"-776,0 0-49,-22 7 557,-72 22-377,89-26-877,-1-1 0,0 1 0,1 0 0,0 1 0,0-1 0,0 1 1,0 0-1,0 0 0,1 1 0,0-1 0,0 1 0,0 0 0,0 0 0,1 0 0,0 0 0,0 1 1,0 0-1,1-1 0,-3 12 0,1 0 76,0 1 0,2 0 1,0 0-1,1 31 0,1-43-40,1-1-65,-1 1 0,1-1 1,0 0-1,0 0 0,1 0 0,0 0 0,0 0 0,0 0 0,0 0 0,1 0 0,-1-1 0,1 1 0,0-1 0,1 0 0,-1 0 0,1 0 0,0 0 0,0-1 0,0 0 0,0 0 0,1 0 0,-1 0 0,1 0 0,-1-1 1,1 0-1,0 0 0,0 0 0,10 2 0,-7-2-182,-1-1 1,1 1-1,-1-1 1,1 0-1,0-1 0,-1 0 1,1 0-1,-1 0 1,1-1-1,0-1 1,-1 1-1,0-1 1,1 0-1,-1-1 1,0 1-1,0-2 1,0 1-1,0-1 1,11-8-1,-10 3-260,1 0 0,-1-1 0,-1 0-1,0-1 1,0 1 0,-1-1 0,-1-1 0,0 1 0,0-1-1,-1 0 1,-1 0 0,1 0 0,-2 0 0,2-16 0,-1-11 911,-1-1 0,-2 0 0,-6-44 0,4 64 53,-1 1 1,-1 0 0,-1 0 0,-1 0 0,-14-33-1,9 37 12,6 24-102,3 33 159,3-35-501,-1 38 790,2 0-1,14 80 0,-13-110-801,0 1 0,2-1 0,0-1 0,0 1 0,1-1-1,1 1 1,1-2 0,0 1 0,0-1 0,2-1 0,19 23-1,-24-31-129,1 0-1,-1 0 0,1 0 1,0 0-1,11 4 0,-15-7-57,-1 0-1,1 0 1,0-1-1,0 1 1,0 0-1,0-1 1,0 1-1,0-1 1,0 0-1,0 0 1,0 0-1,0 0 1,0 0-1,0 0 1,0-1-1,0 1 1,-1 0-1,1-1 1,0 0-1,0 1 1,0-1-1,0 0 1,-1 0-1,4-2 1,-1-3-614,0 0-1,0-1 1,-1 1 0,0-1 0,0 0 0,0 0 0,1-10 0,5-16-3598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5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12227,'0'0'4649,"0"0"-3233,0 0-1200,0 0 40,0 0 184,0 0-80,0 0 256,104 6-368,-67-6-192,0 0 112,-5 0-168,-5 0-8,3 0-664,-8 0-1456,-9 0-9027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5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0 502 14683,'0'0'2283,"0"0"-1141,7-26-667,112-360 1838,-110 355-2263,12-27 169,-18 83-299,-3 483 58,0-288-3992,0-219-1288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6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0 379 4785,'0'0'9155,"6"-20"-6227,15-54-2084,3 2 0,58-119 0,-66 171-853,-16 20 8,0-1 0,0 1 0,0 0 0,1 0 0,-1 0 0,0 0 0,0 0 0,0 0 0,1 0 0,-1 0 0,0 0-1,0 0 1,0 0 0,1 0 0,-1 0 0,0 0 0,0 0 0,0 0 0,1 0 0,-1 0 0,0 0 0,0 0 0,1 0 0,-1 0 0,0 1 0,0-1 0,0 0 0,0 0 0,1 0 0,-1 0 0,0 0 0,0 1-1,0-1 1,0 0 0,0 0 0,1 0 0,-1 0 0,0 1 0,0-1 0,0 0 0,0 0 0,0 0 0,0 1 0,0-1 0,0 0 0,0 1 0,3 42-47,-4-29 87,1 578 1120,0-581-1201,3 30-1260,-2-39 1149,-1-1 1,1 0 0,-1 1 0,1-1-1,-1 0 1,1 0 0,0 1-1,-1-1 1,1 0 0,0 0 0,0 0-1,0 0 1,0 0 0,0 0 0,0 0-1,0 0 1,1 0 0,-1-1-1,0 1 1,0 0 0,1-1 0,-1 1-1,0-1 1,1 0 0,1 1 0,7 0-8516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6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16468,'0'0'2896,"0"0"-2288,0 0-456,0 0-160,0 0 8,0 0-368,0 0-752,60-26-4537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72 5705,'0'0'2857,"0"0"-1786,0 0-523,0 0 516,-3 23 148,-6 75-318,9-95-850,0 1 1,0-1-1,0 0 0,1 1 1,-1-1-1,1 0 1,0 0-1,0 0 0,0 0 1,0 0-1,1 0 0,-1 0 1,1 0-1,0 0 1,0-1-1,0 1 0,0 0 1,0-1-1,0 0 1,1 0-1,-1 1 0,1-1 1,0-1-1,-1 1 0,7 2 1,-1 0 68,1-1 0,0 0 0,0-1 0,0 0 0,1 0 0,9 0 1,-6-1 43,0 0 0,-1-1 1,1 0-1,0-1 1,-1 0-1,1-1 0,-1-1 1,1 0-1,-1 0 1,20-10-1,-26 11-94,-1-1-1,0-1 0,0 1 1,0-1-1,-1 1 0,1-2 1,-1 1-1,0 0 1,0-1-1,-1 0 0,1 1 1,-1-1-1,0-1 1,0 1-1,-1 0 0,1-1 1,-1 0-1,-1 1 1,1-1-1,-1 0 0,0 0 1,0 0-1,0 0 1,-1-10-1,0 10-35,-1 1 0,1 0 0,-1-1 0,0 1 0,0 0 0,-1-1 0,0 1 0,1 0 0,-2 0 0,1 0 0,-1 0 1,1 1-1,-1-1 0,-1 1 0,1 0 0,0-1 0,-1 2 0,0-1 0,0 0 0,0 1 0,-1-1 0,1 1 0,-1 1 0,0-1 0,1 0 0,-1 1 0,0 0 0,-1 0 0,1 1 0,-9-2 0,6 1-39,-1 1-1,1 0 1,-1 0 0,1 1-1,-1 0 1,1 0-1,-1 1 1,1 0-1,0 1 1,-1 0-1,1 0 1,0 0 0,0 1-1,0 1 1,1-1-1,-1 1 1,1 1-1,0-1 1,-9 8-1,5-1-191,2-1 0,-1 2-1,1-1 1,-13 23-1,-8 24-4094,14-21-4228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8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0 13675,'0'0'2136,"0"0"-1295,0 0-633,-77 154 896,48-83-32,-6 9-608,0 4-48,-4 1-192,-1-7-224,3-9 192,5-12-192,7-14-48,8-12-328,12-13-744,5-10-1032,0-8-4962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9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1800,'0'0'9825,"0"0"-6900,0 0-2392,-15 20-154,-50 65 354,61-77-642,-1 0-1,1 0 1,0 1-1,1-1 0,0 1 1,0 0-1,1 0 0,0 0 1,1 0-1,0 0 1,0 1-1,1-1 0,0 0 1,1 0-1,0 1 0,4 15 1,-4-21-82,1 0 1,-1 0-1,1 0 0,0 0 1,0-1-1,1 1 1,-1-1-1,1 0 1,-1 1-1,1-1 0,0 0 1,0-1-1,1 1 1,-1-1-1,0 1 0,1-1 1,0 0-1,-1 0 1,1 0-1,0-1 0,0 1 1,0-1-1,0 0 1,0 0-1,1-1 1,3 1-1,2 1-1,-1-1 0,1-1 0,-1 1 1,0-1-1,1-1 0,-1 0 0,1 0 0,-1-1 1,0 0-1,17-7 0,-18 5 34,1-1 0,-1-1 1,0 0-1,-1 0 0,0 0 0,0-1 1,0 0-1,0 0 0,-1-1 0,-1 0 1,1 0-1,-1 0 0,-1-1 0,1 1 1,-1-1-1,-1 0 0,0 0 0,0-1 1,-1 1-1,0-1 0,-1 1 0,1-1 1,-2 0-1,-1-18 0,1 24-23,-1 0-1,0 0 1,0 0-1,-1 0 1,1 0-1,-1 0 1,0 1-1,0-1 1,0 1-1,-1-1 1,1 1-1,-1 0 1,1 0-1,-1 0 1,0 0 0,-1 0-1,1 1 1,0-1-1,-1 1 1,1 0-1,-1 0 1,0 0-1,1 1 1,-1-1-1,0 1 1,0 0-1,-7-1 1,5 0-30,-1 1 1,0 0-1,1 0 0,-1 1 1,0 0-1,0 0 0,1 0 1,-1 1-1,0 0 0,0 0 1,1 1-1,-1-1 0,1 2 1,0-1-1,-1 1 0,-9 6 0,6-1-328,1 1-1,0 0 1,0 0-1,-10 16 1,0 3-3302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13779,'0'0'1592,"0"0"-992,0 0-480,0 0 697,0 0 55,126 0-728,-99 0-24,-2 7-120,-5-2-56,-5 3-16,-6-1-968,-6 2-2993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3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14027,'0'0'3177,"0"0"-1617,0 0-952,0 0 592,166 0-303,-122 0-593,-7 2 56,-5 2-296,-9-1-56,-9 1-8,-4 1-184,-10 12-576,0-1-897,-5 2-3424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4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64 168 9498,'0'0'3986,"0"0"-2579,0 0-1020,0 0-104,0 0 593,0 0-52,-10 11-523,-29 36-89,37-44-186,0-1-1,1 1 0,-1 0 0,1 0 0,0-1 0,0 1 1,0 0-1,0 0 0,0 0 0,1 0 0,-1 1 0,1-1 1,0 0-1,0 0 0,0 0 0,0 0 0,1 0 0,-1 0 0,1 0 1,0 0-1,-1 0 0,2 0 0,-1 0 0,0 0 0,1 0 1,-1 0-1,1-1 0,2 4 0,-1-2-11,0-1 1,1 1-1,-1-1 0,1 0 1,0 0-1,0 0 0,0 0 1,0-1-1,1 1 0,-1-1 1,1 0-1,-1-1 0,1 1 1,0-1-1,6 2 0,-2-3 3,-1-1 0,1 1 0,-1-1 0,1-1 0,-1 1 0,0-1 0,1-1 0,-1 0 0,0 0 0,-1 0-1,1-1 1,0 0 0,-1-1 0,0 0 0,0 0 0,-1 0 0,1-1 0,-1 0 0,0 0 0,-1-1 0,1 1 0,-1-1 0,6-12-1,-3 7-1,-1 0 0,-1-1 0,0 0 0,0 0 0,-1 0-1,-1-1 1,0 0 0,-1 0 0,-1 1 0,0-2-1,-1 1 1,0 0 0,-3-26 0,1 37-1,0 1 0,0 0 0,0 0 0,-1 0 0,1-1 0,-1 1 0,1 0 0,-1 1 0,0-1 0,0 0 0,0 1 0,0-1 0,0 1 0,0-1 0,0 1 0,-1 0 1,1 0-1,0 0 0,-1 0 0,1 0 0,-1 0 0,1 1 0,-1 0 0,1-1 0,-1 1 0,1 0 0,-6 0 0,-4 0-22,-1-1 0,1 2 0,-1 0 0,-18 4 0,21-3-49,0 2-1,1-1 1,-1 2 0,1-1-1,0 1 1,0 0-1,1 1 1,-1 0 0,1 0-1,1 1 1,-1 0-1,1 1 1,0-1-1,1 1 1,0 1 0,0-1-1,-6 14 1,7-13-541,1 1 1,0-1-1,0 1 1,1 0-1,1 0 1,-2 12-1,2 12-4396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6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5569,'0'0'2329,"0"0"-545,0 0-1056,0 0 72,126 116 41,-94-110-793,1-6-48,4 0-1409,-8-17-1135,-9-3-553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1 12187,'0'0'2056,"0"0"-1168,-61 131 160,34-62 713,-1 8-705,-4 6-656,-2 3-16,-3 1-264,-5-5-112,4-8 104,4-10-112,7-13-64,9-13-200,9-11-464,9-16-192,9-11-2129,16 0-2056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4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12099,'0'0'1767,"-10"25"-905,4-11-883,-11 25 647,-12 45 1,24-69-423,2 0-1,0 0 1,0 0 0,1 0 0,1 1 0,1-1 0,0 0 0,3 19-1,-2-29-187,1 0 0,-1 0 0,1 0 0,0 0 0,1 0 0,-1 0 0,1-1 0,0 1 0,0-1 0,0 0 0,1 0-1,-1 0 1,1 0 0,0-1 0,0 0 0,1 1 0,-1-1 0,1-1 0,-1 1 0,1-1 0,0 0 0,0 0 0,0 0-1,0 0 1,0-1 0,0 0 0,1 0 0,9 0 0,-5 0-7,-1-1 0,1 0 0,0 0 0,-1-1 0,1 0 0,-1-1 1,1 0-1,-1 0 0,0-1 0,0 0 0,0-1 0,0 0 0,0 0 0,-1-1 0,10-7 0,-9 4 65,0 1 1,-1-1-1,0 0 0,0-1 0,-1 0 1,0 0-1,-1-1 0,0 0 0,0 0 1,-1 0-1,0-1 0,-1 1 0,0-1 1,-1 0-1,0-1 0,-1 1 0,0 0 1,-1-1-1,0 1 0,-1-19 0,-1 28-50,1 0-1,0-1 0,-1 1 1,0-1-1,0 1 1,0 0-1,0-1 0,0 1 1,0 0-1,0 0 1,-1 0-1,1 0 0,-1 0 1,0 0-1,0 0 1,1 1-1,-1-1 0,0 0 1,-3-1-1,-1 0-4,1 1 0,0-1 1,-1 1-1,1 0 0,-1 1 0,0 0 0,0-1 0,-6 1 0,-4 0-21,0 1-1,0 0 0,1 1 1,-1 1-1,-25 6 0,10 3-253,1 0-1,1 2 1,-1 1-1,-39 27 0,-2 0-1635,-12 2-3514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5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1 262 11498,'0'0'1387,"0"0"-377,0 0-602,0 0 388,0 0 462,29 1-414,199 12 126,1341 53 1115,194-97-1322,366-105-663,-1839 119 28,334-37-185,-598 51 30,1-2 1,-1-1-1,1-1 0,42-18 1,-69 25-6,1 0 1,0 0-1,-1 0 1,1 0-1,0 0 1,-1-1-1,1 1 1,0 0-1,-1 0 1,1-1-1,0 1 1,-1-1-1,1 1 1,-1 0-1,1-1 1,-1 1-1,1-1 1,-1 1-1,1-1 1,-1 1-1,1-1 1,-1 0-1,0 1 1,1-1-1,-1 0 1,0 1-1,0-1 1,1 0-1,-1 1 1,0-1 0,0 0-1,0 1 1,0-1-1,0 0 1,0 1-1,0-1 1,0 0-1,0 1 1,0-1-1,0 0 1,-1 0-1,1 1 1,0-1-1,0 0 1,-1 1-1,1-1 1,0 1-1,-1-1 1,1 0-1,-1 1 1,1-1-1,0 1 1,-1-1-1,1 1 1,-2-1-1,-33-17-3664,-1 7-3043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6009,'0'0'1585,"0"0"-506,0 0 173,0 0 145,0 0-311,0 0-463,5-4-234,13-7-189,-8 15 396,2 38 734,-9-23-1134,90 599 1919,-35 1-1898,-57-601-204,2 18 1,1 21 184,2 0 0,26 105 0,-25-150-1948,-11-12-6113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2:36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2 6161,'0'0'1454,"0"0"-123,0 0 69,0 0-296,-5 0-246,-14-1-376,10 1-190,0 0 0,0 0 0,0 0 1,-14 4-1,20-3-282,0 0 1,0 0-1,0 0 1,0 0 0,0 1-1,0-1 1,1 1-1,-1 0 1,0 0-1,1 0 1,-1 0-1,1 1 1,0-1-1,0 0 1,0 1-1,0 0 1,-2 3-1,-2 7-8,0 0 0,1 0 0,1 0-1,0 0 1,1 1 0,0-1-1,-1 18 1,0 102-23,4-40 24,-7 21 13,-11 355-5,17-443-5,0-36-19,4-42-33,-1 47 41,0 0-1,0 0 1,0 0 0,0 0 0,1 1-1,0-1 1,0 1 0,0 0 0,0 0 0,1 0-1,0 0 1,0 1 0,0-1 0,0 1-1,0 0 1,1 0 0,-1 0 0,6-2 0,-6 4 1,-1 0 1,0 0 0,1 0-1,-1 0 1,1 1 0,-1-1-1,1 1 1,-1 0 0,1 0-1,-1 0 1,1 0 0,-1 1-1,0-1 1,1 1 0,-1 0 0,1 0-1,-1 0 1,0 1 0,0-1-1,0 1 1,0 0 0,0 0-1,0 0 1,0 0 0,-1 0-1,1 0 1,4 6 0,4 7 48,1 0 1,-2 1 0,0 0 0,-1 0 0,-1 1-1,-1 1 1,0-1 0,-1 1 0,-1 0 0,0 1-1,2 27 1,-2 5-29,-3 1-1,-1 0 1,-8 53 0,-1-50 2,-3 0 0,-2-1 0,-3 0 1,-25 59-1,-31 113 22,69-218-39,2 1-1,-1-1 0,1 1 1,0 0-1,1-1 0,0 1 1,2 14-1,-1-20 0,0 1 0,0 0 0,0-1 0,1 1 0,0-1 0,-1 1 0,1-1 0,1 0 0,-1 1 0,0-1 0,1 0 0,-1-1 0,1 1 0,0 0 0,0-1 0,0 0 0,0 1 0,6 2 0,-5-3-23,42 25 335,75 30 0,-107-51-249,1-1 0,-1 0-1,1-2 1,-1 1 0,1-2 0,0 0 0,0-1 0,0 0 0,0-1 0,22-3-1,1-12-380,-16 1-2890,-15 8-3191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4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 6809,'0'0'927,"0"0"-169,0 0 331,0 0 194,-15 24-117,-51 77-375,57-85-541,0 1 0,2-1 0,0 1 0,0 0 1,2 1-1,0 0 0,1-1 0,1 1 0,0 1 0,2-1 0,0 0 1,2 27-1,-1-28-170,0-6-32,1 0 0,0 0-1,0 0 1,1 0 0,0 0 0,1 0-1,0-1 1,1 1 0,0-1-1,1 0 1,0 0 0,0 0-1,1-1 1,1 1 0,-1-1-1,2-1 1,-1 0 0,1 0-1,0 0 1,1-1 0,-1 0-1,1-1 1,1 1 0,-1-2-1,1 0 1,0 0 0,1 0-1,-1-2 1,1 1 0,-1-1-1,20 2 1,-20-3-16,0-2 0,0 0 0,1 0 0,-1 0 0,0-1 0,0-1 0,0 0 0,0 0 0,0-1 0,0 0 0,-1-1 0,1 0 0,9-6 0,-13 6-8,0-1 0,-1 1 0,0-1 0,0 0 0,0 0 0,0-1 1,-1 1-1,0-1 0,0 0 0,-1 0 0,1 0 0,-1-1 0,-1 1 0,1-1 0,-1 0 0,0 1 0,-1-1 0,0 0 1,1-14-1,-1 16-24,-1 1 1,0-1 0,0 1 0,0-1 0,-1 1 0,1 0-1,-1-1 1,0 1 0,-1-1 0,1 1 0,-1 0 0,1 0-1,-1 0 1,-1 0 0,1 0 0,0 0 0,-5-4 0,3 4-2,0 0 1,-1 1-1,1-1 1,-1 1-1,0 0 1,0 0-1,0 1 1,-1-1-1,1 1 1,-1 0-1,1 1 1,-1-1-1,-6 0 1,2 0-12,-1 1 0,0 0 0,0 1-1,0 0 1,0 0 0,1 1 0,-1 0 0,0 1 0,0 0 0,1 1 0,-1 0 0,-13 7 0,20-8-19,-1 1 0,1 0 0,-1 0 0,1 0 0,0 0 0,0 1 0,1 0 0,-1-1 0,1 1 0,-1 1 0,1-1 0,1 0 0,-1 1 0,1 0 0,-1-1 0,1 1 0,0 0 0,1 0 0,-1 0 0,1 0 0,0 0 0,1 1 0,-1-1 0,1 0-1,0 0 1,0 1 0,1-1 0,0 5 0,0-3-196,1 0 0,0 0 0,0 0 0,0 0 1,1 0-1,0-1 0,0 1 0,1-1 0,0 0 0,0 0 0,0 0 0,1-1 0,-1 1 0,8 5 0,36 24-4065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5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58 1776,'0'0'8642,"0"0"-6199,0 0-2099,0 0-123,0 0-3,0 0 216,-12 23 0,12-23-434,-13 25 103,-17 50 0,29-72-92,1 0 1,-1-1-1,1 1 1,0-1-1,0 1 1,0 0-1,0-1 1,1 1-1,-1-1 1,1 1-1,-1-1 1,1 1-1,0-1 1,0 1-1,0-1 1,0 0-1,1 1 1,-1-1-1,1 0 1,-1 0-1,1 0 0,0 0 1,0 0-1,0 0 1,0-1-1,0 1 1,0-1-1,0 1 1,0-1-1,1 0 1,-1 0-1,0 0 1,1 0-1,3 1 1,-1 0 1,9 5 13,1-2 1,0 0 0,0 0 0,0-1 0,0-1 0,1-1 0,-1 0-1,1-1 1,-1 0 0,1-2 0,0 0 0,-1 0 0,1-2-1,16-4 1,-25 6 36,0-1-1,-1 0 0,1-1 1,0 0-1,-1 0 0,0 0 1,0-1-1,0 0 0,0 0 1,-1 0-1,1-1 0,-1 1 1,0-1-1,-1-1 0,1 1 1,-1-1-1,0 0 0,0 1 1,-1-2-1,0 1 0,0 0 1,0-1-1,-1 1 0,0-1 0,0 0 1,-1 0-1,0 0 0,0 0 1,0 0-1,-1 0 0,0 0 1,0 0-1,-2-7 0,1 9-33,0 1 0,0-1 0,-1 1-1,0-1 1,1 1 0,-1 0-1,-1 0 1,1 0 0,-1 0 0,1 0-1,-1 0 1,0 1 0,0-1-1,-1 1 1,1 0 0,-1 0 0,0 0-1,1 0 1,-1 1 0,-1 0-1,1 0 1,0 0 0,0 0 0,-1 0-1,1 1 1,-1 0 0,1 0-1,-9-1 1,5 1-35,0 0 0,0 0 1,-1 1-1,1 0 0,0 0 0,0 1 0,-1 0 0,1 0 0,0 1 0,0 0 1,0 1-1,1-1 0,-1 2 0,1-1 0,-11 7 0,11-4-188,0-1 0,0 2 0,1-1 0,-1 1 0,1 0 0,1 0 0,0 1 0,0-1 1,0 1-1,-5 13 0,6-11-769,1 1 1,0 0-1,0 0 1,-1 19 0,3 5-4533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5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0 8242,'0'0'1725,"0"0"-284,-11 24-213,-31 82 91,38-98-1228,2 0-1,-1 0 1,1 0-1,1 0 1,0 0 0,0 1-1,0-1 1,1 1 0,0-1-1,1 0 1,0 1-1,0-1 1,1 0 0,0 0-1,0 0 1,1 0 0,0 0-1,0 0 1,1-1-1,0 1 1,0-1 0,1 0-1,0-1 1,0 1 0,1-1-1,-1 0 1,1 0-1,1 0 1,-1-1 0,1 0-1,8 4 1,-3-2-71,1-1 1,-1 0-1,1-1 1,0-1-1,0 0 1,1-1-1,-1 0 1,1-1-1,-1 0 1,1-1-1,0-1 1,0 0-1,-1-1 1,1-1-1,0 0 1,-1-1-1,17-5 1,-22 5 5,-1-1 0,0 1 0,0-1 0,0-1 0,0 0 0,-1 0 0,0 0 0,0 0 0,0-1 0,-1 0 0,1 0 1,-2-1-1,1 0 0,-1 1 0,0-1 0,0-1 0,-1 1 0,4-11 0,-5 12 7,0 0-1,0 0 1,-1 0 0,0 0 0,0-1-1,-1 1 1,0 0 0,0 0 0,0 0-1,-1-1 1,1 1 0,-1 0 0,-1 0-1,0 0 1,1 0 0,-2 0-1,1 0 1,-1 1 0,0-1 0,0 1-1,0 0 1,-1-1 0,0 2 0,-5-7-1,-2 2-9,-1 0-1,-1 1 1,1 0 0,-1 1-1,-1 0 1,1 1 0,-1 1-1,0 0 1,0 1-1,-1 0 1,1 1 0,-1 1-1,0 0 1,1 1-1,-1 1 1,0 0 0,0 1-1,-25 5 1,35-5-43,0 0-1,1 1 1,-1 0 0,1-1 0,-1 2 0,1-1 0,0 0-1,0 1 1,0 0 0,0 0 0,0 0 0,1 0 0,-1 1-1,1 0 1,0-1 0,0 1 0,-3 5 0,2-1-340,0-1 0,1 2 0,0-1-1,0 0 1,0 1 0,1-1 0,1 1 0,-2 12 0,2 20-4233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5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14091,'0'0'2793,"0"0"-2017,0 0-216,0 0-304,0 0-256,0 0-72,0 0-1544,32-11-4538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6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14539,'0'0'1470,"0"0"-661,0 0-426,0 0 10,0 0 58,0 0-297,0 5-118,8 519 646,-9-506-823,1 22 507,0-39-446,1 0-1,-1 0 1,0 0-1,0 0 1,1 0-1,-1 0 0,0 0 1,1-1-1,-1 1 1,1 0-1,-1 0 1,1 0-1,-1-1 0,1 1 1,0 0-1,-1-1 1,1 1-1,0 0 1,-1-1-1,1 1 0,0-1 1,0 1-1,0-1 1,0 0-1,0 1 1,-1-1-1,1 0 0,0 1 1,0-1-1,0 0 1,0 0-1,2 0 1,7 0-2601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6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0 3545,'0'0'4190,"0"0"-1460,0 0-1119,0 0-694,-21 4-328,-66 16-111,84-19-414,0 1 0,0-1 0,0 0 0,0 1 0,1-1-1,-1 1 1,1 0 0,-1 0 0,1 0 0,-1 0 0,1 1 0,0-1-1,0 0 1,0 1 0,1 0 0,-1-1 0,1 1 0,-1 0 0,1 0 0,0 0-1,0 0 1,0 0 0,0 0 0,1 0 0,-1 3 0,0 0 61,1 0 0,0 0 0,0 0 0,0 0 0,1 0 0,0 0 0,0-1 0,0 1 0,1 0 0,3 6 0,-1-6-81,0 1 0,0-1 0,1 0 0,0-1 0,0 1 0,0-1 0,1 0 0,0 0 0,0-1 0,0 0 0,0 0 0,1 0 0,-1-1 0,1 0 0,0 0 0,0-1 0,0 1 0,1-2 0,7 2 0,12 2-299,1-2 0,-1-1 0,55-2 0,-67-1-1022,0-1 0,0 0 0,27-8 0,-7-3-4250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11226,'0'0'1381,"-3"22"-771,-4 23-456,-27 241 4047,34-264-4118,0-1 1,2 0 0,0 1-1,1-1 1,2 0 0,0-1-1,1 1 1,1-1 0,10 21-1,-11-30-65,0-1 1,0 1-1,1-1 0,1-1 0,0 1 1,0-1-1,1-1 0,0 1 0,0-1 0,1-1 1,0 0-1,0 0 0,1-1 0,0-1 0,0 0 1,0 0-1,16 4 0,-15-6-16,-1 0 0,0 0-1,1-1 1,-1-1 0,1 0 0,-1-1 0,1 0-1,-1-1 1,1 0 0,-1 0 0,14-5 0,-18 4 0,-1-1 0,1 0 1,-1 0-1,0 0 0,0-1 1,0 0-1,0 0 0,0 0 0,-1-1 1,0 0-1,0 0 0,-1 0 1,1-1-1,-1 1 0,0-1 1,0 0-1,-1 0 0,0-1 1,3-7-1,-3 8 9,-1-1 1,1 0-1,-1 0 1,-1 0-1,0 0 0,0 0 1,0 0-1,0 0 0,-1 0 1,-1-1-1,1 1 1,-1 0-1,0 0 0,-3-9 1,2 12 6,1 0 1,-1 1-1,0-1 1,-1 0 0,1 1-1,-1 0 1,1-1-1,-1 1 1,0 0-1,0 0 1,0 1 0,-1-1-1,1 1 1,-1-1-1,1 1 1,-1 0-1,0 1 1,0-1 0,0 0-1,0 1 1,0 0-1,0 0 1,0 0-1,0 1 1,-5-1-1,-2 0-14,0 0-1,0 1 0,1 0 0,-1 0 1,0 2-1,0-1 0,1 1 0,-1 1 0,1-1 1,-1 2-1,1 0 0,-10 5 0,14-5-172,-1 0-1,1 1 1,-1 0 0,1 0-1,1 1 1,-1-1-1,1 1 1,0 1 0,0-1-1,1 1 1,0-1 0,0 1-1,0 1 1,1-1-1,0 0 1,-3 15 0,-1 17-3568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6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348 103 15715,'0'0'1977,"0"0"-1209,0 0-368,0 0-9,-22-16-251,-74-51 69,92 64-205,-1 1-1,1 0 1,-1-1 0,1 2-1,-1-1 1,0 0-1,0 1 1,0 0 0,0 0-1,0 1 1,0-1-1,0 1 1,0 0 0,0 0-1,0 1 1,0-1-1,0 1 1,0 0 0,0 1-1,0-1 1,0 1 0,1 0-1,-1 0 1,1 1-1,-1-1 1,1 1 0,0 0-1,-5 4 1,0 2-4,1-1-1,0 1 1,1 0 0,0 1 0,0 0 0,1 0-1,0 0 1,1 1 0,-6 15 0,8-17-16,0-1 1,1 1 0,0 0-1,0 0 1,1 0-1,0 0 1,1 0 0,0 0-1,2 12 1,-2-18 0,0 0 0,1 0 0,0 0 0,0 0-1,0-1 1,0 1 0,0 0 0,1 0 0,-1-1 0,1 1 0,-1 0 0,1-1 0,0 0 0,0 1 0,0-1 0,1 0 0,-1 0-1,0 0 1,1-1 0,-1 1 0,1 0 0,0-1 0,0 0 0,-1 1 0,1-1 0,0 0 0,0-1 0,0 1 0,0 0-1,3-1 1,5 2-53,0-2-1,-1 0 1,1 0-1,0-1 1,-1 0-1,1 0 1,-1-1-1,1-1 1,-1 0-1,0-1 1,0 1-1,0-2 1,12-7-1,3-4 25,0-2-1,-2-1 0,32-32 1,-54 50 48,0 0 0,0 0 0,0 0 0,0 0 0,1 0 0,-1 0 0,0 0 0,0 1 0,1-1 0,-1 0 0,0 1 0,1-1 0,-1 1 0,1-1 0,2 1 0,-3 0 1,-1 0 0,1 0 1,0 0-1,-1 1 0,1-1 1,0 0-1,-1 0 0,1 1 0,0-1 1,-1 1-1,1-1 0,-1 0 0,1 1 1,-1-1-1,1 1 0,-1-1 1,1 1-1,-1 0 0,0-1 0,1 1 1,-1-1-1,0 1 0,1 1 1,1 5 47,0 1 0,0-1-1,-1 1 1,0-1 0,0 9 0,0 0 36,12 309 1322,-8-94-1191,-5-230-280,0 0 1,0 0-1,0 0 0,0 1 0,1-1 0,-1 0 0,0 0 0,1 0 1,-1 0-1,1-1 0,-1 1 0,1 0 0,0 0 0,-1 0 1,1 0-1,0 0 0,-1-1 0,1 1 0,0 0 0,0-1 0,0 1 1,0-1-1,0 1 0,0-1 0,0 1 0,0-1 0,0 1 0,0-1 1,0 0-1,0 0 0,0 1 0,0-1 0,0 0 0,0 0 1,0 0-1,0 0 0,0 0 0,0-1 0,0 1 0,0 0 0,0 0 1,2-1-1,5 1-893,13 0-3258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7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2665,'0'0'13170,"0"0"-11913,0 0-1137,0 0 216,154-20 24,-100 18 64,5-2-328,1 2-48,-4-3 88,-4 5-136,-5 0-8,3 0-608,-13 0-3441,-5 0-7361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7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8266,'0'0'4985,"0"0"-4265,0 0 968,0 151-151,-8-75-353,-2 6-264,-2 0-528,5-4 264,2-9-480,2-11-176,3-16 48,0-13-48,0-16-448,8-13-456,16-18-304,1-17-2777,-3-7-5601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7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39 5217,'0'0'5903,"0"0"-4071,0 0-1089,-4 28 560,1-7-1008,-6 35 515,2 1 0,1 70 1,7-119-790,0 0 0,0 0 1,1 0-1,0 0 0,0 0 0,1-1 1,0 1-1,0 0 0,1-1 0,0 0 1,0 0-1,1 0 0,0-1 0,0 0 1,0 1-1,1-2 0,0 1 0,0-1 1,0 0-1,1 0 0,0 0 0,0-1 1,0 0-1,0-1 0,15 5 0,-11-4-8,0 0-1,1-1 0,0-1 0,-1 0 0,1-1 1,0 0-1,0 0 0,0-1 0,-1-1 0,1 0 1,0-1-1,0 0 0,-1-1 0,1 0 0,-1-1 1,0 0-1,16-8 0,-13 3-9,0-1 0,0 0-1,-1 0 1,-1-1 0,1-1 0,-2 0-1,0-1 1,0 0 0,-1 0 0,13-25 0,-17 26 48,0 0 0,-1-1 0,0 1 0,-1-1 0,0 0 0,-1-1 0,-1 1 0,0 0 0,-1-1 0,0 0 0,-1 1 0,0-1 0,-5-23 0,3 31-23,0-1 0,0 0-1,-1 1 1,0 0 0,0 0-1,-1-1 1,0 2 0,0-1-1,0 0 1,-1 1 0,0 0 0,0 0-1,0 0 1,0 1 0,-1 0-1,0 0 1,0 0 0,0 1-1,0 0 1,0 0 0,-1 0-1,1 1 1,-1 0 0,0 0-1,0 1 1,-13-2 0,10 2-39,0-1 0,0 2 0,0-1 1,0 2-1,0-1 0,1 1 0,-1 1 1,0 0-1,0 0 0,1 1 0,-1 0 1,1 0-1,0 1 0,0 1 0,0-1 0,1 2 1,-1-1-1,-10 10 0,13-8-182,1 0 0,-1 0 0,2 1 0,-1 0 0,1 0 0,0 0 0,0 0 0,1 1 0,0 0 0,1-1 0,0 1 0,0 0-1,1 0 1,0 0 0,1 0 0,0 0 0,0 0 0,1 0 0,0 0 0,3 11 0,10 20-4535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8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22 11178,'0'0'1159,"0"0"-601,-5 19-350,1-4-150,-4 9 290,2 0 0,1 1 1,0 0-1,0 26 0,5-45-302,-1 0 0,1 0 0,0-1 0,1 1 0,-1 0 0,1 0 0,0 0 0,1-1 0,-1 1 0,1-1 0,0 1 0,1-1 1,-1 1-1,1-1 0,0 0 0,1 0 0,-1-1 0,1 1 0,0-1 0,0 0 0,0 0 0,0 0 0,1 0 0,0-1 0,8 5 0,-6-4 23,1-1-1,0 0 1,1 0-1,-1-1 1,0 0-1,1 0 1,-1-1-1,1-1 1,-1 1-1,1-1 1,-1 0-1,1-1 1,-1 0-1,1-1 1,-1 0-1,0 0 1,0 0-1,0-1 1,0 0-1,0-1 1,0 0-1,11-8 1,-11 6-17,0 0 0,0-1 1,-1 0-1,0 0 0,-1 0 0,0-1 1,0 0-1,0 0 0,-1-1 0,-1 0 1,1 0-1,-1 0 0,-1 0 0,0 0 1,0-1-1,-1 1 0,0-1 0,0 0 1,0-13-1,-2 17-15,0-1 1,0 1-1,0-1 1,-1 1-1,0 0 1,0-1-1,0 1 1,-1 0-1,0-1 0,0 1 1,-1 0-1,0 1 1,-3-7-1,2 8-16,0 0 0,0 0 1,0 0-1,0 1 0,0 0 0,0-1 0,-1 2 0,0-1 0,0 0 0,0 1 0,0 0 0,0 0 0,0 1 1,0-1-1,0 1 0,-7-1 0,0 0-14,-1 0 0,0 1 0,1 1 0,-1 0 0,1 1 0,-1 0 0,1 0 0,-25 8 0,32-8-118,0 1 0,0 0 1,0 0-1,0 1 0,0-1 0,1 1 0,-1 0 0,1 0 1,0 1-1,0-1 0,0 1 0,0 0 0,1 0 0,-1 1 1,1-1-1,0 0 0,1 1 0,-1 0 0,1 0 0,0 0 1,0 0-1,-2 10 0,-1 20-4823,5-5-5217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8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48 147 11018,'0'0'1279,"0"0"-859,-2 21-225,-2 65 261,4-84-414,0 1-1,0 0 0,1 0 1,-1 0-1,1 0 0,-1-1 1,1 1-1,0 0 0,0 0 1,0-1-1,1 1 0,-1-1 1,1 1-1,-1-1 1,1 0-1,0 1 0,0-1 1,0 0-1,0 0 0,0 0 1,1-1-1,-1 1 0,0 0 1,1-1-1,-1 0 1,1 1-1,5 1 0,1-1 76,1 0-1,0 0 0,-1-1 1,1 0-1,18-1 1,-22 0-55,2 1 2,0-1 1,-1 0-1,1 0 0,0-1 0,-1 0 0,1-1 0,0 1 1,-1-1-1,0-1 0,1 0 0,-1 0 0,0 0 0,0-1 1,-1 0-1,1 0 0,-1 0 0,0-1 0,0 0 0,0 0 1,-1-1-1,0 0 0,0 0 0,0 0 0,-1 0 0,0-1 0,5-10 1,-3 5 134,-1-1 0,0 0 0,-1 0 1,-1 0-1,0-1 0,-1 1 0,0-1 0,-1 0 1,-1 1-1,0-1 0,-1 0 0,-2-16 1,2 27-188,0 1 0,0 0 0,-1 0 1,1 0-1,0 1 0,-1-1 0,1 0 1,-1 0-1,1 1 0,-1-1 0,0 1 1,0 0-1,0-1 0,0 1 0,0 0 1,0 0-1,0 0 0,0 0 0,0 0 1,0 1-1,0-1 0,-1 1 0,1-1 1,0 1-1,-1 0 0,1 0 1,-3 0-1,-4 0-26,0 0 1,0 0 0,0 1-1,0 1 1,-17 3-1,13 1 13,0-1 0,0 2 0,1-1 1,0 2-1,1 0 0,-1 0 0,1 1 0,1 0 0,-16 18 0,4-2-975,2 1 0,-34 56 1,32-39-3662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9450,'0'0'7442,"0"0"-6146,0 0-960,0 0 704,-50 151 64,18-91-615,-5 2 143,2 0-352,1-6-272,7-7 208,4-11-216,9-12-80,6-12-200,8-8-849,10-6-135,17-13-976,5-7-7322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49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0 11018,'0'0'1589,"0"0"-358,-8 26-278,-2 4-480,1 1 1,2 0-1,0 1 0,3-1 0,-2 45 0,7-69-466,-1-1 0,2 1-1,-1-1 1,1 0 0,0 0-1,0 0 1,0 0 0,1 0-1,0 0 1,0 0-1,1-1 1,-1 0 0,1 0-1,1 0 1,-1 0 0,1 0-1,-1-1 1,1 0 0,0 0-1,1 0 1,-1-1-1,1 0 1,-1 0 0,1 0-1,0 0 1,0-1 0,1 0-1,-1-1 1,0 1 0,0-1-1,1 0 1,-1-1 0,1 0-1,-1 0 1,1 0-1,-1 0 1,0-1 0,1 0-1,-1-1 1,0 1 0,1-1-1,-1-1 1,6-2-1,-4 0 8,-1 1 0,0-1 0,0 0 0,0-1 0,0 0 0,-1 0 0,0-1 0,0 1 0,-1-1 0,0 0 0,0-1 0,-1 1 0,6-14-1,-5 9 211,0 0 0,-1-1 0,-1 1 1,0-1-1,0 1 0,-1-1 0,-1 0 0,-1-21 0,0 32-189,0 1 1,0 0-1,0-1 1,-1 1-1,1-1 1,-1 1-1,1-1 1,-1 1 0,1 0-1,-1-1 1,0 1-1,0 0 1,0 0-1,0 0 1,0-1-1,0 1 1,0 0-1,0 0 1,0 0 0,0 1-1,0-1 1,-1 0-1,-1-1 1,-1 0-2,-1 1 1,1-1 0,-1 1-1,0 0 1,1 0-1,-1 1 1,-8-1-1,-1 1-74,0 1-1,0 0 0,0 1 0,-26 8 0,6 3-708,-46 26-1,55-26-226,-35 17-3517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0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0 179 6209,'0'0'3642,"0"0"-2435,0 0-917,0 0 249,0 0 114,0 0-282,3 13-57,-2-8-257,0 0-6,0 0-1,0-1 1,0 1 0,0-1 0,1 1 0,-1-1-1,1 1 1,0-1 0,1 0 0,-1 0-1,1 0 1,-1 0 0,1-1 0,0 1 0,1-1-1,-1 1 1,1-1 0,-1 0 0,1-1-1,0 1 1,0 0 0,8 3 0,-1-3 152,1-1 1,-1 1 0,0-2 0,0 0-1,1 0 1,-1-1 0,1 0 0,-1-1-1,0 0 1,1-1 0,-1 0 0,0-1-1,0 0 1,0-1 0,-1 0 0,20-11-1,-22 11-148,-1 0 0,1-1 0,-1 0 0,0-1 0,-1 1 0,1-1 0,-1-1 0,-1 1 0,1-1-1,-1 0 1,0 0 0,0-1 0,-1 1 0,0-1 0,0 0 0,-1 0 0,0 0 0,-1-1-1,0 1 1,0-1 0,0 1 0,-1-15 0,-1 19-50,0 1 0,0 0 0,-1 0 0,1 0-1,-1 0 1,0 0 0,0 0 0,0 0 0,0 1 0,-1-1 0,1 0 0,-1 0 0,1 1-1,-1-1 1,0 1 0,0 0 0,0-1 0,-5-3 0,1 2-5,1 1 0,-1-1 1,0 1-1,0 0 0,0 1 0,0-1 1,0 1-1,-13-2 0,11 2-6,-1 0 1,0 1-1,0 0 1,0 1-1,0 0 1,0 0-1,0 1 1,0 1-1,0-1 1,1 1-1,-1 0 1,1 1-1,-16 7 0,16-5-48,1 1-1,0-1 1,1 1-1,-1 1 1,1-1-1,0 1 1,1 0-1,0 0 1,0 1 0,1-1-1,-1 1 1,2 0-1,-6 16 1,5-12-662,1 1 1,1 1 0,0-1 0,0 0 0,1 0 0,1 1 0,1-1 0,2 21 0,8 3-3790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7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11106,'0'0'2425,"0"0"-1641,0 0-400,0 0 672,0 0 81,0 0-457,44 120-296,-19-78-296,-5-2 128,-1-6-216,-4-7 0,-3-10-8,-2-6-320,-5-11-1088,0 0-2729,-5-8-3121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6465,'0'0'2704,"0"0"-673,0 0-608,-18 24-38,-52 78-43,66-95-1233,1-1-1,0 1 1,0-1 0,0 1 0,1 0-1,0 0 1,0 0 0,1 0 0,0 0-1,0 0 1,1 0 0,0 1 0,1 11-1,0 0 116,0-10-185,0 1-1,0-1 1,1 0 0,0 1 0,1-1 0,0 0 0,1-1 0,0 1-1,0 0 1,1-1 0,0 0 0,0 0 0,1-1 0,0 1 0,0-1 0,0 0-1,1-1 1,1 0 0,-1 0 0,1 0 0,0-1 0,16 8 0,-11-6 9,-1-2 0,1 0 0,0 0 0,1-1 0,-1-1 0,1 0 0,0-1 0,0 0 0,0-1 0,0-1 0,0 0 0,0-1 1,-1 0-1,1-1 0,18-5 0,-25 5-13,-1-1 1,1 0 0,-1 0 0,0 0-1,0-1 1,0 0 0,-1 0 0,1-1 0,-1 1-1,0-1 1,0 0 0,-1 0 0,1-1-1,-1 1 1,-1-1 0,1 0 0,-1 0-1,0-1 1,0 1 0,-1 0 0,1-1-1,-1 0 1,-1 0 0,0 1 0,1-12-1,-1 8 4,0 0-1,-1 0 0,0 0 0,-1 0 1,0 0-1,-1 0 0,0 0 0,-1 0 0,0 1 1,0-1-1,-1 1 0,0 0 0,-1 0 1,0 0-1,0 0 0,-1 1 0,-7-9 0,4 8-26,0 1 0,0-1 1,0 2-1,-1-1 0,-1 1 0,1 1 0,-1 0 0,0 0 0,0 1 0,-1 1 0,0 0 0,1 0 0,-1 1 0,-1 1 0,1 0 0,0 0 1,0 2-1,-1-1 0,-21 3 0,30-1-37,0 0 0,0 0 0,0 0 0,1 1 0,-1 0 0,0-1 0,1 1 0,-1 1 0,1-1 0,0 0 0,0 1 0,0 0 0,0-1 0,0 1 0,0 0 1,1 1-1,0-1 0,-1 0 0,1 1 0,0-1 0,1 1 0,-1 0 0,1-1 0,-1 1 0,0 5 0,-1 2-812,1 1 0,0-1 0,1 1 0,0 0-1,1-1 1,0 1 0,3 18 0,5 0-6866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1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15595,'0'0'1969,"0"0"-1697,0 0-152,0 0-120,0 0-848,0 0-1873,0 0-6449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2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 7722,'0'0'2779,"0"0"-1634,0 0-780,0 0 103,-8 23 400,-2 4-507,4-15-159,2 1 1,-1 0-1,1 0 1,1 0 0,1 0-1,0 1 1,0-1 0,1 23-1,1-16-57,0 0-1,2-1 0,0 0 0,1 1 1,1-1-1,0 0 0,2 0 0,0-1 0,1 0 1,1 0-1,1 0 0,0-1 0,2 0 1,0-1-1,0 0 0,1-1 0,1 0 1,23 19-1,-22-22-86,1 0 1,1-2-1,0 0 1,0 0-1,1-2 0,0 0 1,0-1-1,1 0 1,36 7-1,-45-12-9,1-1-1,-1 0 1,0 0 0,1-1-1,-1 0 1,0-1 0,0 0-1,1 0 1,-1-1 0,0 0-1,0-1 1,0 0 0,-1 0 0,1-1-1,-1 0 1,0-1 0,0 0-1,0 0 1,0 0 0,-1-1-1,10-11 1,-7 6 3,-1-1-1,-1 0 1,0-1-1,0 0 1,-2 0-1,1-1 1,-2 1 0,0-1-1,0-1 1,3-22-1,-4 13-16,-1 0-1,-1-1 0,-1 1 1,-2 0-1,-5-44 0,4 56-28,-1 1 0,0-1-1,0 1 1,-2 0 0,1 0-1,-1 0 1,-1 1-1,0 0 1,0 0 0,-1 0-1,0 1 1,-1 0-1,0 0 1,0 1 0,-1 0-1,0 0 1,-1 1 0,0 0-1,0 1 1,0 0-1,0 1 1,-1 0 0,0 0-1,0 1 1,-1 1 0,1 0-1,-14-2 1,8 3-278,0 1 0,0 0 1,-1 2-1,1 0 0,0 0 0,0 2 1,-31 8-1,40-8-30,-1 0 0,0 1 0,1 0 0,0 1 1,0 0-1,0 0 0,1 1 0,-1 0 0,1 0 0,1 1 0,-1-1 0,1 2 0,0-1 0,1 0 1,-9 17-1,1 5-6510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2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5 117 12203,'0'0'1728,"0"0"-945,0 0-576,0 0 266,0 0 163,-2 20-240,0 64 10,3-79-384,0 0 1,0 0 0,0 0 0,1 0 0,0-1 0,0 1 0,0-1 0,1 1-1,-1-1 1,1 0 0,0 0 0,0 0 0,1 0 0,-1 0 0,1-1 0,0 0-1,0 1 1,0-1 0,4 2 0,3 1 21,-1 0 0,1-1 0,0 0 0,1-1 0,21 6 0,-23-8-16,1 0 1,0 0-1,0-1 0,0 0 0,0-1 1,0 0-1,-1 0 0,1-2 1,0 1-1,14-5 0,-19 4 23,-1 0 0,1-1-1,-1 0 1,0 0 0,1 0-1,-1-1 1,-1 1 0,1-1 0,0 0-1,-1-1 1,0 1 0,0-1 0,0 0-1,-1 0 1,0 0 0,0 0-1,0-1 1,0 1 0,2-11 0,-1 7 6,-1-1 0,-1 1 0,1-1 1,-2 0-1,1 0 0,-2 0 0,1 0 0,-1 0 1,-1 0-1,0 0 0,0 0 0,-4-15 0,3 19-42,0 1-1,0-1 0,-1 0 1,0 1-1,0 0 0,0-1 1,-1 1-1,0 1 0,0-1 1,0 0-1,0 1 0,-1 0 1,1 0-1,-1 0 0,0 1 1,0-1-1,-1 1 0,1 1 1,-1-1-1,1 1 0,-10-3 1,9 3-57,-1 0 1,0 0-1,0 1 1,0 0-1,0 0 1,-1 1-1,1 0 1,0 0-1,0 1 1,0 0-1,0 0 0,0 0 1,0 1-1,0 0 1,0 1-1,1-1 1,-1 1-1,1 0 1,0 1-1,0 0 1,0 0-1,0 0 1,1 1-1,-1-1 1,1 2-1,0-1 1,1 0-1,-1 1 1,1 0-1,0 0 1,-3 7-1,-24 40-1767,6-3-1140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81 10682,'0'0'1274,"0"0"-645,-4 19-5,-13 67 346,16-79-910,0 0-1,1 0 1,0 0 0,0 0 0,1 0-1,0 0 1,0 0 0,0 0-1,1 0 1,0 0 0,0 0-1,1-1 1,0 1 0,0-1 0,1 0-1,-1 0 1,1 0 0,1 0-1,-1-1 1,1 1 0,0-1 0,0 0-1,1-1 1,-1 1 0,8 4-1,0-1 41,1-1-1,-1 0 0,1 0 0,1-2 0,-1 1 1,1-2-1,0 0 0,0-1 0,29 3 1,-32-5-4,0-1 1,0 0 0,0-1 0,0 0 0,0-1 0,0 0 0,0-1 0,-1 0 0,1-1 0,17-8-1,-23 8-29,1 0 0,-1-1-1,0 1 1,0-1 0,0 0-1,-1-1 1,0 1 0,0-1-1,0 0 1,-1-1 0,0 1-1,0-1 1,0 0 0,-1 0-1,0 0 1,0 0 0,2-14-1,-2 11-5,-1 1 0,-1-1-1,1 1 1,-2-1-1,1 1 1,-1-1-1,-1 0 1,0 1 0,0-1-1,-1 1 1,0-1-1,-1 1 1,0 0-1,0 0 1,-1 0 0,0 0-1,-8-13 1,6 16-43,1-1-1,-1 1 1,0 0 0,-1 0-1,1 0 1,-1 1 0,0 0-1,0 1 1,-1-1 0,1 1-1,-1 1 1,0-1 0,0 1 0,0 1-1,-1 0 1,1 0 0,-1 0-1,1 1 1,-17 0 0,18 1-54,1 0-1,0 0 1,0 1 0,0 0 0,0 0 0,-1 0-1,1 1 1,1 0 0,-1 0 0,0 0 0,0 1-1,1 0 1,0 0 0,-9 6 0,8-3-119,0 0 0,0 0 1,1 0-1,0 1 0,0 0 1,1 0-1,0 0 0,0 0 1,0 1-1,-2 9 0,-11 36-2415,8-7-2887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442 106 7522,'0'0'4106,"0"0"-2647,0 0-307,0 0 350,0 0-409,0 0-326,-23-17-376,-75-52-244,94 67-143,0-1 0,0 1 0,0 0-1,0 0 1,0 0 0,-1 1 0,1-1 0,0 1 0,-1 0 0,1 0 0,-1 1 0,0 0 0,1-1 0,-1 1 0,0 1 0,1-1 0,-1 1 0,1 0 0,-1 0 0,1 0 0,-1 0 0,1 1 0,0 0 0,0 0 0,0 0 0,0 0 0,0 1 0,-7 5 0,7-6-3,-13 10-10,1 0 0,0 1 1,1 0-1,1 1 0,0 1 1,0 0-1,-15 24 0,23-29 0,-1 1-1,1-1 0,1 1 1,0 0-1,1 1 0,0-1 0,1 1 1,0 0-1,1 0 0,0 0 0,0 0 1,2 0-1,0 20 0,0-29-4,1-1 0,-1 1-1,1-1 1,0 1 0,0-1-1,-1 1 1,2-1 0,-1 0-1,0 1 1,0-1 0,1 0-1,-1 0 1,1 0 0,0 0-1,-1 0 1,1 0 0,0-1-1,2 3 1,1-1-20,0-1-1,0 1 1,0-1 0,0 0-1,0 0 1,0 0 0,1-1 0,6 1-1,10 1-201,1-1 0,0-2 0,28-2 0,-37 1 23,1-1-8,-1 1-1,-1-2 0,1 0 0,0-1 1,-1 0-1,1-1 0,-1-1 0,-1 0 1,1 0-1,-1-2 0,0 1 0,18-16 1,-11 5 584,0 0 1,-1-1-1,-1-1 1,-1 0-1,26-44 1,-42 63-331,0 1-1,1 0 1,-1 0 0,0 0 0,0-1-1,0 1 1,0 0 0,0 0 0,0-1-1,0 1 1,0 0 0,0 0 0,0 0-1,0 0 1,1-1 0,-1 1 0,0 0-1,0 0 1,0 0 0,0 0-1,1-1 1,-1 1 0,0 0 0,0 0-1,0 0 1,1 0 0,-1 0 0,0 0-1,0 0 1,0-1 0,1 1 0,-1 0-1,0 0 1,0 0 0,0 0 0,1 0-1,-1 0 1,0 0 0,0 0-1,1 0 1,-1 0 0,0 1 0,0-1-1,0 0 1,1 0 0,-1 0 0,0 0-1,0 0 1,1 0 0,-1 0 0,0 0-1,0 1 1,0-1 0,6 18 443,-2 37-731,-4-45 450,17 213 624,6 189 662,-23-185-1211,0-227-314,0 0 0,0-1 0,0 1-1,1 0 1,-1 0 0,0 0-1,1 0 1,-1-1 0,0 1 0,0 0-1,1 0 1,-1 0 0,0 0-1,1 0 1,-1 0 0,0 0 0,1 0-1,-1 0 1,0 0 0,0 0 0,1 0-1,-1 0 1,0 0 0,1 0-1,-1 0 1,0 0 0,1 0 0,-1 0-1,0 1 1,0-1 0,1 0 0,-1 0-1,0 0 1,1 0 0,-1 1-1,0-1 1,0 0 0,0 0 0,1 1-1,-1-1 1,0 0 0,0 0-1,0 1 1,0-1 0,1 0 0,-1 0-1,0 1 1,0-1 0,0 0 0,0 1-1,0-1 1,0 0 0,0 1-1,0-1 1,0 0 0,0 1 0,0-1-1,0 0 1,0 0 0,0 1 0,0-1-1,0 0 1,0 1 0,-1-1-1,1 0 1,0 1 0,0-1 0,0 0-1,-1 1 1,13-16-3970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4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13867,'0'0'2937,"0"0"-2193,0 0-424,0 0-184,0 0 448,131-3-88,-79-1-496,4-3 240,1 1-176,0-1-56,-5 0-16,15 3-328,-15-1-704,-5 3-4321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10842,'0'0'1801,"0"0"-1041,0 0 160,87 129 792,-48-85-535,8-1-225,5-6-656,3-6 112,-3-6-232,-5-5-80,-10-7-48,-8-6-48,-7-7-448,-7 0-384,-5-5-2337,-5-8-3984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4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41 7330,'0'0'7977,"0"0"-6760,0 0-729,0 0-280,0 0 120,0 0 416,-158 151-360,119-100-232,4-2 112,8-7-216,5-6-48,7-10 0,10-5-200,5-10-48,5-9-1088,15-2-1737,4 0-5945</inkml:trace>
  <inkml:trace contextRef="#ctx0" brushRef="#br0" timeOffset="1">947 25 14387,'0'0'1896,"0"0"-1375,0 0-201,136-22 504,-99 20-360,-2 2-320,-8 0 40,-2 0-168,-8 0-32,-7 0-16,-10 0-624,0 0-1377,0 0-5064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0:55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8362,'0'0'6665,"0"0"-4928,0 0-769,0 0 304,173 0-544,-117 0-40,-1 5-200,-6 3-239,-7-1 127,-12-2-360,-8-1 0,-7 0-16,-8-1-264,-4 3-513,-3 1-975,0-3-6018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5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11963,'0'0'3808,"0"0"-2615,0 0-601,54 135 272,-34-95-144,-3-4-352,3-7-352,2-7-16,-7-7-688,-2-6-2001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2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1 566 10322,'0'0'2170,"0"0"-856,0 0 167,0 0-31,0 0-745,-1-15-391,2-5-256,0-1-1,1 1 1,1 0 0,1 0 0,8-23 0,54-138 143,13-40-333,-76 217-142,-2 10 118,0 29 84,-3 53 114,-5 543-2156,7-602-2242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2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0 509 13099,'0'0'2004,"0"0"-1112,8-21 27,10-28-400,21-54-62,34-141 0,-67 188-445,-3 23-52,-2 30-59,0 14-81,-16 218 31,0-14 178,13-145-31,0-23-42,2 1 0,6 55 0,-4-95-317,-1-1-1,1 1 1,0-1-1,1 0 1,-1 0-1,2 0 1,-1 0-1,6 8 0,8 3-4504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03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10666,'0'0'3249,"0"0"-2257,0 0-888,0 0 64,0 0-168,0 0-488,0 0-4385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2:37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47 7770,'0'0'2207,"0"0"-515,0 0-766,0 0-317,0 0 22,0 0-196,-14-8 1,-40-23-152,52 30-276,1 0 1,-1 0-1,0 0 0,0 1 1,0-1-1,0 0 0,1 1 1,-1-1-1,0 1 0,0 0 1,0 0-1,0 0 0,0 0 1,0 0-1,0 0 0,0 0 1,0 1-1,0-1 0,0 0 1,0 1-1,0 0 0,0 0 1,1-1-1,-1 1 0,0 0 1,0 0-1,1 1 0,-1-1 1,1 0-1,-3 2 0,0 3-13,0-1 0,0 1-1,0 0 1,0 0 0,1 1-1,-3 7 1,1-4 24,-7 20-23,2 0 1,1 1 0,1 0-1,2 1 1,1 0-1,2-1 1,1 1-1,1 0 1,7 64-1,2-50 6,2 0 0,3-1 0,1 0 0,36 77-1,1 7 16,-28-56 127,-3 0 0,-3 1 0,-4 1 0,-2 0 0,-1 152 0,-10-209-139,-1-1 0,-1 1 1,-8 34-1,8-44 3,0 0-1,-1-1 1,0 1 0,0 0-1,-1-1 1,0 0 0,0 0-1,-1 0 1,0 0-1,-10 10 1,15-17 6,-1 0 0,1 1 0,0-1 1,0 0-1,0 0 0,-1 0 0,1 1 0,0-1 0,0 0 0,-1 0 0,1 0 0,0 0 0,-1 0 1,1 1-1,0-1 0,-1 0 0,1 0 0,0 0 0,0 0 0,-1 0 0,1 0 0,0 0 1,-1 0-1,1 0 0,0 0 0,-1 0 0,1 0 0,0-1 0,-1 1 0,1 0 0,0 0 0,0 0 1,-1 0-1,1 0 0,0-1 0,0 1 0,-1 0 0,1 0 0,0-1 0,-8-15 144,2-22-202,6 37 61,-1-120-138,-11 495-320,7-144 420,5-179 18,0-42 16,0 0-1,0-1 0,1 1 0,0 0 0,0-1 0,1 1 1,0-1-1,1 1 0,0-1 0,0 0 0,1 0 0,0-1 1,0 1-1,1-1 0,0 1 0,0-2 0,1 1 0,0 0 1,0-1-1,0 0 0,1-1 0,0 1 0,0-1 0,0-1 0,1 1 1,-1-1-1,1 0 0,0-1 0,1 0 0,-1 0 0,0-1 1,1 0-1,9 1 0,49 7 472,-31-5-403,0 1 0,-1 2 1,1 2-1,38 15 1,-73-25-259,0 1 0,0-1 1,-1 1-1,1 0 0,0-1 1,0 1-1,-1 0 1,1-1-1,0 1 0,-1 0 1,1 0-1,-1-1 0,1 1 1,-1 0-1,1 0 0,-1 0 1,1 0-1,-1 0 0,0 0 1,0 0-1,1 0 0,-1 0 1,0 0-1,0 0 0,0 0 1,0 0-1,-1 1 0,1 6-5903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49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28 4481,'0'0'3702,"0"0"-1831,0 0-549,0 0 10,0 0-42,-5-27 3576,0 37-4865,1 0 0,-1 0 0,2 1-1,0-1 1,0 1 0,-2 17 0,-1 6-7,-65 314-205,68-282 170,6-65 39,0 0 0,1 0-1,-1 0 1,1-1 0,-1 1 0,1-1-1,-1 0 1,1 0 0,-1 0 0,1-1 0,3 0-1,17-4-7,-1-1 0,37-14 0,-41 13 22,1 0-1,0 1 0,0 1 1,35-4-1,-37 7-4,1 1 1,-1 1-1,0 0 0,0 2 0,0 0 1,0 0-1,0 2 0,-1 0 0,1 2 1,30 12-1,-45-16-126,55 23-130,-16-19-8145,-34-6 1481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0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5905,'0'0'5429,"0"0"-3770,0 0-1448,-3 21 8,-20 262 2031,20-179-1077,4 284 524,-1-381-1696,1-1 1,0 1-1,1 0 1,0 0 0,0 0-1,0-1 1,1 1-1,5 9 1,-7-14-101,0-1 0,0 0 0,0 1 0,0-1 0,0 0 0,0 1 0,0-1 0,1 0 0,-1 0 0,0 0 0,1 0 0,-1 0 0,1-1 0,-1 1 0,1 0 0,-1-1 0,1 1 0,0-1 0,-1 1 0,1-1 0,0 0 0,-1 0 0,1 1 0,0-1 0,-1-1 0,1 1 0,0 0 0,-1 0 0,1-1 0,0 1 0,-1 0 0,1-1 0,-1 0 0,1 1 0,-1-1 0,1 0 0,-1 0 0,1 0 0,-1 0 0,3-2 0,18-19-4149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0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9938,'0'0'1315,"0"0"-860,0 0-122,0 0 417,23 19-101,83 61-89,-96-73-437,0-1-1,1-1 1,0 0-1,0 0 1,0-1 0,0-1-1,1 1 1,-1-2-1,1 0 1,0 0-1,0-1 1,0-1-1,18-1 1,-2 1 118,-7 1-148,0-2 0,-1 0 0,1-1 1,0-1-1,-1-1 0,0-1 0,31-11 0,-43 13-81,0-1-1,-1 0 1,1 0-1,-1-1 1,0 0-1,0 0 1,-1-1-1,1 0 1,-1 0 0,-1 0-1,1-1 1,-1 0-1,0 0 1,-1 0-1,1 0 1,-2-1-1,1 0 1,-1 0-1,0 0 1,0 0-1,1-9 1,-2 2 97,0-1 0,0 1 1,-1 0-1,-3-29 0,2 44-109,0-1 0,0 1-1,0 0 1,0 0-1,0-1 1,0 1 0,0 0-1,0 0 1,0-1-1,0 1 1,0 0-1,0 0 1,0-1 0,-1 1-1,1 0 1,0 0-1,0 0 1,0-1 0,0 1-1,0 0 1,-1 0-1,1 0 1,0 0 0,0-1-1,0 1 1,-1 0-1,1 0 1,0 0 0,0 0-1,0 0 1,-1 0-1,1-1 1,0 1-1,0 0 1,-1 0 0,1 0-1,0 0 1,0 0-1,-1 0 1,1 0 0,-1 0-1,-11 8-18,-9 18 6,5 8 12,1 1-1,2 1 1,1-1-1,-11 69 1,-12 152 76,34-247-68,-7 82 17,4 0 1,15 176-1,-8-193-4126,-3-55-1915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0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11562,'0'0'1945,"0"0"-1337,0 0 208,0 0 1049,164 0-769,-110 0-752,3 0-240,17 0-104,-12 0-1248,-13 0-4097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1:51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12227,'0'0'2496,"0"0"-1600,0 0-488,0 0 273,0 0-305,0 0-376,0 0-1089,-20 46-1327,28-63-5322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3:35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96 138 8386,'0'0'1703,"0"0"-891,0 0 63,0 0 66,0 0-134,0 0-173,0 0-181,0 0 169,0 0 19,0 0-114,0 0-142,-5 8-303,-11 27-57,1 0 0,2 1 1,2 0-1,1 0 0,2 1 1,1 1-1,2-1 0,2 1 1,1 0-1,2 0 0,6 47 1,-5-75-15,1-1 0,1 0 1,0 0-1,0 0 0,1 0 1,0 0-1,0-1 0,1 0 1,0 1-1,0-2 0,1 1 1,0-1-1,1 0 0,0 0 1,0 0-1,0-1 0,0 0 1,1-1-1,0 0 0,1 0 1,-1-1-1,1 1 0,0-2 1,0 0-1,0 0 0,11 2 1,-7-1 6,-1-2 1,0 0 0,1 0 0,-1-1-1,1-1 1,0 0 0,-1 0-1,1-2 1,-1 1 0,0-2-1,1 1 1,-1-2 0,0 0 0,0 0-1,-1-1 1,1 0 0,-1-1-1,0-1 1,13-10 0,-11 6 13,-1-1 0,0 0 0,-2-1 0,1 0 0,-1-1 0,-1-1 0,-1 1 0,0-1 0,0 0 0,-2-1 0,0 0 0,4-17 0,-3 1-18,-2-1-1,-1 0 1,-1-1-1,-2 1 1,-4-39-1,2 58-8,-1 0-1,-1 0 0,-1 0 1,0 0-1,0 1 1,-2 0-1,1 0 1,-2 0-1,0 0 0,0 1 1,-1 0-1,0 1 1,-1 0-1,-1 0 0,0 1 1,0 0-1,-1 1 1,-22-16-1,16 14-15,0 0 1,-1 1-1,-1 1 0,1 1 1,-1 1-1,-1 0 0,1 1 1,-1 1-1,0 1 1,0 1-1,-1 1 0,-33 0 1,51 2 2,0 1 1,1 0 0,-1 0 0,0 0 0,0 0 0,1 0-1,-1 0 1,0 1 0,1 0 0,-1-1 0,1 1 0,0 0-1,0 0 1,0 0 0,0 0 0,0 1 0,0-1 0,0 0-1,1 1 1,-1-1 0,-1 6 0,-4 7-26,0 0 1,-7 26 0,13-36 25,-8 31-421,1 1-1,2 0 1,-3 69 0,6-62-650,-2 42-2946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09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6305,'0'0'1913,"0"0"-754,0 0-110,0 0 51,-1 0 1431,3 8-2490,9 25 207,38 119-180,44 238 1,-89-345-3330,-4-35-327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0.8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78 91 6977,'0'0'1920,"0"0"-572,0 0-292,0 0 47,0 0-339,0 0 26,-5-3 130,-22-14 1136,42 13-2038,-1 0 1,1 0-1,0 1 0,-1 1 0,1 1 0,0 0 0,16 2 0,21-3-7,166-17-11,318-13-14,6 71-454,-289-13 210,-192-22 251,-1 4 0,0 2 0,-1 3 0,61 21 0,-103-26-65,0 1-1,-1 0 0,1 1 0,-2 1 0,21 18 0,-17-13-45,1-1 0,26 15 1,-45-30 114,-1 1 1,1-1-1,-1 0 0,1 1 1,-1-1-1,1 1 1,-1-1-1,1 1 1,-1-1-1,1 1 1,-1-1-1,1 1 0,-1-1 1,0 1-1,1 0 1,-1-1-1,0 1 1,0 0-1,0-1 1,1 1-1,-1 0 0,0-1 1,0 1-1,0 0 1,0-1-1,0 1 1,0 0-1,0-1 1,0 1-1,-1 0 0,1-1 1,0 1-1,0 0 1,0-1-1,-1 1 1,1-1-1,0 1 1,-1 0-1,1-1 1,0 1-1,-1-1 0,1 1 1,-1-1-1,1 1 1,-1-1-1,1 1 1,-1-1-1,0 0 1,0 1-1,-29 21-47,-19-1 66,-1-2 1,0-2-1,-101 20 0,31-9-1,43-8 66,0-4 0,-1-3 1,-1-3-1,-85-1 0,119-10 33,1-3 1,0-1 0,-56-15 0,-127-46-131,135 38 2,34 10 16,-161-43 6,176 52-7,-1 1 0,0 3 0,-50-1-1,67 6-16,1 1 0,0 1 0,0 1 0,0 1 0,1 1 0,-49 18 0,65-20 12,1 0-1,0 1 1,1 1 0,-1-1-1,1 1 1,0 0-1,0 1 1,0 0-1,1 0 1,0 0-1,0 1 1,1 0-1,-1 0 1,2 0-1,-1 0 1,1 1-1,0 0 1,0 0-1,1 0 1,0 1-1,1-1 1,0 1-1,0-1 1,0 13-1,0-11 1,2-1-1,-1 1 1,1 0-1,1 0 1,0-1-1,2 11 0,-2-16 3,1 0 0,-1 0-1,1-1 1,0 1 0,0 0-1,0-1 1,1 0 0,-1 1-1,1-1 1,-1 0 0,1 0-1,0 0 1,0-1-1,1 1 1,-1-1 0,6 4-1,8 2-4,0-1 0,0 0 0,0-1 0,0-1 1,1 0-1,0-1 0,0-2 0,23 2 0,-4-2-18,-1-2 0,1-2 1,43-7-1,161-51-461,-20 3 492,-29 30-28,365-6 0,-110 31 179,-437 2-160,0 1-1,0-1 1,0 2-1,0 0 1,0 0-1,0 0 1,0 2-1,-1-1 0,1 1 1,-1 0-1,0 1 1,0 0-1,0 1 1,-1-1-1,0 2 1,0-1-1,-1 1 1,1 0-1,11 17 1,-13-17-71,0-1-1,0 0 1,1 1 0,0-2 0,0 1 0,0-1 0,1 0 0,-1-1 0,1 0 0,13 5 0,-16-7 52,-1-1 1,1 0 0,-1 1 0,1-2 0,0 1 0,-1-1 0,1 1-1,0-1 1,0 0 0,-1-1 0,1 1 0,0-1 0,-1 0 0,1 0-1,0-1 1,-1 1 0,0-1 0,1 0 0,-1 0 0,0-1-1,5-3 1,-5 4 103,0-1 0,0 0-1,0 0 1,0 0 0,0-1-1,-1 1 1,0-1 0,1 0-1,-2 0 1,1 0 0,0 0-1,-1-1 1,0 1 0,0-1-1,0 1 1,0-1 0,-1 0-1,0 0 1,0 0 0,1-6-1,-3 9-56,1 0 0,-1 0 1,0 1-1,0-1 0,0 0 0,0 0 0,0 1 0,0-1 0,0 1 0,-1-1 0,1 1 0,-1-1 0,1 1 0,-1 0 0,1 0 0,-1-1 0,0 1 0,1 0 0,-1 1 1,0-1-1,0 0 0,0 0 0,0 1 0,0-1 0,0 1 0,-2 0 0,-59-11 7,-91 5-124,-272 25-1,272-8 100,-624 9 476,755-21-283,23 1-196,0 0-1,0 0 1,0 0-1,0 0 1,0 0-1,0 0 1,0-1-1,0 1 1,0 0-1,0 0 1,0 0-1,1 0 1,-1 0-1,0 0 1,0 0-1,0 0 1,0 0 0,0 0-1,0 0 1,0 0-1,0 0 1,0 0-1,0 0 1,0 0-1,0-1 1,0 1-1,0 0 1,0 0-1,0 0 1,0 0-1,0 0 1,0 0-1,0 0 1,0 0-1,0 0 1,0 0-1,0 0 1,0 0-1,0-1 1,38-2-1931,-20 3-1569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4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83 6081,'0'0'1166,"0"0"-419,0 0 100,0 0 293,0 0 151,0 0-236,0-11-421,1-3-415,0 9-69,0 0-1,-1 0 1,0-1-1,0 1 1,-1 0-1,1 0 1,-2-7-1,1 11-86,1 0 0,-1 1-1,1-1 1,-1 0-1,0 1 1,1-1 0,-1 1-1,0-1 1,1 1-1,-1-1 1,0 1 0,0-1-1,1 1 1,-1 0-1,0-1 1,0 1 0,0 0-1,1 0 1,-1-1-1,0 1 1,0 0 0,0 0-1,0 0 1,1 0-1,-1 0 1,0 0 0,0 1-1,0-1 1,0 0-1,0 0 1,1 1 0,-2-1-1,-30 12-70,17-1 2,1 1-1,0 0 1,1 1 0,1 1-1,0 0 1,0 0 0,2 1-1,0 0 1,0 1-1,2 0 1,0 1 0,-8 24-1,-2 12 13,3 0-1,-15 97 0,19-70-13,-2 161 0,14-227-65,-1-1 0,2 1 0,0-1 0,0 0 0,1 0 0,1 0 0,0 0 0,1 0 0,0-1 0,1 0 0,0 0 0,1 0 0,0-1 0,1 0 0,1 0 0,-1-1 0,2 0 0,-1-1 0,1 0 0,1 0-1,0-1 1,0 0 0,0-1 0,1 0 0,0-1 0,0-1 0,1 0 0,0 0 0,0-1 0,16 2 0,31 4-4276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5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0 397 11378,'0'0'1281,"7"-20"-745,24-65 954,3 2 1,72-126-1,-103 210-1494,-2 10-10,0 12-6,-25 481 12,19-461-327,-9 88 872,10-44-4615,4-81-1728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0 440 11682,'0'0'1409,"0"0"-658,4-20-449,37-160 1582,-30 138-1549,2-1-1,34-71 1,-41 101-332,10-14-9,-11 49-69,54 641 356,-58-654-272,1 41-378,-2-28-2192,0-19 1819,0 12-5476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12995,'0'0'3841,"0"0"-3489,0 0-184,0 0-72,0 0 184,0 0 184,0 0-336,0 2-72,0-2-40,0 0-16,0 0-240,14-13-808,4-3-2057,-4-4-6193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6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12339,'0'0'1275,"0"0"-1031,0 0-299,4 16 88,-1-5-14,-2-2-3,1 0 0,1 0 0,0 0 0,0 0 0,0-1 0,1 0 0,1 0 0,-1 0 0,1 0 0,1 0 0,6 7 0,-1-5 7,0 0 0,1 0-1,0-1 1,1-1 0,0 0 0,0 0 0,1-2-1,-1 0 1,2 0 0,-1-1 0,0-1 0,1 0-1,26 3 1,-28-6-7,0-1 0,0 1-1,0-2 1,0 0 0,0 0 0,-1-1-1,1-1 1,0 0 0,-1-1 0,0 0-1,0-1 1,0 0 0,-1-1 0,1-1-1,-1 1 1,13-12 0,-15 11 85,0 0 1,0-1-1,-1 0 1,0 0 0,0-1-1,-1 0 1,0-1-1,-1 1 1,0-1-1,0-1 1,-1 1 0,-1-1-1,1 0 1,-2 0-1,0 0 1,0 0-1,-1-1 1,2-22 0,-4 30-79,0 0 0,-1 0 0,1 1 0,-1-1 0,0 0 0,0 0 0,0 1 0,0-1 0,-1 0 0,0 1 0,1 0 0,-1-1 0,0 1 0,-1 0 0,1 0 1,-5-4-1,2 2 31,-1 0 0,0 0 0,0 1 1,-1 0-1,1 1 0,-1-1 0,0 1 0,-8-2 1,-5-1 43,0 1 1,0 0 0,-1 2-1,0 1 1,-27 0 0,38 1-125,0 1 0,1 1 1,-1-1-1,0 2 0,1-1 0,-1 1 0,1 1 1,0 0-1,-1 0 0,1 1 0,1 0 0,-1 0 1,1 1-1,-1 0 0,1 1 0,1 0 1,-1 0-1,1 1 0,0-1 0,1 2 0,-1-1 1,1 1-1,-7 12 0,-15 33-1754,9-3-1926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7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10506,'0'0'1024,"-9"23"-545,1-4-394,-1 2 69,2 0 1,0 0 0,0 1-1,2 0 1,-4 44-1,9-53-96,0 1-1,1-1 0,0 0 0,1 0 0,0 0 0,1 0 0,1 0 1,0-1-1,1 1 0,0-1 0,1 0 0,0 0 0,1-1 0,0 0 1,1 0-1,0-1 0,0 0 0,1 0 0,1-1 0,0 0 0,0-1 0,1 0 1,0 0-1,0-1 0,0-1 0,1 0 0,0-1 0,1 0 0,-1 0 1,1-1-1,18 3 0,-18-5 20,-1 1 1,1-1-1,0-1 0,0 0 1,0-1-1,0-1 0,0 0 1,0 0-1,0-1 0,0-1 1,-1 0-1,16-7 0,-20 7 17,0-2 0,-1 1-1,1-1 1,-1 0-1,0 0 1,-1-1-1,1 0 1,-1-1 0,0 1-1,-1-1 1,1 0-1,-1 0 1,-1-1-1,1 0 1,-1 1-1,-1-1 1,0-1 0,4-13-1,-3 9-11,0 0 0,-2 0-1,0 0 1,0-1 0,-1 1 0,-1-1-1,0 1 1,-1 0 0,0-1-1,-6-25 1,4 29-41,-1 1 0,0-1 0,0 1 0,-1 0 0,0 1 0,0-1-1,-1 1 1,0 0 0,-1 0 0,1 1 0,-2 0 0,1 0 0,-1 0 0,-16-10-1,12 10-16,0 1 0,-1 0 0,0 1 0,0 0 0,0 1 0,-1 0 0,1 1 0,-16-1 0,23 4-41,-1-1 0,1 1 0,-1 0 0,0 1 0,1 0 0,-1 0 0,1 0 0,-11 4 0,14-3-27,0-1 0,0 1 0,0-1-1,0 1 1,0 0 0,0 0 0,0 1-1,1-1 1,-1 1 0,1-1 0,0 1-1,-1 0 1,1 0 0,0 0-1,1 0 1,-4 6 0,2 3-571,0 0 0,0 0-1,2 1 1,-1-1 0,1 1 0,2 14 0,-1 16-5149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7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 10178,'0'0'1068,"0"0"-578,0 0-71,22 1 127,24 1-337,264 10 2595,-272-11-2673,-27-1 305,-35-1-171,-35-1-245,-1-1-14,-111 9 0,152-3-7,1 0-1,-1 1 1,1 0-1,0 2 0,0 0 1,1 1-1,0 1 1,0 0-1,1 1 0,-19 15 1,30-21-9,1 1 0,0-1 1,0 1-1,1 0 0,-1 0 0,1 1 0,0-1 1,0 1-1,0-1 0,0 1 0,1 0 0,0 0 1,-3 9-1,5-12 6,-1 1-1,1-1 1,0 1 0,0 0 0,0 0-1,0-1 1,0 1 0,1 0 0,-1-1-1,1 1 1,0-1 0,-1 1 0,1-1-1,0 1 1,1-1 0,-1 1 0,0-1-1,1 0 1,-1 0 0,1 0 0,0 1 0,0-2-1,0 1 1,0 0 0,0 0 0,0-1-1,0 1 1,4 1 0,38 20 25,0-2-1,82 26 1,47 21 57,-146-55 7,-2 1 0,0 1-1,0 1 1,29 25 0,-48-36-71,0 1-1,0 0 1,-1 0-1,1 0 0,-1 0 1,-1 1-1,1 0 1,-1 0-1,-1 0 1,1 1-1,-1-1 1,0 1-1,-1 0 1,0 0-1,0 0 0,-1 0 1,0 0-1,0 0 1,-1 0-1,0 10 1,-2-12 12,1 0 0,-1-1 0,0 1 0,0-1 1,-1 1-1,1-1 0,-1 0 0,0 1 0,-1-2 0,0 1 1,1 0-1,-1-1 0,-1 1 0,1-1 0,-1-1 0,1 1 1,-1 0-1,-10 5 0,0-1 17,0 0 0,-1-1 0,0-1 1,0 0-1,-26 5 0,21-6-11,0-2 1,-1 0-1,1-2 1,-1 0-1,1-1 1,-1-1-1,1-2 0,-1 0 1,1-1-1,0 0 1,1-2-1,-1-1 1,1-1-1,0 0 1,1-1-1,0-2 1,0 0-1,1 0 0,1-2 1,-26-23-1,41 34-288,0 0-1,0 0 1,0 0 0,0 0-1,0 0 1,1 0-1,-1 0 1,1-1-1,-1 1 1,1-1 0,0 1-1,0-1 1,0 0-1,0 1 1,1-1-1,-1 0 1,1 0-1,0 1 1,-1-1 0,2-5-1,1-1-8006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08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3873,'0'0'1656,"0"0"-674,0 0 158,28 11 787,2-1-1396,-4-1-77,0 1 0,-1 1 0,0 1 0,45 31 0,-33-18 123,-2 3 1,-1 0-1,-2 3 1,46 52-1,-61-62-369,-1 2-1,-1 0 0,-1 1 0,-1 0 0,-1 1 0,-1 0 0,-1 1 0,11 44 0,-12-22-94,-2 0 0,-2 1 0,-3-1 0,-1 1 0,-3 0-1,-1-1 1,-12 56 0,8-80-101,0 0 0,-1-1 0,-1 0 0,-1-1-1,-1 0 1,-2 0 0,0-1 0,0-1 0,-2 0 0,-1-1-1,-24 23 1,2-7-1,0-3-1,-2-1 1,-2-1-1,-65 34 1,74-51-447,18-14-2570,7-3-3626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10.5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885 1 10746,'0'0'1794,"0"0"-842,0 0-565,0 0 173,0 0 172,0 0-198,-24 21-49,-335 298 239,-59 120-2347,379-395 158,13-14-2514,7-14-1819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0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8330,'0'0'1544,"0"0"-1224,0 0 168,0 0 721,0 0-385,182-40 112,-105 33-16,7 3-448,-2 0 336,2-1-328,-10 3-327,-12 0 7,-11 2-160,-11 0-56,-13 0-553,-22 9-1175,-5 6-977,0 5-3128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10.8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46 0 10426,'0'0'1895,"-3"26"-1067,-34 201-509,35-216-264,0 1-1,1 0 1,1-1-1,0 1 1,0-1-1,3 14 1,-2-21-51,0 0 1,1 0 0,-1 0 0,1 0 0,0 0 0,0 0 0,0-1 0,1 1-1,-1-1 1,1 1 0,0-1 0,0 0 0,0 0 0,0 0 0,1 0 0,-1-1-1,1 0 1,-1 1 0,6 1 0,5 2 103,0 0 1,1-1-1,-1-1 0,1 0 1,0-2-1,0 1 0,15-1 1,113-2 1003,-67-2-606,-49 2-513,131 2 1069,-53 4-3819,-83-5-2547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11.2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 0 11306,'0'0'1166,"0"0"-807,0 0-215,-5 27-96,-1 15-143,-10 61 1477,-4 120 1,20-216-1292,0 0 1,0 1 0,1-1-1,1 0 1,-1 0 0,1 0-1,0 0 1,1 0 0,-1 0-1,1-1 1,1 1 0,-1-1-1,1 1 1,0-1 0,1-1-1,-1 1 1,1-1 0,8 8 0,-4-7-34,-1 0 0,1 0 1,0-1-1,1 0 1,-1-1-1,1 0 1,0 0-1,0-1 1,0 0-1,0-1 1,0 0-1,16 0 1,-12-1-65,0 0 1,0-1 0,0 0 0,0-1 0,26-6-1,-34 5-254,1 0-1,-1 0 0,0-1 0,0 0 0,9-6 0,-8 4-561,-1 0 1,0-1-1,0 0 0,0 0 1,5-7-1,10-20-7269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11.5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 1 3513,'0'0'7593,"0"0"-5856,0 0-865,0 0-856,0 0 72,0 0 1232,-30 160-528,25-71-7,5 11-433,0 2-128,0-6 48,0-14-272,0-16 0,5-17 0,18-11-256,-4-13-1169,1-16-3264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11.8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362 0 7434,'0'0'1903,"0"0"-656,0 0-271,0 0 145,-27 3-111,-90 12-289,107-13-616,-1 1-1,0-1 0,1 1 0,0 1 0,0 0 0,0 1 0,0 0 1,0 0-1,1 1 0,0 0 0,0 1 0,1 0 0,0 0 1,0 1-1,1 0 0,0 0 0,0 1 0,-7 11 0,8-8-2,0 0 0,1 0 1,0 1-1,1 0 0,0 0 0,1 0 0,1 1 0,0-1 0,0 0 0,2 1 0,-1-1 0,4 24 0,-2-29-96,0 0 0,1 0 0,0 0 0,0 0 0,1 0 0,0 0 0,0-1 0,1 0 0,0 0 0,0 0 0,1 0 0,0 0 0,0-1 0,11 10 0,-7-8 44,1 0-1,1-1 0,-1 0 0,1-1 1,0-1-1,0 1 0,1-2 0,23 7 1,-7-5-695,0-1-1,1-1 1,0-2 0,0 0 0,0-3 0,0 0 0,46-8 0,1-10-6741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12.2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334 11 12307,'0'0'1517,"0"0"-691,0 0-346,-25-2-65,-81-6 117,97 8-504,0 0 0,0 0-1,-1 1 1,1 0 0,0 1 0,0 0 0,0 0 0,1 1 0,-1 0 0,1 0 0,-1 1-1,1 0 1,0 1 0,0 0 0,1 0 0,-1 1 0,1 0 0,1 0 0,-1 0 0,1 1-1,0 0 1,-5 8 0,9-13-33,1 0-1,-1 1 1,1-1-1,0 1 0,-1-1 1,1 1-1,0-1 1,1 1-1,-1 0 1,0-1-1,1 1 0,-1 0 1,1 0-1,0 0 1,0-1-1,0 1 1,0 0-1,1 0 1,-1-1-1,1 1 0,0 0 1,-1 0-1,1-1 1,1 1-1,-1-1 1,0 1-1,0-1 0,1 1 1,0-1-1,-1 0 1,1 0-1,0 0 1,0 0-1,0 0 0,0 0 1,0 0-1,4 1 1,8 6 32,1-2 1,0 0-1,0 0 1,0-1-1,19 4 1,-22-7-22,17 6 17,19 5-54,70 31-1,-104-38 61,-1 0 0,0 0-1,-1 1 1,1 1 0,-2 0-1,1 0 1,-1 1 0,0 1-1,15 19 1,-24-27 15,0-1 0,-1 0 0,1 1 0,0 0-1,-1-1 1,1 1 0,-1 0 0,0-1 0,0 1 0,0 0 0,0 0 0,-1 0 0,1 0-1,-1 0 1,0 0 0,0 0 0,0 0 0,0 0 0,0 0 0,-1 0 0,-1 6 0,0-6 7,1 0 1,-2 0 0,1 0-1,0 0 1,-1 0 0,1 0-1,-1-1 1,0 1 0,0-1-1,0 0 1,0 0 0,0 0-1,0 0 1,0-1-1,-5 2 1,-10 4 73,-1-2 0,0 0-1,1-1 1,-1-1 0,-31 1 0,33-3-251,0-1 1,0-1 0,0 0 0,0-1 0,1-1 0,-1 0 0,0-1 0,1-1 0,0-1 0,0 0-1,1-1 1,0-1 0,0 0 0,-24-18 0,15 8-3237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14.1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8554,'0'0'2188,"0"0"-1039,0 0-585,0 0 192,0 0 533,0 0-238,46 3 962,-41-3-1980,183 31 497,-161-25-527,0 1-1,-1 2 1,1 0-1,43 24 1,-68-32-2,1 0 0,-1 0 0,0 0 0,1 1 0,-1-1 0,0 1 0,0-1 0,0 1 0,0 0 0,-1 0 0,1 0 0,0 0 0,-1 0 0,1 0 0,-1 1 0,0-1 0,0 0 0,0 1 0,0-1 0,0 1 0,0-1 0,-1 1 0,1 0 0,-1-1 0,0 1 0,0 4 0,-1-2 3,0-1 0,-1 0 0,1 0 0,-1 1 0,0-1 0,-1 0 0,1 0 0,-1-1 1,1 1-1,-1 0 0,0-1 0,-1 0 0,1 0 0,-6 4 0,-101 78-10,73-60 20,1 3 0,1 0 0,1 3 0,-34 40 0,64-67-19,1 0 1,0 1-1,0-1 0,0 1 0,1 0 1,0 0-1,0 0 0,0 0 1,0 0-1,1 0 0,-1 8 1,2-11 5,0 0 0,0 0 0,0 0 0,0 0 0,1 0 0,-1 0 0,1 0 0,-1 0 0,1 0 0,0 0 0,0 0 0,0-1 0,0 1 0,0 0 0,0 0 0,0-1 0,0 1 0,1-1 0,-1 1 0,1-1 0,-1 0 0,1 1 0,0-1 0,-1 0 0,1 0 0,0 0 0,0 0 0,0-1 0,0 1 0,0 0 0,2 0 0,24 6-7,0-1 1,43 3 0,24 5-2,-94-14 7,0 0 0,0 1 0,0-1 0,-1 1 0,1-1 0,0 1 0,-1-1 0,1 1 0,0-1 0,-1 1 0,1 0 0,-1-1 0,1 1 0,0 0 0,-1-1 0,0 1 0,1 0 0,-1 0 0,0-1 0,1 1 0,-1 0 0,0 0 0,0 0 0,1 0 0,-1-1-1,0 1 1,0 0 0,0 0 0,0 0 0,0 0 0,0 0 0,-1-1 0,1 1 0,0 1 0,-12 32-9,-8-5 6,-1-1 1,-41 43 0,42-50 5,0 0 0,2 1 1,0 2-1,2 0 1,-18 34-1,32-55-6,0 1 0,0 0-1,0 1 1,1-1 0,0 0 0,-1 0 0,2 1-1,-1-1 1,0 0 0,1 1 0,0-1 0,0 1-1,0-1 1,1 0 0,-1 1 0,2 4 0,0-6-3,0 0 0,0 0 0,0-1 0,0 1 0,0 0 1,0-1-1,1 0 0,-1 1 0,1-1 0,0 0 0,0-1 0,0 1 0,0 0 1,0-1-1,0 1 0,0-1 0,0 0 0,0 0 0,1-1 0,5 2 1,46 5-218,-44-7 176,-1 1 1,0 0-1,1 1 0,-1 0 1,0 0-1,0 1 0,0 1 0,10 4 1,-18-6 47,-1-1 1,1 0-1,-1 1 1,1-1-1,-1 1 1,0 0-1,0-1 1,0 1-1,0 0 1,0 0-1,0 0 1,-1 0-1,1 0 1,0 0-1,-1 0 1,0 0-1,1 0 1,-1 3-1,-1 42 70,0-37-49,-1 7 69,-1 0 1,-1 1-1,-8 22 0,7-23-18,0 0 0,1 1 0,-3 23 1,6-24-59,0 0 0,1 0 0,1 0 1,1 0-1,4 20 0,-3-27-15,0 0 0,1 1 0,0-2 0,0 1 0,1 0 0,1-1 0,-1 0 0,2 0 1,10 12-1,3 0-989,36 29 1,-25-26-2979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18.5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394 31 6249,'0'0'1138,"0"0"-489,0 0 102,0 0 612,0 0-44,0 0-515,-3 0-584,0 0-1,0 0 1,1 0-1,-1 0 1,0 0-1,0 1 1,0-1-1,1 1 1,-6 1-1,-9 11-212,0 1 0,2 0 0,-1 1 0,-23 31 0,-46 75 9,56-73-7,1 1 1,3 1-1,2 1 0,-22 75 1,37-93 200,3 1 0,0-1 1,2 1-1,3 59 0,0-57 70,1-19-197,1 0 1,1-1-1,0 1 1,2-1 0,-1 0-1,2 0 1,0 0-1,1-1 1,1 0 0,0 0-1,16 21 1,-7-13 8,1-1 1,1 0-1,0-1 0,2-2 1,0 0-1,27 18 0,-25-23 11,-1-1 0,2 0-1,0-2 1,0-1-1,1-1 1,0-1-1,40 7 1,-13-8 24,1-1 0,94-3 0,-128-5-111,0 0 0,0-1 0,-1-1 0,1-1 0,-1-1 0,0 0 1,-1-2-1,0 0 0,28-16 0,-18 6 27,0-1 0,0-1 0,-2-2 0,40-42 0,-50 45-14,0-1 1,-1 0-1,-1-1 0,-1-1 1,-1 1-1,11-34 1,37-145 52,-39 123-145,-10 39 66,-2-1-1,-1 0 1,-2 0-1,-2-1 1,-1 1-1,-6-58 1,2 86-1,-1 0 1,0 1-1,0 0 1,-1-1-1,0 1 0,-1 1 1,0-1-1,-1 1 1,0 0-1,0 0 0,-1 0 1,0 1-1,-1 0 1,1 0-1,-2 1 1,1 0-1,-1 1 0,-13-8 1,-15-8-4,-1 2 0,-1 1 0,-51-16 0,57 22-15,0 2-1,-2 1 0,1 2 0,-1 1 0,0 2 0,-51-1 0,78 7-3,1 0 0,-1 0 0,1 1 1,-1 0-1,1 0 0,-1 1 0,1 0 0,0 0 1,1 1-1,-1-1 0,0 2 0,-7 5 0,-11 11-399,-36 36-1,48-43 155,-61 65-2561,27-24-2678,12-12-3879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44:20.7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1208 17 10778,'0'0'1646,"0"0"-658,0 0-549,0 0 342,0 0 33,0 0-319,0-5-161,-2-6-58,-4 11-120,-14 28-89,-18 52-134,37-78 82,-9 20-15,-12 29 9,-1-2-1,-3 0 0,-1-2 1,-37 47-1,55-82-6,-2 0 0,1-1 0,-1 0 0,-1-1 0,0 0 0,-1-1 0,1 0 0,-2-1 0,1 0 0,-1-2 0,0 1 0,-1-1 0,1-1 0,-1-1 0,0 0 0,0-1 0,-1-1 0,1 0 0,-20 0 0,0-2 4,0-1 0,0-1 1,0-2-1,-47-12 1,57 10 3,-10-3-12,0-2 0,-59-26 0,86 33-11,-1 0 0,0-1 0,1 0-1,0-1 1,1 0 0,-1 0 0,1-1 0,0 0-1,1 0 1,-1-1 0,1 1 0,1-1 0,0-1-1,0 1 1,-5-14 0,8 17-8,0-1-1,1 1 1,0 0-1,0-1 1,0 0 0,1 1-1,-1-1 1,2 1 0,-1-1-1,0 0 1,3-10 0,2 1-7,0 0 0,14-26 0,-12 25 33,-4 9 2,-1 1 1,-1 0-1,1-1 0,-1 1 0,0-1 1,0 1-1,-1-1 0,0-8 0,0 15-63,-14 6-82,4 4 95,1 0 1,0 0-1,0 0 1,1 1-1,0 1 1,-8 16-1,0 3-24,-16 45 0,27-158-23,8 62 23,0 0 0,1 0-1,1 0 1,11-26 0,7-32-508,-23 78 564,1-1-1,-1 0 0,0 0 0,0 0 1,1 0-1,-1 0 0,1 1 0,-1-1 1,1 0-1,-1 0 0,1 1 0,0-1 1,-1 0-1,1 1 0,0-1 0,-1 1 1,1-1-1,0 1 0,0-1 0,-1 1 0,1-1 1,0 1-1,0 0 0,0-1 0,0 1 1,0 0-1,0 0 0,-1 0 0,1 0 1,0 0-1,0 0 0,0 0 0,0 0 1,0 0-1,0 0 0,0 0 0,0 0 1,0 1-1,-1-1 0,1 0 0,0 1 1,0-1-1,0 1 0,0 0 0,45 25 22,-36-18-20,56 27 139,30 19 600,-95-54-718,-1 0 0,1 1 1,-1-1-1,1 0 0,-1 1 1,1-1-1,-1 0 0,1 1 1,-1-1-1,0 1 0,1-1 1,-1 1-1,0-1 0,1 1 1,-1-1-1,0 1 1,0-1-1,0 1 0,1-1 1,-1 1-1,0-1 0,0 1 1,0-1-1,0 1 0,0 0 1,0-1-1,0 1 0,0-1 1,0 1-1,0 1 1,-15 14 113,-35 9-117,39-20 44,-42 23 14,-1-3 0,0-2 0,-78 20 0,125-42 33,25-1-1424,-3 0-2357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0:22.1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529 91 5209,'0'0'1404,"0"0"-647,0 0-115,0 0 584,-8-7 6788,-27-26-7974,25 26-36,-1 0 0,0 1 0,-1 1 1,1 0-1,-1 1 0,0 0 0,-1 1 1,1 0-1,0 0 0,-1 2 0,1 0 1,-1 0-1,0 1 0,1 0 0,-25 5 1,27-2-4,0 0 1,1 1-1,-1 1 1,1-1-1,0 1 1,0 1-1,1 0 1,-15 12-1,1 3-9,-35 38 0,47-46 4,1-1 1,0 2-1,0-1 0,2 1 1,-1 0-1,2 1 0,0 0 1,1 0-1,-4 16 0,3 2-11,1-1 1,2 1-1,1 44 0,2-71 16,0 0 1,1 0-1,0-1 0,0 1 1,0 0-1,1 0 0,-1-1 1,1 1-1,1-1 1,-1 0-1,1 0 0,0 0 1,0 0-1,7 9 0,-3-8-2,-1 1-1,2-1 0,-1 0 1,0-1-1,1 0 1,0 0-1,0 0 0,14 5 1,1-3 37,-1 0 0,1-1 0,1-1 0,-1-1 0,1-1 1,34-1-1,4-3 118,118-17 0,-156 15-268,-1 1 0,25 2 0,-29 0-1067,-9 0-2145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0:22.6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 7890,'0'0'1648,"0"0"-1084,0 0-310,0 0 278,0 0 236,0 0-56,9 0-237,17-2-19,1 2-1,-1 1 1,0 1 0,30 6 0,-53-5-1645,-3 0-2616,0-2 2378,0 1-3777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09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6009,'0'0'1345,"0"0"-585,0 0 1040,0 0-216,0 0-823,158 9-393,-103-9-216,-1-5-152,18-6-232,-18 0-3017,-15 2-5289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0:23.2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108 1 6209,'-46'32'1250,"43"-30"-1033,1 1-1,-1-1 1,1 1 0,0-1-1,0 1 1,-1 0 0,2 0 0,-1 0-1,0 0 1,1 0 0,-1 0-1,1 0 1,0 1 0,0-1-1,0 0 1,0 1 0,1-1 0,-1 1-1,1-1 1,0 1 0,0-1-1,0 0 1,1 1 0,0 4-1,0 9-31,-1-17-141,0 0-26,40 0 166,4-3-188,-36 2 2,1 0 0,0 1 0,0 0 0,16 2 1,-21-1 1,-1 0 1,1 0-1,0 1 1,0-1 0,-1 1-1,1 0 1,-1 0 0,0 0-1,1 0 1,-1 1-1,0-1 1,0 1 0,0 0-1,3 5 1,4 6 114,-1 0 1,0 2 0,-1-1-1,0 1 1,-1 0-1,-1 0 1,-1 1 0,0 0-1,-1 0 1,-1 0 0,-1 0-1,0 0 1,-1 1-1,-1-1 1,-3 22 0,3-37-106,0 1 1,-1-1-1,1 0 1,0 0-1,-1 0 1,0 0 0,1 0-1,-1 0 1,0-1-1,0 1 1,0 0 0,0 0-1,-1-1 1,1 1-1,0 0 1,-1-1-1,1 1 1,-1-1 0,1 0-1,-1 1 1,0-1-1,-2 1 1,-1 0 68,1 0 0,-1 0 1,0-1-1,0 0 0,0 0 1,0 0-1,0 0 0,0-1 0,-6 0 1,-1-1 38,0 1 0,1-2 0,-1 0 0,1-1 1,-1 0-1,1 0 0,-16-8 0,10 2 55,1 0-1,0-1 0,1 0 0,0-2 1,-25-24-1,40 36-230,0 0-1,1 0 1,-1 0 0,0 0 0,0 0-1,1 0 1,-1-1 0,0 1 0,0 0 0,0 0-1,1 0 1,-1 0 0,0 0 0,0 0-1,0 0 1,0 0 0,1-1 0,-1 1-1,0 0 1,0 0 0,0 0 0,0 0-1,0-1 1,0 1 0,1 0 0,-1 0-1,0 0 1,0-1 0,0 1 0,0 0 0,0 0-1,0 0 1,0-1 0,0 1 0,0 0-1,0 0 1,0 0 0,0-1 0,0 1-1,0 0 1,0 0 0,0-1 0,0 1-1,0 0 1,0 0 0,0 0 0,0-1 0,-1 1-1,1 0 1,0 0 0,0 0 0,0 0-1,0-1 1,0 1 0,-1 0 0,1 0-1,0 0 1,3-1-569,13 0-4078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0:23.7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0 5369,'0'0'2761,"0"0"-1584,0 0-825,0 0 323,0 0 237,0 29-130,0 184 532,-34 182 1562,4-111-2438,30-265-681,0-18-4382,0-15 551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0:24.0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22 576,'0'0'7062,"0"0"-4842,0 0-1692,0 0 258,0 0 246,0 0-261,28-2-175,221-7 1914,91 9-1498,-332-3-3649,-8-5-209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0:24.3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6617,'0'0'1702,"0"0"-1026,0 0-437,0 0 206,0 0 688,0 19 99,32 667 4129,-25-622-5352,1-62-4410,-6-2-586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0:24.9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0 8634,'0'0'1840,"0"0"-1072,0 0-533,0 0 135,0 0 290,0 0-143,0 19-129,0-4-297,-5 140 1453,3-27-608,2-127-914,0 0-1,0 0 1,1 0-1,-1 0 1,1 0-1,-1 0 1,1 0-1,-1 0 0,1 0 1,-1 0-1,1 0 1,0 0-1,0 0 1,-1 0-1,1-1 1,0 1-1,0 0 0,0-1 1,0 1-1,0-1 1,0 1-1,0-1 1,0 1-1,0-1 1,0 0-1,0 1 0,0-1 1,1 0-1,-1 0 1,0 0-1,0 0 1,1 0-1,47 1 548,-37-2-428,203 1 360,-123 0-2757,-92 0-218,0-2-2056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0:25.2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5761,'0'0'1281,"0"0"-83,0 0 413,1 21 96,30 375 3403,-29-361-5221,7 168 2022,-7-68-8060,-2-127 1608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17.1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250 1 5497,'0'0'1722,"0"0"-581,0 0-310,0 0 404,0 0 130,-5 1 4290,-8 8-4997,-24 84-605,5 2 1,-36 173-1,27-97 74,36-151-146,-9 28-29,3 1-1,2 0 1,-6 87 0,15-135-74,0-1-303,12-14-1548,23-59-3572,-20 31-1456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17.5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6529,'0'0'1475,"0"0"-816,0 0-432,0 0 21,0 0 411,0 0-16,13 9-54,-5-4-486,1 0 11,1 1-1,-1 1 1,-1-1-1,1 1 0,-1 1 1,-1 0-1,1 0 1,-1 0-1,6 11 1,141 270 2676,-102-184-2183,3-2-1,89 121 1,-141-219-591,0-1-1,1 0 1,0 0 0,-1 0-1,2-1 1,6 6-1,-10-9-45,-1 1 0,1-1 0,-1 0 0,1 1 0,-1-1 0,1 0 0,0 0 0,-1 0 0,1 1 0,0-1 0,-1 0 0,1 0 0,0 0 0,-1 0 0,1 0 0,0 0 0,-1 0 0,1-1 0,-1 1 0,1 0 0,0 0 0,-1 0 0,2-1 0,-1 0-142,0 0-1,0 0 1,0 0 0,-1-1 0,1 1 0,0 0 0,0 0-1,-1-1 1,1 1 0,-1 0 0,1-1 0,-1 1-1,0 0 1,1-1 0,-1-2 0,3-21-4985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17.8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6161,'0'0'2634,"0"0"-1454,0 0-771,0 0 64,0 0 296,0 0-288,0 8 44,8 423 3788,-13-98-4096,5-332-270,0 0-1,0 0 0,0 0 0,0 0 0,0 0 0,0 0 1,0-1-1,0 1 0,0 0 0,1 0 0,-1 0 0,0 0 1,1-1-1,-1 1 0,0 0 0,1 0 0,-1 0 0,1-1 1,0 1-1,-1 0 0,1-1 0,-1 1 0,1-1 0,0 1 1,0-1-1,0 2 0,1-2-181,0 0-1,0 1 1,-1-1 0,1 0-1,0 0 1,-1 0 0,1 0-1,0 0 1,0 0 0,-1-1 0,1 1-1,0 0 1,2-2 0,13-7-4218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18.5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0 381 5569,'0'0'1227,"0"0"-409,0 0 123,9 19 430,32 59-245,-38-74-1040,0 0 0,0 0 0,1 0 1,-1-1-1,1 0 0,0 0 0,0 0 1,0 0-1,0 0 0,0-1 0,1 0 0,-1 0 1,1 0-1,0-1 0,-1 1 0,1-1 1,0 0-1,0 0 0,0-1 0,0 1 1,-1-1-1,1 0 0,0-1 0,0 1 0,0-1 1,0 0-1,0 0 0,-1 0 0,1-1 1,0 0-1,-1 0 0,1 0 0,-1 0 0,0-1 1,0 0-1,0 1 0,4-5 0,1-5 31,0 0-1,-1 0 0,-1-1 0,0 0 0,-1-1 0,0 1 0,-1-1 0,0-1 1,-1 1-1,3-23 0,-3 5 68,-1 0-1,-1-1 1,-5-58 0,2 83-156,-1 1-1,0-1 1,0 1 0,0-1-1,-1 1 1,-1 0 0,1 0 0,-1 0-1,0 0 1,0 1 0,-1-1 0,0 1-1,0 1 1,-1-1 0,-10-8-1,13 11-29,0 1 0,0 0 0,0 0-1,0 0 1,0 0 0,0 0 0,-1 1-1,1-1 1,-1 1 0,1 0-1,-1 0 1,1 1 0,-1-1 0,1 1-1,-1-1 1,0 1 0,1 0 0,-1 0-1,0 1 1,1-1 0,-1 1-1,0 0 1,1 0 0,-1 0 0,1 0-1,0 1 1,-1-1 0,1 1 0,0 0-1,0 0 1,0 0 0,0 1-1,0-1 1,-4 5 0,-2 4-6,0 0 0,1 0 0,1 0-1,-1 1 1,2 0 0,0 0 0,0 1 0,1 0 0,-6 24 0,5-8-5,2-1 0,0 1 1,2 47-1,2-69 16,0 0 0,1-1 1,0 1-1,0 0 0,0-1 0,1 1 1,0 0-1,1-1 0,-1 0 0,1 0 1,0 0-1,1 0 0,0 0 0,0-1 1,5 7-1,-5-8-6,-1-1-1,1 0 1,0 0 0,0 0-1,0 0 1,0-1-1,0 0 1,0 0 0,1 0-1,-1 0 1,1-1 0,0 1-1,-1-1 1,1 0-1,0-1 1,0 1 0,0-1-1,-1 0 1,1 0 0,0 0-1,0-1 1,5-1 0,-4 0 7,-1 0 0,0-1 0,0 1 0,-1-1 0,1 0 1,-1-1-1,1 1 0,-1-1 0,0 0 0,0 0 0,-1 0 1,1 0-1,-1-1 0,0 1 0,0-1 0,0 0 0,-1 0 0,3-8 1,6-12-39,-2-1 0,8-33 0,-10 15 15,-7 35 30,1 1-1,0-1 1,1 0-1,0 1 1,1-1-1,4-9 1,8 64 54,-10-20 130,1 0 0,2 0 1,1-1-1,18 40 0,-21-54-572,1 0 0,0 0 0,1 0 0,0-1 0,1 0 0,0 0-1,0-1 1,1 0 0,0-1 0,1 0 0,14 8 0,3-3-6254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8 156 8978,'0'0'1383,"0"0"-827,12 24-165,41 77 18,-49-93-343,0-1 0,1 0 0,0 0 1,0 0-1,1 0 0,0-1 0,0 0 0,0 0 0,1 0 0,0-1 0,0 0 0,1 0 0,-1-1 0,1 0 1,0-1-1,0 1 0,0-1 0,0-1 0,14 3 0,-16-4-14,0-1 1,1 0-1,-1 0 0,0 0 1,0-1-1,0 0 0,0 0 1,1-1-1,-1 1 0,-1-1 1,1-1-1,0 1 0,0-1 1,-1 0-1,0 0 0,1-1 1,-1 1-1,0-1 0,-1 0 0,1-1 1,-1 1-1,0-1 0,0 0 1,4-6-1,-2 2 60,-1-1 1,0 0-1,0 0 0,-1 0 1,0 0-1,-1-1 0,0 0 1,-1 1-1,0-1 0,0 0 0,-1 0 1,-1 0-1,0 0 0,-1 0 1,0 0-1,-4-21 0,3 25-58,0 0 0,-1 1 1,0 0-1,0-1 0,0 1 0,0 0 0,-1 0 0,0 1 0,-1-1 0,1 1 0,-1 0 0,0 0 0,0 0 0,0 1 0,-1-1 1,0 2-1,0-1 0,0 0 0,0 1 0,0 0 0,-1 1 0,1-1 0,-1 1 0,0 1 0,0-1 0,0 1 0,-11 0 0,5 0-32,0 0 0,0 2-1,0-1 1,0 2 0,1 0-1,-1 0 1,1 1 0,-1 1-1,-22 9 1,29-10-40,0 0 1,0 0 0,1 1-1,-1 0 1,1 0-1,0 0 1,0 1 0,0 0-1,1 0 1,0 0-1,0 0 1,0 1-1,0-1 1,1 1 0,0 0-1,0 0 1,0 0-1,1 1 1,0-1 0,0 1-1,0 9 1,-1 77-3307,3-58-802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18.9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7218,'0'0'1685,"0"0"-683,0 0 270,0 0-38,0 0-242,0 0-307,12 22 112,87 172 1178,74 169-1011,-170-364-3275,0-10 858,1-12-1234,-2-6-2501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19.2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366 0 8370,'0'0'1979,"0"0"-836,0 0-182,0 0-213,0 0-366,0 0-127,-11 7-63,-1 0 31,1 1 1,-1 0-1,2 1 1,-1 0 0,1 0-1,1 1 1,0 1-1,-15 21 1,-96 183 1784,15-25-1718,105-189-289,0-1 0,0 1 0,0-1 0,0 1 1,0-1-1,0 0 0,0 1 0,0-1 0,-1 1 0,1-1 0,0 1 1,0-1-1,-1 1 0,1-1 0,0 0 0,-1 1 0,1-1 0,0 0 1,-1 1-1,1-1 0,0 0 0,-1 1 0,1-1 0,-1 0 0,1 0 0,-1 1 1,1-1-1,0 0 0,-1 0 0,1 0 0,-1 0 0,1 0 0,-1 0 1,1 1-1,-1-1 0,1 0 0,-1 0 0,1-1 0,-1 1 0,1 0 1,-2 0-1,-2-21-1873,2 1-2257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0.7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448 41 6129,'0'0'2817,"0"0"-639,0 0-750,0 0-138,0 0-126,0 0-507,-1-4-147,-1 2-446,0-1 0,0 0 0,0 1 0,-1-1 0,1 1 0,-1 0 0,1-1 0,-1 1 0,0 1 0,0-1 0,0 0 0,0 1 0,0-1 0,0 1 0,-1 0 0,1 0 0,0 0 0,-1 1 0,1-1 0,0 1 0,-1-1 0,-4 2 0,-18-3-92,-48 5-1,59-2 93,1 0-67,1 2 1,-1 0 0,1 0 0,0 1-1,0 1 1,0 0 0,1 0 0,0 2-1,-14 8 1,18-10-2,0 0 1,1 0-1,-1 1 0,1 1 1,0-1-1,1 1 1,-1 0-1,1 0 0,1 1 1,-1 0-1,1 0 0,1 0 1,0 1-1,-4 10 0,7-15-11,-1-1-1,2 1 1,-1 0-1,0 0 1,1 0-1,0 0 1,0 0-1,0 0 0,0 0 1,1 0-1,-1 0 1,1 0-1,0 0 1,0 0-1,1 0 1,-1 0-1,1-1 1,3 6-1,-2-5 5,1 1 1,0-1-1,0 0 0,1 0 0,-1 0 1,1 0-1,0-1 0,0 0 1,0 0-1,0 0 0,8 2 0,11 4-2,1-2 0,1-1 0,0-1 0,39 3 0,-57-7 17,35 2 1,0 2 0,0 2 0,0 2 0,46 17 1,-77-22 11,-1 1 0,0 0-1,0 1 1,0 0 0,-1 1 0,0 0 0,0 1 0,-1 0 0,0 0 0,-1 1 0,1 0 0,-2 0 0,1 1 0,-1 0-1,-1 0 1,0 1 0,0 0 0,-1 0 0,6 19 0,-7-17 1,0 0 0,-1 0 0,0 0 0,-2 1 0,1-1 0,-1 1 0,-1-1 0,-1 1 0,0-1 0,-5 27 0,4-34-16,0 0 0,-1 1 0,0-1 1,0 0-1,0-1 0,0 1 0,-1 0 0,0-1 0,0 0 0,-1 0 1,1 0-1,-1-1 0,0 1 0,0-1 0,-1 0 0,1-1 0,-1 1 1,0-1-1,0 0 0,0-1 0,0 1 0,-1-1 0,-11 2 0,-5 1 31,0-2-1,0 0 0,0-1 0,0-1 0,0-2 0,0 0 0,-43-8 0,33 1 88,1-1 0,1-2 0,0 0 0,-54-30 0,68 32-114,-60-36 33,70 41-23,1-1-1,-1 0 1,1 0 0,0 0 0,0-1-1,1 0 1,0 0 0,-6-9-1,11 15-51,0-1-1,0 1 0,-1 0 0,1 0 1,0 0-1,0-1 0,0 1 0,0 0 1,0 0-1,0-1 0,0 1 0,0 0 1,0 0-1,0-1 0,0 1 0,0 0 1,0 0-1,0-1 0,0 1 0,0 0 1,0 0-1,0 0 0,0-1 0,0 1 1,1 0-1,-1 0 0,0-1 0,0 1 1,0 0-1,0 0 0,0 0 1,1 0-1,-1-1 0,0 1 0,0 0 1,0 0-1,0 0 0,1 0 0,-1 0 1,0-1-1,1 1 0,14-3-982,21 4-2403,-34-1 3010,25 4-6400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1.3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10138,'0'0'2041,"0"0"-1103,0 0-520,0 0 515,0 0-31,0 0-357,62 71 601,-50-56-1254,6 7 451,1-1 0,23 20 0,-36-36-615,-1-1 0,0 1 0,1-1 0,0-1 0,0 1 0,0-1 0,0 0 0,1-1 1,-1 0-1,1 1 0,0-2 0,-1 1 0,1-1 0,7 0 0,-5-1-4269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1.6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 0 7194,'0'0'1345,"0"0"-626,0 0 117,0 0 479,0 0-197,-8 26-337,-4 10-417,-30 113 1542,16-43-1177,5 1 1,4 2-1,-3 142 1,35-258-3207,0-9-1331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2.7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151 285 8546,'0'0'2151,"0"0"-1035,0 0-513,0 0 419,0 0 78,0 0-449,-3-3-125,2 2-515,0 0 0,1 0 0,-1 0 0,0 0-1,0 1 1,1-1 0,-1 0 0,0 1 0,0-1-1,0 0 1,0 1 0,0-1 0,0 1 0,0 0-1,0-1 1,0 1 0,-1 0 0,1 0 0,0-1-1,0 1 1,0 0 0,0 0 0,0 0 0,0 0-1,0 0 1,-1 1 0,1-1 0,0 0-1,0 1 1,0-1 0,0 0 0,0 1 0,0-1-1,0 1 1,0-1 0,0 1 0,0 0 0,0-1-1,1 1 1,-1 0 0,0 0 0,0 0 0,1 0-1,-1 0 1,0-1 0,1 1 0,-1 0 0,1 0-1,-1 0 1,1 1 0,-1 0 0,-13 22 97,1 1 0,1 1 0,1 0 1,2 0-1,-13 54 0,14-34 86,2 0 1,0 83-1,7-116-180,0 0 0,1 1-1,1-1 1,0 0 0,0 0-1,1-1 1,1 1 0,0-1 0,1 0-1,0 0 1,1 0 0,0-1 0,1 0-1,0-1 1,1 1 0,0-2-1,0 1 1,1-1 0,1-1 0,-1 0-1,21 12 1,-8-7-8,1 0-1,0-2 1,1-1-1,0 0 1,0-2-1,1-1 1,0-1-1,0-2 1,0 0-1,29 0 1,-28-3 18,0-2 0,-1-1 1,1 0-1,0-2 0,-1-2 0,29-8 1,-42 9-10,-1 0 0,0 0 0,0-1 0,0-1 0,-1 0 0,0-1 0,0 0 0,-1-1 0,0 0 0,0 0 0,-1-1 0,-1 0 0,0-1 0,10-14 0,-9 7 20,-1 0 1,0 0-1,-2 0 0,0-1 1,0 0-1,-2 0 1,-1 0-1,2-29 1,-2-18 126,-7-75-1,2 118-117,-1-1 1,-1 1-1,-2 0 0,0 0 0,-1 1 0,-1-1 0,-1 2 0,-1-1 0,-1 1 1,0 1-1,-2 0 0,0 1 0,-2 0 0,-29-30 0,28 34-18,0 0-1,-1 1 0,-1 1 0,-1 1 1,0 0-1,0 1 0,-1 2 1,0 0-1,-1 0 0,1 2 1,-2 1-1,1 1 0,-1 0 1,0 2-1,-42-2 0,54 6-32,-1 0-1,1 0 0,-1 1 0,1 0 1,0 1-1,-1 0 0,1 0 1,1 1-1,-1 1 0,1 0 1,-1 0-1,1 1 0,1 0 1,-1 0-1,1 1 0,-9 9 0,8-6-114,1 0-1,0 0 1,0 0-1,1 1 1,1 0-1,0 0 1,0 1 0,1 0-1,0 0 1,1 0-1,1 0 1,0 1-1,-2 18 1,3 1-1410,1 1 0,4 37 0,7-11-3897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3.4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63 1 11378,'0'0'2590,"0"0"-1689,0 0-685,0 0 70,0 0 121,0 0 48,13 0-202,37-1 19,126 2 464,-175-1-733,0 0-1,0 0 0,0 0 1,0 0-1,1 1 0,-1-1 1,0 0-1,0 1 0,0-1 1,0 0-1,0 1 0,0 0 1,0-1-1,0 1 0,0-1 1,0 1-1,0 0 0,0 0 1,0 0-1,0-1 0,-1 1 1,1 0-1,0 0 0,-1 0 1,2 2-1,-2 0-5,1-1 1,-1 0-1,0 0 0,1 1 1,-1-1-1,0 0 1,0 0-1,-1 1 0,1-1 1,-1 0-1,1 1 1,-2 2-1,-1 4 4,0-1 0,-1 0 0,-1 1 0,1-1 0,-9 10-1,-31 36 54,-102 139-79,131-169 37,1-1-1,0 2 1,2 0-1,2 0 1,0 1-1,-10 42 1,19-64-12,-1 7-14,0 0-1,0-1 1,1 1 0,1 13-1,0-22 15,0 0 1,0 0-1,0-1 1,0 1-1,1 0 0,-1 0 1,1-1-1,-1 1 1,1 0-1,0 0 0,-1-1 1,1 1-1,0-1 1,0 1-1,0-1 0,0 1 1,0-1-1,1 0 1,-1 1-1,0-1 0,1 0 1,-1 0-1,1 0 1,-1 0-1,1 0 0,-1 0 1,1-1-1,0 1 1,-1 0-1,1-1 0,0 1 1,2-1-1,41 4 11,0-2-1,51-4 1,55 2 72,-133 1-84,1 1 0,-1 2 0,1-1-1,-1 2 1,0 1 0,17 7 0,-35-13-25,0 0 0,0 1 0,0-1 0,0 0 0,0 0 1,1 0-1,-1 0 0,0 0 0,0 0 0,0 1 0,0-1 0,0 0 1,0 0-1,0 0 0,1 0 0,-1 0 0,0 0 0,0 0 0,0 0 1,0 0-1,0 0 0,1 0 0,-1 0 0,0 0 0,0 0 0,0 1 1,0-1-1,1 0 0,-1-1 0,0 1 0,0 0 0,0 0 0,0 0 1,1 0-1,-1 0 0,0 0 0,0 0 0,0 0 0,0 0 0,0 0 1,1 0-1,-1 0 0,0 0 0,0 0 0,0-1 0,0 1 0,0 0 0,0 0 1,0 0-1,1 0 0,-1 0 0,0 0 0,0-1 0,0 1 0,0 0 1,0 0-1,0 0 0,0 0 0,0-1 0,0 1 0,0 0 0,0 0 1,0 0-1,0 0 0,0 0 0,0-1 0,0 1 0,-5-11-2652,-9-7-3079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3.9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29 7434,'0'0'1207,"0"0"-623,0 0-19,0 0 654,0 0-33,0 0-444,-3-4-44,3 4-662,-1 0 0,1 0 0,-1 0 0,1-1 0,0 1 0,-1 0 0,1 0 0,0-1 0,-1 1 0,1 0 0,0-1 0,0 1 0,-1 0 0,1-1 0,0 1 0,0-1 0,-1 1 0,1 0 0,0-1 0,0 1 0,0-1 0,0 1 0,0 0 0,0-1 0,0 1 0,0-1 0,0 1 0,0-1 0,0 1 0,0 0 0,0-1 0,0 1 0,0-1 0,0 1 0,0-1 0,0 1 0,0 0 0,1-1-1,-1 1 1,0 0 0,0-1 0,1 1 0,-1-1 0,0 1 0,0 0 0,1 0 0,-1-1 0,0 1 0,1-1 0,30 0 1760,-11 2-1780,120-6 601,85 3-173,-205 6-308,-16-1-5962,-4-3-2510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4.7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6737,'0'0'4244,"0"0"-2857,0 0-1164,0 0-57,0 0 596,0 0 390,16 27 46,97 169 190,-94-162-1105,124 197 317,-143-231-632,16 17-429,-2-13-3350,-9-4-1391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5.0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313 1 11090,'0'0'1797,"0"0"-1014,0 0-586,0 0 200,0 0 428,-21 18-121,20-18-702,-44 40 701,-80 91 0,104-105-430,7-11-269,1 1-1,0 1 1,1 0-1,1 1 1,1 0-1,-12 30 0,18-22-1738,7-10-2468,7-9-2156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11306,'0'0'1689,"0"0"-1257,0 0 8,0 0 376,0-118 88,10 94-472,0 1-296,0 8 0,2 1-136,-4 8-16,2 4-648,2 2-1240,0 8-2145,-2 12-1328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5.4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7962,'0'0'4841,"0"0"-3953,0 0-680,22 125 880,-17-90 353,0-4-977,-2-9-208,-1-6-256,0-3-104,3-8-448,3-5-1561,-3 0-2376,0-14-5209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5.7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10018,'0'0'1739,"0"0"-932,0 0-400,0 0 522,0 0 350,0 0-492,23 20-317,75 67-210,-87-77-222,0 0 0,1-1 0,1-1 0,16 9 0,-23-14-10,-1-1-1,1 0 1,0-1-1,1 1 0,-1-1 1,0-1-1,0 1 1,10-1-1,-15 0-42,1-1-1,-1 1 1,1-1-1,-1 1 1,1-1 0,-1 0-1,0 0 1,1 1-1,-1-1 1,0 0 0,0 0-1,1 0 1,-1 0-1,0-1 1,0 1 0,0 0-1,0 0 1,-1-1 0,1 1-1,0 0 1,-1-1-1,1 1 1,0-1 0,-1 1-1,0-1 1,1 1-1,-1-1 1,0 1 0,0-1-1,0-2 1,3-58-760,-4 50 704,1-44-81,0 56 150,0 0 0,0 0 0,0 0 1,0 1-1,0-1 0,0 0 0,0 0 0,0 0 0,0 0 1,0 0-1,0 1 0,0-1 0,0 0 0,0 0 0,0 0 1,0 0-1,0 0 0,0 0 0,0 1 0,-1-1 0,1 0 1,0 0-1,0 0 0,0 0 0,0 0 0,0 0 0,0 0 0,-1 0 1,1 0-1,0 0 0,0 0 0,0 0 0,0 0 0,0 0 1,0 1-1,-1-1 0,1 0 0,0 0 0,0 0 0,0 0 1,0-1-1,0 1 0,-1 0 0,1 0 0,0 0 0,0 0 1,0 0-1,0 0 0,0 0 0,-1 0 0,1 0 0,0 0 1,0 0-1,0 0 0,0 0 0,0 0 0,0-1 0,0 1 0,0 0 1,-1 0-1,1 0 0,0 0 0,0 0 0,0 0 0,0-1 1,-9 16-63,-5 29 422,2 0 0,2 1 1,-8 75-1,3 143 698,13-207-929,-1 290 685,3-241-588,0-105-259,0 0 0,0 0 0,0 1 0,0-1 0,0 0 0,0 0-1,0 1 1,0-1 0,0 0 0,0 0 0,0 0 0,0 1 0,0-1-1,0 0 1,1 0 0,-1 1 0,0-1 0,0 0 0,0 0 0,0 0 0,0 1-1,0-1 1,0 0 0,1 0 0,-1 0 0,0 0 0,0 1 0,0-1-1,1 0 1,-1 0 0,0 0 0,0 0 0,0 0 0,1 0 0,-1 0-1,0 0 1,0 1 0,0-1 0,1 0 0,-1 0 0,0 0 0,0 0 0,1 0-1,-1 0 1,0 0 0,0 0 0,0 0 0,1 0 0,-1-1 0,0 1-1,0 0 1,1 0 0,-1 0 0,0 0 0,0 0 0,0 0 0,1 0-1,-1 0 1,0-1 0,0 1 0,0 0 0,0 0 0,1 0 0,-1 0-1,0-1 1,0 1 0,0 0 0,0-1 0,5-12-4591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7.0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1 8490,'0'0'2503,"0"0"-1547,0 0-580,0 0 194,0 0 53,0 0-83,0 0-344,0 10 74,-1 47 792,-1-33-1023,1 0 0,1 1 0,1-1 0,1 1 0,2-1 0,0 0 0,14 42 0,-16-62-597,-1-1-1,1 0 1,0 0-1,0 0 1,0 0-1,0 0 1,0 0-1,4 3 1,2-3-6289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7.7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 6993,'0'0'975,"0"0"-409,0 0 615,22 3 336,36 2-872,1-2 1,-1-3-1,106-13 1,-108 4 300,-56 23-124,-4 7-594,-1-1 1,0 0-1,-2 0 1,0-1-1,-1 0 1,-17 28-1,-5 16 36,13-24-74,-41 104 72,52-123-237,0 0 1,2 0-1,0 1 0,1-1 1,0 27-1,3-45-18,0-1-1,0 1 0,0 0 1,0-1-1,1 1 0,-1-1 1,1 1-1,-1-1 1,1 1-1,0-1 0,0 1 1,-1-1-1,1 0 1,0 1-1,0-1 0,0 0 1,1 0-1,-1 0 0,0 0 1,3 2-1,0 0 3,0-1 1,1 0-1,-1 0 0,1 0 0,0 0 0,9 1 0,7 1-5,0-2 0,30 1 0,-42-3-7,15 1-240,-12 1 290,0-2 0,0 0 0,0 0 1,17-3-1,-27 2-200,0 1 1,0-1-1,0 1 0,0-1 0,1 0 1,-1 0-1,0 0 0,0 0 1,0 0-1,-1 0 0,1 0 0,0-1 1,0 1-1,-1-1 0,1 1 1,-1-1-1,1 0 0,-1 0 0,0 0 1,0 1-1,1-1 0,-1 0 1,-1-1-1,1 1 0,0 0 0,0 0 1,-1 0-1,1-4 0,0-14-4697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8.0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6689,'0'0'1505,"0"0"-857,0 0 672,0 0 745,0 0-481,175 0-472,-113 0-136,2 0 105,3 0-521,-5 0-96,-8 3-440,-9-1 104,-8 0-80,-10 0-48,0 1-320,-10-1-1072,-4 0-3257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8.8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364 39 10298,'0'0'1336,"0"0"-711,0 0-331,0 0 388,0 0-7,0 0-270,-21-6-129,-65-21-165,76 25-104,-1 0-1,0 1 1,1 0 0,-1 1 0,0 0 0,1 1 0,-1 0 0,0 1-1,1 0 1,-1 0 0,1 1 0,0 1 0,0 0 0,0 0-1,1 1 1,-1 0 0,1 0 0,0 1 0,1 1 0,-1-1-1,1 1 1,-9 11 0,15-17-9,1 0-1,-1 0 1,1 0 0,0 1-1,-1-1 1,1 0 0,0 1-1,0 0 1,0-1 0,0 1-1,0-1 1,0 1-1,0 0 1,0 0 0,1-1-1,-1 1 1,1 0 0,0 0-1,-1 0 1,1 0 0,0 0-1,0 0 1,0-1-1,0 1 1,0 0 0,1 0-1,-1 0 1,0 0 0,1 0-1,0-1 1,-1 1 0,1 0-1,0 0 1,0-1-1,0 1 1,0 0 0,0-1-1,0 1 1,0-1 0,1 0-1,-1 1 1,1-1 0,-1 0-1,1 0 1,-1 0-1,1 0 1,1 1 0,11 6-4,0-1 1,1-1-1,-1 0 0,27 6 1,-23-7-5,64 20 2,120 43 17,-175-57 47,-1 1 0,-1 2-1,0 0 1,-1 1 0,30 25-1,-50-36 14,0 0-1,0 0 1,0 0-1,-1 1 1,1-1-1,-1 1 1,0 0-1,-1 0 1,4 6 0,-6-10-40,1 1 0,-1 0 0,1-1 1,-1 1-1,0 0 0,1-1 1,-1 1-1,0 0 0,0-1 1,0 1-1,0 0 0,-1-1 1,1 1-1,0 0 0,-1-1 0,1 1 1,-1-1-1,1 1 0,-1-1 1,0 1-1,0-1 0,0 1 1,0-1-1,0 0 0,0 1 1,0-1-1,0 0 0,0 0 0,-1 0 1,1 0-1,0 0 0,-1 0 1,1 0-1,-1 0 0,-1 0 1,-11 5 28,-1 0 0,1-1 1,-1-1-1,0-1 1,0 0-1,-29 2 1,-97-5 11,121-1-47,3 1-13,-1-1 1,1-1-1,-1-1 0,1-1 0,0 0 0,0-1 0,1-1 0,-1 0 1,-25-15-1,41 21-68,0-1 1,-1 0 0,1 0 0,0 0 0,-1 0-1,1 0 1,0 0 0,0 0 0,0 0-1,0 0 1,0-1 0,0 1 0,0 0 0,0-1-1,0 1 1,1 0 0,-1-1 0,1 1-1,-1-1 1,1 1 0,-1-1 0,1 1 0,0-1-1,0-3 1,0 3-179,1 0 1,0 0-1,-1 0 0,1-1 0,0 1 1,0 0-1,0 0 0,1 0 0,-1 1 1,0-1-1,1 0 0,-1 0 0,1 1 0,0-1 1,0 1-1,2-2 0,22-17-4103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9.2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48 11082,'0'0'1707,"0"0"-1154,0 0-417,0 0 85,0 0-69,0 24 136,1 79-56,0-93-215,-1-1 0,1 0 0,1 0 0,0-1 0,0 1 0,1 0 1,-1 0-1,2-1 0,0 0 0,0 0 0,0 0 0,1 0 0,0 0 0,0-1 0,1 0 0,10 9 0,-10-10-4,0-2 0,1 1 0,0-1 0,0 0 0,0 0 1,1-1-1,-1 0 0,1 0 0,-1-1 0,1 0 0,0 0 0,0-1 0,0 0 0,0 0 0,0-1 0,12-1 0,-15 0 32,0 0-1,0 0 0,0-1 1,-1 0-1,1 0 0,0 0 1,-1 0-1,0-1 1,1 1-1,-1-1 0,0 0 1,0-1-1,-1 1 0,1-1 1,-1 0-1,1 0 0,-1 0 1,0 0-1,-1 0 1,1-1-1,-1 1 0,0-1 1,3-8-1,1-2 122,-1 0 1,-1-1-1,-1 1 1,0-1-1,-1 0 1,1-24-1,-3 22-413,-3-58 831,-9 26-4758,9 41-2165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29.6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 8914,'0'0'1648,"0"0"-1264,0 0-312,0 0 268,0 22 145,0-21-481,-3 83 586,10 93 0,11-25-191,44 178-1,-62-330-367,0-1 0,0 1 0,1-1 0,-1 1 0,0-1 0,0 1 0,1 0 0,-1-1 0,0 1 0,1-1 0,-1 1 0,0 0 0,1-1 0,-1 1 0,1 0 0,-1-1 0,0 1-1,1 0 1,-1 0 0,1-1 0,-1 1 0,1 0 0,-1 0 0,1 0 0,-1 0 0,1-1 0,-1 1 0,1 0 0,-1 0 0,1 0 0,-1 0 0,1 0 0,-1 0 0,1 1 0,-1-1 0,1 0 0,-1 0 0,1 0 0,-1 0 0,1 1-1,-1-1 1,1 0 0,-1 0 0,1 1 0,-1-1 0,0 0 0,1 1 0,-1-1 0,1 0 0,-1 1 0,0-1 0,1 1 0,-1-1 0,0 1 0,0-1 0,0 1 0,1-1 0,-1 0 0,0 1 0,0-1 0,0 1 0,0-1 0,0 1-1,0 0 1,0-1 0,0 1 0,26-54 531,-17 35-609,-8 14 86,14-26-389,2 0 0,36-50 0,-46 72 192,-1 0-1,2 1 0,-1 0 0,1 0 0,0 0 1,10-5-1,-14 10 127,0-1 0,0 1 0,1 0 0,-1 1 0,1-1 0,0 1 0,-1 0 0,1 0 0,0 0 0,-1 1 0,1 0 0,0 0 0,0 0 0,4 1 0,-5 0 63,0 0 1,0 1-1,0-1 1,0 1-1,0 0 0,-1 0 1,1 1-1,-1-1 1,0 1-1,1 0 0,-1 0 1,0 0-1,-1 0 1,1 0-1,0 0 1,-1 1-1,3 5 0,5 9 345,-1 0-1,9 24 0,-16-36-308,5 12 186,-1 1 1,-1 0 0,-1 0 0,-1 0 0,0 0-1,0 33 1,-3-50-230,0 1 0,-1-1 0,1 0 0,0 0 0,-1 0 0,1 0 0,-1 0 0,0 0 0,0 0 0,1 0 0,-1 0 0,0-1 0,-1 1 0,1 0-1,0 0 1,-1-1 0,1 1 0,0-1 0,-1 1 0,0-1 0,-3 3 0,0-2 1,0 1 0,0-1 0,-1 1 0,1-1 0,-1-1 0,1 1 0,-13 1 0,-6-2-20,0 0 1,-45-4-1,69 3-5,-14-1-91,-1-1-1,1 0 1,-1-1 0,1-1-1,0 0 1,0-1 0,0 0 0,-24-15-1,37 20-126,-1-1-1,1 0 0,0 0 1,1 0-1,-1-1 0,0 1 1,0 0-1,0 0 1,1 0-1,-1-1 0,1 1 1,-1 0-1,1 0 0,-1-1 1,1 1-1,0-1 0,-1 1 1,1-2-1,0-10-5811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30.0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8666,'0'0'4553,"0"0"-4177,0 0-152,0 0 992,0 0-528,42 120 161,-22-84-617,2-1 24,-2-6-120,0-4-72,-5-7-128,-3-9 40,-2-9-825,-5-5-919,-3-13-3097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30.3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1 112 13947,'0'0'2705,"0"0"-1513,0 0-984,0 0-72,0 0-56,0 0-72,0 0-16,59-112-496,-39 124-1033,-5 12-671,-3 3-2161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2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8810,'0'0'1759,"0"0"-623,0 0-106,0 0-139,0 0-191,0 0-390,1 25 817,17 34-311,-10-36-806,-1 0 0,8 48 0,-13-64-146,-1-4-4157,-1-3-365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1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8194,'0'0'1581,"1"20"-780,-1-12-775,3 39 879,14 67-1,-15-101-790,1 0 1,0-1-1,1 1 0,0-1 1,1 0-1,1 0 1,0 0-1,1-1 1,0 1-1,0-2 1,16 18-1,-23-28 24,0-17 1373,-2 4-1370,-1-1 1,0 1 0,-1 0-1,-1 0 1,-10-20 0,-6-22-111,-13-66-58,31 108 14,1 0-1,1 0 1,0 0 0,0 0 0,2-1-1,-1 1 1,5-19 0,-5 30 8,0 1 0,1-1 1,-1 1-1,0-1 0,1 1 0,-1-1 1,1 1-1,0 0 0,0-1 0,-1 1 1,1 0-1,0-1 0,0 1 0,0 0 1,0 0-1,1 0 0,-1 0 0,0 0 1,0 0-1,1 0 0,-1 1 0,0-1 0,1 0 1,-1 1-1,0-1 0,1 1 0,-1-1 1,1 1-1,-1 0 0,1 0 0,-1 0 1,1-1-1,0 1 0,-1 1 0,1-1 1,-1 0-1,1 0 0,-1 0 0,1 1 1,-1-1-1,1 1 0,-1-1 0,0 1 1,2 1-1,4 1-1,-1 0 0,0 0-1,0 1 1,0 0 0,0 0 0,-1 0 0,0 1 0,7 7-1,15 21 79,-1 2-1,-1 1 0,-3 0 1,-1 2-1,-1 1 0,-2 0 1,13 44-1,-26-206 627,-7 74-829,1 29 32,0 1 0,1 0-1,1-1 1,4-18 0,-5 36 93,1 1 0,-1-1 0,0 1 1,1-1-1,-1 1 0,1-1 0,0 1 1,-1-1-1,1 1 0,0 0 0,0-1 0,0 1 1,0 0-1,0 0 0,0-1 0,0 1 0,1 0 1,-1 0-1,0 1 0,1-1 0,-1 0 0,0 0 1,1 1-1,-1-1 0,1 0 0,-1 1 0,1 0 1,-1-1-1,1 1 0,0 0 0,-1 0 0,4 0 1,-2 0 5,0 1 1,0-1-1,0 1 1,0 0 0,-1 0-1,1 0 1,0 0-1,0 0 1,-1 1-1,1-1 1,-1 1 0,1 0-1,-1 0 1,1 0-1,-1 0 1,3 4-1,13 20 164,-1 0-1,23 49 1,-29-52-74,0 0 0,2-1 0,1 0 0,1-1 0,21 23 0,-33-41-75,0 0-1,0 0 1,0-1 0,0 0-1,0 0 1,1 0-1,-1 0 1,6 2-1,-8-3-12,0-1 0,0 0-1,0 0 1,0 0-1,-1 0 1,1 1 0,0-1-1,0 0 1,0 0 0,0-1-1,0 1 1,-1 0 0,1 0-1,0 0 1,0-1-1,0 1 1,0 0 0,-1 0-1,1-1 1,0 1 0,0-1-1,-1 1 1,1-1-1,0 1 1,-1-1 0,1 0-1,-1 1 1,1-1 0,0 0-1,-1 1 1,0-1 0,1 0-1,-1 1 1,1-1-1,-1 0 1,0 0 0,1 0-1,-1 0 1,0 1 0,0-1-1,0 0 1,0 0-1,0-1 1,5-42-197,-2 1 0,-4-87 1,0 109 63,-2-1 79,1 6 6,2 14-49,3 6-82,10 28 225,2-1 0,1-1 0,1 0 0,1-1 0,2-1 0,46 50 0,-57-70 25,0 0-1,1-1 1,-1 0 0,1 0 0,11 5 0,-16-10-48,-1 0 0,0 0 1,1 0-1,0-1 0,-1 1 0,1-1 0,0-1 0,-1 1 1,1-1-1,0 1 0,0-1 0,0-1 0,-1 1 0,1-1 1,7-1-1,-9 0-16,0 1 0,0-1 0,-1 1-1,1-1 1,-1 0 0,1 0 0,-1 0 0,0 0 0,0-1 0,0 1 0,0 0 0,0-1 0,-1 0 0,1 1-1,-1-1 1,0 0 0,1 0 0,-1 0 0,-1 0 0,1 0 0,0 0 0,-1 0 0,1-3 0,1-13-21,0 0 1,-2-31 0,-1 30-4,1 17 10,-4-75-165,4 72 154,-1 0 0,-1 0 0,1 0 0,-1 0 0,0 0 0,0 0 0,-1 0 0,0 1 0,0-1 0,-5-6 0,7 43-28,4-14 102,2 0-1,0-1 0,0 0 0,2 0 0,0-1 1,1 0-1,0 0 0,1-1 0,1 0 0,0 0 1,21 21-1,-23-27-32,0 0 0,0-1 0,0-1 0,1 1 1,0-1-1,0-1 0,0 1 0,1-2 0,0 1 0,0-1 1,0-1-1,0 0 0,0 0 0,1-1 0,0-1 0,-1 1 1,1-2-1,0 1 0,17-3 0,-22 1-45,0-1 0,0 0-1,0 0 1,0-1 0,0 1 0,0-1-1,-1 0 1,0-1 0,1 0 0,-1 1-1,0-2 1,-1 1 0,1 0 0,7-11 0,3-5-1227,-1-1 1,16-33 0,-18 31-1123,19-35-7940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30.6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7178,'0'0'2704,"0"0"-1448,0 0-381,0 0 462,0 0-13,10 20-316,69 165 682,-57-108-1174,-13-42-175,22 56-1,-31-91-338,0 0 0,0 1 0,0-1 0,0 0 0,0 1 0,0-1 0,0 0 0,0 1 0,0-1 0,0 0 0,1 0 0,-1 1 0,0-1 0,0 0 0,0 0 0,1 1 0,-1-1 0,0 0 0,0 0 0,0 0 0,1 1 0,-1-1 0,0 0 0,0 0 0,1 0 0,-1 0 0,0 1 0,1-1 0,-1 0 0,0 0 0,0 0 0,1 0 0,-1 0 0,0 0 0,1 0 0,-1 0 0,0 0-1,1 0 1,-1 0 0,0 0 0,1 0 0,-1 0 0,0 0 0,0-1 0,1 1 0,-1 0 0,0 0 0,1 0 0,-1 0 0,0 0 0,0-1 0,1 1 0,-1 0 0,0 0 0,0 0 0,0-1 0,1 1 0,-1 0 0,0 0 0,0-1 0,0 1 0,0 0 0,0-1 0,1 1 0,-1 0 0,0 0 0,0-1 0,10-23 153,-9 20-146,7-20-17,44-105-192,-46 115 174,1 2 0,1-1 0,0 1 1,0 0-1,1 0 0,1 1 0,14-13 0,-23 22 16,1 1-1,0 0 0,0-1 0,-1 1 1,1 0-1,0 0 0,0 0 1,0 0-1,0 0 0,0 0 1,0 0-1,1 1 0,-1-1 0,0 1 1,3-1-1,-4 2 9,0-1 1,0 0-1,1 0 0,-1 1 0,0-1 1,0 1-1,0-1 0,0 1 0,0-1 1,0 1-1,0 0 0,0-1 1,0 1-1,0 0 0,0 0 0,0 0 1,-1 0-1,1 0 0,0 0 0,0 1 1,3 7 31,-1-1 1,0 1-1,0 0 1,-1 0-1,3 17 1,-1-2 85,-1-12-66,0-1 0,0 0 0,1 0-1,0-1 1,1 1 0,0-1 0,11 16 0,-13-22-146,1-1 0,-1 1 0,1-1 1,0 1-1,0-1 0,0 0 0,1 0 1,-1-1-1,1 0 0,-1 1 1,1-2-1,0 1 0,0 0 0,0-1 1,0 0-1,0 0 0,0 0 0,0-1 1,10 0-1,-7 0-557,1-1 0,-1 1 0,1-2 0,-1 1 0,0-1 0,1 0 0,-1-1 0,10-4 0,20-13-5658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31.1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248 358 8738,'0'0'4071,"0"0"-1665,0 0-1536,0 0-539,0 0-193,-22-7-28,-68-20-81,87 26-28,0 0 0,-1 0 0,1 1 0,0 0 0,-1 0 0,1 0 1,0 0-1,-1 0 0,1 1 0,0-1 0,0 1 0,-1 0 0,1 0 0,0 0 0,0 0 0,0 1 1,0-1-1,0 1 0,0 0 0,1 0 0,-1 0 0,0 0 0,-3 5 0,0 0 42,1 0-1,0 0 0,0 1 0,1-1 0,-7 18 1,11-25-42,-4 10 36,0 0-1,0 1 1,2-1-1,-1 1 1,1 0-1,1-1 1,0 1 0,0 0-1,1 0 1,1 0-1,0 0 1,2 11-1,-2-18-31,0-1-1,0 1 1,1 0-1,-1-1 1,1 1-1,0-1 1,0 1-1,0-1 1,0 0-1,1 0 1,-1 0-1,1 0 1,0 0-1,0 0 1,0-1-1,0 0 1,0 1-1,1-1 1,-1 0 0,0-1-1,1 1 1,0 0-1,-1-1 1,1 0-1,0 0 1,0 0-1,0-1 1,0 1-1,0-1 1,0 0-1,-1 0 1,1 0-1,0 0 1,0-1-1,7-1 1,-5 0-33,0 0 0,0-1 1,0 0-1,-1 1 1,1-2-1,-1 1 0,0-1 1,0 1-1,0-1 0,-1-1 1,1 1-1,-1-1 0,0 1 1,0-1-1,-1-1 0,1 1 1,3-8-1,8-14-206,22-59 0,-36 85 229,15-48 82,-3 0 0,-1-1 0,-3 0 0,-2 0 0,-2-1 0,-2-84 0,-4 149 9,-1 0 1,0 0 0,-1 0 0,-8 24 0,-4 24 176,10-34-193,2 0 0,1 0 0,1 1 0,1-1 0,1 1-1,10 47 1,-9-67-56,1 0-1,-1 0 0,2-1 0,-1 1 0,1-1 1,0 0-1,1 0 0,0-1 0,0 1 1,12 11-1,-12-14-11,1-1 1,-1 0 0,1 0 0,0 0-1,0-1 1,0 0 0,0 0-1,1-1 1,-1 1 0,1-1-1,-1-1 1,1 1 0,0-1-1,0 0 1,0-1 0,7 0-1,-9-1 6,0 0 0,0 0 0,0 0 0,0-1 0,-1 1 0,1-1 0,-1 0 0,1-1 0,-1 1 0,1-1 0,-1 0 0,0 0 0,0 0 0,-1-1 0,1 1 0,-1-1 0,0 0 0,0 0 0,0 0 0,0-1 0,-1 1 0,1 0 0,2-9 0,5-11-10,0 1 0,-2-2 0,6-29 0,-7 9-115,-1 7-24,-4 33 56,-1 19-10,-3 43 171,1-32-52,0-1 0,1 1 1,2 0-1,7 39 0,-8-58-13,1-1 1,0 0-1,1-1 0,-1 1 1,1 0-1,0-1 1,0 1-1,0-1 0,1 0 1,-1 0-1,1 0 0,0 0 1,1-1-1,-1 0 1,0 1-1,1-2 0,6 4 1,-8-4-184,0-1-1,0 0 1,0 0 0,0 0 0,0 0 0,0 0 0,0-1-1,1 1 1,-1-1 0,0 0 0,0 0 0,0 0 0,1-1 0,-1 1-1,0-1 1,0 1 0,0-1 0,0 0 0,0 0 0,0-1 0,0 1-1,0 0 1,-1-1 0,1 0 0,0 0 0,-1 0 0,1 0 0,-1 0-1,4-5 1,14-21-6174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31.4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14579,'0'0'2193,"0"0"-1737,0 0-352,0 0-104,0 0 0,0 0-448,0 0-1369,12 25-879,3-12-7042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31.9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93 0 12587,'0'0'1587,"0"0"-1190,0 0-134,0 0 38,0 0 253,0 0 123,-14 24-215,-43 78-161,54-95-268,-1 0-1,1 1 1,1-1 0,-1 1 0,1 0-1,1 0 1,-1 0 0,1 0 0,1 0-1,-1 0 1,1 0 0,1 0-1,1 9 1,0 5-22,-2-17-2,1-1-1,-1 1 0,1-1 0,0 0 0,0 1 1,1-1-1,-1 0 0,1 0 0,0 0 0,0 0 0,0 0 1,1 0-1,-1-1 0,1 1 0,0-1 0,0 0 1,6 6-1,-4-6-7,1 1-1,-1-1 1,1 1 0,0-2-1,0 1 1,1-1 0,-1 0-1,0 0 1,1 0 0,-1-1 0,8 0-1,-3 0-17,0 0-1,-1-1 0,1-1 1,0 0-1,0 0 1,-1-1-1,1-1 1,-1 1-1,0-2 0,1 1 1,-2-2-1,1 1 1,0-1-1,14-10 0,-13 5-4,0-1-1,0 0 1,0-1-1,-2 0 1,0-1-1,0 0 1,-1 0-1,0-1 1,-1 0-1,-1 0 0,-1 0 1,0-1-1,0 0 1,-2 0-1,1-1 1,-2 1-1,0 0 1,-1-1-1,-2-19 1,2 35 24,-1-1 0,0 0 1,0 0-1,0 1 0,0-1 1,0 0-1,0 0 1,0 1-1,0-1 0,0 0 1,0 0-1,-1 1 0,1-1 1,0 0-1,0 1 0,-1-1 1,1 0-1,0 1 1,-1-1-1,1 0 0,-1 1 1,1-1-1,-1 1 0,1-1 1,-1 1-1,1-1 0,-1 1 1,1-1-1,-1 1 1,0 0-1,1-1 0,-1 1 1,0 0-1,1-1 0,-1 1 1,0 0-1,1 0 0,-1 0 1,0 0-1,0-1 1,1 1-1,-1 0 0,0 0 1,0 1-1,1-1 0,-1 0 1,0 0-1,1 0 0,-1 0 1,0 1-1,0-1 1,1 0-1,-1 0 0,0 1 1,1-1-1,-1 1 0,0 0 1,-3 1 10,0 0 1,0 0 0,1 1-1,-1 0 1,1 0 0,0 0-1,-1 0 1,-3 6 0,0 2 10,1 0 1,1 1-1,0 0 1,0-1 0,1 2-1,1-1 1,0 0-1,1 1 1,0-1-1,1 1 1,0 0 0,1-1-1,3 22 1,-2-29-42,0-1 1,0 0-1,0 0 0,1 0 1,-1 0-1,1-1 0,0 1 1,0 0-1,1-1 1,-1 1-1,1-1 0,-1 0 1,1 0-1,0 0 0,1 0 1,-1 0-1,0-1 1,1 1-1,-1-1 0,1 0 1,0 0-1,0 0 1,0-1-1,0 0 0,0 1 1,0-1-1,0 0 0,7 0 1,-3 0-86,0 0 1,0-1-1,0 0 0,-1 0 1,1 0-1,0-1 1,0-1-1,0 1 1,0-1-1,-1-1 0,1 1 1,-1-1-1,0 0 1,12-8-1,60-54-1201,-51 40 1132,0 2-1,38-23 0,-58 41 269,0 0 0,1 0-1,0 1 1,0 1 0,1-1 0,-1 2-1,0-1 1,1 1 0,0 1 0,-1-1-1,1 2 1,19 0 0,-25 1-23,0 0 0,1 0-1,-1 1 1,0 0 0,0 0 0,0 0 0,0 0 0,-1 0 0,1 1 0,0-1-1,-1 1 1,0 0 0,0 0 0,0 1 0,0-1 0,0 1 0,0-1 0,-1 1-1,0 0 1,0 0 0,0 0 0,0 0 0,2 8 0,-1-2 75,0-1 1,-1 1-1,0 0 1,0 0-1,-1-1 0,-1 1 1,1 0-1,-2 0 1,-1 19-1,0-24-99,0 0 0,-1 0-1,1 0 1,-1 0-1,0-1 1,0 1 0,0-1-1,-1 0 1,1 1 0,-1-1-1,0-1 1,0 1 0,-1-1-1,1 1 1,-1-1 0,0-1-1,1 1 1,-1-1-1,0 0 1,-8 3 0,-6 2-17,-2-1 1,1-1-1,-42 6 1,62-11-36,-20 3-298,-1-1 0,1-1 1,-1 0-1,1-2 0,-36-5 0,24-7-3002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39.3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9010,'0'0'2256,"0"0"-962,0 0-194,0 0 173,0 0-248,4 0-673,1 0 0,-1 0-1,0 0 1,0 0 0,0 1 0,0 0-1,5 1 1,3 8-345,0 1-1,-1 0 1,0 0 0,-1 1 0,-1 1-1,1-1 1,7 16 0,-2-2 2,-2 2 0,18 47 0,-26-58-18,-1-1 0,0 0 0,-1 1 0,1 26 0,-3-38 9,-1 1-1,0-1 1,0 1 0,-1-1-1,1 1 1,-1-1 0,0 1-1,-1-1 1,1 0-1,-1 1 1,0-1 0,-1 0-1,1 0 1,-1 0 0,0-1-1,0 1 1,-5 5-1,8-10 25,0-39-174,2 1-1,11-62 1,-10 85 97,1 0 0,0 0 1,1 0-1,0 1 1,2 0-1,-1 0 1,2 0-1,0 1 0,14-17 1,-21 28 41,1-1 1,0 1 0,-1 0-1,1 0 1,1 0-1,-1 0 1,0 0 0,0 1-1,1-1 1,-1 1-1,1-1 1,-1 1-1,1 0 1,-1 0 0,1 0-1,0 0 1,0 1-1,-1-1 1,1 1 0,0 0-1,0-1 1,0 1-1,-1 0 1,1 1-1,0-1 1,0 0 0,0 1-1,-1 0 1,1 0-1,0-1 1,-1 2 0,1-1-1,0 0 1,-1 0-1,0 1 1,1-1 0,-1 1-1,0 0 1,0 0-1,0 0 1,0 0-1,0 0 1,0 0 0,0 1-1,-1-1 1,3 5-1,19 33 197,28 70 0,-11-22-262,-28-80-1539,-2-10-2287,-2-5-1338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39.6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17 120 5113,'0'0'1088,"0"0"-171,0 0 192,0 0 98,0 0-467,2 20-237,6 63-99,-7-81-375,-1 1-1,1-1 1,0 1 0,0-1-1,0 1 1,1-1-1,-1 0 1,1 1 0,-1-1-1,1 0 1,0 0 0,0 0-1,0 0 1,0 0-1,0-1 1,0 1 0,0-1-1,1 1 1,-1-1 0,0 0-1,1 0 1,-1 0-1,1 0 1,0 0 0,-1-1-1,1 1 1,3 0 0,-2-1 74,0 1 0,-1-1 0,1 0 0,0 0 0,0 0 0,-1 0 0,1-1 0,0 1 0,-1-1 0,1 0 0,-1 0 1,1-1-1,-1 1 0,0-1 0,1 1 0,3-4 0,-3 1 21,-1-1 0,1-1 0,0 1-1,-1 0 1,0-1 0,-1 0 0,1 0 0,-1 1 0,0-1 0,0-1-1,-1 1 1,1-12 0,0-1 289,-1-1 1,-2-37-1,0 53-374,0 1 0,0-1 0,0 0 0,-1 1 1,1-1-1,-1 1 0,0-1 0,0 1 0,0 0 0,0 0 0,0 0 1,-1 0-1,0 0 0,1 0 0,-1 1 0,0-1 0,0 1 0,0 0 1,-1 0-1,1 0 0,-1 0 0,1 1 0,-1-1 0,-5-1 0,6 2-89,0 0 1,0 0-1,0 1 0,0-1 0,0 1 0,-1-1 0,1 1 0,0 0 0,0 0 0,0 1 1,0-1-1,0 0 0,0 1 0,0 0 0,0 0 0,0 0 0,0 0 0,0 0 0,0 1 1,0-1-1,1 1 0,-1 0 0,1 0 0,-1 0 0,1 0 0,0 0 0,-1 1 0,1-1 1,0 0-1,-2 6 0,-2 3-992,1 0 1,1 1 0,0 0 0,-3 17-1,3 3-5091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40.0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164 28 7722,'0'0'5149,"0"0"-3480,0 0-1243,0 0 386,0 0 7,0 0-502,-12-5-231,0-1-80,8 4-8,0 0 1,0 0-1,0 0 0,-1 0 0,1 1 0,-1-1 1,1 1-1,-1 1 0,1-1 0,-10 0 0,13 1 1,1 0 0,-1 0 0,0 0 0,1 0 0,-1 0 0,0 0-1,1 0 1,-1 0 0,0 0 0,1 1 0,-1-1 0,0 0 0,1 0 0,-1 1 0,1-1-1,-1 0 1,0 1 0,1-1 0,-1 1 0,1-1 0,-1 0 0,1 1 0,-1-1-1,1 1 1,0 0 0,-1-1 0,1 1 0,0-1 0,-1 1 0,1 1 0,3 22-715,-1-18 535,1 0-1,0-1 1,0 1 0,0-1 0,1 0-1,4 6 1,54 41-37,-46-40 285,0 0 0,-1 1-1,-1 1 1,0 0 0,-1 1 0,0 0-1,15 26 1,-27-39-13,1 1-1,-1 0 0,0-1 0,0 1 0,0 0 1,-1 0-1,1 0 0,0-1 0,-1 1 1,0 0-1,0 0 0,0 0 0,0 0 1,0 0-1,-1 0 0,0 3 0,0-4-19,0 0-1,0 0 1,0 0-1,0-1 0,0 1 1,0-1-1,0 1 1,-1-1-1,1 1 0,-1-1 1,1 0-1,-1 0 1,0 0-1,1 0 1,-1 0-1,0 0 0,0 0 1,1 0-1,-1-1 1,0 1-1,0 0 0,0-1 1,-3 1-1,-14 2-37,-1-1-1,0-1 0,0 0 0,1-1 1,-1-1-1,-36-7 0,46 5-1354,-1 0 0,1-1-1,-1 0 1,-15-9 0,15 6-5161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5:41.9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1 645 10354,'0'0'1178,"0"0"-559,0 0 321,21-5 240,71-17-381,-85 19-757,0 1 1,0-1-1,0 0 1,-1-1-1,0 1 1,1-1-1,-1-1 1,0 1-1,-1-1 1,1 0-1,-1 0 0,0 0 1,-1-1-1,6-7 1,-7 9-8,-1-1 0,0 1 0,1-1 0,-1 1 0,-1-1 0,1 0 0,-1 0 0,0 0 1,0 0-1,0 0 0,0 0 0,-1 0 0,0 0 0,0 0 0,-1 0 0,1 0 0,-3-9 0,2 11-28,0 1 0,-1 0-1,1 0 1,0 0 0,-1 0-1,1 0 1,-1 0 0,0 1 0,0-1-1,1 0 1,-1 1 0,0-1-1,0 1 1,-1 0 0,1 0-1,0-1 1,0 1 0,-1 1 0,1-1-1,0 0 1,-1 1 0,1-1-1,-1 1 1,1 0 0,0-1 0,-1 1-1,1 1 1,-1-1 0,-2 1-1,1-1-16,0 0-1,0 1 0,0-1 1,0 1-1,0 0 0,0 0 1,0 1-1,0-1 0,1 1 1,-1 0-1,0 0 0,1 0 1,0 1-1,-1-1 0,1 1 1,0-1-1,-3 5 1,0 5 35,-1 2 1,2-1 0,0 1 0,0 0 0,1 0 0,1 0-1,1 0 1,0 1 0,0-1 0,2 1 0,-1 0 0,4 19 0,-3-28-19,1-1 1,0 0-1,0 1 1,0-1 0,1 0-1,0 0 1,0 0 0,0 0-1,0 0 1,1 0 0,0 0-1,0-1 1,0 1-1,1-1 1,-1 0 0,1 0-1,0-1 1,0 1 0,0-1-1,1 1 1,-1-1-1,9 3 1,-9-4-4,0 0-1,0 0 1,0-1-1,0 0 1,0 1-1,0-2 1,1 1 0,-1 0-1,0-1 1,0 0-1,1 0 1,-1 0-1,0-1 1,1 1-1,-1-1 1,0 0 0,0 0-1,0 0 1,0-1-1,0 0 1,0 0-1,0 0 1,0 0 0,0 0-1,-1-1 1,0 1-1,1-1 1,4-6-1,8-10-7,-2-2 1,0 0-1,-1 0 0,-2-1 0,18-45 0,10-19 3,-39 86 0,0 0-1,0-1 1,0 1-1,0 0 0,0-1 1,0 1-1,0 0 1,0 0-1,0-1 1,1 1-1,-1 0 0,0-1 1,0 1-1,0 0 1,0 0-1,1-1 1,-1 1-1,0 0 0,0 0 1,0 0-1,1-1 1,-1 1-1,0 0 1,1 0-1,-1 0 1,0 0-1,0 0 0,1-1 1,-1 1-1,0 0 1,1 0-1,-1 0 1,0 0-1,1 0 0,-1 0 1,0 0-1,0 0 1,1 0-1,4 13 14,-3 27 180,-2-35-136,1 16 168,-2-10-132,1 0 0,0 1-1,1-1 1,0 0 0,1 1-1,0-1 1,1 0-1,0 0 1,1 0 0,7 15-1,-10-24-83,0-1 0,0 0 0,0 0 0,0 0-1,0 0 1,1 0 0,-1 0 0,0 0 0,1 0-1,-1 0 1,1 0 0,-1-1 0,0 1 0,1 0-1,0-1 1,-1 0 0,1 1 0,-1-1 0,1 0 0,-1 0-1,1 0 1,0 0 0,-1 0 0,1 0 0,-1 0-1,1 0 1,0-1 0,-1 1 0,1-1 0,-1 1 0,1-1-1,-1 1 1,1-1 0,-1 0 0,0 0 0,1 0-1,-1 0 1,2-1 0,4-5-4,1 1-1,-1-1 1,0 0-1,9-14 1,5-7-40,-13 15 24,1 1 0,0 0 0,0 0 0,1 1 1,1 1-1,0 0 0,0 0 0,18-11 0,-28 20 10,1 0-1,0 1 0,0-1 0,0 0 1,0 1-1,0-1 0,0 1 0,0 0 1,0 0-1,0-1 0,0 1 0,0 1 1,0-1-1,0 0 0,0 0 1,0 1-1,-1-1 0,1 1 0,0 0 1,0-1-1,0 1 0,0 0 0,-1 0 1,1 0-1,0 0 0,-1 1 0,1-1 1,-1 0-1,2 2 0,4 5 16,-1-1-1,-1 2 0,1-1 0,7 17 0,1 2 109,-11-23-105,12 20 117,2-1 0,21 26 1,-34-45-169,0 1 1,1-1-1,-1 1 1,1-1-1,0 0 1,0-1-1,0 1 1,0-1-1,1 0 1,-1-1-1,1 1 1,0-1 0,0 0-1,0-1 1,0 1-1,9 0 1,-13-2-51,0 0 0,-1-1-1,1 1 1,-1-1 0,1 0 0,-1 1 0,1-1 0,-1 0 0,1 0 0,-1 0 0,0 0 0,0 0 0,1 0 0,-1 0 0,0 0 0,0-1 0,0 1 0,0 0 0,0-1 0,0 1 0,-1 0 0,1-1 0,0 0-1,-1 1 1,1-1 0,-1 1 0,1-1 0,-1-1 0,9-57-2654,-7 45 2070,22-259-4993,-9 86 5930,8 3 6252,-21 200-3584,1 109-1558,-2-11-1057,-10 230-215,8-333-157,0 0 0,-1-1 0,-1 1 0,0-1 1,-6 16-1,8-23-115,0 0 0,0-1 0,0 1 0,0 0 0,0-1 0,0 1 0,-1-1 0,1 1 1,0-1-1,-1 0 0,1 0 0,-1 0 0,0 0 0,1 0 0,-4 2 0,3-3-170,1 0 0,-1 0 1,0 0-1,1 0 0,-1 0 0,1 0 0,-1 0 0,1-1 1,-1 1-1,1 0 0,-1-1 0,1 1 0,-1-1 0,1 0 1,-1 0-1,1 1 0,0-1 0,-1 0 0,1 0 0,0 0 1,0 0-1,-2-3 0,-18-27-4359,7-10 4389,10 25 2135,2 0-1,0 1 1,0-20 0,2 34-1713,0 0 0,0 0 0,0 0 0,0 0 0,0 0 0,0 0 0,0 0 0,1 0 0,-1 0 0,0 0 0,1 0 0,-1 0 0,0 0 0,1 0 0,-1 1 1,1-1-1,0 0 0,-1 0 0,1 0 0,0 1 0,-1-1 0,1 0 0,0 1 0,0-1 0,-1 1 0,1-1 0,2 0 0,-1 0 58,1 1 1,-1-1-1,1 1 1,-1 0-1,1 0 0,-1 0 1,1 0-1,-1 0 0,1 0 1,4 2-1,56 22 1694,-46-17-1696,0 0 0,1-1 0,-1 0 0,1-2 1,23 4-1,-34-7-155,0 0 0,1-1 0,-1 1 0,0-1 0,1-1 0,-1 1 0,1-2 0,-1 1 0,0-1 0,0 0 0,0 0 0,0 0 0,0-1 0,0 0 0,11-8 0,-6 0-6,1-1 0,-2 0 0,1 0 0,-2-1 0,11-16-1,-16 21-145,0 0-1,0-1 0,-1 1 0,0-1 1,-1 0-1,1 0 0,-2 0 0,1 0 1,-1-1-1,1-13 0,-12 25-63,2 5 185,1 0 0,0 0-1,0 0 1,1 0 0,-1 1-1,2 0 1,-1 0 0,1 1-1,1-1 1,-1 1 0,1 0 0,-2 12-1,1 0 30,0 0 0,1 0 0,1 1 0,2 27 1,0-46-16,0 0 1,0-1-1,0 1 1,1 0-1,0 0 1,-1-1-1,1 1 1,0 0-1,0-1 1,0 1-1,1-1 1,-1 0-1,0 1 1,1-1-1,0 0 1,0 0-1,-1 0 1,1 0-1,0 0 1,5 3-1,-3-2 1,1-1-1,-1 0 1,1 0-1,0-1 1,0 1-1,-1-1 0,1 0 1,0 0-1,0-1 1,0 1-1,6-1 0,0-1-60,0 0-1,0 0 0,1-1 0,-1 0 0,0-1 0,-1 0 0,1-1 0,0 0 0,18-11 0,-7-1-226,-1 0 0,-1-1 0,0-2 1,-1 0-1,-2 0 0,1-2 0,-2 0 0,14-25 0,-41 68 493,2 0 0,0 0 0,2 1-1,0 1 1,2-1 0,1 1 0,0 0-1,2 0 1,1 42 0,1-66-200,0 0 1,0 0-1,0 1 1,0-1-1,0 0 0,0 0 1,0 1-1,0-1 0,0 0 1,1 0-1,-1 0 1,0 0-1,0 1 0,0-1 1,0 0-1,0 0 0,1 0 1,-1 0-1,0 1 1,0-1-1,0 0 0,1 0 1,-1 0-1,0 0 0,0 0 1,0 0-1,1 0 1,-1 0-1,0 0 0,0 0 1,1 1-1,-1-1 0,0 0 1,0 0-1,1-1 1,-1 1-1,0 0 0,0 0 1,0 0-1,1 0 0,-1 0 1,0 0-1,0 0 1,0 0-1,1 0 0,-1 0 1,0 0-1,0-1 0,0 1 1,1 0-1,-1 0 1,0 0-1,0 0 0,0-1 1,0 1-1,0 0 0,1 0 1,-1 0-1,0-1 1,0 1-1,0 0 0,0 0 1,0 0-1,0-1 0,0 1 1,0 0-1,0-1 1,12-13 75,-7-3-180,-1-1 0,0 1 0,-1 0 0,1-34 0,4-26-1380,-7 75 1182,0-1 1,0 0-1,0 1 0,0 0 1,1-1-1,0 1 1,-1 0-1,1 0 0,0 0 1,0 0-1,0 0 1,0 0-1,0 0 1,0 1-1,1-1 0,-1 1 1,1-1-1,-1 1 1,1 0-1,-1 0 1,1 0-1,0 1 0,-1-1 1,1 0-1,0 1 1,0 0-1,-1 0 0,1 0 1,3 0-1,1 0-219,-1 0 0,1 0 1,-1 1-1,0 0 0,1 0 0,-1 1 0,7 2 0,14 13 2197,-19-7-1149,-1 0 1,0 1-1,0 0 1,-1 1-1,-1-1 1,0 1-1,-1 0 1,4 16 0,-2-10-8,0-1 0,1 1 0,10 17 0,-9-23-95,0 0 0,0 0 0,1-1 0,1-1 0,0 1 0,17 13 0,-21-20-400,0 0 0,-1 0 0,1 0 1,1-1-1,-1 0 0,0 0 0,1 0 0,0-1 0,-1 0 1,1-1-1,0 1 0,0-1 0,0-1 0,0 1 1,9-1-1,-14-1-57,-1 1 0,0 0 0,1-1 0,-1 1 0,0 0 0,0-1 0,1 0 0,-1 1 0,0-1-1,0 0 1,0 1 0,0-1 0,0 0 0,0 0 0,0 0 0,0 0 0,0 0 0,0 0 0,-1 0 0,1 0 0,0-1 0,-1 1 0,2-2 0,-1-1-86,1-1-1,-1 0 1,0 1-1,0-1 1,0 0 0,-1-9-1,0 1-26,0-1-1,-2 0 0,0 1 1,-4-16-1,0 12 219,0 1 1,-2 0-1,-17-28 0,16 30-26,1 0-1,1-1 1,0 0 0,-9-29-1,15 43-59,1-1 0,0 1 1,0 0-1,-1 0 0,1 0 0,0-1 0,0 1 0,0 0 0,0 0 0,1-1 1,-1 1-1,0 0 0,0 0 0,1 0 0,-1-1 0,1 1 0,-1 0 0,1 0 1,0 0-1,-1 0 0,1 0 0,0 0 0,-1 0 0,1 0 0,0 0 0,0 1 1,0-1-1,0 0 0,0 0 0,0 1 0,0-1 0,0 1 0,0-1 0,1 1 1,-1-1-1,0 1 0,0 0 0,0-1 0,0 1 0,1 0 0,-1 0 1,0 0-1,0 0 0,1 0 0,-1 0 0,0 0 0,2 1 0,5-1 16,-1 1 0,1 0 0,-1 0 1,0 1-1,1 0 0,-1 0 0,7 4 0,-2 1 237,0 0-1,0 1 1,0 0 0,-1 1 0,0 0 0,-1 1-1,0 0 1,-1 0 0,0 1 0,0 1 0,9 16 0,-12-18 43,-1 0 0,0 1 1,-1 0-1,1 0 1,-2 0-1,0 0 0,0 0 1,-1 1-1,-1-1 1,0 1-1,0 0 0,-1-1 1,0 1-1,-3 14 1,1-21-264,0 1-1,0-1 1,0 1 0,0-1 0,-1 0 0,0 0 0,0 0 0,0 0 0,-1-1-1,1 1 1,-1-1 0,0 0 0,-1 0 0,1 0 0,-7 3 0,4-2-445,-1 0 0,1-1-1,-1 0 1,0-1 0,-13 5 0,-5-2-5873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8:21.9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1 371 5049,'0'0'1092,"0"0"-548,0 0-237,0 0-68,0 0 185,0 0 7,0 0-123,0 0 39,0 0-7,0 0 218,0 0 36,0 0-395,0 0-61,0 0 130,0 0 156,0 0 45,0 0-225,0 0-3,0 0 15,0 0-167,0 0 9,13 0-137,254 3-13,409-14 772,-266-8-616,89-7-100,-62 11-3,-65 6 42,37 5-35,-354 5 19,-3 4-36,-1 1 1,0 3-1,62 19 1,87 14 50,-24-28-75,204-11 1,-190-5 46,-190 2-14,152 0 11,205-25 0,190-29-27,4 31 5,-398 18 24,210 2-97,-224 4 156,-45 3-86,154 29 1,8 1 95,756 41-129,-543-67 66,-387-15-26,0-5-1,121-32 1,-76 15 97,-87 21-88,453-90-60,-343 76 26,201-5 0,138 24 121,-359-7-106,35 0-20,680-8-5,-725 18 59,1253 24 45,54 12-121,-1174-44 128,98-2-138,338 28 141,194-13-73,-41-68-11,-355 19 20,-10 38 15,-251 24-84,139 3 44,383-47-9,126 1 102,-732 25-67,367 7-37,-475-7 28,651 20 0,-571-13 0,-62-6-4,0 3 0,0 2 0,-1 2 0,89 26 0,-133-31 2,-1 0 1,1 1-1,-1 0 1,0 0-1,0 1 1,0 0-1,0 0 1,-1 0-1,0 1 1,0 0-1,4 6 1,-4-5-4,1 0 0,0 0 0,0-1 0,0 1-1,1-1 1,0-1 0,11 8 0,37 12 9,1-1 0,78 21 1,-83-30-1,1 3 1,-2 2 0,65 35 0,-115-54-5,1-1 0,0 0 0,-1 1 0,1-1-1,-1 1 1,1-1 0,-1 1 0,1-1 0,-1 1 0,1-1-1,-1 1 1,0-1 0,1 1 0,-1 0 0,0-1 0,0 1-1,1 0 1,-1-1 0,0 1 0,0 0 0,0-1 0,0 1-1,0 0 1,0 0 0,0-1 0,0 2 0,0-2-2,0 1 1,0-1-1,0 0 0,0 1 1,0-1-1,0 0 0,0 1 1,0-1-1,0 1 0,0-1 1,0 0-1,0 1 0,1-1 1,-1 0-1,0 1 0,0-1 1,0 0-1,0 1 0,1-1 1,-1 0-1,0 1 0,0-1 1,1 0-1,-1 0 1,0 1-1,0-1 0,1 0 1,-1 0-1,0 0 0,1 1 1,-1-1-1,0 0 0,1 0 1,-1 0-1,0 0 0,1 0 1,-1 0-1,1 1 0,-1-1 1,0 0-1,1 0 0,-1 0 1,0 0-1,1-1 0,-1 1 1,1 0-1,-1 0 1,1 0-1,-1 0 9,0 0 31,-37-16 14,-2283 19-46,1512 27-41,181-3-30,-637 42 33,176-47 91,738-24-45,-542 16-43,133-6 47,-123 3 1,19 8-73,-134 5 101,-145 20-113,318-39 99,449-7-92,-609-16 167,-545-13-110,1373 31 10,-1208-18-23,-329 2 11,1081 19-49,144-2 114,-502-3-65,291-25 8,-87-1-8,675 28-12,-267-7-1,293 2 25,1-3 0,0-3 0,-91-27 0,142 35-5,1-2 1,1 1-1,-1-1 1,-16-10 0,25 13-5,1 0 0,-1 0 0,1 0 0,-1 0 0,1-1 0,0 1 0,0-1 0,0 1 0,0-1 0,0 0 0,1 0 0,-1 0 0,1 0 0,0 0 0,0 0 0,0 0 0,0 0 0,0 0 0,1-1 0,-1 1 0,1-6 0,0-12-14,-1 9 28,1 0 1,1 1 0,2-21-1,-2 29-25,0 0 0,0 0 0,0 0-1,0 0 1,0 0 0,1 1-1,-1-1 1,1 0 0,-1 1 0,1-1-1,0 1 1,0 0 0,1-1 0,-1 1-1,0 0 1,1 0 0,-1 0-1,5-2 1,20-9-83,1 1 0,0 2 0,1 0 1,0 2-1,0 1 0,1 2 0,34-3 0,220 4-8,-162 6 28,484-41 169,-262 9-172,230 11 292,4 0 22,497-6-9,-608 23-143,-113-15 47,-50 1-94,1222 1 218,-1067-5-197,-3 0-105,270 44 76,602 61 48,-966-82-87,830 27 7,-1071-22 3,1560 64 40,-555-82-80,-639 5 1,-67 3 113,949-41-64,-864-6-38,275-23-8,4 39 75,-554 34-37,623-22-59,-397-14 95,-501 40-22,-63 15 1,6 0-54,-908 86 148,739-84-128,-2033 113-57,773-56 92,507-24-17,-1-40-6,168-87-27,381 20 79,-561-19-58,930 64 13,-78-2-2,160 9-22,-1 2 0,1 1 0,0 1 0,0 1 0,-30 10 0,-214 70-30,280-87 38,0 1 1,0 1-1,-1 0 1,13 2-1,11-1-46,594-9 67,185 1 86,-776 7-129,-20-1 13,-1 1 1,1 0-1,-1 2 0,0 0 0,26 6 0,-41-8-66,-1 1 0,1-1 0,-1 0 0,0 0 0,1 0 0,-1 0 0,1 1-1,-1-1 1,0 0 0,1 1 0,-1-1 0,0 0 0,1 1 0,-1-1-1,0 0 1,0 1 0,1-1 0,-1 0 0,0 1 0,0-1 0,1 1-1,-1-1 1,0 1 0,0-1 0,0 0 0,0 1 0,0-1 0,0 1-1,0-1 1,0 1 0,0-1 0,0 1 0,0-1 0,0 1 0,0-1-1,0 0 1,0 1 0,0-1 0,-1 1 0,1-1 0,0 1 0,0-1-1,-1 1 1,-9 6-4997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7:24.1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283 72 5921,'0'0'1365,"0"0"-392,0 0 189,0 0 86,0 0-168,-2-9-313,0-6-459,1 11 5,1-1 1,-1 1-1,0 0 0,0-1 1,0 1-1,-1 0 1,1 0-1,-1 0 1,-3-5-1,11 16-163,0 0-1,0-1 1,1 1 0,0-1-1,8 5 1,10 9 46,0 2-197,-4-4-3,0 1 0,26 33 0,-41-45 2,-1 1 0,0-1 0,-1 0 0,0 1 0,0 0-1,-1 0 1,0 0 0,0 1 0,-1-1 0,0 1 0,0-1 0,0 14 0,-2-14-3,0 1 1,-1 0 0,0-1 0,-1 1-1,0 0 1,-1-1 0,1 0-1,-1 0 1,-1 0 0,0 0 0,0 0-1,-9 13 1,-7 5-13,-1-1 0,-27 25-1,18-20 14,-77 77 1,-72 82-9,172-181 6,1 0 0,1 0 0,-1 1 0,1 0 0,1 0 1,0 1-1,0-1 0,-3 14 0,7-19-2,-1 0-1,0 0 1,1 0 0,-1 0 0,1 0 0,0 1 0,1-1-1,-1 0 1,1 0 0,0 0 0,0 0 0,0 0-1,0 0 1,1 0 0,-1 0 0,1-1 0,0 1-1,0-1 1,1 1 0,-1-1 0,1 0 0,4 5 0,14 9-25,-1-2 1,2 0-1,0-1 0,26 11 1,-30-17 39,0 1-1,-1 1 1,0 1 0,-1 0-1,0 1 1,0 1 0,-2 1-1,15 15 1,-24-22-11,-1 1 0,0-1 0,0 1 0,-1-1 0,0 1-1,0 0 1,-1 0 0,0 0 0,-1 1 0,1-1 0,-1 0 0,-1 1 0,0-1 0,0 0 0,-1 1 0,0-1 0,-2 10 0,-2 5 27,-2 1 1,0-2 0,-1 1 0,-20 36-1,9-21-22,-51 109 23,63-128-10,0 0 0,2 1 0,0 0 0,1 1 1,-2 39-1,5-49-14,0 1 0,1 0 0,0 0 0,1 0 0,1-1 1,0 1-1,0-1 0,1 1 0,0-1 0,1 0 0,1 0 1,0 0-1,0-1 0,1 1 0,8 10 0,48 52-22,-39-48 43,26 38-1,-43-54-17,0 0 1,-1 1-1,0 0 0,-1 0 0,1 1 1,-2-1-1,0 1 0,2 13 0,-2 9 3,-1 1 1,-2-1-1,-1 1 0,-2-1 0,-10 45 0,2-1 0,9-63-16,0 0 0,1 0 0,0 0 0,1 1-1,1-1 1,1 0 0,0 0 0,0 0 0,1 0 0,1-1 0,1 1 0,0-1 0,11 22 0,-6-17-5,-1 1 1,-2 0 0,1 0 0,-2 1 0,-1 0 0,0 0 0,-1 0 0,-2 1 0,0-1-1,-1 23 1,-4 21 332,-21 121 0,13-121-104,-5 114 0,15-152-182,1-1 0,2 0 0,9 48 0,-9-64-333,1-1 1,1 1-1,-1-1 0,1 0 0,1 0 0,-1 0 1,1 0-1,1-1 0,-1 0 0,1 0 0,1 0 1,-1-1-1,1 0 0,8 6 0,29 13-6318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2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13707,'0'0'1519,"0"0"-943,0 0-413,0 0-125,0 0 98,7 19 326,42 91 71,5-1 1,98 146-1,-137-232-490,2 0 1,32 34-1,-44-52-41,0 0 0,1 0 0,0-1 1,-1 1-1,1-1 0,1-1 0,-1 1 0,0-1 0,1 0 0,0-1 1,0 1-1,0-1 0,0-1 0,0 1 0,13 0 0,-17-3-14,1 1 0,-1-1 1,0 0-1,0-1 0,1 1 0,-1 0 0,0-1 0,0 0 0,0 0 0,0 0 1,-1 0-1,1 0 0,-1 0 0,1-1 0,-1 1 0,0-1 0,1 0 0,-2 0 0,1 0 1,0 0-1,0 0 0,-1 0 0,0 0 0,1 0 0,-1-1 0,1-4 0,3-10-52,-1 0-1,0 0 1,2-31-1,-4-45-161,11 130-186,-5-7 466,3 14 201,30 73-1,-36-106-205,0 1 0,0-1 1,1 0-1,0 0 0,1-1 1,0 0-1,0 0 0,1-1 1,0 0-1,1 0 0,0-1 1,11 8-1,-16-12-41,1-1 0,-1 1 1,0-1-1,0 0 0,1 0 1,-1-1-1,1 1 0,-1-1 0,1 0 1,0-1-1,0 1 0,-1-1 1,1 0-1,0 0 0,0 0 0,-1 0 1,1-1-1,0 0 0,-1 0 0,1-1 1,0 1-1,-1-1 0,0 0 1,1 0-1,-1 0 0,0 0 0,0-1 1,0 0-1,0 0 0,-1 0 0,1 0 1,-1-1-1,0 1 0,0-1 1,0 0-1,0 0 0,-1 0 0,0 0 1,1 0-1,-1-1 0,-1 1 0,1-1 1,1-7-1,1-3-35,-1 0 0,0 0 0,-1-1 0,-1 1 0,0 0 0,-2-1 0,1 1-1,-2-1 1,0 1 0,-1 0 0,0 0 0,-1 0 0,-7-17 0,7 23 20,1 1-1,-1-1 1,-1 1 0,1 0-1,-1 0 1,-1 1-1,1 0 1,-1 0 0,-1 0-1,1 1 1,-1-1-1,0 2 1,0-1 0,-1 1-1,0 0 1,0 0 0,0 1-1,-1 0 1,1 1-1,-1 0 1,0 0 0,1 1-1,-14-2 1,19 4 7,0-1-1,0 1 1,0 0 0,0 0 0,0 1-1,0-1 1,0 1 0,-1-1-1,1 1 1,0 0 0,1 0 0,-1 1-1,0-1 1,0 0 0,0 1 0,1 0-1,-1 0 1,-2 2 0,1 0 1,0 0 0,1 1 0,-1-1-1,1 1 1,0 0 0,0 0 0,1 0 0,-1 0 0,-1 7 0,-2 10 11,1 0 0,1 0 0,-3 43 0,5-44 38,1 1 0,1 0 0,1 0 0,1 0 0,7 32 0,-9-51-45,1 1 1,0 0-1,0 0 0,1-1 1,-1 1-1,1-1 0,-1 0 1,1 1-1,0-1 0,0 0 1,1 0-1,-1 0 0,1 0 1,-1 0-1,1-1 0,0 1 1,0-1-1,0 0 0,0 0 1,1 0-1,-1 0 0,0 0 1,1-1-1,-1 0 0,1 0 1,0 0-1,-1 0 0,1 0 1,0 0-1,0-1 0,-1 0 1,1 0-1,0 0 0,0 0 1,0-1-1,-1 1 0,1-1 1,0 0-1,6-3 0,-3 1-20,0 0-1,0 0 1,-1-1 0,1 0-1,-1 0 1,0-1-1,0 1 1,-1-1-1,1-1 1,-1 1-1,0-1 1,0 0 0,-1 0-1,0 0 1,0-1-1,5-12 1,2-6-137,0 0 1,-2-1 0,7-33-1,-14 49 134,5-23 27,-6 33-6,-1-1 1,0 1 0,0-1-1,0 1 1,1-1 0,-1 1-1,0-1 1,1 1 0,-1-1-1,0 1 1,1-1 0,-1 1 0,1 0-1,-1-1 1,1 1 0,-1 0-1,0-1 1,1 1 0,-1 0-1,1 0 1,0-1 0,-1 1 0,1 0-1,-1 0 1,1 0 0,-1 0-1,1 0 1,-1 0 0,1 0-1,0 0 1,-1 0 0,1 0-1,-1 0 1,1 0 0,-1 0 0,1 0-1,0 0 1,-1 1 0,1-1-1,-1 0 1,1 0 0,-1 1-1,1-1 1,-1 0 0,0 1 0,2 0-1,10 9 51,0 1 0,0 0 0,-1 1 0,10 14 0,19 20 187,-20-25-167,1-1 0,1-1 1,0-1-1,1-1 0,38 20 0,-52-32-137,1 0-1,0-1 0,0 0 0,0-1 0,0 0 1,1 0-1,-1-2 0,1 1 0,0-1 0,-1 0 1,1-1-1,0-1 0,0 0 0,-1 0 1,1-1-1,-1 0 0,19-7 0,21-17-3642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7:25.9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67 1696,'0'0'1679,"0"0"-734,0 0-397,0 0-19,0 0 70,0 0-152,-14-40 6057,17 41-6506,0-1 0,0 1 0,0 1 0,0-1 0,-1 0-1,1 1 1,0-1 0,-1 1 0,1 0 0,-1 0 0,0 0 0,1 0 0,-1 0 0,0 1 0,0-1 0,0 0 0,-1 1 0,1 0 0,-1-1 0,1 1 0,-1 0 0,0 0 0,1 3 0,26 79 66,-26-74-82,14 62 135,-4 0-1,-3 1 1,-1 143 0,-6-244 589,2 0 1,12-47-1,-6 28-558,-9 43-148,13-67 15,30-85 0,-37 135-47,1 1 1,0 0 0,1 1-1,1 0 1,1 0 0,1 1-1,0 0 1,1 1-1,18-17 1,-30 32 15,0 0 1,-1 0 0,1 0-1,0 0 1,0 0-1,0 1 1,0-1-1,0 0 1,0 0-1,0 1 1,0-1-1,0 1 1,0-1-1,0 1 1,0-1-1,0 1 1,0-1-1,1 1 1,-1 0-1,0 0 1,0 0-1,0 0 1,1 0-1,-1 0 1,0 0-1,0 0 1,1 0-1,-1 0 1,0 1-1,0-1 1,0 0 0,0 1-1,0-1 1,1 1-1,-1 0 1,0-1-1,0 1 1,0 0-1,-1-1 1,1 1-1,0 0 1,0 0-1,0 0 1,0 0-1,1 2 1,2 5-17,-1 0-1,1 0 1,-1 0 0,-1 1-1,3 11 1,0-1 78,76 376-3,-71-338-41,-8-47 81,-3-8-55,1-1 0,0 0 0,0 0 0,0 0 0,0 0 0,0 1 0,0-1 0,1 0 0,-1 0 0,0 0 0,0 0 0,1 1 0,-1-1 0,1 0 0,-1 0 0,1 0 0,0 0 0,-1 0 0,1 0 0,0 0 0,-1-1 0,1 1 0,0 0-1,0 0 1,0 0 0,0-1 0,0 1 0,0-1 0,0 1 0,0 0 0,0-1 0,0 0 0,0 1 0,0-1 0,1 0 0,-1 1 0,0-1 0,0 0 0,0 0 0,0 0 0,1 0 0,-1 0 0,0 0 0,2-1 0,16 1-1901,1 0-2557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7:28.8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34 5049,'0'0'1346,"0"0"-323,0 0 114,0 0 374,0 0-280,0 0-471,0 0-178,0 0-170,0 0 64,0 0 140,0 0-156,0 0-61,0 0-180,0 0-91,0 0 92,0 0-146,4 0 68,347 2-49,-337-3-117,-1 0-1,0 0 1,0-2 0,1 1-1,17-8 1,6-7-2861,-36 16 662,-1 1-761,0 0-1047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7:29.2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5009,'0'0'1232,"0"0"-399,0 0 112,0 0-122,0 0 436,0 0-88,14 0-132,302 2 2658,-228-2-7362,-71 0-844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7:31.6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 3393,'0'0'1755,"0"0"-666,0 0-438,0 0-57,0 0 292,0 0 71,35-9 2186,-30 18-3086,0 0 1,-1 0-1,0 1 0,0 0 1,-1 0-1,0 0 0,-1 0 1,1 14-1,3 8-21,16 58-1,-5 2 0,-4 0 0,2 105 0,-13-257 3266,11-126-3378,-10 155 6,1 0 1,1 1 0,2 0 0,1 0 0,1 0 0,2 1 0,1 0 0,1 1 0,18-29 0,-30 55 44,-1 1-1,1 0 0,-1 0 0,1 0 0,0-1 0,0 1 0,-1 0 1,1 0-1,0 0 0,0 0 0,0 0 0,0 0 0,0 1 1,0-1-1,0 0 0,0 0 0,1 1 0,-1-1 0,0 1 0,0-1 1,1 1-1,-1-1 0,0 1 0,0 0 0,1 0 0,-1-1 1,0 1-1,1 0 0,-1 0 0,0 1 0,1-1 0,-1 0 0,0 0 1,1 0-1,-1 1 0,0-1 0,0 1 0,1-1 0,-1 1 1,0 0-1,0-1 0,0 1 0,0 0 0,0 0 0,0 0 0,0 0 1,0 0-1,0 0 0,0 0 0,0 0 0,0 0 0,-1 0 1,1 0-1,-1 0 0,2 3 0,6 10 16,-1 1 1,-1-1-1,8 27 0,-9-28-10,13 41 20,-2 0 1,-2 0-1,-3 1 0,-2 1 0,2 95 0,-11-151 64,5-43 710,-3 28-763,24-187 44,-22 182-60,1 0-1,1 0 1,0 1-1,2 0 1,0 0-1,1 0 1,20-29-1,-28 47-7,0-1-1,0 0 0,1 0 0,-1 1 1,0-1-1,1 1 0,-1-1 1,1 1-1,-1 0 0,1-1 1,0 1-1,-1 0 0,1 0 1,0 0-1,0 0 0,0 1 1,0-1-1,0 0 0,0 1 1,0-1-1,0 1 0,0 0 1,4 0-1,-4 0-4,1 1 1,-1 1-1,0-1 1,1 0 0,-1 1-1,0-1 1,0 1-1,0-1 1,0 1-1,0 0 1,0 0-1,0 0 1,-1 0 0,1 0-1,-1 0 1,0 1-1,1-1 1,0 3-1,27 52 29,-2 0-1,-2 2 0,-3 1 0,-3 1 0,-3 0 0,13 88 0,-29-144-91,2 4-2490,-1-9-2645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7:32.1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 1408,'0'0'4105,"0"0"-2761,0 0-787,0 0 671,0 0 350,0 0-234,25 0-507,162 0 536,1262-14 948,-1436 13-2122,-6 0-1345,0 1-4116,-9 0 641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7:33.5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87 6361,'0'0'1045,"0"0"-632,0 0-85,0 0 362,0 0 60,22-11 105,-4 1-644,-3 0-47,1 1 0,1 1 0,0 0 0,0 1 0,0 1 0,1 1 0,35-7 0,-50 12-138,1-1 0,-1 1 0,0 0 0,0 0 0,1 1 0,-1-1 0,0 1 0,0-1 0,0 1 0,1 0 0,-1 0 0,0 0 0,0 1 0,-1-1 0,1 1 0,0 0 0,0-1 0,-1 1 0,4 3 0,-2 1 13,0 0 1,0 1-1,0-1 1,-1 1 0,0 0-1,-1-1 1,4 15-1,9 45 20,-2 0-1,-4 0 1,2 95-1,7 55 19,5-293 2252,-18 54-2351,55-209 45,-51 203-92,2 1 1,1 0 0,1 1-1,1 1 1,33-46-1,-44 68 48,0-1 0,0 2 0,1-1-1,0 0 1,0 1 0,0 0 0,6-4-1,-10 6 11,1 1 0,0 0 0,-1-1 0,1 1-1,0 0 1,0 0 0,-1 0 0,1-1 0,0 1-1,-1 0 1,1 0 0,0 0 0,0 0 0,-1 0-1,1 1 1,0-1 0,0 0 0,-1 0-1,1 0 1,0 1 0,-1-1 0,2 1 0,-1 0 6,0 0 0,0 0 0,0 0 0,0 0-1,0 1 1,0-1 0,0 0 0,0 1 0,-1-1 0,1 1 0,-1-1 0,1 0 0,-1 1 0,1 0 0,-1 1 0,21 90 13,-4 1 0,-4 1 0,0 111 0,-13-205 41,0-1 70,3-12 573,13-63-611,-5 16-85,3 0 1,27-71-1,-35 114-75,1 0 0,1 0 0,0 1 0,1 0 0,1 0 0,0 1-1,1 1 1,1-1 0,0 2 0,0 0 0,1 0 0,21-13-1,-23 19 67,0 0-1,0 1 0,0 1 0,0 0 0,1 0 1,-1 1-1,1 1 0,0 0 0,0 0 0,0 1 0,0 1 1,0 0-1,23 3 0,-32-1 12,1-1 0,0 0 0,-1 1 0,0 0 0,1 0 0,-1 0 1,0 0-1,0 0 0,0 1 0,0-1 0,0 1 0,-1 0 0,1 0 0,-1 0 0,0 0 0,0 0 0,0 0 0,0 1 0,0-1 0,-1 1 0,0-1 1,0 1-1,0 0 0,1 5 0,2 8-6,-1 1 1,-1 0-1,-1 32 0,-1 5 7,-3 0-1,-3 1 0,-14 64 1,6-59 11,3 0 1,3 1-1,3 1 0,2-1 1,6 77-1,-1-124-9,1 0 0,1 0 0,0 0 0,0-1 0,2 0-1,0 0 1,0 0 0,2 0 0,-1-1 0,2-1 0,0 1-1,0-1 1,1-1 0,0 1 0,24 18 0,-19-19 7,0 0 0,0-1 1,1 0-1,0-2 1,0 0-1,1 0 1,0-2-1,1 0 0,0-1 1,-1-1-1,1-1 1,37 3-1,-41-6 80,0 0 0,0-1 0,0-1 0,0 0-1,0-1 1,0 0 0,-1-1 0,1 0 0,-1-2 0,0 1 0,-1-2 0,0 1 0,1-2-1,-2 0 1,1 0 0,-1-1 0,-1 0 0,0-1 0,11-13 0,-7 6 10,-1 0 0,0-1 1,-2 0-1,0-1 0,-1-1 1,-1 0-1,7-22 1,-10 24-354,-1 0 1,-1-1 0,2-24 0,-5 29-820,0 1-1,-1-1 0,-1 0 1,0 1-1,-4-15 0,-3 9-8248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26.5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3593,'0'0'2927,"0"0"-1429,0 0-806,0 0 312,0 0 331,3 1 2498,25 5-3592,300 18 828,-134-13-833,-188-10-401,31-1-1110,-18-8-5323,-11-2-360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27.2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0 246 7402,'0'0'1671,"0"0"-947,0 0-143,0 0 85,0 0-132,0 0-213,1 5-257,29 198 576,11 68-202,-35-252-224,-2-25 745,-2-34-230,-7-76-430,-21-120 1,-2-15-323,23 156-66,12 100-146,23 24-27,30 40 0,8 8-38,-4-18 299,22 22-5,-78-72 4,0 0-1,-1 1 1,0 0-1,0 0 1,-1 1-1,0 0 1,4 12-1,-8-17 12,0 0 0,-1 1 0,0-1 0,-1 1 0,1-1 0,-1 1 0,0-1-1,-1 1 1,1-1 0,-1 1 0,0-1 0,-1 1 0,0-1 0,0 0 0,0 0 0,-1 0-1,0 0 1,0 0 0,0 0 0,-1-1 0,0 0 0,0 0 0,0 0 0,-1 0 0,0 0-1,0-1 1,-8 6 0,3-2 79,-1 0-1,0-1 1,-1 0-1,0-1 1,0 0 0,0-1-1,-1-1 1,1 1-1,-1-2 1,0 0-1,0-1 1,-22 2-1,34-5-148,0 0-1,0 0 1,0-1 0,1 1-1,-1 0 1,0 0-1,1-1 1,-1 1-1,1 0 1,0-1-1,-1 1 1,1 0-1,0-1 1,0 1-1,0-1 1,0 1 0,0-1-1,0 1 1,0 0-1,0-1 1,1 1-1,-1-2 1,1-3-753,-1-16-2712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27.8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56 8554,'0'0'1912,"0"0"-1052,0 0-712,0 0-41,0 0 132,0 0 228,25 0 179,163 0 619,-108 0-821,-1-3 1,157-27-1,-201 21-515,6-2-596,-12 9-2774,-28 2-717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28.1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6873,'0'0'1169,"0"0"-617,0 0 424,0 0 344,23 133-215,-4-70-17,6 10-160,0 5 40,0 0-616,-6-7 0,1-7-352,-3-13 112,-2-11-112,-5-11 0,5-13-648,2-16-1208,-2 0-2865,-3-9-2169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3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1 344 8066,'0'0'1393,"0"0"249,0 0-182,0 0-282,24-6 89,79-24-288,-100 29-936,1 0 0,-1-1 0,1 0 0,-1 0 0,1 0 0,-1 0 0,0 0 0,0-1 1,0 1-1,0-1 0,-1 0 0,1 0 0,-1 0 0,0 0 0,1 0 0,-1-1 0,-1 1 0,4-7 0,-3 2-6,0 0 0,-1 0 0,0 0 0,0 0 0,-1 0 0,0-9 0,0 7-34,0 0-1,-1 1 1,0-1-1,0 0 0,-1 0 0,-1 1 1,1-1-1,-2 1 0,1 0 1,-1 0-1,-5-9 0,6 13-17,0 0 0,0 1 0,-1-1 0,1 1 0,-1 0 0,0 0 0,0 0 0,-1 1 0,1-1 0,-1 1 0,1 0-1,-1 0 1,0 1 0,0-1 0,0 1 0,-1 0 0,1 0 0,0 1 0,-9-2 0,13 3 7,-1 0 1,1 1 0,-1-1-1,1 0 1,-1 0-1,1 1 1,-1-1-1,1 1 1,0-1-1,-1 1 1,1 0-1,0 0 1,-1-1-1,1 1 1,0 0 0,0 0-1,0 0 1,-1 0-1,1 0 1,0 1-1,1-1 1,-1 0-1,0 0 1,0 1-1,0-1 1,1 0-1,-1 1 1,1-1 0,-1 1-1,1-1 1,-1 1-1,1-1 1,0 1-1,0-1 1,0 1-1,0 2 1,-1 11-13,0 0 0,3 28-1,-1-28 9,1 1 37,0-1 0,1 1 0,0-1 0,1 0 0,1 0 0,1-1 0,0 1 0,1-1 0,0 0 0,1-1 0,0 0 0,1 0 0,1 0 0,0-2 0,23 22 0,-22-24-26,-1 0 0,1-1 0,0 0 0,1 0 1,0-2-1,0 1 0,1-2 0,-1 1 1,1-2-1,1 0 0,-1 0 0,0-1 1,1-1-1,0-1 0,-1 1 0,1-2 0,0 0 1,18-3-1,-27 2-160,-1 0 1,0 0 0,1-1-1,-1 0 1,0 1-1,0-2 1,0 1 0,0 0-1,-1-1 1,1 0-1,-1 0 1,1 0-1,-1 0 1,0 0 0,0-1-1,3-5 1,20-40-5311,-14 9-2812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28.5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60 72 7314,'0'0'1372,"0"0"-28,3 21 7,-1-4-1068,-1 1-18,1 0 1,0-1-1,2 1 0,0-1 0,1 0 0,0-1 0,15 31 1,-14-40-210,0 0 1,0 1-1,0-2 1,1 1-1,0-1 1,1 0-1,-1-1 1,1 1 0,0-1-1,0-1 1,1 0-1,-1 0 1,1-1-1,0 0 1,0 0-1,0-1 1,1 0-1,-1 0 1,0-1 0,1-1-1,-1 0 1,1 0-1,-1-1 1,13-2-1,-18 2-1,-1 0-1,1 0 1,-1 0-1,1-1 1,-1 1 0,0-1-1,0 0 1,0 0-1,0 0 1,0 0-1,0-1 1,0 1-1,-1-1 1,1 0-1,-1 0 1,3-3 0,-1 0 28,-1-1 1,1 0 0,-1 0-1,0 0 1,-1 0 0,0-1 0,2-12-1,-2 10-22,0 0 0,-2 0 0,1 0-1,-1-1 1,-1 1 0,0 0-1,0 0 1,-1 0 0,0 0 0,-1 0-1,-8-19 1,6 20-46,-1 1-1,0 0 1,0 0-1,-1 1 1,0 0-1,0 0 1,-1 0-1,0 1 1,0 0 0,0 0-1,-1 1 1,0 1-1,0-1 1,-14-4-1,11 5-94,1 1 0,-1 0 0,0 1 0,0 0-1,0 1 1,0 0 0,0 1 0,0 0 0,0 1-1,0 0 1,-22 6 0,29-6-121,0 1 0,1 0 0,-1 1-1,0-1 1,1 1 0,0 0 0,-1 0 0,1 0 0,0 1 0,1-1 0,-1 1-1,0 0 1,-3 6 0,-19 37-5977,18-26 2128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29.9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1 151 7922,'0'0'1437,"0"0"-516,0 0 181,21 6-173,72 26-80,-85-28-694,1 1 0,-1 0-1,0 1 1,0 0 0,0 0-1,-1 0 1,0 1 0,0 0-1,-1 1 1,0-1 0,0 1 0,0 1-1,-1-1 1,-1 1 0,6 11-1,-1-1-66,2 4 154,-1 0 1,8 31-1,5 13-72,-16-85-104,-1-18-199,-5 34 124,33-163-1579,-29 148 1338,1 0 0,0 0-1,1 0 1,1 1 0,0 0-1,1 1 1,16-21-1,-23 33 243,0 0 0,1 1 0,-1-1 0,1 1-1,-1-1 1,1 1 0,0 0 0,0 0 0,0 0-1,0 0 1,0 1 0,1-1 0,-1 1 0,0 0-1,1 0 1,-1 0 0,1 0 0,-1 1 0,1-1-1,0 1 1,-1 0 0,1 0 0,5 1 0,-4 0 53,-1 1 1,1 0 0,-1 0-1,0 0 1,0 0-1,0 1 1,0 0 0,0-1-1,0 1 1,-1 1 0,1-1-1,-1 0 1,0 1-1,0 0 1,0 0 0,4 8-1,12 24 733,-2 2-1,14 43 1,9 20 305,-13-57-623,-27-43-457,0 0 0,1 0 1,0 0-1,-1 0 0,1 0 0,0 0 1,-1 0-1,1-1 0,0 1 1,0 0-1,0 0 0,0-1 1,-1 1-1,1-1 0,0 1 1,0-1-1,0 1 0,0-1 0,0 0 1,1 1-1,-1-1 0,0 0 1,0 0-1,0 0 0,0 1 1,0-1-1,0 0 0,0-1 1,0 1-1,0 0 0,1 0 0,-1 0 1,0-1-1,0 1 0,0 0 1,0-1-1,0 1 0,0-1 1,0 0-1,0 1 0,-1-1 0,1 0 1,1-1-1,7-11 3,-2-1 0,0 0 0,0-1-1,-1 0 1,-1 0 0,-1 0 0,6-31 0,5-13-176,-10 38 64,16-44-469,-20 62 540,1-1 0,-1 1 0,1-1 0,0 1 0,0 0 0,0 0 0,0 0 0,1 0 0,-1 0 0,1 0 0,-1 1 0,1-1 0,5-2 0,-7 4 30,0 1-1,0-1 1,1 1-1,-1-1 1,0 1-1,0 0 0,1 0 1,-1-1-1,0 1 1,0 0-1,1 0 0,-1 1 1,0-1-1,0 0 1,1 0-1,-1 0 1,0 1-1,0-1 0,1 1 1,-1-1-1,0 1 1,0-1-1,0 1 0,0 0 1,0 0-1,0-1 1,0 1-1,0 0 1,0 0-1,0 0 0,-1 0 1,1 0-1,1 2 1,20 45 15,-16-32 11,4 7 53,2 0 0,0 0 1,1-1-1,1-1 0,22 27 1,-32-44-56,0 1 1,0 0 0,0-1 0,1 0-1,0 0 1,0 0 0,0-1-1,0 0 1,0 1 0,1-2 0,-1 1-1,1-1 1,0 0 0,0 0-1,0 0 1,0-1 0,0 0 0,0 0-1,0-1 1,0 0 0,1 0-1,-1 0 1,0-1 0,0 0-1,0 0 1,0 0 0,0-1 0,7-2-1,-7 0-37,0 0 0,0 0 0,0 0 0,-1-1 0,1 0 0,-1 0 0,0 0 0,-1 0 0,1-1 0,-1 0 0,0 0 0,0 0 0,-1-1 0,0 1 0,3-11 0,0 1-114,0 0 0,-2-1 0,0 0 0,0 0 0,0-24 0,-3 24-868,-1 35 607,2 79 406,-1-89 49,0-1 1,1 0-1,0 0 1,0 0-1,0 0 1,1 0-1,0-1 1,1 1-1,0-1 1,-1 0-1,2 0 1,-1 0-1,1 0 1,0-1-1,0 0 0,1 0 1,-1 0-1,1-1 1,0 0-1,11 6 1,-11-7-35,0-1 1,-1 0 0,1 0-1,0-1 1,0 0-1,0 0 1,0 0-1,0 0 1,1-1 0,-1 0-1,0-1 1,0 1-1,0-1 1,0 0 0,0-1-1,0 1 1,0-1-1,-1 0 1,1-1-1,0 0 1,-1 0 0,0 0-1,0 0 1,0-1-1,5-4 1,0-1-15,-1 0 1,-1 0-1,1-1 0,-2 0 1,1-1-1,-2 1 0,1-1 1,-1-1-1,-1 1 1,0-1-1,-1 0 0,0 0 1,-1 0-1,0-1 0,-1 1 1,0-1-1,-1 0 1,-1 0-1,0 1 0,0-1 1,-4-19-1,3 27 2,-1-1 1,1 1-1,-1 1 0,0-1 1,0 0-1,0 0 0,-1 1 1,0-1-1,0 1 0,0 0 1,0 0-1,-1 0 0,1 0 1,-1 0-1,0 1 0,-5-3 1,2 1 9,0 2 0,0-1 0,0 1 0,0 0 1,-1 0-1,1 1 0,-1 0 0,0 0 0,-16-1 1,14 3-23,-1-1 1,1 2 0,-1-1 0,1 1 0,-1 1 0,1 0 0,0 0 0,0 1 0,0 0 0,0 1 0,0 0 0,1 1 0,-1 0 0,1 0 0,1 1 0,-11 8 0,12-6-6,-1 0-1,2 0 1,-1 1 0,1 0-1,1 0 1,0 1 0,0-1-1,1 1 1,-7 20-1,7-11 2,0 1-1,1 0 0,1 0 1,0 27-1,3-41 3,-1 0-1,1 0 1,0 0 0,0 0 0,0-1 0,1 1-1,0 0 1,0-1 0,1 0 0,-1 1 0,1-1-1,0 0 1,1 0 0,-1-1 0,1 1 0,0-1-1,0 1 1,0-1 0,1 0 0,0-1 0,7 5-1,-6-4 4,1 0-1,-1-1 0,1 0 0,0 0 0,0-1 0,1 0 0,-1 0 0,0-1 0,1 0 0,-1 0 0,1-1 1,-1 1-1,1-2 0,-1 1 0,1-1 0,-1 0 0,9-3 0,-11 2 0,0-1 0,1 1 1,-1-1-1,0 0 0,0-1 0,-1 1 0,1-1 0,-1 0 1,1 0-1,-1-1 0,-1 1 0,1-1 0,-1 0 0,1 0 0,-1 0 1,-1 0-1,4-8 0,4-12-18,0-1 0,7-37 0,-13 49 12,-1 0 0,8-28 0,-10 40-3,-1 1 1,1-1-1,-1 1 1,1-1-1,0 1 1,0-1-1,0 1 1,0 0-1,0-1 1,0 1-1,0 0 1,0 0-1,0 0 1,0 0-1,1 0 1,-1 0-1,0 0 1,1 0-1,-1 0 1,3 0-1,-3 1-3,0 0 1,0 0-1,0 0 0,0 0 0,0 0 0,0 0 1,0 1-1,0-1 0,0 0 0,0 1 0,0-1 1,-1 1-1,1-1 0,0 1 0,0-1 0,0 1 1,0 0-1,-1-1 0,1 1 0,0 0 0,0-1 1,-1 1-1,1 0 0,0 2 0,15 26-47,-12-19 29,-3-8 24,12 26 31,2-1 0,0 0 0,28 35 0,-37-55-23,0 0 0,0 0 0,1-1-1,-1 0 1,1-1 0,1 1 0,-1-1 0,1-1 0,0 1 0,0-1-1,0-1 1,0 1 0,1-2 0,-1 1 0,1-1 0,16 2-1,-18-3-2,0 0-1,0-1 0,0 0 0,0-1 0,-1 1 0,1-1 0,0 0 0,0-1 1,-1 0-1,1 0 0,-1 0 0,1-1 0,-1 0 0,0 0 0,0 0 1,0-1-1,-1 0 0,1 0 0,-1 0 0,0-1 0,0 0 0,-1 0 0,1 0 1,-1-1-1,0 1 0,0-1 0,-1 0 0,0 0 0,5-12 0,0-4-10,0 0 0,-1-1 0,-1 0 0,-2 0 0,0-1 0,-1 1 0,-1-33 0,0 83 14,0-1 0,2 0-1,0-1 1,2 1-1,1-1 1,1 0-1,1 0 1,1-1-1,1 0 1,1-1 0,26 36-1,-37-57 82,-4-10 37,-14-23-98,-5-8-13,-28-67-1,44 92-15,2 0 0,0 0 0,1 0 0,0-1 0,1 1 0,0-1 0,2 0 0,0 1 0,2-19 0,-2 29 2,1 0 0,0 0 1,0 0-1,0 1 0,0-1 0,1 0 0,-1 0 0,1 1 1,0-1-1,0 1 0,0 0 0,1 0 0,-1-1 0,1 1 1,0 1-1,0-1 0,5-4 0,-2 4-2,0-1 0,0 1 0,1 0 0,-1 0 0,1 1 0,0 0 0,0 0 0,0 0 0,9 0-1,3 1-2,1 0 0,-1 2 0,0 0 0,0 1-1,0 1 1,31 8 0,239 65-4294,-243-68-2010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0.3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1 11690,'0'0'1503,"0"0"-862,0 0-211,0 0 349,0 0-35,-3 22-42,1-11-602,-9 129 732,10-125-788,2 1 0,0 0 0,0 0 0,2 0 0,0-1 0,1 1 0,0-1 0,7 15 0,-5-19-14,0 0-1,0 0 1,1-1-1,1 0 1,0 0-1,0-1 0,1 0 1,0 0-1,0-1 1,1 0-1,14 8 1,-16-12-21,0 1 0,0-2 0,0 1 0,0-1 0,1 0 0,0-1 0,0 0 1,-1 0-1,1-1 0,0 0 0,0-1 0,0 1 0,1-2 0,-1 1 0,0-2 0,13-2 0,-15 1-20,1 0 0,0-1-1,-1 0 1,0 0 0,0-1-1,0 0 1,0 0 0,-1-1-1,0 1 1,0-1 0,0-1 0,-1 1-1,0-1 1,0 0 0,-1 0-1,0 0 1,0-1 0,-1 1-1,4-11 1,0-2-60,0 0-1,-2-1 1,0 0 0,-1 0-1,-1 0 1,0-31 0,-3 38 45,1-32-29,-1 45 55,0 0 0,0 0 1,0 0-1,0 0 1,0 0-1,-1-1 0,1 1 1,0 0-1,0 0 0,-1 0 1,1 0-1,-1 0 1,1 0-1,-1 0 0,1 0 1,-1 0-1,1 0 0,-1 0 1,0 0-1,0 0 0,0 1 1,1-1-1,-1 0 1,0 0-1,0 1 0,0-1 1,-2 0-1,2 1 3,0 0 0,0 0 0,0 1-1,0-1 1,1 0 0,-1 1 0,0-1 0,0 1-1,0-1 1,1 1 0,-1 0 0,0-1 0,0 1 0,1-1-1,-1 1 1,1 0 0,-1 0 0,1-1 0,-1 1 0,1 0-1,-1 0 1,1 0 0,0 0 0,-1 0 0,1-1-1,0 1 1,0 0 0,-1 0 0,1 2 0,-5 33 0,4-32 4,-3 34 82,2-1 1,1 1 0,7 58 0,-4-88-66,0 0 0,0 0 1,1-1-1,0 1 0,0-1 1,1 1-1,0-1 0,0 0 1,1 0-1,-1-1 0,2 0 1,-1 1-1,1-2 0,0 1 1,9 7-1,-11-10-125,0 0 0,0-1 0,0 1 0,0-1 0,1 0 0,-1 0 0,1 0 0,-1-1 0,1 1-1,0-1 1,-1 0 0,1-1 0,0 1 0,0-1 0,0 0 0,-1 0 0,1 0 0,0-1 0,0 0 0,-1 0 0,1 0 0,0 0 0,-1-1 0,1 0-1,-1 0 1,8-4 0,17-17-3539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1.1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10506,'0'0'1686,"0"0"-1097,0 0-377,0 0 130,0 0 682,0 0 587,25 21-480,79 69-474,-91-77-571,-1 0 0,0 1-1,-1 0 1,-1 1-1,0 0 1,-1 1-1,10 21 1,7 14-21,-7-11-14,-8-19 2,-8-53-278,-3 11 113,0-5-83,0 1 0,1-1 0,2 1 0,6-26 0,-9 46 175,1 0-1,1 1 1,-1-1 0,1 1 0,-1-1 0,1 1-1,0 0 1,1 0 0,-1 0 0,1 0 0,0 0-1,0 0 1,0 1 0,0-1 0,1 1 0,-1 0 0,1 0-1,0 0 1,0 1 0,0-1 0,0 1 0,1 0-1,-1 0 1,0 0 0,1 1 0,-1 0 0,1-1-1,6 1 1,-7 1 25,0 0 0,0 0 0,0 1-1,-1-1 1,1 1 0,0 0 0,0 0 0,-1 0-1,1 1 1,-1-1 0,1 1 0,-1 0 0,0 0-1,1 0 1,-1 1 0,0-1 0,0 1 0,-1-1-1,1 1 1,3 5 0,5 7 147,-1 0 0,0 1 0,8 19 0,-5-11 49,-8-14-146,6 11 43,1 0 1,1-1-1,0 0 0,22 23 0,-31-39-86,0 0 0,1 0-1,-1 0 1,1-1 0,0 0 0,0 0 0,0 0-1,0 0 1,0-1 0,8 3 0,-9-5-13,0 1 1,-1-1 0,1 1-1,0-1 1,0 0-1,-1 0 1,1-1-1,0 1 1,-1-1-1,1 0 1,0 0 0,-1 0-1,1 0 1,-1-1-1,0 1 1,1-1-1,4-4 1,1 0-65,-2-1 1,1 0-1,-1-1 1,0 1-1,-1-1 1,0-1-1,0 1 1,0-1-1,6-15 1,34-92-1521,-40 100 1302,5-4-430,-5 29 226,-1 40 376,-4-40 345,0 8 3,1 0 1,0 0-1,1 0 1,1-1-1,1 1 1,1-1-1,13 29 0,-16-40-215,1 1-1,-1-1 0,1 0 0,0 0 0,1 0 0,-1 0 0,1-1 0,0 0 0,0 0 0,1 0 0,-1 0 1,1-1-1,-1 0 0,1 0 0,0-1 0,0 0 0,0 0 0,1 0 0,-1-1 0,0 1 0,1-1 0,-1-1 1,11 0-1,-11 0-16,-1 0-1,0-1 1,1 0 0,-1 0 0,0 0 0,0 0 0,0-1 0,0 0-1,0 0 1,0-1 0,-1 1 0,1-1 0,-1 0 0,1 0 0,-1 0-1,0-1 1,0 0 0,-1 0 0,1 0 0,-1 0 0,0 0 0,0 0-1,0-1 1,0 0 0,-1 1 0,0-1 0,2-8 0,1-2-5,0-1 0,-2 1 0,0-1 0,-1 0 0,0 0 0,-2 0 0,1 0 0,-4-18 0,2 29 6,0-1-1,0 1 1,-1-1 0,0 1 0,0 0 0,0 0 0,-1 0-1,1 0 1,-1 0 0,-1 0 0,1 1 0,-1-1 0,1 1 0,-1 0-1,0 0 1,-1 1 0,1-1 0,-1 1 0,1 0 0,-1 0-1,0 0 1,0 1 0,0 0 0,-1 0 0,-7-2 0,-3-1 15,-1 1 1,0 1 0,0 0 0,0 1-1,0 1 1,-35 2 0,48-1-19,0 1 1,1 0-1,-1 0 0,0 0 1,0 1-1,1-1 1,-1 1-1,1-1 1,-1 1-1,1 1 1,0-1-1,0 0 0,0 1 1,0-1-1,0 1 1,0 0-1,1 0 1,-1 0-1,1 0 0,0 1 1,0-1-1,0 0 1,1 1-1,-1 0 1,1-1-1,-2 8 0,1-5 5,1 0 1,0 0-1,0 0 0,1 0 0,-1 1 0,1-1 0,0 0 0,1 0 0,0 1 0,0-1 0,0 0 0,1 0 0,0 0 0,0 0 0,0 0 0,6 8 0,-2-5 40,1-1-1,0 0 1,1 0 0,0-1-1,0 0 1,1 0 0,0 0-1,0-2 1,0 1 0,1-1-1,0 0 1,0-1 0,0 0-1,0-1 1,19 4 0,7 0 55,0-2 1,0-1-1,50-2 0,-55-3-345,1-2-1,-1 0 1,0-3-1,0 0 1,0-2-1,43-18 1,2-1-3283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1.9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1 6465,'0'0'1398,"0"0"-730,0 0-345,0 0 173,0 0 686,0 26 21,-2 8-884,1 11 308,6 76 0,15 18 385,49 176 1,-63-308 59,1-18-614,5-28-378,-9 32-37,4-18-158,1 2 0,1-1 0,2 2 0,0-1 0,22-31 0,-30 48 92,1 1 0,0 0-1,0 0 1,1 0 0,0 0 0,0 1-1,0-1 1,0 1 0,0 1 0,1-1 0,0 1-1,0 0 1,0 0 0,0 0 0,0 1-1,1 0 1,-1 1 0,0-1 0,1 1-1,0 0 1,-1 1 0,1-1 0,0 1-1,-1 1 1,1-1 0,6 2 0,-6 1 63,0-1-1,0 1 1,0 1 0,0-1 0,0 1 0,-1 0 0,0 1 0,0-1 0,0 1 0,-1 1-1,1-1 1,-1 1 0,0-1 0,-1 2 0,1-1 0,-1 0 0,6 14 0,-6-11 80,0-1 0,0 1 0,-1 0 1,0 0-1,-1 0 0,0 1 0,0-1 1,-1 0-1,-1 1 0,1-1 1,-1 1-1,-1-1 0,0 1 0,-2 11 1,0-15-87,1-1 1,-1 1-1,0-1 1,-1 0 0,1 0-1,-1 0 1,0-1 0,0 1-1,-1-1 1,1 0-1,-1 0 1,0-1 0,0 1-1,0-1 1,0 0-1,-1 0 1,1-1 0,-9 3-1,-6 2 0,-1 0 0,1-2-1,-41 6 1,27-7-11,0-1 1,0-2 0,-41-4-1,68 0-922,14-2 93,17-3-483,86-18-5284,-53 13 1672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2.9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1 141 7162,'0'0'2268,"0"0"-809,0 0 225,0 0-206,8 22-286,2 6-869,1 4-43,0-1 1,2-1-1,23 40 1,-32-65-256,-1 0 0,1 0 1,1 0-1,-1 0 1,1-1-1,0 0 1,0 0-1,0 0 1,0 0-1,1-1 1,-1 0-1,1 0 0,0 0 1,0-1-1,0 0 1,0 0-1,1-1 1,9 2-1,-11-3-19,0 0 0,0 0 0,0 0 0,0-1-1,0 1 1,-1-1 0,1-1 0,0 1 0,0-1 0,-1 1-1,1-1 1,-1-1 0,0 1 0,1-1 0,-1 1 0,0-1-1,0 0 1,-1-1 0,1 1 0,-1-1 0,0 1 0,0-1-1,0 0 1,4-7 0,-1 0-12,-1 0 0,-1 0 1,1-1-1,-2 1 0,0-1 0,0 0 1,-1 0-1,-1 0 0,0 0 0,0 0 0,-1-1 1,-1 1-1,-3-18 0,3 20 8,-1 1 1,0 0-1,-1-1 1,0 1-1,0 0 1,-1 1-1,0-1 0,-1 1 1,0-1-1,0 1 1,-1 1-1,1-1 1,-2 1-1,1 0 0,-1 0 1,0 1-1,-12-8 1,16 12 4,0 0 1,0 0-1,-1 0 1,1 1-1,-1-1 1,1 1-1,-1 0 1,1 0 0,-1 0-1,0 1 1,0-1-1,1 1 1,-1 0-1,0 0 1,0 0-1,1 1 1,-1-1-1,0 1 1,1 0 0,-5 1-1,3 1 0,0-1 0,0 1 0,0 1-1,0-1 1,0 1 0,1 0 0,0 0 0,-1 0-1,2 0 1,-1 1 0,-5 8 0,-1 3-8,2 0-1,0 1 1,1 0 0,0 0-1,1 1 1,2 0-1,-5 22 1,8-34-4,0 5 4,-1-1 0,1 1 0,1-1 0,1 22 0,-1-30 3,1 0 0,-1 0 0,1 0 0,-1 0 0,1 0 0,0 0 0,0 0 1,0-1-1,0 1 0,0 0 0,0 0 0,0-1 0,1 1 0,-1 0 0,0-1 0,1 1 0,-1-1 0,1 0 0,0 0 0,0 1 0,-1-1 0,1 0 0,0-1 0,0 1 0,0 0 0,0 0 0,0-1 0,0 1 0,0-1 0,3 1 0,2 0-11,-1-1-1,0 0 0,0 0 0,0 0 0,0-1 0,0 1 0,0-1 1,0-1-1,0 1 0,0-1 0,-1 0 0,1-1 0,0 1 1,-1-1-1,0 0 0,0 0 0,9-8 0,-3 1-67,-2-1 0,1 0 0,-2 0 0,1-1 0,-1 0 0,9-19 0,-2 9-110,-15 21 181,0 1 0,1 0 1,-1-1-1,0 1 0,0 0 1,1 0-1,-1 0 0,0-1 1,1 1-1,-1 0 0,0 0 1,1 0-1,-1 0 0,0 0 1,1-1-1,-1 1 0,0 0 1,1 0-1,-1 0 0,0 0 0,1 0 1,-1 0-1,1 0 0,-1 0 1,0 1-1,1-1 0,-1 0 1,0 0-1,1 0 0,0 0 1,1 3-5,0 0 0,-1-1 0,1 1 0,-1 0 0,1 0-1,-1 0 1,0 0 0,0 0 0,1 5 0,5 11 150,0 0-33,1-1 0,0 1-1,1-2 1,1 0-1,1 0 1,17 20 0,-24-32-97,1 0 0,0 0 0,0-1 0,0 0-1,0 0 1,1 0 0,-1 0 0,1-1 0,0 0 0,0 0 0,0-1 0,0 1 0,1-2 0,-1 1 0,1 0 0,-1-1 0,1-1-1,0 1 1,-1-1 0,1 0 0,-1 0 0,13-3 0,-13 1-3,1 0 1,-1 0-1,0-1 1,0 0-1,-1-1 0,1 1 1,-1-1-1,1 0 0,-1 0 1,0 0-1,-1-1 1,1 0-1,-1 0 0,7-10 1,6-11-100,26-52 0,-31 54-40,0 0-44,-1 1 93,1 1 0,29-42 0,-38 60 78,0 1 0,-1-1 0,1 1 1,0 0-1,1-1 0,-1 1 0,0 1 1,1-1-1,0 0 0,0 1 0,-1 0 1,2 0-1,-1 0 0,0 0 1,0 1-1,0 0 0,1-1 0,-1 2 1,1-1-1,-1 0 0,0 1 0,1 0 1,6 0-1,-6 2 26,0 0 1,0 0-1,0 1 0,-1-1 1,0 1-1,1 0 0,-1 1 0,0-1 1,0 0-1,-1 1 0,1 0 1,-1 0-1,1 0 0,-2 1 1,1-1-1,0 0 0,-1 1 1,3 7-1,2 2 99,-2 0 1,0 0 0,0 1-1,-2-1 1,3 21-1,-4-25-42,-1 1 0,-1-1 0,1 1 0,-2-1 0,0 1 0,0-1 0,-1 1 0,-4 14-1,5-21-67,-1 0 0,0-1 0,0 1 0,0-1 0,0 1 0,-1-1 0,1 0 0,-1 0 0,0 0 0,0 0 0,0-1 0,0 1 0,0-1 0,-1 0 0,1 0 0,-1 0 0,1 0 0,-1 0 0,0-1 0,0 0 0,0 0 0,0 0 0,0 0 0,-7 0 0,-4 1 6,1-1-1,0-1 1,-1 0 0,1-1-1,-18-4 1,26 4-34,0 0 0,0-1 0,0 0 0,1 0 0,-1 0 0,0-1 1,1 0-1,0 0 0,-1 0 0,1 0 0,0-1 0,1 0 0,-1 0 0,-6-9 0,10 12-246,16 6 157,1 0-1,24 14 0,31 9 231,-54-23-105,0-2-1,0 0 0,0-1 1,0 0-1,1-1 0,-1-2 1,1 1-1,-1-2 0,0 0 1,0-1-1,21-7 0,-25 5-9,-1 0 0,1 0-1,-1-2 1,0 1-1,-1-2 1,1 0 0,-2 0-1,1-1 1,-1 0 0,0 0-1,-1-1 1,0-1 0,-1 0-1,13-20 1,-13 15-45,-1 0 1,0-1-1,-1 1 1,-1-1-1,-1-1 1,0 1-1,-1-1 0,-1 1 1,-1-1-1,0 0 1,-4-34-1,3 50 40,0-1-1,-1 1 1,1-1-1,-1 1 0,0 0 1,0 0-1,0-1 1,0 1-1,0 0 1,0 0-1,0 0 1,-3-3-1,-8 2 31,1 20-34,6 3 35,2-1 0,0 1 0,1-1 0,0 1 0,4 38 0,-1-16 84,-1-32-77,0 1 1,1-1 0,1 1 0,0-1 0,0 0-1,8 19 1,-9-25-43,1 0 0,0 0 0,0 0 0,0 0 0,1-1 0,-1 1 1,1-1-1,0 1 0,0-1 0,0 0 0,0 0 0,1 0 0,-1-1 0,1 1 0,0-1 0,0 0 0,-1 0 0,1 0 0,9 2 0,3-1-345,1-2 1,-1 0-1,1 0 0,-1-2 1,25-3-1,20-10-2337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3.5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335 269 10042,'0'0'2479,"0"0"-789,0 0-640,0 0-221,0 0-159,0 0-293,-22 0-126,-76 0-189,90-1-58,0 2 0,0-1 1,-1 1-1,1 0 0,0 1 0,0 0 0,0 0 0,0 1 0,1 0 0,-1 0 0,1 0 0,-1 1 0,1 1 0,0-1 0,1 1 0,-1 0 0,1 1 0,0-1 0,0 1 0,1 1 0,-1-1 1,2 1-1,-1 0 0,1 0 0,-6 11 0,4-2 38,0 1 1,0 0 0,2 0-1,0 0 1,1 0 0,1 1-1,1-1 1,0 1 0,1-1 0,3 23-1,-2-35-35,0 0-1,0-1 1,0 1-1,1-1 1,-1 0 0,1 1-1,0-1 1,0 0-1,1 0 1,-1 0-1,1 0 1,0-1-1,0 1 1,0-1-1,0 0 1,1 1 0,0-1-1,-1-1 1,1 1-1,0-1 1,0 1-1,0-1 1,1 0-1,-1-1 1,0 1 0,7 1-1,-4-1-20,1-1 0,-1 0 0,0 0 0,1 0 0,-1-1 0,0 0-1,1-1 1,-1 0 0,0 0 0,1 0 0,-1-1 0,0 0 0,0 0 0,0-1 0,0 0 0,9-6 0,-1-1-79,-1-2 0,0 0 0,-1 0 0,-1-1 1,0-1-1,0 0 0,-1-1 0,-1 0 0,-1 0 1,0-1-1,-1-1 0,-1 1 0,0-1 1,7-30-1,-3 1-54,-2-1 0,-2-1 0,-2 0 1,-1-63-1,-4 95 170,-2-42-111,2 55 116,0 1-1,0 0 1,-1-1-1,1 1 1,-1 0-1,1-1 1,-1 1-1,0 0 1,0 0-1,0 0 1,0 0-1,-1 0 1,1 0-1,0 0 1,-1 0-1,0 1 1,1-1-1,-1 0 1,-3-2-1,4 4-17,1 0-1,-1-1 0,0 1 1,1 0-1,-1 0 1,0 0-1,1 0 1,-1 0-1,1-1 0,-1 1 1,0 0-1,1 0 1,-1 1-1,0-1 1,1 0-1,-1 0 0,0 0 1,1 0-1,-1 0 1,1 1-1,-1-1 1,1 0-1,-1 1 0,0-1 1,1 0-1,-1 1 1,1-1-1,-1 1 0,1-1 1,0 1-1,-1-1 1,1 1-1,-1-1 1,1 1-1,-1 0 0,-10 26 102,0 22 96,2 0 1,3 0-1,1 1 1,4 77-1,1-110-152,0-1-1,2 0 0,0 0 1,0 0-1,2 0 1,0 0-1,1-1 0,0 1 1,13 24-1,-14-33-45,1 0 0,0 0 0,-1-1 0,2 0-1,-1 0 1,1 0 0,0 0 0,0-1 0,1 0 0,-1-1 0,1 1-1,0-1 1,1 0 0,-1-1 0,1 0 0,-1 0 0,1-1 0,0 1-1,0-2 1,0 1 0,9 0 0,-8-2 3,-1 1 1,1-1-1,-1-1 1,0 0-1,1 0 1,-1 0-1,1-1 1,-1 0-1,0-1 1,0 0-1,0 0 1,-1-1-1,1 0 1,12-9-1,-10 5-29,0-1 0,-1 0 0,0 0 0,0-1-1,-1 0 1,-1 0 0,0-1 0,12-23 0,-8 7-33,0 0-1,-2-1 1,-1 0 0,-1 0 0,-1-1 0,-2 0 0,1-54 0,-10 150 188,1-27 12,2 71 0,2-100-131,1 0 0,1 0 0,-1 0 0,2-1 0,0 1 0,0-1 0,0 1-1,1-1 1,1 0 0,0-1 0,12 18 0,-13-21-40,1-2-1,0 1 0,0 0 1,0-1-1,1 0 1,-1 0-1,1 0 0,0-1 1,0 0-1,1 0 0,-1-1 1,1 0-1,7 2 0,52 6-3202,-15-8-5501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4.6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198 30 9402,'0'0'1959,"0"0"-781,0 0 27,0 0 30,0 0-361,0 0-313,-9-6-147,3 3-382,0-1 0,0 1 0,-1 0 0,1 1 0,0-1 0,-1 1 0,-10-1 0,13 2-28,1 1 0,0 0 1,-1 0-1,1 1 0,-1-1 1,1 1-1,0 0 1,0 0-1,-1 0 0,1 0 1,0 0-1,0 1 0,0-1 1,0 1-1,0 0 0,0 0 1,1 0-1,-1 0 1,1 0-1,-1 1 0,-2 3 1,-2 3 3,0 1 0,1-1 0,1 1 0,-1 0 0,2 0 1,-1 1-1,2-1 0,-1 1 0,1 0 0,1 0 0,0 0 0,0 0 1,1 1-1,1-1 0,0 0 0,0 1 0,4 18 0,-3-23-2,0 0 0,1 0 0,0-1 0,0 1 0,1 0 0,0-1 0,0 1-1,0-1 1,1 0 0,0 0 0,0 0 0,0 0 0,1-1 0,0 0 0,0 0 0,0 0-1,1 0 1,-1-1 0,1 0 0,0 0 0,1-1 0,-1 1 0,0-2 0,1 1 0,0 0-1,0-1 1,-1-1 0,12 2 0,-5-1-153,0-1 1,1-1-1,-1 0 0,0-1 0,1 0 1,-1-1-1,0-1 0,0 0 0,0-1 1,-1 0-1,1-1 0,-1 0 0,0-1 1,0-1-1,-1 0 0,1 0 0,-2-1 1,1 0-1,-1-1 0,0 0 1,-1-1-1,0 0 0,-1 0 0,0-1 1,-1 0-1,0-1 0,0 0 0,-1 1 1,-1-2-1,5-13 0,-3-10-49,-3 14 178,0 33 344,-3 1-190,1 0 0,0 0 0,1-1 1,0 1-1,1-1 0,0 1 0,1-1 0,0 0 0,1-1 0,12 18 0,-13-21-71,1 0-1,0-1 0,0 0 1,0-1-1,1 1 0,0-1 1,0-1-1,0 1 1,0-1-1,1 0 0,0-1 1,-1 0-1,2 0 0,-1-1 1,0 1-1,11 0 0,-5-1 2,-1-1-1,1 0 0,-1-1 0,0-1 1,1 0-1,-1-1 0,0 0 0,1-1 0,-2 0 1,19-8-1,-25 8-64,1 0 0,-1 0 0,0-1 0,-1 0-1,1 0 1,-1-1 0,0 1 0,0-1 0,0 0 0,0 0 0,-1-1 0,0 1 0,0-1 0,0 0 0,-1 0-1,0-1 1,0 1 0,-1-1 0,0 1 0,0-1 0,2-12 0,-3 12 6,0-1-1,0 1 1,0-1 0,-1 1-1,0 0 1,-1-1 0,0 1-1,0-1 1,0 1 0,-1 0-1,0 0 1,-1 0 0,0 0 0,0 0-1,-7-12 1,6 14 23,0 0-1,-1 1 1,1-1-1,-1 1 1,0 0-1,0 1 1,0-1-1,-1 1 1,1 0-1,-1 0 1,0 1-1,0-1 1,0 1-1,0 1 1,0-1-1,0 1 1,0 0-1,-1 0 1,-6 1-1,3 0-27,0 0-1,0 0 0,0 1 0,0 1 1,0-1-1,0 2 0,1-1 0,-1 2 1,1-1-1,-1 1 0,1 0 0,1 1 0,-1 0 1,1 1-1,-1-1 0,2 2 0,-1-1 1,1 1-1,0 0 0,0 1 0,1-1 1,0 1-1,0 1 0,1-1 0,0 1 1,0 0-1,1 0 0,0 0 0,-3 16 1,5-20 9,0 1 0,1 0 1,-1 0-1,1 0 1,1 0-1,-1 0 0,1 0 1,1 0-1,-1 0 0,1 0 1,0 0-1,1 7 1,0-11-11,-1 1 0,1-1 1,-1 1-1,1-1 1,0 1-1,0-1 0,0 0 1,0 0-1,0 0 0,0 0 1,1 0-1,-1-1 1,1 1-1,-1 0 0,1-1 1,0 0-1,-1 0 1,1 0-1,0 0 0,0 0 1,0-1-1,0 1 1,0-1-1,0 0 0,5 0 1,2 1 1,-1-1 1,1-1-1,-1 1 0,1-2 1,-1 1-1,0-1 1,1-1-1,-1 0 0,0 0 1,12-6-1,0-3 14,0-2 0,35-29 0,-53 41-16,-1 0 1,1 0-1,-1 0 1,1 0-1,0 0 1,0 0-1,-1 1 0,1-1 1,0 1-1,1 0 1,-1 0-1,0 0 1,0 0-1,0 1 1,1-1-1,-1 1 1,0 0-1,1 0 1,-1 0-1,0 0 1,0 1-1,1-1 1,-1 1-1,0 0 0,0 0 1,0 0-1,0 0 1,0 0-1,0 1 1,0 0-1,0-1 1,0 1-1,-1 0 1,1 0-1,-1 0 1,1 1-1,-1-1 1,3 5-1,9 10 31,-3-3 25,1-1 1,19 18-1,-29-29-82,1 0 0,-1 0-1,0 0 1,1 0 0,0 0-1,-1-1 1,1 1 0,0-1-1,-1 0 1,1 0 0,0 0-1,0 0 1,0 0-1,0-1 1,0 1 0,0-1-1,0 0 1,0 0 0,0 0-1,0 0 1,4-1 0,8-10-2405,-5-8-4014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4.9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3 223 14635,'0'0'2009,"0"0"-1697,0 0-152,-2-147-160,7 114-16,7 9-112,0 8 72,6 14-1001,-4 2-1823,-4 0-4786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5.3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10218,'0'0'1857,"0"0"-1017,0 0 520,13 167 96,-1-87-471,3 11-313,5 7 72,2-1-424,0-5-96,-2-12-104,-3-14 8,-2-12-136,2-12 8,-2-11-248,10-16-8,-5-8-1320,-1-7-3882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3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10866,'0'0'2089,"0"0"-1285,0 0-263,0 0 253,17 11-91,4 2-498,0 1 0,-1 1 0,-1 1 0,0 0 0,-2 1 0,0 1 0,28 38 0,0 45-88,-32-70-74,-10-24-11,-2-9 11,-13-83-567,7 52 94,0 0-1,1-63 1,4 95 427,0-1 0,0 1 0,1 0 0,-1-1 0,0 1 0,1 0 0,-1-1 0,1 1 0,-1 0 1,1-1-1,-1 1 0,1 0 0,0 0 0,0-1 0,0 1 0,0 0 0,-1 0 0,2 0 0,-1 0 0,0 0 0,0 1 1,0-1-1,0 0 0,0 0 0,1 1 0,-1-1 0,0 1 0,1-1 0,-1 1 0,0-1 0,1 1 0,-1 0 0,1 0 1,-1 0-1,0 0 0,1 0 0,-1 0 0,1 0 0,-1 0 0,2 1 0,2-1 46,0 1-1,0 0 1,0 1 0,0-1-1,0 1 1,-1 0 0,1 0-1,-1 0 1,1 1-1,5 4 1,12 14 251,-1 1 0,-1 1 0,-1 0 0,22 38 0,28 33 105,-67-91-430,-2-46-883,1 31 573,-6-156-3319,5 167 3512,-1 0 0,1 0 0,0 0 0,0 0 0,0 1 0,0-1 0,0 0 0,0 0 0,0 0 0,0 0 0,0 0 0,0 0 0,1 0 0,-1 0 0,0 1-1,1-1 1,-1 0 0,0 0 0,1 0 0,-1 0 0,1 1 0,-1-1 0,1 0 0,0 1 0,-1-1 0,1 0 0,0 1 0,-1-1 0,1 1 0,0-1-1,0 1 1,-1-1 0,1 1 0,0 0 0,0-1 0,0 1 0,0 0 0,0 0 0,-1-1 0,1 1 0,1 0 0,9 0-2842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5.8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193 105 10538,'0'0'1555,"0"0"-579,0 0-62,0 0 73,0 0-38,0 0-283,-14-7-107,-44-21-333,55 27-220,0 0-1,0 0 0,0 0 0,1 0 0,-1 1 1,0-1-1,0 1 0,0 0 0,0-1 0,0 1 1,0 1-1,0-1 0,0 0 0,0 1 0,0-1 1,0 1-1,0 0 0,1 0 0,-1 0 1,0 1-1,1-1 0,-1 1 0,0-1 0,1 1 1,0 0-1,-1 0 0,1 0 0,0 0 0,0 0 1,0 0-1,0 1 0,1-1 0,-1 1 0,-1 3 1,-1 2-5,-1 0 0,2 1 0,-1 0 0,1 0 0,1 0 0,0 0 0,0 0 0,-1 15 0,3-15 5,-1-1 0,2 1 0,-1 0 0,1-1 0,1 1-1,-1 0 1,2-1 0,-1 0 0,1 1 0,0-1 0,1 0-1,4 8 1,-4-10 2,0-1-1,1 0 0,0 0 1,-1 0-1,2 0 1,-1-1-1,0 0 0,1 0 1,0 0-1,0 0 0,0-1 1,0 0-1,1-1 1,-1 1-1,1-1 0,6 1 1,-3-1-32,-1 0 1,0-1-1,1 0 1,-1-1-1,1 0 1,-1 0-1,1-1 1,-1 0-1,1-1 1,-1 0-1,0 0 1,0-1-1,0 0 1,0-1-1,0 0 1,-1 0-1,0-1 1,8-6-1,1-1 16,-2-2-1,0 0 1,0-1-1,-1 0 1,-1-1-1,0-1 1,13-23-1,-15 23-12,0-1 1,-2 0-1,0 0 1,0-1-1,-2 0 0,-1-1 1,0 0-1,5-33 1,-30 136-94,17-68 159,1 1 1,0 0-1,1 0 0,1 0 0,6 29 0,-5-39-33,0 0-1,0 0 1,1 0-1,-1-1 1,1 1-1,1-1 1,-1 0-1,1 0 1,0 0-1,0 0 0,0-1 1,1 0-1,-1 0 1,1 0-1,0 0 1,1-1-1,9 6 1,-9-5-21,1-1 0,-1 0 0,1 0 0,-1-1 0,1 0 0,0 0 0,0 0 0,0-1 0,0 0 0,0 0 0,0-1 0,0 0 0,0 0 0,0 0 0,0-1 0,0 0 0,0-1 0,0 1 0,0-2 0,-1 1 0,1 0 0,-1-1 0,1-1 0,-1 1 0,0-1 0,0 0 0,-1 0 0,1 0 0,-1-1 0,0 0 1,0 0-1,0-1 0,-1 1 0,0-1 0,0 0 0,6-12 0,1-11-508,-2 0 1,0-1-1,4-31 1,-12 56 547,-1 16 31,2 0 1,-1 0 0,1-1 0,1 1 0,0-1 0,1 1 0,0-1 0,0 0-1,1-1 1,0 1 0,1-1 0,0 0 0,0 0 0,1-1 0,0 1 0,1-2 0,-1 1-1,2-1 1,-1 0 0,1-1 0,0 0 0,0 0 0,1-1 0,0 0 0,0-1-1,0 0 1,0 0 0,0-1 0,1 0 0,0-1 0,-1-1 0,19 1 0,1-2-2160,-6 0-2980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6.1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3833,'0'0'6467,"0"0"-4386,0 0-1602,0 0-182,0 0 52,0 0 600,1 21 254,4 41-578,3 0 0,18 70 0,-7-59-260,10 40-4,66 164 0,-92-269-357,0 0 1,1-1-1,0 1 0,10 12 1,-13-18-235,1 0 0,0 0 0,0-1 0,0 1 0,0-1 0,1 1 0,-1-1 0,0 0 0,1 0 0,-1 0 0,0 0 0,1 0 0,-1 0 0,1-1 0,0 1 0,-1-1 0,1 0 0,4 0 0,10 0-5672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59:36.5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35 151 8570,'0'0'1983,"0"0"-836,0 21-264,1 68-183,-1-84-598,1 1 0,-1-1 1,1 0-1,0 1 0,0-1 1,0 0-1,1 0 0,0 0 0,0 0 1,0 0-1,0 0 0,1 0 1,0-1-1,0 1 0,0-1 1,1 0-1,-1 0 0,1 0 0,0-1 1,0 1-1,0-1 0,1 0 1,-1 0-1,9 4 0,0-3-21,0 0 0,0 0 0,0-1 0,0-1 0,0 0 0,1-1 0,20-1 0,-29 0-45,0 0 1,0-1 0,0 0 0,0 1-1,-1-1 1,1-1 0,0 1 0,-1-1-1,1 0 1,-1 0 0,1 0 0,-1 0-1,0-1 1,0 0 0,0 0 0,5-5 0,-3 2 15,-1-1 1,0 1 0,0-1-1,-1 0 1,0 0 0,0-1-1,-1 1 1,0-1 0,3-9-1,-1-5 164,0 0 0,-1-1-1,-2 0 1,0 0 0,-1 0 0,-4-28-1,2 46-179,0 1 0,0-1 0,0 1-1,-1-1 1,0 1 0,0 0 0,0 0-1,0 0 1,-1 0 0,0 0-1,0 0 1,0 1 0,0-1 0,0 1-1,-1 0 1,0 0 0,1 0 0,-1 0-1,0 1 1,0-1 0,0 1 0,-1 0-1,1 1 1,-1-1 0,1 1-1,-7-2 1,5 1-47,-1 1-1,0-1 1,1 1-1,-1 1 1,0-1-1,0 1 1,0 0-1,0 1 1,1-1-1,-1 1 1,0 1-1,1-1 1,-1 1-1,1 0 0,-1 1 1,1 0-1,-11 6 1,5 1-21,0 1 0,1 0 0,1 0 0,0 1 0,0 1 1,1-1-1,-10 20 0,5-5-1770,2 1 1,-17 51-1,18-42-6676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2.6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6889,'0'0'1365,"0"0"-526,0 0 248,0 0 70,0 0-291,7 1-217,71 2 1173,169 13 449,241 15-1797,-279-28-4888,-188-3-309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3.2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78 7482,'0'0'2476,"0"0"-1541,0 0-682,0 0 50,0 0 205,0 0 100,2 24-196,-2-9-372,3 45 240,12 61 1,3-25 1248,-18-164-1101,2 23-292,-2 0 0,-2 1 0,-2-1-1,-12-54 1,8 52-31,16 51-447,123 103 218,-14-10 88,-90-78 31,46 37 12,-69-53-7,0 0 1,-1 1-1,1 0 1,-1-1 0,0 1-1,0 1 1,0-1-1,-1 0 1,1 1-1,-1-1 1,0 1 0,0 0-1,-1 0 1,2 5-1,-3-9 1,0 0-1,0 0 1,0 0-1,-1 0 0,1 1 1,0-1-1,0 0 0,-1 0 1,1 0-1,-1 0 1,1 0-1,-1 0 0,1 0 1,-1 0-1,0 0 1,1-1-1,-1 1 0,0 0 1,0 0-1,1 0 1,-1-1-1,0 1 0,0 0 1,0-1-1,0 1 0,0-1 1,-1 1-1,-33 10 21,28-9-17,-56 11-391,0-2 0,-1-3-1,-79 0 1,142-8-3917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3.8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6161,'0'0'1793,"0"0"-1014,0 0-221,0 0 831,0 19-74,7 367 3154,-4-321-4132,-3-25-268,2 0 1,2 0-1,13 55 0,-17-94-129,1 0-1,-1-1 0,0 1 1,1 0-1,-1-1 0,1 1 0,-1 0 1,1-1-1,0 1 0,-1-1 1,1 1-1,0-1 0,-1 1 1,1-1-1,0 1 0,-1-1 1,1 0-1,0 1 0,0-1 1,0 0-1,-1 1 0,1-1 0,0 0 1,0 0-1,0 0 0,0 0 1,-1 0-1,1 0 0,0 0 1,0 0-1,0 0 0,0-1 1,1 1-1,5-1-1771,7 1-3613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4.3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19 137 7906,'0'0'1175,"0"0"-563,0 0 280,-3 21 31,0-4-771,-1 0 27,0 1 0,2 0-1,0 0 1,1 0 0,1 0-1,1 0 1,1 0 0,4 25-1,-1-30-90,-1-1 0,2 0 0,0-1 1,0 1-1,1-1 0,0-1 0,1 1 0,0-1 0,1 0 0,0-1 0,0 0 0,1-1 1,0 0-1,1 0 0,-1-1 0,2 0 0,-1-1 0,1 0 0,0-1 0,0 0 0,0-1 1,1-1-1,-1 0 0,1 0 0,0-1 0,0-1 0,0 0 0,25-2 0,-32 0-55,0 0-1,-1 0 0,1 0 1,0-1-1,-1 0 0,1 0 1,-1-1-1,0 1 0,1-1 1,-1 0-1,0 0 0,-1-1 0,1 0 1,-1 1-1,6-7 0,-4 3 23,-1 0 0,0-1 0,0 0 0,-1 0 0,1 0 0,-2 0 0,1-1 0,-1 1 0,2-12 0,-2 4 25,0 1 0,-1-1-1,-1 0 1,0 1 0,-1-1 0,-1 0 0,-1 0 0,0 1-1,-1-1 1,0 1 0,-8-20 0,3 17-59,-1 1 0,0 0 0,-2 1 0,0 0 0,0 1 0,-1 0 0,-1 1 0,-24-21 0,30 29-17,0 0-1,-1 0 1,1 1-1,-1-1 0,0 2 1,-1-1-1,1 1 1,-1 1-1,0-1 1,0 2-1,0-1 1,0 1-1,0 0 1,-1 1-1,1 0 1,-1 1-1,1 0 1,0 0-1,-16 3 1,20-1-10,0 0 1,1 0 0,-1 1 0,1-1 0,-1 1 0,1 0 0,0 1 0,0-1 0,0 1-1,1-1 1,-1 1 0,1 0 0,0 1 0,0-1 0,0 0 0,1 1 0,0 0 0,-1-1-1,2 1 1,-4 9 0,0 4-100,0 1 0,2-1 0,0 1 0,-1 27 0,3-32-363,2 1 0,-1-1-1,2 0 1,0 1-1,0-1 1,1 0 0,1 0-1,1-1 1,0 1-1,0-1 1,1 0 0,14 21-1,17 15-5419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4.7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57 61 10906,'0'0'1282,"0"0"-691,0 0-338,-9 26 150,-27 84 142,33-98-475,0 0 0,1 1-1,0-1 1,1 1 0,0 0-1,1-1 1,1 1-1,0 0 1,0-1 0,2 1-1,-1-1 1,2 1 0,-1-1-1,2 0 1,0-1 0,0 1-1,1-1 1,0 0 0,1 0-1,0-1 1,1 1 0,0-2-1,1 1 1,9 7-1,-7-7-3,0-2-1,1 1 1,0-2-1,0 1 1,1-2-1,-1 0 1,1 0-1,1-1 0,-1-1 1,1 0-1,0-1 1,0 0-1,0-1 1,0-1-1,0 0 0,0-1 1,1-1-1,-1 0 1,0-1-1,15-3 1,-21 2-12,0 0 0,0 0 0,0 0 1,-1-1-1,1 0 0,-1-1 0,0 0 0,-1 0 1,1 0-1,-1-1 0,0 0 0,0 0 1,-1-1-1,1 1 0,-2-1 0,1 0 1,-1-1-1,0 1 0,0-1 0,4-14 0,-1 2 67,-2-1 0,0 0 0,-1 0 0,-1 0-1,-1-1 1,-1-42 0,-2 53-91,-1-1-1,0 1 1,-1 0-1,1 1 1,-2-1 0,0 0-1,0 1 1,-1 0 0,0 0-1,-1 0 1,0 1-1,-1 0 1,0 0 0,0 1-1,-1-1 1,0 1-1,-9-6 1,8 6-30,-1 0 1,0 2 0,-1-1-1,1 1 1,-1 1-1,0-1 1,-1 2-1,1 0 1,-1 0-1,0 1 1,0 1-1,0 0 1,0 0-1,-1 1 1,-16 1 0,24 1-46,0-1 1,0 1 0,1 1 0,-1-1-1,0 0 1,1 1 0,0 0 0,-1 0 0,1 0-1,0 1 1,0 0 0,0-1 0,0 1 0,0 1-1,1-1 1,-1 0 0,1 1 0,0 0 0,0 0-1,1 0 1,-1 0 0,1 0 0,0 0 0,0 1-1,0-1 1,-1 6 0,-3 9-1055,2 0 1,0 0-1,1 1 0,-1 37 1,3 0-6988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5.4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297 26 10594,'0'0'1362,"0"0"-613,0 0 54,0 0-21,0 0-308,-26-6-73,-5-1-327,-46-5 1,73 12-72,1 0-1,-1 0 1,0 0 0,0 1 0,1-1-1,-1 1 1,0 0 0,1 0-1,-1 1 1,0-1 0,1 1 0,0-1-1,-1 1 1,1 0 0,0 0-1,0 1 1,0-1 0,0 1 0,0-1-1,1 1 1,-1 0 0,1 0-1,-3 5 1,-2 1 11,-2 3-15,0 2 1,1-1 0,0 1-1,1 1 1,1-1-1,0 1 1,1 0 0,0 1-1,1-1 1,1 1 0,1 0-1,0-1 1,1 1 0,2 23-1,-1-35 2,0 1-1,0-1 1,1 0-1,0 1 1,0-1-1,0 0 1,0 0-1,1 0 0,0 0 1,0 0-1,0 0 1,0 0-1,0-1 1,1 1-1,0-1 1,-1 0-1,1 1 1,6 3-1,-4-3-63,1 0 1,0-1-1,1 1 0,-1-1 1,0 0-1,1-1 0,0 0 1,0 0-1,-1 0 0,14 1 1,-9-2-49,0-1 1,-1 1-1,1-2 1,0 1 0,0-2-1,-1 1 1,1-1-1,-1-1 1,1 0 0,-1 0-1,0-1 1,0-1-1,-1 1 1,1-2 0,11-7-1,-8 1 103,-1-1 1,-1 0-1,0 0 0,-1-1 1,0 0-1,-1-1 0,12-27 1,-15 27 594,0 0 0,-1 0 0,-1 0 0,5-30 0,12 148 441,27 106-1007,101 273 0,-85-291 209,-52-153-77,-2 1-1,-2 0 0,-1 1 0,-2 0 0,-2 0 1,-2 42-1,0-75-140,-2 1 0,1-1 0,-1 0 0,0 1 0,0-1 0,-1 0 0,0 0 1,-1 0-1,1 0 0,-1 0 0,-1-1 0,1 1 0,-1-1 0,0 0 0,0 0 0,-1 0 0,0-1 0,0 1 0,0-1 1,-1 0-1,1-1 0,-1 0 0,-1 1 0,1-2 0,0 1 0,-1-1 0,0 0 0,1 0 0,-1-1 0,-1 0 0,1 0 1,-12 1-1,-5-1 12,1-1 1,-1-1 0,1-1-1,-1-2 1,1 0 0,0-1 0,0-1-1,0-1 1,0-2 0,1 0-1,-27-14 1,32 13-22,0 0 0,1-1 1,0 0-1,0-2 0,1 1 0,1-2 0,0 0 1,1-1-1,0 0 0,1-1 0,1-1 0,0 0 0,1 0 1,-11-25-1,16 29-24,1 1 0,1-1 1,0 0-1,0 0 1,1 0-1,1-1 0,0 1 1,1 0-1,0-1 0,1 1 1,0 0-1,4-16 0,0 11 78,0 1-1,2 0 0,-1 0 1,2 0-1,0 1 0,1 0 0,20-25 1,11-4-766,1 2-1,2 2 1,2 2 0,52-34 0,-66 49-651,37-27-6790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6.7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 30 5777,'0'0'1044,"0"0"-483,0 0 73,0 0 544,-13 22-164,-36 75-136,46-90-746,1-1 0,-1 1-1,1 0 1,1 0 0,-1 0 0,1 1-1,1-1 1,-1 0 0,1 0-1,1 12 1,1 4 213,-2-9-179,0-1 0,2 0 0,0 1 1,0-1-1,1 0 0,1-1 0,0 1 0,0 0 0,2-1 0,-1 0 1,11 15-1,-11-20-122,0 1 1,1-2-1,0 1 1,0-1-1,0 1 1,1-2-1,0 1 1,0-1-1,1 0 1,-1-1-1,1 1 1,0-1-1,0-1 1,0 0-1,1 0 1,-1-1-1,1 0 1,10 2-1,-11-3 9,1-1-1,-1 1 0,1-1 1,-1-1-1,1 1 0,-1-2 1,1 1-1,-1-1 0,0 0 0,0-1 1,0 0-1,0 0 0,0-1 1,-1 0-1,11-6 0,-7 1-30,0-1-1,-1 1 0,0-2 0,-1 1 1,0-1-1,0-1 0,-1 1 0,10-21 1,-7 6-24,-1 0 0,-1 0 0,-1-1 0,-1-1 0,-2 1 0,3-34 0,-8 78-21,-1 4 16,1 1 1,2-1-1,0 0 1,8 36-1,-8-51 8,0 0 0,0 0 0,1 0 0,-1 0 1,1-1-1,1 1 0,-1-1 0,1 0 0,0 0 0,0 0 0,1-1 0,-1 1 0,1-1 0,0 0 0,0 0 0,0-1 1,1 0-1,-1 0 0,1 0 0,11 4 0,-10-4 5,1-1 1,0 0-1,-1 0 1,1-1-1,0 0 0,0-1 1,0 1-1,-1-1 1,1-1-1,0 0 1,0 0-1,0 0 0,-1-1 1,1 0-1,8-4 1,-11 4 13,0-1 1,0 0 0,0 0 0,0 0 0,-1-1-1,1 0 1,-1 0 0,0 0 0,0 0 0,-1-1-1,1 1 1,-1-1 0,0 0 0,0 0 0,0 0-1,-1 0 1,0-1 0,0 1 0,0-1-1,-1 1 1,1-9 0,0 6 9,-1-1-1,0 1 1,0-1-1,-1 0 1,0 1-1,-1-1 1,0 1-1,0-1 1,-1 1-1,0 0 1,-1-1-1,0 1 1,0 0 0,0 0-1,-7-9 1,5 9-22,-1 1 1,-1 0 0,1 0 0,-1 1 0,0-1 0,-1 1 0,0 1 0,1 0 0,-2 0 0,1 0 0,-1 1 0,1 0 0,-17-4-1,12 4-24,0 0 0,-1 1-1,1 1 1,0 0 0,-1 0-1,0 2 1,1 0 0,-1 0-1,1 1 1,-27 6-1,24 3-38,16-10 27,0 0-1,1 0 1,-1 0-1,0 0 1,0 0-1,0 0 1,1 0 0,-1 0-1,0 0 1,0 0-1,0 1 1,1-1-1,-1 0 1,0 0 0,0 0-1,0 0 1,0 0-1,1 0 1,-1 0-1,0 1 1,0-1-1,0 0 1,0 0 0,0 0-1,1 0 1,-1 1-1,0-1 1,0 0-1,0 0 1,0 0 0,0 1-1,0-1 1,0 0-1,0 0 1,0 0-1,0 1 1,0-1-1,0 0 1,0 0 0,0 0-1,0 1 1,0-1-1,0 0 1,0 0-1,0 0 1,0 1-1,0-1 1,0 0 0,0 0-1,-1 0 1,1 1-1,0-1 1,0 0-1,0 0 1,0 0 0,0 0-1,0 0 1,-1 1-1,1-1 1,23-1-388,0-2 0,0 0 0,27-8 0,-24 4 337,1 2 0,32-2 0,-38 6 102,0 0 0,0 2 0,-1 0 0,1 1 0,20 6-1,-31-6 46,-1 1-1,0 1 0,-1 0 0,1 0 0,-1 0 0,0 1 0,0 1 0,0-1 0,-1 1 0,1 1 0,-1-1 0,-1 1 0,8 9 1,-6-5 17,-1 1 0,1 0 0,-2 0 0,0 1 0,0 0 0,-1 0 0,-1 0 0,0 0 0,4 27 0,-3 5 342,-2 77 1,-3-94-190,1-37-98,1-1 1,0 1 0,0 0-1,1 0 1,1 1-1,-1-1 1,8-13 0,5-13-107,1-8-23,-4 4-236,3 0 0,1 1 0,44-70 0,-58 104 193,0 0-1,0 0 1,1 0-1,-1 0 0,1 1 1,0 0-1,0 0 0,8-4 1,-11 6 28,0 1 0,0-1 0,0 1 0,0-1 1,1 1-1,-1 0 0,0-1 0,0 1 0,0 0 0,1 0 0,-1 0 0,0 0 1,0 0-1,1 0 0,-1 0 0,0 1 0,0-1 0,0 0 0,0 1 0,1-1 1,-1 0-1,0 1 0,0 0 0,0-1 0,0 1 0,0 0 0,0-1 1,0 1-1,0 0 0,0 0 0,-1 0 0,1 0 0,0 0 0,0 0 0,-1 0 1,1 0-1,-1 0 0,1 0 0,-1 0 0,1 2 0,7 19-1,-1 1 1,-1-1-1,-1 1 0,-1 0 0,1 31 0,-4-31 67,2-1 0,0 0 0,1 0 0,2 0 1,0 0-1,13 30 0,-19-52-55,0 1 1,1 0 0,-1-1-1,0 1 1,0-1 0,1 1-1,-1-1 1,0 1 0,1-1-1,-1 1 1,0-1 0,1 0-1,-1 1 1,1-1 0,-1 1-1,0-1 1,1 0-1,-1 1 1,1-1 0,-1 0-1,1 0 1,-1 1 0,1-1-1,0 0 1,-1 0 0,1 0-1,-1 0 1,1 1 0,-1-1-1,1 0 1,0 0 0,-1 0-1,1-1 1,-1 1 0,1 0-1,0 0 1,-1 0 0,1 0-1,-1 0 1,1-1 0,-1 1-1,1 0 1,-1 0-1,1-1 1,-1 1 0,1 0-1,-1-1 1,1 1 0,-1-1-1,0 1 1,1 0 0,-1-1-1,0 1 1,1-1 0,-1 1-1,0-1 1,1 1 0,-1-1-1,0 0 1,20-38 212,-18 34-245,46-133-65,-39 105-111,1 0-1,2 1 1,1 0 0,2 1 0,25-41 0,-39 71 194,-1 0 0,1-1 1,0 1-1,0 0 0,0-1 0,0 1 1,0 0-1,1 0 0,-1 0 0,0 0 1,0 0-1,1 0 0,-1 0 0,0 0 1,1 1-1,-1-1 0,1 1 0,-1-1 1,1 1-1,1-1 0,-1 1 4,-1 1-1,0-1 0,0 0 1,-1 1-1,1-1 1,0 1-1,0-1 0,0 1 1,0 0-1,0-1 1,0 1-1,-1 0 0,1 0 1,0 0-1,-1-1 1,1 1-1,-1 0 1,1 0-1,0 0 0,-1 0 1,0 0-1,1 1 1,3 9 44,-1 0 0,0 1 0,-1-1-1,1 12 1,-3-20-8,6 56 261,-3-25-127,1 0 0,2 0 0,12 40 0,-18-72-188,1 1 1,0-1-1,0 0 1,0 1-1,0-1 0,1 0 1,-1 0-1,1 0 1,-1 0-1,1 0 1,-1-1-1,1 1 1,0 0-1,0-1 0,0 1 1,0-1-1,0 0 1,0 1-1,1-1 1,-1 0-1,4 1 1,-3-2-234,-1 1 1,1-1 0,0 0-1,0 0 1,0 0 0,0 0 0,0 0-1,-1-1 1,1 1 0,0-1 0,0 0-1,2-1 1,21-15-4672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4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2 103 1816,'0'0'8905,"0"0"-6219,0 0-2194,0 0-216,0 0 175,0 0 121,-1-15-77,0-49-227,2 63-261,-1 0 0,0 0 1,0 0-1,0 0 0,1 0 0,-1 0 1,0 0-1,1 0 0,-1 0 0,1 0 1,-1 0-1,1 0 0,-1 0 0,1 0 1,0 0-1,0 1 0,-1-1 0,1 0 1,0 0-1,0 1 0,0-1 1,0 1-1,0-1 0,0 1 0,-1-1 1,2 1-1,-1-1 0,0 1 0,1-1 1,29 1 148,-23 1-120,3 0 34,1 1-1,-1 0 0,1 0 1,-1 1-1,0 1 0,0 0 1,-1 0-1,1 1 0,-1 1 1,0 0-1,12 9 0,4 4 69,-1 1 0,42 45 0,-58-55-156,0 0 0,0 0 0,-1 1-1,-1 1 1,0-1 0,0 1 0,-1 1 0,-1-1 0,0 1-1,-1 0 1,0 0 0,-1 0 0,0 0 0,-1 1 0,0 17-1,-2-29-1713,0-2-2682,0-2-3733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7.9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12083,'0'0'1379,"0"0"-727,0 0-547,0 0 22,0 0 456,0 27 23,1 186 185,3-148-478,4 0 0,2 0 0,3 0 0,29 86 0,110 242 429,-124-326-788,-24-56 52,0-4 5,-1 0-1,0 0 0,-1 0 1,0 0-1,0 1 0,-1-1 1,1 11-1,-2-18-9,0 0 1,0 0-1,0 1 1,0-1-1,0 0 0,0 0 1,0 1-1,0-1 1,0 0-1,0 0 1,0 1-1,-1-1 0,1 0 1,0 0-1,0 1 1,0-1-1,0 0 0,-1 0 1,1 0-1,0 0 1,0 1-1,0-1 0,-1 0 1,1 0-1,0 0 1,0 0-1,-1 0 0,1 0 1,0 0-1,0 0 1,-1 1-1,1-1 1,0 0-1,0 0 0,-1 0 1,1 0-1,0 0 1,-1 0-1,1 0 0,0-1 1,0 1-1,-1 0 1,1 0-1,0 0 0,0 0 1,-1 0-1,1 0 1,0 0-1,0-1 0,0 1 1,-1 0-1,-15-10 25,2-3-19,0-1 0,1 0 0,1-1 0,0 0 1,1-1-1,-16-32 0,2-4-17,-20-55 0,29 64-36,3 0 0,1-1 0,2 0 0,2-1 0,2 0 0,2 0 0,1-50 0,5 82 23,-1 1-1,2-1 1,-1 1-1,2-1 1,0 1-1,0 1 1,1-1 0,0 0-1,1 1 1,1 0-1,0 1 1,0-1-1,16-16 1,-17 20-3,0 1 1,0 0 0,1 0-1,0 1 1,0-1-1,0 2 1,1-1 0,0 1-1,-1 0 1,1 1 0,1 0-1,-1 0 1,0 0-1,1 1 1,-1 1 0,1-1-1,0 1 1,0 1-1,-1 0 1,16 1 0,-22 0 22,1 0 0,-1 1 0,0-1 0,0 0 0,-1 1 0,1-1 0,0 1 0,0-1 0,-1 1 0,1 0 0,-1 0 0,1 0 0,-1 0 0,0 0-1,0 0 1,0 0 0,0 0 0,0 0 0,0 1 0,-1-1 0,1 0 0,-1 1 0,0-1 0,1 0 0,-1 1 0,0-1 0,0 0 0,-1 4 0,1 2 1,0 0-1,0 0 1,-1 0 0,0 0-1,-1 0 1,0 0-1,-4 11 1,1-10 0,-1 0 0,0 0 1,-1-1-1,1 1 0,-2-2 0,1 1 0,-1-1 0,0 0 1,-1-1-1,-15 10 0,-12 4-92,-54 23 0,58-29-109,31-14 145,1 0 0,-1 0 0,1 0-1,-1 0 1,1 0 0,-1 1-1,1-1 1,-1 0 0,1 1 0,-1-1-1,1 0 1,-1 1 0,1-1 0,-1 0-1,1 1 1,0-1 0,-1 1-1,1-1 1,0 1 0,-1-1 0,1 0-1,0 1 1,-1 0 0,1-1 0,0 1-1,0-1 1,0 2 0,11 6-489,26-1 457,-18-6 89,1 0 1,0-1-1,-1-1 1,1-1-1,0-1 1,-1 0-1,0-2 1,0 0-1,0-1 1,-1-1-1,1-1 1,-2 0 0,1-2-1,-1 0 1,-1 0-1,0-2 1,0 0-1,-1-1 1,-1 0-1,0-1 1,12-17-1,-13 16-24,-2 1 0,0-2 0,0 0 0,-2 0-1,0 0 1,-1-1 0,0-1 0,-2 1 0,0-1 0,-1-1 0,-1 1-1,0 0 1,1-29 0,-6 55 108,0 0-1,0-1 0,-1 1 1,0 0-1,-6 12 1,-4 15 270,6-9-191,0 1 0,2 0 0,1 0-1,1 1 1,2-1 0,3 37 0,-2-60-140,0 1 0,0-1 0,0 1 0,0-1 0,1 0 0,-1 0 0,1 0 0,0 0 0,1 0 1,-1 0-1,1 0 0,0-1 0,0 1 0,0-1 0,0 0 0,0 0 0,6 4 0,-2-3 28,0 0 0,0 0-1,0-1 1,1 0-1,-1 0 1,1-1 0,0 0-1,0-1 1,11 2-1,-5-2-15,-1 0 0,1-1 0,0-1-1,-1 0 1,1-1 0,-1 0 0,0-1-1,0-1 1,0 0 0,0-1 0,19-9-1,-11 0-144,-1-2 0,0 0 0,-2-1 0,1 0-1,-2-2 1,-1 0 0,0-1 0,-1 0-1,-2-1 1,0-1 0,-1 0 0,-1-1 0,-1 0-1,-1-1 1,-1 0 0,-1 0 0,-1-1-1,-2 0 1,3-41 0,-7 65 107,0 1 0,0 0 0,-1 0 0,1 0 0,0 0 0,0 0 0,0 0 0,-1 0 0,1 0-1,0 0 1,0 0 0,-1-1 0,1 1 0,0 0 0,0 0 0,-1 1 0,1-1 0,0 0 0,0 0 0,-1 0 0,1 0 0,0 0 0,0 0 0,-1 0 0,1 0 0,0 0 0,0 0 0,0 1-1,-1-1 1,1 0 0,0 0 0,0 0 0,0 0 0,-1 1 0,1-1 0,0 0 0,0 0 0,0 0 0,0 1 0,0-1 0,0 0 0,-1 0 0,1 1 0,0-1 0,0 0 0,0 0 0,0 1-1,0-1 1,0 0 0,0 0 0,0 1 0,0-1 0,-7 16 92,-1-1-1,2 2 1,0-1-1,2 0 1,-1 1-1,-2 28 1,2 4 371,1 57 0,3-96-415,2 0 0,-1 0 0,2 0 0,-1 0 0,1 0 0,1 0 0,0-1 0,0 1 0,1-1 0,8 17 0,-8-21-17,0 1 0,0-1 1,1 0-1,-1 0 0,1-1 0,0 1 1,1-1-1,-1 0 0,1 0 1,-1-1-1,1 0 0,0 0 1,0 0-1,0-1 0,1 0 1,-1 0-1,10 2 0,-6-3-14,-1 1 1,0-1-1,1 0 0,-1-1 0,0 0 1,1-1-1,-1 0 0,1-1 1,-1 1-1,0-2 0,0 1 0,0-1 1,0-1-1,-1 1 0,1-2 0,-1 1 1,0-1-1,9-7 0,-6 2-7,0 0-1,-1 0 1,-1-1-1,0-1 1,0 1 0,-1-2-1,-1 1 1,0-1-1,-1 0 1,0 0-1,5-19 1,-2 0-84,-3 0 0,-1 0 0,-1 0 0,-1-1 0,-3-43 0,0 75 76,0 1 0,0 0 0,1 0-1,-1-1 1,0 1 0,0 0 0,0 0 0,0-1 0,0 1 0,0 0 0,0 0 0,0-1 0,0 1 0,0 0 0,0-1 0,0 1 0,0 0-1,0 0 1,0-1 0,0 1 0,0 0 0,0-1 0,0 1 0,0 0 0,0 0 0,0-1 0,0 1 0,0 0 0,-1-1 0,1 1 0,0 0-1,0 0 1,0 0 0,-1-1 0,1 1 0,0 0 0,0 0 0,0 0 0,-1-1 0,1 1 0,0 0 0,0 0 0,-1 0 0,1 0 0,0 0-1,-1 0 1,1 0 0,0 0 0,0 0 0,-1 0 0,1-1 0,0 1 0,-1 1 0,1-1 0,0 0 0,-1 0 0,1 0 0,0 0 0,-1 0-1,-11 17-26,3 8 56,2 1 0,0 0-1,2 1 1,1 0 0,1 0-1,1 0 1,2 36 0,0-57-25,0 0 1,0 1-1,0-1 0,1 0 1,0 0-1,0 0 0,1 0 1,0 0-1,0-1 0,0 1 1,1 0-1,-1-1 1,1 0-1,1 1 0,-1-1 1,1-1-1,0 1 0,0 0 1,0-1-1,0 0 0,1 0 1,0 0-1,0 0 0,0-1 1,0 0-1,1 0 1,-1 0-1,1-1 0,0 0 1,-1 0-1,1 0 0,0-1 1,0 0-1,7 1 0,8 0-967,1-2 0,-1 1 0,33-6 0,-3-9-5747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8.3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 0 10178,'0'0'1324,"0"0"-839,0 0-367,-21 11 153,-65 34-10,84-44-254,0 0-1,0 0 0,0 0 1,0 0-1,0 0 1,0 0-1,1 1 0,-1-1 1,0 1-1,1 0 0,-1-1 1,1 1-1,0 0 0,0 0 1,-1 0-1,1-1 0,0 1 1,1 1-1,-1-1 0,0 0 1,1 0-1,-1 0 1,1 0-1,-1 0 0,1 1 1,0-1-1,0 0 0,0 0 1,0 0-1,1 1 0,-1-1 1,0 0-1,1 0 0,0 3 1,2-1-10,-1 0 0,1 1 0,0-1 0,0 0 0,0-1 0,0 1 0,1 0 0,-1-1 0,1 0 0,6 4 0,97 59-78,-59-38 894,-1 2 0,84 70 1,-127-97-664,-1 0 1,0 1-1,0 0 0,0-1 1,0 1-1,-1 0 0,1 0 1,3 8-1,-6-11-122,0 0 0,0 0 0,1 0 0,-1 0 0,0 0-1,0 0 1,0 0 0,0 0 0,0 0 0,0 0 0,-1 0 0,1 0-1,0 0 1,0 0 0,-1 0 0,1 0 0,0-1 0,-1 1 0,1 0 0,-1 0-1,1 0 1,-1 0 0,0-1 0,1 1 0,-1 0 0,0-1 0,1 1 0,-1 0-1,0-1 1,0 1 0,0-1 0,1 1 0,-1-1 0,0 1 0,0-1-1,0 0 1,0 1 0,0-1 0,0 0 0,0 0 0,0 0 0,0 0 0,0 0-1,0 0 1,-1 0 0,-23 3 4,1 0 0,-1-2 1,0-1-1,1 0 0,-1-2 0,1-1 0,-1-1 0,-37-12 1,61 16-70,0 0 0,-1-1 1,1 1-1,0-1 0,-1 0 1,1 1-1,0-1 1,0 0-1,-1 0 0,1 0 1,0 0-1,0 0 1,0 0-1,0 0 0,0 0 1,0 0-1,1 0 1,-1-1-1,0 1 0,0-2 1,-1-21-3862,2 7-3033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8.6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0 10242,'0'0'4074,"0"0"-2943,0 0-991,0 0-34,-6 27 255,3-17-288,-6 32 336,1 0 1,2 1 0,-1 52-1,6-64-318,7 358 774,-1-312-921,4-1 0,3 0-1,25 85 1,-36-157-311,7 19 184,-7-23-7,-1 1-1,0-1 0,0 1 0,1-1 1,-1 1-1,0-1 0,1 1 0,-1-1 1,0 1-1,1-1 0,-1 0 0,1 1 1,-1-1-1,1 0 0,-1 1 0,1-1 1,-1 0-1,1 1 0,-1-1 0,1 0 1,-1 0-1,1 0 0,-1 1 0,1-1 1,-1 0-1,1 0 0,0 0 0,-1 0 1,1 0-1,-1 0 0,2 0 1,1-2-6340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09.0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32 10402,'0'0'2562,"0"0"-986,0 0-426,0 0-314,0 0-226,0 0-345,7-1-153,42-5-73,1 3 0,-1 2 0,56 5-1,-57-1-30,-28-3-12,-1 1 1,0 1-1,0 1 0,27 8 1,-40-9 2,1 0 0,-1 1 0,0 0 0,0 1 1,0-1-1,0 1 0,-1 0 0,1 0 0,-1 1 1,0-1-1,0 1 0,-1 1 0,1-1 0,-1 0 0,-1 1 1,4 6-1,1 6 4,0 0-1,-2 0 1,5 22 0,-8-26-1,1-1-1,0 0 0,0 0 1,1 0-1,1-1 1,0 0-1,1 0 0,8 12 1,-13-22 13,0 1-1,1-1 1,-1 0 0,0 1 0,1-1 0,-1 0 0,1 0 0,0-1-1,0 1 1,0-1 0,0 1 0,0-1 0,0 0 0,0 0-1,0 0 1,0 0 0,0-1 0,1 0 0,-1 1 0,0-1-1,0 0 1,1 0 0,-1-1 0,0 1 0,0-1 0,0 1-1,1-1 1,-1 0 0,0 0 0,0-1 0,0 1 0,0-1 0,-1 1-1,1-1 1,0 0 0,3-3 0,3-3 52,0 0 1,0 0-1,-1-1 1,0 0-1,0-1 1,-1 1-1,-1-2 1,9-15-1,-10 12-14,1 0 0,-2-1 0,0 1 0,-1-1 0,0 0 0,-1 0 1,-1 0-1,0 0 0,-3-23 0,2 35-38,0-1 1,0 1 0,0 0-1,-1-1 1,0 1-1,0 0 1,0 0-1,0-1 1,0 1 0,0 0-1,-1 0 1,1 0-1,-1 1 1,0-1-1,0 0 1,0 1-1,-1-1 1,1 1 0,0-1-1,-5-2 1,2 2-14,0 1-1,0-1 1,0 1 0,0 0 0,0 1 0,-1-1 0,1 1-1,-1 0 1,1 0 0,-1 1 0,-7-1 0,-1 2-140,0 0 0,0 0 1,0 2-1,0 0 0,0 0 0,1 1 0,0 1 1,-23 10-1,-17 19-2105,10-1-3184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34.9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85 4281,'0'0'1283,"0"0"-346,0 0 60,-14-25 7491,14 22-8483,1 0-1,-1 1 1,1-1 0,0 0-1,0 1 1,0-1 0,0 1-1,0-1 1,1 1-1,-1-1 1,1 1 0,0 0-1,-1 0 1,1 0 0,0 0-1,0 0 1,0 0 0,1 1-1,-1-1 1,0 1 0,1-1-1,-1 1 1,1 0-1,-1 0 1,1 0 0,-1 0-1,1 0 1,5 0 0,-5 0-12,1 0 1,0 1-1,-1-1 1,1 1 0,0-1-1,0 1 1,0 0-1,-1 1 1,1-1-1,0 1 1,0-1 0,-1 1-1,1 0 1,-1 1-1,1-1 1,-1 0 0,1 1-1,-1 0 1,0 0-1,1 0 1,2 3-1,7 11-3,0 2-1,-1-1 0,0 2 1,-2 0-1,0 0 0,-1 0 0,-1 1 1,-1 1-1,0-1 0,6 42 0,-4 6 66,-4 0-1,-2 76 1,-3-144-10,0 0 14,4-40 161,-3 15-171,9-82-24,4-27-215,-12 119 152,2 0-1,0 0 1,0 1 0,1 0 0,1-1 0,12-19 0,-17 32 28,-1 1 0,1-1 0,0 1 0,0 0 0,0 0 0,0-1 0,0 1 1,0 0-1,0 0 0,0 0 0,0 0 0,0 0 0,1 0 0,-1 0 0,0 1 0,1-1 0,-1 0 0,0 1 0,1-1 0,-1 1 0,1-1 0,-1 1 0,1 0 0,-1-1 0,3 1 1,-2 1-3,0 0 1,0-1 0,0 1 0,0 0 0,0 0-1,0 0 1,-1 0 0,1 1 0,0-1 0,0 0 0,-1 1-1,1-1 1,-1 1 0,1 0 0,1 2 0,4 7-29,0 1 1,-1-1 0,0 2 0,6 17 0,1 11 37,-2 2 0,-1-1 1,-3 1-1,-1 0 1,-1 84-1,0-199 211,3 0-1,23-98 1,-28 158-187,1-8-28,12-48-69,-14 63 62,-1 1-1,1 0 1,0-1-1,0 1 1,0 0-1,1 0 1,0 0 0,-1 1-1,1-1 1,1 1-1,-1-1 1,4-2-1,-5 5 2,-1 0 0,1 1 0,-1-1-1,0 0 1,1 1 0,0-1 0,-1 1 0,1 0-1,-1-1 1,1 1 0,0 0 0,-1 0 0,1 0-1,-1 0 1,1 0 0,0 1 0,-1-1-1,1 0 1,-1 1 0,1-1 0,-1 1 0,1-1-1,-1 1 1,1 0 0,-1 0 0,1 0 0,-1 0-1,0 0 1,0 0 0,1 0 0,-1 0-1,0 0 1,1 2 0,6 7 35,-1-1 0,0 1 0,9 16 0,-7-11-46,23 36 63,41 87 1,-64-117 43,-1 0 0,-1 1-1,-1 0 1,0 1 0,-2-1 0,-1 1 0,1 32 0,-4 12 480,0-66-548,0-1 29,0 0-7,18-4-3761,-11-3-3721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36.1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 1 6793,'0'0'1607,"0"0"-757,0 0-22,0 0 19,0 0-35,0 0-378,-4 9-108,-3 15 208,0 1-1,1 0 1,2 1 0,-3 40-1,6 117-1033,2-100-6069,-1-91 3538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36.5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6377,'0'0'1270,"0"0"204,0 0-211,0 0-501,0 0-300,0 0-282,3 2 136,41 37 787,-2 1-1,58 72 1,-6-6-798,-42-48-272,-51-57-813,-1-14-3010,0-5-1405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36.8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1568,'0'0'5272,"0"0"-3677,0 0-1069,0 0 659,0 0 279,0 0-337,2 25-253,21 202 1717,-18-177-2128,-2-17-398,2 0-1,9 35 0,-14-66-204,0-1 0,1 0 0,-1 0 0,0 0 0,0 0 0,1 0 0,-1 0-1,1 0 1,-1 0 0,1 0 0,-1 0 0,1 0 0,0-1 0,-1 1 0,1 0 0,0 0-1,0 0 1,-1-1 0,1 1 0,0 0 0,0-1 0,0 1 0,0-1 0,0 1 0,0-1-1,0 0 1,0 1 0,0-1 0,0 0 0,0 1 0,0-1 0,0 0 0,2 0 0,8 0-4657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37.4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3 125 7738,'0'0'1651,"0"0"-436,0 0-7,0 0-539,0 0-287,0 0-128,9 20-131,30 65 157,-37-82-261,-1 0 0,1-1 0,-1 1 0,1 0 0,0-1 0,0 0 0,0 1 0,0-1 0,1 0 0,-1 0 0,1-1 0,-1 1 0,1 0-1,-1-1 1,1 1 0,0-1 0,0 0 0,0 0 0,0 0 0,0 0 0,0-1 0,0 1 0,0-1 0,0 0 0,0 0 0,0 0 0,0 0 0,0 0 0,4-1 0,5 0 56,-9 1-32,0-1-1,0 1 0,0-1 1,0 0-1,0 0 0,-1 0 1,1 0-1,0 0 0,-1-1 1,1 1-1,-1-1 1,1 0-1,-1 0 0,0 0 1,1 0-1,-1 0 0,0 0 1,-1-1-1,1 1 0,0-1 1,-1 1-1,1-1 0,-1 1 1,0-1-1,0 0 0,0 0 1,0 0-1,0 0 0,-1 0 1,1-3-1,2-6 20,-2 0 0,1 0 0,-1-1 0,-1 1 0,0 0 0,-3-16 0,2 23-55,0 0-1,-1 1 0,0-1 1,0 0-1,0 1 0,0 0 0,-1-1 1,1 1-1,-1 0 0,0 1 1,0-1-1,-1 0 0,1 1 1,-1-1-1,0 1 0,0 0 0,0 1 1,-6-4-1,2 1 1,0 1-1,0 1 1,0 0-1,-1 0 1,1 0-1,-1 1 1,1 0 0,-1 1-1,-14-1 1,20 3-14,1-1 1,0 1-1,0-1 1,-1 1-1,1 0 0,0 0 1,0 0-1,0 0 1,0 0-1,0 1 1,0-1-1,1 0 1,-1 1-1,0 0 1,1-1-1,-1 1 0,1 0 1,-1 0-1,1 0 1,0 0-1,0 0 1,0 0-1,0 0 1,0 0-1,0 0 1,0 1-1,1-1 0,0 0 1,-1 0-1,1 5 1,-3 11 12,1-1-1,1 35 1,1-41-8,0-5 2,1-1 0,-1 0 0,1 0 0,0 0 1,1 0-1,-1 0 0,1-1 0,0 1 0,0 0 1,0-1-1,1 1 0,0-1 0,0 0 0,0 1 0,0-2 1,0 1-1,1 0 0,0-1 0,0 1 0,0-1 1,0 0-1,0 0 0,1-1 0,-1 1 0,1-1 0,0 0 1,-1 0-1,1-1 0,0 0 0,0 1 0,0-2 0,0 1 1,0 0-1,1-1 0,-1 0 0,8-1 0,-10-1 4,0 1 0,0-1 0,0 0 0,0 0 0,-1 0 0,1 0-1,-1-1 1,1 1 0,-1-1 0,0 1 0,0-1 0,0 0 0,-1 0-1,1 0 1,0 0 0,-1 0 0,0 0 0,0 0 0,0 0 0,1-5-1,14-68 96,-14-31-35,10 146-37,-3-16-3,44 133 913,-45-137-867,1-1-1,0 1 1,2-2 0,0 1 0,1-2 0,14 17 0,-22-30-67,-1 1 1,1-1-1,-1 0 1,1 0-1,0-1 1,0 1-1,6 2 1,-8-4-232,-1-1 1,1 1 0,0-1 0,-1 1-1,1-1 1,0 0 0,-1 1-1,1-1 1,0 0 0,-1 0 0,1 0-1,0 0 1,-1-1 0,1 1 0,0 0-1,-1-1 1,1 1 0,0-1 0,-1 1-1,1-1 1,-1 0 0,1 0 0,2-2-1,11-14-10477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38.0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6241,'0'0'2175,"0"0"-985,0 0-178,0 0 6,0 0-401,0 0-127,4 0 75,241 13 3147,-173-14-3654,74-11 0,-141 14-3320,-12 6-562,-10 4-2721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4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11739,'0'0'1408,"0"0"-775,13 24-105,91 166 1401,34 4-134,-95-138-1606,-2 1-1,51 96 0,-89-145-98,-6-6-39,-13-13-28,-21-24-36,18 14-30,2-1 1,1-1-1,1 0 0,1-1 1,1-1-1,1 0 0,1 0 1,1-1-1,1-1 0,2 0 1,0 0-1,2 0 0,1-1 1,2 0-1,1-53 0,1 78 39,0 0 0,1 0-1,-1 0 1,1 0 0,0 0-1,0 0 1,0 0 0,0 1 0,1-1-1,-1 0 1,1 1 0,-1-1-1,1 1 1,0-1 0,0 1 0,0 0-1,0-1 1,1 1 0,-1 0-1,1 1 1,-1-1 0,1 0 0,0 1-1,-1-1 1,1 1 0,0 0-1,0 0 1,0 0 0,0 1 0,0-1-1,0 0 1,0 1 0,0 0-1,0 0 1,6 0 0,-2 0 15,1 1 0,0 0 0,-1 0 0,1 0 0,-1 1-1,1 0 1,-1 0 0,0 1 0,1 0 0,-1 0 0,-1 1 0,1 0 0,10 8 0,-9-4 36,1 1 0,-1 0 0,-1 1 0,0-1 0,0 1 0,-1 1 0,0-1-1,-1 1 1,0 0 0,-1 0 0,0 1 0,-1-1 0,0 1 0,-1 0 0,0 0 0,-1 0 0,0 0 0,-1 0 0,0 0 0,-4 22 0,2-25-35,0-1 0,0 0-1,0 1 1,-1-1 0,0 0 0,-1 0 0,0-1 0,0 1 0,-1-1-1,0 0 1,0 0 0,0 0 0,-1-1 0,0 0 0,-1 0 0,1 0-1,-1-1 1,0 0 0,0 0 0,-1-1 0,1 0 0,-1 0 0,0-1-1,0 0 1,0 0 0,-1-1 0,1 0 0,0 0 0,-14 0-1,17-1-25,1-1 0,-1 1-1,0-1 1,0 0-1,1 0 1,-1-1-1,0 0 1,0 1-1,1-1 1,-1-1-1,-8-3 1,10 4-59,1-1 0,0 0 0,1 0 0,-1 0 0,0 0 0,1-1 0,-1 1 0,1 0 0,-1-1 0,1 1 0,0-1 0,0 1 0,0-1 0,0 1 0,1-1 0,-1 0 0,1 1 0,0-1-1,0 0 1,0-5 0,-1-35-3306,1 1-2738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38.3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5089,'0'0'2239,"0"0"-1075,0 0-13,0 0 196,0 0-397,0 0-123,10 0-68,176 3 2639,-54 0-2572,0-3-3318,-132 0-2004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44.1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5 112 6705,'0'0'1699,"0"0"-761,0 0 369,0 0-40,0 0-396,-1-4-127,0 0-581,0-1 0,0 1 0,1 0 1,-1 0-1,1-1 0,1 1 0,-1 0 0,0-1 1,1 1-1,1-5 0,-1 7-130,0 0-1,1-1 1,-1 1-1,1 0 1,-1 0-1,1 0 1,0 0-1,0 0 1,0 0-1,0 0 1,0 1-1,0-1 1,0 1 0,1 0-1,-1-1 1,1 1-1,-1 0 1,1 0-1,3 0 1,16-5-24,1 1 0,-1 1 0,1 1-1,0 1 1,0 0 0,0 2 0,0 1 0,0 1 0,30 7 0,-45-7 9,0 0-1,-1 1 1,1 0-1,-1 0 1,0 0-1,0 1 1,0 0-1,0 1 1,-1 0 0,1 0-1,-1 0 1,-1 0-1,1 1 1,5 8-1,-8-10-3,0 1 1,-1-1-1,1 1 0,-1 0 0,-1 0 0,1-1 0,-1 1 0,1 1 0,-1-1 1,-1 0-1,1 0 0,-1 0 0,0 0 0,0 1 0,0-1 0,-1 0 0,0 0 1,0 0-1,0 0 0,-1 0 0,1 0 0,-5 8 0,-3 3 14,0 0 0,-1-1 0,0 0 0,-1-1 0,-15 15 1,-70 62-59,88-83 25,0-1 12,6-4 10,0-1 0,0 0-1,0 0 1,0 0 0,-1 0 0,1 0 0,0-1-1,-1 1 1,0-1 0,-4 3 0,7-40-567,1 30 526,0 0 0,1 0 1,0 0-1,0 0 0,1 1 0,-1-1 0,1 1 0,0 0 1,1-1-1,-1 1 0,1 1 0,0-1 0,0 1 0,1-1 1,0 1-1,-1 0 0,1 1 0,0-1 0,1 1 0,6-3 1,-5 2 15,0 0 1,0 0-1,1 1 1,0 1-1,-1-1 1,1 1-1,0 0 1,0 1-1,0 0 1,0 0-1,0 1 1,0 0-1,0 0 1,0 1 0,10 2-1,-12-1 19,1 1-1,-1 1 1,0-1 0,0 1 0,0 1-1,0-1 1,-1 1 0,0 0-1,0 0 1,0 0 0,-1 1 0,1-1-1,-1 1 1,3 7 0,1 1 22,0 1 0,-1 0 0,-1 0 0,0 1 0,4 17 0,-8-21-1,0-1-1,0 1 1,-1 0 0,-1 0 0,0 0-1,0 0 1,-1 0 0,-1 0 0,0 0 0,-1 0-1,0 0 1,0-1 0,-2 0 0,1 0 0,-12 20-1,11-23 12,-1 0 0,0-1 0,0 1 0,-1-1 0,0-1 1,0 1-1,0-1 0,-1 0 0,0-1 0,0 0 0,-1 0 0,1-1 0,-1 0 0,0 0 0,0-1 0,0-1 0,0 1 0,-1-1 0,1-1 0,-14 1 0,12-1 13,1-1 0,0 0 0,0-1 0,0 0 0,0 0 0,0-1 0,0-1-1,0 0 1,0 0 0,1-1 0,-10-5 0,5 1-32,1-1-1,1 0 0,-1-1 1,2 0-1,-1-1 1,-13-18-1,19 22-34,1 2-3,0 0-1,0 0 0,1-1 1,0 0-1,0 0 0,0 0 1,1 0-1,-6-13 0,9 19-242,0 0-183,33 8-4130,-31-8 4133,18 9-4866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44.8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39 8450,'0'0'2143,"0"0"-1176,0 0-368,0 0 13,0 0 123,0 0-259,3-3-202,0-1-226,1 1 1,0 0-1,0 0 0,0 0 0,0 1 0,0 0 0,0-1 0,1 1 0,-1 1 1,1-1-1,0 1 0,-1 0 0,1 0 0,0 0 0,6 0 0,88-1 172,-67 3-185,-4-2 1,47 3-7,-70-1-33,0 0 0,0 0 1,-1 0-1,1 1 0,0-1 1,-1 1-1,1 0 0,-1 0 1,0 1-1,0-1 0,0 1 1,7 6-1,-10-7 5,1 0 0,0 1-1,-1-1 1,1 0 0,-1 1 0,0 0 0,0-1 0,0 1 0,0 0-1,0-1 1,-1 1 0,1 0 0,-1 0 0,0 0 0,0 0-1,0-1 1,0 1 0,0 0 0,-1 0 0,1 0 0,-1 0 0,0-1-1,0 1 1,-2 5 0,-2 4 4,-1-1 0,0 1 0,-14 19 0,-60 76 49,44-63 38,3 2 0,1 1 1,2 1-1,-40 90 0,67-129 5,0 1 0,1 0 0,0 0 0,1-1 0,0 1 0,0 16 0,2-25-95,-1 0-1,1-1 1,-1 1 0,1-1 0,0 1 0,-1-1-1,1 1 1,0-1 0,0 1 0,-1-1 0,1 0-1,0 1 1,0-1 0,0 0 0,-1 0-1,1 1 1,0-1 0,0 0 0,0 0 0,0 0-1,-1 0 1,1 0 0,0 0 0,0-1 0,0 1-1,0 0 1,-1 0 0,1-1 0,1 1 0,29-8 140,21-31 53,-48 34-146,1 0 0,0 1 0,0-1 0,0 1-1,1 1 1,0-1 0,-1 1 0,1 0 0,0 0 0,1 1 0,-1-1 0,0 1 0,1 1 0,-1-1 0,13 0-1,-10 3 13,1 0 0,0 1 0,-1 0 0,0 0 0,1 1 0,-1 1 0,0 0-1,9 4 1,-9-3-123,0-1-1,0 0 0,0 0 1,1-1-1,-1-1 0,1 0 1,0 0-1,10 0 0,10-2-2025,-4 0-3936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45.1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11122,'0'0'2113,"0"0"-1713,0 0 776,0 0-120,0 0-207,0 0-393,0 0-360,12 25-176,-5-25 80,-2-3-1201,0-12-3104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45.5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0 832,'0'0'5987,"0"0"-3884,0 0-463,0 0-55,0 0-317,1 20-127,8 160 1203,3-68-1284,-10-101-1037,0 0-1,1-1 0,0 1 1,1-1-1,0 0 0,1 0 1,0 0-1,7 10 0,-9-17-11,1 1 0,0-1 0,0 0 0,0 0 0,0 0 0,0-1 0,1 1 0,-1-1 1,1 0-1,-1 0 0,1-1 0,0 1 0,0-1 0,0 0 0,0-1 0,0 1 0,0-1 0,0 0 0,0 0 0,0 0 0,0-1 0,6-1 0,14-2 48,1-2 0,44-16 0,-63 20-46,17-5-80,0 1-1,0 1 1,1 1-1,-1 1 0,45 1 1,-62 3-1263,-6 4-3365,-1-4-1447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45.8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 0 10682,'0'0'1427,"0"0"-296,0 0 165,0 0-202,0 0-458,0 0-428,-1 13 94,-4 85 770,10 112 0,-1-159-923,3-1-1,1 1 0,3-1 0,21 61 1,-31-109-204,-1-1 1,0 1-1,1 0 1,-1 0 0,1-1-1,0 1 1,0 0 0,-1-1-1,1 1 1,0-1 0,0 1-1,1-1 1,-1 1-1,0-1 1,0 0 0,1 1-1,-1-1 1,0 0 0,1 0-1,-1 0 1,1 0 0,0 0-1,-1-1 1,1 1-1,0 0 1,-1-1 0,1 1-1,0-1 1,0 0 0,0 1-1,-1-1 1,1 0 0,0 0-1,0 0 1,0 0 0,0-1-1,2 0 1,13 1-3435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46.8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317 152 7938,'0'0'2055,"0"0"-666,0 0-6,0 0 12,0 0-140,0 0-393,1-16-122,4-47 16,-5 61-727,1-1 1,-1 1-1,0-1 0,0 1 1,-1-1-1,1 1 0,0-1 0,-1 1 1,1-1-1,-1 1 0,0-1 0,0 1 1,0 0-1,0-1 0,0 1 1,-1 0-1,1 0 0,-1 0 0,1 0 1,-1 0-1,0 0 0,0 1 0,1-1 1,-1 0-1,0 1 0,-1 0 1,1-1-1,0 1 0,0 0 0,-1 0 1,-2-1-1,-4 0-32,-1 0 1,0 0 0,0 1-1,1 0 1,-20 1-1,17 1 32,5-1-31,-1 0 1,1 1-1,0 0 0,-1 0 1,1 1-1,0 0 0,0 0 0,0 1 1,0 0-1,0 0 0,1 1 1,-1-1-1,1 2 0,0-1 1,0 0-1,1 1 0,-1 0 0,1 1 1,0-1-1,0 1 0,-5 8 1,4-3-2,-1 1-1,2 0 1,-1 0 0,2 0 0,-1 0 0,2 1 0,0 0 0,0 0 0,1 0 0,1 0-1,-1 16 1,2-20-4,0 0 0,1 0 0,0 0 0,0 0 0,1 0 0,0 0 0,1-1 0,-1 1 0,9 16 0,-8-21 3,-1-1-1,1 1 1,0 0-1,1-1 1,-1 1 0,0-1-1,1 0 1,0 0-1,0 0 1,0-1-1,0 1 1,0-1-1,0 0 1,1 0-1,-1-1 1,1 1 0,-1-1-1,1 0 1,-1 0-1,1-1 1,5 1-1,-4 0-36,1-1-1,-1 0 0,1 0 1,-1 0-1,0-1 0,1 0 1,-1 0-1,1 0 1,-1-1-1,0 0 0,0-1 1,0 1-1,0-1 0,6-4 1,-5 1 2,0 0 1,0 0-1,-1-1 1,1 0-1,-2 0 1,1 0-1,-1-1 1,0 0-1,5-12 1,-3 4 98,-1-1 1,0 0 0,-1 0-1,-2 0 1,1-1-1,-2 0 1,0 1 0,-2-32-1,1 76-64,2-1-1,0 1 0,2-1 1,8 26-1,38 105 75,-30-98-93,17 50 5,24 69 85,49 224 0,-103-349 10,-2 0 0,-2 0 0,-4 77 0,-1-121-46,0 1-1,0-1 1,0 0-1,-1 0 1,-1 0-1,1 0 1,-2 0-1,1 0 1,-1-1-1,-5 9 1,6-13-26,0 0 1,0 0-1,0-1 1,0 1 0,-1-1-1,1 0 1,-1 0 0,0 0-1,0 0 1,0 0-1,0-1 1,-1 0 0,1 0-1,0 0 1,-1-1 0,0 1-1,1-1 1,-1 0-1,0 0 1,-9 0 0,-2-2 3,-1-1 1,1 0-1,-1-1 1,1-1-1,0 0 1,0-2-1,1 1 1,0-2 0,0 0-1,0-1 1,1-1-1,0 0 1,1 0-1,-1-2 1,2 1-1,0-2 1,0 0-1,1 0 1,-18-26-1,24 26-8,-1 1 0,2-1 0,0 0-1,0 0 1,1 0 0,0 0-1,1-1 1,1 1 0,0-1 0,1 1-1,0-1 1,4-24 0,-2 19-2,2-1 1,1 1-1,0 0 0,1 1 1,1-1-1,0 1 1,2 0-1,10-15 0,-8 16 7,1 0 0,0 1 0,1 1 0,1 0 0,0 1 0,1 1 0,0 0 0,26-15 0,-1 6 4,1 1-1,63-21 1,-99 39-2086,-9 2-1609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48.8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4305,'0'0'1711,"0"0"-553,0 0 131,0 0 206,0 0-183,0 0-443,2 0 1756,14 9-2471,15 30 117,-3 1 0,-1 2 0,-2 1 0,28 66 0,-46-93-254,0-1 1,-1 1-1,-1 1 1,0-1-1,-1 1 1,2 30 0,-6-46 87,-1-6-39,0 1 0,1-1 1,-1 1-1,1-1 0,0 0 0,0 1 1,0-1-1,2-6 0,-1-9-17,-1-36-133,2-78-303,-1 119 204,1 0 1,1 1-1,0-1 0,1 1 0,0-1 0,12-23 0,-16 37 169,1 0 0,-1 0-1,1 0 1,0 0 0,-1-1-1,1 1 1,0 0 0,0 0-1,0 0 1,-1 1 0,1-1-1,0 0 1,0 0 0,0 0-1,0 1 1,0-1 0,1 0-1,-1 1 1,0-1 0,0 1-1,0 0 1,1-1-1,-1 1 1,0 0 0,0-1-1,1 1 1,-1 0 0,0 0-1,0 0 1,1 0 0,-1 1-1,0-1 1,0 0 0,1 0-1,-1 1 1,0-1 0,0 1-1,0-1 1,1 1 0,-1-1-1,0 1 1,0 0 0,0 0-1,0-1 1,0 1 0,0 0-1,0 0 1,1 2 0,6 5 3,0 1 1,0 1 0,13 19-1,-18-25 7,17 26 3,-2 0 0,0 1 1,-2 0-1,-2 2 0,0 0 0,-3 0 0,12 54 0,-22-83 75,-1-3 191,0-42-191,0 17-87,-1-23-416,9-66 0,-6 99 253,1-1 1,0 1-1,1 0 1,0 0 0,2 0-1,-1 1 1,2 0-1,14-23 1,-21 34 183,1 0 1,0 1 0,1-1 0,-1 1 0,0-1-1,0 1 1,1 0 0,-1-1 0,0 1-1,1 0 1,0 0 0,-1 0 0,1 0-1,-1 0 1,1 0 0,0 1 0,0-1 0,0 0-1,-1 1 1,1 0 0,0-1 0,0 1-1,0 0 1,0 0 0,0 0 0,0 0-1,-1 0 1,1 0 0,0 1 0,0-1 0,0 1-1,0-1 1,-1 1 0,1 0 0,0-1-1,0 1 1,-1 0 0,1 0 0,-1 0-1,1 1 1,-1-1 0,2 2 0,8 7 279,-1 0 1,-1 1-1,0 0 1,12 20-1,-10-15-10,13 17 204,-1 2 0,-2 1 1,28 66-1,-42-83-1738,-1 0 0,7 40 0,-11-45-4139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49.7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243 8 9250,'0'0'1523,"0"0"-627,0 0-38,0 0-30,0 0-176,0 0-408,-21-2-99,-70-3-114,85 5-31,1-1 0,-1 1 0,1 1 0,-1-1 0,1 1 0,0 0 0,-1 0 0,1 0 0,0 1 0,0 0 0,0 0 0,0 0-1,0 1 1,0-1 0,0 1 0,1 0 0,0 1 0,-1-1 0,1 1 0,0 0 0,1 0 0,-1 0 0,1 0 0,0 1 0,0-1 0,0 1 0,-2 5 0,5-9-6,-1 0 0,1 0 0,0 0 0,0 0 0,0 0 0,0 0 0,-1 0 0,1 0 0,0 0 0,1 0 0,-1 0 0,0 0 0,0 0 0,0 0 0,1 0 0,-1-1 0,0 1 0,1 0 0,-1 0 0,1 0 0,-1 0 0,1 0 0,-1-1 0,1 1 0,0 0 0,-1 0 0,1-1 0,0 1 0,0 0 0,-1-1 0,1 1 0,0-1 0,0 1 0,0-1 0,0 1 0,0-1 0,0 0-1,1 1 1,48 6 23,-30-5-78,38 8 58,66 19-1,-106-24 26,0 1 0,-1 1 0,1 1 0,-2 0-1,1 1 1,-1 1 0,28 22 0,-41-29 21,0 0-1,0 0 1,0 0-1,0 1 1,0-1-1,-1 1 1,0-1 0,1 1-1,-1 0 1,-1 0-1,1 0 1,0 0-1,-1 0 1,0 1 0,0-1-1,0 0 1,-1 1-1,1-1 1,-1 0-1,0 1 1,0-1 0,-1 1-1,1-1 1,-1 0-1,0 1 1,0-1-1,-1 0 1,1 0 0,-1 0-1,0 0 1,0 0-1,0 0 1,0-1-1,-1 1 1,0 0-1,1-1 1,-1 0 0,0 0-1,-1 0 1,1 0-1,-1 0 1,1-1-1,-1 0 1,0 1 0,0-1-1,0-1 1,0 1-1,-5 1 1,-4 1 81,0-1 1,-1 0 0,1-2-1,-1 1 1,1-1-1,-1-1 1,0-1-1,1 0 1,-1 0 0,1-2-1,-1 1 1,-17-8-1,11 3-41,1-1 0,0 0-1,0-2 1,1 0-1,0-2 1,1 0 0,-24-21-1,40 33-138,0-1 0,0 0 0,0 1 0,0-1 0,1 0 0,-1 0-1,0 1 1,0-1 0,0 0 0,1 0 0,-1 0 0,1 0 0,-1 0-1,1 0 1,-1 0 0,1 0 0,-1 0 0,1 0 0,0 0 0,-1-2 0,2 2-250,0 0 0,0 0 1,0 0-1,1 1 0,-1-1 1,0 0-1,0 1 0,1-1 1,-1 1-1,0-1 0,0 1 1,1-1-1,-1 1 1,1 0-1,-1 0 0,2 0 1,17-4-5481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0.1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 8650,'0'0'1375,"0"0"-643,0 0 73,0 0 17,0 0 30,22 0-20,51 1-190,246-6 1592,-301 3-2440,34-4 590,-18 5-3362,-33 1-974,-1 0-1903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5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11506,'0'0'1713,"0"0"-817,0 0 312,62 138-448,-45-100-87,-2-5-137,-3-9-392,-2-10-72,-5-10-72,-5-4-1048,0-18-897,-5-6-3264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0.4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 6737,'0'0'3081,"0"0"-2169,0 0 649,0 0 271,0 0-416,0 0-519,163 0-1,-116 0-696,-3 0 48,-4-2-112,-6 0 16,-9 2-168,-8 0 16,-4 0-232,-4 0 40,4 0-1409,-6 0-2367,-2 0-6667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1.2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52 327 9010,'0'0'1951,"0"0"-940,0 0-196,0 0 301,0 0 91,0 0-695,-8-20-300,-27-62-141,33 77-52,1 0 0,-1 1 0,1-1 0,0 0 0,0 0-1,1 0 1,0 0 0,-1 1 0,2-1 0,-1 0 0,0 0 0,1 0 0,0 0 0,0 0 0,1 1 0,-1-1 0,1 0 0,0 1 0,0-1 0,1 1 0,4-7 0,2 0-1,0 1 0,1 1-1,0 0 1,0 0 0,19-11 0,-20 13-22,-2 2-5,-1 1 0,2-1 0,-1 2 0,0-1 0,1 1 0,-1 0 0,1 0 0,0 1 0,0 0 0,0 0 0,0 1 0,0 0 0,1 1 0,-1-1 0,14 3 0,-16-1 17,0 0 0,0 1-1,0 0 1,-1 0 0,1 1 0,-1-1-1,0 1 1,1 0 0,-1 0 0,0 1-1,-1 0 1,1 0 0,-1 0 0,0 0-1,0 1 1,0-1 0,0 1 0,-1 0-1,0 0 1,0 1 0,4 9 0,-1-1 28,-1 1 0,-1 1 1,0-1-1,-1 0 1,-1 1-1,-1 0 0,0-1 1,0 1-1,-2 0 0,0 0 1,-1-1-1,0 1 1,-1-1-1,-1 0 0,-10 27 1,6-23-29,-1 0 1,0 0-1,-2-1 1,0 0-1,-1-1 1,0 0-1,-2-1 1,0-1-1,-1 0 1,0 0-1,-25 17 1,33-28 2,1 0-1,-1 0 1,0 0 0,0-1 0,-1 0 0,1-1 0,0 1 0,-1-1 0,0-1 0,0 1 0,1-1 0,-1-1-1,0 0 1,0 0 0,0 0 0,-12-3 0,18 3-20,0-1 0,0 1 0,0-1 0,1 0 0,-1 0 0,0 0 0,0 0 1,1 0-1,-1 0 0,1 0 0,-1-1 0,1 1 0,-1-1 0,1 1 0,0-1 0,0 1 0,-1-1 0,1 0 0,0 1 0,1-1 0,-3-4 0,2 1-18,-1-1 0,1 0 0,0 0-1,0 0 1,1-12 0,0 17 33,1 1 0,-1-1 0,1 0-1,-1 1 1,1-1 0,0 1 0,-1-1 0,1 1 0,0-1 0,-1 1-1,1-1 1,0 1 0,0 0 0,-1-1 0,1 1 0,0 0 0,0 0 0,0-1-1,0 1 1,-1 0 0,1 0 0,0 0 0,0 0 0,0 0 0,0 0 0,-1 1-1,1-1 1,0 0 0,1 0 0,30 6 141,-12 3 48,0 0 0,-1 2 0,-1 0 1,32 25-1,-34-23-128,0-1-1,0-1 1,1-1 0,0 0-1,1-1 1,30 10 0,-43-17-204,0-1 1,-1-1 0,1 1-1,0-1 1,0 0 0,0 0-1,0 0 1,0 0 0,0-1-1,0 0 1,-1 0 0,1-1-1,0 1 1,-1-1-1,1 0 1,-1 0 0,1 0-1,-1-1 1,0 1 0,6-6-1,13-14-5172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1.7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1 112 10778,'0'0'1413,"0"0"-683,0 0 52,0 0 209,0 0-463,0 0-207,9-16-213,33-49-21,-40 62-70,1 0 0,-1 1-1,1 0 1,-1-1 0,1 1 0,0 0 0,0 0 0,0 0-1,0 1 1,0-1 0,0 1 0,1 0 0,-1 0-1,0 0 1,1 0 0,-1 0 0,0 1 0,1 0-1,-1-1 1,1 1 0,-1 0 0,1 1 0,5 0-1,6 0 65,-3 0-34,-1 1 0,1 0 0,-1 0 0,1 1 0,-1 1 0,0 0 0,0 0 0,-1 1 0,1 1-1,-1 0 1,0 0 0,-1 1 0,1 0 0,-2 0 0,1 1 0,-1 0 0,0 1 0,0 0 0,-1 0 0,8 15 0,-9-16-15,-1 1 0,0-1 0,0 1 0,-1 1 1,0-1-1,-1 0 0,0 1 0,0 0 0,-1-1 0,-1 1 1,1 0-1,-2 0 0,1 0 0,-1 0 0,-1 0 0,0 0 1,0 0-1,-1 0 0,0 0 0,-1-1 0,0 1 0,-1-1 1,1 1-1,-8 10 0,0-4-33,-1 0 0,-1-1 1,0 0-1,-1-1 0,-1 0 1,0-2-1,-24 16 0,31-22 11,0-1 0,0 0 0,-1-1-1,0 1 1,0-2 0,0 1 0,0-1 0,-1-1 0,1 0-1,-1 0 1,0-1 0,1 0 0,-1-1 0,0 0 0,0 0-1,-19-4 1,27 4-19,0-1 1,0 0-1,0 0 0,0 0 0,0 0 1,1 0-1,-1-1 0,0 1 0,0-1 0,1 1 1,-1-1-1,1 1 0,-1-1 0,1 0 1,0 0-1,0 1 0,-1-1 0,1 0 0,1 0 1,-1 0-1,0-1 0,0 1 0,0-3 1,0-3-23,0 0 0,0 0 0,0 0 1,1 0-1,1-8 0,-1 14 32,1 1-1,-1 0 1,0 0-1,0-1 1,1 1-1,-1 0 1,1 0-1,-1 0 0,1 0 1,-1 0-1,1 0 1,0 0-1,0 0 1,-1 0-1,1 0 1,0 0-1,0 0 0,0 1 1,0-1-1,0 0 1,0 1-1,2-2 1,33-7 14,39 13 282,-74-4-282,33 6 442,56 17 0,10 2-720,-31-18-2793,-51-7-2469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2.1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11210,'0'0'3961,"0"0"-3353,0 0-336,0 0 417,0 0 103,0 0-744,0 0-48,5 27-416,5-34-2585,0-6-3000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2.4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81 1 13931,'0'0'1268,"0"0"-986,0 0-186,0 0-44,0 0 20,0 0 1,-12 20 10,-1 0 1,7-11-20,0 0 1,0 1-1,1-1 1,0 1-1,1 0 1,0 1-1,1-1 1,0 1-1,0 0 1,-1 21-1,0 0 148,2 0-1,2 0 1,1 0 0,1 0-1,9 44 1,-9-65-193,1 0 0,1 0 0,0 0 0,0-1 1,1 0-1,0 1 0,1-2 0,0 1 0,1-1 0,0 0 1,1 0-1,-1-1 0,1 0 0,1 0 0,0-1 0,0 0 1,0 0-1,17 8 0,-17-11-14,0 0 0,0 0 0,1-1 0,-1 0 0,1 0 0,-1-1 0,1-1 0,0 1 0,0-2 0,0 1 0,0-1 0,0-1 0,0 0 0,0 0 0,12-4 0,-16 3-2,0 0 0,0-1 0,0 1 0,-1-1 0,1 0 0,-1-1 0,0 1 0,0-1 0,0 0 0,0-1 0,-1 1 0,0-1 0,0 1 0,0-1 0,0-1 0,-1 1 0,0 0 0,0-1 0,0 0 0,-1 1 0,1-1 0,-2 0 0,1 0 0,1-12 0,-1 8 28,0 0 0,-1-1 0,-1 1 1,0 0-1,0 0 0,-1-1 0,-4-19 0,4 26-11,-1 0-1,1 0 0,-1 0 1,0 0-1,0 1 0,0-1 1,-1 0-1,1 1 0,-1 0 1,0 0-1,0 0 0,0 0 1,0 0-1,-1 0 0,1 1 1,-1 0-1,0 0 0,1 0 0,-1 0 1,0 0-1,-8-2 0,5 2-23,0 0-1,-1 0 1,1 1-1,-1 0 1,1 0 0,-1 0-1,1 1 1,-1 0-1,1 1 1,-1 0-1,1 0 1,-1 1-1,1-1 1,0 2-1,0-1 1,-12 6-1,14-5-55,1 0 0,-1 1 0,1 0 0,-1 0 0,1 0 0,0 0 0,0 0 0,1 1 0,-1 0 0,1 0 0,0 0 0,1 0 0,-1 0 0,1 1 0,0-1 0,0 1 0,1-1 0,-1 1 0,1 0 0,0-1 0,1 1 0,0 7 0,0-12 8,-1 4-437,1 1 1,0-1-1,0 0 1,0 0-1,1 0 1,0 0-1,0 0 1,3 8-1,9 4-4893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3.2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288 70 6185,'0'0'1197,"0"0"552,0 0 272,0 0-196,0 0 69,0 0-594,2-8 261,-3 5-1525,-1-1 1,0 1-1,-1 0 1,1 0-1,0 0 1,-1 0-1,1 1 1,-1-1-1,0 0 1,0 1-1,0 0 1,0 0-1,-1 0 1,1 0-1,0 0 1,-1 1-1,-6-2 1,0-1 42,0 1 1,0 1-1,0 0 0,0 0 1,-17 0-1,21 2-83,1 0-1,0 0 1,-1 0-1,1 0 0,0 1 1,-1 0-1,1 0 1,0 1-1,0-1 0,0 1 1,0 0-1,0 0 1,0 1-1,1 0 0,-1-1 1,1 1-1,-1 1 1,1-1-1,0 1 0,1 0 1,-1 0-1,0 0 1,1 0-1,0 0 0,0 1 1,1 0-1,-1-1 1,-3 10-1,1 1 6,-1 2 0,2-1 1,0 1-1,1-1 0,1 1 0,0 0 0,1 0 1,1 0-1,2 18 0,-1-32 0,-1 0-1,1 0 1,-1-1 0,1 1 0,0 0-1,0 0 1,0-1 0,0 1-1,1-1 1,-1 1 0,1-1 0,0 1-1,-1-1 1,1 0 0,0 0 0,0 0-1,1 0 1,-1 0 0,0 0-1,1-1 1,-1 1 0,1-1 0,-1 0-1,1 1 1,-1-1 0,1 0-1,0-1 1,0 1 0,0 0 0,-1-1-1,1 0 1,0 1 0,3-1-1,0 0 9,0 0-1,-1 0 1,1-1-1,0 1 0,-1-1 1,1-1-1,0 1 1,-1-1-1,0 0 0,1 0 1,-1 0-1,0-1 1,0 0-1,0 0 0,8-7 1,-2-2 4,-1-2 0,0 1 1,-2-1-1,1-1 0,-2 1 1,0-1-1,0-1 0,-1 1 1,-2-1-1,1 0 0,-2 0 1,3-21-1,4 114-296,26 172 357,-5-47 109,8 302 0,-38-456-126,1-26 44,-2-1 1,-4 41 0,4-61-106,-1 0 0,1-1 0,0 1 1,0-1-1,-1 1 0,1-1 0,-1 1 0,1-1 0,0 1 1,-1-1-1,1 1 0,-1-1 0,1 1 0,-1-1 1,1 0-1,-1 1 0,1-1 0,-1 0 0,1 0 0,-1 1 1,0-1-1,1 0 0,-1 0 0,0 0 0,1 0 1,-1 1-1,1-1 0,-1 0 0,0 0 0,1 0 0,-1-1 1,0 1-1,1 0 0,-1 0 0,1 0 0,-2-1 1,-23-8-1919,1-8-4568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4.7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72 5401,'0'0'1634,"0"0"-946,0 0-135,0 0 185,0 0-315,0 0-165,12 3-23,-4 0-67,0 0 1,0 0-1,-1 0 0,1 1 1,-1 0-1,0 1 0,0 0 1,0 0-1,-1 0 0,1 1 1,-1 0-1,-1 0 0,9 11 1,0 5 32,-1 0 1,-1 1-1,0 1 1,-2 0-1,-1 1 1,-1-1-1,-1 1 0,-1 1 1,-1 0-1,-1-1 1,-2 1-1,-1 52 1,-1-77 27,0-1 31,0-32 588,1-20-1088,1 1 0,12-59 0,-9 82-208,2 0-1,1 0 1,1 1-1,1 1 1,20-38-1,-26 57 399,0 1-1,0-1 0,0 1 1,1 1-1,0-1 1,0 1-1,0-1 0,1 2 1,0-1-1,8-5 1,-12 9 48,0 0 0,0 0 0,1 0 0,-1 0 1,0 1-1,0-1 0,0 1 0,1-1 0,-1 1 0,0 0 1,1 0-1,-1 0 0,0 0 0,0 0 0,1 1 0,-1-1 1,0 1-1,0-1 0,1 1 0,-1 0 0,0 0 0,0 0 1,0 0-1,0 0 0,0 1 0,0-1 0,-1 0 0,1 1 1,0 0-1,-1-1 0,1 1 0,-1 0 0,1 0 0,-1-1 1,0 1-1,2 4 0,16 29 133,-1 2 0,-2 0 1,-2 0-1,-1 2 0,8 44 0,25 71 385,-47-187 2110,5-117-2834,-3 137 98,0 1 1,0 0 0,1 0-1,1-1 1,0 1 0,1 1-1,0-1 1,0 1 0,1-1-1,1 1 1,0 1-1,0-1 1,15-16 0,-19 25 101,-1 0 0,1 1 0,0-1 0,0 1 0,1 0 1,-1 0-1,0 0 0,0 0 0,0 0 0,1 0 0,-1 0 0,1 1 1,-1-1-1,0 1 0,1 0 0,-1 0 0,1 0 0,-1 0 0,1 0 0,-1 0 1,0 1-1,1-1 0,-1 1 0,1-1 0,-1 1 0,0 0 0,0 0 1,1 0-1,-1 0 0,0 1 0,0-1 0,0 1 0,0-1 0,-1 1 1,4 2-1,7 7 116,-1 1 0,0 1 1,-1-1-1,10 16 0,-13-18 27,14 20 82,-2 2-1,0 0 1,17 44 0,-28-56-92,-1 2 1,0-1 0,-2 0 0,0 1 0,-1 0-1,1 40 1,-5-61-222,0-1-279,0 0-573,0-2-1731,0-5-3096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5.5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103 17 10938,'0'0'1329,"0"0"-677,0 0-123,0 0-189,0 0-14,0 0-101,-12 13-9,-38 42 260,45-48-359,1 0 0,-1-1 0,1 2 0,0-1 0,1 0 0,0 1 0,0-1 0,1 1 0,0 0 0,0 0 0,0 0 0,1 0 0,1 0 0,-1 0 0,1 0 0,2 11 0,-2-3 8,0-10-105,0 0 0,1 0 0,0 0 0,0 0 0,0 0 0,1 0-1,0 0 1,0-1 0,0 1 0,1-1 0,0 1 0,0-1 0,0 0 0,5 5 0,-2-3 0,1 0 0,0-1 0,0 1 0,1-1 0,0-1 0,0 1 0,0-1 0,11 4 0,0-1-10,1-1 0,-1-1 0,2 0 1,-1-2-1,0 0 0,1-1 0,32 0 0,-48-3-7,0 0 1,0 0-1,1-1 0,-1 1 0,0-1 0,0 0 1,0-1-1,0 1 0,0-1 0,-1 0 0,1 0 1,0-1-1,-1 1 0,0-1 0,1 0 0,-1 0 1,0-1-1,0 1 0,-1-1 0,1 0 1,-1 0-1,0 0 0,0 0 0,0 0 0,-1-1 1,5-8-1,-2-2 32,-1 0 1,0 0 0,-1-1 0,-1 1-1,0-1 1,-1 1 0,-1-27-1,-1 33 12,-1 0 0,0 0 0,0 0 0,-1 0 0,0 0 0,0 1 0,-1-1 0,0 1 0,0 0 0,-1 0 0,0 1 0,-1-1 0,0 1 0,0 0 0,0 1 0,-1-1 0,0 1 0,-10-6 0,9 5-41,-1 2 1,0-1 0,1 1-1,-2 0 1,1 1-1,0 0 1,-1 1-1,0 0 1,0 0 0,0 1-1,0 1 1,0-1-1,0 1 1,-1 1-1,1 0 1,-16 2-1,23-1-42,0 0 0,0 1-1,0-1 1,0 0 0,0 1-1,0 0 1,0-1 0,1 1-1,-1 0 1,1 1 0,-1-1-1,1 0 1,0 1 0,0-1-1,0 1 1,0 0 0,0-1-1,0 1 1,1 0 0,-2 4-1,-2 6-916,0 1-1,1 0 1,-2 17 0,5-26 372,-5 22-4381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5.8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 8794,'0'0'1480,"0"0"-952,0 0 665,0 0 7,0 0 424,0 0-992,0 0-80,143 2 89,-104-2-625,1-4 288,-3-1-264,-2 1 48,-6 2-176,-4 2-56,-5 0-761,-8 0-991,-9 0-3681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6.1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30 7866,'0'0'3937,"0"0"-3713,0 0 296,0 0 248,0 0 728,0 0-416,0 0-600,156 0 105,-119 0-433,-2 0-104,-1-2-48,-2-1-24,10-6-881,-10 3-1367,-4-3-3617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12755,'0'0'2768,"0"0"-1912,0 0-839,0 0-17,0 0-89,0 0-543,0 0-1168,94-111-2441,-60 118-3577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6.5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0 10970,'0'0'1869,"0"0"-1270,0 0-446,0 0 134,0 0 485,0 0 5,2 14-189,2 15-414,-2 1 0,-1-1-1,-1 0 1,-2 0-1,-1 0 1,-9 39-1,3-35-50,3-18-88,2 1-1,0 0 1,1 0 0,-2 28-1,5-43-33,0-1-1,0 0 0,0 0 0,0 1 0,0-1 1,0 0-1,0 0 0,0 1 0,0-1 0,0 0 1,0 0-1,0 0 0,0 1 0,0-1 0,1 0 1,-1 0-1,0 0 0,0 1 0,0-1 0,0 0 1,0 0-1,1 0 0,-1 0 0,0 1 0,0-1 1,0 0-1,1 0 0,-1 0 0,0 0 0,0 0 1,1 0-1,-1 0 0,0 0 0,0 0 0,0 0 1,1 0-1,-1 0 0,0 0 0,0 0 0,1 0 1,-1 0-1,0 0 0,0 0 0,1 0 0,-1 0 1,0 0-1,1 0 0,1 0 2,54-3 43,57-10-1,-55 6-57,60-1-1,-67 9 685,-21-1-2630,-9 1-4340,-21-1-2674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6.9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5817,'0'0'7335,"0"0"-5313,0 0-1661,0 0-147,0 0 38,0 0 396,0 25-39,1 167 296,1-98-507,-1-15-160,14 105-1,-3-146-260,-12-38-34,0 1 0,0-1 0,1 1 0,-1 0 0,1-1 0,-1 1 0,1-1 0,-1 0 0,1 1 0,-1-1 0,1 1 0,-1-1 0,1 0 0,-1 1 0,1-1-1,-1 0 1,1 1 0,0-1 0,-1 0 0,1 0 0,0 0 0,-1 0 0,1 0 0,0 1 0,-1-1 0,1 0 0,0-1 0,-1 1 0,1 0 0,0 0 0,-1 0 0,1 0 0,0 0 0,-1-1 0,1 1 0,-1 0 0,1 0 0,0-1 0,-1 1 0,1-1 0,-1 1 0,1 0 0,-1-1 0,1 1 0,-1-1 0,0 1 0,1-1 0,-1 1 0,1-1 0,-1 0 0,0 1 0,0-1 0,1 0 0,11-17-4603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7.5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 14 6785,'0'0'3865,"0"0"-2739,0 0-497,0 0 111,28 0 15,211 0 1691,-59-13-2478,-179 13-180,-27 0-1200,-28 0 289,-150 6 900,185-4 430,-1 1 0,1 0 0,0 2 0,0 0-1,0 2 1,1 0 0,0 0 0,-18 12 0,17-3 110,19-16-311,0 0-1,0 0 0,0 1 0,0-1 0,-1 0 0,1 1 0,0-1 1,0 0-1,0 1 0,0-1 0,0 0 0,0 1 0,0-1 1,0 0-1,0 1 0,0-1 0,0 0 0,0 1 0,0-1 1,0 0-1,0 1 0,0-1 0,0 0 0,0 1 0,1-1 0,-1 0 1,0 0-1,0 1 0,0-1 0,0 0 0,1 0 0,-1 1 1,34 11 105,-23-9-93,227 70 135,-208-62-92,0 2 1,-1 2-1,-1 0 0,0 2 0,42 34 0,-66-47-23,1 0 0,-1 0 0,-1 0 0,1 0 0,-1 1 0,1-1 0,-1 1 0,0 0 0,-1 0-1,1 0 1,-1 0 0,0 1 0,-1-1 0,2 6 0,-3-7-25,1-1 0,-1 0 0,0 1 0,-1-1 0,1 0 1,0 1-1,-1-1 0,0 0 0,0 1 0,0-1 0,0 0 0,0 0 0,-1 0 0,1 0 1,-1 0-1,0 0 0,0 0 0,0-1 0,0 1 0,-1-1 0,1 1 0,-1-1 0,1 0 1,-6 3-1,-3 2 89,-1 0 0,0-1 1,-1-1-1,1 0 0,-1 0 1,0-1-1,0-1 0,-21 3 0,12-3 59,0-2 0,0 0 0,0-2-1,-34-4 1,51 4-121,-1 0 0,1 0 0,-1 0 0,1-1 0,-1 0 0,1 0 0,0 0 0,0-1 0,0 0 0,0 0 0,0 0 0,1-1 0,-6-4 0,7 5-166,1 0 0,-1 0 0,1-1 0,0 1 0,0 0 0,0-1 0,1 1 0,-2-5 0,1 3-618,1 0 0,0 0 0,1 0 0,-1 0 0,1-1 0,0-8-1,2-2-6611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7.8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 14995,'0'0'2337,"0"0"-1889,0 0-120,0 0-240,0 0-96,0 0 8,0 0-440,25 5-480,-13-12-2281,-2-4-5105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8.1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9882,'0'0'1467,"0"0"-516,0 0 216,0 0 101,0 0-581,0 0-384,0 5-87,42 492 2474,-42-496-2738,0 0 1,0 0-1,0 0 1,0 0 0,0 0-1,0 1 1,1-1 0,-1 0-1,1 0 1,-1 0-1,1 0 1,-1 0 0,1 0-1,-1 0 1,1 0-1,0 0 1,-1 0 0,3 1-1,-3-2-164,1 0 0,0 0-1,-1 1 1,1-1-1,0 0 1,-1 0 0,1 0-1,0 0 1,-1 0-1,1 0 1,0 0 0,-1 0-1,1 0 1,0 0-1,-1 0 1,1-1 0,0 1-1,-1 0 1,1 0 0,0-1-1,-1 1 1,2-1-1,8-8-7423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0:58.7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235 38 11306,'0'0'2838,"0"0"-1716,0 0-690,0 0 59,0 0 196,0 0-386,-8-5-141,0 0-137,1 1 1,0 0-1,-1 0 0,0 1 1,0 0-1,0 1 0,-14-3 1,17 4-32,1 0 0,-1 1 1,0 0-1,1-1 1,-1 2-1,1-1 1,-1 1-1,0-1 0,1 1 1,0 0-1,-1 1 1,1-1-1,0 1 1,-1 0-1,1 0 0,0 0 1,0 1-1,-6 4 1,4-1 4,0 0 1,1 1 0,0-1 0,0 1-1,0 0 1,1 0 0,0 1 0,0-1 0,1 1-1,0 0 1,0 0 0,1 0 0,0 0-1,1 0 1,-1 0 0,2 1 0,-1-1-1,2 14 1,-1-19-18,0 0 1,1 0-1,0 0 0,0 1 1,0-1-1,0 0 0,1 0 1,-1 0-1,1-1 0,-1 1 1,1 0-1,0-1 0,0 1 1,0-1-1,1 1 0,-1-1 1,1 0-1,-1 0 0,1 0 1,-1 0-1,1-1 0,0 1 1,0-1-1,0 1 0,0-1 1,0 0-1,0 0 0,7 0 1,4 3-91,1-1 0,0-1 1,0-1-1,30 0 0,-41-1 104,-1 0 1,1-1-1,-1 0 1,1 0-1,-1 0 0,0 0 1,1 0-1,-1 0 0,0-1 1,0 0-1,0 0 0,0 0 1,0 0-1,0 0 0,-1 0 1,1-1-1,-1 1 0,1-1 1,1-3-1,4-6 125,-1 0 0,0 0 0,8-22 0,14-23 860,-29 56-981,0 1 1,0 0 0,0 0 0,1-1-1,-1 1 1,0 0 0,0 0-1,1 0 1,-1-1 0,0 1-1,0 0 1,1 0 0,-1 0 0,0 0-1,1 0 1,-1-1 0,0 1-1,0 0 1,1 0 0,-1 0-1,0 0 1,1 0 0,-1 0-1,0 0 1,1 0 0,-1 0 0,0 0-1,0 0 1,1 1 0,-1-1-1,0 0 1,1 0 0,-1 0-1,0 0 1,0 0 0,1 1 0,-1-1-1,0 0 1,0 0 0,1 0-1,-1 1 1,0-1 0,0 0-1,0 0 1,1 0 0,-1 1 0,0-1-1,0 0 1,0 1 0,0-1-1,0 0 1,0 0 0,1 1-1,-1-1 1,0 0 0,0 1 0,8 21 15,-7-18-17,83 212 57,-49-134 4,36 128-1,-52-120-47,-4 2-1,-4 0 0,-4 0 0,-7 150 0,-1-222-13,-1-1 1,0 0-1,-2 0 0,0-1 1,-1 1-1,0-1 0,-2 0 1,-15 31-1,18-42 10,-1 0-1,1 0 0,-1 0 1,0-1-1,-1 0 1,0 0-1,0 0 0,0-1 1,0 0-1,-1 0 1,0 0-1,0-1 1,0 0-1,0 0 0,-1-1 1,0 0-1,1-1 1,-1 1-1,0-1 1,-1-1-1,1 0 0,-12 1 1,13-2-1,0 0 0,-1 0 1,1-1-1,0 0 0,0 0 1,0 0-1,0-1 0,0 0 0,0-1 1,1 1-1,-1-2 0,1 1 1,-1 0-1,-6-6 0,6 3 15,1 0 0,0 0-1,1-1 1,-1 0 0,1 0 0,1 0-1,-1 0 1,1-1 0,0 0-1,1 0 1,-5-14 0,1-7-6,1 0-1,1 0 1,1 0 0,2-1 0,1 1 0,1-1-1,2 1 1,6-39 0,-2 43 16,1 0-1,1 0 1,1 1-1,1 0 1,1 0 0,2 1-1,0 1 1,1 0-1,1 1 1,1 1 0,31-31-1,-27 32-5,0 0-1,2 2 0,0 0 0,1 1 0,1 2 1,0 0-1,1 2 0,1 1 0,-1 0 0,48-11 1,-53 20-615,-12 2-2388,-8 0-3336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17.8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266 2 4457,'0'0'3811,"0"0"-2537,0 0-482,0 0 335,0 0-367,-2-1 1916,3 7-2191,8 20-455,6 16 102,-1 1-1,-2 0 0,-2 1 1,4 48-1,-8 283 104,-5-66-89,2-268-84,1 0 0,3-1 0,1 1 0,2-1 0,19 49 0,-20-64-53,1-2 1,2 0-1,0 0 0,1-1 1,2 0-1,0-2 1,1 0-1,1 0 0,29 25 1,-38-39-9,0 0 0,0 0 0,1-1 0,0 0 0,0-1 0,0 0 0,1 0 0,18 4 0,-24-7 3,0 0 0,0 0 1,0-1-1,0 0 0,0 1 1,0-1-1,0-1 0,0 1 1,0-1-1,0 1 0,0-1 1,0 0-1,0 0 0,-1-1 1,1 1-1,0-1 0,-1 0 1,1 0-1,-1 0 0,1-1 1,-1 1-1,0-1 0,0 1 1,3-6-1,3-4-1,-2-1 1,0 0-1,0 0 0,-2 0 1,1-1-1,-2 0 1,0 0-1,0-1 0,-1 1 1,-1-1-1,-1 0 1,0 1-1,-1-1 0,-2-26 1,2 40-4,0 0 1,0 0 0,0 0 0,0 0-1,0 0 1,0 0 0,0 0-1,0 0 1,-1 1 0,1-1 0,0 0-1,0 0 1,-1 0 0,1 0 0,-1 0-1,1 1 1,-1-1 0,1 0-1,-1 0 1,1 1 0,-1-1 0,0 0-1,1 1 1,-1-1 0,0 0-1,1 1 1,-1-1 0,0 1 0,0-1-1,0 1 1,0 0 0,1-1 0,-1 1-1,0 0 1,0 0 0,0 0-1,0-1 1,0 1 0,0 0 0,0 0-1,0 0 1,0 0 0,0 1 0,1-1-1,-3 0 1,1 1-3,-1 0 0,1 0-1,-1 0 1,1 1 0,0-1 0,-1 1-1,1-1 1,0 1 0,0 0 0,0-1 0,0 1-1,0 0 1,1 0 0,-3 4 0,-15 32 9,1 1 0,3 1 1,1 0-1,2 1 0,1 0 1,-5 55-1,4 12-25,3 140-1,34 411 235,12-318 214,109 452-1,-143-782-428,201 987 189,-192-877-181,-7 218-1,-6-318-9,-1-1-1,-1 1 0,-1 0 0,0-1 1,-2 0-1,0 0 0,-10 21 1,12-32-1,-1 1 1,0-1 0,0-1 0,-1 1 0,0-1 0,-1 0-1,0 0 1,0-1 0,-1 0 0,1 0 0,-1-1 0,-1 0 0,1 0-1,-1-1 1,0 0 0,-11 4 0,-8 0 6,0-1 0,-1-2 0,0-1 0,-48 3 0,-121-8 68,91-2-86,72 2 4,-12-2 144,1 2 1,0 3-1,-1 1 0,1 2 1,-80 23-1,119-26-525,15-3-1633,0-1 519,4 1-3909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2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7642,'0'0'1093,"0"0"-587,0 0-366,0 0 97,0 0 212,3 16 849,1-11-1123,0 0 0,1-1 1,0 0-1,-1 0 0,1 0 0,1-1 0,-1 0 1,7 4-1,22 14 132,-18-6-271,0 1 0,-1 0 0,0 1 0,-2 0 0,0 1-1,-1 1 1,-1 0 0,-1 1 0,0 0 0,-1 0-1,-2 1 1,0 0 0,-1 1 0,-1-1 0,-1 1-1,-1 0 1,0 34 0,-2-16-35,-3 0 1,-1-1-1,-1 1 0,-3-1 0,-1 0 1,-2 0-1,-1-1 0,-31 68 1,-32 28 1,51-97 12,2 1 1,-30 78-1,48-109-14,1 0 0,0 0 0,0 1 1,1-1-1,0 1 0,0-1 0,1 1 0,0-1 0,2 14 1,-1-17-2,0 0 1,0 0 0,1 0-1,-1 0 1,1 0 0,0 0-1,1 0 1,-1-1 0,0 1-1,1-1 1,0 0 0,0 0 0,0 0-1,0 0 1,0 0 0,1 0-1,6 3 1,90 49 9,-66-38-14,0 1-1,-1 2 1,42 34-1,-65-46 5,-1 1 0,0 0 0,-1 0 0,0 1 0,0 0 0,-1 1 0,-1 0 0,1 0 0,-2 0 0,0 1 0,0-1 0,-1 1 0,0 1 0,2 18 0,-2-2-2,-2-1-1,0 1 1,-3 0-1,0-1 1,-2 1 0,-6 30-1,-52 164-64,42-169 88,3 2 0,2 0 0,-12 112 0,26-111-39,3 0 1,2 0-1,18 78 1,4 32 22,-16-23 31,-9 193 0,-7-277 393,-16 72 0,-3 44 858,22 78-1361,3-246-464,0 0 1,0 1-1,1-1 0,0 0 1,0 0-1,1-1 0,6 15 1,4-6-5362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2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6313,'0'0'1971,"0"0"-1074,0 0-417,0 0 216,0 0-187,0 0-262,5 8 14,5 14-49,0-1-1,-1 2 1,-1 0-1,-1 0 1,5 26-1,16 133 358,-23-143-449,28 374 336,-29-289 3225,-7-294-3383,8-197-800,-3 347 466,1 0-1,1 0 1,1 1-1,12-34 1,-13 44 9,0-1 0,0 1 0,1 0 0,0 0 1,1 1-1,0-1 0,0 1 0,1 0 0,0 1 1,0 0-1,10-8 0,-15 14 14,0 0-1,0 0 1,1 0 0,-1 0 0,0 0-1,0 0 1,1 1 0,-1-1 0,0 1-1,1-1 1,-1 1 0,1 0 0,-1 0-1,0 0 1,1 1 0,-1-1 0,0 0-1,1 1 1,-1-1 0,0 1 0,1 0-1,-1 0 1,0 0 0,0 0 0,0 0-1,0 0 1,0 1 0,0-1 0,0 1-1,0 0 1,-1-1 0,1 1 0,0 0-1,-1 0 1,0 0 0,3 4 0,6 9 2,-1 0 0,0 1 0,11 31 0,-14-34 11,19 46 32,-2 1 0,-3 2 0,-3 0 0,-2 0 0,-4 2 0,-1 0-1,0 73 1,-10-137-75,-1 1 1,1-1-1,0 0 0,0 0 0,0 0 1,0 0-1,0 1 0,0-1 0,0 0 1,0 0-1,0 0 0,0 0 0,0 1 1,0-1-1,0 0 0,0 0 0,0 0 0,0 0 1,0 0-1,0 1 0,0-1 0,0 0 1,0 0-1,0 0 0,1 0 0,-1 1 1,0-1-1,0 0 0,0 0 0,0 0 1,0 0-1,0 0 0,0 0 0,1 0 1,-1 1-1,0-1 0,0 0 0,0 0 0,0 0 1,0 0-1,1 0 0,-1 0 0,0 0 1,0 0-1,0 0 0,0 0 0,1 0 1,-1 0-1,0 0 0,0 0 0,0 0 1,0 0-1,1 0 0,-1 0 0,0 0 1,0 0-1,0 0 0,0 0 0,0 0 1,1 0-1,-1 0 0,4-2-2122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23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10218,'0'0'1312,"0"0"-1103,0 0 127,0 0 200,0 0-328,148-2 128,-108 2-208,-1 0-56,-2 0 24,-2 4-88,-8 1-16,-7 3-232,-10-1-1665,-8 0-2768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5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10970,'0'0'2800,"1"26"-1043,1 17-1458,10 145 1470,-10-163-1549,2 0 0,1-1 0,0 0 0,2 0 0,18 42 0,-11-48-255,-13-18 34,-1 0 0,1 0-1,-1-1 1,0 1 0,1 0-1,-1 0 1,0 0 0,1-1-1,-1 1 1,0 0 0,0 0-1,1-1 1,-1 1 0,0 0-1,0-1 1,1 1 0,-1 0-1,0-1 1,0 1 0,0 0-1,0-1 1,1 1 0,-1-1-1,0 1 1,0 0 0,0-1-1,0 1 1,0 0 0,0-1-1,0 1 1,0-1 0,0-50-49,0 39 61,-2-48-125,0 28 21,1 0 0,2 0 0,5-36 0,-5 61 89,0 0 0,1 0 0,0 0 0,0 0 0,0 1 1,1-1-1,0 1 0,0-1 0,0 1 0,1 0 0,0 1 1,0-1-1,1 0 0,0 1 0,0 0 0,0 0 0,0 1 1,1-1-1,9-5 0,-10 8 9,0-1 0,0 1-1,0 0 1,1 0 0,-1 1 0,0-1 0,1 1 0,-1 0 0,1 1-1,-1-1 1,1 1 0,-1 0 0,1 1 0,-1-1 0,1 1 0,-1 0-1,0 1 1,1-1 0,-1 1 0,0 0 0,0 0 0,0 1 0,0-1-1,0 1 1,-1 0 0,1 0 0,-1 1 0,0-1 0,5 7 0,9 10 76,-2 0 0,0 1 1,-2 1-1,23 44 0,-22-39 22,0 2-35,-8-14-46,1 0 0,1 0 1,0-1-1,1-1 0,0 1 0,15 14 1,-24-27-38,0 0 0,0-1 1,-1 1-1,1 0 0,0-1 0,0 1 1,0 0-1,0-1 0,0 1 1,0-1-1,0 0 0,0 1 0,0-1 1,0 0-1,0 1 0,0-1 0,0 0 1,0 0-1,0 0 0,0 0 1,2 0-1,-2-1-8,0 1 1,-1-1 0,1 1 0,0-1-1,-1 0 1,1 1 0,-1-1-1,1 0 1,0 0 0,-1 1-1,1-1 1,-1 0 0,0 0-1,1 0 1,-1 1 0,0-1-1,0 0 1,1 0 0,-1 0-1,0-1 1,0-55-2506,-1 45 1050,-1-29-4180</inkml:trace>
  <inkml:trace contextRef="#ctx0" brushRef="#br0" timeOffset="1">221 1 12067,'0'0'5737,"0"0"-5049,0 0-624,0 0-64,0 0-528,0 0 144,0 0-2017,94 35-3856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24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7666,'0'0'1400,"0"0"-1000,0 0 800,0 0 33,0 0-369,141 7-352,-97-7-272,3 0 16,2 0-256,18 0-48,-10 0-624,-8-2-5474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2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9794,'0'0'1055,"0"0"-611,0 0-267,0 0-18,0 0 88,0 0-30,6 8 54,1 6-129,0 0 1,0 0-1,-1 1 0,-1 0 0,-1 0 1,5 25-1,10 109 638,-14-106-590,6 80 272,26 170-240,-37-294-192,0 1-1,0 0 1,1 0 0,-1 0 0,0-1 0,0 1-1,0 0 1,0 0 0,0 0 0,1 0 0,-1 0-1,0-1 1,0 1 0,0 0 0,0 0-1,1 0 1,-1 0 0,0 0 0,0 0 0,0 0-1,1 0 1,-1 0 0,0 0 0,0 0 0,1 0-1,-1 0 1,0 0 0,0 0 0,0 0-1,1 0 1,-1 0 0,0 0 0,0 0 0,0 0-1,1 0 1,-1 0 0,0 0 0,0 0 0,0 1-1,1-1 1,-1 0 0,0 0 0,0 0-1,0 0 1,0 0 0,0 1 0,1-1 0,-1 0-1,0 0 1,0 1 0,7-24 671,28-123-253,70-239-473,-101 371 24,-3 10-6,0 0-1,0 0 1,1 0-1,-1 0 1,1 0 0,0 0-1,0 0 1,0 1-1,0-1 1,1 1 0,-1-1-1,6-4 1,-8 8-1,1 0-1,-1 0 1,0 0 0,1 0 0,-1-1-1,1 1 1,-1 0 0,1 0 0,-1 0 0,1 0-1,-1 0 1,0 0 0,1 0 0,-1 1 0,1-1-1,-1 0 1,1 0 0,-1 0 0,0 0-1,1 0 1,-1 1 0,1-1 0,-1 0 0,0 0-1,1 1 1,-1-1 0,0 0 0,1 1 0,-1-1-1,0 0 1,0 1 0,1-1 0,-1 0-1,0 1 1,0-1 0,1 1 0,-1-1 0,0 0-1,0 1 1,0-1 0,0 1 0,7 23 2,-6-19-19,41 237 38,2 9-14,-43-245 36,6 18-68,-2-21 228,1-12 356,50-172-133,-41 123-424,3 1 1,2 0-1,47-92 1,-66 147 1,0 0 0,0 0 0,0 1 0,0-1 1,0 0-1,1 1 0,-1-1 0,0 1 0,1 0 0,-1-1 0,1 1 0,0 0 1,-1 0-1,5-2 0,-6 3-1,1 0 1,0 0 0,0 0-1,-1 0 1,1 0 0,0 0-1,0 0 1,-1 0-1,1 0 1,0 1 0,0-1-1,-1 0 1,1 0 0,0 1-1,-1-1 1,1 0 0,0 1-1,-1-1 1,1 1-1,-1-1 1,1 1 0,-1-1-1,1 1 1,-1 0 0,1-1-1,0 2 1,3 6-18,0 0-1,0 1 1,0-1 0,-1 1-1,2 10 1,0-3 73,30 99 9,34 195 1,-51-126-3745,-18-157-1672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25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1 227 9874,'0'0'2177,"0"0"-1285,0 0-676,0 0 88,0 0 395,33-4-135,220-32 72,280-13 574,-86 11-672,-328 22-663,200-53 1,-280 55-2957,-38 14-1393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2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9962,'0'0'2218,"0"0"-1351,0 0-478,0 0 474,0 0-21,0 0-222,23-11-219,76-34-147,-94 43-236,1 0 1,-1 0 0,1 0 0,-1 1-1,1-1 1,0 2 0,0-1 0,0 1-1,8 0 1,-11 0-3,0 1 0,0-1 0,0 1 0,0 0 0,-1 0 0,1 0-1,0 0 1,-1 0 0,1 1 0,-1 0 0,1-1 0,-1 1 0,5 4 0,-2 1 17,0 0 1,0 0-1,-1 1 1,0 0-1,0 0 1,-1 0-1,0 0 0,4 16 1,-4-13-29,9 35 8,-2 1 0,-2 0 0,3 50 0,-5 151 48,-6-229-60,0-18 34,-1-4-21,1-1 0,-1 1 0,1-1 0,0 0 0,0 1 0,0-1 0,1 0 0,0 1 0,-1-1 0,1 1 0,0-1 0,3-5 0,0-3 0,14-55 15,52-158-169,-62 203 106,2 1 0,0 0 0,2 0 0,0 2-1,1-1 1,1 1 0,31-31 0,-41 46 24,-1 1 1,1-1-1,0 1 0,0 0 1,1 0-1,-1 0 0,1 1 1,-1-1-1,1 1 0,0 0 1,0 1-1,0-1 1,0 1-1,0 0 0,0 0 1,9 0-1,-13 1 5,0 0-1,0 1 1,1-1-1,-1 1 1,0-1 0,0 1-1,0 0 1,-1-1-1,1 1 1,0 0-1,0 0 1,0 0 0,0 0-1,-1-1 1,1 1-1,0 0 1,-1 0 0,1 0-1,-1 1 1,1-1-1,-1 0 1,1 0 0,-1 0-1,0 0 1,0 0-1,1 2 1,3 39-6,-3-33-5,4 356 62,-7-201 126,2-164-40,0-16 426,1 5-528,0 0 0,1 0 0,0 0 1,1 0-1,0 0 0,1 0 0,6-12 0,42-75-91,-41 78 7,15-23-302,1 1-1,59-71 1,-69 94 216,1 1 0,0 0 1,2 2-1,0 0 0,0 1 1,1 1-1,36-17 0,-49 28 122,0-1 0,0 1 0,0 1 0,0-1 0,0 1 0,9 0 0,-15 1 17,0 1 1,-1 0 0,1 0 0,0 0-1,-1 0 1,1 1 0,-1-1 0,1 0-1,0 1 1,-1-1 0,1 1 0,-1-1-1,1 1 1,-1 0 0,1 0 0,-1 0-1,0-1 1,1 1 0,-1 0 0,0 1-1,0-1 1,0 0 0,0 0 0,0 0-1,0 1 1,0-1 0,0 1 0,0-1-1,-1 1 1,1-1 0,0 1 0,-1-1 0,1 1-1,-1-1 1,0 1 0,0 0 0,1 1-1,1 25 159,-1-1 0,-1 0-1,-1 0 1,-1 1-1,-2-1 1,-7 30 0,-55 158 179,41-143-216,18-50-114,-83 268 175,75-231-154,3 1 1,3 0-1,-2 62 1,9-80 1,2 97 57,1-125-87,0 0 1,2 0 0,0 0 0,0-1 0,1 1 0,1-1 0,10 21 0,-5-17 2,1 1 0,0-1 0,2-1 1,0 0-1,0 0 0,2-1 0,0-1 0,0-1 1,1 0-1,34 19 0,-38-25 3,1-1 0,-1 0 1,1-1-1,0-1 0,1 0 1,-1-1-1,1 0 0,-1-1 0,1-1 1,0 0-1,0-1 0,-1 0 0,1-1 1,0-1-1,0 0 0,-1 0 0,18-7 1,-19 4-7,1 0 1,-1-1 0,-1-1 0,1 0-1,-1 0 1,-1-1 0,1-1-1,-1 0 1,-1 0 0,13-15-1,0-4-53,-1-2-1,25-45 0,11-38-1646,-15 6-4008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29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4481,'0'0'1916,"0"0"-685,0 0 144,0 0 227,0 0-412,0 0-398,0-15 2353,1-17-2954,-1 30-195,1 0 0,0 0 0,0-1-1,1 1 1,-1 0 0,0 0 0,1 0 0,-1 0-1,1 0 1,0 0 0,0 1 0,0-1-1,0 0 1,0 1 0,0-1 0,0 1 0,0 0-1,0 0 1,1 0 0,-1 0 0,4-1-1,-1 1-7,0-1 1,0 1-1,0 0 0,0 1 0,-1-1 0,1 1 0,0 0 0,0 0 0,0 1 0,6 1 0,-8-1 14,0 0-1,-1 1 0,1 0 0,0 0 0,-1 0 1,0 0-1,1 0 0,-1 0 0,0 0 1,0 1-1,0-1 0,0 1 0,-1 0 0,1-1 1,1 5-1,22 50-14,-21-46 6,12 34 12,-2 1 0,-2 0 0,6 51 0,7 144 35,-25-234-27,0-2-3,0-1 0,0 1-1,0 0 1,1-1 0,0 1 0,0-1 0,0 1 0,0-1 0,1 1 0,2 4 0,-3-8 36,-1-1 42,0 0 11,0 0 244,0 0-6,0 0-11,0 0-9,0-30-62,0 17-245,5-265-58,0 215-99,2 1 0,23-87 0,-30 146 143,1-1-1,0 1 1,0 0-1,1 0 1,-1 0-1,1 0 1,-1 0 0,1 0-1,0 0 1,0 0-1,0 1 1,1-1-1,-1 1 1,0 0 0,1-1-1,0 1 1,-1 0-1,1 1 1,0-1 0,0 0-1,0 1 1,5-2-1,-1 1-2,1 1-1,-1 0 1,1 0-1,-1 1 0,1-1 1,-1 2-1,1-1 1,-1 1-1,10 2 1,-7 0 5,0-1 1,-1 1 0,1 1-1,-1 0 1,1 0 0,-1 1-1,-1 0 1,1 1 0,-1 0-1,0 0 1,0 1 0,-1 0-1,1 0 1,-2 1 0,1-1-1,-1 2 1,0-1 0,-1 1-1,0-1 1,0 2 0,-1-1-1,5 17 1,4 16-1,-1 2-1,-3-1 1,7 86 0,-11-76 0,4 34 14,17 104 554,-26-191-587,0 1-1,0-1 1,0 0 0,0 1-1,1-1 1,-1 1 0,0-1 0,0 0-1,0 1 1,0-1 0,1 0 0,-1 0-1,0 1 1,0-1 0,1 0 0,-1 1-1,0-1 1,1 0 0,-1 0 0,0 0-1,1 1 1,-1-1 0,0 0 0,1 0-1,-1 0 1,0 0 0,1 0 0,-1 0-1,0 1 1,1-1 0,-1 0 0,1 0-1,-1 0 1,0 0 0,1 0 0,-1 0-1,0-1 1,1 1 0,0 0 0,2 0-1466,5 0-4842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5233,'0'0'1258,"0"0"-177,0 0 208,0 0-44,0 0-103,0 0-319,-1 12-167,-4 378 2940,6-240-3529,7-222-8617,-8 38 1854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3649,'0'0'2147,"0"0"-1190,0 0-639,0 0-143,0 0 497,0 0 551,7 3 124,12 11-775,0 0 0,-1 1 0,0 1 0,-1 1 0,-1 0 0,24 34 0,14 13 301,-11-15-337,3-2 0,103 80 0,-149-126-547,0-1 1,1 0-1,-1 0 0,0 1 0,1-1 1,-1 0-1,0 0 0,0 0 1,1 0-1,-1 1 0,0-1 1,1 0-1,-1 0 0,0 0 1,1 0-1,-1 0 0,0 0 0,1 0 1,-1 0-1,0 0 0,1 0 1,-1 0-1,0 0 0,1 0 1,-1 0-1,0 0 0,1 0 1,-1 0-1,0 0 0,1-1 0,-1 1 1,0 0-1,1 0 0,-1 0 1,0 0-1,0-1 0,1 1 1,-1 0-1,0 0 0,0-1 0,1 1 1,-1 0-1,0-1 0,0 1 1,0 0-1,0 0 0,1-1 1,-1 1-1,0 0 0,0-1 1,0 1-1,0 0 0,0-1 0,0 1 1,0 0-1,0-1 0,0 1 1,0-1-1,0-27-1834,0 21 692,0-22-3445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1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7210,'0'0'2893,"0"0"-1726,0 0-829,0 0 83,0 20 246,0-4-590,12 382 3815,-4-331-3879,-8-66-91,0-1 0,0 0 0,0 1-1,0-1 1,0 0 0,0 1 0,0-1-1,1 1 1,-1-1 0,0 0 0,0 1-1,0-1 1,1 0 0,-1 1 0,0-1-1,0 0 1,1 0 0,-1 1 0,0-1-1,1 0 1,-1 0 0,0 0 0,1 1-1,-1-1 1,0 0 0,1 0 0,-1 0 0,0 0-1,1 0 1,-1 1 0,1-1 0,-1 0-1,0 0 1,1 0 0,-1 0 0,1 0-1,-1 0 1,0-1 0,1 1 0,-1 0-1,0 0 1,1 0 0,-1 0 0,1 0-1,-1 0 1,0-1 0,1 1 0,-1 0 0,0 0-1,1-1 1,6-8-4664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1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6665,'0'0'1571,"0"0"-296,7 21-88,23 65-303,-28-82-818,0 1-1,0 0 0,1-1 0,-1 0 0,1 1 0,0-1 0,0 0 0,1-1 0,-1 1 0,1-1 0,0 1 0,0-1 0,0 0 0,0 0 0,0-1 0,1 1 0,7 2 0,-2-2 6,0-1-1,1 0 1,-1 0-1,0-1 1,1-1-1,10 0 1,-17 0-69,0-1-1,0 1 1,0-1 0,0 0 0,0 0-1,0 0 1,-1-1 0,1 1 0,0-1-1,-1 0 1,1 0 0,-1 0 0,0-1 0,1 1-1,-1-1 1,0 0 0,0 0 0,-1 0-1,1 0 1,-1 0 0,0 0 0,1-1-1,-1 1 1,-1-1 0,1 0 0,0 1 0,-1-1-1,2-8 1,1-6 53,0 0-1,-1-1 1,0 0-1,-1-35 1,-3 51-3,1-1-1,0 1 1,-1 0 0,0-1 0,0 1 0,0 0-1,0 0 1,0 0 0,-1 0 0,1 0-1,-1 0 1,0 0 0,0 0 0,0 0 0,0 1-1,-1-1 1,1 1 0,-1 0 0,1-1-1,-1 1 1,0 1 0,0-1 0,0 0-1,0 1 1,0-1 0,0 1 0,0 0 0,0 0-1,-1 0 1,1 0 0,0 1 0,-7-1-1,5 0-42,0 1 0,0-1-1,0 1 1,0 0-1,0 1 1,1-1-1,-1 1 1,0 0 0,0 0-1,0 0 1,1 1-1,-1 0 1,0 0-1,1 0 1,0 0 0,-1 1-1,1 0 1,0-1-1,0 2 1,1-1-1,-1 0 1,-3 6 0,2-1-15,1 0 0,0 1 0,0 0 0,1 0 0,0 0 1,1 0-1,0 1 0,0-1 0,1 1 0,1-1 0,-1 1 0,1-1 1,1 1-1,0-1 0,2 11 0,-2-15 7,0 0 0,0-1 0,0 1 0,1 0 0,-1-1 0,1 1 0,1-1 0,-1 1 0,0-1 0,1 0 0,0 0-1,0 0 1,0 0 0,0-1 0,1 1 0,0-1 0,-1 0 0,1 0 0,0 0 0,1 0 0,-1-1 0,0 0 0,1 0 0,-1 0 0,1 0 0,0-1 0,-1 1 0,1-1 0,0-1 0,5 1 0,-6 0-1,1-1 0,0 0-1,-1 0 1,1 0 0,-1-1 0,1 1 0,-1-1 0,1 0 0,-1-1 0,1 1 0,-1-1 0,0 0 0,0 0 0,0 0 0,0 0 0,0-1 0,0 0 0,-1 0 0,1 0 0,-1 0 0,0 0 0,0-1 0,0 1 0,0-1 0,-1 0-1,1 0 1,-1 0 0,0 0 0,2-5 0,1-5 56,0-1 0,-2 0 0,1 0 0,-2 0 0,0-1-1,0 1 1,-2-28 0,0 38 95,0 40-27,1 0-1,2 0 1,10 48 0,-10-69-70,1 0-1,1 0 1,0 0 0,1-1-1,0 0 1,1 0 0,1 0-1,0-1 1,1 0-1,0-1 1,12 12 0,-17-19-89,0 0 0,0-1 0,1 1 0,-1-1 0,1 0 0,-1 0 0,1-1 0,0 1 0,6 1 0,14 0-2567,-9-3-3432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6281,'0'0'2318,"0"0"-520,0 0-669,0 0-426,0 0-245,0 0-265,4-3-49,-3 2-128,0 0-1,0 0 1,1 0-1,-1 0 1,0 0 0,1 0-1,-1 0 1,1 1-1,-1-1 1,1 0-1,0 1 1,-1-1 0,1 1-1,-1 0 1,1 0-1,0-1 1,-1 1-1,1 0 1,0 1 0,-1-1-1,1 0 1,0 0-1,-1 1 1,1-1-1,0 1 1,-1-1 0,1 1-1,-1 0 1,1-1-1,-1 1 1,0 0-1,1 0 1,-1 0 0,0 0-1,1 0 1,0 2-1,13 15 284,-2 0 1,0 2-1,-1-1 0,0 2 0,-2-1 1,12 34-1,-6-7-250,-3 0 0,8 49 0,-13-33 2,-2 0 0,-4 75 0,-2-104 5,0-33 42,0-1-42,0-35 261,0-12-342,3-1 0,2 1 1,2 0-1,2 0 0,2 1 0,2 0 0,2 0 0,33-67 0,-47 109 19,1 0 1,0 0-1,0 1 0,0-1 1,1 0-1,-1 1 0,1 0 1,0 0-1,0 0 0,0 0 1,0 0-1,1 0 0,-1 1 1,1 0-1,-1-1 0,1 1 1,0 1-1,0-1 0,0 0 1,0 1-1,0 0 0,0 0 1,0 0-1,0 1 0,1-1 1,-1 1-1,0 0 0,0 0 1,1 0-1,-1 1 0,7 1 1,-7 0 4,0-1-1,0 1 1,0 0 0,0 0 0,0 0 0,-1 0 0,1 1-1,-1-1 1,0 1 0,1 0 0,3 5 0,33 43-5,-27-32 2,7 10 26,-2 1 1,-1 0 0,-2 2-1,0 0 1,-3 0 0,0 1-1,-2 1 1,-2 0 0,-1 0-1,-2 0 1,-1 1 0,-1 61 0,-2-86 25,1-11-190,4-15-1794,-4 10 266,4-9-4481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6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0 12659,'0'0'1043,"-17"21"-1250,-58 68 818,69-79-409,-1 0 1,1 1 0,1-1-1,0 1 1,0 0-1,1 0 1,1 0 0,0 1-1,0 0 1,1-1 0,1 1-1,0 0 1,0 0 0,1 0-1,1 0 1,3 18-1,-4-25-172,1 1 0,0 0 0,0-1 0,0 1 1,1-1-1,0 1 0,0-1 0,1 0 0,-1 0 0,1 0 0,0 0 0,0-1 0,1 1 0,-1-1 0,1 1 0,6 4 0,-4-4-25,1 0 0,0-1 1,0 1-1,1-1 0,-1-1 0,1 0 1,0 0-1,0 0 0,0-1 1,11 2-1,-7-2-132,0 0-1,0-2 1,0 1 0,-1-1 0,1-1 0,0 0-1,0-1 1,-1 0 0,1-1 0,-1 0 0,1-1-1,-1 0 1,0 0 0,-1-2 0,20-11-1,-21 10-114,-1-1 0,0 0-1,0 0 1,0-1 0,-1 0-1,0 0 1,-1-1 0,0 0-1,-1 0 1,0 0-1,0-1 1,3-11 0,-3 0 582,0 0 0,-1-1 0,-1 1 0,-1-1 1,-1-23-1,1 62-194,1 0 0,0 0 0,1 0 0,1 0 0,1-1 0,0 0 0,1 0 0,0 0 0,2-1 0,-1 0 0,2 0 0,0-1 0,0-1 0,1 0 0,1 0 0,0-1 0,21 15 0,-26-22-129,-1 0-1,1 0 1,0-1-1,0 0 0,0-1 1,1 0-1,-1 0 1,0 0-1,1-1 0,0 0 1,-1 0-1,1-1 0,-1 0 1,1 0-1,0-1 1,-1 0-1,10-3 0,-12 3-27,0-1 0,-1-1 0,1 1 0,-1-1 0,1 1 0,-1-1 0,0 0 0,0-1 0,-1 1 0,1-1 0,0 0 0,-1 0 0,0 0 0,0 0 0,0 0 0,-1-1 0,1 1 0,-1-1 0,0 0 0,-1 0 0,1 1 0,-1-1 0,0 0-1,0 0 1,1-10 0,-1 4 4,0 0 0,-1 0-1,0 0 1,-1 0 0,0 0 0,0 0-1,-1 0 1,-1 0 0,0 0-1,0 1 1,-1-1 0,-7-12-1,8 17 19,-1 1-1,0-1 1,-1 0 0,0 1-1,1 0 1,-1 0-1,-1 1 1,1-1-1,-1 1 1,0 0-1,0 1 1,0-1 0,0 1-1,-1 0 1,1 1-1,-1 0 1,0 0-1,1 0 1,-1 1 0,-12-1-1,12 1-6,1 1 0,-1 0 0,1 0-1,-1 1 1,0 0 0,1 0 0,-1 1 0,1-1-1,0 1 1,0 1 0,-1-1 0,1 1 0,1 0 0,-1 1-1,0-1 1,1 1 0,0 0 0,0 0 0,0 1-1,0 0 1,1 0 0,-1 0 0,1 0 0,-4 7-1,3-3 20,1 0 0,-1 0-1,1 0 1,1 1 0,0-1-1,0 1 1,0 0 0,2 0-1,-1 0 1,1 0-1,1 0 1,-1 0 0,2 0-1,0 0 1,2 15 0,0-18 18,-1 1 1,1-1-1,0 0 1,1 0-1,0-1 1,0 1-1,0-1 1,1 0-1,0 0 1,0 0-1,0 0 1,1-1-1,0 0 1,0 0-1,0-1 1,1 0-1,-1 0 1,1 0-1,0-1 1,0 0-1,0 0 1,14 3-1,4 0 35,0 0 0,1-2 0,0-1 0,0 0-1,38-3 1,-53-1-250,0 0-1,0-1 1,0 0-1,-1 0 1,1-2-1,-1 1 1,1-1-1,-1-1 1,0 0 0,-1 0-1,1-1 1,-1 0-1,0 0 1,-1-1-1,1 0 1,12-15-1,13-18-6285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7 7346,'0'0'1395,"0"0"-538,0 0 113,0 0 54,0 0-385,0 0-275,-14-1-114,-74-4-76,81 7-145,-1 0-1,0 0 1,0 1 0,1 0 0,0 0 0,-1 1-1,1 0 1,1 1 0,-1-1 0,1 1 0,-1 0-1,1 1 1,1 0 0,-1 0 0,1 0 0,0 0-1,1 1 1,-1 0 0,-5 11 0,9-15-25,0-1-1,0 1 1,1 0-1,-1 0 1,0-1 0,1 1-1,0 0 1,0 0-1,-1-1 1,2 1 0,-1 0-1,0 0 1,1-1-1,-1 1 1,1 0 0,0 0-1,-1-1 1,2 1-1,-1-1 1,0 1 0,0-1-1,1 1 1,-1-1-1,1 0 1,0 0 0,0 1-1,0-1 1,0-1-1,0 1 1,0 0 0,0 0-1,0-1 1,1 1-1,-1-1 1,1 0 0,-1 0-1,1 0 1,0 0 0,-1 0-1,4 0 1,12 3 31,1-2 1,-1 0-1,1-1 0,0-1 1,19-2-1,-3 1-10,-19 0 47,0 2 0,0 0-1,0 0 1,0 2 0,0 0-1,0 0 1,-1 2 0,1 0-1,-1 1 1,0 0 0,-1 1 0,0 1-1,0 0 1,0 1 0,17 15-1,-24-19-43,-1 0 1,0 0-1,0 0 0,0 1 0,-1 0 0,0 0 1,0 1-1,0 0 0,-1-1 0,0 1 1,0 1-1,-1-1 0,0 0 0,0 1 0,0 0 1,-1 0-1,-1 0 0,1 0 0,-1 9 0,-2-12-25,0 0 0,0 0-1,-1 0 1,0 0-1,0 0 1,-1 0 0,1 0-1,-1-1 1,0 1-1,0-1 1,0 0 0,-1 0-1,0 0 1,1 0-1,-1-1 1,-1 0 0,1 1-1,0-1 1,-8 3-1,-6 5 11,0-1 0,-1-1 0,-35 13 0,39-19-6,1 0-1,0 0 0,-1-2 0,0 0 1,1 0-1,-1-1 0,1-1 0,-24-4 1,-13-6 37,-52-17-1,65 17-29,16 4 64,12 4 175,1 0 0,0 0 0,-1 1 0,1 0 0,-15 0 0,23 2-196,1 0-102,19 10-4264,-8-7-3558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2681,'0'0'2369,"0"0"-1172,0 0-500,0 0 9,0 0 58,0 0 60,6-6-4,1-1-513,-1 1 0,2 0 0,-1 0-1,1 0 1,13-6 0,-19 10-274,0 1 1,1 0-1,-1 0 1,0 0 0,1 0-1,-1 0 1,1 0-1,-1 1 1,1-1-1,-1 1 1,1 0-1,-1-1 1,1 1-1,-1 0 1,1 1 0,-1-1-1,1 0 1,0 1-1,-1-1 1,0 1-1,1 0 1,-1 0-1,1 0 1,-1 0-1,0 0 1,0 1 0,0-1-1,0 1 1,0-1-1,3 3 1,3 7 55,-1-1-1,0 2 1,0-1 0,-1 1-1,0 0 1,-1 0 0,4 16 0,19 94 143,-20-83-135,19 194 36,-10-59 76,-11-147 151,-3-37 529,-2-46-107,-1 51-951,0-62-2,3-1 0,14-80 0,-13 127 94,0 0 1,2 0 0,0 1 0,1-1 0,1 1 0,1 1 0,1 0 0,0 0 0,2 1-1,0 0 1,16-18 0,-24 32 66,0 0 0,0 1 0,1 0 0,-1-1 0,1 2 0,-1-1 0,1 0 0,0 1 0,0 0 0,0 0 0,10-2 0,-12 3 8,0 1 0,-1 0 0,1-1 0,0 1 0,0 0 0,0 0 0,-1 1 1,1-1-1,0 1 0,0-1 0,-1 1 0,1 0 0,0 0 0,-1 0 0,1 0 0,-1 0 0,1 1 0,-1-1 1,1 1-1,-1 0 0,0 0 0,0-1 0,0 2 0,2 1 0,12 19 59,-1 1 1,-1 0-1,-1 1 1,-2 0-1,0 1 0,13 49 1,-8-7 286,12 107 0,-22-73-92,-4-60 343,13 81 1,-13-119-535,-2-3-9,0-1-163,0 0-470,0 0-1356,0 0-1969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6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94 9898,'0'0'1550,"0"0"-677,0 0-74,0 0 213,0 0-227,0 0-171,-4-3-231,2 2-364,-20-10 272,21 11-285,0 0-1,0 0 1,0 1 0,0-1 0,0 0-1,0 1 1,1-1 0,-1 1-1,0-1 1,0 1 0,0-1 0,1 1-1,-1-1 1,0 1 0,1 0-1,-1-1 1,0 1 0,1 0 0,-1 0-1,1 0 1,-1-1 0,1 1-1,-1 0 1,1 0 0,0 0 0,0 0-1,-1 0 1,1 0 0,0 1 0,-3 7 0,0 1 0,1-1 0,0 0 1,0 1-1,1-1 0,0 1 0,1-1 1,0 1-1,1-1 0,0 1 1,0-1-1,1 1 0,0-1 0,1 0 1,0 0-1,0 0 0,1 0 0,0-1 1,1 1-1,0-1 0,0 0 1,1 0-1,0-1 0,0 0 0,0 0 1,12 9-1,-7-7 29,0-1 0,0 0-1,0-1 1,1 0 0,1-1 0,-1 0 0,1-1 0,0 0-1,0-1 1,0-1 0,1 0 0,-1-1 0,1 0 0,-1-1-1,1-1 1,14 0 0,-24-1-21,0 0 0,1 0-1,-1 0 1,0-1 0,0 0 0,0 1 0,0-1 0,0-1-1,0 1 1,0 0 0,-1-1 0,1 0 0,-1 0-1,0 0 1,0 0 0,0-1 0,0 1 0,-1-1 0,1 1-1,-1-1 1,0 0 0,0 0 0,0 0 0,1-5-1,2-3 0,-1-1 0,0 0-1,-1 0 1,0 0-1,-1 0 1,1-25-1,-3 29 12,0 0 0,0 0-1,-1 0 1,0 0 0,0 0-1,-1 1 1,0-1 0,-1 0-1,0 1 1,0-1-1,-1 1 1,0 0 0,0 0-1,-1 0 1,0 1 0,0 0-1,-1 0 1,0 0 0,0 1-1,-1-1 1,-7-5 0,5 6-4,0 0 0,0 0 0,0 1 0,-1 0 0,0 1 0,0 0 0,0 0 0,-1 1 0,1 0 0,-1 1 1,1 1-1,-1-1 0,0 2 0,-17 0 0,23 1-35,-1 0-1,1 1 1,0-1 0,-1 1-1,1 0 1,0 1 0,1-1 0,-1 1-1,0 0 1,1 1 0,-1-1-1,1 1 1,0-1 0,0 1 0,0 0-1,1 1 1,0-1 0,-1 1-1,2-1 1,-6 10 0,-6 12-248,2 0 1,-16 43 0,26-61-397,0 0 1,0 0 0,1 0 0,0 0-1,1 0 1,0 14 0,0-8-1352,0 7-3851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7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8674,'0'0'2110,"0"0"-682,0 0-388,0 0 6,0 0-93,0 0-430,0 0-176,0 0-126,0 0-123,21 0 551,0 2-610,0-1 1,0-1-1,0-1 1,0-1-1,0-1 1,-1-1-1,1-1 1,-1 0-1,33-15 1,-52 21-303,-1 0 1,1 0 0,-1 0-1,0 0 1,0 0-1,1 0 1,-1 0-1,0 0 1,0 0 0,0 0-1,0 0 1,0 0-1,0 0 1,0 0 0,-1 0-1,1 0 1,0 0-1,-1-1 1,1 1 0,-1 1-1,-8 14-4620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8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6873,'0'0'2348,"0"0"-852,0 0-573,0 0-142,0 0-29,0 0 22,13 3 18,27 6 105,1-2 0,74 3 0,-69-15-534,-5 0-797,-17 7-2958,-16 1-2157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8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7578,'0'0'2007,"0"0"-924,0 0-409,0 0 40,0 0-21,0 0 112,9-2 63,83-14 668,-30 4-1658,1 2 0,70-1-1,-133 16-5090,-6 5-380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9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8058,'0'0'2880,"0"0"-1999,0 0-305,0 0 48,0 0 112,0 0 448,0 0-328,92 0-624,-58 0 80,1 0-231,-1 0-81,1 0 56,0 0-56,-3 9-689,2 11-999,-6-3-1537,-11 6-5593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3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8138,'0'0'1432,"0"0"-622,0 0-158,0 0 192,0 0-17,0 0-132,15 2 105,153 14 1329,-89-16-4197,-82 0-811,-7 4-3908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40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5457,'0'0'1190,"0"0"-74,0 0 471,0 0 20,0 0-552,0 0-360,22 2-143,156 11 707,14-13 26,-191 0-2318,-1 0-1889,0 0-3837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4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6241,'0'0'2234,"0"0"-1162,0 0 26,0 0 37,0 0-351,0 0-216,0 0-284,0 0 24,16-12 969,12-3-1096,1 1 0,1 1 0,39-12 0,-53 21-183,1 0 0,0 1 0,0 0 0,1 2 0,-1 0 0,0 1 0,32 4 0,-44-3 2,0 0 1,-1 0 0,1 0 0,-1 1-1,1 0 1,-1 0 0,0 0 0,0 1-1,0-1 1,0 1 0,0 0-1,0 0 1,-1 0 0,1 1 0,-1-1-1,0 1 1,0 0 0,-1 0 0,1 0-1,-1 0 1,1 0 0,-1 1 0,-1-1-1,1 1 1,-1-1 0,1 1-1,-1 5 1,1-3-1,-1 1 0,0-1-1,-1 1 1,0-1 0,0 1 0,-1-1-1,1 1 1,-2-1 0,1 0 0,-1 1-1,0-1 1,-1 0 0,1 0-1,-1 0 1,-1-1 0,-6 11 0,-51 55 61,56-67-57,-1 0 0,1 0-1,-1 0 1,0-1 0,0 0 0,0 0 0,0-1 0,-1 1 0,1-1 0,-14 3 0,19-5-1,1-1 0,-1 0 0,1-1 0,-1 1 0,1 0 0,-1 0 0,1 0 0,-1 0 0,1 0 0,-1 0 0,1-1 0,0 1 0,-1 0 0,1 0 0,-1-1 0,1 1 0,-1 0 0,1-1 0,0 1 0,-1 0 0,1-1 0,0 1 0,-1 0 0,1-1 0,0 1 0,0-1 0,-1 1 0,1-1 0,0 1 0,0-1 0,0 1 0,0-1 0,0 1 0,-1-1 0,1 1 0,0-1 0,0 1 0,0-1 0,0 1 0,0-1 0,1 1 0,-1-1 0,0 1 0,0 0 0,0-1 0,0 1 0,1-1 0,9-26-77,-6 22 70,1 0-1,1 1 1,-1 0 0,1 0-1,-1 0 1,1 0-1,0 1 1,0 0-1,1 1 1,-1-1-1,1 1 1,-1 0-1,1 1 1,0 0-1,-1 0 1,12 0-1,-12 0 2,0 1-1,0 0 0,0 1 0,0 0 0,-1 0 1,1 0-1,0 0 0,-1 1 0,1 0 0,0 0 1,-1 0-1,0 1 0,0 0 0,0 0 0,0 0 1,0 1-1,-1 0 0,1 0 0,4 5 0,-2 1 14,-1 1 0,0-1-1,-1 1 1,0 1-1,0-1 1,-2 1-1,1-1 1,-1 1 0,-1 0-1,0 0 1,-1 0-1,0 1 1,-1-1 0,0 0-1,-1 0 1,0 0-1,-1 0 1,-1 0 0,1 0-1,-7 14 1,7-17 3,-2 0-1,1 0 1,-1 0 0,-1-1 0,1 0-1,-1 1 1,-1-1 0,0-1 0,0 1 0,0-1-1,-1 0 1,0-1 0,0 0 0,-1 0 0,0 0-1,0-1 1,0 0 0,0 0 0,-1-1 0,0-1-1,0 1 1,0-1 0,0-1 0,-1 1 0,1-2-1,-13 2 1,13-3 78,-1 0 0,1 0 0,-1-1 0,1 0 0,0 0 0,-1-1 0,1-1 0,0 0 0,0 0 0,0 0 0,1-1 0,-1-1 0,1 1 0,0-1 0,0-1 0,0 1 0,1-1 0,0-1 0,0 1 0,1-1 0,0-1 0,-6-7 0,12 15-138,-1-1 1,1 1-1,0 0 1,0 0-1,0-1 1,0 1-1,-1 0 1,1 0-1,0-1 1,0 1-1,0 0 1,0-1-1,0 1 1,0 0-1,0 0 1,0-1-1,0 1 1,0 0-1,0-1 1,0 1-1,0 0 1,0-1-1,0 1 1,0 0-1,0-1 1,0 1-1,0 0 1,0 0-1,0-1 1,0 1-1,1 0 1,-1 0-1,0-1 1,0 1-1,0 0 1,1 0-1,-1-1 1,0 1-1,0 0 0,1 0 1,-1 0-1,0-1 1,0 1-1,1 0 1,-1 0-1,0 0 1,0 0-1,1 0 1,-1 0-1,0 0 1,1 0-1,-1-1 1,0 1-1,1 0 1,-1 0-1,1 1 1,22-1-1835,-16 0 1358,25 0-4007,0 0-3664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2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6729,'0'0'1305,"0"0"-849,0 0 48,0 0 1736,0 0-439,0 0-561,50 136 24,-30-94-480,-1-4-511,1-7 87,-5-7-280,-3-8-72,-2-12-8,-2-4-2745,-3 0-10162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7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63 208 1216,'0'0'6891,"0"0"-4277,0 0-1298,0 0-132,-5-19-126,-37-146 1588,32 142-1894,6 33-433,3 49-278,1-47-18,7 142 160,43 241 1,6 91 212,-43-212-272,-11-263-370,-1-24-1882,-1-10-1946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4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43 9282,'0'0'2447,"0"0"-1421,0 0-266,0 0-37,0 0-229,0 0-51,5-4-228,3-1-145,-1 1 0,1 0 0,0 1 0,0 0 1,0 0-1,0 0 0,0 1 0,1 1 0,-1-1 0,1 1 0,14 0 0,2 0 20,2-2-40,1 1 0,-1 1-1,1 2 1,33 5 0,-58-5-50,0-1 0,0 1 0,0 0 0,-1 0 0,1 0 0,0 1 0,-1-1 0,1 1 0,-1-1 0,0 1 0,1 0 0,-1 0 0,0 0 0,0 0 0,0 0 0,0 0 0,-1 0 0,1 1 0,0-1 0,-1 1 0,0 0 0,0-1 0,0 1 0,0 0 0,0-1 0,0 1-1,-1 0 1,1 0 0,-1 0 0,0 0 0,0 0 0,0 4 0,0 1 4,-1-1 0,-1 1 1,1-1-1,-1 0 0,0 0 0,-1 0 0,1 0 0,-1 0 0,-1 0 0,1-1 0,-8 11 0,-113 125-5,83-99 24,2 2 0,2 1 0,-54 90 0,90-135-22,-2 3-5,0 1 1,0 0 0,1-1-1,0 1 1,0 0 0,0 0-1,1 1 1,-1-1 0,1 0-1,0 0 1,1 1 0,-1-1-1,1 0 1,1 7 0,3-11 0,1 0 0,-1 0 0,1-1 0,0 1 0,-1-1 0,1 0 0,0 0 0,6-2 0,-2 2 15,318-11 1331,-281 11-2145,-15 0-3072,-14 0-1220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4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11178,'0'0'2313,"0"0"-593,0 0-808,0 0-279,0 0-457,0 0-104,0 0 32,22 0-104,-7 0-232,0-14-1417,-3-4-3016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46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11306,'0'0'1715,"0"0"-460,0 0-326,0 0-491,0 0-18,0 0-188,1 1-198,0-1-1,0 1 0,0 0 0,0-1 0,0 1 1,1 0-1,-2-1 0,1 1 0,0 0 0,0 0 1,0 0-1,0 0 0,0 0 0,-1 0 0,1 0 1,-1 0-1,2 2 0,4 36 195,-2 1 1,-2 0-1,-4 67 0,0-21-194,2-85-34,0 0 0,0 0 1,1 1-1,-1-1 0,0 0 1,1 0-1,0 0 0,-1 0 1,1 0-1,0 0 0,-1 0 1,1 0-1,0 0 0,0 0 1,0 0-1,0 0 0,0 0 1,0-1-1,0 1 0,0 0 1,0-1-1,0 1 0,0-1 1,0 1-1,1-1 0,-1 1 1,0-1-1,0 0 0,0 0 1,1 0-1,-1 1 0,2-2 1,51 2 40,-39-1-49,57-1-134,-1-3 1,72-14 0,-143 18 24,0 0 0,1 0 0,-1-1-1,1 1 1,-1 0 0,0 0 0,1-1 0,-1 1 0,0 0 0,1-1 0,-1 1 0,0 0 0,0-1 0,1 1 0,-1 0 0,0-1 0,0 1 0,0-1 0,1 1 0,-1-1 0,0 1-1,0 0 1,0-1 0,0 1 0,0-1 0,0 1 0,0-1 0,0 1 0,0-1 0,0 1 0,0 0 0,0-1 0,0 1 0,-1-1 0,1-4-2124,0-5-4376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46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10354,'0'0'1482,"0"0"-171,0 0-222,0 0-488,0 0-180,0 0-256,-1 9 77,0 50 599,3 0 0,16 107 1,-3-52-439,-12-68-308,-2-26-94,0-1-1,1 1 1,1 0-1,1-1 1,0 0-1,15 37 1,-18-55-133,1 0 0,-1 0 0,1 0 0,0 0 0,-1 0-1,1 0 1,0-1 0,-1 1 0,1-1 0,0 1 0,0-1 0,0 0 0,0 1 0,0-1 0,-1 0 0,1 0 0,0 0 0,0-1 0,0 1 0,0 0 0,0-1 0,-1 1 0,1-1 0,3-1 0,16-13-3784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47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253 120 11090,'0'0'1562,"0"0"-702,0 0-62,0 0 413,0 0-238,0 0-347,2-11-245,-1 1-379,0 4 45,0-1-1,0 1 1,-1-1-1,0 1 1,0-1-1,-3-11 1,3 16-36,-1 0 0,0 0 0,0-1-1,0 1 1,0 0 0,0 0 0,0 0 0,0 1 0,-1-1 0,1 0 0,-1 0-1,0 1 1,1-1 0,-1 1 0,0-1 0,0 1 0,0 0 0,0 0 0,0 0-1,0 0 1,0 0 0,0 0 0,0 1 0,0-1 0,-1 0 0,-4 1 0,1-1-16,-1 0 1,0 0 0,0 1 0,0 0 0,0 1 0,0 0 0,0 0 0,0 0-1,0 1 1,0 0 0,1 0 0,-1 1 0,1 0 0,0 0 0,-1 0-1,1 1 1,-9 7 0,8-5 2,0 1 0,1 0 0,-1 0-1,1 1 1,1-1 0,0 1 0,0 0 0,0 1 0,1-1-1,0 1 1,1 0 0,-5 17 0,6-14-6,0 0 0,1 0 0,0 0 0,0 0 0,1 1 0,1-1 0,0 0 0,1 0 0,5 20 0,-6-28 6,0 0 0,1 1-1,-1-1 1,1 0 0,0 0 0,0 0 0,0 0 0,1-1 0,-1 1-1,1 0 1,0-1 0,0 0 0,0 0 0,1 0 0,-1 0 0,1 0 0,-1-1-1,1 1 1,0-1 0,0 0 0,0 0 0,0-1 0,0 1 0,1-1-1,-1 0 1,0 0 0,1 0 0,-1-1 0,5 1 0,-4-2-2,-1 0-1,1 0 1,-1-1 0,0 1 0,0-1 0,1 0 0,-1-1-1,-1 1 1,1 0 0,0-1 0,-1 0 0,1 0-1,-1 0 1,0-1 0,0 1 0,0-1 0,0 1 0,-1-1-1,1 0 1,-1 0 0,3-7 0,5-10-27,-1 0 0,13-42 1,-12 13 131,-3 22-76,-4 66-70,4 228-10,9 239 101,-15-463-48,0-14 126,1 0 0,1 0 0,9 37 1,-11-62-566,-2-7-2051,1-2-474,0-7-7450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48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6737,'0'0'2044,"0"0"-493,0 0-383,0 0-283,0 0-131,0 0-171,25-11 1965,273 2-562,-110 7-1781,421-8-28,122-5 186,-549 8-345,256-23 156,-25 0-182,-312 25 3,26-6 10,55-1-1067,-184 13-544,-6 4-1252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205 146 3777,'0'0'1774,"0"0"-590,0 0 12,0 0 580,0 0-250,0 0-307,-9-2-232,2 0-666,1 1 0,0-1 0,0-1 0,0 1-1,0-1 1,-11-6 0,15 7-225,0 0-1,-1 0 1,1 0-1,0 0 1,0-1 0,0 1-1,0-1 1,1 1-1,-1-1 1,1 0-1,-1 1 1,1-1-1,0 0 1,0 0-1,0 0 1,1 0 0,-1 0-1,1 0 1,0 0-1,-1-6 1,2 6-95,-1 1 1,1-1-1,-1 1 0,1-1 1,0 1-1,0 0 1,0-1-1,0 1 1,0 0-1,1-1 0,-1 1 1,1 0-1,-1 0 1,1 0-1,0 0 1,0 1-1,0-1 0,0 0 1,0 1-1,0-1 1,0 1-1,0 0 1,1 0-1,-1 0 0,0 0 1,1 0-1,-1 0 1,1 1-1,-1-1 0,1 1 1,3-1-1,12-2-27,1 1 1,0 1-1,23 1 0,-25 0-19,-14 0 45,1 0-1,-1 0 1,0 1 0,1-1-1,-1 0 1,0 1 0,0 0-1,1 0 1,-1 0 0,0 0-1,0 1 1,0-1 0,0 1-1,0 0 1,-1-1 0,1 1-1,0 1 1,-1-1 0,1 0-1,-1 0 1,0 1 0,0 0-1,0-1 1,0 1 0,0 0-1,-1 0 1,1 0 0,-1 0-1,0 0 1,0 0-1,0 1 1,1 3 0,-1 0 1,-1-1 0,1 1 1,-1-1-1,-1 1 0,1 0 1,-1-1-1,0 1 0,0-1 0,-1 1 1,0-1-1,0 0 0,0 0 1,-1 0-1,0 0 0,-7 9 0,-33 39-142,-3-2 0,-2-2 0,-79 63-1,50-45 65,103-76-193,-16 2 264,1 0 0,-1 1 0,1 1-1,0-1 1,0 2 0,1-1 0,20-2 0,-25 5 6,0 1 1,0 0 0,0 0 0,0 0 0,0 1 0,0 0 0,0 1 0,0 0 0,0 0 0,-1 0 0,1 1-1,-1-1 1,1 2 0,6 4 0,9 7-444,-6-4 681,0 0 0,0-1 0,1-1 0,29 11 0,-41-18-325,0-1-1,0 0 1,0 0-1,0 0 1,1-1 0,-1 0-1,0 0 1,0 0-1,7-1 1,-8 0-258,0 0 0,0-1 1,0 1-1,1-1 0,-1 0 0,-1 0 1,1 0-1,0 0 0,0-1 0,-1 0 1,1 0-1,3-4 0,10-12-7151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1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4521,'0'0'1114,"0"0"-321,0 0 226,0 0 365,0 0-21,0 0-24,21-9-468,69-26-272,-85 32-499,1 1 0,0 0 0,0 1 0,-1-1 1,1 1-1,0 0 0,0 1 0,0 0 0,0 0 0,0 0 1,0 0-1,0 1 0,0 0 0,0 0 0,-1 1 1,12 4-1,-13-4-56,0 1 0,0-1 0,-1 1 0,1 0 0,-1 1 0,0-1 0,1 0 0,-1 1 0,-1 0 0,1 0 0,-1 0 0,1 0 0,-1 0 0,0 0 0,-1 1 0,3 7 0,-1-2-27,-1 1 1,-1-1-1,0 0 0,0 1 1,-1-1-1,0 0 1,-1 1-1,0-1 1,-1 0-1,0 0 0,-1 0 1,0 0-1,0 0 1,-1 0-1,0-1 1,-6 10-1,-40 44 83,47-60-90,0 0 1,0 1 0,-1-2-1,1 1 1,-1 0 0,1-1 0,-1 1-1,0-1 1,0 0 0,0-1-1,0 1 1,-1-1 0,1 1-1,0-1 1,-8 0 0,13-32-49,2 26 26,0-1 0,0 1-1,0 0 1,1 0 0,0 0-1,0 0 1,0 1 0,0-1-1,1 1 1,0 0 0,0 1-1,0-1 1,0 1-1,1 0 1,-1 0 0,1 1-1,0-1 1,0 1 0,-1 0-1,12-1 1,-10 1 11,0 0-1,0 1 1,0 0 0,0 0-1,0 1 1,0 0-1,1 0 1,-1 1 0,0 0-1,0 0 1,0 0 0,0 1-1,0 0 1,-1 0-1,1 1 1,0 0 0,8 5-1,-8-2 21,0 1-1,0-1 0,-1 1 0,0 0 0,0 1 0,0 0 0,-1-1 1,-1 2-1,1-1 0,-1 0 0,0 1 0,-1 0 0,0 0 0,-1 0 1,0 0-1,0 0 0,-1 1 0,0-1 0,0 0 0,-1 1 0,-1-1 1,-1 11-1,1-15-10,0 0 0,-1 1 0,0-1 1,0 0-1,0 0 0,0 0 0,-1 0 0,0 0 1,0-1-1,0 1 0,-1-1 0,1 0 0,-1 0 1,0 0-1,0-1 0,0 1 0,-1-1 0,1 0 1,-1 0-1,0 0 0,0-1 0,0 0 0,0 0 1,0 0-1,-6 1 0,1 0 11,0 0 1,-1-1-1,1 0 0,-1-1 0,1 0 1,-1 0-1,0-1 0,1-1 1,-1 0-1,1 0 0,-1-1 1,-12-4-1,14 3 139,1-1 1,-1-1-1,1 1 0,0-1 1,0-1-1,0 0 0,-8-8 1,16 14-225,0 0-84,0 0-192,3 5-2129,6 3-377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1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21 888,'0'0'10626,"0"0"-8689,0 0-529,0 0-176,0 0-127,0 0-737,0 0-112,-10 2-256,10-2 64,0 0-184,0 0 48,0 0-624,0-7-1273,10-8-3848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2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7034,'0'0'1108,"0"0"-601,0 0 147,0 0 395,0 0-87,0 0-195,-8 20-52,-24 67 8,29-77-510,0 0-1,1 0 1,0 0 0,1 1-1,0-1 1,1 1 0,1 18-1,0 1 183,0-21-349,-1 0 0,1-1 0,1 1-1,0 0 1,0-1 0,1 1 0,0-1-1,0 0 1,1 0 0,0 0 0,0 0-1,1-1 1,0 0 0,0 0 0,1 0-1,0 0 1,0-1 0,12 9 0,-9-7-34,1-2 0,0 1-1,1-1 1,-1 0 0,1-1 0,0-1 0,1 0 0,-1 0 0,1-1 0,-1 0 0,1-1 0,0-1 0,16 1 0,-23-3-2,-1 1 1,1-1 0,0 0 0,0-1-1,-1 1 1,1-1 0,0 0 0,-1 0-1,0 0 1,1-1 0,-1 1 0,0-1 0,0 0-1,-1 0 1,1-1 0,-1 1 0,1-1-1,-1 0 1,0 1 0,-1-2 0,1 1-1,-1 0 1,1 0 0,-1-1 0,2-8 0,2-3 129,-1 0 1,0 0-1,-2 0 1,0 0 0,-1 0-1,1-27 1,-3 36-117,0-1 0,-1 0 0,1 0 0,-1 1 0,-1-1 0,0 1 0,0-1 0,0 1 0,-1 0 0,0 0 0,0 0 0,-1 0 0,0 0 0,0 1 0,-1 0 0,0 0 0,0 0 0,0 0 0,0 1 0,-1 0 0,0 0 0,0 0 0,-12-6 0,10 7-68,1-1 0,-1 2 0,0-1 0,0 1 0,-1 0 0,1 1 1,-1 0-1,1 0 0,-1 1 0,-17 0 0,22 0 2,0 2 0,0-1 0,0 0 0,0 1 0,0 0 0,0 0 1,0 0-1,0 1 0,0-1 0,0 1 0,1 0 0,-1 0 0,1 0 0,-1 0 0,1 1 1,0-1-1,0 1 0,0 0 0,0 0 0,0 0 0,1 0 0,0 1 0,-1-1 0,1 1 1,-2 3-1,-13 49-5117,14-35-2161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8890,'0'0'2624,"0"0"-1543,0 0-477,0 0 256,0 0 262,0 0-94,25-2-252,172-10 508,-96 8-736,225-14 508,-230 8-847,128-29 0,-184 27-176,-30 9-106,1-1-1,-1 1 1,1 1-1,-1 0 1,14-1-1,-22 15-3612,-2-6-1925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2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54 5337,'0'0'2098,"0"0"-1117,0 0-534,0 0 57,0 0 603,0 0-87,-4 21-279,0-2-541,0-4-57,0 1 0,1 0 1,1 0-1,1 0 0,0 0 1,1 1-1,3 22 1,0-29-82,1 0 1,0 0 0,0-1 0,1 1 0,0-1 0,1 0 0,0-1-1,0 0 1,1 0 0,0 0 0,0 0 0,1-1 0,0-1 0,0 1 0,1-1-1,0-1 1,0 1 0,11 4 0,-7-4-25,-1 0-1,1-1 1,0-1-1,0 0 1,0-1-1,1 0 1,-1-1 0,1 0-1,0-1 1,-1-1-1,1 0 1,0-1-1,20-4 1,-29 4 40,-1-1 1,0 0-1,0 0 1,0 0-1,0 0 1,-1-1-1,1 0 1,0 1-1,-1-1 1,0-1-1,0 1 1,0 0-1,0-1 1,0 1-1,-1-1 1,0 0-1,1 0 1,-1 0-1,-1 0 1,1-1-1,-1 1 1,1 0-1,0-9 1,2-9 156,-1-1-1,-1 1 1,-1-32 0,-1 43-177,-1 1-15,0 1 0,-1-1 0,0 1 0,0-1 0,-1 1 0,0 0 0,-1 0 0,0 0 0,0 0 0,-1 1 0,0-1 0,0 1 0,-1 0 0,0 1 0,-1 0 0,0 0 0,0 0 0,0 1 0,-1 0 0,0 0 0,0 1 0,0 0 0,-1 0 0,1 1 0,-1 0 0,-1 0 0,1 1 0,0 1 0,-1-1 0,1 2 0,-16-2 0,17 3-73,-1 0-1,1 1 1,0 0 0,-1 0 0,1 1-1,0 0 1,0 0 0,0 1 0,0 0-1,0 1 1,1 0 0,-1 0 0,1 0-1,-12 11 1,9-7-542,1 1-1,1 0 1,0 1-1,0 0 1,1 0-1,0 0 1,0 1-1,2 0 1,-8 18-1,7-8-4653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3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8874,'0'0'1566,"0"0"-858,0 0-212,0 0 149,0 0-226,-22-1-172,-71 2-110,88 0-133,-1 0 1,1 0-1,-1 1 0,1-1 1,0 1-1,-1 0 0,1 0 1,0 1-1,1 0 0,-1 0 1,0 0-1,1 0 0,0 1 1,-1 0-1,2-1 0,-1 2 0,0-1 1,1 0-1,-1 1 0,1-1 1,-2 7-1,2-7 0,-1 2 13,0 0 0,1 0 0,0 0 0,0 0 0,1 0 0,-1 1 0,1-1 0,1 1 0,-1 0 0,1 0 0,1-1 0,-1 1 0,1 0 0,1 10 0,-1-14-10,1 0-1,0 0 0,0 0 1,0 0-1,0 0 1,1 0-1,-1 0 0,1 0 1,0-1-1,0 1 1,0 0-1,0-1 0,0 0 1,1 1-1,-1-1 1,1 0-1,-1 0 0,1 0 1,0-1-1,-1 1 1,1-1-1,0 1 0,0-1 1,0 0-1,1 0 1,-1 0-1,0-1 0,0 1 1,0-1-1,1 0 1,3 0-1,1 1-1,0 0 1,1-1-1,-1 0 1,0-1-1,1 0 1,-1 0-1,0 0 1,0-1-1,0-1 1,0 1-1,0-1 1,-1-1-1,1 1 1,-1-1-1,0-1 1,0 1-1,0-1 1,-1 0-1,0-1 1,1 0-1,-2 0 1,1 0-1,-1 0 1,0-1-1,-1 0 1,1 0-1,-1 0 1,-1-1-1,1 1 1,-1-1-1,3-14 1,-6 106 1874,2-26-1574,8 799 1083,-9-870-2436,0 0-1,1 0 1,4-17-1,4-9-4986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3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7418,'0'0'1515,"0"0"-200,0 0-239,0 0-125,0 0-367,0 0-266,6 6 223,-3 8-166,0 1 0,-1-1 1,-1 1-1,0 0 0,-2 23 0,0 4 188,17 584 1254,-16-621-1820,0 9 10,0 0 0,1 0 1,1 0-1,0 0 1,1 0-1,6 17 0,-9-30-35,0-1 0,0 0 0,0 0-1,0 0 1,0 1 0,0-1 0,0 0-1,0 0 1,0 0 0,0 0 0,1 0-1,-1 1 1,0-1 0,0 0 0,0 0-1,0 0 1,0 0 0,1 0 0,-1 0 0,0 0-1,0 1 1,0-1 0,0 0 0,1 0-1,-1 0 1,0 0 0,0 0 0,0 0-1,1 0 1,-1 0 0,0 0 0,0 0-1,0 0 1,1 0 0,-1 0 0,0 0-1,0 0 1,0 0 0,0 0 0,1 0 0,-1-1-1,0 1 1,0 0 0,0 0 0,0 0-1,1 0 1,-1 0 0,0 0 0,0 0-1,0-1 1,0 1 0,0 0 0,0 0-1,1 0 1,-1 0 0,0-1 0,6-9-2274,-1-8-2686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5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1 522 5521,'0'0'1072,"0"0"-414,0 0 406,0 0 570,0 0-385,0 0-492,10-6-221,31-18-244,-40 23-252,0 1 1,0-1 0,0 1-1,0 0 1,0-1-1,0 1 1,0 0-1,0 0 1,0-1 0,0 1-1,0 0 1,0 0-1,0 0 1,0 1 0,0-1-1,0 0 1,0 0-1,0 0 1,0 1 0,0-1-1,0 0 1,0 1-1,0-1 1,0 1-1,0-1 1,0 1 0,0 0-1,-1-1 1,1 1-1,0 0 1,0 0 0,-1 0-1,1-1 1,0 1-1,-1 0 1,1 0 0,-1 0-1,1 0 1,-1 0-1,1 2 1,11 46 918,-10-40-750,5 33 457,0 44-1,-6-59-480,1 0-1,1 0 1,2 0 0,0-1 0,14 38 0,-18-64-175,-1-1 1,1 1 0,0-1 0,-1 1 0,1-1 0,-1 1 0,1-1 0,-1 1 0,1-1 0,-1 0 0,0 1 0,1-1 0,-1 0 0,0 1 0,1-1 0,-1 0 0,0 0 0,0 1 0,0-1 0,1 0 0,-1 0 0,0 0 0,0 1 0,0-1 0,0 0 0,-1-1-1,8-32 67,-5 21-69,4-41-10,2-1-1,2 2 1,3-1 0,27-72 0,-39 125-2,-1-1-1,1 1 1,-1-1 0,1 1-1,0 0 1,-1-1-1,1 1 1,0 0 0,0-1-1,0 1 1,0 0 0,0 0-1,0 0 1,0 0 0,0 0-1,0 0 1,3-1-1,-3 2 2,0 0 0,-1 0 0,1 1-1,0-1 1,-1 0 0,1 0-1,0 1 1,-1-1 0,1 0-1,-1 1 1,1-1 0,-1 1-1,1-1 1,-1 1 0,1-1 0,-1 1-1,1-1 1,-1 1 0,1-1-1,-1 1 1,0 0 0,0-1-1,1 1 1,-1-1 0,0 1-1,1 1 1,14 64-88,-12-51 117,5 25-30,-2-3 30,2 0 0,1-1-1,2 0 1,28 62 0,-39-98-23,0 0 0,0 0 1,0 1-1,0-1 0,0 0 0,0 0 1,0 0-1,1 1 0,-1-1 1,0 0-1,0 0 0,0 0 0,0 0 1,0 1-1,0-1 0,0 0 0,0 0 1,1 0-1,-1 0 0,0 0 0,0 1 1,0-1-1,0 0 0,0 0 1,1 0-1,-1 0 0,0 0 0,0 0 1,0 0-1,0 0 0,1 0 0,-1 0 1,0 0-1,0 0 0,0 0 0,1 0 1,-1 0-1,0 0 0,0 0 0,0 0 1,1 0-1,-1 0 0,0 0 1,0 0-1,0 0 0,0 0 0,1 0 1,-1 0-1,0 0 0,0 0 0,0 0 1,0 0-1,1-1 0,4-14 119,1-38-16,-5 36-107,4-34-26,-4 29-39,0 0 1,2 1-1,1-1 0,0 1 0,2 0 1,12-32-1,-9 43-149,-3 18 147,-1 25 69,-5-29-26,4 37 24,-4-25-5,1-1-1,1 1 1,0-1 0,1 0 0,1 1 0,0-1 0,10 23-1,-13-38 10,-1 1-1,1 0 0,-1 0 0,1 0 1,-1 0-1,1 0 0,-1 0 0,1-1 0,0 1 1,-1 0-1,1 0 0,0-1 0,0 1 0,0 0 1,0-1-1,-1 1 0,1-1 0,0 0 1,0 1-1,0-1 0,0 1 0,0-1 0,0 0 1,0 0-1,0 0 0,0 0 0,2 0 0,-1 0 1,0-1 0,0 0-1,0 1 1,-1-1-1,1 0 1,0 0-1,0 0 1,-1-1 0,1 1-1,-1 0 1,1-1-1,-1 1 1,2-2-1,4-6-3,-1-1-1,0 1 0,8-17 0,11-32-85,16-31-897,-41 89 958,0 0 0,0 0 0,0 0 0,0 0 0,0-1 0,0 1 0,0 0 0,0 0-1,0 0 1,0 0 0,0 0 0,1-1 0,-1 1 0,0 0 0,0 0 0,0 0 0,0 0 0,0 0-1,0 0 1,0-1 0,1 1 0,-1 0 0,0 0 0,0 0 0,0 0 0,0 0 0,0 0 0,1 0 0,-1 0-1,0 0 1,0 0 0,0 0 0,0 0 0,1 0 0,-1 0 0,0 0 0,0 0 0,0 0 0,0 0-1,0 0 1,1 0 0,-1 0 0,0 0 0,0 0 0,0 0 0,0 0 0,1 0 0,-1 0 0,0 0 0,0 1-1,0-1 1,0 0 0,0 0 0,0 0 0,1 0 0,-1 0 0,4 15-336,0 24 581,-3-36-294,-1 1 106,1 12 33,0 0 0,1 0 0,1 0 0,6 18 0,-8-31-39,-1-1 0,1 1-1,0-1 1,0 1 0,0-1 0,0 0-1,1 1 1,-1-1 0,0 0 0,1 0-1,0 0 1,-1 0 0,1 0 0,0-1-1,0 1 1,0 0 0,0-1 0,0 1-1,0-1 1,1 0 0,-1 0 0,0 0-1,1 0 1,-1 0 0,1 0 0,-1-1-1,1 1 1,-1-1 0,1 0-1,-1 1 1,1-1 0,0 0 0,-1-1-1,6 0 1,-6 0-8,0 0 0,0 0 1,0 0-1,1-1 0,-1 1 0,-1-1 0,1 0 0,0 1 1,0-1-1,-1 0 0,1 0 0,-1 0 0,1 0 0,-1 0 0,0 0 1,0 0-1,0-1 0,2-3 0,11-45-28,-11 33-19,-1 1-1,-1 0 1,0-1 0,-2 1-1,0 0 1,0-1 0,-2 1-1,-5-19 1,7 31-79,0 0 0,-1 0 0,1 0 0,-1-1 0,0 1 0,-1 1 0,1-1 0,-1 0 0,0 1 0,0-1 0,-1 1 0,1 0 0,-1 0 0,0 0 0,0 1 0,0-1 0,-1 1 1,1 0-1,-1 0 0,0 1 0,0-1 0,1 1 0,-2 0 0,1 0 0,0 1 0,0-1 0,0 1 0,-1 1 0,-8-2 0,12 2 106,1 1 0,-1-1 1,1 0-1,-1 0 0,1 0 1,-1 1-1,1-1 0,-1 1 1,1-1-1,0 1 0,-1 0 1,1 0-1,0-1 0,-1 1 1,1 0-1,0 0 0,0 0 0,0 0 1,0 0-1,0 1 0,0-1 1,-1 2-1,0 1 2,0-1 0,0 1 0,1 0 0,-1 1 0,1-1-1,0 0 1,-1 9 0,1 5 25,1 1-1,3 33 0,-3-48-17,2 5 62,-1 1 0,1-1 0,1 0 0,0 0 0,0 0 0,1 0 0,0 0 0,1-1 0,0 0 0,0 0 0,1 0 0,-1 0 0,2-1 0,-1 0 0,1 0 0,0-1 0,9 6 0,-12-9-46,0 0 1,1 0-1,0 0 0,-1-1 1,1 0-1,0 0 0,0 0 0,0 0 1,0-1-1,0 0 0,1 0 1,-1 0-1,0-1 0,0 0 1,1 0-1,-1 0 0,0-1 1,1 0-1,-1 0 0,0 0 0,0 0 1,0-1-1,0 0 0,0 0 1,0 0-1,-1-1 0,1 1 1,-1-1-1,0 0 0,1 0 1,6-8-1,5-7 0,0 0 1,-1-2-1,-1 0 1,0 0-1,-2-1 1,-1-1-1,0 0 1,-2 0-1,0-1 1,-2-1-1,0 1 1,3-26-1,-1-14-36,-2 0-1,-3 0 1,-5-91 0,-7 130 58,1 20-61,0 16-64,-1 21 234,3 0-1,0 1 1,2-1 0,2 1-1,4 56 1,-1-28 242,-1-28-301,1-1-1,2 1 1,1-1-1,2 0 0,1 0 1,1-1-1,2 0 1,1-1-1,2 0 1,1-1-1,1 0 1,30 39-1,-45-66-89,1-1 0,0 0 1,0 0-1,0 0 0,0 0 0,0 0 0,0 0 0,1-1 0,-1 1 1,5 2-1,-6-4-33,-1 0 0,1 0 0,0 0 0,0 0 1,0 0-1,0 0 0,0-1 0,-1 1 0,1 0 1,0 0-1,0-1 0,0 1 0,-1 0 0,1-1 1,0 1-1,0 0 0,-1-1 0,1 1 0,0-1 1,-1 0-1,1 1 0,-1-1 0,1 1 0,-1-1 1,1 0-1,-1 1 0,1-1 0,-1 0 0,1 0 1,-1 0-1,0 1 0,0-1 0,1 0 0,-1 0 1,0 0-1,0 0 0,8-25-2465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7114,'0'0'1816,"0"0"128,0 0-322,0 0-160,0 0-363,0 0-230,22 2-238,167 5 240,-100-7-1606,-89 0 643,1 0 0,-1 0 0,0 0 0,0 0 0,0 0 0,0 0 0,1 0 0,-1 0 0,0 0 0,0 0 0,0 0 0,0 0 0,1 0 0,-1 0 0,0 0 0,0 0 0,0 0 0,0 1 0,0-1 0,0 0 0,1 0 0,-1 0 0,0 0 0,0 0 0,0 0 0,0 0 0,0 1 0,0-1 0,0 0 0,1 0 0,-1 0 0,0 0 0,0 0 0,0 1 0,0-1 0,0 0 1,0 0-1,0 0 0,0 0 0,0 0 0,0 1 0,0-1 0,0 0 0,0 0 0,0 0 0,0 0 0,0 1 0,0-1 0,0 0 0,0 0 0,-1 2-1152,1 4-4001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5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5633,'0'0'1682,"0"0"184,0 0 327,0 0-459,0 0-170,23 0-422,166 2 717,-41-2-1052,-159 9-3602,-7 0-2336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8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6953,'0'0'2542,"0"0"-1183,0 0-795,0 0-337,0 0 104,0 0 118,0 12-89,0 29 174,-2 0 0,-2-1 0,-10 46 0,9-56-337,0 0 0,2 0 1,1 44-1,2-73-192,1 1 1,-1-1-1,1 0 1,-1 1-1,1-1 1,0 0-1,-1 0 0,1 1 1,0-1-1,0 0 1,0 0-1,0 0 1,0 0-1,0 0 0,0 0 1,0 0-1,0 0 1,1-1-1,-1 1 1,0 0-1,0-1 0,1 1 1,-1-1-1,0 1 1,1-1-1,-1 0 1,1 0-1,-1 1 0,1-1 1,-1 0-1,3 0 1,59 0 346,-45-1-80,49 1-36,-1-3 1,0-3 0,0-3 0,87-24 0,-147 31-337,-2 2 93,-1-1 1,0 0-1,0 0 0,1-1 1,-1 1-1,0-1 0,0 1 1,5-5-1,-7 5-195,0 0 0,0-1-1,0 1 1,0 0 0,0-1 0,0 1 0,-1 0-1,1-1 1,-1 1 0,1-1 0,-1 1 0,1-1-1,-1 0 1,0-1 0,1-10-4055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8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10506,'0'0'1609,"0"0"-1049,0 0-552,0 0 136,0 0 416,0 142 224,0-75 376,0 6-448,0 0-103,0-1-41,0-10-568,3-13 8,2-14-8,2-12 0,-2-12-96,8-11-833,-4-5-1343,1-17-3401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9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8978,'0'0'1288,"0"0"-768,0 0 457,128 18-89,-88-14-376,-6 1 128,-2-5 120,-7 0-656,-8 0-104,-7 0 0,-7 0-600,-3 0 136,0 0-992,-18-3-1585,-16-1 288,2-1 217,2 1-641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4297,'-1'0'35,"1"0"0,0 0 0,0 0 0,0 0 0,0 0 0,0 0 0,0 0 1,0 0-1,-1 0 0,1 0 0,0 0 0,0 0 0,0 0 0,0 0 0,0 0 0,0 0 0,-1 0 0,1 0 0,0 0 1,0 0-1,0 0 0,0 0 0,0 0 0,0 0 0,0 0 0,0 0 0,0 0 0,-1 0 0,1 1 0,0-1 0,0 0 0,0 0 1,0 0-1,0 0 0,0 0 0,0 0 0,0 0 0,0 0 0,0 1 0,0-1 0,0 0 0,0 0 0,0 0 0,0 0 0,0 0 1,0 0-1,0 1 0,0-1 0,0 0 0,0 0 0,0 0 0,0 0 0,0 0 0,0 0 0,0 0 0,0 1 0,0-1 1,0 0-1,0 0 0,0 0 0,0 0 0,0 0 0,1 0 0,-1 0 0,0 0 0,0 0 0,0 0 0,0 1 0,-21 7 2018,6-2-1208,0 0 0,-1 1-1,-13 10 1,27-16-793,0 0 0,-1 1-1,1-1 1,0 0 0,0 1 0,0 0 0,0 0 0,0-1 0,1 1 0,-1 0 0,0 1 0,1-1 0,0 0 0,-1 0 0,1 0 0,0 1 0,0-1 0,0 1-1,1-1 1,-1 1 0,0-1 0,1 1 0,0-1 0,0 1 0,-1 0 0,1-1 0,1 4 0,0-5-9,0 1 1,0-1-1,0 1 1,0-1-1,0 1 0,1-1 1,-1 1-1,0-1 1,1 0-1,-1 0 1,1 0-1,0 0 0,-1 0 1,1 0-1,0 0 1,-1-1-1,4 2 0,39 11 518,-32-10-431,63 18 627,111 36 266,-155-46-918,-1 2 1,0 1 0,50 32 0,-73-41-85,-1 0 0,0 0-1,-1 0 1,1 1 0,-1 0-1,0 0 1,-1 0 0,1 1-1,-1-1 1,-1 1 0,6 14-1,-7-18-7,-1 0 0,0 1 0,0-1 0,0 1 0,-1-1 0,1 1 0,-1 0 0,0-1 0,0 1 0,0-1-1,-1 1 1,1 0 0,-1-1 0,0 1 0,0-1 0,0 1 0,0-1 0,0 0 0,-1 1 0,0-1-1,0 0 1,0 0 0,0 0 0,0 0 0,0-1 0,-1 1 0,-2 2 0,-5 2 41,1 0-1,-1 0 1,-1-1 0,1-1 0,-1 0-1,0 0 1,0-1 0,0 0 0,-1-1 0,-14 2-1,4-2 58,0-1 0,-1-1 0,1 0 0,-34-5-1,44 2-66,1 0 0,0-1-1,-19-7 1,26 9-56,0-1 0,-1 0 0,1 0 1,0 0-1,0 0 0,1-1 0,-1 1 1,1-1-1,-1 0 0,1 0 0,0-1 1,-4-4-1,6 7-62,1 1 0,0 0 1,0 0-1,0-1 0,0 1 0,0 0 1,0-1-1,0 1 0,0 0 1,0-1-1,0 1 0,0 0 0,0-1 1,0 1-1,0 0 0,0-1 0,0 1 1,0 0-1,0-1 0,0 1 1,0 0-1,0-1 0,1 1 0,-1 0 1,0 0-1,0-1 0,0 1 1,0 0-1,1 0 0,-1-1 0,0 1 1,0 0-1,1 0 0,-1 0 0,0-1 1,1 1-1,-1 0 0,0 0 1,0 0-1,1 0 0,-1 0 0,0 0 1,1-1-1,17-2-2882,-16 3 2074,16-3-4970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7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10018,'0'0'1687,"0"0"-1045,0 0-100,6 26 477,94 375 3126,-53-89-3145,-14-76-769,-21-193-200,-12-42-60,0-1 0,0 1 0,1-1 0,-1 1 0,0-1 0,1 1 0,-1-1 0,1 1 0,-1-1 0,1 1 0,-1-1 0,1 1 0,-1-1 0,1 0 0,-1 1 0,1-1 0,-1 0 0,1 1 0,0-1 0,-1 0 0,1 0 0,0 1 0,0-2-77,0 1 1,0 0-1,0-1 0,0 1 0,0 0 0,0-1 1,-1 1-1,1-1 0,0 0 0,0 1 0,0-1 0,-1 0 1,1 1-1,0-1 0,-1 0 0,1 0 0,-1 1 1,1-1-1,-1 0 0,1-1 0,11-19-3957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9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13451,'0'0'3001,"0"0"-1969,0 0-920,0 0-48,0 0-64,0 0 112,0 0-112,7 3 0,1-3-1120,-1-9-1537,1-2-6233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0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3 117 10282,'0'0'1098,"0"0"-699,0 0-211,0 0-76,-1-20 252,0-65 62,3 73 356,3 39-299,5 45 420,42 190 1259,-32-182-1593,16 143 0,-35-209-2010,1-23-2508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1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58 10162,'0'0'1766,"0"0"-651,0 0-12,0 0 124,0 0-188,0 0-482,-10-9-334,-33-27-5,39 34-215,0 1 0,0-1 0,0 0 0,0 1 0,0 0 0,0 0 0,-1 0 0,1 1 0,0-1 0,0 1 0,-1 0 0,1 0 0,0 0 0,-1 1 0,-4 1 0,-4-1 11,6 0-12,1 1 0,-1-1 1,1 1-1,0 0 1,-1 1-1,1-1 0,1 1 1,-1 0-1,0 1 0,1-1 1,-1 1-1,1 0 1,0 1-1,0-1 0,1 1 1,-1 0-1,1 0 0,0 1 1,1-1-1,-1 1 1,-4 11-1,3-7-4,1 0 1,0 0 0,0 1-1,2-1 1,-1 1-1,1 0 1,0-1-1,1 1 1,1 0-1,0 0 1,0 0 0,3 18-1,-1-24 1,-1 0-1,1 0 1,0 0 0,0-1 0,0 1-1,1-1 1,0 1 0,0-1-1,0 0 1,0 0 0,0 0-1,1-1 1,0 1 0,0-1 0,0 0-1,0 0 1,0 0 0,1 0-1,-1-1 1,1 0 0,6 2-1,-1 0 0,0-1-1,0-1 1,0 1 0,1-2-1,-1 0 1,1 0-1,-1-1 1,1 0-1,15-2 1,-21 0 2,1 1 1,-1-1-1,0 0 0,0 0 1,0 0-1,-1-1 1,1 0-1,0 0 0,-1 0 1,0-1-1,0 1 1,0-1-1,0 0 1,-1 0-1,1 0 0,-1-1 1,0 1-1,0-1 1,-1 0-1,1 0 0,-1 1 1,0-2-1,2-7 1,1-5-2,0-1 1,-1 0 0,-1 0-1,-1 0 1,0-26 0,-2 45-40,3 16-176,11 44 183,2-1 0,4-1 0,31 66 1,6 19 47,60 237 29,-101-304-427,-3 1 0,-3 0-1,-1 98 1,-9-166 359,0 37-103,-6 45 0,4-77 118,0 0-1,-1 0 0,-1 0 0,-1 0 1,1-1-1,-2 0 0,-9 18 0,13-27 21,0-1 0,0 0 0,-1 0 0,1 0 0,0 0 0,-1 0 0,0 0 0,0 0 0,0-1 0,0 0 0,0 1 0,0-1 0,-1 0 0,1-1 0,-1 1 0,1-1 0,-1 1 0,0-1 0,1 0 0,-5 0 0,2 0 23,0-1-1,0-1 1,1 1 0,-1-1 0,0 0-1,0-1 1,1 1 0,-1-1 0,1 0-1,-1 0 1,-9-6 0,-3-4 33,0 0 0,1-1 1,1-1-1,0-1 0,1 0 1,-14-17-1,16 15 6,1 0-1,0 0 0,2-1 1,-1-1-1,2 0 1,1 0-1,-9-29 1,14 38-67,0-1 1,1 0-1,1 0 1,-1 0 0,2 0-1,-1 0 1,2 0 0,-1 0-1,2 0 1,-1 0-1,2 0 1,-1 0 0,1 0-1,1 1 1,8-18 0,3 2-31,1 0 1,1 1 0,1 2-1,2-1 1,0 2-1,1 1 1,1 0 0,32-22-1,-36 31-190,0 0-1,1 1 1,0 1 0,0 0-1,2 2 1,-1 0-1,1 2 1,0 0-1,0 1 1,0 1 0,1 1-1,26 0 1,-48 4-2476,0 5-1953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1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1 248 7682,'0'0'2612,"0"0"-1190,0 0-862,0 0-139,0 0 13,0 0-49,10-6 6,3 0-230,1 0 0,-1 1 0,1 1-1,0 0 1,0 1 0,1 0 0,15 0 0,351-3 1312,-134 5-1359,1317-101-59,-1249 63 39,2 14 0,456 22 0,-733 5-106,-20 1-27,0-1-1,0-1 1,0-1 0,0-1 0,0-1 0,0 0 0,34-10 0,-52 12-117,-1-1-29,0 1 1,0 0-1,1-1 0,-1 1 0,0-1 1,0 1-1,0-1 0,0 1 1,0-1-1,0 0 0,-1 0 0,1 1 1,0-1-1,0 0 0,0 0 1,-1 0-1,1 0 0,0 0 0,-1 0 1,1 0-1,0-1 0,-1-3-5282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2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1 341 10114,'0'0'1779,"0"0"-1023,0 0-544,0 0-36,5-24 387,37-182 1006,-35 167-1489,4-17-15,-6 41 64,-3 18 131,10 665 59,2-717-4374,-6 20-2143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3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9482,'0'0'2079,"0"0"-1153,0 0-760,0 0-134,-4 20 36,2-10-118,-6 32 291,-2 47 0,9-76-101,1-1 1,0 1-1,0-1 0,1 0 1,1 1-1,0-1 0,1 0 1,0 0-1,10 22 0,-6-22-72,1 1-1,0-2 0,1 1 0,0-1 1,1-1-1,0 0 0,1 0 0,0-1 1,23 15-1,-25-19-43,0 0 0,0 0 0,1-1 0,-1 0 0,1-1 0,0 0 0,0-1 0,0 1 0,0-2 0,0 0 0,0 0 0,1-1 0,-1 0 0,17-3 0,-24 3-14,0-1 1,-1 0-1,1 0 1,0-1-1,0 1 1,0 0-1,-1-1 1,1 0-1,-1 0 0,1 1 1,-1-2-1,0 1 1,0 0-1,0 0 1,0-1-1,0 1 1,0-1-1,-1 1 1,1-1-1,-1 0 1,0 1-1,0-1 1,0 0-1,0 0 1,1-5-1,0-7 169,1 0 0,-2 0 0,0-28 0,-1 32-26,-1 6-112,1 1-1,-1 0 0,0 0 1,0-1-1,-1 1 0,1 0 1,-1 0-1,0 0 0,0 1 1,0-1-1,0 0 0,-1 1 1,1-1-1,-1 1 0,0 0 1,0 0-1,0 0 0,-1 0 1,1 1-1,-1-1 0,1 1 1,-1 0-1,0 0 1,0 0-1,0 0 0,0 1 1,-6-2-1,6 2-35,0-1-1,0 1 1,0 0-1,-1 1 1,1-1 0,0 1-1,-1 0 1,1 0-1,0 0 1,-1 0 0,1 1-1,0 0 1,0 0 0,-1 0-1,1 0 1,0 1-1,0-1 1,0 1 0,0 0-1,1 1 1,-1-1 0,0 0-1,1 1 1,0 0-1,0 0 1,0 0 0,-4 5-1,3-2-120,0 1-1,1 1 1,0-1 0,0 0-1,0 1 1,1 0 0,0 0-1,1-1 1,-1 13-1,1-11-607,1 0-1,0 1 0,1-1 0,3 14 0,8 7-4314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3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13555,'0'0'2392,"0"0"-1607,0 0-625,0 0-160,0 0-216,0 0-1825,0 0-1200,17-7-4688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3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61 11378,'0'0'1715,"0"0"-1108,0 0-420,0 0-108,-3 25 109,-5 85 56,8-102-209,1 0 0,0 0 0,0-1 0,1 1 0,0 0 0,1-1 1,0 1-1,0-1 0,0 0 0,1 1 0,0-2 0,0 1 0,1 0 0,0-1 1,0 0-1,12 11 0,-7-6-32,-3-4 15,0 0 0,1 0 0,0-1 0,0 0 0,0 0 0,1-1-1,0 0 1,0 0 0,0-1 0,1 0 0,0-1 0,-1 0 0,1 0 0,18 1 0,-22-3 1,1-1 1,-1 0-1,0 0 1,0-1-1,1 1 1,-1-2-1,0 1 1,0 0-1,0-1 1,0 0-1,0-1 1,0 0-1,-1 1 1,1-2-1,-1 1 1,0-1-1,0 1 1,0-1-1,0-1 1,-1 1-1,1-1 1,-1 0-1,0 0 1,4-8-1,-2 4 79,-2-1 1,1 0-1,-1 0 0,-1 0 1,1-1-1,-2 1 0,0-1 1,0 0-1,-1 1 1,0-1-1,-1 0 0,0 0 1,0 0-1,-1 0 0,-1 1 1,0-1-1,-1 1 0,0-1 1,-5-12-1,5 15-60,-1 0 0,0 1 0,0 0 0,0 0 0,-1 0 0,0 1 0,0-1 0,-1 1 0,0 0 0,0 1 0,0-1 0,-1 1-1,0 1 1,0-1 0,0 1 0,0 0 0,-1 1 0,1 0 0,-1 0 0,0 0 0,0 1 0,0 0 0,0 1 0,0 0 0,-15 0 0,17 1-48,1 1 0,-1 0 0,1 0 0,0 1-1,0-1 1,-1 1 0,1 0 0,0 1 0,1-1 0,-1 1 0,0 0 0,1 0 0,0 1 0,-1-1-1,1 1 1,1 0 0,-1 0 0,1 0 0,-1 1 0,1-1 0,0 1 0,1 0 0,-1 0 0,1 0-1,0 0 1,-2 6 0,-1 4-312,-1 1-1,2 1 1,0-1-1,1 1 1,1-1-1,1 1 1,0 22-1,7 9-2291,9-8-2609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4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54 11402,'0'0'1263,"0"0"-820,0 0-287,0 0-20,-2 19 388,0-5-437,-1 4 111,1 0-1,0 0 0,2 0 0,0 1 0,1-1 0,1 0 1,8 35-1,-3-35-139,0-1 0,2 0 0,0 0 0,1-1 0,0 0 0,2-1 0,14 16 0,-22-26-46,0-1 0,1 1 0,-1-1 0,1 0 0,0 0 0,0 0 0,1 0 0,-1-1 0,1 0 0,-1 0-1,1-1 1,0 0 0,0 0 0,0 0 0,1-1 0,-1 1 0,0-1 0,0-1 0,1 1 0,-1-1 0,1-1 0,-1 1 0,0-1 0,0 0 0,7-2-1,-7 0 48,-1 0 0,0 0 0,0 0 0,-1-1-1,1 0 1,-1 0 0,0 0 0,0-1-1,0 1 1,0-1 0,-1 0 0,0 0 0,0 0-1,0-1 1,3-7 0,1-6 98,0 0 1,-1 0-1,5-27 0,-7 24 52,0-1-1,-2 0 0,-1 0 1,0 0-1,-5-35 1,3 51-166,-1 0 1,1 1 0,-1-1 0,0 1-1,-1-1 1,0 1 0,0 0 0,0 0-1,0 0 1,-6-6 0,6 9-40,0-1-1,0 1 1,-1 0 0,1 1-1,-1-1 1,0 1-1,0-1 1,0 1 0,0 0-1,0 1 1,0-1 0,0 1-1,-1-1 1,1 1 0,-1 1-1,-8-2 1,7 2-70,0 0 0,0 0 0,0 0 1,-1 1-1,1 0 0,0 0 0,0 1 0,0 0 1,0 0-1,1 0 0,-1 0 0,1 1 0,-1 0 1,1 0-1,0 1 0,0-1 0,0 1 0,0 0 1,1 1-1,0-1 0,-1 1 0,2 0 0,-1 0 1,1 0-1,-1 0 0,1 0 0,1 1 0,-1 0 1,1-1-1,0 1 0,-2 9 0,2-5-825,0 0-1,1 0 1,0 0 0,1 13-1,0 0-4014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4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24 11442,'0'0'2125,"0"0"-900,0 0-236,0 0-342,0 0-455,0 0-40,-24-5-107,-80-13-36,100 18-7,1 0-1,-1 0 1,1 0-1,-1 1 1,0-1-1,1 1 1,-1 0 0,1 0-1,0 0 1,-1 0-1,1 1 1,0-1-1,0 1 1,0 0-1,0 0 1,0 0-1,0 0 1,0 0 0,1 1-1,-1-1 1,1 1-1,-2 3 1,-1 1-6,1 0 0,0 0 1,0 1-1,1 0 0,0 0 0,-3 10 1,4-13-2,1 1 0,0-1 1,0 0-1,0 1 0,0-1 1,1 1-1,0-1 0,0 1 1,0-1-1,1 0 0,-1 1 1,2-1-1,-1 0 0,3 9 1,-2-11 2,0-1 0,0 1 1,0-1-1,0 1 0,1-1 1,-1 0-1,1 1 0,-1-1 0,1 0 1,0-1-1,0 1 0,-1 0 1,1-1-1,1 0 0,-1 0 1,0 0-1,0 0 0,0 0 1,0 0-1,1-1 0,-1 0 1,0 0-1,1 0 0,4 0 1,-2 0-24,0 0 1,0-1-1,1 0 1,-1 0-1,0 0 1,0-1-1,0 0 1,-1 0-1,1 0 1,0-1-1,-1 0 1,0 0-1,8-5 1,-1-3-105,0 0 1,-1-1-1,17-21 1,2-3 47,-30 35 86,0 1 0,0-1 0,1 1 0,-1 0 0,0-1 0,1 1 0,-1-1-1,1 1 1,-1 0 0,1-1 0,-1 1 0,0 0 0,1-1 0,-1 1 0,1 0 0,-1 0 0,1 0 0,-1-1 0,1 1 0,0 0-1,-1 0 1,1 0 0,-1 0 0,1 0 0,-1 0 0,1 0 0,-1 0 0,1 0 0,-1 0 0,1 0 0,1 1 0,7 15 102,-2 34 211,-6-45-210,33 416 1655,-24-182-3383,-10-271-1696,0-7-3419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18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162 167 8890,'0'0'2398,"0"0"-1373,0 0-601,0 0 143,0 0 208,0 0 55,-4 18-125,-32 200 1498,35-216-2190,-7 77 497,2-1 1,8 130 0,1-183-447,0-1-1,1-1 1,2 1-1,0-1 1,2 0-1,0 0 1,1 0-1,2-2 1,0 1-1,1-1 1,2-1-1,0 0 1,17 18-1,-17-23-22,1-1 0,0-1 1,1 0-1,1-1 0,0-1 0,0 0 1,1-1-1,0-1 0,1-1 0,0-1 0,22 6 1,-2-4 57,0-2 1,1-2-1,-1-1 1,69-3-1,-94-1-82,0-2 1,0 1-1,1-2 0,-2 0 0,1-1 0,0 0 1,-1-1-1,0-1 0,0 0 0,24-15 0,-20 9-6,-1-1 0,0-1 0,0 0 0,-2-1 0,0 0 0,0-2-1,10-17 1,-8 10-28,-1-2 0,-2 1 0,-1-2 0,-1 1 0,-1-2 0,-1 1 0,-1-1 0,-2-1 1,-1 1-1,3-59 0,-8 65 20,-1-1 0,-2 1 0,0 0 0,-1-1 0,-1 2 1,-1-1-1,-1 0 0,0 1 0,-2 1 0,-1-1 1,0 1-1,-19-26 0,-3-1-17,-1 0 0,-77-80 1,92 109 27,-1 1 0,-1 1 0,0 0 0,-2 2 0,1 1 0,-2 0 1,0 2-1,0 0 0,-26-7 0,3 6-1,1 1 1,-1 3 0,0 1-1,-1 3 1,-71 2-1,107 3-17,1 1 0,0 0 0,0 0 0,0 1 0,0 1 0,0 0 0,0 0 0,1 1 0,0 0 0,0 0 0,0 1 0,1 1 0,0-1 0,0 1 0,0 1 0,1-1 0,0 1 0,-7 11 0,-5 7-122,2 1 0,1 0 0,1 1 1,-22 56-1,32-66-246,0 1 0,1-1 0,1 0 0,1 1 1,0 0-1,2-1 0,2 31 0,-1 3-2060,-1 23-5129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5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11242,'0'0'2200,"0"0"-1258,0 0-792,0 0 31,1 22 541,64 534 2516,-30-300-2857,-34-248-587,4 24 603,-5-31-487,0 0 1,0 0-1,0-1 1,1 1-1,-1 0 1,0 0-1,0-1 1,1 1-1,-1 0 1,0-1-1,1 1 1,-1-1-1,0 1 1,1 0-1,-1-1 1,1 1-1,-1-1 0,1 1 1,-1-1-1,1 1 1,0-1-1,-1 0 1,1 1-1,0-1 1,-1 0-1,1 1 1,0-1-1,-1 0 1,1 0-1,0 1 1,0-1-1,-1 0 1,2 0-1,5-2-3590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6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0 540 9946,'0'0'2097,"0"0"-1295,0 0-495,0 0-33,0 0 187,0 0 364,14 4-132,-5-2-573,-4-2-66,0 1 0,-1 0-1,1 0 1,0 1 0,-1 0 0,1-1-1,-1 1 1,1 1 0,-1-1 0,0 1-1,0 0 1,0 0 0,0 0 0,-1 0-1,1 0 1,-1 1 0,0 0-1,3 4 1,10 18 176,-1 1 0,-1 0 0,-2 1 0,-1 0 0,-1 1 0,11 50 0,-23-101-259,1 1 0,1-1 0,1 1 0,6-35 1,-4 41-30,-1 1 1,2 0-1,0 1 1,1-1-1,0 1 1,1 0-1,0 0 1,13-19-1,-18 30 54,0 1 0,-1 0 0,1 0 0,0 0-1,0 0 1,-1 0 0,1 0 0,0 0 0,0 1-1,0-1 1,0 0 0,0 0 0,0 1 0,1-1-1,-1 1 1,0-1 0,0 1 0,0-1 0,1 1-1,-1 0 1,0-1 0,0 1 0,1 0 0,-1 0-1,0 0 1,0 0 0,1 0 0,-1 0 0,0 0-1,1 1 1,-1-1 0,0 0 0,0 1 0,0-1-1,1 1 1,-1-1 0,0 1 0,0 0 0,0-1-1,0 1 1,0 0 0,0 0 0,0 0 0,0 0-1,0 0 1,-1 0 0,1 0 0,0 0 0,-1 0-1,2 2 1,5 8 39,-1 0 0,0 0-1,-1 1 1,4 13-1,-5-14 85,8 20 2,-9-20-76,0 0 0,1-1 0,1 1-1,-1-1 1,2 0 0,-1 0 0,1-1 0,1 0-1,15 17 1,-22-26-42,1 1 1,0-1-1,0 0 0,0 1 1,0-1-1,-1 0 0,1 0 0,0 0 1,0 0-1,0 1 0,0-1 0,0-1 1,-1 1-1,1 0 0,0 0 1,0 0-1,0 0 0,0-1 0,0 1 1,-1 0-1,1-1 0,0 1 1,0 0-1,-1-1 0,1 1 0,0-1 1,-1 1-1,1-1 0,0 0 0,-1 1 1,1-1-1,-1 0 0,1 1 1,-1-1-1,1 0 0,-1 0 0,1 1 1,-1-1-1,0 0 0,0 0 0,1 0 1,-1-1-1,18-47 9,-15 37-29,9-32-142,-10 33 78,0 0-1,1 0 0,1 0 1,-1 0-1,2 1 1,-1-1-1,2 1 0,10-16 1,-16 26 77,1-1 1,-1 1-1,1-1 1,-1 1-1,1 0 0,-1-1 1,1 1-1,-1 0 1,1-1-1,-1 1 1,1 0-1,0 0 1,-1-1-1,1 1 1,0 0-1,-1 0 1,1 0-1,0 0 1,-1 0-1,1 0 0,-1 0 1,1 0-1,0 0 1,-1 0-1,1 0 1,0 1-1,-1-1 1,1 0-1,-1 0 1,1 1-1,0-1 1,-1 0-1,1 1 0,-1-1 1,1 1-1,-1-1 1,1 0-1,-1 1 1,0-1-1,1 1 1,-1-1-1,1 1 1,-1 0-1,0-1 1,1 1-1,-1-1 0,0 1 1,0-1-1,0 1 1,1 0-1,-1 0 1,12 39-140,-11-36 138,5 19 19,-2-5 44,0-1 0,1 1-1,1-1 1,12 24 0,-15-37-49,-1 0 1,0-1-1,1 1 0,-1-1 1,1 1-1,0-1 1,1 0-1,-1 0 0,0 0 1,1 0-1,-1-1 0,1 1 1,0-1-1,0 0 0,0 0 1,0-1-1,0 1 1,0-1-1,1 0 0,-1 0 1,0 0-1,1-1 0,7 1 1,-10-1-16,0-1-1,0 1 1,1-1 0,-1 1-1,0-1 1,0 0 0,0 0 0,0 0-1,0 0 1,0 0 0,0 0 0,0 0-1,0-1 1,-1 1 0,1-1-1,-1 1 1,1-1 0,-1 0 0,1 0-1,-1 0 1,0 1 0,0-1 0,1-3-1,22-59-99,-11 28-80,-13 36 169,0-1 0,0 1 0,0-1 0,0 1 0,0-1 0,0 1 0,0-1-1,1 1 1,-1-1 0,0 1 0,0-1 0,1 1 0,-1 0 0,0-1 0,0 1 0,1 0 0,-1-1 0,0 1 0,1 0 0,-1-1 0,1 1 0,-1 0-1,0-1 1,1 1 0,-1 0 0,1 0 0,-1 0 0,1-1 0,-1 1 0,1 0 0,-1 0 0,1 0 0,-1 0 0,1 0 0,-1 0 0,1 0-1,-1 0 1,1 0 0,-1 0 0,1 0 0,-1 0 0,1 1 0,-1-1 0,0 0 0,1 0 0,-1 0 0,1 1 0,-1-1 0,1 0 0,-1 0 0,0 1-1,1-1 1,-1 0 0,0 1 0,1-1 0,-1 1 0,0-1 0,1 0 0,-1 1 0,0-1 0,0 1 0,1-1 0,-1 1 0,0-1 0,0 1 0,0-1-1,0 1 1,17 42 138,-14-33-155,-1-4 56,0 0-1,1-1 1,0 1-1,0 0 0,0-1 1,1 0-1,-1 0 0,1 0 1,0 0-1,1 0 1,-1-1-1,1 0 0,0 0 1,0 0-1,0-1 1,1 1-1,-1-1 0,1 0 1,0-1-1,0 0 0,0 0 1,0 0-1,0 0 1,0-1-1,0 0 0,1 0 1,-1-1-1,0 0 0,1 0 1,-1 0-1,9-2 1,-12 1-16,-1-1 0,0 1 0,0 0 0,0-1 0,0 1 0,0-1 0,-1 1 1,1-1-1,0 0 0,-1 0 0,1 0 0,-1 0 0,1 0 0,-1 0 1,0 0-1,0 0 0,0 0 0,0-1 0,-1 1 0,1 0 0,-1-1 0,1 1 1,-1 0-1,0-1 0,0-4 0,0-70-15,0 67 7,-2-2-9,0 0 1,-1 1-1,0-1 1,0 1-1,-1 0 1,-1 0-1,0 0 1,0 0-1,-14-18 0,15 22 6,-1 0 0,0 1 0,0 0 0,-1 0 0,0 0-1,0 0 1,0 1 0,-1 0 0,1 1 0,-1-1-1,0 1 1,-1 1 0,1-1 0,-1 1 0,-9-3 0,16 6-12,0 0 0,0 0 1,0 0-1,0 0 1,0 0-1,0 0 0,0 0 1,0 0-1,0 0 1,0 1-1,0-1 1,0 0-1,0 1 0,1-1 1,-1 0-1,0 1 1,0-1-1,0 1 0,0 0 1,1-1-1,-1 1 1,0-1-1,1 1 1,-1 0-1,0 0 0,1-1 1,-1 1-1,1 0 1,-1 1-1,-1 2-2,1 0 1,-1 0-1,1 0 0,0 1 1,0-1-1,1 0 0,-1 6 0,1 6 18,0 0 0,1-1 0,3 18-1,-2-26 4,0 0-1,0-1 0,1 1 1,-1-1-1,1 0 0,1 0 1,-1 0-1,1 0 0,0 0 0,1-1 1,-1 1-1,1-1 0,0-1 1,1 1-1,-1-1 0,1 0 0,-1 0 1,1 0-1,1-1 0,-1 0 1,0 0-1,1 0 0,-1-1 1,1 0-1,0 0 0,0-1 0,0 0 1,0 0-1,-1-1 0,1 0 1,0 0-1,0 0 0,0-1 0,11-2 1,-12 0-39,0 1 1,0 0-1,-1-1 1,1 0-1,-1-1 1,1 1-1,-1-1 1,0 0-1,0 0 1,-1-1-1,1 1 1,-1-1-1,0 0 1,-1 0-1,1-1 1,5-10-1,2-5-6,-1 0-1,0-2 0,6-24 1,-4-5 283,-2-1 0,-3 0 1,-2 0-1,-2-1 0,-7-88 1,4 132-234,-1-1 1,1 0 0,-2 0 0,1 1 0,-1-1 0,-1 0 0,0 1-1,-8-19 1,11 30-8,-1-1 0,1 0 0,0 0 0,0 0 0,0 1 0,0-1 0,0 0 0,0 0 0,0 0 0,0 1 0,0-1 0,0 0 0,-1 0 0,1 0 0,0 1 0,0-1 0,0 0 0,0 0 0,-1 0 0,1 0 0,0 0 0,0 0 0,0 1 0,-1-1 0,1 0 0,0 0 0,0 0 0,0 0 0,-1 0 0,1 0 0,0 0 0,0 0 0,-1 0 0,1 0 0,0 0 0,0 0 0,0 0 0,-1 0 0,1 0 0,0 0 0,0 0 0,-1 0 0,1 0 0,0 0 0,0-1 0,0 1 0,-1 0 0,1 0 0,0 0 0,0 0 0,0 0 0,0-1 0,-1 1 0,1 0 0,0 0 0,0 0 0,0 0 0,0-1 0,0 1 0,0 0 0,0 0 0,-1 0 0,1-1 0,0 1 0,0 0 0,0 0 0,0-1 0,0 1 0,-3 22 30,0 1 1,2-1-1,2 43 0,0-14 83,-1 46 415,19 138 0,-13-200-442,0 1 0,3-1-1,1-1 1,1 0 0,2 0 0,1-1 0,26 43 0,-35-67-80,1-1 0,0 0 0,0 0 0,1-1 0,12 12 0,-17-18-36,0 1 1,-1-1-1,1 1 1,0-1-1,0 0 1,0 0-1,0 0 1,1 0-1,-1 0 1,0-1-1,0 1 1,1-1-1,-1 1 1,0-1-1,0 0 1,1 0-1,-1 0 1,0 0-1,1 0 0,-1 0 1,0-1-1,0 1 1,1-1-1,-1 0 1,0 1-1,0-1 1,0 0-1,0 0 1,3-2-1,21-26-3539,-5-10-6214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6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13363,'0'0'1688,"0"0"-1256,0 0-424,0 0 680,0 0-303,0 0-185,134 9 8,-109-7-200,-6 1-16,-4-1-256,-10 7-1361,-5-3-1239,0 3-4314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16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9978,'0'0'2457,"0"0"-1081,0 0 264,134 18 25,-85-12-1017,1 1-80,-8 2-352,-10-2-136,-10-1-80,-10 1 0,-4-5-776,-8-2-3561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2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1 502 3937,'0'0'3553,"0"0"-2052,0 0-459,2-19 210,36-346 2456,-13 247-3467,-27 140-241,1-1 0,3 36-1,1 2-2,11 242 1261,-4-146-676,-8-121-539,0-3-40,-1 0-1,-1 0 0,-5 38 0,3-64-1825,2-1-2034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28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7178,'0'0'5593,"0"0"-4545,0 0-56,0 0-128,0 0-304,0 0-271,0 0-289,7 0-193,6-4-1199,-3-9-1488,2-3-4186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28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9314,'0'0'1534,"0"0"-665,0 0-31,0 0 207,0 0-267,0 0-333,3-6-141,9-12-275,-12 18-24,1 0 1,-1 0-1,0 1 0,0-1 1,1 0-1,-1 0 0,0 0 1,0 0-1,1 0 0,-1 1 1,0-1-1,0 0 0,1 0 1,-1 0-1,0 0 0,0 1 1,0-1-1,1 0 0,-1 0 1,0 1-1,0-1 0,0 0 1,0 0-1,0 1 0,0-1 1,0 0-1,1 1 0,-1-1 1,0 0-1,0 0 0,0 1 1,0-1-1,0 0 0,0 1 1,0-1-1,-1 1 0,1 55 634,0-28-318,-2 59 50,3 94-93,1-162-274,0 0-1,1 0 0,2-1 1,-1 1-1,2-1 0,1 0 1,9 20-1,-13-33 14,1-1 0,-1 1 1,1-1-1,-1 0 0,1-1 0,0 1 1,1-1-1,-1 1 0,1-1 0,-1-1 0,1 1 1,0 0-1,0-1 0,0 0 0,0-1 1,0 1-1,1-1 0,-1 0 0,0 0 0,1 0 1,-1-1-1,1 0 0,10-1 0,7 0 108,-1-2-1,1 0 1,-1-2 0,30-10-1,-25 9-281,22-8 555,-46 14-619,0-1 0,-1 0 1,1-1-1,-1 1 0,1 0 0,-1-1 1,0 1-1,1-1 0,-1 0 0,0 0 1,0 0-1,0 0 0,2-3 0,-1-2-2327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29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6225,'0'0'1013,"0"0"-151,0 0 681,0 0 132,0 28-577,0 174 206,33 234 1514,-32-424-3218,1 3 628,0-1 1,1 1-1,7 23 1,-8-35-402,-1 1 1,1-1 0,0 1-1,0-1 1,0 0 0,0 0-1,1 0 1,2 3 0,-3-4-247,0-1 0,0 1 1,0-1-1,0 0 0,0 0 1,0 1-1,0-1 0,0-1 1,0 1-1,1 0 0,-1-1 1,0 1-1,1-1 0,2 1 1,12-1-7339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29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0 428 9314,'0'0'1630,"0"0"-402,2-23-70,13-179 1669,0 0-993,4 571-1930,-10-294 131,4 0-1,43 140 1,-47-198-81,4-15-3825,-6-2-2681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31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5281,'0'0'1235,"0"0"-525,0 0-329,0 0-4,0 0 182,0 0 673,3 13 53,37 203 1264,-3-9-1722,-37-230-484,1 1 0,1 0-1,1 0 1,6-22-1,-4 17-232,21-85-347,-23 101 125,1-1 0,1 1 0,0 0 0,1 0 0,0 0 0,0 1 0,11-13 0,-16 22 106,0 0 0,0 0 1,0 0-1,0-1 0,0 1 0,0 0 0,0 0 1,0 0-1,0 0 0,1 1 0,-1-1 0,0 0 1,1 0-1,-1 1 0,1-1 0,-1 1 0,1-1 1,-1 1-1,1 0 0,-1 0 0,1-1 0,-1 1 1,4 1-1,-4-1-6,1 1 0,-1 0 0,1 0 0,-1 0 0,1 0 1,-1 0-1,0 0 0,0 1 0,1-1 0,-1 0 0,0 1 0,0-1 0,0 1 0,-1-1 1,1 1-1,0-1 0,0 3 0,4 10-66,-1-1 0,0 1 1,2 26-1,-5-36 75,6 63 8,-5-36 1,2 1 0,14 54 0,-18-85 2,0 0 0,1 0 0,-1 0 0,0 0 0,0-1 0,1 1 0,-1 0 0,0 0 0,1 0 0,-1 0 0,1-1-1,-1 1 1,1 0 0,-1 0 0,1-1 0,0 1 0,-1 0 0,1-1 0,0 1 0,-1-1 0,1 1 0,0-1 0,0 1 0,1-1 0,-2 0 1,1 0-1,0 0 0,0-1 1,0 1-1,-1-1 1,1 1-1,0-1 1,0 1-1,-1-1 0,1 1 1,-1-1-1,1 1 1,0-1-1,-1 0 0,1 0 1,-1 1-1,1-1 1,-1 0-1,1-1 1,20-52 112,-19 47-151,24-85-288,-17 53-133,24-59-1,-32 96 444,-1 1-1,1 0 1,-1-1 0,1 1-1,0 0 1,-1 0 0,1-1-1,0 1 1,0 0-1,0 0 1,0 0 0,0 0-1,0 0 1,0 0-1,0 0 1,0 1 0,2-2-1,-2 2 4,-1 0 0,1 0 0,0 0 0,-1 0 0,1 0 0,-1 0 0,1 0 0,0 1 0,-1-1-1,1 0 1,0 0 0,-1 1 0,1-1 0,-1 0 0,1 1 0,-1-1 0,1 1 0,-1-1 0,1 0 0,-1 1 0,1-1 0,-1 1-1,0-1 1,1 1 0,0 0 0,19 49-94,-17-42 124,2 6 2,0 0 0,0-1 0,2 1 0,-1-2-1,2 1 1,0-1 0,11 14 0,-14-21 10,0 0 0,0-1-1,0 1 1,1-1 0,-1-1-1,1 1 1,0-1 0,0 0 0,0 0-1,0-1 1,1 1 0,-1-2-1,1 1 1,-1-1 0,1 0 0,0 0-1,12 0 1,-16-2-18,0 0-1,0 0 1,-1 0-1,1 0 1,0 0 0,-1 0-1,1-1 1,-1 0-1,1 1 1,-1-1-1,0 0 1,0 0 0,0 0-1,0 0 1,0 0-1,0-1 1,0 1 0,-1-1-1,1 1 1,-1-1-1,2-5 1,26-65 56,-26 64-74,3-15-97,-5 17 0,1 1 0,0-1 0,0 1 0,0 0-1,1 0 1,5-11 0,-5 69-732,-3-39 822,1 1 0,0 0 0,0-1 0,2 1 0,-1-1 0,2 1 0,8 20 0,-10-29 7,0 0 0,1-1-1,0 1 1,0-1 0,0 1 0,0-1-1,0 0 1,1 0 0,0-1 0,0 1 0,0-1-1,0 0 1,1 0 0,-1 0 0,1-1-1,0 1 1,0-1 0,0 0 0,0-1-1,0 1 1,0-1 0,0 0 0,6 1-1,-6-2 1,-1 1 0,1-1 0,-1 0 0,1 0 0,-1 0 0,0-1 0,1 0 0,-1 0 0,0 0-1,1 0 1,-1 0 0,0-1 0,0 0 0,0 0 0,0 0 0,0 0 0,-1-1 0,1 0 0,4-3-1,-4 1 2,0 0 0,0-1 0,-1 1 0,0-1 0,0 0 0,0 1 0,0-1 0,-1-1 0,0 1-1,0 0 1,-1 0 0,2-13 0,-2 7-3,0-1 1,0 0-1,-1 0 0,-1 0 1,0 1-1,0-1 0,-2 0 1,1 1-1,-2 0 0,0-1 1,0 1-1,-1 1 0,0-1 0,-1 1 1,-1 0-1,0 0 0,0 0 1,-1 1-1,0 0 0,-1 1 1,0 0-1,0 0 0,-1 1 1,-20-13-1,29 20-1,0 0 0,-1 0 1,1 0-1,-1 0 0,1 0 1,-1 0-1,0 0 0,1 0 0,-1 1 1,0-1-1,0 0 0,1 1 1,-1 0-1,0-1 0,0 1 1,0 0-1,0 0 0,0 0 0,1 0 1,-1 0-1,0 1 0,0-1 1,0 1-1,1-1 0,-1 1 0,0-1 1,0 1-1,1 0 0,-1 0 1,0 0-1,1 0 0,-1 0 1,1 0-1,0 0 0,-1 1 0,1-1 1,0 0-1,0 1 0,0-1 1,0 1-1,0-1 0,0 1 0,0 0 1,0-1-1,0 1 0,1 0 1,-1 2-1,-3 10-20,1 0 0,1 0 1,0 0-1,1 27 0,0-36 19,1 9 5,0 1 0,1-1 0,0 0 1,1 1-1,0-1 0,2 0 0,-1 0 0,10 20 0,-10-27 6,1-1 0,0 1 0,0-1 1,0 0-1,1 0 0,0-1 0,0 1 1,0-1-1,1 0 0,-1-1 0,1 1 0,1-1 1,-1-1-1,0 1 0,1-1 0,0 0 1,0 0-1,12 3 0,-9-4 22,0 0-1,-1 0 1,1-1-1,0 0 1,0 0-1,0-1 1,0-1 0,0 0-1,0 0 1,-1-1-1,1 0 1,0-1-1,-1 0 1,1 0-1,-1-1 1,0 0-1,-1-1 1,11-6 0,-8 3 7,-1-1 1,0 0 0,-1 0 0,0-1 0,0 0-1,-1 0 1,0-1 0,-1 0 0,0 0 0,-1-1 0,0 0-1,-1 0 1,5-18 0,-1-6-34,-3-1 0,0 1 0,-3-1-1,0 0 1,-3 0 0,-1 0 0,-6-37 0,5 60-23,0 0 1,-1 0-1,0 1 1,-1-1-1,-1 1 1,0 0-1,-1 0 1,-11-18-1,17 31 15,0-1 0,0 0-1,-1 0 1,1 0 0,-1 1 0,1-1-1,-1 0 1,1 0 0,-1 1 0,1-1-1,-1 0 1,0 1 0,1-1 0,-1 1-1,0-1 1,0 1 0,0-1 0,1 1-1,-1-1 1,0 1 0,0 0 0,0-1 0,0 1-1,1 0 1,-1 0 0,0 0 0,0 0-1,0 0 1,0 0 0,0 0 0,0 0-1,0 0 1,0 0 0,1 0 0,-1 1-1,0-1 1,0 0 0,0 0 0,0 1-1,1-1 1,-1 1 0,0-1 0,0 1 0,1-1-1,-1 1 1,0-1 0,1 1 0,-1 0-1,0 0 1,1-1 0,-1 1 0,1 0-1,-1 1 1,-20 46-83,21-47 88,-14 51 0,3 1 0,2 0 1,3 0-1,2 0 0,5 101 0,0-137-5,1 1 0,0-1 1,2 0-1,0 0 0,1 0 0,12 28 1,-12-35 9,-1-1 0,2 0-1,-1 0 1,1 0 0,1 0 0,-1-1 0,1 0 0,1 0 0,0-1 0,0 0 0,0-1 0,13 9 0,-17-13 30,-1 0 0,1 0 1,0 0-1,0-1 0,-1 1 1,1-1-1,0 0 1,0 0-1,0 0 0,1-1 1,-1 1-1,0-1 0,0 0 1,0 0-1,0-1 1,0 1-1,0-1 0,0 0 1,0 0-1,0 0 0,0-1 1,0 1-1,0-1 1,0 0-1,-1 0 0,1 0 1,-1 0-1,0-1 0,5-3 1,4-8 66,0 0 0,0-1-1,-1 0 1,-1-1 0,11-23 0,14-19-140,-27 47-63,1 0 0,0 0 0,1 1 0,0 0 0,0 1 0,1 0 0,19-11 0,-27 17 76,1 1 0,0 0 1,0 0-1,-1 0 1,1 1-1,0 0 0,1-1 1,-1 1-1,0 1 1,0-1-1,0 0 0,0 1 1,1 0-1,-1 0 0,0 0 1,0 1-1,1-1 1,-1 1-1,0 0 0,0 0 1,0 1-1,0-1 1,0 1-1,0 0 0,-1 0 1,1 0-1,-1 1 1,1-1-1,3 4 0,4 5 105,-2 0-1,0 0 0,0 1 0,-1 0 1,0 1-1,-1 0 0,10 25 0,-13-29 129,-1 1-1,0-1 1,0 1-1,-1 0 1,-1 0-1,1 0 1,-1 0 0,-1 1-1,0-1 1,-1 0-1,0 0 1,-3 13-1,3-18-153,0-1 1,-1 0-1,0 0 1,0-1-1,0 1 1,0 0-1,-1-1 0,0 1 1,1-1-1,-1 0 1,-1 0-1,1 0 0,0 0 1,-1 0-1,1-1 1,-1 0-1,0 0 1,1 0-1,-1 0 0,0 0 1,-8 2-1,-6 0-63,-1 0-1,0-2 0,-35 2 1,-8 1-1325,39-1-3159,3-1-5152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4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26 10658,'0'0'1530,"0"0"-807,0 0-108,0 0 425,0 0-400,-23-5-405,-68-12-131,89 16-104,0 0 1,0 1 0,0 0-1,0-1 1,0 1 0,0 0-1,0 0 1,1 0 0,-1 0-1,0 0 1,0 0-1,0 1 1,0-1 0,0 1-1,0-1 1,0 1 0,0 0-1,1 0 1,-1 0 0,0 0-1,1 0 1,-1 0 0,0 0-1,1 0 1,-1 1 0,1-1-1,0 1 1,0-1 0,-1 1-1,1-1 1,-1 3 0,0 2-1,1-1 0,-1 0 0,1 1 0,0 0 0,1-1 0,-1 1 0,2 10 0,-2-3 4,1 51 159,2 1 0,2-1 0,23 108 1,68 185 117,-86-327-946,-1 1 1,-1 0 0,3 43 0,-9-44-2909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8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5193,'0'0'1955,"0"0"-1083,0 0-366,0 0 595,0 0 150,0 0-245,7-6-303,-2 2-611,0 1 0,0 0 0,0-1 0,0 2 0,0-1 0,1 1 0,-1-1 0,1 1 0,-1 1 0,1-1 0,0 1 0,0 0 0,-1 1 0,1-1 0,8 1 0,19 0 139,0 2 0,0 1 0,-1 1-1,1 2 1,-1 1 0,0 1 0,-1 2 0,55 25 0,-85-34-230,0-1 0,0 1 0,0-1 0,-1 1 0,1 0 0,0-1 0,0 1 0,0 0 0,-1 0 0,1-1 0,-1 1 0,1 0 0,0 0-1,-1 0 1,1 0 0,-1 0 0,0 0 0,1 0 0,-1 0 0,0 0 0,1 0 0,-1 0 0,0 0 0,0 0 0,0 0 0,0 0 0,0 0 0,0 0 0,0 0 0,0 0 0,-1 0 0,1 0 0,0 0 0,-1 0 0,1 0 0,-1 0 0,1 0 0,-1 0 0,1-1 0,-1 1 0,1 0 0,-1 0 0,0 0 0,1-1 0,-1 1 0,0 0 0,-1 0 0,-48 38 47,40-32-45,-55 38-6,-68 51-22,113-80 19,2 1-1,0 0 0,0 1 1,-20 30-1,37-47 2,-1 1 0,1 0-1,-1 1 1,1-1 0,0 0-1,-1 0 1,1 0 0,1 1 0,-1-1-1,0 1 1,0-1 0,1 1-1,-1-1 1,1 1 0,0-1 0,0 1-1,0-1 1,0 1 0,1 4-1,0-6 4,0 1-1,0 0 1,0 0-1,1-1 0,-1 1 1,0 0-1,1-1 0,-1 1 1,1-1-1,0 0 1,-1 0-1,1 1 0,0-1 1,0 0-1,0 0 1,0-1-1,-1 1 0,5 1 1,10 1 27,0 0 1,1-1 0,-1 0-1,29-2 1,-35 0 12,37 1-16,0-2 0,1-3 0,-1-1 1,0-2-1,86-26 0,-99 15-3611,-23 7-1626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9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10490,'0'0'1606,"0"0"-925,0 0-430,0 0 0,0 0 388,0 0-59,7-8-192,-4 5-347,1-1-1,-1 1 1,1-1 0,-1 1 0,1 0-1,0 1 1,0-1 0,0 1 0,1-1-1,-1 1 1,0 0 0,1 1-1,0-1 1,-1 1 0,1 0 0,0 0-1,0 1 1,-1-1 0,10 1 0,15-1 110,1 1-1,-1 2 1,0 0 0,0 2 0,0 2 0,0 0 0,52 20 0,-78-25-150,0 0 0,-1 0 0,1 0 0,0 1 0,-1-1 0,1 1 1,-1-1-1,1 1 0,-1 0 0,0 0 0,0 0 0,0 0 0,0 1 1,0-1-1,0 0 0,-1 1 0,1-1 0,-1 1 0,0 0 0,1-1 1,-1 1-1,-1 0 0,1 0 0,0 0 0,-1 0 0,1 0 0,-1 0 1,0 0-1,0-1 0,0 1 0,0 0 0,0 0 0,-1 0 0,0 0 1,1 0-1,-3 4 0,-1 3 5,-1-1-1,0 1 1,0-1 0,-1 0 0,0-1 0,-1 0 0,0 0-1,-15 14 1,-20 12-25,-87 54 0,9-8 41,120-80-21,0 0 0,-1 0 0,1 0-1,0 0 1,0 0 0,-1 0 0,1 0-1,0 0 1,0 1 0,0-1 0,-1 0-1,1 0 1,0 0 0,0 0 0,0 0 0,0 1-1,-1-1 1,1 0 0,0 0 0,0 0-1,0 1 1,0-1 0,0 0 0,0 0-1,0 1 1,0-1 0,-1 0 0,1 0-1,0 0 1,0 1 0,0-1 0,0 0-1,0 0 1,0 1 0,0-1 0,0 0 0,0 0-1,1 1 1,-1-1 0,0 0 0,0 0-1,0 0 1,0 1 0,0-1 0,0 0-1,0 0 1,0 1 0,1-1 0,-1 0-1,0 0 1,0 0 0,0 0 0,1 1 0,-1-1-1,0 0 1,0 0 0,0 0 0,1 0-1,23 5 128,45-4 241,-56-1-265,26-1 196,0-2 0,51-9-1,19-14-3921,-72 15-2925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9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13067,'0'0'2080,"0"0"-1480,0 0-96,0 0 97,0 0-433,0 0-40,0 0-128,52 13-352,-35-17-1913,-2-12-3960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1:59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10490,'0'0'3392,"0"0"-2459,0 0-786,0 0 16,0 0-15,0 0 165,-12 10-73,4-4-200,0 1 1,0 1-1,1 0 0,0 0 0,0 0 0,1 1 1,0 0-1,0 0 0,1 0 0,0 1 1,-4 13-1,0 9 166,3 0-1,0 1 1,2-1 0,2 1 0,2 48 0,0-73-203,1 0 1,0 1-1,1-1 1,0 0-1,0 0 1,1 0-1,0 0 1,0 0-1,1-1 1,0 1-1,0-1 1,1 0-1,-1 0 1,2-1-1,-1 1 0,1-1 1,0 0-1,0-1 1,1 1-1,-1-1 1,1-1-1,10 6 1,-5-4-1,0 0 1,1 0 0,0-2-1,0 1 1,1-2-1,-1 0 1,1 0 0,-1-1-1,1-1 1,0 0-1,0-1 1,26-3-1,-35 1 8,1 1 0,-1-1 0,1 0 0,-1 0 0,0 0 0,0-1 0,0 0-1,0 0 1,-1 0 0,1-1 0,-1 1 0,1-1 0,-1 0 0,-1-1 0,1 1 0,0 0-1,-1-1 1,0 0 0,0 0 0,-1 0 0,1 0 0,-1 0 0,0-1 0,0 1-1,-1-1 1,1-5 0,-1 7 11,0 0 0,0-1 0,-1 1-1,0 0 1,0 0 0,0-1 0,0 1-1,-1 0 1,1 0 0,-1 0 0,0 0-1,-1 0 1,1 0 0,-1 0 0,1 0 0,-1 0-1,-1 0 1,1 1 0,0-1 0,-1 1-1,1 0 1,-1-1 0,0 1 0,0 1 0,-1-1-1,1 0 1,0 1 0,-1 0 0,0-1-1,1 1 1,-1 1 0,0-1 0,0 0-1,0 1 1,-6-1 0,3 0-81,0 1 0,0 0 0,0 0 0,0 1 0,0 0 0,0 0 0,0 0 0,0 1 0,0 0 0,1 1 0,-1-1 0,0 1 0,0 1 0,1-1 0,-1 1 0,1 0 0,0 1 0,0-1 0,0 1 0,0 0 0,1 1 0,0-1 0,0 1 0,0 0 0,0 1 0,1-1 0,0 1 0,0 0 0,0 0 0,1 0 0,0 0 0,0 1 0,0-1 0,1 1 0,0 0 0,1 0 0,-1 0 0,1 0 0,0 10 0,3 10-3047,11-6-2750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0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243 107 6465,'0'0'6779,"0"0"-4757,0 0-1557,0 0 218,0 0 33,0 0-89,-2-14-317,-7-47-197,8 59-108,1 0 0,-1 1-1,0-1 1,0 1 0,1-1 0,-1 1 0,0-1 0,0 1 0,-1-1 0,1 1-1,0 0 1,0-1 0,-1 1 0,1 0 0,-1 0 0,1 0 0,-1 0 0,1 0-1,-1 1 1,1-1 0,-1 0 0,0 1 0,-3-2 0,-38 0-31,34 3 18,3-1-21,0 0 0,0 1 0,0 0 0,0 0 0,0 1 1,1 0-1,-1 0 0,1 0 0,-1 0 0,1 1 0,0 0 0,0 0 1,0 0-1,0 1 0,1 0 0,-1 0 0,1 0 0,0 0 1,0 1-1,0-1 0,1 1 0,-5 8 0,4-5 14,0 0-1,0 1 1,1-1-1,0 1 1,1-1 0,0 1-1,0 0 1,1 0-1,0 0 1,0 0-1,1 0 1,0 0 0,1 0-1,2 14 1,-2-19-32,1 0 0,-1 0 0,1 0 1,0 0-1,0 0 0,0 0 0,1-1 0,-1 1 1,1-1-1,0 0 0,0 0 0,0 0 1,0 0-1,0 0 0,1-1 0,-1 1 0,1-1 1,0 0-1,-1 0 0,1 0 0,0-1 0,5 2 1,1 0-105,0-1-1,0 1 1,0-2 0,0 0 0,0 0 0,1-1 0,-1 0-1,12-1 1,-18 0 118,-1 0-1,0 1 1,0-1-1,1 0 1,-1-1-1,0 1 1,0 0-1,0-1 1,0 0-1,-1 0 1,1 0-1,0 0 1,-1 0-1,1 0 1,-1-1-1,4-3 1,-2 0 95,0 0-1,-1-1 1,0 1-1,0-1 1,0 0 0,0 0-1,1-9 1,1-8 442,-2 0 0,0-1-1,-2-34 1,-1 58-397,-1 4-116,1 1 0,-1 0 1,1-1-1,0 1 0,0-1 0,0 1 1,0 0-1,2 6 0,-1 2 15,7 45 48,2 0 0,3-1 0,32 89 0,-7-25 36,-4 0 546,-5 2-1,18 164 0,-50-282-623,-4-9-127,-14-17-910,9 9-501,-9-7-3093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4809,'0'0'4146,"0"0"-2272,0 0-1186,0 0-140,0 0 54,0 0 47,5 0 221,387-13 3224,12 0-3794,74 16-210,523-8 260,-155-58-278,-697 43-59,-68 7-653,124-3-1,-206 17-1438,-6 3-1863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2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10066,'0'0'1881,"0"0"-1137,0 0-436,0 0 61,0 0 43,0 0 64,13-7-129,-2 1-195,1 1 0,0 0 0,0 1 0,0 0 0,1 1 0,-1 0 0,1 1 0,25-1 0,-28 3-63,1 1-1,-1 0 1,0 1-1,0 0 1,-1 1 0,1-1-1,0 2 1,-1 0-1,0 0 1,0 1-1,15 9 1,-20-11-79,-1-1 0,1 1 0,0 0 0,-1 1 0,0-1 0,0 0 0,0 1 0,0 0 0,0 0 0,-1 0 0,0 0 0,0 0 0,0 0 0,0 0 0,-1 1 0,1-1 0,-1 1 0,0-1 0,-1 1 0,1-1 0,-1 1 0,0 0 0,0-1 0,0 1 0,0 0 0,-1-1 0,0 1 0,-2 4 0,1-3-6,-1 0 0,0-1 0,-1 1 0,1-1 0,-1 0 0,0 0 0,-1-1 0,1 1 0,-1-1 0,0 0 0,0 0 0,0 0 0,0-1 0,-1 1 0,1-1 0,-9 3 0,1-1 5,0 1 1,0-2 0,-1 0 0,1 0-1,-1-2 1,-20 3 0,29-5-16,2 0-52,0 1 1,0-1-1,0 0 0,0 0 0,0 0 1,0-1-1,0 1 0,0-1 0,-5-1 1,7 1 27,0 0 0,0 0 0,0 0 0,0-1 0,0 1 0,0 0 1,0 0-1,1-1 0,-1 1 0,1-1 0,-1 1 0,1 0 0,-1-1 0,1 1 1,0-1-1,0 1 0,0-1 0,0 1 0,0-1 0,0 1 0,0-3 0,1 1 8,-1 1-1,1 0 1,0 0-1,0 0 0,0 0 1,0 0-1,0 1 0,0-1 1,0 0-1,0 0 1,1 1-1,-1-1 0,1 0 1,0 1-1,-1 0 0,1-1 1,0 1-1,0 0 0,-1 0 1,1 0-1,0 0 1,0 0-1,0 0 0,1 1 1,-1-1-1,0 1 0,0-1 1,4 1-1,8-3 18,0 1 0,0 1 0,15 0 0,-2 1 252,0 1 0,0 1 0,27 5-1,-46-5-202,-1 0-1,1 0 0,0 1 0,-1 0 1,1 0-1,-1 1 0,0-1 1,0 2-1,0-1 0,-1 1 1,1 0-1,-1 0 0,-1 1 0,10 10 1,-13-13-32,0 0 0,0 1 0,0-1 1,-1 0-1,1 1 0,-1-1 0,0 1 1,0 0-1,0-1 0,-1 1 0,1 0 1,-1-1-1,0 1 0,0 0 0,0 0 0,0-1 1,-1 1-1,0 0 0,1 0 0,-1-1 1,-1 1-1,1-1 0,0 1 0,-1-1 1,0 0-1,0 1 0,0-1 0,0 0 1,0 0-1,-1 0 0,1-1 0,-6 6 1,-2 1 33,0 0 0,-1 0 1,0-1-1,-1 0 0,1-1 1,-1 0-1,-22 8 1,9-8 76,0-1 0,-1-1 0,1-1 0,-1-2 0,0 0 0,-31-3 0,55 1-110,1 0-47,1-1-1,-1 1 1,0-1 0,1 1-1,-1-1 1,0 0-1,1 1 1,-1-1-1,1 0 1,-1 1-1,1-1 1,-1 0-1,1 0 1,-1 1-1,1-1 1,0 0 0,0 0-1,-1 0 1,1 0-1,0 0 1,0 0-1,0 1 1,0-1-1,0 0 1,0 0-1,0 0 1,0 0 0,0 0-1,1 0 1,-1 0-1,0 1 1,0-1-1,1 0 1,-1 0-1,1 0 1,-1 1-1,0-1 1,1 0 0,0 0-1,-1 1 1,1-1-1,0 0 1,56-46-6141,-25 23-1101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3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10962,'0'0'2217,"0"0"-1302,0 0-759,0 0-24,0 0 293,21-5 111,19-3-194,1 1 0,66-2 0,-100 9-295,0 1 1,0-1-1,0 1 0,0 0 1,0 1-1,0 0 1,0 0-1,-1 0 0,1 1 1,-1 0-1,1 0 1,-1 0-1,0 1 0,-1 0 1,1 0-1,8 9 0,-11-10-33,0 1-1,-1 0 0,1 0 0,-1 0 0,0 0 0,0 0 0,0 0 1,0 0-1,-1 1 0,0-1 0,0 1 0,0-1 0,0 1 0,-1-1 0,0 1 1,1-1-1,-2 1 0,1 0 0,-1-1 0,1 1 0,-1-1 0,0 1 1,-1-1-1,1 0 0,-1 1 0,-4 6 0,-1 1-11,0-1 0,-1 0 0,0 0 0,0-1 0,-2 0 0,1-1 0,-1 0 0,0 0 0,-1-1 0,-16 10 1,-16 7 38,-64 26 1,100-47-35,7-4-7,-1 0-1,1 0 0,-1 0 0,1 0 0,0 0 1,-1 0-1,1 0 0,-1 0 0,1 1 0,0-1 1,-1 0-1,1 0 0,0 0 0,-1 1 0,1-1 1,0 0-1,-1 1 0,1-1 0,0 0 0,0 1 1,-1-1-1,1 0 0,0 1 0,0-1 0,-1 0 1,1 1-1,0-1 0,0 1 0,0-1 0,0 0 1,0 1-1,0 0 0,13 5 87,32-1 265,-37-4-253,6 0-232,137 8 796,-132-8-1457,0-2 0,0 0 0,0-2 1,0 0-1,31-10 0,-16 0-6362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3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10282,'0'0'4321,"0"0"-3233,0 0-351,0 0-321,0 0-192,0 0-104,0 0-120,28 31-8,-16-33-1881,0-14-3856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3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12 4977,'0'0'5493,"0"0"-3994,0 0-1271,-2 20-13,0-3-311,-2 12 628,1 0 1,2 34-1,1-53-377,1 1 0,0-1 0,1 0-1,0 0 1,0 0 0,1 0-1,1-1 1,-1 1 0,2-1 0,-1 0-1,9 13 1,-7-15-125,0 1-1,1-1 1,0 0-1,0-1 1,1 0-1,0 0 1,0 0-1,0-1 1,0 0-1,1-1 1,0 0-1,0 0 1,0-1-1,0 0 1,1-1-1,-1 0 1,1 0-1,-1-1 1,1 0-1,0-1 1,-1 0-1,1 0 1,11-3-1,-15 3 27,0-1-1,-1-1 0,1 1 1,0-1-1,-1 0 0,0 0 1,1-1-1,-1 0 1,0 1-1,0-2 0,0 1 1,-1-1-1,1 1 0,-1-1 1,0 0-1,0-1 0,0 1 1,0-1-1,-1 0 1,0 0-1,0 0 0,0 0 1,-1 0-1,0-1 0,2-5 1,2-8 51,0 0-1,-2 0 1,0 0 0,-2-1 0,0 1 0,-1-24-1,-1 38-61,0 0 0,-1 1 0,1-1 0,-1 0 0,0 0-1,-1 0 1,1 1 0,-1-1 0,0 1 0,0-1 0,0 1-1,-1 0 1,0 0 0,1 0 0,-1 0 0,-1 0 0,-4-4-1,1 2-14,1 2 0,0-1 0,-1 1 0,0 0 0,0 1 0,0-1-1,0 1 1,-1 1 0,1-1 0,-13-1 0,12 2-81,0 1 0,0 0 1,0 0-1,0 0 0,0 1 1,0 1-1,0-1 0,0 1 0,0 1 1,0-1-1,1 1 0,-1 1 1,0 0-1,1 0 0,0 0 1,-1 1-1,1 0 0,1 0 0,-1 0 1,1 1-1,-1 1 0,-8 9 1,8-5-562,1 0 0,1 1 0,0 0 0,-5 15 0,2 1-3761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5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 6489,'0'0'1441,"0"0"-276,24 0-6,8 1-602,-3 1-65,-1-1 1,1-2 0,33-6-1,-30 1-84,-1-2 0,0-1 0,0-2 0,-1-1-1,49-26 1,-38 13-264,0-1 0,-2-2 1,43-39-1,-82 67-139,1 0 1,-1-1 0,0 1 0,0 0-1,1 0 1,-1-1 0,0 1 0,0 0-1,1 0 1,-1 0 0,0 0-1,0 0 1,1-1 0,-1 1 0,0 0-1,1 0 1,-1 0 0,0 0 0,0 0-1,1 0 1,-1 0 0,0 0-1,1 0 1,-1 0 0,0 0 0,1 0-1,-1 0 1,0 0 0,1 0 0,-1 1-1,0-1 1,0 0 0,1 0-1,-1 0 1,1 1 0,5 12 67,0 34-90,-4-26 60,1-8-23,0 1-1,1-1 1,0 0-1,0 0 1,2-1-1,0 1 1,0-1-1,1 0 1,0-1-1,1 0 1,1 0-1,10 11 1,-12-16-18,0 0 0,0 0 1,0-1-1,1 0 1,0 0-1,0-1 0,0 0 1,1 0-1,-1-1 0,1 0 1,0-1-1,0 1 1,0-2-1,0 1 0,0-1 1,0-1-1,0 0 0,18-2 1,-23 2 2,0-1 0,0 0 0,0 0 0,0 0 0,0 0 1,0-1-1,-1 1 0,1-1 0,-1 0 0,1 0 0,-1 0 0,0-1 0,0 1 1,0-1-1,0 0 0,0 0 0,0 0 0,2-3 0,-2 0 8,1 0-1,-1-1 0,0 1 1,0-1-1,-1 0 1,0 0-1,0 0 0,-1 0 1,1-12-1,-1 7 6,0-1 0,-1 1 0,-1-1 0,0 1 0,-1-1 0,0 1 0,-1 0 0,-1-1 0,0 2 0,0-1 0,-8-14 0,3 12 93,0 1-1,-1 0 1,-1 1-1,0 0 0,0 1 1,-1 0-1,-1 0 1,1 2-1,-2 0 0,1 0 1,-1 1-1,-17-7 1,24 12-100,0 0 1,0 1 0,-1 0-1,1 0 1,-1 1 0,0-1 0,1 2-1,-1-1 1,0 1 0,0 0-1,1 1 1,-1 0 0,0 0-1,1 0 1,-1 1 0,1 1 0,-1-1-1,1 1 1,0 0 0,0 1-1,1-1 1,-1 1 0,1 1 0,-1-1-1,1 1 1,1 0 0,-6 6-1,1 1-272,2 0 0,0 0 1,0 0-1,1 1 0,1 0 0,0 0 0,1 1 0,0 0 0,1 0 0,-4 23 0,-3 14-3507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4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10578,'0'0'2513,"0"0"-1508,0 0-669,0 0-236,0 0 46,0 0 271,-7 6-119,1 1-223,0-1 1,0 2 0,1-1 0,1 0 0,-1 1 0,1 0 0,0 0-1,1 1 1,0-1 0,0 0 0,1 1 0,0 0 0,0 0 0,1-1 0,1 1-1,-1 9 1,-1 10 29,2-1 0,0 1 0,2-1 0,1 1 0,1-1 0,9 32 1,-10-51-98,-1-1 1,1 1 0,0-1 0,1 1 0,0-1 0,0 0 0,0 0 0,1-1 0,0 1 0,1-1 0,-1 0 0,1-1 0,0 1 0,0-1 0,1 0 0,0-1 0,0 1 0,0-1 0,0-1 0,0 1 0,1-1 0,0-1 0,-1 1 0,1-2-1,12 3 1,-14-3 12,0 0 0,0-1 0,0 0 0,0 0 0,0 0 0,0-1 0,0 1 0,0-1 0,0-1 0,0 1 0,0-1 0,0 0 0,-1-1-1,1 1 1,-1-1 0,0 0 0,0 0 0,8-7 0,-8 4 24,0 1-1,-1-1 0,1 0 1,-1 0-1,0 0 1,-1 0-1,0-1 0,0 1 1,0-1-1,-1 0 1,0 0-1,0 0 0,-1 0 1,0 0-1,0-10 1,0 12-10,0 0 0,-1 0 0,0 0-1,0 1 1,-1-1 0,1 0 0,-1 0 0,0 0 0,-1 1 0,1-1 0,-1 1 0,0-1 0,0 1 0,0-1 0,-4-5 0,3 7-17,-1 0 0,1 0 0,0 0 0,-1 1 0,1 0 1,-1-1-1,0 1 0,0 1 0,0-1 0,0 0 0,0 1 0,0 0 1,0 0-1,0 0 0,-1 1 0,1-1 0,-8 1 0,5 0-36,0 0 0,1 0 0,-1 1 0,0 0 0,0 0 0,1 0-1,-1 1 1,0 0 0,1 0 0,0 1 0,0 0 0,0 0 0,-8 5 0,10-5-85,0 1 0,0-1 1,1 1-1,-1 0 0,1 0 1,0 0-1,0 0 0,1 0 1,-1 1-1,1-1 0,0 1 0,0 0 1,0-1-1,1 1 0,0 0 1,0 0-1,0 0 0,0 7 1,0 20-2192,1-4-2434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82 8002,'0'0'6653,"0"0"-4534,0 0-1625,0 0-137,0 0-109,0 0-1,-22-14-168,-70-42-7,89 54-73,1 0 0,-1 1 0,1 0 0,-1 0 1,0 0-1,1 0 0,-1 0 0,0 0 0,0 1 0,0-1 1,1 1-1,-1 0 0,0 0 0,0 0 0,0 0 1,0 1-1,0-1 0,1 1 0,-1-1 0,0 1 1,0 0-1,1 0 0,-1 0 0,1 1 0,-1-1 0,1 1 1,-1-1-1,1 1 0,0 0 0,0 0 0,0 0 1,0 0-1,0 0 0,0 0 0,-2 5 0,-5 3 1,2-3-30,1 0-1,0 0 0,0 1 1,1 0-1,0 0 1,0 1-1,1 0 0,0-1 1,0 1-1,1 1 1,1-1-1,-1 0 0,1 1 1,1-1-1,0 1 1,0 18-1,1-27-5,0 0 1,0 0-1,1 0 0,-1 0 0,0 0 1,0 0-1,1 0 0,-1-1 0,0 1 1,1 0-1,-1 0 0,1 0 1,-1 0-1,1-1 0,0 1 0,-1 0 1,1 0-1,0-1 0,-1 1 0,1-1 1,0 1-1,0 0 0,0-1 0,0 1 1,-1-1-1,3 1 0,33 5-1281,-26-7 918,1 1 0,-1-1-1,1-1 1,19-5 0,-13 0-12,-9 3 521,0 1-1,0 0 1,0 0-1,17-2 0,-24 5-24,1 0 0,0 0 0,0 0 0,-1 0 0,1 0 0,0 0 0,0 0 0,-1 1-1,1-1 1,0 1 0,-1-1 0,1 1 0,0 0 0,-1 0 0,1-1 0,-1 1 0,1 0-1,-1 0 1,0 0 0,1 1 0,-1-1 0,0 0 0,0 1 0,0-1 0,0 0 0,0 1-1,0-1 1,0 1 0,1 2 0,5 15 232,-1 0 0,0 1 0,-2-1 0,4 40 0,-1 87-65,-6-102-96,0 289-6,-1-274-3014,0-86-2315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4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8466,'0'0'1540,"0"0"-948,0 0 19,0 0 599,2 25 66,18 168 1194,-3 19-779,15 114-1195,-31-321-671,-1-3 48,0 0 0,0 0 1,0 0-1,0 0 0,1 0 1,-1 0-1,1 0 0,-1 0 1,1 0-1,0 0 0,-1 0 1,1 0-1,0-1 0,0 1 1,1 0-1,-1 0 0,0-1 1,2 2-1,2-6-4551,-2-12-3693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5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6241,'0'0'1382,"0"0"-327,0 0 521,0 0 46,0 0-286,0 0-58,15 21-113,49 73-154,-54-77-844,0 0 0,-2 1-1,0 0 1,-1 0 0,-1 1-1,-1 0 1,4 24 0,14 45 156,-17-120-105,-3 15-194,21-112-166,-20 115 107,0 0-1,1-1 1,0 2 0,2-1 0,-1 1-1,14-21 1,-19 33 32,-1 1 1,1-1-1,-1 0 0,0 0 1,1 0-1,0 0 1,-1 1-1,1-1 0,-1 0 1,1 1-1,0-1 0,0 0 1,-1 1-1,1-1 1,0 1-1,0-1 0,0 1 1,-1-1-1,1 1 1,0 0-1,0-1 0,0 1 1,0 0-1,0 0 0,0 0 1,0 0-1,0-1 1,0 1-1,0 1 0,0-1 1,0 0-1,0 0 1,-1 0-1,1 0 0,0 1 1,0-1-1,0 0 0,0 1 1,0-1-1,0 1 1,-1-1-1,1 1 0,0-1 1,0 1-1,-1 0 1,1-1-1,0 1 0,-1 0 1,1-1-1,-1 1 0,1 0 1,-1 0-1,1 0 1,-1 0-1,1-1 0,-1 1 1,0 0-1,1 0 0,-1 2 1,5 9 48,-1 1 1,0-1-1,3 18 0,-5-22-45,5 24 108,-6-21-87,1 1 0,1-1-1,0 0 1,0 0 0,1-1-1,0 1 1,1-1 0,12 19-1,-17-29-16,0 1-1,1 0 1,-1-1-1,1 1 0,-1-1 1,1 1-1,-1-1 1,1 1-1,-1-1 0,1 0 1,0 1-1,-1-1 1,1 0-1,-1 1 0,1-1 1,0 0-1,-1 1 1,1-1-1,0 0 0,0 0 1,-1 0-1,1 0 1,0 0-1,-1 0 1,1 0-1,0 0 0,-1 0 1,1 0-1,0 0 1,0-1-1,-1 1 0,1 0 1,0 0-1,-1-1 1,1 1-1,-1 0 0,1-1 1,0 1-1,-1-1 1,1 1-1,-1 0 1,1-1-1,-1 1 0,1-1 1,-1 0-1,0 1 1,1-2-1,15-30-18,-15 30 12,24-91-179,-20 70 96,0 0 1,2 0 0,12-27 0,-19 49 66,0 0 1,1 1 0,-1-1 0,0 0 0,0 1 0,1-1 0,-1 0 0,1 1 0,-1-1 0,0 0 0,1 1-1,-1-1 1,1 1 0,0-1 0,-1 1 0,1-1 0,-1 1 0,1 0 0,0-1 0,-1 1 0,1 0 0,1-1-1,6 11-215,-1 31 113,-6-36 132,1 12-2,0 1 1,2 0 0,0-1 0,2 0-1,-1 0 1,11 19 0,-15-33-10,1 1 1,0 0-1,1-1 1,-1 1 0,0-1-1,1 0 1,0 0-1,0 0 1,0 0-1,0-1 1,0 1-1,0-1 1,1 1 0,-1-1-1,1 0 1,0-1-1,0 1 1,0-1-1,-1 1 1,1-1-1,0 0 1,0-1 0,1 1-1,-1-1 1,0 1-1,0-1 1,0-1-1,0 1 1,0 0 0,0-1-1,0 0 1,0 0-1,5-2 1,-5 1-5,0-1 0,0 1 1,0-1-1,0 0 0,0 0 0,-1-1 1,1 1-1,-1-1 0,0 1 1,0-1-1,-1 0 0,1 0 0,-1-1 1,1 1-1,-1 0 0,1-7 0,2-1-9,0-1-1,-1 0 0,-1 0 0,3-23 0,-5 30 14,0-1 0,0 1 0,-1 0 0,0-1 0,-1 1 0,1 0 0,-1-1 0,-1 1 0,1 0 0,-3-7 0,2 11-12,1 0 0,-1-1 1,0 1-1,0 0 0,0 0 0,0 1 1,0-1-1,0 0 0,0 1 0,-1-1 0,1 1 1,0 0-1,-1-1 0,0 1 0,1 0 0,-1 1 1,0-1-1,1 0 0,-1 1 0,0 0 1,1-1-1,-1 1 0,0 0 0,-5 1 0,5-1-46,0 0 0,0-1 0,0 1-1,1 0 1,-1 1 0,0-1 0,0 0 0,0 1-1,0 0 1,0 0 0,1 0 0,-1 0 0,0 0-1,1 0 1,-4 2 0,5 0 31,-1 0-1,1-1 1,0 1 0,0 0 0,0 0-1,0 0 1,0 0 0,1 0-1,-1 0 1,1 0 0,0 0 0,0 1-1,0-1 1,1 4 0,-1-1 26,1 0 1,0 1 0,1-1-1,-1 0 1,1 0 0,0 0 0,1 0-1,0-1 1,-1 1 0,2-1-1,-1 1 1,1-1 0,0 0-1,0 0 1,0-1 0,0 1-1,10 6 1,-7-5-2,0-1 1,0 0-1,1 0 1,-1-1-1,1 0 1,0 0-1,1-1 1,-1 0-1,0-1 1,1 1-1,0-2 1,11 2-1,-13-2-66,-1-1-1,0 0 1,1-1-1,-1 1 1,1-1-1,-1 0 1,0-1 0,0 0-1,1 0 1,-1 0-1,-1 0 1,1-1-1,0 0 1,-1-1-1,1 1 1,-1-1 0,0 0-1,0 0 1,0 0-1,-1-1 1,0 0-1,0 0 1,0 0-1,0 0 1,-1-1 0,0 1-1,5-11 1,-4 5-44,1 0-1,-2 0 1,1 0 0,-2-1 0,1 1 0,-2 0 0,1-1 0,-1 0-1,-1 1 1,0-1 0,-3-18 0,2 28 87,0 0 1,0 0-1,0-1 0,0 1 1,0 0-1,0 0 0,-1 0 0,1 0 1,0 0-1,-1 0 0,0 1 1,1-1-1,-1 1 0,0-1 1,0 1-1,0-1 0,0 1 0,0 0 1,0 0-1,-1 0 0,1 0 1,0 0-1,0 1 0,-5-2 1,-5 0-974,0 1 1,0-1 0,-20 2 0,22 0-340,-11 0-4075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6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8618,'0'0'1056,"0"0"-534,0 0 575,0 0 491,0 25 142,0 172 784,0-99-1812,20 442 912,-16-530-1786,1-12-1484,3-15-4551,-3-1-3903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6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11146,'0'0'3137,"0"0"-2249,0 0-680,0 0-112,0 0 768,0 0-247,0 0-305,104 11 72,-82-4-376,0 0 0,-4-3-8,-3 0-88,-6 1 80,-9 4-936,0-3-1353,0 3-744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07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10058,'0'0'1953,"0"0"-889,0 0 776,0 0-239,0 0-825,143 2-192,-101-2-264,-5-4-312,-7 2 120,-6-1-128,-11 3-392,-6 0-2161,-7 7-8377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4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82 139 8210,'0'0'1725,"0"0"-836,0 0-97,0 0-97,0 0-181,-6 2-222,1 2-167,0-1-1,0 0 1,0 1-1,0 0 0,1 0 1,0 0-1,0 1 1,0-1-1,1 1 0,-1 0 1,1 0-1,0 0 1,0 1-1,1-1 0,0 1 1,0-1-1,-2 13 1,0 0-14,2 1 1,0-1 0,1 1 0,1 0-1,1 0 1,1-1 0,0 1 0,2-1 0,10 35-1,-11-42-101,0-1-1,2 1 1,-1-1-1,1 0 1,1 0-1,0-1 1,0 1-1,1-1 1,0 0-1,0-1 1,1 0-1,0 0 0,1-1 1,0 0-1,0 0 1,0-1-1,18 9 1,-21-13-7,-1 0 1,1 0 0,-1 0-1,1 0 1,0-1-1,0 0 1,0-1-1,-1 1 1,1-1-1,0 0 1,0 0-1,0-1 1,0 0-1,0 0 1,-1 0 0,1-1-1,10-4 1,-9 2 5,0 0 0,-1-1 0,1 0 0,-1 0 0,0 0 1,-1-1-1,1 1 0,-1-1 0,0-1 0,-1 1 0,8-14 1,-2 0 23,-1-1 1,-1-1-1,-1 1 0,-1-1 1,-1 0-1,0-1 1,-2 1-1,1-30 1,-3 39-2,-1 0 0,0 0 1,-1 0-1,0 0 0,-1 0 0,0 0 1,-1 0-1,-1 1 0,0-1 1,0 1-1,-1 0 0,-1 1 0,0-1 1,-1 1-1,0 0 0,0 0 1,-1 1-1,-12-12 0,11 14-9,1 0 1,-1 1-1,-1 0 0,1 0 0,-1 1 1,0 0-1,-1 1 0,1 0 0,-1 1 1,0 0-1,-19-3 0,25 6-41,1 0 0,0 0-1,-1 1 1,1 0 0,-1 0 0,1 0-1,-1 0 1,1 1 0,-1 0 0,1 0 0,-1 0-1,1 0 1,0 1 0,0 0 0,0-1-1,0 2 1,0-1 0,0 0 0,0 1-1,1 0 1,-1-1 0,1 2 0,0-1-1,0 0 1,0 1 0,0-1 0,1 1 0,-1 0-1,1 0 1,0 0 0,0 0 0,-2 7-1,-3 10-1006,2 0-1,0 0 1,-2 29-1,5-1-5024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4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4305,'0'0'10066,"0"0"-8786,0 0-1008,0 0 337,0 0-257,0 0-352,0 0-176,50-57-2337,-28 23-5673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41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10266,'0'0'1263,"0"0"-973,0 0-265,0 0 40,29 21 55,98 65 18,-119-81-116,1 0 1,-1 0-1,1-1 1,0 0 0,1-1-1,-1 0 1,1-1-1,-1 0 1,1 0 0,0-1-1,-1 0 1,1-1-1,19-1 1,1 0 1,-26 1-24,5 0 7,0 0 1,-1 0-1,1-1 1,-1 0-1,1 0 1,7-3-1,-14 3-5,1 0 0,-1 0 0,0 0 0,0-1 0,0 1-1,-1 0 1,1-1 0,0 1 0,0-1 0,-1 0 0,1 1 0,-1-1 0,1 0 0,-1 0 0,0 0 0,0 0 0,0 0-1,0 0 1,0-1 0,0 1 0,-1 0 0,1 0 0,-1-1 0,1 1 0,-1 0 0,0-5 0,1 0 20,-1-2 24,1 0 0,-1 0-1,-1 0 1,-1-12 0,2 19-12,-1 1-1,1-1 1,-1 1 0,1-1 0,-1 0 0,1 1 0,-1-1-1,0 1 1,0-1 0,1 1 0,-1 0 0,0-1-1,0 1 1,-1 0 0,1 0 0,0 0 0,0 0 0,-1 0-1,1 0 1,0 0 0,-1 0 0,1 0 0,-1 1-1,1-1 1,-1 0 0,1 1 0,-1-1 0,0 1-1,-2-1 1,3 1-15,-1 1-1,1-1 0,0 0 1,0 0-1,0 0 0,-1 1 0,1-1 1,0 0-1,0 1 0,0-1 1,0 1-1,0 0 0,0-1 1,0 1-1,0 0 0,0-1 1,0 1-1,0 0 0,0 0 0,1 0 1,-1 0-1,0 0 0,1 0 1,-1 0-1,0 0 0,0 2 1,-11 34-20,11-30 50,-12 60 282,4 1 0,2 0 0,4 1 0,10 135 0,10-81-329,0-8-3843,-16-89-1136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8706,'0'0'1173,"0"0"-722,0 0-55,0 0 528,0 24-235,1 80-280,1-81-244,1 0 0,1-1 0,1 0 0,1 0 0,1 0 0,16 36 0,-3-8 295,-2-8-421,-11-28 368,-10-28 1634,-27-66-1516,20 57-469,1 0 0,1-1 0,-8-37-1,16 59-51,-3-13 7,1-1 0,0 0 0,2 0 0,1-21-1,-1 34-10,0 0 0,0 0 0,1 0 0,0-1 0,0 1-1,0 0 1,0 0 0,0 0 0,0 0 0,1 1 0,-1-1 0,1 0-1,0 1 1,0-1 0,0 1 0,0-1 0,0 1 0,1 0-1,-1 0 1,1 0 0,-1 0 0,1 0 0,0 1 0,0-1-1,0 1 1,-1 0 0,1 0 0,4-1 0,26-3-245,1 2-1,0 1 1,0 1 0,49 7 0,-5-2-3874,-39-4-2371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41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10562,'0'0'2025,"0"0"-1665,0 0-224,0 0 384,0 0 40,133 5-104,-78-5-328,19-5-128,-12-13-816,-11-2-3017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42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9 936,'0'0'7494,"0"0"-5284,-7 22-1496,-3 9-302,2 0 0,-8 50 0,14-69-304,1 1 0,0 0-1,1-1 1,0 1-1,1-1 1,1 1 0,0-1-1,0 1 1,1-1-1,1 0 1,9 22 0,-6-22-24,1 0 1,0 0-1,1 0 0,0-1 1,1-1-1,0 1 1,0-1-1,2-1 1,21 14-1,-24-17 27,0-1-1,0 0 1,1-1 0,0 0-1,0-1 1,0 0 0,0 0-1,0-1 1,0-1 0,1 1-1,-1-2 1,1 1 0,-1-2-1,14-1 1,-19 1-55,0-1 0,0 1 0,0-1 0,0-1 0,-1 1 0,1 0 0,-1-1 0,1 0 0,-1 0 0,0-1 1,0 1-1,0-1 0,-1 0 0,1 0 0,-1 0 0,0 0 0,0-1 0,0 1 0,-1-1 0,0 0 0,0 0 0,0 1 0,2-11 0,2-4-1,-2 0-1,0 0 1,-1-1-1,-2 1 1,1-22 0,-2 30-26,-1 1 0,0-1 0,0 0 0,-1 1 0,0-1 0,-1 1 0,0 0 0,-1 0 0,0 0 1,0 0-1,-1 1 0,-1-1 0,1 1 0,-2 1 0,1-1 0,-1 1 0,0 0 0,-1 0 1,0 1-1,0 0 0,0 1 0,-16-10 0,12 9-17,1 0 0,-1 0 0,-1 1 0,1 1-1,-1 0 1,0 1 0,0 0 0,-1 1 0,-23-2 0,32 4-25,0 1 1,0 0-1,0 0 0,0 0 1,0 0-1,0 1 1,0 0-1,0 0 1,0 1-1,0-1 0,1 1 1,-1 0-1,0 0 1,1 1-1,0 0 0,-1-1 1,1 1-1,0 0 1,1 1-1,-1-1 1,0 1-1,1 0 0,0 0 1,0 0-1,0 0 1,1 0-1,-1 1 0,1-1 1,-3 8-1,-2 10-636,2 0 0,0 1 0,-3 33 0,7-2-2829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42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7706,'0'0'1535,"0"0"-566,0 0 337,0 0-190,22 0-365,161 0 1085,-126-1-1473,-33 0 26,-20 0 133,-6-1 322,-10 1-843,-1-1-1,1 2 1,0-1 0,-1 2 0,1-1-1,0 2 1,0 0 0,-1 0-1,1 1 1,1 1 0,-1 0-1,0 0 1,1 1 0,0 1-1,0 0 1,1 0 0,0 1 0,0 0-1,0 1 1,1 0 0,0 1-1,-9 11 1,16-18-2,0 0 0,0 1-1,1-1 1,-1 1 0,1-1 0,-1 1 0,1-1 0,0 1-1,0 0 1,0 0 0,0 0 0,1 0 0,-1-1-1,1 1 1,-1 0 0,1 4 0,1-4 0,-1-1 1,1 0 0,0 0-1,0 0 1,0 1 0,0-1-1,0 0 1,0 0-1,0 0 1,1-1 0,-1 1-1,1 0 1,-1 0 0,1-1-1,0 1 1,3 1-1,7 5-2,1-2-1,1 1 1,-1-2-1,1 0 1,21 5-1,-1 1-24,108 48 45,-128-52-15,0 1 0,0 0 0,-1 1 0,0 0 0,-1 1 0,0 1 0,17 19 0,-26-27 20,-1 0-1,1 1 1,-1-1 0,1 1-1,-1 0 1,0 0-1,0 0 1,-1 0-1,1 0 1,-1 0-1,0 0 1,0 1-1,0-1 1,-1 0 0,0 1-1,1-1 1,-2 0-1,0 9 1,0-7 5,-1-1 1,0 0-1,-1 1 1,1-1-1,-1 0 1,0-1-1,0 1 1,0 0-1,-1-1 1,1 0 0,-1 0-1,0 0 1,-5 3-1,-4 3 6,0-1 1,-1 0-1,0-1 1,-1-1-1,1 0 0,-1-1 1,-1-1-1,1 0 0,-21 3 1,9-5-12,-53-2 1,47-1-46,30 0-224,-9-2 125,12-6-4239,6 0-2016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44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10746,'0'0'1425,"0"0"-633,0 0-333,0 0 5,0 0-291,0 0-50,8 11 329,1 5-232,0 0 0,-1 1 0,-1 0 0,-1 0 0,0 0 0,5 28 0,21 169 1058,-32-213-1275,0-1 0,0 0 1,0 0-1,0 0 0,0 0 0,0 0 1,0 0-1,0 0 0,0 0 1,0 0-1,0 1 0,0-1 0,0 0 1,0 0-1,0 0 0,0 0 0,0 0 1,0 0-1,0 0 0,1 0 1,-1 0-1,0 1 0,0-1 0,0 0 1,0 0-1,0 0 0,0 0 1,0 0-1,0 0 0,0 0 0,0 0 1,0 0-1,0 0 0,1 0 1,-1 0-1,0 0 0,0 0 0,0 0 1,0 0-1,0 0 0,0 0 0,0 0 1,0 0-1,0 0 0,1 0 1,-1 0-1,0 0 0,0 0 0,0 0 1,0 0-1,0 0 0,0 0 1,0 0-1,0 0 0,0 0 0,1 0 1,-1 0-1,0 0 0,0 0 0,0 0 1,0 0-1,0 0 0,0 0 1,0 0-1,0 0 0,0-1 0,0 1 1,0 0-1,7-10 148,3-15-16,7-32-65,-6 17-171,1 0 0,2 1-1,2 0 1,27-46 0,-43 84 90,1 0 0,-1 0 0,1 0 0,-1 0 0,1 0 0,-1 0 0,1 1 0,0-1 0,0 0 0,-1 0 0,1 0 0,0 1 0,0-1 0,0 0 1,0 1-1,0-1 0,0 1 0,0-1 0,0 1 0,0-1 0,0 1 0,0 0 0,2-1 0,-2 2 5,0-1 1,-1 1-1,1-1 1,0 1-1,0 0 0,-1-1 1,1 1-1,0 0 1,-1 0-1,1 0 0,-1-1 1,1 1-1,-1 0 1,1 0-1,-1 0 0,0 0 1,1 0-1,-1 0 1,0 0-1,1 1 1,6 68-11,-7-58 18,1 0 11,12 90 260,-12-96-258,0 1 0,1-1-1,0 0 1,0 0 0,0 1 0,1-1-1,0-1 1,0 1 0,1 0 0,0-1-1,0 1 1,8 7 0,-11-12-9,0 0 1,1 0-1,-1 0 1,1 0-1,0 0 1,-1-1 0,1 1-1,-1 0 1,1-1-1,0 0 1,0 1-1,-1-1 1,1 0-1,0 0 1,0 0-1,-1 0 1,1 0 0,0 0-1,0 0 1,-1 0-1,1-1 1,0 1-1,0-1 1,-1 0-1,1 1 1,-1-1-1,1 0 1,-1 0 0,1 0-1,-1 0 1,1 0-1,-1 0 1,0 0-1,1-1 1,-1 1-1,0 0 1,0-1-1,1-1 1,5-7-10,0 0 1,0-1-1,-1 0 0,6-12 1,-9 16-34,11-31-192,-12 30 172,0 1 0,1-1 0,0 1-1,0 0 1,1 0 0,0 0 0,0 0 0,6-7 0,-4 42-431,-6-16 485,2 0 1,-1-1-1,1 1 0,1-1 0,0 1 0,8 16 0,-10-26-9,1 1 0,-1 0 0,1 0 0,0-1 0,0 1 0,0-1 0,1 1 0,-1-1 0,0 0 0,1 0 0,0 0 0,-1 0 0,1-1 0,0 1 0,0-1 0,0 1 0,0-1 0,0 0 0,0 0 0,0-1 0,1 1 0,-1 0 0,0-1 0,0 0 0,0 0 0,1 0 0,-1 0 0,5-1 0,-6 0-53,0 1 0,1-1 0,-1 0 1,1 0-1,-1 0 0,0 0 0,1 0 0,-1-1 0,0 1 0,0-1 0,0 1 0,0-1 0,0 0 0,-1 0 0,1 0 1,0 0-1,-1 0 0,3-4 0,20-47-1000,-15 32 512,-2 16-202,0 14 448,6 27 326,-8-22-77,-3-11 56,-1 0 0,1 0 1,-1-1-1,1 1 0,0 0 1,1 0-1,-1-1 0,0 1 1,1-1-1,-1 0 0,1 0 1,-1 0-1,1 0 0,0 0 1,0-1-1,0 1 0,0-1 1,0 0-1,1 0 0,5 2 1,-6-3 4,-1 0 1,1 0-1,-1-1 1,1 1 0,-1-1-1,0 1 1,1-1-1,-1 0 1,1 1 0,-1-1-1,0-1 1,0 1-1,0 0 1,1 0 0,-1-1-1,0 1 1,-1-1-1,1 0 1,0 0 0,0 1-1,-1-1 1,1 0-1,-1 0 1,0-1 0,1 1-1,-1 0 1,2-5-1,1-2 30,0-1 0,0 0 0,-1 0 0,0 0 0,-1 0 0,0-1-1,-1 1 1,0-1 0,0 1 0,-1-1 0,-1 1 0,0-1 0,0 1 0,-1-1-1,0 1 1,-1 0 0,0 0 0,0 0 0,-1 0 0,-1 1 0,0-1 0,0 1-1,0 0 1,-1 1 0,-1-1 0,1 1 0,-2 0 0,1 1 0,-15-12 0,21 18-36,-1-1 0,1 1 1,-1 0-1,1 0 0,-1 0 1,1 0-1,-1 0 0,0 0 1,0 0-1,1 0 1,-1 1-1,0-1 0,0 1 1,0-1-1,0 1 0,0 0 1,0 0-1,0 0 1,-2 0-1,2 0 0,1 1 0,0 0 0,0-1 0,0 1 0,0 0 0,0 0-1,0 0 1,0 0 0,0 0 0,0 0 0,0 0 0,1 0 0,-1 0 0,0 0 0,1 0 0,-1 1 0,0-1 0,1 0 0,0 1 0,-1 1 0,-1 10-11,0-1 1,1 0 0,0 1-1,2 19 1,-1-25 11,1-1 2,0-1 0,0 1 0,0 0 0,1-1 0,0 0 0,0 1 0,0-1 0,1 0 0,-1 0 0,1 0 0,0-1 0,1 1 0,-1-1 0,1 1 1,0-1-1,0 0 0,0-1 0,1 1 0,-1-1 0,1 0 0,0 0 0,10 5 0,-10-6 0,0 0 0,0 0 0,0 0 0,1 0 0,-1-1 0,1 0 0,-1 0 0,1 0 0,-1-1 0,1 0 0,0 0 0,-1 0 0,1-1 0,-1 0 0,1 0 0,-1 0 0,1 0 0,-1-1 0,0 0 0,0-1 0,0 1 0,0-1 0,7-4 0,1-6 41,0 0 0,-1 0 0,-1-1 0,0-1 0,-1 0 0,0 0 1,-1-1-1,-1 0 0,-1-1 0,0 0 0,6-24 0,-2 2 63,-2-1-1,-2 0 1,-1 0-1,0-42 1,-6 7 116,-1 75-221,0 0 0,1 0 0,-1 0-1,0 0 1,1 0 0,-1 0 0,0 0-1,1 0 1,-1 0 0,1 0-1,-1 0 1,0 0 0,1 1 0,-1-1-1,0 0 1,1 0 0,-1 1-1,1-1 1,-1 0 0,1 1 0,-1-1-1,1 1 1,-1-1 0,1 1 0,-1-1-1,1 1 1,0-1 0,-1 1-1,-6 10-9,1-1 0,0 1-1,1 0 1,0 0 0,1 1-1,0-1 1,1 1 0,0 0-1,-1 15 1,-1 19 5,0 49 0,5-87 3,-1 19 2,1 1-1,1-1 1,1 1 0,2-1 0,7 28 0,-10-49-13,1-1 0,-1 1 0,1-1 0,1 0 0,-1 0 0,1 0 0,0 0 1,0 0-1,0-1 0,1 1 0,0-1 0,-1 0 0,1 0 0,1 0 0,-1-1 0,1 1 0,-1-1 1,1 0-1,0 0 0,0-1 0,0 0 0,1 0 0,-1 0 0,0 0 0,1-1 0,-1 0 1,1 0-1,0 0 0,-1-1 0,1 0 0,7 0 0,-8-1 11,0 0 0,0 0 0,0 0 0,-1-1 0,1 0 0,0 0 0,-1 0 0,1-1 0,-1 1 0,1-1 0,-1 0 0,0 0 0,0-1 0,-1 1 0,1-1 1,4-6-1,10-12-185,27-47 1,-12 18-105,2 14 185,-35 36 110,1 0-1,0 0 1,0 0-1,0 0 1,0 0-1,1 0 0,-1 1 1,0-1-1,0 0 1,0 1-1,1-1 0,-1 1 1,0-1-1,0 1 1,1 0-1,-1-1 1,0 1-1,1 0 0,-1 0 1,1 0-1,-1 0 1,0 0-1,1 1 1,-1-1-1,0 0 0,1 0 1,-1 1-1,0-1 1,0 1-1,1-1 1,-1 1-1,0 0 0,0-1 1,2 2-1,1 6 138,0 0-1,-1-1 1,1 1 0,-1 1-1,-1-1 1,0 0-1,0 1 1,-1-1 0,1 1-1,-1 14 1,0-5 93,4 14 202,-3 0 0,0 1 1,-2-1-1,-6 44 0,5-72-414,0 1-1,0 0 0,-1-1 0,1 1 0,-1-1 0,0 1 0,-1-1 0,1 0 1,-1 0-1,0 0 0,0 0 0,0 0 0,0-1 0,0 1 0,-1-1 0,0 0 1,0 0-1,0 0 0,0-1 0,0 1 0,0-1 0,-1 0 0,-8 3 0,-4-1-566,0 0 0,0-1 0,0-1-1,0-1 1,-23-1 0,0 0-5155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53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27 226 7802,'0'0'1932,"0"0"-653,0 0-115,0 0 113,0 0-168,-4-4-194,1 0-801,0-1-1,1 0 1,-1 0 0,1 0-1,0 0 1,0 0 0,1-1-1,-1 1 1,1 0 0,0-1-1,1 1 1,-1-1 0,1 0-1,0 1 1,1-1 0,-1 1-1,1-1 1,0 1 0,1 0-1,-1-1 1,1 1 0,0 0-1,4-9 1,-3 8-127,0 1 0,1-1 0,-1 1 1,1-1-1,0 1 0,0 0 0,0 0 0,1 1 0,0 0 1,0-1-1,0 2 0,0-1 0,1 0 0,-1 1 1,1 0-1,0 1 0,0-1 0,0 1 0,0 0 0,0 0 1,10-1-1,-9 3 7,0 0 1,0 1-1,-1 0 1,1 0-1,0 0 1,-1 1-1,1-1 1,-1 2-1,1-1 1,-1 1-1,0 0 1,0 0-1,0 1 1,0-1-1,-1 1 1,0 1-1,0-1 1,0 1-1,0 0 1,0 0-1,-1 0 1,0 1-1,6 10 1,-2-2 2,-1-1 1,0 1 0,-1 1-1,-1-1 1,0 1-1,-1 0 1,-1 0 0,0 0-1,1 27 1,-3-30 2,0-1 1,-1 1 0,-1-1-1,0 1 1,-1-1 0,0 1-1,0-1 1,-1 0-1,-1 0 1,0 0 0,0 0-1,-1-1 1,-1 0 0,1 0-1,-2 0 1,1-1 0,-1 1-1,-10 8 1,-5 6-33,-51 41 0,62-56-63,0-2 0,0 1 0,0-1 0,-1-1 1,0 0-1,-1-1 0,-20 7 0,32-12 67,0 0 1,0 1-1,0-1 1,-1 0-1,1 1 1,0-1-1,0 0 1,-1 0-1,1 0 1,0 0-1,0 0 1,0-1-1,-1 1 0,1 0 1,0 0-1,0-1 1,0 1-1,0-1 1,-1 1-1,1-1 1,-1 0-1,1 0 14,1 0 0,0 0-1,-1 1 1,1-1 0,0 0-1,0 0 1,-1 1 0,1-1-1,0 0 1,0 0 0,0 0-1,0 1 1,0-1 0,0 0 0,0 0-1,0 0 1,0 1 0,1-1-1,-1 0 1,0 0 0,0 1-1,1-1 1,0-1 0,0-1 10,0 1 0,1 0-1,-1-1 1,1 1 0,-1 0 0,1 0 0,0 0 0,0 0 0,0 0 0,0 0 0,0 0 0,1 1 0,-1-1-1,0 1 1,1-1 0,-1 1 0,1 0 0,4-1 0,-4 2 12,0 0-1,0-1 1,0 2-1,0-1 0,1 0 1,-1 1-1,0-1 1,0 1-1,0 0 1,0 0-1,0 0 1,0 1-1,0-1 1,-1 1-1,6 3 1,35 37 16,-40-37-24,1 0 1,0-1 0,0 1 0,0-1 0,0 0-1,0 0 1,1 0 0,0 0 0,0-1 0,0 0-1,0 0 1,1 0 0,-1-1 0,1 0 0,-1 0-1,1 0 1,0-1 0,6 2 0,-5-4 6,-1 1 1,1-1-1,-1 0 1,0-1 0,0 0-1,0 0 1,0 0-1,0-1 1,0 1-1,0-1 1,-1-1-1,1 1 1,6-7 0,7-7-927,-1 0 0,19-24 0,-5 6-2996,-11 12-3127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53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10098,'0'0'2073,"0"0"-1337,0 0-528,0 0 392,0 0 272,0 0-400,0 0-240,20 51-216,-15-60 320,-5 3 336,0 4 153,0-1-177,0 3-568,0 0 64,0 0-144,5-2-200,4-5-712,4-4-4682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53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7090,'0'0'1205,"0"0"-170,3 24 371,12 75-219,-14-93-1116,1 0 0,0-1 0,0 1 0,1-1 0,0 1 0,0-1 0,0 0 0,0 0 0,1-1 0,0 1 0,0-1 0,0 0 0,0 0 0,1 0 0,0 0 0,0-1 0,0 0 0,0 0 0,0 0 0,11 3 0,-3-1 17,1-1 1,0-1-1,1 0 1,-1-1 0,0-1-1,21 0 1,-28 0 17,-1-1 0,1 0 0,0-1 0,0 1 1,0-1-1,-1-1 0,1 1 0,0-1 0,-1 0 1,0-1-1,1 1 0,-1-1 0,0-1 0,0 1 1,-1-1-1,1 0 0,-1 0 0,0-1 0,0 0 1,0 1-1,0-2 0,-1 1 0,0 0 0,0-1 1,-1 0-1,1 0 0,-1 0 0,0 0 0,2-8 1,-3 6 11,1 0 0,-1 0 1,0 0-1,-1 0 0,0 0 1,0 0-1,-1 0 1,0-1-1,0 1 0,-1 0 1,0 0-1,-1 0 0,-3-13 1,3 16-86,0 0 1,-1 0-1,1 0 1,-1 1-1,0-1 1,-1 1-1,1-1 1,-1 1-1,1 0 1,-1 1-1,0-1 1,-1 1-1,1-1 1,-1 1-1,1 1 1,-1-1-1,0 0 1,0 1-1,0 0 1,-11-2-1,10 2-80,-1 0-1,1 0 1,-1 1 0,1 0-1,-1 0 1,0 1-1,0 0 1,1 0 0,-1 1-1,0-1 1,0 1-1,1 1 1,-1-1-1,1 1 1,-1 1 0,1-1-1,0 1 1,0 0-1,0 0 1,0 1 0,1 0-1,-1 0 1,1 0-1,0 0 1,0 1 0,1 0-1,-1 0 1,1 0-1,0 1 1,-5 10 0,-18 30-2582,8-3-2987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54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5577,'0'0'5112,"0"0"-3349,-10 27-1124,-29 90 354,36-107-931,1-1-1,0 0 0,1 1 0,0 0 0,1-1 1,0 1-1,0-1 0,1 1 0,0-1 0,0 1 1,1-1-1,1 1 0,0-1 0,0 0 0,1 0 1,-1-1-1,2 1 0,0-1 0,0 0 0,0 0 1,1 0-1,0-1 0,0 1 0,1-2 0,0 1 1,1-1-1,-1 0 0,12 7 0,-4-4-27,0 0-1,1-1 1,0-1-1,1 0 1,-1-1-1,1-1 1,0 0 0,1-1-1,-1-1 1,1-1-1,0-1 1,-1 0-1,27-3 1,-40 2 29,1-1 1,-1 0-1,0 0 1,0 0-1,0-1 1,0 1-1,0-1 1,0 0-1,0 0 1,0-1-1,-1 1 0,1-1 1,-1 0-1,1 1 1,-1-2-1,0 1 1,4-7-1,-3 4-1,0 0 0,-1-1 0,0 0 1,0 1-1,-1-1 0,0 0 0,0-1 0,0 1 0,-1 0 0,0-9 0,0 5-16,-1 0 1,0 0-1,-1 0 1,0 0 0,-1 0-1,0 0 1,-1 0-1,0 0 1,-1 1-1,0-1 1,0 1-1,-1 0 1,-1 1-1,-7-12 1,6 13-17,-2 0 1,1 0-1,-1 1 0,0 0 0,-1 0 1,1 1-1,-1 0 0,0 1 1,-1 0-1,1 1 0,-1 0 0,0 1 1,0 0-1,-1 0 0,-19-1 1,23 4-76,0-1 0,1 1 0,-1 1 0,0-1 1,0 2-1,0-1 0,1 1 0,-1 0 0,1 0 1,-1 1-1,1 0 0,0 0 0,0 1 0,0 0 1,1 0-1,-1 1 0,1 0 0,0 0 0,0 0 0,1 1 1,-1 0-1,1 0 0,-8 12 0,2 3-1597,1 1 0,-15 43 0,13-21-5452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54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10402,'0'0'2685,"0"0"-1526,0 0-699,0 0 512,0 0-212,0 0-322,5-2-193,11-2-194,0 1 0,0 0-1,0 1 1,0 1 0,0 0 0,0 2-1,1-1 1,-1 2 0,0 0 0,0 1-1,0 1 1,-1 0 0,1 1 0,-1 1-1,16 8 1,-27-11-44,0-1 1,0 1-1,0 0 0,-1 0 1,1 0-1,-1 0 0,0 1 1,0-1-1,0 1 0,0 0 0,-1 0 1,1 0-1,-1 0 0,0 0 1,0 0-1,-1 1 0,1-1 1,-1 1-1,0-1 0,0 1 1,-1 0-1,1-1 0,-1 1 0,0 0 1,0 0-1,0-1 0,-1 1 1,0 0-1,-2 6 0,-2 4 3,0 0-1,-2 0 1,0 0-1,0-1 1,-2 1-1,1-2 0,-14 16 1,-28 32 25,27-35-16,1 1 0,1 2 0,-33 60 0,52-87-13,1 0 0,0 0 0,0 1 0,-1-1 0,2 1 0,-1-1 0,0 1 0,0-1 0,1 1 0,-1-1 0,1 1 0,0 0 0,0-1 0,0 1 0,0 0 0,0-1 0,1 1 0,-1-1 0,1 1 0,-1 0 0,1-1 0,0 1 0,0-1 0,0 0 0,1 1 0,-1-1 0,0 0 0,1 0 0,0 0 0,-1 0 0,1 0 0,0 0 0,0 0 0,0 0 0,0-1 0,0 1 0,1-1 0,-1 0 0,0 0-1,1 1 1,-1-1 0,1-1 0,3 2 1,12 3 115,1-2 1,-1 0 0,1-1 0,37 0 0,-38-2-57,36 2-501,1-2-1,83-12 1,-108 7-3323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2:56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6065,'0'0'4244,"0"0"-2477,0 0-836,0 0 261,0 0-318,0 0-468,0 2-198,2 30 308,2-1 0,2 1 0,16 56 0,-2-14-174,39 148 10,-61-237-317,1-1-1,0 0 0,1 1 0,2-22 1,1-13-97,-4 25 34,4-76-172,-2 91 157,1 1 0,-1-1 0,2 0 0,-1 1-1,1 0 1,0 0 0,1 0 0,5-9-1,-9 17 38,1 0-1,-1 0 1,1 0-1,-1 0 0,1 0 1,0 0-1,-1 0 0,1 0 1,0 0-1,0 0 0,0 0 1,-1 1-1,1-1 1,0 0-1,0 0 0,0 1 1,0-1-1,0 1 0,0-1 1,1 1-1,-1 0 0,0-1 1,0 1-1,0 0 1,0 0-1,0-1 0,1 1 1,-1 0-1,0 0 0,0 0 1,0 1-1,1-1 0,-1 0 1,0 0-1,0 1 1,0-1-1,0 0 0,0 1 1,0-1-1,0 1 0,0 0 1,0-1-1,0 1 0,0 0 1,0-1-1,0 1 1,0 0-1,-1 0 0,1 0 1,1 1-1,3 5 12,0 0-1,0 0 1,0 0 0,-1 1-1,4 10 1,20 54 92,-21-51-58,0 0-1,1-1 1,1 0 0,1-1 0,1 1 0,0-2 0,23 28 0,-33-45-37,0 0-1,-1 0 1,1 0 0,0 0-1,0 0 1,0 0 0,0-1 0,0 1-1,-1 0 1,1-1 0,1 1 0,-1-1-1,0 1 1,0-1 0,0 1-1,0-1 1,0 0 0,0 1 0,0-1-1,1 0 1,-1 0 0,0 0 0,0 0-1,0 0 1,0 0 0,1 0-1,-1-1 1,0 1 0,0 0 0,0-1-1,0 1 1,0 0 0,0-1 0,0 0-1,0 1 1,0-1 0,0 1-1,0-1 1,0 0 0,0 0 0,0 0-1,-1 1 1,1-1 0,0 0 0,0 0-1,-1 0 1,1 0 0,-1 0-1,1 0 1,-1 0 0,1-1 0,-1 1-1,1-2 1,3-10 24,1 0 1,-2-1-1,4-23 1,-4 22-31,20-159-381,-19 167 233,0 15 84,2 14 46,-2-3 17,0-1 0,1 0-1,1 0 1,11 23 0,-16-38 5,1 0 1,-1 0-1,1 0 0,-1 0 0,1 0 0,0-1 0,0 1 0,0 0 0,1-1 1,-1 0-1,1 1 0,-1-1 0,1 0 0,0 0 0,-1 0 0,1-1 0,0 1 0,0-1 1,1 0-1,-1 0 0,0 0 0,0 0 0,0 0 0,1 0 0,-1-1 0,0 0 1,1 0-1,-1 0 0,0 0 0,1 0 0,-1-1 0,0 1 0,4-2 0,-4 1-19,0 0 0,0-1 0,-1 1 0,1-1 0,-1 0 0,1 1-1,-1-1 1,0 0 0,0 0 0,0-1 0,0 1 0,0 0 0,0-1 0,-1 1-1,3-5 1,18-48-669,-19 46 525,0 1 1,0-1-1,1 0 1,7-12-1,-10 21 148,-1 0 0,0 0 0,1-1 0,-1 1 0,0 0 0,1 0 0,-1 0 0,0 0 0,1 0 0,-1-1 0,0 1 0,1 0-1,-1 0 1,0 0 0,1 0 0,-1 0 0,0 0 0,1 0 0,-1 0 0,0 0 0,1 0 0,-1 1 0,0-1 0,1 0 0,-1 0 0,0 0-1,1 0 1,-1 0 0,0 1 0,1-1 0,-1 0 0,0 0 0,0 0 0,1 1 0,-1-1 0,0 0 0,0 0 0,0 1 0,1-1 0,-1 0-1,0 1 1,0-1 0,0 0 0,0 1 0,0-1 0,1 0 0,-1 1 0,0-1 0,0 0 0,0 1 0,0-1 0,0 0 0,0 1-1,0-1 1,0 1 0,8 26 38,-6-22-70,0 4 56,2 0 0,-1 0 0,1 0 0,1 0 0,0-1 0,0 1 0,0-1 0,1 0 0,13 12-1,-15-16 47,0-1 0,1 1-1,-1-1 1,1 0 0,0 0-1,0-1 1,1 1-1,-1-1 1,0-1 0,1 1-1,-1-1 1,1 1-1,-1-1 1,1-1 0,0 1-1,-1-1 1,1 0-1,7-2 1,-11 2-45,0 0 0,0-1 1,-1 1-1,1-1 0,0 1 0,-1-1 0,1 0 0,0 0 0,-1 0 1,1 0-1,-1 0 0,1 0 0,-1 0 0,0-1 0,1 1 0,-1 0 1,0-1-1,0 1 0,2-4 0,-1 0 24,0 0 1,1 0-1,-2 0 1,1 0-1,0-1 0,0-8 1,0 1 12,-1 0 1,-1 0 0,0 1-1,-1-1 1,-3-17 0,1 18-75,-2 0 0,0 0 0,0 0 0,-1 1 0,0 0 0,-1 0 1,0 1-1,-1-1 0,0 2 0,0-1 0,-1 1 0,-1 0 1,1 1-1,-20-12 0,28 19 2,0 0 1,0 0-1,-1 0 0,1 1 1,0-1-1,-1 0 1,1 1-1,-1-1 1,1 1-1,0-1 0,-1 1 1,1 0-1,-1 0 1,1-1-1,-1 1 0,1 0 1,-1 0-1,1 1 1,-1-1-1,1 0 0,-1 0 1,1 1-1,-1-1 1,1 1-1,-1-1 1,1 1-1,0 0 0,-1-1 1,1 1-1,0 0 1,0 0-1,0 0 0,-1 0 1,1 0-1,0 0 1,0 0-1,1 1 1,-1-1-1,0 0 0,0 0 1,0 1-1,1-1 1,-1 0-1,1 1 0,-1-1 1,1 1-1,0-1 1,-1 1-1,1-1 0,0 1 1,0 2-1,-2 11 22,2 0-1,-1 0 0,2 0 1,2 16-1,-2-25-13,0 2 13,0 0 0,1 0 0,0-1 0,1 1-1,-1 0 1,2-1 0,-1 0 0,1 1 0,0-1 0,0-1-1,1 1 1,0-1 0,0 0 0,1 0 0,0 0-1,0-1 1,0 1 0,0-1 0,11 5 0,-8-5-24,1 0 0,-1 0 0,1-1 0,0-1 0,0 1 0,0-2-1,0 1 1,0-2 0,1 1 0,-1-1 0,1-1 0,-1 0 0,1 0 0,17-4 0,-20 2-2,-1-1 0,-1 0-1,1 0 1,0 0 0,-1-1 0,0 0-1,0 0 1,0-1 0,0 0 0,-1 0 0,1 0-1,-1-1 1,-1 1 0,1-1 0,-1 0-1,0-1 1,0 1 0,-1-1 0,0 0-1,5-13 1,0-3-20,-1 0-1,-1-1 1,-1 0-1,-1 0 1,1-29 0,-3 9 141,-2-1 0,-6-51 0,4 78 40,-1 1-1,-1-1 1,0 1 0,-1 0 0,-1 0-1,-1 1 1,0 0 0,-14-21-1,21 36-103,-1-1-1,0 1 0,1 0 1,-1 0-1,0 0 0,0 0 0,0 0 1,0 0-1,0 0 0,0 0 1,0 1-1,0-1 0,0 0 1,0 1-1,-1-1 0,1 0 1,0 1-1,-2-1 0,2 1-9,1 0-1,-1 0 0,0 1 0,0-1 0,0 0 0,0 0 0,1 0 0,-1 1 0,0-1 1,0 0-1,1 1 0,-1-1 0,0 1 0,1-1 0,-1 1 0,1-1 0,-1 1 0,0 0 1,1-1-1,-1 1 0,0 0 0,-2 5 6,0-1 0,1 1 1,-1-1-1,1 1 0,-3 12 0,-4 29 117,3 1 0,1 0 0,3 1 0,5 73 0,-2-99-107,2 0 1,1 0-1,0 0 0,2 0 0,0-1 0,2 0 0,11 25 1,-16-40-16,1 1 0,0 0 1,0-1-1,1 0 0,0 0 1,0 0-1,0 0 0,1-1 1,0 0-1,1 0 0,-1-1 1,1 1-1,0-2 0,0 1 1,1-1-1,-1 0 0,1 0 1,0-1-1,0 0 0,0 0 1,0-1-1,13 2 0,-17-4-13,0 0 0,0 0 0,-1-1 0,1 1-1,0-1 1,0 1 0,0-1 0,0-1-1,-1 1 1,1 0 0,-1-1 0,1 0 0,-1 0-1,1 0 1,-1 0 0,0 0 0,0-1-1,0 1 1,0-1 0,-1 0 0,1 0 0,-1 0-1,4-6 1,3-6-19,-1 0 1,-1-1-1,-1 0 0,6-21 0,-1 4-175,6-21-224,-10 30-133,1 1-1,16-34 1,-24 58 539,0-1 0,0 0 0,0 0 0,0 0 0,0 0 0,0 0 0,0 0 1,0 0-1,0 0 0,1 1 0,-1-1 0,0 0 0,0 0 0,0 0 0,0 0 0,0 0 1,0 0-1,0 0 0,0 0 0,0 0 0,0 0 0,1 0 0,-1 0 0,0 0 0,0 0 1,0 0-1,0 0 0,0 0 0,0 0 0,0 0 0,0 0 0,1 0 0,-1 0 1,0 0-1,0 0 0,0 0 0,0 0 0,0 0 0,0 0 0,0 0 0,0 0 0,1 0 1,-1 0-1,0 0 0,0 0 0,0 0 0,0 0 0,0 0 0,0 0 0,0 0 1,0 0-1,0-1 0,0 1 0,0 0 0,1 0 0,-1 0 0,0 0 0,0 0 0,0 0 1,0 0-1,0 0 0,0 0 0,0-1 0,0 1 0,0 0 0,0 0 0,0 0 0,0 0 1,0 0-1,2 14-173,-1 25 239,-1-34-73,-1 63 253,-1-20 96,7 67 0,-4-109-320,0-1 0,0 0 0,0 1 0,1-1 0,0 0 0,0 0 0,0 0 1,0 0-1,1 0 0,0-1 0,0 1 0,0-1 0,1 0 0,0 0 0,-1 0 1,1 0-1,6 4 0,-8-7-35,1 1 0,0-1 1,0 1-1,0-1 0,0 0 1,0 0-1,0 0 0,1-1 0,-1 1 1,0-1-1,0 0 0,0 1 0,1-1 1,-1-1-1,0 1 0,0 0 1,0-1-1,1 0 0,-1 0 0,0 0 1,0 0-1,0 0 0,0 0 1,-1-1-1,1 0 0,0 1 0,0-1 1,-1 0-1,1 0 0,2-4 1,13-13-748,0-1 0,-2 0 0,-1-1 0,19-34 0,-16 25 974,35-43 0,-50 70 74,0 0-1,-1 0 0,1 0 1,0 0-1,0 0 0,1 1 1,-1 0-1,1 0 1,-1 0-1,1 0 0,0 0 1,5-1-1,-7 2-197,-1 1 0,1 0 0,0 0 1,-1 0-1,1 1 0,-1-1 0,1 0 0,0 0 0,-1 1 0,1-1 0,-1 1 0,1 0 0,-1-1 1,1 1-1,-1 0 0,0 0 0,1 0 0,-1 0 0,0 0 0,0 0 0,0 0 0,1 0 0,-1 1 1,0-1-1,-1 0 0,1 1 0,0-1 0,0 1 0,-1-1 0,1 1 0,0-1 0,0 3 0,9 32 221,-1-1-1,-1 1 0,-2 0 0,-2 1 0,-1-1 0,-2 1 0,-6 72 0,4-102-410,0 0-1,-1 0 1,0 0-1,0 0 1,0-1-1,-1 1 1,1-1-1,-2 0 1,1 0-1,-1 0 1,0 0-1,0-1 1,0 1-1,-1-1 1,0 0-1,-8 6 1,-11 5-3384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7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7618,'0'0'1461,"0"0"-122,0 0-143,12 26-278,6 7-657,-3-3 66,0 1 0,-2 0-1,10 35 1,-10-23 112,-1 0 0,-2 0 0,-2 0 0,3 76 0,-11-118-276,0-17 668,-5-85-663,2 67-472,2-1 1,1 0 0,6-56-1,-6 89 294,0 0 0,1 0 0,-1 0-1,0 0 1,0 0 0,1 0 0,-1 1-1,1-1 1,0 0 0,0 0 0,-1 1-1,1-1 1,0 0 0,0 1-1,1-1 1,-1 1 0,0-1 0,0 1-1,1 0 1,-1-1 0,1 1 0,-1 0-1,1 0 1,-1 0 0,1 0 0,0 0-1,0 1 1,-1-1 0,1 0 0,0 1-1,0-1 1,0 1 0,0 0-1,-1-1 1,1 1 0,4 0 0,-3 1 12,1 0 0,-1 1 1,1-1-1,-1 0 0,1 1 1,-1 0-1,0 0 1,0 0-1,0 0 0,0 1 1,0-1-1,0 1 0,-1-1 1,1 1-1,-1 0 0,0 0 1,4 6-1,49 106 645,-39-80-484,0 0 0,42 63 0,-57-96-159,0-1-1,0 1 0,0-1 1,0 1-1,0-1 0,0 0 0,0 1 1,1-1-1,-1 0 0,0 0 1,1 0-1,-1 0 0,1 0 1,-1 0-1,1 0 0,-1-1 1,1 1-1,0-1 0,-1 1 1,4 0-1,-4-2-7,0 1 0,0-1 0,0 1 1,0-1-1,0 1 0,-1-1 0,1 0 0,0 1 0,0-1 1,0 0-1,-1 0 0,1 0 0,0 0 0,-1 0 0,1 0 1,-1 0-1,1 0 0,-1 0 0,1 0 0,-1 0 0,0 0 1,1-2-1,2-10-112,-1 0 0,-1 0 0,1-25 0,-2 14-27,-1 0-43,1 0-1,1 0 0,1 0 0,11-46 0,-13 69 170,0 0 0,0 0 0,0 1 0,0-1 0,1 0 0,-1 1 0,0-1 0,0 0 0,1 1 0,-1-1 0,0 0 0,1 1 0,-1-1 0,1 1 0,-1-1 0,1 0 0,-1 1 0,1-1 0,-1 1 0,1-1 0,-1 1 0,1 0 0,0-1 0,-1 1 0,1 0 0,0-1 0,-1 1 0,1 0 0,0 0 0,1-1 0,-1 2 5,0-1 1,0 1-1,0 0 0,0-1 0,1 1 0,-1 0 1,0 0-1,0 0 0,0 0 0,-1 0 0,1 0 1,0 0-1,0 0 0,0 0 0,0 1 1,22 48 73,-11-15 123,-5-13-48,0 0-1,2-1 1,0 0-1,20 32 1,-26-49-123,-1-1 1,1 1-1,0-1 1,-1 1-1,2-1 0,-1 0 1,0 0-1,0 0 1,1-1-1,0 1 1,-1-1-1,1 0 0,0 0 1,0 0-1,0 0 1,1-1-1,-1 0 0,0 0 1,1 0-1,-1 0 1,0-1-1,1 1 0,-1-1 1,1 0-1,-1-1 1,0 1-1,1-1 1,-1 0-1,0 0 0,6-2 1,-5 1-56,-1-1 0,0 1 0,0-1 0,0 0 0,0 0 1,0 0-1,-1-1 0,1 1 0,-1-1 0,0 0 0,0 0 0,0 0 0,-1 0 1,1-1-1,-1 1 0,0-1 0,2-7 0,2-7-516,0 0 1,5-39-1,-7 27 672,-2-48 1,-2 65 727,12 60 281,-4-11-739,0-1 0,18 45 0,-23-71-362,1 1 0,0-1 1,0 1-1,0-1 1,1 0-1,1-1 0,-1 1 1,1-1-1,1 0 0,-1 0 1,1-1-1,0 0 1,1 0-1,11 6 0,-15-10-105,1-1-1,0 1 1,0-1-1,0-1 1,0 1-1,0-1 1,0 1-1,0-1 1,0-1-1,0 1 0,-1-1 1,1 0-1,0 0 1,0 0-1,0-1 1,-1 1-1,1-1 1,-1-1-1,1 1 1,-1 0-1,0-1 1,0 0-1,0 0 1,0 0-1,0-1 0,5-5 1,26-32-4714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09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84 8330,'0'0'2374,"0"0"-1297,0 0-174,0 0 180,0 0-116,0-14-66,0-56 149,-12 122-397,-34 306-306,-47 316-172,91-658-224,-8 37-390,-3 90 1,22-162-3252,2-9-144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09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8554,'0'0'1245,"0"0"-718,0 0-263,0 0 222,16 28 215,-3-6-539,110 174 1433,33 10 326,199 203 1,-355-409-1957,1 0 1,-1 0-1,0 1 1,0-1-1,0 0 0,0 0 1,0 0-1,0 0 1,0 0-1,0 1 0,0-1 1,0 0-1,0 0 1,0 0-1,0 0 0,0 0 1,1 0-1,-1 0 0,0 0 1,0 1-1,0-1 1,0 0-1,0 0 0,0 0 1,1 0-1,-1 0 1,0 0-1,0 0 0,0 0 1,0 0-1,0 0 1,1 0-1,-1 0 0,0 0 1,0 0-1,0 0 0,0 0 1,0 0-1,1 0 1,-1 0-1,0 0 0,0 0 1,0 0-1,0 0 1,0 0-1,0 0 0,1 0 1,-1 0-1,0-1 1,0 1-1,0 0 0,0 0 1,0 0-1,0 0 0,0 0 1,0 0-1,1 0 1,-1-1-1,0 1 0,0 0 1,0-11-1129,0 5 23,0-21-5198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09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9250,'0'0'1664,"0"0"-1144,0 0-31,0 202 319,0-66 520,12 33-56,3 2-63,-3-31-689,1-40-192,-6-45-288,0-10 120,3-1-144,3-1-16,2-6-8,2-14-96,10-23-976,-2 0-1889,-3-7-3937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0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63 156 392,'0'0'7962,"0"0"-5591,0 0-1570,-3 25 36,-7 82-52,9-101-699,1 1 1,0-1-1,0 1 0,0-1 1,1 1-1,0-1 0,0 0 0,0 1 1,1-1-1,0 0 0,1 0 0,-1 0 1,1 0-1,0 0 0,0 0 1,1-1-1,0 0 0,0 1 0,0-1 1,0-1-1,1 1 0,0-1 1,0 0-1,0 0 0,1 0 0,-1-1 1,1 1-1,0-1 0,0-1 1,8 4-1,-6-4-27,1 0 0,-1 0-1,1 0 1,-1-1 0,1 0 0,-1-1 0,1 0 0,0 0 0,-1-1 0,1 0 0,0 0 0,-1-1-1,0 0 1,1-1 0,-1 0 0,0 0 0,0-1 0,-1 1 0,1-2 0,10-7 0,-10 5-30,0-2 1,0 1-1,-1-1 1,0 0-1,0-1 1,-1 1-1,0-1 1,-1-1-1,0 1 0,0-1 1,-1 0-1,-1 0 1,0 0-1,3-21 1,-5 23-13,0 0-1,-1 0 1,0 0 0,0 0 0,-1 0-1,0 0 1,0 1 0,-1-1 0,-1 0 0,1 1-1,-1-1 1,-1 1 0,1 0 0,-1 0-1,-1 0 1,0 0 0,0 1 0,0 0-1,-10-10 1,6 9-14,-1 0 1,-1 0-1,1 1 0,-1 0 1,-1 1-1,1 0 0,-1 1 0,0 0 1,-19-4-1,25 7 0,0 0-1,-1 1 1,1 0-1,0 0 1,-1 1-1,1 0 1,-1 0-1,1 0 1,0 1 0,-1 0-1,1 0 1,0 1-1,0 0 1,-1 0-1,1 0 1,1 1 0,-1-1-1,0 1 1,1 1-1,-10 7 1,5 0-1,0 0-1,1 0 1,0 1 0,2 0 0,-1 1 0,1 0 0,1 0-1,0 1 1,1-1 0,0 1 0,-3 18 0,4-11-14,0 0 1,2 0-1,0 0 0,1 1 1,1-1-1,1 0 1,5 26-1,-5-40 15,1 0-1,0 0 1,1 0-1,-1 0 1,1-1-1,1 1 0,-1-1 1,1 0-1,0 0 1,0 0-1,1 0 1,0-1-1,0 0 1,0 0-1,0 0 1,1 0-1,0-1 1,0 0-1,0 0 1,0-1-1,1 0 1,0 0-1,-1 0 0,1-1 1,0 0-1,9 1 1,-8-1 9,1-1 0,0 0 0,0-1-1,0 0 1,0 0 0,0-1 0,0 0 0,0 0 0,0-1 0,0 0 0,-1-1-1,1 0 1,-1-1 0,0 1 0,0-1 0,0-1 0,0 0 0,-1 0-1,0 0 1,11-11 0,-7 3 12,1-1 0,-2 0 0,0-1-1,-1 0 1,0 0 0,-1-1 0,-1 0 0,-1-1 0,0 1-1,-1-1 1,0 0 0,-2-1 0,3-29 0,-3 35 181,1 20-127,4 29-63,-7-31 11,0-4-22,44 173 391,-39-158-388,0 1 0,2-1 1,0 0-1,1-1 0,1 0 0,0 0 1,22 24-1,-27-35-23,0-1-1,0 1 1,1-1 0,0 0-1,0-1 1,0 1-1,0-1 1,0-1 0,1 1-1,-1-1 1,1 0 0,0 0-1,11 1 1,5-1-664,1-1 1,38-4-1,-61 3 628,67-7-4901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7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1 368 9194,'0'0'1414,"0"0"-198,0 0-249,0 0 34,0 0-38,0-20-452,0-37 56,10-72 0,-4 82-400,-2 13-1,11-47 1,-10 90-207,6 67 233,2 95 1,-9-92-862,15 82 0,-14-139-1955,0-7-2671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7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8786,'0'0'2456,"0"0"-1423,0 0 95,0 0-288,0 0-384,0 0-456,0 0-24,25 0-1384,-11-24-4874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8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27 9946,'0'0'1724,"0"0"-859,0 0 3,0 0 51,-2 23-350,-4 76-19,6-93-474,0 0 1,0 0 0,0 0 0,1 0 0,0 0 0,1-1 0,-1 1-1,1 0 1,0 0 0,1-1 0,-1 1 0,1-1 0,0 0 0,1 0-1,-1 0 1,1 0 0,0-1 0,0 1 0,0-1 0,9 6-1,-2-1 19,1-2-1,0 0 0,0 0 0,1-1 0,0-1 0,21 6 0,-20-7-16,1 0 0,0-1 0,25 1 0,-37-4-255,0 1 1,0-1 0,0 0 0,1 0 0,-1 0-1,0-1 1,0 1 0,0-1 0,0 1 0,0-1 0,0 0-1,0 0 1,0-1 0,0 1 0,0 0 0,0-1 0,-1 0-1,1 0 1,-1 0 0,1 0 0,-1 0 0,0 0-1,3-3 1,1-13-5826</inkml:trace>
  <inkml:trace contextRef="#ctx0" brushRef="#br0" timeOffset="1">243 0 5337,'0'0'4849,"0"0"-3857,0 0 249,-7 118 7,7-67-184,0 2-184,0 3-31,0-3-553,0-4-192,10-7-64,2-8-40,5-10-1201,-2-10-1279,-2-10-5346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8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3 178 11138,'0'0'1442,"0"0"-710,0 0 194,0 0-185,0-22-142,-2-134 764,2 176-1273,5 190 920,-2-168-882,2-1-1,21 83 1,-25-122-292,5 14 210,2-9-3656,-5-7-3964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1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67 10114,'0'0'1522,"0"0"-387,0 0-48,0 0-171,0 0-213,0 0-266,-23-11-145,-73-32-89,89 40-182,0 1 0,0 0 1,0 1-1,0-1 0,0 1 0,0 0 1,0 1-1,-1 0 0,1 0 1,0 1-1,0-1 0,0 2 0,-10 2 1,4 0-22,0 2 1,0 0-1,1 0 1,-19 14-1,17-11 12,-21 14 11,1 1 0,-36 33 0,59-47-17,0 1 1,1 0-1,0 0 0,1 1 0,0 0 0,1 0 0,0 1 0,1 0 0,-8 23 1,13-32-8,0 1-1,1 0 1,0 0 0,0 0 0,0 0 0,1 0 0,-1 0 0,1 0 0,0 0 0,1 0 0,-1 0 0,1 0-1,0 0 1,3 7 0,-2-8 1,0-1-1,0 0 0,0 0 0,0 0 1,1 0-1,0-1 0,-1 1 1,1-1-1,0 1 0,0-1 0,1 0 1,-1 0-1,0 0 0,1-1 1,-1 1-1,1-1 0,-1 0 0,1 0 1,4 1-1,22 3-2,0-2 0,0 0 1,0-2-1,37-3 0,0 0 0,30 0 15,-37 0 10,112 10 0,-154-5-7,-1 1 1,1 0-1,-1 2 1,0 0-1,0 1 1,-1 0-1,0 2 1,0 0-1,-1 0 1,0 2 0,-1-1-1,18 19 1,-20-18 19,-2 1 0,1 0 1,-1 1-1,-1 0 1,-1 0-1,0 1 1,0 0-1,-1 0 0,-1 1 1,-1 0-1,0 0 1,-1 1-1,0-1 1,1 19-1,-3-18 21,-1 0 1,-1 0-1,0-1 0,-2 1 0,1 0 0,-2 0 1,0-1-1,-1 1 0,0-1 0,-12 26 0,10-30-35,-1 1 0,-1-1 0,0-1 0,0 1 0,-1-1 0,0-1 0,0 0 0,-1 0-1,-1-1 1,1 0 0,-1 0 0,-1-2 0,-15 8 0,10-6 40,0-1-1,0 0 1,-1-2-1,0 0 1,0-1 0,0-1-1,-1 0 1,1-2-1,-1 0 1,1-1 0,-1-1-1,1 0 1,-1-2-1,-18-4 1,5-2 33,1-1 0,0-2 0,1-1 0,0-1 0,1-2 1,1-1-1,-27-20 0,22 14-31,2-1 0,0-2-1,1-1 1,-50-61 0,79 87-119,17 12-598,16 8-509,1-1 0,56 20 1,-73-31 258,52 18-5800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2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41 9874,'0'0'1439,"0"0"-833,0 0-157,0 0 148,0 0 54,-23 21 111,-74 70-91,89-81-545,0-1 1,0 1-1,1 1 1,0-1 0,1 1-1,0 0 1,1 1 0,0-1-1,1 1 1,0 0-1,1 0 1,-3 20 0,1-8 23,-2 3-36,2 1 0,1 1-1,1-1 1,1 0 0,2 1 0,0-1 0,2 1-1,2-1 1,0 0 0,2 0 0,1 0 0,1-1-1,1 0 1,1-1 0,2 0 0,1 0 0,18 26-1,-18-31-64,2-1 0,0 0-1,1-2 1,1 0-1,1-1 1,1 0-1,0-2 1,1 0 0,0-1-1,1-1 1,1-1-1,0-1 1,0-1 0,1-1-1,1-1 1,-1-1-1,1-1 1,0-1-1,1-1 1,41 1 0,-39-4-31,-1-1 0,1-2 0,-1-1 0,1-1 0,-1-1 0,0-1 1,-1-2-1,0 0 0,0-2 0,0 0 0,-2-2 0,1-1 1,-1 0-1,-1-2 0,-1-1 0,0 0 0,20-22 0,-23 19 34,0 0 0,-2-1-1,0-1 1,-2-1 0,0 0-1,-1-1 1,-2-1 0,0 0-1,-1 0 1,-2-1 0,0 0-1,-2 0 1,-1-1 0,-1 1-1,-1-1 1,-1-1 0,-1 1 0,-2 0-1,-5-41 1,2 49-14,-1 1 1,-1 1-1,0-1 0,-1 1 1,-1 0-1,0 0 0,-2 1 0,1 0 1,-2 1-1,0 0 0,-1 0 1,0 2-1,-15-14 0,-2 2 23,0 1-1,-1 2 0,-2 0 0,0 3 0,-42-19 0,46 25-23,0 1-1,-1 2 0,1 1 0,-2 1 1,1 1-1,-1 2 0,-56-1 0,64 6-55,0 0 1,1 2-1,-1 0 0,1 1 0,0 2 0,0 0 1,1 1-1,0 1 0,0 1 0,1 0 0,-29 20 0,26-13-198,2 0-1,0 1 0,1 1 0,0 1 1,-25 35-1,14-11-1358,-42 84 0,33-49-2414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7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10866,'0'0'1585,"0"0"-1097,-7 133-256,7-62 560,2 5 160,18 8-272,5 1-320,2-1-88,3-10-264,-1-12 72,-1-13-80,-1-16 8,-3-15-8,-1-14 0,4-10-1136,-5-25-1040,-7-5-4154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6409,'0'0'3410,"0"0"-2160,0 0-614,0 0-13,0 0-91,0 0-56,-4 12 172,-5 27-208,1 0 1,2 1-1,1 0 0,3 0 0,1 1 0,6 52 0,-4-86-418,1 1 1,0-1-1,1 0 1,0 1-1,0-1 1,1 0-1,-1-1 1,1 1-1,1-1 0,-1 1 1,1-1-1,1-1 1,-1 1-1,12 8 1,-13-10 0,0-1 1,0 0 0,1 0 0,-1 0 0,1-1-1,0 0 1,0 0 0,0 0 0,0 0 0,0-1-1,0 0 1,0 0 0,1 0 0,-1-1 0,0 1 0,0-1-1,1-1 1,-1 1 0,0-1 0,0 0 0,1 0-1,8-3 1,-10 1-2,0 1-1,0-1 1,-1 1 0,1-1-1,0 0 1,-1-1-1,0 1 1,0 0 0,0-1-1,0 0 1,-1 0-1,1 0 1,-1 0 0,0 0-1,0 0 1,-1-1-1,1 1 1,-1-1 0,2-7-1,0-8 43,0-1 1,-1 1-1,-2-23 1,0 31-44,-1 1 0,-1-1 1,0 1-1,0 0 0,-1-1 1,-1 1-1,0 1 0,0-1 1,-1 0-1,-10-14 0,12 19-29,0 1-1,-1 0 0,0 0 1,0 0-1,0 0 0,-1 1 1,1 0-1,-1 0 0,0 0 1,0 1-1,0-1 0,-1 1 1,1 0-1,-1 1 0,0-1 1,0 1-1,0 0 0,0 1 1,0 0-1,0-1 0,-8 1 1,12 1-43,0 0 1,0 0 0,0 1 0,0-1-1,0 1 1,0-1 0,0 1-1,0-1 1,0 1 0,0 0 0,1 0-1,-1 0 1,0 0 0,1 0 0,-1 1-1,0-1 1,1 0 0,-1 1-1,1-1 1,-2 3 0,-18 37-2250,17-29 975,-9 15-3467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11899,'0'0'2664,"0"0"-1864,0 0-96,0 0 57,0 0-553,0 0-72,0 0-136,3 0-793,-1-2-2007,1-9-5242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19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10778,'0'0'1205,"0"0"-667,0 0-302,0 0 74,0 0 191,15 8 86,-5-2-460,0-2-45,-1 1 0,-1 0-1,1 1 1,-1 0 0,0 1-1,0 0 1,0 0 0,-1 0 0,9 12-1,-2 4 63,-1 0 1,-1 0-1,-1 1 0,-1 1 0,-1 0 1,-1 0-1,-1 1 0,-1 0 0,-2 0 0,-1 0 1,0 0-1,-2 1 0,-3 33 0,2-57-414,0-1 0,0 1-1,-1-1 1,1 0-1,-1 1 1,1-1 0,-1 0-1,0 1 1,1-1-1,-1 0 1,-1 0 0,1 1-1,0-1 1,0 0-1,-3 3 1,-7 3-5841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2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6905,'0'0'5434,"0"0"-4746,0 0-272,0 0 808,0 0-320,0 0-352,0 0-296,141-29-256,-99 18-232,7-13-1432,-9 4-1553,-10-3-7113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20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4481,'0'0'5944,"0"0"-4196,0 0-1114,-5 20 122,2-6-698,-4 11 292,2 1-1,-3 31 1,7-48-284,1 0 1,0 0 0,0 0 0,1-1-1,0 1 1,0 0 0,1 0-1,0-1 1,1 1 0,0-1-1,0 0 1,7 12 0,-5-12-49,1 1 0,1-1 0,-1 0 1,2 0-1,-1-1 0,1 0 1,0 0-1,0-1 0,0 0 0,1 0 1,0-1-1,0-1 0,1 1 0,-1-1 1,1-1-1,0 0 0,0 0 0,0-1 1,1 0-1,-1-1 0,0 0 0,16-1 1,-22 0 4,-1-1 0,0 1 0,0-1 0,0 0 0,1 0 0,-1-1 0,0 1 0,-1-1 0,1 1 0,0-1 0,0 0 0,-1 0 0,1 0 0,-1-1 0,1 1 0,-1 0 0,0-1 0,0 1 0,0-1 0,-1 0 0,1 0 0,0 0 0,-1 0 0,0 0 0,0 0 0,0 0 0,0 0 0,0-1 0,-1 1 0,1-6 0,1-7 35,0-1 1,-1 0-1,-1 0 0,-3-29 0,2 38-12,-1 0 0,-1 0-1,1 0 1,-1 0 0,-1 0 0,1 1 0,-1 0-1,-1 0 1,1 0 0,-1 0 0,0 0-1,-1 1 1,1 0 0,-13-10 0,13 12-45,1 0 1,-1 1-1,0 0 1,0 0-1,0 0 1,0 0-1,0 1 0,-1 0 1,1 0-1,-1 0 1,1 1-1,-1-1 1,0 2-1,1-1 1,-1 0-1,0 1 0,0 0 1,1 1-1,-1-1 1,0 1-1,0 0 1,-8 3-1,10-2-29,0 0 0,0 1 0,0 0-1,1-1 1,-1 1 0,1 0 0,-1 1-1,1-1 1,0 1 0,0-1 0,1 1 0,-1 0-1,1 0 1,0 0 0,0 0 0,-3 7 0,0 5-600,0 0 1,1 1 0,-3 19-1,4 1-3086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20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10082,'0'0'2034,"0"0"-1106,0 0-586,0 0-53,0 0-109,0 0-81,8 2 183,31 6 468,1-1 0,68 3 0,-108-10-332,-23-2 364,9 1-770,0 0 0,0 1-1,0 1 1,1 0-1,-1 1 1,-17 5-1,29-7-20,-1 1 0,0 1 0,0-1-1,1 0 1,-1 0 0,1 1 0,-1 0 0,1-1-1,0 1 1,-1 0 0,1 0 0,0 0 0,0 1-1,0-1 1,1 0 0,-1 1 0,1-1-1,-1 1 1,1-1 0,0 1 0,0 0 0,0 0-1,0-1 1,0 1 0,1 0 0,-1 0 0,1 0-1,0 0 1,0 0 0,0 0 0,0 0-1,0 0 1,1 0 0,-1 0 0,1-1 0,2 6-1,-2-5 3,0 0-1,1 0 0,-1 0 1,1 0-1,0-1 0,0 1 1,0-1-1,0 1 0,1-1 1,-1 0-1,1 0 1,-1 0-1,1 0 0,3 1 1,49 27-19,-32-18 24,-14-7-1,0 0 0,-1 0 0,0 1 1,0 0-1,13 13 0,-20-18 19,1 1 0,-1 0-1,0-1 1,0 1-1,0 0 1,0 0 0,0 0-1,0 0 1,0 0 0,0 0-1,-1 0 1,1 0 0,-1 0-1,1 1 1,-1-1-1,0 0 1,0 0 0,0 0-1,0 0 1,-1 1 0,1-1-1,0 0 1,-1 0 0,0 0-1,1 0 1,-1 0-1,0 0 1,0 0 0,0 0-1,0 0 1,0 0 0,-1-1-1,1 1 1,-2 1-1,-7 8 78,-1 0-1,0-1 1,0-1-1,-1 0 0,0 0 1,0-1-1,-21 9 0,1-2-831,-69 21-1,52-22-2659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25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8650,'0'0'2159,"0"0"-1109,0 0-402,0 0-282,0 0-62,0 0 165,17-8 80,-5 2-447,3-1 28,1-1 1,-1 2 0,1 0-1,0 1 1,0 1 0,1 0-1,18-1 1,-20 4-46,-5 0-46,-1 1-1,1 0 1,0 0 0,-1 1 0,17 4-1,-24-5-35,1 1-1,-1 0 1,0 0-1,0 0 1,1 1 0,-1-1-1,0 0 1,0 1-1,0-1 1,0 1-1,-1 0 1,1 0-1,0 0 1,-1 0-1,1 0 1,-1 0-1,0 0 1,0 0-1,0 0 1,0 1-1,0-1 1,0 0-1,0 1 1,-1-1-1,1 1 1,-1-1 0,0 4-1,1 1 5,-1 0 0,-1 0-1,1 0 1,-1 0 0,-1 0 0,1 0-1,-1-1 1,0 1 0,0 0 0,-1-1-1,0 1 1,0-1 0,-1 0 0,-6 9 0,-8 8-20,-1 0 0,-29 25 0,-17 23 54,60-64-40,-1 0 0,2 1-1,-1-1 1,1 1 0,0 0 0,1 0 0,-3 9-1,5-15 3,1 0 0,0 0-1,-1 0 1,1 0 0,0 0-1,0 0 1,0 0 0,0 0-1,0 0 1,0 0-1,1 0 1,-1 0 0,1 0-1,-1 0 1,1 0 0,0 0-1,0-1 1,0 1 0,0 0-1,0 0 1,0-1-1,0 1 1,1-1 0,-1 1-1,0-1 1,1 1 0,-1-1-1,1 0 1,0 0 0,0 0-1,-1 0 1,1 0-1,0 0 1,0 0 0,2 0-1,19 7 268,0-1 0,0-1-1,1-1 1,-1-1 0,26 1-1,-38-4-400,0-1 1,0 0-1,-1 0 0,1-1 1,0-1-1,-1 0 0,1 0 1,-1-1-1,0 0 0,0-1 0,0 0 1,0 0-1,14-10 0,8-13-3926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25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9946,'0'0'1154,"0"0"-602,0 0 15,-3 23 177,-5 73 16,8-90-686,0-1-1,0 0 1,1 1 0,0-1-1,0 0 1,0 0 0,0 0-1,1 0 1,0 0 0,0 0-1,1 0 1,-1 0 0,1-1-1,0 1 1,0-1 0,0 0-1,1 0 1,0 0 0,-1 0-1,1-1 1,1 1 0,-1-1-1,8 4 1,-2-1-6,0-2 0,0 1 1,1-1-1,-1-1 0,1 0 0,0-1 0,0 0 0,0 0 1,11 0-1,-17-2-1,0 0-1,0 0 1,0 0 0,1 0 0,-1-1 0,0 0-1,0 0 1,0 0 0,0-1 0,0 1 0,-1-1-1,1 0 1,0-1 0,6-3 0,-8 3-41,-1 0 0,1-1 0,-1 1 0,1 0 0,-1-1 0,0 1 0,0-1 0,0 0 0,-1 0 0,1 0 0,-1 0 0,0 0 0,0 0 0,-1 0 0,1 0 0,-1 0 0,0 0 0,0-8 0,0 6-22,-1 0 0,0 0 0,0 1-1,0-1 1,-1 0 0,0 0 0,0 1 0,0-1 0,-1 1-1,0-1 1,0 1 0,0 0 0,-1 0 0,0 0-1,1 1 1,-2-1 0,1 1 0,0 0 0,-1 0 0,0 1-1,0-1 1,0 1 0,-10-4 0,11 4-16,-1 1 1,0 0-1,-1 0 0,1 1 0,0-1 1,-1 1-1,1 1 0,0-1 1,-1 1-1,1-1 0,-1 1 1,1 1-1,-1-1 0,1 1 0,0 0 1,-1 0-1,1 1 0,0 0 1,0 0-1,0 0 0,0 0 1,0 1-1,0 0 0,1 0 0,-1 0 1,-5 5-1,1 3-468,1-1-1,-1 1 0,2 1 1,-1-1-1,2 1 1,0 1-1,0-1 1,-6 22-1,1 1-4717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26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9962,'0'0'1531,"0"0"-575,-2 19-113,-8 64 220,9-78-970,1 1 1,0-1-1,0 1 0,0-1 1,1 1-1,-1-1 0,1 0 1,1 1-1,-1-1 1,1 0-1,0 0 0,0 0 1,0 0-1,1 0 0,0-1 1,0 1-1,0-1 0,0 1 1,1-1-1,0 0 0,0 0 1,0-1-1,0 1 0,0-1 1,1 0-1,-1 0 0,1-1 1,0 1-1,6 1 0,6 3 20,0-2-1,0-1 0,0 0 0,0-1 1,0 0-1,1-2 0,19 0 0,-33-1-87,-1 0 0,1-1 0,-1 1 0,1-1 0,-1 0 0,1 0 0,-1 0 0,0-1 0,0 1 0,1-1 0,-1 0 0,0 0 0,0 0 0,-1 0 0,1 0 0,0-1 0,-1 1 0,1-1 0,-1 0 0,0 0 0,0 0 0,0 0 0,0 0 0,-1 0 0,1 0 0,-1 0 0,0-1 0,2-6 0,0 0-1,-1 0-1,0-1 0,-1 1 1,0-1-1,0 0 1,-1 1-1,-1-1 1,-3-18-1,3 25-18,-1-1 0,1 1 0,-1 0 0,-1 0 0,1 0 0,0 0-1,-1 1 1,0-1 0,0 0 0,0 1 0,0 0 0,0 0-1,-1 0 1,0 0 0,1 1 0,-1-1 0,0 1 0,0 0 0,0 0-1,-1 0 1,1 1 0,0-1 0,-1 1 0,1 0 0,-9 0 0,7 0-33,1 0 1,-1 0-1,1 1 1,-1 0 0,0 0-1,1 0 1,-1 1 0,1 0-1,-1 0 1,1 0-1,0 1 1,-1 0 0,1 0-1,0 0 1,0 1 0,0-1-1,0 1 1,1 0-1,-1 1 1,1-1 0,-5 5-1,3 0-448,1 1-1,0 0 0,0 0 1,-6 17-1,3-2-2922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26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25 9738,'0'0'1459,"0"0"-811,0 0-341,0 0 189,0 0 13,0 0-158,-2 10-97,-6 31-134,8-40-103,0-1 0,-1 0 0,1 1 1,0-1-1,0 1 0,0-1 1,0 0-1,0 1 0,0-1 0,0 0 1,0 1-1,0-1 0,0 0 0,0 1 1,1-1-1,-1 0 0,0 1 0,0-1 1,0 0-1,0 1 0,0-1 1,1 0-1,-1 1 0,0-1 0,0 0 1,1 1-1,-1-1 0,0 0 0,0 0 1,1 0-1,-1 1 0,0-1 1,1 0-1,-1 0 0,0 0 0,1 1 1,-1-1-1,0 0 0,1 0 0,-1 0 1,0 0-1,1 0 0,-1 0 1,0 0-1,1 0 0,-1 0 0,1 0 1,-1 0-1,0 0 0,1 0 0,-1 0 1,0 0-1,1-1 0,15-6 626,-14 3-608,0 0 0,0-1 1,0 0-1,0 0 0,0 1 1,-1-1-1,0 0 0,0 0 1,-1 0-1,1 0 0,-1 0 1,0-1-1,-1-4 0,1 3 111,-18 16 366,15-6-664,1 0 1,0 1 0,-1 0-1,1 0 1,1-1-1,-1 1 1,0 0 0,1 1-1,0-1 1,0 0-1,0 0 1,0 0 0,1 1-1,0-1 1,0 0-1,0 5 1,0 1-4466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7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8890,'0'0'1878,"0"0"-767,12 22-103,40 70 59,-49-88-1024,0 0 1,0-1 0,0 1 0,1-1-1,0 0 1,-1 0 0,1 0 0,0 0-1,0-1 1,0 1 0,1-1 0,-1 0-1,1 0 1,-1-1 0,1 0 0,-1 1-1,1-1 1,9 0 0,-6-1-12,0 0 0,0 0 0,0-1 0,0 0 0,0 0 0,0-1 0,0 0 0,12-5 0,-11 3-68,-1-1 1,1-1-1,-1 1 1,0-1-1,0-1 1,-1 0-1,1 0 1,-1 0-1,-1-1 1,0 0-1,0 0 1,0 0-1,-1-1 1,-1 0-1,7-15 1,-6 11 103,-1 1 0,0-1 0,0-1 1,-2 1-1,1 0 0,-2-1 0,0 1 0,0-1 1,-2 1-1,1-1 0,-4-16 0,3 26 3,0 0 0,-1 1 0,1-1 0,-1 1 0,0-1 0,0 1-1,0-1 1,0 1 0,-1 0 0,0 0 0,1 0 0,-1 0 0,0 1 0,0-1-1,0 1 1,-1 0 0,1 0 0,0 0 0,-1 0 0,0 0 0,1 1 0,-1 0 0,0-1-1,0 1 1,1 1 0,-1-1 0,0 1 0,0-1 0,0 1 0,0 0 0,-4 1-1,-1-1-58,1 0 1,0 1-1,0 0 0,0 1 0,0-1 0,0 2 0,0-1 0,0 1 0,1 0 0,-1 1 0,1-1 0,0 2 0,0-1 0,-7 7 0,8-5-13,0 0 0,0 1 0,1-1 0,0 1 0,1 1 0,-1-1 0,2 1 0,-1 0-1,1 0 1,-3 10 0,2-2-1,1 1 0,0-1 0,2 0-1,0 23 1,1-34 8,1-1 1,-1 0-1,1 1 0,0-1 0,0 0 0,1 0 1,-1 0-1,1 0 0,0 0 0,0 0 0,0-1 1,1 1-1,-1 0 0,1-1 0,0 0 0,0 0 1,0 0-1,0 0 0,1 0 0,-1-1 0,1 1 0,-1-1 1,1 0-1,0 0 0,0 0 0,0-1 0,0 1 1,0-1-1,1 0 0,7 1 0,-6-1 0,1 1-1,0-2 1,-1 1-1,1-1 1,0 0-1,0 0 1,-1-1 0,1 0-1,0 0 1,-1 0-1,1-1 1,-1 0-1,1-1 1,-1 1-1,0-1 1,0 0-1,0-1 1,0 1-1,7-8 1,-7 5-7,0-1 1,0-1-1,-1 1 0,0-1 1,-1 1-1,0-1 0,0-1 1,-1 1-1,0 0 0,0-1 1,-1 0-1,2-10 0,-1-10-10,0-1 0,-3-38 0,0 33 10,1 48 29,1 0 1,0 0-1,1-1 0,0 1 0,1-1 1,1 0-1,0 0 0,1 0 0,13 21 1,-13-23-370,0-1 1,1 0-1,0 0 1,0 0-1,1-1 1,0 0-1,0-1 1,1 1-1,0-2 1,1 1-1,18 9 1,-16-13-6000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4:27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9994,'0'0'1910,"0"0"-1163,0 0-391,0 0 53,0 0 118,0 0 302,11 1 10,13-1-496,88 5 885,-103-4-1178,0 0 1,0 1-1,0 0 1,0 0-1,0 1 1,0 0-1,-1 0 1,0 1-1,1 0 1,6 6-1,-13-9-46,0 2 0,-1-1 0,1 0-1,-1 0 1,0 0 0,1 1 0,-1-1 0,0 1-1,-1-1 1,1 1 0,0-1 0,-1 1 0,1-1-1,-1 1 1,0 0 0,0-1 0,0 1 0,0-1-1,0 1 1,-1 0 0,1-1 0,-2 5 0,0 1-2,0-1 1,0 0 0,-1 1 0,0-1-1,0 0 1,-7 9 0,-55 73 14,29-42 7,-48 84-1,77-106-31,7-24 7,0-1 0,1 1 0,-1 0 1,0-1-1,0 1 0,1 0 0,-1-1 0,0 1 1,1-1-1,-1 1 0,0-1 0,1 1 1,-1-1-1,1 1 0,-1-1 0,1 1 0,-1-1 1,1 0-1,-1 1 0,1-1 0,0 0 0,0 1 1,4 0-5,0 0 0,1 0 0,-1 0 0,0-1 0,0 0 0,10-1 0,4 0 4,12-1 5,-1-1 0,31-7 0,48-4 99,-98 13-67,0 1 0,0 1-1,0 0 1,0 0 0,0 1-1,0 0 1,19 8 0,28 7 120,-32-14-5648,-25-3-2266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2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4673,'0'0'1199,"0"0"-572,0 0 426,0 0 258,0 0-361,0 0-235,0 0-177,0 0 140,0 0 13,0 0-89,0 0-39,0 0-228,0 0-88,0 0-74,0 0-82,0 0-42,0 0-17,0 0-3,0 0-46,2 6 17,32 46 27,-16-26 16,-1 1 0,21 43 0,-19-15-30,-2 1 1,-3 1-1,13 100 0,10 45 64,-28-176-175,-3-18 238,-2-19 756,26-216-263,-26 131-618,10-96 0,-10 167-27,1-1 1,0 2-1,2-1 1,1 1-1,14-32 1,-20 54 4,-1-1 0,0 0 0,1 1 0,0-1-1,0 1 1,0 0 0,0-1 0,0 1 0,0 0 0,0 0 0,1 1 0,-1-1 0,1 0 0,-1 1 0,1-1 0,0 1 0,-1 0-1,1 0 1,0 0 0,0 0 0,0 1 0,0-1 0,0 1 0,0-1 0,0 1 0,0 0 0,0 0 0,0 1 0,0-1 0,0 1 0,0-1-1,0 1 1,-1 0 0,1 0 0,0 0 0,2 2 0,7 2-2,-1 1 1,0 0-1,0 1 0,0 0 0,-1 0 0,0 1 1,11 12-1,-3 1 11,-1 0 0,0 1-1,-2 0 1,-1 1 0,-1 1 0,0 0 0,-2 1 0,-1 0 0,11 42-1,-2 18 52,14 142-1,-29-195-39,2-6 163,-3-26 61,-2-14-117,-1 9-345,1 1-1,-1 0 1,1 0-1,0 0 1,0 0-1,1 0 1,-1 0-1,1 0 1,0 1-1,2-5 1,3-2-5091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6065,'0'0'2014,"0"0"-584,0 0 55,0 0-183,0 0-324,0 0-322,0 13-231,-16 434 1055,17-253-7086,-1-194 826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3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4537,'0'0'2570,"0"0"-1395,0 0-762,0 0 162,0 0 492,0 0-216,20 16-282,127 102 1096,-76-61-354,-8-5-837,117 73 0,-177-123-381,-3-2-144,0 0 0,0-1 1,0 1-1,0 0 1,0 0-1,0 0 0,0-1 1,0 1-1,0 0 1,0 0-1,0 0 0,0-1 1,0 1-1,0 0 0,0 0 1,0 0-1,0 0 1,0-1-1,0 1 0,1 0 1,-1 0-1,0 0 1,0 0-1,0 0 0,0-1 1,0 1-1,0 0 0,1 0 1,-1 0-1,0 0 1,0 0-1,0 0 0,0 0 1,1 0-1,-1-1 1,0 1-1,0 0 0,0 0 1,1 0-1,-1 0 1,0 0-1,0 0 0,0 0 1,0 0-1,1 0 0,-1 0 1,0 0-1,0 0 1,0 0-1,1 1 0,-1-1 1,0 0-1,0 0 1,0 0-1,0 0 0,1 0 1,-1 0-1,0 0 0,0 0 1,0 1-1,0-1 1,0 0-1,1 0 0,-1 0 1,0 0-1,0 0 1,0 1-1,0-17-3543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4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6121,'0'0'2217,"0"0"-1545,0 0 560,0 0-32,0 0-311,42 154 159,-25-103-128,3 2-272,-5-2-256,0-2-104,-3-9-272,-2-4-32,2-10-392,3-8-1496,-8-9-2385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4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20 6665,'0'0'1591,"0"0"-778,0 0-237,0 25 312,0 81-143,0-99-672,0 0 0,0 0 0,0 0 0,1 0 0,0 0 0,0 0 0,1 0 0,0 0 0,0-1 0,0 1 0,1-1 0,0 1 0,0-1 0,1 0 0,0 0 1,0-1-1,6 8 0,-4-9-9,-1 0 1,1-1-1,0 1 1,0-1 0,0 0-1,0-1 1,0 1 0,1-1-1,-1-1 1,1 1 0,0-1-1,-1 0 1,1 0 0,0-1-1,8-1 1,-11 1-43,1-1 0,0 1-1,0-1 1,-1 0 0,1-1 0,-1 1 0,1-1-1,-1 0 1,0 0 0,1-1 0,-1 1 0,0-1-1,-1 0 1,1 0 0,0 0 0,-1 0 0,0-1 0,0 1-1,0-1 1,0 0 0,0 0 0,-1 0 0,0 0-1,1-1 1,-2 1 0,1 0 0,0-1 0,-1 0-1,1-8 1,0 7-26,0-1-1,-1 0 1,0 0 0,-1 1-1,0-1 1,0 0-1,0 0 1,-1 0-1,0 0 1,0 1 0,-1-1-1,1 0 1,-2 1-1,1-1 1,-1 1-1,0 0 1,0 0 0,0 0-1,-1 0 1,-6-7-1,3 6 5,-1 0 0,0 1 0,0 0 0,0 0-1,0 1 1,-1 0 0,0 0 0,0 1-1,-1 0 1,1 1 0,-1 0 0,0 1 0,1 0-1,-1 0 1,0 1 0,0 0 0,0 1 0,-14 1-1,22-1-6,-1 2 1,1-1-1,0 0 0,-1 0 0,1 1 0,0-1 0,0 1 0,0 0 0,0 0 1,0 0-1,1 0 0,-1 0 0,0 0 0,1 0 0,0 0 0,-1 1 0,1-1 1,0 0-1,0 1 0,0-1 0,1 1 0,-1 0 0,0-1 0,1 1 0,0-1 1,0 5-1,-1-1 2,0 0 1,1 0 0,0 0-1,0 0 1,0 0 0,1 0 0,0 0-1,0 0 1,1 0 0,-1-1-1,4 8 1,-1-8-3,1 0 0,-1 0 0,1 0 0,0-1-1,0 0 1,0 0 0,1 0 0,-1 0 0,1-1 0,0 0 0,0 0 0,0-1 0,10 3 0,7 2-2,1-1 0,33 4 1,27-4 162,-63-6-315,-1 1 0,1 0 0,-1 2 0,39 10 0,-41-5-2862,-7 1-4060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5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4945,'0'0'1580,"0"0"-619,0 0 108,0 0 61,0 0-273,0 0-486,17 0-131,-15 1-208,1 0-1,-1 1 0,1-1 1,-1 1-1,0 0 1,0-1-1,0 1 1,0 0-1,0 0 1,0 0-1,0 0 1,-1 1-1,1-1 1,-1 0-1,1 1 0,0 3 1,22 50 454,-20-45-357,23 65 99,-4 2 0,-3 0 1,-4 1-1,-3 1 1,-4 0-1,-1 128 1,-8-207-123,-2-12 51,1 1 1,1-1-1,-1 0 0,3-19 0,0-5-141,-1-25-2,2 1-1,3 0 1,26-107 0,-23 130-28,2 1 0,2 1-1,1 0 1,1 1 0,2 0 0,2 1-1,32-42 1,-47 68 11,1 1 1,0 0-1,-1 0 1,2 0-1,-1 1 0,0 0 1,1 0-1,0 0 0,0 1 1,0 0-1,0 0 0,1 0 1,7-2-1,-10 4-2,0 1-1,0-1 1,1 1-1,-1 0 0,0 0 1,0 0-1,0 1 1,0-1-1,0 1 1,0 0-1,0 0 1,0 0-1,0 1 1,-1-1-1,1 1 1,0 0-1,-1 0 1,1 0-1,-1 1 1,0-1-1,0 1 1,6 6-1,9 12 62,-1 1-1,-1 1 1,-1 0 0,-1 1-1,-1 1 1,18 47-1,-8-4 161,21 100-1,-28-98-101,18 100 200,-34-170-357,0 0 0,0 1 0,0-1 0,0 0 0,0 1 0,0-1 0,0 0 0,0 1 0,0-1 0,0 0 0,0 1 0,0-1 0,0 0 0,0 1 0,0-1 0,0 0 0,0 1 0,0-1 0,1 0 0,-1 0 0,0 1 0,0-1 0,0 0 0,1 0 0,-1 1 0,0-1 0,0 0 0,1 0 0,-1 1 0,0-1 0,0 0 0,1 0 0,-1 0 0,0 0 0,1 0 0,-1 1 0,0-1 0,1 0 0,-1 0 0,0 0 0,1 0 0,-1 0 0,0 0 0,1 0 0,-1 0 0,0 0 0,1 0 0,-1 0 0,0 0 0,1-1 0,4 1-4493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7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40 7042,'0'0'2655,"0"0"-959,0 0-205,0 0-91,0 0-563,0 0-300,-8-6-197,3 2-281,0 1 0,0-1 1,0 1-1,0 0 0,-1 0 0,0 0 0,1 1 0,-1 0 0,0 0 1,0 1-1,0 0 0,-1 0 0,-11-1 0,14 3-56,-1 0-1,1 1 1,0-1-1,-1 1 1,1 0 0,0 0-1,0 0 1,0 0-1,0 1 1,1 0-1,-1 0 1,1 0-1,-1 0 1,1 0-1,0 1 1,0-1-1,1 1 1,-1 0 0,1 0-1,-3 5 1,1-3-33,1 1 1,-1-1 0,1 1 0,1 0 0,-1-1 0,1 1 0,0 1 0,1-1-1,0 0 1,0 0 0,1 0 0,0 15 0,1-21 0,-1 0-1,1 0 1,0 0-1,0 0 1,0 0 0,0 0-1,0 0 1,0-1 0,0 1-1,0 0 1,0-1 0,1 1-1,-1 0 1,0-1 0,0 0-1,1 1 1,-1-1 0,0 0-1,1 1 1,-1-1 0,0 0-1,2 0 1,38 3-215,-35-3 249,29 1 12,-1 1 0,1 1 0,-1 2 0,-1 2 0,36 11 0,-61-15-2,0-1 1,-1 2-1,0-1 1,1 1-1,-1 0 1,0 1-1,-1 0 1,1 0-1,-1 0 1,0 1-1,-1 0 1,1 0-1,-1 0 0,0 1 1,-1 0-1,1 0 1,-1 0-1,-1 0 1,1 1-1,-1-1 1,-1 1-1,1 0 1,-1 0-1,-1 0 1,1 0-1,-1 0 1,-1 10-1,1-12 7,0-1 0,-1 0 0,0 1 0,0-1 0,-1 0 0,1 1 0,-1-1 0,0 0 0,-1 0-1,1 0 1,-1 0 0,0 0 0,0 0 0,-1 0 0,1-1 0,-1 1 0,0-1 0,0 1 0,-1-1 0,1 0 0,-1-1 0,0 1 0,0 0 0,0-1-1,-1 0 1,1 0 0,-1-1 0,-9 5 0,1-1-3,0 0-1,-1-1 1,1-1 0,-1 0-1,-1-1 1,-20 3-1,-89-2 119,109-4-116,-31-4 57,44 3-85,-1 1-1,1-1 1,0 1-1,-1-1 1,1 0 0,0 0-1,0 0 1,0 0-1,0 0 1,0-1 0,0 1-1,0-1 1,0 1-1,1-1 1,-1 0 0,-2-2-1,4 2-319,0 1-3239,0 1-4418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8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0 360 5313,'0'0'3897,"0"0"-2545,0 0-905,0 0 61,0 0 95,5-21 4,15-70 36,-19 86-571,1 0 0,0 1 0,-1-1 0,1 0 0,1 1 0,-1-1 0,1 1 0,0 0 0,6-8 0,-8 11-52,1 0 1,-1-1-1,1 1 0,-1 0 0,1 0 1,0 0-1,-1 0 0,1 0 1,0 0-1,0 1 0,0-1 0,0 1 1,0-1-1,0 1 0,0 0 1,0-1-1,3 1 0,-2 1-15,1 0 0,0 0 0,-1 0 0,1 1 0,-1-1 0,1 1 0,-1-1 1,1 1-1,-1 0 0,0 1 0,0-1 0,0 1 0,0-1 0,-1 1 0,1 0 0,-1 0 0,1 0 0,2 6 0,8 13 20,-1 1 1,-2 0-1,0 0 0,-2 1 1,9 38-1,13 126-34,-27-164 9,-5-86 327,4 1 1,2-1-1,19-94 0,-21 145-327,6-33 47,15-42-1,-19 75-47,0-1-1,0 1 1,1 1-1,1-1 1,0 1-1,0-1 0,1 2 1,0-1-1,9-8 1,-14 16-3,-1 1 0,1-1 0,-1 1 0,1-1 0,0 1 0,-1 0 0,1-1 0,0 1 0,0 0 0,0 0 0,0 0 0,0 1 0,0-1 0,1 0 0,-1 1 1,0 0-1,0-1 0,0 1 0,0 0 0,1 0 0,-1 0 0,0 0 0,0 1 0,0-1 0,1 0 0,-1 1 0,0 0 0,0-1 0,0 1 0,0 0 0,0 0 0,0 0 0,0 0 0,-1 1 0,1-1 0,0 0 0,0 1 1,1 1-1,5 6 8,-1 1 1,1-1-1,-2 1 1,0 0-1,10 20 1,11 35 87,-3 1 0,26 115 0,9 26 154,-50-194-674,2-12-3927,-6-1-3025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48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88 8106,'0'0'977,"0"0"-318,0 23 139,0-13-716,-1 3 106,1 1-1,0-1 0,1 1 1,1-1-1,0 1 0,0-1 1,1 0-1,1 0 0,1 0 1,0-1-1,0 0 0,14 23 0,-7-21-71,1-1-1,1 0 0,0-1 1,1 0-1,0-1 0,1-1 1,0 0-1,1-2 0,0 1 0,0-2 1,0 0-1,1-2 0,0 1 1,1-2-1,-1-1 0,1 0 1,-1-1-1,1-1 0,0-1 0,0 0 1,33-6-1,-47 5-60,0-1 0,0 1 0,0-1 0,0 0-1,0 0 1,-1-1 0,1 1 0,-1-1 0,1 0 0,-1 0 0,0-1 0,0 1 0,0-1 0,-1 0-1,1 0 1,3-6 0,-3 2 28,1 1 0,-2-1 1,1 0-1,-1 0 0,0 0 0,-1-1 0,0 1 0,-1-1 0,2-12 1,-2 8 1,-1 1 0,0-1 0,-1 1 0,0 0 0,-1-1-1,0 1 1,-1 0 0,0 0 0,-1 0 0,-1 0 0,0 1 0,0 0 0,-1 0 0,-8-11 0,4 11-51,-1 0-1,0 1 0,-1 0 1,0 1-1,-1 0 0,0 1 1,0 1-1,-1 0 0,0 0 1,0 2-1,-1-1 0,0 2 1,1 0-1,-31-3 1,35 5-76,0 1 1,0 0-1,0 1 1,0 0-1,0 0 1,0 2-1,0-1 1,0 1-1,0 0 1,0 1-1,0 0 1,1 1 0,0 0-1,-1 0 1,2 1-1,-1 0 1,0 1-1,1 0 1,0 0-1,0 1 1,1 0-1,0 0 1,-10 14 0,4 2-689,1 1 1,1 0-1,-14 47 1,7-7-4890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9314,'0'0'1122,"0"0"-492,0 0 112,0 0 197,0 0-244,0 0-186,23 5 116,71 14-54,-89-18-472,1 0 1,0 0-1,0-1 0,0 0 0,0 0 0,-1 0 1,8-1-1,-12 0-80,1 1 1,-1-1-1,1 1 0,0-1 1,-1 1-1,1-1 0,-1 0 1,1 0-1,-1 0 0,0 0 1,1 0-1,-1 0 0,0 0 1,0 0-1,0-1 1,2-1-1,-1-2-32,-1 1 1,1-1-1,-1 0 0,0 1 1,0-1-1,-1 0 0,0 0 1,0 1-1,0-1 0,0 0 0,-2-7 1,1-6-88,1 15 37,-1 0 0,1 1 0,0-1 0,-1 0 0,0 1 0,0-1 0,0 0 0,0 1 0,0-1 0,0 1 0,-1 0 0,1-1 0,-1 1 0,0 0 0,0 0 0,0 0 0,0 0 0,0 0 0,0 0 0,0 1 0,0-1 0,-1 1-1,1-1 1,-1 1 0,1 0 0,-1 0 0,-4-1 0,4 1 21,-1 0 0,1 1 0,0-1 0,-1 1-1,1 0 1,-1 0 0,1 0 0,-1 0 0,1 1 0,-1-1-1,1 1 1,0 0 0,-1 0 0,1 0 0,0 1 0,0-1-1,0 1 1,0 0 0,0 0 0,0 0 0,-5 4 0,2 1 67,0 1 0,0 0 0,1 0 0,0 0 1,0 1-1,1-1 0,0 1 0,1 0 0,0 0 1,0 0-1,1 1 0,0-1 0,1 1 0,-1-1 1,2 16-1,0-17 74,0 0 0,1 0 0,-1 0 0,2 0 0,-1 0 0,1-1 0,1 1 0,-1 0 0,1-1 0,0 0 0,1 0 1,0 0-1,0 0 0,1 0 0,-1-1 0,1 0 0,1 0 0,-1 0 0,7 4 0,-3-4-217,1 0-1,0-1 1,0-1 0,0 1-1,0-2 1,1 1 0,-1-2-1,1 1 1,0-1-1,0-1 1,0 0 0,0-1-1,0 0 1,0 0 0,17-4-1,11-3-3703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8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1 427 7514,'0'0'3296,"0"0"-1671,0 0 271,27-127-8,-3 76-943,4-2-249,-1 2-288,-2 6-112,-6 7-16,-4 12-280,-5 8 8,-5 7-8,-5 4-64,0 7 16,0 0-472,0 29-1024,0 9-1057,0 11-2424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2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8162,'0'0'3937,"0"0"-3553,0 0-48,0 0 352,0 0-56,0 0 40,0 0-224,124-27-24,-92 25-144,-2-3-272,2 3 192,-2 2-200,-3 0-40,-8 0-1120,-9 11-1928,-10 3-4506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2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11739,'0'0'2184,"0"0"-1504,0 0-376,0 0 280,0 0-232,153-16-280,-76 12-72,-11 1-32,-6 1-2264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3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1 519 9794,'0'0'1634,"0"0"-533,2-21 72,35-375 2025,-31 294-3049,4 133-268,55 287 355,-31-170 109,21 219 0,-54-311-535,2-55-3804,1-2-2348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3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10778,'0'0'2361,"0"0"-1649,0 0 200,0 0 160,0 0-391,0 0-393,0 0-232,5 6-112,4-6-649,-1-11-2527,2-4-5226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11146,'0'0'1178,"0"0"-682,0 0-337,0 0 78,3 28 367,3 49-226,28 219 1707,-32-286-2038,0 0-1,1 0 0,0-1 1,1 1-1,0-1 1,0 0-1,7 10 0,-9-16-16,1 1 0,0-1-1,0 1 1,0-1 0,0 0-1,0 0 1,1-1 0,-1 1-1,1-1 1,0 1 0,0-1-1,0 0 1,0-1 0,0 1 0,0-1-1,0 1 1,1-1 0,7 1-1,6-1 9,0-1-1,0-1 1,0 0-1,0-1 0,0-1 1,18-5-1,101-40 64,-80 27-64,-10 0-577,-20 1-3645,-20 9-2851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4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11843,'0'0'2056,"0"0"-1536,0 0-344,0 0 88,0 0 480,-3 129 145,16-56-329,2 9-200,4 9 0,1 0-224,0-6-88,0-12-48,2-11-160,10-6-672,-7-18-2369,-5-18-8522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4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1 468 13395,'0'0'1724,"0"0"-884,0-28-355,0-222 604,0 60-610,34 581 118,-9-177-421,-20-133-215,-5-51-164,2-1 0,1 1 0,1-1 0,1 1 0,2-1 0,16 43 0,-12-52-2187,-2-11-2535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5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1 423 3145,'0'0'2772,"0"0"-1295,0 0 140,0 0-50,0 0-511,0 0-177,14 17 44,-3-5-726,-1-2-9,-1 2 0,0-1 0,0 1 0,-1 1 0,-1-1 0,0 1 0,0 1 0,-1-1 0,3 15 0,94 321 2105,-98-342-2167,0-19-41,0-21-49,-5 33-37,6-53-30,2 1 0,3 0 0,1 1 0,24-59 0,-35 107 23,1-1 0,-1 1-1,1 0 1,0-1 0,1 1 0,-1 0-1,0 1 1,1-1 0,-1 0 0,6-3-1,-7 5 8,0 1 0,0-1-1,0 1 1,0 0 0,0-1-1,0 1 1,0 0 0,0 0-1,0 0 1,0 0 0,0-1-1,0 2 1,0-1 0,0 0-1,0 0 1,0 0 0,0 0-1,0 0 1,0 1 0,0-1-1,0 1 1,0-1 0,0 0-1,0 1 1,-1 0 0,1-1-1,0 1 1,0-1 0,0 1-1,-1 0 1,1 0 0,0-1-1,-1 1 1,1 0 0,-1 0-1,1 0 1,-1 0 0,1 0-1,-1 0 1,0 0 0,1 0-1,-1-1 1,0 3 0,9 18 6,-2 1 0,0 0 0,5 42 0,7 23 182,-13-67-109,-4-11-48,0 1 0,1 0 0,0-1 0,0 0 0,1 1 0,1-1 0,-1-1 0,2 1 0,-1-1 0,12 14 0,-16-22-28,0 1 0,0 0 0,0 0 0,0 0 1,0-1-1,0 1 0,0-1 0,0 1 0,1-1 0,-1 1 1,0-1-1,0 0 0,1 1 0,-1-1 0,0 0 1,1 0-1,-1 0 0,0 0 0,1 0 0,-1 0 0,0 0 1,0-1-1,1 1 0,-1 0 0,0-1 0,0 1 1,1-1-1,-1 1 0,0-1 0,0 0 0,0 1 0,0-1 1,0 0-1,0 0 0,0 0 0,0 0 0,1-1 1,2-4-6,0 1 0,0-1 0,0 0 0,-1 0 0,5-10 0,30-87-114,-25 64-19,24-50 0,-36 87 124,0 0 1,0 1-1,0-1 1,0 0-1,0 0 1,0 1-1,0-1 1,1 1-1,-1-1 1,0 1-1,1-1 1,0 1-1,-1 0 1,1 0-1,2-2 1,-3 3 4,0 0 1,0 0-1,-1 0 1,1 0-1,0 0 1,0 0-1,-1 0 1,1 0-1,0 1 1,0-1-1,-1 0 1,1 0-1,0 1 1,-1-1-1,1 0 1,0 1-1,-1-1 1,1 1-1,-1-1 1,1 1-1,-1-1 0,1 1 1,-1 0-1,1-1 1,-1 1-1,1 1 1,4 6-25,-1 1 0,0 0 0,0 0 0,3 18 0,-4-17 56,2 6-42,28 82 203,-29-91-159,-1 1 0,1-1-1,0 0 1,0 0 0,1-1-1,0 1 1,0-1 0,1 0-1,0 0 1,8 6 0,-12-11-24,0 1 0,0-1-1,0 1 1,1-1 0,-1 0 0,0 0 0,1 0 0,-1 0-1,1-1 1,-1 1 0,1 0 0,-1-1 0,1 0 0,0 0 0,-1 0-1,1 0 1,-1 0 0,1 0 0,-1-1 0,1 1 0,2-2 0,-1 1 0,-1-1 1,1-1-1,0 1 1,-1 0-1,0-1 1,0 1-1,0-1 1,0 0-1,0 0 1,0-1 0,4-6-1,3-8 1,0-1 0,-1 0 0,-1 0 0,6-23 0,-11 31-8,4-12-35,-6 16-14,1 0-1,0 1 1,0-1-1,1 1 1,0-1-1,0 1 1,6-9-1,-9 14 50,0 1-1,1 0 0,-1 0 0,0-1 0,0 1 0,0 0 0,0 0 1,1-1-1,-1 1 0,0 0 0,0 0 0,1 0 0,-1-1 0,0 1 1,0 0-1,1 0 0,-1 0 0,0 0 0,1 0 0,-1-1 0,0 1 1,0 0-1,1 0 0,-1 0 0,0 0 0,1 0 0,-1 0 0,0 0 1,1 0-1,-1 0 0,0 0 0,1 0 0,-1 0 0,0 0 0,0 1 1,1-1-1,-1 0 0,0 0 0,1 0 0,-1 0 0,0 0 0,0 1 1,1-1-1,-1 0 0,0 0 0,0 0 0,0 1 0,1-1 0,-1 0 1,0 0-1,0 1 0,0-1 0,1 1 0,5 18-51,-5-15 44,4 15 13,0 2-2,1 0 0,13 29 0,-18-46 4,1-1-1,-1 0 1,1 1 0,0-1 0,0 0-1,0 0 1,0 0 0,0 0 0,1 0-1,0-1 1,-1 1 0,1-1 0,0 0-1,0 0 1,0 0 0,0 0 0,1 0-1,-1 0 1,0-1 0,1 0 0,6 2-1,-9-3 4,1 0-1,-1 0 0,1 0 1,-1 0-1,0-1 0,1 1 1,-1-1-1,0 1 0,1-1 1,-1 1-1,0-1 0,0 0 1,1 1-1,-1-1 0,0 0 1,0 0-1,0 0 0,0 0 1,0 0-1,0 0 0,0 0 1,0-1-1,-1 1 0,1 0 1,0 0-1,-1-1 0,1 1 1,-1 0-1,1-1 0,-1 1 1,0 0-1,1-1 0,-1 1 1,0-3-1,2-60-43,-2 47 13,0 3-24,-1 0 1,0 0-1,-1 0 0,0 0 0,-1 0 0,-1 0 0,0 0 0,-1 1 0,0 0 0,-1 0 0,-1 0 0,0 1 0,0 0 0,-1 0 1,-15-16-1,20 25-13,1 1 1,0 0 0,-1 0-1,1 0 1,-1 0 0,1 0-1,-1 0 1,0 1 0,0 0-1,0-1 1,-6-1-1,8 3 51,0 0 0,0 0-1,0 0 1,0 0-1,0 0 1,0 0 0,0 0-1,-1 0 1,1 1-1,0-1 1,0 0 0,0 1-1,0-1 1,0 1-1,0-1 1,0 1-1,0-1 1,0 1 0,0 0-1,1-1 1,-1 1-1,0 0 1,0 0 0,0 0-1,1 0 1,-1-1-1,1 1 1,-1 0 0,0 0-1,1 0 1,0 0-1,-1 0 1,1 1-1,0-1 1,-1 2 0,-3 11 7,1 0 0,0 0 1,1 0-1,1 0 0,0 1 1,1-1-1,0 0 1,1 1-1,1-1 0,6 23 1,-7-31-17,1 1 1,0-1-1,1 1 1,0-1-1,0 0 1,0 0-1,1 0 1,0 0-1,0-1 1,0 1-1,1-1 1,0 0 0,0-1-1,0 1 1,0-1-1,1 0 1,0 0-1,0-1 1,0 1-1,0-1 1,0-1-1,1 1 1,-1-1-1,9 2 1,-6-3-69,0 1 0,1-1 0,-1-1 0,1 1 0,-1-2 1,1 1-1,-1-1 0,1-1 0,-1 0 0,0 0 0,0-1 0,0 0 0,16-8 0,-12 4 21,-1-1 0,1 0 0,-2-1-1,1-1 1,-1 0 0,-1 0 0,0-1-1,10-14 1,3-8 27,-3-1 0,-1-1 0,-1 0 1,-2-1-1,21-69 0,-26 66 48,-3 0 0,0-1 0,-3 1 0,-1-1 0,-2-55 0,-2 88-7,-1 1-1,1 0 1,-1-1 0,0 1 0,-1 0 0,1 0 0,-1 0 0,-4-9-1,5 13 2,-1-1 0,1 1 0,-1 0-1,1 0 1,-1 0 0,0 0-1,0 0 1,1 1 0,-1-1-1,-1 1 1,1-1 0,0 1-1,0-1 1,0 1 0,-1 0-1,1 0 1,-1 0 0,1 1-1,-1-1 1,1 1 0,-1-1-1,1 1 1,-4 0 0,5 0-1,-1 0-1,0 0 1,0 0 0,1 1-1,-1-1 1,0 1 0,0-1 0,1 1-1,-1 0 1,1 0 0,-1-1 0,0 1-1,1 0 1,0 0 0,-1 1 0,1-1-1,0 0 1,-1 0 0,1 1-1,0-1 1,0 1 0,0-1 0,0 1-1,0-1 1,1 1 0,-2 2 0,-14 53 82,14-49-58,-8 60 594,3 0 0,3 1 0,6 83 0,-1-126-526,1-1 0,1 1 0,2 0-1,0-1 1,2 0 0,0 0 0,21 43-1,-23-59-65,0 1 0,1-1 0,0 0 0,0-1 0,1 0 0,0 0 0,1 0 0,0-1 0,13 10 0,-15-13 9,1 0 1,-1-1-1,1 0 0,0 0 1,0 0-1,1-1 0,-1 0 1,0-1-1,1 1 0,-1-1 0,1-1 1,-1 1-1,1-1 0,13-2 1,-17 1-26,1 0 1,-1-1-1,1 1 0,-1-1 1,0 0-1,0 0 1,0 0-1,0-1 1,0 1-1,0-1 1,-1 0-1,1 0 0,-1 0 1,0-1-1,0 1 1,0-1-1,2-3 1,6-11-14,0 0 1,12-29 0,-14 27 4,14-30-12,-13 24-87,2 1 1,1 0 0,0 1 0,2 0 0,23-27 0,-35 48 71,-1 0 1,1 0-1,1 1 1,-1-1-1,0 1 0,0-1 1,1 1-1,0 0 1,-1 0-1,1 1 1,0-1-1,0 1 0,5-1 1,-7 1 22,0 1 0,0 0 0,1 0 0,-1 1 1,0-1-1,0 0 0,0 0 0,0 1 0,0 0 0,0-1 0,0 1 0,0 0 1,0 0-1,0 0 0,0 0 0,-1 0 0,1 0 0,0 1 0,-1-1 1,1 1-1,-1-1 0,1 1 0,-1-1 0,0 1 0,0 0 0,2 2 1,3 7 79,0 1 1,-1 0-1,-1 0 1,0 0-1,0 0 1,-1 1-1,3 21 1,-2 94 811,-4-103-789,0-13-55,-1 0 0,-1-1 0,0 1 0,0 0 0,-1-1 0,-1 1 0,0-1-1,-1 0 1,0 0 0,0-1 0,-1 1 0,0-1 0,-10 11 0,5-8-553,0 0 0,-1-1-1,0-1 1,-1 0 0,-18 12 0,-8 0-7169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6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7666,'0'0'2448,"0"0"-1568,0 0 313,0 0 175,0 0-296,0 0-144,0 0-160,153-54-271,-108 50-49,-6 2-440,-6 2-8,-11 0 0,-15 11-808,-7 9-1537,0 0-4120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9354,'0'0'1840,"0"0"-799,0 0 631,0 0-800,143 0-408,-96 0-456,25 0-8,-5 0-1224,-11 0-4713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8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1 404 4905,'0'0'6460,"0"0"-4501,0 0-1339,0 0 885,0 0-25,27-10-675,89-38-390,-106 44-400,0-1-1,-1 0 0,1-1 0,-1 0 1,0-1-1,-1 0 0,1 0 1,-1-1-1,-1 0 0,0 0 1,0-1-1,0 0 0,-1 0 0,-1-1 1,1 0-1,-1 1 0,-1-2 1,0 1-1,-1 0 0,0-1 1,0 0-1,-1 0 0,0 0 0,-1 0 1,-1 0-1,1 0 0,-2 0 1,-2-19-1,1 26-33,1 0 1,-1 0-1,0 0 0,0 0 0,-1 0 1,1 1-1,-1-1 0,0 1 1,0 0-1,0 0 0,0 0 0,0 0 1,-1 1-1,1-1 0,-1 1 1,0 0-1,1 0 0,-8-3 1,8 4 10,1 0 0,-1 0 1,0 0-1,0 0 0,0 0 1,1 1-1,-1-1 0,0 1 1,0 0-1,0-1 0,0 1 1,0 1-1,0-1 0,0 0 1,0 1-1,1 0 0,-1-1 1,0 1-1,0 0 0,1 1 1,-1-1-1,0 0 0,1 1 1,-1-1-1,1 1 0,0 0 1,-1 0-1,-2 3 1,0 3 1,0 1 0,1 0 0,0 0 0,0 0 0,1 1 0,0-1 0,0 1 0,1-1 0,1 1 0,-1 10 0,0-1 1,2 0 1,0 1 0,1-1 0,4 26 0,-3-38 7,-1-1-1,1 1 1,0 0 0,1-1 0,0 1 0,0-1-1,0 0 1,1 0 0,-1 0 0,2 0-1,-1-1 1,0 1 0,1-1 0,0-1 0,1 1-1,-1 0 1,1-1 0,-1 0 0,1-1 0,0 1-1,1-1 1,-1 0 0,8 2 0,3 0-527,0-1 0,1-1 1,-1 0-1,1-1 1,0-1-1,-1-1 0,36-3 1,10-9-4805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6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54 9130,'0'0'1602,"0"0"-924,0 0-351,-9 28 27,-26 91 230,30-104-487,2 1 1,0-1-1,1 1 0,0-1 1,2 1-1,-1-1 1,2 1-1,0 0 1,1-1-1,1 1 0,0-1 1,1 0-1,0 0 1,2 0-1,0-1 1,0 0-1,1 0 0,12 17 1,-11-20-74,1-1 1,0-1-1,0 0 0,1 0 0,0-1 1,0 0-1,1 0 0,0-1 1,0-1-1,1 0 0,0-1 1,0 0-1,0 0 0,1-2 1,0 1-1,-1-2 0,1 1 1,0-2-1,0 0 0,20-1 1,-28 0-13,0 0 1,1-1-1,-1 1 1,0-1-1,0 0 1,0-1 0,1 0-1,-2 1 1,1-1-1,0-1 1,0 1-1,-1-1 1,1 0 0,-1 0-1,0 0 1,6-6-1,-5 3 22,0-1-1,0 1 1,0-1-1,-1 0 0,0 0 1,-1-1-1,0 1 1,0-1-1,3-14 0,-1-5 125,-1 0-1,-1-1 0,-2 0 0,-1 1 0,-4-36 1,2 47-45,-1-1 0,0 2 0,-1-1 0,-1 0 0,-1 1 0,0 0 0,-1 0 0,0 1 0,-1-1 1,-1 2-1,-17-23 0,18 27-47,1 1 0,-1 0 0,-1 0 0,1 0 0,-1 1 0,-1 1 0,1-1 0,-1 2 0,0-1 0,-1 1 0,1 1 0,-1 0 0,0 0 0,0 1 0,0 0 0,0 1 0,-16-1 0,19 3-70,0 0 1,0 0-1,1 1 0,-1-1 0,0 2 0,1-1 0,-1 1 0,1 0 0,-1 1 0,1 0 0,-9 5 0,10-4-66,1 0-1,0 0 1,0 0-1,1 1 0,-1 0 1,1 0-1,0 0 1,0 0-1,1 1 1,-1 0-1,1-1 1,1 1-1,-1 0 0,-2 10 1,-10 48-1637,8-20-2223,5 0-6425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7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13811,'0'0'1952,"0"0"-1392,0 0-552,0 0-8,0 0-16,0 0-2704,0 0-5922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7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11146,'0'0'1417,"0"0"-1175,0 0-42,21 8 0,13 4 71,0-2-1,1-1 0,0-1 0,56 4 0,-86-12-241,45 2 164,67-6-1,-102 2-180,0 0 1,0-1-1,-1 0 0,1-1 0,-1-1 0,0 0 0,0-1 0,-1-1 0,14-8 0,-25 13-10,0 1 1,0 0-1,0-1 0,0 0 0,0 1 0,-1-1 1,1 0-1,-1 0 0,1 0 0,-1 0 0,0 0 0,0 0 1,0 0-1,0-1 0,1-3 0,-2 6 0,0-1-1,0 1 1,0-1-1,0 1 1,0 0-1,0-1 1,0 1-1,0-1 1,0 1-1,0-1 1,0 1-1,0-1 1,0 1-1,-1-1 1,1 1-1,0 0 1,0-1-1,-1 1 1,1-1-1,0 1 1,0 0-1,-1-1 1,1 1-1,0 0 1,-1-1-1,1 1 1,-1 0-1,-21-1 9,19 3-11,-1-1 1,1 1 0,0-1-1,0 1 1,1 0-1,-1 0 1,0 1-1,1-1 1,-1 1 0,1-1-1,0 1 1,0 0-1,0-1 1,0 1-1,0 0 1,0 1 0,1-1-1,0 0 1,-2 5-1,-19 73 26,20-73-16,-8 65 166,2 1 0,4 0-1,7 91 1,-1-37-279,-2-104-170,-2 43-2838,-9-38-3099</inkml:trace>
  <inkml:trace contextRef="#ctx0" brushRef="#br0" timeOffset="1">194 603 10474,'0'0'1993,"0"0"-1817,0 0-56,0 0 240,158 3-312,-72-3-48,-12 0-496,-12-14-5194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7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117 108 6481,'0'0'4611,"0"0"-3347,-1 25-972,-1 164 157,2-174-333,1-1-1,0 0 0,2 1 1,-1-1-1,1 0 0,1 0 0,1 0 1,0-1-1,0 0 0,2 0 0,-1 0 1,2 0-1,0-1 0,9 11 1,-10-15-31,0 0 0,1-1 0,0 0 0,0 0 0,1-1 0,0 0 0,0 0 0,1-1 1,-1 0-1,1-1 0,0 0 0,0-1 0,1 0 0,-1 0 0,1-1 0,-1 0 1,1-1-1,0 0 0,15-2 0,-19 1-65,-1-1-1,1 0 1,-1 0 0,0 0 0,0-1-1,0 0 1,0 0 0,0-1 0,0 0-1,-1 0 1,1 0 0,-1 0 0,0-1-1,1 0 1,4-5 0,-3 1 34,0 0 0,-1-1-1,0 1 1,0-1 0,-1 0 0,0-1 0,0 1 0,4-17 0,-3 6 9,0 0 1,-2 0 0,-1-1 0,-1 1 0,0-1 0,-1 0-1,-2 1 1,0-1 0,-4-22 0,2 31-35,-1-1 0,0 1-1,-1 0 1,0 0 0,-1 1 0,0 0 0,-1 0 0,0 0 0,-1 0 0,0 1-1,0 1 1,-1 0 0,0 0 0,-1 0 0,0 1 0,-1 1 0,1-1 0,-1 2-1,-13-7 1,4 4-36,-1 0 0,0 1 1,0 2-1,0 0 0,-1 1 0,0 1 0,0 0 0,0 2 0,0 1 0,-28 2 0,44-1-51,1 1 0,-1-1-1,0 1 1,1 0 0,-1 1-1,1-1 1,-1 1 0,1 0-1,0 1 1,0-1 0,0 1-1,0 0 1,0 0 0,1 1-1,-1-1 1,1 1 0,0 0-1,0 0 1,-5 7 0,5-3-494,0 0 0,0 1 1,0-1-1,1 1 0,0 0 1,1 0-1,0 0 0,0 0 1,1 0-1,0 18 0,1 10-7081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8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42 12515,'0'0'684,"0"0"-165,0 0 245,25 0 60,197 0 672,-206-1-1509,-1 1 0,1-2 0,0 0 0,-1-1 0,1 0 0,-1-1 0,17-8 0,-23 5-1341,-15 3-719,-15 2 51,0 2 1268,-3-1 1158,-1 0 1,1 2-1,0 1 1,0 1-1,1 1 1,-1 1-1,-36 13 1,55-16-312,-28 12 722,-63 36-1,89-46-784,0 0-1,0 1 1,1-1 0,-1 2 0,1-1-1,0 1 1,1 0 0,-1 0 0,1 0-1,1 1 1,-1 0 0,1 0 0,0 0-1,1 0 1,-4 11 0,6-15-27,0 0 1,1 1-1,-1-1 0,1 1 1,0-1-1,0 1 1,0-1-1,1 0 0,-1 1 1,1-1-1,0 0 1,0 1-1,0-1 1,0 0-1,0 0 0,1 0 1,-1 0-1,1 0 1,0 0-1,0 0 0,0 0 1,0-1-1,1 1 1,-1-1-1,1 0 1,3 3-1,7 4-1,1-2-1,-1 1 1,1-2-1,25 9 1,-11-4-22,27 11 12,-18-9 75,0 2 1,-1 1-1,0 2 0,-2 2 1,52 38-1,-81-54-46,-1 0 1,0 0-1,0 0 1,0 1-1,-1-1 1,0 1-1,1 0 1,-2 0-1,1 0 1,-1 1-1,1-1 1,-1 0-1,-1 1 1,2 8-1,-2-11 9,-1 1-1,0-1 0,0 0 0,0 0 1,-1 0-1,1 0 0,-1 0 0,0 1 1,0-1-1,0 0 0,0 0 0,0-1 1,-1 1-1,1 0 0,-1 0 0,0-1 1,0 1-1,0-1 0,0 1 0,0-1 1,0 0-1,-1 0 0,1 0 0,-1 0 1,0 0-1,1-1 0,-6 3 0,-5 2 29,-1 0 0,0-2-1,0 1 1,0-2 0,0 0-1,-20 2 1,-90-1-769,93-4-226,30 0-3360,1 0-6428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6:5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1 442 12139,'0'0'789,"0"0"-480,0 0 324,0 0 652,2 22-195,2 13-810,15 119 682,-16-133-863,2-1-1,0 0 0,1 0 0,0-1 0,17 33 0,-22-51-100,-1-1 0,0 1 0,0 0 1,0-1-1,1 1 0,-1 0 0,0-1 0,1 1 1,-1-1-1,1 1 0,-1-1 0,1 1 0,-1 0 1,1-1-1,-1 0 0,1 1 0,-1-1 0,1 1 1,-1-1-1,1 0 0,0 1 0,-1-1 0,1 0 1,0 0-1,-1 1 0,1-1 0,0 0 0,0 0 1,-1 0-1,1 0 0,0 0 0,-1 0 1,1 0-1,0 0 0,-1 0 0,1 0 0,0 0 1,0-1-1,-1 1 0,1 0 0,0 0 0,-1-1 1,1 1-1,-1-1 0,1 1 0,0 0 0,-1-1 1,1 1-1,-1-1 0,1 1 0,-1-1 0,1 1 1,-1-1-1,0 0 0,1 1 0,-1-1 0,0 1 1,1-1-1,-1 0 0,0-1 0,19-46-94,-17 43 79,17-65-124,-11 37 53,2 0 0,19-45 0,-28 76 87,-1 1 0,1-1 0,0 0 0,-1 1 0,1-1 1,0 1-1,0-1 0,1 1 0,-1-1 0,0 1 0,0 0 0,1-1 0,-1 1 1,0 0-1,1 0 0,-1 0 0,1 0 0,2-1 0,-3 2 1,0 0 0,0 0 0,0 1 0,0-1 0,0 0 0,0 0-1,-1 1 1,1-1 0,0 0 0,0 1 0,0-1 0,0 1 0,-1 0 0,1-1 0,0 1 0,-1-1-1,1 1 1,0 0 0,-1-1 0,1 1 0,-1 0 0,1 0 0,-1 0 0,1 1 0,5 9 42,-2 0 1,1 1-1,4 23 1,-7-27 26,0 0-25,2 7 30,0-1 0,0 0 0,2 0 0,12 24-1,-18-36-67,2 0 0,-1 0-1,0 0 1,0 0-1,0-1 1,1 1 0,-1 0-1,1 0 1,0-1-1,-1 1 1,1-1-1,0 0 1,0 1 0,0-1-1,0 0 1,0 0-1,0 0 1,0-1 0,0 1-1,0 0 1,1-1-1,-1 1 1,0-1-1,0 0 1,1 0 0,-1 0-1,0 0 1,0 0-1,1 0 1,-1-1 0,0 1-1,0-1 1,0 1-1,1-1 1,-1 0-1,0 0 1,0 0 0,0 0-1,0 0 1,0 0-1,1-2 1,5-4-60,-1-1 0,0 1 0,0-1 0,0-1 0,-1 1 0,-1-1 0,1 0 1,-1 0-1,5-16 0,-4 12-32,0 1 1,1-1-1,1 1 1,10-14-1,-17 25 78,0 0 0,-1 0 0,1 0 0,0 0 0,0 0 0,0 0 0,0 0 0,-1 1 0,1-1 0,0 0 0,0 1 0,0-1 1,1 0-1,-1 1 0,0 0 0,0-1 0,0 1 0,0-1 0,0 1 0,1 0 0,-1 0 0,0 0 0,0 0 0,0 0 0,1 0 0,-1 0 0,0 0 0,0 0 0,0 1 0,1-1 0,-1 0 0,0 1 0,0-1 0,0 1 0,0-1 0,0 1 0,0-1 0,0 1 0,0 0 0,0 0 0,0 0 1,0-1-1,1 3 0,3 4-63,0 0 1,0 0 0,-1 1 0,0 0 0,3 9 0,1 0 16,-5-11-8,0-1 1,1 0-1,-1 0 1,1 0-1,0 0 1,0-1-1,0 0 1,1 0-1,0 0 1,-1 0-1,1-1 1,1 1-1,-1-1 1,0 0-1,11 3 1,-12-5-12,0 0-1,0 0 1,0-1-1,0 1 1,0-1-1,0 0 1,0 0 0,0-1-1,0 1 1,0-1-1,0 0 1,0 0-1,0 0 1,0 0 0,0-1-1,-1 0 1,1 1-1,-1-2 1,1 1-1,-1 0 1,0 0 0,0-1-1,0 0 1,5-5-1,-3 2-552,1-1 0,-1 1 0,-1-1 0,1-1 0,-1 1 0,-1-1 0,1 1 0,-1-1 0,-1 0 0,1 0 0,1-13 0,-3 17 633,-1 1 0,1-1 0,-1 0 0,0 0 0,0 0 1,0 0-1,-1 0 0,1 0 0,-1 1 0,0-1 1,0 0-1,-1 0 0,1 1 0,-1-1 0,1 1 0,-1-1 1,0 1-1,-1 0 0,1 0 0,0 0 0,-1 0 0,0 0 1,0 0-1,0 1 0,0-1 0,-4-2 0,-4 0 450,1 0 0,-1 1 0,0 0 0,0 0 0,-1 1 0,1 1 0,-1 0 0,1 1 0,-1 0 0,0 0-1,1 2 1,-18 1 0,26-1-453,1 0 0,-1 0 0,1 0 0,-1 0 0,1 0 0,0 1 0,-1-1 0,1 1 1,0 0-1,0-1 0,0 1 0,0 0 0,0 0 0,1 0 0,-1 1 0,1-1 0,-1 0 0,1 0 0,0 1 0,0-1 0,0 1 0,0-1 0,0 1 0,0 0 0,1-1 0,-1 1 0,1 0 0,0-1 0,0 6 0,0 0 2,-1-1 0,1 0 1,1 1-1,0-1 0,0 0 0,0 0 1,1 1-1,0-1 0,0 0 0,4 9 1,-1-10-119,-1-1 0,1 1 0,0-1 0,1 1 0,-1-2 0,1 1 0,0 0 0,0-1 0,0 0 1,1-1-1,-1 1 0,1-1 0,0-1 0,0 1 0,0-1 0,0 0 0,1-1 0,-1 1 0,0-2 0,10 1 1,-5 0-84,-1-1 0,0 0 0,0-1 0,1 0 1,-1-1-1,0 0 0,0-1 0,-1 0 0,1-1 1,-1 0-1,1 0 0,17-12 0,-11 3 403,-1-1 0,0 0-1,-1-1 1,-1-1-1,0-1 1,-2 0 0,0 0-1,0-2 1,-2 1 0,0-1-1,12-35 1,-12 23 457,-1 0 0,-1 0 0,-2-1 0,-2 0 0,0 0 0,-2 0 1,-3-35-1,1 60-556,-1-1 0,0 1 0,0 0 1,-1-1-1,0 1 0,-5-12 0,6 17-93,0 0 0,0 0 0,0-1-1,-1 1 1,1 0 0,0 0-1,-1 1 1,0-1 0,1 0-1,-1 0 1,0 1 0,0-1 0,0 1-1,0-1 1,0 1 0,0 0-1,0 0 1,0 0 0,-1 0-1,1 0 1,0 1 0,-1-1 0,-2 0-1,3 1-13,1 0-1,0 1 0,-1-1 1,1 0-1,0 0 1,-1 1-1,1-1 0,0 1 1,0-1-1,0 1 1,-1 0-1,1-1 1,0 1-1,0 0 0,0 0 1,0 0-1,0 0 1,0 0-1,0 0 0,1 0 1,-1 0-1,0 0 1,0 0-1,1 0 0,-1 1 1,1-1-1,-1 2 1,-11 40 51,11-37-46,-7 44 81,3 1 0,2-1-1,2 1 1,7 54 0,-4-80-61,2-1-1,0 1 1,1-1-1,13 34 1,-14-48-23,0 0 0,0-1 0,1 1 1,0-1-1,0 0 0,1 0 0,0-1 1,1 0-1,0 0 0,0 0 0,1-1 1,0 0-1,9 6 0,-13-11-22,0 1 1,0-1-1,0 0 0,0 0 1,1-1-1,-1 1 0,1-1 1,-1 0-1,1 0 0,-1-1 1,1 1-1,-1-1 0,1 0 1,0 0-1,-1-1 0,1 1 1,-1-1-1,1 0 0,-1 0 1,1-1-1,-1 1 0,0-1 1,1 0-1,-1 0 0,0 0 1,0-1-1,-1 0 1,1 1-1,0-1 0,4-6 1,8-8-111,-1-1 0,0-1 0,-2 0 0,21-39 0,-14 24-108,-13 22 111,32-44-267,-38 54 391,1 0 1,0 0-1,0 0 1,0 0-1,0 0 0,0 1 1,1-1-1,-1 1 0,0-1 1,1 1-1,-1 0 1,1 0-1,-1 0 0,1 0 1,0 1-1,-1-1 0,1 1 1,0-1-1,-1 1 1,1 0-1,3 0 0,-4 1 41,0 0-1,0 0 1,-1-1-1,1 1 1,0 0-1,-1 0 1,1 1-1,0-1 1,-1 0-1,0 0 1,1 1-1,-1-1 1,0 1-1,0-1 1,0 1-1,0 0 1,0-1-1,0 1 1,0 0-1,0 0 1,-1-1-1,1 1 1,0 3-1,8 50 681,-8-47-659,2 11-23,-1 0 0,-1 0 1,-1 0-1,0 0 0,-2 0 1,0 1-1,-1-1 1,-1-1-1,0 1 0,-2-1 1,0 1-1,-13 25 0,-25 23-771,-4-11-1921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00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11106,'0'0'2433,"0"0"-1985,0 0 288,0 0 632,143-36-615,-96 27-297,3-2-360,-3 2-24,-8 3 16,-7-1-88,-17 7-448,-7 0-1089,-8 0-2976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00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11122,'0'0'2697,"0"0"-1945,0 0 896,144 0-471,-87-2-689,-3-7-352,-7 2-136,-22 7-288,-13 0-1561,-12 0-6480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0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50 183 3489,'0'0'4559,"0"0"-2343,0 0-683,0 0-278,0 0 77,0 0-362,-8-5-226,4 3-665,1 1-23,1 0 0,0-1 0,-1 1 0,1-1 1,0 1-1,0-1 0,0 0 0,0 0 0,0 0 0,1 0 0,-1 0 0,0 0 0,1 0 0,0-1 0,-1 1 0,1-1 0,0 1 0,0 0 0,0-1 0,1 0 0,-1 1 0,0-1 0,1 0 0,0 1 0,0-6 0,0 2-36,0 1-1,0-1 0,1 0 1,0 0-1,0 1 0,0-1 1,1 0-1,0 1 0,0 0 1,0-1-1,5-7 0,-4 10-20,-1 0 0,1 0-1,-1 0 1,1 0 0,0 0 0,1 1-1,-1 0 1,0-1 0,1 1 0,-1 0 0,1 1-1,-1-1 1,1 1 0,0-1 0,0 1-1,0 0 1,7 0 0,-2-1-3,-1 2 0,0-1 1,1 1-1,-1 1 1,1-1-1,-1 2 0,0-1 1,1 1-1,-1 0 0,0 1 1,0-1-1,0 2 0,-1-1 1,1 1-1,-1 0 0,0 1 1,0 0-1,0 0 0,-1 0 1,1 1-1,-1 0 0,-1 0 1,1 1-1,-1 0 0,0-1 1,-1 2-1,0-1 0,0 0 1,0 1-1,3 10 0,-2-5-1,-1 1 0,0 0 0,0 0 0,-2 0-1,0 0 1,0 1 0,-2-1 0,1 0 0,-2 1 0,0-1-1,-1 0 1,0 0 0,-1 0 0,0 0 0,-1 0-1,-1 0 1,-8 16 0,1-8-10,-1 0 0,-1 0 1,-1-2-1,0 0 0,-2-1 0,0 0 0,-1-1 1,-1-1-1,-29 20 0,45-35 2,0 0 0,1 0-1,-1-1 1,0 1 0,0-1-1,0 0 1,0 0 0,-1 0 0,1 0-1,0 0 1,0-1 0,0 1 0,-1-1-1,1 0 1,0 0 0,-6-1 0,8 0-25,-1 0-1,0 0 1,1 0 0,-1-1 0,1 1 0,-1 0 0,1-1 0,0 1 0,0-1 0,0 1 0,0-1 0,0 0 0,0 0 0,0 1 0,0-1 0,0 0 0,1 0 0,-1 0 0,1 0 0,0 0 0,-1 1-1,1-1 1,0 0 0,0 0 0,0 0 0,0 0 0,1-3 0,-1-1-60,0 0 0,0 0 0,1-1 1,-1 1-1,2 0 0,-1 0 0,1 0 0,-1 0 0,2 0 0,2-5 0,-3 8 98,0 0-1,0 1 0,0 0 0,0-1 1,0 1-1,1 0 0,-1 0 0,1 0 1,-1 0-1,1 1 0,0-1 1,0 1-1,0 0 0,0-1 0,0 1 1,0 1-1,0-1 0,0 0 0,0 1 1,0-1-1,0 1 0,4 0 1,0 0 91,1 1 0,-1 0 0,1 0 1,-1 0-1,1 1 0,-1 0 0,0 0 1,0 1-1,0 0 0,0 0 1,11 7-1,5 6 332,40 36 0,4 3 63,-58-49-596,0 0 0,0-1 1,0 0-1,1-1 0,0 0 1,0-1-1,0 1 1,1-2-1,-1 0 0,1 0 1,-1-1-1,1 0 0,-1 0 1,1-2-1,0 1 0,-1-1 1,14-3-1,4-6-3974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06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12171,'0'0'2568,"0"0"-1872,0 0-688,0 0 208,0 0-216,0 0-616,0 0-880,47-29-5282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12139,'0'0'1940,"0"0"-1146,0 0-462,0 0 329,0 0-45,-20 19-366,-63 60-184,80-76-61,1 0 0,-1 0 0,1 0 0,0 0-1,-1 0 1,2 0 0,-1 0 0,0 1 0,1-1 0,-1 0 0,1 1-1,0 0 1,-1 4 0,2-6-22,0 0 0,0 0 0,1 0-1,-1 0 1,0 0 0,1 0 0,-1 0 0,1-1-1,0 1 1,-1 0 0,1 0 0,0-1 0,0 1-1,0 0 1,0-1 0,1 1 0,-1-1 0,2 2-1,4 2-90,-1 0-1,2 0 1,-1-1-1,0 0 1,1-1-1,0 1 1,14 3-1,-14-4 45,42 13-41,64 25 21,-101-36 139,-1 1 0,-1 0 0,1 1 0,-1 1 0,0 0 0,17 16 0,-26-21 21,1-1 0,-1 0 0,0 0-1,0 1 1,0 0 0,-1-1-1,1 1 1,0 0 0,-1 0 0,0 0-1,0 0 1,0 0 0,0 0 0,0 0-1,-1 0 1,1 0 0,-1 0 0,0 0-1,0 1 1,0-1 0,0 0-1,0 0 1,-1 0 0,-1 6 0,0-6-27,1 1 1,-1-1-1,0 0 1,-1 0-1,1 0 1,0 0 0,-1 0-1,0 0 1,0-1-1,0 1 1,0-1-1,0 0 1,0 1 0,0-2-1,-1 1 1,1 0-1,-1-1 1,1 1-1,-7 0 1,-27 5 7,-1-1-1,0-2 1,0-2 0,-1-1-1,-60-7 1,98 6-80,0 0 0,-1 0 1,1 0-1,0 0 0,0 0 0,0 0 0,0-1 1,0 1-1,0 0 0,0-1 0,0 1 0,0 0 0,-1-1 1,2 0-1,-1 1 0,0-1 0,0 1 0,0-1 1,0 0-1,0 0 0,0 0 0,1 1 0,-1-1 0,0-1 1,0 0-64,1 1 1,0 0-1,0 0 1,0-1-1,0 1 0,0 0 1,1 0-1,-1 0 1,0-1-1,1 1 1,-1 0-1,1 0 1,-1 0-1,1 0 1,-1 0-1,1 0 1,0 0-1,0-1 1,40-41-4757,-6 15-1124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0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30 122 3425,'0'0'7252,"0"0"-5145,0 0-1874,0 0-93,0 19 11,-2 2-28,1-12-33,0 0 0,1 0-1,0 0 1,0 0 0,1 0-1,0 0 1,0 0-1,1-1 1,0 1 0,1 0-1,4 9 1,-2-9-46,0 0 1,1-1-1,0 1 0,0-1 0,1 0 1,0-1-1,0 0 0,1 0 0,0 0 1,0-1-1,0 0 0,1-1 0,0 0 1,0 0-1,0-1 0,1 0 0,12 3 0,-3-2 108,1 0 0,-1-2 1,1 0-1,0-1 0,0-1 0,0-1 0,39-5 0,-50 3-127,-1 0 1,1-1 0,-1 0 0,0 0 0,0-1 0,0 0 0,-1-1 0,1 1-1,-1-1 1,0-1 0,-1 0 0,1 1 0,-1-2 0,0 1 0,-1-1 0,1 0-1,-1 0 1,-1-1 0,1 1 0,-1-1 0,4-12 0,-5 13 3,0 0-1,-1 0 1,1 0 0,-2-1 0,1 1 0,-1-1-1,0 1 1,0-1 0,-1 1 0,0-1-1,-1 1 1,1-1 0,-2 1 0,1-1 0,-1 1-1,0 0 1,0 0 0,-1 0 0,0 0-1,0 0 1,-1 0 0,1 1 0,-2-1 0,1 1-1,-6-6 1,-3 1 32,-1 1 0,1 1 0,-2 0 0,1 1 1,-1 0-1,0 1 0,-1 1 0,1 0 0,-1 1 0,-1 1 0,1 1 0,0 0 0,-1 1 0,0 1 0,1 0 0,-1 1 1,0 1-1,1 1 0,-18 3 0,26-3-100,0 0 1,1 1 0,-1 0 0,0 0-1,1 0 1,0 1 0,0 0 0,0 0 0,0 1-1,1 0 1,0 0 0,0 1 0,0 0-1,1 0 1,0 0 0,0 0 0,-5 9-1,2 0-657,0 0-1,1 1 1,0 0-1,2 0 1,-1 1-1,-4 33 1,3 5-5549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06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90 10722,'0'0'1218,"-2"21"-525,-1 0-666,0 3 326,1 1 1,1 37-1,1-54-239,0-1 1,1 1 0,1-1-1,-1 1 1,1-1-1,0 0 1,1 1-1,0-1 1,0 0-1,0-1 1,1 1-1,0 0 1,0-1-1,6 7 1,-2-6-39,0 0-1,0-1 1,0 0 0,1 0 0,0-1-1,0 0 1,0-1 0,1 0 0,-1 0 0,1-1-1,14 3 1,-6-3 22,0 0-1,0-1 1,0-2 0,0 0-1,30-3 1,-41 2-72,-1 0 0,0-1 0,1 1 0,-1-1 0,0-1 0,0 1 1,0-1-1,-1 0 0,1 0 0,-1-1 0,1 0 0,-1 0 0,0 0 0,0 0 0,-1-1 0,5-5 0,-4 3-1,1-1 0,-1 0 0,-1-1 0,0 1 0,0-1 0,0 0 0,-1 0 0,-1 0 0,1-1 0,0-11 0,-1 10 15,-1 1 0,0 0 0,-1-1 0,0 1 0,-1-1 0,0 1 1,0 0-1,-1 0 0,-1-1 0,0 1 0,0 1 0,-1-1 0,0 0 0,-1 1 1,0 0-1,0 0 0,-1 0 0,0 1 0,0 0 0,-14-13 0,14 16-7,-1 0 0,0 0 0,0 1 0,0 0 0,0 0 0,-1 1 0,1 0 0,-1 0 0,0 1 0,0 0 0,0 0 0,0 1 0,0 0 0,-1 1 0,1-1 0,0 1 0,0 1 0,-1 0 0,1 0 0,0 1 0,0-1 0,-12 6 0,12-3-114,-1 0-1,2 0 1,-1 1 0,0 0 0,1 1 0,0 0 0,0 0 0,1 0-1,-1 1 1,1 0 0,1 0 0,-1 1 0,1-1 0,1 1 0,0 0-1,0 0 1,0 1 0,1-1 0,0 1 0,-2 12 0,1 5-1978,1-1 0,0 44-1,3-25-5781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0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8266,'0'0'2099,"0"0"-1190,0 0-448,0 0 71,21-12 45,0 0-405,-11 5-80,0 1 0,0 0 0,1 1 0,0 0 0,0 1 0,0 0 0,1 1 0,-1 0 0,1 1 0,18-2 0,-12 3 69,0 1 0,0 0 0,0 1 0,0 1 0,0 1 0,-1 1-1,1 0 1,-1 1 0,27 12 0,-36-13-92,0 0 1,0 1-1,-1 0 1,1 0-1,-1 1 0,0 0 1,-1 1-1,1-1 1,-1 1-1,0 0 0,-1 1 1,0-1-1,0 1 1,-1 0-1,0 0 0,0 1 1,-1-1-1,0 1 1,0 0-1,2 16 0,-3-4-23,-1-1 0,0 1 0,-2 0 0,0-1 0,-2 1 0,0-1-1,-1 0 1,-1 0 0,-1 0 0,-1 0 0,0-1 0,-2 0 0,0-1-1,-16 25 1,11-21-46,-2-1 0,0 0-1,-1-1 1,0-1 0,-2-1-1,-1 0 1,0-1 0,-1-1-1,0-1 1,-46 23-1,62-35 8,0-1 0,-1 0-1,1 0 1,0 0 0,-1-1-1,1 0 1,-1 0 0,-6 1-1,10-2-12,1-1-1,0 1 1,0 0-1,-1-1 1,1 1 0,0 0-1,0-1 1,0 1-1,0-1 1,0 0-1,-1 1 1,1-1-1,0 0 1,0 0-1,1 1 1,-1-1 0,0 0-1,0 0 1,0 0-1,1 0 1,-1 0-1,0 0 1,1-1-1,-1 1 1,1 0-1,-1 0 1,1 0-1,0 0 1,-1-1 0,1 1-1,0 0 1,0 0-1,0-1 1,0 1-1,0 0 1,0 0-1,0-1 1,1 0-1,-1 0 1,0 0 0,0 0-1,0 1 1,1-1-1,-1 0 1,1 0 0,-1 0-1,1 1 1,0-1-1,-1 0 1,1 1 0,0-1-1,0 1 1,0-1-1,1 1 1,-1-1-1,0 1 1,0 0 0,1 0-1,-1-1 1,1 1-1,1-1 1,2-1 9,0 1 1,0 0-1,0 0 1,0 0-1,1 0 0,-1 1 1,9-1-1,2 0 12,1 1 0,-1 1-1,0 1 1,25 3 0,-24 0 23,1 1-1,-2 1 1,27 13 0,-26-11-201,0-1 1,0-1-1,23 6 0,-33-11-292,0 0 0,0 0 1,0-1-1,0 0 0,0 0 0,0-1 0,8-1 1,11-7-4538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08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1 488 9794,'0'0'2359,"0"0"-1220,0 0-283,0 0 10,0 0-249,0 0-171,16 5-111,-5-3-270,-6-1-22,0 0 0,1 0-1,-1 0 1,0 1-1,0 0 1,0 0 0,0 0-1,-1 1 1,1-1-1,-1 1 1,1 0-1,-1 1 1,0-1 0,0 1-1,0-1 1,-1 1-1,1 0 1,-1 1 0,0-1-1,5 10 1,22 60 182,-3 2 0,26 120 0,-37-280-474,-12 47 165,-1-2-86,9-39 0,-10 69 150,0-1 0,1 1 1,0-1-1,1 1 0,0 0 1,0 0-1,1 0 0,0 1 1,9-11-1,-13 17 21,1 0-1,-1 1 1,1-1 0,-1 0 0,1 1-1,0-1 1,0 1 0,-1-1 0,1 1-1,0 0 1,0 0 0,1 0-1,-1 0 1,0 0 0,0 1 0,0-1-1,1 0 1,-1 1 0,0 0 0,0-1-1,1 1 1,-1 0 0,4 1 0,-2 0 2,-1 0 0,0 1 0,0-1 0,1 1 1,-1 0-1,0 0 0,-1 0 0,1 0 0,0 1 1,-1-1-1,1 1 0,-1 0 0,4 4 0,5 11 23,-1-1-1,0 1 0,-1 1 0,6 20 0,-14-37-21,9 28 87,17 43 179,-24-69-259,-1 1-1,0 0 1,1-1 0,0 1 0,0-1 0,0 0 0,1 0 0,-1 0 0,1 0 0,0-1 0,5 4 0,-7-6-10,-1 0 1,1 0-1,-1-1 0,1 1 0,-1-1 1,1 1-1,-1-1 0,1 0 0,0 1 0,-1-1 1,1 0-1,-1 0 0,1 0 0,0 0 1,-1-1-1,1 1 0,-1 0 0,1-1 1,0 1-1,-1-1 0,1 1 0,-1-1 0,1 0 1,-1 0-1,0 1 0,1-1 0,-1 0 1,0 0-1,0-1 0,0 1 0,1 0 1,-1 0-1,0 0 0,0-1 0,-1 1 1,1-1-1,0 1 0,0 0 0,0-3 0,5-7-73,-1-1 0,-1 0 0,7-24 0,-8 23-73,13-52-430,9-29-226,-25 93 798,0 0 0,0 0 1,0 0-1,0 0 0,0 1 1,1-1-1,-1 0 0,0 0 1,1 0-1,-1 0 0,1 0 1,-1 1-1,1-1 0,-1 0 1,1 0-1,-1 1 1,1-1-1,0 0 0,-1 1 1,1-1-1,0 1 0,0-1 1,-1 1-1,1-1 0,0 1 1,0 0-1,0-1 0,0 1 1,0 0-1,0-1 0,-1 1 1,1 0-1,0 0 0,0 0 1,0 0-1,0 0 0,0 0 1,0 0-1,0 0 0,0 1 1,0-1-1,0 0 0,-1 0 1,1 1-1,0-1 0,0 1 1,0-1-1,0 1 0,-1-1 1,1 1-1,0-1 0,-1 1 1,1-1-1,0 1 0,-1 0 1,1 0-1,-1-1 0,1 1 1,-1 0-1,2 1 0,5 8 7,-1 0 0,0 0 0,8 16 0,-12-21 47,3 4 10,0 0-1,1 0 1,0-1 0,0 1 0,1-1-1,0-1 1,0 1 0,9 6 0,-13-12-60,-1 0 1,0-1-1,0 1 1,1 0-1,-1-1 1,1 0-1,-1 0 1,1 1-1,0-2 1,-1 1-1,1 0 1,0 0-1,0-1 1,0 0-1,0 1 1,-1-1-1,1 0 0,0-1 1,0 1-1,0 0 1,0-1-1,-1 1 1,1-1-1,0 0 1,-1 0-1,1 0 1,0 0-1,-1-1 1,1 1-1,-1-1 1,0 1-1,0-1 1,5-4-1,-6 5-59,0-1 0,0 0 0,1 1 0,-1-1 0,1 1 0,-1 0 0,1-1 0,-1 1 0,1 0 0,0 0 0,0 0 0,0 0 0,0 1 0,-1-1 0,1 0 0,0 1 0,0-1 0,0 1 0,3-1 0,-3 3 15,0-1 0,0 0 1,0 1-1,0-1 0,-1 1 0,1 0 0,0-1 0,-1 1 0,1 0 1,-1 0-1,0 0 0,1 0 0,-1 0 0,0 0 0,1 5 0,2 1 88,0-1 0,0 1-1,1-1 1,0 0 0,1 0-1,9 10 1,-12-15-18,0 0 0,-1 0 0,1 0 0,0 0 0,0 0 0,0-1 0,0 1 0,1-1 0,-1 0 0,0 0 0,1 0 1,-1 0-1,0-1 0,1 1 0,-1-1 0,1 0 0,-1 0 0,1 0 0,5-1 0,-8 0-24,0 1 0,0 0 0,0-1 0,0 1 0,0-1 0,0 0 0,0 1 0,0-1 0,0 0 0,0 0 0,-1 0 0,1 1 0,0-1 0,0 0 0,-1 0 0,1 0 0,0 0 0,-1 0 0,1 0-1,-1-1 1,0 1 0,1 0 0,-1 0 0,0 0 0,0 0 0,1-2 0,0-37 80,-1 31-77,-1-4-28,0 0-1,-1 0 0,-1 1 0,0-1 0,-1 1 1,0-1-1,-1 1 0,0 0 0,-1 1 0,0-1 1,-1 1-1,0 1 0,-10-12 0,11 14-1,-1 1-1,1 0 0,-1 0 0,0 0 1,-1 1-1,0 0 0,0 0 0,0 1 1,-1 0-1,0 1 0,1-1 1,-2 2-1,1-1 0,0 1 0,-1 1 1,1 0-1,-20-2 0,28 4 14,0 0-1,0 0 0,0 0 1,0 1-1,0-1 1,0 0-1,0 1 0,0-1 1,0 0-1,0 1 1,0-1-1,0 1 0,0 0 1,0-1-1,1 1 1,-1 0-1,0-1 1,0 1-1,1 0 0,-1 0 1,1 0-1,-1-1 1,1 1-1,-1 0 0,1 0 1,-1 1-1,-6 36-93,7-26 128,1 0-1,0-1 0,0 1 0,5 16 0,-2-17 18,1 0 0,1-1 0,-1 1 0,2-1 0,-1 0 0,1-1 0,1 1 0,0-1 0,0-1 0,1 0 0,0 0 0,0-1 0,1 0 0,0 0 0,0-1 0,0 0 0,12 4 0,-14-7-32,-1 1-1,1-1 0,0-1 0,0 1 1,1-1-1,-1-1 0,0 1 1,1-2-1,-1 1 0,1-1 0,-1 0 1,0-1-1,1 0 0,-1 0 0,0 0 1,1-2-1,-1 1 0,0-1 0,0 0 1,-1 0-1,1-1 0,-1 0 0,0 0 1,11-9-1,-2-3 15,-1-1 0,0 0 1,-2-1-1,0-1 0,-1 0 0,-1 0 0,0-1 0,-2-1 1,0 0-1,-2 0 0,0-1 0,4-25 0,-1-6 204,-3 0 0,-2-1-1,-3-103 1,-3 142-206,0 1 1,-1-1 0,-5-18-1,6 29-7,0 0 1,0 1-1,0 0 1,0-1-1,-1 1 0,1 0 1,-1-1-1,0 1 0,0 0 1,0 0-1,-1 0 0,1 1 1,-1-1-1,1 1 1,-1-1-1,0 1 0,0 0 1,-5-3-1,8 5-8,-1 0-1,0-1 1,0 1-1,1 0 1,-1 0-1,0 0 1,0 0 0,0 0-1,1 0 1,-1 0-1,0 0 1,0 0-1,0 1 1,1-1 0,-1 0-1,0 0 1,1 1-1,-1-1 1,0 1-1,0-1 1,1 0 0,-1 1-1,1-1 1,-1 1-1,0 0 1,1-1-1,-1 1 1,1-1 0,-1 1-1,1 0 1,-1-1-1,1 1 1,0 0-1,-1-1 1,1 1 0,0 0-1,0 0 1,0 0-1,-1 0 1,-6 37-26,6-35 30,-3 41 12,1 0 0,2 1 0,2-1 0,14 87 1,-9-101-4,1 1 1,2-1 0,1-1 0,1 0 0,2 0 0,0-1 0,33 49 0,-39-68-8,0 0 0,0 0 0,1-1-1,0 0 1,17 13 0,-22-18-19,1-1 0,-1 0 0,1 0 0,0 0 0,-1 0 1,1-1-1,0 0 0,0 1 0,0-1 0,0-1 0,0 1 0,0 0 0,0-1 0,0 0 0,0 0 0,0 0 0,0-1 1,0 1-1,6-3 0,-7 2 4,0-1 0,0 0 1,-1 0-1,1 0 1,0 0-1,-1 0 0,0-1 1,1 1-1,-1-1 0,0 1 1,0-1-1,0 0 0,-1 0 1,1 0-1,-1 0 0,0 0 1,2-7-1,14-57-48,-17 65 47,8-117-68,-8 109 21,1 13-31,-3 57 55,1-20 121,7 79 0,-5-108-73,1 1 1,1-1-1,0 0 0,0 0 0,1-1 1,0 1-1,1-1 0,0 0 1,1 0-1,0 0 0,12 14 0,-16-22-18,0 0 0,0 0-1,0 0 1,0 0 0,0 0-1,0-1 1,0 1-1,0-1 1,1 1 0,-1-1-1,0 0 1,1 0 0,-1 0-1,1 0 1,0 0-1,3 0 1,-4-1-9,0 0 0,0-1 1,0 1-1,0 0 0,0-1 0,-1 0 0,1 1 1,0-1-1,0 0 0,0 0 0,-1 0 0,1 0 1,0 0-1,-1 0 0,1 0 0,-1-1 0,3-1 1,3-7-91,0 0 0,0 0 0,-1-1 0,0 0 0,7-19 0,-6 13-77,2-3-78,0 0 1,2 0 0,0 1 0,27-34-1,-34 48 246,0 1 1,0 0-1,0 0 0,0 1 0,1-1 0,0 1 0,-1 0 0,1 0 0,0 0 0,1 1 0,-1 0 0,0 0 0,1 0 0,-1 1 1,1-1-1,0 1 0,-1 1 0,1-1 0,0 1 0,0 0 0,-1 0 0,1 1 0,0 0 0,8 2 0,-8-1 82,0 0 0,0 1 0,-1-1 0,1 1 0,-1 1 0,0-1 0,0 1 0,0 0 0,0 0 0,0 0 0,-1 1 0,0 0 0,0-1 0,0 2 0,0-1 0,-1 0 0,0 1 0,0-1 0,-1 1 0,0 0-1,2 6 1,2 7 93,-1-1 0,-1 1-1,-1 0 1,0 0 0,-1 32 0,-2-47-151,0 1 0,0-1 0,0 0 1,-1 1-1,1-1 0,-1 0 1,0 1-1,0-1 0,-1 0 0,0 0 1,1 0-1,-1 0 0,0 0 1,-1 0-1,1-1 0,-1 1 1,1-1-1,-1 1 0,0-1 0,-1 0 1,1 0-1,0-1 0,-1 1 1,1-1-1,-1 1 0,0-1 1,0 0-1,0-1 0,0 1 0,0-1 1,-1 1-1,1-1 0,0-1 1,-5 2-1,4-2-368,0-1 0,0 1 1,0-1-1,0 0 0,1 0 1,-1 0-1,0 0 0,0-1 0,1 0 1,-1 0-1,1 0 0,-8-6 0,-8-5-7393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29.7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6041,'0'0'1445,"0"0"-608,0 0-141,0 0 287,10 4 6391,35 14-7253,-21-10 29,2-1 0,-1-1 0,1-1 0,43 3 0,108-7 199,-92-2-189,175-16 66,1 0-123,-173 22-72,137 23-1,6 2 140,697-15 390,-905-16-546,627-20 112,43-14-248,27 1 24,-692 35 16,0 2 1,53 10-1,-81-12-9,1-1 0,-1 0 0,0 0 0,1 1 1,-1-1-1,0 0 0,1 0 0,-1 1 0,0-1 0,1 1 0,-1-1 1,0 0-1,0 1 0,1-1 0,-1 0 0,0 1 0,0-1 0,0 1 1,0-1-1,1 1 0,-1-1 0,0 1 0,0-1 0,0 0 0,0 1 1,0-1-1,0 1 0,0-1 0,0 1 0,-1-1 0,1 1 0,0-1 1,0 1-1,0 4-1988,0 6-4614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3.8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1 340 4297,'0'0'1595,"0"0"-478,0 0-19,0 0 82,0 0 55,0 0-196,0 0-272,18 0 1420,37-3-1232,0-2 1,63-15-1,-21 3-678,58-7-9,439-61 208,6 42-353,175 5 9,101 0-302,-37 42-5113,-790-6 5242,0-3-1,89-21 1,38-5 198,69 25-166,-220 9-779,-9 4-1962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2.6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0 247 6553,'0'0'1305,"0"0"-458,0 0 462,0 0 111,0 0-430,0 0-411,5 0 58,319-25 3039,-37-1-3519,191 23 300,308-18 8,-429-11-454,513-39 186,4 38-85,-377 5-559,-351 21-2687,-116 7-982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5.0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68 198 6489,'0'0'919,"0"0"-356,0 0 83,0 0 222,0 0-3,0 0-250,-9 10-132,3-4-385,1 0 1,-1 1-1,1 0 1,0 0-1,1 0 0,0 1 1,0-1-1,0 1 1,1 0-1,0 0 1,1 0-1,0 1 0,0-1 1,1 0-1,-1 11 1,2-8-65,0 1-1,1-1 1,0 0 0,0 1 0,1-1 0,1 0-1,0 0 1,0 0 0,1 0 0,1-1 0,0 1-1,0-1 1,1 0 0,0-1 0,1 1 0,0-1 0,0-1-1,1 1 1,13 9 0,-13-10-2,1-1-1,0-1 1,0 0 0,1 0-1,0-1 1,0 0 0,0 0-1,0-1 1,1-1 0,0 0-1,0 0 1,0-1-1,0 0 1,0-1 0,0-1-1,0 1 1,14-3 0,-16 1 96,-1 0 0,1-1 1,0 0-1,0-1 0,-1 0 1,1 0-1,-1-1 0,0 0 1,0 0-1,-1-1 0,1 0 1,-1-1-1,0 1 0,0-1 0,-1-1 1,0 1-1,0-1 0,0 0 1,-1-1-1,0 1 0,6-13 1,-3-2-29,-1 0 1,0-1-1,-2 1 1,-1-1-1,-1 0 1,0 0 0,-2 0-1,-1 0 1,-3-33-1,2 45-61,-1 1-1,1 0 1,-1 0 0,-1 1-1,0-1 1,-1 0 0,1 1-1,-2 0 1,1 0-1,-1 0 1,-1 1 0,0-1-1,0 1 1,0 0 0,-1 1-1,0 0 1,-1 0-1,0 0 1,-16-10 0,10 9-21,0 0 1,-1 0-1,1 2 1,-1 0-1,-1 0 1,1 2-1,-1 0 1,0 1-1,0 0 1,0 1 0,-29 1-1,41 1-24,-1 0 0,0 1 0,1 0 0,-1 0-1,1 0 1,-1 0 0,1 1 0,0 0 0,-1 0 0,1 0 0,0 0-1,0 1 1,0 0 0,1-1 0,-5 6 0,2-2-5,0 0 0,1 1 0,0 0 0,1 0 1,0 0-1,0 0 0,0 1 0,-3 9 0,3-3-371,0 0-1,1-1 1,0 1-1,1 0 1,0 1-1,1-1 1,1 0-1,0 0 1,5 28-1,10-5-3246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5.4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47 10898,'0'0'2449,"0"0"-1745,0 0-648,0 0 368,0 0 56,0 0-480,0 0-456,15-24-2056,-10 1-8203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5.7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10898,'0'0'1249,"0"0"-765,0 0-196,0 0 12,23 10 436,3 2-389,5 2 254,0-1 0,54 14 0,-28-13-164,0-2-1,1-3 1,107 3 0,-169-35-266,0 19-186,0 0 0,-1 0 0,1 0 0,-1 1 0,1-1 0,-1 1 0,0 0 0,0 0 0,-1 1 0,1 0 0,-9-3 0,12 4 0,0 0 0,0 1 0,0-1 0,0 0 0,0 1 0,0 0 0,-1-1 0,1 1 0,0 0 0,0 0 0,0 1 0,-1-1 0,1 0 0,0 1 0,0-1 0,0 1 0,0-1 0,0 1 0,0 0 0,0 0 0,0 0 0,0 0 0,0 1 0,0-1 0,1 0 0,-1 1 0,0-1 0,1 1 0,-1 0 0,1-1 0,0 1 0,-2 3 0,-7 19-9,2-1 0,1 1 0,1 0 0,1 0 0,-4 47 0,6 131 34,4-130-20,10 102-2474,-10-155-1154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9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10938,'0'0'2129,"0"0"-1170,0 0-629,0 0 272,1 29 198,-1-10-650,0 16 63,2 0-1,2 1 0,1-2 1,11 42-1,211 564 24,-239-658-11191,-15-29 8868,20 35 2669,0-1 1,2 1 0,-1-1 0,1 0 0,1-1 0,1 1 0,-3-18 0,6 24-486,-1 0 0,2 0 0,-1 0-1,1 0 1,0 0 0,0 0 0,1 0-1,0 0 1,0 0 0,1 1 0,0-1 0,0 1-1,0 0 1,1 0 0,0 0 0,0 0-1,1 0 1,-1 1 0,1 0 0,0 0 0,1 0-1,-1 1 1,1 0 0,0 0 0,0 0-1,0 0 1,1 1 0,-1 0 0,11-2 0,-4 1 107,0 0 1,0 2 0,1-1 0,-1 2 0,1 0 0,-1 0 0,1 2 0,-1-1 0,1 2 0,-1 0 0,1 0-1,-1 1 1,0 1 0,20 8 0,-22-7-99,0 0 0,0 1 0,-1 0 0,0 1-1,0 0 1,-1 1 0,0 0 0,0 0 0,0 1 0,-1 0-1,-1 0 1,0 1 0,0 0 0,-1 0 0,0 1 0,7 17 0,-6-5-7,-2-1 0,0 1 0,-1 0 1,0 23-1,-2-21-17,1-1 0,1 1 0,9 29 0,-13-53-82,1 1 0,-1-1 0,1 1 0,-1-1 0,1 0 0,0 1 0,0-1 0,-1 0 0,1 1 1,0-1-1,0 0 0,1 0 0,-1 0 0,0 0 0,0 0 0,0 0 0,1 0 0,-1 0 0,0 0 0,1-1 1,-1 1-1,1 0 0,-1-1 0,1 0 0,-1 1 0,1-1 0,-1 0 0,1 1 0,0-1 0,-1 0 0,1 0 0,-1-1 1,1 1-1,-1 0 0,1 0 0,0-1 0,-1 1 0,1-1 0,-1 1 0,0-1 0,1 0 0,-1 1 0,1-1 1,-1 0-1,0 0 0,3-2 0,5-3-4,-1 0 1,1-1 0,-1 0-1,-1 0 1,11-13 0,-3-1 13,-2-1 0,0 0 0,-1-1 0,-2-1 1,0 0-1,-1 0 0,-2-1 0,0 0 0,-2 0 0,-1 0 0,-1-1 1,0-47-1,-2 91-7,0 0-1,1-1 1,1 1 0,1 0 0,1-1 0,0 0-1,1 0 1,1 0 0,0-1 0,1 1 0,12 15-1,-16-25 0,1 0 0,0-1-1,0 1 1,1-1-1,-1 0 1,1 0-1,1-1 1,-1 1 0,1-1-1,0-1 1,0 1-1,1-1 1,-1-1-1,1 1 1,0-1 0,0-1-1,0 1 1,0-2-1,0 1 1,0-1 0,1 0-1,-1 0 1,1-1-1,-1 0 1,17-3-1,-20 1-8,-1 1 0,1-1 0,0-1 0,-1 1-1,1 0 1,-1-1 0,0 0 0,0 0-1,0 0 1,0-1 0,0 1 0,-1-1 0,0 0-1,1 0 1,-2 0 0,1-1 0,0 1-1,-1 0 1,0-1 0,0 0 0,0 0 0,2-8-1,1-6-43,0-1-1,-2 1 1,0-1-1,0-30 0,-2-95-472,-1 162 583,1-1 1,1 0-1,0 0 0,1 0 0,1 0 0,0 0 1,1-1-1,1 0 0,12 23 0,-14-30-67,1-1 0,-1 1 0,2-2 0,-1 1-1,1 0 1,0-1 0,0 0 0,0-1 0,1 1 0,0-1 0,0 0 0,1-1 0,-1 0-1,1 0 1,0-1 0,0 0 0,0 0 0,1 0 0,-1-1 0,13 1 0,62-2-2626,-54-3-1094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6.1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1 118 10762,'0'0'1449,"0"0"-945,0 0 400,0 0 352,141-26-400,-92 15-680,3-5-176,12-8-248,-14 4-1856,-11 0-5138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6.4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82 79 3993,'0'0'6141,"0"0"-4290,0 0-1457,-8 20 80,-21 70 164,26-80-564,1-1-1,0 1 1,1 0-1,0 0 1,1 0 0,0 0-1,0 0 1,1-1 0,0 1-1,1 0 1,0 0 0,1-1-1,0 1 1,0-1 0,1 0-1,0 0 1,1 0 0,0-1-1,0 1 1,1-1-1,0 0 1,7 7 0,-5-7-57,0 0-1,1 0 1,0-1 0,1 0 0,0-1-1,0 0 1,0-1 0,0 0 0,1 0 0,0-1-1,0 0 1,0-1 0,1-1 0,-1 1-1,1-2 1,22 1 0,-30-2-14,1 0-1,-1-1 1,0 0-1,0 0 1,0 0-1,0 0 1,0 0-1,-1-1 1,1 1-1,0-1 1,-1 0-1,1-1 1,-1 1 0,1 0-1,-1-1 1,0 0-1,4-5 1,-2 2 14,0-1-1,0 0 1,-1 0 0,0-1 0,-1 1 0,0-1 0,0 1 0,3-13 0,-2-1 117,-1 0 0,0 0 0,-2-1 0,0 1 0,-1 0 0,-4-27 0,2 38-66,-1 0 1,0 0-1,0 0 0,-1 0 0,0 0 0,-1 1 0,0 0 1,-1 0-1,0 0 0,0 0 0,-1 1 0,0 0 0,0 1 1,-1-1-1,0 1 0,0 1 0,-12-8 0,11 8-34,-1 0 0,1 1 0,-1 0 0,0 1 0,0 0 0,-1 1 0,1 0 0,-1 0 0,0 1 0,1 1 0,-1 0 0,0 0 0,0 1 0,0 0 0,0 1 0,-19 3 0,25-2-38,-1 1 1,1-1 0,0 1 0,-1 0 0,1 0 0,1 0-1,-1 1 1,0 0 0,1 0 0,0 0 0,0 0-1,0 1 1,0-1 0,1 1 0,0 0 0,0 0 0,0 0-1,0 1 1,1-1 0,0 1 0,0-1 0,1 1-1,-2 7 1,-2 13-487,1 0-1,1 0 0,1 45 1,2-23-2071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6.7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68 10962,'0'0'4121,"0"0"-3641,0 0 208,0 0-39,0 0-129,0 0-64,0 0-304,74-25-144,-37 19 136,5 1-136,-3-2-8,-1 3 0,-9 0-96,-7-1 80,-7 3-408,-12 0-945,-3-3-655,0 3-2545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7.1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134 1 8706,'0'0'2311,"0"0"-647,0 0-367,0 0-362,0 0-166,0 0-308,-17 20-115,-51 63-37,67-81-296,-1 0-1,0 1 0,0-1 1,1 1-1,-1-1 1,1 1-1,0 0 1,0 0-1,0-1 0,0 1 1,1 0-1,-1 0 1,1 0-1,-1 4 0,1-6-7,1 0-1,-1 1 1,0-1-1,1 0 1,-1 1-1,1-1 1,-1 0-1,1 0 1,0 1-1,0-1 1,-1 0-1,1 0 1,0 0-1,0 0 0,0 0 1,0 0-1,0 0 1,0 0-1,1 0 1,0 0-1,5 2 5,0 0 0,-1-1-1,1 0 1,0 0 0,0 0-1,1-1 1,9 0 0,-10 0 5,81 5 150,-48-4-156,69 12 0,-98-12-9,-1 0 0,1 1 0,-1 1 1,0 0-1,0 0 0,-1 1 1,1 0-1,-1 0 0,0 1 0,-1 1 1,12 9-1,-18-13 12,1 0 0,0 1 1,-1-1-1,0 1 0,0-1 0,0 1 0,0 0 0,-1-1 1,1 1-1,-1 0 0,0 0 0,0 0 0,0 0 0,-1 0 1,1 0-1,-1 1 0,0-1 0,0 0 0,-1 0 0,1 0 1,-1 0-1,0 0 0,0 0 0,0 0 0,-3 5 0,0 1 12,-1 0 0,0 0 0,-1 0-1,0-1 1,0 0 0,-1 0-1,0-1 1,-10 9 0,8-9 16,1-1 0,-1-1 0,-1 1 0,1-2 0,-1 1 0,0-1 1,0-1-1,-1 0 0,1 0 0,-1-1 0,0 0 0,0-1 0,0 0 0,0-1 0,0 0 1,-1-1-1,-21-2 0,13-1 46,0-1 0,0 0 1,1-2-1,-1 0 1,1-1-1,0-1 0,1-1 1,-34-21-1,50 28-282,-13-7 587,15 9-446,0 0 0,0 0-1,0 0 1,0-1 0,-1 1 0,1 0 0,0 0 0,0 0-1,0 0 1,0 0 0,-1 0 0,1 0 0,0-1 0,0 1-1,0 0 1,-1 0 0,1 0 0,0 0 0,0 0-1,-1 0 1,1 0 0,0 0 0,0 0 0,0 0 0,-1 0-1,1 0 1,0 0 0,0 0 0,0 0 0,-1 1-1,1-1 1,0 0 0,0 0 0,0 0 0,-1 0 0,1 0-1,0 0 1,0 0 0,0 1 0,0-1 0,0 0-1,-1 0 1,1 0 0,0 0 0,0 1 0,0-1 0,0 0-1,0 0 1,0 0 0,0 1 0,0-1 0,-1 0 0,1 12-4449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7.9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 27 5553,'0'0'880,"0"0"-149,0 0 283,-5 19 198,-2 13-501,1 0 1,2 0-1,-1 36 1,5-55-576,2-1-1,-1 1 1,2 0 0,0-1 0,0 1-1,1-1 1,0 0 0,2 0 0,-1 0-1,1-1 1,1 0 0,0 0-1,0 0 1,1-1 0,0-1 0,1 1-1,19 15 1,-16-15 6,1 0 0,0-1 0,0-1 0,1 0 1,0-1-1,0-1 0,1 0 0,-1 0 0,2-2 0,-1 0 0,0-1 0,1 0 0,-1-1 0,23 0 0,-32-2-84,0-1 1,0 0-1,-1 0 0,1 0 0,0 0 0,-1-1 1,1 0-1,-1 0 0,1-1 0,-1 1 0,0-1 1,0 0-1,0-1 0,-1 1 0,1-1 0,4-5 1,-2 1-13,-1 1-1,0-1 1,-1-1 0,0 1 0,0-1 0,-1 1 0,0-1 0,0 0 0,2-14 0,-2 10-13,-1 0-1,-1 0 1,0 0 0,-1-1 0,0 1-1,-1-1 1,-1 1 0,0-1-1,-1 1 1,0 0 0,-1 0-1,-1 0 1,0 0 0,-9-19-1,5 19 54,0 0-1,-2 0 1,1 1-1,-2 1 0,1 0 1,-2 0-1,1 1 1,-1 1-1,-1-1 0,-14-7 1,18 12-70,1 1 0,-1 0 1,0 0-1,0 1 0,0 0 0,0 0 1,-1 1-1,1 0 0,-1 1 0,1 0 1,-1 1-1,0 0 0,1 0 1,-1 1-1,0 0 0,1 1 0,-14 3 1,13 0-22,1-1 0,1 1 1,-1 0-1,1 1 0,-1 0 1,2 0-1,-1 1 0,1 0 1,0 0-1,0 1 0,1 0 1,0 0-1,0 0 0,1 1 1,0 0-1,-7 18 0,8-17-141,1 0 1,-1 0-1,2 0 0,-1 0 0,1 0 1,1 1-1,0-1 0,0 1 0,1-1 0,0 1 1,1-1-1,0 1 0,1-1 0,0 0 0,1 0 1,4 12-1,23 24-2615,4-7-3148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8.3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 11963,'0'0'4449,"0"0"-3897,0 0-224,0 0-312,0 0 56,0 0-72,0 0-880,4-11-2265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8.6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35 13355,'0'0'1716,"0"0"-1032,0 0-574,0 0 32,0 0 271,30 4-9,10 3-285,0-1-41,0-1 0,50 0 0,-48-4-59,-22 1-29,-1-1 0,1-1 1,-1-1-1,0 0 0,1-2 1,-1 0-1,28-8 0,-46 10-4,1 1-1,-1-1 0,0 1 0,0-1 0,1 0 1,-1 0-1,0 1 0,0-1 0,0 0 1,0 0-1,0 0 0,0 0 0,0-1 0,2-1 1,-3 2 6,0 1 0,0-1 1,0 1-1,1-1 0,-1 0 1,0 1-1,0-1 0,0 1 1,0-1-1,0 0 1,0 1-1,0-1 0,-1 0 1,1 1-1,0-1 0,0 1 1,0-1-1,-1 1 0,1-1 1,0 1-1,-1-1 0,1 0 1,-1 0-1,-1-1-7,1 1-1,-1-1 1,0 1 0,0-1-1,0 1 1,0 0 0,0 0-1,-1 0 1,1 0 0,0 0-1,0 0 1,-1 1 0,1-1-1,0 1 1,-3-1 0,3 1 15,0 0 1,0 0 0,-1 1 0,1-1 0,0 1 0,0-1 0,1 1 0,-1-1 0,0 1 0,0 0 0,0 0 0,0 0 0,1 0 0,-1 1 0,0-1 0,1 0 0,-1 1 0,1-1 0,0 1 0,-1-1 0,1 1 0,0 0 0,0-1 0,0 1 0,0 0 0,0 0 0,0 0 0,1 0 0,-1 0 0,0 2 0,-3 10 26,1 0 0,1 1 0,-2 19 0,3-20-12,-3 193 534,4-130-421,2-54-105,0 1-1,1-1 0,11 41 0,-1-10-2052,-12-45-2301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8.9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0 134 13379,'0'0'2840,"0"0"-2119,0 0-185,0 0 136,0 0-104,0 0-152,134-38-408,-90 27-16,5-3-160,8-12-840,-10 3-2785,-10 1-5849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9.3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 69 11322,'0'0'1282,"0"0"-586,-5 25-202,-13 86 396,17-101-826,0-1-1,0 0 0,1 0 0,0 1 1,0-1-1,1 1 0,0-1 0,1 0 1,0 0-1,1 0 0,0 0 0,0 0 1,1-1-1,0 1 0,0-1 0,1 0 1,0 0-1,1 0 0,-1-1 0,1 0 1,1 0-1,0-1 0,-1 1 0,17 9 0,-11-8 19,0-2-1,1 0 0,-1 0 1,1-1-1,1-1 0,-1 0 1,1-1-1,-1 0 0,1-1 1,0-1-1,0 0 0,0-1 0,0 0 1,27-5-1,-33 3-51,-1 0 0,1 0 1,-1-1-1,0 0 0,0-1 0,0 1 0,0-1 0,-1-1 0,0 1 1,0-1-1,0 0 0,0-1 0,-1 1 0,1-1 0,-2 0 0,1 0 1,-1-1-1,1 1 0,-2-1 0,1 0 0,-1 0 0,0-1 0,2-9 1,-2 8 39,-1-1 1,0 1 0,0 0-1,-1 0 1,0-1-1,-1 1 1,0-1 0,0 1-1,-1-1 1,0 1 0,-1 0-1,0-1 1,-1 1 0,0 0-1,0 1 1,-1-1 0,0 0-1,0 1 1,-7-9 0,0 4-37,0 0 1,-2 1 0,1 0-1,-2 1 1,1 1 0,-1 0 0,-1 1-1,0 1 1,0 0 0,-1 0 0,0 2-1,0 0 1,0 1 0,-1 1 0,0 0-1,0 1 1,0 1 0,0 1-1,0 0 1,0 1 0,-20 3 0,33-3-83,1 1 1,-1-1-1,1 1 1,-1 0 0,1 0-1,0 1 1,-1-1-1,1 1 1,0-1 0,0 1-1,0 0 1,0 0-1,0 1 1,0-1 0,1 1-1,-1-1 1,1 1-1,0 0 1,0 0 0,-3 4-1,2-1-354,0 1-1,1-1 0,-1 0 1,2 1-1,-1 0 1,1 0-1,-1-1 1,2 1-1,-1 12 1,1 6-4153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39.7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21 3753,'0'0'6905,"0"0"-4652,0 0-1400,0 0 170,0 0 160,24 8-312,78 21-252,-85-25-503,1-1 1,0 0-1,-1-2 1,1 0-1,0-1 1,28-4-1,-25 2-10,-6 1-82,-1 0-1,0-2 1,1 0-1,-1 0 1,0-1-1,0-1 1,26-13-1,-40 18-24,1 0-1,-1 0 1,1-1 0,-1 1-1,1 0 1,-1 0-1,1-1 1,-1 1-1,0 0 1,1-1-1,-1 1 1,1 0 0,-1-1-1,0 1 1,1 0-1,-1-1 1,0 1-1,1-1 1,-1 1-1,0-1 1,0 1 0,0-1-1,1 1 1,-1-1-1,0 1 1,0-1-1,0 1 1,0-1-1,0 1 1,0-2 0,-14-5-108,-26 3-142,12 3 198,1 1-1,-1 2 0,1 1 0,-53 12 1,69-13 55,1 1 1,0 1-1,1 0 1,-1 0-1,0 1 1,1 0-1,0 1 1,1 0 0,-1 0-1,1 1 1,0 0-1,1 1 1,-1-1-1,1 1 1,1 1-1,-8 11 1,13-18-4,0 0 1,-1 0-1,1 0 0,0-1 1,1 1-1,-1 0 1,0 0-1,0 0 0,1 0 1,-1 1-1,1-1 1,0 0-1,0 0 0,0 0 1,0 0-1,0 0 1,0 0-1,0 1 0,1-1 1,-1 0-1,1 0 1,-1 0-1,1 0 0,0 0 1,0 0-1,0 0 1,0-1-1,0 1 0,0 0 1,0 0-1,1-1 1,-1 1-1,1-1 0,-1 1 1,1-1-1,0 0 0,0 1 1,-1-1-1,1 0 1,0 0-1,3 1 0,10 4 6,-1-1 0,1-1-1,0 0 1,28 3-1,-19-3-9,9 2 23,22 4 56,67 21 1,-107-26-42,0 0 0,0 1 1,0 1-1,-1 1 0,0 0 1,-1 0-1,0 2 0,0-1 1,13 14-1,-22-19-27,0 0 0,-1 0 0,0 1-1,1-1 1,-1 0 0,-1 1 0,1 0 0,-1 0 0,0 0 0,0 0 0,0 0 0,-1 0-1,0 0 1,0 1 0,0-1 0,0 0 0,-1 1 0,0-1 0,0 0 0,-1 1-1,1-1 1,-1 0 0,0 1 0,-2 5 0,-1-4 15,1 1 0,-1-1 1,0 1-1,0-1 0,-1 0 0,0-1 1,-1 1-1,1-1 0,-1 0 0,0 0 0,-1-1 1,1 0-1,-1 0 0,-13 7 0,4-4-4,0-1-1,-1 0 0,0-1 0,0-1 1,-32 6-1,-87 0 276,2 0-518,111-6-1111,7 3-2200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50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2 8994,'0'0'3618,"0"0"-2547,0 0-627,0 0 766,0 0-102,0 0-480,-14-1-412,-49 2-157,60-1-50,1 1 0,-1 0 1,0 0-1,1 0 1,-1 0-1,1 0 0,-1 1 1,1-1-1,0 1 1,-1 0-1,1-1 0,0 1 1,0 0-1,0 0 1,1 1-1,-1-1 0,0 0 1,1 1-1,-2 2 1,-16 45 215,18-46-196,-2 7 30,1 0 0,0 0-1,0 0 1,1 0-1,0 0 1,1 0 0,0 0-1,1 1 1,0-1-1,1 0 1,0 0-1,5 14 1,-4-19-51,-1-1 0,1 1 0,0-1 0,1 0 1,-1 0-1,1 0 0,0 0 0,0-1 0,0 1 0,1-1 0,0 0 0,0 0 0,0-1 1,0 0-1,0 0 0,1 0 0,-1 0 0,1-1 0,0 0 0,0 0 0,0 0 0,0-1 1,10 1-1,-6 0-136,0 0 1,0-1-1,0 0 1,0-1-1,1-1 1,-1 1-1,0-1 1,0-1-1,0 0 1,0 0-1,-1-1 1,1 0-1,-1-1 1,1 0-1,-1-1 1,16-10 0,18-21-2569,-5-2-2490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0.6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57 45 8306,'0'0'2467,"0"0"-1492,0 0-715,0 0-67,0 0-49,0 0 138,-8 19 31,-27 64-118,32-76-116,0 0 0,1 0 0,0 0 1,1 1-1,0-1 0,0 1 0,0-1 0,1 1 1,2 14-1,-1 4 249,-1-18-286,1 0 0,0 0 0,0 0 0,1 0 0,0-1 0,0 1 0,1 0 0,0-1 0,0 0 0,1 1 0,0-2 0,0 1-1,1 0 1,-1-1 0,1 0 0,1 0 0,-1 0 0,1 0 0,0-1 0,1 0 0,-1-1 0,1 1 0,0-1 0,0 0 0,9 3 0,3 1 131,0-1-1,1-1 1,-1-1 0,1 0 0,0-2 0,0 0-1,1-1 1,37-2 0,-53-1-127,0 1 0,1-1 1,-1 0-1,0-1 0,0 1 1,0-1-1,0 0 0,0-1 0,0 1 1,-1-1-1,1 0 0,-1 0 0,0 0 1,0 0-1,0-1 0,0 0 0,0 0 1,-1 0-1,0 0 0,1 0 0,-2-1 1,1 0-1,0 1 0,-1-1 0,0 0 1,0 0-1,2-10 0,0-2 14,0-1 1,-2 0-1,0 0 0,0 0 1,-2 0-1,0 0 0,-4-20 1,2 28-20,0 0 0,-1 1 1,0-1-1,0 1 1,-1 0-1,-1 0 1,1 1-1,-2-1 0,1 1 1,-1 0-1,0 0 1,-1 1-1,1 0 0,-2 0 1,-14-11-1,13 10-9,-1 2-1,0-1 0,-1 1 1,0 0-1,0 1 1,0 0-1,0 1 0,-1 1 1,0-1-1,0 2 1,0 0-1,-19-1 1,25 2-51,0 1 0,1 0 1,-1 1-1,0-1 1,0 1-1,1 0 1,-1 1-1,0-1 0,1 1 1,-1 0-1,1 0 1,0 1-1,0 0 0,0 0 1,0 0-1,0 0 1,1 1-1,-1 0 1,1 0-1,0 0 0,0 0 1,1 1-1,-1 0 1,1-1-1,0 1 1,0 1-1,-2 5 0,0-1-123,0 1-1,1-1 0,1 1 0,-1 0 0,2 1 0,-1-1 0,2 0 0,-1 15 0,2-18-376,0 0 0,0 1 0,1-1 0,1 0-1,-1 1 1,2-1 0,2 9 0,11 15-5077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1.0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38 13083,'0'0'2832,"0"0"-2007,0 0-697,0 0-40,0 0-88,0 0-248,0 0-1001,20-15-919,-10-7-7706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1.3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10642,'0'0'1762,"0"0"-1130,0 0-477,0 0-79,23 11 264,2 1-148,4 2 38,-1-1 0,2-2-1,33 10 1,-24-12-100,1-1 1,-1-2-1,1-2 1,1-1-1,-1-3 1,49-4-1,-86 3-128,0 1 0,-1 0 0,1-1 0,-1 1-1,1-1 1,-1 0 0,1 0 0,-1 0 0,1 0-1,-1 0 1,0 0 0,0-1 0,3-1 0,-4 2-6,0 0 0,-1 0 1,1 0-1,-1 0 1,1 1-1,0-1 0,-1 0 1,0 0-1,1 0 1,-1 0-1,1 0 0,-1 0 1,0 0-1,0 0 1,0 0-1,0 0 0,0-1 1,0 1-1,0 0 0,0 0 1,0 0-1,0-1 1,-1-1 4,0 1 0,-1 0 0,1-1-1,0 1 1,-1 0 0,1 0 0,-1 0 0,0 0 0,0 0 0,1 0 0,-1 1 0,0-1 0,-1 1 0,1-1 0,0 1 0,0 0 0,-1 0 0,1 0 0,0 0 0,-1 0 0,1 0 0,-1 1 0,-4-1 0,6 1-1,-1-1 1,1 1 0,-1 1 0,1-1-1,-1 0 1,1 0 0,-1 0 0,1 1-1,-1-1 1,1 1 0,-1-1 0,1 1 0,0 0-1,-1 0 1,1-1 0,0 1 0,0 0-1,0 0 1,-1 0 0,1 0 0,0 0-1,0 1 1,0-1 0,1 0 0,-1 0-1,0 1 1,0-1 0,1 0 0,-1 1-1,0-1 1,1 1 0,0-1 0,-1 1-1,1 1 1,-3 9 6,1 0-1,0 0 1,1 18 0,0-15 10,-1 302 1345,4-293-1226,11 45 0,0 14-1926,-12-69-1638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1.6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1 127 11258,'0'0'4105,"0"0"-3417,0 0-480,0 0 257,0 0 263,0 0-280,131-42-136,-82 26-312,1 1-8,16-8-488,-11 8-2113,-11-1-4360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2.0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12 141 8586,'0'0'2443,"0"0"-988,-2 22-672,-7 74-216,9-87-489,-1-1 0,2 1 0,-1-1 0,1 1 0,0-1 0,1 0 0,0 1 0,0-1 0,1 0 0,0 0 0,0-1 0,1 1 0,0-1 0,0 1 1,1-1-1,0 0 0,0-1 0,0 1 0,1-1 0,0 0 0,0-1 0,1 1 0,0-1 0,13 7 0,-4-3-46,0-2 1,0 0-1,0-1 0,1-1 0,-1 0 0,1-1 1,1-1-1,-1-1 0,0 0 0,23-1 0,-32-2 19,1 0 0,0-1-1,0 1 1,-1-2 0,0 1-1,1-1 1,-1 0-1,0-1 1,0 0 0,-1 0-1,1-1 1,-1 0-1,0 0 1,0-1 0,-1 0-1,1 0 1,-1 0 0,-1-1-1,1 0 1,-1 0-1,0-1 1,-1 1 0,7-15-1,-3 3 69,0-1-1,-1 0 0,-1 0 0,0 0 1,-2-1-1,-1 0 0,0 0 0,-1-40 1,-2 56-43,0 0 1,-1 0-1,0 0 0,0 1 1,0-1-1,-1 0 1,1 0-1,-1 1 1,0-1-1,-1 1 1,1-1-1,-1 1 1,0 0-1,0 0 0,-5-5 1,2 3 3,-1 1 0,1-1 1,-1 1-1,-1 1 0,1-1 0,-1 1 0,1 1 1,-12-4-1,-4 0-31,-1 1 0,1 1 0,-1 1 0,0 1 0,-36 1 0,49 2-82,-1 0 1,0 0-1,1 2 0,-1-1 1,1 1-1,-1 1 1,-11 4-1,19-5-36,0 0-1,0 0 1,0 1 0,0-1-1,0 1 1,1 0-1,-1 0 1,1 1 0,0-1-1,0 1 1,0-1 0,0 1-1,1 0 1,-1 0-1,1 0 1,0 0 0,0 1-1,1-1 1,-1 1-1,-1 6 1,0 5-688,1-1 1,0 0-1,1 1 0,1-1 1,0 1-1,1 0 0,4 20 1,6 3-6002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2.3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13171,'0'0'2368,"0"0"-1584,0 0-663,0 0-9,0 0-104,0 0 40,0 0 272,109 20-272,-57-16 80,2 1-80,-2-5 0,-5 0 24,-13 0-72,-6 0-80,-14 0-216,-14-5-1425,0-4-95,0 1-3857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2.7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194 1 544,'0'0'7159,"0"0"-4461,0 0-1659,0 0-343,0 0-28,-18 21-177,-53 66 8,68-84-452,0 1 0,1-1 0,0 0 1,0 1-1,0-1 0,0 1 0,0 0 1,1 0-1,0-1 0,0 1 0,0 0 0,-1 7 1,2-10-38,0 0 0,0 1 0,1-1 0,-1 1 0,0-1 0,1 1 0,-1-1 0,1 0 0,-1 1 0,1-1 0,0 0 0,0 1 0,-1-1 0,1 0 0,0 0 0,0 0 0,0 0 0,0 0 0,1 0 1,-1 0-1,0 0 0,2 1 0,4 1-1,1 0 0,0-1 0,0 1 0,0-1 0,0-1 0,0 0 0,17 1 0,-12-1 58,-2 0-51,42 4 5,0 2-1,57 16 0,-95-19 12,0 1 0,-1 0 0,0 1 0,0 0 0,-1 2 0,1-1 0,-1 1 0,-1 1 0,0 1 0,0-1 0,-1 2 0,13 14 0,-20-20 33,0 2-1,0-1 0,-1 0 1,0 1-1,0-1 1,0 1-1,-1 0 0,0 0 1,0 0-1,-1 0 1,0 0-1,0 0 0,-1 0 1,1 1-1,-2-1 1,1 0-1,-1 0 0,0 0 1,-1 1-1,1-1 1,-1 0-1,-1-1 0,1 1 1,-1 0-1,-1-1 1,1 0-1,-1 1 0,0-1 1,0-1-1,-1 1 0,0-1 1,0 1-1,0-1 1,-6 4-1,-5 2 24,0 0-1,-1-1 0,-1-1 1,1-1-1,-1 0 1,-1-1-1,1-1 1,-1-1-1,-28 4 1,-12-2 737,-106-1 0,156-6-765,0-1-1,0 0 1,0 0 0,0-1 0,0 0 0,0-1 0,1 1 0,-15-8 0,-16-10-4492,32 17-2883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6.2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18 6065,'0'0'2462,"0"0"-575,0 0-416,0 0-289,0 0 143,0 0-283,36 8 1285,-1 0-2251,1-2-1,0-2 0,0-1 1,0-2-1,0-2 1,56-7-1,-58 3-68,41-12 0,-2 1-2,-119 33-6149,15 1-1507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6.5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32 3729,'0'0'5313,"0"0"-3469,0 0-953,0 0 309,0 0 194,28 2-146,7 2-876,133 5 1074,110-24 653,-225 10-1896,-5-2-139,-17-4-6608,-14 2-2642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8.2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72 414 10914,'0'0'1705,"0"0"-450,0 0 141,1-20-391,13-158 245,-7-37-260,-4 311-1008,5 0 0,29 145 1,67 184 19,-78-329-6,-21-80 10,2 20 116,-7-36-66,0 0 81,-24 0 417,-151-18-622,91 18-240,83 0 284,1 0-38,0 0 36,36 1 30,24 3 314,0-2 1,1-3 0,-1-3 0,87-15-1,-145 18-269,12-2 308,0 0 0,0 1 1,22-1-1,-43 20-3754,-10 0-821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50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6409,'0'0'6612,"0"0"-4632,0 0-1663,0 0-149,0 0 189,-2 26 252,-1-2-503,1 0 0,1 1 0,1 0 0,1-1 0,2 0 0,0 1 0,11 36 0,259 656-216,-271-711-307,9 23-549,-8-8-5190,-3-20 3146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49.7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9722,'0'0'2109,"0"0"-1023,0 0-137,0 0 136,0 0-237,0 0-165,26 0 717,48 7-849,-29-2-463,-1-2-1,1-1 1,59-7 0,-92 3 448,7-1-2834,-19 3 2183,0 0-1,1 0 1,-1 1-1,0-1 1,1 0-1,-1 0 1,0 1-1,0-1 0,1 0 1,-1 1-1,0-1 1,0 0-1,0 1 1,1-1-1,-1 0 1,0 1-1,0-1 0,0 1 1,0-1-1,0 0 1,0 1-1,0-1 1,0 1-1,0-1 1,0 0-1,0 1 1,0-1-1,0 1 0,0-1 1,0 0-1,0 1 1,0-1-1,-1 0 1,1 1-1,0-1 1,0 0-1,0 1 0,-1-1 1,1 0-1,0 1 1,0-1-1,-1 0 1,1 0-1,-1 1 1,-10 14-6619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50.1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10002,'0'0'1829,"0"0"-1009,0 0-185,0 0 230,0 0-67,0 0-9,14 0-49,406 15 2203,-368-13-2757,-31-2-62,-1 1 0,35 6 0,-60-4 481,-11-7-3581,11-2-2733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7:51.3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74 303 10362,'0'0'1405,"0"0"-555,0 0 261,0 0 71,0 0-350,0 0-189,-11-16-118,-32-53-110,40 64-375,1 1 1,-1-1-1,1 1 1,0-1-1,0 0 1,1 0-1,0 0 1,0 0-1,0 0 1,0 0-1,1-1 1,-1 1-1,2 0 0,-1 0 1,0 0-1,2-6 1,0-5-10,-1 13-32,0 0 1,0 0-1,0-1 1,1 1-1,-1 0 1,1 1-1,0-1 0,0 0 1,0 0-1,0 1 1,0-1-1,1 1 1,-1 0-1,1-1 1,0 1-1,-1 1 1,1-1-1,0 0 0,5-2 1,63-25-20,-45 22 12,0 0-1,0 2 1,1 0-1,0 2 1,0 1-1,0 2 1,38 3 0,-46-1-2,-1 0 1,0 1-1,0 2 1,0-1-1,0 2 1,-1 1-1,0 0 1,0 1-1,-1 0 1,0 2-1,26 19 1,-36-23 7,0 0 1,0 1-1,0 0 1,-1 0-1,0 0 0,0 1 1,-1-1-1,0 1 1,0 0-1,-1 1 0,0-1 1,0 1-1,-1-1 1,0 1-1,-1 0 1,0-1-1,0 1 0,-1 0 1,0 0-1,-1 0 1,1 0-1,-2 0 1,1-1-1,-1 1 0,-1-1 1,0 1-1,0-1 1,0 0-1,-1 0 1,0 0-1,-1 0 0,-6 8 1,-12 6 0,0-1-1,-1-1 1,-1-2 0,-1 0 0,-1-2 0,-41 19 0,39-21 5,1 2 1,0 0-1,1 2 1,1 1 0,0 1-1,-24 25 1,40-32-4,-1-1 1,2 1 0,0 1 0,0 0-1,1 0 1,1 1 0,0 0-1,1 0 1,1 0 0,1 1-1,0 0 1,1 0 0,0 0-1,1 0 1,1 0 0,1 1-1,0-1 1,3 18 0,-2-31 0,-1-1 0,1 1 1,-1-1-1,1 0 0,0 0 0,0 1 1,0-1-1,0 0 0,0 0 0,1 0 1,-1 0-1,1 0 0,-1 0 1,1 0-1,0-1 0,0 1 0,0 0 1,0-1-1,0 0 0,0 1 0,0-1 1,0 0-1,0 0 0,1 0 0,-1 0 1,0-1-1,1 1 0,-1-1 1,1 1-1,-1-1 0,0 0 0,1 0 1,3 0-1,0-1 4,-1 1 0,0-1 1,0 0-1,1 0 0,-1 0 1,0-1-1,0 1 0,0-1 1,-1-1-1,1 1 0,0-1 1,-1 1-1,0-1 0,8-7 1,37-52 37,7-7 17,-54 67-62,1 0 0,-1 0-1,1 0 1,0 1 0,0-1-1,-1 1 1,1-1 0,0 1-1,0 0 1,0 0 0,0 0-1,1 1 1,-1-1 0,0 1-1,0-1 1,0 1 0,0 0-1,1 1 1,-1-1 0,0 0-1,0 1 1,0 0 0,0 0-1,0 0 1,4 1 0,8 5-8,-1 0 0,0 1 0,25 18 0,-14-9 30,-3-2 32,0-2 0,0-1 0,1-1 0,1 0 0,0-2 0,0-1 0,1-1 0,0-1 0,0-1 0,43 2 0,-67-7-29,1 0 1,-1-1-1,0 1 0,1-1 1,-1 0-1,0 1 1,0-1-1,0 0 1,1 0-1,-1 0 1,0 1-1,0-1 0,0-1 1,0 1-1,0 0 1,-1 0-1,1 0 1,0 0-1,0-1 1,-1 1-1,1 0 1,-1 0-1,1-1 0,-1 1 1,0-1-1,1 1 1,-1 0-1,0-1 1,0 1-1,0-3 1,3-52 298,-4 46-276,4-52 156,-1 40-85,-1-1-1,-1 1 0,-1 0 0,-6-35 0,7 56-263,0 0-1,-1-1 0,1 1 1,0 0-1,-1 0 1,1 0-1,-1 0 0,1 0 1,-1 0-1,0 0 0,1 0 1,-1 0-1,0 0 0,0 1 1,1-1-1,-1 0 0,0 0 1,0 1-1,0-1 0,0 0 1,0 1-1,0-1 1,0 1-1,0 0 0,-2-1 1,-4 0-6724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17.7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8314,'0'0'2599,"0"0"-1395,0 0-482,0 0 187,0 0 340,13 9-237,2 2-811,0-1 1,1-1 0,0 0 0,0-1-1,1 0 1,0-2 0,27 8-1,-5-10-130,0-1-1,0-2 0,0-2 1,0-1-1,0-2 0,41-10 1,-76 16-4716,-6 8-35,-11 5-3718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18.1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 10442,'0'0'2201,"0"0"-1369,0 0-640,0 0 728,0 0 392,0 0-936,171 0-39,-119 0-337,-6 0 88,1 0-208,-5 0 72,15 0-1145,-12 0-1599,-6-2-4194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18.5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71 1 11322,'0'0'1521,"0"0"-740,0 0-45,0 0 146,0 0-95,0 0-487,0 4-151,-4 76 543,-27 153 0,17-162-595,4 2 0,-2 143 0,12-213-98,1 0-1,-1 0 1,0 0 0,1-1-1,0 1 1,0 0-1,0 0 1,0 0-1,0-1 1,1 1 0,-1 0-1,1-1 1,-1 1-1,1-1 1,0 0-1,0 0 1,0 1 0,1-1-1,-1-1 1,0 1-1,1 0 1,-1 0-1,1-1 1,-1 0 0,1 1-1,0-1 1,0 0-1,-1 0 1,1-1-1,4 2 1,10 1 23,0-1 0,0-1-1,0-1 1,22-1 0,-7 0 83,9-1-66,47-8 1,32-2 87,-73 11-102,1 3 0,-1 2 0,72 15 0,-109-17-241,49 8 284,-57-9-311,0-1 0,0 0 0,0 1 0,0-1 0,0 0 0,0-1 0,0 1 0,0 0 0,0 0 0,0-1 0,0 1 0,0-1 0,0 0 0,0 0 0,0 0 0,0 0 0,0 0 0,0 0 0,-1 0 0,1 0 0,2-3 0,4-13-4626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18.8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4121,'0'0'7072,"0"0"-4970,0 0-1533,0 34 269,2 29-218,2 1 1,24 121 0,119 613 1848,-143-772-2392,2 23 199,2 0 1,2-1-1,2-1 1,29 71-1,-27-96-671,-5-13-796,-9-8 1139,0-1 1,0 0-1,0 0 1,0 0-1,1 0 1,-1 0-1,0 0 1,0 0-1,0 0 1,1 0-1,-1 0 1,0 0-1,0 0 1,0 0-1,0 0 1,1 0-1,-1 0 1,0 0-1,0 0 1,0 0-1,0 0 1,1 0-1,-1 0 1,0 0-1,0 0 1,0 0-1,0-1 1,1 1 0,-1 0-1,0 0 1,0 0-1,0 0 1,0 0-1,0 0 1,0-1-1,0 1 1,1 0-1,-1 0 1,0 0-1,0 0 1,0 0-1,0-1 1,0 1-1,0 0 1,0 0-1,0 0 1,0-1-1,1-12-9845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1.0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127 10 3145,'0'0'3702,"0"0"-2041,0 0-198,0 0 43,0 0-206,0-10 4635,-15 182-5975,2-53 56,-75 729 81,87-835-91,-8 98-20,9-110-58,0-1-262,0-6-328,1-51-4908,3 24-312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1.5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7514,'0'0'1927,"0"0"-870,0 0-135,0 0-159,0 0-245,0 0-294,3 0-124,-1 1-61,0 1 1,0-1-1,0 0 0,0 1 0,0-1 0,0 1 0,0 0 0,0-1 0,-1 1 0,1 0 0,-1 0 0,1 0 0,-1 0 0,0 1 0,0-1 0,0 0 0,2 4 0,16 54 879,-12-36-621,79 246 1100,129 273 0,-183-475-1136,3-2 0,2-1 0,85 111 0,-119-187-1281,-4-21-575,-3-9-2907,-5-1-3601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2.0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5209,'0'0'1748,"0"0"-810,0 0-48,0 0 494,0 19-160,-2 299 1269,21 690 1195,-16-797-2257,13-245-501,12-34-3172,-13 34-2368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5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2681,'0'0'6148,"0"0"-4432,12-19-1435,45-59-39,-53 73-177,1 1 0,-1-1 0,1 1 1,0 1-1,0-1 0,0 1 0,1 0 0,-1 0 1,1 0-1,-1 1 0,1 0 0,0 0 1,0 0-1,0 1 0,0 0 0,0 0 0,8 0 1,7-2 403,-1-1 135,1 1 0,0 1 1,0 1-1,27 2 1,-41 0-557,-1-1 0,0 1 0,1 1 0,-1-1 0,0 1 0,0 0 0,0 1 0,0-1 0,-1 1 0,1 0 1,-1 1-1,1-1 0,-1 1 0,0 0 0,-1 0 0,1 1 0,-1-1 0,5 7 0,2 7 11,-2 0 0,0 1 0,-1 0 0,-1 0 0,9 36 0,-10-31 41,2-1 0,0 1 0,16 30 0,-23-51-95,1 1-1,1 0 1,-1-1 0,0 0 0,1 1 0,-1-1 0,1 0 0,0-1 0,0 1 0,0 0-1,1-1 1,-1 1 0,1-1 0,-1 0 0,1-1 0,0 1 0,0 0 0,-1-1 0,1 0-1,0 0 1,0 0 0,0 0 0,0-1 0,1 0 0,5 0 0,-4-1-18,0 0 0,-1 0 0,0-1 1,1 1-1,-1-2 0,0 1 0,0 0 1,0-1-1,0 0 0,0 0 0,-1-1 1,1 1-1,-1-1 0,0 0 0,0 0 1,0 0-1,6-10 0,0-4-18,-1 0 1,-1-1-1,0 0 1,-1-1-1,-2 1 1,0-1-1,-1-1 0,0 1 1,-2 0-1,-1-1 1,0 0-1,-1 1 1,-5-31-1,-2 37 289,7 13-255,-1 1 1,1 0-1,0 0 0,0 0 1,0-1-1,-1 1 0,1 0 1,0 0-1,0 0 0,-1 0 0,1-1 1,0 1-1,-1 0 0,1 0 1,0 0-1,0 0 0,-1 0 0,1 0 1,0 0-1,-1 0 0,1 0 1,0 0-1,0 0 0,-1 0 1,1 0-1,0 0 0,-1 0 0,1 0 1,0 1-1,0-1 0,-1 0 1,1 0-1,0 0 0,0 0 0,-1 0 1,1 1-1,0-1 0,0 0 1,-1 0-1,1 0 0,0 1 1,0-1-1,0 0 0,0 0 0,-1 1 1,1-1-1,0 0 0,0 1 1,0-1-1,0 0 0,0 0 0,0 1 1,0-1-1,0 0 0,0 1 1,-5 15 23,2 1 1,0 0-1,1 0 1,1 0 0,0 0-1,3 25 1,-2-9 48,0-24-57,1 0 0,0 0 0,0 0 0,0 0 0,1 0 0,1 0 0,-1-1 0,1 1 0,6 9 0,-7-13-35,0-1 0,1 0 1,0-1-1,0 1 1,0 0-1,0-1 1,0 0-1,1 1 1,0-1-1,0-1 0,0 1 1,0-1-1,0 1 1,0-1-1,0 0 1,1-1-1,-1 1 0,1-1 1,-1 0-1,6 1 1,-1-1-392,0 0 0,0-1 0,0 0 0,0-1-1,0 1 1,0-2 0,0 1 0,14-6 0,20-13-4355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4.0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89 208 5817,'0'0'1842,"0"0"-142,0 0-162,0 0-292,0 0-262,0 0-180,-20-1 2603,14 8-3406,0 0-1,0 1 1,1 0 0,0 0-1,0 0 1,1 1-1,0-1 1,0 1-1,-2 11 1,2-9 1,0 0 0,2 0 0,-1 0 0,1 0 0,1 0 0,0 0 0,0 0 0,1 1 0,1-1 0,3 21 0,-2-24-1,1 0 1,-1 0-1,2-1 0,-1 1 1,1-1-1,0 1 0,0-1 1,1-1-1,0 1 1,0 0-1,1-1 0,-1 0 1,1-1-1,1 1 0,8 5 1,-3-3 29,1 0 0,1-1 0,-1 0 0,1-1 0,0-1 0,1 0 0,-1 0 0,1-2 0,0 0 0,0-1 0,29 1 0,-35-3 16,0 0 1,1-1-1,-1 0 1,0-1 0,0 1-1,0-2 1,0 0 0,-1 0-1,1 0 1,-1-1 0,1 0-1,-1-1 1,0 0 0,-1 0-1,1-1 1,-1 1-1,0-2 1,-1 1 0,1-1-1,7-12 1,-6 7-36,-1 0 1,0-1-1,-1 0 0,-1-1 1,0 1-1,-1-1 0,0 0 1,-1 0-1,-1 0 0,0 0 1,-1-1-1,0 1 0,-1-1 1,-1 1-1,0 0 0,-1-1 0,-1 1 1,0 0-1,-1 0 0,0 1 1,-1-1-1,-1 1 0,0 0 1,-9-15-1,4 12-13,0 0 1,-1 1-1,-1 1 1,0 0-1,-1 0 0,-25-18 1,29 26-2,0-1 1,0 2-1,0-1 1,-1 2-1,0-1 1,0 1-1,0 1 1,0 0-1,0 1 1,-1 0-1,1 0 1,-15 1-1,19 0-1,0 1 1,1 0-1,-1 0 0,0 1 1,1 0-1,-1 0 0,0 0 1,1 1-1,-1 0 0,1 0 1,0 1-1,0 0 0,0 0 1,0 0-1,0 1 0,1 0 1,-1 0-1,1 0 0,0 1 1,1-1-1,-1 1 0,1 0 1,0 1-1,0-1 0,0 1 1,1 0-1,-1 0 0,2 0 1,-4 8-1,2 2-1,0 1 1,1 0-1,0 0 0,2 0 0,0 0 0,1 0 1,0 1-1,2-1 0,0 0 0,1 0 1,0 0-1,1-1 0,1 1 0,1-1 1,1 0-1,15 28 0,-13-28 4,2 1 0,0-2 0,1 1 0,1-1 0,0-1 0,0-1 0,2 1-1,25 17 1,-33-27 1,0 1-1,1-1 0,-1 0 0,1 0 0,0-1 0,0 0 0,1-1 1,-1 1-1,1-2 0,-1 1 0,1-1 0,-1 0 0,1-1 1,0 0-1,-1-1 0,1 1 0,-1-2 0,1 1 0,-1-1 0,1 0 1,14-7-1,-14 4 0,0 0-1,0 0 1,-1-1 0,1-1 0,-1 1 0,-1-1-1,1-1 1,-1 1 0,0-1 0,-1-1 0,0 1-1,0-1 1,-1 0 0,0 0 0,-1-1 0,0 1 0,3-11-1,0-2 0,-2 0 0,0 0 0,-2-1 0,0 1 0,-2-1 0,-2-42 0,1 63-1,0-1 1,0 1-1,0 0 1,0 0-1,-1 0 0,1 0 1,-1 0-1,1 0 0,-1 0 1,0 0-1,0 0 1,0 0-1,0 0 0,0 0 1,0 1-1,-1-1 1,1 0-1,-4-2 0,3 39-160,2-11 165,1 1 1,1 0-1,2-1 1,12 48-1,-12-58-2,1-1 0,1 1 0,1-1-1,-1 0 1,2 0 0,0-1 0,0 0-1,2-1 1,19 21 0,-23-26-15,1 0-1,0-1 1,0 1-1,0-1 1,1-1-1,-1 1 1,1-1-1,0-1 1,1 1-1,-1-2 1,14 4-1,31-1-2625,-30-5-2060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5.3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34 5193,'0'0'2627,"0"0"-712,0 0-436,0 0-337,0 0-158,0 0-202,9 0 1901,39 0-2604,68-15 38,-81 8-120,68-2 1,-79 8 10,-17 0-8,0 1-1,1 0 1,-1 0-1,1 0 1,10 3 0,-16-2 1,-1-1 1,1 1 0,-1-1 0,1 1 0,-1 0-1,0-1 1,1 1 0,-1 0 0,0 0-1,0 0 1,1 0 0,-1 0 0,0 0 0,0 1-1,0-1 1,0 0 0,-1 1 0,1-1 0,0 0-1,0 1 1,-1-1 0,1 1 0,-1-1-1,1 1 1,-1-1 0,0 1 0,0-1 0,0 1-1,0-1 1,0 4 0,-1 2 4,0 0 0,0 0 0,-1-1 0,0 1 0,0 0 0,0-1 0,-1 1 0,0-1 0,0 0 0,-1 0 1,0 0-1,0-1 0,0 1 0,-6 4 0,-13 14 13,-42 34 0,51-46-16,-31 24 19,22-18-7,1 0 0,1 2 0,-27 31 0,42-43-23,0 1 0,0-1 1,1 1-1,1 0 0,-1 0 0,1 1 1,1-1-1,0 1 0,0 0 0,1 0 1,0 0-1,1 0 0,0 17 0,1-27 9,0 1 0,0-1 0,0 0-1,0 0 1,0 1 0,0-1 0,0 0-1,0 0 1,0 1 0,0-1 0,0 0-1,0 0 1,1 1 0,-1-1 0,0 0-1,0 0 1,0 1 0,0-1-1,0 0 1,1 0 0,-1 0 0,0 0-1,0 1 1,0-1 0,1 0 0,-1 0-1,0 0 1,0 0 0,1 0 0,-1 0-1,0 1 1,0-1 0,1 0 0,-1 0-1,0 0 1,0 0 0,1 0 0,-1 0-1,0 0 1,0 0 0,1 0 0,-1 0-1,17-6 9,11-12 5,-19 10-13,0 1 0,0 0 0,0 0 0,1 1 0,0 1 0,0 0-1,15-6 1,-20 10-1,-1 0-1,1 0 1,-1 1-1,1-1 0,-1 1 1,1 0-1,-1 0 1,1 1-1,0-1 1,-1 1-1,1 0 0,-1 0 1,0 1-1,1-1 1,-1 1-1,0 0 1,0 0-1,0 0 0,0 1 1,0-1-1,3 4 1,9 7 125,0-1 1,1-1-1,0-1 1,21 9-1,-29-15-61,0-1 0,0 0 0,0 0 0,1-1-1,-1 0 1,1-1 0,-1 0 0,1-1 0,0 0-1,17-2 1,-22 1-45,-1-1 0,1 0 0,-1 0-1,0 0 1,1-1 0,-1 1 0,0-1-1,0 0 1,-1 0 0,1 0 0,0-1-1,-1 1 1,4-6 0,37-52-565,-40 55 385,16-26-1881,-5 3-3539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6.7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523 71 8122,'0'0'1899,"0"0"-284,0 0-66,0 0-34,0 0-561,0 0-180,-11-10-278,-33-29-87,39 36-389,1 0 0,-1 0 0,0 1 0,0 0 0,0 0 0,0 0 0,0 1 0,0 0 0,0 0 0,-1 0 0,1 0 0,0 1 0,-1 0 0,1 0 0,0 1-1,-9 1 1,-10-1 0,5 0-21,1 1-1,0 1 1,-1 1 0,2 0 0,-1 1 0,0 1-1,1 0 1,0 2 0,0 0 0,1 1 0,0 0 0,1 2-1,0-1 1,0 2 0,1 0 0,1 1 0,-22 27-1,30-34-2,1 1 0,1 0-1,-1 1 1,1-1-1,0 1 1,1-1-1,0 1 1,0 0 0,1 0-1,0 0 1,0 0-1,1 0 1,0 11 0,0-13 1,1 1 1,0-1 0,0 1 0,1-1 0,0 0 0,0 1 0,0-1 0,1 0 0,-1 0 0,2-1 0,-1 1 0,1-1-1,-1 1 1,1-1 0,1 0 0,7 7 0,2-2 3,0 0 0,1 0 0,1-1 0,-1-1 0,1-1 0,1 0 0,-1-1 0,1-1 0,26 5 0,8-2 13,98 0 0,18 2-5,-146-8-13,-1 2-1,1 1 1,-1 1 0,-1 0 0,1 1 0,19 11-1,-19-7 5,-1 0 1,0 2-1,-1 0 0,0 1 0,-1 1 0,-1 1 0,22 26 0,-29-31 2,-1 0 0,0 0 0,-1 1 0,-1 0 0,0 1 0,0 0 0,-2-1 0,1 2 0,-1-1 1,-1 0-1,-1 1 0,0-1 0,1 20 0,-4-26 1,-1 0 1,1-1-1,-1 0 1,0 1-1,0-1 1,-1 0-1,0 0 1,0 0-1,0 0 1,-1-1-1,0 0 1,0 1-1,0-1 1,0 0-1,-1-1 1,0 1-1,0-1 1,-9 6-1,-12 7 24,0 0 0,-44 20-1,55-30-15,1-1-1,-1-1 0,-1 0 1,1-1-1,0 0 0,-1-1 0,0-1 1,0-1-1,0 0 0,0-1 0,0-1 1,-31-5-1,17-1 128,0-2 0,1-1 0,0-1 0,1-1 0,-45-27 0,-5-4 435,-67-41 762,140 81-1314,3 3-3398,2 0-1788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7.7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107 185 8058,'0'0'2115,"0"0"-1036,0 0-342,0 0-58,0 0-230,0 0-255,-5 6-137,-6 11 138,1 0-1,1 1 0,0 0 0,1 0 1,1 1-1,1 0 0,-8 39 1,4 5 248,-4 82 0,14-145-443,-3 40 236,2-1-1,6 58 0,-3-85-190,0 0 1,1 0-1,0 0 0,0-1 1,2 1-1,-1-1 1,1 0-1,1 0 0,0-1 1,1 1-1,0-1 1,11 12-1,-2-6 11,1 0 1,1-2-1,0 0 1,1-1-1,0 0 1,1-2-1,1 0 1,-1-2-1,44 14 0,-36-15 5,0-1 0,0-2 0,1-1 0,0-1 0,-1-1 0,1-2 0,45-5 0,-58 3-13,0-2-1,-1 0 1,1-1 0,-1 0-1,0-2 1,0 1-1,-1-2 1,1 0 0,-2-1-1,1 0 1,-1-1-1,-1 0 1,0-1 0,0-1-1,-1 0 1,-1 0-1,0-1 1,10-17 0,-6 7 41,0-1 0,-2-1 1,-1 0-1,-1 0 0,-1-1 1,-2-1-1,0 1 0,-2-1 1,0 0-1,-1-29 0,-2 30 28,-2-1 0,-2 1-1,-7-48 1,5 59-81,0 0 0,-1 0 0,-1 0 0,0 0 0,-1 1 0,-1 0 0,-15-21 0,4 9-22,-1 2 0,-1 0 0,-1 2 0,-2 0 0,0 2 0,-1 1 0,0 0 0,-2 2 0,0 1-1,-1 1 1,-1 2 0,0 0 0,-1 2 0,0 2 0,0 0 0,-1 2 0,0 2 0,-1 0 0,-52 0 0,76 6-51,0-1 1,-1 1-1,1 1 1,0 0-1,0 0 1,0 0-1,0 1 1,1 0-1,-1 1 1,1-1-1,-1 2 1,1-1-1,1 1 1,-1 0-1,1 0 0,-1 1 1,1-1-1,1 2 1,-1-1-1,1 0 1,1 1-1,-1 0 1,1 0-1,-6 15 1,-2 4-902,2 1 1,1 0-1,2 1 0,0 0 1,-5 53-1,6-17-6087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8.2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 0 9690,'0'0'2137,"0"0"-1233,0 0-406,0 0 341,0 0 224,0 0-336,0 11-238,0 9-154,-1-1-1,0 1 0,-2 0 0,-9 35 1,5-35-192,4-14-117,0 0 1,0 1-1,1 0 1,0 0-1,0 0 0,1 0 1,-1 0-1,2 0 1,-1 0-1,1 0 1,0 0-1,1 0 1,1 11-1,-1-16-15,0-1 1,1 1-1,-1 0 1,1 0-1,0-1 1,-1 1-1,1-1 0,0 1 1,0-1-1,0 0 1,0 1-1,0-1 0,0 0 1,0-1-1,0 1 1,0 0-1,1 0 1,-1-1-1,3 1 0,53 6 211,-48-6-164,139 5 475,-131-7-541,0 0 0,1-1-1,-1-1 1,-1 0 0,1-1-1,19-8 1,-33 10-121,0 0 1,0 0-1,0 0 0,0 0 1,-1-1-1,1 1 1,-1-1-1,4-4 0,9-17-4634,-11 6-2446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8.5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1 12107,'0'0'2108,"0"0"-1241,0 0-619,0 0-137,0 0 286,-2 28 211,-11 341 1070,21-194-1050,7 0-1,56 253 1,-68-401-2833,-3-27-1138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39.3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6185,'0'0'923,"0"0"-339,0 0 477,-2 24 332,2 395 2157,39-69-1888,14 147-623,-23 400-182,-9-152 1557,-19-683-2345,4 1 0,2-1 0,2 0-1,25 78 1,-26-122-183,-2-16-329,-6-5 372,1 0-1,-1 0 0,1-1 1,-1 1-1,-1-1 0,1 1 1,0-1-1,-1 1 0,1-8 1,15-210-4078,-11 98-2087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0.9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170 104 6393,'0'0'1314,"0"0"113,0 0 75,24-5-472,6-2-766,120-21 707,456-20 2038,1 45-2676,-317 5 334,1092 34-5,-1287-29-634,707 44 175,2-55 47,-393-23 304,1183-49-189,-1395 75-350,771 2 1,-943-1-18,-1 1 0,0 2 0,0 0 0,-1 2 0,1 1 0,-1 1 0,0 1 0,36 16 0,-47-17-2,-12-6 2,1 0 0,-1 0 0,1 0 1,-1 0-1,1 0 0,-1 0 1,0 1-1,0-1 0,0 1 0,0 0 1,0 0-1,0 0 0,0 0 0,-1 0 1,1 0-1,-1 0 0,1 0 0,-1 1 1,0-1-1,0 0 0,0 1 0,0-1 1,0 1-1,-1-1 0,1 1 1,-1 0-1,1 3 0,4 40 17,-2 1 0,-4 75 0,-1-34 0,-5 378 21,3 271-44,24-499 22,65 314-1,-70-472 3,58 294 9,54 348-168,-125-710 135,0 4-5,0 0 0,-1 0 0,0 0 1,-2 0-1,-2 21 0,3-35-10,-1-1-1,0 0 1,1 0-1,-1 1 1,0-1-1,0 0 1,0 0-1,0 0 1,0 0-1,0 0 1,0 0-1,0 0 1,0 0-1,0-1 1,-1 1-1,1 0 1,0-1-1,0 1 1,-1-1-1,1 1 1,0-1-1,-1 0 1,1 1-1,-1-1 1,-1 0-1,-41 2-167,36-2 233,-749 64-1195,429-26 1091,-963 81 466,0-66 21,-152-39-172,229-44-81,181-46-27,53 5-121,893 65-46,8 1-250,-108-21-1,182 24-1472,13 1-1620,9 1-2769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1.3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10866,'0'0'1513,"0"0"-1329,0 0-120,0 0-64,0 0 208,42 122 288,-25-60 504,3 7-512,-3 2-16,-5-2-64,1-5-312,-6-4 112,-2-8-152,-2-8-56,-3-8 0,0-14-1400,0-9-928,0-8-4978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1.6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4601,'0'0'8394,"0"0"-7186,0 0-1144,0 0-64,0 0 232,22 120 32,-15-62-24,1 5-216,4-6 48,0-3-144,1-12 16,2-9-1152,-5-13-1161,-3-11-3792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5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1 668 10658,'0'0'4383,"0"0"-3083,0 0-1043,0 27-73,-1 14 35,4 117 764,-2-141-932,1 0-1,1-1 1,0 1 0,1-1 0,1 1 0,1-1-1,0-1 1,1 1 0,0-1 0,2 0-1,0-1 1,17 23 0,-26-37-52,0 0 1,0 0-1,0 0 1,0 1-1,1-1 0,-1 0 1,0 0-1,0 0 0,0 0 1,0 0-1,0 0 1,0 0-1,0 0 0,0 1 1,1-1-1,-1 0 0,0 0 1,0 0-1,0 0 1,0 0-1,0 0 0,0 0 1,1 0-1,-1 0 1,0 0-1,0 0 0,0 0 1,0 0-1,0 0 0,1 0 1,-1 0-1,0 0 1,0 0-1,0 0 0,0 0 1,0 0-1,0 0 1,1 0-1,-1 0 0,0 0 1,0 0-1,0-1 0,0 1 1,0 0-1,0 0 1,0 0-1,1 0 0,-1 0 1,0 0-1,0 0 1,0 0-1,0-1 0,0 1 1,0 0-1,0 0 0,0 0 1,0 0-1,0 0 1,0 0-1,0-1 0,0 1 1,1-15-90,-6-21-94,-11-24 70,7 31 44,2 0 0,0-1-1,3 0 1,-3-39-1,7 60-47,-1 1-1,2-1 0,-1 1 0,1 0 1,1 0-1,-1-1 0,5-10 0,-5 16 98,1 1 0,-1 0-1,1 0 1,0 0-1,-1-1 1,1 1 0,0 1-1,0-1 1,1 0-1,-1 1 1,0-1-1,0 1 1,1-1 0,-1 1-1,1 0 1,-1 0-1,1 0 1,0 0-1,-1 1 1,1-1 0,0 1-1,0 0 1,-1-1-1,1 1 1,0 1 0,3-1-1,-1 0 29,0 0 0,0 0 0,0 0 0,0 1 0,0-1 0,0 1-1,0 1 1,0-1 0,0 1 0,-1-1 0,1 1 0,0 1 0,-1-1 0,0 1 0,1-1 0,-1 1-1,0 1 1,-1-1 0,1 0 0,0 1 0,-1 0 0,5 7 0,9 13 103,-1 0 1,21 45-1,-28-50-102,0 0-1,2 0 0,0-1 1,2-1-1,-1 0 0,22 22 1,-32-37-10,1 1 1,0-1-1,0 0 1,0 1-1,0-1 1,0-1-1,0 1 0,0 0 1,0-1-1,1 1 1,-1-1-1,1 0 1,-1 0-1,1-1 1,-1 1-1,1-1 1,7 1-1,-8-2-19,0 0-1,0 0 1,0 0 0,0 0-1,0 0 1,0-1-1,-1 1 1,1-1 0,0 0-1,-1 0 1,1 0-1,-1 0 1,0 0 0,1 0-1,-1-1 1,2-3-1,3-4-19,-2 0-1,0 0 0,0 0 0,-1-1 0,0 0 0,-1 0 0,0 0 0,0 0 0,-2 0 0,2-13 0,-2 12 127,-1 0-1,0 0 1,0 0-1,-2 0 0,1 1 1,-1-1-1,-7-21 0,7 29-47,0 0 0,0 1 0,0-1 0,0 0 0,-1 1 0,0-1-1,1 1 1,-1 0 0,-1 0 0,1 0 0,0 0 0,-1 0 0,1 1-1,-1-1 1,0 1 0,0 0 0,0 0 0,0 1 0,0-1 0,0 1-1,0 0 1,-1 0 0,1 0 0,-7 0 0,6 1-33,0 0 0,0-1 0,0 2 0,0-1 0,0 0 0,1 1 0,-1 0 1,0 0-1,0 1 0,0-1 0,1 1 0,-1 0 0,1 0 0,-1 0 0,1 1 0,0 0 0,0 0 1,0 0-1,0 0 0,1 0 0,-1 1 0,-3 4 0,3-2-3,1-1 0,0 1-1,0-1 1,0 1 0,0 0 0,1 0 0,0 0 0,1 1-1,-1-1 1,1 0 0,0 1 0,1-1 0,-1 1-1,1-1 1,1 1 0,1 10 0,-2-15-5,0-1 1,1 1-1,-1 0 1,1 0-1,0 0 1,0-1-1,-1 1 1,1 0-1,0-1 0,0 1 1,1-1-1,-1 1 1,0-1-1,0 1 1,1-1-1,-1 0 1,1 0-1,-1 0 1,1 0-1,2 2 1,0-1-45,1-1 0,-1 1 0,1-1 0,-1 0 1,1 0-1,-1 0 0,1-1 0,5 0 0,8 0-196,-1-2 0,0 0-1,25-6 1,-35 6 254,0 1 0,0 0 0,0 0 0,0 1 0,0 0 1,0 0-1,0 1 0,0 0 0,0 0 0,-1 1 0,1-1 0,10 5 0,0 3 69,0-1-1,-1 2 1,18 13 0,-22-14-45,-1-1 0,1 0 0,1-1-1,-1 0 1,1-1 0,0-1 0,1 0 0,21 5 0,-24-8-79,0 0-1,0-2 1,0 1-1,1-1 1,-1-1-1,0 0 1,0 0-1,16-5 1,-20 4-16,0-1 0,0 0 0,-1-1 1,1 1-1,-1-1 0,0 0 0,0-1 0,0 1 1,-1-1-1,1 0 0,-1-1 0,0 1 0,6-12 1,2-3-47,-2-1 0,0-1 1,-2 0-1,0 0 0,-2 0 0,0-1 1,-2-1-1,0 1 0,-1-1 0,-2 1 1,0-1-1,-2 0 0,-1 0 1,-4-30-1,-2 2 487,-3 0 1,-2 1 0,-3 0-1,-1 1 1,-31-64 0,36 90-176,-4-12 200,-3 1 0,-36-56 0,53 89-395,0 1-1,0-1 1,0 0 0,-1 1 0,1-1-1,-1 0 1,1 1 0,-1 0-1,1-1 1,-1 1 0,0 0 0,1 0-1,-1 0 1,0 0 0,0 0 0,-4-1-1,5 2-4,1 0-1,-1 0 1,0 1-1,0-1 1,0 0-1,0 1 1,0-1-1,1 0 1,-1 1-1,0-1 1,0 1-1,1-1 1,-1 1-1,0 0 1,1-1-1,-1 1 1,0 0-1,1-1 1,-1 1-1,1 0 1,-1 0-1,1-1 1,0 1-1,-1 0 1,1 0-1,-1 1 1,-2 7 3,1 1 1,0-1-1,0 1 0,1 0 1,-1 14-1,2 15 4,1 1 1,2 0-1,1 0 0,3-1 1,1 1-1,1-2 0,3 1 0,1-2 1,25 51-1,5 1 6,4-1 1,3-3-1,5-2 1,3-2-1,112 120 1,-115-151-507,-15-22-4515,-23-18-4912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2.1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12683,'0'0'1984,"0"0"-1704,0 0-184,0 0 112,0 0 192,123 131 72,-63-86-63,4-1-185,3-6 96,-1-5-312,-6-8-8,-9-10 0,1-15-777,-10 0-1447,-12-6-4801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2.4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115 1 12339,'0'0'3208,"0"0"-2183,0 0-561,-13 157-328,3-88 288,-2 2-144,2 3-264,-2-5-32,-8 13-80,3-18-1433,-3-12-4624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2.8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 12347,'0'0'2420,"0"0"-1392,0 0-801,0 0-22,0 0 4,0 0-81,0 17 12,-2 110-100,7 239 68,8-276-159,-2-53-2932,-8-30-1177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3.1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1 159 10786,'0'0'1673,"0"0"-1057,0 0-552,0 0 1128,0 0 56,183-34-800,-112 17 105,8-3-265,3-3-152,-3 3 24,-10 3-152,-15 3-16,-12 5-56,-17 5-697,-12 4-879,-13 2-416,-8 18-857,-19 2-2488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3.4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 10426,'0'0'1649,"0"0"-969,0 0-496,0 0 24,0 0 1160,0 0-88,0 0-415,173 11-385,-113-20-432,1 0 128,4 5-176,14 2-232,-18 2-1913,-9 0-3920</inkml:trace>
  <inkml:trace contextRef="#ctx0" brushRef="#br0" timeOffset="1">942 245 15067,'0'0'2113,"0"0"-1537,0 0-576,0 0-168,0 0-328,0 0-2481,0 0-7849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3.7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14267,'0'0'1116,"0"0"-1012,0 24 52,0 181 28,0-186-180,0 0 0,2 0 0,0 0 0,1 0 0,1-1 0,7 25 0,-7-35-2,-1 0 0,1-1-1,0 1 1,1-1 0,-1 0-1,1 0 1,1-1 0,0 1-1,-1-1 1,2 0 0,-1-1-1,1 0 1,0 0-1,0 0 1,0-1 0,14 6-1,-3-3-1,0 0-1,1-2 0,0-1 0,0 0 0,0-1 0,27 0 0,120-6 6,-146 2 0,16-1 40,60-13 0,-81 12-106,-1 0-1,1-2 0,-1 0 1,0-1-1,0 0 1,23-15-1,-36 20-149,1 0 1,-1-1-1,1 1 1,-1-1-1,0 1 1,1-1-1,-1 1 1,0-1-1,0 0 1,0 0-1,0 0 0,-1 0 1,1 1-1,0-1 1,-1 0-1,1 0 1,-1 0-1,0 0 1,0-1-1,0 1 1,0 0-1,0 0 0,0-2 1,0-10-4466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4.1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1 252 11450,'0'0'1689,"0"0"-1369,0 0-320,0 0 1272,126-67-64,-67 49-447,13 0-177,5 1-336,7-3 40,0 2-120,-3 0-152,-2 0 168,-7 5-184,-10-3 0,-13 5-48,-9 2-944,-16 3-1297,-16 3-2672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4.4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94 432,'0'0'12387,"0"0"-10643,0 0-1160,126-9-304,-59-6 672,7-1-351,3 0-521,-1 1-80,-4 6 0,12 0-769,-22 7-1583,-15 0-4521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08:44.7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15051,'0'0'2993,"0"0"-1673,0 0-704,0 0-448,0 0-72,0 0-96,0 0-264,8 3-416,-8 1-2200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17.9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 3 4705,'0'0'1655,"0"0"-364,0 0-149,0 0-145,0 0-58,0 0-776,-1-1 0,1 1 0,-1 0 0,1 0 0,-1-1 0,0 1 0,1 0 0,-1 0 0,1 0 0,-1 0 0,0 0 0,1 0 0,-1 0 0,1 0 0,-1 0 1,1 0-1,-1 0 0,0 0 0,1 0 0,-1 0 0,1 1 0,-1-1 0,1 0 0,-1 0 0,0 1 0,1-1 0,-1 1 0,-1 16-179,0 0-1,2-1 1,1 28-1,1 0 31,37 424-908,-34-441-3360,-5-23-199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38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5777,'0'0'3605,"0"0"-2070,0 0-823,0 0 186,0 0-42,-12 12 1763,7 8-2503,2-1 0,0 1-1,1 0 1,1 0 0,1 0 0,3 21-1,-2 18 74,6 75 118,34 190 0,-7-88-108,-10 63-570,-19-226-6188,-7-92-3029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18.7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1 118 4337,'0'0'1403,"0"0"-619,0 0-20,0 0-17,0 0 93,0 0-168,6-12-132,-3 6-464,-1 1-1,1-1 1,-1 0 0,2 1-1,-1 0 1,0 0-1,1 0 1,0 0 0,0 0-1,1 1 1,-1 0 0,1 0-1,0 0 1,0 0-1,11-5 1,-3 4-40,1 1 0,0 0-1,0 1 1,0 0 0,1 1 0,-1 1 0,1 0 0,-1 1-1,0 0 1,1 1 0,-1 1 0,0 1 0,25 6-1,-26-5-23,-1 0-1,0 1 0,0 1 0,0 0 0,-1 0 0,0 1 1,0 0-1,-1 1 0,0 0 0,0 1 0,-1 0 1,0 0-1,0 1 0,-1 0 0,10 17 0,-15-22 10,0 1 0,0 0-1,-1-1 1,0 1 0,0 0-1,0 0 1,-1 0 0,0 0-1,0 0 1,0 1 0,-1-1-1,0 0 1,0 0 0,-1 1-1,1-1 1,-1 0 0,-1 0-1,1 0 1,-1 0 0,0 0-1,-1 0 1,1-1 0,-7 11-1,5-10 5,-1-1 1,1 1-1,-1-1 0,0 0 0,-1-1 0,1 1 0,-1-1 1,0 0-1,0 0 0,0-1 0,-1 0 0,1 0 0,-1 0 0,0-1 1,1 0-1,-1 0 0,0-1 0,0 0 0,0 0 0,-11-1 0,16 0-29,0 0-1,0-1 0,0 1 0,1-1 0,-1 0 0,0 1 0,0-1 0,0 0 0,1 0 0,-1 0 0,1 0 0,-1-1 0,1 1 0,-1 0 0,1-1 0,0 1 1,-1-1-1,1 1 0,0-1 0,0 0 0,0 1 0,0-1 0,0 0 0,1 0 0,-1 1 0,1-1 0,-1 0 0,1 0 0,-1 0 0,1 0 0,0 0 0,0 0 1,0 0-1,0 0 0,0 0 0,1 0 0,-1 1 0,0-1 0,1 0 0,0 0 0,-1 0 0,1 0 0,0 1 0,0-1 0,0 0 0,0 1 0,0-1 1,0 0-1,1 1 0,-1 0 0,0-1 0,1 1 0,-1 0 0,1 0 0,-1 0 0,4-2 0,11-1-2,1 0 0,0 1 1,0 1-1,0 0 0,1 1 0,-1 1 0,0 1 0,0 0 0,0 1 1,0 1-1,0 1 0,0 1 0,-1 0 0,29 13 0,-34-13 35,-1 1 0,0 1 0,0 0 0,0 0 0,-1 1 0,0 0 0,0 1 0,-1 0 0,0 0 0,-1 1 0,0-1 0,-1 2 0,11 20 0,-15-25 13,1 1-1,-1-1 1,0 1-1,-1 0 0,0 0 1,0-1-1,0 1 1,-1 0-1,0 0 1,0 0-1,-1 0 0,0 0 1,0 0-1,0 0 1,-1 0-1,0-1 1,-1 1-1,1-1 0,-1 0 1,0 1-1,-1-1 1,0 0-1,0-1 0,0 1 1,-6 6-1,-3-1 60,0 0-1,0 0 0,-1-2 1,0 0-1,0 0 0,-1-1 1,-1-1-1,1 0 0,-1-1 1,0-1-1,0-1 0,-1 0 1,1-1-1,-1-1 0,0 0 1,0-1-1,1-1 0,-1-1 0,0 0 1,-31-7-1,36 4-88,1 0 0,-1-1-1,1 0 1,0-1 0,0 0 0,1-1-1,-1 0 1,2-1 0,-1 0 0,1 0 0,0-1-1,1-1 1,-8-10 0,15 19-119,0 0 1,0-1-1,0 1 1,1 0-1,-1-1 1,1 1-1,-1 0 1,1-1-1,-1 1 1,1-1-1,0 1 1,0 0-1,0-1 1,0-1-1,0 2-45,0 0-1,0 1 1,1-1 0,-1 0 0,1 1 0,-1-1-1,1 1 1,-1-1 0,1 1 0,-1-1-1,1 1 1,-1-1 0,1 1 0,-1-1-1,1 1 1,0 0 0,-1-1 0,1 1-1,0 0 1,-1-1 0,1 1 0,0 0-1,0 0 1,-1 0 0,3 0 0,14-3-4130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19.4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586 117 5025,'0'0'3463,"0"0"-1913,0 0-139,0 0-165,0 0-129,0 0-154,-20-17-365,-66-54-180,82 68-400,0 0 0,0 0-1,0 0 1,0 1-1,0 0 1,-1 0 0,1 0-1,-1 0 1,0 0-1,0 1 1,1 0 0,-1 0-1,0 1 1,0-1-1,0 1 1,0 0 0,0 0-1,-6 1 1,-10 1 67,10-1-74,-1 0 0,1 2-1,-1-1 1,1 1-1,0 1 1,0 0 0,0 0-1,0 1 1,1 1 0,0 0-1,0 0 1,0 1-1,-14 13 1,-2 4-29,1 0 0,1 2 1,-26 37-1,40-50 5,1 1-1,1 0 1,0 1 0,1 0 0,0 0 0,2 0-1,0 1 1,0 0 0,1 0 0,-2 22 0,5-27 9,1-1 1,0 0 0,0 0 0,1 1 0,0-1-1,1 0 1,0 0 0,0 0 0,1 0 0,1-1-1,0 1 1,0-1 0,1 0 0,0 0 0,0 0-1,1-1 1,10 12 0,-3-7 3,2-1 0,-1 0 0,2-1-1,-1 0 1,2-2 0,-1 0 0,1 0 0,0-2-1,1 0 1,0-1 0,0-1 0,0-1 0,29 4-1,21-1 3,0-3 0,90-6 0,-128-1 120,-1-1 1,1-1 0,-1-2-1,31-11 1,-52 16-108,-3 1 484,-4 2-3144,-1 1-2804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1.8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30 191 5281,'0'0'1484,"0"0"-147,0 0-52,0 0-16,0 0-202,0 0-534,-2-10-144,-1-8-295,-6-23 1175,-6-81 0,15 122-1231,0 0-24,0 0-38,0 0-88,3 21-123,28 79 181,-5 0-1,19 158 1,-44-192-26,-39-62 338,21-4-115,28 0-80,12 0-193,-8 1-578,0-1-1,-1-1 1,1 0-1,23-5 0,-15-2-4220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2.1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6433,'0'0'4369,"0"0"-3617,0 0-47,0 0-417,0 0 48,0 0-336,0 0-48,0 13-272,0-13-2601,0 0-6441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2.4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4353,'0'0'2536,"0"0"-1375,0 0 759,0 0-496,0 0-375,0 0-145,0 0-280,104 4-616,-92-4 112,5 3-120,-4 1-880,-6 0-4929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4.4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1 178 6369,'0'0'1873,"0"0"-697,0 0 178,0 0-534,0 0-291,0-22-94,0-8-303,0 9 186,0 0 0,2 1-1,8-41 1,-7 58 736,1 13-887,3 17-242,22 113 424,-8-50-148,-3 1-1,9 178 0,-27-270-272,0 1-1,0 0 0,1 0 0,-1 0 0,0-1 0,0 1 0,0 0 0,0 0 0,0 0 0,1 0 1,-1-1-1,0 1 0,0 0 0,0 0 0,1 0 0,-1 0 0,0 0 0,0 0 0,0 0 1,1 0-1,-1 0 0,0 0 0,0-1 0,1 1 0,-1 0 0,0 0 0,0 0 0,0 0 0,1 0 1,-1 1-1,0-1 0,0 0 0,1 0 0,-1 0 0,0 0 0,0 0 0,0 0 0,1 0 0,-1 0 1,0 0-1,0 1 0,0-1 0,1 0 0,-1 0 0,0 0 0,0 0 0,0 1 0,0-1 1,0 0-1,1 0 0,-1 0 0,0 1 0,5-18-5126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4.8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0 126 9274,'0'0'1526,"0"0"-821,0 0-498,0 0-138,3 21 50,-2-15-118,22 104 385,-19-94-323,1-2 0,0 1 0,2 0 1,-1-1-1,2 0 0,15 22 0,-14-25-44,0-1 0,0-1-1,1 1 1,0-2 0,1 1-1,0-2 1,18 11 0,-22-14 19,1 0 1,0-1-1,0 0 1,0-1 0,1 1-1,-1-1 1,0-1-1,1 0 1,0 0-1,-1-1 1,1 0 0,15-2-1,-19 1 20,0-1 0,0 1 0,0-1-1,0-1 1,0 1 0,-1-1 0,1 1 0,-1-1 0,0 0-1,0-1 1,0 1 0,0-1 0,0 0 0,-1 0-1,1 0 1,-1 0 0,0-1 0,-1 1 0,1-1-1,-1 0 1,0 0 0,0 0 0,0 0 0,0-6 0,4-9 138,-2 0 0,-1-1 1,0 1-1,-1-38 0,-1 47-137,-1 0 1,-1 1-1,0-1 0,0 1 0,-1-1 0,-1 1 0,0-1 0,0 1 0,-1 0 0,0 0 1,0 1-1,-1-1 0,-1 1 0,0 0 0,0 0 0,0 1 0,-1 0 0,-1 0 0,1 1 0,-1-1 1,0 2-1,-1-1 0,0 1 0,-14-8 0,17 11-71,-1-1 0,1 1 0,-1 0 0,0 1 0,0-1 0,0 1 0,0 1 0,-1-1 0,1 1 0,-14 0 0,18 1-14,0 1-1,0-1 1,0 1 0,0 0-1,0 0 1,1 0-1,-1 0 1,0 0 0,1 0-1,-1 1 1,1 0-1,-1-1 1,1 1 0,0 0-1,-1 0 1,1 0-1,0 0 1,1 1 0,-1-1-1,0 0 1,0 1-1,1 0 1,0-1 0,-1 1-1,1 0 1,0-1-1,0 1 1,0 5 0,-4 10-413,2 1 1,0 0 0,1-1-1,1 1 1,2 26 0,0-32-352,0 0 0,1 0 0,1 0 0,0-1 0,6 13 0,16 24-6844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5.2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45 111 8674,'0'0'1898,"0"0"-1212,0 0-275,0 0 63,-4 23-134,1-7-239,-3 12-32,1-1-1,0 29 0,4-47-45,1 1 0,0-1 0,1 1 0,0-1 0,1 1-1,0-1 1,0 0 0,1 0 0,0 0 0,0 0 0,8 14 0,-4-13 23,0-1-1,0 1 1,1-2 0,1 1-1,-1-1 1,1 0 0,0-1-1,1 0 1,0 0 0,12 5-1,-15-8 24,2-1 0,-1 1-1,0-2 1,1 1 0,-1-1-1,1 0 1,0-1 0,0 0-1,-1 0 1,1-1 0,0 0-1,0-1 1,0 0 0,10-2-1,-12 1-17,-1-1-1,0 1 0,0-1 0,0-1 1,-1 1-1,1-1 0,-1 0 0,0 0 1,0 0-1,0-1 0,0 0 0,-1 0 1,0 0-1,0 0 0,0-1 0,-1 0 1,0 0-1,0 0 0,0 0 0,-1 0 1,4-13-1,0-4 158,-1 0 0,-1-1 0,-1 1 0,0-45 0,-3 59-169,0 1 0,-1-1 0,-1 0 0,1 1 0,-1-1 0,-1 1 0,1-1 0,-2 1 0,1 0 0,-1 0 0,0 0 0,0 1 0,-1 0 0,0-1 0,-1 2 0,0-1 0,0 0 0,0 1 0,-1 1 0,1-1 0,-15-8 0,8 6-31,-1 1 0,1 1 1,-1 0-1,-1 1 0,1 0 0,-1 1 0,0 1 1,0 0-1,0 1 0,0 1 0,-29 1 0,39 0-13,0 0-1,1 1 0,-1 0 0,0 0 0,0 0 0,1 0 0,-1 1 0,1 0 0,0 0 0,-1 0 0,1 0 0,0 1 0,0-1 0,0 1 0,0 0 0,1 0 1,-1 1-1,1-1 0,0 1 0,0 0 0,0 0 0,1 0 0,-1 0 0,1 0 0,0 0 0,-2 6 0,0 1-389,2 0-1,-1 0 0,1 0 1,1 0-1,0 0 1,0 0-1,1 1 1,0-1-1,1 0 0,3 13 1,10 22-5831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5.8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198 10 5617,'0'0'1398,"0"0"-335,0 0 701,0 0-473,0 0-529,0 0-258,-21-2-264,-64-5-56,82 7-173,-1 1 0,1-1 0,0 1 0,0 0 0,0 0 0,0 0 0,0 1 0,0-1 0,0 1 0,0 0 0,1 0 0,-1-1 0,0 2 0,1-1-1,0 0 1,-1 0 0,1 1 0,0 0 0,0-1 0,1 1 0,-1 0 0,0 0 0,1 0 0,0 0 0,0 0 0,0 0 0,-1 4 0,-1 0 59,-2 5 26,1 0 0,1 0 0,0 0 0,0 0 0,1 0 0,1 0 0,0 1 0,1-1 0,0 0 0,1 1 0,2 13 0,-2-21-65,0 0 1,0 0-1,1 0 1,-1 0 0,1 0-1,0-1 1,0 1-1,1-1 1,0 1-1,-1-1 1,1 0 0,1 0-1,-1 0 1,1-1-1,-1 1 1,1-1-1,0 1 1,0-1 0,0-1-1,1 1 1,-1 0-1,1-1 1,-1 0-1,1 0 1,0-1 0,0 1-1,0-1 1,10 1-1,-10-1-20,-1-1 1,1 1-1,0-1 0,-1 0 0,1-1 0,0 1 0,-1-1 1,1 0-1,-1 0 0,1 0 0,-1-1 0,1 0 0,-1 1 0,0-2 1,0 1-1,0 0 0,5-4 0,-4 1-12,0-1 0,-1 1 1,1 0-1,-1-1 0,0 0 0,-1 0 0,0 0 1,0-1-1,0 1 0,3-14 0,-2 8 30,-1-1 0,0 0 1,-2 0-1,2-21 0,9 99-17,-2-18 57,61 264 427,1-1-258,-71-305-379,-1-3 14,0-1 1,0 1 0,0 0-1,1 0 1,-1-1 0,1 1-1,-1 0 1,1-1 0,0 1-1,0-1 1,0 1-1,-1-1 1,3 3 0,0-4-4270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6.4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 3025,'0'0'5257,"0"0"-4761,0 0 464,0 0 392,134 0-479,-77 0-9,4-2-248,4-1-64,-4 3 80,-4 0-400,-7 0-72,-13 0-160,-8 0-8,-11 0-64,-18 0-1088,0 7-736,-10 4-1257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11162,'0'0'1806,"0"0"-1059,0 0-454,0 0 427,0 0-137,0 0-349,16-9-45,-1 0-118,-7 4-22,-1 1 1,1-1-1,1 1 1,-1 1 0,0-1-1,1 1 1,0 1-1,-1 0 1,1 0-1,0 1 1,11-1 0,502-1 2004,-339 3-1949,-132 7-104,-52-11-513,1 1-1,-1-1 1,0 1 0,-1-1 0,1 1-1,-1-1 1,-3-5 0,-12-17-4756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6.8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56 3393,'0'0'5225,"0"0"-4425,0 0 536,0 0 9,136 2-401,-89-2-360,5 0 80,-5 0-432,-3-2-232,1-18-152,-15 2-2040,-8 0-4778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7.2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9554,'0'0'1676,"0"0"-1101,0 0-469,0 0 100,4 20 124,81 395 2101,-67-300-2179,-20-146 504,4-50 0,0 14-757,-2-172 22,33 243-255,-5 11 232,0 3 0,-2 0 0,46 41 1,-54-45 0,-10-7 0,-1 0 0,1 0 1,-1 1-1,-1 0 1,1 0-1,-1 0 1,9 18-1,-13-22 6,-1-1 0,1 0 0,-1 1 0,0-1 0,0 1 1,-1 0-1,1-1 0,-1 1 0,1 0 0,-1-1 0,0 1 0,-1 0 0,1 0 0,-1-1 0,1 1 1,-1-1-1,0 1 0,0-1 0,-1 1 0,1-1 0,-1 1 0,0-1 0,0 0 0,0 0 0,-5 6 1,-7 4 18,-1 0 1,-1 0 0,-1-2 0,1 0-1,-2-1 1,1 0 0,-1-1 0,-1-2-1,0 0 1,0 0 0,0-2 0,-1-1 0,-25 3-1,44-6-63,1-1 0,-1 0 0,0 1 0,0-1 0,0 0 0,0 0-1,0 0 1,0 0 0,1 0 0,-1 0 0,0 0 0,0 0 0,0 0 0,0-1-1,0 1 1,0 0 0,1 0 0,-1-1 0,0 1 0,0-1 0,1 1 0,-2-1-1,4-4-1576,2-7-5104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8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54 8242,'0'0'1807,"0"0"-427,0 0-566,0 0-410,0 0-80,0 0-183,10-8-52,-4 3-73,1 0 0,-1 0-1,1 1 1,0 0 0,0 0-1,0 1 1,1 0-1,-1 0 1,1 1 0,0 0-1,0 0 1,-1 1 0,16-1-1,-12 1 27,1 2-1,0 0 0,-1 0 1,0 1-1,1 0 0,-1 1 1,0 0-1,17 8 1,-24-9-22,1 1 0,-1-1 0,0 1 0,0 0 0,0 1 1,0-1-1,0 1 0,-1-1 0,0 1 0,0 0 0,0 1 1,0-1-1,0 0 0,-1 1 0,0-1 0,0 1 0,0 0 1,-1 0-1,1 0 0,-1 0 0,0 0 0,0 5 0,0 2 15,-1 0 0,-1 0 0,0-1 0,0 1 0,-1 0 0,-1-1 0,0 0 0,0 1 0,-1-1 0,-1 0 0,0-1 0,0 1 0,-1-1 0,-13 18 0,8-14 32,-1 0 0,0-1 0,-1 0 0,0-1 0,-1-1-1,0 0 1,-1 0 0,0-2 0,-19 9 0,31-16-38,1-1 1,-1 1-1,0-1 0,0 0 0,0 0 1,0-1-1,0 1 0,0-1 0,0 1 1,0-1-1,-6 0 0,9 0-30,-1-1 0,0 1 1,0-1-1,0 0 0,0 1 0,1-1 0,-1 1 0,0-1 0,1 0 0,-1 0 0,1 1 0,-1-1 0,1 0 0,-1 0 0,1 0 0,-1 0 1,1 0-1,0 0 0,-1 0 0,1 1 0,0-1 0,0 0 0,0 0 0,0 0 0,0 0 0,0 0 0,0 0 0,0 0 0,0 0 0,0 0 1,0 0-1,1 0 0,-1 0 0,0 0 0,1 0 0,-1 0 0,2-1 0,-2 0 0,1 0-1,1 0 1,-1 0 0,0 0 0,0 0-1,1 0 1,-1 0 0,1 0-1,0 0 1,-1 1 0,1-1 0,0 1-1,0 0 1,0-1 0,0 1-1,0 0 1,0 0 0,0 0 0,1 0-1,-1 1 1,0-1 0,0 0-1,1 1 1,-1 0 0,3-1 0,66 0-3,-59 1 1,0 2 9,0 0 0,0 1 0,-1 0 0,1 1 0,-1 0 0,0 1 0,0 0 0,12 7 0,-14-6-6,1 0 0,0-1 0,1-1 0,-1 0 0,1 0 0,0-1 0,0 0 0,0-1 0,0 0-1,0-1 1,17 0 0,-22-1-313,1-1-1,-1 0 0,0-1 0,1 0 0,-1 0 0,0 0 0,0 0 1,0-1-1,0 0 0,-1 0 0,6-5 0,20-19-6986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8.5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60 1 10882,'0'0'1530,"0"0"-731,0 0 92,0 0 56,0 0-581,-6 3-287,3-1-83,0 0 1,0 0-1,1 0 0,-1 1 0,1-1 1,-1 1-1,1-1 0,0 1 1,0 0-1,0 0 0,1 0 0,-1 0 1,0 0-1,1 0 0,-1 5 1,-2 5 10,1 1 0,0 0 0,0 15 0,0 2 18,1 0-1,2 0 0,1 0 1,1 0-1,9 44 0,-9-66-15,1 1 0,-1-1 0,2 1 0,-1-1-1,1 0 1,1 0 0,0-1 0,0 1 0,0-1 0,1 0-1,0-1 1,1 1 0,0-1 0,0-1 0,0 1-1,1-1 1,0 0 0,0-1 0,1 0 0,0 0 0,10 4-1,-14-7-6,0 0 0,0-1 0,0 1 1,0-1-1,0 0 0,0 0 0,1-1 0,-1 1 0,0-1 0,0 0 0,0-1 0,1 1 0,-1-1 0,0 0 0,0 0 0,0-1 0,5-2 0,-6 2 26,-1 0 0,1-1 0,-1 1 0,0-1 0,0 0 0,0 0 0,0 0 0,0-1 0,-1 1 0,1 0 0,-1-1 0,0 0 1,0 0-1,-1 1 0,1-1 0,-1 0 0,0 0 0,0 0 0,0-1 0,0 1 0,0-6 0,0 0 57,0 0 0,-1-1 0,0 1 0,-1-1 1,0 1-1,0 0 0,-1-1 0,-1 1 0,-3-11 0,5 18-69,-1 0-1,1 0 0,-1 0 1,0 0-1,0 0 0,0 0 1,0 0-1,0 1 0,0-1 1,-1 1-1,1 0 0,-1 0 1,0 0-1,1 0 0,-1 0 1,0 0-1,0 1 0,-1-1 1,1 1-1,0 0 0,0 0 1,0 0-1,-1 1 0,1-1 1,-1 1-1,1 0 0,0-1 1,-1 2-1,1-1 0,-1 0 1,1 1-1,-5 0 0,6 0-36,-1 0 0,1 0 0,0 1-1,0-1 1,-1 0 0,1 1-1,0-1 1,0 1 0,0 0-1,0-1 1,1 1 0,-1 0-1,0 0 1,1 1 0,-1-1-1,1 0 1,0 0 0,0 1-1,0-1 1,0 0 0,-1 5 0,-13 58-2134,14-60 1743,-3 31-3245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8.8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 13219,'0'0'2072,"0"0"-1392,0 0-672,0 0 80,0 0-88,0 0-104,0 0 32,42-4-1848,-30-7-3345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9.2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78 1 4337,'0'0'7514,"0"0"-5346,0 0-1432,0 0 15,0 0-200,0 0-210,-10 9-239,1-2-90,5-5-7,0 1-1,1 0 0,-1 0 1,1 1-1,-1-1 0,1 1 0,0 0 1,0 0-1,1 0 0,-1 0 0,1 0 1,0 0-1,0 1 0,0-1 1,-2 10-1,0 12 3,1 0 0,0 1 1,2-1-1,1 0 0,2 1 1,0-1-1,9 39 0,-8-53 2,0 0 0,1 0 0,1 0 0,0 0 1,0-1-1,1 0 0,1 0 0,-1 0 0,2-1 0,0 0 0,0 0 0,1-1 0,0 0 0,0-1 0,1 1 0,0-2 0,17 10 0,-20-13 12,0-1 0,1 1 0,-1-2 0,1 1 0,0-1 0,-1 0-1,1-1 1,0 1 0,0-2 0,0 1 0,0-1 0,0 0 0,0-1 0,0 0 0,9-2-1,-13 2-7,0-1 0,0 1-1,1-1 1,-1 0-1,-1 0 1,1 0-1,0-1 1,0 1-1,-1-1 1,0 0-1,1 0 1,-1 0 0,0 0-1,-1-1 1,1 1-1,0-1 1,-1 0-1,0 0 1,0 0-1,0 0 1,0 0-1,-1 0 1,0 0 0,0-1-1,0 1 1,0 0-1,0-9 1,0 5 10,-1 1 1,0 0-1,0-1 1,0 1-1,-1 0 1,0-1-1,-1 1 1,0 0 0,0 0-1,0 0 1,-1 0-1,-7-12 1,7 15 1,0 0 0,0 0 1,0 1-1,-1-1 1,0 1-1,0 0 0,0 0 1,0 0-1,0 0 0,-1 1 1,1 0-1,-1 0 1,1 0-1,-1 0 0,0 1 1,0 0-1,0 0 1,0 0-1,-9 0 0,7 0-24,-1 1 0,1 0 0,0 1 0,0 0 0,0 0 0,0 0 0,0 1-1,0 0 1,0 0 0,1 1 0,-9 4 0,11-5-63,0 0-1,1 1 1,-1 0-1,1 0 1,-1 0-1,1 0 1,0 0-1,0 1 1,0-1-1,1 1 1,-1 0-1,1 0 1,0 0-1,0 0 1,1 0-1,-1 1 1,1-1-1,0 0 1,-1 7-1,0 0-1360,2 0 0,-1-1 0,3 23 0,4-8-4506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29.6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227 12 1584,'0'0'8645,"0"0"-6003,0 0-1641,0 0-149,0 0-61,0 0-408,-24-2-251,-77-7-23,98 9-105,-1-1 0,1 1-1,-1 0 1,0 0-1,1 0 1,-1 1-1,1 0 1,-1-1 0,1 1-1,-1 0 1,1 0-1,0 1 1,-1-1 0,1 1-1,0 0 1,0 0-1,0 0 1,0 0-1,0 0 1,1 1 0,-1-1-1,1 1 1,-1-1-1,1 1 1,0 0-1,0 0 1,0 0 0,-2 6-1,1-2-10,1 1-1,0-1 1,0 0 0,1 0-1,0 1 1,0-1 0,1 0-1,0 1 1,0-1-1,2 12 1,-1-17 7,0 0 0,1-1-1,-1 1 1,0 0 0,1-1 0,-1 1-1,1-1 1,0 1 0,-1-1 0,1 0-1,0 0 1,0 0 0,0 0 0,0 0-1,0 0 1,0 0 0,0-1 0,0 1-1,0-1 1,0 1 0,0-1 0,1 0-1,-1 0 1,0 0 0,4 0 0,61-4-443,-42-6 235,17-5-42,-41 14 250,1 1 1,-1-1-1,1 1 1,-1 0 0,1 0-1,-1 0 1,1 0-1,-1 0 1,1 0-1,-1 0 1,1 0-1,-1 1 1,1-1-1,-1 0 1,1 1-1,-1-1 1,1 1 0,-1 0-1,0-1 1,1 1-1,-1 0 1,1 1-1,3 5 59,0-1 0,-1 1 0,1 0 0,-2 1 0,1-1 0,-1 1-1,0 0 1,1 9 0,16 73 604,-17-75-577,28 229 855,-12-75-696,-19-169-253,0 0-26,0 0 1,-1 1-1,1-1 0,0 1 0,0-1 1,0 1-1,0-1 0,0 0 0,0 1 1,0-1-1,0 1 0,0-1 0,0 1 0,0-1 1,0 1-1,0-1 0,1 0 0,-1 1 1,0-1-1,0 1 0,0-1 0,1 0 1,-1 1-1,0-1 0,0 0 0,1 1 0,-1-1 1,0 0-1,1 1 0,-1-1 0,0 0 1,1 0-1,-1 1 0,1-1 0,-1 0 1,0 0-1,1 0 0,-1 0 0,1 0 0,-1 1 1,0-1-1,1 0 0,-1 0 0,1 0 1,-1 0-1,1 0 0,-1 0 0,0 0 1,1 0-1,0-1 0,4-4-3621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0.0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44 11082,'0'0'1958,"0"0"-1114,0 0-489,0 0-119,0 0 218,0 0-25,5 13 164,10 26-187,-1 1-1,-3 0 1,10 61-1,9 143-198,-18-280-73,4-35-199,-6 25 80,3 0-1,24-58 1,-26 79-16,1 0 1,1 1 0,1 1 0,0 0 0,29-32 0,-41 52-33,1-1 0,0 1 0,0 0 0,0 0 0,1 0 0,-1 0 1,0 0-1,1 1 0,0 0 0,0 0 0,0 0 0,0 0 0,0 0 0,0 1 0,0 0 0,0 0 1,1 0-1,-1 0 0,0 1 0,8-1 0,-11 2-125,0-1 1,0 1-1,0-1 0,0 1 0,0-1 1,-1 1-1,1 0 0,0-1 0,0 1 1,-1 0-1,1-1 0,0 1 0,-1 0 1,1 0-1,-1 0 0,1 0 0,-1-1 1,0 1-1,1 0 0,-1 0 0,0 0 1,1 0-1,-1 0 0,0 0 0,0 2 1,0-3 24,1 20-4896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0.4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2937,'0'0'4154,"0"0"-2603,0 0-630,0 0 389,0 0 338,0 0-225,9 20-437,31 63-399,-33-72-431,0-1 1,1 0-1,0 0 1,0-1 0,1 0-1,0-1 1,1 0-1,0 0 1,0-1-1,1 0 1,0-1 0,14 6-1,-14-6 13,5 1 110,0 0 1,1-1-1,0 0 0,29 4 1,3 2-246,-36-7-1188,-5 0-2353,-2-2-6711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0.9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10722,'0'0'1625,"0"0"-1065,0 0-120,13 116 824,-8-70-584,-3 1-472,-2 2 48,0-7-248,0-2-16,0-11-328,0-9-2448,0-13-7715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3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9914,'0'0'1538,"0"0"-979,0 0-391,0 0 217,0 0 130,0 0 85,16 16 307,55 56-63,-62-61-731,-1 1 0,0-1 1,-1 1-1,-1 1 0,0-1 1,0 1-1,-1 0 0,-1 1 0,0-1 1,-1 1-1,-1-1 0,0 1 0,0 14 1,-1 0 188,-1-29-226,0-1-74,0-35-117,-1 5-419,1 1 0,9-63 0,-8 87 467,1-1-1,0 1 1,0-1 0,1 1 0,-1 0-1,2 0 1,-1 0 0,1 0 0,0 0-1,0 1 1,1 0 0,0 0 0,0 0-1,0 0 1,1 1 0,0 0 0,10-7-1,-14 11 105,0-1 0,1 1-1,-1 0 1,1 0 0,-1 0-1,1 0 1,-1 0 0,1 1-1,0-1 1,-1 1 0,1-1-1,0 1 1,-1 0 0,1 0-1,0 1 1,0-1 0,-1 0-1,1 1 1,4 1 0,-3 0 54,0 0 0,0 0 1,0 1-1,0-1 0,-1 1 1,1 0-1,-1 0 0,0 0 1,0 1-1,5 6 0,4 9 315,-1 1-1,-1-1 1,15 42-1,-19-43-308,30 100 345,-36-118-553,0 1 0,1-1 0,-1 0 0,1 1 0,-1-1 1,0 0-1,1 1 0,-1-1 0,1 0 0,-1 1 1,1-1-1,-1 0 0,1 0 0,-1 1 0,1-1 0,-1 0 1,1 0-1,-1 0 0,1 0 0,-1 0 0,1 0 1,-1 0-1,1 0 0,-1 0 0,1 0 0,-1 0 0,1 0 1,-1 0-1,1 0 0,-1-1 0,1 1 0,-1 0 1,1 0-1,-1-1 0,1 1 0,-1 0 0,1 0 0,-1-1 1,0 1-1,1-1 0,7-11-5182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39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6481,'0'0'2904,"0"0"-1355,0 0-865,0 0 131,0 0-199,0 0-250,2 10 149,7 32 181,2-1 1,1 0-1,35 73 0,6 20 165,4 63-275,37 234 0,-92-421-574,32 143 312,-24-187-4900,-5 8-1874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1.6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47 0 9450,'0'0'908,"0"0"-313,0 0 0,0 0 32,23 0 61,71 2-240,-88-2-366,1 2 0,-1-1 0,0 1 0,0 0 1,0 0-1,0 1 0,0-1 0,0 1 0,-1 1 0,1-1 1,-1 1-1,0 0 0,0 0 0,0 0 0,-1 1 0,0 0 1,0 0-1,0 0 0,0 0 0,-1 1 0,1-1 0,-1 1 0,-1 0 1,1 0-1,-1 0 0,0 0 0,-1 0 0,1 0 0,-1 1 1,-1-1-1,1 1 0,-1-1 0,0 1 0,0-1 0,-1 0 1,0 1-1,-1 6 0,-1-6-70,0 0 1,0 0 0,0-1-1,-1 1 1,0-1 0,0 0-1,0 0 1,-1 0 0,0-1-1,0 1 1,0-1-1,-1-1 1,0 1 0,-7 4-1,6-4-12,-1 0-1,0 0 0,0-1 0,0 0 0,-1 0 1,0-1-1,1 0 0,-1-1 0,0 0 0,0 0 1,-11 0-1,20-4-102,0 1 1,0-1-1,-1 0 0,2 0 0,-1 0 1,0 0-1,0 0 0,1 1 1,-1-1-1,1 0 0,-1 0 1,2-2-1,1 1 74,1 1 1,-1 0-1,0-1 0,1 1 1,0 0-1,-1 1 0,1-1 1,0 1-1,0 0 0,0 0 1,0 0-1,0 0 0,0 0 1,0 1-1,0 0 0,0 0 0,0 0 1,8 2-1,-3-2 25,0 2 1,-1-1-1,1 1 0,-1 0 0,0 1 1,1 0-1,14 8 0,-12-4 96,-1 0-1,1 1 1,-2 0-1,1 1 0,-1 0 1,-1 1-1,15 19 1,-20-23 2,1 0 1,-1-1-1,-1 1 1,1 1-1,-1-1 0,0 0 1,0 1-1,-1-1 1,1 0-1,-2 1 0,1 0 1,-1-1-1,0 1 1,0-1-1,-1 1 0,1 0 1,-4 8-1,3-10-72,-2-1 1,1 1-1,-1 0 0,1-1 0,-1 1 0,0-1 0,-1 0 0,1 0 0,-1 0 0,0-1 0,0 1 1,0-1-1,0 0 0,-1 0 0,1-1 0,-1 1 0,1-1 0,-1 0 0,0 0 0,0 0 0,0-1 1,0 0-1,-11 2 0,-6 0 38,0 0 1,0-2 0,-1 0-1,-26-4 1,39 2-41,0-1 0,0 0 1,0-1-1,1 0 0,-1-1 0,1 0 1,0-1-1,-13-7 0,18 9-61,1 0-1,-1 0 1,0 0-1,1 0 1,-1-1-1,1 1 1,0-1 0,0 0-1,-2-4 1,4 6-54,0 0 1,0-1-1,0 1 1,0 0-1,1 0 1,-1 0-1,1-1 1,0 1-1,-1 0 1,1 0-1,0-1 1,0 1-1,1 0 1,-1-1-1,0 1 1,1 0 0,-1 0-1,1 0 1,1-4-1,12-8-2574,4 3-3034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1.9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36 4929,'0'0'6585,"0"0"-5992,0 0-129,0 0 736,0 0-184,151-9-304,-109 3-336,-2-1 8,-6 2-384,-7 1 96,-9 2-39,-8 0-57,-8 2-241,-2 0-1215,-12 0-1016,-15 2-2073,-1 4 112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2.3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107 0 3065,'0'0'3666,"0"0"-1643,0 0-565,0 0-377,0 0-97,0 0-333,-18 12-273,-53 37-172,70-49-196,0 0-1,0 1 1,0-1-1,0 1 1,0-1-1,0 1 1,1-1-1,-1 1 0,0 0 1,0-1-1,0 1 1,1 0-1,-1 0 1,0 0-1,1-1 1,-1 1-1,1 0 1,-1 0-1,1 0 1,-1 0-1,1 0 1,0 0-1,-1 0 1,1 0-1,0 0 0,0 0 1,0 0-1,0 0 1,0 0-1,0 0 1,0 0-1,0 0 1,0 1-1,1 0 1,18 11 170,-17-12-186,35 15 153,44 14 1,-44-18-115,47 24 0,-65-27-19,0 2-1,0 0 1,27 22-1,-43-31 44,1 1-1,-1 0 1,0 0 0,0 1-1,0-1 1,0 0-1,0 1 1,-1 0-1,1 0 1,-1-1-1,0 1 1,0 1 0,-1-1-1,1 0 1,-1 0-1,0 1 1,0-1-1,0 0 1,-1 1 0,0-1-1,0 1 1,0-1-1,0 1 1,-2 6-1,1-9 15,0 0 0,0 1 0,-1-1 1,0 0-1,1 0 0,-1 0 0,0 0 0,0 0 0,0-1 0,0 1 0,0-1 0,-1 1 0,1-1 0,0 1 0,-1-1 0,1 0 0,-1 0 0,1-1 0,-1 1 0,1 0 0,-6 0 0,-60 7 379,42-7-423,0 0 0,0-2 0,0-1 1,0-1-1,0-1 0,0-1 0,-29-11 0,52 15-294,-8-4 609,9-2-3671,2 5-2364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2.6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0 507 13867,'0'0'2232,"0"0"-1783,0 0-65,0 0-72,0 0-112,0 0-96,0 0-104,18-24-888,-8 2-3153</inkml:trace>
  <inkml:trace contextRef="#ctx0" brushRef="#br0" timeOffset="1">287 0 11138,'0'0'1447,"0"0"-937,0 0-226,0 0 179,-4 22 333,-1 4-536,0-2 0,2 1 0,0-1-1,1 35 1,2-56-241,0-1 0,1 1-1,-1 0 1,1 0 0,0-1 0,-1 1 0,1-1 0,1 1 0,-1-1 0,0 1 0,0-1-1,1 0 1,0 0 0,-1 1 0,1-1 0,0 0 0,0 0 0,0-1 0,0 1 0,0 0 0,1-1-1,-1 1 1,0-1 0,1 0 0,-1 0 0,1 0 0,-1 0 0,1 0 0,0 0 0,5 0 0,9 2 116,0-1 0,0 0 1,31-2-1,-33 0-115,-8 0-192,1-1 1,-1 1 0,0-1-1,0-1 1,1 0 0,-1 0-1,0 0 1,0-1 0,-1 0-1,1 0 1,-1-1 0,1 1-1,-1-2 1,0 1 0,0-1-1,7-7 1,15-18-4390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2.9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1 10626,'0'0'1486,"0"0"-734,-2 19-50,-2 61 888,2-1 0,10 81 0,51 148-1053,-59-307-578,0-1 0,0 1 0,0 0-1,0-1 1,0 1 0,0-1-1,1 1 1,-1-1 0,0 1 0,0-1-1,1 0 1,-1 1 0,0-1 0,1 1-1,-1-1 1,0 0 0,1 1-1,-1-1 1,0 0 0,1 1 0,-1-1-1,1 0 1,-1 1 0,1-1 0,-1 0-1,1 0 1,-1 0 0,1 1-1,0-1 1,9-7-3980,-3-9-3304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3.5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254 16 11082,'0'0'3345,"0"0"-2110,0 0-257,0 0 56,0 0-349,0 0-216,-18-3-316,-62-9-122,76 11-28,-1 1-1,1 1 1,-1-1-1,1 1 1,-1-1-1,1 1 1,-1 0-1,1 1 1,0-1-1,-1 1 1,1 0-1,0 0 1,0 0 0,0 1-1,1 0 1,-1-1-1,0 1 1,1 0-1,0 1 1,0-1-1,-4 5 1,-1 3-21,1 0-1,-1 1 1,2 0 0,0 0 0,-4 13 0,6-15 12,1-1 1,0 1 0,0-1 0,1 1-1,1 0 1,0 0 0,0 0-1,1 0 1,0 10 0,1-17-7,-1 0 0,1 1 0,-1-1 0,1 0 0,0-1 0,0 1 0,0 0 0,0 0 0,1 0 0,-1-1 0,1 1 0,0 0 0,0-1 0,0 0 0,0 1 0,0-1 0,0 0 0,1 0 0,-1 0 0,1 0 0,-1-1 0,1 1 0,0-1 0,-1 1 0,1-1 0,0 0 0,0 0 1,0 0-1,0-1 0,0 1 0,5 0 0,8 0-61,0-1 0,0-1 1,0 0-1,-1-1 0,18-4 0,25-3 55,-53 9 14,-1 0 0,1 0 0,-1 1 0,1 0 0,0 0 0,-1 0 0,1 1 0,-1-1 1,0 1-1,0 0 0,1 0 0,-1 1 0,0-1 0,-1 1 0,1 0 0,0 0 0,-1 0 0,0 0 0,0 1 0,0-1 0,0 1 0,0 0 1,3 6-1,7 12 6,-1 1 1,-1 1-1,9 24 1,-15-35 5,13 42 6,-3 1-1,-1 1 1,-4 0 0,-2 1-1,-2 0 1,-3 0 0,-7 96-1,3-126-9,-2 0 1,-1 0-1,-1 0 0,-2 0 0,-1-1 1,-1 0-1,-1 0 0,-1-1 0,-1-1 1,-19 30-1,29-53-1,0 1 0,0 0 1,0-1-1,0 1 0,0-1 1,0 1-1,-1-1 0,1 0 1,-1 0-1,1 0 0,-1-1 0,0 1 1,0-1-1,0 1 0,0-1 1,0 0-1,0 0 0,0 0 1,0-1-1,0 1 0,0-1 0,-5 1 1,3-2 4,1 0 1,0 0-1,-1-1 0,1 1 1,0-1-1,0 0 0,0 0 1,0-1-1,0 1 1,0-1-1,1 0 0,-1 1 1,-5-8-1,-7-9 34,1 0-1,1-1 0,1 0 1,-17-35-1,18 27 16,0-1 0,2 0 1,1 0-1,2-1 0,1 0 0,1 0 0,1-1 1,2-60-1,2 82-53,1-1 0,1 1 0,0-1 1,0 1-1,1 0 0,0 0 0,0 0 0,1 0 1,1 1-1,-1-1 0,1 1 0,1 0 0,-1 1 1,1-1-1,1 1 0,-1 0 0,1 1 1,0-1-1,1 1 0,9-5 0,20-13-394,1 1 0,1 3-1,48-19 1,-19 9-1261,8-8-2976,-8 4-4557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4.1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251 52 11723,'0'0'2585,"0"0"-1124,0 0-640,0 0 13,0 0-214,0 0-255,-11-8-125,-37-28-153,46 35-87,0 0 1,0 0-1,0 0 0,0 0 1,0 0-1,-1 1 0,1-1 1,0 1-1,0 0 1,-1 0-1,1-1 0,0 1 1,-1 1-1,1-1 0,0 0 1,0 0-1,-1 1 0,1 0 1,0-1-1,0 1 0,0 0 1,0 0-1,0 0 0,0 0 1,0 0-1,0 1 0,0-1 1,-2 2-1,-3 4-11,0 0-1,1 0 1,-1 1-1,-8 13 1,11-15 15,-7 12-5,0 0 0,2 0 0,0 1 0,1 0 0,1 0-1,0 1 1,2 0 0,0 0 0,2 0 0,0 1 0,1-1-1,1 1 1,1 0 0,3 21 0,-2-34-5,1 0 1,0 0-1,0 0 1,1 0-1,0-1 1,0 1-1,1-1 1,0 0-1,0 0 1,1 0-1,0-1 1,0 0-1,0 0 0,1 0 1,0 0-1,0-1 1,0 0-1,1 0 1,0-1-1,0 0 1,15 7-1,-12-6-19,1-1 0,0 0-1,0-1 1,0 0 0,1 0-1,-1-1 1,0-1 0,1 0-1,0 0 1,-1-1 0,1-1-1,-1 0 1,1 0 0,-1-1 0,13-4-1,-18 3 15,1 0-1,-1 0 0,0 0 0,-1 0 1,1-1-1,-1 0 0,1 0 1,-1-1-1,0 1 0,-1-1 1,1 0-1,-1-1 0,0 1 0,0-1 1,-1 1-1,1-1 0,3-11 1,-2 3 74,0 1 1,-2-1 0,1-1 0,-2 1 0,0 0-1,0-29 1,-1 70-73,0 1-1,2-1 1,1 0-1,2 0 0,0-1 1,2 0-1,0 0 1,2 0-1,1-1 0,17 28 1,-28-53 62,-6-53 7,4 43-44,-8-26-8,2-1 0,2 1-1,1-1 1,1-57 0,4 91-3,1 0 0,-1 1 1,1-1-1,0 0 0,0 1 0,0-1 1,0 1-1,0-1 0,1 1 0,-1 0 1,1-1-1,-1 1 0,1 0 0,0 0 0,0 0 1,0 0-1,0 0 0,0 1 0,1-1 1,-1 1-1,0-1 0,1 1 0,-1 0 1,1 0-1,0 0 0,-1 0 0,1 0 1,0 1-1,-1-1 0,5 1 0,11-3-63,0 1 0,1 1 1,26 1-1,-24 1-232,19-1-1970,-5 2-4903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4.9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 9826,'0'0'1242,"0"0"-742,0 0 43,0 0 608,23 14 65,80 45-277,-90-53-850,-1-1 0,0-1 0,1 0 0,0-1 0,0-1 0,0 0 1,0 0-1,0-1 0,1-1 0,-1 0 0,18-3 0,4 1-33,-32 2-45,0 0 1,0-1-1,0 1 0,0-1 1,0 0-1,0 0 0,-1 0 0,1 0 1,0 0-1,0 0 0,-1-1 0,1 0 1,-1 1-1,0-1 0,1 0 0,-1 0 1,0 0-1,0 0 0,0-1 1,0 1-1,-1 0 0,3-5 0,-3 5 2,0 0 0,-1 0 0,1 0-1,0 0 1,-1 0 0,0 0-1,1 0 1,-1 0 0,0 0 0,0 0-1,0 0 1,-1 0 0,1 0 0,0 0-1,-1 0 1,1 0 0,-1 0 0,0 0-1,1 0 1,-1 0 0,0 1 0,0-1-1,0 0 1,0 1 0,-1-1-1,1 0 1,0 1 0,-1-1 0,1 1-1,-1 0 1,0 0 0,1-1 0,-3 0-1,3 1-4,0 1 0,0-1 0,0 0 0,0 0 0,0 1 0,0-1 0,0 1 0,-1-1 0,1 1 0,0 0 0,0-1 0,0 1 0,-1 0 0,1 0 0,0 0 0,0 0 0,0 0 0,-1 0 0,1 0 0,0 0 0,0 0 0,0 1 0,-1-1 0,1 0 0,0 1 0,-2 0 0,2 1-5,-1-1 1,1 1-1,-1-1 1,1 1 0,-1 0-1,1 0 1,0 0 0,0 0-1,0 0 1,0 0 0,0 0-1,1 0 1,-2 4 0,-1 12-10,1-1 0,0 1 0,1 19 1,1-24 29,8 463 301,0-284-147,-9-169-128,0-19-46,1 0 0,0 1 1,-1-1-1,2 1 0,-1-1 1,1 1-1,1 6 0,-1-11-38,1 0 0,-1 0-1,0 0 1,0 0 0,1 0 0,-1-1-1,0 1 1,1 0 0,-1-1 0,0 1-1,0-1 1,0 0 0,1 1 0,-1-1-1,0 0 1,0 0 0,0 1 0,1-3-1,20-22-2724,0-9-5135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5.5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 8770,'0'0'1163,"0"0"-220,0 0 305,28-3 166,91-9-141,-109 11-1109,0 1 0,0 0 0,-1 1 0,1 0 0,0 0-1,-1 1 1,1 0 0,-1 0 0,0 1 0,13 6 0,-17-6-98,0 0-1,0 0 1,0 0 0,0 1 0,-1-1 0,1 1-1,-1 0 1,0 1 0,-1-1 0,1 1 0,-1-1 0,0 1-1,0 0 1,5 11 0,-7-12-29,1 1 0,-1 0-1,0 0 1,0-1 0,-1 1 0,0 0-1,0 0 1,0 0 0,0 0 0,-1 0 0,1 0-1,-1 0 1,0-1 0,-1 1 0,1 0-1,-1-1 1,0 1 0,0-1 0,-1 1 0,1-1-1,-1 0 1,0 0 0,0 0 0,0-1-1,-1 1 1,1-1 0,-1 1 0,0-1-1,0 0 1,-8 4 0,1 0-40,-1 0 1,1-1-1,-1-1 0,0 0 0,0 0 0,-1-2 1,1 1-1,-1-1 0,0-1 0,-21 1 1,33-3-10,1 0 0,0 0 0,-1-1 0,1 1 1,-1 0-1,1 0 0,-1 0 0,1-1 0,0 1 0,-1 0 1,1-1-1,0 1 0,-1 0 0,1-1 0,0 1 0,-1-1 1,1 1-1,0 0 0,0-1 0,0 1 0,-1-1 0,1 1 1,0-1-1,0 1 0,0-1 0,0 1 0,0-1 0,0 1 1,0-1-1,0 1 0,0 0 0,0-1 0,0 1 0,0-1 1,0 1-1,0-1 0,0 1 0,0-1 0,1 1 0,-1-1 1,0 1-1,0 0 0,1-1 0,-1 1 0,0-1 0,1 1 1,12-24-387,-6 19 362,0 0 1,0 1-1,0 0 0,0 0 1,1 1-1,-1-1 0,1 2 1,0-1-1,0 1 0,0 0 1,0 1-1,1 0 0,-1 0 1,0 1-1,0 0 0,1 0 1,12 3-1,-10-2 54,1 1 0,-1 1 0,0 0 0,0 1 0,0 0 0,-1 0 0,1 1 0,-1 0 0,0 1 0,0 0 0,-1 1 0,9 8 0,-12-10 52,-1 1 1,0 0-1,0 0 0,0 1 1,-1-1-1,0 1 0,0 0 1,-1 0-1,0 0 0,0 1 1,0-1-1,-1 1 0,0 0 1,0 10-1,-1-13-24,-1 0-1,0 0 1,0 0 0,-1 1-1,0-1 1,0 0 0,0 0-1,0 0 1,-1 0 0,0 0 0,0-1-1,0 1 1,-1 0 0,1-1-1,-1 0 1,0 0 0,0 1-1,-1-2 1,1 1 0,-1 0-1,0-1 1,-5 4 0,-1 0-19,0-1 0,-1 0 0,1-1 0,-1-1 1,0 1-1,0-2 0,-1 0 0,1 0 0,-16 2 0,-3-3-4,-1 0 0,-42-4 0,69 2-35,0 0 1,0-1-1,0 1 1,0-1-1,1 0 1,-1 0-1,0 0 1,0-1-1,1 1 1,-1-1-1,0 0 0,1 0 1,0 0-1,-6-5 1,7 5-134,1 0 0,0 0 0,0 0-1,-1 0 1,1 0 0,0 0 0,1 0 0,-1 0 0,0-1 0,1 1 0,-1 0 0,1 0 0,0-1 0,-1 1-1,1 0 1,0-1 0,1 1 0,-1 0 0,0 0 0,1-1 0,-1 1 0,1 0 0,0 0 0,-1-1 0,1 1 0,0 0-1,2-2 1,14-23-6028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5.9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 77 4689,'0'0'6464,"0"0"-4562,0 0-1390,0 0 151,-3 20 289,-8 64-269,11-82-649,0 0 0,0 0 0,0 0 1,0 0-1,0 0 0,1 0 0,-1 0 0,1 0 1,-1 0-1,1 0 0,0 0 0,0 0 0,-1 0 1,1 0-1,1-1 0,-1 1 0,0 0 0,0-1 1,1 1-1,-1-1 0,1 1 0,-1-1 0,4 3 1,0-2 57,-1 0 0,1 0 1,0-1-1,-1 1 0,1-1 1,10 2-1,-6-2 9,4 2-17,0-1 0,0 0 0,0-1 0,0 0 1,-1-1-1,24-3 0,-32 3-65,-1-1 1,1 0 0,-1 0-1,1 0 1,-1 0 0,1-1-1,-1 1 1,0-1 0,0 0-1,1 0 1,-1 0 0,-1 0-1,1-1 1,0 1 0,0-1-1,-1 0 1,0 0 0,0 0-1,1 0 1,-1 0 0,-1 0-1,1 0 1,-1-1 0,1 1-1,-1-1 1,0 1 0,0-1-1,0-4 1,1-1-6,-1 1 1,0-1-1,0 0 1,-1 0-1,0 0 1,-1 0-1,0 0 1,0 0-1,-1 0 0,-4-11 1,4 16 5,0 0-1,0 0 1,0 0 0,0 1-1,-1-1 1,1 1 0,-1 0-1,0 0 1,0 0-1,0 0 1,-1 0 0,1 0-1,-1 1 1,1 0 0,-1 0-1,0 0 1,0 0 0,0 0-1,0 1 1,0 0 0,0 0-1,0 0 1,-8-1 0,5 1-26,-1 0 0,0 1 1,1 0-1,-1 0 1,1 1-1,-1 0 0,1 0 1,0 1-1,-1 0 0,1 0 1,0 0-1,0 1 0,0 0 1,0 1-1,-8 5 0,4 0-593,-1 1 0,1 0 0,1 1 0,0 0 0,0 0 0,-13 24 0,4-4-5010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39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9522,'0'0'2587,"0"0"-1500,0 0-679,0 0 315,0 0 347,0 0-380,28 2-340,224 18 262,290 2 2322,-540-25-3099,1 1 1,-1-1-1,0 0 1,0 0-1,0 0 0,0 0 1,0-1-1,-1 1 1,1 0-1,-1-1 1,0 1-1,1-7 0,4-7-2703,7-10-6234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6.2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 18 9738,'-4'12'612,"0"0"0,0 0 0,1 0 0,1 1-1,0-1 1,0 1 0,2-1 0,-1 1 0,1 0 0,1-1 0,4 20 0,-3-24-555,0-1 1,1 0 0,0 1 0,0-1 0,1 0 0,0-1-1,0 1 1,1-1 0,0 0 0,0 0 0,0 0 0,1 0-1,0-1 1,0 0 0,0 0 0,0-1 0,1 0 0,0 0-1,10 4 1,-8-4 3,1 0-1,0 0 0,0-1 1,0-1-1,0 1 0,0-2 1,0 1-1,1-1 1,-1-1-1,1 0 0,-1-1 1,14-2-1,-18 2-45,-1 0 1,1-1-1,-1 0 0,1 0 0,-1 0 1,0-1-1,0 0 0,0 0 0,0 0 1,-1 0-1,1-1 0,-1 0 0,0 0 1,0 0-1,0 0 0,-1-1 0,0 1 1,1-1-1,-1 0 0,-1 0 0,1 0 1,-1 0-1,2-8 0,-1 5 10,-1-1 1,0 1-1,0 0 0,-1-1 1,0 1-1,-1-1 0,0 1 1,0-1-1,-1 1 0,0-1 1,-1 1-1,1 0 0,-2-1 1,1 1-1,-1 0 0,-5-11 1,4 13-3,0 1 1,0-1 0,0 0-1,0 1 1,-1 0-1,0 0 1,0 1 0,0-1-1,-1 1 1,1 0 0,-1 0-1,0 1 1,0 0 0,-1 0-1,1 0 1,0 1-1,-1 0 1,0 0 0,1 1-1,-12-2 1,9 2-56,1 0-1,0 1 1,-1 0-1,1 1 1,0-1 0,-1 2-1,1-1 1,0 1-1,0 0 1,0 1 0,0 0-1,0 0 1,1 1 0,-1 0-1,1 0 1,0 0-1,0 1 1,-11 11 0,12-9-356,0 0 1,0 0-1,1 0 1,0 1 0,0 0-1,1 0 1,0 0 0,1 0-1,-1 1 1,2-1 0,-3 11-1,1 13-6325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6.6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15483,'0'0'1817,"0"0"-1345,0 0-472,0 0 64,0 0-184,0 0-1409,0 0-5216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6.9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11426,'0'0'1417,"0"0"-809,0 0 632,0 173 328,0-104-287,0 2-649,0 3-224,0-5-152,0-5-168,8-11-72,-1-13-16,5-11-200,11-22-112,-1-7-1761,-2 0-5656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7.3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266 26 12459,'0'0'2379,"0"0"-1136,0 0-418,0 0 191,0 0-370,0 0-379,-8-4-131,-4 0-140,0 0 1,-1 0 0,1 1 0,-26-2-1,33 4 1,-1 1 0,1 0 0,0 0 0,-1 0-1,1 1 1,-1 0 0,1 0 0,0 0 0,0 1-1,0-1 1,0 1 0,0 0 0,0 1 0,0-1-1,1 1 1,-8 6 0,4-2-5,1 1 0,0 0 0,0 0 0,1 1 0,1-1 0,-1 1 0,1 1 0,1-1 0,0 1 0,0 0 0,1 0 0,0 0 0,0 0 0,1 0 0,1 1 0,0-1 0,0 1 0,1-1 0,0 1 0,4 18 0,-3-26 10,0 0 0,1-1 0,0 1 0,-1 0 0,1-1 1,0 1-1,0-1 0,1 0 0,-1 1 0,0-1 0,1 0 0,-1 0 0,1-1 0,0 1 0,0 0 0,0-1 0,-1 0 1,1 0-1,0 0 0,1 0 0,-1 0 0,0 0 0,0-1 0,0 0 0,0 1 0,1-1 0,-1 0 0,5-1 1,-1 1-9,1-1 1,-1 1-1,0-1 1,1-1-1,-1 1 1,0-1-1,0 0 1,0-1-1,0 0 1,0 0-1,7-5 1,22-28-56,-31 30 76,1-1 0,0 1 0,0 0 0,0 1 0,14-9 0,-20 14-16,0-1 0,0 1 0,1 0 0,-1 0 0,0 0 0,0 0 0,1 0 0,-1 0 0,0 0 0,0 0 0,1 0 0,-1 0 0,0 0 0,0 0 0,1 0 0,-1 0 0,0 0 0,0 1 0,1-1 0,-1 0 0,0 0 0,0 0 0,0 0 0,1 0 0,-1 0 0,0 1 0,0-1 0,0 0 0,1 0 0,-1 0 0,0 1 0,0-1 0,0 0 0,0 0 0,0 0 0,0 1 0,1-1 0,-1 0 0,0 0 0,0 1 0,0-1 0,0 0 0,0 0 0,0 1 0,0-1 0,0 1 0,2 16 16,-2-11-4,45 564 861,-42-555-1018,-3-15 105,1 0 1,-1 0-1,0 1 1,0-1 0,0 0-1,0 0 1,0 0 0,1 1-1,-1-1 1,0 0-1,0 0 1,0 0 0,0 0-1,1 1 1,-1-1 0,0 0-1,0 0 1,0 0-1,1 0 1,-1 0 0,0 0-1,0 0 1,1 0 0,-1 0-1,0 0 1,0 1-1,1-1 1,-1 0 0,0 0-1,0-1 1,1 1 0,-1 0-1,0 0 1,0 0-1,1 0 1,-1 0 0,0 0-1,0 0 1,1 0 0,-1 0-1,0 0 1,0-1 0,0 1-1,1 0 1,-1 0-1,0 0 1,0 0 0,0-1-1,0 1 1,1 0 0,-1 0-1,0 0 1,0-1-1,0 1 1,0-1 0,8-13-4309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37.8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107 1 5009,'0'0'4885,"0"0"-3221,0 0-1255,0 0 92,0 0 290,0 0 218,-7 20-112,-1 10-516,0 0 0,2 1 0,1-1 0,-1 38 0,5-53-305,1 1 0,1-1 0,0 1-1,1-1 1,0 1 0,2-1 0,0 0-1,0 0 1,1-1 0,1 0 0,1 1 0,0-2-1,0 1 1,2-1 0,10 14 0,-10-16-63,1 1-1,0-2 1,0 1 0,1-2 0,0 1 0,1-2 0,0 1 0,0-1 0,1-1 0,0-1 0,0 0 0,1 0 0,0-1 0,0-1 0,0 0-1,0-1 1,1-1 0,-1 0 0,1-1 0,0 0 0,-1-1 0,18-3 0,-24 2-5,1-1 0,0-1-1,-1 0 1,0 0 0,0 0 0,1-1-1,-2 0 1,1 0 0,-1-1 0,1 0-1,-1-1 1,-1 0 0,1 0 0,-1 0 0,0-1-1,0 1 1,-1-1 0,0-1 0,0 1-1,-1-1 1,5-9 0,-1-2 52,-1 1 0,0-2 0,-1 1 1,-1 0-1,-1-1 0,0 0 0,-2 0 0,0-26 0,-1 36 20,-1 1 0,0 0 0,-1-1 0,0 1 0,0 0 0,-1 0 0,0 0 0,-1 0 0,0 0 0,0 0 0,-1 0 0,0 1 0,0 0 0,-1 0 0,0 0-1,-1 0 1,0 1 0,0 0 0,0 0 0,-1 1 0,0 0 0,-15-11 0,9 8-25,0 1 0,0 0 0,-1 1 0,0 1 0,0 0 0,-1 1 0,1 0 0,-1 1 0,-19-2 0,24 5-110,0 0 1,0 0-1,-1 1 1,1 1-1,0 0 0,0 0 1,0 1-1,0 0 0,0 1 1,1 0-1,-1 1 1,1-1-1,-1 2 0,-15 9 1,-1 6-459,1 1 0,1 1 1,2 1-1,0 1 0,-26 36 1,31-39-381,-34 44-5422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42.2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17 139 4081,'0'0'1001,"0"0"-318,0 0 416,0 0 157,0 0-338,0 0-150,-15-15 3552,15-7-4051,-1 15-244,1-1 1,0 1-1,0-1 0,1 1 1,0-1-1,0 1 0,4-11 1,-4 16-34,0 0 1,0 0-1,1 0 1,-1 0-1,1 0 1,0 0 0,-1 0-1,1 1 1,0-1-1,0 1 1,0-1 0,0 1-1,1 0 1,-1-1-1,0 1 1,0 0-1,1 1 1,-1-1 0,1 0-1,-1 1 1,1-1-1,-1 1 1,1 0-1,-1 0 1,1 0 0,-1 0-1,3 0 1,0 0-5,0 0 0,0 1 0,0-1 0,0 1 1,0 0-1,0 0 0,0 0 0,0 1 0,-1 0 0,1 0 0,0 0 1,-1 0-1,0 1 0,1-1 0,-1 1 0,0 0 0,-1 1 1,1-1-1,0 1 0,-1 0 0,0-1 0,0 1 0,0 1 1,4 7-1,-2-4 8,0 1 0,0 0 0,-1 1 0,0-1 0,-1 1 0,0 0 1,0-1-1,-1 1 0,0 0 0,0 16 0,-2-19 20,-1 1 0,1-1 0,-1 1-1,-1-1 1,0 1 0,0-1 0,0 0 0,-1 0-1,0 0 1,0 0 0,-1 0 0,0-1 0,0 1 0,-7 8-1,-24 23 262,-54 47 0,91-90-522,0 1 1,0-1 0,0 1-1,0 0 1,0 0 0,1 0-1,5-6 1,-6 8 243,0 0 1,0 0 0,0 0-1,0 0 1,0 1-1,1-1 1,-1 1 0,1-1-1,-1 1 1,1 0-1,-1 0 1,1 0 0,0 0-1,0 0 1,-1 1 0,1-1-1,0 1 1,0 0-1,0 0 1,-1 0 0,1 0-1,0 0 1,0 1-1,0-1 1,-1 1 0,1 0-1,0 0 1,-1 0-1,1 0 1,-1 0 0,4 2-1,2 4 78,0 0-1,0 0 0,0 1 0,-1 0 1,0 1-1,9 15 0,-14-23-135,-1 1 1,0-1-1,1 0 0,-1 0 0,1 0 0,-1 0 0,1 0 0,0 0 1,-1 0-1,1 0 0,0-1 0,-1 1 0,1 0 0,0-1 1,0 0-1,0 1 0,0-1 0,0 0 0,-1 0 0,1 0 1,0 0-1,0 0 0,0-1 0,2 0 0,4 0-5029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42.5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5673,'0'0'1304,"0"0"-967,0 0-337,0 0 0,0 0-280,0 0-1937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42.9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1 154 7042,'137'-124'2320,"-104"96"-1154,-26 27-398,-1 3-163,109-2 4379,-108 3-8725,-6 3-3602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47.3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 4729,'0'0'1896,"0"0"-607,0 0 15,0 0 146,0 0-349,0 0-381,0 9 2975,-2 30-3716,7 28 15,0-62-1697,-3-5-1165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3609,'0'0'2498,"0"0"-1059,0 0-83,0 0 250,0 0-524,0 0-371,12-5 450,-4 18-954,0 1 1,-1 0-1,-1 1 1,-1-1 0,0 1-1,-1 0 1,4 26-1,-4-25 25,11 73 23,6 107 1,4 36-279,-21-220 793,0-13-307,3-27-185,3-48-414,-2-37-148,-7 61-146,3 0 1,3 1-1,1 0 0,16-52 0,-23 98 403,1 1 0,-1 0 0,1 0 0,0 0 0,0 0 0,1 0 0,-1 0 0,1 0 0,-1 1 0,1-1 0,1 1 0,-1 0 0,0 0 0,1 0 0,-1 0 0,6-2 0,-6 3 14,1 1 0,0 0 0,0 0 0,0 0 0,0 1 0,1-1 0,-1 1-1,0 0 1,0 0 0,0 0 0,0 1 0,0-1 0,0 1 0,0 0 0,0 0 0,0 1 0,0-1-1,4 3 1,3 0 13,13 6-13,1 1 1,-2 1 0,26 17 0,-41-23 0,-1 0 0,0 1 0,0-1-1,0 1 1,-1 1 0,0-1 0,0 1-1,-1 0 1,0 0 0,0 1 0,-1 0 0,4 11-1,0 5 24,-2 0 0,-1 0 0,-1 1 0,0 33 0,-2-29 274,1 0 0,11 45 0,-6-61 723,-4-2-895,-1 80 893,-3-92-895,2 0-7,-2-16-2756,0 3-3174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102 179 1616,'0'0'8230,"0"0"-5772,0 0-1975,0 0 129,0 0 329,-13 25-268,-38 78-155,44-86-281,0 1 0,1-1 0,1 2 0,1-1 0,1 0 0,0 1 0,1 0 0,1 0 0,3 34 0,-1-8 58,-1-28-244,1 0 1,1 0-1,1 1 0,0-2 0,1 1 1,1 0-1,0-1 0,2 0 1,0 0-1,0 0 0,1-1 1,1-1-1,1 1 0,0-1 1,1-1-1,0 0 0,1 0 0,21 17 1,-12-14-37,0-1 0,0 0 0,1-2 0,1 0 0,0-1 1,1-2-1,0 0 0,1-2 0,0-1 0,0 0 0,0-2 0,1-1 1,0-1-1,0-1 0,0-2 0,45-4 0,-63 3 12,1-1 0,-1 0 0,1 0 0,-1-1 0,0 0 0,0 0 0,0-1 0,0 0 0,-1 0 0,1-1 0,-1 0 0,-1-1 0,8-6 0,-5 3 16,-1-1 0,0 0 0,0-1 0,-1 0 0,0 0-1,-1 0 1,-1-1 0,5-12 0,0-9 15,-2 0 0,-1 0 0,-1 0-1,-2-1 1,0-62 0,-3 62-43,-2 0 0,-1 0 0,-2 0 0,-1 0 0,-2 1 0,-1-1 0,-2 2 0,-18-45 0,19 59-10,0 0 1,-1 1-1,0-1 1,-1 2 0,-1 0-1,-1 0 1,-20-19-1,23 26-4,-1 1 1,-1 0-1,1 0 0,-1 1 0,0 1 0,-1 0 0,0 1 1,0 0-1,0 0 0,0 2 0,-22-4 0,8 2-4,1 2 0,-1 1-1,1 1 1,-34 3-1,49 0-7,1-1 0,0 1 0,0 1 0,0 0 0,1 0-1,-1 1 1,1 0 0,0 0 0,0 1 0,0 1 0,0-1 0,1 2 0,0-1-1,-7 8 1,6-5-87,1 0-1,0 0 0,1 1 0,0 0 0,1 0 0,0 1 0,1 0 0,-8 21 1,8-15-470,1 1 1,1-1-1,1 1 1,0 0 0,2 22-1,0 5-4020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1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7098,'0'0'2156,"0"0"-1150,0 0 35,0 0 30,0 0-522,0 0-279,0-4-101,0 6-29,11 335 1387,-7-276-1509,2-23 41,2-24 307,-7-14-324,-1 0 0,1 0 1,-1-1-1,1 1 0,-1 0 0,1 0 0,-1 0 0,0 0 1,1 0-1,-1-1 0,1 1 0,-1 0 0,0 0 0,1-1 1,-1 1-1,1 0 0,-1 0 0,0-1 0,1 1 0,-1 0 1,0-1-1,0 1 0,1-1 0,-1 1 0,0 0 0,0-1 0,0 1 1,1-1-1,-1 1 0,0-1 0,0 1 0,0-1 0,0 0 1,62-158 398,-36 85-419,4 2 0,46-83 1,-66 137-51,-8 13 11,0 0-1,1 0 1,-1 0-1,1 1 1,0-1-1,0 1 1,1 0-1,-1 0 1,1 0 0,0 0-1,0 0 1,0 1-1,7-5 1,-8 39-5774,-3-13-829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4545,'0'0'1275,"0"0"-8,0 0 122,0 0 257,0 0-132,23 16-106,198 126 1771,-159-107-2600,-34-21-313,0 2 0,-1 1 0,30 25 0,-56-41-334,-1 4-4478,0-1-4449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3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5633,'0'0'1631,"0"0"-640,0 0 32,0 0 133,0 0-432,0 0-265,0-5-104,0-16-100,1 21-228,0-1 1,0 0 0,0 1-1,0-1 1,0 1-1,0-1 1,0 1 0,0 0-1,0-1 1,0 1 0,0 0-1,0 0 1,1 0 0,-1 0-1,0 0 1,0 0 0,0 0-1,0 0 1,1 0 0,-1 0-1,0 1 1,0-1-1,0 0 1,0 1 0,1 0-1,3 3 17,-1 0-1,-1 1 0,1-1 0,0 1 0,-1 0 0,0 0 0,-1 0 0,1 1 0,3 8 0,16 59 312,-16-49-218,15 57 61,-3 1 1,-4 0-1,-3 1 0,-1 121 0,-9-202-96,2-7-6,3-9-11,3-68-222,24-144-1086,-28 202 1116,1 0-1,2 1 1,0 0-1,2 0 1,0 1 0,1 0-1,17-23 1,-26 42 107,1-1 0,0 1 0,0-1 0,0 1 0,0 0 0,0 0 0,1 0 0,0 0 0,-1 1 0,1 0 0,0-1 0,0 1 0,0 1 0,6-3 0,-8 4 0,0 0 0,0-1 0,1 1 0,-1 1 0,0-1 0,0 0 0,1 0 0,-1 1 0,0-1 0,0 1 0,0 0 0,1 0 0,-1 0 0,0 0 0,0 0 0,0 0 0,-1 0 0,1 1 0,0-1 0,0 1 0,-1-1 0,1 1 0,-1 0 0,1-1 0,-1 1 0,0 0 0,1 0 0,-1 0 0,1 3 0,31 66 212,-2 1 1,-4 1-1,32 136 0,-21-24 823,-38-185-1059,0 0 0,0 0 0,1 0 0,-1 0 0,0 1 1,0-1-1,0 0 0,0 0 0,1 0 0,-1 0 0,0 0 0,0 0 0,0 0 0,1 0 0,-1 1 0,0-1 0,0 0 0,0 0 0,1 0 0,-1 0 1,0 0-1,0 0 0,1 0 0,-1 0 0,0 0 0,0 0 0,0 0 0,1 0 0,-1-1 0,0 1 0,0 0 0,0 0 0,1 0 0,-1 0 0,0 0 1,0 0-1,0 0 0,0 0 0,1-1 0,-1 1 0,0 0 0,0 0 0,0 0 0,0 0 0,0-1 0,1 1 0,-1 0 0,0 0 0,0 0 0,0-1 1,0 1-1,0 0 0,0 0 0,0 0 0,0-1 0,3-9-4201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4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81 7242,'0'0'3370,"0"0"-2102,0 0-253,0 0 149,0 0 66,0 0-369,-2-9-467,1 7-399,1-2 40,-1 1-1,0 0 1,1 0-1,-1 0 1,0 0-1,-1 0 1,1 0-1,0 0 1,-1 0-1,0 0 0,0 1 1,0-1-1,0 1 1,0-1-1,0 1 1,0 0-1,-1-1 1,1 1-1,-1 1 1,0-1-1,0 0 0,1 1 1,-1-1-1,0 1 1,0 0-1,-1 0 1,1 0-1,0 0 1,-4 0-1,2 0-40,1 0 0,0 1 0,0 0 0,0 0 1,-1 0-1,1 0 0,0 0 0,0 1 0,0 0 0,0 0 0,0 0 0,0 0 0,0 1 1,0-1-1,0 1 0,0 0 0,-5 4 0,5-1-7,-1-1-1,1 1 1,1 0 0,-1 0 0,1 0-1,-1 1 1,2-1 0,-1 1 0,0 0-1,1 0 1,-2 9 0,-1 2 5,1 1 0,0 0 0,2 0 0,0 1 0,1-1 0,1 0 0,0 0 0,4 20 0,-3-33-3,0 0 1,0 0 0,1-1-1,0 1 1,0 0 0,0-1-1,0 0 1,1 1 0,-1-1 0,1 0-1,0 0 1,1-1 0,-1 1-1,1 0 1,6 4 0,-3-3 51,0-1 0,0 0 0,1-1 1,-1 0-1,1 0 0,-1 0 0,1-1 1,0 0-1,9 1 0,-4-2-352,0 0-1,0 0 1,1-1-1,-1-1 1,0 0-1,0-1 1,0-1-1,0 0 1,0 0 0,-1-1-1,20-9 1,6-9-5545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5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9914,'0'0'1756,"0"0"-1141,3 21-321,4 17-4,1-1 0,26 73 1,7-17-42,-58-149 2871,11 30-3098,2 0-1,1 0 1,-1-41-1,4 63-25,0 0-1,1 0 1,-1 0 0,1 0 0,0 0-1,-1 0 1,2 1 0,-1-1 0,0 0-1,1 1 1,0-1 0,0 1 0,0-1-1,0 1 1,0 0 0,1 0 0,0 0-1,-1 0 1,6-3 0,-2 1 14,0 2 0,0-1 0,0 1 0,0 0 1,1 0-1,0 1 0,-1 0 0,1 0 0,0 0 0,10 0 0,-4 1 33,0 0-1,-1 1 0,1 0 0,-1 1 0,1 1 0,-1 0 0,1 0 0,-1 1 0,0 1 0,0 0 0,0 1 0,14 7 0,-24-11-137,-1 1-1,0-1 0,1 0 1,-1 0-1,0 1 1,0-1-1,0 1 0,0-1 1,0 1-1,0-1 0,-1 1 1,1-1-1,0 1 0,-1 0 1,0-1-1,1 1 1,-1 0-1,0 0 0,0-1 1,1 1-1,-1 0 0,-1 0 1,1 3-1,0-1-717,0 14-6564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6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5 102 5657,'0'0'2230,"0"0"-1112,0 0-234,0 0-41,0 0 29,0 0-413,0-11-147,-2-3-196,1 8-48,1 1 0,-1-1 0,1 0 0,0 0 0,0 1 0,2-10 0,-1 14-27,-1-1 0,1 1 0,-1-1 0,1 1 0,0-1 0,0 1 1,-1-1-1,1 1 0,0 0 0,0 0 0,0 0 0,1-1 0,-1 1 0,0 0 1,0 0-1,1 0 0,-1 1 0,0-1 0,1 0 0,-1 0 0,1 1 0,-1-1 1,1 1-1,-1-1 0,1 1 0,-1 0 0,1 0 0,0-1 0,-1 1 0,1 0 0,-1 1 1,1-1-1,0 0 0,-1 0 0,1 1 0,-1-1 0,1 0 0,2 2 0,1-1-38,0 0 0,-1 1 0,1 0-1,0-1 1,-1 1 0,1 1 0,-1-1-1,1 1 1,-1 0 0,0 0-1,5 4 1,8 18 58,0 0 0,-2 1-1,0 0 1,-2 1 0,-1 1 0,-2 0-1,0 1 1,7 39 0,-5-5-26,-4 1 1,2 125 0,-10-188 72,0-14 176,-1-66-163,3-105-514,0 168 356,1 0 0,1 0 0,0 0 0,1 0 0,1 0 0,8-16 0,-11 24 26,1 1 1,0-1-1,1 1 1,-1 0 0,1 0-1,1 0 1,-1 1 0,1-1-1,1 1 1,-1 1 0,1-1-1,0 1 1,10-6 0,-13 10 18,-1 0 0,1 0 1,0 0-1,-1 1 1,1-1-1,0 1 1,0 0-1,-1 0 1,1 0-1,0 0 1,0 1-1,-1-1 1,1 1-1,0 0 1,-1 0-1,1 1 1,-1-1-1,1 1 0,-1 0 1,0 0-1,0 0 1,0 0-1,0 0 1,0 1-1,0-1 1,4 6-1,6 6 148,-1 1 0,-1 0 0,18 32 0,-24-38-102,9 17-9,-1 0-1,-2 1 0,0 1 0,-2 0 0,-1 1 0,-1-1 0,-2 1 0,0 1 1,-2-1-1,-2 47 0,-1-76-691,0 0-2235,0 0-3785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6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1824,'0'0'6344,"0"0"-4027,0 0-1293,0 0-14,0 0-337,0 0-431,-4 6-16,-4 13-56,0 0-1,2 1 1,0 0-1,1 0 1,1 0-1,0 0 1,2 1-1,1-1 1,0 1-1,3 28 1,-1-42-124,1 0 0,-1 0 0,1-1-1,0 1 1,1-1 0,-1 1 0,1-1 0,0 0 0,1 0 0,0 0 0,0-1 0,0 1 0,0-1 0,1 0 0,0 0 0,0 0 0,0-1 0,1 0 0,0 0 0,0 0 0,0-1 0,9 4 0,-1 0 28,1 0 0,1-1 0,-1-1 0,1 0 0,0-2 0,0 0 0,0 0 0,24 0 0,-33-3-37,1 0 0,-1 0 0,0-1 0,1 0 1,-1 0-1,0-1 0,1 0 0,-1 0 0,0 0 1,9-5-1,-13 4 3,1 0 0,-1 1 0,0-1 0,0-1 0,0 1 0,0 0 0,0-1 0,-1 1 1,1-1-1,-1 0 0,0 0 0,0 0 0,-1 0 0,1 0 0,-1 0 0,0 0 0,0-1 0,0 1 1,0-6-1,1-6 62,-1 0 1,0 0 0,-2 0 0,1-1-1,-2 1 1,0 0 0,-1 0-1,-1 1 1,-7-22 0,9 30-88,-1 1 0,0 0 1,0 0-1,0 0 0,-1 0 1,1 1-1,-1-1 0,-1 1 1,1 0-1,-1 0 0,0 1 1,0-1-1,0 1 0,-1 0 1,1 1-1,-1-1 0,0 1 1,0 0-1,0 1 0,-1-1 1,1 1-1,0 0 0,-1 1 1,0-1-1,-7 1 0,5 0-74,0 1-1,0 1 1,0-1-1,0 1 1,0 1-1,0 0 1,0 0-1,0 1 1,1 0-1,0 0 1,-1 1-1,1 0 1,0 1-1,1 0 1,-1 0-1,1 0 1,0 1-1,0 0 1,1 0-1,0 1 1,0 0-1,0 0 1,1 0-1,0 1 1,-5 11-1,0 1-1254,1 0-1,-9 32 1,7-15-4078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7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9514,'0'0'1682,"0"0"-570,0 0-427,0 0-210,0 0 53,0 0-317,36-2 1175,266 6 723,-302-4-2113,0 0-210,0 0-796,0 0-1481,0 0-2330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8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8250,'0'0'1591,"0"0"-472,0 0 74,0 0-263,0 0 127,0 0 37,17 2-469,153 8 1341,-96-10-1371,-74-9-4627,0 6-3298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9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3953,'0'0'5436,"0"0"-3672,0 0-1281,0 0-35,0 0 177,0 0-107,16 0 207,284-2 2449,-300 2-3191,0 0-151,0 0-360,0 0-976,-1 0-1448,-3 0-3180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1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8010,'0'0'4475,"0"0"-3116,0 0-825,0 0 922,21 0-257,383-9 1021,-299 1-1766,-61 7-243,1-3-1,80-17 0,-124 21-269,0-1 0,1 1 1,-1-1-1,0 1 0,0-1 1,1 0-1,-1 0 0,0 0 1,0 0-1,0 0 0,0 0 1,0 0-1,0 0 0,0 0 1,-1 0-1,1 0 0,0-1 0,-1 1 1,1 0-1,-1 0 0,1-1 1,-1 1-1,1 0 0,-1-1 1,0 1-1,0-1 0,0 1 1,0 0-1,0-1 0,0 1 1,0-1-1,0 1 0,0 0 1,-1-1-1,0-2 0,0-10-3016,1 0-5594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1:59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6569,'0'0'1761,"0"0"-1313,0 0 784,0 0 473,0 0-697,0 0-168,0 0 128,134 0-536,-102 0 160,0 0-416,-2 0-104,-6 0 56,-2 0-120,-4-2-8,-6 0 0,1 2-1240,-6 0-848,-7 0-4434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0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4281,'0'0'5337,"0"0"-3795,0 0-1212,0 0 155,0 0 215,0 0-12,17 3-91,28 4 438,66 1 0,10 1-831,-121-7-3554,0-2-1060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0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2905,'0'0'5841,"0"0"-4050,0 0-1211,0 0 348,23-1 48,183-3 1837,-140 12-1830,-41-1-3846,-23-6-2769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5:37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9330,'0'0'2690,"0"0"-1539,0 0-639,0 0 356,0 0-250,7 0-317,3 1-268,0-1-1,0 2 1,0-1 0,-1 2 0,1-1-1,0 1 1,-1 0 0,0 1 0,0 0-1,0 1 1,0 0 0,-1 0 0,0 1-1,0 0 1,0 0 0,-1 1 0,1 0-1,-2 1 1,1-1 0,-1 1 0,0 0-1,6 12 1,-7-9-16,1 0 1,-1 0-1,-1 0 1,0 1-1,0 0 1,-1 0-1,-1 0 0,0 0 1,-1 0-1,0 0 1,0 1-1,-2-1 1,1 0-1,-2 1 0,0-1 1,0 0-1,-1 0 1,-7 19-1,-17 25-12,-1-2-1,-65 90 1,55-90 18,3 2-1,-32 69 1,63-116-32,0 0 1,1 0 0,0 1-1,1-1 1,0 1 0,0 0-1,1 0 1,0-1 0,1 13-1,0-18 7,1 0 0,-1-1 0,1 1-1,0 0 1,0-1 0,0 1 0,1-1-1,-1 0 1,1 1 0,0-1 0,0 0-1,0 0 1,0 0 0,0 0 0,1 0-1,-1 0 1,1-1 0,0 1 0,0-1-1,0 0 1,0 0 0,0 0 0,1 0-1,-1-1 1,0 1 0,5 0 0,8 3 10,1-1 1,0-1 0,1-1 0,-1-1 0,28 0 0,-30-2-15,0 1 1,0 1-1,0 0 0,0 1 1,0 0-1,0 2 0,27 9 1,-38-10 12,0 0 0,0 0 0,0 0 0,0 1 1,0-1-1,-1 1 0,1 0 0,-1 0 0,0 0 1,-1 1-1,1-1 0,-1 1 0,1 0 0,-1-1 1,-1 1-1,1 0 0,-1 0 0,0 0 0,0 0 1,0 1-1,-1-1 0,0 9 0,1 5 57,-2 0 0,0 0 0,-1 0 0,-10 37 0,-1-15-29,-3 0 0,-37 70 0,-13 31 24,59-124-56,1 0 0,1 0 0,1 0 1,1 1-1,0-1 0,1 25 1,2-40-4,0 1 1,0-1-1,1 0 1,-1 1-1,1-1 0,0 0 1,0 1-1,0-1 1,0 0-1,1 0 1,-1 0-1,1 0 1,0 0-1,0 0 1,0 0-1,0-1 1,1 1-1,-1-1 1,1 1-1,-1-1 0,1 0 1,0 0-1,3 1 1,7 4 2,0-1 0,1 0 0,0-1-1,18 4 1,11 3-3,-30-7 0,-1-1 1,0 2-1,1-1 1,-2 2-1,1 0 1,-1 0-1,0 1 1,18 17-1,-23-18 1,-1 0 0,0 0-1,0 1 1,0 0 0,-1 0-1,0 0 1,0 0 0,-1 0 0,0 1-1,-1 0 1,0-1 0,0 1-1,-1 0 1,1 12 0,-1 13 11,-2 0 1,-1 0 0,-1-1-1,-2 1 1,-16 56 0,-68 155 100,67-192-101,9-22 2,2 1 0,0 0 0,3 0-1,0 1 1,2 0 0,1 0 0,0 63 0,6-93-16,-1 0 0,0 0 0,1-1 0,-1 1 0,1 0 0,0 0 0,0-1 0,0 1 0,0-1 0,0 1 0,1-1 0,-1 1 0,1-1 0,0 0 0,0 0 0,-1 1 0,1-2 0,1 1 1,-1 0-1,3 2 0,4 2-45,1-1 1,0 0 0,0-1-1,11 4 1,35 16-9,-46-15 55,1 0 0,-2 0 1,1 0-1,-1 2 1,-1-1-1,0 1 1,0 0-1,-1 0 0,0 1 1,-1 0-1,-1 0 1,0 1-1,0 0 0,-1 0 1,-1 0-1,3 23 1,1 18-22,-3 0 1,-5 97 0,0-133 27,-22 205 45,12-139-133,-1 91 1,12-173 29,-1 0 1,1 0 0,0 0 0,0 0-1,1 0 1,-1 0 0,0 0 0,1 0-1,-1 0 1,1 0 0,0 0 0,0 0-1,-1 0 1,1 0 0,0-1 0,1 1-1,-1 0 1,0-1 0,0 1 0,3 1-1,-2-2-76,0 0-1,0 0 1,1 0 0,-1-1-1,0 1 1,1-1-1,-1 0 1,0 1-1,1-1 1,-1 0-1,0-1 1,1 1 0,-1 0-1,0 0 1,1-1-1,-1 0 1,0 1-1,4-3 1,25-13-1649,-28 13 1505,1 1 0,-1-1 1,1 1-1,0 0 1,-1 1-1,1-1 0,0 1 1,0-1-1,0 1 0,0 0 1,4 0-1,-7 1 314,0 1 0,0-1 0,0 0-1,0 1 1,0-1 0,0 1 0,-1-1 0,1 1-1,0 0 1,0-1 0,-1 1 0,1 0 0,0-1 0,-1 1-1,1 0 1,-1 0 0,1 0 0,-1-1 0,1 1-1,-1 0 1,1 0 0,-1 0 0,0 0 0,0 0 0,1 0-1,-1 0 1,0 0 0,0 0 0,0 0 0,0 0-1,0 1 1,0 43 1066,-1-31-909,-8 263 1370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6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64 4865,'0'0'1336,"0"0"-369,0 0 379,0 0 266,0 0-257,0 0-313,-1-10-353,-1-44 1785,5 124-2487,15 82 1,3 42 18,-18 40 30,-3-233 100,0-17 216,6-58-181,3 0-1,22-81 1,-21 115-536,2 1-1,2 0 1,1 1 0,2 0 0,32-50 0,-46 83 310,0 0-1,1 1 1,-1-1-1,1 1 1,0 0-1,0 0 0,6-3 1,-9 6 50,0 0 1,0 1 0,0-1 0,0 1-1,0-1 1,0 1 0,0 0 0,0-1-1,0 1 1,0 0 0,0 0-1,0-1 1,0 1 0,0 0 0,0 0-1,0 0 1,0 1 0,0-1-1,0 0 1,0 0 0,0 0 0,0 1-1,0-1 1,0 0 0,0 1 0,0-1-1,0 1 1,0 0 0,0-1-1,0 1 1,0-1 0,-1 1 0,1 0-1,0 0 1,-1 0 0,1-1-1,0 1 1,-1 0 0,1 0 0,-1 0-1,1 0 1,-1 0 0,0 0 0,1 0-1,-1 1 1,28 73 454,33 149 0,-49-177-360,-9-24-289,7 22 788,-10-43-760,1-1 1,-1 1-1,1-1 0,0 0 1,-1 1-1,1-1 0,0 0 1,0 0-1,0 0 1,-1 1-1,1-1 0,0 0 1,1 0-1,-1 0 0,0 0 1,0-1-1,0 1 0,1 0 1,-1 0-1,0-1 1,1 1-1,-1-1 0,0 1 1,3 0-1,8-1-4829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9738,'0'0'2993,"0"0"-2329,0 0-512,0 0 1136,0 0-424,0 0-232,153-6-183,-118 6-433,-3 0 296,-5 0-264,-4 0-48,-4 2 8,-6 7-8,-8 2-768,-5 9-777,0-2-823,-8 0-2937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7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9130,'0'0'1576,"0"0"-1440,0 0 168,0 0 609,0 0 47,0 0 160,0 0-360,107 44-32,-73-35-392,3 0-256,0-2 64,-2-5-144,12-2-1016,-8-11-1480,-6-7-8619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9498,'0'0'1867,"0"0"-1179,0 0-532,0 0 0,0 0-36,0 0 124,6 13 124,8 28 64,-2 0-1,-1 0 1,6 57 0,9 145 515,35-434 694,-53 168-1630,-1-5-26,2 1 0,2 0 0,0 0-1,1 2 1,32-49 0,-43 73 10,-1 1 1,0-1 0,1 0-1,-1 1 1,1-1-1,-1 1 1,1-1 0,-1 1-1,1-1 1,-1 1-1,1-1 1,0 1 0,-1-1-1,1 1 1,-1 0 0,1 0-1,0-1 1,-1 1-1,1 0 1,0 0 0,-1 0-1,1-1 1,0 1-1,0 0 1,-1 0 0,1 0-1,0 0 1,0 0-1,0 1 1,0 0 1,0-1 0,0 1 0,0 0 0,0 0 0,0 0 0,0 0 0,-1 0 0,1 0 0,0 1 0,-1-1 0,1 0 0,-1 0 0,1 0-1,-1 1 1,1 0 0,8 61-21,-8-51-7,3 27 27,-1-6 17,1 0 1,2 0-1,1 0 0,1 0 0,23 54 1,-31-87-10,0 1-1,0-1 1,1 1 0,-1-1 0,0 0 0,0 1 0,0-1 0,0 0-1,1 1 1,-1-1 0,0 0 0,0 1 0,1-1 0,-1 0 0,0 0 0,1 1-1,-1-1 1,0 0 0,0 0 0,1 1 0,-1-1 0,1 0 0,-1 0 0,0 0-1,1 0 1,-1 0 0,0 0 0,1 0 0,-1 1 0,1-1 0,-1 0-1,0 0 1,1-1 0,9-11 306,7-33 337,-13 32-559,28-83-223,-15 41-25,2 1 0,28-53 0,-46 105 146,0-1-1,1 1 1,-1-1-1,1 1 1,-1 0-1,1 0 1,0-1 0,0 1-1,0 1 1,0-1-1,0 0 1,0 0-1,4-2 1,-5 4 10,0 0-1,0 0 1,0 0-1,0 0 1,0 0-1,0 1 1,0-1 0,0 0-1,0 0 1,0 1-1,0-1 1,0 0-1,0 1 1,0-1 0,0 1-1,0 0 1,0-1-1,0 1 1,-1 0-1,1-1 1,0 1 0,0 0-1,-1 0 1,1-1-1,-1 1 1,1 0 0,-1 0-1,1 0 1,-1 0-1,1 0 1,-1 0-1,0 0 1,1 0 0,-1 0-1,0 2 1,37 87 224,46 180 0,-80-232-1663,-3-31-1283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8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12 125 12827,'0'0'1553,"0"0"-748,0 0-252,0 0 387,0 0-257,0 0-450,-11 4 310,90-8-372,153-28 0,-43 2-157,126 7 41,10-1-70,-278 17 706,-46 7-356,-1 0-168,-6-4-298,-31 0-2584,15 3-3371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9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10962,'0'0'1535,"0"0"-852,0 0-224,22-14 109,69-45-161,-87 56-366,1 1 1,-1-1 0,0 1-1,1 0 1,-1 0-1,1 1 1,0-1-1,0 1 1,-1 0 0,1 0-1,0 1 1,0 0-1,0-1 1,0 1 0,6 1-1,-8 0-29,0 0-1,0 1 0,0-1 1,0 0-1,0 1 0,0 0 1,0 0-1,0-1 1,-1 2-1,1-1 0,-1 0 1,0 0-1,1 1 0,-1 0 1,0-1-1,3 6 1,2 7 36,-1 0 1,-1 0-1,0 0 1,-1 1-1,0 0 1,2 25-1,-4-25 130,7 71 162,-2 139 1,-7-189-227,0-36-14,0-13 341,0-31-352,2 0-1,2 0 0,13-58 0,-14 84-69,2 1 0,0 0 0,1 0 0,0 1 0,1-1 0,1 1 1,1 1-1,0-1 0,1 2 0,0-1 0,22-21 0,-31 33-20,1 1 1,0-1-1,-1 1 0,1-1 1,0 1-1,0-1 0,0 1 1,0 0-1,1 0 0,-1 0 1,0 0-1,0 0 0,1 1 1,-1-1-1,0 1 0,1-1 1,-1 1-1,0 0 1,4 0-1,-4 1-1,0-1 1,0 1-1,-1 0 1,1 0-1,0 0 0,0 0 1,-1 0-1,1 1 1,-1-1-1,1 0 1,-1 1-1,1-1 0,-1 1 1,0-1-1,0 1 1,0 0-1,0-1 0,1 3 1,4 11-11,0 0 1,-1 0 0,-1 0-1,3 28 1,-3-22 7,3 10 7,4 19 18,-2 1 0,4 80 0,-10-154-13,0 1-1,2 0 1,11-34-1,-5 19-65,45-138-1016,-47 152 844,2 0 1,0 1-1,2 0 0,0 0 1,21-24-1,-30 41 202,0 1 1,1-1-1,0 1 1,0 0-1,0 1 1,0-1-1,9-3 1,-13 6 28,0 0 0,1 1 1,-1-1-1,0 1 0,0-1 0,0 1 0,1-1 1,-1 1-1,0 0 0,1 0 0,-1 0 0,0 0 1,1 0-1,-1 0 0,0 0 0,1 0 0,-1 0 1,0 0-1,1 1 0,-1-1 0,0 1 0,0-1 1,0 1-1,1-1 0,-1 1 0,0 0 1,0-1-1,0 1 0,0 0 0,0 0 0,0 0 1,0 0-1,0 0 0,0 0 0,-1 0 0,1 0 1,0 0-1,-1 1 0,1-1 0,-1 0 0,1 2 1,5 15 52,-1 1 0,-1 0 0,-1-1 0,0 1 0,-1 20 0,-4 102 226,1-94-175,-38 324 105,19-237-154,-2 175-1,23-287-48,1 1-1,0-1 0,2 0 1,0 0-1,2 0 0,0-1 1,2 0-1,0 0 0,20 36 1,-23-48 11,0 0 1,1 0-1,0-1 1,1 0-1,0 0 1,0 0 0,0-1-1,1 0 1,0 0-1,0-1 1,1 0-1,0-1 1,0 0-1,0 0 1,1-1-1,0 0 1,0 0-1,0-1 1,0-1-1,0 0 1,0 0 0,1-1-1,11 0 1,-16-2 38,0 0 1,0 0-1,-1-1 0,1 0 1,0 0-1,0 0 1,-1-1-1,0 1 1,1-2-1,-1 1 1,0 0-1,0-1 1,-1 0-1,1 0 1,-1 0-1,0-1 1,0 0-1,0 1 1,4-10-1,8-12 133,-1-1-1,19-47 1,-24 51-176,12-26 18,-5 15 8,-1-2 1,-3 0-1,15-55 0,-27 70-2224,-1 20-1530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1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85 5329,'0'0'1905,"0"0"-688,0 0 21,0 0 426,0 0-376,0 0-599,-2 5-228,-8 40 837,1 0-1,3 0 1,-2 72-1,8-108-1244,-3 48 388,7 105-1,-2-143-411,1-1 0,1 1 0,1-1-1,0 0 1,1 0 0,1-1 0,1 0-1,0 0 1,18 26 0,-10-23-26,0 0 0,1-1 0,1-1-1,1-1 1,0 0 0,1-1 0,1-2 0,0 0 0,32 15 0,-36-20 1,1-2 0,-1 0 1,1-1-1,0-1 0,0-1 1,1 0-1,0-1 0,-1-1 1,1-1-1,0-1 0,0 0 1,-1-2-1,28-5 0,-35 4-3,1-1 0,-1-1 0,-1 1 0,1-2-1,-1 0 1,0 0 0,0-1 0,-1 0 0,0 0 0,0-1-1,-1-1 1,0 1 0,0-1 0,-1-1 0,0 1 0,-1-1-1,10-20 1,-5 6 15,0-1 1,-1 0-1,-2-1 0,-1 0 0,0 0 0,4-48 0,-7 35 45,-2 1-1,-2 0 0,-1 0 0,-2-1 0,-14-68 1,13 91-55,-1 0 1,0 1 0,-2 0 0,1-1-1,-2 2 1,0-1 0,-1 1 0,0 1-1,-1 0 1,-1 0 0,0 1 0,-1 0-1,0 1 1,0 0 0,-1 1 0,-16-9-1,7 5 8,-2 2-1,1 1 1,-2 1-1,1 1 1,-1 1-1,-1 1 1,1 2-1,-1 0 1,0 2-1,-39-1 0,58 4-24,0 0-1,0 1 0,0 0 0,1 0 0,-1 0 0,1 1 0,-1 0 0,1 0 0,-1 1 0,1 0 0,0 0 0,0 0 0,1 1 0,-8 5 0,6-2-16,0 0 0,0 0 0,1 0 0,0 1 0,1 0 0,-1 0 0,2 1 0,-1-1 0,-3 11 0,-2 10-390,2 1 1,1 0-1,1 0 1,2 0-1,-2 41 1,5 15-3564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33 248 9010,'0'0'1792,"0"0"-917,0 0 120,0 0 273,0 0-327,0 0-397,-5-15-88,-16-46-168,19 57-255,1 1 0,0-1 0,0 0 0,1 0 0,-1 0 1,1 1-1,0-1 0,0 0 0,0 0 0,0 0 0,1 0 0,-1 0 0,1 1 1,0-1-1,0 0 0,1 0 0,-1 1 0,1-1 0,-1 1 0,1 0 0,0-1 0,1 1 1,-1 0-1,1 0 0,-1 0 0,1 0 0,4-3 0,4-2-50,1 1 1,-1 0-1,1 1 0,0 0 0,24-7 1,-20 7 14,2 2 0,-1 0 0,1 1 0,-1 1 0,1 0 0,0 1 0,26 3 0,-40-2-7,-1 1 0,1 0 0,-1 0 1,1 0-1,-1 0 0,1 0 0,-1 1 1,0-1-1,1 1 0,-1 0 0,0 0 1,0 0-1,-1 1 0,1-1 1,0 1-1,-1-1 0,1 1 0,-1 0 1,0 0-1,0 0 0,0 0 0,0 1 1,-1-1-1,1 0 0,-1 1 0,0-1 1,0 1-1,1 5 0,2 10 16,-1 1-1,-1 0 1,-1 0-1,-2 20 1,1-23-18,-1 0 25,-1 0 0,0-1 0,-1 1 1,-1-1-1,-1 0 0,0 0 1,-1-1-1,-1 1 0,0-1 1,-19 27-1,14-24-30,-1-1-1,-1 0 1,0-1 0,-1 0-1,-1-1 1,0-1 0,-1 0 0,-20 11-1,33-23-87,-1 1-1,0-1 0,0 0 0,1-1 1,-1 1-1,-1-1 0,1 0 1,0 0-1,0-1 0,0 0 1,0 0-1,-1 0 0,-7-1 1,12 0 63,0 1 0,1-1 0,-1 1 1,1-1-1,-1 1 0,1-1 0,-1 1 0,1-1 1,-1 0-1,1 1 0,-1-1 0,1 0 1,0 1-1,-1-1 0,1 0 0,0 1 1,0-1-1,-1 0 0,1 0 0,0 0 1,0 1-1,0-1 0,0 0 0,0 0 0,0 1 1,0-1-1,0 0 0,1 0 0,-1 1 1,0-1-1,0 0 0,1-1 0,-1 1 40,1-1 0,-1 1-1,0 0 1,1-1 0,-1 1 0,1 0-1,-1-1 1,1 1 0,0 0-1,-1 0 1,1 0 0,0-1 0,0 1-1,0 0 1,0 0 0,0 0-1,0 1 1,0-1 0,2-1 0,5 0 20,-1 0 0,1 1 0,-1 0 0,1 1 0,0 0 0,0 0 0,-1 0 0,1 1 0,0 0 0,-1 1 0,1 0 1,13 5-1,-3 1 179,-2 2 0,1-1 1,25 21-1,36 22 274,-72-49-469,0-1 0,0 1-1,0-1 1,0-1 0,0 1-1,0-1 1,0 0 0,0-1-1,9 1 1,-11-1-408,0-1 1,0 1 0,0-1-1,0 0 1,0 0 0,0 0-1,0 0 1,0-1 0,4-2-1,12-10-6620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3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14 9354,'0'0'1460,"0"0"-553,0 0 271,0 0 33,0 0-642,0 0-243,-3-4-257,3 3-69,0 1-1,-1-1 1,1 1 0,0-1-1,-1 0 1,1 1 0,-1-1-1,1 1 1,-1 0 0,1-1-1,-1 1 1,1-1 0,-1 1 0,1 0-1,-1-1 1,0 1 0,1 0-1,-1-1 1,1 1 0,-1 0-1,0 0 1,1 0 0,-1 0-1,0 0 1,1-1 0,-1 1 0,0 0-1,1 1 1,-1-1 0,0 0-1,1 0 1,-1 0 0,0 0-1,1 0 1,-1 1 0,0-1-1,1 0 1,-1 1 0,1-1-1,-1 0 1,1 1 0,-1-1 0,1 1-1,-1-1 1,0 1 0,-19 39-25,9-12 56,0 1 1,3-1-1,0 2 0,1-1 1,2 1-1,2 0 0,0 0 0,2 0 1,1 0-1,6 41 0,-4-62-15,1 1 0,0-1-1,0 0 1,1 0 0,1 0-1,-1-1 1,1 1-1,1-1 1,-1 0 0,2-1-1,-1 1 1,1-1 0,0-1-1,0 1 1,1-1 0,10 6-1,-8-5 6,1-1 0,0 0 0,0-1-1,1 0 1,-1-1 0,1 0 0,0-1 0,1 0-1,-1-1 1,0 0 0,1-1 0,15-1-1,-25 0 32,-1-1 0,1 0-1,0 0 1,0 0-1,-1 0 1,1 0-1,-1-1 1,1 1 0,-1-1-1,1 1 1,-1-1-1,0 0 1,0 0-1,0 0 1,0 0 0,0 0-1,0-1 1,-1 1-1,1-1 1,-1 1-1,0-1 1,1 1 0,-1-1-1,0 0 1,-1 1-1,1-1 1,0 0-1,0-6 1,2-9 140,-1-1 1,0 0-1,-2-21 1,0 34-194,0 0 33,-1 1 0,1-1 1,-1 0-1,-1 0 0,1 0 1,-1 1-1,0-1 0,-1 1 0,1 0 1,-1-1-1,0 1 0,0 0 0,-7-7 1,8 9-28,0 1-1,0 0 1,0-1 0,-1 1 0,1 0 0,-1 0 0,1 1 0,-1-1-1,0 0 1,0 1 0,0 0 0,0-1 0,0 1 0,0 1-1,0-1 1,0 0 0,0 1 0,0-1 0,-1 1 0,1 0 0,0 0-1,0 0 1,0 1 0,0-1 0,-1 1 0,-4 1 0,4 0-38,1 0 0,0 0 0,0 0 0,0 1 0,0-1 0,0 1 0,1-1 0,-1 1 0,1 0 0,-1 0 0,1 0 0,0 0 0,1 1 0,-1-1 0,-2 7 0,-17 57-456,21-66 471,-4 14-559,2 0 0,0 0 1,0 0-1,2 0 0,0 0 1,3 27-1,5-7-3176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3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11450,'0'0'5322,"0"0"-4666,0 0-336,0 0 616,0 0-488,0 0-224,0 0-136,2 0-88,-2 0 0,3 0-184,2 0-320,5 0-744,-5 0-3473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3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8794,'0'0'1638,"0"0"-860,0 0 220,0 0 34,0 0-542,-5 0-296,3 0-188,0 1 0,0-1 0,0 1 0,0 0 0,0-1 0,0 1 0,0 0 0,0 0 0,0 0 0,1 1 0,-1-1 0,1 0 0,-1 1-1,1-1 1,-1 0 0,1 1 0,-2 2 0,-21 42 491,13-15 73,-8 44 1,17-68-510,-4 19 97,1-1-1,2 1 1,0 0 0,2 0 0,1 0-1,1 0 1,6 38 0,-5-53-146,0 0 0,1 0 1,1-1-1,0 1 0,0-1 1,1 0-1,0 0 0,1 0 1,0-1-1,0 0 0,1 0 1,0 0-1,1-1 0,0 0 1,0-1-1,1 0 0,0 0 1,0 0-1,18 8 0,-19-11-2,1 0-1,0-1 0,0 0 1,0 0-1,0-1 0,0 0 1,1-1-1,-1 0 1,0 0-1,1-1 0,-1 0 1,1-1-1,-1 0 0,11-3 1,-15 3 33,1-1 0,-1 0 1,0 0-1,0 0 0,0-1 1,0 0-1,0 0 0,0 0 0,-1-1 1,1 1-1,-1-1 0,0 0 1,0 0-1,0-1 0,-1 1 1,1-1-1,-1 0 0,-1 1 0,1-2 1,0 1-1,-1 0 0,0 0 1,-1-1-1,2-5 0,0 0 60,-1-1-1,0 1 0,-1 0 0,0 0 0,-1 0 1,0-1-1,-1 1 0,0 0 0,-4-15 1,3 21-82,1 1 1,-1-1-1,0 0 1,0 1-1,0-1 1,-1 1-1,0 0 0,0 0 1,0 0-1,0 0 1,0 1-1,-1-1 1,0 1-1,0 0 1,0 0-1,0 0 1,0 0-1,0 1 1,-1-1-1,1 1 1,-1 1-1,-9-4 1,7 3-36,-1 1 0,1 0 0,0 0 0,-1 0 0,1 1 0,-1 0 0,1 0 1,-1 1-1,1 0 0,0 1 0,0-1 0,-1 1 0,1 1 0,0-1 0,0 1 1,1 0-1,-1 1 0,1 0 0,0 0 0,-9 6 0,8-3-70,0 0-1,1 0 1,-1 0 0,1 1-1,1 0 1,-1 0-1,2 0 1,-1 1 0,1 0-1,0 0 1,1 0-1,0 0 1,0 0 0,1 1-1,-2 15 1,3 63-4940,3-56-2583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4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280 107 11018,'0'0'1491,"0"0"195,0 0 54,0 0-390,0 0-492,0 0-468,-3-11-159,3 11-231,-3-8 38,0 0-1,-1 0 1,1 0 0,-2 0-1,-6-10 1,9 15-39,-1 0 0,0 0 0,1 1 0,-1-1-1,-1 1 1,1-1 0,0 1 0,0 0 0,-1 0 0,1 0 0,-1 1 0,0-1 0,0 1 0,1 0 0,-1 0 0,0 0 0,-7 0 0,4 0-11,0 0 0,1 1 0,-1 0 0,0 0 0,0 1 0,1 0 0,-1 0 1,1 0-1,-1 1 0,1 0 0,-1 0 0,1 1 0,0-1 0,0 1 0,0 1 0,0-1 0,1 1 1,-1 0-1,1 0 0,0 1 0,1 0 0,-1 0 0,1 0 0,-1 0 0,2 1 0,-1-1 0,0 1 1,1 0-1,0 0 0,1 0 0,-1 1 0,1-1 0,1 0 0,-1 1 0,1 0 0,0-1 0,0 11 1,0-10 3,1 1-1,0 0 1,0-1 0,0 1 0,1-1 0,1 1 0,-1 0 0,1-1 0,0 0 0,1 1-1,4 8 1,-5-12-8,1-1 0,-1 0 0,1 1 0,0-1-1,0 0 1,0 0 0,0-1 0,0 1 0,1-1 0,-1 1-1,1-1 1,-1 0 0,1-1 0,0 1 0,0-1-1,0 1 1,0-1 0,0 0 0,0-1 0,0 1 0,1-1-1,5 1 1,-5-1-24,0 0-1,0 1 1,0-2 0,0 1-1,0 0 1,0-1-1,0 0 1,0 0 0,0-1-1,-1 1 1,1-1-1,0 0 1,-1-1 0,8-4-1,-8 3 44,0 0-1,0-1 1,0 1 0,0-1-1,-1 0 1,0-1-1,0 1 1,-1 0 0,1-1-1,-1 0 1,0 1-1,1-8 1,5-34 25,-5 29 76,-1 45-61,6 65 199,5-1 1,43 160-1,-27-135-114,32 135 86,-60-249-621,-4-6-1455,-7-8-4812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5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19 141 6905,'0'0'987,"0"0"-22,0 0 356,0 0-262,0 0-8,0 0-436,-5-1 20,-9-4 109,17 3 537,31 3 982,-11-1-2425,978-38 1275,-175-31-1041,-774 65 2172,-52-10-3043,0 7-3118,0 6-4858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2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54 5705,'0'0'1761,"0"0"-404,0 0-137,0 0-361,0 0-160,0-4 60,-1 0-662,1 2-63,-1 1-1,1 0 1,-1 0-1,1 0 0,0-1 1,0 1-1,-1 0 0,1 0 1,0-1-1,0 1 0,1 0 1,-1 0-1,0-1 1,0 1-1,0 0 0,1 0 1,-1 0-1,1-1 0,-1 1 1,1 0-1,-1 0 1,1 0-1,0 0 0,-1 0 1,1 0-1,0 0 0,0 0 1,0 0-1,0 0 0,0 1 1,0-1-1,0 0 1,0 1-1,0-1 0,0 0 1,0 1-1,0 0 0,1-1 1,-1 1-1,0-1 1,0 1-1,1 0 0,-1 0 1,2 0-1,7-2-18,0 1 1,0 0-1,0 1 1,1 0-1,-1 0 1,0 1-1,0 0 1,18 5-1,-25-4-13,0-1 0,0 0 0,1 1 0,-1 0 0,0 0 0,0 0 0,-1 0 0,1 0 0,0 0 0,-1 1 0,1-1 0,-1 1 0,0 0 0,0 0 0,0-1 0,0 2 0,0-1 0,-1 0-1,1 0 1,-1 0 0,0 1 0,0-1 0,0 1 0,-1-1 0,1 0 0,-1 1 0,1 0 0,-2 6 0,1 0 58,0 0-1,-1 0 1,0-1-1,-1 1 1,-5 16-1,6-23-48,1-1-1,-1 1 0,0-1 1,0 0-1,0 1 1,-1-1-1,1 0 1,-1 0-1,1 0 1,-1 0-1,1 0 0,-1 0 1,0-1-1,0 1 1,0 0-1,0-1 1,0 0-1,-1 1 1,1-1-1,0 0 0,0 0 1,-1 0-1,1-1 1,-1 1-1,1 0 1,-1-1-1,-4 1 0,6-2-53,0 0-1,0 0 0,0 0 0,1 0 0,-1 0 0,0 0 1,1 0-1,-1 0 0,0 0 0,1-1 0,0 1 0,-1 0 1,1 0-1,0-1 0,-1 1 0,1 0 0,0 0 0,0-1 1,0 1-1,0 0 0,0 0 0,0-1 0,1-1 0,5-36-342,-4 36 367,1 0 1,-1-1 0,1 1 0,0 1-1,1-1 1,-1 0 0,0 1 0,1-1-1,-1 1 1,1 0 0,0 0 0,-1 1-1,1-1 1,0 1 0,0-1 0,0 1-1,0 1 1,1-1 0,-1 1 0,4-1-1,-1 0 11,0 1 0,1 0-1,-1 0 1,0 1 0,0 0 0,0 0-1,0 0 1,0 1 0,-1 0-1,1 0 1,9 5 0,-4 2 108,0-1 0,-1 1-1,0 1 1,0 0 0,-1 1 0,-1-1 0,0 2 0,0 0 0,-1 0 0,-1 0 0,0 1 0,0 0 0,-1 0-1,-1 1 1,0 0 0,-1 0 0,-1 0 0,0 0 0,-1 1 0,0-1 0,-1 1 0,-1-1 0,-3 28 0,2-38-30,1 0 0,-1 0 0,-1 0 1,1 0-1,-1 0 0,1 0 1,-1-1-1,0 1 0,0-1 1,-1 1-1,1-1 0,-1 0 0,1 0 1,-1 0-1,0 0 0,0 0 1,-1-1-1,1 0 0,0 1 1,-1-1-1,0 0 0,1-1 0,-1 1 1,0 0-1,0-1 0,0 0 1,0 0-1,0 0 0,-6 0 1,2-1-9,0 1 0,0-1 0,0-1 1,0 1-1,0-1 0,0-1 1,0 1-1,1-1 0,-1-1 0,1 1 1,-1-1-1,1-1 0,0 1 1,-10-8-1,-1-3 62,1 0 0,-27-30 0,39 39-138,1 0 1,0 0-1,0 0 0,0-1 0,0 0 0,1 1 0,0-1 0,0-1 0,1 1 0,0 0 0,0-1 0,0 1 0,-1-12 0,4 17-71,-1 1-1,1-1 1,-1 0-1,1 1 0,-1-1 1,1 1-1,-1-1 1,1 1-1,-1-1 0,1 1 1,0 0-1,-1-1 1,1 1-1,0 0 0,-1-1 1,1 1-1,0 0 1,0 0-1,-1 0 0,1 0 1,0 0-1,0-1 1,-1 1-1,1 1 0,0-1 1,1 0-1,29 0-2100,-24 0 647,15 0-4221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29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31 336 1320,'0'0'5692,"0"0"-3487,0 0-833,0 0-343,0 0-616,0 0 367,13 8-289,42 26-195,-52-32-229,0-1 0,-1 0 0,1 0 0,0 0 1,0 0-1,0 0 0,0-1 0,0 1 1,0-1-1,0 0 0,0 0 0,0 0 1,0 0-1,0-1 0,0 1 0,0-1 0,0 0 1,-1 1-1,1-1 0,0-1 0,0 1 1,-1 0-1,1-1 0,0 1 0,-1-1 1,1 0-1,-1 0 0,2-2 0,3-3 159,0 0 0,-1-1 0,-1 0 0,1 0 0,-1 0 0,5-13 0,-3 2-84,-1-1-1,-1 1 0,0-1 1,-2-1-1,0 1 1,-2 0-1,0-1 1,-1 1-1,-3-25 1,3 42-134,-1 0 0,1-1 0,-1 1 1,1 0-1,-1 0 0,0 0 0,0 0 0,-1 0 0,1 0 0,-1 0 1,1 0-1,-1 1 0,0-1 0,0 1 0,0-1 0,0 1 0,-1-1 1,1 1-1,0 0 0,-1 0 0,0 1 0,1-1 0,-1 0 1,0 1-1,0-1 0,0 1 0,0 0 0,0 0 0,0 0 0,0 1 1,-7-1-1,4 0-38,0 0 1,-1 1-1,1 0 1,0 0-1,-1 1 0,1 0 1,0 0-1,-1 0 1,1 1-1,0 0 1,0 0-1,0 0 1,1 1-1,-1 0 0,-7 5 1,6-3-20,0 1 0,1 0 1,0 0-1,0 0 0,1 1 1,-1-1-1,1 1 0,1 1 0,0-1 1,0 1-1,0-1 0,1 1 0,0 1 1,0-1-1,1 0 0,0 0 0,1 1 1,-1-1-1,2 1 0,-1-1 1,1 1-1,1 0 0,1 10 0,-1-16 40,0 0 0,1 0 0,-1 0 0,1 0 0,0-1 0,0 1-1,0 0 1,0-1 0,0 1 0,0-1 0,1 0 0,-1 0 0,1 0-1,0 0 1,0 0 0,-1-1 0,1 1 0,0-1 0,0 0 0,1 0 0,-1 0-1,0 0 1,0 0 0,5 0 0,10 2-32,0-1 1,-1 0-1,20-1 1,105-10 118,-141 9-72,1 0 1,-1 1-1,0-1 0,0 1 0,0-1 0,1 1 0,-1-1 1,0 1-1,0 0 0,0 0 0,0-1 0,0 1 0,-1 0 0,1 0 1,0 0-1,0 0 0,0 0 0,-1 0 0,1 0 0,-1 0 1,1 1-1,0 0 0,12 32 156,-11-26-67,8 31-143,-1 0 1,-3 1-1,-1 0 0,-2 0 1,-3 67-1,0-70-1198,0-27-2877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30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8914,'0'0'1520,"0"0"-382,0 0-241,0 0-230,0 0-381,0 0-137,7 8 59,-1 0-230,-5-6 40,0 0-1,0-1 1,0 1-1,1-1 0,-1 1 1,0-1-1,1 0 1,-1 1-1,1-1 0,-1 0 1,1 0-1,3 1 0,1-10 264,-4-21 98,-4 19 552,-1 11 62,-2 17-655,5 49-2376,0-50-746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30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9218,'0'0'2102,"0"0"-1081,0 0-166,0 0 535,0 0-291,0 0-793,0 8-96,4 66 654,4-1 1,29 123 0,-22-122-992,-5-40 127,-3-25-1406,-1-22-2875,-4-4-3371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11082,'0'0'1443,"0"0"-764,0 0 371,24-2 430,159-5 376,32 7-742,291-36 0,-503 36-1285,-1-1 1,0 0 0,0 0 0,0 1 0,0-1 0,0 0 0,0-1-1,0 1 1,0 0 0,-1-1 0,1 1 0,0 0 0,-1-1 0,1 0-1,-1 1 1,0-1 0,1 0 0,1-4 0,7-10-4220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31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33 116 8810,'0'0'1544,"0"0"-844,0 0-436,0 0 147,0 0-17,0 0 15,0 20 238,0 156 1932,1-158-2400,0 0-1,0 0 1,2 0-1,1 0 1,0 0-1,1-1 1,0 1 0,2-1-1,0-1 1,13 23-1,-14-29-158,0-1 0,1 0 0,0 0 0,0-1 0,1 0 0,0 0-1,0-1 1,1 0 0,0-1 0,0 0 0,0 0 0,1 0 0,0-2 0,0 1-1,1-1 1,-1-1 0,1 0 0,15 3 0,-17-4 21,-1-1 0,0 0 0,1-1 0,-1 0 0,1 0 0,-1-1 0,13-2 0,-17 2-3,-1 0 0,1-1 0,0 0 0,-1 0 0,0 0 0,1 0 1,-1 0-1,0 0 0,0-1 0,0 0 0,0 1 0,0-1 0,-1 0 0,0-1 0,1 1 0,-1 0 0,3-6 0,3-9 40,-1 0 0,0-1-1,-2 0 1,0 0-1,-1 0 1,-1 0 0,2-30-1,-3-13 46,-7-63-1,4 111-74,-1 1 0,-1-1 0,0 1 0,-1 0 0,0 0-1,-1 1 1,-1-1 0,0 1 0,-14-21 0,16 26-52,-1 1 0,1 0 0,-1 0-1,-1 0 1,1 1 0,-1 0 0,0 0 0,0 0 0,0 0 0,-1 1-1,1 0 1,-1 1 0,0 0 0,0 0 0,-1 0 0,1 1-1,-1 0 1,-11-2 0,8 3-38,1 1-1,-1 0 1,0 1-1,1 0 1,-1 0 0,1 1-1,-1 1 1,1 0 0,0 0-1,0 1 1,0 0-1,1 1 1,-1 0 0,1 0-1,0 1 1,1 0-1,-1 1 1,1 0 0,0 0-1,1 1 1,0 0-1,0 0 1,1 0 0,0 1-1,0 0 1,1 0 0,-7 16-1,9-17-185,0 0 0,1-1 0,0 1 0,0 0 0,1 1 0,-1-1 0,2 0 0,-1 0 0,1 0 0,1 1 0,-1-1 0,4 13 0,-2-10-875,1-1 0,0 0 0,1 0 0,0 0 0,8 13 0,11 14-5242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32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76 1800,'0'0'7395,"0"0"-4707,0 0-1355,0 0 259,0 0-190,0 0-500,-3-9-201,2 9-700,1-3 32,-1-1 1,1 1-1,-1 0 0,0 0 0,-1 0 0,1 0 1,0 0-1,-1 0 0,0 0 0,0 0 1,0 0-1,0 1 0,0-1 0,0 1 0,-1 0 1,1-1-1,-1 1 0,1 0 0,-1 0 1,0 1-1,0-1 0,0 1 0,0-1 0,0 1 1,0 0-1,0 0 0,-1 0 0,1 1 1,0-1-1,-5 0 0,3 2-45,0-1 0,0 1 0,0-1 0,0 1-1,1 1 1,-1-1 0,0 1 0,1 0 0,-1 0 0,1 0 0,0 0-1,-1 1 1,1 0 0,0 0 0,1 0 0,-1 0 0,0 1 0,1-1 0,0 1-1,0 0 1,0 0 0,0 0 0,1 0 0,-1 1 0,1-1 0,-2 8 0,0 0-14,0 0 0,1 0 0,0 0 0,1 0 0,0 1 0,1-1 0,1 0 0,0 1 0,3 20 0,-3-29 17,1 0-1,1 0 0,-1 0 0,0 0 1,1 0-1,0-1 0,0 1 0,0 0 1,0-1-1,1 0 0,-1 0 0,1 0 1,0 0-1,0 0 0,0 0 0,0 0 1,1-1-1,-1 0 0,0 0 0,6 2 1,-7-3 2,0 0 0,0 0-1,1 0 1,-1 0 0,0-1 0,1 1 0,-1-1 0,1 0 0,-1 1 0,1-1 0,-1 0-1,0-1 1,1 1 0,-1 0 0,1-1 0,-1 1 0,0-1 0,1 0 0,-1 0-1,0 0 1,1 0 0,-1 0 0,0 0 0,0-1 0,0 1 0,0-1 0,0 0 0,-1 1-1,1-1 1,0 0 0,-1 0 0,1 0 0,-1 0 0,2-3 0,6-15-47,0-1 1,-1 1 0,-1-2-1,-1 1 1,-1-1-1,2-24 1,-1 15 115,-6 31-63,0 1 0,0-1 0,0 0 0,0 0 0,0 0 0,0 0 0,0 0 0,1 0 0,-1 0 0,0 0 0,0 1 0,0-1 0,0 0 0,0 0 0,1 0 0,-1 0 0,0 0 0,0 0 0,0 0 0,0 0 0,1 0 0,-1 0 0,0 0 0,0 0 0,0 0 0,0 0 0,0 0 0,1 0 0,-1 0 0,0-1 0,0 1 0,0 0 0,0 0 0,0 0 0,1 0 1,-1 0-1,0 0 0,0 0 0,0 0 0,0 0 0,0-1 0,0 1 0,0 0 0,1 0 0,-1 0 0,0 0 0,0 0 0,0-1 0,0 1 0,0 0 0,0 0 0,0 0 0,0 0 0,0 0 0,0-1 0,0 1 0,0 0 0,0 0 0,0 0 0,0 0 0,0-1 0,0 1 0,0 0 0,0 0 0,0 0 0,0 0 0,0 0 0,-1-1 0,6 10-9,78 214 53,3 11 115,-72-190-151,-3 1 0,-1 1 1,4 65-1,-11-74-21,-1 1 0,-3 0 1,-7 60-1,7-89-20,-1 1-1,0 0 1,-1-1 0,0 1-1,0-1 1,-1 0 0,-1 0-1,1 0 1,-1-1 0,-1 1-1,1-1 1,-2 0 0,1-1-1,-1 0 1,0 0 0,0 0-1,-1-1 1,0 0 0,-9 5-1,11-7 27,-1-1 0,1 0 0,-1 0-1,0 0 1,-1-1 0,1-1 0,0 1 0,0-1-1,-1 0 1,1 0 0,-1-1 0,1 0 0,-1-1-1,1 0 1,0 0 0,-1 0 0,1-1-1,-11-4 1,12 4 54,0-1-1,1 0 0,-1-1 0,1 1 1,0-1-1,0 0 0,0 0 1,1-1-1,-1 1 0,1-1 0,0 0 1,1 0-1,-1 0 0,1-1 0,0 1 1,0-1-1,0 0 0,1 0 1,0 0-1,0 0 0,-1-12 0,1 3 21,0-1-1,1 1 0,0-1 0,2 1 0,0-1 0,1 1 0,0-1 0,1 1 0,1 0 0,0 0 1,1 0-1,1 1 0,0 0 0,1 0 0,9-13 0,37-61-220,79-138 153,-59 75-6092,-54 102-2766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32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10018,'0'0'1959,"0"0"-1344,0 0-384,0 0 174,0 0 117,0 26 378,0-4-648,0 26 659,10 80 1,60 480 636,-68-598-2811,0-6-2407,1-3-3229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33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10458,'0'0'1850,"0"0"-1217,0 0-375,0 0 154,0 0-248,9-4-72,27-13 100,-34 17-146,-1 0 1,0 0-1,0 0 1,0 0-1,1 0 1,-1 0-1,0 0 1,0 0-1,0 0 1,1 1-1,-1-1 0,0 0 1,0 1-1,0-1 1,0 1-1,0 0 1,0-1-1,0 1 1,0 0-1,0-1 1,0 1-1,0 0 1,0 0-1,-1 0 0,1 0 1,0 0-1,0 1 1,17 31 831,-15-27-607,11 24-12,-1 1 1,-2 0-1,-1 1 1,-1 0-1,-2 0 1,6 64-1,-25-296-1115,12 199 840,6-58-139,-6 58 153,0 1 0,0-1-1,0 0 1,0 0 0,0 0-1,0 0 1,1 0 0,-1 0 0,0 0-1,1 0 1,-1 0 0,1 0-1,-1 0 1,1 1 0,0-1 0,-1 0-1,1 0 1,0 1 0,-1-1-1,1 0 1,0 1 0,0-1 0,-1 1-1,1-1 1,0 1 0,0-1-1,0 1 1,0-1 0,0 1 0,0 0-1,0 0 1,0 0 0,0-1-1,0 1 1,0 0 0,0 0-1,0 0 1,0 0 0,0 1 0,0-1-1,0 0 1,0 0 0,0 0-1,0 1 1,-1-1 0,1 1 0,0-1-1,0 1 1,0-1 0,0 1-1,0-1 1,-1 1 0,1 0 0,0-1-1,-1 1 1,2 1 0,7 8 117,-1 0 1,0 1-1,0 0 1,-1 0 0,0 1-1,9 24 1,8 11 110,-13-26-132,-8-13-84,1-1-1,-1 1 0,2-1 0,-1 0 0,1 0 1,0-1-1,0 1 0,1-1 0,8 7 0,-13-13-8,-1 0 0,1 0 0,-1 0 0,1 1 0,-1-1 0,1 0-1,-1 0 1,0 0 0,1 0 0,-1 0 0,1-1 0,-1 1 0,1 0 0,-1 0-1,1 0 1,-1 0 0,0 0 0,1-1 0,-1 1 0,1 0 0,-1 0 0,0-1 0,1 1-1,-1 0 1,0 0 0,1-1 0,-1 1 0,0 0 0,1-1 0,-1 1 0,0-1-1,0 1 1,1 0 0,-1-1 0,0 1 0,0-1 0,0 1 0,0-1 0,0 1 0,0 0-1,0-1 1,0 1 0,0-1 0,0 0 0,4-27 10,-3 23-23,3-36-158,-2 12-102,1 1 0,15-54 0,-18 81 271,0 1-1,0 0 0,0-1 0,0 1 0,0 0 0,0-1 1,0 1-1,0 0 0,1-1 0,-1 1 0,0 0 0,0-1 1,0 1-1,0 0 0,1-1 0,-1 1 0,0 0 0,0 0 1,1-1-1,-1 1 0,0 0 0,1 0 0,-1-1 0,0 1 0,1 0 1,-1 0-1,0 0 0,1 0 0,-1 0 0,0-1 0,1 1 1,-1 0-1,1 0 0,0 0 0,9 10-17,5 22 150,-15-31-103,7 18 216,-1-4-160,-1 0 1,2 0-1,13 22 1,-19-35-82,1 1 1,-1-1-1,1 0 0,-1 0 0,1 0 1,0 0-1,-1 0 0,1-1 1,0 1-1,0 0 0,0-1 0,1 0 1,-1 1-1,0-1 0,0 0 1,1 0-1,-1 0 0,1 0 0,-1-1 1,1 1-1,-1-1 0,1 1 1,-1-1-1,1 0 0,0 0 0,-1 0 1,1 0-1,-1-1 0,5 0 1,-4-1-1,-1 1 1,1-1-1,-1 0 1,1 1 0,-1-1-1,0 0 1,0-1-1,0 1 1,0 0 0,0-1-1,0 1 1,-1-1 0,1 1-1,-1-1 1,3-5-1,-3 5-33,0 1 1,0-1-1,0 0 0,1 1 0,0-1 0,-1 1 0,1-1 0,0 1 0,0 0 0,0 0 0,1-1 1,-1 2-1,0-1 0,6-3 0,-8 5 17,1-1 0,0 1-1,0 0 1,0 0 0,-1 0 0,1-1 0,0 1 0,0 0 0,0 0 0,-1 0-1,1 0 1,0 1 0,0-1 0,0 0 0,0 0 0,-1 0 0,1 1 0,0-1-1,0 0 1,-1 1 0,1-1 0,0 0 0,-1 1 0,1-1 0,0 1 0,-1-1-1,1 1 1,0 0 0,12 24 68,-12-22-47,0-1 0,0 0 0,0 1-1,0-1 1,0 0 0,0 0 0,0 0 0,1 0 0,-1 0 0,1 0 0,0-1 0,-1 1 0,4 2 0,-2-55 587,-5 42-632,0-1 0,0 1 0,-1 0-1,0 0 1,0 1 0,-1-1 0,0 0 0,-1 1 0,1 0 0,-2 0 0,1 1 0,-1-1 0,0 1-1,-1 0 1,0 1 0,-13-10 0,19 15 31,0 0-1,0 0 1,0 0 0,0 0 0,0 0-1,0 1 1,0-1 0,0 0-1,-1 1 1,1-1 0,0 1-1,0 0 1,-1-1 0,1 1-1,0 0 1,0-1 0,-1 1 0,1 0-1,0 0 1,-1 0 0,1 0-1,0 1 1,-1-1 0,1 0-1,-2 1 1,2 0 0,0 0 0,0 0 0,-1 1 0,1-1 0,0 0 0,0 1 0,0-1 0,0 1 1,1-1-1,-1 1 0,0-1 0,0 1 0,1 0 0,-1-1 0,1 1 0,-1 2 0,-1 12 1,1-1 0,1 0 0,1 23 0,0-28 29,-1-3-20,1 0 0,1 0 1,-1 0-1,1 0 1,0 0-1,1-1 0,-1 1 1,1-1-1,1 1 0,-1-1 1,1 0-1,0-1 0,1 1 1,-1-1-1,1 1 1,0-1-1,1-1 0,-1 1 1,1-1-1,0 0 0,10 6 1,-12-8-1,1 1 0,0-1 0,-1-1 1,1 1-1,0 0 0,0-1 1,0 0-1,0 0 0,0-1 0,0 0 1,0 1-1,0-1 0,0-1 0,0 1 1,0-1-1,0 0 0,0 0 0,0-1 1,-1 1-1,1-1 0,0 0 0,-1 0 1,1-1-1,-1 1 0,0-1 0,0 0 1,0 0-1,0 0 0,0-1 0,5-7 1,0 0 4,-1-1 0,-1-1 0,0 1 0,-1-1-1,0-1 1,-1 1 0,0-1 0,-1 0 0,-1 0 0,4-27 0,-3-11 56,-4-87 0,-1 91-75,-1 16 17,0-1-1,-3 1 0,0 0 1,-2 0-1,-2 0 0,-20-51 0,29 82-11,-1-1 0,1 1 0,-1-1-1,0 1 1,0 0 0,0-1-1,0 1 1,1 0 0,-2-1 0,1 1-1,0 0 1,0 0 0,0 0-1,0 0 1,-2-1 0,2 2-4,1 0 1,-1 0 0,1 0 0,-1 0-1,0 0 1,1 0 0,-1 0-1,1 0 1,-1 0 0,1 0-1,-1 1 1,1-1 0,-1 0-1,1 0 1,-1 0 0,1 1-1,-1-1 1,1 0 0,0 1-1,-1-1 1,1 0 0,-1 1-1,1-1 1,0 0 0,-1 1-1,1-1 1,0 1 0,-1 0-1,-1 3-19,0 1 0,0-1 1,0 1-1,0-1 0,1 1 0,0 0 0,-1 8 0,0 18-5,1-1 0,1 1 1,2 0-1,1-1 0,2 1 0,0-1 0,3 0 0,0-1 1,2 1-1,22 46 0,-6-27 46,1-1 1,2-2-1,3-1 1,1-1-1,45 45 1,-72-83-48,-3-2-8,0-1 1,0 1-1,0-1 1,0 0 0,0 0-1,1 0 1,0 0-1,-1 0 1,1-1-1,0 0 1,0 0-1,0 0 1,1 0-1,4 1 1,-9-5-3132,0-5-4866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5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10970,'0'0'1741,"0"0"-952,0 0-171,0 0 259,0 0-282,0 0-82,9-4-116,23-7-148,1 0 1,0 3-1,0 0 1,0 3 0,41-3-1,186 1 2,-230 7-232,1347 9 326,-1293-10-237,-1-4-1,1-3 1,83-20 0,-167 29-125,1-1 1,0 0 0,-1 0 0,1 0 0,-1 0-1,1 0 1,0 0 0,-1 0 0,1 0-1,-1-1 1,1 1 0,-1 0 0,1 0-1,-1 0 1,1-1 0,0 1 0,-1 0-1,1 0 1,-1-1 0,0 1 0,1-1-1,-1 1 1,1 0 0,-1-1 0,0 1-1,1-1 1,-1 1 0,1-1 0,-1 1-1,0-1 1,0 1 0,1-1 0,-1 1-1,0-1 1,0 1 0,0-1 0,0 0-1,0 1 1,0-1 0,0 1 0,0-1-1,0 1 1,0-1 0,0 0 0,0 1-1,0-1 1,0 1 0,0-1 0,0 1-1,-1-1 1,1 0 0,0 1 0,-1-1-1,1 1 1,0-1 0,-1 1 0,1 0-1,0-1 1,-1 1 0,1-1 0,-1 1 0,1 0-1,-1-1 1,1 1 0,-1-1 0,-15-10-3736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7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4561,'0'0'4748,"0"0"-3121,0 0-652,0 0-99,0 0-371,0-5-162,0 2-312,0 1 0,0 0 0,1-1 0,0 1 0,-1-1 0,1 1 0,0 0 0,0 0 0,0 0 0,1-1 0,-1 1 0,0 0 0,1 0-1,-1 0 1,1 1 0,0-1 0,0 0 0,-1 1 0,1-1 0,0 1 0,1 0 0,-1-1 0,0 1 0,0 0 0,0 0 0,1 0 0,-1 1 0,0-1 0,1 0 0,-1 1 0,1 0 0,-1 0 0,0-1 0,1 1 0,4 1 0,5-2 133,-1 1-1,1 1 1,0-1 0,0 2 0,-1 0-1,1 0 1,-1 1 0,21 8 0,-28-9-134,1 0 0,-1 1 0,0-1-1,0 1 1,0 0 0,-1 0 0,1 0 0,-1 0 0,1 1 0,-1-1 0,0 1 0,0 0 0,-1 0 0,1 0 0,-1 0 0,0 1 0,0-1 0,0 1 0,-1-1 0,1 1 0,-1 0 0,0-1 0,-1 1 0,1 7 0,-1-3-18,0-1 0,-1 1 1,0-1-1,0 0 0,-1 1 0,0-1 0,-1 0 0,0 0 1,0 0-1,0 0 0,-1 0 0,0-1 0,-1 0 1,0 0-1,0 0 0,0 0 0,-1-1 0,0 0 1,0 0-1,-1-1 0,1 1 0,-1-1 0,-1-1 0,1 1 1,0-1-1,-1-1 0,0 1 0,-11 2 0,16-5-62,1 0 0,0 0 0,-1-1 0,1 1 0,0-1 0,-1 1 0,1-1 0,-1 0 0,1 0 0,0 0 0,-1 0 0,1 0 0,-5-2 0,7 2-26,-1-1 0,0 0-1,0 0 1,0 1 0,1-1-1,-1 0 1,0 0 0,1 0-1,-1 0 1,1 0 0,-1 0 0,1 0-1,0 0 1,-1 0 0,1 0-1,0 0 1,0 0 0,-1 0 0,1 0-1,0 0 1,0 0 0,0 0-1,0 0 1,1-1 0,-1 1-1,0 0 1,0 0 0,1 0 0,-1 0-1,0 0 1,1 0 0,0-1-1,0 0 49,1-1-1,-1 1 1,1 0-1,0 0 0,0 0 1,-1 0-1,1 0 1,1 0-1,-1 1 1,0-1-1,0 0 0,1 1 1,-1 0-1,0 0 1,1-1-1,0 1 1,-1 1-1,1-1 0,-1 0 1,1 1-1,0-1 1,0 1-1,-1 0 1,1 0-1,3 0 0,1 0 83,1 0 0,-1 0 0,0 1 0,0-1 1,0 1-1,0 1 0,0 0 0,0 0 0,7 3 0,-5 0 122,-1 0 1,0 1-1,0 0 1,-1 1-1,0-1 0,0 1 1,0 1-1,-1-1 1,0 1-1,8 13 1,-11-15-102,1 1 1,-1-1-1,-1 1 0,1 0 1,-1 0-1,0 0 0,-1 0 1,0 0-1,0 0 1,0 0-1,-1 0 0,0 1 1,0-1-1,-1 0 1,-2 10-1,1-13-48,1 1 0,-2-1 1,1 1-1,0-1 0,-1 0 0,0 0 0,0 0 1,0 0-1,-1 0 0,1-1 0,-1 0 0,0 1 1,0-1-1,0-1 0,0 1 0,-1 0 0,1-1 0,-1 0 1,1 0-1,-1-1 0,0 1 0,0-1 0,1 0 1,-1 0-1,0 0 0,-8-1 0,3 1 19,0 0 0,0-1 0,-1 0 0,1-1 0,0 0 0,0 0 0,0-1 0,0-1 0,0 0 0,1 0 0,-1-1 0,-10-5 0,14 5-28,0-1-1,0 1 1,0-1-1,1 0 1,0-1-1,0 1 1,0-1 0,-5-8-1,9 12-115,0 1 0,0-1 0,0 1 1,0-1-1,1 1 0,-1-1 0,1 1 0,-1-1 0,1 0 0,-1 1 1,1-1-1,0 0 0,0 1 0,0-1 0,0 0 0,0 1 0,0-1 0,1 0 1,-1 1-1,0-1 0,1 0 0,-1 1 0,1-1 0,0 1 0,-1-1 1,1 1-1,0-1 0,0 1 0,0-1 0,0 1 0,0 0 0,1 0 1,-1-1-1,0 1 0,0 0 0,1 0 0,-1 0 0,1 0 0,2-1 0,18-11-3768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7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1216,'0'0'7738,"0"0"-6810,0 0 937,0 0-761,0 0 192,146 0-344,-109 0-144,-5 0-319,-4 0-441,-11-2 0,-5 0-48,-4 2-233,-8 0-551,0 0-1144,0 0-2441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7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8954,'0'0'1734,"0"0"-571,0 0-441,0 0-94,-7 20-167,-21 62-299,27-78-149,-1-1-1,2 1 1,-1-1 0,0 1-1,1 0 1,-1-1-1,1 1 1,0 5 0,1-9 7,-1 1 0,0 0 0,0 0 0,0 0 0,1-1 0,-1 1 0,0 0 0,0 0 0,1-1 0,-1 1 0,1 0 0,-1-1 0,1 1 0,-1 0 0,1-1 0,-1 1 0,1-1 1,0 1-1,-1-1 0,1 1 0,0-1 0,-1 0 0,2 1 0,2 0 49,-1-1 0,1 0 1,0 1-1,-1-2 0,1 1 1,0 0-1,-1-1 0,1 1 1,0-1-1,5-2 0,1 0-135,4 0 96,1 0 0,0 1 0,0 0-1,0 1 1,0 1 0,0 0 0,0 1 0,0 0-1,18 5 1,-28-4 21,0-1 0,1 1-1,-1 0 1,0 1 0,0-1-1,0 1 1,-1 0-1,1 0 1,-1 1 0,0-1-1,0 1 1,0 0 0,0 0-1,0 0 1,-1 1 0,0-1-1,0 1 1,0 0 0,0 0-1,-1 0 1,0 0 0,0 0-1,0 0 1,-1 1 0,0-1-1,0 1 1,0-1 0,0 9-1,0-4-13,-1-1-1,0 0 0,0 1 0,0-1 1,-2 0-1,1 0 0,-1 1 0,0-1 1,-1 0-1,0 0 0,0-1 1,-1 1-1,0-1 0,-1 0 0,1 0 1,-2 0-1,1 0 0,-1-1 0,0 0 1,-1 0-1,0-1 0,0 1 1,0-2-1,0 1 0,-1-1 0,0 0 1,-1-1-1,1 1 0,-10 2 1,6-3 33,0 0 0,0-1 0,0 0 0,-1-1 0,1 0 0,-1-1 0,1-1 1,-1 0-1,1-1 0,-1 0 0,-14-3 0,25 3-77,0 0-1,0 0 1,0 0 0,0 0-1,0-1 1,0 1 0,1 0-1,-1-1 1,0 1 0,1-1-1,-1 0 1,1 1 0,0-1-1,0 0 1,-1 0 0,1 0-1,1 0 1,-1 0 0,0 0-1,0 0 1,0-5 0,0-27-2890,5 18-1551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8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11026,'0'0'5321,"0"0"-4744,0 0-441,0 0-136,0 0-512,0 0-2033,0 0-8969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8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4 112 12467,'0'0'2647,"0"0"-1635,0 0-776,0 20 256,-1 2-332,-1-2 21,2 0 1,0 0-1,1 0 1,1 0-1,7 33 1,-7-46-161,1 1 0,0-1 0,1 1 0,0-1 0,0 0 0,0 0 0,1-1 0,0 1 0,1-1 0,-1 0 1,1-1-1,0 1 0,0-1 0,1 0 0,0-1 0,0 0 0,0 0 0,13 5 0,-7-4 4,0-1-1,1-1 1,-1 0-1,1-1 0,0 0 1,0-1-1,0-1 1,0 0-1,0-1 1,15-2-1,-25 2-179,1 0 0,-1 0 0,0 0 0,1-1 0,-1 1 0,0-1 0,0 0 1,0-1-1,0 1 0,0 0 0,-1-1 0,1 0 0,-1 0 0,0 0 0,0 0 0,0-1 0,0 1 0,0-1 0,3-7 0,-1 2-654,-1-1 1,0 1-1,-1-1 0,0 0 0,-1 0 0,0 0 0,1-16 0,-2-14-6833</inkml:trace>
  <inkml:trace contextRef="#ctx0" brushRef="#br0" timeOffset="1">345 0 11883,'0'0'1488,"0"0"-928,0 0-184,0 0 608,-5 118 40,5-58-271,0 7 39,0 6-8,5 3-616,5-7 88,2-5-256,1-10 40,1-12-184,1-13 144,12-16-584,-4-9-1993,-1-4-4128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11466,'0'0'2242,"0"0"-1328,0 0-598,0 0 132,0 0-17,0 0-255,10 17 69,-6-9-191,9 16 118,-1 0 1,-1 0-1,-1 2 0,7 30 0,14 85 474,15 166-1,-12 149 60,-31-424-434,-1-9-1067,-2-12-3444,0-24-2462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09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219 133 13907,'0'0'2250,"0"0"-758,0 0-768,0 0-229,0 0-311,0 0-61,-8-16-57,-28-49-55,34 62-14,0-1-1,0 1 1,0 0 0,0 0-1,-1 0 1,1 0-1,-1 0 1,0 0 0,1 1-1,-1-1 1,-1 1-1,1 0 1,0 0 0,0 0-1,-1 0 1,1 1-1,-1-1 1,0 1 0,1 0-1,-1 0 1,0 0 0,0 0-1,0 1 1,1 0-1,-1 0 1,0 0 0,-4 0-1,4 1-7,0 1 0,0-1 0,0 1 0,1-1 0,-1 1 0,0 0 0,1 0 1,0 1-1,-1-1 0,1 1 0,0 0 0,0-1 0,1 2 0,-1-1 0,1 0 0,-1 0 0,1 1 0,0-1 0,0 1 0,0-1 0,-2 8 0,1 0 5,0 0-1,0 0 1,1 1-1,0-1 1,1 1-1,1 0 1,-1-1-1,2 1 1,0 0-1,0-1 1,1 1 0,1-1-1,5 19 1,-5-24-7,-1 0 0,1-1 0,0 1 0,1-1 0,-1 1 0,1-1 0,0 0 1,1 0-1,-1-1 0,1 1 0,0-1 0,0 0 0,0 0 0,0-1 0,1 0 0,-1 0 1,1 0-1,0 0 0,0-1 0,0 0 0,0 0 0,1-1 0,-1 0 0,0 0 1,13 0-1,-15 0 6,0-1 1,1 0-1,-1 0 1,0-1-1,0 1 1,0-1-1,0 0 1,0 0-1,0 0 1,0-1-1,0 1 1,0-1-1,0 0 1,4-4-1,-3 3 3,-1-1-1,-1 0 1,1-1-1,-1 1 0,1-1 1,-1 1-1,-1-1 0,1 0 1,-1 0-1,3-9 1,0 4 22,-1 0 0,-1-1 0,0 1 0,0-1 0,-1 0 0,1-14 0,71 490 468,-10-93-305,-51-300-55,-7-46-87,-1 0 1,1 43-1,-6-68-232,0-1-427,0-1-2002,0-5-5505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38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4745,'0'0'1075,"0"0"-187,0 0 186,0 0 18,0 0-363,0 0-124,13 4 5134,187 12-5483,-196-16-54,12 1-1085,-14 9-3306,-2-5 2895,0 1-1864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40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3 984,'0'0'1147,"0"0"-617,0 0-290,0 0 220,0 0 132,0 0-141,3-2 6866,-4 41-7380,0-19 245,1 0 1,1 0-1,0 0 0,1 0 1,8 30-1,-7-40 4,-1 1 0,0-1 1,-1 1-1,0 12 0,0-4 1464,20-44-1461,-14 16-191,32-37-75,-36 44 73,0-1-1,0 1 1,1 0 0,-1 1 0,0-1-1,1 0 1,-1 1 0,1 0 0,-1 0-1,1 0 1,0 0 0,-1 1 0,1-1 0,5 1-1,-3 0 16,1 1-1,-1 1 1,0-1-1,0 1 1,0 0-1,0 0 1,0 0-1,0 1 0,-1 0 1,1 0-1,-1 1 1,0-1-1,0 1 1,0 0-1,0 1 1,-1-1-1,4 6 1,11 12 84,-2 1 1,21 36-1,-30-47-71,-3 1 133,0 1 0,0-1 1,-1 1-1,-1 0 0,-1 0 0,0 0 0,0 0 1,-1 0-1,-3 28 0,2-28-122,-1-10-23,0 0-1,0 0 1,0 0-1,-1-1 1,1 1-1,-1-1 1,0 1-1,0-1 0,0 0 1,-1 1-1,1-1 1,-1 0-1,0-1 1,-5 5-1,2-1 18,-1 0-1,1-1 1,-2 0-1,1 0 0,-14 6 1,13-9 33,1 1 0,-1-2 1,1 1-1,-1-1 0,0-1 0,0 1 1,0-1-1,1-1 0,-1 1 0,0-1 1,-9-3-1,-7-2 208,1-1-1,-27-12 1,-8 4-117,17 7 42,41 8-236,0 0 0,0 0-1,0 0 1,0 0 0,0-1-1,1 1 1,-1 0 0,0 0-1,0 0 1,0 0 0,0 0-1,0-1 1,0 1 0,0 0-1,0 0 1,0 0 0,1 0-1,-1 0 1,0-1 0,0 1-1,0 0 1,0 0 0,0 0-1,0 0 1,0-1 0,0 1-1,0 0 1,0 0 0,0 0-1,0 0 1,0-1 0,-1 1-1,1 0 1,0 0 0,0 0-1,0 0 1,0 0 0,0-1-1,0 1 1,0 0 0,0 0-1,0 0 1,-1 0 0,1 0-1,0 0 1,0-1 0,0 1-1,0 0 1,0 0 0,-1 0-1,1 0 1,0 0 0,0 0-1,0 0 1,0 0 0,0 0-1,-1 0 1,1 0 0,0 0-1,0 0 1,16-6-2352,-13 6 1483,14-7-4780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4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4721,'0'0'1670,"0"0"-373,0 0 468,0 0-12,0 0-602,0 0-325,1-5 1784,4-15-1991,7 6-577,1 0 1,0 1-1,1 0 1,1 1-1,0 0 1,0 2-1,1 0 1,0 0-1,1 2 1,22-9 0,-32 15-40,1 1 0,0-1 0,-1 1 0,1 1 0,0 0 0,0 0 0,0 0 0,-1 1 0,1 0 0,0 1 0,-1-1 0,1 1 0,-1 1-1,1 0 1,-1 0 0,0 0 0,0 1 0,0 0 0,-1 0 0,0 1 0,1 0 0,-1 0 0,-1 0 0,1 1 0,-1 0 0,0 0 0,0 0 0,-1 0 0,0 1 0,0 0 0,-1 0 0,1 0 0,-1 0 0,-1 1 0,0-1 0,0 1 0,0-1 0,-1 1 0,0 0 0,0 11 0,-2-15 3,1-1 0,-1 1 0,0-1-1,0 1 1,0-1 0,0 0 0,-1 1-1,0-1 1,1 0 0,-1 0-1,0 0 1,0 0 0,-5 4 0,-40 38 71,28-28-65,-29 27-14,24-25 1,1 2 0,2 1-1,0 1 1,-31 43 0,51-63-4,-1 0 0,0 0 0,1 0 1,0 0-1,0 1 0,0-1 0,0 0 1,0 1-1,1-1 0,-1 1 0,1 3 0,0-6 3,0 0 0,0 0-1,0 0 1,1 0 0,-1 0-1,0 0 1,0 0-1,1 0 1,-1 0 0,1 0-1,-1 0 1,0-1-1,1 1 1,0 0 0,-1 0-1,1 0 1,0 0-1,-1-1 1,1 1 0,0 0-1,0-1 1,-1 1-1,1-1 1,0 1 0,0-1-1,0 1 1,0-1 0,0 1-1,0-1 1,0 0-1,0 0 1,0 1 0,0-1-1,0 0 1,0 0-1,0 0 1,1 0 0,2-1 8,0 1 1,-1-1 0,1 1-1,0-1 1,-1-1 0,1 1-1,-1 0 1,1-1 0,-1 0-1,0 1 1,0-1 0,6-5-1,-6 5-5,0-1 0,0 1 0,1 0 0,-1 0 0,1 0-1,-1 1 1,1-1 0,0 1 0,-1 0 0,1 0 0,0 0 0,0 0-1,4 1 1,4 0 84,-1 2-1,1 0 0,0 0 1,-1 1-1,1 0 0,-1 1 1,0 1-1,16 8 0,-11-5 29,1-1 0,27 8 0,-42-15-187,1 1 0,-1-1 0,1 1 1,0-1-1,-1 0 0,1 0 0,-1 0 0,1 0 0,0 0 0,3-2 1,9-9-3967,-9 0-1814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42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7090,'0'0'1437,"0"0"-41,0 0 480,0 0-377,0 0-419,0 0-139,0 0-113,0 0-47,0 0-257,3 1 526,-1 0-3441,1-1-2118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74 7042,'0'0'2301,"0"0"-943,0 0-247,0 0-42,0 0-276,-15-6 3303,14 7-4100,-1 0 0,1-1 0,0 2 0,-1-1 0,1 0 0,0 0 0,-1 0 0,1 1 0,0-1 0,0 0 0,0 1 0,0-1 0,0 1 0,0-1 0,1 1-1,-1 0 1,0-1 0,0 4 0,-10 37-29,9-33 43,-1 2-14,0 0-1,1 1 1,1-1-1,-1 0 0,2 0 1,0 1-1,0-1 0,1 1 1,0-1-1,1 0 0,1 0 1,-1 0-1,2 0 1,-1 0-1,2-1 0,-1 1 1,2-1-1,-1 0 0,1-1 1,1 1-1,-1-1 0,17 16 1,-17-18 12,1 0 0,0 0-1,0-1 1,0 0 0,1 0 0,0 0 0,0-1 0,0-1 0,1 1 0,-1-1-1,1-1 1,0 0 0,0 0 0,1 0 0,-1-1 0,0-1 0,1 0-1,-1 0 1,1 0 0,12-2 0,-17-1 6,0 0 0,-1 0 0,1 0 0,-1 0-1,1-1 1,-1 1 0,0-1 0,0 0 0,0 0 0,-1-1-1,1 1 1,-1-1 0,0 0 0,0 0 0,0 0 0,0 0 0,-1-1-1,0 1 1,3-7 0,3-8 33,0 0-1,-2-1 0,6-25 1,-9 31-45,-1 1 1,0 0 0,-1 0-1,0-1 1,-1 1-1,-1 0 1,0-1-1,-4-16 1,2 20 11,0 1 1,0-1-1,-1 1 1,0 0-1,-1 0 0,0 0 1,-1 1-1,1-1 1,-1 1-1,-1 1 1,-10-11-1,9 11 0,0 1 0,0 0 0,-1 0 0,0 1 0,0 0 0,0 0-1,0 1 1,-1 0 0,0 1 0,0 0 0,1 0 0,-2 1 0,1 1 0,0 0 0,0 0 0,0 1 0,-1 0 0,1 0 0,-13 3 0,19-2-52,-1 0 1,0 1-1,1-1 1,-1 1-1,1 0 1,-1 0-1,1 0 1,0 1-1,0 0 1,0-1-1,0 1 1,0 1-1,1-1 1,0 0-1,-1 1 1,1 0-1,0 0 1,1 0 0,-1 0-1,1 0 1,0 0-1,0 1 1,-2 5-1,0 4-773,0 1-1,1 0 1,1 0 0,0 0-1,0 29 1,2-16-3630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1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96 5521,'0'0'2229,"0"0"-806,0 0-52,0 0-91,0 0-468,0 0-509,-4 4-226,-3 4-43,1 0 1,1 0-1,0 1 0,0 0 0,1 0 1,0 0-1,0 1 0,1-1 0,0 1 1,1 0-1,-2 12 0,2-3 90,0 1 1,1 0-1,1 0 0,1 0 0,4 22 0,-3-34-46,0 0-1,1 0 1,0 0-1,0 0 1,1-1-1,0 1 1,0-1-1,1 0 1,0 0-1,0-1 0,1 1 1,-1-1-1,1-1 1,1 1-1,-1-1 1,1 0-1,0 0 1,0-1-1,14 7 1,-5-4 41,0 0-1,1-1 1,-1 0 0,1-2 0,1 0 0,-1-1 0,1 0 0,24-1 0,-36-2-50,0 0 0,0-1 1,0 0-1,0 0 0,0-1 1,0 1-1,-1-1 0,1-1 1,0 1-1,-1-1 0,0 0 1,0 0-1,1 0 0,-2-1 1,1 0-1,0 0 0,-1 0 1,0 0-1,0-1 0,0 0 1,0 0-1,-1 0 0,0 0 1,0 0-1,0-1 0,-1 1 1,4-12-1,0-2 68,-1 0 1,-1-1-1,-1 0 0,0 1 0,-2-1 0,0 0 1,-3-27-1,1 36-111,-2-1 1,1 1-1,-2 0 0,1 0 1,-2 0-1,1 0 0,-1 0 1,-12-16-1,6 9-10,-2 1-1,0 1 1,0 0-1,-18-15 1,25 26-56,1 1 1,-1 0-1,0 1 1,0-1 0,-1 1-1,1 1 1,-1-1 0,1 1-1,-1 0 1,0 0-1,0 1 1,-11-1 0,13 1-7,1 1 0,-1 0 1,1 0-1,-1 0 0,0 1 1,1-1-1,-1 1 0,1 0 0,-1 1 1,1-1-1,0 1 0,-1 0 1,1 0-1,0 0 0,0 0 1,0 1-1,1 0 0,-1 0 1,-5 5-1,4-1-226,-1 1 0,1-1-1,0 1 1,1 0 0,0 0 0,-3 10 0,-6 30-5841,10-23-1204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2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38 10306,'0'0'1247,"0"0"-612,0 0 113,0 0 63,0 0-290,-21-6 18,-68-21-223,84 26-303,0 0 0,1 0-1,-1 0 1,0 1 0,0-1-1,0 1 1,0 0 0,0 1 0,0 0-1,0-1 1,0 1 0,0 1-1,0-1 1,1 1 0,-1 0-1,0 0 1,1 0 0,-6 4 0,1 2-15,0-1 1,0 1 0,1 0 0,0 1 0,-9 13 0,12-16 6,-4 7-7,0 0 1,1 1-1,0 0 0,1 0 0,0 0 0,1 1 0,1 0 0,1 1 0,0-1 0,1 1 1,0 0-1,1-1 0,1 1 0,1 0 0,0 0 0,3 18 0,-2-31 7,-1 1-1,1-1 1,1 0-1,-1 0 1,0 0-1,1 0 1,-1 0-1,1 0 1,0 0 0,0 0-1,0 0 1,1-1-1,-1 1 1,0-1-1,1 0 1,0 0-1,-1 0 1,1 0-1,0 0 1,0-1-1,0 1 1,0-1-1,1 1 1,-1-1-1,0 0 1,0-1-1,1 1 1,-1-1-1,0 1 1,1-1 0,-1 0-1,1 0 1,-1 0-1,0-1 1,1 1-1,-1-1 1,0 0-1,1 0 1,-1 0-1,0 0 1,0 0-1,0-1 1,0 0-1,0 1 1,0-1-1,0 0 1,-1 0-1,1-1 1,-1 1-1,4-4 1,10-15 92,-1 0 0,-1-1-1,-1-1 1,-1 0 0,-1-1 0,15-46-1,-26 70-75,0 0-1,0 0 0,0 1 0,0-1 0,0 0 0,0 0 0,0 0 0,0 0 0,0 0 0,0 0 0,0 0 0,0 1 0,0-1 0,0 0 0,0 0 0,0 0 0,1 0 0,-1 0 0,0 0 0,0 0 0,0 0 0,0 1 1,0-1-1,0 0 0,0 0 0,0 0 0,0 0 0,1 0 0,-1 0 0,0 0 0,0 0 0,0 0 0,0 0 0,0 0 0,0 0 0,1 0 0,-1 0 0,0 0 0,0 0 0,0 0 0,0 0 0,0 0 0,0 0 1,0 0-1,1 0 0,-1 0 0,0 0 0,0 0 0,0 0 0,0 0 0,0 0 0,0 0 0,0 0 0,1 0 0,-1-1 0,0 1 0,0 0 0,0 0 0,0 0 0,0 0 0,0 0 0,6 21 376,2 28-59,4 33-207,14 104 456,4 231-1,-30-217-1954,0-232-1092,0-5-2687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2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10722,'0'0'1754,"0"0"-934,0 0-230,0 0 156,0 0 116,2 27 240,6 178 359,-5-111-867,-1 20-334,5 1 0,33 174 0,-40-287-435,5 14-92,-4-15 165,-1-1 0,0 0 0,0 1 0,0-1 0,0 0 0,0 0 0,0 1-1,0-1 1,1 0 0,-1 0 0,0 1 0,0-1 0,0 0 0,1 0 0,-1 0-1,0 1 1,0-1 0,1 0 0,-1 0 0,0 0 0,0 0 0,1 0-1,-1 0 1,0 1 0,0-1 0,1 0 0,-1 0 0,0 0 0,1 0 0,-1 0-1,0 0 1,0 0 0,1 0 0,-1 0 0,0 0 0,1 0 0,-1-1 0,0 1-1,0 0 1,1 0 0,-1 0 0,0 0 0,1 0 0,-1 0 0,0-1-1,0 1 1,0 0 0,1 0 0,-1-1 0,3-4-5699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3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0 543 5417,'0'0'4653,"0"0"-3362,0 0-912,0 0 317,0 0-243,0 0-59,6 5 311,2 2-408,-1 1-1,0 0 1,0 0-1,0 0 1,-1 1-1,-1 0 1,0 1-1,0-1 1,-1 1-1,5 14 1,31 118 622,-30-98-635,-6-26-212,5 22 34,-6-34-61,-1-19-5,-3-45-155,-1 32 1,1 0 0,2-1 0,0 1 0,2 0 0,10-42 0,-13 66 112,1 1 0,-1 0 0,0 0 0,0 0 0,1 0 0,-1 0 0,1 0 0,-1 0 0,1 0 0,-1 0 0,1 0 0,0 0 0,0 0 0,-1 0 0,1 0 0,0 0 0,0 1 0,0-1 0,2-1-1,-3 2 2,1 0 0,-1 1-1,1-1 1,0 0-1,-1 0 1,1 0-1,-1 1 1,1-1 0,0 0-1,-1 1 1,1-1-1,-1 1 1,1-1-1,-1 0 1,1 1 0,-1-1-1,0 1 1,1-1-1,-1 1 1,0-1-1,1 1 1,-1 0 0,0-1-1,1 2 1,16 46 211,-1 24 102,-8-33-15,17 49-1,-25-87-295,0-1-1,0 1 1,0-1-1,0 1 1,0-1 0,0 0-1,0 1 1,0-1 0,0 1-1,0-1 1,1 1-1,-1-1 1,0 1 0,0-1-1,0 1 1,1-1-1,-1 1 1,0-1 0,1 0-1,-1 1 1,0-1-1,1 0 1,-1 1 0,0-1-1,1 0 1,-1 1-1,1-1 1,-1 0 0,0 0-1,1 1 1,-1-1-1,1 0 1,-1 0 0,1 0-1,-1 0 1,1 0 0,-1 0-1,1 0 1,-1 0-1,1 0 1,-1 0 0,1 0-1,-1 0 1,1 0-1,-1 0 1,1 0 0,-1 0-1,1 0 1,-1-1-1,1 1 1,-1 0 0,0 0-1,1-1 1,-1 1-1,1 0 1,-1-1 0,0 1-1,1 0 1,-1-1-1,0 1 1,1-1 0,-1 1-1,0 0 1,0-1 0,1 1-1,-1-1 1,16-32 6,34-133-350,-50 166 341,0-1 1,1 0-1,-1 0 0,0 0 0,0 1 0,1-1 0,-1 0 0,1 0 0,-1 1 0,0-1 0,1 0 1,0 1-1,-1-1 0,1 0 0,-1 1 0,1-1 0,0 1 0,-1-1 0,1 1 0,0-1 0,-1 1 1,1 0-1,0-1 0,1 0 0,-1 2 0,0-1 0,0 1 0,-1-1 0,1 0 0,0 1 0,0-1-1,-1 1 1,1 0 0,0-1 0,-1 1 0,1-1 0,-1 1 0,1 0 0,-1 0 0,1-1 0,-1 1 0,0 0 0,1 0 0,-1 1 0,16 49-46,-15-45 47,2 6 14,1 0-1,-1 0 1,2 0-1,0-1 1,0 0-1,1 0 1,7 11 0,-10-18-9,1 0 1,-1 0-1,1-1 1,-1 1 0,1-1-1,0 0 1,0 0-1,0 0 1,1-1 0,-1 1-1,1-1 1,-1 0-1,1-1 1,0 1 0,0-1-1,-1 0 1,1 0 0,0 0-1,0-1 1,7 1-1,-8-1-4,0 0-1,0 0 1,1 0-1,-1 0 0,0-1 1,0 0-1,0 0 1,0 0-1,0 0 0,0-1 1,0 1-1,0-1 1,0 0-1,4-3 1,-5 2-4,-1 0 0,0 0 0,0 0 0,0 0 0,0 0 0,-1 0 0,1-1 0,-1 1 1,0-1-1,0 1 0,0 0 0,0-1 0,-1 0 0,1 1 0,-1-1 0,0 1 1,-1-7-1,2 2-95,-2 0 1,1 0-1,-1 0 1,0 0-1,-1 0 1,0 0-1,0 1 0,0-1 1,-1 1-1,-1-1 1,1 1-1,-1 0 1,0 0-1,-1 1 1,1-1-1,-1 1 1,-1 0-1,1 0 1,-1 0-1,0 1 1,0 0-1,-1 0 1,-11-6-1,17 10 9,-1 0-1,0 0 0,0 0 1,0 0-1,0 0 0,0 0 1,0 1-1,0-1 0,0 1 1,0-1-1,-1 1 1,1 0-1,0 0 0,0 0 1,0 0-1,0 0 0,-1 0 1,1 1-1,0-1 1,-2 2-1,2-1 65,1 0-1,0 0 1,-1 0 0,1 1 0,0-1 0,0 0-1,0 1 1,0-1 0,0 1 0,0 0-1,0-1 1,1 1 0,-1 0 0,0-1 0,1 1-1,0 0 1,-1 0 0,1-1 0,0 1-1,0 0 1,0 0 0,0 0 0,0 1 0,1 4 29,-1 0 1,2 0 0,-1 0 0,1 0 0,0 0 0,0 0 0,1-1 0,0 1 0,0-1-1,0 0 1,1 0 0,0 0 0,0 0 0,0-1 0,1 1 0,0-1 0,0 0 0,1-1-1,-1 1 1,1-1 0,0 0 0,0-1 0,0 1 0,0-1 0,1 0 0,0-1-1,-1 1 1,1-2 0,0 1 0,0-1 0,0 1 0,0-2 0,10 1 0,-13-2 32,1-1 1,-1 1 0,0-1 0,1 0 0,-1 0-1,0 0 1,0 0 0,0-1 0,0 1-1,-1-1 1,1 0 0,-1-1 0,0 1 0,0 0-1,0-1 1,0 0 0,0 0 0,-1 0 0,4-7-1,5-9 216,-1-1-1,12-36 0,-11 10-187,-1-1 0,-2 0 1,-3-1-1,-1 0 0,-5-68 0,1 91-61,0-3-2,-2 0 0,-1 1 0,-2 0 0,-1-1 0,-1 1-1,-1 1 1,-12-28 0,5 30 75,14 25-75,1 0 0,0 0 0,-1 0 0,1 0 0,0 0 0,-1 0 0,1 0 0,0 0 0,-1 0 0,1 1 0,0-1 0,-1 0 0,1 0 0,0 0 0,-1 0 0,1 1 0,0-1 0,0 0-1,-1 0 1,1 1 0,0-1 0,0 0 0,0 1 0,-1-1 0,1 0 0,0 0 0,0 1 0,0-1 0,0 0 0,0 1 0,-1-1 0,1 0 0,0 1 0,0-1 0,0 0 0,0 1 0,0-1 0,0 0 0,0 1-1,-4 60 9,8 29 348,3-1 0,4 0 0,4-1 1,4-1-1,4 0 0,40 101 0,19-9 204,-27-66-2362,-54-111-2013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3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1 149 6177,'0'0'2481,"0"0"-1094,0 0-111,0 0 243,0 0-117,22-5-277,24-4-485,1 2 1,63-1-1,-49 5-206,0-3 1,115-27-1,-33 5-269,-39 22-573,-103 5 179,-1 0 0,1 0 0,0-1 0,-1 1 0,0 0 0,1-1 0,-1 1 0,0 0 0,0-1 0,1 1 0,-1-1 0,0 1 0,0 0 0,-1-1 0,1 1 0,0-2 0,-1-2-1819,1-10-5822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6025,'0'0'2499,"0"0"-973,0 0 109,0 0-61,0 0-139,0 0-223,15 3-276,80 16 457,105 6-1,-180-25-1660,14 1 751,-33-1-681,0 1 0,0-1 0,0 0 0,-1 1 1,1-1-1,0 0 0,0 1 0,-1-1 0,1 1 1,0-1-1,0 1 0,-1 0 0,1-1 0,-1 1 1,1 0-1,-1-1 0,1 1 0,-1 0 1,1-1-1,-1 1 0,1 0 0,-1 0 0,0 0 1,0 0-1,1-1 0,-1 1 0,0 0 0,0 0 1,0 0-1,0 0 0,0 1 0,0 10-5472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10938,'0'0'2105,"0"0"-1337,0 0 48,0 0 616,0 0-623,0 0-353,0 0 328,124 0-216,-82 0-392,5 0 320,0 0-312,-5 0-72,-3-2-96,-6-18-16,-11 0-584,-12 0-3313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5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11546,'0'0'2553,"0"0"-2041,0 0-304,0 0 312,0 0 128,0 0 169,0 0-361,93 0-312,-65 0 256,-4 0-336,1 0-56,-3 0 80,-2 0-88,-5 2-344,-5 9-1889,-8 5-3376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5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12859,'0'0'2344,"0"0"-1576,0 0 305,0 0-137,0 0-512,139-7-336,-105 5 192,-2-1-280,-2 3 8,-5 0-8,-11 7-968,-6 4-4113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0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3897,'0'0'3885,"0"0"-2709,0 0-595,0 0 769,0 0-94,21 0-338,329-7 2767,85-35-2988,357-38-121,-195-6-193,-591 85-350,-6 1-18,-45 0-1922,19 0-2867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7514,'0'0'1887,"0"0"-554,0 0-170,0 0-120,0 0-212,27-15 1,88-45 228,-108 56-954,1 1 0,0 0 1,0 0-1,0 1 0,0-1 0,1 2 0,-1-1 0,0 1 0,1 1 0,-1-1 0,1 2 0,-1-1 0,15 3 0,-7-1 106,-10-1-184,-1 0 1,0 1 0,0-1-1,0 1 1,0 0 0,0 0-1,-1 1 1,1-1 0,-1 1 0,1 0-1,-1 0 1,0 1 0,0-1-1,0 1 1,-1 0 0,1 0-1,-1 0 1,0 1 0,0-1-1,-1 1 1,1-1 0,-1 1-1,0 0 1,0 0 0,1 8-1,-1-6-11,0 0-1,0 0 0,-1 0 0,-1 1 0,1-1 1,-1 0-1,0 1 0,-1-1 0,0 0 0,0 0 1,0 1-1,-1-1 0,0 0 0,0 0 0,-1-1 1,0 1-1,0 0 0,-6 7 0,-1 0-3,0-1 0,-2-1 0,0 1 0,-15 11 0,22-19-64,-1-1-1,1 0 0,-1-1 1,0 1-1,0-1 1,0 0-1,0-1 0,-1 0 1,1 0-1,-1 0 1,0-1-1,1 1 0,-10-1 1,15-2-73,0 0 1,0 0-1,0 0 1,0 0-1,0 0 1,0-1-1,1 1 1,-1 0-1,0 0 1,0-1-1,1 1 1,-1-1-1,1 1 1,0 0-1,-1-1 1,1 1 0,0-1-1,0 1 1,-1-1-1,1 1 1,1-1-1,-1 1 1,0-3-1,0-1-77,0 0-1,0 0 1,0 0 0,1 0 0,0 0-1,2-8 1,-1 9 195,0 1 0,1 0 0,-1 0 0,1 0 0,0 0 0,0 0 0,0 1 0,0-1 0,1 1 0,-1 0 0,0 0 0,1 0 0,0 1 0,-1-1 0,1 1 0,0 0 0,0 0 0,0 0 0,0 0 0,0 1 0,0 0 0,0-1 0,0 1 0,-1 1 0,1-1 0,0 1 0,7 1 0,-2 0 173,0 0 0,0 0 1,0 1-1,0 0 0,-1 1 0,1 0 0,-1 0 0,0 1 0,0 0 0,-1 0 0,8 7 1,-11-8-62,1 1 0,-1 0 0,0 0 0,0 0 0,0 0 0,-1 1 0,0-1 0,0 1 1,0 0-1,-1 0 0,0 0 0,0 0 0,-1 0 0,1 0 0,-1 1 0,-1-1 1,1 0-1,-1 1 0,0-1 0,0 0 0,-1 1 0,0-1 0,0 0 0,-1 1 0,-2 5 1,2-5-94,-2 0 1,1-1-1,-1 1 1,0-1-1,0 0 1,-1 0-1,1-1 1,-1 1-1,-1-1 1,1 0-1,-1 0 1,0-1-1,0 1 1,0-2 0,0 1-1,-1-1 1,0 1-1,1-2 1,-1 1-1,0-1 1,-11 2-1,5-1 32,0-1 1,0-1-1,0 0 0,0-1 0,-17-1 1,27 1-108,1 0 1,0 0 0,-1-1 0,1 1-1,-1-1 1,1 1 0,0-1 0,-1 0-1,1 0 1,0 0 0,0 0 0,-1 0-1,1 0 1,0-1 0,0 1 0,1-1-1,-1 0 1,0 1 0,0-1 0,1 0-1,-1 0 1,1 0 0,0 0 0,-1 0-1,1 0 1,0-1 0,0 1 0,0 0-1,1 0 1,-1-1 0,1 1 0,-1-1-1,1 1 1,-1-4 0,2-16-3343,1 1-3332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11082,'0'0'1449,"0"0"-943,0 0-400,0 0-34,4 21 32,14 69 147,-16-84-233,0 0 1,0-1 0,0 1 0,1-1 0,0 1 0,0-1-1,0 0 1,0 0 0,1 0 0,0-1 0,0 1 0,1-1 0,-1 0-1,1 0 1,0 0 0,0-1 0,0 0 0,0 0 0,0 0-1,8 2 1,1 0-7,-1-2-1,1 0 1,0 0-1,0-1 1,0-1-1,21 0 1,-30-1 18,0-1 1,0 1 0,0-1 0,-1 0-1,1 0 1,0 0 0,0 0 0,-1-1-1,1 0 1,0 0 0,-1 0 0,0-1-1,0 0 1,0 1 0,0-1 0,0-1-1,0 1 1,-1-1 0,1 1 0,-1-1-1,0 0 1,0 0 0,-1 0 0,1-1-1,-1 1 1,2-6 0,1-2 242,-1 0 0,-1-1 1,0 0-1,0 1 0,-2-1 1,1 0-1,-2 0 0,1 0 1,-3-14-1,1 23-215,0 0-1,0 0 1,0 0-1,-1 1 1,1-1-1,-1 1 1,0-1-1,0 1 1,0-1-1,-1 1 1,1 0-1,-1 0 1,1 0-1,-1 0 1,0 1-1,0-1 1,-1 1-1,1 0 1,0 0-1,-1 0 1,1 0-1,-1 0 1,0 1-1,0 0 1,1 0-1,-1 0 1,-8-1-1,7 1-65,0 0 0,-1 0-1,1 0 1,0 1 0,-1 0 0,1 0-1,-1 1 1,1-1 0,0 1-1,-1 0 1,1 1 0,0-1 0,0 1-1,0 0 1,0 0 0,0 1 0,1-1-1,-1 1 1,1 0 0,-6 5-1,2 1-305,1 0-1,0 1 0,1 0 0,-10 19 1,-4 21-4758,7-15-2943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1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1 197 24,'0'0'6964,"0"0"-4775,7 22-1360,29 68 107,-34-87-824,-1 1-1,2-1 1,-1 1 0,0-1-1,1 1 1,-1-1-1,1 0 1,0 0-1,0-1 1,0 1 0,1-1-1,-1 1 1,0-1-1,1 0 1,0 0-1,-1 0 1,1-1-1,0 1 1,0-1 0,0 0-1,0 0 1,0-1-1,0 1 1,0-1-1,0 0 1,0 0 0,6 0-1,-3-1 36,0 0 0,0 0 0,0-1 0,-1 0 0,1 0 0,0 0 0,-1-1 0,0 0 0,0 0 0,0-1 0,0 0 0,11-9 0,-11 5 19,1-1 1,-1 0 0,-1 0-1,0-1 1,0 0-1,-1 0 1,0 0 0,-1 0-1,0-1 1,0 1-1,-1-1 1,-1 0 0,0 0-1,0 0 1,-1 1-1,-1-16 1,0 18-114,0 0 1,0 1-1,-1-1 0,0 1 1,0 0-1,-1 0 0,0 0 1,0 0-1,-1 0 0,-7-11 0,8 14-23,0 1 0,-1-1 0,1 1 0,-1-1 0,0 1 0,0 1 0,0-1 0,0 0 0,0 1 0,0 0 0,-1 0 0,1 0 0,-1 1 0,0-1 0,1 1 0,-1 0 0,-9 0 0,10 0-65,-1 0 0,0 1 0,1-1 0,-1 1 0,1 0 0,-1 1 0,0-1 0,1 1 0,-1 0 0,1 0 0,-1 1 0,1-1 0,0 1 0,0 0 0,0 0-1,0 0 1,0 0 0,0 1 0,0 0 0,1 0 0,-1 0 0,1 0 0,0 0 0,0 1 0,0 0 0,0-1 0,1 1 0,-1 0 0,1 0 0,0 0 0,0 1 0,1-1 0,-3 8 0,-1 8-1147,1 0 1,-2 37-1,5-17-4031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2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15283,'0'0'2097,"0"0"-1409,0 0-680,0 0-16,0 0-384,0 0-2017,0 0-2976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2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11690,'0'0'4782,"0"0"-3242,0 0-1373,0 0-126,3 26 62,16 176 426,-14-138-238,-2-3-181,4 0 0,1 0 1,19 63-1,-26-121-129,-1 0 0,1 0 0,0 0 0,1 0-1,-1 0 1,0 0 0,1-1 0,0 1 0,-1 0 0,5 3-1,-4-4-201,0-1 0,0 0 0,0 0 0,0 0 0,1-1 0,-1 1 0,0 0 0,1-1 0,-1 1 0,0-1 0,1 0 0,-1 0 0,0 0 0,3 0 0,10 0-5531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3:4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10426,'0'0'1869,"0"0"-1095,0 0-319,0 0 509,0 0-150,0 0-471,0 11-70,4 43 208,3 0 0,2-1 0,18 57 0,1 9-220,85 643 1626,-103-607-1367,-10-154-666,0-26-2573,0 10-1491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13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163 148 10882,'0'0'1451,"0"0"-647,0 0 78,0 0 301,0 0 51,0 0-152,8-5-488,-5 3-544,1-1 0,-1 0 1,0 0-1,1 0 0,-1 0 0,0-1 0,-1 1 1,1-1-1,-1 0 0,4-7 0,-5 9-29,0-1 1,0 1-1,-1 0 0,1-1 0,-1 1 1,0-1-1,1 1 0,-1-1 0,0 1 0,0-1 1,-1 1-1,1-1 0,0 1 0,-1-1 1,0 1-1,1-1 0,-1 1 0,0 0 1,0-1-1,0 1 0,-1 0 0,1 0 0,0 0 1,-1 0-1,-3-3 0,3 2-7,0 0-1,-1 0 1,0 0 0,0 1-1,0-1 1,0 1 0,0 0-1,0 0 1,0 0 0,-1 0-1,1 1 1,-1-1-1,1 1 1,-1 0 0,0 0-1,0 0 1,1 0 0,-1 1-1,0 0 1,0 0 0,0 0-1,-6 1 1,6 0-29,-1 0-1,1 1 1,0 0-1,-1 0 1,1 1-1,0-1 1,0 1-1,1 0 1,-1 0 0,0 0-1,1 0 1,0 0-1,0 1 1,0 0-1,0-1 1,1 1 0,-5 9-1,0 1 4,0 1 0,2 0 0,-1 1 0,2 0 0,0-1 0,1 1 0,0 0 0,2 1 0,0-1 0,0 0 0,2 1 0,2 16 0,-2-28-2,1 0 0,0-1 0,0 1 0,0-1 0,0 1 0,1-1 0,-1 0 0,1 0 0,1 0 0,-1 0 0,0-1 0,1 0 0,0 1 0,-1-1 0,1 0 0,0-1 0,1 1 0,-1-1-1,0 1 1,1-1 0,0-1 0,-1 1 0,7 1 0,-6-2-5,0 1-1,0-1 1,0 0 0,0 0-1,1 0 1,-1-1-1,1 0 1,-1 0-1,0 0 1,1 0 0,-1-1-1,0 0 1,0 0-1,1-1 1,-1 1-1,0-1 1,0 0 0,-1-1-1,1 1 1,0-1-1,4-3 1,-2-2 22,0 0 0,0-1-1,0 0 1,-1 0 0,-1 0 0,0 0 0,0-1-1,6-17 1,1 51-227,22 103 356,70 305-193,-86-332 352,-4 1 0,1 146-1,-15-114-1218,-2-149-2985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6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1 493 6369,'0'0'2248,"0"0"-589,0 0-334,0 0-233,0 0-226,0 0-249,0-18 128,12-140 714,8-159-786,-5 528-651,-1-58-43,-10-61 2,14 147-10,-18-239-8,0-1 0,0 1 0,1 0-1,-1 0 1,0-1 0,0 1 0,0 0 0,0 0-1,1 0 1,-1 0 0,0-1 0,0 1 0,0 0-1,1 0 1,-1 0 0,0 0 0,0 0 0,0 0-1,1-1 1,-1 1 0,0 0 0,0 0-1,1 0 1,-1 0 0,0 0 0,0 0 0,1 0-1,-1 0 1,0 0 0,0 0 0,1 0 0,-1 0-1,0 0 1,0 0 0,1 1 0,-1-1 0,0 0-1,0 0 1,0 0 0,1 0 0,-1 0 0,0 0-1,0 1 1,0-1 0,1 0 0,-1 0-1,0 0 1,0 1 0,0-1 0,0 0 0,0 0-1,1 0 1,-1 1 0,0-1 0,0 0 0,0 0-1,0 1 1,0-1 0,0 0 0,0 0 0,0 0-1,0 1 1,0-1 0,0 0 0,0 0 0,0 1-1,0-1 1,0 1 0,11-19-2886,0-3-1511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7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 7482,'0'0'3850,"0"0"-2447,0 0-943,0 0-77,0 0 217,0 0-155,0-6-174,-11 149-306,0 12 91,10-120-46,0-1-13,2 0 0,1-1 0,7 40 0,-7-65 9,-1 0 1,2 0-1,-1 0 0,1 0 0,0 0 0,1-1 1,-1 1-1,2-1 0,-1 0 0,1 0 0,0 0 1,0-1-1,1 0 0,0 0 0,0 0 1,0-1-1,1 0 0,8 6 0,-11-9 27,0 0 0,1 0 0,-1 0 0,1 0 1,-1-1-1,1 1 0,-1-1 0,1 0 0,0-1 0,-1 1 0,1-1 0,0 0 0,-1 0 0,1 0 0,0-1 0,0 0 0,-1 0 0,1 0 0,-1 0 1,1-1-1,4-2 0,-4 1 54,-1 0 0,1 0-1,-1-1 1,1 1 0,-1-1 0,0 0 0,-1 0 0,1-1 0,-1 1 0,0-1 0,0 0 0,0 0 0,0 0 0,-1 0 0,0 0 0,0 0 0,1-8 0,1-3 43,-1 1 1,-1-1 0,0 0-1,-1 0 1,-1 0 0,0 1-1,-4-26 1,3 37-110,1-1 0,-1 1 1,0 0-1,0 0 0,-1 0 0,1 0 1,-1 0-1,0 0 0,0 0 0,0 1 0,0-1 1,-1 1-1,0-1 0,1 1 0,-1 0 1,0 0-1,-1 0 0,1 0 0,0 1 1,-1-1-1,1 1 0,-1 0 0,0 0 0,0 0 1,0 1-1,0-1 0,0 1 0,0 0 1,0 0-1,-1 1 0,1-1 0,-8 1 0,10 0-28,0 1 0,-1-1 0,1 1 0,0 0 0,-1 0 0,1 0-1,0 0 1,0 0 0,0 1 0,0-1 0,0 1 0,0-1-1,0 1 1,1 0 0,-1 0 0,0 0 0,1-1 0,-1 2 0,1-1-1,0 0 1,0 0 0,0 0 0,0 0 0,0 1 0,0-1-1,1 0 1,-1 4 0,-3 7-152,1 1-1,1-1 0,-2 23 1,4 56-4897,0-55-2094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7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9114,'0'0'4089,"0"0"-3529,0 0-560,0 0 160,0 0-88,0 0-72,0 0-440,7-9-4841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8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83 8994,'0'0'1523,"0"0"-810,-4 21-507,1 0-287,-5 26 913,-3 90 1,11-124-699,0 1 1,1-1-1,0 1 1,1-1-1,1 1 1,0-1-1,0 0 1,2 0-1,-1 0 1,2-1-1,0 1 1,11 17-1,-10-21-107,0-1-1,0 0 0,0 0 0,1-1 0,0 0 0,1-1 0,-1 1 0,1-2 1,0 1-1,1-1 0,-1-1 0,1 0 0,0 0 0,0 0 0,1-2 0,-1 1 0,0-1 1,1-1-1,0 0 0,-1 0 0,1-1 0,-1-1 0,18-2 0,-23 1 32,-1 0-1,1 0 0,-1 0 1,0-1-1,1 1 0,-1-1 1,-1 0-1,1-1 0,0 1 1,-1-1-1,0 1 0,1-1 1,-1 0-1,-1 0 0,1 0 1,-1-1-1,1 1 0,-1-1 1,-1 1-1,1-1 0,1-9 1,2-6 196,-1 1 0,0-1 0,-2 0 0,0-21-1,-1 8 50,-6-54 0,3 74-257,-1 0 1,0 1-1,0-1 0,-1 0 0,-1 1 0,0 0 0,-8-12 0,2 5 110,0 2-1,-1-1 1,-1 2-1,-17-18 1,25 29-136,0 0 0,0 0 0,-1 1 0,0-1 0,0 2 0,0-1 0,0 0 0,0 1 0,-1 0 0,0 1 0,1 0 0,-1 0 0,0 0 0,0 1 0,-14-2 0,18 3-44,1 0 0,-1 1 1,0-1-1,0 1 0,1-1 0,-1 1 0,0 0 1,1 0-1,-1 0 0,1 0 0,-1 1 1,1-1-1,0 0 0,-1 1 0,1 0 0,0 0 1,-3 3-1,1-1-35,1 1 0,-1 0 0,1 0 1,0 1-1,0-1 0,1 0 0,-4 11 0,2 1-629,0 0-1,1 1 1,1-1-1,0 29 1,2 0-3809,0-9-2759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8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11666,'0'0'1802,"0"0"-1115,0 0-500,0 0-25,0 0-112,-3 19-17,-4 34 127,-1 71-1,8-104-71,0 0 0,1 0 1,2-1-1,0 1 0,0 0 0,2-1 0,1 0 0,9 22 0,-11-32-76,2 0-1,-1 0 1,1 0-1,1-1 0,0 0 1,0 0-1,0 0 1,1-1-1,16 12 0,-18-16-3,-1 1 0,1-1-1,0-1 1,0 1 0,0-1-1,0 0 1,0 0 0,0-1-1,1 0 1,-1 0 0,0 0-1,1-1 1,-1 0 0,1 0-1,-1-1 1,0 1 0,10-4-1,-12 3 26,0-1 0,0 0 0,0 0-1,-1 0 1,1 0 0,0-1 0,-1 1-1,0-1 1,0 0 0,0 0 0,0 0-1,0-1 1,0 1 0,-1-1 0,1 1-1,-1-1 1,0 0 0,-1 0 0,1 0-1,-1 0 1,1 0 0,-1 0-1,1-8 1,2-10 233,-2 0 1,0 0-1,-1-28 0,-1 40-202,0 0 17,-1 1-1,0-1 1,-1 0-1,0 1 0,0-1 1,-1 1-1,0-1 0,0 1 1,-1 0-1,-1 1 0,1-1 1,-1 1-1,-1 0 0,0 0 1,0 0-1,0 1 0,-1 0 1,-8-7-1,6 6-19,-1 1 0,0 0 0,-1 1 0,1 0 0,-1 1 0,0 0 0,-1 0 0,1 1 0,-1 1 0,0 0 0,0 0 0,0 2 0,0-1 0,-14 1 0,21 1-97,0 1 0,0 0 0,-1 0 0,1 1-1,0-1 1,0 1 0,0 0 0,1 1 0,-1-1-1,0 1 1,1 0 0,-1 0 0,1 0 0,0 0-1,0 1 1,1 0 0,-1 0 0,1 0 0,-1 0-1,1 1 1,1-1 0,-1 1 0,1-1 0,-3 8-1,-2 2-653,1 1-1,-7 28 0,2 24-4677,10-30-3146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9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80 12171,'0'0'2120,"0"0"-620,0 0-501,0 0-307,0 0-83,0 0-305,-21-13-98,-70-40-140,88 51-62,-1 0 0,1 0 0,-1 1 0,1-1 0,-1 1 0,0 0 1,0 0-1,0 0 0,0 1 0,0-1 0,0 1 0,0 0 0,0 0 0,0 1 1,1-1-1,-1 1 0,0 0 0,0 0 0,0 0 0,0 0 0,1 1 0,-1-1 0,1 1 1,-1 0-1,1 0 0,-1 0 0,-4 5 0,0 2-6,0 0-1,0 0 1,1 0 0,1 1-1,0-1 1,-8 17-1,8-12-6,0 1 0,0-1 0,2 1 0,0 0-1,1 0 1,0 0 0,1 0 0,1 0 0,1 31-1,0-42 4,0-1 0,1 1 0,0 0-1,0 0 1,0-1 0,0 1 0,1-1 0,-1 1-1,1-1 1,0 0 0,0 1 0,0-1 0,1 0-1,-1 0 1,1-1 0,-1 1 0,1 0 0,0-1-1,0 0 1,0 0 0,0 1 0,1-2 0,-1 1-1,1 0 1,-1-1 0,1 0 0,-1 1 0,1-1-1,0-1 1,5 2 0,-3-1-1,0 0 0,1-1 0,-1 1 0,0-1 1,0 0-1,0-1 0,1 0 0,-1 0 0,0 0 0,0 0 0,0-1 1,0 0-1,-1-1 0,1 1 0,0-1 0,-1 0 0,0 0 0,8-6 1,-7 2 9,1 0 0,-1 0 1,0 0-1,-1-1 1,1 0-1,-2 0 0,1-1 1,-1 1-1,0-1 1,3-12-1,-4 74 104,1-12-95,11 210 75,12 456 242,-27-637-375,0-68-86,0-7-213,0-53-3360,0 19-1548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2:59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7882,'0'0'1089,"0"0"-623,0 0-37,0 0 753,1 25 13,-1-1-938,10 146 1475,66 488 1254,-76-652-3187,8 41 682,-8-46-543,0 0-1,0-1 1,0 1-1,0 0 1,1-1-1,-1 1 1,0-1-1,0 1 1,0 0-1,0-1 1,1 1-1,-1-1 0,0 1 1,0 0-1,1-1 1,-1 1-1,1-1 1,-1 1-1,0-1 1,1 1-1,-1-1 1,1 0-1,-1 1 1,1-1-1,-1 1 0,1-1 1,0 0-1,-1 0 1,1 1-1,-1-1 1,1 0-1,0 0 1,-1 0-1,1 1 1,-1-1-1,1 0 1,0 0-1,-1 0 0,1 0 1,0 0-1,-1 0 1,1-1-1,0 1 1,-1 0-1,1 0 1,-1 0-1,1-1 1,0 1-1,-1 0 1,1 0-1,-1-1 0,1 1 1,-1 0-1,1-1 1,0 0-1,7-12-4155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00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1 545 9858,'0'0'2054,"0"0"-787,0 0-606,0 0-189,0 0-126,4-9-274,14-25-59,-18 33-9,0 1 0,0-1 0,1 0-1,-1 1 1,0-1 0,1 1 0,-1-1 0,1 1-1,-1-1 1,1 1 0,-1-1 0,1 1 0,-1 0-1,1-1 1,-1 1 0,1 0 0,-1-1 0,1 1-1,0 0 1,-1-1 0,1 1 0,0 0 0,-1 0 0,1 0-1,0 0 1,-1 0 0,1 0 0,0 0 0,-1 0-1,1 0 1,0 0 0,-1 0 0,1 0 0,0 0-1,-1 1 1,1-1 0,-1 0 0,1 0 0,0 1-1,-1-1 1,1 1 0,-1-1 0,1 0 0,-1 1-1,1-1 1,-1 1 0,1-1 0,-1 1 0,1-1-1,-1 1 1,0-1 0,1 2 0,16 28 590,-17-29-547,19 52 442,-2 1 1,-2 1-1,-3 1 1,-3 0-1,5 111 1,-17-249-332,1 47-373,1 0 1,2 0-1,1 0 0,10-52 1,-10 80 195,0 0 1,1 0 0,0 0-1,0 0 1,1 0-1,-1 1 1,2 0 0,8-12-1,-12 17 16,1 0 0,-1-1 0,0 1 1,1 0-1,-1 0 0,1 0 0,-1 0 0,1 0 0,-1 0 0,1 0 0,0 0 0,-1 1 0,1-1 0,0 1 0,0-1 0,0 1 0,-1 0 0,1 0 0,0-1 0,0 1 0,0 0 1,-1 1-1,1-1 0,0 0 0,0 1 0,0-1 0,-1 1 0,1-1 0,0 1 0,-1 0 0,1-1 0,0 1 0,-1 0 0,1 0 0,-1 0 0,1 1 0,-1-1 0,0 0 0,0 1 1,1-1-1,-1 0 0,1 3 0,9 11 53,-1 0 0,-1 1 0,0 0 0,-1 1 1,-1 0-1,10 33 0,-10-29 8,0 0 0,1 0-1,2-1 1,15 26 0,-25-46-57,0 0-1,0-1 1,0 1 0,0 0 0,0 0 0,0 0-1,1-1 1,-1 1 0,0 0 0,0 0 0,0 0-1,0-1 1,0 1 0,0 0 0,0 0-1,1 0 1,-1-1 0,0 1 0,0 0 0,0 0-1,0 0 1,1 0 0,-1 0 0,0 0 0,0 0-1,0-1 1,1 1 0,-1 0 0,0 0 0,0 0-1,1 0 1,-1 0 0,0 0 0,0 0-1,0 0 1,1 0 0,-1 0 0,0 0 0,0 0-1,1 0 1,-1 0 0,0 0 0,0 1 0,0-1-1,1 0 1,-1 0 0,0 0 0,0 0 0,0 0-1,0 0 1,1 0 0,-1 1 0,0-1-1,0 0 1,0 0 0,0 0 0,0 0 0,1 1-1,-1-1 1,0 0 0,0 0 0,0 0 0,0 1-1,0-1 1,0 0 0,0 0 0,0 1-1,0-1 1,0 0 0,3-20 113,-3 17-84,4-92 130,-3 55-248,1 0 1,2 0 0,14-65-1,-18 105 86,0-1 0,0 0 0,1 0-1,-1 0 1,0 1 0,0-1 0,0 0 0,1 0-1,-1 0 1,0 1 0,1-1 0,-1 0-1,1 1 1,-1-1 0,1 0 0,-1 1 0,1-1-1,0 1 1,-1-1 0,1 1 0,0-1 0,-1 1-1,2-1 1,9 11-75,5 33 19,-15-41 66,8 33-20,-6-21 17,0-1 0,0 0 1,2 0-1,-1 0 0,2 0 0,0-1 0,0 1 1,1-1-1,13 16 0,-19-26-2,0-1-1,1 1 0,0 0 1,-1-1-1,1 1 1,0-1-1,0 1 1,0-1-1,0 0 0,0 0 1,0 0-1,0 0 1,0 0-1,0 0 0,0-1 1,1 1-1,-1-1 1,0 0-1,0 1 1,1-1-1,-1 0 0,0 0 1,1 0-1,-1-1 1,0 1-1,0-1 0,1 1 1,-1-1-1,0 0 1,0 1-1,0-1 1,0 0-1,0-1 0,0 1 1,0 0-1,0-1 1,0 1-1,0-1 1,-1 1-1,1-1 0,-1 0 1,3-2-1,4-9-16,1 0 0,-1 0 0,-1-1 0,-1 0 0,6-16 0,-6 15-67,-6 14 17,1 0 0,-1 0 0,0 0 0,1 0 0,-1 0 0,1 0 1,-1 0-1,1 0 0,-1 1 0,1-1 0,0 0 0,-1 0 0,1 1 0,0-1 0,-1 0 0,1 1 1,0-1-1,0 0 0,1 0 0,-1 1 41,0 0 1,-1 1-1,1-1 1,-1 0-1,1 0 0,-1 0 1,1 1-1,-1-1 1,1 0-1,-1 1 1,1-1-1,-1 0 0,1 1 1,-1-1-1,1 1 1,-1-1-1,0 1 1,1-1-1,-1 1 0,0-1 1,1 1-1,-1-1 1,0 1-1,0 0 1,16 48-75,-12-35 50,-1-2 50,2 0-1,0-1 1,0 0-1,1 0 1,7 10-1,-12-19 0,0 0 0,0 0 0,0-1 0,0 1 0,1 0 0,-1-1 0,0 1 0,1-1 0,-1 1 0,1-1-1,0 0 1,0 0 0,-1 0 0,1 0 0,0 0 0,0 0 0,0 0 0,0 0 0,0-1 0,0 1 0,0-1 0,0 0-1,0 1 1,0-1 0,0 0 0,0 0 0,0-1 0,0 1 0,0 0 0,0 0 0,0-1 0,0 0 0,0 1 0,0-1-1,0 0 1,0 0 0,0 0 0,0 0 0,2-2 0,0-2 7,0 1 1,0-1-1,0 0 1,-1 0-1,0 0 1,0 0-1,0-1 1,-1 1-1,1-1 0,-1 0 1,-1 0-1,1 1 1,-1-1-1,1-10 1,-1 3-78,0 1 1,0 0 0,-1-1 0,-1 1-1,0 0 1,-4-19 0,1 22 35,-1 0 0,1 0 0,-2 1 0,1-1 0,-1 1 0,0 0 0,-1 1 0,1 0 0,-2 0 0,1 0 0,-1 1 0,0 0 0,0 0 0,0 1 0,-1 0 1,0 0-1,0 1 0,0 1 0,-1-1 0,1 1 0,-12-1 0,19 4 30,1 0 0,-1 0 0,0 0 1,0 0-1,0 0 0,0 1 0,1-1 0,-1 1 1,0-1-1,1 1 0,-1 0 0,0-1 0,1 1 1,-1 0-1,1 0 0,-1 0 0,1 1 0,-1-1 1,1 0-1,0 0 0,0 1 0,-1-1 0,1 1 1,0-1-1,0 1 0,1-1 0,-1 1 0,0 0 1,0-1-1,1 1 0,-1 0 0,1 0 0,0-1 1,-1 5-1,-1 7-2,1 1 1,0 0-1,2 24 1,-1-17 34,1-7 37,0 0-1,1 0 1,1-1-1,0 1 0,0 0 1,2-1-1,-1 0 0,2 0 1,0 0-1,0-1 1,16 22-1,-18-27-52,1-1-1,0 0 1,0 0 0,0 0 0,1-1-1,0 0 1,0 0 0,0 0-1,1-1 1,0 1 0,0-2 0,0 1-1,0-1 1,0 0 0,1-1-1,-1 1 1,1-1 0,0-1 0,0 0-1,-1 0 1,1 0 0,10-1-1,-12-1-6,-1-1-1,0 1 0,0-1 0,0 0 0,0 0 0,0 0 0,0-1 0,-1 1 0,1-1 0,-1-1 1,0 1-1,0 0 0,0-1 0,0 0 0,-1 0 0,6-8 0,4-6-49,-1-1 0,15-33 0,-13 22 53,-3-1-1,0 0 1,-2 0-1,-1-1 1,6-52-1,-8 18 36,-5-118 0,-3 158-83,0 0 0,-1 0 0,-2 0 0,-1 0 0,0 1 0,-15-35 0,15 53 47,2 12 4,1 43 203,2 1 0,2-1 0,3 1 1,10 52-1,43 187 1062,-46-245-1189,2-1-1,2 0 1,2-1 0,34 59 0,-50-98-102,0 0 0,0 0 0,0-1 0,0 1 0,0 0 0,0 0 0,1-1 0,-1 1 0,1-1 0,-1 1 1,1-1-1,0 0 0,-1 0 0,1 1 0,0-1 0,0 0 0,0-1 0,0 1 0,0 0 0,0 0 0,0-1 0,4 1 0,-4-1-175,-1-1-1,1 0 1,0 0-1,0 1 1,-1-1 0,1 0-1,0 0 1,-1-1-1,1 1 1,-1 0-1,0-1 1,1 1 0,-1 0-1,0-1 1,0 1-1,0-1 1,0 0 0,0 1-1,0-1 1,0 0-1,-1 0 1,1 0-1,0-3 1,10-31-8075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00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9914,'0'0'1664,"0"0"-999,0 0 207,0 0 600,0 0-648,0 0-368,143 9 0,-115-9-456,-4 2 0,-6-2 0,-6 4-192,-7 5-584,-5 0-1664,0 0-4434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4:00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5921,'0'0'2692,"0"0"-1013,0 0-569,0 0 20,0 0-151,0 0-83,0 0-128,0 0-178,0 0 19,28-1 669,178-23-606,297 0-368,-470 24-169,-73 4 162,-10 0-306,-574 23 107,571-24-87,52-3 40,24 0-37,525-16-52,-516 14 38,238-1 20,-174 4 77,-96-1 2,0 0 33,0 0 97,-26 0 422,-730 0-444,700 2-266,100 9-173,72-4 213,191-13-1,-193-6 24,-61 4 6,64 0 0,-116 8 30,-399 1 240,359 3-288,0 1-1,-59 16 0,51-10 10,56-12-58,1 0-1,-1 0 1,1 1-1,11 0 1,32 0-91,92-16-2126,-78 7-1825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01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7938,'0'0'1464,"0"0"240,0 0-7,0 0-209,164-4-496,-118 1-112,1 3-567,-7 0-193,-5 0-120,-8 16-409,-7-1-1895,-11 3-7074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11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27 4561,'0'0'1975,"0"0"-529,0 0 213,0 0 109,0 0-478,0-26 1752,-30 28-1197,24 6-1841,0 0-1,0 0 0,0 1 0,1 0 0,1 0 1,-1 0-1,2 0 0,-1 1 0,1 0 1,-3 16-1,2-10-11,-1 1 12,1-1-1,1 1 0,1 0 0,0 0 1,1 0-1,1 0 0,0 0 0,2-1 1,0 1-1,0 0 0,2 0 0,8 23 1,-7-27 21,0 0 0,1-1 0,1 0 0,0 0 0,1-1 0,0 0 1,1 0-1,0-1 0,0 0 0,1 0 0,0-1 0,1-1 0,0 0 0,1 0 0,22 11 1,-19-12 25,0-1 0,0 0 0,0-1 0,1-1 0,0-1 0,-1 0 1,1-1-1,0 0 0,1-1 0,-1-1 0,32-4 0,-38 2-8,0 0-1,0-1 1,-1 0-1,1 0 1,-1-1-1,1 0 1,-1-1-1,-1 0 1,1 0 0,-1-1-1,0 0 1,0-1-1,0 1 1,-1-2-1,0 1 1,0-1-1,-1 0 1,0 0-1,9-17 1,-10 14-34,0 0 0,-1 0 0,0 0 0,0 0 0,-1-1 0,0 0 0,-1 1 0,-1-1 0,0 0 0,0 0 0,-2 0 0,1 0 0,-1 1 0,-1-1 0,0 0 0,-4-13 0,1 11 13,-1 1 0,0-1 0,-1 1 0,0 0-1,-1 1 1,-1 0 0,1 0 0,-2 1 0,0 0 0,0 0 0,-1 2-1,-20-15 1,17 14-13,0 2 0,-1 0 0,0 1 0,-1 0 0,1 1 0,-1 1 0,-1 0 0,1 2 0,-1 0 0,1 0 0,-1 2 0,0 0 0,1 1 0,-24 2 0,30 0-2,1-1-1,-1 2 1,1 0 0,0 0-1,-1 0 1,1 1 0,1 1-1,-1-1 1,1 1 0,-1 1-1,2 0 1,-1 0 0,-10 10-1,13-11-161,1 0 0,0 0-1,0 0 1,0 0-1,1 1 1,0-1 0,0 1-1,0 0 1,-3 11 0,5-14-174,0 1-1,1 0 1,-1 0 0,1 0 0,0 0 0,0 0 0,0 0 0,1 0 0,-1 0 0,1-1 0,0 1 0,0 0 0,0 0 0,1-1 0,-1 1 0,5 6 0,12 13-5919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1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13243,'0'0'2304,"0"0"-1544,0 0 257,0 0-241,0 0-312,0 0-464,0 0 0,12 11-320,0-11-1761,3-6-2832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11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14211,'0'0'1756,"0"0"-1046,0 0-249,0 0 73,0 0-288,0 0-155,-12 14 0,2-3-68,4-6-16,1 2 0,-1-1 1,1 0-1,0 1 0,1 0 0,0 1 1,0-1-1,0 0 0,1 1 0,0 0 1,0 0-1,-2 13 0,1 9 51,1 0 0,1 0 0,2 0 0,3 33 0,0-48-36,-1 1 0,2 0-1,0-1 1,1 0 0,0 0-1,1 0 1,1-1 0,0 0-1,14 19 1,-11-18-21,2-1 0,0 0 0,0 0 0,2-2 0,-1 1 0,1-2 0,1 0 0,24 14 0,-28-20 1,0 1-1,1-1 0,-1-1 0,1 0 0,0-1 0,0 0 0,0-1 1,0 0-1,1-1 0,-1 0 0,0-1 0,1 0 0,17-4 0,-24 3 13,-1-1 0,1 0 0,0-1 0,-1 1 0,1-1 0,-1-1 0,0 1-1,0 0 1,0-1 0,-1 0 0,1 0 0,-1-1 0,0 1 0,0-1 0,-1 0 0,1 0 0,-1 0-1,0-1 1,0 1 0,-1-1 0,1 1 0,-2-1 0,1 0 0,0 0 0,0-6 0,0 2 12,0-1 0,0 1 0,-1-1 0,0 1 0,-1-1 0,-1 1 0,1-1 0,-1 1 0,-1-1 0,0 1 0,-1 0 0,0 0 0,-8-18 0,5 19-13,-1 0 0,0 0 0,-1 0 0,0 1 0,0 0 0,-1 1 0,0 0 0,0 0 0,-1 1 0,1 0 0,-2 1 0,1 0 0,0 1 1,-1 0-1,0 0 0,0 1 0,0 1 0,-13-2 0,18 3-37,-1 0 0,1 0 0,0 1 0,0 0 0,0 0 0,0 0 0,0 1 0,0 0 0,0 0 0,0 0 1,0 1-1,0 0 0,0 0 0,1 1 0,-1 0 0,1 0 0,0 0 0,-1 0 0,1 1 0,1 0 0,-1 0 0,1 0 0,-1 1 1,1-1-1,1 1 0,-1 0 0,1 0 0,-1 0 0,1 1 0,1-1 0,-1 1 0,1 0 0,0-1 0,0 1 0,0 8 0,-1 8-981,1 0-1,1 31 0,1-38-278,0 31-5466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12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55 13219,'0'0'1117,"0"0"-686,0 0-303,0 0 7,-6 20 74,-12 67-125,18-83-79,0 0 0,0 1-1,1-1 1,-1 0-1,1 1 1,0-1 0,0 0-1,1 0 1,-1 0 0,1 1-1,0-2 1,0 1-1,0 0 1,1 0 0,-1-1-1,1 1 1,0-1 0,0 0-1,0 0 1,4 3-1,0 0 10,1 0 0,0-1-1,0 0 1,1 0-1,0-1 1,16 6-1,-16-7 84,0 0-1,0-1 0,0 0 1,1-1-1,-1 0 0,0-1 1,1 0-1,-1 0 0,0-1 1,1 0-1,-1 0 0,0-1 1,0 0-1,14-6 1,-17 5-30,-1 0 0,1 0 0,-1 0 0,0 0 0,0-1 0,-1 0 0,1 0 0,-1-1 0,0 1 0,0-1 1,0 0-1,-1 0 0,1 0 0,-1 0 0,0 0 0,-1-1 0,0 0 0,1 1 0,-2-1 0,1 0 0,-1 0 0,0 0 1,1-7-1,-1 5 9,0-1 0,-1 1 0,0 0 0,0 0 0,-1 0 1,0-1-1,0 1 0,-1 0 0,0 0 0,-6-13 1,6 17-53,0 0 0,-1 0 0,0 1 1,0-1-1,0 1 0,0-1 1,0 1-1,-1 0 0,1 0 1,-1 1-1,0-1 0,0 1 0,0 0 1,0 0-1,0 0 0,-1 0 1,1 1-1,0 0 0,-1 0 1,-8-1-1,4 0-69,0 0 0,-1 1 0,1 1 0,-1-1 0,1 1 0,-1 1 0,1 0 0,-1 0 0,1 1 0,0 0 0,-1 1 0,1 0 1,1 1-1,-1-1 0,0 2 0,1-1 0,0 1 0,0 0 0,0 1 0,1 0 0,-1 0 0,2 1 0,-1-1 0,1 1 0,0 1 0,0 0 0,1-1 0,0 2 0,0-1 0,-5 14 0,3-2-1481,1 0 0,1 1 0,-5 35 0,6-10-8398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12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11386,'0'0'1641,"0"0"-754,0 0-237,-14 21 457,-41 75-126,52-90-901,0 1 0,0 0 1,1-1-1,0 1 0,0 0 1,1 0-1,-1 0 1,2 0-1,-1 1 0,1-1 1,1 11-1,-1 2 134,1-11-180,0 0-1,0 0 1,0 0-1,1-1 1,1 1-1,-1 0 1,1-1-1,1 0 1,0 0-1,0 0 1,0 0-1,1 0 1,0-1-1,1 0 1,0 0-1,0 0 1,0-1-1,1 0 1,0 0-1,0-1 1,10 7-1,-6-6-1,0 0 1,0 0-1,0-1 1,1 0-1,0-1 1,0-1-1,0 0 0,0 0 1,1-1-1,-1-1 1,1 0-1,-1 0 1,1-2-1,24-2 0,-31 1-6,1 0 0,-1-1-1,1 1 1,-1-1 0,0-1 0,-1 1-1,1-1 1,0 0 0,-1 0-1,0-1 1,0 1 0,0-1-1,-1 0 1,1-1 0,-1 1-1,-1-1 1,1 0 0,-1 0 0,0 0-1,0 0 1,0 0 0,-1-1-1,2-7 1,0 0-13,-1 0-1,0 0 1,-1 0 0,-1-1-1,0 1 1,0 0 0,-2-1-1,0 1 1,0 0 0,-5-19 0,2 25 21,1 0 0,-1 0 1,0 0-1,-1 0 0,1 1 1,-2 0-1,1 0 0,-1 0 1,0 0-1,0 1 0,-1 0 1,0 0-1,0 1 1,0 0-1,-1 0 0,1 1 1,-1 0-1,0 0 0,-12-3 1,12 4-28,1 0 0,-1 1 1,0-1-1,0 2 0,-1-1 1,1 1-1,0 1 0,0 0 1,0 0-1,-1 0 1,1 1-1,0 0 0,0 1 1,0 0-1,0 0 0,0 0 1,0 1-1,1 0 0,-1 1 1,-13 8-1,14-5-51,-1 0 0,1 0 0,1 0 0,-1 1 0,1 0 0,1 0 0,-1 1 0,1 0 0,1 0 0,0 0 0,0 0 0,1 1 0,-3 10-1,4-11-241,1 0 0,-1 0-1,2 1 1,-1-1-1,1 0 1,2 12-1,-1-14-347,0 0 0,1 0 0,0 0-1,0 0 1,1-1 0,0 1 0,0 0 0,6 8-1,19 20-9085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13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44 12723,'0'0'1603,"0"0"-687,0 0-591,0 0 55,0 0 94,-17 27-230,-52 89-3,65-107-210,1-1 0,-1 1 0,2 0 0,-1 0 0,2 0 0,-1 1 0,1-1 0,0 0 0,1 1 0,0-1 0,1 0 0,-1 1 0,2-1 0,0 0 0,0 0 0,0 0 0,1 0 0,0 0 0,1 0 0,5 8 0,-1-1 10,1 1 0,0-1 1,1-1-1,1 0 0,0 0 0,1-1 0,1-1 0,0 0 0,26 20 1,-29-26 30,0-1 0,0 0 1,0 0-1,0-1 0,1-1 1,0 1-1,0-2 0,0 1 1,1-2-1,-1 0 1,1 0-1,-1-1 0,1 0 1,0-1-1,0 0 0,18-3 1,-22 0-33,0 1 0,-1-1 0,1 0 0,0-1 1,-1 1-1,0-2 0,0 1 0,0-1 0,0 0 0,-1 0 0,0-1 1,0 0-1,0 0 0,-1 0 0,0-1 0,0 0 0,0 0 0,-1 0 1,0 0-1,-1-1 0,0 0 0,0 1 0,2-12 0,1 1 11,-1-1-1,-2 0 0,0-1 0,-1 1 0,0 0 1,-2-1-1,0 1 0,-1-1 0,-5-19 0,3 26-29,-1 0-1,-1 0 1,0 1-1,-1-1 1,0 1-1,-1 1 0,0-1 1,-1 1-1,0 0 1,0 1-1,-2 0 0,1 0 1,-1 1-1,0 0 1,-1 1-1,-21-12 1,20 12-13,0 2 1,0-1 0,-1 2-1,0 0 1,0 0 0,0 1-1,-1 1 1,1 0 0,-1 1-1,0 0 1,0 1 0,0 1-1,0 0 1,0 1 0,1 0 0,-21 5-1,26-3-39,0 0-1,1 0 1,-1 1-1,1 0 0,-1 0 1,1 1-1,0 0 1,1 0-1,-1 0 1,1 1-1,0 0 0,1 0 1,-1 1-1,1 0 1,0-1-1,1 2 1,0-1-1,0 0 1,0 1-1,-2 8 0,2-2-501,0-1-1,0 1 0,2 0 0,0 0 1,0 0-1,1 0 0,1 1 0,0-1 0,1 0 1,1 0-1,3 16 0,15 25-6724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14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1 426 11106,'0'0'1365,"0"0"-701,0 0-205,0 0 601,0 0 415,7 19-547,114 243 956,-69-159-1553,-53-107-315,0 0 0,1 0 0,0 0 0,-1 0 0,2 1 0,-1-1 0,1-7 0,0-5 31,-1-239-179,0 253 124,0 0 0,0 0 0,0-1 0,1 1 0,-1 0 0,0 0-1,1 0 1,0 0 0,-1 0 0,1 0 0,0 0 0,0 0 0,2-3 0,-3 5 4,1-1 0,-1 0 0,1 1 0,0-1 0,0 1 0,-1-1 0,1 0 0,0 1-1,0 0 1,0-1 0,-1 1 0,1 0 0,0-1 0,0 1 0,0 0 0,0 0 0,0-1 0,0 1 0,0 0 0,0 0 0,1 1 0,1-1 3,-1 1 1,1 0-1,-1 0 1,1 0-1,-1 0 1,0 0 0,0 1-1,0-1 1,1 1-1,-1-1 1,0 1-1,-1 0 1,1 0 0,0 0-1,0 0 1,-1 0-1,1 0 1,-1 0 0,2 4-1,24 52 61,30 61 228,-48-104-257,0 0 0,1-1-1,1 0 1,0 0 0,17 15-1,-28-28-30,1-1 1,-1 1-1,1-1 0,-1 1 0,1-1 0,0 0 0,-1 1 0,1-1 1,0 1-1,-1-1 0,1 0 0,0 0 0,-1 1 0,1-1 1,0 0-1,-1 0 0,1 0 0,0 0 0,0 0 0,-1 0 0,1 0 1,0 0-1,-1 0 0,1 0 0,0 0 0,0-1 0,-1 1 1,1 0-1,0 0 0,-1-1 0,1 1 0,0 0 0,-1-1 1,1 1-1,-1-1 0,1 1 0,-1-1 0,1 1 0,-1-1 0,1 1 1,-1-1-1,1 0 0,-1 1 0,0-1 0,1 1 0,-1-1 1,0 0-1,1 1 0,-1-1 0,0-1 0,14-45 13,-12 35-11,7-24-59,-1 2-168,2 1 1,17-43 0,-26 75 220,-1 0 1,1-1-1,-1 1 0,0 0 0,1 0 0,0 0 0,-1 0 0,1 1 0,0-1 0,-1 0 1,1 0-1,0 0 0,0 0 0,0 1 0,0-1 0,0 0 0,0 1 0,0-1 0,0 1 1,1-1-1,-1 1 0,0 0 0,-1 0 1,1 0-1,0 0 1,0 1-1,-1-1 0,1 0 1,0 1-1,-1-1 0,1 0 1,0 1-1,-1-1 1,1 1-1,0-1 0,-1 1 1,1-1-1,-1 1 1,1-1-1,-1 1 0,1 0 1,0 1-1,19 44-36,-19-43 49,4 12-17,1 6 46,1-1-1,1 0 0,1 0 0,13 21 0,-19-36-20,0-1 0,0 1-1,1-1 1,-1 0 0,1 0 0,0 0 0,0-1-1,0 1 1,1-1 0,-1 0 0,1 0-1,0-1 1,0 1 0,0-1 0,0 0-1,0 0 1,0-1 0,1 0 0,-1 0 0,1 0-1,9 0 1,-12-1-15,-1-1 0,1 0-1,0 1 1,0-1 0,-1 0 0,1 0 0,-1-1-1,1 1 1,-1-1 0,1 1 0,-1-1 0,0 0-1,0 1 1,0-1 0,0 0 0,0-1-1,0 1 1,-1 0 0,1 0 0,-1-1 0,1 1-1,0-4 1,28-67 9,-25 57-23,3-10 10,-6 17-42,0 1 0,1 0 1,-1 0-1,2 0 0,-1 0 0,1 0 1,0 1-1,8-11 0,-11 17 39,-1 1 1,1 0-1,-1-1 0,0 1 0,1 0 1,-1 0-1,1 0 0,-1-1 0,1 1 1,-1 0-1,1 0 0,-1 0 0,1 0 1,-1 0-1,1 0 0,-1 0 0,1 0 1,-1 0-1,1 0 0,-1 0 0,1 0 1,-1 0-1,1 0 0,-1 0 0,0 0 0,1 1 1,-1-1-1,1 0 0,-1 0 0,1 1 1,-1-1-1,0 0 0,1 1 0,-1-1 1,0 0-1,1 1 0,-1-1 0,0 0 1,1 1-1,-1-1 0,0 1 0,0-1 1,1 1-1,-1-1 0,0 0 0,0 1 1,0-1-1,0 1 0,0-1 0,0 1 1,0 0-1,8 29-219,-7-26 211,3 13 44,0 0 0,2 0-1,13 30 1,-18-44-26,1 0 0,-1 0 0,1 0 0,-1 0 0,1-1 0,0 1 0,0 0 0,0-1 0,1 1 0,-1-1 0,0 0 0,1 0 0,0 0 0,0 0-1,-1 0 1,1-1 0,0 1 0,0-1 0,0 0 0,0 1 0,1-1 0,-1-1 0,0 1 0,0-1 0,1 1 0,-1-1 0,0 0 0,6 0 0,-8-1 2,1 1 1,-1-1-1,0 0 0,0 0 1,1 1-1,-1-1 1,0 0-1,0 0 1,0 0-1,0 0 1,0 0-1,0-1 1,0 1-1,-1 0 1,1 0-1,0 0 0,0-1 1,-1 1-1,1 0 1,-1-1-1,0 1 1,1-1-1,-1 1 1,0-1-1,0 1 1,0-2-1,2-46 3,-2 38-23,-1-1-147,0-1 0,-1 0 0,0 1 0,-1 0 0,-1-1 0,0 1 0,0 0 0,-1 1 0,-1-1 0,0 1 0,0 0 0,-1 1 0,-1-1 0,0 2 0,0-1 0,-1 1 0,0 0 0,0 0 0,-17-10 0,24 17 134,0 1-1,0-1 1,0 1 0,-1 0 0,1-1 0,0 1 0,-1 0 0,1 0 0,-1 0 0,0 1 0,1-1-1,-1 1 1,1-1 0,-1 1 0,0 0 0,1 0 0,-5 1 0,6-1 17,-1 1 0,1 0 0,-1-1-1,1 1 1,-1 0 0,1 0 0,0 0 0,-1 0 0,1 0 0,0 1 0,0-1 0,0 0 0,0 1 0,0-1 0,0 0 0,0 1 0,0-1 0,1 1 0,-1 0-1,0 1 1,-2 9 75,0 1 0,1 0 1,1-1-1,0 1 0,1 19 0,0-25 14,0 1-21,1 1 1,0-1-1,1 1 0,0-1 1,0 0-1,1 0 1,0 0-1,0 0 1,1 0-1,0-1 0,0 1 1,1-1-1,0 0 1,0 0-1,1-1 1,0 0-1,0 0 0,0 0 1,1 0-1,0-1 1,0 0-1,0-1 0,1 0 1,-1 0-1,11 4 1,-9-4-22,1-1-1,0 1 1,0-1 0,0-1 0,1 0 0,-1 0-1,1-1 1,-1-1 0,1 0 0,-1 0 0,1-1 0,-1 0-1,1 0 1,-1-2 0,0 1 0,0-1 0,0-1-1,0 0 1,0 0 0,12-8 0,-8 1-26,-1 0 0,0 0 1,0-2-1,-1 0 0,-1 0 0,0-1 1,-1 0-1,-1-1 0,0 0 1,-1 0-1,0-1 0,-2 0 0,0 0 1,7-31-1,-5 12-36,-2-1-1,-1 0 1,-2-1-1,-2 1 1,-1-1 0,-5-37-1,3 59-3,-1 1-1,0-1 1,-1 1 0,-5-15-1,8 25 14,0 1-1,-1-1 1,1 1-1,-1 0 1,0 0-1,1-1 1,-2 1-1,1 0 1,0 0 0,0 1-1,-1-1 1,0 0-1,1 1 1,-1 0-1,0-1 1,0 1-1,0 0 1,-1 1-1,1-1 1,-6-2-1,7 4 7,0 0 0,0 0-1,1 0 1,-1 1 0,0-1-1,1 0 1,-1 1 0,0-1-1,1 1 1,-1 0-1,0-1 1,1 1 0,-1 0-1,1 0 1,0 0 0,-1 0-1,1 0 1,0 0 0,-1 0-1,1 1 1,0-1 0,0 0-1,0 1 1,0-1-1,0 1 1,1-1 0,-2 4-1,-17 47 23,19-51-17,-8 37 106,2-1 1,2 1-1,1 0 0,1 1 1,3-1-1,9 69 0,-6-88-98,0-2 0,1 1 0,1 0 0,0-1 0,2 0 0,0-1 0,0 1 0,2-2-1,0 1 1,19 21 0,-22-29-4,0 0 0,0-1-1,1 0 1,0-1 0,0 1-1,1-1 1,-1-1 0,1 0-1,1 0 1,-1-1 0,1 0-1,-1 0 1,1-1 0,0-1-1,0 0 1,1 0 0,-1-1-1,0 0 1,1 0 0,10-2-1,-16 0-10,0 1 0,1-1 1,-1-1-1,0 1 0,0-1 0,0 0 0,0 0 0,0 0 0,0-1 0,0 0 1,-1 0-1,0 0 0,1 0 0,-1-1 0,4-4 0,-2 1-24,0-1 0,-1 1 0,0-1-1,-1 0 1,0 0 0,0 0 0,0-1-1,2-11 1,1-9-18,-2-1-1,-1 0 1,-1 1 0,-1-42 0,-5-1-14,2 66-2,-1 9 8,-4 36 20,2 3 112,2 0-1,1 0 0,8 64 1,-5-97-62,0-1 0,0 0 0,1 0 0,0 0 0,1 0 0,0 0 0,0-1 0,0 0 0,1 1 0,0-2 1,1 1-1,7 7 0,-11-12 0,0 1 1,1-1-1,0 0 1,-1 0-1,1 0 1,0 0-1,0-1 1,0 1-1,0-1 0,0 0 1,1 1-1,-1-1 1,0-1-1,0 1 1,1 0-1,-1-1 1,1 0-1,-1 0 1,0 0-1,1 0 1,-1 0-1,0-1 1,1 1-1,-1-1 1,0 0-1,1 0 0,-1-1 1,0 1-1,0 0 1,0-1-1,0 0 1,0 0-1,3-3 1,12-11-99,-1 0 0,-1-2 0,25-33 0,-30 35 29,1 0-1,0 1 1,2 1-1,-1 0 1,2 0-1,26-17 1,-38 29 117,0 0-1,0 0 1,0 1 0,0-1-1,0 1 1,1 0 0,-1 0-1,1 0 1,-1 1 0,0-1-1,1 1 1,-1 0 0,7 0-1,-8 0-15,0 1 0,0-1-1,0 1 1,0 0 0,0 0 0,-1 0-1,1 0 1,0 0 0,-1 0-1,1 0 1,-1 0 0,1 1 0,-1-1-1,1 1 1,-1-1 0,0 1-1,0-1 1,0 1 0,0 0-1,0-1 1,0 1 0,0 0 0,-1 0-1,2 3 1,1 9 107,0 0 0,0 0 0,-2 0 0,1-1 0,-2 2 0,-1 15 0,1-21-120,-1-1-1,0 0 1,-1 1 0,0-1-1,0 0 1,-1 0-1,0-1 1,0 1 0,-1 0-1,0-1 1,0 0-1,-6 8 1,-2-2-432,-2 0 0,1 0 0,-2-1 0,-18 12 0,-9-2-5372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21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81 8266,'0'0'1861,"0"0"-1072,0 0-68,0 0-53,0 0-237,-12 11-74,-41 36-100,48-42-120,1 1 1,0-1 0,0 1 0,0 0 0,0 0 0,1 1 0,0-1 0,1 1 0,-1-1 0,1 1 0,1 0 0,-1 0 0,1 0 0,0 0 0,1 0 0,0 0 0,0 9 0,0-3 43,-1-1-100,1 0 0,0 1 0,0-1 0,1 0 0,1 0 0,0 0 0,1 0 0,0 0 1,1 0-1,0-1 0,1 1 0,0-1 0,1 0 0,0-1 0,0 1 0,1-1 0,1-1 0,0 1 0,0-1 0,1-1 0,14 12 0,-13-12-58,1-1 0,-1 0 1,1-1-1,1 0 0,-1 0 0,1-2 0,0 1 0,0-2 0,0 1 1,1-2-1,20 3 0,-25-5 8,0 1 1,0-1 0,0-1-1,0 0 1,0 0 0,0 0-1,0-1 1,0 0 0,0-1-1,-1 0 1,1 0 0,-1-1-1,0 1 1,0-2-1,0 1 1,0-1 0,-1 0-1,11-11 1,-8 6-8,0-1 0,-1 0 0,-1 0 0,0-1 0,0 0 0,-1 0 0,-1-1 0,0 1 0,6-26 0,-6 11 26,-1 0 1,-1 0 0,-2-53 0,-2 70-46,0 0 1,0 0-1,-2 0 1,1 1 0,-1-1-1,0 1 1,-1-1-1,0 1 1,-1 0-1,0 1 1,0-1-1,-1 1 1,0 0 0,0 0-1,-1 1 1,0 0-1,-1 0 1,1 0-1,-14-8 1,11 8-9,0 1 0,-1 0 0,1 1 0,-1 0 0,0 0 0,0 1 0,-1 1 0,0 0 1,1 1-1,-1 0 0,0 0 0,0 1 0,0 1 0,0 0 0,0 1 0,-14 2 0,21-1-9,0-1-1,1 1 1,-1 1-1,1-1 1,0 0-1,0 1 1,0 0-1,0 0 1,0 1 0,0-1-1,1 1 1,0-1-1,0 1 1,0 0-1,0 0 1,0 0-1,1 1 1,0-1-1,0 1 1,0-1-1,0 1 1,1 0 0,0 0-1,-1 7 1,-1 4-837,0 0 0,2-1 1,0 1-1,1 0 0,0 0 1,4 22-1,6-5-6582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21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14011,'0'0'2969,"0"0"-2473,0 0-144,0 0-224,0 0-120,0 0-8,0 0-72,79-35-1665,-52 8-4584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3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11282,'0'0'1151,"0"0"-771,0 0-285,3 21 82,56 332 2913,6 48-2026,-56-227-6138,-9-165 319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4:02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7 11707,'0'0'2553,"0"0"-1414,0 0-441,0 0 153,0 0-399,3 0-255,946-4 1706,-1006 4-1812,-62-2-87,0 5 0,-210 34 0,237-13 38,57-13-35,-59 9 0,220-29-70,-9-10 65,292-35 12,-493 66 57,-123 15 77,-204-23-104,391-4-36,1 0 0,-1-2-1,1-1 1,0 0 0,0-1 0,0-1 0,-23-10 0,47 16-28,1 0 1,0 0 0,-1 0 0,1-1-1,0 0 1,0 0 0,9-2 0,12 0 10,146 7-1,513-12 153,-618 3-121,-52 3 196,-61 1-2,-156 0-208,-288 35 0,478-33-25,-23 2 54,28 1-89,17 1-121,44 6 169,0-3 0,0-1 0,1-4 0,109-4 1,-83 0 7,0-4 19,-1-4 0,125-26-1,-301 27 649,13 5-633,-365 9 29,401-3-66,1 2 0,1 2 0,-76 24 0,119-32 32,-2 2-258,12 1-828,73 3-2316,-37-6-2783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2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11979,'0'0'1841,"0"0"-1199,0 0-454,0 0 84,0 0-129,-16 23 55,-51 78 78,63-94-237,1-1 0,0 1 0,1 0 0,-1 0-1,1 0 1,0 0 0,1 1 0,0-1 0,0 0-1,0 1 1,1-1 0,2 14 0,-2 4 148,0-5-135,0 0 0,1 1 0,0-1 0,2 0-1,1 0 1,0 0 0,1 0 0,2-1-1,0 1 1,1-2 0,0 1 0,2-1-1,0 0 1,1-1 0,18 21 0,-18-25-31,1 0 0,0-2 0,1 1 0,1-2 0,0 1 0,0-2 0,1 0 0,23 10 0,-27-14-2,0-1 0,0 0 1,1-1-1,-1 0 0,1-1 0,0 0 1,0-1-1,0 0 0,0-1 0,-1 0 1,1-1-1,0-1 0,13-2 0,-19 2 0,-1 0-1,1-1 1,0 0-1,-1 0 1,1 0-1,-1 0 1,0-1-1,0 0 0,0 0 1,-1 0-1,0 0 1,1-1-1,-1 0 1,-1 0-1,1 0 0,-1 0 1,0-1-1,0 1 1,0-1-1,-1 0 1,2-6-1,1-7 77,0 1 0,-1-1 0,-1 0 0,-1 0 1,0-31-1,-3 43-76,1-1 0,-2 1 0,1 0 1,-1-1-1,-1 1 0,1 0 1,-1 0-1,0 0 0,-1 1 0,1-1 1,-1 1-1,-1 0 0,1 0 1,-1 0-1,0 0 0,0 1 0,-1 0 1,0 0-1,0 1 0,0-1 0,0 1 1,-1 0-1,1 1 0,-1 0 1,0 0-1,0 0 0,-15-3 0,15 4-28,0 0-1,-1 0 1,1 1-1,0 0 0,-1 0 1,0 1-1,1 0 1,-1 0-1,1 1 0,-1 0 1,1 0-1,-1 1 1,1-1-1,0 2 0,0-1 1,0 1-1,0 0 1,0 1-1,1-1 0,-1 1 1,1 1-1,0-1 1,0 1-1,0 0 0,1 1 1,0-1-1,0 1 1,-5 7-1,4 0-419,0 0 0,1 0 0,0 1 0,1-1 0,-5 27 0,5 4-3614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22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95 12083,'0'0'2601,"0"0"-1656,0 0-629,0 0 2,-11 23-23,-34 75 65,44-96-348,0 1 0,0 0-1,0 0 1,0-1 0,1 1 0,-1 0-1,1 0 1,0 0 0,0 0 0,0 0-1,0-1 1,0 1 0,1 0-1,0 0 1,-1 0 0,1 0 0,0-1-1,0 1 1,0 0 0,0-1-1,1 1 1,-1-1 0,1 0 0,2 4-1,1-2 26,0 1 0,0-1-1,1 0 1,0 0 0,0 0-1,0-1 1,7 3 0,-5-2 22,7 2-26,0-1 1,1-1 0,0 0-1,0-1 1,0 0-1,1-1 1,-1-1-1,1-1 1,-1 0 0,19-3-1,-30 2 0,0 1-1,-1-1 1,1 0 0,0 0-1,-1-1 1,1 1 0,-1-1-1,0 0 1,1 0 0,-1 0-1,0-1 1,0 1 0,0-1-1,-1 0 1,1 0 0,-1 0-1,1-1 1,-1 0 0,0 1-1,0-1 1,-1 0 0,1 0-1,-1 0 1,0-1-1,0 1 1,2-7 0,0-2 13,-1-1 0,-1-1 0,1 1 0,-2 0 0,0 0 0,-1-1 0,-3-22 0,2 31-31,0-1 1,0 1 0,-1 0 0,0 0-1,-1 0 1,1 0 0,-1 0-1,-1 0 1,1 1 0,-1 0 0,1-1-1,-1 1 1,-1 1 0,1-1-1,-1 1 1,0-1 0,0 1 0,0 1-1,0-1 1,-1 1 0,0 0-1,0 0 1,1 0 0,-1 1 0,-1 0-1,-8-2 1,5 1-19,0 1-1,0 0 1,0 1 0,0 0 0,0 1-1,0-1 1,0 2 0,0 0-1,0 0 1,0 1 0,0 0-1,0 0 1,1 1 0,-1 1-1,1 0 1,-14 7 0,14-5-83,-1 1-1,2 1 1,-1-1 0,1 1 0,0 1-1,1-1 1,-1 1 0,2 1 0,0-1-1,0 1 1,-5 11 0,4-5-1014,1 1-1,1-1 1,-6 29 0,4 2-5845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2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52 123 11146,'0'0'1550,"0"0"-400,-9 25-288,-26 83 181,34-104-987,-1 1 1,1 0-1,0-1 0,0 1 0,0 0 0,1 0 0,0-1 0,0 1 0,0 0 0,0 0 1,1 0-1,0 0 0,0-1 0,0 1 0,0 0 0,1-1 0,0 1 0,0-1 0,0 0 1,1 0-1,-1 1 0,1-1 0,0-1 0,0 1 0,0 0 0,1-1 0,-1 0 0,1 1 0,0-1 1,0-1-1,0 1 0,5 2 0,5 1 8,1 0 0,-1-1-1,1-1 1,0 0 0,0-1 0,0-1-1,30 1 1,-28-3-28,1 0 1,-1-2-1,0 1 0,1-2 0,-1-1 0,0 0 0,0-1 0,-1-1 1,28-13-1,-36 15 1,1-1 1,-1 0-1,0 0 0,-1-1 1,0 0-1,0 0 1,0-1-1,0 0 0,-1 0 1,0 0-1,-1-1 1,0 0-1,0 0 0,0 0 1,-1-1-1,-1 0 1,1 0-1,-1 0 0,3-15 1,-5 16-17,0 1 1,0 0-1,-1-1 1,0 1 0,0-1-1,-1 1 1,0 0-1,0-1 1,0 1-1,-1 0 1,0 0 0,-1 0-1,0 0 1,0 0-1,0 0 1,-1 1-1,-7-10 1,5 9-13,-1-1 0,-1 1 1,1 1-1,-1 0 0,-1 0 0,1 0 1,-1 1-1,0 0 0,0 1 0,0 0 0,0 0 1,-15-3-1,9 3 4,-1 1 0,1 0 0,-1 1 0,0 1-1,0 0 1,1 1 0,-1 1 0,-23 3 0,32-3-55,0 1-1,0 0 1,1 0 0,-1 0-1,1 0 1,0 1-1,0 0 1,0 1 0,0 0-1,0-1 1,1 2 0,-1-1-1,1 1 1,0-1-1,1 2 1,-1-1 0,1 0-1,0 1 1,0 0-1,1 0 1,-6 11 0,4-1-869,2 0 1,-1-1 0,2 1-1,-1 26 1,2 2-5139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22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43 260 14131,'0'0'1879,"0"0"-707,-7-19-415,6 15-701,-7-17 160,1 0 0,2 0 0,0-1 0,1 0 0,-1-31 0,4 41-105,2-30 106,-2 41-216,1 0-1,0 0 1,0 1 0,0-1 0,0 0 0,1 0 0,-1 0-1,0 0 1,0 1 0,0-1 0,1 0 0,-1 0-1,0 0 1,1 1 0,-1-1 0,1 0 0,-1 1 0,1-1-1,-1 0 1,1 1 0,-1-1 0,1 0 0,0 1-1,-1-1 1,1 1 0,0-1 0,-1 1 0,1 0 0,0-1-1,0 1 1,0 0 0,-1-1 0,1 1 0,0 0-1,1 0 1,0 0-7,-1 1-1,1 0 0,-1 0 0,0 0 1,1 0-1,-1 0 0,0 0 1,0 0-1,0 0 0,0 0 1,0 1-1,0-1 0,0 0 1,0 1-1,-1-1 0,1 0 1,0 1-1,0 1 0,13 37-119,-9-26 106,28 87 109,-5 1 0,-4 1 0,21 207 0,-40-236-2274,-5-93-2102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24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0 477 12051,'0'0'1487,"0"0"-813,0 0 28,0 0 39,0 0-279,0 0-87,12-3-177,42-8 38,-52 11-204,1 0-1,0 0 1,-1 1-1,1-1 0,0 0 1,-1 1-1,1 0 1,0 0-1,-1 0 1,1 0-1,-1 0 0,0 0 1,1 0-1,-1 1 1,0-1-1,0 1 0,1 0 1,-1-1-1,-1 1 1,1 0-1,0 0 1,1 3-1,4 4 68,-1 1 0,0 0 1,7 18-1,-8-18 31,9 23-34,-1 1-1,-2 0 1,-1 1-1,-2 0 1,-1 0 0,2 39-1,-9-119-120,3 1-1,12-74 0,-12 103-15,0 0 0,1 0 0,1 1-1,0-1 1,1 1 0,1 0 0,0 1-1,0-1 1,2 1 0,0 1-1,16-19 1,-24 29 38,1 1 0,-1-1-1,1 0 1,-1 1 0,1 0-1,-1-1 1,1 1 0,0 0-1,0 0 1,-1 0 0,1 0-1,0 0 1,0 0 0,0 0-1,0 1 1,0-1 0,0 1-1,0-1 1,1 1 0,-1 0-1,0 0 1,0 0 0,0 0-1,0 0 1,0 0 0,0 1-1,0-1 1,1 1 0,-1-1-1,0 1 1,-1 0 0,1 0-1,0 0 1,0 0 0,0 0-1,0 0 1,-1 1 0,1-1-1,-1 1 1,1-1 0,-1 1-1,1-1 1,-1 1 0,0 0-1,0 0 1,0-1 0,2 5-1,5 10 12,0 1 0,-1 0 0,-1 0 0,6 27-1,-7-27 37,5 25 82,-8-28-94,1 0-1,1-1 1,0 0-1,0 1 1,2-1-1,-1-1 1,2 1-1,-1-1 1,11 13-1,-16-24-26,0 0 0,-1 0 0,1 0 0,0 0 0,-1-1 0,1 1 0,0 0 0,0-1 0,0 1 0,-1-1 0,1 1 0,0-1 0,0 1 0,0-1 0,0 0 0,0 1 0,0-1 0,0 0 0,0 0 0,0 1 0,0-1 0,0 0 0,0 0 0,0 0 0,0 0 0,0-1 0,0 1 0,2 0 0,-1-2 5,-1 1 0,1 0 0,-1-1 0,1 1 0,-1-1 0,1 1 0,-1-1 0,0 1 0,0-1 0,0 0 0,0 0 0,0 0 0,1-3 0,4-11 27,-1 0-1,5-32 1,-8 35-77,8-44-51,-8 37 40,2 0-1,0 0 1,1 0-1,1 0 1,12-27-1,-6 36-137,-3 19 38,-1 27 27,-7-32 133,2 14-65,1 7 72,0-1 0,2 1 0,0-1 0,20 44 0,-24-62-5,1 0 0,0 0-1,0 0 1,0-1 0,1 1-1,-1-1 1,1 0 0,0 0 0,0 0-1,1 0 1,-1-1 0,1 0-1,0 0 1,0 0 0,0 0 0,0-1-1,0 0 1,0 0 0,1 0-1,-1-1 1,1 0 0,0 0 0,-1 0-1,1-1 1,-1 0 0,1 0 0,6-1-1,-7 0-5,-1 0 0,0-1 0,1 1 0,-1-1 0,0 0 0,0-1 0,-1 1 0,1-1 0,0 1 0,-1-1 0,1 0 0,-1 0 0,0-1 0,0 1 0,0-1-1,-1 0 1,1 1 0,-1-1 0,0 0 0,0 0 0,1-5 0,8-16-52,-1 0 0,8-33-1,-15 48-7,6-31-120,-2 9-944,-5 36 622,0 21 276,-1-13 208,-1 0 0,2 0 1,0 0-1,0-1 0,1 1 1,1 0-1,-1-1 0,10 17 1,-11-23 22,1-1 0,0 0 0,0 1 0,0-1 0,1 0 0,-1 0 0,1-1 0,0 1 0,0-1 0,0 0 0,0 0 0,1 0 0,-1-1 0,1 1 0,0-1 0,0 0 0,0 0 0,0-1 0,0 0 0,0 0 0,0 0 0,6 0 0,-6 0-5,-1-1 1,1 1 0,0-1-1,0 0 1,-1-1 0,1 1-1,0-1 1,-1 0-1,1 0 1,0-1 0,-1 1-1,0-1 1,1 0-1,-1 0 1,0 0 0,0-1-1,0 0 1,0 1-1,0-1 1,-1-1 0,1 1-1,-1 0 1,0-1-1,0 0 1,0 0 0,-1 0-1,1 0 1,-1 0 0,0 0-1,0-1 1,0 1-1,-1-1 1,2-6 0,2-4-46,-2 0 0,1 0 0,-2-1 0,0 1 0,-1-1 0,-1 0 0,0 1 0,-1-1 0,0 0 0,-2 1 0,0-1 0,-6-19 0,7 29-35,0 0 0,-1 0 0,1 0 0,-1 0-1,-1 0 1,1 0 0,-1 1 0,0 0 0,0-1-1,-1 2 1,1-1 0,-1 0 0,0 1-1,-1 0 1,1 0 0,-1 1 0,1-1 0,-1 1-1,0 0 1,0 1 0,0 0 0,-1-1 0,1 2-1,-1-1 1,1 1 0,-1 0 0,1 1-1,-1-1 1,0 1 0,1 1 0,-9 0 0,12 0 51,0-1 1,-1 1 0,1 0 0,0 0 0,0 0-1,0 0 1,0 1 0,0-1 0,0 1-1,0 0 1,0-1 0,1 1 0,-1 1 0,1-1-1,-1 0 1,1 1 0,-3 2 0,2 1 5,-1-1 1,1 1-1,0-1 0,0 1 1,1 0-1,0 0 1,0 1-1,-2 10 1,3-9 18,-1 1 0,2-1 0,-1 1 0,1-1 0,0 0 1,1 1-1,0-1 0,0 1 0,1-1 0,0 0 0,1 0 0,-1 0 1,2 0-1,5 11 0,-1-9 38,0-1 0,0 0 0,1 0 0,1-1 0,-1 0 0,2 0 0,-1-1 1,0 0-1,1-1 0,1-1 0,-1 1 0,1-2 0,-1 1 0,1-2 0,1 0 0,-1 0 0,18 1 0,-19-3 15,0 0 0,0-1 0,0 0 0,0-1 0,0 0 0,0-1 0,-1 0-1,1 0 1,0-1 0,-1-1 0,0 0 0,1 0 0,-2-1 0,1 0 0,-1-1-1,1 0 1,-1-1 0,-1 0 0,0 0 0,9-9 0,-7 2-48,0 0 0,-1-1 0,-1 0 0,0-1 0,-1 0 0,0 0 0,-2 0 0,0-1 0,0 0 0,-2 0 0,0 0 0,1-25 0,-3 18 12,-1-1 0,-1 1-1,-1 0 1,-1 0 0,-1 0-1,-1 0 1,-2 1 0,-11-31-1,15 46 6,2 3-17,-1 1-1,1 0 1,-1 0-1,0 0 0,1 0 1,-2 0-1,1 1 0,0-1 1,-1 1-1,0-1 1,0 1-1,0 0 0,0 0 1,0 0-1,-1 1 1,1-1-1,-4-2 0,5 5 2,1 0 0,0 0-1,0 0 1,0 1 0,0-1-1,0 0 1,0 0 0,0 1-1,0-1 1,0 0 0,0 1-1,0-1 1,1 1 0,-1 0-1,0-1 1,0 1 0,0-1-1,0 1 1,1 0 0,-1 0-1,0 0 1,1-1 0,-1 1 0,1 0-1,-1 0 1,1 0 0,-1 0-1,1 0 1,-1 0 0,1 0-1,0 1 1,-11 38 48,9-34-58,-5 37 131,2 1 0,1 0 1,3 0-1,5 65 0,-1-89-101,0-1-1,1 0 1,1 0-1,1 0 1,1-1-1,0 0 1,2 0-1,0 0 1,1-1-1,0-1 0,25 30 1,-27-36-14,1 0 1,-1-1-1,1-1 0,1 1 1,0-1-1,0-1 1,0 0-1,1-1 0,0 1 1,0-2-1,1 0 1,0 0-1,0-1 0,0-1 1,0 0-1,0 0 0,1-1 1,-1-1-1,21 0 1,-31-2-13,1 1 0,-1-1 1,1 0-1,0 0 0,-1 0 1,0 0-1,1 0 0,-1 0 1,0-1-1,1 1 0,-1-1 0,0 0 1,0 0-1,0 1 0,0-1 1,-1 0-1,1-1 0,-1 1 1,1 0-1,-1 0 0,1-1 1,-1 1-1,0-1 0,0 1 1,-1-1-1,1 1 0,0-1 1,-1 0-1,1 1 0,-1-4 1,2-13-8,0 1 0,-2-1 1,-1-25-1,0 16 10,1 26-114,1 0 0,0 0 0,0 0-1,0 0 1,0 0 0,0 0-1,0 0 1,1 1 0,-1-1 0,1 0-1,-1 1 1,1-1 0,0 1 0,-1-1-1,1 1 1,0 0 0,0 0 0,0 0-1,3-2 1,50-22-2055,-40 19 1632,1-1 641,0 0 0,0 1 1,1 1-1,0 1 1,0 0-1,0 2 1,29-2-1,-41 4 76,0 0-1,0 0 1,0 0 0,-1 1-1,1 0 1,0 0-1,0 0 1,-1 0 0,1 1-1,-1 0 1,1 0-1,-1 0 1,0 1 0,0-1-1,0 1 1,0 0-1,0 0 1,0 0 0,-1 1-1,0-1 1,1 1-1,-1 0 1,-1 0 0,1 0-1,-1 0 1,1 0-1,-1 1 1,0-1 0,-1 1-1,1-1 1,1 8-1,-2-1 0,1 0 0,-1 1 0,0-1 0,-1 0 0,-1 1 0,0-1 0,0 0-1,-1 0 1,-1 0 0,0 0 0,0 0 0,-1 0 0,0-1 0,-1 0 0,0 0 0,-1 0 0,0 0-1,-13 15 1,2-4-538,0-1-1,-33 27 1,-43 26-4693,63-52-3432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30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62 3633,'0'0'5793,"0"0"-3352,0 0-1233,0 0 145,0 0 37,-12-7 354,15 4-1712,1 0 0,-1 1-1,0 0 1,1-1 0,-1 1-1,1 0 1,0 1 0,0-1-1,0 1 1,0-1 0,0 1-1,8-1 1,-1-1-27,24-5 3,0 2 0,1 0 0,-1 3 0,1 1 0,0 1 0,46 6 0,-80-5-11,1 0 1,-1 0 0,1 1-1,-1-1 1,1 1 0,0-1-1,-1 1 1,0 0 0,1 0-1,-1 0 1,1 0 0,-1 0-1,0 0 1,0 1 0,0-1-1,0 1 1,0 0 0,0-1-1,0 1 1,0 0 0,-1 0-1,1 0 1,-1 0 0,1 1-1,-1-1 1,0 0 0,0 1 0,0-1-1,0 1 1,0-1 0,-1 1-1,1-1 1,-1 1 0,1-1-1,-1 1 1,0-1 0,0 1-1,0 0 1,-1-1 0,1 1-1,0-1 1,-1 1 0,0-1-1,0 1 1,1-1 0,-2 1-1,1-1 1,0 0 0,0 0-1,-1 1 1,1-1 0,-1 0-1,0 0 1,1 0 0,-1-1-1,0 1 1,-2 1 0,-115 93-2,86-73-29,0 2 0,2 2 0,1 1-1,1 1 1,-39 52 0,63-75 31,1 0 0,1 1-1,0-1 1,0 1 0,0 0-1,0 0 1,1 0 0,1 1 0,-2 9-1,2-15 8,1 0 0,0 1 0,0-1-1,1 1 1,-1-1 0,0 0 0,1 1-1,-1-1 1,1 0 0,0 0 0,0 0-1,0 1 1,0-1 0,0 0 0,0 0-1,0 0 1,1 0 0,-1-1 0,1 1-1,-1 0 1,1 0 0,0-1 0,0 1-1,0-1 1,0 0 0,0 0 0,0 1-1,0-1 1,0 0 0,0-1 0,4 2-1,12 3 118,0-2-1,0 0 1,0 0-1,0-2 0,1 0 1,-1-1-1,0-1 1,20-4-1,14-4-1645,75-24-1,-92 21-2919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30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12363,'0'0'2464,"0"0"-1312,0 0 65,0 0-705,0 0-304,0 0-208,0 0-1344,42 2-1777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31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10082,'0'0'1324,"0"0"-629,0 0-233,0 0 140,0 0-241,0 0-24,26-14 178,87-40 34,-106 51-489,0 0 1,0 0-1,1 1 0,-1 1 1,1-1-1,-1 1 0,1 0 1,-1 1-1,1 0 0,0 0 0,-1 1 1,1 0-1,0 0 0,-1 0 1,0 1-1,1 1 0,-1-1 0,0 1 1,0 0-1,0 1 0,0-1 1,-1 1-1,0 1 0,1-1 0,-1 1 1,-1 0-1,1 1 0,6 8 1,-9-11-42,0 1 1,0-1-1,0 1 1,0 0-1,-1 0 1,0 0-1,0 0 0,0 0 1,0 0-1,-1 1 1,0-1-1,0 1 1,0-1-1,0 1 1,-1-1-1,1 1 1,-1 0-1,-1 7 1,-1-4 33,0-1 0,0 0 1,0 0-1,-1 0 0,0-1 0,0 1 1,-1-1-1,0 1 0,0-1 1,-9 9-1,-5 4 77,-1-1 0,-1-1 0,-1 0 0,0-2 0,-32 18 0,43-27-125,6-4-12,1 1 0,0-1 0,-1-1 0,1 1 0,-1 0-1,1-1 1,-1 0 0,0 0 0,0 0 0,-6 1 0,12-19-960,1 12 742,0 1 0,0-1 1,1 0-1,-1 1 1,1 0-1,0 0 0,1 0 1,-1 0-1,1 1 1,-1-1-1,1 1 0,0 0 1,0 1-1,8-4 0,-1 1-42,0 1 0,0 0 0,0 0 0,1 2 0,19-3 0,-18 4 366,1 0-1,-1 1 1,0 1-1,1 1 1,-1 0-1,0 0 1,0 2-1,24 8 1,-33-10 45,1 1-1,-1-1 1,0 1-1,0 0 1,-1 1-1,1-1 1,-1 1-1,1 0 1,-1 0-1,0 0 1,-1 0 0,1 1-1,-1 0 1,0 0-1,0 0 1,0 0-1,-1 0 1,0 0-1,0 1 1,0-1-1,0 1 1,-1-1 0,0 1-1,0 9 1,0-9-42,-1 1 1,-1 0 0,1 0-1,-1 0 1,-1 0 0,1 0-1,-1-1 1,0 1 0,0-1-1,-1 1 1,0-1 0,0 0-1,-5 7 1,1-4-19,0 0 0,-1 0 1,0-1-1,0 0 0,-1 0 0,0-1 0,-14 10 1,7-8-46,1 0 1,-2-2 0,1 1 0,-1-2 0,0 0 0,0-1 0,0-1 0,-1 0 0,0-2 0,-21 1-1,36-2-49,1-1 0,0 0 0,0 0-1,-1 0 1,1 0 0,0 0 0,0 0-1,-1-1 1,1 1 0,0-1 0,0 1-1,0-1 1,0 0 0,0 0 0,0 0-1,0 0 1,0 0 0,0-1 0,0 1-1,0 0 1,1-1 0,-2-1 0,1-2-215,0 0 0,1 1 1,0-1-1,0 0 1,1 0-1,-1 1 1,1-1-1,0 0 1,1-6-1,-1 8 14,0-30-3943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31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80 264,'0'0'9941,"0"0"-7054,0 0-2361,-5 19 236,-14 62 245,18-77-973,1 0 0,0 0-1,0 0 1,0 0 0,0 0 0,1 0-1,-1-1 1,1 1 0,0 0-1,0 0 1,0 0 0,1-1-1,-1 1 1,1-1 0,0 1 0,0-1-1,0 0 1,1 0 0,-1 0-1,1 0 1,0 0 0,-1 0-1,1-1 1,0 1 0,1-1 0,-1 0-1,0 0 1,1 0 0,6 3-1,3 1 39,1-1-1,0 0 0,0-1 0,1-1 0,27 4 0,-25-5 20,-1 0-1,1-1 1,-1-1-1,1-1 1,0 0-1,28-7 1,-40 7-56,0-1 0,-1 1 0,1-1 1,-1 0-1,0-1 0,1 1 0,-1-1 0,0 0 0,-1 0 0,1 0 0,0-1 1,-1 1-1,0-1 0,0 1 0,0-1 0,0 0 0,-1-1 0,1 1 0,-1 0 1,0-1-1,0 1 0,-1-1 0,1 0 0,-1 1 0,0-1 0,0 0 1,0-7-1,-1 4 30,0 1 0,0-1 1,0 0-1,-1 0 1,0 0-1,-1 1 1,1-1-1,-2 1 1,1-1-1,-1 1 0,0 0 1,0 0-1,-1 0 1,0 0-1,0 1 1,-1-1-1,0 1 0,0 0 1,0 1-1,-1-1 1,0 1-1,0 0 1,0 0-1,-1 1 0,1 0 1,-1 0-1,0 1 1,0-1-1,0 1 1,-15-3-1,14 4-138,0 0 0,0 0 1,-1 1-1,1 0 0,0 1 0,-1 0 0,1 0 0,-1 0 1,1 1-1,0 1 0,0-1 0,0 1 0,0 1 0,0 0 1,0 0-1,0 0 0,1 1 0,-1 0 0,1 0 0,0 1 1,1 0-1,-1 0 0,1 1 0,0 0 0,0 0 1,1 0-1,-1 1 0,2 0 0,-1 0 0,1 0 0,0 0 1,0 1-1,1-1 0,0 1 0,0 0 0,1 0 0,0 0 1,0 1-1,1-1 0,0 15 0,0 23-4504,1-8-4146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31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27 11450,'0'0'1787,"-10"23"-589,0-2-864,1-2-35,1-1-1,1 1 1,0 1-1,1-1 0,2 1 1,-5 28-1,8-34-206,0 1 0,1-1 0,0 0 0,1 0 0,1 0 0,0 0-1,1 0 1,0 0 0,8 19 0,-7-25-57,0-1 0,0 1 0,1-1 0,0 0 0,0-1 0,0 1 0,1-1 0,0 0 0,0 0 0,1-1 0,0 0 0,0 0 0,0 0 0,0-1 0,1 0 0,-1-1 0,11 4 0,-7-3-12,1 0 0,-1-1 1,1 0-1,0-1 1,0-1-1,-1 0 1,1 0-1,0-1 1,0-1-1,0 0 0,0 0 1,23-7-1,-27 5 28,1 0-1,-1-1 1,0 0-1,0 0 0,0-1 1,0 0-1,-1 0 1,0-1-1,0 0 1,-1 0-1,1-1 0,-1 0 1,-1 0-1,1 0 1,-1-1-1,-1 0 0,7-12 1,-6 7 29,1 0 0,-2 0 0,0 0 0,0-1 0,-1 1 1,-1-1-1,0 0 0,-1 0 0,-1 0 0,0 0 0,-1 0 0,-3-20 0,2 25-43,-1-1 0,0 0 0,0 1 0,-1-1 1,0 1-1,-1 0 0,0 0 0,0 1 0,-1-1 0,0 1 0,-1 1 0,1-1 0,-2 1 0,1 0 0,-1 1 0,0-1 0,-14-7 0,11 8-8,0 0 1,-1 1-1,0 0 0,0 1 0,0 1 1,0 0-1,-1 0 0,1 1 0,-1 1 1,1 0-1,-1 0 0,1 2 0,-1-1 1,-16 4-1,21-2-114,-1 0 1,1 1-1,-1-1 0,1 2 1,0-1-1,0 1 0,0 0 1,0 1-1,1 0 1,0 0-1,0 0 0,0 1 1,1 0-1,0 1 1,0-1-1,0 1 0,1 0 1,0 1-1,0-1 0,1 1 1,-4 10-1,1 1-612,2 0-1,0 1 0,2-1 0,-4 38 1,6-2-5437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4:0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0 179 11362,'0'0'1957,"0"0"-1041,0 0-82,0 0 150,0 0-417,0 0-263,15-1-119,344-9 319,170-11 207,-275-3-451,-1003 37-204,463-13 43,285 0-106,1 0-2,0 0 9,0 0 46,20 0 114,34-3-115,-1-3-1,100-24 0,-56 9-21,-88 19-17,266-47 41,-198 38-3,105-2 1,-278 19-12,0 4 1,-162 39-1,124-22-28,66-11-8,38-9 3,0 0 0,-1-2 0,-36 1 0,66-6-77,31 0-2567,-8 0-1321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33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 3209,'0'0'4922,"0"0"-2297,0 0-1294,0 0-530,0 0 373,0 0 54,17 26-177,-2-3-796,109 185 1794,-114-189-1973,-1 1-1,-1 0 0,-1 1 1,0-1-1,-1 2 0,-2-1 1,4 42-1,-8-61-22,-1-7-35,0 1-1,1-1 0,-1 1 0,1-1 1,0 1-1,0-1 0,0 1 0,2-8 1,-1-9-26,7-128-259,-5 130 143,0 0-1,1-1 1,1 2-1,1-1 0,13-29 1,-17 45 96,-1 0 0,1 0 1,0 0-1,0 0 0,1 0 1,-1 0-1,0 0 0,1 1 1,0 0-1,-1-1 0,1 1 1,0 0-1,0 0 0,0 0 1,1 1-1,5-3 0,-7 4 26,0-1 1,0 1-1,0 0 0,0 0 0,0 0 0,0 0 0,0 0 1,0 0-1,0 1 0,0-1 0,0 1 0,0-1 0,0 1 1,0 0-1,0 0 0,0 0 0,0 0 0,-1 0 0,1 0 1,0 0-1,-1 0 0,1 1 0,-1-1 0,1 1 0,-1-1 1,0 1-1,0 0 0,0-1 0,2 5 0,9 17 116,-1 1-1,-2 0 0,0 1 1,9 43-1,-10-35 213,24 64-1,-32-97-322,0 0 0,0 1 0,0-1 0,0 0 0,0 1 0,0-1 0,1 0 0,-1 1 0,0-1 0,0 0 0,0 0 0,0 1 0,0-1 0,1 0 0,-1 0 0,0 1 0,0-1 0,1 0 0,-1 0 0,0 0 0,0 1 0,1-1 0,-1 0 0,0 0 0,1 0 0,-1 0 0,0 0 0,0 1 0,1-1 0,-1 0 0,0 0 0,1 0 0,-1 0 0,0 0 0,1 0 0,-1 0 0,0 0 0,1 0 0,-1 0 0,1-1 0,8-12 24,5-27 12,-12 36 0,16-69 39,-15 52-143,2 1 1,1 0-1,0 0 1,1 1-1,14-27 0,-21 45 58,1 0 0,-1 1-1,0-1 1,0 0-1,1 0 1,-1 0-1,1 0 1,-1 1-1,1-1 1,-1 0 0,1 1-1,-1-1 1,1 0-1,-1 1 1,1-1-1,0 0 1,-1 1 0,1-1-1,0 1 1,0-1-1,-1 1 1,1 0-1,0-1 1,0 1-1,0 0 1,0 0 0,-1-1-1,1 1 1,0 0-1,0 0 1,0 0-1,0 0 1,0 0 0,0 0-1,0 0 1,-1 0-1,1 1 1,0-1-1,0 0 1,0 0-1,0 1 1,-1-1 0,1 1-1,0-1 1,0 1-1,-1-1 1,1 1-1,0-1 1,-1 1 0,1-1-1,0 1 1,-1 0-1,1-1 1,-1 1-1,1 0 1,-1 0-1,1 0 1,4 8 15,-1-1 0,0 1 1,0 0-1,3 11 0,-5-13-15,8 24 77,-3-7-38,2 0 0,0-1 1,22 40-1,-28-58-28,0 0 1,0-1-1,1 1 1,0-1-1,-1 1 1,1-1-1,1 0 1,-1 0-1,1-1 1,-1 0-1,1 1 1,0-1-1,0-1 1,0 1 0,1-1-1,-1 0 1,1 0-1,-1-1 1,1 1-1,-1-1 1,1-1-1,7 1 1,-9-1-1,0-1 1,0 0-1,0-1 0,0 1 1,0 0-1,-1-1 1,1 0-1,0 0 1,-1 0-1,1-1 1,-1 1-1,0-1 0,1 0 1,-1 0-1,-1 0 1,1 0-1,0 0 1,-1-1-1,1 1 1,-1-1-1,0 1 0,-1-1 1,4-8-1,3-6-15,-1-2 0,-1 1-1,6-32 1,1-14-133,-13 65 141,0 0-1,0 0 1,0-1 0,0 1 0,0 0-1,0 0 1,0 0 0,0 0 0,0 0-1,0 0 1,0 0 0,0 0-1,0-1 1,0 1 0,0 0 0,0 0-1,0 0 1,0 0 0,0 0-1,0 0 1,0 0 0,1 0 0,-1 0-1,0 0 1,0 0 0,0 0-1,0 0 1,0 0 0,0 0 0,0-1-1,0 1 1,1 0 0,-1 0-1,0 0 1,0 0 0,0 0 0,0 0-1,0 0 1,0 0 0,0 0 0,0 0-1,1 1 1,-1-1 0,0 0-1,0 0 1,0 0 0,0 0 0,0 0-1,0 0 1,0 0 0,0 0-1,0 0 1,1 0 0,-1 0 0,0 0-1,0 0 1,0 0 0,0 0-1,0 1 1,0-1 0,0 0 0,0 0-1,0 0 1,0 0 0,0 0-1,0 0 1,7 12-58,2 14 17,-7-18 45,1 1 1,0-1-1,0 0 0,1 1 1,0-2-1,1 1 1,0 0-1,0-1 1,8 9-1,-10-13 0,1 0-1,0 0 1,0 0 0,0 0-1,0-1 1,0 0 0,0 0-1,1 0 1,-1 0 0,1-1-1,-1 1 1,1-1 0,0 0 0,0-1-1,-1 1 1,1-1 0,0 0-1,0 0 1,5-1 0,-7 0-4,1 0 0,-1 0 0,1 0 0,-1-1 1,0 1-1,0-1 0,1 0 0,-1 0 1,-1 0-1,1 0 0,0-1 0,0 1 0,-1-1 1,1 0-1,-1 0 0,0 0 0,0 0 0,0 0 1,0 0-1,-1 0 0,1 0 0,-1-1 0,0 1 1,0-1-1,0 1 0,1-6 0,2-8 20,-1 0 0,-1-1 0,1-35 0,-4 43-6,0-1 1,0 0 0,-1 1 0,-1-1 0,1 1 0,-2 0 0,1 0-1,-2 0 1,1 0 0,-12-16 0,14 21-33,-1 1 1,0 0-1,0-1 0,-1 1 0,1 1 1,-1-1-1,0 1 0,0-1 1,0 1-1,0 0 0,-1 0 1,1 1-1,-1-1 0,0 1 1,0 0-1,0 1 0,0-1 1,0 1-1,0 0 0,0 0 1,0 0-1,0 1 0,-1 0 1,-5 0-1,8 1 15,0 0 0,0 0 0,1 0 0,-1 1 0,0-1 0,0 1 0,1 0 0,-1 0 0,1 0 1,-1 0-1,1 0 0,0 0 0,0 1 0,0-1 0,0 1 0,0-1 0,1 1 0,-1 0 0,1 0 0,0 0 0,-1 0 0,1 0 0,0 4 0,-4 8 18,1 0-1,1 1 0,-1 22 1,2-25-8,1 1 1,1 0-1,1 0 1,0 0-1,0 0 1,2-1-1,0 1 1,0-1 0,1 1-1,1-1 1,8 17-1,-9-22-4,1-1 0,0 0 0,0 0 0,0-1 0,1 0-1,0 0 1,0 0 0,1-1 0,-1 0 0,1 0 0,1 0 0,-1-1 0,0 0-1,1-1 1,0 1 0,0-1 0,0-1 0,0 0 0,0 0 0,10 1 0,-10-2 4,1 1 1,-1-2 0,1 1-1,0-1 1,-1 0 0,1-1-1,-1 0 1,1 0 0,-1-1-1,1 0 1,-1-1 0,0 0 0,0 0-1,0 0 1,0-1 0,-1 0-1,1-1 1,-1 0 0,0 0-1,-1 0 1,1-1 0,-1 0-1,0 0 1,-1-1 0,1 0 0,6-12-1,3-4 9,-1-1-1,-1 0 1,-2-1-1,0-1 1,-2 0-1,-1 0 1,-1-1-1,-1 0 1,3-27-1,-1-38-149,-4-122 1,-4 150 31,0 55 101,-1-26 14,2 34-11,-1 1 0,0-1 0,0 1 0,0-1 0,0 1 1,0-1-1,0 0 0,0 1 0,0-1 0,0 1 1,0-1-1,0 1 0,-1-1 0,1 1 0,0-1 1,0 1-1,0-1 0,-1 1 0,1-1 0,0 1 0,0-1 1,-1 1-1,1 0 0,-1-1 0,1 1 0,0-1 1,-1 1-1,1 0 0,-1 0 0,1-1 0,-1 1 0,1 0 1,-1 0-1,1-1 0,-1 1 0,1 0 0,-1 0 1,1 0-1,-1 0 0,1 0 0,-1 0 0,0 0 1,-1 1-11,0 0 0,1 1 0,-1-1 1,0 1-1,1 0 0,-1-1 0,1 1 1,-1 0-1,1 0 0,0 0 0,0 0 1,0 0-1,0 1 0,0-1 0,0 0 1,1 0-1,-1 1 0,1-1 0,-1 5 1,-2 6-9,-9 35 69,2 1 0,2-1-1,2 2 1,3-1 0,4 94 0,1-127-30,1 0 0,0 0 1,1 0-1,0 0 0,1-1 0,1 0 1,1 0-1,0 0 0,0-1 0,2 0 1,12 16-1,-16-24-20,0 1 0,0-1-1,1 0 1,0 0 0,0-1 0,0 1 0,1-1-1,0-1 1,0 1 0,0-1 0,0-1 0,1 1 0,-1-1-1,1 0 1,0-1 0,0 0 0,0 0 0,0-1-1,0 0 1,1 0 0,-1-1 0,0 0 0,14-2 0,-17 0 6,0 0 1,-1 0 0,1 0-1,-1 0 1,1-1 0,-1 0-1,0 0 1,0 0 0,-1 0-1,1-1 1,-1 0 0,1 1-1,-1-1 1,0 0 0,-1 0-1,1-1 1,-1 1 0,1-1-1,1-7 1,4-8-21,0 0 1,-2-1-1,4-23 0,-3-1 50,-3-1 0,-1-75-1,-3 94-28,-4 7-68,4 19 58,0 1-1,0 0 1,-1 0-1,1 0 1,0-1-1,0 1 1,-1 0-1,1 0 1,0 0-1,0 0 1,0 0-1,-1 0 1,1-1-1,0 1 1,-1 0-1,1 0 0,0 0 1,0 0-1,-1 0 1,1 0-1,0 0 1,0 0-1,-1 0 1,1 0-1,0 0 1,0 0-1,-1 0 1,1 1-1,0-1 1,0 0-1,-1 0 1,1 0-1,0 0 1,0 0-1,-1 0 1,1 1-1,-2 1-10,0 0-1,0 0 1,0 0-1,0 0 0,1 0 1,-1 1-1,1-1 1,-1 1-1,1-1 0,-2 5 1,-6 25 75,1-1 1,1 1-1,2 0 0,1 0 1,1 1-1,3 50 0,0-76-62,1 1-1,0 0 1,1-1 0,-1 1-1,1-1 1,1 0-1,-1 0 1,1 0-1,1 0 1,-1 0 0,1 0-1,7 8 1,-9-12 1,0 0 1,1-1 0,-1 1 0,1-1-1,0 0 1,-1 1 0,1-1 0,0 0-1,0-1 1,1 1 0,-1 0-1,0-1 1,1 0 0,-1 0 0,0 0-1,1 0 1,0 0 0,-1-1 0,1 1-1,-1-1 1,1 0 0,-1 0 0,1-1-1,0 1 1,-1-1 0,1 0 0,-1 0-1,7-2 1,-5 0-15,1 0 1,-1 0-1,0 0 1,-1-1-1,1 1 1,0-1-1,-1 0 1,0-1-1,4-4 1,35-52-176,-24 33 104,-15 23 26,6-9-50,1 0 0,0 0 1,23-20-1,-31 32 110,-1-1 0,1 1 0,0 0 0,0 0 0,0 1 0,1-1 0,-1 1 0,0-1-1,1 1 1,-1 0 0,5-1 0,-6 2 9,0 0 1,-1 0-1,1 1 0,0-1 0,0 0 0,0 1 1,-1-1-1,1 1 0,0-1 0,-1 1 0,1 0 1,0-1-1,-1 1 0,1 0 0,-1 0 1,1 0-1,-1 1 0,1-1 0,-1 0 0,0 1 1,0-1-1,0 0 0,2 3 0,2 4 105,0 1 0,-1 0 0,0 0 0,0 0 0,-1 1 0,0-1 0,-1 1 0,0 0 0,1 17 0,-1 6 574,-3 53-1,1-78-682,-1 1 1,-1-1-1,0 1 0,0-1 0,0 0 0,-1 1 0,0-1 0,-1-1 0,0 1 0,0 0 0,-1-1 1,-7 9-1,2-4-380,0-1 1,0-1 0,-2 0-1,1-1 1,-1 0 0,-17 10-1,-12 2-4105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52.8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82 5297,'0'0'2673,"0"0"-1104,0 0-224,0 0-78,0 0-207,0 0-271,-1-5 2451,1 4-3243,0-1 1,0 1 0,0-1 0,1 1-1,-1-1 1,0 1 0,1-1 0,-1 1 0,1-1-1,-1 1 1,1-1 0,0 1 0,-1 0 0,3-3-1,3-2-4,0 1 1,1 0-1,-1 0 0,1 1 0,0 0 0,1 0 0,-1 1 0,0-1 0,1 2 0,0-1 0,0 1 0,0 0 0,0 1 0,0 0 1,12 0-1,-16 0 2,0 1 1,0 0 0,-1 1-1,1-1 1,0 1-1,-1 0 1,1-1 0,0 2-1,-1-1 1,0 0 0,1 1-1,-1-1 1,0 1-1,1 0 1,-1 0 0,0 0-1,0 1 1,-1-1 0,1 1-1,0 0 1,-1-1-1,0 1 1,1 0 0,-1 1-1,-1-1 1,1 0 0,0 0-1,-1 1 1,1-1-1,-1 1 1,0-1 0,0 1-1,-1 0 1,1-1 0,0 7-1,-1 0-5,0 1 1,0 0-1,-1 0 0,0-1 0,0 1 0,-2 0 0,1-1 0,-1 0 0,-1 0 1,0 0-1,0 0 0,-8 13 0,-2-3-15,0 0-1,-1-1 1,-2 0 0,-23 21 0,38-37 14,0-1 1,0 0 0,0 0-1,0 0 1,-1-1 0,1 1-1,0-1 1,-1 1 0,0-1-1,1 0 1,-1 0 0,0 0-1,1 0 1,-1 0 0,-3 0-1,5-37-1069,1 33 1040,0 0 1,0 0-1,0 0 0,0 0 0,1 0 1,-1 0-1,1 0 0,-1 0 1,1 0-1,0 0 0,1 0 0,-1 0 1,0 0-1,1 1 0,-1-1 1,1 0-1,3-2 0,-2 3 25,-1 0-1,2 0 0,-1 1 0,0-1 1,0 1-1,0 0 0,1 0 1,-1 0-1,0 1 0,1-1 1,-1 1-1,0 0 0,1 0 1,-1 0-1,1 0 0,4 1 0,-2 1 15,0-1 0,0 1 0,-1-1 0,1 2-1,0-1 1,-1 1 0,0 0 0,1 0-1,-1 0 1,0 1 0,0-1 0,-1 1-1,1 0 1,-1 1 0,0-1 0,0 1 0,-1 0-1,1 0 1,-1 0 0,4 8 0,-3-4 7,1-1 0,-2 1 1,1 0-1,-1 0 1,-1 0-1,1 0 0,-2 1 1,1-1-1,-1 1 1,-1-1-1,0 1 0,-1 15 1,0-21 11,-1-1 1,1 1-1,-1 0 1,1-1 0,-1 1-1,0-1 1,0 0-1,-1 0 1,1 0-1,-1 0 1,1 0 0,-1 0-1,0-1 1,0 1-1,0-1 1,-1 0-1,1 0 1,0 0 0,-1 0-1,0-1 1,1 1-1,-1-1 1,0 0-1,1 0 1,-1 0 0,-7 0-1,-11 2 262,0-1 1,0-1-1,-30-2 0,44 1-215,0-1 57,0 0-1,0-1 1,0 1 0,1-2 0,-1 1 0,0-1 0,-11-6 0,7 3 16,11 6-312,16 0-3314,2 0-1330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3:53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9938,'0'0'2473,"0"0"-1809,0 0-72,0 0 672,0 0-656,0 0-344,0 0 377,57 0-233,-35 0 16,8 0-280,-6 0-96,-1-3 88,-1-1-136,-2 0 0,-5-3-8,4-2-288,-6 0-1065,-3 0-3416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1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1 252 4521,'0'0'1514,"0"0"-414,0 0 56,0 0 139,0 0-349,0 0-313,0 0-224,0 0-96,0 0 152,0 0-64,0 0-34,0 0 64,0 0-116,0 0 62,0 0-86,0 0-177,0 0 127,0 0-95,0 0-52,0 0 28,30 0 80,278 11 1719,-59-8-1459,-55 2-342,273-28 0,58-18 31,60 37-106,-470 4-29,834-35 204,180-66-196,-980 89 13,297-36 166,-394 42-235,-51 7-115,-1 1 1,1-1-1,-1 1 1,1 0-1,-1-1 0,0 1 1,1 0-1,-1-1 0,0 1 1,0 0-1,0 0 1,-1-1-1,1 1 0,0 0 1,-1 2-1,-8 20-2572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3.0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1 514 5857,'0'0'1931,"0"0"-570,0 0-205,0 0 163,0 0-415,0 0-259,8-4-46,15-4-51,0 2 0,1 0 0,0 1 0,0 2 0,29-1 0,1433-174 1181,-594 96-1282,-289 12-223,-528 58-216,683-45 38,-226 28-20,112 11-29,-242 15-193,-397 3-15,38-3 549,-42 3-479,1 0 0,-1-1 1,1 1-1,-1 0 1,0 0-1,1-1 1,-1 1-1,0-1 1,1 1-1,-1-1 0,0 1 1,1-1-1,-1 0 1,0 0-1,0 1 1,0-1-1,0 0 0,0 0 1,0 0-1,0 0 1,0-1-1,0 1 1,0-1-1,0-7-5375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5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59 164 8106,'0'0'2286,"0"0"-1325,0 0-624,0 0 164,0 0-79,0 0-176,-18 2 42,15 3-225,-1 0 0,1 0 0,0 0 1,0 1-1,0-1 0,1 1 0,0-1 0,0 1 0,0 0 1,1 0-1,-2 12 0,3-15-14,-4 18 33,1 0 1,1 0 0,1 1-1,1-1 1,1 0-1,1 1 1,1-1 0,0 0-1,2 0 1,0-1 0,2 1-1,0-1 1,13 25 0,-14-34-49,0 1 1,1-1 0,1-1 0,0 1-1,0-1 1,1 0 0,0-1 0,1 0-1,0-1 1,1 0 0,-1 0 0,1-1-1,1-1 1,-1 0 0,1 0 0,0-1-1,1-1 1,-1 0 0,1 0 0,0-1 0,-1-1-1,23 1 1,-26-2 43,-1-1 0,1 0 0,0-1 1,0 0-1,-1 0 0,1-1 0,-1 0 0,1-1 0,-1 1 0,0-2 0,0 1 0,0-1 1,0 0-1,-1-1 0,1 0 0,-1 0 0,-1 0 0,1-1 0,-1 0 0,0-1 0,0 1 1,0-1-1,-1 0 0,0-1 0,-1 1 0,0-1 0,5-11 0,2-8 56,-2 1 0,-1-2 0,-1 1 0,-2-1 0,0 0 0,-2 0-1,-1 0 1,-1-1 0,-6-53 0,4 69-93,-1 1 1,0 0-1,-1 0 0,-1 0 1,0 1-1,0-1 0,-1 1 1,0 0-1,-1 0 0,0 1 1,-1-1-1,-1 2 0,1-1 1,-1 1-1,-1 0 0,-15-13 1,12 13-35,0 1 0,0 0 0,-1 0 0,0 1 0,0 1 0,0 0 0,-1 1 0,0 1 0,0 0 0,-1 1 0,1 0 0,-1 1 1,-22 0-1,29 1-23,0 1 0,1 0 0,-1 1 0,1-1 0,-1 1 0,1 1 0,0 0 0,0 0 0,-1 0 0,1 1 0,0 0 0,1 0 0,-1 1 0,1-1 0,-1 2 0,1-1 0,0 1 1,1 0-1,-1 0 0,1 0 0,0 1 0,0 0 0,1 0 0,-5 7 0,4-5-306,0 1 0,1 1 1,0-1-1,0 1 0,1-1 0,0 1 1,1 0-1,0 0 0,1 0 1,0 0-1,0 1 0,1-1 0,0 0 1,1 0-1,4 20 0,11 11-4279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5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 13795,'0'0'2088,"0"0"-1567,0 0 87,0 0 312,0 0-488,0 0-320,0 0-112,17-5-160,-2-8-1008,0-7-3065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6.0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 2881,'0'0'6828,"0"0"-4714,0 0-1772,0 0-270,0 0 68,0 0 50,0 14 120,-5 106 479,1-67-213,1 0 1,4 0-1,11 91 0,-8-129-560,0 0-1,1 0 1,1-1-1,0 0 1,1 0-1,1 0 1,0-1-1,1 0 1,0-1-1,1 0 1,15 15-1,-19-21 1,0 0 0,1-1 0,-1 0 0,1 0 0,0 0 1,0-1-1,1 0 0,-1 0 0,1-1 0,0 0 0,0 0 0,0-1 0,0 0 0,0-1 0,1 1 0,-1-1 0,0-1 0,1 0 0,-1 0 0,1-1 0,-1 0 0,14-3 0,-17 2 20,-1 0 0,1-1-1,0 1 1,-1-1 0,1 0-1,-1-1 1,0 1 0,0-1 0,0 1-1,-1-1 1,1-1 0,-1 1 0,0 0-1,0-1 1,-1 1 0,1-1-1,-1 0 1,0 0 0,0 0 0,0 0-1,1-10 1,2-8 205,-2 1 0,0-1 0,-1-39 0,-2 54-199,-1 0 1,1 0-1,-2 0 0,1 0 1,-1 0-1,0 0 1,-1 0-1,0 1 0,0 0 1,0-1-1,-1 1 0,0 0 1,-1 1-1,0-1 1,0 1-1,0 0 0,0 0 1,-1 0-1,-12-8 0,9 8-32,0 0 1,0 0-1,-1 2 0,0-1 0,0 1 0,0 0 0,0 1 0,-1 0 0,1 1 0,-1 0 0,0 1 1,1 0-1,-1 1 0,-15 1 0,22-1-29,-1 1-1,0-1 1,1 1 0,-1 1 0,1-1 0,0 0 0,-1 1 0,1 0-1,0 0 1,0 0 0,0 1 0,0 0 0,1-1 0,-1 1-1,1 0 1,0 1 0,-1-1 0,1 1 0,1-1 0,-1 1 0,0 0-1,1 0 1,0 0 0,-3 6 0,2 1-618,-1 0 0,1 1 1,1-1-1,0 1 0,1-1 1,0 1-1,0 0 0,2 16 0,4 5-5386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6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 51 8954,'0'0'1084,"0"0"-348,0 0-85,0 0 155,0 0-142,-7 22-448,-22 71-107,28-91-102,0 1-1,1 1 0,-1-1 1,1 0-1,-1 0 1,1 0-1,0 0 0,0 0 1,1 0-1,-1 0 1,1 0-1,-1 0 0,1 0 1,0 0-1,0 0 1,0 0-1,1 0 1,-1-1-1,1 1 0,-1 0 1,1-1-1,0 1 1,0-1-1,0 0 0,0 0 1,1 1-1,-1-1 1,0-1-1,1 1 0,3 2 1,1-1 40,1 1-1,0-1 1,-1 0 0,1-1 0,0 0 0,1 0 0,-1-1-1,11 1 1,-8-1 23,-1-1-1,0 0 0,1-1 1,-1 0-1,1-1 1,-1 0-1,0-1 0,0 0 1,0 0-1,0-1 0,-1 0 1,10-6-1,-14 7 29,0-1 1,0 0-1,0 0 0,-1 0 1,0 0-1,1-1 0,-2 0 0,1 0 1,-1 0-1,1 0 0,-1 0 0,-1-1 1,1 0-1,-1 1 0,0-1 0,0 0 1,-1 0-1,1 0 0,-1 0 0,-1 0 1,1 0-1,-1-7 0,0 9-8,0-1 0,0 1-1,-1-1 1,1 1-1,-1 0 1,0 0 0,-1-1-1,1 1 1,0 0 0,-1 0-1,0 0 1,0 0 0,0 1-1,-1-1 1,-4-5-1,3 5-63,-1 0 0,0 0 0,1 1 0,-1 0 0,-1 0 0,1 0 0,0 0 0,-1 1 0,1 0 0,-1 0 0,-8-2 0,4 2-9,0 0 1,-1 0-1,1 1 0,0 1 0,-1 0 1,1 0-1,-19 3 0,23-2-61,0 1 1,1-1-1,-1 1 0,0 0 0,1 1 0,-1 0 0,1-1 1,0 2-1,0-1 0,0 1 0,1-1 0,-1 1 1,1 0-1,0 1 0,-4 5 0,-2 4-1077,1 1-1,0 0 0,-12 33 1,7-8-5168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6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1 10178,'0'0'1407,"0"0"-759,-8 19-106,-3 2-319,6-10-82,0-1 0,1 1 0,0-1-1,0 1 1,1 0 0,1 1 0,0-1 0,-1 21 0,2-15 30,1 0-1,1 0 1,0 0 0,1 0 0,1-1 0,1 1-1,0-1 1,11 26 0,-10-31-129,0-1 1,1 0-1,0 0 1,0 0-1,1-1 0,1 0 1,-1 0-1,1-1 1,1 0-1,0 0 1,0-1-1,0-1 0,18 11 1,-22-14-4,0-1-1,0 1 1,0-1 0,1 0-1,-1 0 1,1 0 0,0-1-1,-1 0 1,1 0 0,0-1 0,0 1-1,-1-1 1,1 0 0,0-1-1,0 1 1,-1-1 0,1-1 0,0 1-1,-1-1 1,1 0 0,-1 0-1,0 0 1,1-1 0,-1 0 0,0 0-1,-1 0 1,1 0 0,-1-1-1,1 0 1,-1 0 0,0 0-1,0-1 1,-1 1 0,1-1 0,-1 0-1,0 0 1,-1 0 0,1 0-1,-1 0 1,3-9 0,0-1 15,0 0 0,-1-1 0,-1 1 0,-1-1 0,0 0 1,-1 1-1,0-1 0,-2 0 0,0 0 0,0 0 0,-7-26 0,6 34-12,-1-1-1,0 1 0,0 0 0,-1 0 1,0 0-1,0 0 0,-1 0 1,0 1-1,0 0 0,-1 0 0,0 1 1,0-1-1,-1 1 0,1 1 1,-1-1-1,-1 1 0,1 0 0,-1 1 1,1 0-1,-1 0 0,-1 0 1,-10-2-1,8 3-33,0 0-1,0 1 1,0 0 0,0 1 0,0 0-1,-1 1 1,1 0 0,0 0-1,0 2 1,0-1 0,-19 6 0,24-5-82,-1 1 0,1 0 0,0 0 0,0 0 0,0 1 0,1-1 0,-1 1 0,1 1 0,0-1 0,0 1 1,0 0-1,1 0 0,-1 0 0,1 1 0,1 0 0,-1-1 0,1 1 0,0 1 0,-4 11 0,-5 21-1737,8-6-2212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71 8738,'0'0'1852,"0"0"-515,0 0-109,0 0-64,0 0-6,-15-22 1318,-1 14-2428,1 1 0,-1 0 0,-1 1-1,1 1 1,-1 0 0,0 2 0,0 0 0,-1 0-1,1 2 1,0 0 0,-1 1 0,1 1 0,0 0-1,-1 2 1,1 0 0,0 0 0,1 2 0,-1 0-1,1 1 1,0 1 0,0 0 0,0 1 0,1 1-1,1 0 1,-15 12 0,8-3-64,0 1 0,1 1 0,1 1-1,1 0 1,-26 43 0,34-47 3,0 1 1,2 0-1,0 0 0,1 1 0,0 0 0,2 0 1,0 1-1,-3 37 0,6-28 21,2-1 1,0 0-1,2 1 0,1-1 0,2 0 1,0 0-1,2-1 0,1 1 1,1-2-1,2 1 0,0-1 0,2-1 1,0 0-1,2-1 0,1 0 1,1-1-1,0-1 0,28 26 0,-29-33 36,1-1 0,0 0 0,2-1-1,-1-1 1,1-1 0,1-1 0,0 0-1,0-1 1,1-2 0,0 0 0,1-1 0,-1-1-1,1-1 1,0-1 0,0-1 0,35-1-1,-22-2-215,0-2 0,0-2 0,-1-1 0,1-1 0,-1-2-1,-1-2 1,1-1 0,-2-1 0,51-29 0,-15 1-4153,-12 1-8106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7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164 81 10338,'0'0'1195,"0"0"-569,0 0-486,0 0 70,0 0 157,0 0-83,-7 20 210,-3 7-56,2 1 1,0 1-1,2-1 1,-4 52-1,9-60-300,2 0 0,0-1 0,1 1-1,0 0 1,2-1 0,0 0 0,11 28 0,-11-38-127,0 0 0,1 0 0,0 0 0,1-1 0,-1 0 0,1 0 0,1 0 0,0-1 0,0 0 0,0 0 0,1-1 0,0 0 0,0 0 0,1-1 0,-1 0 0,19 7 0,-19-8 29,1-1 1,0 0-1,1 0 1,-1-1 0,0-1-1,1 1 1,-1-2-1,1 1 1,0-1-1,-1-1 1,1 1-1,-1-2 1,1 1 0,-1-1-1,0-1 1,0 0-1,0 0 1,0-1-1,0 0 1,-1 0 0,0-1-1,1 0 1,-2 0-1,1-1 1,-1 0-1,0-1 1,12-14 0,-7 7 90,-1 0 1,-1-1 0,-1-1 0,0 0 0,-1 0 0,0 0 0,-2-1-1,0 0 1,-1-1 0,0 1 0,-2-1 0,0 0 0,1-35 0,-4 39-60,0 1 1,-1-1-1,-1 1 1,0 0 0,0 0-1,-2 0 1,-4-15-1,4 20-27,-1-1 0,1 1-1,-1 0 1,-1 1 0,1-1-1,-1 1 1,-1 0-1,1 1 1,-1-1 0,0 1-1,-9-5 1,3 2-24,-1 1 1,1 0-1,-1 2 0,-1-1 0,1 2 1,-1 0-1,0 0 0,0 2 1,0 0-1,-1 0 0,1 2 1,-22-1-1,26 3-71,0-1 0,0 1 1,1 1-1,-1 0 0,0 0 0,1 1 0,0 1 0,-1-1 1,1 2-1,1-1 0,-1 2 0,1-1 0,0 1 0,0 0 1,0 1-1,1 0 0,0 1 0,-13 15 0,-3 11-1048,2 1-1,-23 47 1,12-9-4713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8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36 282 9114,'0'0'1804,"0"0"-637,0 0-195,0 0 3,0 0-188,-6 3-267,4-2-513,0 0 0,0 0 0,0 0 0,1 0 0,-1 1 0,0-1 0,1 1 0,-1 0 0,1-1 0,-1 1 0,1 0 0,0 0 1,0 0-1,-1 0 0,1 0 0,1 0 0,-1 0 0,0 0 0,1 0 0,-2 4 0,1 57 273,3-51-212,0 0 0,1-1-1,0 1 1,1-1-1,0 1 1,1-1 0,0-1-1,1 1 1,0-1 0,1 0-1,0 0 1,0-1-1,1 0 1,1 0 0,10 9-1,-6-6-25,2 0 0,0-1 0,0 0 0,1-1 0,0-1 0,1-1 0,0 0 0,0-1 0,21 5 0,-26-9-1,0 0 0,1-1 0,-1 0 1,0-1-1,1-1 0,-1 0 0,1-1 0,-1 0 0,1 0 1,-1-2-1,18-5 0,-21 5-1,-1-1 0,-1 0 0,1 0 0,-1-1 1,1 0-1,-1 0 0,0-1 0,-1 0 0,0 0 0,0 0 0,0-1 0,-1 0 1,1 0-1,-2-1 0,1 1 0,-1-1 0,3-8 0,-1-1 32,0 0 0,-1-1-1,-1 1 1,-1-1-1,-1 0 1,0 0 0,-1 0-1,-1 0 1,-1 0-1,0 0 1,-2 1 0,0-1-1,-1 0 1,0 1-1,-2 0 1,0 0 0,-1 0-1,0 1 1,-1 0-1,-1 0 1,-1 1 0,-13-17-1,13 20-63,1 1 0,-2 0 0,1 1 0,-1 0 0,-1 0 0,0 1 0,0 1 0,-1 0 0,0 1 0,0 0 0,-1 1 0,0 0-1,0 2 1,0-1 0,-1 2 0,1 0 0,-1 0 0,0 1 0,0 1 0,-21 1 0,32 1-31,-1 0 0,1 0 0,-1 1 0,1-1 0,0 1 0,0 0 1,0 0-1,0 1 0,0-1 0,0 1 0,1 0 0,-1 0 0,1 0 0,0 0 0,0 0 0,0 1 0,0-1 0,0 1 1,1 0-1,0 0 0,-1 0 0,2 0 0,-1 1 0,0-1 0,1 0 0,0 1 0,-1 8 0,-1 1-445,1 0-1,0 0 1,2 0-1,-1 0 0,2 0 1,0 0-1,5 26 1,13 8-4775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8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14779,'0'0'1737,"0"0"-1233,0 0-504,0 0 128,0 0-288,0 0-537,0 0-1599,39 11-4457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9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12755,'0'0'1316,"0"0"-857,0 0-282,0 0-90,0 0 108,-19 23-110,-57 77 102,72-95-159,1 1 0,0 0 0,0 1 0,0-1 1,1 0-1,0 1 0,0-1 0,1 1 0,0 0 1,0 0-1,0-1 0,1 1 0,0 0 0,2 12 1,-1 6 53,0-3-7,1 0 0,1-1 0,1 1 0,1-1 0,1 1 0,0-2 1,2 1-1,1-1 0,0 0 0,1 0 0,1-2 0,21 29 0,-24-36-52,1-1 1,0 1-1,0-1 0,1-1 1,1 1-1,-1-2 0,1 0 1,1 0-1,0-1 0,0 0 1,0-1-1,0 0 1,1-1-1,0-1 0,0 0 1,1 0-1,-1-2 0,1 1 1,0-2-1,-1 0 0,16-1 1,-24 0 10,0-1 0,-1 0 1,1 0-1,-1-1 0,0 1 1,1-1-1,-1 0 0,0 0 1,0 0-1,0-1 0,0 1 1,-1-1-1,1 0 0,-1 0 1,1 0-1,-1-1 0,0 1 1,-1-1-1,1 0 0,0 0 1,-1 0-1,0 0 0,0 0 1,0 0-1,-1-1 0,1 1 1,1-7-1,1-11 30,0 1 1,-1-1-1,-1 0 0,-1-30 1,-2 44-33,0-1 1,0 0 0,0 0 0,-1 1 0,0-1 0,-1 1 0,0 0 0,0-1-1,-1 2 1,0-1 0,0 0 0,-1 1 0,0-1 0,-1 1 0,1 1-1,-1-1 1,0 1 0,-1 0 0,0 0 0,1 1 0,-2 0 0,1 0-1,-12-5 1,7 4-37,0 0 0,-1 1 0,1 1 0,-1 0 1,-1 0-1,1 2 0,0 0 0,-1 0 0,1 1 0,0 0 0,-1 2 0,0-1 0,1 2 0,-25 5 0,34-6-21,-1 0 0,1 1 1,1 0-1,-1 0 0,0 0 0,0 0 0,1 1 0,-1-1 1,1 1-1,0 0 0,0 0 0,0 0 0,0 0 0,0 1 1,1-1-1,-1 1 0,1-1 0,0 1 0,0 0 0,-2 6 0,0 2-413,1 0-1,0 0 0,1 1 1,1-1-1,-1 22 0,1 9-3256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9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52 5761,'0'0'3692,"0"0"-2071,0 0-851,-4 21 41,-13 69 77,16-84-825,1-1 0,-1 0 0,1 0 0,0 0 0,0 1 0,1-1 0,0 0 0,-1 0 0,2 0 0,-1 0 1,1 0-1,-1 0 0,1 0 0,1 0 0,-1-1 0,1 1 0,0-1 0,0 0 0,0 1 0,0-2 0,1 1 0,0 0 0,-1-1 0,2 1 0,-1-1 0,0 0 0,0 0 0,1-1 1,0 1-1,-1-1 0,7 2 0,0 0 72,1 0 0,-1-1 0,1 0 1,0-1-1,0 0 0,0-1 0,0-1 1,1 1-1,-1-2 0,0 0 0,16-3 1,-23 2-87,1 0 0,0 0 0,-1-1 0,0 0 0,1 0 1,-1 0-1,0 0 0,-1-1 0,1 0 0,-1 0 0,1 0 0,-1-1 1,0 1-1,-1-1 0,1 0 0,-1 0 0,0 0 0,0-1 0,2-6 0,-2 5 41,0-1 0,0-1 0,-1 1-1,0 0 1,-1 0 0,1-1 0,-2 1-1,1-1 1,-1 1 0,0-1 0,-1 0-1,0 1 1,-3-10 0,2 13-49,0 0 0,-1 0 0,1 0 0,-1 0 0,-1 0 0,1 1 0,-1-1 0,0 1 0,0 0 0,0 0 0,0 0 1,-1 1-1,1 0 0,-1-1 0,0 2 0,0-1 0,0 0 0,-8-2 0,-1 0-23,0 0-1,0 1 1,-1 1 0,1 0 0,-1 1-1,-14 0 1,24 1-60,0 0 0,1 1 0,-1 0 0,0 0 0,1 1 0,-1-1 0,0 1 0,1 0 0,-1 0 0,1 0 0,-1 1 0,1 0 0,0 0 0,0 0 0,0 0 0,0 1 0,0-1-1,0 1 1,0 0 0,1 0 0,0 0 0,-1 1 0,1-1 0,1 1 0,-1 0 0,0 0 0,1 0 0,0 0 0,0 0 0,-3 9 0,-11 32-1820,5-5-2433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9.9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31 133 3937,'0'0'6391,"0"0"-4539,-5 21-1419,-17 70-47,21-84-322,0-1 0,0 1 0,1-1 1,-1 1-1,1-1 0,1 0 0,0 1 0,-1-1 1,2 1-1,-1-1 0,1 0 0,0 0 0,0 0 1,1 0-1,0 0 0,0 0 0,0-1 0,1 1 1,-1-1-1,1 0 0,1 0 0,-1 0 0,1-1 1,0 1-1,0-1 0,0 0 0,0-1 0,1 1 1,-1-1-1,7 2 0,6 3-9,-1-1 0,1 0 0,1-2 0,-1 0 0,1-1 0,0-1 1,0-1-1,26 0 0,-34-2 16,1 0 0,-1-1 0,1-1 1,-1 0-1,0 0 0,0-1 1,0 0-1,0-1 0,0 0 0,10-6 1,-15 6 9,0 0 1,-1 0 0,0 0-1,0 0 1,0-1 0,0 0 0,-1 0-1,0 0 1,0-1 0,0 1-1,0-1 1,-1 0 0,0 0 0,-1 0-1,1-1 1,-1 1 0,0-1-1,1-10 1,0 4 65,-1 0-1,-1 1 1,-1-1-1,1 0 1,-2 0 0,0 0-1,0 0 1,-6-20-1,4 24-97,0 0 0,-1 1-1,0-1 1,-1 1 0,0 0 0,0 0-1,0 0 1,-1 1 0,0 0-1,-1 0 1,0 0 0,-10-7 0,4 5-15,0 0 0,-1 1 0,0 1 0,0 0 0,0 1 0,-1 1 0,0 0 0,0 1 0,0 1 1,0 0-1,-1 1 0,1 1 0,-30 0 0,42 1-67,-1 0 0,0 1 0,1-1 0,-1 1 0,0 0 0,1 0 0,-1 0 0,1 0 1,0 0-1,-1 1 0,1 0 0,0 0 0,0 0 0,0 0 0,0 0 0,0 0 0,0 1 0,1-1 0,-1 1 0,1 0 0,0 0 0,0 0 0,0 0 0,-3 7 1,1 0-547,0 0 1,1 0 0,1 1 0,0-1-1,0 1 1,1-1 0,0 15 0,0 11-6350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0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206 81 13035,'0'0'1285,"0"0"-543,0 0-443,0 0 9,0 0 109,-17 17-196,-1 2-90,-30 38 0,45-51-109,1-1 1,-1 0-1,1 1 1,0 0-1,0-1 1,0 1-1,1 0 1,0 0-1,0 0 1,1 0-1,0 0 1,0 0-1,0 0 1,0 0-1,3 9 1,-1 1 88,-1-1-70,1-1 0,1 1 0,1-1 0,0 0 0,1 0 0,0 0 0,1-1 0,1 1 0,0-2 0,0 1 0,1-1 0,1 0 0,12 12 1,-14-16-19,0-1 0,1 0 0,0 0 0,0-1 0,1 0 0,-1-1 0,1 0 1,1 0-1,-1-1 0,1 0 0,0 0 0,-1-1 0,1-1 0,1 0 1,-1 0-1,0-1 0,0 0 0,1-1 0,13-1 0,-18 1 21,-1-1 0,1 0 0,-1 0 0,0-1 0,1 0-1,-1 0 1,0 0 0,0-1 0,0 1 0,0-1 0,-1 0 0,1-1 0,-1 1-1,6-6 1,-4 2 31,0 0 0,-1 0 0,0-1-1,0 0 1,0 0 0,-1 0 0,-1 0-1,4-10 1,0-6 100,-1-1 1,-1 0-1,-1 0 0,-2-1 0,0-35 0,-2 47-63,0-1-1,-2 0 1,0 1 0,0-1-1,-1 1 1,-1-1 0,0 1-1,-2 1 1,-12-27 0,14 33-93,0 0-1,-1 1 1,0 0 0,0-1 0,-1 2 0,1-1 0,-1 1 0,-1-1 0,1 2 0,-1-1 0,1 1 0,-1 0-1,-1 0 1,1 1 0,0 0 0,-1 0 0,0 1 0,1 0 0,-1 0 0,-9 0 0,8 0-64,0 1 1,-1 0 0,1 1-1,0-1 1,-1 2 0,1 0-1,0 0 1,0 0 0,-1 1-1,1 1 1,0 0 0,1 0-1,-1 0 1,0 1 0,1 1 0,-14 9-1,-14 15-871,1 3-1,-33 38 0,10-3-3093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04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0 336 7986,'0'0'2459,"0"0"-1111,0 0-576,0 0 234,0 0 237,0 0-314,0 0-880,0-1 0,1 1 0,-1-1 0,0 1-1,1-1 1,-1 1 0,0 0 0,1-1-1,-1 1 1,0-1 0,1 1 0,-1 0 0,1-1-1,-1 1 1,1 0 0,-1-1 0,1 1 0,-1 0-1,1 0 1,-1-1 0,1 1 0,-1 0-1,2 0 1,182-4 1077,6 0-837,354-66 58,-121 12-126,743-23-65,-586 51-122,-170 1-30,370-20-27,-483 46-914,-195 4-142,-96-1-2658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1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25 191 6993,'0'0'1135,"0"0"-346,-4 25 35,-2 8-450,1-13-77,1 1 1,1 1-1,1-1 1,1 0-1,3 27 1,0-32-153,1-1-1,1 0 1,0 0 0,1 0 0,0 0-1,2-1 1,-1 0 0,2 0 0,0 0-1,1-1 1,0-1 0,1 1 0,0-2-1,1 1 1,22 18 0,-24-22-36,1 0 1,0-1-1,0 1 1,1-2-1,0 0 1,0 0-1,0-1 1,1 0-1,0-1 1,0 0-1,0-1 1,0-1-1,1 0 1,-1 0 0,1-1-1,-1-1 1,1 0-1,-1 0 1,1-2-1,15-2 1,-20 0-31,1 0 1,-1 0-1,0 0 1,0-1 0,-1 0-1,0-1 1,0 0 0,0 0-1,0 0 1,-1-1 0,0 0-1,-1 0 1,1-1-1,-1 1 1,6-14 0,-1 0 10,0 0 1,-1 0 0,-1-1-1,-2 0 1,5-24-1,-5 19 35,-2 0-1,-1 0 1,-2-1-1,0 1 1,-2 0-1,-1-1 1,-8-42-1,8 60-76,-1 0-1,0 0 0,-1 0 0,0 1 1,0 0-1,-1 0 0,0 0 0,-1 0 1,1 1-1,-2 0 0,1 0 0,-1 0 0,-1 1 1,1 0-1,-1 1 0,0 0 0,-1 0 1,1 0-1,-1 1 0,0 0 0,0 1 1,-1 0-1,-12-3 0,13 4-47,-1 1 1,1 0-1,-1 1 0,0 0 0,1 0 1,-1 1-1,0 1 0,1-1 1,-1 1-1,0 1 0,1 0 0,-1 0 1,1 1-1,0 0 0,0 1 0,-16 9 1,12-5-91,1 0 1,1 1 0,-1 0 0,1 1-1,1 1 1,0-1 0,1 2-1,0-1 1,1 1 0,-12 21-1,16-23-172,-1 1-1,2 0 0,-1 0 0,1 0 0,1 0 0,0 0 0,1 0 0,0 1 0,1-1 0,1 18 0,-1-7-1100,0 24-3553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1.5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15251,'0'0'2185,"0"0"-1449,0 0-640,0 0 64,0 0-112,0 0-48,0 0-56,7 2-168,1-2-1392,1 0-2785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1 288,'0'0'9019,"0"0"-6335,0 0-2015,-24 20-253,-81 72 203,94-81-497,0 0 0,0 1 0,1 0 0,1 1 0,0 0 1,0 1-1,1 0 0,1 0 0,1 1 0,-6 16 0,5-13-9,-1 4 21,0 1-1,2 1 1,0-1 0,2 1-1,0 0 1,2 0-1,1 0 1,0 0-1,5 33 1,-3-45-115,1 1-1,1-1 1,0 0 0,1 0-1,0-1 1,0 1-1,1-1 1,1 0 0,0 0-1,1 0 1,0-1 0,0 0-1,1 0 1,0-1-1,1 0 1,0 0 0,0-1-1,1-1 1,18 12 0,-14-12-13,-1 0 1,1-1 0,0-1 0,1 0-1,-1-1 1,1 0 0,0-1 0,0-1-1,0-1 1,0 0 0,0-1 0,29-3-1,-36 2 0,-1 0 0,0-1 0,0 0 0,0 0 1,0 0-1,0-1 0,-1 0 0,1-1 0,-1 1 0,0-1 0,0 0 0,0-1 0,-1 0 0,1 1 0,-1-2 0,0 1 0,0-1 0,-1 1 0,0-1 0,0-1 0,0 1 0,-1 0 0,0-1 0,0 0 0,-1 0 0,1 0 0,-1 0 0,1-8 0,-1 4 3,-1 0-1,1 0 0,-2 0 1,1 0-1,-2 0 0,1 0 1,-2 0-1,1 0 1,-1 0-1,-5-14 0,5 20 5,-1 0 0,1 1 0,-1-1 0,0 0 0,0 1 0,0 0 0,-1 0 0,1 0 0,-1 0 0,0 0 0,0 1 0,-1 0 0,1 0 0,-1 0 0,1 0 0,-1 1 0,0-1 0,0 1 0,0 0 0,0 1 0,0-1 0,-10 0 0,-4-1-2,0 0 0,-1 2 1,1 0-1,0 1 0,-35 5 0,42-3-26,1 1 0,0 0 0,0 0 0,0 1 0,1 1 0,-1-1 0,1 2 0,0-1 0,1 2-1,-19 13 1,25-16-36,-1-1 0,1 1 0,0 0 0,-1-1 0,2 2 0,-1-1 0,0 0-1,1 0 1,0 1 0,0-1 0,0 1 0,-1 7 0,1 1-939,0 1-1,1-1 1,1 19 0,0-31 864,0 36-6768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1.8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 1 9130,'0'0'1028,"0"0"-492,0 0-37,-11 19 285,-39 65 0,45-72-615,0 0-1,0 0 1,1 1-1,1 0 1,0-1-1,1 1 1,0 0-1,1 1 1,0-1-1,1 0 0,2 17 1,0 10 133,-2-23-209,1 0 1,0 0 0,1 0 0,2 0-1,-1 0 1,2-1 0,0 0 0,1 0-1,1 0 1,0-1 0,14 22 0,-15-28-66,1 0 1,1 0 0,-1 0-1,1-1 1,1 0 0,-1-1-1,1 0 1,1 0 0,-1-1-1,1 0 1,0-1 0,0 0-1,1-1 1,0 0 0,-1 0-1,1-1 1,1-1 0,12 2-1,-10-2-2,1-1-1,-1-1 0,0 0 0,1-1 1,-1 0-1,0-1 0,0-1 1,0 0-1,0-1 0,-1-1 0,1 0 1,19-10-1,-25 10 5,-1 0 1,0 0-1,0 0 1,0-1-1,-1 0 1,0 0-1,0-1 1,0 0-1,-1 0 1,0 0-1,0-1 0,-1 1 1,0-1-1,0 0 1,-1-1-1,0 1 1,0 0-1,-1-1 1,0 0-1,-1 1 1,1-15-1,-1 16 24,-1 0 1,0-1-1,0 1 0,-1-1 0,0 1 1,0 0-1,-1 0 0,0 0 0,0 0 1,0 0-1,-6-10 0,5 12-4,0 0 1,-1 1-1,0-1 1,0 1-1,0 0 1,-1 0-1,1 0 1,-1 1-1,0-1 1,0 1-1,0 0 1,0 1-1,-1-1 1,-10-2-1,6 2-21,1 0 0,-1 1 0,1 0 0,-1 0 0,0 1 0,0 0 0,0 1 0,0 1 0,1-1 0,-1 1 0,0 1-1,0 0 1,-10 4 0,15-5-85,1 1 1,0 0-1,1 0 0,-1 0 0,0 0 0,0 1 0,1 0 0,0 0 1,-1 0-1,1 0 0,0 0 0,1 1 0,-1-1 0,0 1 0,1-1 0,0 1 1,0 0-1,0 0 0,0 0 0,1 1 0,0-1 0,0 0 0,0 0 1,0 1-1,0-1 0,1 1 0,0-1 0,0 0 0,0 1 0,2 6 0,6 21-2496,7-4-2880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2.2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85 118 10178,'0'0'3790,"0"0"-2807,0 0-857,-4 23 0,-9 72 22,13-91-144,0-1 0,1 1-1,-1-1 1,1 0 0,0 1-1,0-1 1,0 0 0,0 1-1,0-1 1,1 0 0,0 0-1,-1 0 1,1 0 0,0 0-1,0-1 1,1 1 0,-1 0-1,1-1 1,-1 0-1,4 3 1,2 0-4,0 0 0,1-1 0,-1 1-1,18 5 1,-23-9 2,9 3 1,0 0 0,1-1 1,-1 0-1,1-1 0,-1-1 1,1 0-1,0 0 0,0-1 1,-1-1-1,1 0 0,14-4 1,-21 4 28,-1 0 0,1-1 0,-1 0 0,0 0 0,1-1 1,-1 1-1,0-1 0,0 0 0,0-1 0,-1 1 0,1-1 1,-1 0-1,0 0 0,0 0 0,0-1 0,-1 0 0,1 1 1,-1-1-1,0 0 0,-1 0 0,1-1 0,-1 1 0,0 0 0,0-1 1,1-11-1,-1 9 124,-1 0 0,0 0 0,0 0 0,-1 0 0,0 0 0,-1 0 1,0 0-1,0 0 0,0 0 0,-1 0 0,0 0 0,-1 1 0,0-1 0,0 1 0,-1 0 1,1 0-1,-8-10 0,5 10-76,-1 0 1,0 0 0,0 1-1,0 0 1,-1 0 0,0 1-1,0 0 1,0 0 0,-1 1-1,0 0 1,1 0-1,-1 1 1,-1 0 0,-14-2-1,12 2-60,0 1-1,0 1 0,0 0 0,-1 0 1,1 1-1,0 1 0,0 0 1,-14 3-1,20-3-47,0 1-1,-1 1 1,1-1 0,0 1 0,0 0-1,1 0 1,-1 1 0,1 0 0,-1 0-1,1 0 1,0 1 0,1-1 0,-1 1-1,1 0 1,0 1 0,-5 7 0,1 2-459,1 1 1,0-1 0,1 1-1,1 1 1,1-1 0,0 1-1,1 0 1,-2 31 0,4 5-5737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2.6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83 11210,'0'0'1311,"-2"21"-609,-6 72-262,7-84-328,0-1-1,1 1 1,1-1 0,-1 1 0,1-1-1,1 0 1,0 1 0,0-1-1,0 0 1,1 0 0,1 0 0,-1 0-1,1-1 1,0 1 0,1-1-1,0 0 1,0 0 0,0-1 0,1 0-1,0 1 1,0-2 0,1 1 0,9 6-1,-6-6-80,0-1 0,0 0 0,0-1 0,1 0 0,-1 0 0,1-1 0,0-1 0,0 1 0,0-2 0,0 0 0,0 0 0,0-1 1,1 0-1,-1-1 0,0 0 0,13-4 0,-17 3 7,-1 0 0,0 0 1,0-1-1,0 1 1,-1-1-1,1-1 0,-1 1 1,1-1-1,-1 0 1,0 0-1,-1-1 1,1 1-1,-1-1 0,0 0 1,0 0-1,0-1 1,-1 1-1,0-1 0,0 1 1,5-13-1,-4 5 92,0-1 0,-1 1 0,0-1 0,-1 1-1,-1-1 1,0 0 0,-1 0 0,-2-25 0,0 31-68,0 1 1,0-1 0,0 1 0,-1 0-1,0 0 1,-1 0 0,1 0 0,-1 0-1,0 1 1,-1 0 0,0-1 0,0 2-1,0-1 1,-1 1 0,0 0 0,0 0-1,0 0 1,0 1 0,-1 0 0,0 0-1,0 1 1,-7-3 0,-2-1-12,1 1-1,-1 1 1,-1 1 0,1 0 0,-1 1 0,1 1-1,-1 0 1,0 2 0,-19 1 0,31-1-86,0 1 0,1 0 0,-1 0-1,0 0 1,1 0 0,-1 1 0,0 0 0,1 0 0,0 0 0,-1 1 0,1 0 0,0-1 0,1 1 0,-1 1-1,0-1 1,1 0 0,0 1 0,-1 0 0,2 0 0,-1 0 0,-3 6 0,1-1-358,1 1 1,1-1 0,-1 1-1,2-1 1,-1 1 0,1 0-1,1 0 1,0 0-1,0 13 1,1 8-4892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3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44 10298,'0'0'1849,"0"0"-940,0 0-393,0 0 342,0 0-195,0 0-257,-9 16-192,2-4-183,3-7-12,0 1 0,0 0 0,1 0 0,0 0 0,0 0 0,0 0 0,1 1 0,0-1 0,0 1 0,1 0 0,0-1 0,0 1 0,0 0 0,1 0-1,0 7 1,4 7 13,2 0 0,0 0-1,1-1 1,1 1-1,0-2 1,2 1-1,0-1 1,1-1-1,2 0 1,-1 0 0,2-1-1,0-1 1,1 0-1,18 14 1,-26-25-42,-1 0 1,1-1 0,0 1-1,1-2 1,-1 1-1,0-1 1,1 0-1,0 0 1,0-1 0,0 0-1,0-1 1,0 0-1,0 0 1,0-1 0,1 1-1,-1-2 1,10-1-1,-12 1 16,1-1 1,-1 0-1,0 0 0,0 0 0,0-1 0,0 0 0,0 0 0,0-1 0,-1 0 1,0 0-1,0 0 0,0 0 0,0-1 0,-1 0 0,1 0 0,-1 0 1,-1-1-1,1 1 0,-1-1 0,0 0 0,3-7 0,1-3 150,-2 0 0,0 1 0,-1-2 0,0 1 0,-2 0 0,0-1 0,0 1 0,-2-1 0,0 0 0,-1 1 0,-3-17 0,3 23-46,-2 0 0,1 0 0,-1 1 0,0-1 0,-1 1 0,0 0 0,-1 0 0,0 0 0,0 1 0,-1 0 0,0 0 1,0 0-1,-1 0 0,0 1 0,0 0 0,-1 1 0,0 0 0,0 0 0,-11-6 0,5 6-71,0-1 0,0 2 0,-1 0 0,0 0 0,0 2-1,0-1 1,-1 2 0,1 0 0,0 1 0,-1 1 0,1 0 0,-1 1 0,1 1 0,-21 4-1,13 0-227,0 1 0,0 1-1,1 1 1,0 1-1,0 1 1,1 1-1,0 1 1,-23 19-1,-6 9-1437,13-9-2028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3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9722,'0'0'2278,"0"0"-1137,0 0-523,0 0 106,0 0 290,0 0-406,9 0 5,403-4 1784,-412 4-2553,1 1 0,-1-1 1,1 1-1,-1-1 0,0 1 1,1-1-1,-1 1 0,0-1 0,0 1 1,1-1-1,-1 1 0,0 0 1,0-1-1,0 1 0,0-1 0,0 1 1,0 0-1,0-1 0,0 1 1,0 0-1,0-1 0,0 1 1,0-1-1,0 1 0,0 0 0,-1-1 1,1 1-1,0 0-300,-4 13-4281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4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 7098,'0'0'2725,"0"0"-1288,0 0-456,0 0 366,0 0 150,22 0-174,25 1-877,14 1 75,1-3-1,-1-2 0,94-18 0,-123 19-1865,-15 1-1974,-4-1-3454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5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1 565 5433,'0'0'2867,"0"0"-891,0 0-533,0 0-226,2-19 18,8-146 1982,-10-215-1752,2 402-1488,1 0 0,1 0-1,0-1 1,10 24 0,0 6 26,113 510 13,-53-319-8,-74-242-8,0 1 0,0-1 0,0 1 0,1-1 0,-1 1 0,0-1 1,0 1-1,0-1 0,0 1 0,0-1 0,0 1 0,0-1 0,0 1 0,0-1 0,0 1 0,0 0 0,0-1 0,0 1 0,-1-1 0,1 0 1,0 1-1,0-1 0,0 1 0,-1-1 0,1 1 0,0-1 0,-1 1 0,1-1 0,0 0 0,-1 1 0,1-1 0,0 0 0,-1 1 1,1-1-1,-2 1 0,-24 2 6,-45-14 7,51 8-11,-81 0 6,100 3 24,2-1-34,-1 0 0,1 0-1,-1 0 1,1 0 0,-1 0 0,1 1 0,-1-1 0,1 0-1,0 0 1,-1 1 0,1-1 0,0 0 0,0 1 0,-1-1-1,1 1 1,0-1 0,0 1 0,0-1 0,0 1-1,0 0 1,0-1 0,-1 1 0,3 0 0,27-8 13,-23 6-10,45-10 198,0 3-1,1 1 1,58 0 0,-105 7 258,-4-1-3781,-2 2-3542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6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 6361,'0'0'2904,"0"0"-1524,0 0-81,0 0-12,0 0-240,23 1-215,173 2 1132,-192-3-2110,33-4 568,-36 3-603,-1 1-1,1-1 0,0 1 1,0-1-1,0 1 0,0-1 1,0 0-1,-1 0 0,1 1 0,0-1 1,-1 0-1,1 0 0,0 0 1,-1 1-1,1-1 0,-1 0 1,0 0-1,1 0 0,-1 0 1,1-2-1,-1-1-4863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16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6649,'0'0'2030,"0"0"-640,0 0 521,0 0-176,0 0-372,24 0-282,188-11 1163,-115 7-2587,-95 3-2926,-1-3-4505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28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1 135 5457,'0'0'1645,"0"0"-364,0 0 281,0 0-51,0 0-510,0 0-242,0 0 109,0 0 37,0 0-61,0 0-183,0 0-165,0 0-30,0 0-233,0 0 14,0 0-11,0 0-48,0 0 44,0 0-45,0 0 41,0 0-15,10-18-61,4 3-153,1 0-1,1 1 1,33-23-1,-42 32-8,0 0-1,0 1 1,1 1-1,-1-1 1,1 1-1,0 0 0,0 1 1,0 0-1,0 0 1,1 1-1,-1 0 1,15 0-1,-20 2 11,1 0-1,-1 0 0,1 0 0,-1 1 0,1-1 0,-1 1 0,0 0 0,0 0 0,1 0 0,-2 0 1,1 0-1,0 1 0,0-1 0,3 6 0,38 51-17,-20-26 9,-17-25 13,1 0-1,0-1 1,0 0-1,1-1 1,-1 1-1,2-2 1,-1 1-1,0-1 1,1-1-1,0 0 1,0 0-1,1-1 1,-1 0-1,1-1 0,-1 0 1,1 0-1,0-1 1,0-1-1,-1 0 1,1 0-1,0-1 1,0-1-1,-1 0 1,14-4-1,-4 0-222,0-1-1,-1-1 1,0 0-1,0-2 1,-1 0-1,0-1 1,-1-1 0,0 0-1,-1-1 1,18-20-1,-25 21-3199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2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9602,'0'0'4709,"0"0"-3294,0 0-1263,0 0-139,3 28 289,12 102-56,15 177 380,-29-288-601,3 55-6,-3 1 0,-3 0 0,-21 127 0,22-194-166,-13 40-126,13-46 26,0 1 1,0-1 0,0 1-1,0-1 1,-1 0 0,1 0 0,-1 1-1,1-1 1,-1 0 0,0 0 0,0-1-1,0 1 1,0 0 0,0-1 0,-3 3-1,-6-3-4612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29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8250,'0'0'1788,"0"0"-341,0 0-248,0 0-201,0 0-360,0 0-232,17 0-29,51-1-93,-64 2-238,0-1 0,1 2 0,-1-1 0,0 0-1,0 1 1,0 0 0,0 0 0,-1 0 0,1 0-1,0 1 1,-1-1 0,1 1 0,-1 0 0,0 0-1,0 0 1,0 0 0,4 7 0,11 10 258,-14-16-269,1-1 1,-1 0 0,1 0-1,0 0 1,-1-1 0,1 1-1,1-1 1,-1-1 0,0 1-1,0-1 1,1 1 0,-1-2 0,0 1-1,1 0 1,9-2 0,1-1 50,0 0 0,-1-1 0,1-1 1,14-7-1,-16 6-75,1 1 1,-1 0-1,1 0 1,0 2-1,18-2 0,-29 4-6,0 1-1,0-1 0,0 1 0,0 0 0,-1 0 0,1 0 0,0 1 1,-1-1-1,1 1 0,-1 0 0,1 0 0,-1 0 0,5 3 0,38 41 6,3 2-4,-44-44 14,0-1-1,0 0 1,1 0 0,-1 0 0,1 0 0,0-1 0,0 0 0,0 0 0,0-1-1,0 1 1,0-2 0,0 1 0,0 0 0,0-1 0,0 0 0,10-2-1,-9 0 22,0 0 0,0 0-1,0-1 1,0 0 0,-1 0-1,1 0 1,-1-1 0,0 0-1,0 0 1,0-1 0,-1 0-1,0 0 1,8-9 0,24-36 147,-27 35-330,1 0-1,0 1 1,17-16-1,-10 19-4754,-10 9-2550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30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81 345 9354,'0'0'1688,"0"0"-553,0 0-37,0 0 460,0 0-297,0-21-630,0 6-560,0-24 266,1 0 0,8-51 1,0 49-151,-4 22-45,-1 0 0,-1 0 0,1-23 0,-4 42-41,1 0-109,0 0 0,-1 1 0,1-1 0,0 1 0,0-1 0,-1 1 0,1-1 0,0 1 0,-1 0 0,1-1 0,-1 1 0,1 0 0,-1 0 0,1-1 0,-1 1 0,1 0 0,-1 0 0,0 0 0,1 0 0,-1-1 0,0 1 0,0 0 0,1 0 0,-1 1 0,6 30-37,-5-24 34,35 309 84,-26-191-65,47 214 0,-12-150 100,-43-186-89,-2-4 85,0 0 13,-56 1 147,4 0-208,1-2-1,-68-10 1,112 6 483,19 1-434,25-3-194,-35 7 126,134-16 241,221 3 0,-356 13-244,-1 0 58,0 0 1,-44 3-1958,43-3 1558,-28 6-4265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43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 9538,'0'0'2325,"0"0"-1055,0 0-196,0 0 16,0 0-23,0 0-358,23 0 323,88 1 124,125-3-575,-147-11-551,-56 4-4253,-48 14-1008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44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1 138 9402,'0'0'2216,"0"0"-1195,0 0-500,0 0 759,0 0 249,0 0-545,21-5-327,170-43 660,-79 30-936,31-6-773,-121 19-1594,-1-1 0,23-10-1,-13 0-8473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45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65 10762,'0'0'2130,"0"0"-1056,0 0-189,0 0 341,0 0-145,0 0-481,4-16-335,3 10-231,1 1 1,0 0 0,0 0 0,0 1 0,1 0 0,-1 1 0,1 0 0,0 0 0,0 1 0,0 0 0,16-2 0,-1 2-34,1 1 0,-1 1 0,32 4 1,-47-3 0,0 1 1,-1 0-1,1 1 1,-1 0-1,1 0 0,-1 0 1,0 1-1,0 1 1,0-1-1,-1 1 1,0 1-1,0-1 1,0 1-1,0 0 1,-1 1-1,0 0 1,0 0-1,-1 0 1,0 0-1,0 1 1,-1 0-1,0 0 1,0 0-1,-1 0 1,0 1-1,-1-1 0,3 14 1,-4-15-1,-1 1 1,0-1-1,0 1 1,-1-1-1,0 1 1,0-1-1,-1 0 1,0 1-1,0-1 1,-1 0-1,-4 9 1,1-7 9,0 0 0,0-1 1,-1 1-1,0-2 1,-1 1-1,1-1 1,-14 9-1,9-6-15,-1 0-1,0-1 1,-1-1 0,0 0-1,0-1 1,-1-1-1,0 0 1,0-1-1,0-1 1,0 0 0,-1-1-1,0 0 1,-18 0-1,33-4-15,0 1 0,1-1 0,-1 1-1,1-1 1,-1 1 0,1-1 0,-1 1-1,1-1 1,0 0 0,-1 1 0,1-1-1,0 0 1,-1 1 0,1-1 0,0 0-1,0 1 1,-1-1 0,1 0 0,0 0-1,0 1 1,0-1 0,0 0 0,0 0-1,0 1 1,0-1 0,0 0 0,0 0-1,1 1 1,-1-2 0,8-24-357,-2 21 366,0 0 1,1 1 0,0 0-1,0 0 1,0 0-1,0 1 1,0 0 0,1 0-1,0 1 1,-1 0 0,1 1-1,8-2 1,17 0-22,49 0 0,-70 4 47,0 0 0,0 0 1,0 1-1,0 1 1,0 0-1,0 0 0,-1 2 1,1-1-1,-1 1 0,0 1 1,-1 0-1,1 1 0,-1 0 1,0 0-1,-1 1 0,0 0 1,10 12-1,-12-12 1,0 1-1,0 0 0,-1 0 1,0 0-1,-1 1 1,0 0-1,-1 0 0,0 0 1,0 0-1,-1 1 1,-1 0-1,1-1 1,-2 1-1,0 0 0,0 0 1,-1 0-1,0 0 1,-1 0-1,-3 18 1,1-19 6,0-1 0,-1 1 0,0-1 0,-1 0 1,0 0-1,0-1 0,-1 1 0,0-1 1,-1 0-1,0-1 0,0 1 0,0-1 0,-1-1 1,0 0-1,-12 8 0,4-4 55,0-1 1,-1 0-1,0-1 1,-1-1-1,0 0 1,0-1-1,-26 4 0,26-7 65,-1-1-1,1 0 0,-1-1 1,1-1-1,-1-1 0,0-1 0,-35-8 1,42 7-51,0-2 0,0 1 0,1-1 0,0-1 0,0 0 0,0-1-1,1 0 1,0 0 0,0-1 0,0 0 0,1-1 0,-13-17 0,15 19-151,1-1 0,0 0-1,0-1 1,1 1 0,0-1-1,0 0 1,1 0-1,0-1 1,1 1 0,0-1-1,-3-17 1,17 26-1515,24 1-554,-10 0-2486,5 0-7189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45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12291,'0'0'3268,"0"0"-2189,0 0-747,0 0 40,0 0-49,0 0-37,0 12-138,-1 0-137,0-2 51,0 1 0,0-1 1,1 1-1,1 0 0,-1-1 0,2 1 1,4 19-1,-5-29-62,-1 0 0,0 0 0,1 0-1,-1 0 1,1-1 0,-1 1 0,1 0 0,-1 0 0,1 0 0,0 0-1,-1-1 1,1 1 0,0 0 0,0-1 0,0 1 0,-1-1 0,1 1-1,0-1 1,0 1 0,0-1 0,0 1 0,1-1 0,-1 0 2,0 0 1,0 0 0,-1-1 0,1 1-1,0 0 1,0-1 0,-1 1 0,1 0-1,0-1 1,-1 1 0,1-1 0,0 1-1,-1-1 1,1 0 0,-1 1 0,1-1-1,-1 0 1,1 1 0,-1-1 0,1 0-1,-1 0 1,3-4 92,-1 0-1,0-1 0,-1 1 1,1 0-1,-1 0 0,0-1 1,0-9-1,-17 14-3159,15 1 1020,1 0-4887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46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13179,'0'0'2455,"0"0"-1301,0 0-704,0 0 40,0 0-77,0 0-166,7-1-47,50-1 93,-8 1-134,-1-2-1,1-2 1,68-17 0,-77 13-3287,-39 9-1145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4:46.7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 11106,'0'0'1649,"0"0"-628,0 0 48,0 0 119,0 0-293,0 0-453,-7 14-155,1-2-195,1 0 0,0 0 1,1 1-1,0-1 0,1 1 0,0 0 0,1 0 0,-1 18 1,3 114 575,0-144-667,0 1 1,0-1-1,0 0 1,0 0-1,0 1 1,0-1-1,0 0 1,1 0-1,-1 0 1,0 1-1,1-1 1,-1 0-1,1 0 1,-1 0 0,1 0-1,0 0 1,-1 0-1,1 0 1,0 0-1,0 0 1,0 0-1,0 0 1,0 0-1,0-1 1,0 1-1,2 1 1,-1-1-3,1-1 1,-1 1 0,1-1 0,-1 0-1,1 0 1,-1 0 0,1 0-1,-1 0 1,1 0 0,-1-1 0,1 1-1,3-2 1,5-2 1,1 0 0,-1-1-1,0 0 1,13-10 0,-21 14 0,18-14-4,0 2-1,1 0 1,1 2-1,30-12 1,-47 21 1,0 0 0,1 1 0,0-1 0,-1 1 1,1 1-1,0-1 0,-1 1 0,1 0 0,0 0 1,-1 1-1,1 0 0,0 0 0,-1 1 0,1 0 1,-1 0-1,0 0 0,0 1 0,0 0 0,0 0 1,0 1-1,8 5 0,0 3 8,0 0 1,-1 1-1,0 1 0,-1 0 1,0 0-1,-2 2 0,1-1 0,-2 1 1,0 0-1,-1 1 0,-1 0 1,0 1-1,-1-1 0,-1 1 0,-1 0 1,-1 0-1,0 1 0,-1-1 1,-1 1-1,-2 30 0,-1-43 2,1 1-1,-1-1 1,0 1-1,-1-1 1,0 0 0,0 0-1,0 0 1,0 0-1,-1 0 1,0-1-1,0 0 1,-1 0 0,1 0-1,-1 0 1,0-1-1,0 0 1,-1 0-1,1 0 1,-1 0 0,0-1-1,-7 3 1,-2 1 24,0-1 0,-1-1 0,1 0 0,-1-1 1,0 0-1,-1-1 0,-25 0 0,17-1 148,-1-2 0,1-1 0,-1 0 0,1-2 0,0-1 0,-1-2 0,2 0 1,-37-14-1,46 12-137,13 6-25,-1 1 1,0-1 0,0 1 0,0 0-1,0-1 1,0 1 0,0 1 0,0-1 0,-5 0-1,5 12-2925,-1 0-994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19.2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 8754,'0'0'1639,"0"0"-480,0 0-22,0 0 254,0 0-332,-1 1-916,0 0 0,0 0 0,1 0 0,-1 0 0,0 0 0,0 0 0,1 1 0,-1-1 0,1 0 0,-1 0 0,1 1 0,0-1 0,-1 0-1,1 1 1,0 1 0,3 8-64,0 0-1,1 0 0,0 0 1,1-1-1,1 0 1,-1 0-1,1 0 0,13 15 1,-7-8-36,14 21-154,1-2 1,2 0-1,2-2 1,62 53-1,-70-74-1701,-23-12 1621,1-1-1,-1 0 0,1 0 1,0 0-1,-1 1 0,1-1 1,-1 0-1,1 0 1,0 0-1,-1 0 0,1 0 1,-1 0-1,1-1 0,0 1 1,-1 0-1,1 0 1,-1 0-1,1 0 0,-1-1 1,1 1-1,-1 0 0,1 0 1,-1-1-1,1 1 1,-1-1-1,1 1 0,-1 0 1,1-1-1,-1 1 0,1-1 1,-1 1-1,0-1 1,1 1-1,-1-1 0,0 1 1,0-1-1,1 0 0,2-16-5935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19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1 8210,'0'0'1599,"0"0"-627,0 0-151,0 0-195,0 0 55,0 0-144,-21 26-56,-67 85-45,69-87-432,1 1 0,1 1 0,1 1 0,2 1 0,1 0 0,-10 30 0,18-37-620,4-11-4620,1-10 498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2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9434,'0'0'2577,"0"0"-1777,0 0-240,129-2 704,-68 2 176,11 6-807,10 1-225,2-5-168,5-2-232,-5 0 216,-5-13-224,-3-27-16,-21 7-736,-21-5-3825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0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18 264 5129,'0'0'4862,"0"0"-2822,0 0-908,0 0-17,-4-20-302,-9-64-493,13 80-306,-1-1-1,1 0 0,0 1 1,0-1-1,1 0 1,0 1-1,-1-1 0,2 1 1,-1-1-1,0 1 1,1-1-1,0 1 0,0 0 1,0 0-1,0 0 1,1 0-1,0 0 0,0 0 1,0 1-1,0-1 1,0 1-1,1 0 0,-1 0 1,1 0-1,0 0 1,0 1-1,5-3 0,6-2 6,0 0 0,0 1-1,0 1 1,1 1-1,27-5 1,-16 4-26,0 3 0,0 0 0,-1 1 0,37 5 0,-47-3 16,1 2 0,0 0 0,-1 1 0,0 1 0,0 0 0,0 1 1,-1 1-1,15 9 0,-27-15-10,1 1 1,-1 0-1,0 0 1,-1 1-1,1-1 0,0 0 1,-1 1-1,1 0 1,-1 0-1,0 0 1,0 0-1,0 0 0,0 0 1,0 0-1,-1 0 1,0 1-1,1-1 1,-1 1-1,0 4 1,0-3 6,-1 0 0,-1 0 1,1 0-1,-1 0 1,0 0-1,0 0 0,0 0 1,-1 0-1,1 0 0,-1 0 1,0 0-1,-4 4 1,-8 13 41,-1-2 0,0 0 1,-2-1-1,-26 24 0,32-32-27,-57 55-6,11-13 90,2 2-1,3 3 1,-54 77 0,102-129-96,0 0 1,0 1-1,0-1 0,1 1 1,0 0-1,1 0 0,-1 0 1,1 0-1,1 0 0,-1 0 1,1 0-1,1 1 0,-1 8 1,2-15-10,-1 1 1,1-1 0,-1 0 0,1 0-1,0 0 1,-1 1 0,1-1 0,0 0-1,0 0 1,0 0 0,0 0 0,0 0-1,0-1 1,0 1 0,0 0 0,0 0-1,1-1 1,-1 1 0,0-1 0,0 1-1,1-1 1,-1 1 0,0-1 0,1 0-1,-1 0 1,0 1 0,1-1 0,0 0 0,48 2 51,-41-2-36,453 0 831,-460-1-914,0 1 0,0-1 0,0 1 0,0 0 0,0 0 0,0 0 0,0 1 0,1-1 0,-1 0 0,0 1 0,0-1 0,-1 1 0,1 0 0,0-1 0,0 1 0,0 0 0,0 0 0,0 0 0,-1 1-1,1-1 1,-1 0 0,1 1 0,-1-1 0,1 1 0,-1-1 0,0 1 0,0 0 0,1-1 0,-1 1 0,-1 0 0,1 0 0,0 0 0,1 2 0,-1 18-4521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4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10098,'0'0'2393,"0"0"-1473,0 0-528,0 0 344,0 0 568,0 0-551,0 0-153,109 0-40,-67 0-440,5 0 344,-2 0-408,-6 0-8,-7 0-96,-7 0 0,-20 17-872,-5 1-1929,0 0-4592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4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11923,'0'0'2320,"0"0"-1680,0 0-440,0 0 408,0 0 401,0 0-569,143 8-232,-93-3-160,11 13-48,-11-3-992,-13 3-3938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0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9674,'0'0'2121,"0"0"-1193,0 0-96,0 0 544,102 136-424,-55-96-488,2 0 305,-2-7-449,-3-2-144,-6-4 0,-6-7-168,-8-5-16,-4-4-32,-5-2-776,-8-2-225,-4-7-1543,-3 0-1769,0 0-2617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1.0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 0 11779,'0'0'2680,"0"0"-1640,0 0-832,-81 145 593,54-96-521,2 0-184,0-7 64,3-4-160,7-12 0,3-6 0,4-11-448,8-9-345,0 0-1703,0 0-2657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1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0 127 13219,'0'0'1922,"0"0"-938,0 0-449,0 0 138,0 0-357,0 0-207,6-11-30,-2 5-71,-2 1-7,1 0 1,-1 0 0,2 0-1,-1 0 1,0 1 0,1-1 0,0 1-1,0 0 1,0 0 0,1 0 0,-1 1-1,1-1 1,0 1 0,9-4-1,11-2 1,0 1 0,1 1-1,0 1 1,0 1-1,1 1 1,47 0-1,-73 4 0,0 0-1,0 0 0,1 0 1,-1 0-1,0 1 0,0-1 1,0 0-1,1 0 1,-1 1-1,0-1 0,0 1 1,0-1-1,0 1 0,0-1 1,0 1-1,0 0 1,0-1-1,0 1 0,0 0 1,0 0-1,-1 0 0,1-1 1,0 1-1,0 0 1,-1 0-1,2 2 0,-1 0 4,-1 0 1,1 0-1,0-1 0,-1 1 0,0 0 0,0 0 0,0 0 0,0 0 0,0 0 1,-1 5-1,-2 4 3,-1 0 0,1 0 1,-2 0-1,-8 16 0,-67 110-9,49-90 27,2 2 0,2 1 0,2 1 0,-24 77 0,45-117-26,2 0 0,-1 1 0,2-1 0,0 0 0,0 1 0,2 22 0,0-34 2,-1 1 0,0 0 0,1-1 0,0 1 0,-1-1 0,1 1 0,0-1 0,0 0 1,0 1-1,-1-1 0,2 0 0,-1 0 0,0 1 0,0-1 0,0 0 0,0 0 0,1 0 0,-1 0 0,0 0 0,1-1 0,-1 1 0,1 0 0,-1-1 0,1 1 0,-1-1 0,1 1 0,0-1 0,2 1 0,54 1 72,-42-3-37,14-1 48,-1-1 0,0-1 0,0-2-1,28-9 1,-28 6-28,0 2-1,0 1 0,1 1 1,31 0-1,-55 5-107,-1 0 0,1 0 0,0 0 0,-1 1-1,1 0 1,0 0 0,-1 0 0,11 4 0,-14-3-50,0-1 1,1 1-1,-2 0 1,1 0-1,0 0 1,0 0-1,0 0 0,-1 0 1,0 0-1,1 1 1,-1-1-1,0 1 1,0-1-1,0 1 1,0-1-1,0 1 0,-1-1 1,1 1-1,-1 0 1,0 3-1,4 36-3237,-4 1-3507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4.9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 8546,'0'0'2384,"0"0"-1696,0 0 441,0 0 663,0 0-584,0 0-375,136 0-537,-102-2 112,1-5-288,-3 1-48,-7-3-16,-3 2-56,-7 3-352,-13 4-601,-2 0-2007,0 0-2801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5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 10442,'0'0'1601,"0"0"-1121,0 0 360,0 0 512,0 0-544,145-6-632,-95 1-32,9 5-144,-10 0-832,-14 7-3641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7.1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102 295 4281,'0'0'3579,"0"0"-2033,0 0-458,0 0 86,0 0-238,0 0-182,-11-3-145,0 2-405,8 1-110,-1 0 0,0-1 0,1 1-1,-1-1 1,0 0 0,1 0 0,-1 0-1,1-1 1,-1 1 0,1-1-1,0 0 1,-5-2 0,6 1-8,-1 0-1,1 0 1,-1 0-1,1 0 1,0 0-1,0 0 1,0 0 0,0-1-1,1 1 1,-1 0-1,1-1 1,0 0 0,0 1-1,0-1 1,1 0-1,-1-5 1,0-4 182,1 1-1,0-1 1,3-20 0,-2 29-266,1-1-1,0 1 1,0 0 0,0-1 0,0 1-1,1 0 1,-1 0 0,1 1 0,0-1-1,1 0 1,-1 1 0,0 0 0,1 0-1,0 0 1,7-4 0,64-36 26,-60 37-31,1 0-1,0 1 1,0 0 0,0 1-1,1 1 1,-1 1 0,1 0-1,-1 1 1,1 1 0,0 1-1,-1 0 1,1 1 0,-1 0-1,19 7 1,-23-6 4,0 0-1,-1 1 1,1 1-1,-1 0 1,0 1-1,0 0 1,-1 0-1,0 1 1,0 1-1,0 0 0,-1 0 1,0 0-1,-1 1 1,0 1-1,0-1 1,-1 1-1,0 1 1,-1-1-1,9 22 1,-13-26-10,0 0 0,0 0 0,-1 1-1,1-1 1,-2 0 0,1 0 0,-1 1 0,0-1 0,0 1 0,0-1 0,-1 0 0,0 0-1,-1 1 1,1-1 0,-1 0 0,0 0 0,-1 0 0,1 0 0,-1-1 0,0 1 0,-1-1 0,0 0-1,1 1 1,-1-2 0,-1 1 0,-5 5 0,-12 9 5,-1-1 1,-1-1-1,0-2 0,-41 21 1,25-14-15,18-10 29,1 1 0,0 1-1,0 0 1,2 2 0,-24 24-1,34-30-7,1 0 1,1 0-1,-1 1 0,2 0 0,0 1 0,0-1 1,1 1-1,0 0 0,1 1 0,1-1 0,0 1 1,-2 14-1,2-7-12,1-1 1,0 1 0,2 0-1,0-1 1,1 1-1,4 19 1,-4-36 9,0 0 0,0-1 0,1 1 0,-1-1-1,1 1 1,-1-1 0,1 1 0,0-1 0,0 0 0,0 0 0,0 0 0,1 0-1,-1 0 1,0-1 0,1 1 0,-1 0 0,1-1 0,0 0 0,-1 0-1,1 0 1,0 0 0,0 0 0,0 0 0,-1-1 0,1 0 0,0 1 0,0-1-1,0 0 1,0 0 0,0-1 0,0 1 0,0 0 0,0-1 0,0 0 0,-1 0-1,1 0 1,0 0 0,0 0 0,-1 0 0,1-1 0,-1 0 0,1 1-1,-1-1 1,0 0 0,4-4 0,19-24 75,-15 17-91,0 1 1,1 0-1,0 0 0,1 1 1,23-16-1,-32 26 20,1-1-1,-1 1 1,1-1-1,0 1 0,-1 0 1,1 0-1,0 1 1,0-1-1,0 1 1,0 0-1,0 0 1,0 0-1,-1 0 1,6 2-1,59 17-8,-56-14 23,1-1-1,0-1 1,18 4-1,-20-6-9,0 1 0,0-2-1,0 1 1,0-1-1,0-1 1,0 0-1,0-1 1,0 0-1,0 0 1,0-2 0,-1 1-1,1-1 1,-1 0-1,0-1 1,-1 0-1,12-8 1,-1-5-731,0-1 0,-1 0 0,22-29 1,-5-5-6558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8.5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130 246 6105,'0'0'2055,"0"0"-1236,0 0-200,0 0 569,0 0-130,0 0-185,-5-3-331,3 2-571,0 0 102,0 0-1,0 0 1,1 0-1,-1 0 0,0-1 1,0 1-1,1-1 1,-1 1-1,1-1 1,-1 1-1,1-1 1,0 0-1,0 1 1,-1-1-1,1 0 1,0 0-1,1 0 1,-1 0-1,0 0 1,1 0-1,-1 0 0,1-1 1,-1 1-1,1 0 1,0 0-1,0 0 1,0-4-1,0-1-56,1 1 0,-1 0 0,1-1 0,0 1 1,0 0-1,1 0 0,0 0 0,0 0 0,0 0 0,1 0 0,0 0 0,0 1 0,0-1 0,1 1 0,0 0 0,0 0 0,0 0 0,0 1 0,1-1 0,0 1 0,0 0 1,0 1-1,0-1 0,11-4 0,-4 0-20,0 1 0,1 1 1,0 0-1,0 1 0,0 0 1,0 1-1,1 1 0,-1 0 0,1 0 1,0 2-1,0 0 0,0 0 1,0 1-1,24 4 0,-28-2 6,0 0 0,0 1 0,-1 0-1,1 1 1,-1 0 0,0 0 0,0 1 0,0 0-1,-1 1 1,0 0 0,0 0 0,0 1 0,-1 0-1,0 0 1,0 1 0,-1 0 0,0 0 0,0 0-1,-1 1 1,0 0 0,4 10 0,-7-15 10,0 0 0,-1 0 0,1 0 1,-1 0-1,0 0 0,0 1 0,0-1 1,0 0-1,-1 1 0,0-1 0,0 0 1,0 1-1,0-1 0,-1 0 0,0 1 0,0-1 1,0 0-1,0 1 0,-1-1 0,1 0 1,-1 0-1,0 0 0,0-1 0,-1 1 1,1 0-1,-1-1 0,0 0 0,0 1 1,0-1-1,0 0 0,-1 0 0,1-1 1,-8 5-1,-158 105 32,116-80-24,1 2 1,2 3 0,-69 63-1,110-90-7,-1 0-1,2 1 0,-1 1 0,2-1 0,-1 1 0,2 0 0,-1 1 0,2-1 0,0 1 0,0 1 0,1-1 0,1 0 0,0 1 0,1 0 0,1 0 1,0 0-1,0-1 0,2 1 0,2 21 0,-2-30-14,1 0 1,0 0-1,0 0 1,0-1-1,0 1 1,1-1-1,0 0 0,-1 0 1,2 0-1,-1 0 1,0 0-1,1-1 1,0 1-1,0-1 1,0 0-1,0 0 1,0-1-1,0 1 0,1-1 1,0 0-1,-1 0 1,1 0-1,0-1 1,0 0-1,0 0 1,5 1-1,0 0 15,1-1 1,-1 0-1,1 0 1,-1-1-1,1 0 0,-1-1 1,1 0-1,-1-1 0,0 0 1,0-1-1,18-6 1,41-30 32,-49 27 113,1 0 0,0 1-1,39-13 1,-53 22-140,0 0 1,0 1-1,0 0 0,0 0 0,0 0 0,0 1 1,1 0-1,-1 1 0,0-1 0,0 1 0,0 1 1,0-1-1,0 1 0,0 1 0,0-1 1,10 6-1,1 2 65,0 0 0,0-2 0,1 0 0,1-1 0,28 6 0,-40-12-182,-1 0 1,0-1 0,1 1-1,-1-1 1,0-1-1,1 1 1,-1-1 0,0-1-1,1 1 1,-1-1 0,0 0-1,0-1 1,-1 0 0,1 0-1,0-1 1,-1 1 0,0-1-1,8-7 1,23-23-4983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2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11626,'0'0'2714,"0"0"-1361,0 0-605,0 0-313,0 0-195,0 0-131,5 22 171,27 93 116,36 146 364,-7 96-994,-60-348 58,2 0-1,-1 0 1,1 0 0,0 0 0,1 0 0,0-1 0,7 11 0,-7-14-591,-1 0-1,1-1 1,0 0 0,1 0-1,-1 0 1,1 0 0,8 5 0,12 1-8377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1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9402,'0'0'5306,"0"0"-3676,0 0-1242,0 0 80,0 0 111,16 20 101,2 4-518,16 19 146,41 41 0,33 36-884,108 156 0,-215-281-837,0 0 1,0 0 0,0-1 0,0 1 0,-1 0 0,-1-9 0,1-17-4101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2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292 1 7114,'0'0'4488,"0"0"-2423,0 0-1320,0 0-168,0 0 352,0 0-131,-20 17-241,-67 59-21,77-66-463,1 0 1,0 1-1,1 0 0,0 0 0,1 1 0,0 0 1,1 0-1,-6 16 0,-4 8 74,-8 10-54,7-15-295,1 0-1,-19 58 0,35-88-1287,0-1-2196,0-2-1564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3.4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1 308 4489,'0'0'2135,"0"0"-663,0 0-313,0 0 72,0 0-100,0 0-179,4-1-159,-3 1-605,1 0 0,0-1 1,-1 1-1,1-1 0,0 1 1,-1-1-1,1 1 1,-1-1-1,1 0 0,-1 0 1,1 0-1,-1 0 1,0 0-1,1 0 0,-1 0 1,0 0-1,0-1 1,0 1-1,0-1 0,0 1 1,0 0-1,0-1 1,0 1-1,-1-1 0,1 0 1,0 1-1,-1-1 0,0 0 1,1 1-1,-1-1 1,0 0-1,0-2 0,5-11-1042,2-5 850,0 2 1,1-1-1,1 1 0,1 0 1,1 1-1,0 0 0,18-19 1,-23 28 0,1 0 0,0 1 0,1 0 0,0 0 0,0 1 1,0 0-1,1 1 0,0 0 0,0 0 0,0 0 1,1 1-1,-1 1 0,1 0 0,0 0 0,0 1 0,11-1 1,-8 2 4,0 1 0,-1 1 0,1 0 0,-1 0 0,1 1 0,-1 1 0,0 0 1,0 1-1,12 6 0,-3 0 31,0 1 0,-1 2 0,36 28 0,-37-26-32,-2 0 0,1 1 0,-2 1 0,0 0 0,-1 2-1,-1 0 1,13 23 0,-23-37 2,-1 1 0,0 0 0,-1 0 0,1 1-1,-1-1 1,0 0 0,-1 1 0,0-1 0,0 1 0,0 0-1,-1-1 1,1 1 0,-2 0 0,1-1 0,-1 1 0,0 0-1,0-1 1,-1 1 0,0-1 0,0 0 0,-1 0-1,1 1 1,-1-1 0,-1-1 0,1 1 0,-1 0 0,0-1-1,0 0 1,-8 8 0,-4 2-22,-1-1 1,-1 0-1,0-1 0,-1 0 0,0-2 1,-1 0-1,-31 11 0,-14 1 23,-73 15-1,95-27 27,39-11-34,1 1-1,0 0 1,-1 0 0,1 1 0,0-1 0,-1 1 0,1-1-1,0 1 1,0 0 0,1 0 0,-1 0 0,0 1 0,1-1-1,-1 1 1,1-1 0,-1 1 0,-1 3 0,3-3 3,0 0 1,0 0-1,0 0 1,1 0 0,-1 0-1,1 0 1,0 0-1,-1 0 1,1 0-1,1 0 1,-1 0 0,0 0-1,1 0 1,0 0-1,-1 0 1,1 0-1,0-1 1,1 1 0,-1 0-1,3 4 1,2 3 18,1-1 1,-1 0 0,2-1 0,-1 0 0,1 0-1,0 0 1,1-1 0,0 0 0,0-1-1,0 0 1,1-1 0,-1 1 0,2-2-1,-1 0 1,0 0 0,1 0 0,0-2 0,-1 1-1,18 1 1,20 1 348,-1-2 0,1-2 0,54-6 1,-100 5-349,22-2-35,0 0 1,1-2 0,-1-1-1,-1-1 1,1 0-1,-1-2 1,0-1 0,41-22-1,-50 22-957,0 0 0,-1-1 0,0-1 0,20-21 0,-9 1-8604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5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 11899,'0'0'2888,"0"0"-1672,0 0-1200,0 0 64,0 0 281,0 0-201,0 0 232,133-11-312,-96 5-80,-7 1 0,-5 5-48,-8 0-376,-7 0-769,-10 13-1183,0 5-689,-12 2-3872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5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11346,'0'0'2097,"0"0"-1313,0 0-536,0 0 816,0 0-344,136-7-720,-91-15-56,-8 2-2472,-10-3-6338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9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 4961,'0'0'4349,"0"0"-2838,0 0-974,0 0 326,0 0-76,0 0-261,2 1-265,31 15 190,0-1 1,1-2 0,1-1-1,0-2 1,1-1-1,70 7 1,-65-14-398,-1-2 0,66-7 0,-92 5-43,1-1 0,-1 0 1,0-1-1,0-1 0,0 0 0,-1-1 0,1 0 1,-1-1-1,-1-1 0,20-14 0,-30 21-10,0 0 1,-1-1-1,1 1 0,-1 0 0,1-1 1,-1 1-1,0-1 0,1 1 1,-1-1-1,0 0 0,0 1 0,0-1 1,0 0-1,0 0 0,-1 0 0,1 0 1,-1 0-1,1 0 0,-1 0 1,0 0-1,1 0 0,-1 0 0,0 0 1,0 0-1,0 0 0,-1 0 0,1 0 1,0 0-1,-2-2 0,1 3 0,0-1 1,0 1-1,-1 0 0,1-1 0,0 1 0,-1 0 0,1 0 0,-1 0 1,0 0-1,1 1 0,-1-1 0,0 0 0,1 1 0,-1-1 0,0 1 0,0-1 1,1 1-1,-1 0 0,0 0 0,0 0 0,0 0 0,0 0 0,1 0 1,-1 0-1,0 1 0,0-1 0,1 1 0,-1-1 0,0 1 0,0 0 1,-2 1-1,1 0-11,0 0 1,0 0 0,0 0 0,0 0-1,1 0 1,-1 1 0,1-1 0,-1 1-1,1-1 1,0 1 0,0 0-1,0 0 1,-1 4 0,-20 47-75,18-41 82,-17 51 30,3 1 1,3 1 0,-12 102 0,0 209 51,22-275-101,3 72-387,3-172-981,0-4-1844,0-8-3442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29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8482,'0'0'1347,"0"0"-786,0 0-265,0 0 580,0 0 185,27 0-117,216-4 1274,181 4 1058,-426 12-3980,-13-6-1257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35.2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6313,'0'0'1850,"0"0"-847,0 0-287,0 0 354,0 0-286,6 32 441,11 167 191,20 453-355,-37-171-926,0-480-50,0-1 87,0 0 321,0 0 98,5-18 59,86-131-207,-27 48-413,199-380 382,-82 144-385,-86 189-116,-95 148 23,0 0 0,1-1 0,-1 1 0,0 0 1,0-1-1,1 1 0,-1 0 0,0 0 0,0-1 1,1 1-1,-1 0 0,0 0 0,1 0 0,-1-1 1,0 1-1,1 0 0,-1 0 0,0 0 1,1 0-1,-1 0 0,0 0 0,1 0 0,-1 0 1,0 0-1,1 0 0,-1 0 0,1 0 0,-1 0 1,0 0-1,1 0 0,-1 0 0,0 0 0,1 0 1,-1 0-1,0 0 0,1 1 0,-1-1 0,0 0 1,1 0-1,-1 0 0,0 1 0,0-1 0,1 0 1,-1 0-1,0 1 0,0-1 0,1 0 1,-1 1-1,0-1 0,0 0 0,0 1 0,0-1 1,1 0-1,-1 1 0,0-1 0,0 0 0,0 1 1,0-1-1,0 0 0,0 1 0,0 0 0,6 23-5599,-6-9-1257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35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5049,'0'0'1274,"0"0"-261,0 0 633,0 0 125,6 20-501,-3-11-1140,7 23 496,1 0 0,26 48 0,-17-42 66,101 172 1625,-101-181-2065,1-1 0,2-1 0,0-1 0,2-1 0,27 21 0,-27-17-131,-25-29-122,21 0-3796,-9 0-1012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37.1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89 4121,'0'0'2775,"0"0"-1388,0 0-621,0 0 355,0 0 114,0 0-345,0 0-512,0 0-19,0 0 191,0 0 171,0 0 86,0 0-206,0 0-121,0 0-42,0 0-266,0 0-51,0 0-10,0 0-42,20-8 221,1-5-280,0 1 1,1 1-1,1 1 1,0 2-1,45-13 1,-59 19-11,0 1 0,1 0 1,-1 0-1,0 1 0,0 0 0,0 0 1,1 1-1,-1 0 0,0 1 0,0 0 1,0 0-1,-1 1 0,1 0 0,0 1 1,-1 0-1,0 0 0,0 1 0,14 10 1,-18-12-1,0 1 1,0-1-1,0 1 1,-1 0 0,1 0-1,-1 0 1,0 0-1,3 6 1,-5-8-1,-1-1 0,0 1 0,1-1 0,-1 1 0,0-1 0,0 1 0,0-1-1,0 1 1,0 0 0,0-1 0,0 1 0,0-1 0,-1 1 0,1-1 0,-1 1 0,1-1 0,-1 1 0,1-1 0,-1 0 0,0 1 0,0-1 0,0 0 0,0 0 0,0 1 0,0-1 0,0 0 0,0 0 0,0 0 0,0 0 0,-1 0 0,1 0 0,-2 0 0,-114 70 7,76-48-8,-60 43 0,91-58 1,0 0 0,0 1 0,1 0-1,0 1 1,1 0 0,0 1 0,0-1-1,1 1 1,0 1 0,-5 14-1,9-17 1,1-1 0,0 1 0,0 0-1,1 0 1,0 0 0,0 0-1,2 11 1,-1-17 0,0 0-1,0 0 1,0 0 0,1 0 0,-1 0-1,1 0 1,0 0 0,-1 0-1,2 0 1,-1 0 0,0 0 0,0 0-1,1 0 1,0-1 0,-1 1-1,1-1 1,0 1 0,0-1 0,1 0-1,-1 1 1,0-1 0,1 0-1,3 2 1,-3-3 19,0 0 1,0-1-1,0 1 0,0 0 0,0-1 1,0 0-1,0 0 0,0 0 1,0 0-1,0 0 0,0-1 0,0 1 1,0-1-1,0 0 0,0 0 0,0 0 1,0 0-1,-1 0 0,1-1 1,0 1-1,-1-1 0,1 0 0,-1 0 1,0 0-1,4-3 0,20-13 122,-23 17-144,-1 0 0,0 0 0,1 1 0,-1-1 1,1 1-1,-1-1 0,0 1 0,1 0 0,-1 0 1,1 0-1,-1 0 0,1 1 0,-1-1 0,1 1 1,-1-1-1,3 2 0,43 19 51,-18-6-47,-18-11 26,0 0 1,0-1-1,1-1 1,-1 1-1,1-2 1,-1 0-1,1 0 1,20-3-1,-25 1 7,0 0-1,0-1 1,-1 0-1,1-1 1,-1 0-1,0 0 1,1 0 0,-1-1-1,-1 0 1,1 0-1,-1-1 1,1 0 0,-1 0-1,8-9 1,17-26 52,10-11-110,-40 51-193,26-1-4705,-12-1 774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3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0 9178,'0'0'3881,"0"0"-2657,0 0-896,0 0 27,-24 28 246,-73 92 37,90-111-588,0 1-1,1 0 1,0 0 0,1 0 0,0 1 0,1 0 0,0 0-1,1 0 1,0 0 0,1 1 0,0-1 0,1 1 0,0-1-1,1 1 1,1 16 0,-1-3 8,0-13-51,0 1 0,1-1 0,0 1 0,1-1 0,0 0 0,1 0 0,0 0 0,1 0 0,1 0 0,-1-1 1,2 1-1,0-1 0,0-1 0,1 1 0,0-1 0,1 0 0,0-1 0,1 0 0,0 0 0,0 0 0,1-2 0,0 1 0,0-1 1,0 0-1,17 6 0,-14-6 0,0-2 1,0 0-1,1 0 0,0-2 1,-1 1-1,1-2 1,1 0-1,-1 0 1,0-2-1,0 1 1,0-2-1,1 0 1,20-4-1,-28 3-4,0 0-1,0 0 1,-1-1 0,1 0-1,0 0 1,-1 0 0,1-1-1,-1 0 1,0 0 0,-1-1-1,1 0 1,-1 0 0,0 0-1,0 0 1,0-1-1,-1 0 1,0 0 0,0 0-1,0 0 1,-1-1 0,0 0-1,0 1 1,-1-1 0,1 0-1,-2 0 1,1 0 0,0-11-1,0 8 8,-1 0 1,-1-1-1,1 1 0,-2 0 0,1 0 0,-2 0 0,1 0 0,-1 0 0,-1 0 0,1 0 0,-2 1 1,-6-15-1,6 18 23,0 0 1,0 1 0,0 0 0,-1-1 0,0 1 0,0 1 0,0-1-1,0 1 1,-1 0 0,0 0 0,0 1 0,0-1 0,0 1-1,0 1 1,-1-1 0,0 1 0,1 0 0,-1 1 0,-10-2 0,2 1 9,1 1 1,-1 1-1,1 0 1,-1 1-1,1 0 1,-1 1 0,1 1-1,0 0 1,0 1-1,0 1 1,1 0-1,-1 0 1,1 2 0,-12 7-1,15-8-48,1 0 1,0 1-1,1-1 0,-1 2 0,1-1 1,1 1-1,0 1 0,0-1 0,0 1 0,1 0 1,0 1-1,1-1 0,0 1 0,1 0 0,0 1 1,0-1-1,1 1 0,-3 18 0,3 35-813,3-12-1250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37.9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651 214 3577,'0'0'4838,"0"0"-3131,0 0-525,0 0 409,0 0 194,0 0-435,1-20-604,1-7-538,0 11-18,-1 0-1,0-1 1,-4-24-1,3 37-153,-1 1 0,0 0-1,0-1 1,-1 1 0,1 0-1,0 0 1,-1 0-1,0 0 1,0 0 0,0 0-1,0 1 1,0-1-1,-1 0 1,1 1 0,-1 0-1,0 0 1,0 0 0,1 0-1,-1 0 1,0 0-1,-1 1 1,1-1 0,0 1-1,0 0 1,-1 0-1,-4-1 1,-8-1-32,1 0 0,-1 0 0,0 2 0,-20 0 0,19 1-10,0 1 0,0 1 0,0 0 0,0 2 0,0 0 0,1 0 0,0 2 0,0 0-1,0 1 1,-27 17 0,23-14 6,2 1-1,-1 1 1,2 0-1,0 2 0,0 0 1,1 0-1,1 2 1,0 0-1,1 1 0,1 0 1,1 1-1,1 0 1,0 1-1,1 1 0,1-1 1,1 2-1,0-1 1,2 1-1,-5 28 0,5-17 0,2 0-1,2 0 0,0 1 1,3-1-1,0 0 0,2 1 1,1-1-1,2-1 1,1 1-1,2-1 0,1 0 1,20 43-1,-22-57 4,1 0 0,0-1 1,1 0-1,1-1 0,0 0 0,1-1 0,1 0 1,0-1-1,1 0 0,0-1 0,1-1 0,1 0 1,-1-1-1,2-1 0,-1 0 0,1-1 0,1-1 1,-1-1-1,1 0 0,0-2 0,0 1 0,35 2 1,-26-6 83,-1 0 0,0-2 0,0 0 0,0-2 0,0-1 0,0-1 0,36-12 0,-47 11-189,0 0 0,0-2-1,-1 1 1,0-2 0,18-13 0,-21 12-507,0 1 0,-1-2 0,0 1 0,0-2 1,-1 1-1,12-21 0,-8 6-6295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38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 7514,'0'0'2859,"0"0"-1784,0 0-909,0 0 41,0 0 280,5 26 129,-1 7-396,0-5-2,0-1 1,2 1-1,13 35 1,53 154 1502,-78-232-1306,0 0 0,-1 1-1,-16-25 1,12 21-371,0-1-1,-8-22 1,15 31-35,1 1 1,0 0-1,0-1 0,1 1 0,1-1 1,-1 0-1,2 0 0,-1 0 0,1 1 0,1-1 1,0 0-1,2-11 0,-1 14-7,1 0-1,0 1 1,0-1-1,0 1 1,1 0-1,0 0 1,0 0-1,1 0 0,-1 1 1,1-1-1,0 1 1,1 1-1,-1-1 1,1 1-1,0 0 1,0 0-1,8-3 1,-1 0-9,0 0 0,0 1 0,1 1 0,0 0 0,1 1 0,-1 0 0,1 1 0,-1 1 0,1 0 0,0 1 0,0 1 0,21 2 0,-34-1-119,-1-1 0,1 1 0,-1 0 0,1 0 0,-1 0 0,0 0 0,1 0 0,-1 0-1,0 0 1,0 0 0,0 1 0,0-1 0,0 0 0,0 1 0,0-1 0,0 1 0,-1-1 0,1 1 0,-1-1 0,1 1 0,-1 0 0,1-1 0,-1 1-1,0-1 1,0 4 0,1-2-583,2 13-4983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39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10802,'0'0'1793,"0"0"-1145,0 0-227,0 0 531,0 0-73,0 0-309,12 0-253,38-1 38,128 3 616,-175-2-970,0 0 1,0 1-1,1 0 1,-1 0 0,0 0-1,0 0 1,0 1-1,0-1 1,0 1-1,0-1 1,-1 1 0,1 0-1,0 0 1,-1 0-1,0 1 1,1-1-1,-1 1 1,0-1-1,0 1 1,0 0 0,-1 0-1,1 0 1,-1 0-1,1 0 1,-1 0-1,0 0 1,0 0 0,0 0-1,0 4 1,0 0 8,0-1 0,-1 0 1,0 1-1,0-1 1,0 1-1,0-1 0,-1 0 1,-1 1-1,1-1 1,-1 0-1,0 0 0,0 0 1,0 0-1,-5 8 1,-18 18-6,-1-1 0,-1-1 1,-2-2-1,0-1 1,-54 38-1,45-34 7,37-31-13,1 0 1,0 0 0,0 0 0,-1 0 0,1 0 0,0 0-1,0 0 1,0 1 0,-1-1 0,1 0 0,0 0 0,0 0-1,0 1 1,0-1 0,-1 0 0,1 0 0,0 0 0,0 1-1,0-1 1,0 0 0,0 0 0,0 1 0,0-1 0,0 0-1,0 0 1,0 0 0,0 1 0,0-1 0,0 0 0,0 0-1,0 1 1,0-1 0,0 0 0,0 0 0,0 1 0,0-1-1,0 0 1,0 0 0,0 1 0,0-1 0,0 0 0,1 0-1,-1 0 1,0 1 0,0-1 0,0 0 0,0 0 0,1 0-1,-1 1 1,0-1 0,1 0 0,19 7 54,38-2 142,-50-5-148,56 5 252,188 8 257,-248-13-591,1-1 0,0 1 0,0-1 0,-1-1 0,1 1-1,-1 0 1,1-1 0,-1 0 0,0 0 0,0-1 0,0 1 0,0-1-1,0 0 1,0 0 0,-1 0 0,1 0 0,-1-1 0,5-5-1,4-8-1053,-1 0 0,0 0-1,8-20 1,-12 23-556,18-37-6458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39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66 6809,'0'0'2428,"0"0"-1403,0 0-811,0 0 30,0 0 225,0 0 310,-3 15-87,-4 31-509,-30 214 3133,31-184-2720,3 0 0,12 131 0,-5-186-560,1 1 1,0-1-1,2 0 1,0-1-1,2 0 1,0 0-1,1-1 1,1 0 0,1 0-1,20 24 1,-21-30-16,0-1 1,0-1-1,2 1 1,-1-2-1,1 0 0,0 0 1,1-2-1,0 1 1,1-2-1,0 0 1,0 0-1,0-2 1,1 0-1,24 5 1,-23-7 2,0-1 1,0-1 0,0 0 0,0-1 0,-1-1-1,1-1 1,0 0 0,0-1 0,0-1-1,-1 0 1,0-1 0,0-1 0,0-1 0,-1 0-1,0-1 1,0-1 0,-1 0 0,0-1 0,0 0-1,-1-1 1,-1-1 0,0 0 0,15-20-1,-9 10 52,0-1 0,-2 0 0,-1-2 0,-1 0-1,-1 0 1,-1-1 0,-1-1 0,-1 0-1,-2-1 1,-1 1 0,-1-1 0,-1-1 0,-2 1-1,0-1 1,-2 1 0,-3-34 0,-1 41-26,-1 1 1,-1 0-1,0 0 1,-2 0-1,0 1 0,-1 0 1,-1 1-1,0-1 1,-2 2-1,-20-27 1,11 17-62,-2 1-1,-1 1 1,-1 1 0,-1 2 0,-48-35 0,55 46 4,-1 1 0,0 0 0,0 1 0,-1 1 0,0 1 0,0 1 0,-1 0 0,0 2 0,0 0 0,0 2 0,-27-1 0,35 3-77,-1 0-1,1 1 0,0 1 0,-1 0 0,1 1 0,0 0 1,0 1-1,1 0 0,-1 1 0,1 1 0,0 0 1,0 0-1,1 2 0,0-1 0,0 1 0,0 1 0,1-1 1,-17 21-1,23-22-139,0-1 0,1 1 0,0 0 0,0 0 0,0 0 0,1 1 0,0-1 0,0 1 0,1-1 0,0 1 0,0 11 0,0-7-621,-2 24-3343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0.2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0 100 7666,'0'0'2309,"0"0"-1390,0 0-165,0 0 278,21 9-136,-6-3-734,16 8 286,0-1-1,1-2 1,53 11 0,-71-20-359,-1 0 0,0 0 1,0-2-1,1 1 0,-1-2 1,22-3-1,-32 4-52,0-1 1,1-1-1,-1 1 0,0 0 0,0-1 1,0 1-1,0-1 0,0 0 1,-1 0-1,1 0 0,0-1 1,-1 1-1,0 0 0,1-1 1,-1 0-1,0 1 0,0-1 0,-1 0 1,1 0-1,0 0 0,-1 0 1,0-1-1,0 1 0,0 0 1,0 0-1,0-1 0,-1 1 0,0 0 1,1-1-1,-2-4 0,2 4 10,-1-7 67,1 0 1,-2 0-1,-2-21 1,3 31-111,0 0 1,0-1-1,0 1 1,0 0 0,0 0-1,-1 0 1,1 0-1,0 0 1,-1 0 0,1 0-1,0 0 1,-1 0-1,1 0 1,-1 0 0,0 0-1,1 1 1,-1-1 0,0 0-1,0 0 1,1 1-1,-1-1 1,0 0 0,0 1-1,0-1 1,0 0-1,0 1 1,0 0 0,0-1-1,0 1 1,0-1-1,0 1 1,0 0 0,0 0-1,0 0 1,0 0-1,0 0 1,0 0 0,0 0-1,0 0 1,0 0-1,0 0 1,-1 0 0,1 1-1,0-1 1,0 0-1,0 1 1,0-1 0,0 1-1,1-1 1,-1 1-1,0-1 1,0 1 0,0 0-1,0 0 1,-7 7-9,2-1 1,-1 1 0,1 0-1,0 1 1,1-1 0,0 1-1,0 0 1,1 0-1,0 1 1,-4 16 0,6-22 0,-9 31 19,1 1 0,2 1 0,2-1 0,-3 42 0,3 148 313,6-204-306,3 35 101,3 1 0,23 103 0,2 16-525,-31-176 353,-2 4-2814,0-5 1661,-11 0-3981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0.6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6689,'0'0'3965,"0"0"-2710,0 0-676,0 0 588,0 0 305,30-3-326,178-18 265,183-11 823,-364 26-1672,-22 5-1247,-12 4-2721,-10 4-596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3.8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7882,'0'0'1451,"0"0"-875,0 0-260,0 0 173,0 0 197,0 0-47,-1 13-293,-2 1007 3180,14-447-3011,-12-275-395,24 777 82,-22-1069-268,2 24 160,2-23-487,4-15-771,1-18-1040,-1-12-2553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4.8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1 271 8426,'0'0'1043,"0"0"-790,0 0-134,0 0 242,22 3 110,1 2-263,13 1 620,70 4 0,758-43 2138,630-21-1751,-838 67-1181,286-5-14,-325-70 551,-355 29-360,37-4-159,781-58 16,-903 94-63,309 38 0,-319-21-105,223-6 1,-346-10-24,-40 2-2734,-12 0-412,-10 1-2454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5.3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5025,'0'0'3850,"0"0"-2606,0 0-851,0 0-84,0 0 22,-2 5 94,0 44 85,3 1-1,1-1 0,14 75 1,-1-2-397,20 240 246,46 671 1105,-44 691-1292,-36-1675-333,1-17 56,-6 56 0,3-79-389,-1 0 0,0 0-1,0 1 1,-1-1 0,-1 0 0,-3 8 0,-3-2-3965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6.3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0 201 9194,'36'-5'1282,"536"-63"1542,1266 22 1360,-1027 91-3724,-429-18-328,-119-10-2,864 33 136,-162-70-30,-110-42-251,-404 48-22,-411 14 33,-17 1 15,-1 2 0,1 0 0,23 7 0,-22-5-13,0 0 1,32 1 0,-2-4 31,106-11 0,-137 6-40,1-2-1,-1 0 1,0-2 0,0 0-1,-1-2 1,41-21 0,-60 29-38,-1 0 1,1-1-1,-1 1 1,0-1-1,0 0 1,0 0-1,0 0 1,0 0-1,0 0 1,0 0-1,-1 0 1,1 0-1,-1-1 1,3-3-1,0-26-4716,-4 12-4918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3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0 372 9114,'0'0'1238,"33"-1"-374,-2 1-713,466-24 2328,-248-15-1326,-202 28-992,0-2-1,-1-2 0,51-24 1,-85 34-215,-1-1 0,0 0 0,18-14 1,-26 18 48,-1 0 0,0 0 0,1-1 0,-1 1 0,0-1 0,0 1 0,0-1 0,-1 1 1,1-1-1,-1 0 0,1 0 0,-1 0 0,0 0 0,0 0 0,0 0 0,-1 0 0,1-1 0,0-5 1,-2 9 25,1 0 0,-1 0 1,1 0-1,-1 1 1,1-1-1,0 0 0,-1 0 1,1 0-1,-1 0 1,1 0-1,0 1 0,-1-1 1,1 0-1,0 0 1,-1 0-1,1 1 0,0-1 1,-1 0-1,1 1 1,0-1-1,-1 0 1,1 1-1,0-1 0,0 0 1,0 1-1,-1-1 1,1 1-1,0-1 0,0 0 1,0 1-1,0-1 1,0 1-1,0-1 0,0 0 1,0 1-1,0-1 1,0 1-1,0-1 0,0 1 1,-7 29 107,2 0 0,2 1 0,0-1 1,2 1-1,4 38 0,-2-3 45,-2-43-113,2 0-1,1 0 0,0 0 0,2-1 1,12 44-1,-16-66-56,0 0 0,0 0 0,0 0 0,0 0 0,0-1 0,0 1 0,0 0 0,1 0 0,-1 0 1,0 0-1,0 0 0,0 0 0,0 0 0,0 0 0,0 0 0,0 0 0,0 0 0,0 0 0,0-1 0,0 1 0,1 0 1,-1 0-1,0 0 0,0 0 0,0 0 0,0 0 0,0 0 0,0 0 0,0 0 0,0 0 0,1 0 0,-1 0 0,0 0 0,0 0 1,0 0-1,0 0 0,0 0 0,0 0 0,0 0 0,0 0 0,0 0 0,1 1 0,-1-1 0,0 0 0,0 0 0,0 0 1,0 0-1,0 0 0,3-20 51,-2-29-25,-5-31-1,-18-108 0,-1 6-28,21 162-5,1 13-7,0 1-1,0-1 1,1 0-1,0 1 0,0-1 1,0 1-1,3-13 1,-2 19 9,0-1 0,0 0 0,0 0 0,0 0 0,0 1-1,0-1 1,0 1 0,0-1 0,1 1 0,-1-1 0,0 1 0,0 0 0,0-1 0,0 1 0,1 0 0,-1 0 0,0 0 0,0 0 0,1 0 0,-1 0 0,0 0 0,0 1 0,0-1 0,1 0 0,-1 1-1,0-1 1,0 0 0,0 1 0,2 1 0,36 14 0,5 11 6,-2 2 0,-1 2 0,-1 1 0,-2 2 0,66 76 0,-94-98 36,-2 0 0,1 0-1,-1 1 1,-1 0 0,-1 1 0,0-1 0,0 1 0,4 18 0,-9-26-11,1-1 1,-1 1-1,-1 0 1,1 0-1,-1 0 1,0 0-1,0 0 0,-1-1 1,1 1-1,-2 0 1,1 0-1,0-1 1,-1 1-1,0 0 0,0-1 1,-1 0-1,0 1 1,0-1-1,0 0 1,0-1-1,-1 1 0,0 0 1,-5 4-1,-6 3 2,0 0 0,-1-1-1,0-1 1,-1-1-1,0 0 1,-1-1-1,0-1 1,0 0 0,-34 6-1,27-8-287,0-1 0,0-1 0,-1-1 0,1-1 0,-1-2 0,-48-6 0,26-9-3380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7.4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7434,'0'0'1074,"0"0"-559,0 0-272,0 0 429,1 19 522,31 257 1272,14 260-843,-46-492-1806,0-38-1300,0-28-1927,0-4-5103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8.3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69 24,'0'0'4252,"0"0"-2916,0 0-1112,0 0 57,0 0 266,0 0 80,-20 22 130,-65 75 148,73-83-495,1 1 1,0 0 0,1 1-1,0 0 1,-10 27 0,7-16 147,0 13-153,9-27 5,9-23 1352,71-162-619,10-28-631,-85 199-498,-1 1-1,0-1 1,1 1-1,-1 0 1,1-1-1,-1 1 1,1 0-1,0 0 1,-1-1-1,1 1 1,-1 0-1,1 0 1,-1 0-1,1 0 1,0 0-1,-1 0 1,1 0-1,-1 0 1,1 0-1,0 0 1,-1 0-1,1 0 1,-1 0-1,1 0 1,-1 0-1,1 1 1,-1-1-1,1 0 1,0 0-1,-1 1 1,1-1-1,-1 0 1,0 1-1,1-1 1,-1 1-1,1-1 1,-1 0-1,1 1 1,-1-1-1,0 1 1,1-1-1,-1 2 1,22 20-108,-21-21 117,79 96-43,-51-59 13,1-2 1,2-1-1,52 44 0,-38-41 214,-81-38 284,-12 0-446,-160 5 71,176-2-119,-1 1 1,2 1 0,-1 2-1,-44 16 1,63-18-71,12-2-588,18-2-2716,-14-1 2232,7 0-4203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49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98 134 6449,'0'0'1634,"0"0"-926,0 0-317,0 0 546,0 0-83,0 0-367,5 57 985,-6-43-1413,0 0 1,-2 0-1,0 0 0,0 0 1,-1 0-1,-1-1 0,-9 19 1,1-6-49,-1 0 1,-28 38 0,43-75 478,-1 0 1,2 1-1,-1-1 1,7-19-1,10-24-114,6-19-82,3 0 1,42-78 0,-69 150-282,1 0 0,0 1 0,-1-1-1,1 0 1,0 0 0,0 1 0,-1-1 0,1 0-1,0 1 1,0-1 0,0 1 0,0-1 0,0 1-1,0-1 1,0 1 0,0 0 0,0 0-1,0-1 1,0 1 0,0 0 0,0 0 0,0 0-1,0 0 1,0 0 0,0 0 0,0 0 0,0 1-1,0-1 1,0 0 0,0 0 0,0 1-1,0-1 1,0 1 0,0-1 0,0 1 0,-1-1-1,2 1 1,39 29-80,-32-22 118,134 116-57,39 31 22,-247-150 1419,20-5-1393,-306 6-8,329-3-188,20 2-786,30 9-4954,-16-9 2451,1 0-3055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50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7362,'0'0'1935,"0"0"-1177,0 0-343,0 0 451,1 20-119,60 607 1756,-52-582-2336,-9-45-159,0 0 0,0 0 0,0 0 0,0 0 1,0 0-1,0-1 0,0 1 0,0 0 0,0 0 0,0 0 0,0 0 0,0 0 1,0 0-1,0 0 0,0 0 0,0 0 0,0 0 0,0 0 0,0 0 1,0 0-1,1 0 0,-1-1 0,0 1 0,0 0 0,0 0 0,0 0 0,0 0 1,0 0-1,0 0 0,0 0 0,0 0 0,0 0 0,0 0 0,1 0 0,-1 0 1,0 0-1,0 0 0,0 0 0,0 0 0,0 0 0,0 0 0,0 0 0,0 0 1,0 0-1,1-27 204,-5-67 178,-28-157 0,4 61-138,23 160-82,5 30-134,0 4-57,1 67 7,3 0 1,3-1 0,3 1 0,28 98 0,-35-160 27,0-10-7,0-21-7,-2-50-15,-2 59 19,-3-266-263,4 363 192,-1 108-3106,-1-148-2258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6:56.5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1 256 5113,'0'0'1042,"0"0"-638,0 0-270,0 0 78,0 0 209,3 0 2305,15-1-2365,-8-3-207,0 0 0,0-1 1,0 0-1,-1-1 0,0 0 0,0 0 1,12-12-1,19-12 108,-22 19-210,0 1 0,2 0 0,-1 1 0,1 1 0,0 1 0,32-7 0,-41 12-50,0 0-1,0 1 0,0 0 1,0 0-1,0 1 0,0 1 1,0 0-1,-1 0 0,1 1 1,0 1-1,0 0 0,-1 0 1,1 1-1,13 7 0,13 13 10,0 2-1,40 38 0,-40-32 16,70 46 1,-94-69-8,1-2 0,0 0 0,0-1 0,1 0 0,0-1 0,0 0 0,0-2 0,0 0 0,24 2 0,-23-4 44,0 0 0,0-1 0,0-1 0,0-1 1,0 0-1,-1-1 0,1 0 0,-1-2 0,0 0 1,0 0-1,0-2 0,24-13 0,106-74 125,49-27 37,-169 108-189,0 2 1,1 0-1,1 2 1,-1 1-1,2 1 1,34-4-1,-30 7 54,1 2 0,-1 1-1,1 2 1,-1 1 0,1 1 0,-1 2-1,0 1 1,0 2 0,-1 1 0,34 14-1,-23-6 8,2-1-1,48 9 1,-69-21-47,1 0-1,0-1 1,0-2-1,0 0 1,42-5-1,-45-1-42,0 0 0,-1-2 1,0 0-1,-1-1 0,0-1 0,0-1 0,0-1 1,23-18-1,-9 8 11,39-20 0,-60 36-16,1 0 0,-1 0 0,1 1 0,0 0 0,0 2 0,0-1 0,17 0 0,-13 3 9,0 1-1,0 0 1,-1 1-1,1 1 1,0 1-1,-1 0 1,0 1-1,28 13 1,5 6 74,63 44 1,23 12-5,-103-65-48,0-2 0,0-1 0,1-1 1,1-2-1,-1-1 0,1-2 0,1-1 0,-1-2 0,1-1 0,0-2 0,56-6 1,-63-1-24,1-1-1,-1-1 1,-1-1 0,0-1 0,39-23 0,-36 17 17,2 2-1,0 1 1,45-13-1,-50 22-16,0 1 1,0 1 0,0 2-1,0 0 1,0 2-1,0 1 1,0 1-1,0 1 1,0 1 0,-1 2-1,0 1 1,0 1-1,35 17 1,-6-2 179,164 64 37,-186-77-204,0-2 1,1-2-1,0-1 0,66 3 0,-67-7-4,0-2 0,0-1-1,0-2 1,-1-1 0,1-1-1,61-20 1,-40 5 4,-19 4-23,0 3 0,2 1 0,0 1 0,0 2 0,1 2 0,53-4 0,-43 11 9,-1 1 1,1 3 0,66 13-1,202 42-2,-240-49 2,-1-4 0,95-4 0,-147-5-4,-1-1 0,0-1 1,0-1-1,0-1 0,-1-2 1,0 1-1,-1-2 0,27-17 1,-27 15-8,-1 1 1,2 1 0,0 1 0,0 0 0,0 2 0,1 0-1,0 2 1,30-4 0,-32 8 5,-1 2-1,1 0 1,-1 1-1,1 1 1,28 9 0,87 38-32,-59-19 29,-37-18 5,1-2 0,1-1 0,-1-2 1,1-1-1,1-3 0,-1-1 0,1-3 1,49-4-1,-62-1 6,-1 0-1,0-2 1,-1-1 0,0-2 0,28-12 0,-31 10-14,2 2-1,0 1 1,0 1 0,0 1-1,53-6 1,-56 13 5,-1 1 1,0 1-1,0 1 0,0 1 0,0 1 0,-1 1 1,1 1-1,-1 1 0,-1 0 0,0 2 1,20 11-1,15 8-1,81 29 1,-107-49 1,0-1 1,1-1 0,-1-1-1,60 3 1,-53-9-5,0-1 1,0-1-1,0-3 0,-1-1 1,0-1-1,0-2 1,-1-1-1,0-2 0,57-29 1,-43 17 10,82-35 34,-112 52-50,0 1 0,0 2 0,1-1 0,-1 2 0,32-2 0,-36 5 4,0 1-1,1 0 0,-1 0 0,0 2 0,-1 0 0,23 7 0,-5 3 19,48 26-1,-39-17-28,73 27-1,-92-42 13,-1-1 0,1-1-1,1-1 1,-1-1 0,40 1 0,-31-4 8,-1-2 0,0-2 1,1 0-1,-1-2 0,-1-1 1,1-1-1,51-23 0,-57 21-13,20-9 11,1 1 0,62-15 1,-92 30-11,1 0 0,0 1 0,0 1 1,0 0-1,0 1 0,0 0 0,0 1 1,0 1-1,-1 1 0,1 0 0,25 9 0,110 55-10,19 7 21,-143-65-7,1-1 0,0-1 0,0-1 0,47 4-1,-45-8 4,1-2-1,0 0 1,-1-2-1,1-2 1,-1 0-1,0-2 0,0-1 1,-1-2-1,0 0 1,39-20-1,26-20 11,-48 24-19,1 2-1,94-33 1,-126 52 6,-1 0 1,1 1-1,0 1 0,0 0 0,0 1 0,0 0 1,0 1-1,0 1 0,0 0 0,0 1 0,0 1 1,-1 0-1,1 1 0,-1 0 0,20 9 0,8 8-10,135 59 16,-154-72-4,2 0-1,-1-2 1,1-1 0,-1-1 0,1-1 0,27-1-1,-29-2 0,1-2 0,-1-1 0,0 0 0,0-2 0,-1 0-1,1-2 1,29-12 0,-35 13-5,1 0 1,0 1-1,0 1 1,1 1-1,-1 0 0,1 2 1,-1 0-1,35 2 0,-21 4 0,0 0 0,-1 2 0,0 1 0,34 15 0,-29-11 7,0 0-1,0-3 1,55 8 0,-75-15-2,1 0 0,0-2 0,-1 0 0,1-1 0,0 0 0,-1-1-1,1-1 1,-1 0 0,0-1 0,26-11 0,5-9 9,69-50 0,-81 50-32,0 2-1,2 1 1,66-29 0,-90 46 18,1 0 0,-1 1-1,0 1 1,1 0 0,-1 0 0,1 1 0,-1 1 0,1 0 0,0 1 0,-1 0 0,18 4-1,-7 2 5,-1 0 0,1 2 0,-1 0-1,40 24 1,-51-26 2,-1-1-1,2 0 1,-1-1-1,1 0 1,0-1-1,0-1 1,0 1-1,0-2 1,1 0-1,-1 0 1,1-1-1,-1-1 1,1 0-1,-1-1 1,1 0-1,-1-1 1,1 0-1,-1-1 1,0 0-1,0-1 1,0-1-1,15-7 1,-3-2-3,14-8-15,50-20 1,-73 36 12,0 1-1,1 1 1,0 0-1,0 1 1,0 1-1,29-1 1,-13 5-5,-1 1 0,0 1 0,0 2 0,-1 1-1,46 17 1,-75-24 9,26 9 10,0-2 1,0-2-1,47 5 1,-62-9-15,1-1-1,-1 0 1,0-1 0,1 0-1,-1-1 1,0 0 0,0-1-1,0-1 1,-1 0-1,20-9 1,40-31-20,-44 26-23,45-22-1,-62 36 30,-1 0 1,1 0-1,0 1 1,0 1-1,0 0 1,1 0-1,-1 1 1,0 0-1,12 1 1,-16 1 18,1 1 0,0 0 0,-1 1 0,0-1-1,1 1 1,-1 0 0,0 1 0,-1 0 0,1 0 0,-1 0 0,10 9 0,27 19 0,-28-26 13,-1 0-1,1 0 0,0-2 1,0 0-1,1 0 1,-1-1-1,28 2 1,110-6 124,-94-1-146,-38 2-43,-1-2 0,0 0 0,1-2 0,-1 0 0,30-10 0,8-13-3476,-25 7-5740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16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74 7218,'0'0'3375,"0"0"-2112,0 0-414,0 0 345,0 0-158,-6-11-382,-28-52 1030,48 84-1465,2 0 0,0-2-1,36 34 1,-1-1-146,138 168-35,62 66-4,-247-281 52,14 10-536,-18-15 373,1 0 0,-1 0 1,0 0-1,1 0 0,-1-1 1,1 1-1,-1 0 0,0 0 0,1 0 1,-1 0-1,0-1 0,1 1 1,-1 0-1,0 0 0,1-1 0,-1 1 1,0 0-1,1-1 0,-1 1 0,0 0 1,0-1-1,0 1 0,1 0 1,-1-1-1,0 1 0,0 0 0,0-1 1,0 1-1,0-1 0,0 1 1,1 0-1,-1-1 0,0 1 0,0-1 1,0 1-1,0-1 0,-1 1 1,1 0-1,0-1 0,0 1 0,0-1 1,0 1-1,0 0 0,0-1 0,-1 1 1,1-1-1,0-20-4444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17.1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386 0 10546,'0'0'1550,"0"0"-830,0 0-62,0 0-134,0 0-335,0 0-69,-18 19 35,-4 4-85,8-9 16,1 0 0,0 0 0,1 1-1,1 1 1,-17 30 0,-197 411 1060,206-416-1112,11-25-500,5-11-7103,3-5 3530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17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23 9458,'0'0'1778,"0"0"-903,0 0-157,0 0-17,0 0-136,0 0-281,-12 16 92,12-12-340,0 3 27,0 0 0,0 1-1,1-1 1,0 1 0,3 12-1,-3-18-48,0 0 0,0-1-1,-1 1 1,1 0 0,0-1 0,0 1-1,1-1 1,-1 1 0,0-1-1,0 1 1,1-1 0,-1 0-1,1 0 1,-1 0 0,1 0 0,0 0-1,-1 0 1,1 0 0,0 0-1,-1 0 1,1-1 0,0 1-1,0-1 1,0 0 0,0 1 0,0-1-1,0 0 1,3 0 0,-4-6 166,1 1-1,-1 0 1,0-1 0,0 0 0,-1 1 0,0-1 0,0 1 0,0-1 0,-2-6 0,1 8-163,0 0-1,0 0 1,-1 1 0,1-1 0,-1 0-1,0 1 1,0-1 0,0 1 0,0 0 0,-1 0-1,1 0 1,-1 0 0,0 0 0,0 1 0,0-1-1,0 1 1,0 0 0,0-1 0,-1 2 0,1-1-1,-6-2 1,8 5-18,0-1-1,0 1 1,0 0 0,1 0-1,-1-1 1,0 1 0,1 0-1,-1 0 1,1 0-1,-1 0 1,1 0 0,0 0-1,-1 0 1,1 0 0,0 0-1,0 0 1,-1 0 0,1 0-1,0 0 1,0 0-1,0 0 1,0 0 0,0 0-1,1 0 1,-1 0 0,0 0-1,1 2 1,-1-2-5,0 13-64,2 24 8,-2-37 51,0 0 1,1 0-1,-1 0 1,1 0-1,-1 0 1,1 0-1,-1 0 1,1 0-1,0 0 1,0 0-1,-1 0 1,1-1-1,0 1 1,0 0-1,0-1 1,0 1-1,-1 0 1,1-1-1,0 1 1,0-1 0,0 0-1,1 1 1,-1-1-1,0 0 1,0 1-1,0-1 1,0 0-1,0 0 1,0 0-1,2 0 1,-2 0 2,-1-1 0,1 1 0,-1-1 0,1 1 0,0-1 0,-1 1 0,1-1 0,-1 1 0,1-1 0,-1 0 0,0 1 0,1-1 0,-1 1-1,0-1 1,1 0 0,-1 0 0,0 1 0,0-1 0,1 0 0,-1 1 0,0-1 0,0 0 0,0 0 0,0 1 0,0-1 0,0 0 0,0-1 0,-1-28 130,1 23-71,0 6-43,1 0 1,-1 0 0,0-1 0,0 1 0,0 0 0,0 0-1,0-1 1,0 1 0,0 0 0,-1 0 0,1 0-1,0-1 1,-1 1 0,1 0 0,0 0 0,-1 0 0,0 0-1,1 0 1,-1-1 0,0 1 0,0 0 0,1 1-1,-1-1 1,0 0 0,0 0 0,0 0 0,0 0 0,0 1-1,0-1 1,0 0 0,0 1 0,0-1 0,-1 1-1,1 0 1,-2-1 0,2 4-11,1 0 0,-1 1 0,0-1 0,1 1 0,0-1 0,0 1 0,0-1 1,0 6-1,0-5-44,0-2-61,0 0-1,0 0 1,1 0-1,-1 0 0,0 0 1,1 0-1,-1 0 1,1 0-1,-1-1 1,1 1-1,0 0 0,0 0 1,0 0-1,0-1 1,0 1-1,0 0 0,1-1 1,-1 1-1,0-1 1,3 2-1,-1-1-707,1 0 0,0 0 1,0 0-1,0 0 0,0-1 0,0 1 0,0-1 1,6 1-1,11 1-6099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18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9402,'0'0'2127,"0"0"-1024,0 0 52,0 0 153,0 0-436,0 0-337,0 0-188,11 0 17,47-2 133,107-21 0,-89 11-559,-76 12-25,1 0 0,-1 0 0,0 0 0,0 0 0,0 0 0,0 0 0,0 0 0,0 0 0,0 0 0,0 0 0,0 0 0,1 0 0,-1-1 0,0 1 0,0 0 0,0 1 0,0-1 0,0 0 0,0 0 0,0 0 0,0 0 0,1 0 0,-1 0 0,0 0 0,0 0 0,0 0 0,0 0 0,0 0 0,0 0 0,0 0 0,0 0 0,0 0 0,0 0 0,0 0 0,1 0 0,-1 0 0,0 1 0,0-1 0,0 0 0,0 0 0,0 0 0,0 0 0,0 0 0,0 0 0,0 0 0,0 0 0,0 0 0,0 1 0,0-1 0,0 0 0,0 0 0,0 0 0,0 0 0,0 0 0,0 0 0,0 0 0,0 0 0,0 1 0,0-1 0,0 0 0,0 0 0,0 0 0,0 0 0,0 0 0,0 0 0,0 0 0,-1 0 0,1 1 0,-5 6-817,3-5-96,-8 9-3565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19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1 7218,'0'0'2663,"0"0"-1420,0 0-292,0 0-111,0 0-149,0 0-381,-1 3-190,-3 11 42,1-1-1,1 1 0,0 0 1,0 0-1,2 0 0,0 0 1,3 26-1,-1 6 105,-3-27-212,0-14-46,0 0-1,0 0 0,1-1 0,0 1 0,0 0 0,1 0 0,-1 0 1,1 0-1,0 0 0,0-1 0,1 1 0,-1 0 0,3 4 0,-3-8 0,0-1 0,0 1 0,0-1-1,0 1 1,1-1 0,-1 0 0,0 1-1,0-1 1,0 0 0,1 0 0,-1 0 0,0 0-1,0 0 1,1 0 0,-1 0 0,0 0-1,0-1 1,0 1 0,0 0 0,1-1-1,-1 1 1,0-1 0,0 1 0,0-1-1,2-1 1,31-22 279,-21 15-213,-4 4-71,1 0 0,0 0 0,1 1 0,-1 1 0,1-1 0,0 2 0,0 0 0,-1 0 0,1 1 0,1 0 0,-1 0 0,0 2 0,0-1 0,0 2 0,0-1 0,0 1 0,12 5-1,-10-3 14,0 1 0,0 0-1,-1 1 1,0 0-1,0 1 1,-1 1-1,0 0 1,0 0-1,0 1 1,-1 0-1,-1 1 1,0 0-1,14 19 1,-18-20 40,-1 0 1,0 1-1,0-1 1,0 1-1,-2-1 0,1 1 1,-1 0-1,0 0 1,0 15-1,-1-6-22,-1 0 1,-1 1-1,-1-1 0,-4 20 0,4-31-4,0 0 1,0 0-1,-1-1 0,-1 1 0,1 0 1,-1-1-1,0 0 0,-1 0 0,0 0 1,0-1-1,0 1 0,-1-1 0,0-1 1,0 1-1,0-1 0,-1 0 0,0 0 1,0-1-1,0 0 0,0 0 0,-1 0 1,1-1-1,-1-1 0,0 1 0,-15 2 1,-14 1 186,1-2 0,-1-1 0,-1-2 0,-49-4 0,83 3-207,-52-13 120,48 11 16,0-1-1,0 1 1,0 1-1,-15-2 1,22 3-94,1 0 10,1-1-284,-1 0 1,1 1-1,-1-1 1,1 1-1,-1-1 1,1 0-1,0 1 0,-1-1 1,1 1-1,0 0 1,-1-1-1,1 1 1,0-1-1,0 1 0,-1 0 1,1 0-1,0-1 1,0 1-1,0 0 1,-1 0-1,1 0 0,0 0 1,0 0-1,0 0 1,-1 0-1,2 0 1,1 0-976,11 0-7529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4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6809,'0'0'2073,"0"0"-233,0 0-199,2 169-265,11-86 168,-1 6-496,-2 2-359,-3-5-361,-2-6-200,-5-13 0,0-16-120,0-15-16,0-16 8,0-20-624,-7 0-857,-5-14-3280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0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8482,'0'0'2019,"0"0"-1175,0 0-325,0 0 324,0 0 16,0 0-133,0 0-298,0 0-173,0 0 48,0 0-106,6 19 82,12 12-204,0-1-1,2-2 1,2 1 0,36 37-1,115 96 534,-66-65-397,45 60-25,-81-80-189,-71-78-8,0 1 0,0 0 1,0-1-1,1 1 0,-1 0 0,0-1 0,0 1 0,0 0 1,0-1-1,0 1 0,0 0 0,0 0 0,1-1 0,-1 1 1,0 0-1,0 0 0,0-1 0,1 1 0,-1 0 1,0 0-1,0-1 0,1 1 0,-1 0 0,0 0 0,0 0 1,1 0-1,-1-1 0,0 1 0,1 0 0,-1 0 1,0 0-1,1 0 0,-1 0 0,0 0 0,1 0 0,-1 0 1,0 0-1,1 0 0,-1 0 0,0 0 0,0 0 0,1 0 1,-1 0-1,0 0 0,1 1 0,-1-1 0,0 0 1,1 0-1,-1 0 0,0 0 0,0 1 0,1-1 0,-1 0 1,0 0-1,0 0 0,1 1 0,-1-1 0,0 0 1,0 0-1,0 1 0,0-1 0,1 0 0,-1 1 0,-3-32-2847,2 29 2391,-7-29-5747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0.7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487 1 9706,'0'0'1488,"0"0"-863,0 0-427,0 0 93,0 0 121,-12 21-139,-160 323 968,131-270-1105,-3-2 0,-3-1 0,-3-3 0,-60 63 0,110-130-131,0-1 0,0 0 1,0 0-1,0 1 0,0-1 1,-1 0-1,1 0 0,0 0 1,0 1-1,0-1 0,0 0 0,0 0 1,0 1-1,0-1 0,-1 0 1,1 0-1,0 0 0,0 0 1,0 1-1,-1-1 0,1 0 0,0 0 1,0 0-1,0 0 0,-1 0 1,1 0-1,0 1 0,0-1 0,-1 0 1,1 0-1,0 0 0,0 0 1,-1 0-1,1 0 0,0 0 1,0 0-1,-1 0 0,1 0 0,0 0 1,0 0-1,0 0 0,-1 0 1,1 0-1,0-1 0,0 1 1,-1 0-1,1 0 0,0 0 0,0 0 1,0 0-1,-1 0 0,1-1 1,7-14-541,37-23-4210,-22 22-1321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1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8850,'0'0'1708,"0"0"-949,0 0-371,0 0-29,0 0-91,0 0-131,0 9-71,0-8-58,5 63 290,-4-61-284,-1 0 0,0 0 0,1 0 1,0 0-1,0-1 0,0 1 0,0 0 0,0 0 0,0-1 0,1 1 1,-1-1-1,1 1 0,0-1 0,0 1 0,-1-1 0,2 0 0,-1 0 1,0 0-1,0 0 0,1-1 0,4 4 0,-6-6 39,-1 1 0,1 0-1,-1-1 1,1 1 0,-1-1 0,1 1-1,-1-1 1,1 1 0,-1-1 0,1 1-1,-1-1 1,0 0 0,1 1 0,-1-1-1,0 0 1,1 1 0,-1-1 0,0 0-1,0 1 1,0-1 0,0 0 0,0 1-1,0-1 1,0 0 0,0 1-1,0-1 1,0 0 0,0 0 0,0 1-1,0-1 1,0 0 0,-1 1 0,1-1-1,0 0 1,-1 0 0,1 0-18,0 0 0,0-1 0,-1 1 0,1 0 0,0 0 0,0 0 0,-1 0 0,1 0 0,-1 0-1,1 0 1,-1 0 0,0 0 0,1 0 0,-1 0 0,0 0 0,0 0 0,1 0 0,-1 0 0,0 1 0,0-1 0,0 0 0,0 1 0,0-1 0,0 1 0,0-1 0,0 1 0,-1-1 0,1 1 0,-2-1-1,3 26 102,0 43-337,0-67 76,1 0 1,-1 0-1,0-1 1,1 1-1,-1 0 0,1 0 1,-1 0-1,1 0 1,-1-1-1,1 1 0,-1 0 1,1-1-1,0 1 1,-1 0-1,1-1 0,0 1 1,0-1-1,-1 1 1,1-1-1,0 1 0,0-1 1,0 0-1,0 1 0,0-1 1,0 0-1,0 0 1,-1 0-1,1 0 0,0 0 1,0 0-1,0 0 1,0 0-1,0 0 0,1 0 1,0 0-263,12 0-6690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2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 6649,'0'0'1541,"0"0"-509,0 0-4,0 0 119,0 0-404,0 0-404,54-6 2421,-35 2-2660,0 1-1,0 1 1,0 0-1,0 1 1,0 2-1,25 2 0,-40-2-79,-1 0-1,1 0 0,-1 0 1,1 0-1,-1 1 0,1-1 1,-1 1-1,0 0 0,0 0 1,0 0-1,0 1 0,0-1 1,0 1-1,-1-1 0,1 1 1,-1 0-1,0 0 0,0 0 1,0 0-1,0 1 0,0-1 1,-1 1-1,0-1 0,1 1 1,-1-1-1,-1 1 0,1-1 1,0 1-1,-1 0 0,0 4 1,1-2 6,-1 1 0,1 0 1,-2 0-1,1 0 0,-1 0 0,0 0 1,-1 0-1,0-1 0,0 1 1,0-1-1,0 1 0,-1-1 1,-1 0-1,1 0 0,-6 9 1,5-11-23,1-1 1,-1 1 0,0-1 0,1 1-1,-1-1 1,-1 0 0,1 0 0,0-1 0,-1 1-1,0-1 1,1 0 0,-1 0 0,0-1-1,0 1 1,0-1 0,0 0 0,0 0 0,-10-1-1,14-4-51,0-1 0,1 1 0,-1-1 0,1 0-1,0 1 1,0-1 0,1-5 0,1 8 38,-1 0 0,0-1-1,1 1 1,-1 0 0,1 0 0,0 0 0,-1 0-1,1 1 1,0-1 0,0 0 0,0 1 0,0-1-1,1 1 1,-1 0 0,0 0 0,1 0 0,-1 0 0,6-1-1,47-12 13,-39 12-15,0 1 1,0 0-1,0 1 1,0 1-1,0 1 1,0 0-1,0 1 1,-1 0-1,1 1 1,24 11-1,-33-12 35,-1 0 0,1 0 0,-1 1 0,0 0 0,0 0 0,0 1 0,-1 0 0,0 0 0,0 0 0,0 0 0,0 1 0,-1 0 0,0 0 0,0 0 0,0 1 0,-1-1 0,0 1 0,0 0 0,-1 0 0,0 0 0,0 0 0,-1 0 0,0 0 0,0 0 0,0 12 0,-1-9-16,0 0 1,-1 0 0,0 0 0,0-1 0,-1 1-1,-1 0 1,1-1 0,-1 0 0,-1 1 0,0-1-1,0-1 1,-1 1 0,0-1 0,-1 1 0,1-1-1,-2-1 1,1 1 0,-1-1 0,-11 9 0,5-5 8,-1-1 0,0 0 0,-1-1 0,0-1 0,0 0 0,-1-1 0,0-1 0,0-1 0,0 0 0,-1-1 0,0 0 1,0-1-1,0-2 0,0 1 0,0-2 0,0 0 0,0-1 0,-25-5 0,34 5 115,1-1 0,-1 0 0,1-1-1,0 1 1,0-1 0,0 0 0,0-1 0,0 0-1,1 0 1,-7-6 0,12 9-38,1 1-43,0 0-50,0 0-24,0 0-91,3-4-3725,0 3 2532,6-3-3230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3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 7634,'0'0'2291,"0"0"-892,0 0-620,0 0-169,0 0-154,0 0-306,3 0-34,82 1 1739,-16 1-1019,0-4 1,72-10 0,-181 21-293,-27 5-565,-94 9 1,100-23 36,60 0-40,1 0-6,23 0-207,55-3 300,-1-3 1,85-18 0,-159 24-471,10-2 1130,1 2-5802,-14 0-1864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5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8906,'0'0'2008,"0"0"-985,0 0-304,0 0 137,0 0 44,0 0-262,-1-2-339,5 5-135,269 280 2310,3 6-2036,-203-224-383,-73-65-132,0-6-616,-6-9-1091,-7-4-3228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5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348 0 9738,'0'0'1672,"0"0"-937,0 0-476,-11 20 105,-68 132 552,24-48 1,-5-4 0,-81 106-1,139-204-1031,12-17-3815,4 0-393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6.0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7642,'0'0'2248,"0"0"-1057,0 0-582,0 0 90,0 0-29,0 0-202,0 12 35,-1-7-405,-1 38 142,2-40-211,0 0-1,0 0 1,1-1 0,-1 1-1,1 0 1,-1 0-1,1-1 1,0 1-1,0 0 1,0-1-1,0 1 1,1-1-1,-1 1 1,3 3-1,-3-6 158,-1 0 183,0-6-356,-1-1-1,0 1 1,0-1-1,0 1 1,-1-1-1,-3-7 1,-1-4-2577,3 7-2733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6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8386,'0'0'1623,"0"0"-938,0 0-37,0 0 335,0 0-188,0 0-273,99 0 422,-77-1-679,-8 0-208,0 1 1,0 1-1,0 0 0,20 4 0,-32-5-44,1 1 1,-1-1-1,0 1 0,1 0 0,-1 0 1,0 0-1,1 0 0,-1 0 0,0 1 0,0-1 1,0 0-1,0 1 0,0 0 0,-1-1 1,1 1-1,0 0 0,-1 0 0,1 0 1,-1 0-1,0 0 0,0 1 0,1-1 1,-1 0-1,-1 0 0,1 1 0,0-1 0,-1 1 1,1-1-1,-1 1 0,0-1 0,1 4 1,-2 3 80,0 1 0,-1 0 0,0-1 0,0 1 0,-1-1 0,0 0 0,0 1 0,-1-1 0,0-1 0,-7 10 1,-10 14-96,-31 37 1,18-25 109,5-8-91,18-23-17,0 1 1,1 0 0,0 0-1,1 1 1,-8 17 0,17-31 5,-1 1 1,1-1 0,-1 0 0,1 1 0,-1-1 0,1 0-1,0 1 1,0-1 0,-1 1 0,1-1 0,0 0 0,1 1-1,-1-1 1,0 1 0,0-1 0,0 0 0,1 1 0,-1-1-1,1 0 1,-1 1 0,1-1 0,0 0 0,-1 0-1,1 1 1,1 0 0,0 0 27,0-1 0,0 1 1,0-1-1,1 0 0,-1 1 0,0-1 0,1 0 0,-1-1 1,1 1-1,-1 0 0,1-1 0,4 1 0,10 0 154,0 0-1,0-2 0,24-3 0,-36 3-178,74-15 223,-58 11-143,-1 0 0,1 2 0,33-2 0,-44 5-65,1 0-1,0-1 1,0 0-1,0-1 1,0 0 0,14-5-1,-19 5-500,-1-1 0,1 0 0,-1 0 0,1-1 0,-1 1 0,0-1 0,-1 0 0,1-1 0,-1 1 0,0-1 0,0 0 0,5-7 0,6-12-6343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7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52 5553,'0'0'2885,"0"0"-1361,0 0-268,0 0-185,0 0-112,0 0 56,24-6-233,-4 2-630,27-7 784,86-8 0,-46 8-597,-87 11-879,-37 1-6172,13 6 2325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4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9946,'0'0'1757,"0"0"-1116,0 0-301,0 0 510,0 0 114,0 0-188,18 13-253,62 41-10,-73-50-444,0 0 0,0 0 0,0-1-1,1 0 1,-1 0 0,1-1 0,0 0 0,-1 0-1,1-1 1,0 0 0,0 0 0,0-1 0,0 0-1,13-1 1,-5 0 22,-12 1-82,0-1 0,0 0 0,-1 0 0,1 0 0,0 0 0,-1 0 0,1-1 0,-1 1 0,1-1 0,-1 0 0,0 0 0,0-1 0,0 1 0,0 0 0,0-1 0,-1 0 0,5-5 0,3-6-25,-1 0-1,14-28 0,-10 18-60,-14 47-911,2-11 897,-2 60-63,-1-26 241,7 79 0,-3-117-70,-1 1 0,1-1-1,0 0 1,1 0 0,0-1 0,0 1 0,1-1 0,0 1-1,0-1 1,0 0 0,1-1 0,0 1 0,1-1 0,-1 0-1,14 11 1,-19-17-18,0 0 0,0 0-1,0 0 1,0 0 0,0 0-1,1 0 1,-1 0 0,0 0-1,0 1 1,0-1 0,0 0-1,1 0 1,-1 0 0,0 0-1,0 0 1,0 0-1,0 0 1,1 0 0,-1 0-1,0 0 1,0 0 0,0 0-1,0 0 1,1 0 0,-1 0-1,0-1 1,0 1 0,0 0-1,0 0 1,1 0 0,-1 0-1,0 0 1,0 0 0,0 0-1,0 0 1,0-1 0,0 1-1,1 0 1,-1 0 0,0 0-1,0 0 1,0 0 0,0 0-1,0-1 1,0 1 0,0 0-1,0 0 1,0 0 0,0 0-1,0-1 1,0 1 0,0 0-1,0 0 1,0 0 0,0 0-1,0-1 1,0 1 0,0 0-1,0 0 1,0 0 0,0 0-1,0-1 1,0 1 0,0 0-1,0 0 1,0 0 0,-1-1-1,1 1-41,-1-15-307,-1 1 1,0 0 0,-1 0 0,-1 0 0,0 0 0,-8-17 0,6 17 321,0 0 0,1 0 0,1-1 0,1 0 0,0 0 0,-1-21 0,4 28-43,0 0 0,1-1 0,-1 1 0,2 0 0,-1 0 0,1 1 0,0-1 0,1 0 0,0 1-1,6-13 1,-5 15 12,-1 0 0,1 1-1,0-1 1,0 1-1,1 0 1,-1 0 0,1 0-1,0 1 1,0 0-1,0 0 1,0 0 0,0 0-1,1 1 1,-1 0-1,9-2 1,-4 1 83,-1 1 0,1 1 0,-1 0 1,1 0-1,-1 1 0,1 0 0,-1 0 0,1 1 0,13 3 0,4 3 520,48 20 0,-58-19-311,0-1-1,1-1 1,0-1-1,0 0 1,0-1-1,33 2 1,-50-7-233,0 0 0,-1 1 0,1-1 1,0 0-1,0 0 0,-1 0 1,1 0-1,0 0 0,-1 0 0,1 0 1,-1 0-1,1 0 0,-1 0 1,0 0-1,1 0 0,-1 0 0,0-1 1,0 1-1,0 0 0,0 0 1,0 0-1,0 0 0,0-1 0,0 1 1,0 0-1,0 0 0,-1-2 0,-6-37-398,5 36 389,1 0 0,-1 0 0,0 1 0,0-1 0,0 0 0,0 1 0,-1-1 0,1 1 0,-1 0-1,0 0 1,0 0 0,0 0 0,-1 1 0,1-1 0,0 1 0,-1 0 0,0 0 0,1 0 0,-1 0 0,0 1 0,-8-3 0,11 5 11,-1-1 0,1 1 0,-1 0 0,1 0 0,0-1 0,-1 1 0,1 0 0,0 0-1,-1 1 1,1-1 0,0 0 0,0 0 0,0 0 0,0 1 0,0-1 0,0 1 0,1-1 0,-1 0 0,0 1 0,1-1 0,-1 1-1,1 0 1,-1-1 0,1 1 0,0 2 0,-10 49 170,9-46-119,-3 25 303,1-1 1,2 0-1,1 1 0,4 36 1,-3-63-347,0 0 0,1 1 0,-1-1 0,1 0 0,0 0 0,0 0 0,1-1 0,-1 1 0,1 0 0,0-1 0,0 1 0,1-1 0,-1 0 0,1 0 0,0-1 0,0 1 0,0-1 0,1 0 0,-1 0 0,1 0 0,0-1 0,-1 1 0,1-1 0,0 0 0,1 0 0,-1-1 0,0 0 1,0 0-1,1 0 0,-1 0 0,0-1 0,1 0 0,-1 0 0,0-1 0,1 1 0,-1-1 0,0 0 0,1-1 0,5-1 0,2-4-456,0 0 0,-1 0-1,1-1 1,-2 0 0,1-1 0,18-20 0,14-17-5386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4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10266,'0'0'2170,"0"0"-1143,0 0-552,0 0-147,23-5 293,55-10 431,127-9 1,582 0-1423,-777 24-467,-7 0-3365,-2 0 2633,-3 0-6901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27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166 1 6361,'0'0'1903,"0"0"-598,0 0-304,0 0 45,0 0-190,0 0-369,-13 20-76,-40 64 59,51-81-393,0 0 1,0 0-1,0 0 0,1 0 0,-1 1 0,1-1 1,0 0-1,0 1 0,0-1 0,1 1 0,-1-1 1,1 5-1,0-7-45,0 0 0,0 0 1,1 0-1,-1 0 0,0 0 1,1 0-1,-1 0 0,1 0 0,-1 0 1,1 0-1,0 0 0,-1 0 1,1 0-1,0-1 0,-1 1 0,1 0 1,0 0-1,0-1 0,0 1 0,0 0 1,0-1-1,0 1 0,0-1 1,1 1-1,6 1 92,-1-1-1,1 0 1,-1 0 0,1-1-1,-1 0 1,1 0 0,12-2 0,-1 0 19,10 1-10,0 2 0,0 1 1,0 0-1,49 13 1,-69-12-116,-1 0 1,0 0-1,0 1 1,0 0-1,0 0 0,-1 1 1,1 0-1,-1 0 1,0 1-1,-1 0 1,1 0-1,-1 0 1,-1 1-1,1 0 1,-1 0-1,0 1 1,-1-1-1,0 1 1,0 0-1,3 9 0,-2 0 1,0 1-1,-1-1 0,-1 1 0,0 0 0,-2 0 0,0 1 0,-1-1 0,-3 28 0,2-41-11,0 1-1,-1-1 1,0 0-1,0 0 1,0 0-1,0 0 1,-1-1-1,1 1 1,-1-1-1,0 1 1,-1-1-1,1 0 1,-1 0-1,0 0 1,0-1-1,0 1 1,0-1-1,-1 0 1,1 0-1,-1 0 1,0-1-1,0 0 1,0 0-1,0 0 1,0-1-1,-10 3 1,-11 1 57,0-1 0,-1-1 0,-51 0 0,50-4 72,0 0 0,0-2 0,1-1 0,-1-1-1,1-1 1,-36-14 0,33 13 411,30 7-554,0 0-99,-14 9-4377,5 2-2834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45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1 4201,'0'0'1368,"0"0"-525,0 0 117,0 0 216,0 0-225,0 0-117,-5-1 3880,-16 4-4692,19 3-25,0 0 1,1 0-1,-1 0 0,1 0 1,0 0-1,1 1 1,0-1-1,0 0 1,0 1-1,0-1 1,1 0-1,0 0 1,1 0-1,-1 0 1,1 0-1,0 0 1,1 0-1,3 6 1,4 0-5,1-2 0,0 1 1,1-1-1,13 8 0,-21-16 8,-1 0 0,1 1 0,0-1-1,0-1 1,0 1 0,0-1 0,1 1 0,-1-1-1,0-1 1,0 1 0,1 0 0,-1-1 0,1 0-1,-1 0 1,0 0 0,1-1 0,-1 1 0,0-1-1,6-2 1,-8 1 3,1 1 0,0-1 0,-1-1 0,1 1-1,-1 0 1,0 0 0,0-1 0,0 0 0,0 1 0,0-1 0,0 0-1,-1 0 1,1 0 0,-1 0 0,0 0 0,0 0 0,0 0 0,0 0-1,0-6 1,0 2 7,0 0-1,0 0 1,0 0-1,-1 0 1,0 0 0,-1 0-1,1 1 1,-4-12-1,3 15 0,-1 1-1,1 0 1,-1-1-1,0 1 1,0 0-1,0 0 1,0 0-1,0 0 1,-1 0-1,1 0 1,-1 1-1,1-1 1,-1 1-1,0 0 1,1 0-1,-1 0 0,0 0 1,0 0-1,0 0 1,1 1-1,-1-1 1,-5 1-1,-66-1-55,71 2 43,1-1 0,0 1 0,0 0 0,0-1 0,-1 1 0,1 0 0,0 0 0,0 1 0,1-1 0,-1 0 0,0 1 0,0-1 0,1 1 0,-1 0 0,0-1 0,1 1 0,0 0 0,-1 0 0,1 0-1,0 0 1,0 0 0,0 0 0,0 0 0,1 1 0,-1-1 0,0 0 0,1 0 0,0 1 0,-1 3 0,1-2-8,-1 1 0,1 0 1,0 0-1,0-1 0,0 1 0,0 0 0,1 0 1,0-1-1,0 1 0,0-1 0,1 1 0,0-1 0,3 9 1,-1-8 9,1 0 0,-1-1 1,1 1-1,0-1 1,0 0-1,0 0 1,0 0-1,1-1 0,0 0 1,0 0-1,0 0 1,0-1-1,0 0 0,0 0 1,0 0-1,1-1 1,-1 0-1,1 0 1,-1-1-1,1 0 0,-1 0 1,13-2-1,-17 2 11,-1-1-1,1 0 1,-1 0-1,1 1 1,-1-1-1,0 0 1,1 0-1,-1-1 0,0 1 1,0 0-1,0 0 1,0 0-1,0-1 1,0 1-1,0-1 1,0 1-1,0-1 1,-1 1-1,1-1 1,-1 1-1,1-1 1,-1 0-1,1 1 1,-1-1-1,0 1 1,0-1-1,0 0 1,0 1-1,0-1 0,0 0 1,0 1-1,-1-1 1,1 0-1,-1 1 1,0-4-1,0 0 31,0 0 0,-1 0 0,1 0 0,-1 0 0,0 0 0,0 0 0,0 0 0,-1 0 0,0 1-1,-5-7 1,1 4 5,1 1-1,-1 1 0,0-1 1,0 1-1,-1 0 1,1 1-1,-1 0 0,0 0 1,0 0-1,-1 1 0,1 1 1,-1-1-1,1 1 1,-10-1-1,17 4-46,0 0 0,0 0 0,0 0 0,0-1 0,0 1 0,0 0 0,1 0 0,-1 0 0,0 0 0,1 0 0,-1 1 0,1-1 0,-1 0 0,1 0-1,-1 0 1,1 0 0,0 1 0,0-1 0,0 0 0,-1 0 0,1 0 0,0 1 0,0-1 0,1 0 0,-1 0 0,0 2 0,3 37-52,-2-36 51,0 0 1,1 0-1,-1 0 1,1-1 0,0 1-1,0 0 1,1-1-1,-1 0 1,1 1 0,-1-1-1,1 0 1,0 0 0,0-1-1,1 1 1,-1-1-1,0 1 1,1-1 0,-1 0-1,1 0 1,0-1-1,0 1 1,0-1 0,0 0-1,0 0 1,0 0 0,0 0-1,0-1 1,0 1-1,0-1 1,0 0 0,0-1-1,6 0 1,-9-2 11,0 1 0,-1-1 1,1 0-1,-1 1 0,1-1 0,-1 0 1,0 0-1,0 0 0,0 1 0,0-1 1,-1 0-1,1 0 0,-1 1 0,0-1 1,-2-5-1,0 3-12,-1 1 0,0-1 0,-1 1 0,1-1 0,-1 1 0,0 1 0,0-1 0,0 1 0,0 0 0,-1 0 0,1 0 0,-1 1 0,0 0 0,0 0 0,-6-1 0,13 27-169,-1-21 165,1 0-1,0 0 1,0 0 0,0 0 0,0-1-1,0 1 1,1 0 0,-1-1 0,1 1-1,0-1 1,0 0 0,0 1 0,0-1-1,0 0 1,0 0 0,1 0 0,-1 0-1,0-1 1,1 1 0,4 1 0,-2-1-27,-1 0 1,1 0-1,0 0 1,0-1-1,0 0 0,0 0 1,0 0-1,0-1 1,0 0-1,0 0 1,9-1-1,-13 0 32,0 0-1,-1 0 1,1 0-1,0 0 1,0-1 0,-1 1-1,1 0 1,0-1-1,-1 1 1,1 0-1,-1-1 1,0 1 0,1-1-1,-1 1 1,0-1-1,0 1 1,0 0-1,0-1 1,0 1 0,-1-3-1,-2-34 47,1 32-21,-1 1-1,1 0 1,-1 0-1,-1 1 1,1-1-1,-1 1 1,0-1-1,0 1 0,0 0 1,0 1-1,-1-1 1,1 1-1,-1 0 1,0 0-1,0 0 1,-1 0-1,1 1 1,0 0-1,-1 0 1,1 1-1,-1-1 0,1 1 1,-1 1-1,-8-1 1,13 1-10,0 1 0,0 0 1,-1-1-1,1 1 0,0 0 0,0 0 1,0 0-1,0 0 0,0 0 1,0 0-1,0 0 0,1 0 0,-1 0 1,0 0-1,0 1 0,1-1 1,-1 0-1,1 0 0,-1 1 0,1-1 1,0 0-1,-1 1 0,1-1 1,0 3-1,-5 36-40,4-35 8,0 3 20,1 0 0,0 1 1,0-1-1,1 0 0,0 0 0,2 12 0,-2-18-17,0 0 0,0 0 0,0-1 1,0 1-1,0 0 0,0 0 0,1 0 0,-1-1 0,0 1 0,1-1 0,-1 1 0,1-1 0,0 0 0,0 1 0,-1-1 0,1 0 0,0 0 0,0 0 0,0 0 0,0-1 0,0 1 0,0-1 0,0 1 0,0-1 1,1 1-1,-1-1 0,0 0 0,0 0 0,3-1 0,-3 1 20,-1-1 0,1 0-1,-1 0 1,0 0 0,1 1 0,-1-1 0,0-1 0,0 1 0,0 0-1,0 0 1,0 0 0,0 0 0,0-1 0,0 1 0,-1-1 0,1 1 0,0 0-1,-1-1 1,1 1 0,-1-1 0,1 1 0,-1-1 0,0 1 0,0-1 0,0 0-1,0 1 1,0-1 0,0 1 0,0-3 0,0 1 17,0-1 0,0 1 0,0 0-1,0 0 1,0 0 0,-1 0 0,1 0 0,-1 0 0,0-1 0,0 1 0,0 1 0,0-1-1,-1 0 1,-2-4 0,4 6-6,-1 0-1,1 0 1,-1 1-1,1-1 1,-1 1-1,1-1 1,-1 0-1,0 1 1,1-1-1,-1 1 1,0 0-1,1-1 1,-1 1-1,0-1 1,1 1-1,-1 0 1,0 0-1,0-1 1,0 1-1,1 0 1,-1 0-1,0 0 1,0 0-1,0 0 1,1 0-1,-1 0 1,0 0-1,0 0 1,1 0-1,-1 0 1,0 1-1,0-1 1,0 1-1,-2 25-70,3-16-211,0-10 197,0 1 0,0-1 1,0 1-1,0-1 1,0 1-1,1-1 1,-1 0-1,0 1 0,0-1 1,0 1-1,1-1 1,-1 0-1,0 1 1,1-1-1,-1 1 0,0-1 1,1 0-1,-1 1 1,0-1-1,1 0 1,-1 0-1,1 1 1,-1-1-1,0 0 0,1 0 1,-1 0-1,1 1 1,0-1-1,9 1-6693,-7-1 2149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46.5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 10418,'0'0'1917,"0"0"-916,0 0 135,0 0 103,0 0-265,0 0-483,-2-3 217,9 9-668,166 135 562,112 96-419,-225-174-119,-62-77-660,-30-57-3885,12 34-1917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47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359 1 6689,'0'0'1490,"0"0"-23,0 0 325,0 0-531,0 0-209,-11 23-75,9-17-933,-18 37 644,-2 0 0,-40 57 0,-179 238 194,240-336-863,4-5 12,-1 0-1,1 0 0,0 0 1,-1 0-1,1 0 0,1 1 1,5-5-1,3-2-19,28-32 8,-1-2 0,-2-1 1,-2-2-1,30-51 1,-63 91 142,-5 5-63,-13 13-38,-21 22-86,-19 39-30,40-51 23,0 0 1,-36 36-1,52-58-6,-1 0 1,1 0 0,0 0 0,0 0 0,0 1 0,0-1 0,0 0 0,0 0 0,0 0 0,0 0 0,0 0 0,-1 0 0,1 0 0,0 0-1,0 0 1,0 0 0,0 0 0,0 0 0,0 0 0,-1 0 0,1 1 0,0-1 0,0 0 0,0 0 0,0 0 0,0 0 0,0 0-1,-1 0 1,1-1 0,0 1 0,0 0 0,0 0 0,0 0 0,0 0 0,0 0 0,-1 0 0,1 0 0,0 0 0,0 0 0,0 0-1,0 0 1,0 0 0,0 0 0,0 0 0,-1-1 0,1 1 0,0 0 0,0 0 0,0 0 0,0 0 0,0 0 0,0 0 0,0-1 0,0 1-1,0 0 1,0 0 0,0 0 0,0 0 0,0 0 0,0 0 0,0-1 0,0 1 0,0 0 0,0 0 0,0 0 0,0-13-2065,0 10 1265,0-12-4194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47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47 9354,'0'0'2175,"0"0"-1225,0 0 19,0 0 365,0 0-329,0 0-263,-12-9-331,-36-28-235,437 322 56,-367-271-232,-12-7-5,0 0 0,0 0 0,-1 0 0,15 16 1,-56-42 1227,-150-134-905,39 31-218,265 230-354,45 7-573,-156-108 431,-5-3-2852,-1-4-3798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48.1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275 1 11138,'0'0'1477,"0"0"-682,0 0-195,0 0-210,0 0-142,-23 24-116,-72 78-61,80-85-1,1 0 0,1 1 1,1 1-1,0 0 0,2 0 0,-13 32 0,6-11 97,-21 45 77,35-70 176,29-55-201,64-145 993,-104 213-748,-9 27-643,16-11-5089,7-34-1760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49.6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75 248 6545,'0'0'2490,"0"0"-1419,0 0-123,0 0 185,0 0-260,0 0-199,-10-11-170,-2-1-340,7 8-82,1-1-1,-1 1 1,1-1 0,-1-1-1,2 1 1,-1 0-1,0-1 1,-2-6 0,4 7-41,0 1 1,0 0-1,1-1 1,-1 1 0,1-1-1,0 1 1,0-1 0,1 1-1,0-1 1,-1 0 0,1 1-1,1-1 1,-1 0 0,1 1-1,0-1 1,0 1-1,0-1 1,0 1 0,1-1-1,0 1 1,0 0 0,0 0-1,0 0 1,1 0 0,0 0-1,0 0 1,0 1-1,0-1 1,0 1 0,1 0-1,-1 0 1,1 0 0,0 0-1,0 1 1,8-4 0,8 0-46,-1 1 1,1 0 0,1 2-1,-1 0 1,0 2 0,37 1-1,-52 0 5,0 1-5,1 0 0,-1 0 0,0 1 1,0 0-1,0 0 0,0 0 0,0 0 0,0 1 1,0 0-1,-1 0 0,1 0 0,-1 1 0,0-1 1,0 1-1,-1 0 0,1 0 0,-1 0 0,4 6 1,2 3 4,0-1 0,-1 2 1,-1-1-1,0 1 0,5 17 1,-10-28 10,-1 0 0,0-1 1,0 1-1,0 0 0,-1 0 1,1 0-1,-1 0 0,0 1 0,0-1 1,0 0-1,0 0 0,0 0 0,0 0 1,-1 0-1,0 0 0,1 0 1,-1 0-1,-1 0 0,1 0 0,0-1 1,0 1-1,-1 0 0,0-1 1,1 1-1,-1-1 0,0 1 0,0-1 1,-1 0-1,1 0 0,0 0 0,-1 0 1,1 0-1,-1-1 0,0 1 1,1-1-1,-1 1 0,0-1 0,-3 1 1,-18 9 87,0 1-1,1 1 1,-38 30 0,52-35-98,0 1-1,0 0 0,0 0 1,1 1-1,1 0 1,0 1-1,0-1 0,1 1 1,0 1-1,-5 14 0,6-7 1,1 0 0,0 1 0,1 0 0,2-1 0,0 1 0,2 27 0,-1-16-22,0-29 20,0 0 0,0 0-1,1-1 1,-1 1 0,1 0 0,-1 0 0,1-1 0,-1 1 0,1 0 0,0-1 0,0 1 0,0 0 0,0-1 0,0 1-1,0-1 1,0 0 0,1 1 0,-1-1 0,3 2 0,0 0 0,1 0-1,-1-1 1,1 0-1,0 1 1,-1-2-1,1 1 1,5 1-1,7 0 0,0 0 0,-1-1-1,26 0 1,190-2 41,-230-1-38,-1 1 0,1 0 0,0-1 0,-1 0 0,1 1 0,-1-1 0,0 0 0,1 0 0,-1 0 1,0 0-1,1 0 0,-1 0 0,0 0 0,0 0 0,0 0 0,0-1 0,0 1 0,0 0 0,0-1 0,0 1 0,-1-1 0,1 1 0,-1-1 0,1 1 0,-1-1 0,1 1 0,-1-1 0,0 0 0,0 1 0,0-3 1,4-57 59,-4 53-56,1-27 14,-3-40 33,-8 59-228,1 8-3182,8 7 2493,-6-4-6329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52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1216,'0'0'4265,"0"0"-2431,0 0-634,0 0 292,0 0-163,0 0-504,0 0-169,0 0-59,0 0 61,0 0-31,0 0-281,0 0-102,0 0-136,0 0-35,16 11-5,17 22 26,1-2 0,1-1-1,2-2 1,2-1 0,46 24 0,-47-33 181,-28-13-141,1-1 0,-1 2 0,0-1 0,15 12 0,-24-16 165,0-1-1112,-1 0-2808,0 0-1552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53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1 5049,'0'0'2145,"0"0"-897,0 0 59,0 0 130,0 0-474,0 0-533,-6 8 313,-225 363 2891,225-362-3454,0-1 0,0 0 0,-1 0 0,-10 9 0,32-15-5172,2-2 226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7:54.5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55 5977,'0'0'2065,"0"0"-1004,0 0-20,0 0 57,0 0-467,0 0-293,0-2-246,1 0 0,-1-1 0,0 1 0,1 0 0,-1 0 0,1 0 1,0 0-1,0-1 0,0 1 0,2-3 0,5 1-76,0 0 0,1 0 0,-1 1 0,1 0 0,0 0-1,0 1 1,1 0 0,-1 1 0,0 0 0,0 0 0,1 1 0,-1 0 0,18 4 0,-19-4 25,0 1-1,0 1 1,-1 0 0,1 0 0,-1 0 0,1 1 0,-1 0 0,0 1 0,0-1 0,-1 1 0,1 1 0,-1-1 0,0 1 0,0 0 0,0 1 0,9 10 0,-12-10 25,0 1 0,0 0 0,0-1 0,-1 1 0,0 0 0,0 0 0,-1 0 0,0 0 0,0 1 0,-1-1 0,0 0 0,0 0 1,-1 1-1,-2 11 0,2-10-9,-1 0 1,0-1 0,-1 1 0,0 0 0,-1-1 0,1 1 0,-2-1-1,1 0 1,-1 0 0,-12 13 0,14-17-33,-1-1 0,1 0-1,-1 0 1,0-1 0,0 1-1,0-1 1,0 0 0,-1 0 0,1 0-1,-1-1 1,1 1 0,-1-1 0,1 0-1,-1-1 1,0 1 0,1-1-1,-1 0 1,0 0 0,0 0 0,1 0-1,-7-2 1,11 1-13,-1 0 0,0 0-1,0 0 1,0 0 0,0 0 0,1 0-1,-1 0 1,0 0 0,1 0 0,-1 0-1,1-1 1,-1 1 0,1 0 0,0 0 0,-1 0-1,1-1 1,0 1 0,0 0 0,0-1-1,0 1 1,0 0 0,0 0 0,0-1-1,0 1 1,1-2 0,9-32-178,-5 30 159,0 0 0,1 0 0,0 0 0,0 1-1,0-1 1,0 2 0,1-1 0,-1 1 0,1 0-1,0 0 1,0 1 0,0 0 0,0 0 0,1 0 0,-1 1-1,0 0 1,1 1 0,-1 0 0,1 0 0,8 2 0,-1-1 4,0 1 0,-1 1 0,0 0 0,1 1 1,-1 1-1,0 0 0,-1 1 0,1 0 0,14 10 0,-22-12 19,1-1 0,-2 2 0,1-1 0,0 0 0,-1 1 0,0 0-1,0 0 1,0 1 0,-1 0 0,1-1 0,-1 2 0,-1-1-1,1 0 1,-1 1 0,0-1 0,-1 1 0,0 0 0,0 0-1,0 0 1,-1 0 0,0 0 0,0 0 0,0 0 0,-2 14 0,1-6 5,-2-1 1,1 1 0,-2 0-1,0-1 1,0 1-1,-2-1 1,1 0 0,-2 0-1,0-1 1,-1 0 0,0 0-1,-1 0 1,-10 12 0,11-16 15,-1 0 0,1-1 0,-2 0 0,1 0 0,-1-1 0,0 0 0,0-1 0,-1 0 1,0-1-1,0 0 0,0 0 0,-1-1 0,1 0 0,-1-1 0,0 0 0,0-1 0,-20 2 0,3-2 133,-11 0-66,-51-3 0,81 0-50,-1 0 0,0 0 0,1-1 1,-1-1-1,1 1 0,0-1 0,0-1 0,0 0 1,0 0-1,-12-9 0,12 5-2848,18 16-2135,0 3-2395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4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2697,'0'0'7009,"0"0"-6065,0 0-320,0 0 201,0 0 15,136 4 464,-59-4-648,7 0-400,34 0-256,-21 0-1632,-16 0-6058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8:00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6305,'0'0'1906,"0"0"-979,0 0-311,0 0 459,0 0-168,6 0 2377,23 5-2702,11 25-23,-2 2 1,65 69-1,-48-45-175,42 24 263,-97-80-621,0 0 49,0 0-39,0 0-77,0-31-3355,0 14-401,0 1-1408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8:01.1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203 1 4913,'0'0'1315,"0"0"-509,0 0-153,0 0 471,0 0 78,0 0-345,0 5-179,-4 13-240,-1-1 1,-1 1-1,0-1 1,-2-1-1,0 1 0,-17 26 1,-2 6 42,2 1-192,-60 106 313,82-149-370,3-4-5432,0 1 628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8:03.2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10 6145,'0'0'2866,"0"0"-1028,0 0-772,0 0-170,0 0-112,0 0 3,-2-9 1737,-7 78-2496,-1 83 0,6-63-41,2 88 85,22-193 255,-9 7-288,1 1 1,0 0 0,0 1-1,0 0 1,1 1 0,0 0-1,0 1 1,0 0-1,1 2 1,0-1 0,0 1-1,0 1 1,0 1 0,0 0-1,0 1 1,0 0 0,27 5-1,-23-2-12,1 1-1,-1 1 1,0 1-1,33 16 1,25 8 22,-76-31-213,0 1 0,1 0 1,-1 0-1,1 0 1,-1-1-1,1 1 1,-1 0-1,0-1 1,1 1-1,-1 0 1,0-1-1,1 1 1,-1 0-1,0-1 1,0 1-1,1-1 0,-1 1 1,0-1-1,0 1 1,0-1-1,0 1 1,1 0-1,-1-1 1,0 1-1,0-1 1,0 1-1,0-1 1,0 1-1,0-1 0,0 1 1,0-1-1,0 1 1,-1-1-1,1 1 1,0-1-1,0 1 1,0-1-1,-1 0 1,1-2-992,0-13-5426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18:03.8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4785,'0'0'2515,"0"0"-1041,0 0-515,0 0 230,0 0-134,0 0-329,0-4-197,1-11 65,0 26 560,4 42 302,70 428-31,-67-415-1067,26 113-1,-33-177-78,0-1-1025,-1 0-3908,0-1-4472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3:25:32.2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34 3489,'0'0'1465,"0"0"-251,0 0-242,0 0-202,0 0 79,-6-3-214,-2 0-262,1 0 0,-1-1 0,1 0 0,0 0 0,0-1 0,-2-2-373,9 6 151,0 1-145,0 0-54,0 0-52,0 0 5,0 0-89,0 0-324,71 9-3361,-41-6 1517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0:24.8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1165 297 5329,'0'0'1778,"0"0"-869,0 0 2,0 0 467,0 0-231,0 0-174,0 0-270,0 0-148,0 0 88,0 0-215,0 0-37,0 0-129,0 0-132,0 0 78,0 0-98,-26-1 321,-122-11-492,-62-4-31,58 10-5,-327-6 220,478 12-243,1 0 27,0 0 25,17 2 32,0 2 0,0-1 0,29 12-1,18 4 66,91 5 46,282 8-1,-56-8-24,-364-23-57,-9-1-3,0 0 1,0 1-1,0 0 1,0 1-1,0-1 0,-1 1 1,1 1-1,0 0 1,13 6-1,-21-8 3,0-1 1,0 0-1,0 1 1,0-1-1,0 0 0,0 1 1,0-1-1,0 1 1,0-1-1,0 0 1,0 1-1,0-1 0,0 0 1,0 1-1,0-1 1,0 0-1,0 1 0,0-1 1,0 1-1,-1-1 1,1 0-1,0 0 0,0 1 1,0-1-1,-1 0 1,1 1-1,0-1 0,0 0 1,-1 0-1,1 1 1,0-1-1,-1 0 0,1 0 1,0 0-1,-1 1 1,1-1-1,0 0 1,-1 0-1,1 0 0,0 0 1,-1 0-1,1 0 1,-1 0-1,-18 9 12,18-9-23,-248 88-66,-385 84 0,565-159 97,36-7-7,0 0 1,1 3-1,-47 17 1,78-26-21,-1 1-1,1 0 1,0-1 0,-1 1 0,1 0-1,0 0 1,-1 0 0,1 0-1,0 0 1,0 0 0,0 0 0,0 1-1,0-1 1,0 0 0,0 1-1,0-1 1,0 0 0,1 1 0,-1-1-1,1 1 1,-1 1 0,1-2 6,0 1-1,0-1 1,0 0 0,0 0 0,1 0 0,-1 0 0,0 0 0,1 0 0,-1 0 0,1 0 0,-1 0 0,1 0-1,0 0 1,-1 0 0,1-1 0,0 1 0,0 0 0,-1 0 0,1 0 0,0-1 0,0 1 0,0-1-1,0 1 1,0-1 0,0 1 0,0-1 0,0 1 0,0-1 0,0 0 0,0 1 0,2-1 0,35 8 28,0-2 0,1-1 0,0-2 0,0-2 0,45-4 0,2 1 20,18 0-42,102 2 2,-181 2 0,0 1 0,-1 1 0,1 1 0,-1 1 0,46 18 0,-67-23-3,-1 0-1,1 0 0,0 0 1,-1 1-1,0-1 1,1 0-1,-1 1 0,0 0 1,0 0-1,0 0 1,0 0-1,0 0 0,0 0 1,0 0-1,-1 0 0,1 1 1,-1-1-1,0 1 1,0-1-1,0 1 0,1 3 1,-2-3 0,0-1 0,0 1 1,0-1-1,-1 0 0,0 1 1,1-1-1,-1 0 0,0 1 1,0-1-1,0 0 0,0 0 1,0 0-1,-1 0 0,1 0 0,-1 0 1,1 0-1,-1-1 0,0 1 1,0 0-1,0-1 0,0 1 1,0-1-1,0 0 0,-3 2 1,-20 11-197,-1-1 1,0-2 0,-1 0 0,-1-1 0,-49 9 0,20-8-370,-110 6 0,130-15 563,0-2 1,0-1-1,1-2 0,-1-1 1,1-2-1,-1-1 0,-61-22 1,56 16-98,32 10 94,0 1 0,0-2 0,1 1 0,-14-8 0,51 6-284,840-17 498,-701 19-224,-76 3 70,0-3 0,105-19 0,-171 12 141,-24 10-183,-1 0 0,0 0 0,0-1 0,0 1 0,0 0 0,0 0 0,0-1 0,0 1-1,0 0 1,0 0 0,0-1 0,0 1 0,0 0 0,0-1 0,0 1 0,0 0 0,0 0-1,0-1 1,0 1 0,0 0 0,0 0 0,-1-1 0,1 1 0,0 0 0,0 0 0,0-1-1,0 1 1,-1 0 0,1 0 0,0 0 0,0-1 0,0 1 0,-1 0 0,1 0 0,0 0-1,0 0 1,-1 0 0,1-1 0,0 1 0,0 0 0,-1 0 0,1 0 0,-46-13 169,-129-3-1853,83 9 1625,-103-21-1,190 27 71,-65-13 54,1-3 0,0-4 1,-66-28-1,83 20-13,49 27-53,1 1-1,0-1 1,-1 0 0,1 1 0,0-1-1,0 0 1,0 0 0,0 0 0,0-1-1,1 1 1,-1 0 0,1-1-1,-1 1 1,1-1 0,0 1 0,0-1-1,0 0 1,0-2 0,1 4 58,0 1-42,9 0 16,99-5-119,-1-6-1,191-44 0,-259 47 53,-1-1 0,0-2 0,45-20 0,-82 30 51,0 1-1,0-1 1,0 1-1,1-1 1,-1 1-1,0-1 0,0 1 1,0-1-1,-1 0 1,1 0-1,0 0 1,0 1-1,0-1 1,0 0-1,-1 0 1,1 0-1,0 0 1,-1 0-1,1 0 1,-1-1-1,1 0 1,-1 1-8,0 0 1,0 0 0,-1 0-1,1 0 1,0 1 0,-1-1 0,1 0-1,0 0 1,-1 0 0,1 0-1,-1 1 1,1-1 0,-1 0 0,0 0-1,1 1 1,-1-1 0,0 1 0,1-1-1,-1 0 1,-1 0 0,-51-22 281,48 21-299,-78-22-507,-1 4 1,-149-17 0,79 16 111,84 10 267,0 1 105,1-3 1,-90-29 0,152 40 30,0-1 0,0 0-1,0 0 1,1 0 0,-12-9 0,16 10-8,0 0 1,0 0 0,0 0 0,0 0 0,1 0 0,-1 0-1,1 0 1,0 0 0,-1-1 0,1 1 0,0-1-1,0 1 1,1-1 0,-1 1 0,0-1 0,1 1 0,0-1-1,-1 0 1,1-2 0,1 3-10,-1 0 0,1 1-1,0-1 1,0 0 0,0 1 0,0-1 0,0 0 0,0 1-1,0-1 1,0 1 0,0 0 0,1-1 0,-1 1-1,0 0 1,1 0 0,-1 0 0,1 0 0,0 0 0,-1 0-1,1 0 1,0 1 0,3-2 0,48-15-47,-42 14 60,81-17 28,1 4 0,186-8-1,-91 11 173,-139 9-123,-29 4-15,1-1-1,0-1 0,-1-1 1,0-1-1,34-11 0,-54 15-34,0 0-1,0-1 0,1 1 0,-1 0 0,0 0 0,0 0 0,1-1 0,-1 1 0,0 0 0,0 0 0,1-1 0,-1 1 0,0 0 0,0 0 1,0-1-1,0 1 0,0 0 0,1 0 0,-1-1 0,0 1 0,0 0 0,0-1 0,0 1 0,0 0 0,0-1 0,0 1 0,0 0 0,0-1 1,0 1-1,0 0 0,0-1 0,0 1 0,0 0 0,0 0 0,-1-1 0,1 1 0,0 0 0,0-1 0,0 1 0,0 0 0,-1 0 0,1-1 1,0 1-1,0 0 0,0 0 0,-1 0 0,1-1 0,0 1 0,0 0 0,-1 0 0,1 0 0,0 0 0,-1-1 0,1 1 0,0 0 0,0 0 1,-1 0-1,1 0 0,0 0 0,-1 0 0,1 0 0,0 0 0,-1 0 0,1 0 0,-22-9 88,-16 0-232,-2 1-1,1 2 1,-54-2 0,-126 8-1317,97 2 473,-283 29-1126,75-4 2180,362-27-30,70 2 154,-93-1-196,0 0 1,-1 0 0,1 1-1,0 0 1,-1 1 0,1 0-1,-1 0 1,14 8 0,-21-10-26,1 0 1,-1 1-1,0-1 0,0 0 1,1 1-1,-1-1 1,0 1-1,0-1 1,0 1-1,0-1 1,-1 1-1,1 0 0,0 0 1,-1-1-1,1 1 1,-1 0-1,0 0 1,1 0-1,-1-1 1,0 1-1,0 0 1,0 0-1,0 0 0,-1 0 1,1-1-1,0 1 1,-1 0-1,1 0 1,-2 3-1,-2 5 48,-1-1 0,1 1 0,-11 15 0,13-22-18,-41 71 6,3 2 0,4 2 0,3 2 0,3 1 0,-27 120 0,50-167 16,1 1 0,1 0-1,1 61 1,6-94-47,0-1 0,0 0 0,0 0 0,1 0 0,-1-1-1,0 1 1,1 0 0,-1-1 0,1 1 0,-1-1 0,5 0 0,-6 0 1,132 14 642,39 2 136,260 59 0,-364-58-749,0-2 1,1-3 0,1-3 0,-1-3 0,119-6 0,-181-1-186,1-1-1,-1 0 1,0-1-1,1 1 1,-1-2 0,-1 1-1,1-1 1,0 0 0,-1 0-1,0 0 1,0-1 0,0 0-1,-1-1 1,1 1-1,-1-1 1,7-10 0,1-3-186,-1 0 0,0-1 1,-1 0-1,10-30 0,-6 5 480,-2 0 0,-2 0 1,-2-1-1,6-86 0,-13-193 2489,-5 164-496,3 160-1911,0 1-195,0 0-74,0 0-31,1 2-83,0-1 0,0 1 0,0 0 0,0 0 0,0 0 0,0 0 0,-1 0 0,1 0 0,-1 0 0,1 0 0,-1 2 0,0-3-175,1 13-4144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01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63 4257,'0'0'1132,"0"0"-594,0 0 94,0 0 112,0 0 75,0-5-154,0 1 0,0-1 0,1 0 0,-1 1 0,1-1 0,0 1 0,1-1 0,1-4 0,30 4-542,-1 2 1,42 1-1,-1 0 122,30-3 368,139 11-1,223 27-66,247-24 13,-467-26-519,-33 1 2,-45 8 29,170 3 121,-274 13-181,0 4-1,-1 2 1,0 2 0,72 31 0,-32-12-2,-91-31-16,0 1 1,0-1 0,-1 2-1,0-1 1,0 1-1,0 1 1,0 0 0,-1 0-1,-1 1 1,1 0-1,-1 1 1,-1 0 0,1 0-1,10 19 1,-10-13-3,-1-1 0,0 1 1,-2 1-1,1-1 0,-2 1 0,0 0 1,-1 0-1,-1 0 0,0 0 0,-1 19 1,-1-29 18,0 0 0,-1 0 1,0 0-1,0 1 1,0-1-1,0 0 0,-1 0 1,0 0-1,-1-1 0,1 1 1,-1 0-1,0-1 1,0 0-1,-1 0 0,1 0 1,-7 7-1,3-6-7,-1 0 0,1 0-1,-1 0 1,-1-1 0,1-1 0,-1 1 0,1-1 0,-1-1-1,-16 5 1,-12 0 3,0-2-1,-1-1 1,0-2-1,-46-2 1,78-1 0,-432 0 92,391-3-117,-92-17 0,75 9-7,-135-26 93,-110-14-81,216 43 22,-1 4 0,1 4 0,-158 20 0,134-9-51,69-7 17,-79 15 0,64-4 42,-2-2 0,1-3-1,-97 3 1,150-13-12,-1-1 0,1 0-1,0 0 1,0-1 0,0 0-1,1-1 1,-1 0 0,0-1-1,1 0 1,0-1 0,0 0 0,0-1-1,1 1 1,0-2 0,0 0-1,0 0 1,-7-8 0,-90-66 36,80 63-42,1 0 0,1-1 0,1-2 0,0 0 0,-21-27 0,36 35 5,1 0 0,1 0 1,0 0-1,0-1 0,2 1 0,0-1 1,0-1-1,1 1 0,1 0 1,0-1-1,1 1 0,1-22 0,0 37-9,0-1-1,0 0 0,0 0 0,0 0 0,-1 0 0,1 1 0,0-1 1,0 0-1,0 0 0,-1 0 0,1 0 0,0 0 0,0 0 1,0 0-1,-1 0 0,1 1 0,0-1 0,0 0 0,0 0 0,-1 0 1,1 0-1,0 0 0,0 0 0,-1 0 0,1 0 0,0 0 0,0-1 1,0 1-1,-1 0 0,1 0 0,0 0 0,0 0 0,0 0 1,-1 0-1,1 0 0,0 0 0,0-1 0,0 1 0,-1 0 0,1 0 1,0 0-1,0 0 0,0-1 0,0 1 0,0 0 0,0 0 0,-1 0 1,1 0-1,0-1 0,0 1 0,0 0 0,0 0 0,0-1 0,0 1 1,0 0-1,0 0 0,0 0 0,0-1 0,0 1 0,-11 17-68,-6 43 81,2 0 1,4 1 0,1 0-1,4 0 1,2 1 0,9 123-1,-5-179-7,1 1-1,0-1 0,0 1 0,0-1 0,1 0 1,0 0-1,0 0 0,5 9 0,-5-13 4,-1 0-1,1 0 0,-1 0 0,1 0 0,0 0 0,0 0 0,0 0 1,0-1-1,0 1 0,0-1 0,0 1 0,1-1 0,-1 0 1,0 0-1,1 0 0,-1 0 0,1-1 0,-1 1 0,1-1 1,0 1-1,-1-1 0,6 0 0,685 11 398,-575-11-380,128-18 0,-102 0 40,374-59-46,216-12 157,-95 69-38,-502 35-145,-135-15 20,-1-1 0,1-1 0,0 1 0,0 0 1,0 0-1,-1-1 0,1 1 0,-1-1 0,1 1 0,-1-1 1,0 0-1,0 1 0,1-1 0,-1 0 0,1-3 1,16-32-42,-14 26 51,0 0 0,-1-1 0,0 0 0,-1 0 0,-1 0 0,1 0 0,-2 0 0,0 0 0,0 0 0,-4-17 0,-3-10 31,-23-68-1,18 70-10,3-5 45,9 42-64,0 0 39,0 0-21,0 0-73,0 0-42,-2 17-49,1-7-280,-1-1 0,-1 1 0,0-1 1,-8 18-1,-9 6-5311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2.9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27 127 6529,'0'0'1631,"0"0"-329,0 0-32,0 0-179,0 0-19,0 0-47,-5-4-44,3 2-791,-1-1 1,1 1-1,0-1 1,0 0 0,0 0-1,0 0 1,0 0-1,-2-6 1,4 8-168,0 0 1,-1-1-1,1 1 1,0 0-1,0 0 0,0-1 1,0 1-1,0 0 1,1-1-1,-1 1 0,0 0 1,1 0-1,-1-1 1,0 1-1,1 0 0,0 0 1,-1 0-1,1-1 1,0 1-1,-1 0 0,1 0 1,0 0-1,0 0 1,0 0-1,0 1 0,0-1 1,0 0-1,0 0 1,0 1-1,0-1 1,0 0-1,0 1 0,2-1 1,18-9-29,0 2 0,0 0 0,1 1 0,0 1 0,0 1 0,34-3 1,-6 5-27,94 4 0,-127 0 30,0 1 1,0 1-1,0 1 1,-1 0-1,1 1 1,-1 1-1,0 0 1,0 1 0,-1 1-1,0 0 1,15 12-1,-13-7-5,0 1 0,-2 1 0,1 0 0,-2 2 0,0-1-1,-1 2 1,0-1 0,10 23 0,-8-12 13,-2 0 0,-2 1 0,0 0 0,-2 1 0,-1 1 0,-1-1 0,-2 1 0,-1 0 0,-2 0 0,-1 0 0,-1 1 0,-6 42 0,2-56 0,0-1-1,-1 1 0,-1-1 0,-1-1 0,0 1 1,-1-1-1,-1 0 0,-1-1 0,0 0 1,-1-1-1,0 0 0,-1 0 0,-1-1 0,0-1 1,-1 0-1,-21 14 0,15-12 2,-1-1 0,-1 0 0,0-2 0,-1 0 0,0-2 0,0-1 0,-1 0 0,0-2 0,-1-1 0,1-1 0,-35 2 0,45-5-49,1-1 0,0-1 0,-1 0 0,-21-4 0,31 3-15,0 1-1,-1-1 1,1 0-1,1 0 0,-1 0 1,0 0-1,0-1 1,1 1-1,0-1 1,-1 0-1,1 0 0,0 0 1,0-1-1,1 1 1,-1-1-1,1 1 0,-3-6 1,-12-32-2754,7-1-2607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3.3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5497,'0'0'4445,"0"0"-3022,0 0-1208,0 0-67,0 0 16,0 0 201,3 24 151,24 354 293,-8-86-309,-18-286-674,-1 1 0,1-1 0,0 1 1,1-1-1,-1 0 0,1 0 1,1 1-1,-1-1 0,1 0 0,0-1 1,0 1-1,1-1 0,-1 1 1,8 6-1,3-3-4373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3.6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26 199 3609,'0'0'3653,"0"0"-2416,0 0-223,16 20 111,54 59-175,-66-75-855,1-1 0,0 1 0,0 0 0,0-1 0,0 0 1,0-1-1,1 1 0,0-1 0,-1 0 0,1 0 0,0 0 0,0-1 1,0 0-1,0 0 0,0-1 0,0 0 0,0 0 0,0 0 0,0-1 0,0 1 1,0-2-1,0 1 0,6-2 0,-7 0-64,-1 1 1,1-1-1,0 0 1,-1 0-1,0 0 1,0-1 0,0 1-1,0-1 1,0 0-1,-1 0 1,1-1-1,-1 1 1,0-1-1,-1 1 1,1-1-1,-1 0 1,0 0-1,0 0 1,0 0-1,-1 0 1,0-1-1,0 1 1,1-10-1,-1 7-26,0-1 0,0 1 0,-1-1 0,0 1 0,-1-1 0,0 1 0,0-1 0,-1 1 0,0 0 0,0-1 0,-1 1 0,0 0 0,0 1 0,-7-13 0,4 13-2,-1-1 1,0 1 0,1 0-1,-2 1 1,1 0-1,-1 0 1,0 1 0,-1-1-1,1 2 1,-14-6-1,18 8-12,0 0 0,0 1-1,0 0 1,-1 0 0,1 0-1,0 1 1,0-1-1,-1 1 1,1 0 0,0 0-1,-1 0 1,1 1 0,0 0-1,0 0 1,-1 0-1,1 0 1,0 0 0,0 1-1,0 0 1,0 0 0,1 0-1,-1 0 1,0 1-1,1-1 1,-6 6 0,-1 5 21,0 0 0,0 0 0,1 1 0,1 0 0,0 0 0,1 1 0,1 0 0,0 1 0,1-1 0,1 1 0,0 0 0,1 0 0,1 1 0,0-1 0,1 0 0,1 1 0,3 20 0,-3-32 34,1 1 1,0 0 0,0-1-1,0 1 1,1-1-1,0 1 1,0-1 0,1 0-1,-1 0 1,1 0-1,0 0 1,0-1 0,1 1-1,6 6 1,-4-5 31,1 0-1,1-1 1,-1 0 0,0 0-1,1 0 1,0-1 0,0-1-1,14 5 1,1-2 37,-1-1 0,1-1 0,0-1 0,0-1 0,0-1 0,33-2 0,-42-1-148,0-1-1,-1 0 1,1 0 0,-1-1-1,0-1 1,0 0 0,0-1-1,-1 0 1,1-1 0,-2-1-1,1 0 1,-1 0 0,0-1-1,-1 0 1,0-1 0,16-21-1,-4 1-913,-1-1 0,-1 0-1,-2-1 1,-1-1 0,14-41-1,-5-3-2781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5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10178,'0'0'1151,"0"0"-635,0 0-344,0 0 16,0 0 16,0 0-153,1 21 667,2-17 2873,6-14-6641,3-7-8196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5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 10722,'0'0'1619,"0"0"-916,0 0-457,0 0 28,-3 27 326,3-19-533,-4 33 280,2-1 0,2 1-1,9 76 1,61 249 446,-2-13-494,-63-275-1095,-6-78 650,0 0-1,1 1 1,-1-1-1,0 0 1,0 1-1,0-1 1,0 0-1,0 0 1,0 0-1,0 0 0,0 0 1,0 0-1,0 0 1,0 0-1,0-1 1,0 1-1,0 0 1,0-1-1,0 1 1,-1-1-1,-3-2-372,-1-1 0,1 0 0,0 1 0,0-2 0,0 1 0,1-1 0,0 1 0,0-1 0,0 0 0,0-1-1,-3-5 1,-35-69-2469,38 71 2722,-3-6 741,0-1 0,1 0-1,0 0 1,2 0 0,0 0 0,0-1-1,-1-31 1,5 48-423,0 0 1,0-1-1,0 1 0,0 0 0,0-1 0,0 1 0,0-1 1,0 1-1,0 0 0,0-1 0,0 1 0,1 0 0,-1-1 1,0 1-1,0 0 0,0-1 0,0 1 0,1 0 1,-1-1-1,0 1 0,0 0 0,1 0 0,-1-1 0,0 1 1,0 0-1,1 0 0,-1-1 0,0 1 0,1 0 0,-1 0 1,0 0-1,1 0 0,-1 0 0,0-1 0,1 1 1,-1 0-1,1 0 0,-1 0 0,0 0 0,1 0 0,0 0 1,20 8 1116,16 17 130,-24-16-1190,-1 0 0,2 0 0,-1-2 0,1 1-1,0-2 1,1 0 0,0 0 0,0-2 0,0 0 0,0 0 0,1-1 0,-1-1 0,1-1 0,-1 0 0,1-1-1,0-1 1,-1 0 0,1-1 0,-1-1 0,1-1 0,-1 0 0,0 0 0,0-2 0,-1 0 0,0 0 0,0-2-1,0 1 1,-1-2 0,0 0 0,-1 0 0,0-1 0,18-20 0,-17 17-189,-1-2-1,-1 0 1,0 0 0,-1-1 0,0 0-1,-2-1 1,9-21 0,-12 25 39,-1 1 0,-1-1-1,0 0 1,0 0 0,-1-1 0,-1 1 0,0 0 0,-1-1-1,-1 1 1,-3-25 0,3 37 55,1 0 1,-1 0-1,1 0 1,-1 1-1,1-1 0,-1 0 1,0 0-1,1 0 0,-1 1 1,0-1-1,0 1 0,1-1 1,-1 0-1,0 1 1,0-1-1,0 1 0,0 0 1,0-1-1,0 1 0,0 0 1,1-1-1,-1 1 0,0 0 1,0 0-1,0 0 1,0 0-1,0 0 0,0 0 1,0 0-1,0 0 0,0 0 1,0 1-1,0-1 0,0 0 1,0 1-1,0-1 1,0 0-1,0 1 0,0-1 1,1 1-1,-1 0 0,0-1 1,0 1-1,1 0 0,-1-1 1,0 1-1,0 1 1,-7 11 5,1 0 0,1 0 0,0 0 1,1 1-1,1 0 0,0 0 0,0 0 1,-1 24-1,4-36-16,-5 30 32,2 1 0,1 0 0,1 0-1,2 0 1,6 54 0,-4-76-9,0-1 1,1 1-1,0-1 1,1 0-1,0 0 1,0 0-1,1-1 1,0 1-1,9 11 1,-9-16-5,0 1 0,0-1 0,0-1-1,1 1 1,-1-1 0,1 0 0,0 0 0,0 0 0,1-1 0,-1 0 0,1 0 0,-1-1 0,1 0 0,0 0 0,11 1-1,-8-1-9,0-1-1,1 0 0,-1-1 0,1-1 0,-1 1 0,1-1 1,-1-1-1,1 0 0,-1-1 0,0 0 0,0 0 0,0-1 1,-1 0-1,1-1 0,-1 0 0,0-1 0,12-9 0,-7 2-14,0 0 0,-1-1 0,0 0 0,-1-1 0,-1 0 0,0-1 0,-1-1 0,14-31-1,-12 23-47,0-1-1,-2-1 0,-1 1 0,-1-2 0,-1 1 0,5-50 0,-14 202-337,-1-41 686,12 133 0,-6-199-264,1 0-1,0-1 0,1 0 0,12 26 0,-19-89 668,4 14-709,-12-75-147,5 62-198,1 1 0,5-81-1,-1 123 337,0 0-1,0 0 0,0-1 1,0 1-1,1 0 1,-1 0-1,1 0 0,0-1 1,0 1-1,-1 0 0,1 0 1,1 0-1,-1 0 1,0 0-1,0 1 0,1-1 1,-1 0-1,1 1 0,-1-1 1,1 0-1,0 1 1,0 0-1,-1-1 0,1 1 1,0 0-1,0 0 0,0 0 1,1 0-1,-1 1 1,4-2-1,-3 2 20,0 0 1,1 0-1,-1 1 0,0-1 1,0 1-1,0 0 1,0-1-1,1 2 0,-1-1 1,-1 0-1,1 0 1,0 1-1,0 0 0,0-1 1,-1 1-1,1 0 1,-1 1-1,1-1 0,-1 0 1,3 5-1,31 42 535,-3 2 0,47 96-1,-23-37-159,-57-110-372,0 1-1,0 0 1,1 0-1,-1 0 1,0-1-1,1 1 1,-1 0-1,1-1 1,-1 1-1,1 0 1,-1-1-1,1 1 1,-1-1-1,1 1 1,0 0-1,-1-1 1,1 0-1,0 1 1,-1-1-1,1 1 1,0-1-1,-1 0 1,1 1-1,0-1 1,0 0-1,0 0 1,-1 0-1,1 0 1,1 1-1,-1-2 3,0 0-1,0 0 0,0 0 0,0 0 0,0 0 1,0 0-1,0 0 0,0 0 0,0 0 0,-1 0 1,1 0-1,0-1 0,-1 1 0,1 0 0,0-3 1,13-67 61,-12 58-85,6-33-46,-4 15-97,2-1-1,1 1 1,1 1-1,2-1 1,17-35-1,-26 63 149,0 0-1,1 1 1,0 0-1,-1-1 1,1 1-1,0 0 0,0 0 1,0 0-1,0 0 1,1 0-1,-1 1 1,1-1-1,3-2 1,-5 4 12,1 0 0,-1 0 0,0-1 0,0 1 1,0 0-1,0 0 0,1 0 0,-1 0 0,0 0 0,0 0 1,0 1-1,1-1 0,-1 0 0,0 1 0,0-1 0,0 1 1,0-1-1,0 1 0,0-1 0,0 1 0,0 0 0,0-1 1,0 1-1,0 0 0,0 0 0,-1 0 0,1 0 0,0 0 1,0 0-1,-1 0 0,1 0 0,-1 0 0,1 0 0,-1 0 1,1 2-1,10 24 64,-1 1 0,7 37 0,-9-32 101,1-1-1,20 46 1,-26-70-127,1-1 1,0 1-1,0-1 0,1 0 1,0 0-1,1-1 1,-1 1-1,1-1 0,0 0 1,1-1-1,-1 1 0,1-1 1,0-1-1,12 7 0,-14-9-32,-1 0-1,1 0 0,0 0 1,0-1-1,0 1 1,0-1-1,0-1 0,0 1 1,0 0-1,0-1 0,0 0 1,0-1-1,0 1 0,0-1 1,0 0-1,0 0 0,0 0 1,5-3-1,-4 1-6,-1 0 0,1-1-1,-1 0 1,0 0 0,0 0-1,0 0 1,-1-1 0,1 0-1,-1 0 1,0 0 0,-1-1 0,5-7-1,3-11-84,-1 0 0,-1 0 0,-1-1 1,-1 0-1,6-46 0,-2-54-353,-12 157 426,1-1 0,1 1 0,2 0 0,1 0 0,10 38 0,-11-58 60,1-1 1,0 0-1,1 0 1,0-1-1,1 1 1,0-1-1,0 0 1,11 12-1,-12-17-19,0 0 0,0-1 0,0 0 0,0 0 0,1 0 0,0 0 0,-1-1 0,1 0 0,0 0 0,1-1-1,-1 0 1,0 0 0,1 0 0,-1-1 0,1 0 0,7 1 0,-5-1-21,-1-1 0,0 0 0,0 0 0,1 0 1,-1-1-1,0 0 0,0-1 0,0 0 0,0 0 0,14-7 0,-18 6-259,0 1-1,0-1 1,0 0-1,-1-1 1,0 1-1,0-1 1,0 1-1,0-1 1,0 0-1,-1 0 1,1 0-1,-1 0 1,0-1 0,0 1-1,-1 0 1,0-1-1,1 1 1,-1-1-1,-1 0 1,1-6-1,0-16-6931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5.4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9098,'0'0'2993,"0"0"-1969,0 0-56,0 0-592,0 0 8,0 0 640,0 0-295,24 127-417,-14-80 176,0 0-408,0-3 16,0-6-96,0-9-24,-3-9-104,-4-7-736,-3-11-1481,0-2-2160,0 0-3473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5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10778,'0'0'1393,"0"0"-1337,0 0-56,0 0-1009,0 0-1335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6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10594,'0'0'2034,"0"0"-1402,0 0-432,0 0 232,0 0 601,12 22 184,85 182 307,-76-147-1320,-14-35-139,1-1 1,0 0-1,19 31 1,-27-52-63,0 0 0,1 1 0,-1-1 0,0 0 1,0 0-1,0 0 0,1 1 0,-1-1 0,0 0 0,0 0 1,0 0-1,1 0 0,-1 0 0,0 0 0,0 0 0,1 0 0,-1 0 1,0 1-1,0-1 0,1 0 0,-1 0 0,0 0 0,0 0 0,0 0 1,1 0-1,-1-1 0,0 1 0,0 0 0,1 0 0,-1 0 1,0 0-1,0 0 0,1 0 0,-1 0 0,0 0 0,0-1 0,0 1 1,1 0-1,-1 0 0,0 0 0,0 0 0,0-1 0,0 1 0,1 0 1,-1 0-1,0 0 0,0-1 0,0 1 0,0 0 0,0 0 1,0-1-1,0 1 0,0 0 0,0 0 0,0-1 0,1 1 0,-1 0 1,0 0-1,-1-1 0,8-18-27,-7 17 35,29-127-340,-20 81 55,3 0-1,20-56 1,-32 102 260,1 1 0,-1-1 0,1 1 0,0-1 0,-1 1 0,1-1 0,0 1 0,0 0 0,0-1 0,0 1 1,0 0-1,0 0 0,0 0 0,2-2 0,-3 3 8,1 0 0,-1 0 0,1 0 0,-1 0 0,1 1 0,-1-1 0,0 0 0,1 0 0,-1 0 1,0 0-1,1 1 0,-1-1 0,1 0 0,-1 0 0,0 1 0,0-1 0,1 0 0,-1 1 0,0-1 0,1 0 0,-1 1 0,0-1 0,0 0 1,0 1-1,1-1 0,-1 0 0,0 1 0,0-1 0,0 1 0,0-1 0,0 0 0,0 1 0,9 51-116,-8-46 163,1 26 51,1-5 11,0 0 0,7 28 0,-9-49-93,1 0 1,0 0 0,0 0 0,0 0 0,1-1 0,0 1-1,0-1 1,1 1 0,-1-1 0,1 0 0,0-1 0,0 1-1,1 0 1,6 4 0,-8-7-10,-1 0-1,1 0 1,-1-1 0,1 1-1,0-1 1,-1 0 0,1 0-1,0 0 1,0 0-1,0-1 1,0 1 0,0-1-1,0 1 1,0-1 0,0 0-1,0 0 1,0-1 0,0 1-1,0-1 1,0 1 0,0-1-1,0 0 1,-1 0-1,1 0 1,0 0 0,0-1-1,-1 1 1,1-1 0,-1 0-1,3-2 1,5-5-221,0-1-1,-1-1 1,0 0 0,-1 0 0,10-16-1,7-10-1462,-25 36 1662,1 1 0,-1-1 0,1 1-1,-1-1 1,1 1 0,-1 0 0,0-1 0,1 1-1,-1 0 1,1-1 0,0 1 0,-1 0-1,1-1 1,-1 1 0,1 0 0,-1 0 0,1 0-1,0 0 1,-1 0 0,1 0 0,-1 0-1,1 0 1,0 0 0,-1 0 0,1 0-1,-1 0 1,1 0 0,-1 0 0,1 0 0,0 1-1,-1-1 1,1 0 0,-1 0 0,1 1-1,-1-1 1,1 0 0,-1 1 0,1-1-1,-1 1 1,0-1 0,1 1 0,-1-1 0,1 0-1,-1 1 1,0-1 0,1 1 0,-1 0-1,0-1 1,0 1 0,0-1 0,1 1 0,-1-1-1,0 2 1,17 41 42,-14-32-91,2 0 83,-1-1 0,1 1-1,1-1 1,0-1-1,0 1 1,1-1 0,0 0-1,15 14 1,-18-19 10,0-1 1,1 0 0,-1 0-1,0-1 1,1 1 0,0-1-1,-1 0 1,1 0 0,0-1-1,0 0 1,0 1 0,0-2-1,0 1 1,1 0 0,-1-1-1,0 0 1,0 0 0,0-1-1,0 0 1,0 1 0,0-2-1,6 0 1,-5-1-11,0 0 1,0-1-1,-1 1 0,1-1 1,-1 0-1,1 0 0,-1-1 1,0 0-1,-1 0 0,1 0 0,-1 0 1,0-1-1,0 1 0,-1-1 1,4-8-1,0-1-6,0 0-1,-1 0 1,-1 0-1,0 0 1,3-24-1,-6 27 39,0 1 0,-1-1 0,0 0 0,-1 0 0,-1 1 0,0-1 0,0 0 0,-1 0 1,-4-11-1,4 18-1,0 1 0,0 0 0,0-1 0,-1 1 0,0 0 0,0 0 0,0 1 1,0-1-1,0 0 0,-1 1 0,0 0 0,0 0 0,0 0 0,0 1 0,0-1 1,0 1-1,-1 0 0,1 0 0,-1 0 0,1 1 0,-1-1 0,0 1 0,0 0 1,-5 0-1,2 0-32,0 0 1,0 0 0,0 0-1,0 1 1,0 0 0,0 1-1,0 0 1,0 0 0,0 1-1,0 0 1,0 0 0,1 1-1,-1 0 1,1 0 0,0 1-1,0 0 1,0 0 0,0 0-1,1 1 1,-1 0 0,1 1-1,1-1 1,-1 1 0,1 0-1,0 1 1,0-1 0,1 1-1,0 0 1,0 0 0,0 0-1,-3 10 1,2-3-20,0 0 1,1 1-1,1-1 1,0 0-1,1 1 1,0 0-1,1 18 0,1-27-2,0 1 0,1-1 0,-1 0 0,1 1 0,0-1 0,1 0 0,-1 1 0,1-1-1,1 0 1,-1 0 0,1 0 0,0-1 0,0 1 0,1-1 0,-1 1 0,1-1 0,0 0 0,1-1-1,4 6 1,4-2-651,0-1-1,1 0 1,0-1-1,0 0 0,24 6 1,12-2-6247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7.3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16 13835,'0'0'1618,"0"0"-937,0 0-441,0 0-144,0 0 147,-4 25 24,-2 7-137,1-8-5,1 1 0,1 0 0,1 0 0,2 25-1,0-40-109,2 0 0,-1-1 0,1 1 0,0-1-1,1 1 1,0-1 0,1 0 0,0 0 0,0-1-1,1 1 1,0-1 0,0 0 0,1 0 0,0-1-1,1 1 1,-1-1 0,1-1 0,1 1-1,-1-1 1,1-1 0,16 10 0,-17-11-23,0-1 0,1 1 0,-1-1 0,1-1 0,0 1 0,0-1 1,0-1-1,0 1 0,0-1 0,0-1 0,0 0 0,0 0 0,1 0 0,-1-1 0,0 0 0,0-1 0,0 0 1,0 0-1,-1 0 0,1-1 0,-1 0 0,1-1 0,-1 0 0,0 0 0,0 0 0,8-8 0,-1-1-83,-1-1-1,0 0 0,-1-1 0,-1-1 0,0 0 0,-1 0 0,0-1 0,-2 0 0,9-23 1,-6 10 47,-2-2 1,-1 1-1,-1-1 1,5-52-1,-19 322-70,7-229 138,0 0 0,1 0 1,0 0-1,0-1 0,1 1 0,0-1 1,1 1-1,0-1 0,0 0 1,8 14-1,-8-18-8,0 0 0,0 1-1,1-1 1,-1 0 0,1-1 0,0 1-1,0-1 1,0 0 0,1 0 0,-1 0-1,1 0 1,-1-1 0,1 0 0,0 0 0,0 0-1,0 0 1,0-1 0,0 0 0,7 1-1,-6-1-27,0-1-1,1 1 1,-1-1 0,0-1-1,1 1 1,-1-1-1,1 0 1,-1-1-1,0 1 1,0-1-1,0 0 1,0-1 0,0 1-1,0-1 1,8-6-1,-5 1-89,-1 1 0,0-1 0,-1 0-1,1-1 1,-2 0 0,1 0 0,-1 0 0,7-15-1,1-7-684,0 0 0,-3-1-1,9-35 1,-2-3-3506,-17 94 986,4 95 7738,-4-108-4193,0 0 0,0-1 1,1 1-1,1-1 0,0 1 1,0-1-1,1 0 0,0 0 0,1-1 1,6 11-1,-9-17-200,0 1 0,1-1 0,-1 0 0,1 0 0,0 0 0,0 0 1,0-1-1,0 1 0,0-1 0,1 0 0,-1 0 0,1 0 0,0 0 0,-1 0 0,1-1 0,0 0 0,0 0 0,0 0 0,0 0 0,0-1 1,0 1-1,0-1 0,0 0 0,0 0 0,0-1 0,0 1 0,0-1 0,0 0 0,6-2 0,-5 1-32,-1 0 0,0-1 0,0 1 0,0-1 0,0 0 0,0 0 0,-1 0 1,1-1-1,-1 0 0,0 1 0,0-1 0,0 0 0,0 0 0,-1-1 0,0 1 0,0 0 0,0-1 0,0 1 0,-1-1 0,2-7 0,1-8-165,0 1-1,-1-1 1,1-32-1,-4 43 96,0 0-1,-1-1 1,0 1 0,0 0-1,-1 0 1,0 0-1,0 0 1,-1 0-1,0 0 1,-5-8-1,5 13 18,1 0 0,-1-1 0,0 1 0,-1 0 0,1 1 0,-1-1 0,1 1 0,-1-1 0,0 1 0,0 0 0,0 1 0,-1-1 0,1 1 0,-1 0 0,1 0 0,-1 0 0,0 0 0,0 1 0,-10-2 0,9 2 33,-1 1 0,0-1 0,0 1 0,0 1 0,1-1 0,-1 1 1,0 0-1,1 1 0,-1-1 0,1 1 0,-11 5 0,14-6 47,1 1 0,-1-1 0,0 1 0,1 0-1,-1 0 1,1 0 0,0 0 0,0 0 0,0 1 0,0-1 0,0 1 0,0-1-1,1 1 1,-1 0 0,1-1 0,0 1 0,-1 0 0,1 0 0,1 0-1,-1 0 1,0 0 0,1 0 0,-1 0 0,1 0 0,0 0 0,0 1-1,1 4 1,-1-7-41,1-1 0,-1 1 0,1 0 0,-1-1-1,0 1 1,1 0 0,-1-1 0,1 1 0,0 0 0,-1-1-1,1 1 1,-1-1 0,1 1 0,0-1 0,-1 0 0,1 1 0,0-1-1,0 1 1,-1-1 0,1 0 0,0 0 0,0 0 0,-1 1-1,1-1 1,0 0 0,0 0 0,0 0 0,0 0 0,31 0-510,-23 0 231,11-2-719,0 0 0,-1-1 0,1-1-1,22-7 1,40-9-484,-72 19 1923,0 0-1,0 0 1,0 1-1,0 1 1,-1-1-1,16 4 1,-20-2-156,0 0 0,0 0-1,0 1 1,-1-1 0,1 1 0,-1 0 0,1 1 0,-1-1-1,0 1 1,-1-1 0,1 1 0,-1 1 0,1-1-1,-1 0 1,-1 1 0,1-1 0,0 1 0,-1 0 0,3 9-1,4 11 476,-1 1 1,7 40-1,-13-58-586,6 48 464,-6-40-564,0 1 1,1-1 0,0 0 0,7 16 0,-10-31-62,0 0-1,1-1 1,-1 1-1,0 0 0,1-1 1,-1 1-1,1 0 1,-1-1-1,1 1 1,-1-1-1,1 1 1,-1-1-1,1 1 1,-1-1-1,1 0 1,0 1-1,-1-1 0,1 0 1,0 1-1,-1-1 1,1 0-1,0 0 1,-1 0-1,1 1 1,0-1-1,-1 0 1,1 0-1,0 0 0,0 0 1,-1 0-1,1 0 1,0 0-1,-1-1 1,1 1-1,0 0 1,0 0-1,-1-1 1,1 1-1,0 0 0,-1-1 1,1 1-1,-1 0 1,1-1-1,-1 1 1,1-1-1,0 1 1,-1-1-1,0 1 1,1-1-1,-1 1 0,1-2 1,23-29 13,-5-8-455,20-56 1,-26 58 275,3 0 0,20-37 1,-35 72 161,0 0 1,0 0-1,0 0 1,0 1 0,0-1-1,0 1 1,1-1-1,-1 0 1,0 1 0,1 0-1,-1-1 1,1 1-1,0 0 1,-1 0-1,1 0 1,0 0 0,0 0-1,-1 0 1,1 1-1,0-1 1,3 0 0,-3 1 18,-1 1 1,1-1 0,-1 1-1,1-1 1,0 1 0,-1-1 0,1 1-1,-1 0 1,1 0 0,-1 0 0,0 0-1,1 0 1,-1 0 0,0 1-1,0-1 1,0 0 0,0 0 0,0 1-1,2 2 1,5 10 149,-1 1 0,0 0 0,-1 1 1,4 15-1,-6-17-150,0 0-251,0 0 0,-1 0 0,0 0 0,-1 1 0,0 22 0,-2-27-4610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7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0 222 13051,'0'0'2392,"0"0"-1552,0 0-151,17-133-329,1 104 160,-3 5-160,-1 4-280,-1 8-160,-6 8-128,-7 4-1064,-2 9-1913,-21 9-4673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8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 1 14859,'0'0'2089,"0"0"-929,0 0-656,0 0-336,0 0 248,0 0-416,0 0-48,-17 24-320,-1-6-1736,-1 2-3282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8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34 6305,'0'0'1446,"0"0"-175,0 0-143,0 0 68,0 0-194,0 0-307,0-6-26,-2-16-13,2 17 111,0 5-211,0 0-201,0 0 65,4 6 236,7 9-441,1-1 0,0 0 0,1-1-1,1 0 1,0-1 0,1 0 0,19 11-1,-24-18-228,-1 0-1,1 0 1,0-1-1,0 0 1,1-1-1,-1 0 1,1 0-1,0-2 1,-1 1-1,1-1 1,0-1-1,0 0 1,20-2-1,-6-7-2305,-4-5-4963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8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8858,'0'0'1963,"0"0"-912,0 0-235,0 0-202,0 0-412,0 0 68,-1 8 423,11 289 3090,1-59-3368,-11-233-629,0 10 527,0-14-371,0-1 0,0 0 1,0 0-1,0 0 0,0 1 0,0-1 0,0 0 0,-1 0 1,1 0-1,0 0 0,0 1 0,0-1 0,0 0 0,0 0 0,0 0 1,-1 0-1,1 0 0,0 1 0,0-1 0,0 0 0,0 0 1,-1 0-1,1 0 0,0 0 0,0 0 0,0 0 0,-1 0 1,1 0-1,0 0 0,0 0 0,0 0 0,0 0 0,-1 0 1,1 0-1,0 0 0,0 0 0,0 0 0,-1 0 0,1 0 0,0 0 1,0 0-1,0 0 0,-1 0 0,1 0 0,0 0 0,0 0 1,0 0-1,0-1 0,-1 1 0,1 0 0,0 0 0,0 0 1,0 0-1,0 0 0,0-1 0,0 1 0,-1 0 0,1 0 1,0 0-1,0 0 0,0-1 0,0 1 0,0 0 0,0-1 1,-14-16-5106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9.2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3265,'0'0'4993,"0"0"-3330,0 0 13,0 0-229,27 0-217,10 0-727,118-7 1445,-49-3-1190,182-15 93,-96 18-3048,-220 19-3683,-2 1 144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5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95 9130,'0'0'1888,"0"0"-950,0 0-289,0 0-357,0 0-116,-1 19 305,-1 53 467,12 113 0,7-60-485,1 163-1,-19-296-404,0 1-1,-1 0 0,1 1 1,-1-1-1,0 0 0,-6-11 1,-3-9-39,-21-70 65,-104-374-79,131 444-11,2 1 0,-1-43 1,4 69 2,0-1 1,0 1 0,0 0-1,0 0 1,0-1 0,1 1-1,-1 0 1,0-1 0,0 1-1,0 0 1,0 0 0,0-1-1,1 1 1,-1 0-1,0 0 1,0 0 0,0-1-1,1 1 1,-1 0 0,0 0-1,0 0 1,1 0 0,-1-1-1,0 1 1,1 0 0,-1 0-1,0 0 1,0 0 0,1 0-1,-1 0 1,0 0 0,1 0-1,-1 0 1,0 0 0,0 0-1,1 0 1,-1 0 0,0 0-1,1 0 1,-1 0 0,0 0-1,0 0 1,1 0 0,-1 1-1,14 4-13,-1 5 21,0 1-1,-1 0 1,-1 1-1,0 0 1,-1 1 0,0 0-1,14 26 1,5 3 53,86 126 135,101 132 174,-216-300-365,1 1 1,-1 0-1,1 0 1,0 0-1,-1 0 0,1-1 1,0 1-1,-1 0 0,1-1 1,0 1-1,0-1 1,0 1-1,0-1 0,-1 1 1,1-1-1,0 1 0,0-1 1,0 0-1,2 1 1,-2-2 1,-1 1 1,1 0 0,-1-1 0,1 1-1,-1 0 1,1-1 0,-1 1-1,0-1 1,1 1 0,-1-1 0,1 1-1,-1-1 1,0 1 0,0-1-1,1 1 1,-1-1 0,0 0 0,0 1-1,0-1 1,1 1 0,-1-1-1,0 0 1,0 0 0,0-56 241,-1 38-202,-26-384-251,24 377 201,1 13-7,0 0 1,1 0 0,1 1 0,0-1-1,3-24 1,-2 37 11,-1 0-1,0 0 1,0 0-1,0-1 1,1 1-1,-1 0 1,0 0 0,0 0-1,1 0 1,-1-1-1,0 1 1,0 0-1,1 0 1,-1 0 0,0 0-1,1 0 1,-1 0-1,0 0 1,1 0-1,-1 0 1,0 0 0,0 0-1,1 0 1,-1 0-1,0 0 1,1 0-1,-1 0 1,0 0-1,0 0 1,1 0 0,-1 0-1,0 1 1,1-1-1,-1 0 1,0 0-1,0 0 1,1 0 0,-1 1-1,0-1 1,0 0-1,0 0 1,1 1-1,12 10-40,5 18 90,-2 0 1,-1 0-1,-1 2 0,-1 0 0,10 38 0,-7-20 16,0-4-9,-4-6-42,3-1 0,0 0 0,41 68 0,-54-102-101,0-2 0,0 1 0,1 0-1,-1 0 1,1-1 0,-1 1 0,1-1-1,0 0 1,0 0 0,0 0 0,0 0 0,0 0-1,1-1 1,-1 1 0,1-1 0,-1 0 0,0 0-1,1 0 1,0-1 0,-1 1 0,1-1 0,-1 0-1,1 0 1,0 0 0,-1 0 0,1-1 0,6-1-1,17-7-3383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9.5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13 176,'0'0'6769,"0"0"-5592,0 0 679,0 0-184,0 0-335,0 0-321,0 0 200,99 3-15,-52-3-665,4 0 48,9 0-288,4-7-152,0 2-40,3 3-104,0 0-232,12 2-936,-17 0-2041,-13 0-5057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19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 13243,'0'0'2120,"0"0"-1840,0 0 280,0 0-303,0 0-169,0 0 192,0 0-280,50 3 0,-33-3-1569,-2-9-5368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0.7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3 466 8090,'0'6'907,"0"88"2323,-2 15-1972,4 0 1,25 160-1,-19-244-1053,-7-25-193,-1 0 0,0 0-1,0 0 1,1 0 0,-1 0-1,0 0 1,0-1 0,1 1-1,-1 0 1,0 0 0,0 0-1,0 0 1,1 0 0,-1 0-1,0 0 1,0-1 0,1 1-1,-1 0 1,0 0 0,0 0-1,0 0 1,0-1 0,1 1-1,-1 0 1,0 0 0,0-1-1,0 1 1,0 0 0,0 0-1,0-1 1,0 1 0,1 0 0,-1 0-1,0-1 1,0 1 0,0 0-1,0 0 1,0-1 0,0 1-1,0 0 1,-1-1 0,9-49 640,-7 45-694,11-505 628,-14 319-379,0 149-137,0 30-68,1 0 1,1 0-1,0 0 1,0 0-1,1 0 1,1 0-1,4-16 1,-4 26 2,0 0 0,0 0 0,0 0 0,1 0 0,-1 1 0,0-1 0,1 1 0,-1-1 0,1 1 0,0 0 0,-1 0 0,1 0 0,0 0 0,0 1 0,4-1 0,-2-1-26,0 1 0,0 1 1,0-1-1,0 1 1,0-1-1,0 2 0,0-1 1,8 2-1,-10 0 28,0 1 0,0 0 0,0 0 0,-1 0 1,1 0-1,-1 1 0,0-1 0,0 1 0,0-1 0,0 1 0,-1 0 0,2 5 0,3 5 17,20 46-41,29 104-1,11 29 68,-56-170-58,1 0 1,1-1 0,1-1 0,0 0 0,2-1-1,18 20 1,-32-39 7,0 1 0,-1-1 0,1 0 0,0 0 0,0 0 0,0 0 0,0 0 0,0 0 0,1 0 0,-1 0 0,0 0 0,0 0-1,1-1 1,-1 1 0,0 0 0,1-1 0,-1 1 0,1-1 0,-1 0 0,1 1 0,-1-1 0,1 0 0,-1 0 0,0 0 0,1 0 0,-1 0 0,1 0 0,-1 0 0,1-1-1,-1 1 1,1-1 0,-1 1 0,0-1 0,1 1 0,-1-1 0,0 0 0,1 1 0,-1-1 0,0 0 0,0 0 0,0 0 0,0 0 0,0 0 0,0 0 0,0-1 0,0 1-1,1-3 1,5-6 23,-2-1 0,0 0-1,0 0 1,5-22-1,-8 26-6,32-108-62,-6-2 0,19-172 0,-46 276 4,1-7-20,0 0 0,1 0 0,1 0-1,1 0 1,0 1 0,13-28 0,-16 47-264,0 11 222,-1 17 120,-1-26-24,8 155 38,56 300-1,-30-255 102,-21-135-35,-7-41-17,-1 0 1,3 47-1,-8-72-368,0-1-2258,0 0-5353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1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13987,'0'0'2865,"0"0"-1281,0 0-488,0 0-352,0 0-480,0 0 232,0 0-335,0 0-161,0 0 0,0 0-153,0 0-503,0 0-616,0 0-1609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5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4849,'0'0'1568,"0"0"-453,0 0 74,0 0-164,0 0-385,0 0-156,8 18 723,13 72 730,18 179 0,-33-211-1730,-3-30-200,19 261-535,-22-288 479,0-1 0,0 0-1,0 0 1,0 1 0,0-1 0,0 0 0,0 0 0,0 1 0,0-1 0,0 0 0,-1 0 0,1 1 0,0-1 0,0 0 0,0 0 0,0 0 0,0 1 0,-1-1-1,1 0 1,0 0 0,0 0 0,0 0 0,-1 0 0,1 1 0,0-1 0,0 0 0,0 0 0,-1 0 0,1 0 0,0 0 0,0 0 0,-1 0 0,1 0 0,0 0-1,0 0 1,-1 0 0,1 0 0,0 0 0,0 0 0,-1 0 0,1 0 0,0 0 0,0 0 0,-1 0 0,1 0 0,0 0 0,0 0 0,0-1 0,-1 1 0,1 0-1,0 0 1,0 0 0,0 0 0,-1 0 0,1-1 0,0 1 0,0 0 0,0 0 0,0 0 0,-1-1 0,-13-11-2618,-3-10-3157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5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5473,'0'0'958,"0"0"-123,0 0 661,25 0-237,159 0 997,308-7 760,-492 7-3066,1 0 1,-1 0-1,0-1 1,1 1-1,-1 0 1,1 0-1,-1 0 1,0 0-1,1 0 1,-1 0-1,0 0 1,1 0-1,-1 0 1,0 1-1,1-1 1,-1 0-1,1 0 1,-1 0-1,0 0 1,1 0-1,-1 1 1,0-1-1,0 0 1,1 0-1,-1 1 1,0-1-1,1 0 1,-1 0-1,0 1 1,0-1-1,0 0 1,1 1-1,-1-1 1,0 1-1,-7 12-2314,-11 4-1398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6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5097,'0'0'1056,"0"0"-616,0 0 1673,0 0-257,0 0-824,0 0 49,159-11-233,-110 6-296,8 3-248,0 2-296,0 0-16,19-5-592,-14 1-1248,-13-3-3346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9754,'0'0'1242,"0"0"-860,0 0-118,0 0 329,1 22-79,4 375 1599,-5-352-2036,4 72 173,-3-105-245,0-1 0,2 1-1,-1 0 1,2-1 0,-1 0 0,2 0-1,7 16 1,-9-23 11,0-1-1,0 1 1,1-1-1,-1 1 1,1-1-1,0 0 0,0-1 1,0 1-1,0 0 1,0-1-1,1 0 1,-1 0-1,1-1 1,-1 1-1,1-1 1,0 0-1,-1 0 1,1 0-1,7-1 0,13 2 202,1-2-1,35-4 1,-43 3-161,238-33 159,-256 34-329,1 0 0,-1 0 1,1 0-1,-1 0 0,0 0 0,1 0 0,-1 0 1,0 0-1,1-1 0,-1 1 0,0 0 1,1 0-1,-1 0 0,0 0 0,1-1 1,-1 1-1,0 0 0,0 0 0,1-1 0,-1 1 1,0 0-1,0 0 0,1-1 0,-1 1 1,0 0-1,0-1 0,0 1 0,1 0 1,-1-1-1,0 1 0,0 0 0,0-1 1,0 1-1,0 0 0,0-1 0,0 1 0,0-1 1,0 1-1,0 0 0,0-1 0,0 1 1,0 0-1,0-1 0,0 1 0,0 0 1,-1-1-1,1 1 0,0 0 0,0-1 0,0 1 1,0 0-1,-1-1 0,1 1 0,0 0 1,0 0-1,-1-1 0,1 1 0,0 0 1,0 0-1,-1-1 0,1 1 0,0 0 0,-1 0 1,0 0-1,-13-9-8548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5737,'0'0'1000,"0"0"-543,0 0 1047,0 0 80,178 0-368,-114 0-327,3-2-65,-3-3-440,-2-2-312,-10 1 176,-10 1-248,-15 1-56,-12 4-184,-15 0-816,0 0-1745,-3 4-112</inkml:trace>
  <inkml:trace contextRef="#ctx0" brushRef="#br0" timeOffset="1">151 323 6769,'0'0'1105,"0"0"111,0 0 1000,0 0-983,0 0-65,154 7-280,-95-9-344,8-7-200,7-2-344,32 4 0,-17 0-1488,-12 1-4313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7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6481,'0'0'1055,"0"0"-468,0 0 411,0 0-10,0 0-381,0 0-243,4 3-156,-2-1-91,1 1 1,-1 0-1,0 0 1,0 0 0,0 0-1,0 0 1,-1 0-1,1 1 1,-1-1 0,1 0-1,0 8 1,9 50 779,-7-34-431,87 689 2180,-88-690-2325,-1-17-809,-1-12-2613,-1-11-1281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6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10426,'0'0'1831,"0"0"-937,2 25-190,-1 2-526,0-4-3,0 0 0,1 1 1,2-1-1,0 0 0,8 22 1,-7-30-54,1-1-1,0 1 1,1-1 0,0-1 0,1 1 0,1-1 0,0-1 0,1 0 0,0 0 0,1-1 0,22 19 0,-24-23-112,0-1 1,1-1-1,-1 0 1,1 0-1,0 0 1,0-1-1,0-1 1,0 0-1,1 0 1,0-1-1,-1 0 1,1-1-1,0 0 1,0-1-1,0 0 1,0-1-1,20-4 1,-26 4-3,1-1 0,0 0 0,0 0 0,-1 0 0,1-1 0,-1 0 0,0 0 0,0 0 0,0-1 0,0 0 0,-1 0 0,1 0 0,-1 0 0,5-7 0,-3 3-4,-1-1-1,0 1 1,0-1-1,0 0 1,-1-1-1,-1 1 1,0-1-1,3-13 1,-3 13 21,-1 0 1,-1 0-1,0 0 1,0-1-1,-1 1 1,-1 0-1,1-1 1,-2 1-1,1 0 1,-1 0-1,-1 0 1,0 0-1,0 0 1,-1 1-1,0-1 1,-1 1-1,-10-16 1,8 18 31,-1 0 0,-1 0 1,1 0-1,-1 1 1,0 1-1,0-1 0,-1 2 1,1-1-1,-1 1 1,0 0-1,-1 1 0,1 1 1,0-1-1,-1 2 1,1-1-1,-20 1 0,18 1-69,0 0 0,0 0 0,0 1-1,0 1 1,0 0 0,0 1 0,0 0-1,1 1 1,0 0 0,-1 1 0,1 0 0,1 1-1,-1 0 1,-14 11 0,14-6-305,1 0 1,0 0 0,0 1-1,1 0 1,1 0-1,-8 15 1,-1 14-4175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7538,'0'0'1569,"0"0"-270,0 0-80,0 0-311,0 0-430,0 0 6,12-3 345,19-3-365,0 0-1,1 3 1,-1 0 0,37 3-1,143 15 283,17 0-147,-39-15-614,-189 0-253,0-1 12,0-1 0,0 1-1,0 0 1,0 0 0,-1-1 0,1 1 0,0 0 0,0 0 0,-1-1-1,1 1 1,-1 0 0,0 0 0,1 0 0,-1 0 0,0 0 0,1 0 0,-2-1-1,-10-9-5851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8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7842,'0'0'2207,"0"0"-1436,0 0-482,0 0-36,0 0 540,0 0 237,10 26-27,62 176 754,-46-108-1367,-5 0 0,-3 2 0,-4 0 0,0 103-1,-13-190-439,-1-8-15,-1-1 1,1 1-1,0 0 1,0 0-1,0 0 1,-1 0 0,1-1-1,0 1 1,0 0-1,0 0 1,1 0-1,-1 0 1,0 0 0,0-1-1,0 1 1,1 0-1,-1 0 1,0 0-1,1-1 1,-1 1 0,1 0-1,-1-1 1,0 1-1,1 0 1,0-1 0,-1 1-1,1 0 1,-1-1-1,1 1 1,0-1-1,0 1 1,-1-1 0,1 1-1,0-1 1,0 0-1,-1 1 1,1-1-1,0 0 1,0 0 0,0 0-1,-1 0 1,1 1-1,0-1 1,0 0-1,0 0 1,0 0 0,1-1-1,6 1-3684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28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77 6121,'0'0'1929,"0"0"-897,0 0-255,0 0-82,0 0 60,0 0-228,-3 14-44,-8 35 556,2 2-1,-5 90 1,13-126-935,1 0-1,1 0 1,0-1-1,1 1 0,0 0 1,1-1-1,1 1 1,0-1-1,1 0 1,1 0-1,0-1 1,1 0-1,0 0 0,1 0 1,16 19-1,-10-15-51,2-1 0,0-1 0,0 0 0,2-1 0,0-1 0,0-1 0,1 0 0,0-2 0,1 0 0,1-1 0,-1-1 0,1-1 0,1-1 0,-1 0 1,1-2-1,0-1 0,0 0 0,0-2 0,0 0 0,36-5 0,-51 3-31,0-1 0,1-1 1,-1 1-1,-1-1 1,1 0-1,0-1 1,-1 0-1,1 0 1,-1 0-1,0-1 0,-1 0 1,1 0-1,-1 0 1,0-1-1,0 0 1,-1 0-1,1 0 0,-1 0 1,-1-1-1,1 1 1,-1-1-1,3-10 1,2-5 16,-1 0 1,-2-1-1,0 1 1,-1-1-1,-1 0 1,-1-25-1,-1 17 47,-1 0 0,-2 0 0,-1 0 0,-2 0-1,-15-55 1,16 74-75,-1 0 0,0 0 0,-1 1 0,0-1 0,0 1-1,-1 1 1,-1-1 0,1 1 0,-2 0 0,1 1 0,-2 0 0,1 1 0,-1 0 0,0 0 0,-1 1-1,0 0 1,-13-6 0,10 7-63,-1 0-1,0 1 0,0 1 0,0 1 1,-1 0-1,1 0 0,-1 2 1,0 0-1,1 1 0,-1 0 1,0 1-1,1 1 0,-1 1 1,1 0-1,0 1 0,-1 0 1,2 2-1,-1-1 0,1 2 1,0 0-1,0 1 0,1 0 1,-19 15-1,-71 69-3864,62-52-1322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3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1 345 6937,'0'0'2242,"0"0"-1240,0 0 75,0 0-343,3-21-277,11-71 125,-11 80-452,0 0 1,1 1 0,0-1-1,1 1 1,1-1 0,0 2 0,0-1-1,12-14 1,-1-1 140,-10 15-123,1 0 0,0 1 1,1-1-1,19-17 0,-27 27-147,1-1-1,0 0 1,0 1-1,0-1 1,-1 1-1,1 0 1,1-1-1,-1 1 1,0 0 0,0 0-1,0 0 1,0 1-1,1-1 1,-1 1-1,0-1 1,1 1-1,-1 0 1,1-1-1,-1 1 1,0 1 0,1-1-1,-1 0 1,0 0-1,1 1 1,-1 0-1,0-1 1,1 1-1,-1 0 1,0 0-1,0 0 1,0 0 0,0 0-1,0 1 1,0-1-1,0 1 1,2 2-1,6 8-11,0 1 0,-1 0 0,-1 0 0,0 1 0,11 28-1,24 79 21,-43-120-9,22 73 126,-3 1 1,-3 1 0,-4 0-1,4 142 1,-16-260-67,7-181 134,-4 197-238,1 0 1,1 0-1,1 0 0,1 0 0,1 1 0,16-32 0,1 22-56,-24 34 92,0 1 0,-1-1 0,1 0-1,0 1 1,-1-1 0,1 0 0,0 1 0,0-1 0,0 1 0,0-1 0,0 1-1,0 0 1,-1-1 0,1 1 0,0 0 0,0 0 0,0-1 0,0 1-1,0 0 1,0 0 0,0 0 0,0 0 0,0 0 0,0 1 0,0-1-1,0 0 1,0 0 0,0 1 0,0-1 0,0 0 0,0 1 0,0-1 0,0 1-1,-1-1 1,1 1 0,0 0 0,0-1 0,-1 1 0,1 0 0,0-1-1,0 2 1,7 13-21,0 0-1,-1 1 0,-1 0 1,0 0-1,-1 0 0,5 33 1,-4-21 3,25 169 115,-21-123-126,0-156-1025,-6 39 932,3 0-1,1 0 0,2 1 0,2 0 0,2 1 0,1 0 1,2 1-1,2 1 0,28-42 0,-38 69 125,-1 1 0,2 0 0,0 0 0,0 1-1,1 1 1,0 0 0,1 0 0,14-8 0,-23 15 10,1-1 1,-1 2-1,1-1 0,-1 0 1,1 1-1,0-1 1,0 1-1,-1 0 0,1 0 1,0 1-1,0-1 1,0 1-1,0 0 1,0 0-1,0 0 0,0 0 1,0 1-1,0 0 1,0-1-1,-1 1 0,1 1 1,0-1-1,0 1 1,-1-1-1,1 1 0,-1 0 1,0 0-1,1 1 1,-1-1-1,0 1 1,0-1-1,0 1 0,4 6 1,2 5 1,0 0 1,-2 1 0,1 0-1,-2 0 1,0 1 0,-1 0-1,0 0 1,2 19 0,1 17 68,2 73 0,-9 69 111,-44 362-1,37-511 222,1 1-1,2 0 1,2 0-1,8 63 0,-5-97-294,0 1-1,1-1 1,1 1-1,0-1 1,1 0-1,0 0 1,0-1-1,14 20 1,-13-24-112,-1 0 0,1-1 0,1 1-1,-1-1 1,1-1 0,0 1 0,0-1 0,1-1 0,0 1 0,0-1 0,0 0 0,0-1-1,0 0 1,11 2 0,-8-2-8,1-1-1,1 0 1,-1-1-1,0 0 1,0-1-1,1 0 1,-1-1-1,0-1 1,0 0-1,0 0 0,23-9 1,-19 5 73,0-1 0,-1-1 0,1-1 0,-2 0 1,1-1-1,-1-1 0,22-22 0,-18 14-234,0-1-1,-2 0 1,-1-1 0,24-42 0,-28 41-672,0-1 0,-2 0 0,0 0 0,9-42 1,-11 13-5478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33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86 4505,'0'0'3797,"0"0"-2402,0 0-100,0 0-118,0 0-507,0 0-111,-2-9-138,-5-27-81,7 35-331,0-1 0,1 1-1,-1-1 1,0 1 0,1 0-1,-1-1 1,1 1 0,0-1 0,-1 1-1,1 0 1,0-1 0,0 1 0,0 0-1,0 0 1,0 0 0,0 0 0,0 0-1,0 0 1,0 0 0,1 0 0,-1 0-1,0 0 1,1 1 0,-1-1 0,1 1-1,-1-1 1,0 1 0,1-1-1,-1 1 1,3 0 0,43-8-15,-47 8 6,18-1 26,-1 0-1,1 2 1,0 0-1,0 1 0,-1 0 1,1 2-1,-1 0 1,0 1-1,16 7 1,-27-10-19,0 1 0,-1 0 0,1 0 0,-1 1 0,0 0 0,0-1 0,0 2 0,-1-1 0,1 0 0,-1 1 0,0 0 0,0 0 0,-1 0 0,1 1 0,-1-1 0,-1 1 1,1 0-1,-1-1 0,0 1 0,0 0 0,0 1 0,-1-1 0,0 0 0,0 0 0,-1 0 0,0 1 0,0-1 0,-1 10 0,-1-6 8,-1-1 1,1 0-1,-1-1 0,-1 1 0,0 0 0,0-1 0,-1 0 1,0 0-1,0 0 0,0-1 0,-1 1 0,-1-1 0,-9 8 1,1-1-3,-1 0 0,0-2 0,0 0 1,-2 0-1,-21 9 0,38-20-11,1 0 1,-1-1-1,0 1 0,0-1 0,0 1 0,-1-1 1,1 1-1,0-1 0,0 1 0,0-1 0,0 0 1,0 0-1,0 0 0,-1 1 0,1-1 0,0 0 1,0 0-1,0-1 0,0 1 0,-1 0 0,1 0 1,0-1-1,-1 1 0,1-1-30,1 0-1,0 0 1,-1 0 0,1 0-1,0 0 1,0 0 0,0 0 0,0 0-1,0 0 1,0 0 0,0 0-1,0 0 1,0 1 0,0-1-1,1 0 1,-1 0 0,0 0 0,1 0-1,-1 0 1,0 0 0,1 0-1,3-7-151,0 1-1,0 0 0,0 1 0,1-1 0,7-8 0,-4 9 154,-1 0-1,1 0 1,0 0-1,0 1 1,0 1-1,1-1 1,0 1 0,0 1-1,0 0 1,0 0-1,1 0 1,-1 1-1,1 1 1,-1 0-1,1 0 1,14 1-1,-16 1 35,0 0-1,-1 1 1,1-1 0,-1 1-1,1 1 1,-1 0-1,0 0 1,0 0-1,0 1 1,-1 0-1,1 0 1,-1 0-1,0 1 1,0 0 0,0 1-1,-1-1 1,0 1-1,0 0 1,0 0-1,7 13 1,-7-10 56,-1 1 0,1 0 1,-2 0-1,1 0 0,-2 0 1,1 1-1,-1-1 0,-1 1 1,0-1-1,0 1 0,-1-1 1,0 1-1,-1 0 0,0-1 1,-1 1-1,0-1 0,-1 1 1,0-1-1,-1 0 0,0 0 1,0-1-1,-1 1 0,0-1 1,-1 0-1,0 0 0,0 0 1,-1-1-1,0 0 0,-1-1 1,1 1-1,-1-1 0,-1-1 1,1 0-1,-1 0 0,-1 0 1,1-1-1,-1-1 0,1 0 1,-1 0-1,-1-1 0,1 0 1,-11 2-1,9-3 13,0-1 0,0 0 1,0-1-1,0 0 0,0-1 0,0 0 1,0-1-1,0 0 0,1-1 0,-1 0 0,-21-10 1,28 11-172,1-1 1,0 1-1,0-1 1,0 0-1,0 0 0,0 0 1,0-1-1,1 1 1,0-1-1,0 0 1,0 0-1,0 0 1,0 0-1,1 0 1,0-1-1,0 1 1,0-1-1,0 0 1,1 1-1,-1-1 1,1 0-1,1 0 1,-1 0-1,1 0 1,0 0-1,0 0 1,0 0-1,1 0 1,-1 0-1,1 0 1,3-7-1,11-21-2752,6 1-1741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33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10938,'0'0'1793,"0"0"-1271,0 0-396,0 0-19,2 19 30,21 272 1638,-22-280-1739,0 0-1,0 0 1,1 0 0,1-1-1,0 1 1,0-1 0,1 0-1,5 10 1,-6-16-18,-1 0 0,1 0 0,0 0 0,0-1 0,0 0 0,0 0 0,1 0 0,-1 0 0,1 0 0,0 0 0,0-1 0,0 0 0,0 0 0,0 0 0,1 0 0,-1-1 0,0 0 0,1 1 0,-1-2 0,1 1 0,7 0 0,4 0 45,0 0-1,1-1 0,-1 0 1,1-2-1,25-4 0,-36 4-243,0 0 0,-1 0 0,1 0 0,-1-1-1,1 0 1,-1 0 0,8-6 0,-9 5-407,0 1 1,0-1 0,-1 0-1,0 0 1,1-1-1,-1 1 1,-1-1 0,1 1-1,3-10 1,1-11-5970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34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5089,'0'0'1256,"0"0"33,0 0 1071,0 165-992,0-90-311,0 10-41,2-1-120,3 1-56,-2-10-424,2-13-288,0-13 128,-3-13-240,3-12-16,-5-10 0,10-14-1048,-3 0-1008,-2-7-4194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34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3 11106,'0'0'1470,"0"0"-635,0 0-32,0 0-124,0 0 23,0 0-320,-20-1-152,-63 0-98,75 1-133,0 0-1,0 0 0,0 1 1,0 1-1,0-1 0,0 1 0,0 1 1,1 0-1,-1 0 0,1 0 0,0 1 1,-1 0-1,2 0 0,-1 1 0,0-1 1,1 2-1,0-1 0,0 1 0,1 0 1,-1 0-1,-5 9 0,5-6 5,1 0 1,1 0-1,-1 0 0,1 0 1,1 0-1,0 1 0,0 0 1,1 0-1,0 0 0,1 0 1,0 0-1,1 0 0,0 0 1,0 0-1,3 15 0,-1-20-3,-1 1-1,2-1 1,-1 0-1,0-1 1,1 1 0,0 0-1,0-1 1,0 0-1,0 1 1,1-1-1,0-1 1,0 1 0,0 0-1,0-1 1,0 0-1,1 0 1,0 0-1,-1-1 1,1 1 0,0-1-1,0 0 1,9 2-1,-9-3 13,1 1 0,-1-1-1,0 0 1,1 0-1,-1 0 1,1-1 0,-1 0-1,0 0 1,1 0 0,-1-1-1,1 0 1,-1 0-1,0 0 1,1-1 0,-1 0-1,0 0 1,0 0-1,0 0 1,0-1 0,-1 0-1,1 0 1,5-5 0,-2-1-2,-1 0 1,0-1 0,-1 0 0,0 0-1,-1 0 1,0-1 0,0 0 0,-1 0-1,0 0 1,-1 0 0,3-21 0,-1-9 111,-1-80 1,11 383 243,7 629-397,-11-939-5171,-7 35 3657,11-33-4164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3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9274,'0'0'1226,"0"0"-680,0 0-24,0 0 226,0 0-257,0 0-237,5 2 104,-2 0-287,-1-1 0,0 1 1,0-1-1,1 1 0,-1 0 0,0 0 1,-1 0-1,1 0 0,0 0 0,-1 0 1,1 1-1,-1-1 0,1 0 0,-1 1 1,0-1-1,0 1 0,0-1 0,-1 1 1,2 3-1,9 66 631,-8-45-506,21 187 1002,-10-76-997,42 179 0,-54-307-301,7 24 113,-9-33-107,1 0 1,-1 1-1,1-1 0,-1 0 0,1 0 1,-1 1-1,1-1 0,0 0 0,0 0 1,0 0-1,-1 0 0,1 0 0,0 0 1,0 0-1,0 0 0,1 0 0,-1-1 1,2 2-1,-2-2-47,0 0 1,0 0-1,0 0 1,0-1-1,-1 1 1,1 0-1,0-1 1,0 1-1,0-1 1,0 1-1,-1-1 1,1 1-1,0-1 1,-1 0-1,1 1 0,0-1 1,-1 0-1,1 1 1,-1-1-1,1 0 1,-1 0-1,1 0 1,-1 1-1,0-1 1,1 0-1,-1 0 1,0 0-1,0 0 1,0 0-1,0 0 1,1 0-1,-1-1 0,0 0-211,8-25-4851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36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1 693 6177,'0'0'1762,"0"0"-863,0 0-168,0 0 217,0 0-96,0 0-158,14-4 74,-5 1-589,34-5 212,-41 8-341,0 0 1,0 0 0,0 0 0,0 1-1,0-1 1,0 1 0,0-1 0,0 1-1,0 0 1,0 0 0,0 0 0,-1 0 0,1 0-1,0 0 1,-1 0 0,1 1 0,-1-1-1,1 0 1,-1 1 0,0-1 0,1 1 0,-1 0-1,1 2 1,12 23 559,-2 0 0,-1 1 0,14 56 0,10 91 108,-33-161-626,2 7-58,-4-34-272,-1-16-7,0-13-191,3-1 0,7-42 0,-7 72 359,1-1-1,1 1 0,0 0 1,0 0-1,1 1 0,1-1 1,0 1-1,1 0 0,0 0 1,14-16-1,-20 26 75,1 0 0,-1 0-1,1 0 1,0 0 0,0 0 0,0 0 0,0 0-1,0 1 1,0-1 0,1 1 0,-1-1 0,0 1 0,1 0-1,-1 0 1,1 0 0,-1 0 0,1 0 0,0 1-1,-1-1 1,1 1 0,0 0 0,-1 0 0,1 0 0,0 0-1,0 0 1,-1 0 0,1 1 0,4 1 0,-3 0 11,0 1 1,0-1-1,0 1 1,-1 0-1,1 0 0,-1 1 1,1-1-1,-1 1 1,0 0-1,-1 0 1,1 0-1,-1 0 1,1 0-1,2 8 1,27 80 710,-25-68-560,1 0 1,1 0-1,24 43 0,-32-66-158,-1 0-1,0-1 1,0 1 0,1 0 0,-1 0 0,1 0-1,-1-1 1,1 1 0,-1 0 0,1-1 0,-1 1-1,1 0 1,0-1 0,-1 1 0,1-1 0,0 1 0,-1-1-1,1 1 1,0-1 0,0 0 0,0 1 0,-1-1-1,1 0 1,0 0 0,0 1 0,0-1 0,0 0-1,0 0 1,-1 0 0,1 0 0,0 0 0,0 0-1,0 0 1,0 0 0,0-1 0,-1 1 0,1 0-1,0 0 1,0-1 0,0 1 0,-1-1 0,1 1-1,0 0 1,0-1 0,-1 0 0,1 1 0,0-1-1,-1 1 1,1-1 0,-1 0 0,1 1 0,-1-1-1,1 0 1,-1 0 0,1 1 0,0-2-1,22-51 68,-20 46-50,21-73-44,-18 54-99,2 0-1,1 0 1,13-26 0,-21 50 116,-1 1-1,1-1 1,0 0 0,0 1-1,0-1 1,0 1 0,0-1 0,0 1-1,0 0 1,0-1 0,1 1-1,-1 0 1,0 0 0,1 0 0,-1 0-1,1 0 1,-1 0 0,1 0 0,3-1-1,-4 2 2,0 1 0,0-1 0,0 0 0,0 1 0,0-1 0,0 0 0,0 1 0,0-1 0,0 1 0,-1 0 0,1-1 0,0 1 0,0 0 0,0-1 0,-1 1 0,1 0-1,0 0 1,-1 0 0,1 0 0,0 0 0,-1-1 0,1 1 0,-1 2 0,6 8-23,-2 1-1,0 1 1,4 22-1,-7-33 42,2 16-20,0-2 57,1 0 0,0 0 0,1-1 0,12 28-1,-16-40-50,1 0 0,-1-1-1,1 1 1,0 0 0,-1-1-1,1 1 1,1-1 0,-1 0-1,0 0 1,0 0 0,1 0-1,-1 0 1,1 0 0,0-1-1,0 1 1,-1-1 0,1 0-1,0 0 1,0 0 0,0 0-1,0 0 1,0-1-1,0 1 1,1-1 0,-1 0-1,0 0 1,0 0 0,0 0-1,0 0 1,0-1 0,5-1-1,-3 0-99,0 0-1,1-1 1,-2 1-1,1-1 0,0-1 1,-1 1-1,1 0 1,-1-1-1,0 0 0,0 0 1,0 0-1,-1-1 0,1 1 1,3-8-1,36-72-1677,-42 81 1743,7-23-227,-7 22 229,0 0 0,0 0 0,1-1 0,-1 1 0,1 0 0,0 0 0,0 0 0,0 1 0,4-6 0,-3 20-432,-1 7 567,-1-4 23,1 1 0,1-1 0,0 1 1,1-1-1,8 21 0,-10-32-111,-1-1-1,1 1 1,-1-1 0,1 1 0,0-1-1,0 1 1,0-1 0,0 0 0,0 0-1,0 0 1,1 0 0,-1 0 0,1 0-1,-1-1 1,1 1 0,0-1 0,-1 0-1,1 0 1,0 0 0,0 0-1,0 0 1,0-1 0,0 1 0,0-1-1,0 0 1,0 0 0,0 0 0,0 0-1,0-1 1,0 1 0,0-1 0,0 1-1,5-3 1,-5 2-23,-1-1 1,1 1-1,0-1 0,0 0 0,-1 0 1,1 0-1,-1 0 0,1-1 1,-1 1-1,0 0 0,0-1 1,0 0-1,0 1 0,-1-1 0,1 0 1,-1 0-1,1 0 0,-1 0 1,0 0-1,0 0 0,-1-1 0,2-3 1,0-7-135,1-1 0,-2 0 1,0-20-1,-1 24 56,0 0-1,-1 1 1,-1-1-1,0 0 1,0 0 0,-1 1-1,0 0 1,-1 0-1,0 0 1,-7-11-1,9 17 40,-1-1 0,0 1-1,0 0 1,0 1-1,0-1 1,-1 0-1,1 1 1,-1 0 0,0 0-1,0 0 1,0 0-1,-1 1 1,1 0-1,-1 0 1,1 0 0,-1 0-1,0 1 1,1-1-1,-1 1 1,0 0-1,0 1 1,0-1 0,0 1-1,-6 1 1,9-1 36,0 1 1,0-1 0,0 1-1,0 0 1,1 0 0,-1 0-1,0 0 1,0 0 0,1 0-1,-1 1 1,1-1 0,-1 0-1,1 1 1,0-1 0,-1 1-1,1 0 1,0-1 0,0 1 0,0 0-1,0 0 1,0 0 0,1-1-1,-1 1 1,1 0 0,-1 0-1,1 0 1,-1 0 0,1 0-1,0 4 1,-2 73 482,2-61-90,1-10-290,-1 0-1,1 0 1,0 1 0,1-1 0,0-1 0,0 1 0,1 0-1,0 0 1,0-1 0,1 0 0,0 1 0,0-1 0,0-1-1,1 1 1,0-1 0,11 11 0,-12-13-67,1-1 0,-1 0 0,1 0 0,-1 0-1,1 0 1,0-1 0,0 1 0,0-1 0,1 0 0,-1-1 0,0 0 0,1 1 0,-1-2 0,1 1 0,-1-1-1,1 0 1,-1 0 0,1 0 0,-1-1 0,1 1 0,-1-1 0,0-1 0,1 1 0,-1-1 0,0 0 0,6-3-1,1-2 1,-2 0 0,1 0-1,-1-1 1,-1 0-1,1-1 1,-1 0-1,-1 0 1,1-1 0,8-14-1,0-2 61,-2 0 0,24-52-1,-28 48 27,-1 0-1,-2-1 1,0 0-1,5-61 0,-10-128 224,-4 194-290,-1 0 0,-7-27-1,8 44 6,-1 1-1,-1 0 0,1 0 0,-1 0 0,-1 0 0,0 0 1,0 0-1,0 1 0,-1 0 0,-6-8 0,11 15-42,-1-1 0,1 1 0,0 0-1,0-1 1,-1 1 0,1 0 0,0-1-1,-1 1 1,1 0 0,0-1 0,-1 1-1,1 0 1,0 0 0,-1-1 0,1 1-1,-1 0 1,1 0 0,0 0 0,-1 0 0,1 0-1,-1 0 1,1 0 0,-1 0 0,1 0-1,0 0 1,-1 0 0,1 0 0,-1 0-1,1 0 1,-1 0 0,1 0 0,0 0-1,-1 0 1,1 0 0,-1 1 0,1-1 0,0 0-1,-1 0 1,1 1 0,0-1 0,-1 0-1,1 0 1,0 1 0,-1-1 0,1 0-1,0 1 1,0-1 0,-1 0 0,1 1-1,0-1 1,0 1 0,0-1 0,-1 0 0,1 1-1,0-1 1,0 1 0,-6 27 25,6-26-25,-4 38 96,1 1 0,3-1-1,1 0 1,2 0 0,2 0 0,1 0 0,2-1-1,2 0 1,25 63 0,-13-51-33,2-2 0,2 0 0,2-2 0,3-1 0,1-1 0,58 61 0,-63-76-2440,-10-7-3273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6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0 636 12355,'0'0'1251,"0"0"-502,21-9-123,68-32 35,-82 37-575,0 0 0,0-1-1,-1 0 1,0 0 0,0-1 0,0 0-1,0 0 1,-1 0 0,0-1 0,0 1 0,-1-1-1,5-10 1,-2 0-47,0-1 1,-2 0-1,6-27 0,-7 25-67,0-1 0,-2 0 0,0 0 0,-2 0 0,0 0 0,-1 0 0,-8-39 0,5 46-12,0-1 1,0 1 0,-1 0-1,-1 0 1,-1 1-1,0 0 1,0 0-1,-1 1 1,-1-1 0,0 2-1,-20-20 1,28 29 35,-1 0 1,0 1-1,1-1 1,-1 1-1,0-1 0,0 1 1,0 0-1,0 0 1,0-1-1,0 1 1,0 1-1,0-1 1,0 0-1,-1 0 0,1 1 1,0-1-1,0 1 1,-1 0-1,-4 0 1,6 0-3,-1 1 0,0 0 0,1 0 0,-1 0 0,0 0 1,1 0-1,-1 0 0,1 0 0,0 0 0,-1 1 1,1-1-1,0 1 0,0-1 0,0 1 0,0-1 0,0 1 1,0-1-1,0 1 0,0 2 0,-4 11-16,0 0 0,2 1 0,0-1 0,-2 25 1,5-37 24,-7 97 161,8 147-1,1-220-82,2 1 1,0 0-1,2-1 0,1 0 1,1 0-1,1-1 0,1 0 1,15 26-1,-20-41-72,1-1-1,0 1 1,1-1 0,0-1-1,1 1 1,0-1 0,0 0-1,1-1 1,0 0-1,1 0 1,0-1 0,0-1-1,0 1 1,1-2 0,0 1-1,0-1 1,0-1 0,1 0-1,0-1 1,19 3 0,-24-5 1,0 0-1,-1-1 1,1 0 0,0 0 0,-1-1 0,1 0 0,-1 0-1,1-1 1,-1 0 0,1 0 0,-1 0 0,0-1 0,0 0-1,0 0 1,10-7 0,-9 4-47,-1 0-1,0-1 1,0 1-1,0-1 1,-1 0-1,0-1 1,0 1 0,-1-1-1,0 0 1,4-13-1,1-8-286,-2 0 0,-1-1-1,-1 1 1,-2-1 0,0-55-1,-3 67 187,1 9 109,0 0 0,-1-1 0,-1 1-1,1-1 1,-2 1 0,1-1 0,-1 1 0,-1 0 0,1 0-1,-2 0 1,-5-12 0,-4 10 213,5 16 51,0 25 132,4 4-104,2 0 0,1-1 0,2 1 0,1 0 0,2-1 0,9 40 0,-11-61-252,2 0 0,-1 0 1,2 0-1,-1 0 0,2-1 0,-1 0 0,2 0 0,-1 0 0,2-1 1,-1 0-1,1 0 0,1-1 0,-1 0 0,2 0 0,-1-1 0,1-1 1,1 1-1,-1-2 0,23 12 0,-23-15-264,0 0 1,0 0-1,0-1 1,0-1-1,1 1 0,-1-2 1,1 1-1,-1-1 0,0-1 1,1 0-1,-1-1 1,0 0-1,1 0 0,-1-1 1,0 0-1,-1-1 1,1 0-1,9-6 0,38-26-7087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3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 3817,'0'0'2412,"0"0"-937,0 0-197,0 0 5,0 0-214,0 0-180,-6 0-189,2 0-600,0 0 0,-1 1-1,1-1 1,0 1 0,0 0 0,0 0 0,0 1 0,0-1 0,1 1 0,-1 0 0,0 0 0,1 0-1,-1 0 1,1 1 0,0 0 0,0-1 0,0 1 0,0 0 0,0 0 0,0 1 0,-2 3 0,-4 5-61,0 1-1,1 0 1,1 0 0,0 0 0,0 1 0,2 0 0,-1 0 0,2 1 0,0 0 0,-3 24 0,2 9 169,3-1-1,4 53 1,-2-91-157,4 39 12,2 0-1,2-1 1,1 0-1,3 0 0,23 56 1,4-7 352,69 125 0,-94-195-311,1 0 1,1-1-1,1-1 1,26 29-1,-37-47-29,1 1 0,1-1 0,-1 0-1,1 0 1,0-1 0,0 0 0,1 0 0,0-1 0,-1 0 0,1-1-1,1 0 1,-1 0 0,0-1 0,1 0 0,-1-1 0,1 0 0,9 0-1,-19-1-134,1 0-1,-1 0 0,0 0 0,0 0 1,0 0-1,1 0 0,-1 0 0,0 0 0,0 0 1,0-1-1,1 1 0,-1 0 0,0 0 1,0 0-1,0 0 0,0 0 0,1 0 1,-1 0-1,0 0 0,0-1 0,0 1 0,0 0 1,0 0-1,1 0 0,-1 0 0,0-1 1,0 1-1,0 0 0,0 0 0,0 0 0,0 0 1,0-1-1,0 1 0,0 0 0,0 0 1,0 0-1,0-1 0,0 1 0,0 0 1,0 0-1,0 0 0,0-1 0,0 1 0,0 0 1,0 0-1,0 0 0,0-1 0,0 1 1,0-1-87,0-9-4191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40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5113,'0'0'1115,"0"0"-326,0 0 394,0 0 248,0 0-373,0 0-471,13-8-103,0-2-263,1 1 1,0 1-1,0 0 1,1 1-1,0 1 1,1 0-1,-1 1 1,1 0-1,0 2 1,28-4-1,-26 7-110,-14-1-74,1 1 1,-1 0-1,0 0 1,0 0-1,1 1 1,-1 0-1,0-1 1,5 3-1,-7-2-36,0 0 1,-1 1-1,1-1 0,-1 0 1,1 1-1,-1-1 0,0 1 0,1-1 1,-1 1-1,0 0 0,0-1 1,0 1-1,0 0 0,0 0 0,-1 0 1,1 0-1,0 0 0,-1 0 1,0 0-1,1 0 0,-1 2 0,1 3 35,0 0-1,1-1 1,0 1 0,0 0-1,0-1 1,1 1-1,0-1 1,1 0-1,-1 0 1,1 0-1,0-1 1,0 1-1,1-1 1,0 0-1,0 0 1,0 0-1,0-1 1,1 0-1,0 0 1,0 0-1,0-1 1,0 0-1,0 0 1,1 0-1,-1-1 1,1 0-1,0 0 1,-1-1-1,1 0 1,0 0-1,11-1 1,-8 0 115,1 0-1,0-1 1,-1-1 0,1 0 0,-1 0 0,1-1 0,-1 0-1,0-1 1,0 0 0,-1-1 0,1 0 0,16-12 0,-19 12-393,-1-1 0,1 0-1,-1-1 1,0 0 0,0 0 0,-1 0 0,0 0 0,0-1 0,-1 1 0,4-10 0,-3 1-2502,0 2-3002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40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5817,'0'0'1326,"0"0"-98,0 0-33,0 0-216,0 0-278,0 0-168,5-6-1,0 0-405,0 1 0,0 0 0,0 0 0,1 0 0,0 1 0,7-5 0,-12 8-96,1 0-1,-1 0 1,1 0 0,0 0-1,-1 0 1,1 1 0,-1-1-1,1 1 1,0-1 0,0 1-1,-1-1 1,1 1 0,0 0-1,0 0 1,-1 0 0,1 0 0,0 0-1,0 1 1,-1-1 0,1 0-1,0 1 1,-1-1 0,1 1-1,0 0 1,-1-1 0,1 1-1,-1 0 1,1 0 0,-1 0-1,1 0 1,-1 0 0,0 0-1,1 1 1,-1-1 0,0 0-1,1 3 1,17 24 0,-10-13 5,0 0 0,2-1 0,0 0 0,12 12 1,-18-22-14,-1 0-1,1 0 1,0-1 0,0 1 0,1-1 0,-1-1 0,1 1 0,-1-1-1,1 0 1,0 0 0,0 0 0,0-1 0,-1 0 0,2 0 0,10-1 0,-5 1 35,0 0 1,0-2-1,1 1 1,-1-2-1,0 1 1,0-2 0,0 0-1,0 0 1,-1-1-1,1 0 1,16-10-1,-19 9-54,0-1-1,0-1 0,-1 0 1,0 0-1,0 0 1,-1-1-1,0 0 0,0 0 1,0-1-1,-1 0 1,-1 0-1,0-1 0,0 1 1,6-19-1,-9 24-610,-1 1 0,1 0 0,0 0 0,0 0 0,1 1 1,-1-1-1,1 0 0,-1 1 0,1-1 0,5-3 0,-3 3-1276,5-4-3752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41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3881,'0'0'1164,"0"0"142,0 0 110,0 0-114,0 0-113,0 0-267,17 14-178,25 23 306,55 61 0,-69-63-826,-2 0-1,0 2 0,-3 0 0,-1 2 1,-2 0-1,-2 2 0,21 66 1,-32-82-205,-1 2 1,-1-1-1,-1 1 0,-1 0 1,-2-1-1,-1 1 1,-1 0-1,-1 0 1,-1 0-1,-1-1 1,-2 0-1,-1 0 1,-16 42-1,1-23 42,-41 65 0,16-30 282,40-62-212,-3 3-4203,-1-8-2190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0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1 522 3817,'0'0'753,"0"0"-6,0 0 88,0 0 28,0 0-167,11-3 112,171-29 2746,-84 15-2880,142-42 0,-103 22-304,-101 29-362,0 2 1,0 2-1,70 0 0,108 19-2,15 0 47,210-30 451,538-9 760,-548 20-648,194-24-233,-198 12-155,123-1-184,-239 19 104,366-7 159,162-19-146,-343 5-101,-174 5 19,1456-35-98,-1498 42 19,477-31 31,15-24-23,-321 30-9,1035 2 69,-1149 39-72,104 2 30,152 0 64,-5 0-1380,-582-11-916,-4 2-2996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4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132 336 6121,'0'0'2484,"0"0"-1188,0 0-27,0 0-74,0 0-76,0 0-259,0 0-290,0 0 109,0 0-73,9-29 737,5-36-1736,-4 0 0,4-112-1,-1 516 393,-1-104-63,-1-137 116,-6-67-31,1 47 1,-6-78 40,-33-5 148,13-3-222,0 0 0,-1 1 1,1 2-1,-1 0 0,-1 1 1,1 1-1,-25-1 0,45 4 35,1 0-68,0 0-10,0 0 40,50 0 291,2-2-11,0-3 0,0-1-1,56-16 1,-86 15-4483,-15 2-519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4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6545,'0'0'1518,"0"0"-448,0 0 374,0 0-504,0 0-448,0 0-260,5 6-12,15 22 1145,-22-29-1290,0 1 1,0 0 0,0-1 0,1 1 0,-1 0 0,0 0 0,0 1-1,0-1 1,0 0 0,0 0 0,0 1 0,0 0 0,0-1 0,1 1 0,-1 0-1,-2 1 1,4 41-1771,5-36-2011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5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6601,'0'0'1023,"0"0"-355,0 0 86,0 0-206,0 0 76,0 0 122,1 6 21,16 197 2739,-13 111-2937,-4-306-554,0-8 62,0 0-36,0-11-511,0-53-3062,0 30-403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4417,'0'0'1963,"0"0"-981,0 0-5,0 0 455,0 0-161,0 0-258,14 0-313,168 2 1878,-83 1-1549,183-18 1,-257 11-1113,70-6-1121,-125 37-4204,8-12 472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6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4865,'0'0'1528,"0"0"-279,0 0 1047,0 0-343,0 0-497,146-15-384,-97 10-248,3 3-96,0-2-159,0-1-25,-5 1-424,-7 2-40,-1-3-80,-9 3 0,-6 2-240,6-2-753,-10 2-1575,0 0-2745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0 312,'0'0'9666,"0"0"-6776,-12 21-1928,2-4-694,1-4-66,2 0 0,-1 1-1,2 0 1,0 0 0,0 0 0,1 1 0,1 0-1,-3 23 1,4-15-7,1 0 0,2-1 0,0 1-1,1 0 1,2 0 0,0-1 0,9 33 0,-9-47-187,-1-1 0,1 1 1,0-1-1,1 0 1,0 0-1,0 0 0,0 0 1,1-1-1,0 0 1,0 0-1,1 0 0,0 0 1,0-1-1,0 0 1,0 0-1,1-1 0,0 0 1,0 0-1,0-1 0,1 1 1,-1-1-1,1-1 1,-1 0-1,15 3 0,-14-4-3,0 0-1,0 0 1,0-1-1,0 0 0,0 0 1,0-1-1,1 0 0,-1 0 1,-1-1-1,1 0 0,0 0 1,0-1-1,-1 0 0,0 0 1,10-6-1,-9 3-43,-1-1 1,1 1-1,-1-1 0,0 0 1,0-1-1,-1 0 0,0 0 1,-1 0-1,0-1 0,0 0 0,-1 0 1,4-10-1,1-10-431,-1-1 1,-1 0-1,-2 0 0,-1-1 0,-1 1 1,-1-1-1,-2 0 0,-5-38 0,5 68 485,0 0-1,0 0 0,0 0 1,1 0-1,-1-1 1,-1 1-1,1 0 0,0 0 1,0 0-1,0-1 0,-1 1 1,1 0-1,-1 0 0,1 0 1,-1 0-1,1 0 0,-1 0 1,1 0-1,-1 0 0,0 0 1,0 0-1,1 0 0,-1 0 1,0 1-1,0-1 0,0 0 1,0 0-1,-2 0 0,2 2 21,0 0-1,0 0 0,0 0 1,0 0-1,0 0 0,0 0 1,0 1-1,0-1 1,1 0-1,-1 0 0,0 1 1,1-1-1,-1 1 0,1-1 1,0 0-1,-1 1 0,1-1 1,0 1-1,0-1 0,0 1 1,0-1-1,0 1 0,0 1 1,-2 28 363,1-1-1,1 1 1,2-1 0,1 1 0,9 38 0,-11-62-366,1 0 0,0 0 1,1 0-1,0-1 0,0 1 0,0 0 1,1-1-1,0 0 0,0 0 1,0 0-1,1 0 0,0-1 0,0 0 1,0 0-1,1 0 0,0 0 1,0-1-1,0 0 0,0 0 0,1-1 1,-1 0-1,1 0 0,0-1 1,0 1-1,0-1 0,0-1 1,1 1-1,6-1 0,-7 0-22,0-1-1,0 0 1,0 0-1,0-1 1,-1 0-1,1 0 1,0-1-1,-1 0 1,1 0-1,-1 0 1,1-1 0,-1 0-1,0 0 1,0 0-1,8-8 1,-4 3-6,-1 0 0,-1-1 1,0 0-1,0 0 1,0-1-1,-2 0 0,12-21 1,-9 12-149,0 1 0,-2-1 0,-1 0 0,0-1 0,-1 0 0,-1 0 0,-1 0 0,1-21 0,-3 70 253,2 0 1,2 0-1,0 0 1,2 0-1,19 50 1,-22-69-95,0 0 0,1 0 1,0 0-1,0-1 1,1 0-1,0 0 1,0 0-1,1-1 1,0 0-1,1 0 0,0 0 1,0-1-1,1-1 1,0 1-1,0-1 1,0-1-1,1 0 1,-1 0-1,14 4 0,-19-8-59,1 0 0,-1-1 0,0 1 0,1-1 0,-1 0 0,1 0 0,-1 0 1,1-1-1,-1 0 0,0 1 0,1-2 0,-1 1 0,0 0 0,0-1 0,0 0 0,0 0 0,0 0 0,5-3 0,-3 0-578,-1 1 1,1-1 0,-1 0-1,0-1 1,0 1 0,4-7-1,20-36-10507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6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73 1432,'0'0'4456,"0"0"-3221,0 0-936,0 0 202,0 0 350,-6 23 112,-19 72-60,24-88-809,-1 0 0,1 0 0,0 0 0,0 0 0,1 0 1,0 1-1,1-1 0,-1 0 0,1 0 0,0 0 1,1 0-1,0 0 0,0-1 0,1 1 0,-1-1 0,1 1 1,1-1-1,-1 0 0,1 0 0,0 0 0,1 0 0,-1-1 1,1 0-1,0 0 0,0 0 0,11 7 0,-6-6-1,0 0 1,1 0-1,0-1 0,0 0 0,1-1 0,-1 0 1,1-1-1,0-1 0,0 0 0,0 0 0,0-1 1,0 0-1,17-2 0,-23 0-41,-1 0 1,1-1-1,-1 1 0,0-1 0,1 0 1,-1-1-1,0 1 0,0-1 0,0 0 1,-1 0-1,1 0 0,-1-1 0,1 0 1,-1 0-1,0 0 0,-1 0 0,1 0 1,-1-1-1,0 0 0,0 0 0,0 1 1,0-2-1,-1 1 0,0 0 0,0 0 1,1-8-1,1-4 4,0 0 0,-1-1 0,0 1 0,-2 0 0,0-1 0,-1 0 0,-3-22 0,1 32-47,0 1 0,0 0-1,-1 0 1,1 0 0,-2 0 0,1 0-1,-1 0 1,0 1 0,0 0 0,-1 0-1,1 0 1,-2 0 0,1 1 0,0-1-1,-1 2 1,0-1 0,0 0-1,-1 1 1,-11-6 0,10 6-13,0 0 1,0 1-1,0 0 0,0 0 1,0 1-1,-1 0 1,1 0-1,-1 1 0,1 0 1,-1 1-1,1 0 0,-1 0 1,0 0-1,1 1 0,-1 1 1,1-1-1,-13 5 1,16-3-3,0 0 0,0 0 0,0 0 0,1 1 1,-1 0-1,1 0 0,0 0 0,0 0 1,0 0-1,0 1 0,1 0 0,0 0 1,0 0-1,0 0 0,1 0 0,0 1 1,-1-1-1,2 1 0,-2 6 0,-2 8-3,2 0-1,0 1 1,1-1-1,1 24 1,1-39 9,1 0 0,-1 0 0,1 0 1,0 0-1,1 0 0,-1-1 0,1 1 0,0 0 0,0-1 1,1 1-1,-1-1 0,1 0 0,0 1 0,0-1 0,0-1 1,1 1-1,-1 0 0,1-1 0,0 0 0,0 0 1,0 0-1,1 0 0,-1-1 0,1 1 0,-1-1 0,7 2 1,3 1-1,1 0 1,0-1 0,-1-1 0,2 0-1,-1-1 1,0-1 0,24 0-1,-35-1 7,0-1-1,0 1 0,-1-1 0,1 0 0,0 0 0,-1 0 0,1 0 0,-1 0 1,1-1-1,-1 0 0,0 0 0,1 0 0,-1 0 0,0 0 0,-1-1 0,5-3 0,-3 1 10,0 0-1,1-1 0,-2 0 1,1 0-1,-1 0 0,0-1 1,0 1-1,2-9 0,0-5 52,0-1 0,-2 0-1,0 0 1,-1-38-1,3 73-63,0 1 1,0-2-1,2 1 0,7 13 0,-10-20-76,-1 0-1,2 0 0,-1-1 0,1 1 0,0-1 1,0 0-1,1-1 0,0 1 0,0-1 1,0 0-1,1-1 0,-1 1 0,1-1 1,10 4-1,-4-4-837,1 0-1,0 0 1,-1-1 0,1-1 0,1-1-1,-1 0 1,15-1 0,14 0-4098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7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108 612 6121,'0'0'1785,"0"0"-742,0 0 385,0 0-9,0 0-520,0 0-200,-7-8-301,5 6-385,0 0-1,0 0 1,-1-1-1,1 1 1,-1 1-1,1-1 0,-1 0 1,1 1-1,-1-1 1,0 1-1,-3-1 1,4 2-1,1 0 1,-1 0 0,0 0 0,0 1-1,1-1 1,-1 1 0,0-1-1,1 1 1,-1 0 0,1-1-1,-1 1 1,1 0 0,-1 0-1,1 0 1,0 0 0,-1 1-1,1-1 1,0 0 0,0 0 0,0 1-1,0-1 1,0 1 0,0-1-1,0 1 1,0-1 0,1 1-1,-1 0 1,0 2 0,-4 7 96,0 0 1,1 0-1,0 1 1,1 0 0,0 0-1,1 0 1,0 0-1,1 0 1,0 1 0,1-1-1,0 0 1,4 21-1,-2-24-80,0 0-1,0-1 0,1 1 1,0 0-1,0-1 0,1 1 1,0-1-1,1 0 1,0-1-1,0 1 0,1-1 1,-1 0-1,2 0 0,-1-1 1,1 1-1,0-2 0,11 9 1,-8-8-21,0-1-1,1 0 1,0 0 0,0-1 0,0 0-1,0-1 1,1 0 0,-1-1 0,1 0-1,-1-1 1,1 0 0,0-1 0,0 0-1,-1-1 1,1 0 0,0-1 0,21-7-1,-19 5-54,0-2 0,-1 0 0,1-1-1,-1 0 1,0-1 0,-1-1-1,0 0 1,0 0 0,-1-1-1,0 0 1,-1-1 0,0-1-1,13-20 1,-9 9-637,-1-1-1,-1-1 1,-1-1 0,-1 1 0,-1-2-1,-2 1 1,8-45 0,-9 20-745,-1 1 1,-3-1 0,-5-63-1,1 93 1889,-1 0 0,-1 1 0,-1-1 0,0 1 0,-2 0-1,-11-26 1,12 34 174,0 0 0,-1 0 0,0 0 0,-1 1 0,-1 0 0,1 0-1,-2 1 1,1 0 0,-1 1 0,-19-14 0,28 23-577,0-1 0,0 1 0,1-1 0,-1 0 0,0 1 0,0 0 0,0-1 0,0 1 0,0-1 1,0 1-1,0 0 0,0 0 0,0 0 0,0-1 0,1 1 0,-1 0 0,0 0 0,0 0 0,0 0 0,0 1 0,0-1 0,0 0 0,0 0 1,0 0-1,0 1 0,0-1 0,-1 1 0,1 1-18,-1-1-1,1 0 1,0 1 0,0-1 0,0 1 0,0 0 0,0-1-1,1 1 1,-1 0 0,0 0 0,1-1 0,-1 1 0,0 3-1,0 12-60,0 0-1,2 30 0,-1-27 209,2 22-95,1 0 1,2 0-1,2 0 1,2-1-1,19 55 0,90 193 198,-83-212-355,-30-66-27,-3-7 33,0-1 1,0 1-1,-1 0 1,1 1-1,-1-1 1,0 0 0,0 0-1,0 5 1,-16-11-999,5-4 589,0 0 1,1-1-1,0 0 0,0 0 1,0-1-1,-12-15 0,-46-60 135,67 82 330,-6-6 2,1 1 150,0 0-1,0 0 1,0-1-1,1 1 1,0-1-1,1 0 1,-1 0-1,1 0 1,1-1-1,0 1 1,-3-16-1,6 22-116,0 1 1,0-1-1,0 0 0,1 0 1,-1 1-1,0-1 0,0 1 0,1-1 1,-1 1-1,1 0 0,-1 0 1,0-1-1,1 1 0,-1 0 0,1 0 1,-1 0-1,0 0 0,1 1 1,-1-1-1,2 1 0,4-1 103,371-4 694,-374 3-798,0 1 0,0 0 0,0 1 1,0-1-1,0 1 0,0 0 0,-1 0 0,1 0 0,0 0 0,0 1 0,-1-1 0,1 1 1,-1 0-1,1 0 0,5 5 0,-4-1 3,-1-1 1,1 1-1,-1 0 0,0 0 0,-1 0 1,0 1-1,5 13 0,2 3 133,-3-3-58,1 0 0,2 0 0,0-1 1,17 26-1,-23-41-107,-1 1 1,1-1 0,0 0-1,0 0 1,0-1 0,0 1 0,1-1-1,0 0 1,-1 0 0,1 0-1,0-1 1,0 0 0,0 0-1,1 0 1,-1 0 0,1-1 0,-1 0-1,0 0 1,1 0 0,0-1-1,-1 0 1,8-1 0,-8 0 7,-1 0 1,0 0 0,0-1-1,0 1 1,0-1 0,0 0-1,0-1 1,-1 1 0,1-1-1,-1 1 1,0-1 0,1 0-1,-1 0 1,0-1 0,-1 1-1,1 0 1,-1-1 0,1 0-1,-1 0 1,0 1 0,0-1-1,-1-1 1,3-6 0,1-4 27,-1 0 0,0-1-1,-1 0 1,0 1 0,0-21 0,-3 26 9,1 1 0,-2 0 0,1-1 0,-1 1 0,0 0 0,-1 0 0,0 0 0,-1 0 0,0 0 0,0 0 0,-6-10 0,5 14-20,1 0 0,-1 1 0,0 0 0,-1-1 0,1 1 0,-1 1 0,1-1 0,-1 1 0,0-1 0,0 1 0,-1 1 0,1-1 0,-1 1 0,1 0 0,-1 0 0,0 1 0,1-1 0,-1 1 0,-7 0 0,-1-1-58,-1 1 0,0 1-1,0 0 1,0 0-1,0 2 1,1 0-1,-1 0 1,-15 6 0,23-6 3,-1 1 0,1 0 0,0 0 1,1 0-1,-1 1 0,1 0 0,-1 0 1,1 1-1,0 0 0,1 0 0,-1 0 0,1 1 1,0 0-1,1 0 0,-1 0 0,1 0 1,-6 12-1,9-14-254,-1 1 0,0-1-1,1 0 1,0 0 0,0 1 0,0-1 0,1 0-1,-1 1 1,1-1 0,0 1 0,1-1 0,-1 0 0,1 1-1,-1-1 1,1 1 0,1-1 0,1 6 0,13 7-5002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1:58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3569,'0'0'7368,"0"0"-5217,0 0-1324,0 0-151,0 0-46,-10 10-153,2-3-415,4-4-54,1 0-1,-1 0 0,1 0 1,-1 1-1,1-1 1,0 1-1,1 0 0,-1-1 1,1 1-1,-1 0 1,1 1-1,0-1 0,1 0 1,-1 1-1,1-1 1,0 1-1,0-1 0,0 7 1,-1 6 24,1 1 1,1-1 0,1 1-1,0-1 1,1 1 0,1-1-1,1 0 1,0 0 0,2 0-1,0 0 1,8 16 0,-34-67 331,13 25-364,1 0 1,0-1-1,0 0 1,1 0-1,0 0 1,1-1-1,0 1 1,1-1-1,0 0 1,1 0-1,0 0 1,0-16 0,2 25-3,1 0 1,-1 1 0,1-1 0,0 0 0,0 1 0,0-1 0,0 1 0,0-1 0,0 1 0,0-1-1,0 1 1,1 0 0,-1-1 0,1 1 0,-1 0 0,1 0 0,-1 0 0,1 0 0,-1 0-1,1 1 1,0-1 0,0 0 0,-1 1 0,1 0 0,0-1 0,0 1 0,3 0 0,56-5 83,-57 5-64,31 1 219,0 1 0,-1 2 0,1 1 1,-1 2-1,-1 1 0,49 18 0,-73-22-1533,-9-10-1414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1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1 506 3489,'0'0'1821,"0"0"-1111,0 0-423,0 0 70,0 0 127,0 0 166,3-2-42,-2 1-539,0 0 1,1 0-1,-1 1 1,0-1-1,0 0 1,1 0-1,-1 1 1,1-1-1,-1 1 1,0 0-1,1-1 1,-1 1-1,1 0 1,-1 0-1,1 0 1,-1 0-1,1 0 1,-1 0-1,1 0 1,-1 0-1,1 0 1,-1 1-1,1-1 1,-1 1-1,0-1 1,1 1-1,-1 0 1,0-1-1,1 1 1,-1 0-1,0 0 1,0 0-1,0 0 1,0 0-1,0 0 1,0 0-1,0 0 1,0 1-1,0-1 1,0 0-1,-1 1 1,1-1-1,0 0 1,-1 1-1,1-1 1,-1 1-1,1 1 1,4 14 89,0 0 0,-2-1 0,4 28 0,-3-15 36,3 4-144,-2-11-5,-1 1 0,2 39-1,-6-69 291,6-128 1382,-5 122-1828,1 0 0,1 0 0,0 0 1,1 0-1,0 0 0,1 1 0,0 0 1,11-18-1,-15 28 96,1 1 0,-1-1 0,0 0 0,0 1 0,1-1 0,-1 1 0,1-1-1,-1 1 1,1 0 0,0 0 0,-1-1 0,1 1 0,0 0 0,0 1 0,0-1 0,0 0 0,0 0 0,0 1 0,0-1 0,0 1 0,0 0 0,0 0 0,0 0-1,0 0 1,0 0 0,0 0 0,0 0 0,0 1 0,0-1 0,0 1 0,0-1 0,0 1 0,4 1 0,-1 1 10,0 1 0,0-1 1,0 0-1,0 1 0,0 0 1,-1 0-1,0 1 0,0-1 1,0 1-1,4 6 0,3 7 24,-1 0 0,0 1 0,-1 0 0,-2 1 0,1 0 0,-2 0-1,-1 0 1,-1 1 0,0 0 0,-1 0 0,-1 25 0,-2-45 28,0-1 33,-1-4-75,0 0 0,1 0-1,0 0 1,-1 0 0,1 0-1,1-1 1,-1 1 0,1-4 0,0-3-56,-1-7-295,1 1 1,0-1 0,2 1 0,0 0 0,1 0 0,0 0 0,8-19 0,-10 31 265,0 0 0,1 0 0,-1 0 0,1 0 0,0 1 0,0-1 0,1 1 0,-1 0 0,1 0 0,0 0 1,0 0-1,0 1 0,1-1 0,-1 1 0,1 0 0,0 0 0,0 1 0,0 0 0,0 0 0,0 0 0,0 0 0,1 1 1,-1-1-1,0 2 0,1-1 0,6 0 0,-10 2 108,1-1 1,-1 1-1,0 0 0,1 0 1,-1 0-1,0 0 1,0 0-1,0 0 0,0 1 1,0-1-1,0 1 1,0-1-1,0 1 0,-1 0 1,1-1-1,-1 1 1,1 0-1,-1 0 0,0 0 1,0 1-1,2 2 1,23 57 945,-19-43-717,9 23 243,-13-29-362,1-1-1,1 0 1,0-1-1,0 1 1,1-1-1,0 0 0,1 0 1,15 17-1,-21-27-132,0 0 0,0-1 0,-1 1 0,1 0-1,0-1 1,0 1 0,0-1 0,0 1 0,0-1-1,0 0 1,0 1 0,0-1 0,0 0 0,0 0-1,0 0 1,0 0 0,0 0 0,1 0 0,-1 0-1,0 0 1,0 0 0,0 0 0,0 0 0,0-1 0,0 1-1,0 0 1,0-1 0,0 1 0,0-1 0,0 1-1,0-1 1,-1 0 0,1 1 0,0-1 0,0 0-1,0 1 1,-1-1 0,1 0 0,0 0 0,-1 0-1,1 0 1,-1 0 0,1 0 0,-1 0 0,1 0-1,-1 0 1,0 0 0,1-2 0,18-57-2,-18 55-27,19-131-1792,-2 12 372,-18 124 1441,0 0 1,0-1-1,0 1 1,0 0-1,0 0 1,0 0-1,1 0 1,-1 0-1,0 0 1,0 0 0,0-1-1,0 1 1,0 0-1,1 0 1,-1 0-1,0 0 1,0 0-1,0 0 1,0 0-1,0 0 1,1 0-1,-1 0 1,0 0-1,0 0 1,0 0 0,0 0-1,1 0 1,-1 0-1,0 0 1,0 0-1,0 0 1,0 0-1,1 0 1,-1 0-1,0 0 1,0 0-1,0 0 1,0 1-1,0-1 1,0 0 0,1 0-1,-1 0 1,0 0-1,0 0 1,0 0-1,0 0 1,0 1-1,0-1 1,0 0-1,0 0 1,1 0-1,-1 0 1,0 0-1,0 1 1,0-1 0,0 0-1,0 0 1,0 0-1,0 1 1,24 74 1167,-19-55-738,0 0 0,16 33 1,-16-43-336,0 0 1,1 0-1,1-1 1,-1 0-1,1 0 0,1-1 1,14 14-1,-17-19-53,0 1-1,-1-1 1,1 0-1,1 0 0,-1-1 1,0 0-1,1 0 1,-1 0-1,1 0 1,0-1-1,-1 0 0,1 0 1,0 0-1,0-1 1,0 0-1,8-1 0,-11 0-23,1 0 0,0-1-1,-1 1 1,1-1-1,-1 0 1,0 0 0,0 0-1,0 0 1,0-1-1,0 1 1,0-1 0,0 0-1,-1 0 1,1 0-1,-1 0 1,0 0-1,0 0 1,0-1 0,-1 1-1,3-7 1,2-4-40,-1 0 0,0 0 0,-2 0 0,4-18 1,-3 1-140,-2 0-1,0 0 1,-5-41 0,0 60 47,0 19-46,0 20 107,3-16 108,0 1-1,1-1 1,1 1 0,0-1-1,0 1 1,1-1-1,1 0 1,0 0 0,0 0-1,1-1 1,0 1 0,1-1-1,0-1 1,1 1 0,0-1-1,0 0 1,1 0-1,0-1 1,1 0 0,0-1-1,0 0 1,1 0 0,-1-1-1,1 0 1,1 0 0,-1-2-1,1 1 1,0-1 0,0-1-1,0 0 1,0 0-1,1-1 1,22 1 0,-27-4 5,0 0 0,-1-1 0,1 1 0,-1-1 0,1-1-1,-1 0 1,0 1 0,0-2 0,0 1 0,0-1 0,-1 0 0,1 0 0,-1 0 0,0-1 0,-1 0 0,1 0 0,-1 0 0,0-1 0,4-5 0,5-9 6,0 0-1,-2-1 1,0 0 0,10-29-1,-11 17-32,0 0 0,-2-1 0,-2-1 0,-1 1 0,-2-1 0,-1 1 0,-2-1 0,-6-53 0,3 72-34,-1 1-1,0 0 0,-2 0 1,1 0-1,-2 1 1,0 0-1,0 0 1,-12-14-1,7 18-26,6 19-36,4 26-25,2-32 95,0 59 214,3 0-1,21 113 1,-19-150-143,1-2 1,1 1 0,1-1-1,1 0 1,1 0-1,1-1 1,1-1 0,0 0-1,2 0 1,21 23 0,-29-37-64,1-1 0,0 1 1,0-1-1,1-1 0,0 1 0,0-1 1,0-1-1,0 1 0,15 4 0,-18-7-155,-1-1-1,1 0 0,-1 0 0,1-1 1,0 1-1,-1-1 0,1 0 0,0 0 0,-1-1 1,1 1-1,-1-1 0,1 0 0,-1 0 0,1 0 1,-1-1-1,0 0 0,1 0 0,-1 0 0,0 0 1,0-1-1,4-2 0,20-21-4037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1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11146,'0'0'1441,"0"0"-1313,0 0 120,0 0 416,0 0 248,0 177-144,13-99-520,-1 7 144,3 1-336,0-3 40,-3-10 32,-4-13-128,-3-13-56,-3-12 8,-2-10-616,0-19-416,-15-6-800,0 0-3081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2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4481,'0'0'1050,"0"0"362,0 0 3,0 0-102,0 0-420,0 0 61,22 21-179,71 61-305,-86-76-408,-1 0 1,1 0-1,-1 1 1,-1 0 0,1 0-1,-1 1 1,0-1-1,-1 1 1,0 0 0,0 0-1,0 1 1,-1-1-1,-1 1 1,2 8-1,9 24 549,-10-32-466,1 0 0,1 0 0,0 0 0,0 0 0,1-1 0,0 0 0,11 11 0,-15-16-105,1 0 1,0-1-1,0 1 1,0-1-1,0 0 1,1 0-1,-1 0 1,0-1-1,1 1 1,0-1-1,-1 0 1,1 0-1,0 0 1,-1 0 0,1-1-1,0 1 1,0-1-1,0 0 1,-1 0-1,1 0 1,0-1-1,7-1 1,-8 1-103,-1-1 0,1 1 1,-1-1-1,0 0 1,0 1-1,1-1 0,-1 0 1,0 0-1,-1 0 1,1-1-1,0 1 0,0 0 1,-1-1-1,0 1 1,1-1-1,-1 0 0,0 1 1,0-1-1,-1 0 1,1 1-1,0-1 0,-1 0 1,1-3-1,3-73-2746,-4 69 2345,-1-48-2725,-5 4-949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2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14 11258,'0'0'2617,"0"0"-697,0 0-695,0 0-769,0 0-160,0 0-296,0 0 0,-15-14-440,22 25-745,8 3-2743,0-3-5170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10490,'0'0'1156,"4"19"-718,97 370 366,-46-221-239,-22-75-133,-4 1-1,-4 1 1,14 106-1,-38-193-599,0 25 931,-7-27-41,-8-16-213,1-6-444,1 0 0,0-1-1,1-1 1,0 0 0,2 0 0,-8-21-1,-3-12-42,-13-58-1,23 66-111,2-1 0,1 0-1,3 0 1,1 0 0,6-79 0,-1 110-3,0 0 0,1 0 0,0-1 0,1 2 0,0-1 0,1 0 0,1 1 1,0 0-1,0 0 0,10-13 0,-13 21 88,1-1-1,-1 1 1,1 0 0,-1 0 0,1 0-1,0 1 1,1-1 0,-1 1-1,0 0 1,1 0 0,0 1 0,0-1-1,0 1 1,0 0 0,0 0-1,0 1 1,0-1 0,1 1 0,-1 0-1,0 1 1,1-1 0,-1 1-1,1 0 1,-1 1 0,1-1 0,-1 1-1,9 2 1,-10-1 45,1 0 0,-1 1 1,1 0-1,-1 0 0,0 0 0,0 0 0,0 0 0,-1 1 1,1 0-1,-1 0 0,0 0 0,0 0 0,0 0 0,-1 1 1,1-1-1,-1 1 0,0-1 0,0 1 0,-1 0 0,1 0 1,-1 0-1,0 0 0,-1 0 0,1 8 0,0-5-21,0 0 0,-1-1 0,0 1 0,0 0 0,-1 0 0,0-1 0,0 1 0,-1 0 0,0-1-1,0 1 1,-1-1 0,0 0 0,0 0 0,0 0 0,-7 9 0,1-6-31,-1 0 0,0-1 1,0 0-1,-1-1 0,0 0 0,-1-1 1,0 0-1,0-1 0,0 0 1,0-1-1,-1 0 0,0-1 0,0-1 1,-1 0-1,1 0 0,0-1 0,-1-1 1,0-1-1,1 0 0,-16-1 0,28 0-79,0 1 1,0 0-1,0 0 0,1 0 0,-1-1 0,0 1 1,0 0-1,1-1 0,-1 1 0,0 0 0,0-1 1,1 1-1,-1-1 0,1 1 0,-1-1 0,0 1 1,1-1-1,-1 0 0,1 1 0,-1-1 0,1 0 1,0 1-1,-1-1 0,1 0 0,0 0 0,-1 1 1,1-1-1,0 0 0,0 0 0,0 0 0,0 1 1,0-1-1,0 0 0,0-1 0,-1-12-5131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3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3849,'0'0'2558,"3"23"-191,0 9-1616,49 345 5817,-47-350-6291,2 0 0,10 26 0,-14-46-254,0 0 0,0 0 0,1 0 0,0 0 0,0-1 0,0 0 0,1 1 0,0-2 0,0 1 1,0 0-1,1-1 0,7 5 0,-11-8-15,0-1 1,0 0-1,1 0 1,-1 0 0,0 0-1,1 0 1,-1-1-1,0 1 1,1-1-1,-1 1 1,1-1-1,-1 0 1,1 0 0,-1 0-1,1 0 1,-1-1-1,1 1 1,-1-1-1,0 1 1,1-1 0,-1 0-1,0 0 1,1 0-1,-1 0 1,0 0-1,0 0 1,0-1 0,0 1-1,0-1 1,0 0-1,0 1 1,-1-1-1,1 0 1,-1 0 0,1 0-1,-1 0 1,2-4-1,6-9 24,-1 0-1,0-1 1,-2 0 0,7-20-1,-9 23-62,55-195 164,-59 208-137,0 0 1,0 0-1,0 0 0,0 1 1,0-1-1,0 0 0,0 0 1,0 0-1,0 0 0,0 0 1,0 0-1,0 0 0,0 0 1,0 0-1,0 0 0,0 0 1,0 0-1,1 1 0,-1-1 1,0 0-1,0 0 0,0 0 1,0 0-1,0 0 0,0 0 1,0 0-1,0 0 0,0 0 1,1 0-1,-1 0 0,0 0 1,0 0-1,0 0 0,0 0 1,0 0-1,0 0 0,0 0 1,0 0-1,0 0 0,1 0 1,-1 0-1,0 0 0,0 0 1,0-1-1,0 1 0,0 0 1,0 0-1,0 0 0,0 0 1,0 0-1,0 0 0,0 0 1,1 0-1,3 18-62,3 31 67,-6-47-6,1 18 33,2 1 0,0-1 0,2 0 0,0-1 0,10 22 0,-14-35-22,1-1-1,-1 0 1,1 0-1,0 0 1,1 0-1,-1 0 0,1-1 1,0 1-1,0-1 1,0 0-1,1 0 1,0-1-1,-1 1 1,1-1-1,0 0 0,1 0 1,-1-1-1,0 0 1,1 0-1,0 0 1,-1 0-1,11 1 0,-11-3-5,-1 1-1,1-1 0,0 0 0,-1 0 0,1-1 0,-1 1 0,1-1 0,-1 0 0,0 0 1,1-1-1,-1 1 0,0-1 0,0 0 0,0 0 0,0-1 0,0 1 0,6-6 0,-6 3-103,1 0 0,-1 0-1,-1 0 1,1-1-1,-1 0 1,0 0-1,0 0 1,-1 0-1,0 0 1,0 0-1,2-10 1,3-31-3135,-6 4-3342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3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10218,'0'0'2865,"0"0"-2049,0 0-776,0 0 88,0 0-256,0 0-120,0 0-424,15 28-1553,2-12-5376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7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11747,'0'0'2680,"0"0"-2080,0 0-224,0 142 176,10-46 145,22 33-25,3-7-56,0-11-128,-1-18-216,-7-24-192,8 0-16,2-2-64,0-23-256,0-19-296,15-25-512,-8-20-1921,-9-16-4977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23 1216,'0'0'8161,"0"0"-5849,0 0-1960,0 0 83,0 0 222,-14 23 117,-42 79 74,51-92-726,1 0 0,1 1 0,0-1 0,0 0-1,1 1 1,1 0 0,0-1 0,0 1 0,1 0 0,0 0-1,3 20 1,0-5 36,-2-17-132,0 0 0,1 0 0,0-1-1,1 1 1,0 0 0,0-1-1,1 1 1,0-1 0,1 0-1,0-1 1,0 1 0,0-1-1,1 0 1,0 0 0,1 0-1,-1-1 1,1 0 0,0-1 0,1 1-1,-1-1 1,16 7 0,-16-9-57,0 1 0,0-2 1,0 1-1,1-1 0,-1 0 1,1 0-1,-1-1 0,1 0 1,0-1-1,-1 0 0,1 0 1,0 0-1,-1-1 0,1 0 1,0-1-1,-1 1 0,1-1 1,-1-1-1,0 0 0,0 0 1,0 0-1,0-1 0,-1 0 1,1 0-1,-1 0 0,7-7 1,1-5-7,0 0 1,-1-1 0,-1 0-1,0-1 1,-2-1-1,0 0 1,-1 0-1,0-1 1,-2 0 0,-1 0-1,0 0 1,-1-1-1,-2 0 1,0 0-1,0-31 1,-5 98 212,0-19-74,2-1 1,3 37-1,-3-58-71,1 1 0,0-1-1,0 1 1,0-1-1,1 1 1,0-1 0,0 0-1,0 0 1,0 0 0,1 0-1,0 0 1,0 0 0,1-1-1,-1 1 1,1-1 0,8 7-1,-8-8-9,0 0-1,-1-1 0,2 0 1,-1 0-1,0 0 0,0 0 1,1-1-1,-1 1 0,1-1 1,-1 0-1,1 0 0,-1-1 1,1 1-1,0-1 0,-1 0 1,1-1-1,0 1 0,4-2 1,-3 0-11,1 0 0,-1 0 1,0-1-1,0 0 0,0 0 0,0-1 1,-1 1-1,1-1 0,-1-1 0,0 1 1,6-8-1,-2 2-7,0 0 0,-1-1 0,-1-1 0,0 1 0,0-1 0,-1 0 0,0-1 1,-1 0-1,-1 1 0,0-1 0,4-23 0,-7 24-6,0 1 0,-1-1-1,0 0 1,-1 1 0,0-1 0,0 1-1,-1-1 1,-6-16 0,6 24-7,1 0 1,-1 0-1,-1 0 1,1 0-1,0 0 1,-1 1-1,0-1 0,0 1 1,0 0-1,0 0 1,0 0-1,-1 0 1,1 0-1,-1 1 1,0 0-1,0-1 1,0 1-1,0 1 0,0-1 1,0 1-1,0-1 1,0 1-1,-1 0 1,1 1-1,-6-1 1,4 0 4,1 1 0,-1 0 0,1 0 0,-1 0 1,0 0-1,1 1 0,-1 0 0,1 0 0,-1 1 0,1-1 1,0 1-1,-1 1 0,1-1 0,0 1 0,-8 5 1,7-3 2,1 1 1,0-1 0,0 1-1,0 0 1,1 0-1,0 1 1,0-1 0,0 1-1,1 0 1,0 0 0,-3 11-1,-1 4-7,2 0 0,-7 45-1,11-56 7,0 0 0,1 1-1,0-1 1,1 0-1,0 0 1,1 0-1,0 0 1,4 13 0,-4-20-2,1 0 0,-1 0 1,1-1-1,0 1 0,-1-1 1,2 1-1,-1-1 1,0 0-1,1 0 0,-1-1 1,1 1-1,0-1 1,0 1-1,0-1 0,0-1 1,0 1-1,0 0 1,0-1-1,1 0 0,-1 0 1,1 0-1,4 0 0,-3 0-99,0-1 1,-1 1-1,1-1 0,0-1 0,0 1 0,0-1 0,-1 0 0,1 0 0,0 0 0,-1-1 0,1 0 0,-1 0 0,1 0 0,-1-1 0,0 0 0,8-5 0,-3-2-104,-1-1 0,-1 1 0,0-2 1,0 1-1,-1-1 0,9-21 0,2-1 259,-18 33-8,0 1 1,1-1-1,-1 1 1,0-1-1,0 1 1,1-1-1,-1 1 1,0-1-1,0 1 1,1 0-1,-1-1 1,0 1-1,1 0 1,-1-1-1,1 1 1,-1 0-1,0-1 1,1 1-1,-1 0 1,1 0-1,-1 0 1,1-1-1,-1 1 1,1 0-1,-1 0 1,1 0-1,-1 0 1,1 0-1,-1 0 1,1 0-1,-1 0 1,2 0-1,10 15 793,9 40-86,-15-38-437,-2-7-364,0-1 1,0 1 0,1-1-1,0-1 1,1 1 0,-1 0 0,2-1-1,-1 0 1,1-1 0,1 0-1,-1 0 1,1 0 0,0-1 0,1 0-1,-1-1 1,1 1 0,0-2-1,1 1 1,-1-1 0,1-1 0,-1 0-1,1 0 1,0-1 0,0 0 0,1-1-1,17 0 1,17 0-2721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4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210 254 4001,'0'0'6216,"0"0"-4577,0 0-1366,-23 13-41,-75 44 103,91-53-286,0 1 0,1 1 0,0-1 0,0 1 0,1 0 0,0 0 0,0 1 0,0-1 0,0 1-1,1 0 1,1 1 0,-1-1 0,1 1 0,-4 12 0,3-1 91,1-1-1,1 1 1,1 0-1,0 23 1,1-37-102,0 2-7,0 1 0,1 0 0,0-1 1,0 1-1,0-1 0,1 0 0,0 1 1,1-1-1,0 0 0,0 0 0,0 0 1,1-1-1,0 1 0,0-1 1,0 0-1,10 10 0,-8-11-42,-1-1 1,1 0-1,0 0 1,0-1-1,0 1 0,0-1 1,1-1-1,-1 1 0,1-1 1,0 0-1,-1-1 0,1 1 1,0-1-1,0-1 1,0 1-1,0-1 0,0 0 1,10-2-1,-12 1-31,0 0 0,0 0-1,-1-1 1,1 1 0,0-1-1,-1 0 1,1 0 0,-1 0-1,1-1 1,-1 0 0,0 0 0,0 0-1,6-6 1,-4 2-8,1-1 0,-1 0 1,-1 0-1,0 0 0,0-1 0,6-14 0,-2-1-68,-1 0-1,-2 0 0,0 0 0,4-43 0,-5 23 72,-2 0 0,-2 0 0,-2-1 0,-1 1-1,-3 0 1,-1 0 0,-3 1 0,-15-49 0,24 92 51,0-1-1,0 1 1,0 0-1,0-1 1,0 1-1,0 0 1,0 0-1,0-1 1,0 1-1,0 0 1,0 0-1,0-1 1,0 1 0,0 0-1,-1 0 1,1-1-1,0 1 1,0 0-1,0 0 1,0-1-1,0 1 1,-1 0-1,1 0 1,0 0-1,0-1 1,0 1 0,-1 0-1,1 0 1,0 0-1,0 0 1,-1-1-1,1 1 1,0 0-1,0 0 1,-1 0-1,1 0 1,0 0-1,0 0 1,-1 0-1,1 0 1,0 0 0,-1 0-1,1 0 1,0 0-1,0 0 1,-1 0-1,1 0 1,-1 0-1,-5 16 79,0 26 16,0 20 578,2 0-1,2 0 0,14 119 0,-10-171-647,1 1 0,0-1 0,1 1 0,0-1 0,0 0 0,1-1 0,0 1 0,1-1 0,0 0 0,0 0 0,1-1 0,12 12 0,-15-16-23,0 0 1,0-1-1,1 0 1,-1 0-1,1 0 1,0 0-1,0-1 1,0 0-1,0 0 1,0 0-1,1-1 1,-1 0-1,0 0 1,1 0-1,-1 0 1,1-1-1,-1 0 1,1 0-1,-1 0 1,1-1-1,-1 0 1,1 0-1,-1-1 1,0 1-1,0-1 1,9-4-1,-3-1-49,-1 1-1,0-2 1,0 1 0,-1-2-1,0 1 1,0-1-1,-1 0 1,0-1 0,0 0-1,-1-1 1,10-19 0,1-7-128,-1 0 0,14-47 0,-31 84 163,0 0-1,0 0 1,0 0 0,1 0 0,-1 0-1,0 0 1,0 0 0,0 0 0,0 0-1,0 0 1,0 0 0,0 1 0,0-1-1,0 0 1,1 0 0,-1 0 0,0 0-1,0 0 1,0 0 0,0 0 0,0 0-1,0 0 1,0 0 0,1 0 0,-1 0-1,0 0 1,0 0 0,0 0 0,0 0-1,0 0 1,0 0 0,0 0 0,1-1-1,-1 1 1,0 0 0,0 0 0,0 0 0,0 0-1,0 0 1,0 0 0,0 0 0,0 0-1,0 0 1,0 0 0,1-1 0,1 25-67,-1 38 226,-1-38-27,0 0 0,2 0-1,0-1 1,2 1 0,8 30-1,-10-48-114,0-1-1,0 1 0,0 0 0,1-1 0,0 1 0,0-1 0,1 0 1,0 0-1,0 0 0,0 0 0,0-1 0,1 0 0,-1 1 1,1-2-1,0 1 0,0-1 0,1 1 0,-1-1 0,1-1 1,0 1-1,-1-1 0,1 0 0,0 0 0,0-1 0,0 0 1,7 1-1,-7-1-3,0-1 1,0 1-1,-1-1 1,1 0-1,0-1 1,0 0-1,-1 1 0,1-2 1,0 1-1,-1-1 1,1 0-1,-1 0 1,1 0-1,-1-1 1,0 0-1,5-3 1,-4 1 1,0-1 0,-1 0-1,0 0 1,1 0 0,-2-1 0,1 0 0,-1 1 0,0-2 0,-1 1 0,1 0-1,2-10 1,-1 2 19,-1-1 0,0 1-1,-1-1 1,-1 0 0,0 0-1,-1 0 1,-1 0 0,0 0-1,-2 0 1,-2-16-1,3 26 8,0 0-1,-1-1 0,1 1 0,-1 0 1,0 1-1,-1-1 0,0 0 0,0 1 0,0-1 1,0 1-1,-1 0 0,0 0 0,0 0 0,0 1 1,-1-1-1,0 1 0,1 0 0,-1 1 0,-1-1 1,1 1-1,0 0 0,-1 0 0,0 0 1,0 1-1,0 0 0,0 0 0,0 1 0,-7-2 1,5 2-36,0 0 1,0 1 0,1 0 0,-1 0 0,0 1 0,0 0 0,1 0-1,-1 1 1,0 0 0,1 0 0,0 1 0,-1 0 0,1 0 0,0 1 0,1 0-1,-8 4 1,7-1-43,-1-1-1,1 1 1,0 1-1,1-1 0,0 1 1,0 0-1,1 0 1,0 1-1,0-1 1,1 1-1,0 0 0,-4 17 1,3-9-746,2 1 0,0 0 0,0 29 0,2-9-3703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05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 10042,'0'0'1347,"0"0"-884,0 0-159,-1 22 287,-1 8-343,-1 94 1026,3-108-1161,1-1 0,1 1 1,0 0-1,1-1 0,1 0 1,7 19-1,-5-19-28,-5-11-60,0 1 0,1-1 0,0 0 1,0 0-1,0 0 0,1-1 0,-1 1 1,6 6-1,-7-10 275,-2-78-72,3-89-400,-2 161 162,0 1 1,1 0-1,0-1 1,0 1-1,1 0 1,-1 0-1,1 0 0,0 0 1,1 0-1,-1 0 1,1 0-1,0 1 0,0-1 1,0 1-1,1 0 1,-1 0-1,1 0 1,0 1-1,0-1 0,0 1 1,1 0-1,-1 0 1,1 0-1,0 1 1,0 0-1,0 0 0,0 0 1,0 0-1,11-1 1,-6 1 31,0 1 1,0 0-1,0 1 1,0 0-1,1 1 1,-1 0-1,0 0 1,0 1-1,0 1 1,0-1 0,-1 2-1,1-1 1,-1 1-1,17 10 1,-13-6 204,-3-2-72,0 0 0,0 0 0,-1 1 0,0 0 0,0 1 0,-1 0 0,13 16 0,-21-24-273,0 2 124,-1-2-3690,-5 0-3383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0.6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0 6513,'0'0'1377,"0"0"-402,0 0-43,0 0-39,0 0-271,0 4-98,-7 235 3037,7 185-2326,1-407-1260,1 0 1,0-1-1,2 1 1,-1-1-1,2 0 1,0 0-1,9 17 1,-14-51-3760,0-5-34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96 5433,'0'0'1199,"0"0"-272,0 0 513,0 0 169,24-2-368,345-44 2801,-282 32-3810,-1 0-125,140-6 1,-225 21-183,0-1 1,-1 0-1,1 0 0,0 1 0,-1-1 1,1 0-1,-1 1 0,1-1 1,-1 0-1,1 1 0,-1-1 0,1 1 1,-1-1-1,0 1 0,1-1 0,-1 1 1,1-1-1,-1 1 0,0 0 0,0-1 1,1 1-1,-1-1 0,0 1 1,0 0-1,0-1 0,0 1 0,0 0 1,1-1-1,-1 1 0,0-1 0,-1 1 1,1 0-1,0-1 0,0 1 0,0 0 1,0-1-1,0 1 0,-1-1 0,1 1 1,0 0-1,0-1 0,-1 1 1,1-1-1,-1 2 0,-14 29-2983,-8-4-2578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1.3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7362,'0'0'1312,"0"0"-16,0 0 441,0 0-585,150 0-136,-100 0-232,4 0-280,1 0-408,-1 0-16,-5 0-160,16 0-192,-16 0-1408,-7 0-2793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1.9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68 137 5937,'0'0'1554,"0"0"-822,-2 19 119,-4 67 256,6-78-993,0 1 0,0 0-1,1-1 1,0 1 0,1-1 0,-1 1 0,2-1-1,-1 0 1,1 0 0,1 0 0,0 0 0,0 0 0,0-1-1,1 0 1,0 0 0,0 0 0,9 8 0,-9-9-75,0-1 0,1 0 0,0-1 0,0 1 0,0-1 0,1 0 0,-1-1 0,1 0 0,0 0 0,0 0 0,0-1 0,0 0 0,1 0 0,-1-1 0,0 0 0,1 0 0,-1-1 0,12 0 0,-14-1 10,0-1 0,0 1 0,0-1 1,-1 0-1,1-1 0,-1 1 0,1-1 0,-1 0 0,0 0 1,0 0-1,0 0 0,0-1 0,0 0 0,-1 0 1,0 0-1,0 0 0,0 0 0,0-1 0,-1 1 1,1-1-1,2-9 0,1-2 45,0 0 1,-1-1-1,-1 0 0,0 0 1,1-23-1,-3 27-78,-2-1 1,0 1-1,0 0 0,-1 0 1,-1 0-1,0 0 0,0 1 0,-2-1 1,1 0-1,-9-16 0,9 23-8,0 0-1,-1 1 0,0 0 0,0-1 0,0 1 1,-1 1-1,0-1 0,0 1 0,0-1 1,0 1-1,0 1 0,-1-1 0,0 1 0,0 0 1,0 0-1,0 1 0,0 0 0,-1 0 1,1 0-1,-1 1 0,1 0 0,-10-1 1,7 2-11,1-1 0,0 1 0,-1 0 1,1 1-1,0 0 0,-1 0 1,1 1-1,0 0 0,0 0 0,0 1 1,0 0-1,1 1 0,-1-1 1,1 2-1,0-1 0,0 1 0,0 0 1,1 0-1,-1 1 0,1-1 1,1 2-1,-1-1 0,1 0 1,0 1-1,0 0 0,1 1 0,0-1 1,0 0-1,1 1 0,0 0 1,-3 15-1,3-14 0,2 0 1,-1 0-1,1 0 0,0-1 1,1 1-1,0 0 0,1 0 1,-1 0-1,2 0 0,-1 0 1,1-1-1,1 1 0,0 0 1,6 13-1,-6-17 2,1 0 0,0 0 0,0 0-1,0 0 1,0-1 0,1 0 0,-1 0 0,1 0 0,0 0 0,0-1 0,1 0 0,-1 0 0,1 0 0,-1-1-1,1 0 1,0 0 0,0 0 0,0-1 0,0 0 0,0 0 0,13 0 0,-12 0 4,1 0-1,-1-1 1,1 0 0,-1 0 0,1-1 0,-1 0 0,1 0-1,-1-1 1,0 0 0,1 0 0,-1-1 0,0 0 0,-1 0-1,1-1 1,0 0 0,-1 0 0,0 0 0,0-1 0,0 0-1,-1 0 1,1 0 0,-1-1 0,-1 1 0,6-9 0,-3 6-7,-1-1 1,0 0 0,-1 0-1,0 0 1,-1-1 0,0 1 0,0-1-1,-1 0 1,0 0 0,0 0-1,-1-1 1,1-20 0,-3 50 149,0-1 1,2 1-1,1-1 1,8 34-1,-8-43-138,0-1 1,0 0-1,1 0 0,0 0 1,0-1-1,0 1 0,1-1 0,1 0 1,-1-1-1,1 1 0,0-1 0,0 0 1,8 5-1,-8-8-204,0 0 0,-1 0 0,1-1 0,0 0 0,0 0 0,0-1 0,0 1 0,1-1 0,-1-1 0,0 1 0,0-1 0,1 0 0,10-2 0,7 2-1788,11 0-4001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2.2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206 43 10458,'0'0'1431,"0"0"-808,0 0-224,0 0 52,0 0 302,0 0-320,-18-7-241,-58-21-33,74 27-160,-1 0 1,0 0-1,0 0 0,1 0 0,-1 0 0,0 0 0,0 1 0,0 0 1,0-1-1,0 1 0,0 0 0,0 1 0,0-1 0,0 0 1,0 1-1,0 0 0,0-1 0,0 1 0,1 0 0,-1 0 1,0 1-1,1-1 0,-1 1 0,1-1 0,-1 1 0,1 0 0,-1 0 1,1 0-1,0 0 0,0 0 0,0 1 0,1-1 0,-1 1 1,0-1-1,1 1 0,0-1 0,-1 1 0,0 3 0,-2 7 13,1 0-1,0 1 1,1-1-1,1 0 0,0 1 1,1 14-1,0-27-4,0 11 14,0 0 1,1 0-1,0 0 1,1 0-1,0 0 1,1-1-1,0 1 1,8 17-1,-7-22 0,-1-1 0,2 0 0,-1 0 0,0-1 0,1 1 0,0-1 0,0 0 0,1 0 0,0-1 0,-1 1 0,1-1 0,1-1 0,-1 1 0,1-1 0,12 4 0,-3-1 3,0-1 0,0-1 0,1-1 0,-1 0 0,1-2 0,0 1 0,0-2 0,0 0 0,23-4 0,-28 2-121,0 0 1,0-1-1,0 0 0,-1-1 1,0-1-1,1 1 0,-2-2 1,1 1-1,-1-2 1,1 1-1,-2-1 0,1-1 1,-1 0-1,10-10 0,-5 0-1099,0-1 0,-1-1 0,-1 0 0,9-22 0,1-14-5040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2.9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54 0 8786,'0'0'1610,"0"0"-468,0 0-8,0 0-156,0 0-158,0 0-199,-9 4-462,6-2-145,0-1 0,0 0 0,1 1 0,-1-1 0,1 1 1,-1 0-1,1 0 0,0 0 0,0 0 0,-1 0 0,2 1 0,-1-1 0,-3 5 0,4-3 8,-1 0-1,1 0 1,-1 1-1,1-1 1,1 0-1,-1 1 0,1-1 1,-1 1-1,1-1 1,0 1-1,2 6 1,6 50 223,3-1-1,3 0 1,31 83 0,82 168-94,-119-292-178,-1-5-281,-2 1 1,0 1 0,-1-1 0,3 18-1,-7-33 215,0 1 0,0-1 0,0 0-1,0 1 1,0-1 0,0 1 0,0-1-1,0 1 1,0-1 0,0 1 0,0-1-1,-1 1 1,1-1 0,0 1-1,0-1 1,0 0 0,-1 1 0,1-1-1,0 1 1,-1-1 0,1 0 0,0 1-1,-1-1 1,1 0 0,0 0 0,-1 1-1,1-1 1,-1 0 0,1 0 0,-1 1-1,1-1 1,0 0 0,-1 0 0,1 0-1,-1 0 1,1 0 0,-1 0 0,1 0-1,-1 0 1,1 0 0,-1 0 0,1 0-1,-1 0 1,1 0 0,-1 0 0,1 0-1,0 0 1,-1 0 0,1-1 0,-1 1-1,1 0 1,-1 0 0,1-1 0,0 1-1,-1 0 1,1-1 0,-28-13-2858,13 2 2377,2-1 0,0 0 0,0-1-1,-13-21 1,12 16 1430,1-1 0,1-1 1,-9-22-1,20 39-633,-1 0 1,1 0-1,-1 0 0,1 0 1,0 0-1,1 0 1,-1 0-1,1 0 0,0 0 1,0-1-1,0 1 0,1-5 1,0 6-143,0 1 0,0-1 0,0 1 0,0-1 0,0 1 0,1 0 0,-1 0 0,1 0 0,-1 0 0,1 0 1,0 0-1,0 0 0,0 1 0,0-1 0,0 0 0,0 1 0,0 0 0,0-1 0,1 1 0,2-1 0,16-6 174,0 0 0,0 1 0,1 1 0,0 1 0,0 2-1,0 0 1,1 1 0,-1 1 0,42 3 0,-57-1-224,-1 1 0,0 0-1,0-1 1,0 2 0,0-1 0,0 1 0,0 0 0,-1 0-1,0 0 1,1 1 0,-1 0 0,0 0 0,-1 0 0,1 1 0,-1 0-1,7 8 1,4 10 27,-1-1 0,21 47-1,-26-48-28,1 0 0,26 37 0,-30-51 3,0-1 1,0 0-1,1 0 0,-1-1 1,1 0-1,1 0 1,-1 0-1,1-1 0,-1 0 1,1-1-1,1 1 0,14 3 1,-18-6-18,0 0 1,0 0-1,1 0 0,-1-1 1,0 0-1,0 0 1,1 0-1,-1 0 0,0-1 1,0 0-1,0 0 0,0 0 1,0-1-1,0 0 1,0 0-1,0 0 0,-1 0 1,1-1-1,-1 0 1,1 0-1,-1 0 0,5-5 1,-1-2-5,0 1 0,-1-1 0,0 0 0,-1-1 0,0 1 0,-1-1 0,0-1 0,0 1 0,-2-1 0,1 1-1,-1-1 1,-1 0 0,1-15 0,-2 18 26,0 0 0,-1 0-1,-1 0 1,1 0 0,-1 0-1,-1 0 1,0 0-1,0 1 1,-1-1 0,0 1-1,0-1 1,-1 1 0,0 0-1,0 0 1,-1 1-1,0-1 1,-1 1 0,-7-8-1,3 6 4,-1 1 0,0 0-1,-1 1 1,1 0-1,-2 1 1,1 0 0,0 1-1,-1 0 1,0 1 0,0 1-1,0 0 1,-1 0-1,1 1 1,-1 1 0,1 1-1,-1 0 1,1 0-1,-19 4 1,24-3-112,0 0 0,0 1 0,-1 0 0,2 0 0,-1 1 0,0 0 0,1 0 0,-1 1 0,1 0 0,0 0 0,0 1 0,0 0 0,1 0 0,0 0 0,0 1 0,0 0-1,1 0 1,0 1 0,0-1 0,0 1 0,1 0 0,0 1 0,0-1 0,1 1 0,0-1 0,1 1 0,-1 0 0,1 0 0,1 0 0,-2 16 0,3-19-231,0 0 0,0 0-1,0 0 1,1 0 0,-1 0 0,1-1-1,0 1 1,1 0 0,-1 0 0,1-1-1,0 1 1,0-1 0,1 1 0,-1-1 0,5 6-1,20 21-3925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3.3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68 0 9994,'0'0'1598,"0"0"-225,0 0-150,0 0-553,0 0-282,0 0-228,-11 17-97,0-3-24,6-8-20,1 1 0,-1-1 0,1 0 0,0 1 0,0 0 1,1 0-1,0 0 0,0 1 0,1-1 0,0 0 0,0 1 0,1 0 0,-1 14 0,1 2 129,3 114 266,-1-123-405,1-1 1,1 0-1,0 1 0,1-1 0,1-1 0,0 1 0,9 18 0,-12-76 273,-15-18-199,9 44-61,-1 0 0,2-1 0,1 1-1,0-1 1,1 1 0,1-1 0,4-29 0,-2 42-17,0 0-1,1-1 1,-1 1-1,1 0 1,1 1-1,-1-1 1,1 1 0,0-1-1,0 1 1,0 0-1,1 0 1,0 1-1,0 0 1,0-1-1,1 2 1,-1-1-1,1 1 1,0-1-1,0 2 1,0-1-1,0 1 1,0 0 0,10-2-1,10-3 43,0 2-1,0 1 1,1 1-1,39 1 1,-39 1-63,-17 0 5,0 1 0,0-1 0,0 1 0,0 1 0,0 0-1,0 0 1,0 1 0,0 1 0,0-1 0,-1 2 0,1-1 0,16 10 0,-25-12-101,1 1 1,-1-1-1,0 0 1,0 1-1,0 0 1,0-1-1,0 1 1,0 0-1,0-1 1,0 1-1,-1 0 1,1 0-1,0-1 1,-1 1-1,0 0 1,0 0-1,1 0 1,-1 0-1,0 0 1,0 0-1,-1 0 1,1 2-1,0 4-1712,0 8-4446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8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15 124 9210,'0'0'2431,"1"22"-542,-1-13-1759,2 31 468,1 0-1,3 0 1,1-1-1,17 57 1,-20-85-490,0 0 0,1-1 0,0 1 0,1-1 0,0 0 1,1 0-1,0-1 0,0 0 0,13 13 0,-14-18-96,0 1 1,0-1-1,1 0 0,-1 0 0,1-1 0,0 0 0,0 0 0,0-1 0,0 1 0,0-1 0,1-1 0,-1 0 0,1 0 0,-1 0 0,1-1 0,11-1 0,-14 1-6,1-1 0,-1 0 0,1 0 0,-1 0 0,0-1 0,0 1-1,1-2 1,-1 1 0,0 0 0,-1-1 0,1 0 0,0 0 0,-1 0-1,0-1 1,6-5 0,-4 2-23,0 0 1,-1 0-1,0-1 0,0 0 0,-1 0 0,0 0 0,0 0 1,3-16-1,-1 3-54,-2-1 1,0 0-1,-2 0 1,0 0-1,-2-1 1,0 1-1,-4-23 1,2 32 25,-1-1 0,0 1 1,-1 0-1,0 0 0,-2 0 0,1 1 0,-1 0 0,-1 0 0,0 0 1,-14-17-1,15 22 34,-1 0 0,1 0 0,-1 0 0,0 1 1,0 0-1,-1 1 0,0-1 0,0 2 0,0-1 0,-1 1 1,1 0-1,-1 1 0,0 0 0,0 0 0,0 1 0,-12-2 1,16 4 10,1 0 0,-1 0 0,0 0 0,0 1 0,1-1 0,-1 1 1,0 0-1,1 1 0,-1-1 0,1 1 0,0 0 0,-1 0 1,1 0-1,0 0 0,-6 5 0,4-1 17,-1 0 1,1 0-1,0 1 0,1 0 0,-1 0 1,1 0-1,-7 15 0,2 0 64,1 0 0,1 0 0,2 0 0,0 1 0,-5 36 0,7-32 21,1 1-1,2-1 0,0 0 0,6 52 0,-4-74-94,-1 0 1,1 1-1,1-1 0,-1 0 0,1 1 0,0-1 0,0 0 0,0 0 1,1-1-1,-1 1 0,1 0 0,0-1 0,1 0 0,-1 1 1,1-1-1,0-1 0,0 1 0,0 0 0,0-1 0,1 0 1,-1 0-1,1 0 0,0-1 0,0 0 0,0 0 0,0 0 0,0 0 1,1-1-1,-1 0 0,0 0 0,8 0 0,-7 0-17,1-1 0,0 0 0,0-1 0,-1 0 0,1 0 0,-1 0 0,1-1 0,-1 0 0,1 0 0,-1-1 0,0 0 0,0 0 0,5-4-1,-1 0-46,0 0 0,-1-1-1,-1 0 1,1-1-1,-1 1 1,12-19-1,-5 4-12,-1-1 1,-2 0-1,0-1 0,-2 0 0,13-45 1,-16 32 189,-6 29-22,1 0 1,0 0 0,0 0-1,6-12 1,-3 20 51,0 12-97,14 45 122,-7-19 21,32 66 1,-39-92-191,1-1 0,0 0 0,1-1 0,0 1 0,1-1 0,0-1 0,0 0 0,0 0 0,1 0 1,20 12-1,-15-13-216,0-1 0,0 0 0,1-1 1,0-1-1,0 0 0,23 2 0,16-3-3757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4.7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37 137 7330,'0'0'592,"0"0"-324,0 0-204,0 0 121,0 0 461,-2 27 150,0 5-539,-4 130 863,6 154 2828,-13-580-3193,1-3-847,11 239 93,0-32 18,1 57-21,1-1 1,-1 1-1,0 0 1,1-1-1,0 1 1,0 0-1,0 0 1,0 0-1,1 0 1,-1 0-1,1 0 0,-1 0 1,4-3-1,-5 5-2,1 0 1,0 1-1,0-1 0,-1 1 0,1-1 0,0 1 0,0-1 0,-1 1 0,1-1 0,0 1 0,0 0 1,0-1-1,0 1 0,0 0 0,0 0 0,0-1 0,0 1 0,0 0 0,0 0 0,0 0 0,-1 0 1,1 1-1,0-1 0,0 0 0,0 0 0,0 0 0,0 1 0,0-1 0,0 1 0,0-1 0,-1 0 1,1 1-1,0-1 0,0 1 0,-1 0 0,1-1 0,0 1 0,-1 0 0,1-1 0,0 1 0,-1 0 1,1 0-1,0 0 0,20 38 111,42 146 259,-43-119-213,35 81-1,-32-108-18,-22-38-138,1 1 0,-1 0 0,0-1 0,1 1 0,0-1 0,-1 0 0,1 1 0,-1-1 0,1 0 0,0 0 0,0 0 0,0 0 0,0-1 0,0 1 0,0 0 0,0-1 0,0 1 0,3-1 0,-4 0 8,0 0 1,-1 0 0,1-1 0,0 1-1,-1 0 1,1-1 0,0 1-1,-1-1 1,1 1 0,-1-1 0,1 1-1,-1-1 1,1 1 0,-1-1 0,1 1-1,-1-1 1,0 0 0,1 1 0,-1-1-1,0 0 1,1 1 0,-1-1 0,0 0-1,0 0 1,0 1 0,0-2 0,5-26 74,-4 21-86,14-128 49,11-69-267,-25 200 222,0 0 0,0 0 0,0 0 1,1 0-1,-1 0 0,1 0 0,0 0 0,2-3 0,-3 6 0,-1 1 0,0-1 0,1 1 0,-1 0 0,0-1 0,1 1 0,-1 0 0,0 0 0,1-1 0,-1 1 0,1 0 0,-1 0 0,0-1 1,1 1-1,-1 0 0,1 0 0,-1 0 0,1 0 0,-1 0 0,1 0 0,-1 0 0,1 0 0,-1 0 0,0 0 0,1 0 0,-1 0 0,1 0 0,0 0 0,14 19-127,-2 14 136,-1 1-1,-2 1 0,11 70 0,-6-25 103,-10-58-36,23 83 106,-26-97-179,1 1 0,1-1 0,0-1-1,0 1 1,0 0 0,1-1 0,0 0 0,0 0-1,13 11 1,-17-16 1,0-1 0,0 0 0,1 0 0,-1 0-1,1 0 1,-1 0 0,1 0 0,-1-1 0,1 1 0,-1 0-1,1-1 1,-1 1 0,1-1 0,0 1 0,-1-1-1,1 0 1,0 0 0,-1 0 0,1 0 0,0 0 0,0 0-1,-1 0 1,4-2 0,-3 1 5,1 0 0,-1-1-1,0 1 1,0-1 0,0 0-1,0 0 1,0 1 0,0-1 0,-1-1-1,1 1 1,0 0 0,-1 0-1,2-5 1,4-8-27,-1 0 0,-1-1-1,6-30 1,-10 38-44,6-32-314,3-66 1,0-9 208,-5 105 94,2 19-86,2 21-74,5 46 313,16 65 249,-27-128-295,2 1-1,0-1 0,1 0 0,0 0 0,1-1 0,0 0 1,16 20-1,-21-30-27,-1 1 1,1-1-1,1 1 1,-1-1-1,0 0 1,0 0-1,1 0 1,-1 0-1,1-1 1,0 1-1,-1-1 1,1 1-1,0-1 1,0 0-1,0 0 1,0 0-1,0 0 1,0-1-1,0 1 1,0-1-1,0 0 1,0 0-1,0 0 1,0 0-1,1-1 1,-1 1-1,0-1 1,0 1-1,0-1 1,0 0-1,-1-1 1,1 1-1,0 0 1,0-1-1,-1 1 1,1-1-1,-1 0 1,1 0-1,-1 0 1,0 0-1,1 0 1,-1-1-1,-1 1 1,1-1-1,0 1 1,0-1-1,1-5 1,4-8-330,-1-1 0,-1 1 1,-1-1-1,0 0 0,-2-1 0,2-26 1,-6-106-2236,2 150 2549,0-6-28,0-1-1,-1 1 1,1 0-1,-1 1 1,0-1 0,-1 0-1,1 0 1,-1 0-1,-1 1 1,1-1 0,-4-6-1,5 14 43,0 0-1,0 0 1,0 0-1,1 0 1,-1 1 0,1-1-1,0 0 1,-1 0-1,1 1 1,0-1-1,1 4 1,-1 34 658,2 0 0,14 78 0,-13-103-511,0 0 0,1-1 1,1 0-1,1 0 0,0 0 1,1-1-1,0 0 0,1 0 1,0-1-1,1 0 0,15 16 1,-20-24-136,1 1 1,0-1-1,1-1 1,-1 1-1,1-1 1,-1 0-1,1 0 1,0 0-1,0-1 1,0 0 0,0 0-1,1-1 1,-1 1-1,0-2 1,1 1-1,-1 0 1,1-1-1,-1-1 1,1 1-1,-1-1 1,8-1-1,-6 0-256,-1-1-1,0 1 1,0-1-1,0 0 1,0-1 0,0 0-1,-1 0 1,1 0-1,-1-1 1,11-10-1,19-26-5620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5.0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6529,'0'0'7178,"0"0"-6538,0 0-488,0 0-144,0 134 520,0-63-32,5 11 56,5 9-272,0 5-199,-1-3 63,1-8-144,3-14-96,-1-13-57,0-21-455,6-21-224,-6-12-992,5-4-3313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5.3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0 776,'0'0'10210,"0"0"-9057,0 0-1025,2 118 552,3-47 200,2 12-32,3 3-80,0-1-768,-2-7 0,-1-12-56,-4-17-1032,-3-11-360,0-18-2481,-13-9-4265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5.7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0 149 2921,'0'0'4474,"0"0"-2780,0 0-281,25 16-179,81 45-382,-100-57-779,2-1 0,-1 0 0,0 0 0,1 0-1,-1-1 1,1 0 0,-1-1 0,1 0 0,0 0 0,0-1 0,0 1 0,-1-2-1,1 1 1,0-1 0,0 0 0,11-4 0,-10 2-73,0-1 0,-1-1 0,0 1-1,0-1 1,0-1 0,0 1 0,-1-1 0,0-1 0,0 1 0,0-1-1,-1 0 1,0-1 0,-1 0 0,0 0 0,0 0 0,0 0 0,-1-1 0,0 1-1,4-17 1,-8 24 248,0 5 272,8 164 1817,-6-149-2326,1 0 1,1 0-1,1 0 0,1-1 0,0 1 0,16 30 1,-21-54-3900,-1-11-2022</inkml:trace>
  <inkml:trace contextRef="#ctx0" brushRef="#br0" timeOffset="1">306 0 7426,'0'0'0,"0"0"-1265,0 0-4712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6.4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75 346 11570,'0'0'2041,"2"27"-984,43 371 1457,-22-261-2107,-5-37-344,10 194 1,-46-326-156,-6-24 1,3 0 1,3-2-1,2 0 1,3-1-1,2-1 1,3 0-1,2 0 0,4-89 1,2 140 77,1 0 0,1 0 0,-1 1 0,1-1 0,1 1 0,0 0 0,0-1 0,0 1 0,1 1 0,8-13 0,-11 18 23,1 0 0,-1 0 0,1 0 0,0 0 0,-1 0-1,1 1 1,0-1 0,0 0 0,0 1 0,1 0 0,-1-1 0,0 1 0,0 0 0,1 0 0,-1 0 0,0 1 0,1-1 0,-1 1 0,1-1 0,-1 1 0,1 0 0,-1-1 0,1 2 0,-1-1 0,1 0 0,0 0 0,-1 1 0,0-1 0,1 1 0,-1 0 0,1 0 0,-1 0 0,0 0 0,1 0 0,-1 0 0,0 1 0,0-1 0,0 1 0,0-1 0,0 1 0,1 2 0,4 2 28,0 1-1,-1 0 1,0 0 0,0 1-1,-1 0 1,0 0 0,0 0-1,-1 0 1,0 1 0,0 0-1,-1 0 1,0 0 0,-1 0-1,0 0 1,0 1 0,-1-1-1,0 1 1,-1-1 0,0 0-1,-2 15 1,1-21-40,0 0 0,-1 1 0,1-1 0,-1 0 0,0 0 0,0 0 0,0 0 0,0 0 0,0 0 0,0-1 0,-1 1 0,1-1 0,-1 0 0,0 0 0,0 0 0,0 0 0,0 0 0,0 0 0,0-1 0,0 1 0,-1-1 0,1 0 0,-1 0 1,1 0-1,-1-1 0,1 1 0,-5-1 0,-5 2-67,-1 0 0,0-1 0,0-1 0,0-1 1,-23-3-1,32 3 52,-1-1 1,1 0 0,0-1-1,0 1 1,0-1 0,0 0-1,0 0 1,-5-5 0,9 7-2,0 0 0,0 0 0,-1 0 0,1 0 0,0 0 0,0 0 0,0 0 0,0 0 0,0 0 0,0 0 0,0 0 0,1-1 1,-1 1-1,0 0 0,1-1 0,-1 1 0,1-1 0,-1 1 0,1 0 0,0-1 0,-1 1 0,1-1 0,0 1 0,0-1 0,0 1 0,0-1 0,0 1 0,1-1 0,-1 1 0,0-1 1,1 1-1,-1 0 0,1-1 0,-1 1 0,1-1 0,1-1 0,3 0 9,-1 1-1,0 0 1,1 1 0,-1-1 0,1 1 0,0-1-1,-1 1 1,1 1 0,0-1 0,0 1 0,-1 0-1,1 0 1,9 1 0,10-1-5,2-2 22,-1-1 0,1-1 0,-1-1-1,0-1 1,0-1 0,46-20 0,-58 20-2,1-1 1,-2 0-1,1 0 1,-1-1-1,0-1 1,-1 0-1,0-1 1,-1 0-1,0 0 1,-1-1-1,0-1 1,0 1-1,7-18 1,-6 9 4,-2 0 0,0 0 0,-2-1 1,0 1-1,-1-2 0,-2 1 0,0 0 0,-1-1 1,-2-23-1,0 27 2,-2 0 0,0 0 0,-1 0 0,-1 0 0,-1 1 0,0-1 0,-2 1 0,0 0 0,-1 1 1,-19-31-1,13 35 31,7 21-13,3 30-4,4-34-27,0 4-2,2 275 67,1-240-52,2 0 0,2-1-1,2 0 1,22 64 0,-27-95-4,0 0-1,1-1 1,0 0-1,1 0 1,11 14-1,-16-21-13,1-1 0,0 0-1,0 0 1,0 0 0,0 0 0,0 0-1,1 0 1,-1 0 0,1-1 0,-1 1-1,1-1 1,-1 0 0,1 0 0,0 0-1,-1 0 1,1 0 0,0 0 0,0-1-1,0 0 1,0 1 0,0-1 0,-1 0-1,1 0 1,0-1 0,0 1-1,0 0 1,3-2 0,-3 0-6,0 0 0,-1 1 0,1-2 0,-1 1 0,1 0 0,-1 0 0,0-1 0,0 1 0,0-1 0,0 0 0,0 1 0,-1-1 0,1 0 0,-1 0 0,0 0 0,0 0 0,0 0-1,0-1 1,0 1 0,0-4 0,7-70-787,-8 75 764,3-51-1086,-6-67 1,1 105 1081,-1 15 50,-1 27 183,5 8 387,1 1-1,2 0 1,8 35 0,-8-53-429,1 0 1,0-1-1,2 0 1,0 0-1,0 0 0,2-1 1,20 30-1,-27-43-221,0 0 0,0-1 0,0 1 0,0 0 0,1-1 0,-1 0 0,1 0 0,0 0 0,-1 0 0,1 0 0,0 0 0,0-1 1,0 1-1,0-1 0,1 0 0,-1 0 0,0 0 0,0 0 0,1 0 0,-1-1 0,0 0 0,1 0 0,-1 0 0,1 0 0,-1 0 0,5-1 0,8-7-3687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7.1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 6913,'0'0'5226,"0"0"-4522,0 0-424,0 0 680,126 18-72,-79-18-288,0 0-48,0 0-23,-3-9-521,-4 0 104,-6 0-112,-12 2-296,-9 5-409,-8 2-1591,-5 0-3361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7.4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25 10178,'0'0'1737,"0"0"-1209,0 0 552,0 0 216,153 0-592,-96-5-176,4-1-175,-1-1-305,-11 3-96,-7 1-337,-10 3-1151,-12 0-1265,-10 0-5560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8.1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261 43 7330,'0'0'1967,"0"0"-1015,0 0-237,0 0 241,0 0-232,0 0-243,-22-7-82,-71-23-271,90 29-108,-1 0 0,0 0 1,0 0-1,0 1 0,0-1 0,0 1 0,-1 0 0,1 0 0,0 0 0,0 1 0,0-1 0,0 1 1,0 0-1,0 0 0,0 1 0,1-1 0,-1 1 0,0 0 0,1 0 0,-1 0 0,1 0 0,0 1 1,-1-1-1,1 1 0,1 0 0,-1 0 0,0 0 0,1 0 0,-1 1 0,-2 5 0,0 0 112,0 1 0,1 0 0,0 0 0,1 0 0,0 1 0,0-1 0,2 1 0,-2 21 0,2-21-29,1 1 0,0 0 0,1 0-1,1-1 1,0 1 0,0-1 0,1 1 0,0-1-1,1 0 1,9 17 0,-10-22-140,1 0 0,0-1 1,0 0-1,1 0 0,-1 0 0,1-1 0,0 1 0,1-1 1,-1 0-1,1-1 0,-1 1 0,1-1 0,0 0 0,0-1 1,0 1-1,1-1 0,-1 0 0,1-1 0,-1 0 1,13 1-1,53-1-3997,-44-5-1880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8.4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13883,'0'0'2160,"0"0"-1551,0 0 335,0 0-472,0 0-32,0 0-152,0 0-288,27 11-64,-24-11-144,-3 0-480,5 0 24,0-11-3961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29.7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34 4505,'0'0'1527,"0"0"-235,0 0 381,0 0-26,0 0-367,0 0-433,5 0-47,223 5 3116,13 1-3734,516 21-27,189 20-141,-515-71-64,-36 0 12,-305 24 60,-12 1 2,1-3 0,-1-4 0,91-18 0,-159 22-13,-4 1-1,0 0-1,-1 0 0,1-1 0,0 0 1,0 0-1,-1-1 0,0 1 0,10-8 1,-16 3-1828,-7 1-2284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8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29 11386,'0'0'1405,"0"0"-744,-1 23 187,-8 159 1332,9-162-2078,1 0 0,0 0 0,1 0 0,1-1 0,1 1 1,1-1-1,1 1 0,0-1 0,1-1 0,1 1 0,1-2 1,20 31-1,-29-48-98,0 0 0,0 0 1,0 0-1,1-1 0,-1 1 1,0 0-1,0 0 0,0 0 0,0 0 1,0-1-1,0 1 0,1 0 1,-1 0-1,0 0 0,0 0 0,0 0 1,0-1-1,1 1 0,-1 0 1,0 0-1,0 0 0,0 0 0,1 0 1,-1 0-1,0 0 0,0 0 1,0 0-1,1 0 0,-1 0 1,0 0-1,0 0 0,0 0 0,1 0 1,-1 0-1,0 0 0,0 0 1,0 0-1,1 0 0,-1 0 0,0 0 1,0 0-1,0 1 0,1-1 1,-1 0-1,0 0 0,0 0 0,0 0 1,0 0-1,1 0 0,-1 1 1,0-1-1,0 0 0,0 1 1,-3-23 114,-5-3-106,-1 0 0,-1 0 0,-25-42 1,18 35-10,-17-45 0,28 61 18,1-1 1,0 0-1,1-1 1,1 1-1,-2-23 1,5 36-20,0 0 0,0 0 0,0 0 0,0 0 0,1 0 0,-1 0 0,1 1 0,0-1 0,0 0 0,0 0 0,1 1 0,0-1 0,-1 1 0,1-1 0,0 1 0,1 0 0,-1 0 0,0 0 0,1 0 0,0 0 0,0 0 0,0 1 0,0-1 0,0 1 0,0 0 0,1 0 0,-1 0 0,1 0 0,4-1 0,17-3 61,1 1 0,0 1 1,0 2-1,0 0 0,49 5 0,-15-2-5,83 7-2060,-112-7-2276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2.1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1 703 5393,'0'0'1410,"0"0"-241,0 0 229,0 0 25,0 0-381,0 0-278,0-9 131,0-43 56,2 0 1,12-65 0,-11 98-972,2 1 0,0-1-1,0 1 1,2 0 0,0 0 0,1 0-1,1 1 1,1 1 0,0-1-1,13-14 1,-23 31 9,1-1-1,-1 1 1,1-1 0,0 1-1,-1-1 1,1 1 0,-1-1-1,1 1 1,0-1 0,-1 1-1,1 0 1,0 0 0,-1-1-1,1 1 1,0 0-1,0 0 1,-1 0 0,1-1-1,0 1 1,0 0 0,-1 0-1,1 0 1,0 0 0,0 1-1,-1-1 1,1 0 0,0 0-1,-1 0 1,1 1 0,0-1-1,0 0 1,-1 1-1,1-1 1,-1 0 0,1 1-1,0-1 1,-1 1 0,1-1-1,-1 1 1,1-1 0,-1 1-1,1-1 1,-1 1 0,1 0-1,-1-1 1,0 1 0,1 0-1,-1-1 1,0 1-1,0 0 1,1 0 0,-1-1-1,0 2 1,18 51-806,-14-41 740,-1-3 77,107 365 73,-94-303-55,-3 0 0,-3 1-1,0 100 1,-8-264 460,25-178 0,-20 227-342,3 1 0,1 0-1,2 0 1,1 2 0,3 0 0,38-69 0,-53 106-143,42-58 27,-42 59-27,0-1 0,0 1 0,1 0 0,-1-1 0,0 1 0,1 0 0,-1 1 0,1-1 0,0 0 0,-1 1 0,1-1 0,0 1 0,0 0 0,0 0 0,0 0 0,0 0 0,0 1 0,0-1 0,0 1 0,4 0 0,-5 1-15,0-1 0,0 1 0,-1 0 1,1 0-1,-1 0 0,1 0 0,-1 1 1,1-1-1,-1 0 0,1 0 0,-1 1 1,0-1-1,0 1 0,0 0 1,0-1-1,2 4 0,14 34 74,-13-28-65,17 45 42,-2 1 0,-2 1 0,-3 1 0,-3 0 0,-2 1 0,-3-1 0,-1 79 0,-4-99 75,-1-36-11,-1-10 6,0-10-10,-3-51-124,5-81-1,1 125-11,2 0 0,0 0 0,1 1-1,2-1 1,0 1 0,20-43 0,-5 25-20,1 1 0,1 2 0,3 0 1,1 2-1,1 1 0,2 1 0,65-54 0,-73 70 59,0 1 0,1 0 0,1 2 0,0 2 0,1 0 0,0 1 0,1 2 0,0 0 0,1 2 0,0 1 0,1 2 0,-1 0 0,43 0 0,-70 5 4,0 0-1,0 0 1,0 0 0,0 0 0,0 1-1,0-1 1,0 0 0,-1 1 0,1-1-1,0 1 1,0-1 0,0 1-1,0-1 1,0 1 0,-1-1 0,1 1-1,0 0 1,-1-1 0,1 1-1,0 0 1,-1 0 0,1 0 0,-1-1-1,2 3 1,5 30 43,-10 36 72,3-66-117,-6 23 19,0 0 1,-1 0-1,-2-1 0,-13 28 0,-6 18 16,-2 18-13,4 1 0,4 2-1,3 0 1,5 1 0,-3 160 0,17-234 9,1 1 1,2-1-1,0 0 1,1 1-1,0-2 1,2 1-1,0 0 1,16 30 0,-8-24-11,1-1 1,0 0-1,2-1 1,1-1-1,30 30 1,-11-18 9,2-2 0,1-2 0,2-1 0,0-2 0,2-2 0,69 28 1,-93-44-24,1-1 0,0-1 0,1-1 0,0 0 0,0-2 0,0-1 0,1 0 0,-1-2 0,37-2 0,-52 0 8,1-1 1,-1 0 0,0 0 0,0-1 0,0 0 0,0 0 0,-1-1 0,1 0 0,-1 0 0,0 0 0,0-1 0,-1 0 0,1 0 0,-1 0 0,0-1 0,0 1 0,-1-1 0,0 0 0,0-1 0,4-7 0,6-14 67,-1-2-1,-1 0 1,10-39 0,-16 50-71,26-87 38,-4 0 0,14-111-1,-41 157-2571,-1 49-2706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4.8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3185,'0'0'2858,"0"0"-1114,0 0-392,0 0-86,0 0-294,0 0-297,0 0-220,0 0-89,0 0-6,0 0-161,0 0-3,0 0-136,3 6-29,12 49 518,-3 1 0,-2 0 0,-2 0 0,1 85 0,-10-193-487,-1 26-132,1 0 0,2 0 0,0 0-1,2 0 1,1 1 0,1-1 0,14-43 0,-19 68 60,0 0-1,1 1 1,-1-1 0,0 1 0,0-1-1,0 0 1,1 1 0,-1-1 0,0 1 0,1-1-1,-1 1 1,0-1 0,1 1 0,-1-1-1,1 1 1,-1-1 0,1 1 0,-1 0 0,1-1-1,-1 1 1,1 0 0,-1-1 0,1 1 0,-1 0-1,1 0 1,-1 0 0,1-1 0,0 1-1,-1 0 1,1 0 0,-1 0 0,2 0 0,12 15-85,3 28 103,-16-41-8,17 57 63,16 95 0,-32-187-264,0-1 0,2 1-1,14-56 1,4 48-87,-22 41 284,1-1 1,-1 0 0,0 1 0,1-1-1,-1 0 1,1 1 0,-1-1-1,1 1 1,0-1 0,-1 1 0,1-1-1,-1 1 1,1-1 0,0 1 0,-1 0-1,1-1 1,0 1 0,0 0-1,-1 0 1,1-1 0,0 1 0,0 0-1,-1 0 1,1 0 0,0 0 0,0 0-1,-1 0 1,1 0 0,0 0-1,0 0 1,-1 0 0,1 1 0,0-1-1,0 0 1,-1 1 0,1-1 0,0 0-1,-1 1 1,1-1 0,0 0-1,-1 1 1,1-1 0,-1 1 0,1 0-1,0-1 1,-1 1 0,0-1 0,1 1-1,-1 0 1,1-1 0,-1 1-1,0 0 1,1-1 0,-1 1 0,0 0-1,1 1 1,7 18 168,-1-1 0,-1 1 1,5 26-1,-6-25 73,0 1 0,17 39 0,-22-60-261,0 0-1,0 0 1,1 0 0,-1-1 0,0 1-1,1 0 1,-1 0 0,1 0 0,-1-1-1,1 1 1,-1 0 0,1 0 0,0-1-1,-1 1 1,1 0 0,0-1-1,-1 1 1,1-1 0,0 1 0,0-1-1,-1 0 1,1 1 0,0-1 0,0 1-1,0-1 1,0 0 0,0 0 0,0 0-1,-1 0 1,1 1 0,0-1-1,0 0 1,0-1 0,0 1 0,0 0-1,0 0 1,1-1 0,0 0-230,0 0 1,-1 0 0,1-1-1,0 1 1,-1 0-1,1-1 1,-1 0 0,0 1-1,1-1 1,-1 0-1,0 0 1,0 0 0,0 0-1,1-2 1,6-20-5231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5.4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1 166 6705,'0'0'1266,"0"0"-302,2 19 514,10 61-221,-11-76-1212,0-1-1,-1 1 0,1-1 0,1 1 0,-1 0 1,1-1-1,-1 0 0,1 1 0,0-1 0,0 0 0,0 0 1,1 0-1,-1 0 0,1 0 0,-1-1 0,1 1 0,0-1 1,0 0-1,0 0 0,0 0 0,1 0 0,-1 0 0,0-1 1,1 1-1,-1-1 0,1 0 0,0 0 0,-1 0 0,7 0 1,-5-1-20,0 0 1,0 0 0,-1 0 0,1-1 0,0 1 0,0-1 0,-1 0 0,1-1 0,0 1 0,-1-1-1,1 0 1,-1 0 0,0 0 0,0-1 0,1 1 0,-2-1 0,1 0 0,0 0 0,5-6 0,-4 0-20,1-1 1,-1 0-1,-1 0 0,0 0 1,0 0-1,-1-1 1,-1 1-1,0-1 1,0 0-1,-1 0 1,0 0-1,-1 0 1,-1-14-1,1 18 1,0 0 0,-1 1 0,1-1 0,-1 1 0,-1-1 0,0 1 0,1-1-1,-2 1 1,1 0 0,-1 0 0,0 0 0,0 0 0,-1 0 0,1 1 0,-1 0 0,-1 0 0,1 0-1,-1 0 1,0 0 0,0 1 0,0 0 0,-11-7 0,14 10-15,0 1 0,0-1 0,1 0 1,-1 1-1,0-1 0,0 1 0,0 0 0,0-1 0,0 1 1,0 0-1,1 0 0,-1 1 0,0-1 0,0 0 0,0 0 0,0 1 1,0 0-1,1-1 0,-1 1 0,0 0 0,0-1 0,-2 3 1,1 0 4,0 0 0,0 0 0,0 0 0,1 0 0,-1 0 0,1 0 0,0 1 0,0-1 0,0 1 0,-2 5 0,-1 8 10,0 0 0,0 0 0,-2 34 0,4-28 22,1 1 0,1 0 0,5 45 0,-4-67-21,0 0 0,1-1 0,-1 1 0,1 0 0,0-1 0,0 1 0,-1-1 0,1 1 0,0-1 0,0 1 1,0-1-1,1 0 0,-1 0 0,0 1 0,0-1 0,1 0 0,-1 0 0,1 0 0,-1 0 0,1-1 0,-1 1 1,1 0-1,-1 0 0,1-1 0,0 1 0,-1-1 0,1 0 0,0 0 0,-1 1 0,1-1 0,0 0 0,0 0 1,-1 0-1,3-1 0,-1 1 4,1 0 0,-1-1 0,1 0 1,-1 1-1,1-1 0,-1 0 0,1-1 1,-1 1-1,0-1 0,0 1 0,0-1 0,0 0 1,0 0-1,0 0 0,4-4 0,1-6 16,-1-1-1,0 1 0,0-1 1,-2-1-1,1 1 0,-2-1 0,0 0 1,0 0-1,-1 0 0,-1 0 1,-1 0-1,0-29 0,14 79-208,-11-21 276,0-1 0,0 1 0,2-1 0,0-1-1,0 1 1,12 17 0,-15-27-241,0 0 0,1 0 0,-1 0 0,1-1 0,-1 1-1,1-1 1,0 0 0,0 0 0,9 4 0,-9-5-181,-1-1 0,1 0 0,-1 0 1,1 0-1,-1-1 0,1 1 0,-1-1 1,1 0-1,0 0 0,-1 0 0,1 0 0,0-1 1,-1 1-1,1-1 0,4-2 0,10-8-4672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6.2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117 0 10002,'0'0'2039,"0"0"-863,0 0-237,0 0-222,0 0-284,0 0-313,-15 9-104,-44 28-17,57-36-22,0 0 0,0 0 1,0 0-1,0 1 0,0-1 1,1 0-1,-1 1 0,0 0 1,1-1-1,-1 1 1,1 0-1,0 0 0,0 0 1,0 0-1,0 0 0,0 0 1,0 0-1,0 0 0,0 0 1,1 0-1,-1 1 0,1-1 1,0 0-1,0 0 0,-1 0 1,1 1-1,1-1 0,-1 0 1,0 0-1,1 1 1,-1-1-1,1 0 0,-1 0 1,1 0-1,0 0 0,0 0 1,0 0-1,0 0 0,1 0 1,-1 0-1,0 0 0,1 0 1,-1-1-1,1 1 0,0-1 1,-1 1-1,1-1 1,0 0-1,0 1 0,0-1 1,0 0-1,0 0 0,0-1 1,3 2-1,33 12-49,-18-8 47,-1 1 1,0 1-1,32 18 1,-48-24 92,0 0 1,1 0 0,-1 1-1,0-1 1,0 1-1,-1-1 1,1 1-1,-1 0 1,1 0-1,-1 0 1,0 0 0,0 1-1,0-1 1,0 1-1,-1-1 1,1 1-1,-1-1 1,0 1-1,0 0 1,0 0 0,-1 0-1,1-1 1,-1 1-1,0 0 1,-1 6-1,0-7-17,0 0 0,0-1 0,-1 1-1,1-1 1,-1 0 0,0 1 0,1-1-1,-1 0 1,0 0 0,0 0 0,-1 0-1,1-1 1,0 1 0,-1-1 0,1 1-1,-1-1 1,1 0 0,-1 1 0,1-1-1,-1-1 1,0 1 0,-5 1 0,-64 9 268,53-9-254,7-1-71,0 0-1,-1-1 1,1 0 0,0-1-1,-16-2 1,28 3-43,-1 0 1,1 0-1,-1 0 1,1-1-1,-1 1 1,1 0-1,-1 0 0,1 0 1,-1-1-1,1 1 1,-1 0-1,1-1 0,0 1 1,-1 0-1,1-1 1,-1 1-1,1-1 1,0 1-1,-1 0 0,1-1 1,0 1-1,0-1 1,-1 1-1,1-1 1,0 1-1,0-1 0,0 1 1,0-1-1,0 1 1,-1-1-1,1 0 0,0 1 1,0-1-1,0 1 1,0-1-1,1 1 1,-1-1-1,0 1 0,0-1 1,0 1-1,0-1 1,0 1-1,1-1 1,-1 1-1,0-1 0,0 1 1,1-1-1,-1 1 1,0-1-1,1 1 0,-1 0 1,1-1-1,-1 1 1,0 0-1,1-1 1,23-19-2514,-1 8 182,0 2 0,1 0 1,38-9-1,-16 10 3159,1 6 4125,-43 5-4575,0 0 0,0 0-1,0 0 1,0 0 0,0 0 0,0 1 0,-1 0-1,1-1 1,-1 1 0,0 1 0,0-1-1,0 0 1,0 1 0,4 7 0,15 14 411,-17-20-696,1-1 0,-1-1 0,1 1 0,-1-1 0,1 0 0,0 0 0,0 0 0,0-1 0,1 0 0,-1 0 0,1-1 0,-1 0 0,1 0 0,-1 0 0,1-1 0,-1 0 0,1 0 0,7-2 0,-10 2-28,0-1 0,1 0-1,-1 0 1,0-1 0,0 1 0,0-1-1,0 0 1,-1 0 0,1 0-1,0-1 1,-1 1 0,1-1 0,-1 0-1,0 0 1,0 0 0,0 0-1,0-1 1,-1 1 0,1-1 0,-1 1-1,0-1 1,0 0 0,0 0-1,-1 0 1,1 0 0,-1 0 0,1-9-1,-1 7 19,0-1 1,0 0-1,-1 1 0,0-1 0,0 0 0,0 1 0,-1-1 1,0 0-1,-1 1 0,1-1 0,-1 1 0,-1-1 0,1 1 1,-1 0-1,-6-10 0,6 12 10,0 1 0,0-1 1,0 1-1,-1 0 0,1 1 0,-1-1 1,0 0-1,1 1 0,-1 0 0,0 0 0,0 0 1,-1 0-1,1 1 0,0 0 0,-1 0 0,1 0 1,0 0-1,-1 1 0,1-1 0,-1 1 1,1 0-1,-1 1 0,1-1 0,-1 1 0,-4 1 1,4 0-47,0 0 1,0 0-1,0 0 1,0 1-1,1 0 1,-1 0 0,1 0-1,-1 1 1,1-1-1,0 1 1,1 0-1,-1 0 1,1 1-1,0-1 1,0 1 0,0-1-1,0 1 1,1 0-1,0 0 1,-2 6-1,-1 1-16,1-1 0,1 1 0,0-1 0,0 1 0,1 0 1,1 0-1,0 0 0,1 15 0,0-26-15,1-1 0,-1 1 1,1 0-1,0 0 0,-1 0 1,1-1-1,0 1 1,-1 0-1,1-1 0,0 1 1,0 0-1,0-1 0,0 1 1,0-1-1,-1 0 1,1 1-1,0-1 0,0 0 1,0 1-1,0-1 0,0 0 1,0 0-1,0 0 1,0 0-1,0 0 0,0 0 1,0 0-1,0 0 0,2-1 1,34-4-294,6-20 21,-38 21 331,0 1 0,0 0 0,0-1 1,0 2-1,1-1 0,-1 0 0,1 1 0,-1 0 0,1 1 0,0-1 0,7 0 0,-11 2 54,0 1 1,0-1-1,0 1 0,0-1 0,0 1 0,-1 0 1,1 0-1,0 0 0,-1 0 0,1 0 0,0 0 1,-1 0-1,1 0 0,-1 1 0,0-1 0,1 0 1,-1 1-1,2 3 0,22 38 216,-11-18-215,-12-22-104,-1-1-1,0-1 1,1 1 0,0 0 0,-1 0 0,1 0 0,0-1-1,0 1 1,0-1 0,0 0 0,0 1 0,0-1 0,0 0 0,1 0-1,3 1 1,24-1-4457,-15-2-3648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6.8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3 329 9282,'0'0'1847,"0"0"-568,0 0-39,3-20-186,19-259 1646,-22 250-2478,1 47-264,1 49 9,12 14 103,46 154-1,-14-71-44,-45-163-33,-1-1 1,0 1-1,0-1 0,0 1 1,0-1-1,0 1 0,0-1 1,0 1-1,0-1 0,0 1 1,0-1-1,0 1 0,0-1 0,0 0 1,-1 1-1,1-1 0,0 1 1,0-1-1,0 1 0,-1-1 1,1 0-1,0 1 0,0-1 0,-1 1 1,1-1-1,0 0 0,-1 1 1,1-1-1,-1 0 0,1 0 1,0 1-1,-1-1 0,1 0 1,-1 0-1,0 1 0,-25 1-22,-32-14 139,51 10-140,-37-5-21,35 5 71,40 2 267,22 4-96,-36-2-290,0 0-1,30-2 0,-42-1-297,-1 1 0,1-1 0,0 0 1,-1-1-1,1 1 0,0-1 0,-1 0 0,6-3 0,8-8-6052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8.0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0 348 8994,'0'0'1635,"0"0"-588,0 0-130,0 0 246,0 0-529,14 10-285,-9 0-188,0-1 1,0 1-1,-1 0 0,-1 0 1,1 1-1,-1-1 0,-1 1 1,0-1-1,0 14 0,3 7-47,20 113 308,-25-177-610,-1 11-139,0 1 0,2 0 1,0-1-1,1 1 0,2 0 0,0 0 0,14-40 1,-18 59 311,1 0-1,0 0 1,0 0 0,1 0 0,-1 0 0,0 0 0,0 1-1,1-1 1,-1 0 0,1 1 0,0-1 0,-1 1 0,4-2-1,-4 2 17,0 1 0,0 0-1,0-1 1,-1 1 0,1 0-1,0 0 1,0 0-1,0 0 1,0 0 0,0 0-1,0 0 1,0 0 0,0 0-1,0 0 1,0 0-1,0 1 1,0-1 0,0 0-1,-1 1 1,1-1 0,2 1-1,0 2 70,0 0 0,0 0 0,0 0 0,0 0 0,0 0 0,-1 1 0,0-1 0,1 1 0,-1-1 0,0 1 0,2 7 0,18 58 617,-18-51-479,2 0 1,0 0-1,0-1 0,2 0 0,0 0 0,16 22 1,-24-38-213,0 0 1,1 0-1,-1 0 1,1 0-1,-1 0 0,1 0 1,-1 0-1,1 0 1,0 0-1,0-1 1,-1 1-1,1 0 1,0-1-1,0 1 1,0 0-1,0-1 1,0 1-1,0-1 1,0 1-1,0-1 1,0 0-1,0 1 1,0-1-1,0 0 1,0 0-1,0 0 1,0 0-1,0 1 0,0-2 1,0 1-1,0 0 1,0 0-1,0 0 1,0 0-1,0-1 1,1 1-1,-1 0 1,-1-1-1,1 1 1,0-1-1,0 1 1,0-1-1,0 0 1,0 1-1,0-1 1,-1 0-1,1 0 1,0 1-1,0-1 1,-1 0-1,1 0 0,-1 0 1,1 0-1,-1 0 1,1 0-1,-1 0 1,1 0-1,-1 0 1,0 0-1,0-1 1,6-12-96,-1 0 0,-1-1 0,3-20 1,-4 21-110,0-3-127,-3 11 237,1 0-1,0 0 0,1 0 1,0 0-1,-1 0 0,2 1 1,-1-1-1,1 0 0,3-5 0,-5 11 97,-1 0 0,1 0 0,-1 0-1,1 0 1,-1 0 0,1 0-1,-1 0 1,1 0 0,-1 0 0,1 1-1,-1-1 1,0 0 0,1 0-1,-1 0 1,1 1 0,-1-1-1,1 0 1,-1 1 0,0-1 0,1 0-1,-1 1 1,0-1 0,1 0-1,-1 1 1,0-1 0,0 1 0,1-1-1,-1 1 1,0-1 0,0 0-1,0 1 1,0-1 0,1 1-1,-1-1 1,0 1 0,0-1 0,0 1-1,0-1 1,0 1 0,0-1-1,0 1 1,-1 0 0,6 24 303,-5-24-290,2 13 115,0 1 0,1-1 0,0 0-1,11 26 1,-14-38-121,1 0 0,0 0 0,0 0-1,0 0 1,0-1 0,0 1-1,0 0 1,1 0 0,-1-1 0,0 1-1,1-1 1,-1 1 0,1-1 0,0 0-1,-1 1 1,1-1 0,0 0-1,0 0 1,0 0 0,0-1 0,0 1-1,0 0 1,0-1 0,0 1-1,0-1 1,0 0 0,0 1 0,0-1-1,0 0 1,0 0 0,1-1 0,-1 1-1,0 0 1,0-1 0,0 1-1,0-1 1,0 0 0,0 1 0,0-1-1,0 0 1,-1 0 0,1 0 0,0-1-1,0 1 1,1-2 0,2-1-105,1-1 1,-1 0 0,-1 0-1,1-1 1,-1 1-1,0-1 1,0 0 0,5-12-1,-5 12-84,-1 0 0,1 0 0,0 0-1,0 0 1,0 0 0,1 1 0,0 0-1,8-7 1,-12 11 178,-1 1-1,1 0 1,0-1-1,-1 1 1,1 0-1,0-1 1,0 1-1,0 0 0,-1 0 1,1 0-1,0 0 1,0 0-1,0 0 1,0 0-1,-1 0 1,1 0-1,0 0 1,0 0-1,0 0 1,-1 1-1,1-1 1,0 0-1,0 1 1,-1-1-1,1 0 1,0 1-1,0-1 1,-1 1-1,1-1 0,-1 1 1,1-1-1,0 1 1,-1 0-1,1-1 1,-1 1-1,1 1 1,19 34 270,-10-15 132,-8-18-385,0-1 0,0 1 1,0-1-1,1 1 0,-1-1 0,1 0 0,-1 0 1,1 0-1,-1 0 0,1 0 0,0-1 0,0 1 1,0-1-1,0 0 0,0 0 0,0 0 1,1 0-1,-1-1 0,0 1 0,0-1 0,0 0 1,1 0-1,-1 0 0,0 0 0,1 0 0,-1-1 1,0 1-1,0-1 0,0 0 0,0 0 1,0 0-1,0-1 0,0 1 0,0-1 0,0 0 1,0 1-1,-1-1 0,1 0 0,-1 0 0,1-1 1,-1 1-1,0-1 0,0 1 0,0-1 0,0 0 1,-1 1-1,1-1 0,-1 0 0,1 0 1,-1 0-1,0 0 0,0 0 0,1-7 0,-1 0-128,-1-1 0,1 1 0,-2-1 1,1 1-1,-2-1 0,1 1 0,-1-1 0,-1 1 0,-7-19 0,8 23 52,0 1 0,-1 0 0,0 0 0,0 0 0,0 0 0,-1 1 1,0-1-1,1 1 0,-2 0 0,1 0 0,0 0 0,-1 1 0,0-1 0,1 1 1,-1 0-1,-1 0 0,1 1 0,0 0 0,-10-3 0,14 4 46,-1 1-1,1 0 0,0 0 1,0 0-1,0-1 1,0 1-1,0 0 0,0 0 1,0 1-1,0-1 1,0 0-1,0 0 0,-1 0 1,1 1-1,0-1 1,0 0-1,0 1 0,0-1 1,0 1-1,1 0 1,-1-1-1,0 1 0,0 0 1,0-1-1,0 1 0,1 0 1,-1 0-1,0 0 1,1-1-1,-2 2 0,1 2 14,-1-1-1,1 1 0,0-1 0,0 1 0,0 0 0,1-1 1,-1 1-1,1 0 0,0 5 0,0 2 136,1 1 0,0-1-1,1 0 1,0 1 0,7 19-1,-6-23-80,1 0 1,1 0-1,-1 0 0,1-1 1,1 1-1,-1-1 0,1 0 0,1-1 1,-1 0-1,1 0 0,0 0 1,0-1-1,1 0 0,0 0 0,-1 0 1,2-1-1,-1-1 0,0 1 0,1-1 1,0-1-1,-1 0 0,1 0 1,0-1-1,0 0 0,0 0 0,0-1 1,0 0-1,0 0 0,14-4 1,-16 3-42,0-1 1,-1-1-1,1 1 1,-1-1-1,1 0 1,-1-1 0,0 1-1,0-1 1,0 0-1,-1-1 1,1 1 0,-1-1-1,0-1 1,-1 1-1,1 0 1,-1-1-1,0 0 1,0 0 0,-1 0-1,3-8 1,3-4-52,-2 0 1,0-1 0,-1 0-1,-1 0 1,-1 0 0,3-24-1,-3-2-31,-3-75-1,-2 105 75,0 0 0,-1 0 0,-1 0-1,0 0 1,-1 1 0,-1 0 0,0 0 0,-14-25 0,19 37 6,-1 1 0,0-1 1,1 1-1,-1-1 0,0 1 0,0 0 0,0 0 0,0-1 0,0 1 1,0 0-1,0 0 0,0 0 0,-1 0 0,1 0 0,0 0 0,-1 0 1,1 1-1,0-1 0,-4-1 0,4 3-2,1-1 1,-1 1-1,0-1 0,0 1 0,1-1 1,-1 1-1,0 0 0,1-1 1,-1 1-1,1 0 0,-1-1 0,0 1 1,1 0-1,0 0 0,-1 0 1,1-1-1,-1 1 0,1 0 0,0 0 1,0 0-1,0 0 0,-1 0 1,1 0-1,0 0 0,-4 74 572,4-68-393,0 37 526,2 0 1,2 0 0,15 73-1,-15-101-649,1 0-1,0 0 1,1 0-1,1-1 1,0 0-1,1 0 1,1-1-1,0 0 1,1-1 0,0 0-1,1 0 1,0-1-1,15 12 1,-22-21-208,0-1-1,0 0 1,0 1 0,0-1 0,1-1 0,-1 1-1,0-1 1,1 1 0,-1-1 0,1 0-1,0-1 1,-1 1 0,1-1 0,0 0 0,-1 0-1,9-2 1,5 0-3872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8.5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3649,'0'0'2663,"0"0"-1369,0 0-74,0 0 379,0 0-256,0 0-223,4 23-72,68 367 2808,-56-313-3652,15 103-89,-31-171-84,0-6-839,-1-5-2947,-3-12-1918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8.8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 5817,'0'0'1966,"0"0"-616,0 0 475,0 0-212,0 0-181,0 0-294,21-2-406,-8 0-620,16-3 177,0 2 0,1 1 1,49 4-1,53 20 372,-76-11-980,1-2-1,70 1 1,-126-10-1209,-3 1-1578,-4 0-2872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9.2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59 7274,'0'0'1968,"0"0"-1336,0 0 504,0 0 177,0 0 343,0 0-640,135-18-96,-95 11-87,0 1-521,-1 1-16,-4 1-160,-1 2 0,-4-1-272,-5 3 96,4-4-680,-9-1-953,-3 1-3736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39.6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7154,'0'0'2295,"0"0"-1140,0 0-39,0 0-49,0 0 238,0 0-402,5 23-220,25 178 604,-26-163-1128,2-1 0,16 56 1,-18-82-144,0 1 1,0-1 0,1 0 0,0-1 0,1 1 0,0-1 0,1 0 0,0-1 0,0 0 0,1 0 0,0 0 0,12 9-1,-13-14-25,-1-1-1,1 1 0,0-1 0,0-1 0,0 1 0,1-1 0,-1 0 0,0-1 0,1 0 1,-1 0-1,1-1 0,10 0 0,15-2 136,50-8-1,-48 4-144,10-1 251,1 2-1,-1 2 1,83 5-1,-118-3-2241,-18-12-2989,7 13 4973,-12-16-7334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5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9234,'0'0'1139,"0"0"-591,0 0 8,0 0 492,0 27-54,-1 3-738,8 155 1467,-3-150-1291,24 182 1218,-22-182-1580,3 0 1,1 0-1,1-1 0,16 33 1,-25-62-67,1 0-1,0-1 1,0 1 0,0-1-1,0 0 1,1 0 0,-1 0-1,1 0 1,0 0 0,0-1-1,6 4 1,-7-6 7,-1 1 0,0-1 0,1 0 0,-1 0 0,1-1 0,-1 1 0,1 0 0,-1-1 0,1 0 0,-1 1 0,1-1 0,-1 0 0,1 0 0,0 0 0,-1-1 0,1 1 0,-1-1 0,1 1 0,-1-1 0,1 0 0,-1 0 0,1 0 1,-1 0-1,0 0 0,4-3 0,2-3-10,0-1 1,0 0 0,0 0 0,-1 0 0,0-1 0,-1 0-1,0 0 1,0-1 0,6-16 0,2-8-103,16-56 0,-21 50 44,-1 1 54,-5 33-104,-2 18-137,-2 40 179,-1-21 70,2-1-1,1 1 1,1-1 0,12 56 0,-12-78-3,0-1 1,1 1 0,0-1-1,0 0 1,1 0-1,-1-1 1,1 1 0,1-1-1,0 1 1,-1-1-1,2-1 1,-1 1 0,1-1-1,0 0 1,0 0-1,0-1 1,1 1 0,-1-2-1,1 1 1,0-1-1,0 0 1,0 0 0,1-1-1,11 3 1,-14-3 3,1-1 1,0 0 0,-1-1 0,1 1-1,0-1 1,0 0 0,0 0-1,-1-1 1,1 1 0,0-1-1,-1-1 1,1 1 0,-1-1-1,1 0 1,-1 0 0,0-1-1,1 1 1,-1-1 0,-1 0 0,1-1-1,0 1 1,-1-1 0,5-4-1,-3 0 2,0 0-1,-1 0 0,0-1 0,0 1 1,-1-1-1,0 0 0,-1 0 1,0 0-1,0-1 0,-1 1 1,0-1-1,0 0 0,-1-9 1,0 4 80,0 1 1,-1 0 0,-1 0 0,0-1 0,-1 1 0,-1 0 0,0 0-1,-1 1 1,-1-1 0,-8-19 0,10 27-68,-1 1 0,1-1 0,-1 0 0,0 1 0,0 0 1,-1 0-1,1 0 0,-1 1 0,-1-1 0,1 1 0,0 0 0,-1 1 0,0-1 0,0 1 0,0 0 0,0 1 0,0-1 0,-1 1 0,1 0 0,-1 1 1,1 0-1,-1 0 0,0 0 0,-8 1 0,11 0-44,0 1 0,1 0-1,-1 0 1,0 0 0,1 0 0,0 1 0,-1-1 0,1 1 0,0 0-1,0 0 1,0 0 0,0 0 0,0 1 0,0-1 0,0 1 0,1 0 0,0-1-1,-1 1 1,1 0 0,0 1 0,0-1 0,1 0 0,-1 0 0,1 1-1,-1-1 1,0 6 0,-5 11-703,2 1-1,0 0 0,-2 24 1,6-42 501,-5 45-4308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9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0 2921,'0'0'10154,"0"0"-8954,0 0-752,-156 114 208,104-48 8,0 34 89,5 36-185,18 37-88,26 12-48,8-7-296,42-21 80,3-43-112,-3-30-56,-3-28 24,3-16-72,39-2-488,-4-9-576,-5-12-3497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40.0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 7210,'0'0'1480,"0"0"-269,0 0 213,0 0-98,0 0-297,0 0-99,6 0-43,87-1 870,-15-1-1312,135 13 0,-202-7-1359,-11-3 798,0-1-1,0 0 1,0 0-1,1 0 1,-1 0-1,0 1 1,0-1 0,0 0-1,0 0 1,0 0-1,0 1 1,0-1-1,1 0 1,-1 0-1,0 1 1,0-1-1,0 0 1,0 0 0,0 0-1,0 1 1,0-1-1,0 0 1,0 0-1,0 1 1,0-1-1,0 0 1,0 0-1,-1 1 1,1-1 0,0 0-1,0 0 1,0 0-1,0 1 1,0-1-1,0 0 1,0 0-1,-1 0 1,1 1-1,0-1 1,0 0-1,0 0 1,-1 0 0,1 0-1,0 0 1,-1 1-1,-5 1-4010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40.5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5097,'0'0'1800,"0"0"-733,0 0 82,0 0 116,0 0-35,0 0-107,4 1-122,115 6 2515,168 1-1739,-287-8-1866,0 0-127,-4 9-4832,-7-3-630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45.5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1 509 4609,'0'0'1644,"0"0"-42,0 0-15,0 0-108,0 0-232,0 0-536,4-19 699,-3 15 2398,-1 283-3126,14-282-682,4-11 105,0 0 1,-1-2 0,-1 1 0,0-2 0,14-19-1,5-4 29,77-86-383,114-120 894,-105 131-2659,9 10-3490,-105 87-3248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46.1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57 947 4457,'0'0'4649,"0"0"-2941,0 0-1088,0 0-137,0 0 11,0 0 220,-4 8-133,-7 20-95,2 0 1,0 0 0,2 1 0,1 0-1,1 1 1,2-1 0,0 45 0,4-73-470,0-1 1,0 0-1,0 0 0,0 0 1,-1 0-1,1 0 1,0 0-1,0 0 0,0 0 1,0-1-1,0 1 1,0 0-1,-1 0 0,1-1 1,0 1-1,0 0 1,0-1-1,0 0 1,8-6 91,0-1 1,0 1 0,-1-2 0,-1 1 0,13-18-1,7-8 162,170-195 5,10 8 0,271-223 0,-270 269-2895,-148 116-2623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13.9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217 16 3225,'0'0'1803,"0"0"-444,0 0-246,0 0-2,0 0-83,0 0-254,-4-2-37,2 1-658,-1-1 1,1 1-1,0-1 0,-1 1 0,0 0 0,1 0 0,-1 0 0,0 0 0,0 0 0,1 1 1,-1-1-1,0 1 0,0 0 0,0 0 0,0 0 0,0 0 0,1 0 0,-1 1 0,0-1 0,0 1 1,0 0-1,1 0 0,-1 0 0,0 0 0,1 0 0,-1 1 0,1-1 0,0 1 0,-1-1 1,1 1-1,0 0 0,0 0 0,0 0 0,0 0 0,0 0 0,0 1 0,-1 2 0,-14 16-84,0 1 0,2 0 0,-24 46 0,34-58 6,0 0-1,2 0 0,-1 1 1,1-1-1,1 1 0,0 0 1,0 0-1,1-1 0,0 1 0,1 0 1,0 0-1,4 18 0,-2-20 12,1 0-1,1-1 0,0 1 0,0-1 1,1 0-1,0 0 0,0 0 0,1 0 1,0-1-1,0 0 0,12 10 0,-6-7 50,-1 0-1,2-1 0,-1 0 1,1-1-1,1-1 0,19 9 1,-23-12 16,1-1 0,0 0 0,-1 0 0,1-1 0,0 0 0,1-1 0,-1-1 0,0 1 0,0-2 0,0 0 0,16-3 0,-21 3-27,0-1 1,0 0-1,0 0 0,0-1 1,0 0-1,-1 0 0,0 0 1,1-1-1,-1 0 1,0 0-1,0 0 0,-1 0 1,0-1-1,1 0 1,-1 0-1,-1 0 0,1 0 1,-1 0-1,0-1 0,0 0 1,2-6-1,2-11-9,-1 0 1,0-1-1,-2 1 0,-1-1 0,-1 0 0,-1 0 0,-3-44 1,0 62-38,1-1 0,-1 1 0,0 0 0,0 0 0,-1 0 0,0 0 0,0 0 0,0 0 0,-1 1 0,0 0 0,0-1 0,0 2 0,-1-1 0,1 0 0,-1 1 0,-7-5 0,1 1 4,1 0 1,-1 1-1,0 0 0,-1 1 0,1 0 1,-1 1-1,-17-5 0,19 8-38,-1 0-1,1 0 0,0 1 0,0 1 0,-1-1 0,1 2 0,0-1 1,-1 1-1,1 1 0,0 0 0,0 1 0,-12 4 0,17-5-66,0 0-1,0 1 0,0-1 0,1 1 1,-1 1-1,1-1 0,0 1 0,0-1 1,0 1-1,0 0 0,1 0 0,-1 1 1,1-1-1,0 1 0,1 0 0,-1 0 1,1 0-1,0 0 0,0 0 0,0 0 1,1 0-1,0 1 0,0-1 0,0 10 1,1 58-3595,4-43-293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15.1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205 1 4457,'0'0'1100,"0"0"-478,0 0 23,0 0-122,0 0-32,0 0 91,-10 9-128,-7 8-27,2 1 0,0 0 0,1 1 0,1 0 0,1 1 0,0 0 1,-15 42-1,21-42-292,1 1-1,1 0 1,1 0 0,1 0 0,1 0 0,2 34 0,0-48-72,1-1 0,-1 1 0,1 0 0,1-1 0,-1 0 1,1 0-1,0 1 0,1-2 0,0 1 0,0 0 0,0-1 0,0 1 0,1-1 0,0-1 1,0 1-1,6 4 0,15 11 325,0-2 0,30 17 0,-49-31-298,8 4 46,1 0 0,1-1 0,0 0-1,-1-2 1,2 0 0,-1-1 0,21 3 0,2-3 110,0-2 0,44-4-1,-75 1-216,1 0-1,-1-1 1,1 0-1,-1-1 1,0 0-1,0 0 1,0-1-1,0 0 1,-1-1-1,1 1 1,-1-2-1,0 1 1,-1-1-1,0-1 0,0 1 1,0-1-1,7-10 1,-6 8-5,-1-1 0,0 0 0,-1 0 0,0-1 0,-1 1 0,0-1 0,-1-1 0,0 1 0,-1-1 0,0 1 0,-1-1 0,0 0 0,1-16 0,-3 19-12,0 0 0,0 0 1,-1 0-1,0 0 1,-1 0-1,0 0 1,0 0-1,-1 1 1,0-1-1,0 1 1,-1 0-1,0 0 1,-1 0-1,0 0 1,0 1-1,-1-1 1,1 1-1,-1 1 0,-14-12 1,6 7-1,-1 0 1,-1 1-1,1 1 1,-1 0-1,-1 2 0,0 0 1,0 0-1,0 2 1,0 0-1,-24-3 0,-15 1 33,1 2 0,-57 3 0,104 2-67,1 1 1,-1 0-1,0 1 1,0-1-1,1 1 1,-1 1-1,1 0 1,0 0 0,0 0-1,0 1 1,0 0-1,0 0 1,1 0-1,0 1 1,0 0-1,0 1 1,1-1-1,-1 1 1,1 0-1,-6 10 1,-7 12-670,2 0 0,1 1 1,-18 50-1,22-51-468,-16 36-4245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57.0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485 204 4505,'0'0'1218,"0"0"-620,0 0-87,0 0-8,-36-20 3079,32 19-3490,-1 0 1,-1 0-1,1 1 1,0 0-1,0 0 1,0 0-1,0 0 1,0 1-1,0 0 0,0 0 1,0 0-1,0 1 1,0-1-1,1 1 1,-1 0-1,1 1 1,-1-1-1,1 1 0,-7 5 1,-7 7-156,1 0 0,0 2 0,-16 19 0,7-7 270,7-7-201,1 1 0,0 0 0,2 2 0,-15 28-1,-44 110-58,64-134 66,1 1-1,1 0 1,2 0-1,-7 60 1,8 126-21,6-190 17,3 5 52,1 0-1,2 0 1,1 0-1,2-1 1,0 0 0,16 31-1,3 14 158,-16-44-126,1 0 1,2 0-1,1-2 1,1 0-1,41 51 1,-19-34 202,3-2 0,65 55 0,-70-70-217,2-2 0,1-1 1,0-2-1,2-2 0,70 26 0,236 61 216,-193-65-283,-49-16 111,1-5 1,2-4 0,-1-5-1,2-4 1,0-6 0,115-9 0,-148-4-30,79-18 0,-46 6-29,-2 0-55,-1-4 0,-2-5-1,-1-5 1,-1-4 0,124-67-1,-182 83 10,-2-2 0,0-2-1,-2-2 1,-1-1 0,41-41-1,-65 55-15,-1 0 0,-1-1 1,-1 0-1,0-1 0,-2 0 0,0-1 0,-1 0 0,0-1 0,-2 0 0,0-1 0,-2 0 0,0 0 0,-1 0 1,2-30-1,4-371 36,-11 419-40,-2-36 52,-1-1 0,-2 2 0,-2-1 1,-2 0-1,-1 1 0,-1 1 0,-3 0 0,-24-49 1,19 55-10,-1 0 0,-1 1 1,-2 1-1,0 1 1,-2 2-1,-2 0 0,0 1 1,-1 2-1,-32-20 0,-7 1 115,-2 3-1,-1 3 0,-84-30 1,102 47-146,-1 3 0,-1 2 0,-97-13 0,-169 5 69,115 10-14,103 7-61,-137 9 0,-16 35-27,40-4 36,124-23-17,0 3 0,-95 29 0,129-26-24,2 1 0,0 3 0,2 3 0,-70 43 0,43-19 67,7-4-145,-107 85 0,34-3-219,146-127 248,0 0-79,0 14-4981,0-8 674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58.6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 3897,'0'0'1412,"0"0"-546,0 0 49,0 0 102,0 0 9,0 0 11,-1 4 3679,23 3-4499,-1-1 1,1-1-1,0-2 1,38 3-1,93-7 123,-101-1-279,114-8 299,29-1 39,-176 11-588,27 0-37,-44 0-328,0-1-1,-1 1 1,1-1-1,0 1 1,0-1-1,-1 0 1,1 0-1,-1 1 1,1-1-1,-1 0 1,1 0 0,2-3-1,1-2-4418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2:59.4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14 5473,'0'0'1666,"0"0"-618,0 0-189,0 0-2,0 0-311,0 0-298,7 17 758,3 31 579,6 94 1,-4-29-1287,-8-80-255,0-3-31,1-1 1,16 56-1,-21-84 81,-1-23 284,-1-1-1,-2 0 1,-10-38 0,11 50-356,-59-343 18,62 353-41,0 1 0,0-1 0,0 0 0,0 1 1,0-1-1,0 1 0,0-1 0,0 0 0,0 1 1,0-1-1,0 1 0,0-1 0,0 0 0,1 1 0,-1-1 1,0 1-1,0-1 0,1 1 0,-1-1 0,0 1 1,1-1-1,-1 1 0,0-1 0,1 1 0,-1 0 1,1-1-1,-1 1 0,1-1 0,-1 1 0,1 0 1,-1 0-1,1-1 0,-1 1 0,1 0 0,-1 0 1,1-1-1,0 1 0,-1 0 0,1 0 0,-1 0 0,1 0 1,-1 0-1,1 0 0,0 0 0,-1 0 0,1 0 1,-1 0-1,1 1 0,0-1 0,-1 0 0,1 0 1,-1 0-1,1 1 0,0-1 0,36 17-56,-33-15 55,58 27 19,33 16-18,-85-39-9,-1-1 1,0 2-1,0-1 1,0 1-1,-1 0 0,14 17 1,-20-21 8,0-1-1,-1 1 1,1 0 0,-1 0-1,0 0 1,0 0 0,0 0-1,0 1 1,0-1 0,-1 0 0,1 0-1,-1 0 1,0 1 0,0-1-1,0 0 1,-1 1 0,1-1-1,-1 0 1,1 0 0,-1 0-1,0 0 1,0 0 0,-1 0 0,1 0-1,-1 0 1,1 0 0,-1 0-1,0-1 1,0 1 0,-3 2-1,-8 10 26,0-1-1,-1 0 1,-28 21-1,27-23 24,-71 46 369,86-58-360,0 0-21,0 0-243,7-1-2665,3-2-1676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00.5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15 4849,'0'0'943,"0"0"-260,0 0 245,0 0 643,0 0-418,0 0-427,-9-14 542,10 29-1042,1 0 0,0 0-1,2 0 1,0 0 0,8 19-1,7 31 94,-10-17-119,-3-1 1,1 93-1,-7-139-155,0-1 111,0-27 731,-1-29-792,-1 17-143,6-62-1,-3 92 18,0-1 0,1 1 1,0 0-1,1 0 0,0 0 0,0 0 0,1 1 1,0-1-1,0 1 0,1 0 0,0 0 0,6-8 1,-10 15 23,0 0 0,0 0 0,0 0 0,0 0 0,0 0 0,0 0 0,0 0 0,0 1 0,0-1 0,1 0 0,-1 1 0,0-1 0,0 0 0,1 1 0,-1 0 1,0-1-1,1 1 0,-1 0 0,1-1 0,-1 1 0,0 0 0,1 0 0,-1 0 0,1 0 0,-1 1 0,0-1 0,1 0 0,-1 1 0,0-1 0,1 1 0,-1-1 1,0 1-1,1-1 0,-1 1 0,0 0 0,0 0 0,0-1 0,0 1 0,0 0 0,0 0 0,0 0 0,0 0 0,1 3 0,5 5 50,0 0 0,-1 1-1,0 0 1,6 15 0,-7-12-9,17 33 580,28 98 0,-51-186-564,1 3-39,6-62 0,-5 89-30,1 1 0,1-1-1,0 1 1,1 0 0,0 0 0,0 0 0,1 1 0,1-1 0,12-16-1,-18 25 15,1 1-1,0-1 0,0 1 0,0 0 1,0-1-1,1 1 0,-1 0 0,0 0 0,1 0 1,-1 0-1,0 0 0,1 0 0,-1 0 1,1 1-1,-1-1 0,1 0 0,0 1 0,-1-1 1,1 1-1,0 0 0,-1-1 0,1 1 1,0 0-1,2 0 0,-1 1 5,-1 0 0,1 0 0,-1 0 1,1 1-1,-1-1 0,0 1 0,0-1 0,0 1 0,0 0 0,0-1 0,0 1 0,0 0 1,-1 0-1,3 4 0,5 10 40,0 0 0,0 1 0,9 28 0,-14-34-11,13 35 41,-3-9-85,26 53 0,-39-89-75,5 7-83,0-7-3231,-3-1-1022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9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9338,'0'0'1672,"0"0"-591,0 131 175,0-58 240,0 10-416,0 1-471,0-4-353,0-9 16,0-15-272,0-16 0,0-16 0,0-24-1033,0 0-1367,0-4-3721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01.1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 6185,'0'0'1277,"0"0"-643,0 0-101,0 0 471,0 0 36,0 0-340,3 22-109,-2-9-460,1 3-1,-1 1 1,2-1-1,0 0 1,1-1-1,0 1 0,2 0 1,-1-1-1,2 0 1,0-1-1,10 14 1,-13-22-87,1-2 1,0 1-1,0 0 1,0-1-1,1 0 1,0 0-1,0-1 1,0 0 0,0 0-1,0 0 1,1 0-1,-1-1 1,14 2-1,-17-3-2,1 0-1,0-1 1,0 0-1,0 1 1,0-1-1,-1-1 0,1 1 1,0-1-1,0 1 1,-1-1-1,1 0 1,0 0-1,-1-1 1,1 1-1,-1-1 1,1 0-1,-1 0 0,0 0 1,0 0-1,0 0 1,0-1-1,0 1 1,0-1-1,-1 0 1,1 0-1,1-3 1,1-1 4,-1 0 0,0-1 0,-1 1 0,0-1 0,0 0 0,-1 1 0,1-1 0,-2-1 0,1 1 0,-1 0 0,0 0 0,-1 0 0,0-1 1,0 1-1,-1 0 0,0 0 0,-1 0 0,-3-12 0,3 14-41,0 1 0,-1 0 0,1 0 0,-1 1 0,-1-1 0,1 0 0,-1 1 0,1 0 1,-1 0-1,0 0 0,-1 0 0,1 1 0,-1-1 0,1 1 0,-1 0 0,0 1 0,0-1 0,-1 1 0,1 0 0,0 0 1,-1 1-1,1-1 0,-1 1 0,1 1 0,-1-1 0,0 1 0,-8 0 0,10 0-6,1 0 0,-1 1 0,0-1 0,1 1 1,-1 0-1,1 0 0,-1 0 0,1 0 0,0 1 0,-1-1 0,1 1 0,0 0 0,0 0 0,0 0 0,0 0 0,0 1 1,1-1-1,-1 1 0,1 0 0,0-1 0,-1 1 0,1 0 0,1 1 0,-1-1 0,0 0 0,1 0 0,-1 1 0,0 3 1,-2 7-43,1 0 1,0 0-1,0 0 1,2 0-1,-1 27 1,2-38 33,0 0 0,1 0 0,-1 0 0,0 0 0,1 0 0,-1 0 1,1 0-1,0 0 0,0 0 0,0-1 0,1 1 0,-1 0 0,0-1 0,1 1 1,0-1-1,0 1 0,0-1 0,0 0 0,0 0 0,2 2 0,1-1-42,-1 0-1,0-1 1,1 0-1,0 0 0,-1 0 1,1-1-1,0 1 1,0-1-1,0 0 0,0 0 1,5-1-1,8 0-56,-1 0 0,1-2-1,-1 0 1,1-1 0,31-9 0,-45 10 107,0 1 1,0-1 0,0 1 0,0 0-1,1 0 1,-1 1 0,0-1 0,1 1-1,-1 0 1,0 0 0,1 0-1,-1 1 1,0 0 0,0-1 0,1 2-1,-1-1 1,0 0 0,0 1-1,0 0 1,0 0 0,-1 0 0,1 0-1,0 0 1,-1 1 0,1 0-1,-1 0 1,0 0 0,0 0 0,0 0-1,-1 0 1,1 1 0,2 5-1,-3-7-57,0 1 0,0-1 0,0 0-1,1 0 1,-1 0 0,0 0 0,1 0-1,-1 0 1,5 1 0,16 4-3316,-8-6-1565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01.4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165 1 3289,'0'0'7164,"0"0"-5260,0 0-1412,0 0-146,0 0-221,-21 2 9,-68 8-73,87-9-60,-1-1-1,0 1 1,1-1-1,-1 1 1,1 0 0,-1 0-1,1 0 1,-1 1 0,1-1-1,0 0 1,0 1 0,0 0-1,0-1 1,0 1-1,0 0 1,0 0 0,0 0-1,1 0 1,-1 0 0,1 1-1,0-1 1,-1 0 0,1 1-1,0-1 1,-1 4-1,1-1-27,0 1 0,1-1-1,-1 1 1,1 0-1,0-1 1,0 1 0,3 11-1,-2-15 16,0 1 1,0-1-1,0 0 0,0 0 1,0 0-1,1 0 0,-1 0 1,1 0-1,0 0 0,0 0 1,-1 0-1,1-1 0,0 1 1,0-1-1,0 0 0,1 1 1,-1-1-1,4 1 0,51 20-100,-38-16 106,1 1 18,-9-4 16,0 0-1,-1 1 1,1 1 0,-1-1 0,0 2 0,-1-1 0,1 1 0,-1 1 0,11 9 0,-19-15 35,0 0 0,0 0 1,0 0-1,-1 0 0,1 0 0,0 1 1,0-1-1,-1 0 0,1 1 1,-1-1-1,1 0 0,-1 1 0,0-1 1,0 0-1,1 1 0,-1-1 0,0 1 1,0-1-1,0 0 0,-1 1 1,1-1-1,0 1 0,0-1 0,-1 2 1,-1-1-14,1 0 0,0 1 1,-1-1-1,1 0 0,-1 0 1,0 0-1,0-1 0,0 1 1,0 0-1,0-1 0,0 1 1,-3 0-1,-7 4 61,1 0 0,-1-2-1,-25 8 1,22-8-60,-1-1 0,0 0 0,-24 0 0,38-3-463,2-1-1272,0-4-1844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11.6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87 87 10234,'0'0'1693,"0"0"-849,0 0-69,0 19 53,0 112 123,0-127-940,0-1 0,1 1 0,-1-1 0,1 1 0,0-1 0,0 1 0,0-1 0,1 1 0,-1-1 0,1 0 0,-1 0 0,1 0 0,0 0 0,1 0 1,-1 0-1,0 0 0,1-1 0,0 1 0,-1-1 0,1 1 0,0-1 0,0 0 0,0-1 0,1 1 0,-1 0 0,0-1 0,1 0 0,-1 1 0,1-1 0,-1-1 0,1 1 1,-1 0-1,1-1 0,-1 0 0,1 0 0,0 0 0,-1 0 0,1-1 0,0 1 0,-1-1 0,1 0 0,-1 0 0,1 0 0,-1-1 0,0 1 0,0-1 0,1 1 0,-1-1 1,0 0-1,0-1 0,-1 1 0,1 0 0,0-1 0,-1 0 0,1 1 0,-1-1 0,2-4 0,1-2-7,0 0-1,-1 0 1,-1 0-1,0 0 0,0-1 1,0 0-1,-1 1 1,-1-1-1,0 0 1,0 0-1,-1 0 1,0 0-1,-1 0 1,0 0-1,-4-17 1,4 21-6,-1 1 0,1-1 1,-1 1-1,0-1 0,-1 1 0,0 0 1,0 0-1,0 0 0,0 0 0,-1 0 1,1 1-1,-1 0 0,0 0 0,-1 0 1,1 0-1,-1 0 0,1 1 0,-1 0 1,0 0-1,-1 0 0,1 1 0,0 0 1,-1 0-1,1 0 0,-1 0 0,1 1 0,-12-1 1,13 2-2,0-1 1,0 1-1,-1 1 0,1-1 1,0 1-1,0-1 1,0 1-1,0 0 1,0 1-1,0-1 1,0 1-1,0 0 0,1 0 1,-1 0-1,1 0 1,-1 0-1,-3 4 1,2 0-2,0-1-1,0 1 1,0 0 0,1 0 0,0 1 0,0-1 0,1 1 0,-6 13 0,3 1 25,0 0 1,2 1 0,0-1-1,1 1 1,0 36-1,3-57-21,0 0-1,0 0 1,1 1-1,-1-1 0,0 0 1,0 0-1,1 0 0,-1 1 1,0-1-1,1 0 1,-1 0-1,1 0 0,0 0 1,-1 0-1,1 0 0,0 0 1,-1 0-1,1 0 1,0 0-1,0-1 0,0 1 1,0 0-1,0 0 0,0-1 1,2 2-1,0-1-1,0 0-1,0 0 0,0 0 1,0-1-1,0 1 1,1-1-1,-1 0 1,0 0-1,6 0 1,-3-1 3,1 1 0,-1-1 0,1-1 1,-1 1-1,0-1 0,0 0 0,0-1 1,0 1-1,10-7 0,-5-1 12,-1-1 1,0-1-1,0 1 0,-1-1 0,-1-1 0,8-14 1,18-26 138,-23 96 247,-10-38-365,3 17 161,1 0 1,1 0-1,12 30 1,-17-47-246,1-2-1,-1 1 1,1 0 0,0 0-1,1 0 1,-1-1 0,0 1 0,1-1-1,0 0 1,0 0 0,0 0-1,0 0 1,0 0 0,1-1-1,-1 0 1,1 1 0,0-1 0,0 0-1,-1-1 1,1 1 0,0-1-1,1 0 1,-1 0 0,0 0-1,6 1 1,12-3-1909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16.0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40 249 4585,'0'0'1800,"0"0"-550,0 0 4,0 0-216,0 0-3,0 0-125,2-16-347,11-152 1168,-13 104-1346,0 63-460,0 1-198,0 7-162,3 79 551,4 1-1,4-1 0,3-1 0,32 105 0,-45-189-85,-1 0 0,1 0 0,-1 1 0,0-1 0,0 0 0,0 0 0,0 1 0,0-1 0,0 0 0,0 1 0,0-1 0,0 0-1,0 0 1,-1 1 0,1-1 0,-1 0 0,1 0 0,-1 1 0,1-1 0,-1 0 0,0 0 0,1 0 0,-1 0 0,0 0 0,0 0 0,0 0 0,0 0-1,0 0 1,0-1 0,0 1 0,0 0 0,0-1 0,0 1 0,0 0 0,0-1 0,-1 1 0,1-1 0,0 0 0,0 1 0,-1-1 0,-1 0-1,-8 2-2,0-1-1,0 0 1,1-1-1,-14-1 0,4 0 108,19 1-140,0 0 0,0 0 0,1 0 0,-1 0 0,0 0 0,0 0 0,0 0 0,0-1 0,0 1 0,1 0 0,-1-1 0,0 1 0,0 0 0,0-1 0,1 1-1,-1-1 1,0 1 0,1-1 0,-1 1 0,0-1 0,1 1 0,-1-1 0,1 0 0,-1 0 0,1 1 0,-1-1 0,1 0 0,-1 0 0,1 1 0,0-1 0,-1 0 0,1 0-1,0 0 1,-1-1 0,30 2 138,-4-1-67,0-2 0,29-5 0,3-2 182,-34 10-4109,-21 0 97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17.4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1 344 6009,'0'0'1166,"0"0"-393,0 0 301,0 0 121,0 0-360,0 0-277,2-6-308,7-17-131,-9 22-112,0 1 0,0 0 1,0 0-1,1 0 1,-1 0-1,0-1 0,0 1 1,0 0-1,0 0 1,0 0-1,0 0 1,0 0-1,1-1 0,-1 1 1,0 0-1,0 0 1,0 0-1,0 0 0,1 0 1,-1 0-1,0 0 1,0 0-1,0 0 1,0 0-1,1-1 0,-1 1 1,0 0-1,0 0 1,0 0-1,0 0 1,1 0-1,-1 0 0,0 0 1,0 1-1,0-1 1,1 0-1,-1 0 0,0 0 1,0 0-1,0 0 1,0 0-1,1 0 1,-1 0-1,0 0 0,0 0 1,0 1-1,0-1 1,8 11 417,2 15 558,-3 1-365,-1 0 0,3 42 0,5 26-26,-13-91-507,0-3-42,0-7-15,0 0-1,0 0 1,-1 0 0,1 0 0,-1 0 0,-1 0 0,-1-10-1,1-6-34,1 5-159,0 1 0,2 0 0,3-18 1,-4 28 98,0 1 0,1-1 0,0 1 0,0 0 1,1-1-1,-1 1 0,1 0 0,0 0 1,1 1-1,-1-1 0,1 0 0,5-4 1,-8 8 59,0 0 1,0 0 0,0 0 0,0 0 0,0 1 0,0-1 0,1 0 0,-1 1 0,0-1 0,0 1 0,0-1 0,1 1 0,-1 0 0,0-1 0,0 1 0,1 0 0,-1 0 0,0 0 0,1 0 0,-1 0 0,0 0 0,0 0 0,1 1 0,-1-1 0,0 0 0,0 1 0,1-1-1,-1 1 1,0-1 0,0 1 0,0 0 0,0-1 0,0 1 0,0 0 0,0 0 0,0 0 0,0 0 0,0 0 0,0 0 0,0 0 0,-1 0 0,1 0 0,0 0 0,-1 0 0,1 0 0,0 3 0,5 8 55,0 1 1,-2-1 0,7 22 0,-7-18 132,3 7 84,-6-16-245,0-1 0,1 0 0,0 0-1,0 1 1,1-1 0,0 0 0,0-1 0,0 1 0,5 6 0,-8-12-19,1 1-1,-1-1 1,1 0 0,-1 1 0,1-1 0,-1 0 0,1 0 0,-1 1 0,1-1 0,-1 0 0,1 0 0,0 0-1,-1 0 1,1 0 0,-1 0 0,1 0 0,-1 0 0,1 0 0,0 0 0,-1 0 0,1 0 0,-1 0-1,1 0 1,-1 0 0,1-1 0,0 1 0,-1 0 0,1 0 0,-1-1 0,1 1 0,-1 0 0,0-1 0,1 1-1,-1 0 1,1-1 0,-1 1 0,1-1 0,-1 1 0,0-1 0,0 1 0,1-1 0,-1 1 0,0-1-1,0 1 1,1-2 0,12-29 116,-11 24-109,1-1-22,3-9-149,1 1-1,15-29 1,-21 42 147,0 1 0,1 0 0,-1 0-1,0 0 1,1-1 0,-1 1 0,1 1 0,0-1 0,0 0 0,-1 0 0,1 1 0,0-1-1,0 1 1,1-1 0,-1 1 0,0 0 0,0 0 0,1 0 0,-1 0 0,1 0-1,-1 1 1,0-1 0,1 1 0,-1-1 0,1 1 0,-1 0 0,1 0 0,4 1 0,-4 1 10,0 1 1,0 0 0,0 0 0,0 0 0,-1 0 0,1 1 0,-1-1 0,0 1 0,0-1-1,0 1 1,0 0 0,-1 0 0,1 0 0,0 6 0,6 9 40,-7-15-25,1-1-1,0 1 0,0-1 1,0 1-1,0-1 1,1 0-1,-1 0 0,1 0 1,0 0-1,0-1 1,0 1-1,0-1 1,0 0-1,0 1 0,1-2 1,-1 1-1,1 0 1,0-1-1,-1 1 0,1-1 1,0 0-1,0 0 1,0-1-1,0 1 0,-1-1 1,1 0-1,0 0 1,0 0-1,0 0 0,5-2 1,-7 1-25,1 1 0,-1-2 1,0 1-1,0 0 0,0 0 0,0-1 1,0 1-1,-1-1 0,1 1 0,0-1 1,-1 0-1,1 0 0,-1 0 0,1 0 1,-1 0-1,0 0 0,0 0 0,0 0 1,0 0-1,0-3 0,0 3-80,-1 0-1,1 0 0,0 0 1,0 0-1,0 0 1,0 0-1,0 0 0,0 0 1,0 1-1,1-1 1,-1 0-1,0 1 0,1-1 1,0 1-1,-1 0 0,1-1 1,0 1-1,-1 0 1,1 0-1,0 0 0,0 0 1,0 0-1,0 1 1,3-1-1,-1 3 77,-1 0-1,1 1 1,-1 0-1,0-1 1,0 1 0,0 1-1,0-1 1,-1 0-1,1 1 1,-1-1 0,0 1-1,0 0 1,3 7-1,9 12 108,-9-17-39,-4-4-33,1 0 0,-1 1 0,1-1 0,-1 0 0,1 0 0,0-1 0,0 1 0,0 0 0,0-1-1,0 1 1,0-1 0,0 1 0,1-1 0,-1 0 0,5 1 0,-9-42 451,-2 31-924,-1 1 0,0 0-1,-1 0 1,0 0 0,0 1 0,0-1-1,-1 1 1,0 1 0,0 0 0,-1 0-1,0 0 1,0 1 0,0 0 0,-1 0-1,0 1 1,0 0 0,-11-3 0,20 8 447,1-1 0,-1 0 0,0 0 0,1 0 1,-1 1-1,0-1 0,0 0 0,1 0 0,-1 1 1,0-1-1,0 0 0,0 1 0,1-1 0,-1 0 1,0 0-1,0 1 0,0-1 0,0 1 0,0-1 1,0 0-1,0 1 0,0-1 0,0 0 0,0 1 1,0-1-1,0 0 0,0 1 0,0-1 0,0 0 1,0 1-1,0-1 0,0 0 0,0 1 0,0-1 0,0 0 1,-1 1-1,1-1 0,0 0 0,0 1 0,0-1 1,-1 0-1,1 0 0,0 1 0,0-1 0,-1 0 1,1 0-1,0 0 0,-1 1 0,1-1 0,0 0 1,-1 0-1,1 0 0,0 0 0,-1 0 0,1 1 1,0-1-1,-1 0 0,1 0 0,0 0 0,-1 0 0,1 0 1,0 0-1,-1 0 0,1 0 0,-1 0 0,1-1 1,0 1-1,-1 0 0,18 22 1073,-12-17-890,1-1-1,0 0 1,0 0 0,0-1-1,1 1 1,-1-1 0,1-1 0,0 1-1,0-1 1,0 0 0,0-1 0,0 0-1,0 0 1,0 0 0,0-1-1,0 0 1,1-1 0,-1 1 0,0-1-1,0-1 1,0 1 0,0-1 0,0 0-1,0-1 1,-1 0 0,1 0-1,-1 0 1,0-1 0,0 0 0,0 0-1,0-1 1,-1 1 0,1-1 0,-1 0-1,-1-1 1,1 1 0,-1-1-1,0 0 1,0 0 0,5-11 0,-2 0-89,0-1 0,-1 0 0,0-1 1,-2 1-1,0-1 0,-1 0 0,-1 0 1,-1 0-1,-1 0 0,0 0 0,-7-38 1,5 50-78,0-1 0,0 0 0,-1 1 0,0-1 0,-8-11 0,11 17-21,-1 0-1,0 0 1,0 1-1,0-1 1,0 0-1,-1 1 1,1-1-1,0 1 1,-1-1-1,1 1 1,-1-1 0,1 1-1,-1 0 1,0 0-1,0 0 1,1 0-1,-1 0 1,0 0-1,0 1 1,0-1 0,0 1-1,0-1 1,0 1-1,0 0 1,0-1-1,-4 1 1,4 3 5,0-1 0,0 0-1,0 1 1,0-1 0,1 1 0,-1 0 0,1 0 0,-1-1-1,1 1 1,0 0 0,0 0 0,1 0 0,-1 0 0,1 0-1,-1 0 1,1 5 0,-1-1-4,-4 23 51,1 1 0,2 0 0,1 0 0,2 0 0,4 33 0,-2-54 71,-1 1 0,1-1 0,1 0 1,0 0-1,0 0 0,1-1 1,0 1-1,1-1 0,0-1 1,0 1-1,1-1 0,0 0 1,0 0-1,1-1 0,0 0 1,0 0-1,17 9 0,-11-7-143,1-1-1,0-1 1,1-1 0,-1 0-1,1 0 1,0-2 0,1 0 0,-1-1-1,1-1 1,26 1 0,-34-3-1761,-2-2-1867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1.9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5417,'0'0'1965,"0"0"-734,0 0-67,0 0-353,0 0-479,3 11 182,32 174 3135,-24-105-3358,2 126 0,-14-206-434,0 1 0,0 0 0,1-1 0,-1 1 0,0-1 0,0 1 0,0-1 0,0 1 0,0-1 0,0 0 0,0 0 0,0 1 0,-1-1 0,1 0 0,0 0 0,0 0 0,0 0 0,0 0 0,0 0 0,0 0 0,0-1 0,0 1 0,0 0 0,0-1 0,0 1 0,0 0 0,-1-1 0,-16-13-2499,1-5-424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2.3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29 7962,'0'0'1480,"0"0"-680,0 0-256,0 0 232,0 0 97,0 0-569,133-29 328,-93 29-272,-1 0-264,-2 0 272,-5 0-304,-5 0-56,-7 0-8,-7 0-264,-13 0-768,0 11-1465,0-2-2024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2.6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0 216 7282,'0'0'1344,"0"0"-440,0 0 0,0 0 72,0 0-583,131 9-193,-89-9-200,-7-5-152,-5-6-2993</inkml:trace>
  <inkml:trace contextRef="#ctx0" brushRef="#br0" timeOffset="1">440 0 8794,'0'0'1227,"0"0"-672,0 0 22,0 0 406,5 24-152,29 168 504,-31-162-1181,-2-17-101,0-1-1,1 1 0,0-1 0,6 17 0,-7-26-24,1 0 0,-1 0-1,1 0 1,-1 0 0,1-1-1,0 1 1,0-1-1,0 1 1,0-1 0,0 0-1,0 1 1,1-1-1,-1 0 1,1-1 0,0 1-1,0 0 1,-1-1 0,1 1-1,0-1 1,0 0-1,0 0 1,4 0 0,25 4 98,1-2 0,0-1 1,56-5-1,-86 3-188,-1 0 1,0 0-1,1-1 0,-1 1 0,1 0 1,-1-1-1,0 1 0,0-1 0,1 0 1,-1 0-1,0 0 0,0 0 1,0 0-1,0 0 0,0-1 0,0 1 1,0-1-1,-1 1 0,4-5 0,-4 4-482,1 0 0,-1-1-1,0 1 1,0-1 0,-1 1-1,1-1 1,0 1 0,-1-1-1,0 1 1,1-1-1,-1-4 1,0-7-5243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3.0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9778,'0'0'1800,"0"0"-1415,0 0-273,0 0 144,0 0 328,0 0-168,0 0 128,121 0-432,-86 0 96,-6 0-120,-2 0 16,-7 3-208,-7-3-608,-13 4-1024,0 1-1513,-8-1-3977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3.3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2801,'0'0'6257,"0"0"-5177,0 0-208,0 0-103,0 0 287,0 0-600,0 0 160,126 38-312,-89-38-232,2 0-96,16 0 24,-11-9-1528,-4 0-3873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6:59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10354,'0'0'1497,"0"0"-833,0 0-296,23-8 567,4-2-595,4-1 46,0 0-1,1 3 1,33-6 0,251-19 1060,-16 2-1751,-303 32-3772,-16 8-774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3.6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6553,'0'0'2585,"0"0"-1777,0 0-520,0 0 456,0 0 409,0 0-785,0 0-112,77 11 96,-60-9-296,-2-2 0,0 3-56,-3-1-464,-2-2-913,-8 2-3336</inkml:trace>
  <inkml:trace contextRef="#ctx0" brushRef="#br0" timeOffset="1">0 0 8362,'2'133'1064,"-2"-128"-392,15-3 784,3 3-487,1-5-257,1 2-320,2-2-296,1 0 224,1 0-320,-4 0-696,-5 0-2569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5.1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1 269 6545,'0'0'1678,"0"0"-778,0 0-24,0 0 119,0 0-320,0 0-59,3-11-188,3-8-108,-1 0 1,-1 0-1,-1 0 0,0-28 0,2-87 100,-5 133-516,0 28-794,25 364 1153,-17-321-287,-5-66-595,-1-5-2994,0-1-821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5.6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67 3977,'0'0'945,"0"0"-299,0 0 311,0 0 454,0 0 120,0 0-52,25 9-392,-6-2-957,6 3 133,0-1 1,1-2-1,0 0 0,0-1 1,46 3-1,-59-9-100,-7 1-94,-1-1 1,1 0 0,0-1-1,0 1 1,0-1-1,0 0 1,10-4-1,-14 4-58,0 0-1,0 0 0,-1-1 1,1 1-1,-1 0 0,1-1 0,-1 0 1,1 1-1,-1-1 0,0 0 1,0 0-1,0 0 0,0 0 0,0 0 1,0 0-1,0 0 0,-1 0 1,1 0-1,-1 0 0,0 0 0,1 0 1,-1 0-1,0-1 0,0 1 1,-1-4-1,-4-42-62,5 47-12,0 0 0,0 0-1,0 0 1,-1 0-1,1 0 1,0 0 0,-1 0-1,1 0 1,0 0 0,-1 0-1,1 0 1,-1 0-1,1 0 1,-1 0 0,0 0-1,1 1 1,-1-1-1,0 0 1,0 0 0,0 1-1,1-1 1,-1 1 0,0-1-1,0 1 1,0-1-1,0 1 1,0-1 0,0 1-1,0 0 1,0-1 0,0 1-1,0 0 1,0 0-1,0 0 1,0 0 0,0 0-1,0 0 1,0 0-1,0 0 1,0 1 0,0-1-1,0 0 1,0 0 0,-1 1-1,0 2 1,0 0 0,0 0 1,0 0-1,0 0 0,1 1 0,0-1 0,0 0 0,0 1 0,0-1 0,0 1 0,1-1 1,-1 1-1,1-1 0,0 1 0,0 4 0,-1 3 45,-7 61 901,3 0 0,7 136 0,11-160-498,-3-14-1266,-7-11-2564,-3-23 453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6.0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10 880,'0'0'5697,"0"0"-4792,0 0-649,0 0 1512,0 0 64,0 0-983,0 0 199,123 0-504,-91-2-272,1-3-272,-4 3-104,11 2-1120,-11 0-3473,-6 0-3329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6.3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 5233,'0'0'4785,"0"0"-3705,0 0-103,0 0-1,0 0-288,0 0-336,0 0-352,9 5-688,-1-5-592,-1-7-3337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6.6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159 43 8666,'0'0'965,"0"0"-607,0 0-206,0 0 75,-9 22 111,-25 69 456,31-82-617,1 0 1,0 0-1,0-1 1,1 1-1,0 0 1,0 0-1,1 0 0,2 14 1,-1 5 453,-1-23-581,0 0 1,0 0-1,1 0 0,0 0 0,0 0 0,0 0 1,0 0-1,1 0 0,0 0 0,0 0 0,0-1 0,0 1 1,1-1-1,0 0 0,0 0 0,0 0 0,0 0 1,1 0-1,-1 0 0,1-1 0,0 0 0,0 0 0,8 4 1,-2-2 29,0 0 1,1-1 0,0-1-1,0 0 1,0 0 0,0-1-1,0 0 1,1-1 0,17-1-1,-25 0-42,0-1-1,1 0 1,-1-1-1,0 1 1,0-1-1,-1 1 1,1-1 0,0 0-1,0-1 1,-1 1-1,0-1 1,1 1-1,-1-1 1,0 0-1,0 0 1,0 0-1,-1-1 1,1 1-1,-1-1 1,0 1-1,0-1 1,0 0-1,0 0 1,1-6-1,3-5 12,-1 1-1,0-2 0,-1 1 0,-1 0 0,2-25 0,-4 29-8,-1 0 0,0 0 0,-1 0 0,0 0 0,0-1 0,-1 1 0,-1 1 0,0-1 0,0 0-1,-1 1 1,-8-16 0,8 20-17,0 0 0,-1 0-1,1 0 1,-1 1-1,0 0 1,0 0-1,-1 1 1,1-1 0,-1 1-1,0 0 1,0 1-1,-1-1 1,1 1 0,-1 1-1,0-1 1,1 1-1,-1 0 1,0 0 0,-11 0-1,8 0-37,0 2 0,0-1-1,0 1 1,0 0 0,1 1 0,-1 0-1,0 1 1,0 0 0,1 1 0,-1 0-1,1 0 1,0 1 0,0 0 0,-9 5 0,11-4-239,0 0 0,1 1 1,-1-1-1,1 1 0,0 1 1,1-1-1,-1 1 0,1 0 1,1 0-1,-1 0 0,1 1 1,0 0-1,1 0 0,0 0 1,0 0-1,-2 13 0,0 10-4095,2-5-3154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7.0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16 237 7514,'0'0'1736,"0"0"-76,0 0-277,0-20 35,-5-175 1299,4 174-2261,0 26-420,-2 36-143,1 49 253,-1-52-126,2 0 0,2 0 0,1 0 1,14 68-1,-16-105-40,1 3-11,-1 0 0,2 0-1,-1 0 1,0-1 0,1 1 0,0 0-1,0-1 1,0 1 0,0-1 0,3 4-1,14 2-2604,-7-8-1798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27.5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223 18 8690,'0'0'1197,"0"0"-684,0 0-71,0 0 318,0 0-413,-11-4-245,4 2-110,2 0-5,0 0-1,1 0 1,-1 1 0,0 0-1,0 0 1,0 0 0,0 0 0,0 1-1,0 0 1,0 0 0,0 0-1,0 1 1,0-1 0,0 1 0,0 0-1,0 1 1,1-1 0,-1 1-1,0 0 1,-5 3 0,2 2 15,0-1-1,1 1 1,-1 1 0,1 0 0,1 0-1,-1 0 1,1 0 0,1 1 0,-1 0-1,2 1 1,-1-1 0,1 1 0,1 0-1,0-1 1,0 2 0,1-1 0,0 0-1,1 0 1,0 1 0,0-1 0,2 12 0,-1-20 6,0 0-1,0 0 1,1 0 0,-1 0 0,0 0 0,1-1 0,0 1 0,-1 0 0,1 0 0,0 0 0,0 0 0,0-1 0,0 1 0,0 0 0,0-1 0,1 1 0,-1-1 0,1 1 0,-1-1 0,1 0 0,-1 0 0,1 0 0,0 1 0,-1-2 0,1 1 0,0 0 0,0 0 0,0 0 0,0-1 0,-1 1 0,1-1 0,0 0 0,0 1 0,0-1 0,0 0 0,0 0 0,0 0 0,4-1 0,-1 1 46,1-1-1,0 1 1,0-1 0,-1-1-1,1 1 1,0-1 0,-1 0 0,1 0-1,-1 0 1,0-1 0,0 0-1,7-5 1,-2-1 174,0-1 0,-1 1 0,-1-2 0,0 1 0,0-1 0,-1 0 0,0-1 0,-1 1 1,0-1-1,4-16 0,-10 27-147,-19 582 1838,19-572-1611,0-6-2963,0-2-957,0-10-2565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3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5657,'0'0'2462,"0"0"-880,0 0-286,0 0-193,0 0-35,7 0 2083,14 0-2656,202 3 440,-111 0-1647,1-2-4134,-113-1-616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33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5313,'0'0'1718,"0"0"-930,0 0-212,0 0 828,0 0 51,0 0-320,25 2 195,192 7 1202,-115-6-1808,-38-1-696,84-7 1,-139 2-3014,-1-5-4445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0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10730,'0'0'2761,"0"0"-1889,0 0-224,0 0 648,0 0-375,0 0-281,175 27-320,-113-25 88,5-2-176,-1 0-96,-1 2-96,-9-2-40,-4 0-8,-7 0-528,7 7-440,-13 0-1889,-9-1-5161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34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96 5417,'0'0'1502,"0"0"-182,0 0-22,0 0-218,0 0-155,0 0-294,0-1-405,0-1 0,0 0 0,0 0 0,0 1 0,0-1-1,0 0 1,0 0 0,1 0 0,-1 1 0,0-1 0,1 0 0,0 1-1,1-4 1,6-2-215,0 1-1,1 0 1,0 1-1,0-1 1,0 2-1,1-1 1,0 1-1,-1 1 1,1 0-1,18-3 1,1 1 8,0 1-1,48 0 1,-66 4-29,-1 0 0,0 0 0,0 1 0,0 1-1,0 0 1,0 0 0,16 6 0,-22-6 10,0 0 1,-1 0 0,1 1-1,-1-1 1,1 1-1,-1 0 1,0-1-1,0 2 1,0-1-1,-1 0 1,1 0-1,-1 1 1,0 0 0,0-1-1,0 1 1,0 0-1,0 0 1,-1 0-1,0 0 1,0 0-1,1 5 1,-1 2 10,0-1 0,0 1-1,-1-1 1,0 1 0,0 0 0,-2-1 0,1 1-1,-1-1 1,-1 0 0,0 0 0,0 0 0,-1 0-1,0 0 1,-1-1 0,0 1 0,0-1 0,-1 0-1,0-1 1,-1 0 0,0 0 0,0 0 0,-1-1-1,0 0 1,0 0 0,-1-1 0,1 0 0,-1 0-1,-1-1 1,1-1 0,-12 5 0,18-8-8,0 1 1,0-1-1,0 0 1,0 0-1,0-1 0,0 1 1,0-1-1,-1 1 1,1-1-1,0 0 1,0 0-1,-1 0 1,1-1-1,0 1 1,0-1-1,0 0 0,-4-1 1,6 1-12,-1-1 0,1 1 0,0 0 0,-1-1 0,1 0 1,0 1-1,0-1 0,0 0 0,0 0 0,0 0 0,0 1 0,0-1 0,1 0 0,-1 0 1,1 0-1,0 0 0,-1 0 0,1 0 0,0 0 0,0 0 0,0-1 0,0 1 0,1 0 1,-1 0-1,0 0 0,1 0 0,0-2 0,0 1 2,1 1 1,-1-1-1,0 0 1,1 1-1,-1-1 1,1 1-1,0 0 1,0 0-1,0-1 1,0 1-1,0 0 1,0 1-1,1-1 1,-1 0-1,1 1 1,-1-1-1,1 1 1,-1 0-1,1-1 1,0 2-1,0-1 1,-1 0-1,1 0 0,0 1 1,4-1-1,11-2 11,0 1-1,31 1 1,-45 1-14,9 0 9,0 0 0,0 1 0,0 1 0,0 0 0,0 1 0,-1 0 0,1 1 0,21 9 0,-28-10 4,-1 0 1,0 1-1,0-1 0,0 1 0,0 0 0,-1 0 1,0 0-1,0 1 0,0-1 0,0 1 0,0 0 0,-1 1 1,0-1-1,0 0 0,-1 1 0,0-1 0,1 1 1,-2 0-1,1 0 0,-1 0 0,1 7 0,-1-6 8,-1 0 0,0 0-1,0 0 1,0 0 0,-1 0-1,0-1 1,0 1 0,-1 0-1,0-1 1,0 1-1,-1-1 1,1 1 0,-1-1-1,-1 0 1,1 0 0,-1 0-1,-5 5 1,-2 1-1,0-1-1,-1 0 1,0-1-1,0 0 1,-1-1 0,-23 11-1,15-9 66,-1-2 0,0-1-1,0-1 1,-1 0 0,0-2-1,0-1 1,-1 0 0,1-2 0,-1-1-1,1 0 1,-29-4 0,41 2 5,1-1 1,0 0-1,-1 0 1,1-1-1,-16-7 1,21 8-18,1 0 0,-1 0 1,1 0-1,0-1 0,-1 1 0,1-1 0,1 0 1,-1-1-1,0 1 0,1 0 0,0-1 0,0 0 1,0 0-1,-3-5 0,6 8-126,0 1 0,0-1 0,0 1 0,0-1 0,0 1 0,0-1-1,1 1 1,-1-1 0,0 1 0,0-1 0,1 1 0,-1 0 0,0-1 0,1 1 0,-1 0 0,0-1 0,1 1 0,-1 0 0,1-1 0,-1 1 0,0 0 0,1 0 0,-1-1-1,1 1 1,-1 0 0,1 0 0,-1 0 0,1 0 0,-1 0 0,1 0 0,-1 0 0,1 0 0,-1 0 0,1 0 0,-1 0 0,1 0 0,-1 0 0,1 0 0,0 0 0,30 0-2139,-24 0 541,15 0-4400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35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1 928,'0'0'4134,"0"0"-2220,0 0-1163,0 0-83,0 0 326,0 0-13,0 9-25,0 49 380,-2 0-1,-16 97 1,9-115-1259,2 1-1,-4 80 1,17-120-71,0 1-1,0-1 0,0 0 1,0-1-1,0 1 0,0-1 1,0-1-1,10-1 0,28-6 6,-1 1 0,1 3 0,0 1 0,63 4 0,-83-1-363,-18 0-5595,-6-4 2069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36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6617,'0'0'915,"0"0"-477,0 0 377,0 0 177,0 0-477,0 0-207,0 2-40,10 296 4248,0 0-3496,-10-83-920,19-228-4777,-9 2-589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3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47 6689,'0'0'2918,"0"0"-1207,0 0-806,0 0-83,0 0-123,0 0-235,-22-7-38,-68-23-248,82 28-174,0 0-1,0 0 0,0 0 0,-1 1 0,1 1 0,-1-1 1,1 1-1,0 1 0,-1-1 0,1 1 0,0 1 0,0 0 0,-1 0 1,1 0-1,1 1 0,-1 0 0,0 1 0,1 0 0,-12 8 1,13-7-4,0 0 1,0 0 0,1 1-1,-1 0 1,1 0 0,1 1-1,-1-1 1,1 1 0,1 0-1,-1 0 1,1 0 0,0 1-1,0-1 1,1 1 0,0 0-1,1-1 1,0 1 0,-1 10 0,2-9 3,-1 1 0,1-1 0,1 0 0,0 1 1,0-1-1,1 0 0,0 0 0,1 0 0,-1 0 1,9 15-1,-8-19-2,1 0 1,-1-1-1,1 1 1,0-1 0,0 0-1,1 0 1,-1 0-1,1 0 1,0-1-1,0 0 1,0 0-1,1 0 1,-1-1-1,1 0 1,-1 0 0,1 0-1,0 0 1,8 0-1,-9-1-1,2 1 0,-1-1 0,0-1-1,0 1 1,0-1 0,0-1 0,0 1-1,0-1 1,0 0 0,0 0 0,0 0-1,0-1 1,0 0 0,0 0 0,-1-1 0,1 0-1,-1 0 1,0 0 0,1 0 0,6-8-1,-4 3 35,-1 0 0,0-1 0,-1 0 0,0 0 0,-1-1 0,0 1 0,0-1 0,-1 0-1,0-1 1,4-18 0,-1-10 136,-1-1-1,-1-47 0,18 591-636,-1-14 1635,-22-501-3271,2-4-2431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38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6305,'0'0'2917,"0"0"-1591,0 0-686,0 0-168,0 0-1,0 0 107,45 0 1890,238-11-612,0 0-1681,-43 12-215,278-3 189,-155-21-208,30 0-6,-228 23 20,-18 2-103,249-30 1,-362 27 407,-5 2-1199,-15-4-4503,-13 1-2873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4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1 500 4721,'0'0'1244,"0"0"-616,0 0-297,0 0 363,0 0 641,15-6 3634,-5-13-4597,0-1 0,-2 0 0,0 0 0,-1-1 1,-1 0-1,4-26 0,-3 14-211,5-27-418,-3 0 0,2-113 0,-6 954 1070,-3-781-981,-1-1-1,1 0 0,-1 0 1,1 0-1,-1 0 0,0 0 1,1 0-1,-1 0 0,0 0 1,0 0-1,0-1 0,0 1 1,0 0-1,1-2 0,8-19-4477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45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1880,'0'0'6080,"0"0"-3915,0 0-1854,0 0-259,0 0 174,0 0 380,8 3 251,32 13-294,1-2-1,0-1 1,0-2 0,1-3-1,0-1 1,63 3-1,-99-10-542,0 0 0,0 0-1,0-1 1,0 0-1,0 0 1,0-1 0,-1 1-1,1-1 1,0 0-1,-1-1 1,1 1 0,8-7-1,-10 6-16,-1 0 1,-1 0-1,1 0 0,0 0 0,-1 0 0,1 0 1,-1-1-1,0 1 0,0-1 0,-1 1 0,1-1 1,-1 0-1,1 0 0,-1 0 0,0 0 0,-1 0 1,1 0-1,-1 0 0,0-7 0,0 8-46,0 1 0,0-1 0,0 1 0,-1 0 0,1-1 0,-1 1 0,1 0-1,-1-1 1,0 1 0,0 0 0,0 0 0,0 0 0,0 0 0,-2-3 0,2 4-22,0 1 1,0-1-1,0 0 0,-1 0 1,1 0-1,0 1 1,0-1-1,0 1 1,0-1-1,-1 1 0,1-1 1,0 1-1,-1 0 1,1 0-1,0 0 1,-1-1-1,1 1 0,0 0 1,-1 1-1,1-1 1,0 0-1,0 0 0,-1 1 1,1-1-1,0 0 1,-1 1-1,1-1 1,-2 2-1,-1 2-2,0-1 0,1 1 1,0 0-1,0 0 0,0 1 0,0-1 0,0 0 1,1 1-1,0 0 0,0-1 0,0 1 0,1 0 1,0 0-1,-2 10 0,0-3 6,-25 100 442,6 1-1,5 1 1,4 0 0,4 156-1,5-267-2804,2-3 1511,-7 0-3912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45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3977,'0'0'4673,"0"0"-4017,0 0 792,0 0 169,138 0-57,-88 0-432,1 0-816,1-9 32,0-2-344,-7 2 56,-8-2-136,-3 0-320,1 2-1608,-8 0-2609,-5 5-3209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45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10282,'0'0'2449,"0"0"-1313,0 0-72,0 0-448,0 0 8,0 0-448,0 0-111,3 15-98,-1-15 33,-2 0-352,5 0-560,0-8-1472,0-8-3025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46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2 148 7298,'0'0'1150,"0"0"-784,0 0-179,0 25 311,-2 24-175,3 241 2739,0-276-3041,0 0 0,1 0 0,1 0-1,0 0 1,1-1 0,1 1 0,10 21 0,-13-31-12,1 1 1,0 0-1,0-1 0,0 1 1,1-1-1,0 0 1,0 0-1,0 0 1,0 0-1,0-1 1,1 0-1,-1 0 1,1 0-1,0-1 1,0 1-1,0-1 0,0 0 1,1 0-1,-1-1 1,0 0-1,1 0 1,5 0-1,-3 0 83,-1-1 0,1-1 1,-1 1-1,0-1 0,1-1 0,-1 1 0,0-1 0,0 0 0,0-1 0,0 0 1,0 0-1,-1 0 0,7-5 0,-2 0 50,-1 0 0,1-1 0,-2 0 0,0 0 0,0-1 1,14-21-1,-8 8 40,-2 0 0,-1-1 0,-1 0 0,-1-1 0,-1 0 0,11-49 1,-16 53-135,-1 0 1,-1-1 0,-1 1 0,-1-1 0,-1 0 0,0 1-1,-2-1 1,-1 1 0,-7-26 0,9 39-27,-1 0 0,0 0 1,0 1-1,-1-1 0,0 1 1,0 0-1,0 0 0,-1 0 0,0 1 1,-1 0-1,1 0 0,-1 0 1,0 0-1,-1 1 0,1 0 0,-1 1 1,0-1-1,0 1 0,-1 1 1,1-1-1,-1 1 0,0 0 0,1 1 1,-1 0-1,-1 0 0,1 1 1,-9-1-1,9 1-34,0 1 1,0 0-1,0 0 1,0 0 0,0 1-1,0 0 1,0 1-1,0 0 1,0 0-1,1 0 1,-1 1-1,1 0 1,0 1 0,0 0-1,0 0 1,0 0-1,0 1 1,1 0-1,0 0 1,0 1-1,1 0 1,-1 0-1,1 0 1,0 0 0,1 1-1,0 0 1,0 0-1,-4 10 1,3-4-287,0 0 1,1 0 0,0 1-1,2 0 1,-1 0-1,2-1 1,0 1 0,1 24-1,-1-17-717,1 29-3443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0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13019,'0'0'3040,"0"0"-1919,0 0-713,0 0 56,0 0-144,0 0-224,0 0-96,14-9-560,4-4-1401,-1-3-7033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46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1 276 8754,'0'0'1233,"0"0"-782,0 0-187,0-22 790,2-162 2476,-2 115-2240,0 68-1197,0 4-65,27 236 597,-14-101-352,48 210 0,-60-346-294,-1-1 0,0 0-1,1 1 1,-1-1 0,1 1 0,-1-1 0,1 0 0,0 0 0,0 1-1,-1-1 1,1 0 0,0 0 0,0 0 0,0 0 0,0 0 0,0 0-1,1 0 1,1 1 0,-2-2-138,0 1 0,0-1 0,0 0 0,0 0 0,0 0-1,0 0 1,0 0 0,0 0 0,0 0 0,0 0 0,0 0 0,0 0 0,0-1 0,0 1 0,0 0-1,0-1 1,0 1 0,1-2 0,11-9-4714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46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224 132 11210,'0'0'1981,"0"0"-1126,0 0-434,0 0 194,0 0 220,0 0-240,0-15-458,-2-47-45,1 59-105,1 1-1,0-1 1,-1 1-1,0-1 1,0 1 0,1-1-1,-1 1 1,-1 0-1,1 0 1,0-1 0,-1 1-1,1 0 1,-1 0 0,1 0-1,-1 0 1,0 1-1,0-1 1,0 0 0,0 1-1,0-1 1,0 1-1,-1 0 1,1 0 0,0-1-1,-1 2 1,1-1 0,0 0-1,-1 0 1,1 1-1,-1-1 1,0 1 0,1 0-1,-5 0 1,2 0-1,0 0 1,0 0 0,0 1-1,0-1 1,0 1-1,0 0 1,0 1 0,0-1-1,0 1 1,1 0-1,-1 0 1,1 1 0,-9 5-1,5 0 11,1 1 0,-1 1 0,1-1 1,1 1-1,0 1 0,0-1 0,1 1 0,1 0 0,-1 0 0,2 0 0,0 1 0,-3 17 0,2 2-26,1 1 0,1-1 0,4 48-1,-1-74 30,0 0-1,0 1 0,1-1 0,0 0 1,0 0-1,0 0 0,0 0 0,1 0 0,0-1 1,0 1-1,0-1 0,0 1 0,1-1 1,0 0-1,0-1 0,0 1 0,0-1 0,9 6 1,-11-7-16,1-1 0,0 1 0,0 0 1,-1-1-1,1 0 0,0 0 0,0 0 1,0 0-1,0 0 0,1-1 0,-1 1 1,0-1-1,0 0 0,0 0 0,0 0 1,1 0-1,-1 0 0,0-1 0,0 1 0,0-1 1,0 0-1,0 0 0,0 0 0,0-1 1,0 1-1,0-1 0,-1 1 0,1-1 1,-1 0-1,1 0 0,-1 0 0,4-4 1,6-10 14,-1-1 0,-1 0 0,-1 0 1,0-1-1,-2-1 0,1 1 1,-2-1-1,-1 0 0,0 0 0,-2-1 1,0 1-1,0-25 0,-3 42-32,0 25-476,8 126 1203,34 204 0,0-29-514,-35-224 80,-7-58-3908,0-41-2251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49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1 149 3449,'0'0'1288,"0"0"-472,0 0-153,0 0 125,0 0-210,0 0-32,0 0-57,0 0-83,0 0 169,0 0-103,0 0 38,0 0 59,0 0-281,0 0 8,42 3 1266,-35-5-1515,0 1 0,1-1 0,-1 0 0,0-1 0,0 0 0,0 0 1,-1 0-1,1-1 0,-1 0 0,1 0 0,-1-1 0,8-8 0,43-25 17,-46 33-28,0 1 0,0 0 0,0 0 0,1 1 0,0 1 0,-1 0 0,1 1 0,0 0 0,0 0 0,0 1 0,21 3 0,-26 0-2,1-1 0,-1 2-1,0-1 1,0 1 0,0 0 0,-1 0 0,1 0-1,-1 1 1,0 0 0,0 1 0,-1-1 0,0 1-1,0 0 1,0 0 0,7 13 0,-5-9 23,0 0 0,1 0 0,1-1 0,15 14 0,-14-18 17,-1 0 0,1 0 0,0-1 0,1 0 0,-1-1 0,1 0 1,-1-1-1,1 0 0,0-1 0,0 0 0,0-1 0,0 0 1,-1-1-1,17-2 0,-21 2-37,1-1 0,-1 0 0,0 0 1,0-1-1,0 1 0,0-1 0,0-1 0,-1 1 1,0-1-1,1 0 0,-1 0 0,8-9 0,7-9 41,27-36 0,-32 37-46,3-4-14,19-21-1237,-37 46-672,0 0-2440,0 0-2041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50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3713,'0'0'1097,"0"0"-122,0 0 216,0 0 40,0 0-216,0 0-142,12-4-115,12-6-480,71-25 1713,-84 32-1912,-1 0 0,1 1 0,0 0 0,-1 0 0,1 1 0,0 1 0,15 1 0,-24-1-75,1 1 1,-1 0-1,0 0 1,0 0-1,1 1 1,-1-1-1,0 0 1,0 1 0,0-1-1,-1 1 1,1 0-1,0 0 1,-1-1-1,2 4 1,25 36 62,-7-11-58,-16-24 5,1 0 0,0-1 0,0 0 0,1 0 0,0-1 0,0 0 0,0 0 1,0 0-1,0-1 0,1 0 0,0-1 0,-1 0 0,1 0 0,12 1 0,8 0 276,0-1 0,49-5 0,-25-1-18,-35 1-256,0 2 0,-1 0 0,1 0-1,0 2 1,30 4 0,-33-1 21,0-1 1,1-1-1,-1 0 0,18-1 1,-28-1-5,0 0 1,0-1-1,-1 1 1,1-1-1,0 0 1,-1 0-1,1 0 1,-1 0-1,1-1 1,-1 0-1,0 1 1,1-1-1,-1-1 1,0 1 0,0 0-1,0-1 1,-1 1-1,1-1 1,-1 0-1,1 0 1,1-3-1,3-5 45,-1 0 0,-1-1 0,0 1-1,-1-1 1,0 0 0,0 0 0,-2-1 0,1 1 0,0-22-1,-1-33-3913,-2 69 66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3:53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344 316 3849,'0'0'1746,"0"0"-585,0 0-159,0 0 558,0 0 6,0 0-330,-4 0-236,-2 0-823,0 0 1,-1-1-1,1 0 0,0 0 1,-1-1-1,1 1 0,0-1 1,0 0-1,0-1 0,1 0 1,-1 0-1,1 0 0,-1 0 1,1-1-1,0 0 0,0 0 1,1-1-1,-1 1 0,1-1 0,0 0 1,0 0-1,0 0 0,-3-9 1,4 10-175,1 0 0,0-1 1,0 1-1,0-1 0,1 0 1,0 1-1,0-1 0,0 0 1,0 0-1,1 1 0,0-1 1,0 0-1,0 0 0,1 0 1,-1 0-1,1 1 0,0-1 1,0 0-1,1 1 0,0-1 1,0 1-1,0-1 0,0 1 1,0 0-1,1 0 0,0 0 1,0 0-1,0 0 0,0 1 1,1-1-1,-1 1 0,1 0 1,0 0-1,0 0 0,6-3 1,11-6-12,1 1 0,0 1 1,0 1-1,1 1 0,1 0 0,-1 2 1,1 1-1,0 1 0,0 1 1,1 1-1,-1 1 0,0 1 0,34 5 1,-46-3 9,-1 2 0,0 0 0,0 0 0,0 0 0,-1 2 1,0-1-1,0 1 0,11 9 0,3 3-7,41 42 0,-61-56 4,-1-1-1,1 1 1,-1 1-1,0-1 1,0 0-1,0 1 1,0 0-1,-1-1 1,0 1-1,0 0 1,0 0-1,0 1 1,-1-1-1,0 0 1,0 0-1,0 1 1,-1 4 0,-1-3 4,0 0 1,0-1 0,0 1 0,-1-1 0,0 1 0,-1-1 0,1 0 0,-1 0-1,0 0 1,-1 0 0,-7 10 0,-10 7 19,0-1 0,-2-1 1,0 0-1,-46 29 0,50-36-22,-94 62 65,62-43-58,1 2 1,2 1 0,-83 84-1,87-72-17,8-10 3,2 1 0,1 2 0,-47 79 0,76-112-19,1-1-1,1 1 1,-1 0 0,1 0-1,0 0 1,1 0 0,0 0-1,1 0 1,-1 0 0,2 11-1,4-19-57,0 0 1,0 0-1,0 0 0,-1-1 0,1 0 0,8-2 0,47-24 150,-42 17-45,1 2 0,0 0-1,0 1 1,0 0 0,1 2 0,0 0-1,0 2 1,35-3 0,-40 6-3,-1 0 0,0 1 0,1 0-1,-1 1 1,0 1 0,19 6 0,-1-2-7,-1-1 0,1-1 0,0-2 1,1-1-1,-1-1 0,39-5 0,14 1-73,-74 3 37,0-1 0,0-1 1,0 0-1,0-1 0,-1 0 0,1 0 0,-1-1 1,0-1-1,1 0 0,-2 0 0,1-1 0,10-8 1,4-5 21,0-1 1,-1-1 0,22-28-1,-42 46 14,0-1 0,0 0-1,-1 0 1,0 0 0,0 0-1,0-1 1,0 1 0,0 0-1,-1-1 1,0 1 0,1-10 0,-1-55 197,-2 33-220,1 36-69,0 0 19,0 0-101,0 28-4255,0-19-6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07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0 414 6209,'0'0'1814,"0"0"-822,0 0-210,0 0 165,0 0 112,0 0-351,0 0-418,0 0 104,18 0 950,305-16 172,-74 6-647,585-55-703,-10-70 28,-168-10 597,-655 146-842,0-1 1,0 0 0,0 0-1,-1 0 1,1 0 0,0 0 0,0 0-1,0 0 1,-1 0 0,1-1-1,0 1 1,0 0 0,-1 0 0,1-1-1,0 1 1,0 0 0,-1-1-1,1 1 1,0 0 0,-1-1-1,1 1 1,-1-1 0,1 0 0,-1 1-1,1-1 1,-1 1 0,1-1-1,-1 0 1,1 1 0,-1-1 0,0 0-1,1 1 1,-1-1 0,0 0-1,0 0 1,1 0 0,-1 1 0,0-1-1,0 0 1,0 0 0,0 1-1,0-1 1,0 0 0,0 0 0,0 0-1,0 1 1,-1-3 0,1 1-260,0-14-3711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07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5025,'0'0'1082,"0"0"-181,0 0-86,0 0 149,0 0-198,0 0-397,-5 35 2413,7 8-2062,3-1 0,1 1 0,15 48 0,-4-13-510,115 611 503,-43 19 883,-88-681-1327,-1-15-123,1 0 1,0-1-1,0 1 0,1-1 1,0 1-1,1-1 0,5 14 1,-3-21-445,-2 4-2427,-3 1-896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10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 8482,'0'0'1393,"0"0"-740,0 0 211,0 0-63,0 0-109,0 0-214,0 0-465,0 0 1,0 0-1,0 0 1,0-1-1,0 1 1,0 0-1,0 0 1,0 0-1,0 0 1,0 0-1,0-1 1,0 1-1,0 0 1,0 0-1,0 0 1,0 0-1,0 0 1,0-1-1,0 1 1,-1 0-1,1 0 1,0 0-1,0 0 1,0 0-1,0 0 1,0 0-1,0 0 1,0-1-1,-1 1 1,1 0-1,0 0 1,0 0-1,0 0 1,0 0-1,0 0 0,0 0 1,-1 0-1,1 0 1,0 0-1,0 0 1,0 0-1,0 0 1,0 0-1,-1 0 1,1 0-1,0 0 1,0 0-1,0 0 1,0 0-1,0 0 1,-1 0-1,21 568 2500,0 8-1933,-20-323-440,0-252-127,0-1-43,0 0-166,0 0-423,0-4-4074,0-8-2358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1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6905,'0'0'1281,"0"0"-284,21-5 520,310-35 3625,423 7-3111,-733 33-2636,-15 0-3527,-10 0-1234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1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7330,'0'0'1501,"0"0"-821,0 0-9,0 0 31,0 0-56,0 0-35,3 25 304,60 335 1487,-32-139-1297,3 332 0,-34-474-1327,10-78-3601,-5-1-918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10458,'0'0'1761,"0"0"-1011,0 0-479,0 0 341,0 19 469,20 561 1900,-16-547-2971,1-21 3,0-22 82,7-59-80,-4-1 1,-2 0 0,-6-108-1,7-100 60,-6 267-57,8-46 36,-8 54-55,-1 0 0,1 1 0,0 0 1,0-1-1,0 1 0,0 0 0,0-1 0,0 1 1,1 0-1,-1 0 0,1 0 0,0 0 0,-1 0 0,1 0 1,0 0-1,0 1 0,0-1 0,3-1 0,-4 3-1,0-1 0,0 1 0,0 0 0,0 0 0,-1 0 0,1 0 0,0 0 0,0 0 0,0 0 0,0 0 0,-1 0 0,1 0 0,0 1 0,0-1 0,0 0 0,-1 0 0,1 1-1,0-1 1,0 0 0,-1 1 0,1-1 0,0 1 0,-1-1 0,1 1 0,0 0 0,-1-1 0,1 1 0,-1 0 0,1-1 0,-1 1 0,1 1 0,13 27 15,-12-23-13,93 283 299,-15-37-223,-68-232-75,-12-20-3,1 0-1,-1 0 1,1 0 0,-1 0 0,0 0 0,1 0 0,-1 0 0,0 0-1,1-1 1,-1 1 0,1 0 0,-1 0 0,0 0 0,1 0 0,-1-1 0,0 1-1,0 0 1,1 0 0,-1-1 0,0 1 0,1 0 0,-1 0 0,0-1-1,0 1 1,0 0 0,1-1 0,-1 1 0,0 0 0,0-1 0,0 1-1,0 0 1,0-1 0,1 0 0,10-46-167,-9 37 158,18-108-88,-8 45 82,35-123 0,-30 161 11,-16 34 6,-1 1 0,0-1 0,0 0 0,1 1 0,-1-1-1,0 1 1,1-1 0,-1 1 0,1-1 0,-1 1 0,1-1 0,-1 1 0,1-1 0,-1 1-1,1 0 1,-1-1 0,1 1 0,0 0 0,-1-1 0,1 1 0,0 0 0,-1 0-1,1 0 1,0 0 0,-1-1 0,1 1 0,0 0 0,-1 0 0,1 0 0,0 0-1,-1 1 1,1-1 0,0 0 0,-1 0 0,1 0 0,-1 0 0,1 1 0,0-1 0,-1 0-1,1 1 1,-1-1 0,1 0 0,0 1 0,-1-1 0,1 1 0,-1-1 0,0 1-1,1-1 1,-1 1 0,1-1 0,-1 1 0,0-1 0,1 1 0,-1 0 0,1 1 0,8 20 52,0 2 0,-1-1 0,-2 1 0,0 0 0,3 38 0,0-7 45,7 30 77,-7-28-183,2 0 1,23 64-1,-22-100-3120,-7-20-3112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12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112 280 7330,'0'0'2415,"0"0"-1258,0 0-725,0 0 233,0 0 149,0 0-119,-7-1 19,-22-3-296,28 4-410,1 0-1,-1 0 0,0 0 0,0 0 0,0 0 0,0 0 0,0 0 1,0 1-1,1-1 0,-1 0 0,0 1 0,0-1 0,0 0 0,1 1 1,-1-1-1,0 1 0,0-1 0,1 1 0,-1-1 0,1 1 0,-1 0 1,0-1-1,1 1 0,-1 0 0,1 0 0,-1-1 0,0 3 0,-7 23 125,6-19-117,-9 31 122,1 0 0,2 1-1,1 0 1,2 0 0,2 0-1,2 1 1,7 70 0,-3-88-33,2 0 1,0 0 0,2-1-1,0 0 1,1 0 0,2-1-1,0 0 1,1 0-1,0-1 1,22 26 0,-13-21-13,2 0 0,0-2 0,1 0 0,1-1 0,1-2 0,51 31 0,-51-36-1,1-2 0,1-1 0,0-1 0,0-1 0,54 10 1,-35-13-58,0-2 0,88-3 0,-111-3-11,-1-1 0,0 0 0,0-2 0,0-1 0,-1-1 0,1-1 0,-2-1 0,1 0 0,-1-2 0,-1 0 0,0-1 0,0-1 0,22-20 0,-27 20-5,0 0 0,-1-1 1,0 0-1,-1-1 0,-1-1 0,0 0 0,-1 0 0,-1-1 1,0 0-1,-1 0 0,-1-1 0,-1 0 0,-1 0 1,0-1-1,-1 0 0,1-19 0,-3 12 5,-1 1 0,-1 0-1,-1-1 1,-1 1 0,-1 0 0,-2 0 0,0 0-1,-2 1 1,-1-1 0,-18-40 0,5 27-8,-1 2 0,-2 0 0,-1 2 1,-2 0-1,-1 2 0,-2 1 0,-1 2 1,-43-33-1,50 44 26,-1 1-1,0 2 1,-1 0 0,-1 1 0,0 2-1,-1 1 1,0 1 0,-1 1 0,0 2-1,0 1 1,-1 1 0,-47-2 0,61 7-75,1 0 1,0 2-1,0-1 1,-29 8-1,36-6 25,0 0 0,0 1 1,1-1-1,-1 1 0,1 1 0,0 0 1,0 0-1,1 0 0,0 1 0,-10 10 1,1 3-92,1 1 1,0 0-1,1 1 1,2 0-1,0 1 1,1 0-1,1 1 1,1 0-1,2 1 1,-8 41-1,3 20-1659,-1 143 0,11-197 1128,-1 77-5565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14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 5577,'0'0'1949,"0"0"-389,0 0-262,0 0 2,0 0-240,0 0-200,-4-9 1346,11 22-2134,1-1-1,0 1 0,1-1 1,0-1-1,16 15 1,2 5 177,-2-5-104,0-1 1,2-1 0,0-2 0,41 26 0,-20-15 58,-46-31 241,12 6-2078,-14-8 1512,1 0 0,-1 1 0,0-1 1,1 0-1,-1 0 0,0 0 0,0 0 0,1-1 1,-1 1-1,0 0 0,1 0 0,-1 0 0,0 0 1,0 0-1,1 0 0,-1 0 0,0 0 0,0-1 1,1 1-1,-1 0 0,0 0 0,0 0 0,1-1 1,-1 1-1,0 0 0,0 0 0,0-1 1,0 1-1,1 0 0,-1 0 0,0-1 0,0 1 1,0 0-1,0 0 0,0-1 0,0 1 0,0 0 1,0-1-1,0 1 0,0 0 0,0 0 0,0-1 1,0 1-1,0-1 0,1-8-5611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14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0 3625,'0'0'2850,"0"0"-1318,0 0-685,0 0 62,0 0-68,-16 23-333,-124 168 596,50-74 118,-32 45 1303,118-156-2345,2-3-147,0-1 0,1 0 0,-1 1 0,1-1 0,-1 1 0,1 0 0,0-1-1,0 1 1,0 0 0,0 0 0,0 5 0,1-8 17,0 0-149,27-5-4866,-9-3-710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15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18 131 9010,'0'0'1794,"0"0"-745,0 0 25,0 0 99,0 0-146,0 0-288,-17-10-165,17 8-554,1 0-1,0 0 1,-1 0 0,1 1 0,0-1 0,0 0 0,1 0 0,-1 0 0,0 1 0,0-1 0,1 1 0,-1-1 0,1 1 0,0-1 0,-1 1 0,1 0 0,0 0 0,0 0 0,3-2 0,47-20 147,-39 18-171,10-6 1,0 1 0,1 2-1,0 0 1,0 2-1,1 1 1,0 0 0,0 2-1,0 1 1,0 1-1,33 3 1,-48 1 8,-1 0 0,0 1 0,0 1 0,0-1 1,0 2-1,-1-1 0,1 1 0,-2 0 0,1 1 0,0 0 0,-1 0 1,-1 0-1,1 1 0,-1 0 0,-1 0 0,1 1 0,-1 0 0,-1 0 1,7 18-1,-10-23-15,0 1 0,-1-1 0,0 1 1,0-1-1,0 1 0,-1-1 0,1 0 1,-1 1-1,0-1 0,0 0 0,-1 0 1,1 1-1,-1-1 0,0 0 0,0 0 1,-1-1-1,1 1 0,-1 0 1,1-1-1,-1 1 0,0-1 0,-6 5 1,-8 5 37,0 0-1,-1-1 1,-31 16 0,-3 1-35,31-14 12,0 1 0,0 1 0,2 1 0,0 0 0,1 2 0,-27 37 1,36-44-3,0 1 0,1 1 0,1 0 0,0 0 0,0 0 0,2 1 0,0 0 0,1 0 0,1 0 0,0 0 0,-1 29 0,5-43-4,-1-1 1,0 1-1,1 0 1,-1-1-1,1 1 1,0-1-1,0 1 1,0-1-1,-1 0 1,1 1-1,0-1 1,1 0-1,-1 1 1,0-1-1,0 0 1,0 0-1,1 0 1,-1 0-1,1 0 1,-1-1-1,1 1 1,-1 0-1,1 0 1,-1-1-1,1 1 1,-1-1-1,1 0 1,0 1-1,-1-1 1,1 0-1,2 0 1,64 2-35,-54-2 24,-4-1 2,1 0 0,-1-1 0,0 0 0,0 0 0,12-5-1,-12 3 25,1 1 0,-1 0 0,1 1-1,0 0 1,13 0 0,-14 3-8,-1 0-1,0 1 1,-1 0 0,1 0 0,0 1 0,0 1 0,-1-1 0,0 1 0,0 1 0,0-1 0,8 8 0,-8-7 2,-1 0 0,1 0 1,1 0-1,-1-1 0,0 0 0,1-1 1,0 0-1,0 0 0,0-1 1,0 0-1,12 0 0,-18-1 5,0-2-1,0 1 0,1 0 1,-1-1-1,0 1 0,1-1 1,-1 0-1,0 0 0,0 0 1,0 0-1,0-1 0,0 1 1,0-1-1,0 0 0,-1 0 1,1 0-1,4-5 0,-1-1 18,0 0 0,0 0 0,-1-1 0,7-16 0,-12 24-32,1 1-8,10-22-358,-1-1-1,0 0 1,-2-1 0,8-33-1,-15 45-3539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0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4106 74 1144,'0'0'1855,"0"0"-702,0 0-164,0 0-3,0 0 129,0 0-78,0 0 5743,0 5-6722,-1 18 58,-1 1 1,-1 0 0,0-1 0,-2 0 0,-1 0 0,-1 0-1,-1-1 1,0 0 0,-2 0 0,-1-1 0,0 0 0,-2-1-1,0 0 1,-1-1 0,-1-1 0,-1 0 0,-34 29 0,-16 7 42,-2-3 0,-3-2 0,-2-4 0,-2-4 0,-1-2 0,-2-4 0,-87 27 0,-247 54-128,228-68 3,90-23-22,-2-4 0,-1-5 0,0-3-1,-117-1 1,27-10-57,-282-11 73,435 6-45,0-2 1,0-1 0,0-2 0,1-1-1,1-1 1,-1-2 0,2-2 0,0 0-1,0-3 1,-46-31 0,-139-87-128,89 60 72,86 46-39,1-2 0,2-1 0,-57-62 0,47 45 132,17 19-127,2-1-1,1-2 1,1 0-1,2-2 1,-32-59-1,41 65 80,-2 1-1,-1 0 1,-1 2 0,-1 0-1,-1 1 1,-43-37-1,65 62-4,0 0-17,20 381-134,-20-379 184,-1 0-7,1 0 0,0 0 0,0 0-1,0-1 1,0 1 0,0 0 0,0 0-1,0-1 1,1 1 0,-1 0 0,1 0-1,-1-1 1,1 1 0,-1 0-1,1-1 1,0 1 0,0-1 0,0 1-1,2 2 1,0-29-51,-1-336 490,-19 287-434,17 74 21,0 0-28,0 0-40,1 2 45,-1-1 1,1 1-1,-1 0 1,1 0-1,0-1 1,0 1-1,0 0 0,0-1 1,0 1-1,0-1 1,0 1-1,2 0 1,19 15 16,0-1 0,2-1 1,-1-1-1,50 21 1,-46-24-11,0 2 0,0 2 0,43 31 0,-69-46-3,0 1 0,0 0 1,1 0-1,-1 0 0,0 0 1,0 0-1,0 0 0,0 0 1,0 0-1,0 0 0,-1 0 0,1 0 1,0 1-1,-1-1 0,1 0 1,0 1-1,-1-1 0,0 0 1,1 1-1,-1-1 0,0 1 1,0-1-1,1 0 0,-1 1 1,0-1-1,-1 1 0,1-1 1,0 1-1,0-1 0,-1 0 1,1 1-1,0-1 0,-1 1 0,0-1 1,1 0-1,-2 3 0,-3 2 41,-1 0-1,0-1 0,1 1 1,-1-1-1,-14 8 0,15-10-55,0 1 0,0 0 1,0 0-1,0 0 0,-6 8 0,10-11-110,1 1 0,-1-1 0,1 1 0,0-1 0,0 1 0,0-1 1,0 0-1,0 1 0,0-1 0,0 1 0,0-1 0,0 1 0,1-1 0,-1 1 0,0-1 0,1 0 0,0 1 0,-1-1 1,1 0-1,0 0 0,-1 1 0,1-1 0,0 0 0,0 0 0,0 0 0,0 0 0,0 0 0,0 0 0,1 0 0,-1 0 0,0 0 1,0-1-1,1 1 0,-1 0 0,0-1 0,1 1 0,1-1 0,21 12-4398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1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2105 41 6993,'0'0'1909,"0"0"-761,0 0-166,0 0 177,0 0-99,0 0-245,0 0-310,0 0-169,-1 27 1003,-2-15-1307,-1 0 0,-1-1 0,0 1 1,0-1-1,-1 0 0,-1-1 0,-8 11 0,-58 67 157,53-68-173,-1-2 0,-1 0 0,-1-1 0,-1-1 1,0-1-1,-1-1 0,0-2 0,-1 0 0,0-2 0,-53 14 1,-16-3 95,-178 14 1,195-27-103,-484 10 365,467-18-334,72-1-44,-1-1 0,1-1-1,0-1 1,0-2 0,1 0 0,-1-1 0,1-1-1,1-1 1,-23-13 0,20 9-2,0-2 1,1 0-1,1-2 0,1 0 1,0-2-1,1 0 0,-24-31 1,27 28-5,1 0 0,2-1 0,0 0 0,1-2 1,1 1-1,2-2 0,-10-31 0,56 199-86,-24-99 71,-3 1-1,-1-1 0,-2 1 0,-1 66 0,-4-142 38,-2-1-1,-2 1 0,-8-42 1,-32-168-9,32 171-2,119 146-264,-72-50 323,-25-19-63,1 1 1,-1 1 0,-1 0 0,1 1-1,-1 0 1,-1 0 0,0 1-1,14 20 1,-21-28 2,-1 0 1,0 0-1,1 1 1,-1-1-1,-1 0 1,1 1-1,0-1 0,0 1 1,-1 0-1,0-1 1,1 1-1,-1-1 1,0 1-1,0 0 0,0-1 1,-1 1-1,1-1 1,-1 1-1,1-1 1,-1 1-1,0-1 0,0 1 1,0-1-1,0 0 1,0 1-1,-1-1 1,1 0-1,-1 0 0,1 0 1,-1 0-1,0 0 1,0 0-1,0-1 1,0 1-1,0 0 0,0-1 1,-5 3-1,-9 3 22,0 0-1,0-1 0,0-1 1,-32 7-1,0 0 220,40-8-346,14-3-1328,16-3-2489,-3-3-2594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2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8194,'0'0'1829,"0"0"-436,0 0-472,0 0 110,0 0 147,0 0-479,0 0-193,12 0-147,301-39 1143,-265 34-1494,408-32 157,-362 36-953,-93 1 741,-1 0-1,0 0 1,1 1 0,-1-1 0,0 0-1,1 0 1,-1 0 0,0 0-1,1 1 1,-1-1 0,0 0-1,0 0 1,1 1 0,-1-1 0,0 0-1,0 1 1,1-1 0,-1 0-1,0 0 1,0 1 0,0-1 0,0 0-1,1 1 1,-1-1 0,0 0-1,0 1 1,0-1 0,0 1-1,0-1 1,0 0 0,0 1 0,0-1-1,0 0 1,0 1 0,0-1-1,0 0 1,-1 1 0,1-1 0,0 0-1,0 1 1,0-1 0,0 0-1,0 1 1,-1-1 0,1 0 0,0 1-1,0-1 1,-1 0 0,-10 19-1343,-15 6-2063,-6-3-3215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6529,'0'0'1905,"0"0"-942,0 0-578,0 0 659,23-4 326,156-33 870,289-18-202,-154 56-3591,-297-1-591,-5 0-1879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3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9218,'0'0'1123,"0"0"-824,0 0-15,0 0 312,4 21-73,33 133 305,22 102-219,20 518 32,-78-759-626,-1-10-171,3 34 491,-2-31-876,0-23-1555,-1-9-2164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3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49 7866,'0'0'2559,"0"0"-1295,0 0-672,0 0 112,0 0 102,0 0-249,-3-8-167,-7-25-290,10 33-93,0 0 1,0 0-1,-1-1 1,1 1-1,0 0 1,0 0-1,0 0 1,0-1-1,0 1 0,0 0 1,0 0-1,0-1 1,0 1-1,0 0 1,0 0-1,0 0 1,0-1-1,1 1 1,-1 0-1,0 0 1,0 0-1,0-1 0,0 1 1,0 0-1,0 0 1,0 0-1,1-1 1,-1 1-1,0 0 1,0 0-1,0 0 1,0 0-1,1 0 1,-1-1-1,0 1 0,0 0 1,0 0-1,1 0 1,-1 0-1,0 0 1,0 0-1,1 0 1,12 2 207,11 7-80,329 224 298,-338-224-431,218 149 55,-196-130-47,-1 2 0,-1 2 0,60 71 0,-88-93-21,0 0 1,0 0 0,-1 1-1,0 0 1,-1 0 0,0 1-1,-1-1 1,0 1 0,-1 0-1,0 0 1,-1 0 0,0 1-1,-1-1 1,0 0 0,-2 23-1,-1-29 10,1 0-1,-1-1 1,0 1-1,0 0 0,-1-1 1,0 1-1,0-1 0,0 0 1,0 0-1,-1 0 1,0 0-1,0-1 0,0 1 1,-1-1-1,0 0 0,1 0 1,-1-1-1,-1 0 1,1 1-1,-8 2 0,-12 6 21,0-1-1,-1-1 1,-30 6-1,-92 21 874,92-26-714,2 3 1,-1 2 0,2 2-1,-94 46 1,128-51-235,19-13 31,0 1 0,0-1 0,0 0 0,0 0 0,0 0 0,0 0 0,0 0 0,-1 0 0,1 0 0,0 1 0,0-1 0,0 0 0,0 0 0,0 0 0,0 0 0,0 0-1,0 1 1,0-1 0,0 0 0,0 0 0,0 0 0,0 0 0,0 0 0,0 1 0,0-1 0,0 0 0,0 0 0,0 0 0,0 0 0,0 0 0,0 1 0,0-1 0,0 0 0,0 0 0,0 0 0,0 0 0,0 0 0,1 1 0,-1-1 0,0 0 0,0 0 0,0 0 0,0 0 0,0 0 0,0 0 0,0 0 0,1 0 0,-1 1 0,0-1-1,0 0 1,0 0 0,36-1-4731,3-6-2461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6385,'0'0'1853,"0"0"-856,0 0-23,0 0 301,0 0-366,0 0-321,15 13-118,5 5-374,155 152 1747,-128-111-1572,-2 1 0,-4 2 1,42 81-1,-65-106-189,-1 0-1,-2 1 1,-2 0-1,-1 1 1,-2 1-1,-2-1 1,5 66 0,-11-24 36,-5 0 0,-2-1 1,-22 103-1,-22 73-15,48-248-579,1-14-4531,0-6-4109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4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6249,'0'0'1881,"0"0"-577,0 0-324,0 0-329,0 0-263,0 0 15,0 12-54,3 46 236,3-1-1,2 0 1,3 0-1,19 60 1,-1-1-343,54 351 29,-82-464-1935,-1-6 899,-2-8-910,-6-12-3181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5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5265,'0'0'775,"0"0"-78,0 0 702,0 0 268,23 0-216,151 6 673,241 2 905,33 2-2786,-439-9-267,69 10 78,-74-10-100,1 0 1,-1 0-1,1 1 0,-1 0 1,0-1-1,1 1 1,-1 1-1,0-1 1,0 1-1,-1 0 1,1 0-1,0 0 1,4 5-1,-7-5-154,1-1 0,-1 1 1,0-1-1,0 1 0,-1 0 0,1-1 0,0 1 1,-1 0-1,0 0 0,0 0 0,1-1 0,-2 1 0,1 0 1,0 0-1,0-1 0,-1 1 0,0 0 0,1 0 1,-1-1-1,0 1 0,-1 0 0,1-1 0,0 1 0,-1-1 1,1 0-1,-1 1 0,0-1 0,1 0 0,-5 4 0,-23 23-3782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7346,'0'0'2320,"0"0"-1288,0 0-760,0 0 777,0 0 607,136-22-712,-72 9-144,10 0 0,8 1-728,4-1 329,1 2-353,-3 2-40,-8 2 104,-6 5-112,-6 2-152,5 0-593,-17 0-1215,-13 2-2849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5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12483,'0'0'2696,"0"0"-2048,0 0-600,0 0 176,0 0-224,0 0 0,0 0 0,19 6-600,-1-6-1448,-6 0-3569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6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82 40,'0'0'7892,"0"0"-5579,0 0-1836,0 0-91,0 20 174,0-10-497,5 339 3397,13-72-2924,-24-372 518,-5-2-1016,2-179 0,9 231-69,1 17-19,0 0 1,6-29-1,-5 48 25,0-1 0,0 1 0,1 0 1,0 0-1,0 0 0,1 1 0,0-1 0,1 1 1,10-15-1,-14 23 17,-1-1 1,1 0 0,-1 0-1,1 1 1,0-1 0,0 1-1,-1-1 1,1 1-1,0-1 1,0 1 0,0-1-1,0 1 1,0 0-1,0-1 1,-1 1 0,1 0-1,0 0 1,0 0 0,0-1-1,0 1 1,0 0-1,0 0 1,0 1 0,0-1-1,0 0 1,0 0 0,0 0-1,0 1 1,0-1-1,0 0 1,-1 1 0,1-1-1,0 1 1,0-1-1,0 1 1,-1-1 0,1 1-1,0 0 1,0-1 0,-1 1-1,1 0 1,-1-1-1,1 1 1,-1 0 0,1 0-1,-1 0 1,1 0-1,0 1 1,24 50 98,-22-44-115,37 100 83,30 124 0,34 96-12,-81-284-36,-6-29-62,-17-14 44,1-1 0,0 0 0,-1 0-1,1 0 1,-1 0 0,1 0 0,-1 0 0,1 0-1,0 0 1,-1 0 0,1-1 0,-1 1 0,1 0-1,-1 0 1,1 0 0,-1-1 0,1 1 0,-1 0 0,1 0-1,-1-1 1,1 1 0,-1-1 0,0 1 0,1 0-1,-1-1 1,1 1 0,-1-1 0,0 1 0,0-1-1,1 1 1,-1-1 0,0 1 0,0-1 0,1 0-1,10-27-10,-1-1 0,-1 0 0,-1-1 1,7-58-1,-7 39-201,10-67-644,-10 54 473,3 0-1,2 1 0,29-80 1,-42 140 395,0-1 0,1 1 0,-1-1 0,1 1 0,0-1 0,-1 1 0,1 0 0,0-1 0,0 1 0,0 0 0,0 0 0,0-1 0,0 1 0,0 0 0,0 0 0,1 0 0,1-1 0,-3 2 5,1 0-1,0 1 0,-1-1 0,1 0 1,0 0-1,-1 1 0,1-1 0,-1 0 0,1 1 1,-1-1-1,1 0 0,-1 1 0,1-1 1,-1 1-1,1-1 0,-1 1 0,1-1 0,-1 1 1,0-1-1,1 1 0,-1 0 0,0-1 1,0 1-1,1-1 0,-1 1 0,0 0 0,0 0 1,14 65 748,-12-53-551,6 33 258,50 267 928,-39-233-1282,53 142 0,-66-208-66,-1-1 1,2 0 0,0 0 0,11 16 0,-15-26-233,0 0 0,0 0 0,0 1 0,0-2 0,0 1 0,0 0 0,1-1 0,0 1 0,-1-1 0,1 0 0,0 0 0,0 0 0,0-1 0,0 0 0,0 1 0,0-2 0,1 1 0,5 0 0,11 0-5747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6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10762,'0'0'1825,"0"0"-1369,0 0 944,0 0 240,0 0-823,0 0 103,0 0-504,0 9-216,0-9-200,0 0-48,5 0-184,15 0-856,0 0-1409,2 0-8913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7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8090,'0'0'1779,"0"0"-646,0 0-541,0 0-1,0 0-171,0 0-14,3 13 249,21 160 524,-8 0 0,-10 331 1,-36-262-925,23-199-304,7-42-33,1 0-1,-1-1 0,0 1 0,0-1 1,-1 1-1,1 0 0,0-1 0,0 1 1,0 0-1,0-1 0,-1 1 0,1-1 1,0 1-1,0 0 0,-1-1 0,1 1 1,0-1-1,-1 1 0,1-1 0,-1 1 1,1-1-1,-1 1 0,1-1 0,-1 0 1,1 1-1,-1-1 0,1 1 0,-1-1 1,0 0-1,1 0 0,-1 1 0,1-1 0,-1 0 1,0 0-1,1 0 0,-1 0 0,-1 0 1,-5 0-4014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7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7058,'0'0'1042,"0"0"-389,0 0 80,0 0 503,29 0 17,174 0 792,78 9-89,100 2-2514,-380-11 385,0 0-1,0 0 1,0 0-1,0 0 1,0 0 0,1 0-1,-1 0 1,0 0 0,0 0-1,0-1 1,0 1 0,0 0-1,0-1 1,0 1-1,0-1 1,0 1 0,0-1-1,0 1 1,0-1 0,0 0-1,0 1 1,-1-1-1,1 0 1,0 0 0,-1 0-1,2-1 1,4-13-6043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7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9914,'0'0'1350,"0"0"-849,0 0-306,0 0 116,0 0-42,0 0 147,-1 17 303,5 71 531,19 109 0,-5-49-588,31 404-318,-37-465-762,-3-51-2162,-2-20-2537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8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5761,'0'0'1526,"0"0"-1123,0 0-254,0 0 466,0 0 126,25-9-258,4-2-325,2-3 68,0 3 0,1 0 0,42-7 0,-66 16-58,-1 2 1,0-1 0,0 1-1,1 0 1,-1 0-1,0 0 1,1 1 0,-1 1-1,0-1 1,0 1 0,0 0-1,0 1 1,0 0 0,-1 0-1,1 0 1,7 6 0,-6-2-2,0 0 0,0 0 1,0 1-1,-1 0 0,-1 1 1,1 0-1,-1 0 0,-1 0 1,0 0-1,6 15 0,-7-15-138,0 1 0,0 0 0,-1 0 0,0 0 0,-1 0 0,0 0 0,-1 0-1,0 1 1,0-1 0,-1 0 0,-1 1 0,0-1 0,0 0 0,-1 1 0,0-1 0,-1 0 0,0 0-1,0-1 1,-1 1 0,0-1 0,-1 1 0,0-1 0,-1-1 0,0 1 0,0-1 0,-1 0-1,0 0 1,0-1 0,-9 7 0,1 0-67,-1 0 0,0-1 0,-1-1 0,0 0 0,-1-2 0,0 0 0,-1-1 0,0 0 0,0-2 0,-1 0 0,0-2 0,0 0 0,-1-1 0,0-1 0,-25 1 0,45-4 8,1 0-1,-1 0 1,0 0-1,0 0 1,0-1-1,1 1 1,-1 0-1,0 0 1,0-1-1,1 1 1,-1-1-1,0 1 1,1 0-1,-1-1 1,0 1-1,1-1 1,-1 0-1,1 1 1,-1-1-1,1 1 1,-1-1-1,1 0 1,-1 1-1,1-1 1,0 0-1,-1 0 1,1 1-1,0-1 1,0 0-1,0 0 1,-1 1-1,1-1 1,0 0-1,0 0 1,0 0-1,0 1 1,0-1-1,0 0 1,1 0-1,-1-1 1,0 0 11,1 0 1,-1 0 0,0 0 0,1 0 0,0 0 0,-1 0-1,1 0 1,0 0 0,0 0 0,0 0 0,0 0 0,1 0-1,-1 1 1,3-4 0,3 1 39,0 0-1,0 0 1,0 0 0,1 1-1,0 0 1,-1 1 0,1-1-1,0 1 1,1 1-1,9-1 1,86 1 1244,-85 1-899,-1 3-238,0 0 0,-1 1 0,1 1 0,-1 0 1,0 1-1,0 1 0,-1 1 0,16 10 0,-15-9-94,-1 0 0,1-2-1,0 1 1,1-2 0,0-1-1,0 0 1,33 5 0,-46-10-176,-1 0-1,0 0 1,0 0 0,0-1 0,0 1 0,0-1 0,0 0 0,0 0 0,0 0-1,0-1 1,0 0 0,0 1 0,-1-1 0,1-1 0,0 1 0,-1 0 0,0-1-1,0 0 1,0 1 0,5-7 0,15-20-4223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1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13035,'0'0'4033,"0"0"-3313,0 0-72,0 0 128,0 0-352,0 0 0,0 0-304,-7 6-120,7 5-480,0-2-1136,0 5-6602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29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134 154 7986,'0'0'2234,"0"0"-1404,0 0-608,0 0-116,0 0 180,0 0 365,-9 17-121,0-1-367,2-4-29,1-1 0,0 1 0,0 1 0,1-1 0,1 1 0,0 0 0,-2 14 0,-6 50 755,4 1-1,2 0 0,10 135 0,-3-192-838,2 0 0,1 0 1,1 0-1,0-1 0,2 1 0,0-1 0,1-1 0,1 1 1,1-1-1,1-1 0,1 0 0,0 0 0,1-2 0,1 1 0,0-1 1,31 25-1,-25-26-46,1 0 1,0-1-1,1-1 1,1-1-1,0-1 0,0-2 1,1 0-1,1-1 1,-1-1-1,1-1 1,0-2-1,1 0 1,43 0-1,-55-4 0,0 0 1,0-1 0,0 0-1,0-1 1,0 0-1,0-1 1,0-1-1,-1 0 1,0-1-1,0-1 1,0 0-1,0 0 1,-1-1-1,0-1 1,-1 0-1,1-1 1,-2 0-1,1 0 1,-1-1-1,-1-1 1,0 0-1,9-13 1,-8 7 34,0-1 1,-1 0-1,-1-1 0,-1 1 1,-1-2-1,0 1 1,-1-1-1,-1 0 0,1-30 1,-1-12 191,-9-109 0,1 139-198,-1 0-1,-1 1 1,-2 0-1,-1 0 1,-1 1-1,-1 0 1,-2 0-1,-22-35 1,21 41-48,-2 0 0,0 0 1,-2 2-1,0 0 1,-2 1-1,0 1 1,-1 1-1,-1 1 0,-38-24 1,39 31-4,0 1 1,-1 0 0,0 2-1,0 1 1,-1 0-1,-41-5 1,5 5-75,-88 2 0,139 5 41,0 0 0,0 1 0,0 0 0,0 0 0,0 1 0,0 0 0,0 1 0,0 0-1,1 0 1,-1 0 0,1 1 0,0 0 0,0 0 0,1 1 0,-1 0 0,1 0 0,0 1 0,0 0-1,1 0 1,-1 0 0,1 0 0,1 1 0,-7 12 0,0 2-590,2 0 0,1 1 0,1 0 0,0 1 1,2 0-1,1-1 0,-2 25 0,0 17-4673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4:30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23 10138,'0'0'2611,"0"0"-1270,0 0-933,0 0 245,0 0-27,0 0-397,28-9 607,-6 4-792,0 1 0,0 2 0,1 0 0,-1 1-1,1 1 1,-1 2 0,30 4 0,-46-5-41,0 1 1,1 0-1,-1 0 1,0 0-1,-1 1 1,1 0-1,0 0 0,-1 0 1,0 0-1,0 1 1,0 0-1,9 9 1,-12-10 2,0 0 1,0-1-1,0 1 1,0 0 0,0 0-1,-1 0 1,1 1-1,-1-1 1,0 0 0,0 1-1,0-1 1,0 0-1,-1 1 1,1-1 0,-1 1-1,0-1 1,0 1-1,0-1 1,-1 1 0,1-1-1,-1 1 1,0-1-1,0 0 1,0 1-1,-2 3 1,-3 2-23,-1 0 0,0-1 0,-1 0 0,1 0 0,-1-1 0,-1 0 1,1-1-1,-18 10 0,1 2 56,-28 20 130,-68 55-96,109-82-87,0 1 0,1 0 1,0 1-1,1 0 0,0 0 1,-15 29-1,24-41 0,1-1 0,0 1 1,0 0-1,-1-1 0,1 1 0,0-1 0,0 1 1,0 0-1,-1-1 0,1 1 0,0 0 0,0-1 1,0 1-1,0-1 0,0 1 0,0 0 0,1-1 0,-1 1 1,0 0-1,0-1 0,0 1 0,1-1 0,-1 1 1,0 0-1,0-1 0,1 1 0,-1-1 0,1 1 1,-1-1-1,0 1 0,1-1 0,-1 0 0,1 1 1,-1-1-1,1 1 0,-1-1 0,1 0 0,-1 1 0,1-1 1,0 0-1,-1 0 0,1 1 0,-1-1 0,1 0 1,0 0-1,0 0 0,45 5 17,1 1 2,34 33 158,-65-29-160,0-2-1,0 0 1,0 0-1,1-2 0,1 0 1,-1-1-1,1 0 1,-1-2-1,30 3 1,-44-7 0,0 0 0,0 1 0,-1-1 0,1 0 1,0-1-1,-1 1 0,1 0 0,-1-1 0,0 1 1,1-1-1,-1 0 0,0 0 0,0 0 1,0 0-1,0 0 0,0 0 0,0-1 0,-1 1 1,1-1-1,-1 1 0,2-6 0,24-61 530,-26 65-490,5-14-168,-1-1 0,-1 0 0,0 0 0,1-36 0,-7 54-317,1 1 0,-1-1 0,1 1 0,-1-1 0,1 1 0,-1 0 0,1 0 0,-1-1-1,0 1 1,1 0 0,-1 0 0,1 0 0,-1 1 0,1-1 0,-4 1 0,-12 5-7075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6:55.2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3929,'0'0'767,"3"20"388,61 352 3133,-61-289-3653,-4-83-1328,-3 0-1490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6:55.8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1 6345,'0'0'1662,"0"0"-319,0 0-117,0 0-320,0 0-129,0 0-255,0 0-511,0 0 0,0 0-1,-1 0 1,1 0 0,0-1 0,0 1-1,-1 0 1,1 0 0,0 0-1,-1 0 1,1 0 0,0 0-1,0 0 1,-1 0 0,1 0 0,0 0-1,0 0 1,-1 0 0,1 0-1,0 1 1,0-1 0,-1 0-1,1 0 1,0 0 0,0 0 0,-1 0-1,1 1 1,0-1 0,0 0-1,0 0 1,-1 0 0,1 0-1,0 1 1,0-1 0,0 0-1,0 0 1,-1 1 0,1-1 0,0 0-1,0 0 1,0 1 0,0-1-1,0 0 1,0 0 0,0 1-1,0-1 1,0 1 0,-1 267 341,3-201-317,19 605 639,-15-595-570,3 0 0,3-1 0,27 94 0,-40-223-5262,-8 16-2664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6:56.1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7098,'0'0'2183,"0"0"-1220,0 0-654,0 0-92,0 0-45,0 0 171,25 3 125,1 0-318,20 3 333,69 18-1,59 12 823,319 25 0,-420-54-1185,-54-6-90,-5 0-30,-1 0-1,0 1 1,1 1-1,14 4 1,-27-6-86,0 0 0,0-1 1,0 1-1,0 0 0,0 0 0,0-1 0,0 1 1,0 0-1,0 0 0,0 0 0,-1 0 0,1 0 1,0 0-1,-1 1 0,1-1 0,-1 0 0,1 0 0,-1 0 1,1 1-1,-1-1 0,0 0 0,0 0 0,0 1 1,1-1-1,-1 0 0,0 1 0,-1-1 0,1 0 1,0 0-1,0 1 0,-1-1 0,1 0 0,0 0 1,-1 0-1,1 1 0,-1-1 0,0 1 0,-14 18-3581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6:56.5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63 6993,'0'0'1393,"0"0"-1081,0 0 104,0 0 928,0 0 153,130 6-441,-65-6-112,4 0-416,5 0-168,3-4 56,-1-3-416,-4 1 168,-3 1-168,-5-4-96,18-4-712,-20 2-2313,-8-3-4568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6:57.2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73 9098,'0'0'1614,"0"0"-913,0 22-301,-5 245 1043,7-49-1016,-5 231 301,2-417-502,-1-3 448,-2-56-174,-27-827 110,31 827-602,2-1 1,1 1-1,9-34 0,-12 60-11,0 1-1,0 0 1,0-1 0,0 1-1,0 0 1,0-1 0,0 1-1,0 0 1,0-1-1,0 1 1,0 0 0,0-1-1,0 1 1,0 0 0,0-1-1,1 1 1,-1 0-1,0-1 1,0 1 0,0 0-1,1 0 1,-1-1 0,0 1-1,0 0 1,1 0-1,-1-1 1,0 1 0,0 0-1,1 0 1,-1 0 0,0 0-1,1-1 1,-1 1-1,0 0 1,1 0 0,-1 0-1,0 0 1,1 0 0,-1 0-1,0 0 1,1 0-1,0 0 1,9 15-166,6 26 12,-16-41 159,69 243 128,7 21-29,-55-200-84,4-1 0,32 61 0,-56-122-18,0 0 0,0 0 0,1 1 0,-1-1 0,0 0 0,1 0 0,0 0 0,-1-1 0,1 1 0,0 0 0,0 0 0,0-1 0,0 1 0,0-1 0,0 0 0,5 2 0,-6-3 3,0 0 0,1 0 1,-1-1-1,0 1 0,1 0 1,-1-1-1,0 1 0,0-1 1,1 1-1,-1-1 0,0 0 1,0 1-1,0-1 1,0 0-1,0 0 0,0 0 1,0 0-1,0 0 0,0 0 1,0 0-1,0 0 0,-1 0 1,1-1-1,0 1 0,-1 0 1,1 0-1,-1-1 0,1 1 1,-1 0-1,0-1 0,1-2 1,17-63 63,-3-1 0,-3 0-1,-3-1 1,1-74 0,4-34-35,-9 127-27,-3 20 2,1 1-1,1-1 0,2 1 0,1 0 1,16-43-1,-23 72-7,0-1 1,0 1-1,0-1 0,0 1 0,0-1 1,1 1-1,-1-1 0,0 1 1,0-1-1,0 1 0,1-1 1,-1 1-1,0 0 0,1-1 0,-1 1 1,0-1-1,1 1 0,-1 0 1,0 0-1,1-1 0,-1 1 1,1 0-1,-1-1 0,0 1 1,1 0-1,-1 0 0,1 0 0,-1 0 1,1-1-1,-1 1 0,1 0 1,-1 0-1,1 0 0,-1 0 1,1 0-1,-1 0 0,1 0 0,-1 0 1,1 0-1,-1 1 0,1-1 1,-1 0-1,1 0 0,-1 0 1,1 0-1,-1 1 0,0-1 1,1 0-1,-1 1 0,1-1 0,-1 0 1,0 1-1,1-1 0,-1 0 1,0 1-1,1-1 0,-1 0 1,0 1-1,0-1 0,1 1 0,-1-1 1,0 1-1,15 31-6,-15-31 4,117 403 26,-35-104 191,-73-269-371,10 57-1,-14-8-3054,-5-42-2204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6:57.6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7962,'0'0'2544,"0"0"-1760,0 0 281,0 0 279,0 0-256,0 0-376,0 0-160,-3 2 9,3-2-553,0 0 128,0 0-136,0 0-112,10 0 104,17 0-705,-2 0-1719,0 0-6458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6:58.0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13515,'0'0'2656,"0"0"-1943,0 0 303,0 0 136,0 0-784,0 0-192,0 0-176,0 2-336,0-2-480,0 0-1641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02.4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6673,'0'0'1881,"0"0"-1116,0 0-369,0 0 83,0 0 284,0 0-20,26 14-150,374 216 1963,-184-98-2315,145 85-99,15-28-12,-363-182-170,-16-3-140,-24-3-824,20-2 501,-28 1-3178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4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1088,'0'0'5347,"0"0"-3199,0 0-992,0 0-227,0 0 90,0 0-239,-2 21-20,-16 268 1763,18 404-1485,1-686-1128,-1-1 0,-1 0 1,1 1-1,-1-1 1,0 0-1,-1 0 1,-3 10-1,4-14-198,0 1 0,-1 0 0,1-1 0,-1 1 0,0-1 0,0 0 1,0 1-1,0-1 0,0 0 0,-1 0 0,-3 2 0,-8 3-4086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05.0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457 18 4609,'0'0'1466,"0"0"-491,0 0 163,0 0-41,0 0-317,0 0-137,0 18 57,0 6-487,-2 0 1,0 0-1,-2-1 0,0 1 1,-11 29-1,-23 48 68,-81 157 1,120-314 626,22-73-845,-10 63-48,-2-1-1,2-94 1,-13 74 503,-20 91-495,16 0-16,-1 1-1,1 0 1,0 0-1,0 0 1,0 1-1,1 0 0,0-1 1,-2 8-1,2-6-5,-1 0-1,1-1 1,-1 1-1,0-1 1,-1 0-1,-8 9 1,10-13-34,0-1 1,0 0 0,0 0 0,0 0 0,0 0 0,-1 0 0,1-1 0,0 1 0,0-1 0,-1 0 0,-4-1 0,-42-2-718,47 3 690,-11-3-36,0 0 0,1 0 0,0-2 0,-14-5 0,-33-10 59,56 20-4,3 0 16,1 0-15,0 0 21,0 0-13,2 9 42,0 0-1,0 1 1,1-1 0,0 0-1,1-1 1,0 1 0,0 0-1,1-1 1,0 0 0,0 0-1,1-1 1,8 10 0,14 21 99,-10-9-56,-1 2 1,-1 0-1,-2 0 0,-1 1 1,17 67-1,-43-162 1939,-9-7-2012,-66-194-146,87 258 148,-1 1 0,1 0 0,0 0 0,0-1 0,0 1 0,1 0 0,0-8 0,41 14-156,203 21 162,-243-22 11,1 0-1,0 0 1,0 0 0,0 0-1,0 0 1,0 0-1,0 1 1,-1-1 0,1 1-1,0-1 1,0 1-1,-1 0 1,1 0-1,0 0 1,-1 0 0,1 0-1,-1 0 1,1 0-1,-1 0 1,1 1 0,-1-1-1,0 0 1,0 1-1,2 3 1,-1-1-4,-1 1 0,0 0 0,0 0 1,-1 0-1,0-1 0,0 1 0,0 0 0,-1 5 1,1 13-2,-1-12 11,0 1 0,-1-1-1,0 0 1,-1 0 0,0 0-1,-1 0 1,-6 12 0,-42 75 48,36-69-48,6-11-4,2-3 2,0 0 0,-1 0-1,-1-1 1,0 0 0,-14 14 0,23-27 53,0 0 0,-1-1 0,1 1 0,-1-1 0,1 1 0,0-1 0,-1 1 1,1-1-1,-1 0 0,1 0 0,-1 0 0,1 0 0,-1 0 0,1 0 0,-1 0 1,1 0-1,-1 0 0,1-1 0,-1 1 0,1-1 0,-1 1 0,1-1 0,-2 0 1,-31-21-87,22 7 64,0 0 0,0 0 0,2-1 0,0-1-1,1 0 1,0 0 0,2-1 0,0 0 0,-7-29 0,-22-51-2,31 89-30,4 7-1,-1 0 0,1 0-1,0 1 1,0-1 0,1 0 0,-1 0 0,0 0 0,1 0-1,-1 0 1,1 0 0,-1-3 0,1 5 10,0 0-15,0 0-39,0 0 12,0 0-38,0 0 0,0-1-11,33-14 118,3-7-100,-22 13 40,-1 0 1,1 1-1,1 0 0,-1 2 1,1-1-1,0 2 1,1 0-1,-1 1 1,1 0-1,0 1 0,17 0 1,112 23-567,-144-20 585,-1 0 0,1 0-1,-1 0 1,1 0 0,-1 0 0,0 0 0,1 1 0,-1-1 0,1 0 0,-1 0 0,1 0 0,-1 1 0,0-1 0,1 0-1,-1 1 1,1-1 0,-1 0 0,0 1 0,0-1 0,1 1 0,-1-1 0,0 0 0,1 1 0,-1-1 0,0 1 0,0-1 0,0 1-1,0-1 1,0 1 0,1-1 0,-1 1 0,0 23-58,-11 20-27,-60 119 124,68-189-2122,3 0-2243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20.8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1 340 8130,'0'0'1791,"0"0"-528,0 0 61,0 0-74,0 0-429,0-8-201,-1-6-385,2 0 0,0 0 0,0 1 0,2-1 0,-1 1 1,2-1-1,7-20 0,1 9-158,32-61-16,-40 78-63,1 1 0,-1 0 1,2 0-1,-1 1 1,1 0-1,0 0 1,0 0-1,13-8 1,-17 13-4,0-1 0,0 1 1,0 0-1,0 0 0,0 0 1,1 1-1,-1-1 0,0 1 0,1-1 1,-1 1-1,0 0 0,1 0 1,-1-1-1,1 2 0,-1-1 1,0 0-1,1 1 0,-1-1 1,4 2-1,-2 0 3,0 0 0,0 0 0,0 0 1,-1 1-1,1 0 0,-1-1 0,0 1 0,0 0 0,0 1 1,3 3-1,5 10-8,0 0 0,-1 1 0,13 32 1,-19-39-16,11 28 25,-1 1-1,-3 0 1,-1 0-1,-2 1 1,4 53-1,-7-2 1,-8 119-1,-14-114 83,17-97 0,0-2-14,0-29 0,8-179 37,-5 183-108,1 1 0,2 0 1,0 0-1,2 1 0,21-48 0,-18 52-13,0 1 1,1 0-1,1 1 0,19-23 0,-27 37 3,0-1 1,0 1 0,1 0-1,-1 0 1,1 1-1,0-1 1,0 1 0,1 1-1,-1-1 1,1 1-1,0 0 1,0 1 0,0-1-1,0 2 1,0-1-1,0 1 1,10-1 0,-15 2 3,1 1 0,-1-1 1,0 1-1,0 0 0,0-1 1,0 1-1,0 0 1,0 0-1,0 1 0,0-1 1,0 0-1,-1 1 0,1-1 1,0 1-1,-1-1 0,1 1 1,-1 0-1,0 0 0,1-1 1,-1 1-1,0 0 1,0 0-1,1 5 0,20 58-83,-19-51 90,44 189 42,-28-112 29,41 123 1,-55-205 177,-1-10-83,0-23-11,-5-38-44,-11-62-84,-4-99-120,15 194-23,3 1 0,0-1 0,12-53 0,-10 67 97,1-1-1,1 1 1,1 0-1,0 1 1,0 0-1,2 0 0,0 0 1,15-18-1,-15 22 2,0 0 0,1 0 0,0 1 0,0 1 0,1-1 0,1 2 0,-1-1 0,1 2-1,0-1 1,0 2 0,21-7 0,-26 10 12,-1 0-1,1 1 1,0 0-1,0 1 0,0-1 1,0 1-1,-1 1 1,1-1-1,0 1 1,0 0-1,0 1 1,-1 0-1,1 0 1,-1 0-1,1 1 0,-1-1 1,0 2-1,0-1 1,0 1-1,0 0 1,-1 0-1,0 0 1,1 1-1,5 7 1,3 5 9,-1 1 0,0 0 0,-2 0 1,0 1-1,-1 1 0,-1 0 0,-1 0 1,-1 0-1,0 1 0,6 43 0,-4 7-1,0 139 0,-9-203 0,-9 312-26,-1-78 188,8-174 110,0-14-159,2 0 0,2-1 0,11 68 0,-11-106-106,1 0-1,1-1 1,0 1-1,1-1 0,1 0 1,0 0-1,0-1 1,1 0-1,1 0 1,0-1-1,0 1 0,1-2 1,1 1-1,0-1 1,0-1-1,1 0 1,13 8-1,-14-11-56,1 0-1,1 0 1,-1-2 0,0 1 0,1-2-1,0 1 1,0-2 0,0 1-1,0-2 1,1 1 0,-1-2-1,0 0 1,1 0 0,-1-1-1,0-1 1,0 0 0,22-6 0,-18-1-387,1 0 0,-1 0 1,-1-2-1,0 0 1,18-17-1,4-9-5717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4.4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1592,'0'0'3742,"0"0"-2548,0 0-696,0 0 407,0 0 299,3 1 3552,22 4-4211,53 7-226,1-4-1,143-5 1,-135-3-1500,-89 0-1693,-11 4-2774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4.8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 5777,'0'0'3434,"0"0"-2003,0 0-728,0 0 349,0 0 103,0 0-385,17-1-90,2 1-597,11-2 216,-1 2 0,0 1 1,1 1-1,-1 1 1,32 9-1,-41-6-250,63 19 499,-76-23-676,1-1-1,-1 0 1,1 0-1,0-1 0,-1 0 1,1 0-1,0-1 0,13-2 1,-4-7-2669,-1-3-3661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5.9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1 138 4825,'0'0'2774,"0"0"-675,0 0-712,0 0-464,0 0-46,0 0-303,0 0-270,12 2 303,38 17 217,-28-10-643,-1-1 0,1-1 0,39 7 0,-29-10-66,0-1-1,0-2 1,0-1-1,49-6 1,-69 4-111,0 0-1,0-1 1,0 0 0,0-1-1,0 0 1,-1-1 0,0 0-1,0-1 1,0 0 0,-1-1-1,0 0 1,0 0 0,-1-1 0,16-17-1,-22 21 7,-1 1 0,1-1-1,-1 0 1,1 0 0,-1 0 0,0-1-1,-1 1 1,1 0 0,-1-1 0,0 1-1,0-1 1,0 1 0,0-1 0,-1 0-1,0 1 1,0-1 0,0 1-1,-1-1 1,-1-6 0,2 10-9,0 0 0,-1 1-1,1-1 1,0 0 0,-1 1 0,1-1 0,-1 0 0,1 1 0,-1-1-1,1 1 1,-1-1 0,1 1 0,-1-1 0,0 1 0,1 0 0,-1-1-1,0 1 1,1-1 0,-1 1 0,0 0 0,0 0 0,1 0 0,-1-1-1,0 1 1,0 0 0,1 0 0,-1 0 0,0 0 0,0 0 0,1 0-1,-1 0 1,0 1 0,0-1 0,1 0 0,-1 0 0,0 0 0,1 1-1,-1-1 1,0 0 0,1 1 0,-1-1 0,0 1 0,1-1 0,-1 1-1,1-1 1,-1 1 0,1-1 0,-1 1 0,0 1 0,-3 1-2,1 0 1,0 1-1,0 0 1,1 0-1,-1 0 1,1 0-1,-3 4 1,-10 42-10,2 0 0,2 0 1,2 1-1,-3 83 1,9-104 15,-5 100 100,9 150-1,11-194-69,-8-62-912,0 1-1,0 28 1,-7-40-3184,-9-7-2659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6.2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0 142 6969,'0'0'2001,"0"0"-1073,0 0 104,0 0 129,0 0 455,0 0-304,0 0-776,168-60 16,-118 54-151,4-3-353,-2 2 136,2 0-144,-2-1-40,15-8-224,-13 3-2257,-9-3-4272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6.6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73 5097,'0'0'3972,"0"0"-2727,0 0-830,0 0 72,0 0-29,0 0-212,-11 14-26,8-11-203,-2 3 43,0 0 0,0 0 0,1 0 1,0 0-1,0 1 0,0 0 0,1 0 0,0 0 0,0 0 1,0 1-1,1-1 0,1 1 0,-1-1 0,1 1 0,0 0 1,1-1-1,0 1 0,0 0 0,3 15 0,0-13-33,1 0 1,1 0-1,0 0 0,0 0 0,1 0 1,0-1-1,1 0 0,0-1 0,0 0 1,1 0-1,0 0 0,0-1 0,0 0 1,1 0-1,1-1 0,-1 0 0,1-1 1,0 0-1,0-1 0,0 0 0,1 0 1,11 1-1,-13-2-2,1-1 1,0 0-1,-1 0 0,1-1 0,0-1 1,0 1-1,0-2 0,0 1 1,-1-2-1,1 1 0,0-1 0,0-1 1,-1 1-1,0-2 0,1 1 1,-1-1-1,-1-1 0,1 1 0,-1-2 1,1 1-1,-1-1 0,-1 0 1,1-1-1,10-12 0,-10 7 80,-1 1 0,0-1 0,-1-1 0,0 1-1,-1-1 1,-1 0 0,0-1 0,-1 1 0,0 0 0,-1-1 0,0 0-1,-1 0 1,-1 1 0,0-1 0,-3-16 0,3 25-64,0 1 0,-1-1 1,0 0-1,0 1 0,-1-1 1,1 1-1,-1-1 0,0 1 1,0 0-1,0 0 0,-1 0 1,1 0-1,-1 0 0,0 0 1,0 1-1,-6-6 0,3 4-12,-1 1 0,1-1-1,-1 1 1,0 1 0,0-1-1,0 1 1,-1 0 0,1 1-1,-12-3 1,7 2-24,0 2 0,0-1 1,0 1-1,-1 1 0,1 0 1,0 1-1,0 0 0,0 1 0,0 0 1,0 1-1,0 0 0,-22 10 0,26-8-43,0 0-1,0 0 0,0 1 1,1 0-1,0 0 0,0 1 0,1 0 1,-1 0-1,1 0 0,1 1 0,-8 14 1,5-6-1103,0 1 1,-9 30-1,6-2-4461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7.0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118 0 7362,'0'0'981,"0"0"-50,-16 20 365,-49 68-189,60-80-958,0 0-1,1 0 1,0 0-1,1 1 1,-1-1 0,1 1-1,1 0 1,0 0-1,0 0 1,1 0-1,0 0 1,0 0 0,1 1-1,1 9 1,0 3 108,-1-12-217,1 0 1,1 0-1,0 0 0,0 0 0,1 0 1,0-1-1,0 1 0,1-1 0,1 0 1,0 0-1,0 0 0,0-1 0,1 0 1,0 0-1,1 0 0,0-1 1,0 0-1,1 0 0,-1-1 0,2 0 1,10 7-1,-7-6-26,0 0 0,1-1 0,-1 0 0,1-1 1,0 0-1,1-1 0,-1-1 0,1 0 0,0-1 0,-1 0 1,1-1-1,0-1 0,0 0 0,0-1 0,16-3 0,-21 2 37,-1-1 0,0 0 0,-1-1 0,1 1 0,0-1 0,-1-1 0,0 0 0,0 0 0,0 0 0,-1 0 0,0-1 0,0 0 0,0-1-1,-1 1 1,0-1 0,0 0 0,0-1 0,-1 1 0,0-1 0,4-12 0,-3 6 20,0-1 0,0 0-1,-2 0 1,0-1 0,0 1 0,-1-1 0,-1 1-1,-1-1 1,-1 0 0,-3-23 0,3 32-46,-1 0 1,0 0 0,-1 0 0,0 0-1,0 1 1,-1-1 0,1 1 0,-1 0-1,-1 0 1,1 0 0,-1 0-1,0 1 1,0 0 0,-1 0 0,1 0-1,-1 1 1,0 0 0,-1 0 0,1 0-1,-1 1 1,1 0 0,-1 0 0,-13-2-1,2-1 3,-1 2-1,1 1 1,-1 0-1,0 1 1,0 1 0,-1 1-1,1 0 1,-20 4-1,32-3-25,0 0-1,0 1 1,1 0-1,-1 0 1,0 0-1,1 1 1,-1 0-1,1 0 1,0 0-1,0 1 1,0 0-1,0 1 1,1-1-1,0 1 1,-1 0-1,2 0 1,-1 0-1,1 1 1,0 0-1,0 0 1,0 0-1,-5 12 1,3 1-706,0-1 0,2 1 0,0-1 1,1 1-1,1 1 0,0-1 0,2 22 0,0 16-9985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7.3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 12843,'0'0'1576,"0"0"-920,0 0-480,0 0 96,0 0 80,0 0-352,0 0-520,64 5-1672,-39-21-5242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7.7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124 95 6729,'0'0'1988,"0"0"-1088,0 0-377,-6 20 595,1-4-822,-1 1 26,1 0 1,0 1 0,2-1-1,0 1 1,-1 35 0,3-22 116,2-1 1,1 1 0,2-1-1,8 33 1,-9-50-387,1 0-1,1-1 1,1 0-1,-1 0 1,2-1-1,0 1 1,0-1 0,1-1-1,0 1 1,1-1-1,0-1 1,12 11-1,-7-9-29,0-1 0,1-1 0,0 0-1,0 0 1,1-2 0,0 0-1,0-1 1,1 0 0,-1-1 0,1-1-1,1-1 1,-1-1 0,0 0-1,1-1 1,-1-1 0,32-3-1,-38 2-5,0-1-1,0 0 0,0-1 1,-1 0-1,1-1 0,-1 0 1,0-1-1,0 0 0,0 0 1,-1-1-1,0 0 0,0-1 1,0 0-1,-1-1 0,0 1 1,-1-1-1,1-1 0,-2 0 0,1 0 1,-1 0-1,0 0 0,-1-1 1,0 0-1,-1-1 0,0 1 1,-1 0-1,3-14 0,-3 10 43,-1 0 0,0 0 0,-1 0 0,0-1 0,-2 1 0,1 0 0,-2-1 0,0 1-1,0 0 1,-2 0 0,0 0 0,0 1 0,-1-1 0,-1 1 0,-9-17 0,3 11 69,-1 1 1,0 1 0,-1 0-1,-1 1 1,-1 0-1,0 1 1,-1 1 0,0 1-1,-28-16 1,24 17-116,0 0-1,-1 2 1,-1 1 0,1 0 0,-2 2 0,1 0 0,-1 2-1,0 0 1,0 2 0,0 1 0,-1 1 0,-47 3 0,65-1-51,-1 0 1,1 1 0,0 0 0,0 0-1,0 0 1,0 1 0,1 0 0,-1 0 0,1 0-1,0 1 1,0 0 0,0 1 0,0-1 0,1 1-1,-1 0 1,1 0 0,0 1 0,1 0 0,0-1-1,0 2 1,0-1 0,0 0 0,1 1-1,-3 9 1,0-1-527,1 1 0,1 0-1,-4 31 1,2 47-5310,6-43-3898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4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8434,'0'0'1704,"0"0"-824,0 0-416,0 0 41,0 0 447,0 0-184,0 0 176,136 134-352,-86-99-176,-3 3-144,-5-2-272,-5-5 48,-10-5-48,-2-6-72,-1-9-432,-6-6-1424,-6-5-4113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18.5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385 41 7138,'0'0'4055,"0"0"-2700,0 0-576,0 0 394,0 0-315,-21-7-395,-69-22-286,83 28-169,0 0 1,0 0-1,0 0 1,0 1-1,0-1 0,0 2 1,0-1-1,1 1 1,-1 0-1,0 1 0,0-1 1,0 1-1,1 1 1,-1-1-1,1 1 0,0 0 1,-8 6-1,2-1 0,0 1 1,1 0-1,1 1 0,-1 0 1,2 1-1,-11 14 0,12-14-10,1-1-1,0 2 0,1-1 0,1 1 0,-1 0 0,2 0 1,0 1-1,0-1 0,-2 18 0,5-25 1,0 0-1,1 0 0,0-1 1,-1 1-1,2 0 1,-1 0-1,1 0 1,-1-1-1,1 1 1,1 0-1,-1-1 0,0 1 1,1-1-1,0 1 1,0-1-1,1 0 1,-1 0-1,1 0 0,0 0 1,0 0-1,0-1 1,1 1-1,-1-1 1,1 0-1,-1 0 1,1 0-1,8 4 0,0-1-1,0-1-1,0-1 0,0 1 0,0-2 1,0 0-1,1-1 0,0 0 0,-1 0 0,1-2 1,0 1-1,0-2 0,-1 0 0,19-3 1,-21 2-9,-1-1 1,0 0-1,0 0 1,0-1-1,0 0 1,-1 0-1,0-1 1,0 0-1,0 0 1,0-1-1,-1 0 1,0-1-1,0 1 1,-1-1-1,1-1 1,-2 1-1,1-1 1,6-12-1,-5 3 29,0-1-1,-2 1 0,0-1 0,-1 0 0,0 0 1,-2-1-1,0 1 0,-1-1 0,-3-28 0,2 46-8,1 1 0,-1 0 0,0 0-1,0-1 1,0 1 0,0 0-1,0 0 1,0-1 0,0 1 0,0 0-1,0 0 1,0-1 0,0 1-1,0 0 1,0 0 0,0-1 0,0 1-1,0 0 1,0 0 0,-1-1-1,1 1 1,0 0 0,0 0-1,0-1 1,0 1 0,0 0 0,-1 0-1,1 0 1,0 0 0,0-1-1,0 1 1,-1 0 0,1 0 0,0 0-1,0 0 1,0 0 0,-1-1-1,1 1 1,0 0 0,0 0 0,-1 0-1,1 0 1,0 0 0,0 0-1,-1 0 1,1 0 0,0 0 0,0 0-1,-1 0 1,1 0 0,0 0-1,0 0 1,-1 0 0,1 0 0,0 0-1,0 1 1,-1-1 0,1 0-1,0 0 1,-11 15 7,6 13-8,1 0 1,2 0-1,2 54 1,1-29 25,5 485-17,-3 330 1181,-3-853-983,0-6 1,0 0-1,0 0 1,-1 0-1,0 0 1,-1 0 0,1-1-1,-5 12 1,5-19 55,1-1-18,0 0-80,0 0 39,0 0-126,0 0-140,0 0-370,0 9-5812,0-5-3685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40.6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20 129 3689,'0'0'1787,"0"0"-479,0 0-94,0 0 142,0 0-360,0 0-350,-13 14 863,11-7-1430,1-1 0,0 1-1,0 0 1,0 0 0,0 0-1,1 0 1,1 0-1,-1 0 1,1 0 0,0 0-1,1 0 1,-1 0 0,1 0-1,1-1 1,-1 1 0,1-1-1,0 1 1,1-1 0,0 0-1,-1 0 1,2-1 0,-1 1-1,1-1 1,5 5-1,0-1-48,1-1 0,-1 0 0,2-1 0,-1 0 0,1-1-1,0 0 1,0-1 0,1 0 0,-1-1 0,1-1 0,0 0-1,14 2 1,-14-3 5,0-1 0,0 0 0,0-1-1,0 0 1,0-1 0,17-3 0,-23 2-1,1-1-1,-1 1 1,0-1 0,0-1-1,0 1 1,0-1 0,0 0 0,-1-1-1,0 0 1,0 0 0,9-9-1,-5 3 121,-1 0-1,0 0 1,-1-1-1,0 0 0,-1 0 1,0-1-1,5-13 1,-9 19-98,-1-1 1,1 0 0,-1 0 0,-1 0-1,0 0 1,0 0 0,0-1 0,-1 1-1,0 0 1,-1 0 0,0 0 0,0 0-1,-5-16 1,4 19-45,-1-1 1,0 1-1,0 0 0,0 0 1,0 0-1,-1 0 0,0 1 0,0-1 1,0 1-1,0 0 0,-1 0 1,0 0-1,1 1 0,-2 0 1,1 0-1,0 0 0,0 1 1,-1-1-1,0 1 0,1 0 0,-1 1 1,-8-2-1,-7 0-24,0 0 0,0 1 0,0 1 0,-41 4 0,54-2 11,0 0 1,0 0-1,1 1 1,-1 0-1,0 0 1,1 1-1,0 0 1,0 1-1,0-1 1,0 1-1,0 1 1,1-1-1,0 1 1,0 0 0,0 0-1,0 1 1,1 0-1,0 0 1,0 0-1,1 1 1,-1-1-1,1 1 1,-3 9-1,1-2-298,0 0 1,2 0-1,-1 1 0,-3 24 0,6-18-1385,0 1-1,1 33 1,3-29-3548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41.1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804 0 4033,'0'0'2595,"0"0"-1153,0 0-667,0 0 441,0 0 12,0 0-446,-3 5-105,-18 32-113,-3-2 0,0 0 0,-3-2 0,-33 34 0,3-2-309,-128 153-37,-162 252 0,339-457-268,2-5-8,0 0 1,1 1 0,0 0-1,0 0 1,1 0 0,0 1-1,0 0 1,1-1 0,-2 14-1,5-22-789,4-2-2816,11-6 1749,0-7-1888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41.8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247 1 6145,'0'0'1767,"0"0"-884,0 0-27,0 0 58,0 0-177,0 0-298,-14 13-40,-23 23 45,1 1-1,2 2 1,-31 45 0,57-71-335,0 0 1,1 1-1,0-1 1,1 2-1,1-1 1,0 0-1,1 1 1,1 0-1,0 0 1,1 0-1,0 1 0,1 16 1,2-27-70,0 0-1,1 0 1,-1 0 0,1 0 0,0 0 0,1 0-1,-1-1 1,1 1 0,0-1 0,0 0-1,0 1 1,1-1 0,-1-1 0,1 1-1,0 0 1,0-1 0,0 0 0,1 0-1,-1 0 1,1-1 0,8 4 0,0 1 35,1-1 0,1-1 0,-1 0 0,1-1 0,0-1 0,21 3 0,-16-4-15,0-2 0,0 0 0,0-1 0,0-1 0,0-1 0,-1-1 0,1-1-1,-1 0 1,30-13 0,-35 11-30,0 0-1,0-1 1,-1 0-1,0-1 0,-1-1 1,0 0-1,0 0 1,-1-1-1,-1-1 0,1 0 1,-2 0-1,15-26 1,-18 26 59,0-1 1,-1 1-1,-1-1 1,0 0-1,-1-1 1,0 1 0,-1-1-1,-1 1 1,0-1-1,-1 1 1,0-1-1,-1 1 1,-4-18-1,4 26-76,-1 1 0,0 0 0,0 0 0,0 0 0,-1 0 0,0 0 0,1 0-1,-1 1 1,0-1 0,-1 1 0,1 0 0,-1 0 0,1 0 0,-1 0 0,0 1 0,0-1-1,0 1 1,0 0 0,-1 0 0,1 1 0,0-1 0,-1 1 0,-7-1 0,-9-3 2,0 2 0,-1 0 1,-36 1-1,36 2-22,0 1 0,0 1 0,0 0 0,-42 12 0,51-10-14,1 1 1,-1 0-1,1 1 0,0 1 1,0 0-1,1 1 1,0 0-1,0 0 0,-12 14 1,12-11-63,1 0 0,1 1 0,0 0 1,1 1-1,0 0 0,1 0 0,0 0 0,-9 29 0,7-13-1084,2 1 0,1 1 0,-2 39-1,3-18-5270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25.5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1161 6361,'0'0'2621,"0"0"-1367,0 0-572,0 0 148,0 0 305,-1 8-148,-2 4-688,-5 33 2537,14-49-2025,36-34-290,46-54 0,-20 19-298,461-488 422,-180 172-3621,-290 321-1451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25.9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1488 11803,'0'0'2504,"0"0"-1040,0 0-463,134-125-105,11-15 176,78-66-608,36-35-248,8-7-216,-30 12-288,-86 76-1064,-45 29-6138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55.8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45 3505,'0'0'1121,"0"0"-94,0 0 136,0 0 308,0 0 193,0 0-389,1-4-226,3-11 158,-2 7 1085,3 6-2110,0 0 0,0 0 0,1 0 0,-1 1 0,0-1 1,8 0-1,-12 2-171,15-2-34,0 0 0,0 1 0,1 1 1,-1 1-1,0 0 0,0 1 1,30 8-1,-12 0-45,0 1 0,49 24 0,-71-30 15,-2 1 0,1 0 0,-1 1-1,0 0 1,0 0 0,15 17 0,-23-23 38,0 1 1,0 1 0,0-1 0,-1 0-1,1 0 1,-1 1 0,1-1-1,-1 0 1,0 1 0,0 0-1,0-1 1,0 1 0,-1 0 0,1-1-1,-1 1 1,1 0 0,-1 0-1,0-1 1,0 1 0,0 0 0,-1 0-1,1-1 1,-1 1 0,1 0-1,-1-1 1,0 1 0,0 0-1,0-1 1,0 1 0,-1-1 0,1 1-1,-1-1 1,1 0 0,-1 0-1,0 0 1,-2 3 0,-36 33 8,-45 34 1,44-39-2,-54 57-1,92-88 8,0 1 0,1 1 0,-1-1-1,1 0 1,0 1 0,0-1 0,0 1-1,0 0 1,1-1 0,-1 1-1,1 0 1,0 0 0,1 0 0,-1 0-1,0 0 1,1 0 0,0 0 0,0 6-1,2-4 0,-1 0 0,1 0 0,0 0 0,0 0 0,1-1 0,-1 1 0,1-1 0,0 1 0,1-1 0,7 9 0,6 3-1,0-1-1,0 0 0,2-1 1,0-2-1,24 15 0,-20-15 55,9 6-22,0 0-1,-2 2 1,45 40-1,-68-55-31,-1 0 0,0 1 0,0 0 0,-1 0 0,0 0 0,0 0 0,0 1 0,-1 0 0,0 0 0,-1 0 0,0 0 0,0 1 0,-1-1 0,0 1 0,0 0 0,-1 0 0,0-1 0,0 1 0,-1 0 0,-2 14 0,-2-13 21,0 0 0,0-1 0,-1 0-1,0 0 1,-1 0 0,0-1 0,0 1-1,-1-1 1,0-1 0,-15 13 0,-9 13 72,1 0-64,3 2 1,1 2 0,-24 44-1,40-64-20,2 2 1,0-1-1,1 1 0,1 0 0,1 1 1,0-1-1,2 1 0,0 0 0,0 26 0,3-36-11,0 0 0,1-1 0,-1 1 0,2-1 0,0 1 0,0-1 0,0 0 0,1 0 0,1 0 0,-1 0 0,2 0 0,-1-1 0,1 0 0,0 0 0,1 0 0,0 0 0,12 12 0,22 17 56,75 55 0,26 22-46,-127-100 0,0 1-1,-1 0 1,-1 0 0,0 1-1,-1 1 1,17 34 0,-24-41-9,0-1 0,-1 1 1,0-1-1,0 1 0,-1 0 0,0 0 1,-1 0-1,0 1 0,-1-1 0,0 0 1,-1 0-1,0 0 0,0 0 0,-5 18 1,0-13 14,0 0 0,-1-1 0,0 0 0,-1 0 0,-1 0 0,0-1 1,-1 0-1,-19 18 0,-121 114-34,-7 7 62,128-121-35,2 1 0,1 2-1,-24 41 1,44-64-5,0 0 0,1 1 1,1 0-1,0 0 0,0 0 0,1 0 0,0 0 0,2 1 0,-1 0 0,1-1 0,1 1 0,2 17 1,-2-26-4,1 0 1,0 0-1,1 0 1,-1 0-1,1 0 1,0-1-1,0 1 1,0 0-1,0-1 1,1 0-1,-1 1 1,1-1-1,0 0 1,0 0-1,0-1 1,0 1-1,7 4 1,7 4-19,0-1 1,27 11-1,-22-11 16,63 28 19,76 41 49,-146-70-59,-1 0-1,1 1 0,-1 1 0,-1 0 1,0 1-1,-1 1 0,20 24 1,-29-32-4,1 1 0,-1 0 1,0 0-1,-1-1 0,1 2 1,-1-1-1,-1 0 1,1 0-1,-1 1 0,0-1 1,0 0-1,-1 1 0,0-1 1,0 1-1,0-1 1,-1 1-1,0-1 0,-1 0 1,1 1-1,-1-1 0,0 0 1,-1 0-1,-4 10 1,-7 9 13,-2-1-1,0-1 1,-1 0 0,-23 23 0,13-15-30,-7 10 16,-169 218 56,182-228-62,1 2 1,1 0-1,2 1 1,2 1-1,1 0 1,-14 58 0,24-76 13,1 0 1,1 0 0,0 0-1,2 0 1,0 0 0,4 30 0,-2-36-13,0 0 0,1 0 0,1 0 0,0 0 0,0-1 0,1 0 0,1 0 0,-1 0 0,2-1 0,-1 1 0,9 8 0,101 96 62,-80-82-57,-1 2-1,53 67 1,-79-88 1,0 0 1,-1 1-1,0 0 0,-1 0 0,-1 1 1,-1 0-1,0 0 0,-1 0 0,0 1 1,-1-1-1,-1 1 0,1 26 0,-4-25 4,0 1-1,-1 0 1,0-1-1,-2 1 1,0-1-1,-11 29 1,2-16 0,-2-1 0,-30 48 1,-86 107-3,-39 64-10,148-211 8,1 2 0,2 0-1,2 1 1,-21 76-1,34-102 1,1 1 0,0 0 0,2 0 0,-1 0 0,2 0 0,0 0 0,2 19 0,0-27-6,-1 0 1,1 0-1,0 0 0,1 0 1,0 0-1,0-1 0,0 1 1,1-1-1,0 0 0,0 0 1,0 0-1,1 0 0,0-1 1,0 0-1,0 0 0,10 7 1,15 7-20,2-1 0,0-2 0,39 15 0,-39-19 3,0 3 0,-1 0 1,48 33-1,-70-42 16,-1 1 0,0 0-1,0 1 1,0 0 0,-1 0 0,-1 1 0,1 0 0,-1 0-1,-1 0 1,1 1 0,-2 0 0,1 0 0,-1 0 0,-1 0-1,4 21 1,1 34 16,-3 1 0,-7 117 0,1-154-10,-5 32-1,-2-1 0,-4 0 0,-1 0 0,-24 60 0,18-63 7,3 0 1,2 1-1,3 0 0,-5 79 0,15-110-1,2-1 0,5 43-1,-4-58-6,0 0 0,2-1 0,-1 1 0,1-1 0,0 0-1,1 0 1,1-1 0,-1 0 0,9 11 0,37 45 6,75 108-76,-110-146 39,0 1 1,-3 0-1,0 1 0,17 59 0,-17-32 23,-3 0-1,5 92 0,-12 117-4,-4-163 4,0-62-19,-3 0-1,-1 0 0,-2-1 0,-1 0 0,-21 56 0,22-64-326,1 0 0,2 0 0,1 0 0,2 1-1,4 54 1,-2-34-889,9 77-2786,-3-72 1182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02.3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44 472,'0'0'1035,"0"0"-283,0 0 10,0 0-57,0 0-21,0-4-24,0-8-841,0-10 4618,0 16-513,0 28-3762,-1 5-111,2-1 0,2 1 0,0-1 0,13 48-1,-12-62 4,0 0 0,1 0 0,1 0 0,0 0 0,1-1 0,0 0 0,0 0 0,1 0 0,1-1 0,-1-1 0,20 16 0,-5-7 49,1-1 1,1-2-1,0 0 0,1-1 1,0-2-1,1-1 1,1-1-1,31 7 0,-20-9-72,-1-1-1,1-2 1,0-2-1,0-2 1,62-5-1,166-44 111,-117 17-82,4 12 97,0 6 0,189 9-1,-230 4-126,-106 0-33,0 1-1,0 0 1,0 0-1,0 0 1,-1 1-1,1 0 0,0 0 1,-1 1-1,0 0 1,12 7-1,0 2 6,-1 1 0,19 18 1,-36-31-2,2 2 8,1-1 0,-1 0 1,1 0-1,-1 0 0,1-1 0,-1 1 0,1-1 1,0 1-1,-1-1 0,1 0 0,0 0 1,-1 0-1,1 0 0,4-1 0,37-8 118,2-5-126,1 2-1,0 2 1,0 3-1,1 1 1,0 2-1,1 3 1,51 5-1,144 37 83,-215-38-81,17 3 13,-1-2 0,0-2 0,72-6 0,-109 2-10,1 0 1,-1 0 0,0-1-1,0 1 1,0-2-1,-1 1 1,1-1-1,-1-1 1,0 1 0,0-1-1,0 0 1,0-1-1,-1 1 1,0-1 0,9-12-1,3-7 37,-2-1 0,0 0 1,13-31-1,1-1-83,-26 50 20,-1 3 71,0 0 1,0 0-1,0 0 0,-1-1 0,0 1 1,0-1-1,0 1 0,-1-1 0,1-9 1,-2 14-36,0 1-16,0 0-52,0 0-155,0 0-136,-15 14-4080,-4-1-544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04.2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1224,'0'0'2285,"0"0"-1320,0 0-567,0 0-157,0 0 121,0 0 80,17 7 993,6 58-90,-20-53-1269,1 0-1,0 1 1,1-1 0,0 0 0,0-1 0,2 0 0,-1 0 0,1 0 0,1 0 0,0-1 0,1-1 0,15 15-1,-8-12 65,1-1 0,1 0 0,0-2 0,0 0 0,1-1 0,0 0 0,0-2 0,36 7-1,-7-5 315,1-3-1,74-1 1,-110-4-423,0-1 1,-1-1 0,1 0-1,0-1 1,-1 0 0,1-1-1,-1 0 1,17-9 0,7-7 182,45-32 0,-56 34-133,1 2-1,0 0 1,55-23 0,-71 36-76,0 1 0,1 0 0,-1 0 0,0 1 0,1 0 0,0 1 1,-1 0-1,16 2 0,9 4 43,41 12 0,-51-11-23,0-1 0,1-2-1,44 4 1,29-23 102,-85 14-129,-1 2 0,1 0 1,0 1-1,-1 0 0,0 1 0,1 1 0,-1 0 1,24 11-1,0-1 3,0-1 1,1-2-1,1-2 0,43 6 1,-71-14 11,-1 0 0,0 0 1,1-1-1,-1 0 1,0-1-1,0 0 0,1-1 1,-1 0-1,0-1 1,0 0-1,-1 0 1,1-1-1,17-10 0,-14 5-5,1 0 0,-2-1-1,0-1 1,0 0-1,-1 0 1,0-1-1,-1 0 1,12-19 0,-4-1-198,-15 27 432,0-1 0,0 0 0,1 1 0,-1 0 0,1 0 0,0 0 0,6-5 0,-7 8-632,0 0-1,1 0 1,-1 0 0,0 0 0,1 0 0,-1 1 0,1 0 0,0 0 0,6-1 0,4-1-5736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05.8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61 140 4137,'0'0'1264,"0"0"-353,0 0 268,0 0 59,0 0-208,0 0-307,-13-5 1231,11 9-1942,1 1-1,-1-1 1,1 1-1,0-1 1,0 1-1,1 0 1,-1-1 0,1 1-1,0 0 1,1-1-1,-1 1 1,1 0-1,-1-1 1,2 1 0,-1-1-1,0 1 1,1-1-1,0 1 1,0-1 0,0 0-1,0 0 1,1 0-1,0 0 1,4 5-1,-1-5 35,0-1-1,0 1 0,1-1 0,-1-1 0,0 1 0,1-1 0,0 0 1,-1-1-1,1 1 0,0-1 0,0-1 0,0 1 0,0-1 0,0 0 1,0-1-1,-1 0 0,1 0 0,0 0 0,8-3 0,-10 2 15,0 0 1,0-1-1,0 1 0,0-1 0,-1 0 0,1 0 0,-1 0 0,1 0 0,-1-1 0,-1 0 0,1 0 0,0 0 0,-1 0 0,0 0 0,0-1 0,0 0 0,-1 1 0,1-1 1,-1 0-1,0 0 0,0-1 0,-1 1 0,0 0 0,0 0 0,1-6 0,-1 3-13,-1 1 0,1 0 0,-1-1 0,-1 1 0,1-1 0,-1 1 0,0 0 0,-1-1-1,-3-10 1,3 14-46,-1 0 0,1-1 0,-1 1 0,0 0 0,0 1 0,-1-1 0,1 0 0,-1 1 0,0 0 0,1 0 0,-1 0 0,-1 0 0,1 1 0,0-1 0,-6-1 0,1 0-14,1 1-1,-1 0 0,0 0 0,0 1 0,0 0 0,0 1 1,-1-1-1,1 2 0,0 0 0,0 0 0,-1 0 1,1 1-1,-14 4 0,18-4 7,1 0 1,-1 0-1,1 1 0,0 0 1,0 0-1,0 0 0,0 1 1,0-1-1,0 1 0,0 0 1,1 0-1,0 0 0,-1 1 1,1-1-1,0 1 0,1 0 1,-1 0-1,1 0 0,0 0 1,0 0-1,0 0 0,0 1 1,1-1-1,-1 0 0,1 1 1,0-1-1,1 1 0,-1 7 1,0-8 0,1 0 0,0 1-1,0-1 1,0 0 0,0 0 0,1 0 0,-1 1 0,1-1 0,0 0 0,0 0 0,1 0 0,-1 0 0,1-1 0,0 1 0,3 5 0,-2-6 1,0-1 1,0 1-1,1-1 0,-1 0 0,0 0 1,1 0-1,-1-1 0,1 1 1,0-1-1,0 1 0,-1-1 0,1-1 1,0 1-1,0 0 0,0-1 1,0 0-1,4 0 0,7 1 10,0-2 1,0 1-1,0-2 0,-1 0 0,1 0 0,0-2 1,-1 0-1,0 0 0,26-13 0,-28 11 16,-6 3-27,0 0 0,0 1 0,0-1 0,0 1 0,0 1 0,0-1 0,1 1 0,6-1 0,-12 3-4,0-1 1,0 1-1,-1-1 0,1 1 1,0-1-1,-1 1 1,1-1-1,0 1 0,-1 0 1,1-1-1,-1 1 0,0 0 1,1-1-1,-1 1 1,1 0-1,-1 0 0,0 0 1,1-1-1,-1 1 1,0 0-1,0 0 0,0 0 1,0 0-1,0-1 0,0 2 1,3 29-61,-3-26 70,1 139 16,-4-104 90,3 0-1,1 0 1,2 0-1,9 41 1,-12-80-162,0 0 0,0 0 0,0 0 0,0 0 0,1 1 0,-1-1 0,0 0 0,1 0 0,-1 0 0,1 0 0,-1 0 0,1 0 0,-1 0 0,1 0 0,0 0 0,-1 0 0,1 0 0,0 0 0,0-1 0,0 1 0,0 0 0,-1-1 0,1 1 0,0 0 0,0-1 0,0 1 0,1-1 0,-1 1 1,0-1-1,0 0 0,0 1 0,0-1 0,0 0 0,0 0 0,1 0 0,-1 0 0,0 0 0,0 0 0,0 0 0,0 0 0,2-1 0,7-5-3565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1632,'0'0'4360,"0"0"-2792,0 0-1000,0 0 109,0 0-72,0 0 190,0 7 133,-11 215 2363,2-80-3109,9-74-3624,0-55-1353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5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10 11002,'0'0'1606,"0"0"-842,0 0 96,0 0 590,0 0-611,0 0-628,-16-2-122,-51-5-36,64 7-50,0 0 0,0 0 0,0 1 0,-1-1 0,1 1 0,0 0 0,0 0 0,1 0 0,-1 0 0,0 1 0,0-1 0,0 1-1,1-1 1,-1 1 0,1 0 0,-1 0 0,1 0 0,0 1 0,0-1 0,0 0 0,0 1 0,0 0 0,1-1 0,-1 1 0,1 0 0,-3 5 0,3-5-10,0-1 1,0 1 0,0-1 0,0 1-1,1-1 1,-1 1 0,1-1 0,0 1 0,-1 0-1,1-1 1,0 1 0,0 0 0,1-1 0,-1 1-1,1-1 1,-1 1 0,1 0 0,0-1-1,0 1 1,0-1 0,0 0 0,0 1 0,0-1-1,1 0 1,-1 0 0,1 0 0,2 3 0,21 10-17,45 20 1,27 16-75,-89-45 98,0-1-1,0 1 1,0 1 0,-1-1-1,0 1 1,-1 1-1,1-1 1,8 15 0,-13-18 5,1-1 1,-1 1 0,0-1 0,0 1-1,-1 0 1,1 0 0,-1 0 0,0 0 0,0 0-1,0 0 1,0 0 0,-1 0 0,0 0-1,0 0 1,0 1 0,0-1 0,-1 0 0,1 0-1,-1 0 1,0 0 0,0 0 0,-1 0-1,1 0 1,-1 0 0,0-1 0,0 1-1,0 0 1,0-1 0,-1 0 0,-5 6 0,2-3 10,-1-1 1,0-1 0,0 1 0,0-1-1,0 0 1,-1 0 0,1-1-1,-1 0 1,0-1 0,0 0 0,0 0-1,-1 0 1,1-1 0,-13 0 0,9-1 21,1 1 0,-1-2 1,1 0-1,-1 0 1,1-1-1,0-1 0,-15-4 1,21 5-227,1 0 1,-1-1 0,1 1-1,-1-1 1,1 0-1,0 0 1,0 0 0,0-1-1,1 0 1,-1 1 0,1-1-1,0 0 1,0-1-1,0 1 1,1 0 0,-1-1-1,1 0 1,-3-8 0,1-8-4098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5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3937,'0'0'7209,"0"0"-6024,0 0-289,0 0 8,-42 131-64,27-86-336,0-3-144,3 0-272,2-4-88,0 9-64,5-12-2024,-2-1-5594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06.4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20 5569,'0'0'1162,"0"0"-631,0 0-53,0 0 728,0 0-203,0 0-363,30-2 217,-4-4-689,0 2-1,0 0 1,0 2-1,1 1 0,41 3 1,-67-2-165,1 1 0,0-1 0,-1 0 1,1 1-1,0-1 0,-1 1 0,1 0 0,-1-1 1,1 1-1,-1 0 0,1 0 0,-1 0 0,1 0 1,-1 0-1,0 0 0,0 1 0,0-1 1,1 0-1,-1 1 0,-1-1 0,1 0 0,0 1 1,0-1-1,0 1 0,-1 0 0,1-1 0,-1 1 1,1 0-1,-1-1 0,0 1 0,1 0 1,-1-1-1,0 1 0,0 0 0,0 1 0,-1 1 6,1 0 0,-1 0 0,1-1 0,-1 1 0,0 0 0,0 0 0,-1-1 0,1 1 0,-1-1 0,0 0 0,0 1 0,0-1 0,0 0 0,-5 5 0,-81 64 36,64-55-27,1 1-1,1 1 1,1 0 0,-30 38 0,49-56 1,1 1 0,-1 0 1,1 0-1,0 0 0,0 0 1,-1 0-1,2 0 0,-1 0 1,0 0-1,0 0 0,0 1 1,1-1-1,0 0 0,-1 0 1,1 1-1,0-1 0,0 0 1,0 0-1,0 1 0,0-1 1,1 0-1,-1 1 0,1-1 1,0 2-1,1-1 53,0 0 0,0-1-1,1 1 1,-1-1 0,0 1-1,1-1 1,-1 0 0,1 0 0,0 0-1,0 0 1,0-1 0,0 1 0,0-1-1,5 2 1,10 2 265,0 0 0,0-1 0,1-1 0,30 1 0,-38-4-383,1 1 194,1-1 1,-1 0-1,1-1 1,19-3-1,-28 3-467,1-1-1,-1 1 1,1-1 0,-1 0-1,1 0 1,-1-1 0,0 1-1,0-1 1,5-4 0,3-6-4309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06.7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6313,'0'0'1865,"0"0"-932,0 0-493,0 0 358,0 0 86,0 0-364,5 15 266,-2-10 2353,13-6-6208,-8-3-1738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07.6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44 3265,'0'0'1949,"0"0"-764,0 0-194,0 0 192,0 0-249,0 0-355,4-5-168,0 1-333,0 0 0,1 1-1,0-1 1,0 1 0,0 0 0,0 1 0,0-1-1,0 1 1,1 0 0,-1 0 0,1 1 0,-1-1 0,1 1-1,0 1 1,0-1 0,8 1 0,0-1 101,-1 1-1,1 0 1,-1 1 0,1 0 0,20 6-1,-31-7-136,0 1-1,0 0 0,0 0 0,0 1 1,-1-1-1,1 0 0,0 1 0,-1 0 1,1-1-1,-1 1 0,1 0 0,-1 1 1,0-1-1,0 0 0,0 0 0,0 1 1,0 0-1,-1-1 0,1 1 0,-1 0 1,1 0-1,-1-1 0,0 1 0,0 0 1,-1 0-1,1 0 0,-1 0 0,1 1 1,-1-1-1,0 3 0,0-1-22,-1 1 0,1-1-1,-1 0 1,0 0 0,-1 0 0,1 0-1,-1 0 1,0 0 0,0-1 0,-1 1-1,1 0 1,-1-1 0,0 0 0,0 0-1,-1 0 1,1 0 0,-1 0 0,-6 5-1,-2-1 15,0 1-1,0-2 0,-1 1 0,0-2 0,-23 9 0,15-12 39,20-3-68,1-1 1,0 1 0,0 0-1,0-1 1,-1 1-1,1 0 1,0-1 0,0 1-1,0 0 1,0-1-1,0 1 1,-1 0 0,1-1-1,0 1 1,0-1 0,0 1-1,0 0 1,0-1-1,0 1 1,0 0 0,0-1-1,0 1 1,1 0-1,-1-1 1,0 1 0,0-1-1,0 1 1,0 0 0,0-1-1,1 1 1,-1-1-1,2-2-23,0 0 0,0-1 0,1 1 0,-1 0 0,1 0 0,-1 0 0,1 1 0,5-5 0,4 0-4,0 1-1,0 1 1,1-1 0,-1 2 0,1 0 0,0 0 0,1 1-1,-1 1 1,0 0 0,1 1 0,-1 0 0,1 1-1,-1 1 1,15 2 0,-24-2 40,1 0 0,-1 0-1,1 1 1,-1-1 0,0 1 0,0 0 0,0 0-1,0 0 1,0 1 0,0-1 0,-1 1-1,1 0 1,-1 0 0,0 1 0,0-1 0,0 0-1,0 1 1,0 0 0,-1 0 0,0 0-1,0 0 1,3 7 0,-2-3 22,0-1 1,-1 1-1,0 0 1,-1 1-1,1-1 1,-1 0-1,-1 0 1,0 0-1,0 1 0,0-1 1,-4 15-1,2-19-24,1 1 1,-2 0-1,1 0 0,0-1 0,-1 1 0,0-1 0,0 0 0,0 0 1,-1 0-1,1 0 0,-1 0 0,0-1 0,0 0 0,0 0 1,-1 0-1,1 0 0,-1-1 0,0 1 0,1-1 0,-1 0 0,-8 1 1,-3 2 61,0-1 0,-1 0 1,0-2-1,0 0 0,-21 0 1,25-2-63,10 1-10,0 0-1,0-1 0,1 0 0,-1 1 0,0-1 0,0 0 0,0-1 0,0 1 0,1 0 0,-1-1 0,0 0 0,0 1 0,1-1 0,-1 0 1,0 0-1,1-1 0,-1 1 0,1-1 0,-1 1 0,1-1 0,0 0 0,-3-3 0,12 5-1243,45 3-1806,-22-1-1052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08.3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323 19 7826,'0'0'1652,"0"0"-710,0 0 319,0 0 434,0 0-309,0 0-502,-13-8-268,-3 4-607,0 1 1,1 1-1,-1 1 0,0 0 0,0 1 0,-28 3 1,6 0 9,26-3-17,0 1 0,0 1-1,0 0 1,-21 7 0,30-9-8,0 1 0,1 0-1,-1 0 1,1 0 0,-1 0 0,1 0 0,-1 1-1,1-1 1,0 1 0,0-1 0,0 1 0,0 0-1,0 0 1,0 0 0,0 0 0,0 0 0,1 1-1,-1-1 1,1 0 0,0 1 0,0-1 0,0 1-1,0-1 1,0 1 0,0-1 0,0 7-1,0-6-4,1 0-1,0 0 1,0 0-1,0 1 1,0-1-1,0 0 1,1 0-1,0 0 1,-1 0-1,1 0 1,0 0-1,1 0 1,-1 0-1,0 0 1,1 0 0,0 0-1,-1-1 1,1 1-1,0-1 1,0 1-1,1-1 1,-1 0-1,0 0 1,1 0-1,0 0 1,-1 0-1,1 0 1,0-1-1,0 1 1,0-1-1,0 0 1,0 0-1,0 0 1,0 0-1,0-1 1,6 1-1,3 0 13,-1 0 0,0 0-1,1-2 1,-1 1 0,1-1 0,-1-1-1,0 0 1,0-1 0,0 0 0,0 0-1,0-2 1,-1 1 0,1-1 0,-1 0 0,0-1-1,-1-1 1,0 1 0,0-1 0,0-1-1,-1 0 1,0 0 0,0 0 0,-1-1 0,0 0-1,10-18 1,-15 24 54,-3 47-407,-35 427 2281,36-470-1894,0-1 40,-11-2-3113,0-5-3006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0.2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43 5065,'0'0'1210,"0"0"-580,0 0-335,0 0-163,0 0 243,0 0 457,5 0-22,49 0 135,-1 3 0,69 12 0,-108-12-914,1 0 1,-1-1-1,1-1 1,-1 0-1,1-1 1,24-2-1,-38-2-8,0 0-1,0 0 1,-1-1-1,1 1 1,-1 0-1,0 0 1,0 0-1,0 0 1,-1-1 0,0 1-1,-1-7 1,1 10-24,0 0 0,1 0 0,-1 0 0,0 0 0,0 1 1,0-1-1,0 0 0,0 1 0,0-1 0,0 0 0,0 1 1,0-1-1,0 1 0,0 0 0,0-1 0,0 1 0,0 0 0,0-1 1,0 1-1,0 0 0,-1 0 0,1 0 0,0 0 0,0 0 0,0 0 1,0 1-1,-2-1 0,1 1-3,0 1 0,0-1 0,0 0 0,0 1-1,0-1 1,0 1 0,0-1 0,1 1 0,-1 0 0,0 0 0,1 0 0,-2 2 0,-2 5-11,1-1 1,-1 1-1,1 0 1,1 0-1,-4 12 1,4-5 5,1 0 1,0 1 0,1-1 0,1 0 0,3 30-1,3-25 128,0 6-3153,-6-26 1612,0-1-5,0 0-165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0.6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5129,'0'0'840,"0"0"120,0 0 593,0 0-49,0 0-288,0 0-784,131 0-71,-111 0-297,-2 0 8,-4 0-8,-4 0-64,5 0-152,-5 4-1585,0 1-3416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0.9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5697,'0'0'2529,"0"0"-1401,0 0-728,0 0-176,0 0-224,0 0-648,0 0-1793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1.2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83 2633,'0'0'4591,"0"0"-3134,0 0-1151,0 0-144,0 0 307,0 0 270,21 2-170,161 7 917,-171-9-1439,0-1 0,0-1 0,-1 1 1,1-2-1,18-6 0,-24 8-43,0-1-1,0 0 1,-1 0-1,1-1 1,-1 1 0,1-1-1,-1 0 1,0 0 0,0-1-1,0 1 1,-1-1-1,1 0 1,-1 0 0,4-6-1,-6 9 7,0 0 1,-1 0-1,1 0 0,-1 0 0,1-1 0,-1 1 0,0 0 0,1 0 0,-1 0 0,0-1 1,0 1-1,0 0 0,0 0 0,0 0 0,0-1 0,0-1 0,-1 3-5,1-1 0,0 1 0,0-1 0,-1 1 0,1 0-1,0-1 1,-1 1 0,1 0 0,-1-1 0,1 1 0,0 0 0,-1 0 0,1-1 0,-1 1-1,1 0 1,-1 0 0,1 0 0,-1-1 0,1 1 0,-1 0 0,1 0 0,-1 0 0,1 0-1,-1 0 1,1 0 0,0 0 0,-2 0 0,0 1-3,0-1-1,0 0 1,-1 1-1,1 0 1,0 0-1,0 0 1,0 0-1,0 0 1,0 0-1,0 0 1,0 0-1,0 1 1,0-1 0,1 1-1,-1 0 1,-1 2-1,-7 10 55,1 1 0,1 0 0,1 0 0,0 1 0,1 0-1,0 0 1,1 1 0,1-1 0,-2 24 0,1 16-814,3 86-1,3-77-2545,-1-64-1917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1.6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0 116 6025,'0'0'984,"0"0"425,0 0-65,0 0-56,134 0-407,-87 0-377,5-9-176,2-2-328,3-5 0,0-2-496,4-6-1665,-11 4-911,-13 2-1385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1.9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267 0 3369,'0'0'2988,"0"0"-606,0 0-795,0 0-557,0 0-157,0 0-438,-18 1-102,10-1-293,-5 0-11,0 1 0,0 0 0,0 1-1,0 0 1,0 1 0,0 0 0,1 1 0,-1 1 0,-15 8 0,18-7-22,1 0 0,-1 1 1,2 1-1,-1 0 0,1 0 1,-11 15-1,16-20-2,1 0 0,-1 0 0,1 0-1,0 0 1,0 1 0,1-1 0,-1 1 0,1-1-1,0 1 1,0 0 0,0-1 0,0 1 0,0 0-1,1 0 1,0 0 0,0-1 0,0 1-1,0 0 1,0 0 0,1 0 0,0-1 0,0 1-1,2 6 1,-1-8 2,0 0-1,0 0 1,0-1 0,0 1-1,0-1 1,0 1-1,0-1 1,0 0-1,0 0 1,1 0 0,-1 0-1,1 0 1,-1-1-1,0 1 1,1-1-1,-1 1 1,1-1 0,-1 0-1,4 0 1,50-2 165,-51 0-157,0 1-1,0-1 0,0 1 0,0-2 1,0 1-1,-1 0 0,1-1 1,-1 0-1,1 0 0,-1 0 0,0 0 1,0-1-1,-1 0 0,6-6 1,3-5 39,-1-1 1,14-26 0,-23 83 684,0-20-542,23 230 823,-1-28-347,-24-122-4118,0-100-1280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5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1179 928 8386,'0'0'1479,"-23"-4"-568,-365-75 748,309 56-1456,1-3 0,1-4 0,-80-43 0,125 56-174,0-2 0,1-1 0,1-2 1,1 0-1,2-2 0,0-1 0,1-1 0,1-2 1,-29-42-1,45 56 6,1 0 0,0-1 0,1-1 0,1 1-1,0-1 1,1 0 0,1-1 0,0 1 0,-2-29 0,5 38 4,1-1-1,0 1 1,1 0-1,-1-1 1,1 1-1,1 0 1,-1 0-1,1 0 1,1 0-1,-1 0 1,1 0-1,0 0 1,1 1-1,0-1 1,0 1-1,0 0 1,0 1-1,1-1 1,0 1 0,0 0-1,1 0 1,0 0-1,-1 1 1,9-5-1,8-2 78,-1 0 0,2 2 0,-1 1 0,1 1 0,1 0-1,-1 2 1,38-3 0,176 1 272,-170 7-524,21 0-2967,-64 0-1886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3.4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84 4137,'0'0'1398,"0"0"-553,0 0-82,0 0 156,0 0-72,0 0-106,4-6-249,-1 2-348,0 0 0,0 0-1,0 1 1,1-1 0,0 1-1,6-5 1,-9 7-129,0 0 0,0 1 1,0-1-1,0 0 0,0 1 0,1-1 0,-1 1 0,0 0 1,0-1-1,0 1 0,0 0 0,0 0 0,1 0 1,-1 0-1,0 0 0,0 0 0,0 0 0,1 0 0,-1 0 1,0 0-1,0 1 0,0-1 0,0 0 0,0 1 1,1-1-1,-1 1 0,0-1 0,0 1 0,0 0 1,0-1-1,0 1 0,-1 0 0,1 0 0,0 0 0,0 0 1,0-1-1,-1 1 0,1 0 0,0 0 0,0 2 1,8 15 58,0-1 0,-2 1 0,0 1 0,-1 0 0,0 0 0,4 34 0,-5-3 84,0 74 0,-5-124-98,0 0 63,0 0 198,2-3-213,-1-1-1,1 1 0,-1 0 1,0-1-1,0 1 0,0-1 1,-1 1-1,1-8 1,0 6-44,7-31-65,2-1-1,2 2 0,17-38 0,-21 56-56,1-1 0,0 2 0,1 0 0,1 0 0,1 1 0,0 0 0,27-25 1,-38 38 45,1 1 1,-1-1 0,1 1 0,0 0 0,0-1 0,0 1 0,0 0-1,0 0 1,0 0 0,0 0 0,0 0 0,0 1 0,0-1 0,0 0-1,1 1 1,-1 0 0,0-1 0,0 1 0,0 0 0,1 0 0,-1 1-1,0-1 1,0 0 0,1 1 0,-1-1 0,0 1 0,0 0 0,0 0 0,0 0-1,0 0 1,0 0 0,0 0 0,0 0 0,0 0 0,-1 1 0,1-1-1,0 1 1,-1 0 0,1-1 0,-1 1 0,2 3 0,6 9 3,-1-1 0,-1 1 0,0 1 0,8 27 0,-10-28 23,86 327 131,-91-341-168,0 1 0,0-1 0,0 1 0,0 0 0,0-1 1,0 1-1,0-1 0,0 1 0,0-1 0,1 1 0,-1-1 0,0 1 0,0 0 1,0-1-1,1 1 0,-1-1 0,0 1 0,1-1 0,-1 1 0,0-1 0,1 0 1,-1 1-1,0-1 0,1 1 0,-1-1 0,1 0 0,-1 1 0,1-1 0,-1 0 1,1 0-1,-1 1 0,1-1 0,-1 0 0,1 0 0,-1 0 0,1 0 0,0 1 1,-1-1-1,1 0 0,-1 0 0,2 0 0,1-2-2580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4.1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308 36 5753,'0'0'2046,"0"0"-476,0 0-410,0 0-100,0 0-326,0 0-237,-17-6-205,8 3-297,-60-19 163,64 20-146,-1 1 0,1 0 1,-1 1-1,0-1 0,0 1 0,1 0 0,-1 1 0,0-1 0,1 1 0,-1 0 1,0 1-1,-9 3 0,6 0-10,-1 1 1,1 1-1,1-1 0,-1 1 1,1 1-1,0 0 1,1 0-1,0 0 0,0 1 1,1 0-1,0 0 0,1 1 1,0 0-1,0 0 1,1 0-1,0 0 0,1 1 1,0-1-1,1 1 1,0 0-1,1 0 0,0 0 1,0 0-1,1 0 0,1 0 1,0-1-1,3 15 1,-1-18 39,0 0 0,1 0 0,0 0 0,1 0 1,-1-1-1,1 1 0,1-1 0,-1 0 1,1-1-1,0 0 0,0 1 0,1-2 0,-1 1 1,1-1-1,0 0 0,0-1 0,1 1 1,-1-1-1,9 2 0,8 3 53,0-2 0,0 0 1,1-2-1,47 3 0,-40-5 144,60-6 1,-81 2-188,0 0 0,1 0-1,-1-1 1,0-1 0,-1 0 0,1 0 0,-1-1 0,16-10-1,-25 14-272,15-8 691,-16 8-540,1 1 0,-1 0-1,0 0 1,0 0-1,0-1 1,1 1 0,-1 0-1,0 0 1,0 0 0,0 0-1,1-1 1,-1 1 0,0 0-1,0 0 1,1 0 0,-1 0-1,0 0 1,1 0 0,-1 0-1,0 0 1,0 0 0,1 0-1,-1 0 1,0 0 0,0 0-1,1 0 1,-1 0 0,0 0-1,1 0 1,-1 0 0,0 0-1,0 0 1,1 0-1,-1 1 1,0-1 0,0 0-1,1 0 1,-1 0 0,0 0-1,0 1 1,0-1 0,1 0-1,-1 0 1,0 0 0,0 1-1,0-1 1,0 0 0,1 1-1,-1 12-4692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6.8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 4689,'0'0'1640,"0"0"-687,0 0 367,0 0 376,0 0-800,0 0 9,0 0-241,99-4-48,-67 4 464,3-3-776,2 3-64,-2 0-240,-6-2 144,-4 2-144,-8 0 0,-4 0-600,-8 0-928,-5 0-3649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7.2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5841,'0'0'1473,"0"0"-953,0 0 448,0 0 632,0 0-776,0 0-408,148 0-135,-103 2-281,-11 7-160,-6 4-3753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5.5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1 122 4561,'0'0'823,"0"0"-368,0 0-161,0 0 328,0 0 55,0 0-62,13 7 311,-1-1-677,-7-4-178,0 0 0,0 0 0,-1 0 0,1 1 0,-1-1 0,0 1 0,0 0-1,0 1 1,0-1 0,0 1 0,-1-1 0,0 1 0,1 0 0,-1 0 0,-1 1-1,1-1 1,2 5 0,4 17 377,-1 1 0,0-1 0,-2 1 0,4 44 0,-4 111 316,-6-181-475,-7-29 881,4 1-1221,1 0 1,1 0-1,1 0 1,1 0 0,2 1-1,0-1 1,2 0-1,13-38 1,-12 46 6,0 1-1,2 1 0,0-1 1,1 1-1,1 1 1,0 0-1,2 0 1,-1 1-1,2 0 1,0 1-1,1 1 1,27-21-1,-38 31 41,-1 1-1,1 0 1,0 0 0,0 0-1,1 0 1,-1 1-1,0-1 1,0 1-1,1 0 1,-1 0-1,1 0 1,-1 0-1,1 1 1,-1 0 0,1-1-1,0 1 1,-1 0-1,1 1 1,-1-1-1,1 1 1,-1-1-1,8 3 1,-7 0 2,0 0 0,0 0 0,0 0 1,0 1-1,-1-1 0,1 1 0,-1 0 0,0 0 0,0 0 0,-1 0 1,1 0-1,-1 1 0,0-1 0,0 1 0,2 8 0,9 33 167,-2 0-1,-2 1 1,-2 0-1,-2 1 1,-2 77-1,0-105-569,4-14-3204,-5-6-1359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5.8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7074,'0'0'1920,"0"0"-1472,0 0 216,0 0 584,0 0-407,22 127 111,-10-87-368,1 0-48,-1 2-104,-2-2-432,0-4 144,-5-3-144,0-6-56,-5-5-40,0-6-472,0-5-928,-5-7-3081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6.2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49 4689,'0'0'4585,"0"0"-3865,0 0-152,0 0 577,0 0 215,150-38-472,-95 32-440,-1 3 120,0 1-560,-2 2 8,-10 0-16,-7 0-176,-8 0-184,-7 0-744,-8 0-392,-4 0-1241,-3 0-504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6.5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 7882,'0'0'1896,"0"0"-848,0 0-192,0 0 425,-3 155-185,3-101-656,8-5 152,2-3-464,0-10 8,2-9-136,3-27-336,0 0-2176,-3-18-8523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7.5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56 9194,'0'0'1704,"0"0"-1024,0 0-47,0 0 719,0 0-80,0 0-920,0 0-24,154-29-104,-120 18-136,-2 2 32,-7 5-120,-5 1-8,-8 3 8,-7 0-792,-5 9-600,-5 9-224,-15 0-4138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7.8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49 8514,'0'0'1808,"0"0"-1096,0 0 553,0 0 239,0 0-232,0 0-776,0 0-216,139-11-48,-110 4-232,8-4-8,-10 0-832,-4 2-2280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9818,'0'0'4705,"0"0"-4233,0 0-200,0 0-272,0 0 56,0 0-56,0 0-712,71 80-2273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9.2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150 137 4321,'0'0'741,"0"0"-208,0 0 180,0 0 101,0 0-113,0 0 11,-8 8 184,-25 26-70,31-31-725,0 0-1,0 0 1,0-1 0,1 1-1,-1 0 1,1 1 0,0-1 0,0 0-1,0 0 1,1 0 0,-1 1-1,1-1 1,-1 0 0,1 1 0,0-1-1,1 0 1,-1 1 0,2 5-1,-1 5 287,-1-9-314,1-1 0,0 1 0,0-1 0,0 0-1,1 1 1,0-1 0,0 0 0,0 0 0,0 0-1,0 0 1,1-1 0,0 1 0,0 0 0,0-1-1,0 0 1,0 0 0,1 0 0,-1 0 0,1 0 0,0-1-1,0 0 1,0 0 0,0 0 0,0 0 0,0 0-1,0-1 1,6 2 0,-2-1-23,1 1 1,-1-1 0,0-1-1,1 0 1,0 0-1,-1 0 1,1-1-1,-1 0 1,1-1-1,-1 0 1,1 0-1,-1-1 1,16-5-1,-18 3-20,1 0 0,-1 0 0,0 0 0,-1-1 0,1 0 0,-1 0-1,0-1 1,0 0 0,0 0 0,-1 0 0,0 0 0,0 0 0,-1-1 0,1 0 0,-1 0 0,-1 0-1,0 0 1,0 0 0,2-11 0,-3 10-6,1 1-1,-2 0 1,1 0 0,-1-1-1,0 1 1,-1 0 0,1-1-1,-1 1 1,-1 0 0,0 0-1,0 0 1,0 0 0,-1 0-1,1 0 1,-2 1 0,1-1-1,-1 1 1,0 0 0,-10-11-1,5 9-15,-2 0-1,1 1 1,-1 0-1,0 0 1,0 1-1,-1 1 0,1 0 1,-1 1-1,-1 0 1,1 1-1,0 0 1,-1 1-1,0 0 1,1 1-1,-1 0 1,0 1-1,0 1 1,1 0-1,-16 3 1,21-2-15,1 1 0,1-1 0,-1 1 0,0 0 0,1 0 1,-1 1-1,1 0 0,0 0 0,0 0 0,1 1 0,-1-1 1,1 1-1,0 0 0,0 0 0,-6 11 0,7-11 0,0 0-1,1 0 1,-1 0-1,1 1 1,0-1 0,1 1-1,-1-1 1,1 1-1,0 0 1,0 0-1,1-1 1,0 1-1,0 0 1,0 0 0,1 0-1,0-1 1,0 1-1,2 6 1,-2-9-10,1-1 0,0 1 0,-1-1 0,1 1 1,0-1-1,0 0 0,1 0 0,-1 0 0,0 0 0,1 0 0,-1 0 1,1 0-1,0-1 0,0 0 0,-1 1 0,1-1 0,0 0 0,0 0 1,0-1-1,6 2 0,67 3-48,-67-5 74,5 0 3,0 0 0,0-1-1,0 0 1,0-1-1,0-1 1,0 0 0,-1-1-1,1 0 1,13-7-1,-16 5-18,35-14-39,-45 19 51,0 1 0,0-1 0,0 1 1,0-1-1,1 1 0,-1 0 0,0 0 0,0 0 0,0 0 0,0-1 0,0 1 0,0 1 1,0-1-1,0 0 0,1 0 0,-1 0 0,0 1 0,0-1 0,0 0 0,0 1 0,0-1 1,0 1-1,0-1 0,0 1 0,0 0 0,-1-1 0,1 1 0,0 0 0,0-1 0,0 1 1,-1 0-1,1 0 0,0 0 0,-1 0 0,1 1 0,5 19 51,-1 1 0,-1-1 1,-1 1-1,-1 0 0,-1 38 0,-1-38-12,0 0-1,2 1 1,0-1 0,1 0-1,11 37 1,-13-58-140,-1 1 0,1-1 0,-1 1 0,1-1 0,-1 1 0,1-1 0,0 1 0,0-1 0,0 0 0,0 1 0,0-1 0,0 0 0,0 0 0,0 0 0,0 0 0,1 0 0,-1 0 0,0 0 0,1 0-1,-1 0 1,1-1 0,-1 1 0,1 0 0,-1-1 0,1 0 0,-1 1 0,1-1 0,-1 0 0,1 0 0,0 0 0,-1 0 0,1 0 0,0 0 0,-1 0 0,1 0 0,-1-1 0,3 0 0,12-3-4458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9.6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36 7418,'0'0'1138,"0"0"-709,0 0-311,0 0 164,0 0 32,0 0-27,21-6 120,-6 1-310,-2 0 72,0 0 1,0 1-1,1 1 1,0 0 0,-1 1-1,1 1 1,0 0-1,27 2 1,-35 0-140,0 1 1,0 0-1,-1 0 1,1 0-1,-1 0 1,0 1-1,0 0 1,0 0-1,0 1 1,0 0-1,0-1 1,-1 1-1,0 1 0,0-1 1,0 1-1,0-1 1,-1 1-1,0 0 1,0 1-1,0-1 1,-1 0-1,1 1 1,-1-1-1,-1 1 1,1 0-1,-1 0 1,0 0-1,0 0 1,-1-1-1,1 1 0,-1 0 1,-1 0-1,1 0 1,-1 0-1,0 0 1,0 0-1,-1 0 1,0-1-1,0 1 1,0-1-1,-1 1 1,1-1-1,-1 0 1,-1 0-1,-3 5 1,-43 50 1,36-44 187,0 0 0,0 2 1,-16 28-1,29-45-195,0 0 0,0 1 0,0-1 0,0 1 0,1-1 0,-1 1 0,0-1 0,1 1 0,-1 0 0,1-1 0,0 1 0,0 0 0,-1 0 0,1-1 0,0 1 1,0 0-1,1-1 0,-1 1 0,0 0 0,0-1 0,1 1 0,-1 0 0,1-1 0,0 1 0,-1 0 0,1-1 0,0 1 0,0-1 0,0 0 0,0 1 0,0-1 0,0 0 0,0 1 0,1-1 0,-1 0 0,0 0 0,1 0 0,-1 0 0,1 0 0,-1-1 0,1 1 0,2 1 0,8 2 39,0-1 1,0 0-1,1-1 0,23 2 0,-17-2-24,91 6-1076,-36-7-3578,-33-1-2279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19.9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34 10506,'0'0'2609,"0"0"-1209,0 0-1016,0 0-64,0 0-88,0 0-232,0 0-536,8-20-1896,-3 7-4074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0.3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 9090,'0'0'1363,"0"0"-878,0 0-189,0 0 397,24-8-101,80-23 37,-91 28-436,0 0 0,0 1 0,0 0 0,0 1 0,0 0 0,1 1 0,-1 1 0,22 3 0,-30-3-116,1 0-17,1 1 0,-1 0 0,0-1 0,0 2 0,0-1 1,0 1-1,0 0 0,-1 0 0,1 1 0,-1 0 0,0 0 0,0 0 0,0 0 1,-1 1-1,1 0 0,-1 0 0,0 0 0,0 0 0,-1 1 0,0-1 0,0 1 1,3 7-1,-4-7-42,0-1 0,0 1 0,-1 0 0,0 0 1,0 0-1,0-1 0,0 1 0,-1 0 0,0 0 0,-1 0 1,1 0-1,-1 0 0,0 0 0,0 0 0,-1-1 0,0 1 1,0 0-1,0-1 0,-1 1 0,0-1 0,0 0 1,0 0-1,-8 9 0,7-9-28,-1 1 0,-1-1 0,1 0 0,0-1 0,-1 1 0,0-1 0,0-1 0,-1 1 1,1-1-1,-1 0 0,1 0 0,-1-1 0,0 0 0,0 0 0,0 0 0,0-1 0,-14 1 0,21-3-29,-1 1-1,1-1 0,-1 1 1,1-1-1,-1 1 0,1-1 1,-1 0-1,1 1 1,-1-1-1,1 1 0,-1-1 1,1 0-1,0 0 0,0 1 1,-1-1-1,1 0 1,0 1-1,0-1 0,0 0 1,0 0-1,0 1 0,0-1 1,0 0-1,0 0 0,0 0 1,0 1-1,0-1 1,0 0-1,1 0 0,5-28-1259,-2 24 1232,0-1 0,1 1 1,-1 0-1,1 1 0,0-1 1,1 1-1,-1 0 0,1 0 1,0 0-1,0 1 0,0 0 1,0 0-1,0 1 0,1 0 1,-1 0-1,1 0 0,0 1 1,-1 0-1,1 0 0,0 0 1,0 1-1,0 0 1,-1 1-1,12 1 0,-12-1 184,0-1-1,0 1 0,-1 1 1,1-1-1,0 1 0,0 0 0,-1 0 1,1 1-1,-1 0 0,0 0 1,0 0-1,0 0 0,0 1 1,-1 0-1,1 0 0,-1 0 1,0 0-1,0 1 0,-1 0 1,1 0-1,-1 0 0,0 0 1,0 0-1,-1 0 0,1 1 1,-1 0-1,-1-1 0,3 9 1,-4-9-70,1 1 0,-1-1 0,0 1 0,-1-1 0,1 1 0,-1-1 0,0 1 0,0-1 0,-1 0 0,1 1 0,-1-1 0,-1 0 0,1 0 0,-1 0 0,1-1 0,-1 1 0,-1-1 0,1 1 0,-1-1 0,0 0 0,1 0 0,-2 0 0,1-1 0,0 0 0,-1 0 0,0 0 0,1 0 0,-10 3 0,-2 1-29,-1-1 0,1 0 0,-1-2 0,0 0 1,-1-1-1,1 0 0,-35 0 0,64-17-4527,7 3-1622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0.8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331 46 3441,'0'0'7047,"0"0"-4658,0 0-1376,0 0-335,0 0-127,0 0-232,-24-7-218,-76-23 66,93 28-162,0 0-1,0 1 1,0 0-1,-1 0 1,1 0 0,0 1-1,0 0 1,-1 0-1,1 1 1,0 0 0,0 0-1,-1 1 1,1 0-1,0 0 1,1 0 0,-1 1-1,0 0 1,1 1-1,-1-1 1,1 1 0,0 1-1,-5 4 1,6-4-9,1-1 0,0 1 1,1 0-1,-1 0 0,1 1 0,0-1 1,0 1-1,1-1 0,-1 1 1,1 0-1,1 0 0,-1 0 0,1 0 1,0 0-1,0 1 0,1-1 0,0 0 1,0 0-1,0 1 0,1-1 0,0 0 1,3 11-1,-2-14 0,0 0 1,0 0-1,0 1 1,0-1-1,0-1 1,1 1-1,0 0 1,-1-1-1,1 1 0,0-1 1,0 0-1,0 0 1,1 0-1,-1 0 1,0 0-1,1-1 0,-1 0 1,1 1-1,0-1 1,-1-1-1,1 1 1,0 0-1,7-1 1,-5 1 7,1 0 1,-1-1-1,1 0 1,0 0-1,-1 0 1,1-1-1,0 0 1,-1-1-1,1 1 1,-1-1-1,0 0 1,12-6-1,-12 3 4,0 0-1,-1 0 0,0-1 1,0 1-1,-1-1 0,1 0 1,-1 0-1,-1-1 0,1 1 1,-1-1-1,0 0 0,0 0 1,1-7-1,0-3 41,0 1 1,-1-1-1,-1 0 0,0-26 0,4 159 608,30 157 0,-4-46-401,-32-220-295,1 28-31,-2-34 4,1 0 0,-1 0 0,1 0 0,-1 0 0,1 0 0,-1 0 0,0 0 0,1-1 0,-1 1 0,0 0 0,0-1-1,1 1 1,-1 0 0,0-1 0,0 1 0,0-1 0,0 1 0,0-1 0,0 1 0,0-1 0,0 0 0,0 0 0,0 1 0,0-1 0,0 0 0,0 0 0,0 0 0,-2 0 0,-21 0-4358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1.3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0 127 6241,'0'0'2905,"0"0"-1549,0 0-896,0 0 461,0 0 377,24 1-352,165 7 396,-145-8-1078,731-23 743,-368-20-664,381-26 132,-643 68-983,-130 1-1368,-39 0-2296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1.9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12 225 3289,'0'0'4321,"0"0"-3116,0 0-863,0 0 294,-1-22 200,-10-181 2926,51 664-1395,-41-460-2397,1 0 0,0 1-1,0-1 1,0 0 0,0 1 0,1-1-1,-1 0 1,0 0 0,0 1 0,1-1-1,-1 0 1,1 0 0,-1 1 0,1-1-1,0 0 1,-1 0 0,1 0 0,0 0-1,0 0 1,0 0 0,0 0 0,0 0-1,1 1 1,-1-3-157,0 1-1,0-1 1,0 0 0,0 1-1,0-1 1,0 0 0,0 1 0,0-1-1,0 0 1,0 0 0,0 0-1,-1 0 1,1 0 0,0 0-1,-1 0 1,1 0 0,-1 0-1,1 0 1,-1 0 0,1-1-1,-1 1 1,1-2 0,8-21-4704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2.2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28 8634,'0'0'1758,"0"0"-994,0 0-446,0 0 391,0 0-24,0 0-38,22-5 22,-6 1-555,3-1 54,-1 1 1,1 0-1,0 1 0,0 1 0,0 1 0,27 2 0,-42-1-146,0 1-1,0-1 0,0 1 1,-1 0-1,1 1 0,0-1 1,-1 0-1,1 1 0,-1 0 1,1 0-1,-1 0 0,0 0 1,0 1-1,0-1 1,0 1-1,0 0 0,-1 0 1,1 0-1,-1 0 0,0 0 1,0 0-1,0 1 0,0-1 1,0 1-1,-1-1 0,0 1 1,1 0-1,-2-1 0,1 1 1,0 0-1,-1 0 0,1 5 1,-1-1-8,0 1 1,-1 0-1,0-1 1,0 1-1,-1-1 1,0 1-1,-1-1 0,1 0 1,-2 0-1,1 0 1,-1 0-1,0-1 1,-10 13-1,-103 117 538,117-136-547,-1 0 0,0 0 0,0 0 0,1-1 0,-1 1 0,0 0 0,1 0 0,-1 0 0,1 0 0,0 0-1,-1 0 1,1 0 0,0 1 0,-1-1 0,1 0 0,0 0 0,0 0 0,0 0 0,0 0 0,0 0 0,0 0 0,0 1 0,1-1 0,-1 0-1,0 0 1,0 0 0,1 0 0,0 2 0,1-2 4,-1 1 0,1-1-1,0 1 1,0-1 0,0 1-1,0-1 1,0 0 0,0 0 0,0 0-1,0 0 1,0-1 0,1 1-1,2 0 1,12 2 18,0 0 0,34-1-1,-41-2-47,12 1-191,-4 0-773,0 0-1,1-1 1,-1-1 0,0-1 0,30-7-1,-14-4-4059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2.6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74 8490,'0'0'3152,"0"0"-799,0 0-833,0 0-391,0 0-785,0 0-64,0 0-280,27 13 56,-19-13-184,-1 0-120,6 0-353,4-29-1039,0 3-2537,-2-5-3488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2.9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4 149 3817,'0'0'5665,"0"0"-3902,0 0-1463,0 0-109,-1 24 304,-1 78 15,2-96-441,0-1-1,0 1 0,1-1 0,0 1 0,0-1 0,1 0 0,-1 0 0,1 1 1,0-1-1,0 0 0,1 0 0,0-1 0,0 1 0,0 0 0,0-1 0,0 0 1,1 0-1,0 0 0,0 0 0,0-1 0,1 1 0,-1-1 0,1 0 1,-1 0-1,1-1 0,7 4 0,3-1 28,0-1-1,0 0 1,1 0 0,-1-2 0,1 0 0,-1-1-1,17 0 1,-26-1-75,1 0 0,-1 0 0,0 0 0,0-1-1,1 0 1,-1 0 0,0-1 0,0 0 0,0 0-1,0 0 1,-1-1 0,1 0 0,-1 0 0,1 0-1,-1-1 1,0 1 0,0-1 0,0 0 0,-1-1 0,0 1-1,1-1 1,-2 0 0,1 0 0,0 0 0,-1-1-1,0 1 1,-1-1 0,1 0 0,-1 0 0,0 0-1,0 0 1,1-11 0,-1 3 101,0 0 0,-1 0 0,-1 0 1,0 0-1,-1 0 0,-1 0 0,0 0 0,0 0 0,-10-25 0,9 31-57,0-1 1,-1 1-1,0 0 0,-1 1 1,0-1-1,0 1 0,0 0 1,-1 0-1,0 1 0,0 0 0,-1 0 1,0 0-1,0 1 0,0-1 1,-1 2-1,-14-8 0,18 11-75,0-1 1,0 0-1,0 1 0,0 0 0,0 0 0,-1 0 1,1 1-1,0-1 0,-1 1 0,1 0 0,0 0 1,-1 1-1,1-1 0,0 1 0,0 0 0,-1 0 0,1 0 1,0 1-1,0-1 0,0 1 0,0 0 0,1 0 1,-1 1-1,-5 3 0,2 1-586,0 0 0,1 0 0,0 0 1,0 1-1,0 0 0,1 0 0,1 0 0,-1 1 0,-5 15 0,-1 6-8076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6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11146,'0'0'1929,"0"0"-1473,0 0-392,-15 144 296,15-15 208,0 40 152,5 13 240,7-30-599,-2-44-145,-7-39-208,-1-13 72,-2 0-144,0-1 64,0-4-425,-10-22-631,-5-16-1248,-4-13-3385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3.2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92 12819,'0'0'988,"0"0"-640,0 0-39,0 0 316,0 0 173,0 0-367,0-19-197,2-54-108,-4 129-97,2 157 699,1-188-722,2 0 1,0 0-1,2 0 0,1-1 0,0 0 0,17 38 0,-22-60-146,1 0 0,-1 0 0,0 0 0,1 0 0,-1 0 0,1 0 0,0-1 0,-1 1 0,1-1 0,0 1 0,0-1-1,0 1 1,0-1 0,0 0 0,1 0 0,-1 0 0,0-1 0,0 1 0,1 0 0,-1-1 0,0 1 0,1-1 0,-1 0 0,0 0 0,1 0-1,-1 0 1,1 0 0,3-1 0,18 1-5330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3.6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260 23 10506,'0'0'2057,"0"0"-472,0 0-575,0 0-211,0 0-254,0 0-370,-16-4-71,5 1-93,0 0-21,0-1 0,0 2-1,0 0 1,0 0 0,0 1-1,-1 0 1,1 1 0,0 0-1,-13 2 1,18 1 5,-1 0 1,0 1-1,1 0 1,-1 0-1,1 0 1,0 1-1,0-1 1,1 2-1,0-1 1,0 0-1,0 1 1,0 0-1,1 0 1,0 1-1,0-1 1,1 1-1,-1 0 1,2-1-1,-1 2 1,1-1-1,0 0 1,0 0-1,1 1 1,0-1-1,0 1 1,1-1-1,0 1 1,2 11-1,-2-17-22,1 0 1,1 0-1,-1 0 0,0 0 0,0 0 1,1-1-1,-1 1 0,1 0 0,0-1 0,-1 1 1,1-1-1,0 0 0,0 1 0,0-1 0,0 0 1,0 0-1,0 0 0,0 0 0,0-1 1,0 1-1,1 0 0,-1-1 0,0 0 0,0 1 1,1-1-1,-1 0 0,0 0 0,3-1 0,3 1-54,0 0 0,-1 0 0,1-1-1,0 0 1,-1-1 0,0 0 0,12-4-1,19-19-362,-33 21 484,0 0-1,0 0 0,1 0 0,-1 0 1,1 1-1,0 0 0,0 0 0,0 1 1,1 0-1,11-3 0,-17 6 11,-1-1-1,1 1 0,0 0 1,0-1-1,0 1 0,-1 0 1,1 0-1,0 0 1,-1 0-1,1 0 0,-1 0 1,1 0-1,-1 0 0,1 0 1,-1 0-1,0 0 1,0 0-1,1 0 0,-1 0 1,0 0-1,0 0 0,0 2 1,4 33 282,-4-30-205,5 433 1408,-7-242-4290,3-206-466,3-9-3475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4.5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0 121 4977,'0'0'2761,"0"0"-1537,0 0-636,0 0 426,0 0 493,5 23 72,-1-4-1290,24 142 1342,25 325 87,-53-486-1763,0 0 1,0 0 0,0-1 0,1 1-1,-1 0 1,0 0 0,0 0 0,0 0-1,1 0 1,-1 0 0,0 0 0,0 0-1,0-1 1,1 1 0,-1 0 0,0 0-1,0 0 1,1 0 0,-1 0 0,0 0-1,0 0 1,1 0 0,-1 0 0,0 1-1,0-1 1,0 0 0,1 0 0,-1 0-1,0 0 1,0 0 0,0 0 0,1 0-1,-1 0 1,0 1 0,0-1 0,0 0-1,1 0 1,-1 0 0,0 0 0,0 1-1,0-1 1,0 0 0,0 1 0,9-24-901,1-16 64,26-85 132,-31 110 854,0 0-1,2 0 1,0 1-1,0 0 1,1 0-1,12-14 1,-19 26-77,-1 0 0,1 0 1,-1 0-1,1 0 0,0 0 1,-1 1-1,1-1 0,0 0 1,0 0-1,-1 1 0,1-1 1,0 0-1,0 1 0,0-1 1,0 1-1,0-1 0,0 1 1,0 0-1,0-1 0,0 1 1,0 0-1,0 0 0,0-1 1,0 1-1,0 0 0,0 0 1,0 0-1,0 0 0,0 0 1,0 1-1,0-1 0,0 0 1,0 0-1,0 1 0,0-1 1,0 1-1,0-1 0,0 1 1,0-1-1,0 1 0,0-1 1,-1 1-1,1 0 0,0 0 1,0-1-1,-1 1 0,1 0 1,0 0-1,-1 0 0,1 0 1,-1 0-1,1 0 0,-1 0 1,0 0-1,1 0 0,-1 0 1,0 0-1,0 0 0,1 1 1,3 12 269,0 0 0,-1 0 0,3 20 0,-4-22-182,-1-2-3,2 5-21,-1 0-1,2-1 0,0 1 0,8 17 1,-12-31-90,0 0 0,1-1 1,-1 1-1,0-1 0,1 1 1,-1 0-1,0-1 1,1 1-1,-1-1 0,1 1 1,-1-1-1,1 1 0,-1-1 1,1 1-1,-1-1 0,1 1 1,0-1-1,-1 0 0,1 1 1,-1-1-1,1 0 1,0 0-1,0 1 0,-1-1 1,1 0-1,0 0 0,-1 0 1,1 0-1,0 0 0,-1 0 1,1 0-1,0 0 0,0 0 1,-1 0-1,1 0 1,0-1-1,-1 1 0,1 0 1,0 0-1,-1-1 0,1 1 1,-1 0-1,1-1 0,0 1 1,-1-1-1,1 1 0,-1-1 1,1 1-1,-1-1 1,1 1-1,-1-1 0,0 0 1,1 1-1,-1-1 0,0 1 1,1-1-1,-1-1 0,24-42-56,-22 40 52,11-25-15,-7 14-34,0 1 0,1 0 0,0 0 0,1 1 0,1 0 0,12-15 0,-21 27 48,1 1 0,-1-1-1,0 0 1,1 1 0,-1-1-1,1 1 1,0-1-1,-1 0 1,1 1 0,-1-1-1,1 1 1,0 0 0,-1-1-1,1 1 1,0 0 0,0-1-1,-1 1 1,1 0 0,0 0-1,0-1 1,-1 1 0,1 0-1,0 0 1,0 0-1,0 0 1,-1 0 0,1 0-1,0 0 1,0 1 0,0-1-1,-1 0 1,1 0 0,0 1-1,0-1 1,-1 0 0,1 1-1,0-1 1,-1 0 0,1 1-1,0-1 1,-1 1-1,1-1 1,-1 1 0,1 0-1,-1-1 1,1 1 0,-1 0-1,1-1 1,-1 1 0,0 0-1,1-1 1,-1 1 0,0 0-1,0 0 1,1 0 0,10 52 13,-9-42 15,0-3-5,0 4 28,0 1 1,1-1-1,7 17 1,-9-27-45,0 0 1,0 1 0,0-1-1,0 0 1,0 0-1,0 0 1,0 0 0,1-1-1,-1 1 1,1 0-1,0-1 1,-1 1 0,1-1-1,0 1 1,0-1 0,0 0-1,0 0 1,0 0-1,0 0 1,0 0 0,1 0-1,-1 0 1,0-1-1,0 1 1,4-1 0,-4 0-9,-1-1 0,1 1 0,-1-1 1,1 0-1,-1 0 0,0 1 1,1-1-1,-1 0 0,0 0 0,0 0 1,0-1-1,1 1 0,-1 0 0,0 0 1,-1-1-1,1 1 0,0 0 1,0-1-1,-1 1 0,1-1 0,0 1 1,-1-1-1,0 1 0,1-1 1,-1 1-1,0-1 0,0 0 0,0-2 1,4-49-285,-4 52 282,0-7-104,0 0 0,0-1 0,-1 1-1,0 0 1,0 0 0,-1-1 0,-2-7-1,3 14 97,0 1 0,0-1 0,-1 0 0,1 0 0,0 1-1,-1-1 1,1 1 0,-1-1 0,1 1 0,-1-1-1,1 1 1,-1 0 0,0 0 0,0 0 0,0 0 0,0 0-1,0 0 1,0 0 0,0 1 0,0-1 0,0 1 0,0 0-1,0-1 1,0 1 0,0 0 0,0 0 0,0 0-1,0 1 1,-1-1 0,1 0 0,0 1 0,-3 0 0,3 0 11,-1 0 1,1 0-1,0 1 0,0-1 1,-1 0-1,1 1 1,0 0-1,0-1 1,0 1-1,1 0 1,-1 0-1,0 0 1,1 0-1,-1 0 1,1 0-1,0 1 1,0-1-1,0 0 0,0 1 1,0-1-1,0 1 1,0-1-1,1 1 1,0-1-1,-1 1 1,1 3-1,-1 5 87,0 1-1,0 0 1,2 0-1,1 16 1,-1-24-85,0-1 0,1 1 0,-1-1 0,1 1-1,0-1 1,0 0 0,0 1 0,0-1 0,1-1 0,-1 1 0,1 0 0,0 0 0,0-1 0,0 0-1,0 1 1,0-1 0,0 0 0,1-1 0,-1 1 0,1 0 0,-1-1 0,1 0 0,-1 0-1,1 0 1,7 1 0,-2-1-17,-1 1 0,1-1 0,-1-1 0,1 1 0,-1-2 0,1 1-1,0-1 1,-1 0 0,1-1 0,15-5 0,-15 2 5,0 0 0,0-1-1,0 0 1,-1-1 0,0 0 0,0 0 0,-1-1-1,0 0 1,-1 0 0,1-1 0,-1 1 0,7-16 0,-1 0-25,-1 0 0,-1 0 0,13-51 0,-12 17 171,-4 1 1,-1-1-1,-4-90 0,-3 116-64,1 27-14,1-2 11,-1 1 1,0-1-1,0 0 1,0 1-1,-1-1 1,0 1 0,-1-1-1,0 1 1,0 0-1,0 0 1,-5-11-1,6 17-61,1-1 0,0 1 0,0 0 0,0-1-1,0 1 1,-1 0 0,1 0 0,0-1 0,0 1 0,-1 0-1,1 0 1,0 0 0,0-1 0,-1 1 0,1 0 0,0 0 0,-1 0-1,1 0 1,0-1 0,-1 1 0,1 0 0,0 0 0,-1 0-1,1 0 1,0 0 0,-1 0 0,1 0 0,0 0 0,-1 0 0,1 0-1,0 0 1,-1 0 0,1 0 0,0 1 0,-1-1 0,1 0-1,0 0 1,-1 0 0,1 0 0,0 1 0,0-1 0,-1 0 0,1 0-1,-1 1 1,-8 14 11,2 8 10,0 1 0,2-1-1,1 1 1,-2 31 0,3 100 244,3-124-152,2 26-15,3 0 1,14 63-1,-10-66-116,-5-24-845,-1 47-1,-3-38-2927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6.2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56 8850,'0'0'1380,"0"0"-666,0 0-370,0 0 247,0 0 21,0 0-404,4-1-106,9 1 96,0 0-1,0 0 1,-1 1-1,1 1 0,0 0 1,-1 1-1,1 0 1,11 6-1,49 9 648,-40-14-653,59-2 0,-60-3-120,-31 1-62,1-1-1,0 1 1,-1-1-1,1 1 1,-1-1-1,1 0 0,-1 0 1,1 0-1,-1 0 1,0 0-1,1 0 1,-1 0-1,0 0 0,0-1 1,0 1-1,0 0 1,0-1-1,0 1 1,0-1-1,-1 1 0,1-1 1,0 1-1,-1-1 1,1 0-1,-1 1 1,0-1-1,1 0 0,-1 1 1,0-1-1,0 0 1,0 1-1,0-1 1,0 0-1,-1 1 0,0-4 1,2 3-12,-1 0 1,0 0-1,-1 0 1,1 0 0,0 0-1,-1 0 1,1 0-1,-1 1 1,1-1-1,-1 0 1,0 0-1,0 0 1,0 0-1,0 1 1,0-1-1,0 0 1,0 1-1,-1-1 1,1 1-1,-1 0 1,1-1-1,-1 1 1,1 0-1,-1 0 1,0 0-1,0 0 1,1 0-1,-1 0 1,0 0-1,0 1 1,-4-2-1,5 3-15,-1-1-1,1 0 1,-1 1-1,1-1 1,-1 1-1,1-1 0,-1 1 1,1 0-1,-1-1 1,1 1-1,0 0 0,-1 0 1,1 0-1,0 0 1,0 0-1,0 1 0,0-1 1,0 0-1,0 0 1,0 1-1,0-1 0,0 2 1,-16 37-15,15-33 8,-11 33 50,2 1 0,2-1 0,-7 83 0,10 128-150,6-202-132,0-47 36,0-2 109,0 1-1,1-1 1,-1 0 0,0 1-1,0-1 1,0 1-1,0-1 1,0 0-1,0 1 1,0-1-1,0 1 1,-1-1-1,1 0 1,0 1-1,0-1 1,0 0-1,0 1 1,0-1-1,-1 0 1,1 1-1,0-1 1,0 0 0,-1 1-1,1-1 1,0 0-1,0 1 1,-1-1-1,1 0 1,0 0-1,-1 1 1,1-1-1,-1 0 1,1 0-1,0 0 1,-1 1-1,-13-1-5041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6.5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 8810,'0'0'1760,"0"0"-1016,0 0 497,0 0 135,0 0-216,163 5-576,-109-5-232,5 0-120,1 0-232,11 0-544,-14 0-1680,-15-7-5026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6.8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 4809,'0'0'7234,"0"0"-6034,0 0-840,0 0-336,0 0 352,0 0-368,0 0-8,37 7-984,-27-23-5266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7.2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1 111 11562,'0'0'1403,"0"0"-1058,0 0-105,0 0 348,23 11-127,79 36-345,-88-41-95,0-1 0,1 0 0,0-2-1,0 1 1,0-2 0,0 0 0,0-1 0,1-1 0,19-1-1,3 0 66,-33 1-78,1 0 0,0 0 0,0-1 1,0 0-1,-1 0 0,1 0 1,0-1-1,-1 0 0,1 0 0,-1 0 1,0-1-1,7-4 0,-9 5 1,0-1-1,-1 1 1,1-1-1,-1 0 1,1 1-1,-1-1 1,0 0-1,0-1 1,0 1 0,-1 0-1,1 0 1,-1-1-1,1 1 1,-1-1-1,-1 1 1,1-1-1,0 0 1,-1 1-1,1-1 1,-2-5-1,2 5-6,-1 1-1,0-1 0,0 0 1,0 0-1,0 0 1,-1 0-1,0 0 0,0 0 1,0 1-1,0-1 0,0 0 1,-1 1-1,0-1 0,1 1 1,-1-1-1,-1 1 1,1 0-1,0 0 0,-1 0 1,0 0-1,1 0 0,-1 1 1,0-1-1,0 1 1,-1 0-1,1 0 0,0 0 1,-1 0-1,1 0 0,-1 1 1,0 0-1,0-1 1,-7 0-1,9 2-5,1 0-1,-1 0 1,0 0 0,0 1 0,0-1-1,1 0 1,-1 1 0,0 0 0,0-1-1,1 1 1,-1 0 0,0 0-1,1 0 1,-1 0 0,1 0 0,-1 0-1,1 0 1,0 0 0,-1 1 0,1-1-1,0 0 1,0 1 0,0-1 0,0 1-1,0 0 1,0-1 0,0 1-1,0 3 1,-16 56 32,15-51-27,-6 49 224,2 1 0,4 114 0,3-141-190,1 7 36,3 0 0,1-1 0,1 1 0,23 66-1,-20-65-472,-9-24-2764,-1-15-2119</inkml:trace>
  <inkml:trace contextRef="#ctx0" brushRef="#br0" timeOffset="1">117 484 7802,'0'0'4361,"0"0"-4057,0 0-72,0 0 848,0 0-320,0 0-128,170 13-480,-110-8-152,24-5-112,-15 0-1984,-10 0-3769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7.5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273 25 11002,'0'0'2682,"0"0"-1444,0 0-642,0 0-117,0 0-133,0 0-188,-23-6-118,-74-12 4,92 18-44,0 0 1,0 1-1,0 0 0,0 0 1,0 0-1,0 1 0,1 0 1,-1 0-1,1 0 0,-1 0 1,1 1-1,0 0 0,0 0 1,0 0-1,0 0 0,1 0 1,-1 1-1,1 0 0,0-1 1,0 1-1,0 1 0,0-1 1,1 0-1,-4 8 0,0-2 3,0-2-9,1 1 0,0 0 0,0 0 0,1 1 0,0-1 0,1 1 0,0 0 0,1 0 0,-1 0 0,2 0 0,0 0 1,0 0-1,1 1 0,0-1 0,3 19 0,-2-27 6,0 0 0,0 0 0,1 0 0,-1 0 0,1 0 0,0 0 0,-1-1 0,1 1 0,0 0 0,0-1 0,0 0-1,0 1 1,0-1 0,0 0 0,1 0 0,-1 0 0,0 0 0,1-1 0,-1 1 0,0-1 0,1 1 0,-1-1 0,1 0 0,-1 0 0,1 0 0,2 0 0,2 0-6,-1 0-1,1-1 1,0 1 0,-1-1 0,1-1-1,0 1 1,-1-1 0,12-5 0,-6-2-16,-1 0 0,0-1 0,0 0 0,-1 0 0,-1-1 0,0-1 0,0 1 0,-1-1 0,0-1 1,6-14-1,2-1 176,-16 28-151,0-1 0,0 1 0,0 0 0,0 0 0,0 0 0,0-1 0,0 1 0,0 0 0,0 0 0,0 0 0,1-1 0,-1 1 0,0 0 0,0 0 0,0 0 0,0-1 0,1 1 0,-1 0 0,0 0 0,0 0 0,0 0 0,0 0 0,1 0 0,-1-1 1,0 1-1,0 0 0,1 0 0,-1 0 0,0 0 0,0 0 0,0 0 0,1 0 0,-1 0 0,0 0 0,0 0 0,1 0 0,-1 0 0,0 0 0,0 0 0,1 0 0,-1 0 0,0 0 0,0 0 0,0 1 0,1-1 0,-1 0 0,0 0 0,0 0 0,0 0 0,1 0 0,-1 1 0,0-1 0,0 0 0,8 20 68,0 33 47,-7-48-78,36 232 425,11 125-99,-47-347-443,0-11-35,0 1-1,0-1 1,-1 1 0,0-1-1,0 1 1,0-1 0,0 0-1,-1 1 1,0-1 0,0 1 0,0-1-1,0 0 1,-1 0 0,0 0-1,-3 8 1,-14 0-3944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7.9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0 219 7162,'22'-3'3923,"728"-72"213,31 44-2088,-404 18-1889,123 3 245,-252 6-293,-234 4-111,116-7 8,-115 5-30,1-1 0,-1 0 0,0-1 1,0 0-1,0-1 0,17-9 0,-10-3-317,-22 17 231,1 0 0,-1 0 0,1 0 0,-1-1-1,1 1 1,-1 0 0,0 0 0,1-1 0,-1 1-1,1 0 1,-1-1 0,0 1 0,1-1 0,-1 1-1,0 0 1,0-1 0,1 1 0,-1-1 0,0 1-1,0-1 1,0 1 0,1-1 0,-1 1 0,0-1-1,0 1 1,0-1 0,0 1 0,0-1-1,0 1 1,0-1 0,0 1 0,0-1 0,0 1-1,0-1 1,-1 1 0,1-1 0,0 1 0,0 0-1,0-1 1,-1 1 0,1-1 0,0 1 0,0-1-1,-1 1 1,1 0 0,0-1 0,-1 1 0,1 0-1,-1-1 1,-16-2-5972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8.4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0 295 9218,'0'0'1736,"0"0"-961,0 0-604,4-19-8,32-228 2228,-33 226-2059,0 14-188,-1 11-104,72 527 1543,-67-473-1479,-7-55-421,3 11 475,4-10-5127,-2-4-2215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6649,'0'0'1249,"0"0"-785,0 0 1640,150 27-511,-80-18-545,9-7 232,10-2-528,2 0-496,-5-16-88,-9 1-168,-13 4-1112,-19 2-1152,-25 6-4266</inkml:trace>
  <inkml:trace contextRef="#ctx0" brushRef="#br0" timeOffset="1">270 423 12067,'0'0'1688,"0"0"-1240,0 0-328,0 0-8,143 9 320,-66-9 40,7 0-216,5 0-152,-5-5-104,12 3-608,-22 2-1632,-19 0-3778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8.8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21 12243,'0'0'2184,"0"0"-1680,0 0-264,0 0-152,0 0-88,0 0-272,0 0-1168,47 0-1617,-29-20-3856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9.1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28 134 10178,'0'0'1322,"0"0"-785,0 0-409,-5 19-66,-2 13 181,1-1 1,-2 43 0,7-62-119,1 0-1,0 0 1,1 0 0,0 0 0,1 0-1,0 0 1,1-1 0,0 1 0,1-1 0,0 0-1,9 16 1,-7-17-73,1-2 0,1 1 0,-1-1-1,1 0 1,1 0 0,0-1 0,0-1 0,0 1 0,1-1 0,0-1-1,18 8 1,-24-11-40,1 0 1,-1 0-1,1 0 0,0-1 1,0 0-1,0 0 0,-1 0 0,1-1 1,0 1-1,0-1 0,0-1 0,0 1 1,0 0-1,0-1 0,0 0 0,0 0 1,-1-1-1,1 1 0,0-1 0,-1 0 1,1 0-1,-1-1 0,0 1 0,0-1 1,0 0-1,0 0 0,0-1 0,4-4 1,0-3 18,-1-1 1,0 1-1,-1-1 1,0-1-1,-1 1 1,-1-1-1,0 1 0,0-1 1,-1 0-1,-1-1 1,0 1-1,-1 0 1,-1-1-1,0 1 1,0 0-1,-4-17 1,2 14 8,-1 1 1,0 0-1,-2 0 1,1 1 0,-2-1-1,0 1 1,0 0-1,-2 0 1,0 1-1,0 0 1,-1 0-1,-1 1 1,-18-19 0,16 21-15,0 0 1,-1 1 0,-26-15-1,35 22-66,0 0 0,0 0-1,0 0 1,0 0 0,0 1 0,-1 0-1,1 0 1,0 0 0,-1 0-1,1 1 1,-1-1 0,1 1-1,-1 0 1,1 1 0,0-1 0,-1 1-1,1 0 1,-7 2 0,9-1-91,0 0 1,0 0-1,0 0 1,1 0-1,-1 0 1,0 0 0,1 1-1,0-1 1,0 0-1,-1 1 1,1 0-1,1-1 1,-1 1-1,0-1 1,1 1 0,-1 0-1,1 0 1,0-1-1,0 5 1,-1 2-405,-4 33-2825,5-1-1572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9.4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10802,'0'0'2025,"0"0"-1409,0 0-232,0 0 88,0 0 400,0 0-720,0 0-104,8 60 456,-1 0-240,1 11 57,1 0 55,-1 0-368,4-7 96,-2-6-104,5-9-184,10-15-217,-3-12-1655,-2-16-5370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29.8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304 19 9874,'0'0'4157,"0"0"-2865,0 0-1000,0 0-186,0 0 127,-22-4-109,-74-10-57,92 13-70,-1 1 0,1 0 0,-1 0 0,1 1 1,-1-1-1,1 1 0,-1 0 0,1 0 0,0 1 0,-1-1 1,1 1-1,0 0 0,0 0 0,0 0 0,0 1 0,1-1 1,-1 1-1,1 0 0,-1 0 0,1 0 0,0 1 1,0-1-1,1 1 0,-4 5 0,-3 1-13,1 0 7,0 0 0,0 1 1,1 0-1,0 0 0,1 0 0,1 1 0,0 0 0,0 0 0,1 0 0,0 0 1,1 1-1,1 0 0,0 0 0,1-1 0,0 1 0,2 21 0,-1-32 2,1 0 0,0 0 0,0 0 0,0 0 0,0 0 0,0-1 0,0 1 1,0 0-1,1-1 0,-1 1 0,0-1 0,1 0 0,-1 1 0,1-1 0,0 0 0,0 0 0,-1 0 0,1 0 0,0 0 0,0 0 0,0-1 0,0 1 0,0 0 0,0-1 0,0 0 0,0 1 0,0-1 0,0 0 0,0 0 0,0 0 0,0-1 0,3 1 0,2-1-18,0 1 0,0-1 1,1 0-1,-1-1 0,0 0 0,0 0 0,-1 0 1,10-5-1,-4-1-8,-1-1 0,0 0-1,0-1 1,-1 0 0,0-1 0,16-22 0,18-20 101,-36 52 183,-3 12-131,-3 23 53,-1-27-68,5 137 737,1 38-436,33 193 0,-39-373-465,-1 0 0,0 0 0,0 0 0,1 0 0,-1 0 0,1 0 1,-1 0-1,1 0 0,0 0 0,0 0 0,0 0 0,0-1 0,0 1 0,1 0 0,-1-1 0,3 4 0,-3-6-71,0 1 0,0 0-1,0 0 1,0-1 0,0 1 0,0-1-1,0 1 1,0-1 0,0 1 0,0-1 0,0 0-1,0 1 1,0-1 0,0 0 0,-1 0-1,1 1 1,0-1 0,-1 0 0,1 0-1,0 0 1,-1 0 0,1 0 0,-1 0-1,1 0 1,-1 0 0,0 0 0,0 0 0,1-1-1,-1-1 1,12-29-4784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30.1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10458,'0'0'2833,"0"0"-2049,0 0-672,0 0 128,0 0 496,2 127 216,3-51-495,3 8-305,-1 7 208,5-4-168,1-3-64,1-10-24,-1-10-104,2-15-128,-3-11-480,0-22-1169,-2-10-1231,-2-6-4186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30.9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0 677 9946,'0'0'1424,"0"0"-894,0 0-178,0 0 204,0 0 184,0 0-17,12 11-127,-4-3-493,0-1-29,-1 0-1,1 0 0,-1 1 1,-1 1-1,1-1 1,-1 1-1,-1 0 1,0 0-1,5 11 1,9 40 282,22 118 1,-31-243-369,-6 24-196,-2 10 63,2 0-1,1 0 1,1 0 0,2 1-1,12-34 1,-19 64 139,-1-1 0,0 0 0,1 0 0,-1 0 0,0 0-1,1 0 1,-1 0 0,1 0 0,0 0 0,-1 1 0,1-1 0,0 0 0,-1 0 0,1 1 0,0-1 0,0 0 0,0 1-1,-1-1 1,1 1 0,0-1 0,0 1 0,0 0 0,2-1 0,-2 1 4,0 0-1,0 1 1,0-1-1,-1 0 1,1 1 0,0-1-1,0 1 1,0-1 0,0 1-1,0-1 1,-1 1 0,1 0-1,0-1 1,-1 1-1,1 0 1,0 0 0,-1-1-1,1 1 1,0 1 0,20 49 201,-19-47-142,-1-2-35,2 8 50,0-1 0,1 0 1,0 0-1,10 16 0,-13-24-74,0 0-1,0 1 1,0-1 0,0 0-1,0 0 1,0 0 0,0 0-1,0 0 1,0 0 0,1 0-1,-1 0 1,0 0 0,1 0-1,-1-1 1,1 1 0,-1 0-1,1-1 1,-1 0 0,1 1-1,-1-1 1,1 0 0,-1 0-1,1 1 1,0-1 0,-1 0 0,1-1-1,-1 1 1,1 0 0,-1 0-1,1-1 1,-1 1 0,1-1-1,-1 1 1,1-1 0,-1 0-1,1 1 1,-1-1 0,0 0-1,0 0 1,2-2 0,4-3-27,-1-1 0,0 0 0,-1 0 0,0-1 1,8-15-1,24-32-270,-36 53 225,1 0 0,0 0-1,0 0 1,0 0 0,0 0 0,0 0 0,1 1-1,-1-1 1,0 1 0,1 0 0,-1-1 0,1 1 0,0 0-1,-1 0 1,1 1 0,0-1 0,5 0 0,-6 1 49,-1 1 0,1-1 0,0 0 0,-1 1 0,1-1 0,-1 1 0,1 0 0,-1-1 0,1 1 0,-1 0 0,1 0 0,-1 0 0,0 0 0,1 0 0,-1 0 0,0 1 0,0-1 0,0 0 0,0 1 0,0-1 0,0 0 0,0 1 0,-1-1 0,2 4 0,13 45 222,-11-35-132,4 23 3,-7-29 10,0 0-1,1 0 1,0 0 0,0 0 0,1-1-1,0 0 1,0 1 0,1-1-1,1 0 1,6 10 0,-10-17-67,-1 0-1,1-1 1,-1 1 0,1-1 0,-1 1 0,1 0-1,-1-1 1,1 1 0,0-1 0,-1 0 0,1 1 0,0-1-1,0 0 1,-1 1 0,1-1 0,0 0 0,0 1 0,0-1-1,-1 0 1,1 0 0,0 0 0,0 0 0,0 0-1,-1 0 1,1 0 0,0 0 0,0 0 0,0-1 0,1 1-1,-1-1-6,0 0-1,1-1 1,-1 1-1,0 0 0,0 0 1,0-1-1,0 1 1,0 0-1,0-1 0,0 1 1,-1-1-1,1 0 0,0-1 1,10-52-651,-9 42-76,-1 0 1,-1 0-1,0 0 1,-1 0-1,-1 0 0,-5-24 1,6 34 618,0 0 0,0 1 0,0-1 1,-1 0-1,1 0 0,-1 1 0,0-1 1,0 1-1,0 0 0,0-1 0,0 1 1,0 0-1,-1 0 0,1 1 0,-1-1 1,1 0-1,-1 1 0,0-1 0,0 1 1,1 0-1,-1 0 0,0 0 0,0 0 1,0 1-1,0-1 0,0 1 0,0 0 0,-1 0 1,1 0-1,0 0 0,0 0 0,0 1 1,0-1-1,-5 3 0,5-2 98,1 0 0,0 0 0,-1 1 0,1-1 0,0 1 0,0 0 0,0-1-1,0 1 1,0 0 0,1 0 0,-1 0 0,1 1 0,-1-1 0,1 0 0,0 0 0,0 1 0,0-1 0,0 1 0,0-1-1,0 1 1,1 0 0,-1-1 0,1 1 0,0-1 0,0 5 0,-1 2 223,0 0-1,1 0 1,0-1 0,0 1 0,1 0-1,4 16 1,-4-22-169,1 1 0,-1-1 0,1 0-1,0 1 1,1-1 0,-1 0 0,0 0 0,1 0-1,0-1 1,-1 1 0,1-1 0,0 1 0,0-1-1,1 0 1,-1 0 0,0 0 0,1-1 0,-1 1-1,1-1 1,0 0 0,-1 0 0,1 0 0,0 0-1,0-1 1,-1 1 0,1-1 0,0 0 0,0 0-1,4-1 1,2 0-17,-1 0-1,0 0 1,1-1-1,-1 0 1,0-1-1,0 0 1,-1 0-1,1-1 1,0 0-1,15-10 1,-7-1 208,-1 0 0,0-1 1,-1-1-1,0 0 0,-2-1 1,0 0-1,-1-1 0,-1-1 1,-1 0-1,0 0 0,-2-1 1,0 0-1,7-35 0,-3-2 430,-3 0-1,-2-1 0,-3-116 1,-4 148-626,-9-49 0,8 68-46,0 0 0,-1 1 1,0 0-1,0-1 0,-1 1 1,0 0-1,-1 0 0,1 0 0,-1 1 1,0-1-1,-7-6 0,11 13 0,0-1 0,0 1 0,-1-1 0,1 1 0,0 0 0,0-1 0,-1 1 0,1 0 0,0-1 0,-1 1-1,1 0 1,-1 0 0,1-1 0,0 1 0,-1 0 0,1 0 0,-1 0 0,1-1 0,-1 1 0,1 0 0,0 0 0,-1 0 0,1 0 0,-1 0 0,1 0 0,-1 0-1,1 0 1,-1 0 0,1 0 0,-1 0 0,1 0 0,-1 0 0,1 1 0,0-1 0,-1 0 0,1 0 0,-1 0 0,1 1 0,0-1 0,-1 0 0,1 0 0,0 1-1,-1-1 1,1 0 0,0 1 0,-1-1 0,1 0 0,0 1 0,0-1 0,-1 1 0,1-1 0,0 0 0,0 1 0,-1 0 0,-5 28-16,6-27 27,-6 66 506,3 1 0,8 93 0,-2-128-357,2 0 0,1-1 1,2 0-1,1 0 0,20 48 0,-22-63-135,2 0-1,0-1 1,0 0-1,2-1 1,0 0-1,1 0 1,0-1-1,2-1 1,0 0 0,0-1-1,17 12 1,-28-23-163,0 1-1,1-1 1,-1 0 0,1 0 0,-1-1 0,1 1 0,0-1 0,0 0 0,0 0 0,0 0-1,0-1 1,0 1 0,0-1 0,0 0 0,0 0 0,0 0 0,0-1 0,-1 1 0,1-1-1,7-2 1,7-15-3913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31.2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22 10778,'0'0'1833,"0"0"-1553,0 0 176,0 0 736,0 0-600,0 0-168,148-15-328,-118 10-96,-5 3-56,-13 2-1208,-4 0-960,-8 0-3490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31.5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10562,'0'0'2561,"0"0"-1025,0 0-384,0 0-119,138 38-537,-96-33-320,0-1 160,-5-4-336,3 0-48,-13 0-328,-8-4-1729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43.6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3745,'0'0'2292,"0"0"-483,0 0-672,0 0-135,0 0-73,0 0-242,0 0-351,0 0-112,0 0 122,28 2 2116,191-2-1598,-218 6-6509,-5 4 706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43.9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5537,'0'0'1617,"0"0"-41,0 0-16,0 0-440,0 0-631,138 20-345,-86-20-144,-10 0-705,-5 0-3760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6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 5977,'0'0'1687,"0"0"-546,0 0-23,-2 20-84,0-11-918,-3 29 377,1 1-1,1 41 1,3-71-437,2 0 1,-1 0 0,1 0 0,1 0 0,0 0-1,0 0 1,0 0 0,1-1 0,1 0 0,-1 1-1,2-2 1,-1 1 0,1-1 0,0 1-1,0-2 1,1 1 0,8 6 0,-6-5-38,0-1 0,1-1 1,0 0-1,0 0 0,0-1 1,0 0-1,1-1 0,0 0 0,0-1 1,0 0-1,1-1 0,-1 0 1,19 1-1,-22-3 42,0 0 0,-1-1 1,1 0-1,0 0 0,-1-1 0,1 0 0,-1 0 0,0 0 1,0-1-1,0 0 0,0-1 0,0 0 0,0 0 1,-1 0-1,0-1 0,0 0 0,0 0 0,-1 0 1,1-1-1,-1 1 0,0-2 0,-1 1 0,0 0 1,0-1-1,0 0 0,-1 0 0,0 0 0,0 0 0,-1 0 1,0-1-1,0 1 0,0-1 0,0-9 0,-2 9-9,0 0-1,-1 0 0,1 0 0,-1 0 0,-1 0 0,0 0 0,0 1 0,0-1 0,-1 0 0,0 1 1,-1 0-1,0 0 0,0 0 0,0 0 0,-1 1 0,0-1 0,0 1 0,0 1 0,-1-1 0,0 1 1,-7-6-1,4 2-17,0 1 1,-1-1 0,0 2 0,0-1-1,-1 2 1,0-1 0,0 1 0,0 1-1,-1 0 1,0 1 0,0 0 0,0 1-1,0 0 1,-1 0 0,1 2 0,-1 0-1,1 0 1,-15 1 0,21 2-39,1-1-1,-1 1 1,0 1 0,1-1 0,0 0 0,-1 1-1,1 0 1,0 1 0,1-1 0,-1 1 0,1 0-1,-1 0 1,1 0 0,0 1 0,0-1 0,1 1-1,0 0 1,-1 0 0,2 0 0,-1 0 0,1 1-1,-1-1 1,1 1 0,-2 11 0,1-6-462,0 1 0,1-1 0,0 1 0,1-1 0,0 1 0,1 0 0,0 0 1,1-1-1,1 1 0,-1 0 0,7 19 0,10 5-6873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44.2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1 126 6129,'0'0'2417,"0"0"-1377,0 0-824,0 0 39,0 0 594,0 0-178,21 9-289,5 4-248,-13-6-38,1-1 0,0 0 1,0 0-1,1-2 0,-1 0 0,1 0 1,16 0-1,3 0 253,1-1 1,0-2 0,69-7 0,-99 5-339,1 0 1,-1 0 0,1 0 0,-1-1-1,1 0 1,-1 0 0,0-1 0,0 1-1,0-1 1,0 0 0,0 0-1,0-1 1,-1 1 0,0-1 0,0 0-1,0 0 1,4-7 0,-4 5 10,0-1 1,-1-1 0,1 1-1,-2 0 1,1-1 0,-1 0-1,0 1 1,-1-1 0,0 0-1,0 0 1,-1-14-1,0 21-21,0 0-1,0 0 1,0-1-1,0 1 1,0 0-1,0 0 1,0 0-1,0-1 1,-1 1-1,1 0 1,0 0-1,-1 0 0,1 0 1,-1-1-1,0 1 1,1 0-1,-1 0 1,0 0-1,0 0 1,1 0-1,-1 1 1,0-1-1,0 0 1,0 0-1,0 0 0,0 1 1,0-1-1,0 1 1,0-1-1,-1 1 1,1-1-1,0 1 1,0-1-1,0 1 1,0 0-1,-1 0 1,1 0-1,0 0 0,0-1 1,-1 2-1,1-1 1,0 0-1,0 0 1,-1 0-1,1 1 1,0-1-1,0 0 1,0 1-1,0-1 0,0 1 1,-1-1-1,1 1 1,0 0-1,0 0 1,0-1-1,1 1 1,-3 2-1,-4 7-5,0 1-1,1 0 1,1 0 0,-1 1-1,2 0 1,0 0 0,-3 14-1,-17 92-23,23-112 29,-8 60 13,3 0 0,2 0 0,4 0 1,2 0-1,12 70 0,-4-42-1986,-10-65-2246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44.6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 9762,'0'0'1961,"0"0"-1201,0 0 96,0 0 712,0 0-584,186-6-512,-125 6-15,4 0-457,-6 0-72,10 4-641,-17 5-1959,-10-2-3593</inkml:trace>
  <inkml:trace contextRef="#ctx0" brushRef="#br0" timeOffset="1">677 105 6649,'0'0'5058,"0"0"-4442,0 0-208,0 0 576,0 0-544,0 0-64,0 0-376,28 7-1008,-9-23-1865,1-4-7489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45.0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119 0 10594,'0'0'1225,"0"0"-800,0 0-197,-13 23 4,-2 1-142,4-7 16,0 0 0,2 0-1,0 1 1,1 0-1,1 1 1,-8 28 0,8-8 106,1 1 0,1 0 0,3 0 1,1 0-1,6 58 0,-3-84-170,1 0 0,0 0-1,0-1 1,1 1 0,1-1 0,1 0-1,0 0 1,0-1 0,1 1 0,15 18-1,-17-25-32,-1 0 0,2 0-1,-1-1 1,0 1 0,1-2-1,0 1 1,0-1 0,1 1-1,-1-2 1,1 1 0,0-1-1,0 0 1,0 0-1,0-1 1,1 0 0,-1 0-1,1-1 1,-1 0 0,1 0-1,-1-1 1,11 0 0,-14-1-2,1 1 0,-1-1 0,0 0 0,1-1 0,-1 1 1,0-1-1,0 0 0,0 0 0,0 0 0,0 0 0,-1-1 0,1 1 1,0-1-1,-1 0 0,4-5 0,-1 2 3,-1-1 0,0 0 0,-1 0 0,0-1 0,0 1 0,0-1 0,4-13-1,-3 2 3,-1 1 0,0-1-1,-2 0 1,0 0-1,-1 0 1,-2-31-1,1 46-7,-1 0 0,1 0 0,-1 0 0,0 0 0,0 0 0,-1 0 0,1 0 0,-1 0 0,0 0 0,0 0 0,0 1 0,0-1 0,-1 1 0,0 0 0,1 0 0,-1 0 0,0 0 0,0 0 0,-1 0 0,1 1 0,-1-1-1,1 1 1,-1 0 0,0 0 0,0 1 0,1-1 0,-1 1 0,0 0 0,-1 0 0,1 0 0,0 0 0,-7 1 0,2-1 6,1 1 1,0 0-1,0 1 0,0 0 0,-1 0 1,1 1-1,0 0 0,0 0 0,1 1 1,-1 0-1,1 1 0,-1-1 0,1 1 1,0 1-1,-13 9 0,12-5-1,-1 0 0,1 0 0,1 0 0,0 1 0,0 0 0,1 1 0,0 0 0,-7 18 0,10-21-270,1 0 1,-1 0-1,2 0 0,-1 0 0,1 0 0,0 1 0,1-1 0,0 0 0,0 1 0,1-1 0,0 0 0,0 1 1,4 10-1,14 14-4920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45.5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87 120 2761,'0'0'5561,"0"0"-3882,0 0-1132,-4 22 257,-10 68-347,13-88-422,1 0-1,0 1 1,0-1 0,0 1-1,0-1 1,0 0-1,1 1 1,-1-1 0,1 0-1,-1 1 1,1-1 0,0 0-1,0 0 1,0 0-1,0 0 1,0 0 0,1 0-1,-1 0 1,1 0-1,-1 0 1,1 0 0,-1-1-1,1 1 1,0-1-1,2 2 1,2 0 42,-1-1 0,1 1-1,-1-2 1,1 1 0,0 0-1,-1-1 1,8 0 0,-5 1-10,5 0 65,1 0 1,0-1 0,0 0-1,-1-1 1,1-1 0,0 0-1,-1-1 1,1 0 0,0-1 0,14-6-1,-22 7-109,0-1-1,0 1 1,-1-1-1,0-1 0,1 1 1,-1-1-1,0 0 1,-1 0-1,1 0 1,-1-1-1,0 0 0,0 0 1,0 0-1,-1 0 1,1 0-1,-1-1 1,-1 0-1,1 1 0,-1-1 1,0 0-1,0 0 1,-1 0-1,0-1 1,1-9-1,-1 10-1,0 0-1,-1-1 1,0 1 0,0 0-1,-1 0 1,0 0 0,0-1-1,0 1 1,-1 0 0,0 0-1,0 0 1,0 1 0,-1-1-1,0 1 1,0-1 0,-7-8-1,6 9-12,-2 0 1,1 0-1,0 1 0,-1 0 0,0 0 0,0 0 0,0 1 0,0 0 1,0 0-1,-1 1 0,0 0 0,1 0 0,-1 0 0,-13-1 0,7 1-17,0 1 0,0 1-1,0 0 1,-1 0-1,1 1 1,0 1 0,1 0-1,-1 1 1,0 1-1,1 0 1,0 0 0,-13 7-1,18-7 12,0 0 0,1 0 0,-1 1 0,1 0 0,0 0 0,0 0 0,1 1 0,-1 0 0,1 0 0,1 0 0,-1 1 0,1-1 0,0 1 0,0 0 0,1 0 0,0 1 0,0-1 0,1 1 0,0-1 0,0 1 0,0 10 0,1-15-5,1 0 0,-1 1 0,1-1 0,0 1 0,0-1 1,0 0-1,1 1 0,-1-1 0,1 0 0,0 1 0,0-1 0,0 0 0,0 0 1,0 0-1,1 0 0,-1 0 0,1 0 0,0 0 0,0 0 0,4 4 1,-2-4-16,1 0 0,-1-1 0,1 1 0,0-1 0,0 0 0,0 0 0,0 0 0,1-1 0,-1 0 0,0 0 0,0 0 0,10 0 0,3 0-173,0-1 0,0-1 0,1 0-1,-1-1 1,0-1 0,0 0 0,0-2-1,-1 0 1,29-12 0,-39 13 191,-3 2 59,0 0 0,0 1-1,-1-1 1,1 1 0,0 0-1,0 0 1,1 0-1,-1 0 1,0 1 0,6 0-1,-9 0-26,0 1 0,0 0 0,-1 0 0,1-1 0,0 1 0,-1 0 0,1 0 0,-1 0 0,1 0 0,-1 0 0,1 0 0,-1 0 0,0 0 0,1 0 0,-1 0 0,0 0 0,0 0 1,0 0-1,0 0 0,0 0 0,0 0 0,0 0 0,0 1 0,-1 36 389,1-27-220,-1 97 628,3 130-119,-2-233-710,0 0-1,1 1 1,0-1-1,0 0 1,0 0-1,1 0 1,0 0-1,-1 0 1,2 0-1,-1 0 1,1-1-1,4 7 1,-5-9-186,0 0 1,0 0-1,0 0 1,0-1-1,0 1 0,0-1 1,1 1-1,-1-1 1,0 0-1,1 0 0,-1 0 1,1 0-1,0-1 1,-1 1-1,1-1 1,0 1-1,-1-1 0,1 0 1,0 0-1,-1 0 1,1 0-1,0 0 0,-1-1 1,1 0-1,4-1 1,16-9-5885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46.7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0 282 9618,'0'0'1659,"0"0"-901,0 0-500,0 0 117,0 0 373,0 0 0,1 25-221,-1 10-412,5 155 1222,-4-166-1152,-1-13-145,0 1 0,1 0 0,0-1 1,1 1-1,0-1 0,1 0 0,1 0 1,-1 0-1,9 16 0,-12-27-35,1 1-1,-1-1 1,0 1-1,1-1 1,-1 1-1,1-1 0,-1 1 1,1-1-1,-1 1 1,1-1-1,-1 0 1,1 1-1,0-1 1,-1 0-1,1 0 1,-1 1-1,1-1 1,0 0-1,-1 0 0,1 0 1,0 0-1,-1 0 1,1 0-1,0 0 1,-1 0-1,1 0 1,0 0-1,-1 0 1,1 0-1,-1 0 0,1-1 1,0 1-1,-1 0 1,1 0-1,0-1 1,-1 1-1,1 0 1,-1-1-1,1 1 1,-1-1-1,1 1 1,-1-1-1,1 0 0,16-22 0,1-15-91,-3 0-1,20-71 1,-23 67-260,33-78 0,-38 111 76,-4 18 183,-2 24 132,-1-27-49,-2 52 270,0-40-218,0 0-1,2 0 1,0 0 0,1 0 0,1 0 0,1 0 0,0 0 0,7 19 0,-9-34-33,1 0 0,-1 0-1,1 1 1,0-1 0,0 0 0,0-1 0,0 1 0,0 0 0,1-1-1,-1 1 1,1-1 0,0 0 0,0 1 0,0-1 0,0-1 0,0 1-1,0 0 1,0-1 0,1 0 0,-1 1 0,0-1 0,1-1 0,-1 1-1,1 0 1,6-1 0,-5 0 0,-1-1-1,1 1 1,-1-1 0,1-1-1,-1 1 1,0-1-1,0 1 1,0-1 0,0-1-1,0 1 1,0 0-1,0-1 1,-1 0-1,1 0 1,-1 0 0,0 0-1,0 0 1,0-1-1,4-5 1,47-87-98,-38 65-132,32-46 1,-48 77 191,0-1-1,1 1 1,-1-1-1,0 1 1,0 0-1,0-1 1,1 1-1,-1-1 1,0 1-1,1 0 1,-1-1-1,0 1 1,1 0-1,-1-1 1,0 1-1,1 0 1,-1 0-1,1 0 1,-1-1-1,1 1 1,-1 0-1,0 0 1,1 0-1,-1 0 1,1 0-1,-1 0 1,1 0-1,-1 0 1,1 0-1,-1 0 1,1 0-1,5 14-274,-5 43 374,-1-32-123,0-22 3,0-1 0,0 1 0,1 0 0,-1 0 0,1 0 0,-1 0 0,1 0 0,0-1-1,0 1 1,0 0 0,1-1 0,-1 1 0,1 0 0,-1-1 0,1 0 0,0 1 0,0-1 0,0 0 0,0 0 0,0 0 0,0 0 0,1-1 0,-1 1 0,1 0 0,-1-1 0,1 0 0,0 0-1,-1 0 1,1 0 0,0 0 0,0 0 0,0-1 0,5 1 0,3-1-170,-1 0 0,1-1-1,0 0 1,-1-1 0,1 0-1,-1-1 1,19-7 0,-26 8 148,0 1 1,0 0-1,0-1 0,1 1 1,-1 0-1,0 0 0,1 1 1,-1-1-1,0 1 1,1 0-1,-1 0 0,1 0 1,-1 0-1,0 0 0,1 1 1,-1 0-1,0 0 0,1 0 1,-1 0-1,0 0 1,0 0-1,0 1 0,0 0 1,0-1-1,0 1 0,0 0 1,0 0-1,-1 1 0,1-1 1,3 6-1,-5-7 79,0 1-1,0-1 1,0 0-1,0 1 1,0-1-1,0 0 1,0 0 0,1 0-1,-1 0 1,0 0-1,1 0 1,-1 0-1,1 0 1,-1 0-1,1-1 1,-1 1-1,1-1 1,-1 1-1,1-1 1,0 0 0,-1 1-1,1-1 1,3 0-1,-4-1 21,1 0 1,-1 0-1,1 0 0,-1 0 1,1 0-1,-1 0 0,0 0 0,0 0 1,1-1-1,-1 1 0,0 0 0,0-1 1,0 1-1,0-1 0,-1 1 1,1-1-1,0 1 0,0-3 0,2-8 123,1 1-1,-2-1 0,0 0 1,0 1-1,-1-16 1,-1 9-137,-1 0 1,-1 1 0,0-1 0,-6-20 0,6 30-19,-1 1 0,0-1 0,0 1 0,0 0 0,-1 0 0,0 0 0,0 0 0,0 1 0,-1-1 0,0 1 0,-11-10 0,16 16 0,-1-1 0,1 1 0,-1-1 0,0 0 0,1 1 0,-1-1 0,1 1 0,-1-1 0,0 1 0,0 0 0,1-1 0,-1 1 0,0 0 0,1-1 0,-1 1 0,0 0 0,0 0 0,0 0 0,1 0 0,-1 0 0,0-1 0,0 1 0,0 1 0,1-1-1,-1 0 1,0 0 0,0 0 0,0 0 0,1 1 0,-1-1 0,0 0 0,1 1 0,-1-1 0,0 0 0,0 1 0,1-1 0,-1 1 0,1-1 0,-1 1 0,0-1 0,1 1 0,-1 0 0,1-1 0,-1 1 0,1 0 0,0-1 0,-1 1 0,1 0 0,0-1 0,-1 1 0,1 0 0,0 0 0,0 0 0,0-1 0,0 1 0,0 0 0,0 0-1,0 1 1,-4 55-5,4-51 6,0 1 0,-1 1 1,2-1-1,-1 1 1,1-1-1,0 0 1,1 1-1,0-1 1,0 0-1,0 0 1,1 0-1,0 0 1,1-1-1,-1 1 1,1-1 0,0 0-1,1 0 1,-1 0-1,1-1 1,1 1-1,-1-1 1,1-1-1,-1 1 1,2-1-1,-1 0 1,0 0-1,1 0 1,-1-1-1,1 0 1,0-1-1,0 1 1,0-1 0,1-1-1,11 2 1,-10-1-32,0-2 1,0 1 0,0-1 0,0 0-1,0-1 1,0 0 0,0 0 0,0-1 0,0-1-1,-1 1 1,1-1 0,-1-1 0,13-6-1,-11 4 15,-1-1-1,1-1 1,-1 0-1,-1 0 1,0 0-1,0-1 1,-1 0-1,0-1 1,0 0-1,5-11 0,3-8 224,-1 0-1,-2-1 1,-1-1-1,-1 0 1,-1 0 0,-2-1-1,-2 0 1,-1 0-1,1-58 1,-5 89-204,0 0 0,0 0 0,1 0 0,-1 1 0,0-1 0,0 0 0,0 0 0,0 0 0,-1 0 0,1 1 0,0-1 0,0 0 0,0 0 0,-1 0 0,1 1 0,0-1 0,-1 0 0,1 1 0,0-1 0,-1 0 0,1 0 0,-1 1 0,1-1 0,-1 1 0,0-1 0,1 1 0,-1-1 0,0 1 0,1-1 0,-1 1 0,0-1 0,1 1 0,-1 0 0,0-1 0,0 1 0,1 0 0,-1 0 0,0 0 0,0-1 0,0 1 0,0 0 0,1 0 0,-1 0 0,0 0 0,0 0 0,0 1 0,1-1 0,-1 0 0,0 0 0,0 0 0,0 1 1,1-1-1,-1 1 0,-1 0 0,-2 1 2,-1 0 1,1 0 0,0 1-1,0 0 1,0 0 0,0 0 0,0 0-1,-4 6 1,-5 9 38,0 1-1,1 0 1,0 1 0,2 0-1,0 1 1,2 0-1,0 1 1,2-1 0,0 1-1,1 1 1,1-1 0,1 1-1,2 0 1,0-1 0,1 1-1,4 25 1,-4-45-52,1 0 0,-1 0 0,1 0 0,0 0 0,0 0 0,1 0 0,-1 0 0,1 0 0,-1-1 0,1 1 0,0-1 0,0 1 0,0-1 0,0 1 0,0-1 0,1 0 0,-1 0 0,1 0 0,-1 0 0,1-1 0,0 1 0,0-1 0,-1 1 0,1-1 0,0 0 0,0 0 0,1-1 0,-1 1 0,0 0 0,3-1 0,1 1-103,-1-1-1,1 0 1,-1-1 0,1 0-1,-1 0 1,0 0-1,1 0 1,-1-1-1,0 0 1,0-1-1,0 1 1,0-1-1,10-7 1,58-52-2339,-57 46 1982,0 1-1,2 0 0,-1 1 1,38-20-1,-56 34 548,1-1 0,0 0-1,0 1 1,0-1 0,0 1 0,0-1-1,0 1 1,0-1 0,0 1-1,0 0 1,0-1 0,0 1-1,0 0 1,0 0 0,1 0 0,-1 0-1,0 0 1,0 0 0,0 0-1,0 0 1,0 0 0,0 1-1,0-1 1,0 0 0,0 1 0,0-1-1,0 1 1,0-1 0,0 1-1,0-1 1,0 1 0,0 0 0,0-1-1,0 1 1,-1 0 0,1 0-1,0 0 1,0-1 0,-1 1-1,1 0 1,-1 0 0,1 0 0,-1 0-1,1 0 1,-1 0 0,0 0-1,1 2 1,0 6 349,0 0 1,-1-1-1,0 1 0,-1 0 0,-1 10 1,0-3-86,0 1-125,-1 0 0,-1 0-1,0 0 1,-1 0 0,-1-1 0,-1 1 0,0-2 0,-1 1-1,-1-1 1,-12 16 0,9-14-495,-1-1 0,-1 0 0,0-1 0,-28 21 0,7-11-3494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53.9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9354,'0'0'1671,"0"0"-909,0 0-258,0 0 377,0 0-189,1 2-642,-1-1 1,1 1-1,0-1 0,0 0 0,0 1 0,-1-1 0,1 0 0,1 0 1,-1 0-1,0 0 0,0 0 0,0 0 0,0 0 0,3 1 0,31 16 95,2-2 0,0-2 0,1-1 0,0-1 0,1-3 0,0-1 0,1-2 0,-1-1 0,1-3 0,0-1 0,41-4-1,-75 3-140,0-1 0,0 0 0,0 1 0,-1-2 0,1 1 0,0-1 0,0 0 0,8-4 0,-12 5-9,-1 0-1,1 0 1,0-1 0,-1 1 0,1-1 0,0 1 0,-1-1 0,0 1-1,1-1 1,-1 0 0,0 0 0,0 0 0,0 0 0,0 0-1,0 0 1,-1 0 0,1 0 0,0 0 0,-1 0 0,0 0-1,1 0 1,-1 0 0,0-1 0,0 1 0,0 0 0,-1-2-1,1 2 3,-1 1-1,0-1 1,1 1-1,-1-1 0,0 1 1,0 0-1,0-1 0,0 1 1,0 0-1,0 0 0,0-1 1,0 1-1,-1 0 0,1 0 1,0 0-1,-1 1 0,1-1 1,0 0-1,-1 0 0,1 1 1,-1-1-1,0 1 0,1-1 1,-1 1-1,1 0 1,-3 0-1,1-1 0,-1 0 0,0 1 0,1-1 0,-1 1 0,1 0 0,-1 0 0,0 1 0,1-1 0,-1 1 0,1 0 0,-1 0 0,-3 1 0,3 1 2,1-1 0,-1 1 0,1 0 0,0 0 0,0 0 0,0 0 0,0 1 0,0-1 0,1 1 0,0 0 0,-4 6 1,-19 53-49,18-44 29,-9 32 46,2 1 0,3 0-1,2 0 1,2 1-1,3 1 1,4 104-1,0-148-211,1 1-1,0-1 1,1 1-1,0-1 0,0 1 1,1-1-1,1 0 1,-1-1-1,2 1 0,-1 0 1,12 16-1,-11-23-4287,-4-2-4090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54.3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6385,'0'0'2025,"0"0"-1097,0 0 552,0 0 345,0 0 63,168 40-856,-99-38-79,1-2-721,-4 0-136,-4 0-96,0 0-1185,-15 0-2727,-13 0-3922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54.6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18 9554,'0'0'2641,"0"0"-1849,0 0 216,0 0 168,0 0-200,0 0-711,0 0-265,10 16 0,5-16-1105,-2-16-2728,1-2-6113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54.9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 1 9010,'0'0'1612,"0"0"-900,0 0 33,0 0 283,0 0-453,-10 7-309,1 0-176,0 1-1,0 0 0,1 1 1,0 0-1,0 1 0,1-1 1,1 1-1,-1 0 0,1 1 1,1 0-1,-6 15 1,2 5 111,0 0 1,3 1 0,0 0-1,2 0 1,1 1 0,2-1-1,1 1 1,5 37 0,-3-61-182,0 1 0,0-1 1,1 0-1,0 1 0,0-2 1,1 1-1,0 0 0,1-1 1,0 1-1,0-1 0,1-1 1,0 1-1,0-1 0,1 0 1,-1 0-1,2-1 0,-1 0 1,1 0-1,0-1 0,12 6 1,-14-7-5,1-1 0,-1-1 0,1 1 0,0-1 1,0-1-1,0 1 0,1-1 0,-1 0 0,0-1 1,0 0-1,1 0 0,-1 0 0,0-1 0,0 0 0,0 0 1,0-1-1,0 0 0,0 0 0,0-1 0,0 0 1,-1 0-1,1 0 0,-1-1 0,0 0 0,0 0 0,-1-1 1,8-6-1,-6 4-6,0-1-1,0 1 1,-1-1 0,0-1-1,0 1 1,-1-1 0,0 0 0,-1 0-1,0-1 1,0 1 0,-1-1 0,0 0-1,-1 0 1,0 0 0,0 0 0,-1 0-1,-1 0 1,0 0 0,-1-13-1,0 20-8,0-1-1,0 0 1,0 1-1,0 0 1,-1-1-1,0 1 1,0 0-1,0 0 1,0 0-1,0 0 1,0 0-1,-1 0 1,0 1-1,1-1 0,-1 1 1,0-1-1,0 1 1,0 0-1,-1 1 1,1-1-1,0 0 1,-1 1-1,1 0 1,-1 0-1,1 0 1,-5-1-1,-9-1 14,-1 0 0,0 1 0,-34 0-1,44 2-10,0 1 0,0 0 0,0 0-1,0 0 1,0 1 0,1 0-1,-1 0 1,1 1 0,-1 0-1,1 0 1,0 1 0,0 0-1,1 0 1,-1 1 0,1 0-1,0 0 1,-10 10 0,9-6-297,0 0 1,1 1 0,-1 0 0,2 0 0,0 0-1,0 1 1,1 0 0,0 0 0,0 0 0,2 0 0,-3 19-1,1 13-6164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9:57.0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0 426 7418,'0'0'1297,"0"0"-242,0 0 92,0 0 36,0 0-180,0 0-500,0-1-469,0 1 1,0-1-1,1 1 1,-1-1-1,0 1 1,0-1-1,0 1 1,1-1-1,-1 1 1,0-1-1,1 1 1,-1-1-1,0 1 1,1 0-1,-1-1 1,0 1-1,1 0 1,-1-1-1,1 1 1,-1 0-1,1 0 1,-1-1-1,1 1 1,-1 0-1,1 0 1,-1 0-1,1-1 1,-1 1-1,1 0 1,-1 0-1,1 0 1,0 0-1,13 27 254,-1 1 0,-1 0 0,-2 1 0,-1 0 0,7 35-1,-4-17-256,11 49 125,-22-94-145,3-41 44,1 2-483,17-61 0,-18 83 297,2-1 1,-1 1-1,2 0 1,0 1-1,1 0 0,14-20 1,-21 31 114,1 1 1,-1 0 0,1 0-1,0 0 1,-1 1-1,1-1 1,0 0-1,0 1 1,0-1-1,1 1 1,-1-1 0,0 1-1,0 0 1,1 0-1,-1 0 1,0 0-1,1 1 1,-1-1-1,4 0 1,-4 2 3,0-1 0,0 1 0,0-1-1,0 1 1,0 0 0,0-1 0,0 1 0,0 0 0,0 0 0,0 1 0,-1-1 0,1 0-1,0 1 1,-1-1 0,1 1 0,-1-1 0,1 1 0,0 2 0,7 11 42,0 0 1,-1 0 0,-1 1 0,8 28-1,-4-15 333,-8-23-309,26 55 274,-27-59-322,-1 1 0,1-1 0,-1 0 0,1 0 0,0 0-1,0 0 1,0 0 0,0 0 0,0 0 0,0 0 0,0-1 0,1 1 0,-1-1-1,1 0 1,-1 0 0,1 0 0,-1 0 0,1 0 0,0 0 0,4 0 0,-6-2 3,1 0 0,-1 0 0,1 0 0,-1 0 0,0 0 0,1 0 1,-1 0-1,0 0 0,1-1 0,-1 1 0,0 0 0,0-1 0,0 1 0,0-1 1,-1 1-1,2-4 0,17-34 23,-15 31-37,9-24-101,-7 18-102,0 0 0,1 1 0,15-24-1,-22 37 186,0 0-1,0 0 1,1-1-1,-1 1 0,0 0 1,0 0-1,1-1 0,-1 1 1,0 0-1,0 0 0,1 0 1,-1-1-1,0 1 0,1 0 1,-1 0-1,0 0 0,1 0 1,-1 0-1,0 0 0,1-1 1,-1 1-1,0 0 1,1 0-1,-1 0 0,0 0 1,1 0-1,-1 0 0,0 1 1,0-1-1,1 0 0,-1 0 1,0 0-1,1 0 0,-1 0 1,0 0-1,1 0 0,-1 1 1,0-1-1,0 0 0,1 0 1,-1 1-1,0-1 1,0 0-1,1 0 0,-1 1 1,0-1-1,0 0 0,0 0 1,1 1-1,-1-1 0,0 0 1,0 1-1,0-1 0,0 0 1,0 1-1,0-1 0,0 0 1,0 1-1,8 26 88,-7-21-137,1 0 82,0 0-1,0 0 1,0 0-1,0-1 1,1 1-1,0-1 1,0 0 0,0 1-1,1-1 1,0-1-1,0 1 1,0-1-1,1 1 1,-1-1-1,1 0 1,0-1-1,0 1 1,0-1-1,1 0 1,-1 0 0,1-1-1,0 0 1,-1 0-1,1 0 1,0 0-1,0-1 1,0 0-1,1 0 1,-1-1-1,0 0 1,8-1 0,69-8 128,-64 5-257,0 1 1,27-1-1,-38 5 125,0-1 1,0 0-1,0-1 0,0 0 0,0-1 0,0 1 1,0-1-1,10-5 0,-15 6 8,-1-1 1,1 1-1,-1-1 0,1 0 1,-1 0-1,0-1 1,0 1-1,0 0 0,0-1 1,0 1-1,-1-1 1,1 1-1,-1-1 0,1 0 1,-1 0-1,0 0 0,0 1 1,-1-1-1,1 0 1,0 0-1,-1 0 0,0 0 1,0-1-1,0 1 1,0-4-1,0 0 1,0 0 0,-1 0 0,0 0 0,0-1 0,-1 1-1,0 0 1,0 1 0,0-1 0,-1 0 0,0 1 0,-6-10 0,-1 3-53,0-1-1,-2 1 1,-21-20-1,28 28-1,-40-32-249,44 36 273,-1 0-1,1 0 1,-1-1-1,0 1 1,0 1 0,1-1-1,-1 0 1,0 0 0,0 1-1,0-1 1,0 1 0,0-1-1,0 1 1,0 0-1,0 0 1,0 0 0,0 0-1,0 0 1,0 0 0,0 0-1,0 1 1,0-1-1,-4 2 1,4 1 7,1 0 0,-1 0 0,1 0 0,-1 1 0,1-1 0,0 0 0,0 0 0,1 1 0,-1-1 0,1 1 0,0-1 0,-1 0 0,2 1 0,-1-1 0,0 1 0,1 3 0,0 5-1,-1-4 14,0 0 1,0-1 0,1 1 0,0-1-1,0 1 1,1-1 0,0 0 0,0 1-1,1-1 1,0 0 0,0-1 0,0 1-1,1 0 1,0-1 0,1 0 0,-1 0-1,1 0 1,0 0 0,1-1 0,-1 0-1,1 0 1,0-1 0,0 1 0,1-1-1,-1-1 1,1 1 0,0-1 0,0 0-1,0 0 1,11 2 0,-10-3 60,0-1 1,0 0 0,0 0-1,-1 0 1,1-1 0,0 0-1,0 0 1,0-1-1,0 0 1,0-1 0,0 1-1,0-2 1,-1 1 0,1-1-1,-1 0 1,13-8 0,-11 5-20,-1-1 1,0-1 0,0 0 0,-1 0 0,0 0 0,0-1 0,-1 0-1,0 0 1,-1 0 0,0-1 0,0 0 0,3-10 0,-1-1 9,-1-1 1,0 1 0,-2-1-1,0 0 1,0-26 0,-6-111-45,2 149-24,0 0-1,-1 1 1,0-1-1,-1 0 1,0 1 0,0-1-1,-1 1 1,-1 0-1,1 0 1,-1 0-1,-10-15 1,13 23 8,1 0 1,-1 0-1,0 0 1,1 1-1,-1-1 1,0 0-1,0 0 1,0 1-1,0-1 1,0 0-1,0 1 1,0-1-1,0 1 1,0-1-1,0 1 1,0 0-1,0-1 1,0 1-1,0 0 1,0 0-1,-1 0 1,1 0-1,0 0 1,0 0-1,0 0 1,0 0-1,0 0 1,0 1-1,0-1 1,0 0-1,-1 1 1,1-1-1,0 1 1,0-1-1,0 1 0,1-1 1,-1 1-1,0 0 1,0 0-1,0-1 1,0 1-1,1 0 1,-1 0-1,0 0 1,0 0-1,1 0 1,-2 2-1,-3 5-22,0 0-1,0 1 0,1 0 1,-4 10-1,7-17 32,-11 34 27,1 0-1,2 0 1,1 1-1,2 0 1,2 1-1,1-1 1,2 1-1,5 42 1,-4-70-21,2 1 1,-1 0-1,1-1 0,1 1 1,0-1-1,0 0 1,1 0-1,0 0 0,1 0 1,0-1-1,1 0 1,0 0-1,0 0 0,1-1 1,0 0-1,0 0 1,1 0-1,0-1 0,0 0 1,1-1-1,0 0 0,0 0 1,0-1-1,1 0 1,0-1-1,0 0 0,0-1 1,0 0-1,1 0 1,-1-1-1,1 0 0,-1-1 1,21 0-1,-25-2 7,-1 0 0,1 0 0,-1 0 0,1 0 0,-1-1 0,0 0 0,0 0 1,0-1-1,0 1 0,0-1 0,0 0 0,-1-1 0,1 1 0,-1-1 0,0 0 0,0 0 0,0 0 0,-1 0 0,6-8 0,4-9-57,-1-1 0,-1-1 0,11-31 0,-15 34-80,2 0-1,0 1 0,15-24 1,-22 41 71,0-1 0,0 1 0,0 0 0,1 0-1,-1 0 1,1 0 0,0 0 0,-1 0 0,1 1 0,0-1 0,0 1 0,0 0 0,0 0 0,0 0 0,0 0 0,1 0 0,-1 1 0,0-1-1,0 1 1,1 0 0,-1 0 0,0 0 0,0 1 0,1-1 0,-1 1 0,0 0 0,0 0 0,6 2 0,8 4 14,0 0 0,0 1 0,29 20 0,-26-15 94,-2-2-11,8 4 386,-1 1 1,40 33-1,-59-44-325,-1 0 0,0 0-1,0 0 1,-1 0 0,1 1 0,-1-1 0,0 1-1,-1 1 1,0-1 0,0 0 0,0 1 0,0-1-1,-1 1 1,-1 0 0,1 0 0,-1 0 0,1 9 0,-2-12-74,-1-1 1,0 1-1,1 0 1,-1 0 0,-1-1-1,1 1 1,0 0-1,-1-1 1,0 1-1,0-1 1,0 0 0,0 0-1,0 1 1,-1-2-1,1 1 1,-1 0 0,0 0-1,0-1 1,0 1-1,0-1 1,0 0 0,-1 0-1,1 0 1,-6 1-1,-10 5-10,0-1-1,0 0 0,-29 4 0,36-8 4,-127 21-246,79-21-3312,46-3-3026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7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11 231 13067,'0'0'2408,"0"0"-1808,0 0-215,0 0-233,-10-126-136,10 97 104,7 2-64,6 5-56,-1 6-256,13 10-1537,-6 1-2296,-1 5-3640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3.9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1 1672,'0'0'2617,"0"0"-1450,0 0-555,0 0 265,0 0 124,-13 6 4485,14-3-5424,0 0-1,0 0 0,0 0 1,0 0-1,1-1 1,-1 1-1,1 0 1,-1-1-1,1 0 0,0 1 1,0-1-1,0 0 1,0 0-1,1 0 1,-1 0-1,0 0 0,1 0 1,0-1-1,-1 1 1,1-1-1,0 0 1,3 1-1,70 26 50,-72-27-62,103 27 88,1-4 0,1-6 1,145 7-1,338-19 173,-332-9-183,98 5-45,956-35-70,-984 11 57,-107 9-41,280-52-1,-479 61 54,-1-1-1278,-45 6-1941,-9 3-1287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4.7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42 3513,'0'0'1408,"0"0"199,0 0-29,0 0-22,14 20-316,47 64-445,-55-78-735,0 0 1,0-1-1,0 0 0,1 0 1,0 0-1,0-1 0,0 0 1,0-1-1,1 1 0,-1-1 1,1-1-1,0 1 0,0-1 1,0-1-1,0 0 0,0 0 1,15 0-1,-13 0-39,13 1 74,1-1 1,-1-1-1,0-1 0,0-1 1,43-9-1,-60 9-83,0 1 0,-1-1 0,1 0 0,-1 0 0,0 0 0,0-1 0,1 1 0,-2-1 0,1-1 0,0 1 0,-1-1 0,1 0 0,-1 0 0,0 0 0,0 0 0,-1-1 0,1 1 0,-1-1 0,0 0 0,0 0 0,-1 0 0,1-1 0,-1 1 0,0-1 0,-1 1 0,0-1 0,1 1 0,-1-12 0,0 13 2,-1 0 1,0 1-1,0-1 0,0 0 0,-1 1 0,0-1 0,1 0 1,-1 1-1,0-1 0,-1 1 0,1-1 0,-1 1 0,1 0 1,-4-5-1,4 7 1,-1 0 0,1-1 1,-1 1-1,0 0 0,1 0 0,-1 0 1,0 0-1,0 0 0,1 1 0,-1-1 1,0 0-1,0 1 0,0-1 1,0 1-1,0 0 0,0 0 0,0 0 1,0 0-1,0 0 0,0 0 1,0 0-1,0 1 0,0-1 0,0 1 1,0-1-1,1 1 0,-1 0 1,0 0-1,-2 1 0,-2 1 3,1 1-1,0 0 1,0-1-1,1 2 1,-1-1-1,1 1 1,0-1 0,0 1-1,0 0 1,1 0-1,0 1 1,0-1-1,-4 10 1,-30 83 136,34-87-133,-15 57 140,3 0-1,3 1 0,4 0 1,2 1-1,4 84 0,2-150-232,1 0 0,-1-1 1,0 1-1,-1 0 0,1 0 0,-1-1 0,0 1 0,1 0 1,-2-1-1,1 1 0,0-1 0,-1 1 0,1-1 0,-4 4 1,3-5-207,-1 0 0,1 0-1,-1-1 1,0 1 0,1-1 0,-1 1 0,0-1 0,0 0 0,0 0 0,0-1 0,0 1 0,0 0 0,0-1 0,0 0 0,0 0 0,0 0-1,-5 0 1,-21 0-4536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5.0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 8282,'0'0'2952,"0"0"-2127,0 0-817,0 0 632,0 0 632,0 0-368,156-2-136,-104 2-696,2 0 152,0 0-224,-2 0 0,-2 0-160,-3 7-104,0-5-808,7 2-992,-9 1-2345,-11-3-144</inkml:trace>
  <inkml:trace contextRef="#ctx0" brushRef="#br0" timeOffset="1">722 88 5905,'0'0'2481,"0"0"-1105,0 0-616,0 0 272,0 0-671,0 0-81,0 0-280,47 22-168,-25-22-1105,3-11-4448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5.5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230 0 7770,'0'0'1477,"0"0"-734,0 0-219,0 0 100,0 0-133,0 0-52,-18 14 116,-60 47-78,72-55-397,1 0 0,-1 0 0,1 1 0,0 0 1,0 0-1,1 0 0,0 0 0,1 1 0,-1-1 0,1 1 0,1 0 0,-1 0 0,1 0 0,1 0 0,-1 10 0,-2 0 51,1 2-25,0 1-1,1-1 1,1 1-1,1 0 1,1-1-1,1 1 1,0-1-1,2 1 1,0-1-1,9 23 1,-10-34-93,0-1 0,1 0 1,0 0-1,1 0 0,-1 0 0,1 0 1,1-1-1,0 0 0,0 0 1,0-1-1,1 1 0,0-2 0,0 1 1,0-1-1,1 0 0,-1 0 1,1-1-1,1 0 0,-1 0 0,0-1 1,1 0-1,0-1 0,0 0 1,0 0-1,12 1 0,-13-2-5,1-1 0,-1 0-1,0 0 1,0-1 0,0 0 0,0 0 0,0-1-1,0 0 1,0 0 0,0-1 0,13-6 0,-17 6 15,1 0 1,-1 0-1,0 0 1,-1-1 0,1 1-1,0-1 1,-1 0-1,0 0 1,0 0 0,0-1-1,-1 1 1,1-1-1,-1 0 1,0 1 0,0-1-1,-1 0 1,1 0-1,-1 0 1,1-10 0,-1 7 30,0-1 0,-1 1 0,0-1 0,0 1 1,-1-1-1,0 1 0,0-1 0,-1 1 0,0 0 1,0-1-1,-1 1 0,0 0 0,-1 1 0,0-1 1,0 0-1,-5-6 0,5 9-46,-1 0 1,1 0-1,-1 1 1,0 0-1,-1 0 1,1 0-1,-1 1 0,1-1 1,-1 1-1,0 0 1,0 1-1,0 0 1,-1 0-1,1 0 0,-1 1 1,1 0-1,-1 0 1,1 0-1,-1 1 1,1 0-1,-11 1 0,10 0-36,-1 1 0,1 0 0,0 0 0,0 0 0,0 1-1,0 0 1,1 1 0,-1-1 0,1 1 0,0 0-1,0 1 1,0-1 0,0 1 0,-8 11 0,-4 5-437,0 2 0,-20 33 0,36-52 370,-43 70-2751,6-4-2244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6.1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62 8026,'0'0'1845,"0"0"-1146,0 0-393,23 3-146,3 0-60,114 20 751,27 9 484,267 15 0,169-33-59,58-42-675,-3-33-258,-2 0-183,3 33-109,-608 26-101,-37 0-78,-1 1 0,0 1 1,1 0-1,-1 0 1,1 1-1,-1 1 1,0 0-1,0 1 1,20 7-1,-33-10 90,0 0 0,0 0 0,0 0 0,0 0 0,0 0-1,0 0 1,0 0 0,0 1 0,0-1 0,1 0 0,-1 0 0,0 0 0,0 0 0,0 0 0,0 0 0,0 0-1,0 0 1,0 0 0,0 1 0,0-1 0,0 0 0,0 0 0,0 0 0,0 0 0,0 0 0,0 0 0,0 0-1,0 1 1,0-1 0,0 0 0,0 0 0,0 0 0,0 0 0,0 0 0,0 0 0,0 0 0,0 1-1,0-1 1,0 0 0,0 0 0,0 0 0,0 0 0,0 0 0,0 0 0,-1 0 0,1 0 0,0 0 0,0 1-1,0-1 1,0 0 0,0 0 0,0 0 0,0 0 0,0 0 0,0 0 0,-1 0 0,1 0 0,0 0 0,0 0-1,0 0 1,0 0 0,0 0 0,-14 5-1441,-15 0-1677,-14-4-4787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6.7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 1136,'0'0'9406,"0"0"-6732,0 0-2218,0 0-2,25 5-68,-2-1-287,20 3 275,74 24 0,-75-20-310,0-1 0,1-2 0,0-2 0,0-2-1,0-2 1,54-4 0,-93 3-58,-1-1 1,0 0-1,0 0 1,1-1-1,-1 1 1,0 0-1,0-1 1,1 0-1,-1 0 0,0 0 1,0 0-1,0-1 1,0 1-1,0-1 1,-1 0-1,1 1 0,0-1 1,-1 0-1,1-1 1,-1 1-1,0 0 1,0-1-1,0 1 0,0-1 1,0 0-1,0 0 1,-1 0-1,1 0 1,-1 0-1,0 0 1,0 0-1,0 0 0,0 0 1,-1 0-1,1-1 1,-1 1-1,0 0 1,0 0-1,0-4 0,0 6-6,0 0 0,-1 0 0,1 0 0,0 0 0,-1 0 0,1 0 0,0 0-1,-1 0 1,1 0 0,-1 1 0,0-1 0,1 0 0,-1 0 0,0 1 0,1-1-1,-1 0 1,0 1 0,0-1 0,1 0 0,-1 1 0,0-1 0,0 1 0,0 0-1,0-1 1,0 1 0,0 0 0,0-1 0,0 1 0,0 0 0,0 0-1,0 0 1,-1 0 0,-1 0 3,0-1 0,-1 1 0,1 0 0,0 1 0,0-1 0,0 0 0,0 1 0,0 0 0,0 0 0,-4 1-1,0 3 5,0 0-1,1 0 0,0 0 0,0 1 0,1 0 0,-1 0 0,1 0 0,0 1 0,1-1 1,-7 14-1,-34 80 10,42-93-9,-14 43-40,2 0 0,3 1 0,2 1 0,2 0-1,2 0 1,2 101 0,4-144-209,-3 31-3025,-6-24-988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7.0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67 11666,'0'0'1697,"0"0"-1345,0 0-128,0 0 104,0 0 544,0 0-320,185-4-280,-113-1 193,7 3-393,2-2 24,1-3-72,-1 3-24,-4-3-176,19-4-713,-19 0-1495,-15 0-2457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7.3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 8058,'0'0'7361,"0"0"-6192,0 0-793,0 0-112,0 0-152,0 0-224,0 0 112,2 0-440,20 0 136,-2 0-1105,0-5-3584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7.7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152 1 10138,'0'0'1450,"0"0"-931,0 0-169,0 0 725,-22 21-224,-67 75-360,84-90-465,1 1 0,-1 0 0,1 0 0,0 0 0,1 0 1,0 1-1,0-1 0,1 1 0,-1 0 0,2 0 0,-1 0 0,1 0 1,0 0-1,1 0 0,0 0 0,0 0 0,3 11 0,-2 13 0,-1-16-15,1 0 0,0 0 1,2 0-1,-1-1 0,2 1 1,0-1-1,1 1 0,1-1 0,0 0 1,1-1-1,16 26 0,-17-31-1,1-1 0,0 0 0,0 0-1,1 0 1,0-1 0,0-1 0,1 1 0,-1-1-1,1-1 1,1 1 0,-1-2 0,1 1 0,0-1-1,0-1 1,0 0 0,0 0 0,1-1 0,20 2-1,-22-3-3,1-1 0,-1 1-1,1-2 1,-1 0 0,1 0-1,-1 0 1,1-1 0,-1-1-1,0 1 1,0-1-1,0-1 1,15-8 0,-19 8 31,0 0 0,0 0 0,-1 0 1,0-1-1,1 1 0,-2-1 0,1 0 0,0 0 1,-1-1-1,0 1 0,0-1 0,-1 1 1,0-1-1,0 0 0,0 0 0,0 0 0,-1 0 1,0 0-1,-1 0 0,1-12 0,-1 15-6,1-1 0,-1 0 0,0 1-1,0-1 1,0 0 0,-1 1 0,1-1 0,-1 0 0,0 1-1,0-1 1,0 1 0,-1-1 0,1 1 0,-1 0-1,0-1 1,0 1 0,0 0 0,0 0 0,0 0-1,-1 1 1,1-1 0,-1 1 0,0-1 0,0 1 0,0 0-1,0 0 1,0 0 0,0 0 0,-1 1 0,1-1-1,-1 1 1,1 0 0,-1 0 0,1 0 0,-1 0-1,1 1 1,-6-1 0,-3 0 8,1 0 0,0 0 0,0 2 0,-1-1 0,1 1 0,0 1 0,0 0 0,0 0 0,0 1 0,0 1 0,1 0 0,-1 0 0,1 1 0,-14 9 0,9-4-53,1 1 1,0 0-1,1 1 0,0 1 0,1 0 0,0 1 0,1 0 0,-13 22 0,20-31-133,1 1 0,0 0 0,0-1 0,0 1 0,0 0 0,1 0 0,0 1 0,1-1 0,-1 0 0,1 1 0,0-1 0,1 1 0,-1-1 1,1 1-1,1-1 0,-1 1 0,1-1 0,3 12 0,17 5-4316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8.5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50 5817,'0'0'4489,"0"0"-2990,0 0-1157,0 0 372,0 0 187,0 0-247,22-5-72,-13 3-518,170-31 1012,1 24-1117,-179 9-66,-1 0 1,1 0-1,0 0 0,0 1 1,-1-1-1,1 0 0,0 1 1,-1-1-1,1 0 0,0 1 1,-1-1-1,1 1 1,0-1-1,-1 1 0,1-1 1,-1 1-1,1-1 0,-1 1 1,1 0-1,-1-1 0,0 1 1,1 0-1,-1-1 1,0 1-1,1 0 0,-1 0 1,0-1-1,0 1 0,0 0 1,0 0-1,1-1 1,-1 1-1,0 0 0,0 0 1,-1 0-1,1-1 0,0 1 1,0 0-1,0 0 0,0-1 1,-1 1-1,1 0 1,0-1-1,-1 1 0,1 0 1,-1 1-1,-6 11-4865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8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9674,'1'23'1176,"6"80"48,4 0 0,35 145 0,-42-233-889,1-1 1,12 26-1,-16-37-304,1 0 0,-1 0 0,1-1 0,0 1 0,0-1 0,0 1 0,0-1 0,1 1 0,-1-1 0,1 0 0,-1 0 0,1 0 0,0 0 1,-1-1-1,1 1 0,0-1 0,0 0 0,0 0 0,4 1 0,-5-2-17,-1 0 0,0 0 1,0 0-1,0 0 0,0-1 0,0 1 1,0 0-1,0-1 0,0 1 1,0 0-1,0-1 0,0 0 0,0 1 1,-1-1-1,1 0 0,0 1 1,0-1-1,0 0 0,-1 0 0,1 1 1,0-1-1,-1 0 0,1 0 0,-1 0 1,1 0-1,-1 0 0,1 0 1,-1 0-1,0 0 0,0 0 0,1 0 1,-1 0-1,0 0 0,0 0 1,0 0-1,0-2 0,1-49 232,-1 41-241,-1-5 10,-2 0 0,1 0 1,-2 1-1,0 0 0,-1 0 1,-1 0-1,0 0 1,0 1-1,-2 0 0,-12-18 1,9 14-24,1 0 1,1 0-1,0-1 1,2 0-1,-7-25 1,13 41-4,0 0 1,0 0-1,1 0 1,-1-1 0,1 1-1,0 0 1,0 0-1,0-1 1,0 1 0,0 0-1,1 0 1,-1 0-1,1 0 1,0 0 0,0 0-1,0 0 1,1 0-1,-1 0 1,1 0 0,-1 0-1,1 0 1,0 1-1,3-3 1,-1 2-26,1 0 0,-1 0 0,1 1 0,0-1 1,0 1-1,0 1 0,0-1 0,0 1 0,0 0 0,1 0 0,-1 0 0,0 1 0,9-1 0,-5 2 35,0 0-1,0 0 0,0 1 0,0 0 0,0 0 0,-1 1 0,1 0 0,-1 1 1,0-1-1,1 2 0,-2-1 0,1 1 0,0 1 0,-1-1 0,0 1 0,-1 0 1,9 10-1,7 9 21,-1 1 1,-1 1-1,23 42 0,43 99 50,-85-167-69,-1 0 1,1 0 0,0 1 0,-1-1 0,1 0 0,0 0 0,0 0 0,0 0 0,-1 0 0,1 0 0,0 0 0,0-1 0,0 1-1,1 0 1,-1 0 0,2 0 0,-3-1 0,1 0 0,-1 0-1,1 0 1,-1 0 0,1 0 0,-1-1-1,1 1 1,-1 0 0,1 0 0,-1 0-1,1-1 1,-1 1 0,0 0 0,1-1-1,-1 1 1,1 0 0,-1-1 0,0 1-1,1 0 1,-1-1 0,0 1 0,1-1-1,-1 1 1,0-1 0,0 1 0,1-1-1,-1 0 1,12-45-68,-11 39 28,10-72-436,-7 47 78,0 0 1,2 1-1,2 0 1,21-58-1,-29 87 396,1 0 0,0 0-1,0 0 1,0 1 0,0-1-1,0 0 1,0 0 0,0 1-1,1-1 1,-1 1 0,1-1-1,-1 1 1,1-1 0,0 1-1,-1 0 1,5-2-1,-6 3 18,1 0 0,0 0 0,0 0 0,0 0 0,0 0 0,0 0 0,0 1 0,0-1 0,0 0 0,0 0-1,0 1 1,-1-1 0,1 1 0,0-1 0,0 1 0,0-1 0,-1 1 0,1-1 0,0 1 0,-1 0 0,1-1-1,0 1 1,-1 0 0,1-1 0,0 2 0,4 7 127,0 0-1,-1 0 0,0 0 1,0 0-1,2 13 1,8 26 179,-3-4 306,26 60 0,-33-93-540,1-1 0,0 1 0,1-1 0,0-1-1,1 1 1,0-1 0,0 0 0,1-1 0,0 1 0,18 13-1,-24-20-85,1 0 0,0 0 0,0 0 0,0 0 0,-1-1 0,2 1 0,-1-1 0,0 1 0,0-1 0,0 0 0,1 0 0,-1-1 0,0 1 0,1-1 0,-1 0 0,1 1 0,-1-1 0,0-1 0,1 1 0,-1 0 0,0-1 0,1 0 0,-1 0 0,0 0 0,1 0 0,-1 0 0,0-1 0,0 1 0,0-1 0,0 0 0,-1 0 0,1 0 0,0 0 0,-1-1 0,0 1 0,1-1 0,-1 1 0,0-1 0,0 0 0,0 0 0,1-3 0,4-8-162,-1 1 0,0-2 0,-1 1 1,0-1-1,-1 1 0,-1-1 0,3-31 1,-4-136-3471,-2 155 2927,0 58 894,2 1 1,1 0 0,12 50 0,-11-65 23,1 0 1,1 0-1,0-1 0,2 0 0,0 0 0,0-1 1,2 0-1,14 19 0,-18-28-134,-1 0 0,1-1 0,0 0 0,0 0 0,1 0 1,-1-1-1,1 0 0,0-1 0,0 1 0,10 2 0,-14-5-71,0 0 1,0 0-1,0 0 1,-1 0 0,1-1-1,0 0 1,0 1-1,0-1 1,1 0-1,-1-1 1,0 1-1,0 0 1,-1-1 0,1 1-1,0-1 1,0 0-1,0 0 1,0 0-1,0-1 1,-1 1-1,1-1 1,-1 1 0,1-1-1,-1 0 1,0 0-1,1 0 1,-1 0-1,0 0 1,2-4-1,2-4-17,-1-1-1,0 0 0,0 0 0,-2 0 0,1 0 0,-1-1 1,-1 1-1,0-1 0,1-16 0,-3-116-440,-2 75 318,5 89 200,1-1 1,1 0-1,1 0 0,0-1 0,18 34 0,-14-31 65,0-1-1,2 0 0,0-1 1,1 0-1,1-1 1,23 23-1,-33-37-203,0 0-1,1 0 1,0-1 0,0 0 0,0 0 0,0 0-1,0-1 1,1 0 0,-1 0 0,1 0-1,-1-1 1,1 1 0,0-1 0,-1-1 0,1 1-1,0-1 1,0 0 0,0 0 0,0-1-1,-1 1 1,1-1 0,0-1 0,-1 1-1,1-1 1,-1 0 0,1 0 0,-1-1 0,0 1-1,0-1 1,0 0 0,0-1 0,4-3-1,28-32-4104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8.8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8146,'0'0'2536,"0"0"-1768,0 0-608,0 0 97,0 0 695,146 11-576,-94-6-96,17 4-280,-12 0-664,-13-5-2625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39.6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0 209 5193,'0'0'1671,"0"0"-705,0 0 31,0 0 309,0 0-47,0 0-206,8-2-168,28-10-429,-1-1 1,45-25-1,47-19 904,-110 51-1252,0 1-1,0 0 1,1 2 0,-1 0-1,36-2 1,-50 6-107,0-1 0,0 1 0,0-1 0,0 1 0,0 0 0,0 0 0,-1 1 0,1-1 0,0 0 0,0 1 0,-1 0 1,1-1-1,-1 1 0,0 0 0,1 0 0,-1 1 0,0-1 0,0 0 0,0 1 0,-1-1 0,3 5 0,5 9 13,0 1 1,9 27-1,5 9 9,-21-50-14,0 1 0,0-1-1,1 0 1,-1 1-1,1-1 1,0 0 0,-1 0-1,1-1 1,1 1 0,-1-1-1,0 1 1,0-1-1,1 0 1,0 0 0,-1-1-1,1 1 1,0-1 0,0 1-1,6 0 1,-5-2 19,0 0 1,1 0-1,-1-1 1,0 1 0,1-1-1,-1-1 1,0 1-1,0-1 1,0 0-1,0 0 1,0 0-1,9-6 1,7-7 57,0-1 0,-1-1 0,-1-1 0,28-33 0,-45 49-90,101-120-267,-95 109-310,-10 9-3363,-15 4-1494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0.1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36 512,'0'0'6674,"0"0"-4419,0 0-1695,0 0-9,0 0 330,0 0-110,18-6 90,-9 4-744,15-5 262,-1 1 0,1 1 1,1 1-1,47-2 0,-69 7-353,1 0 0,0 0 1,-1 0-1,1 0 0,-1 0 1,1 1-1,-1-1 0,1 1 1,-1 0-1,0 0 0,0 0 0,0 1 1,0-1-1,-1 1 0,5 4 1,39 56 369,-9-14-232,-30-42-130,0 0-1,0 0 0,1-1 0,1 0 0,-1-1 0,1 1 0,-1-2 1,2 1-1,-1-1 0,0-1 0,1 0 0,-1 0 0,1-1 0,0 0 1,0 0-1,0-1 0,0-1 0,0 1 0,0-2 0,0 0 0,0 0 1,0 0-1,0-1 0,0-1 0,12-4 0,2-2 75,-1-1 0,-1-1 0,0-1 0,-1-1 0,0-1 0,-1-1 0,0-1 0,34-36 0,-44 42 41,-10 9-139,1 0 1,0-1-1,0 1 1,0 0-1,0 0 1,1 0 0,-1 0-1,0 0 1,0 0-1,1 0 1,-1 0-1,0 0 1,1 1-1,-1-1 1,3 0-1,-2 2-35,1-1-1,-1 1 0,0 1 0,0-1 0,0 0 0,0 0 1,0 1-1,0-1 0,-1 1 0,1-1 0,0 1 0,1 3 0,12 7-819,1 0-1,23 15 1,-4-6-2939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0.8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151 306 10114,'0'0'1539,"0"0"-239,3-24-90,20-169 680,-21 115-1080,-2 67-467,-1 52-277,40 608-6,-21-435 6,-18-214-68,-1 1-1,1 0 0,-1 0 0,0-1 1,1 1-1,-1 0 0,0-1 0,0 1 0,1-1 1,-1 1-1,0-1 0,0 1 0,0-1 1,1 1-1,-1-1 0,0 0 0,0 1 1,0-1-1,0 0 0,0 0 0,0 0 0,0 0 1,0 0-1,-1 0 0,-32 2 64,29-1-42,-52-3 148,42 1-162,-1 0 0,0 1 1,1 1-1,-1 1 0,-21 4 1,37-6-7,0 0 0,0 0 0,0 0 0,-1 0 0,1 1 0,0-1 0,0 0 0,0 0 0,0 0 0,0 0 0,-1 1 0,1-1 0,0 0 0,0 0 0,0 0 0,0 1 0,0-1 0,0 0 0,0 0 0,0 0 0,0 1 0,0-1 0,0 0 0,0 0 0,0 0 1,0 1-1,0-1 0,0 0 0,0 0 0,0 1 0,0-1 0,0 0 0,0 0 0,0 0 0,1 1 0,-1-1 0,0 0 0,0 0 0,0 0 0,0 0 0,0 1 0,0-1 0,1 0 0,-1 0 0,0 0 0,0 0 0,0 0 0,1 0 0,-1 0 0,0 1 0,0-1 0,0 0 0,1 0 0,-1 0 0,0 0 0,0 0 0,0 0 0,1 0 0,-1 0 1,0 0-1,0 0 0,0 0 0,1 0 0,-1 0 0,0 0 0,0 0 0,0 0 0,1 0 0,-1-1 0,92 11 265,0-4 1,97-7 0,-69 0 137,-119 6-2951,-1 5-3180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1.4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 3897,'0'0'6625,"0"0"-4558,0 0-1499,0 0 185,23-2 316,1-2-807,13-1 245,70-1 0,-31 7-207,-1 4-1,142 28 0,-216-33-437,9 4-6,-10 2-6054,-7-2-650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1.7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21 11090,'0'0'2169,"0"0"-1881,0 0 592,0 0 184,158-11-392,-87 6-127,3 1-449,6 4-192,-1 0 64,32 0-1169,-20 0-1823,-12 0-5650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2.3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1 502 9882,'0'0'1887,"0"0"-1205,0 0-106,3-23 459,36-185 500,-35 193-1484,9-25 30,-3-2 0,-1 1 0,-2-1 0,2-48 0,-12 267-272,0-48 230,4 0 1,26 171 0,-9-209-81,-9-53 72,-1 1-1,4 79 0,-62-116 591,-43-2-528,93 0-60,0-2-38,31-2-47,3 1 174,300-17 2846,-333 20-2972,-1 0-197,0 0-18,0 0-433,-4 0-2908,-7 0-3109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3.6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10 5457,'0'0'2229,"0"0"-934,0 0-406,0 0 39,0 0-36,0 0-22,0-4-282,0-1 827,-2 11-578,-3 30-362,-2 55-579,6 545 977,3-723-5021,-4 36-18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3.9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5761,'0'0'1705,"0"0"-941,0 0-333,0 0 155,0 0-138,0 0 207,12 1 164,471 27 3971,-470-26-4880,-7-2 45,1 0 1,-1 1 0,0 0 0,1 1 0,-1-1 0,9 4 0,-14-4-90,0 0 0,0 0 0,1 0 0,-1 0 0,0 0 0,0 0 1,0 0-1,0 0 0,0 0 0,0 1 0,0-1 0,0 0 0,0 1 0,-1-1 0,1 1 1,-1-1-1,1 1 0,-1-1 0,1 1 0,-1-1 0,0 1 0,0-1 0,0 1 0,0-1 0,0 1 1,0-1-1,0 1 0,0-1 0,-1 1 0,0 2 0,-5 16-2753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4.2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6569,'0'0'1425,"0"0"-569,0 0 960,0 0 289,0 0-401,136 3-1040,-87-3-136,3 0-264,3 0-208,-6 0 144,-2 0-112,-5 0-72,-5 0-16,8 0-976,-13 0-856,-8-3-2361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8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10722,'0'0'1550,"5"35"-515,28 244 1227,3-45-668,-27-194-1482,1-1-1,2 0 1,32 67-1,-38-94-97,0-1 0,1 0 0,0 0 0,16 17 0,-20-26-13,-1 0 1,1 1-1,-1-1 1,1 0-1,0-1 1,-1 1-1,1 0 1,0-1-1,0 1 1,6 1 0,-7-3-7,0 0 1,0 0 0,-1 1 0,1-1 0,0-1 0,0 1 0,-1 0 0,1 0 0,0-1 0,-1 1 0,1-1 0,0 1 0,-1-1 0,1 0 0,-1 0 0,1 1 0,-1-1 0,1 0 0,-1 0 0,0-1 0,1 1-1,0-2 1,6-8-180,0-2-1,-1 1 1,0-1-1,-1 0 0,-1 0 1,0-1-1,-1 0 0,0 0 1,1-16-1,5-11-121,-9 39 300,-1 1 0,0 0 0,0 0-1,1-1 1,-1 1 0,1 0 0,-1 0 0,1 0 0,-1-1 0,1 1-1,0 0 1,0 0 0,-1 0 0,1 0 0,0 0 0,0 1 0,0-1-1,2-1 1,-3 2 3,1 0-1,0 0 1,-1 0-1,1 0 0,0 0 1,-1 0-1,1 0 1,0 0-1,-1 0 1,1 1-1,0-1 0,-1 0 1,1 0-1,-1 1 1,1-1-1,-1 0 1,1 1-1,0-1 1,-1 1-1,1-1 0,-1 1 1,1-1-1,-1 1 1,1 0-1,27 48 0,-22-37 71,-5-9-47,17 32 234,1-1-1,1-1 1,30 37-1,-43-62-215,-1 0-1,1-1 0,1 0 1,-1 0-1,1-1 0,0 0 0,1 0 1,0-1-1,-1 0 0,2 0 1,-1-1-1,0 0 0,1-1 1,0 0-1,0-1 0,0 0 1,17 2-1,-24-4-34,0 0-1,0-1 1,1 1-1,-1-1 1,0 1-1,0-1 1,0 0 0,0 0-1,0 0 1,0 0-1,0-1 1,0 0-1,0 1 1,0-1 0,-1 0-1,1 0 1,-1 0-1,1 0 1,-1-1 0,0 1-1,0-1 1,0 1-1,0-1 1,-1 0-1,1 0 1,-1 0 0,1 0-1,-1 0 1,0 0-1,0 0 1,0-5-1,3-9-31,-2 0 0,0 1 0,-1-1 0,-2-30 0,0 33 12,-1 0 1,-1 0-1,0 0 0,-1 1 0,0-1 0,-1 1 0,-1 0 1,0 0-1,0 0 0,-1 1 0,-1 0 0,-12-14 0,13 18 19,1 0 0,-2 0-1,1 0 1,-1 1-1,-1 0 1,1 1-1,-1 0 1,0 0 0,-1 1-1,1 0 1,-1 1-1,0 0 1,0 0-1,0 1 1,0 1 0,-20-3-1,26 4 0,0 1 0,0 0-1,0 1 1,1-1 0,-1 1 0,0 0-1,0 0 1,0 0 0,1 0 0,-1 0-1,1 1 1,-1 0 0,1 0 0,-1 0-1,1 0 1,0 0 0,0 1 0,0-1-1,0 1 1,1 0 0,-1 0 0,1 0-1,-1 0 1,1 0 0,0 1 0,0-1-1,1 1 1,-1-1 0,1 1 0,0 0-1,-2 4 1,-1 8 30,1 1 0,1 0 1,0-1-1,1 1 0,1 32 0,1-44-23,-1 0 0,1 1-1,0-1 1,0 0 0,0 0 0,1 0 0,0 0-1,0 0 1,0 0 0,0 0 0,1 0 0,0-1 0,0 1-1,0-1 1,1 0 0,6 6 0,-3-5 5,0 1 0,0-1 1,1-1-1,0 1 0,0-1 1,0-1-1,0 0 0,1 0 1,9 2-1,14 1-49,0-2 0,0-1 0,0-1-1,41-4 1,1-5-1912,-9-5-3588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4.6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0 3729,'0'0'4809,"0"0"-3313,0 0-1018,0 0-17,0 0 319,0 0 98,-1 24-346,-5 369 1868,6-382-2384,1-1 0,0 0-1,0 0 1,1 1-1,0-1 1,1 0 0,0-1-1,1 1 1,0 0-1,9 15 1,-10-21-11,1 1 1,-1-1-1,1 0 1,0 0-1,0 0 1,1 0-1,-1-1 1,1 0-1,0 0 1,0 0-1,0 0 1,0-1-1,0 0 1,0 0-1,1 0 1,-1-1-1,1 1 1,-1-1-1,1-1 1,10 1-1,118-1 155,42 1-123,-167-1-62,-1 1-1,1 0 1,-1 1-1,0-1 0,0 1 1,0 1-1,0 0 1,0 0-1,12 7 0,-20-10-448,-4-15-2075,-10-6-2191,-5-5-2824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4.9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65 4545,'0'0'1419,"0"0"-868,0 0-53,0 0 487,0 0 362,24-3-70,361-49 3056,-284 43-4233,-101 9-147,0 0 0,1 0 0,-1 0 1,0 0-1,0 0 0,1 1 0,-1-1 0,0 0 0,0 0 0,0 0 0,1 1 0,-1-1 0,0 0 0,0 0 0,0 1 0,0-1 0,1 0 1,-1 0-1,0 1 0,0-1 0,0 0 0,0 0 0,0 1 0,0-1 0,0 0 0,0 1 0,0-1 0,0 0 0,0 0 0,0 1 0,0-1 1,0 0-1,0 1 0,0-1 0,0 0 0,0 0 0,-1 1 0,1-1 0,0 0 0,0 0 0,0 1 0,0-1 0,-1 0 0,1 0 0,0 1 1,0-1-1,0 0 0,-1 0 0,1 0 0,-1 1 0,-9 13-1377,-11 4-2116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5.2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25 6705,'0'0'3225,"0"0"-2137,0 0-752,0 0 921,0 0 391,0 0-728,134-18-344,-88 14-568,4 1 120,-3 3-128,2 0-208,18 0-392,-13 9-2208,-4 0-5290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5.6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8618,'0'0'1888,"0"0"-1456,0 0 232,0 0 1609,0 0-1433,153 0-384,-103 0-104,-3 0-280,-5 0 104,-5 0-176,-8 0-64,-4 0 56,-8 3-1304,-9 6-784,-3-3-33,-5 1-3960</inkml:trace>
  <inkml:trace contextRef="#ctx0" brushRef="#br0" timeOffset="1">227 140 10962,'0'0'3257,"0"0"-3241,0 0 80,0 0 248,0 0-128,0 0 224,164 14-424,-113-10 40,9 1-56,36-5-1696,-12 0-1281,-5 0 1097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6.4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581 197 9010,'0'0'1708,"0"0"-550,0 0 273,0 0 30,0 0-555,0 0-203,-3-22-92,-10-67-346,12 85-240,0 0 1,0 0-1,0 0 1,0 1-1,-1-1 1,0 0-1,1 1 1,-1-1-1,-1 1 1,1 0-1,0 0 1,-1 0-1,0 0 1,1 0-1,-1 0 0,0 1 1,-1-1-1,1 1 1,0 0-1,-6-3 1,1 2-2,0 0 0,0 1 0,0 0 0,0 0 0,0 1 0,-15-1 0,6 1-22,0 0 0,0 1-1,0 1 1,0 1 0,1 0 0,-1 1 0,1 1 0,-1 1-1,1 0 1,1 1 0,-1 1 0,1 0 0,0 1 0,0 1-1,1 0 1,1 1 0,-1 0 0,1 1 0,1 1 0,-16 19 0,16-17 3,2 1 1,-1 0 0,2 1-1,0 0 1,1 0 0,0 1-1,2 0 1,0 0 0,-7 33-1,8-20 1,1-1-1,2 1 1,0 0-1,2 0 0,5 38 1,-3-55 12,1 0 0,1 0 0,0 0 0,0 0 0,1 0 0,1-1 0,0 0 0,0 0 0,2-1 0,-1 0 0,1 0 0,1 0 0,0-1 0,1-1 0,-1 1 0,2-2 0,-1 1 0,23 12 0,-11-8 14,-1-2-1,1-1 1,1 0-1,-1-2 1,2-1-1,-1 0 1,1-2-1,0-1 1,40 2-1,-19-4 47,83-8 0,-109 3-8,1-1-1,-1 0 1,0-2-1,0 0 1,-1-1 0,30-15-1,-11-1-75,-13 7-5601,-12 5-3771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6.8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7034,'0'0'2088,"0"0"-766,0 0-312,0 0 404,0 0-44,0 0-717,0 16 117,2 43-82,3 0 0,16 84 0,41 114 55,-28-127-670,-29-74-75,-5-56-181,0 0-32,0 0-70,0-5-3264,0-5-2212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7.2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91 6769,'0'0'1703,"0"0"-660,0 0 76,0 0 255,0 0-74,0 0-317,13-4-332,29-4-121,-1 1-1,1 2 1,63 0 0,322 7 428,-427-1-979,1-1 0,0 0 0,0 0 0,0 0 0,0 0 0,0-1 0,-1 1 0,1 0 0,0 0 0,0 0 0,0-1 0,-1 1 0,1 0 0,0-1 0,0 1 0,-1-1 0,1 1 1,0-1-1,-1 1 0,1-1 0,0 0 0,-1 1 0,1-1 0,-1 0 0,1 1 0,-1-1 0,1 0 0,-1 0 0,1 0 0,1-26-2277,-3 18 484,1-7-3134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47.7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1 472,'0'0'7975,"0"0"-5361,0 0-2101,0 0-152,0 0 444,0 0-1,0 12-17,10 99 745,30 137 0,-5-44-987,-23-113-305,-4-25 144,2-1 0,3 0 0,27 81 0,-30-129 282,-9-15-920,1 0 0,-1-1 0,0 1 0,0 0 0,0 0 0,0 0 1,0 0-1,0 0 0,-1 0 0,1 0 0,-1 0 0,1 0 0,-1 3 1,0-2-4684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01.1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816 0 4401,'0'0'2467,"0"0"-452,0 0-493,0 0-395,0 0-50,0 0-271,-16 22 1440,-340 306-1335,-51 52-862,400-372-533,-8 8 1269,5-12-9916,6-4 4701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01.8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181 7 4065,'0'0'1736,"0"0"-848,0 0-97,0 0 622,0 0-160,0 0-474,-4-6-197,4 6-574,0 0 1,0 0 0,0 0 0,0 0-1,0 0 1,0 0 0,0 0-1,0 1 1,0-1 0,0 0-1,0 0 1,0 0 0,0 0-1,-1 0 1,1 0 0,0 0 0,0 0-1,0 0 1,0 0 0,0 0-1,0 0 1,0 0 0,0 0-1,0 0 1,0 0 0,0 0 0,0 0-1,0 0 1,-1 0 0,1 0-1,0 0 1,0 1 0,0-1-1,0 0 1,0-1 0,7 21 106,0-2 0,1 1 1,1-1-1,1 0 0,18 23 0,10 21 11,-19-28-31,62 126 416,-106-216 920,1 12-1413,10 18-4,0 1 1,-2 1-1,0 0 0,-24-25 0,38 47-37,1 1 0,-1-1 0,0 1 0,0 0 0,0 0 0,1 0 0,-1 0 0,0 0 0,0 0 0,-1 0 0,1 1 0,0-1 0,0 1 0,0 0 1,0-1-1,0 1 0,-1 0 0,1 0 0,0 1 0,0-1 0,0 0 0,0 1 0,-1-1 0,1 1 0,0-1 0,0 1 0,0 0 0,0 0 0,0 0 0,1 0 0,-1 1 0,-3 1 0,-6 6-287,1 0 0,-1 0 0,-17 21 0,19-20 136,-1 1-237,-45 55-914,51-61 1308,1 0 1,0 0-1,0 0 1,0 1-1,0-1 1,1 1-1,0-1 1,0 1-1,1 0 1,0 0-1,-1 8 1,37-11 496,300 3 2995,-335-6-3568,9 15-6618,-8-8 1672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1 280 8786,'0'0'2242,"0"0"-1331,0 0-541,0 0-19,0 0 172,27 4 248,86 9-175,-107-14-570,0 1 0,0-1 0,-1 0 0,1 0 0,0-1 1,-1 1-1,1-1 0,-1-1 0,0 1 0,0-1 0,0 0 0,0 0 1,0 0-1,0-1 0,-1 1 0,0-1 0,0 0 0,0-1 0,0 1 1,0-1-1,-1 1 0,0-1 0,0 0 0,3-8 0,-3 7-29,0 0-1,0 0 0,-1 0 1,0-1-1,0 1 0,-1 0 1,0-1-1,0 0 0,0 1 1,-1-1-1,0 1 0,0-1 1,-1 0-1,0 1 0,0-1 1,0 1-1,-1-1 0,0 1 1,0 0-1,-1-1 0,1 1 1,-8-10-1,7 11 8,0 1-1,0 0 1,-1 0 0,0 0 0,1 0 0,-2 1-1,1-1 1,0 1 0,-1 0 0,1 0-1,-1 1 1,0-1 0,0 1 0,0 0 0,0 0-1,0 1 1,0 0 0,-1 0 0,1 0 0,0 0-1,-1 1 1,1 0 0,-1 0 0,1 0-1,0 1 1,-1 0 0,1 0 0,-9 3 0,11-2 26,-1 0 0,0 0 0,1 0-1,-1 1 1,1 0 0,0 0 0,0 0 0,0 0 0,0 0 0,1 0 0,-1 1 0,1-1 0,0 1 0,0 0 0,0 0 0,1-1 0,-1 1 0,1 0 0,0 1 0,0-1 0,0 0 0,1 0 0,-1 7 0,-1 3 163,1 1 1,1 0-1,0 0 0,1 0 0,4 23 1,-2-28-127,1 1 1,0 0 0,1-1-1,0 0 1,1 0 0,0-1-1,1 1 1,-1-1 0,2-1 0,-1 1-1,1-1 1,1-1 0,-1 1-1,1-1 1,1-1 0,-1 0-1,19 9 1,-19-10-221,0-1 0,0 1 0,0-2 0,1 0-1,-1 0 1,1 0 0,0-1 0,0-1 0,0 0 0,0 0 0,0-1-1,0 0 1,0 0 0,0-2 0,0 1 0,0-1 0,0 0 0,-1-1-1,19-8 1,7-14-4916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05.8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55 48 4417,'0'0'815,"0"0"-75,0 0 394,0 0-46,0 0 36,0 0-74,-8-8-210,-24-23-100,21 23-241,10 8 59,1 0-31,-2 10 543,2 3-1086,2 1 0,0-1 1,0 1-1,1-1 0,10 25 1,34 69 89,-18-45-45,-3-6-27,-13-31 5,-1 1 0,-2 0 0,13 48-1,-72-137 371,30 35-377,1-1 1,2-1 0,1 0 0,-17-51 0,105 173-267,-64-77-274,31 48 1454,-38-59-1740,0 0 1,0 0-1,0 0 1,-1 1-1,0-1 1,0 0-1,1 9 0,-2-13-4657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06.7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196 0 4865,'0'0'1978,"0"0"-1054,0 0-608,0 0-16,0 0-53,0 0-10,-12 14 151,-15 21 703,-38 65-1,-26 73-13,90-172-1077,3-33 31,5 9-46,1 0 1,1 1-1,23-39 0,11-31-18,-42 90 69,-2 13 1,-1 0 0,0 0 1,0 0-1,-1 0 0,-1-1 0,-4 11 0,-7 26-36,7-18 3,-2 8 14,1-1 1,2 1-1,2 0 1,-1 40-1,6-77 121,0 0 33,0 0 156,0 0-101,0 0-132,43 0 92,-4-2-130,-1 3 0,1 1 0,0 2 0,47 11 0,-82-13 926,-9-2-415,-26-1-285,-44-9-384,45 3 36,-1 2-1,-62-3 0,92 8-42,1 0-535,13 1-5657,2 2 266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12.1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1 190 7418,'0'0'2527,"0"0"-959,0 0-250,0 0-173,0 0-179,0-20-149,0-149 984,0 169-1680,0 16-114,20 698 186,-20-693-593,1 1-671,-3-35-121,-2-15-1351,-1-6-2490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12.4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54 8002,'0'0'1872,"0"0"-701,0 0-120,0 0-276,0 0-147,0 0-109,14-9-2,-5 3-402,-2 1-46,0 1-1,-1-1 1,1 2-1,0-1 1,1 1-1,-1 0 1,1 0-1,-1 1 1,1 0-1,0 1 1,0-1-1,14 1 1,112 5 662,249 41 1,-372-43-747,1 0 1,-1 1 0,17 7 0,-27-10-84,0 0 0,0 0 0,0 1 1,0-1-1,0 0 0,0 1 0,0-1 1,-1 0-1,1 1 0,0-1 0,0 1 0,0 0 1,-1-1-1,1 1 0,0 0 0,-1-1 1,1 1-1,0 0 0,-1-1 0,1 1 1,-1 0-1,1 0 0,-1 0 0,0 0 0,1 0 1,-1 0-1,0-1 0,0 1 0,1 0 1,-1 0-1,0 0 0,0 0 0,0 0 1,0 0-1,0 0 0,0 0 0,-1 0 0,1 0 1,0 0-1,0 0 0,-1 0 0,1-1 1,0 1-1,-1 0 0,1 0 0,-1 0 1,1 0-1,-1-1 0,0 1 0,1 0 0,-1-1 1,0 1-1,1 0 0,-1-1 0,0 1 1,0-1-1,0 1 0,1-1 0,-1 1 1,0-1-1,-1 1 0,-25 14-5978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12.8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7890,'0'0'1407,"0"0"-691,0 0 236,0 0 432,0 0-159,0 0-365,23 4-113,5 3-496,-8-2-25,2-1-1,-1-1 1,0-1-1,30 0 1,303-2 163,-204 0-8160,-123 0 713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13.1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13555,'0'0'2328,"0"0"-1832,0 0-15,0 0-25,0 0-448,0 0 184,0 0-192,7 0-72,3 0-128,0 0-1481,3 0-2208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13.4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11498,'0'0'1865,"0"0"-1444,0 0-370,0 0 92,0 22 354,0 149 542,1-136-657,0 26 59,9 69 0,-8-114-380,1 0 0,1 0 0,0 0 0,1 0 0,1-1 1,0 0-1,1 0 0,0 0 0,14 18 0,-14-25-27,-1-1 0,2 0-1,-1 0 1,1-1 0,0 0 0,0-1 0,0 1-1,1-2 1,0 1 0,0-1 0,0 0 0,0-1-1,1 0 1,0-1 0,12 2 0,15 1-19,1-2 0,64-3 0,-49-1 30,-1-1-157,-1-2 1,0-2-1,0-2 1,52-16-1,-102 23 57,18-7-730,-19 7 638,0 1 0,0-1 0,1 1 1,-1-1-1,0 1 0,0-1 0,0 1 0,0-1 0,1 1 1,-1-1-1,0 1 0,0-1 0,0 1 0,0-1 0,0 1 1,0-1-1,0 1 0,0-1 0,-1 1 0,1-1 0,0 1 0,0-1 1,0 1-1,0-1 0,-1 0 0,-5-8-5231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13.8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77 9178,'0'0'1676,"0"0"-958,0 0 22,22-2 316,150-16 661,80-10-262,4-1-1270,-231 29-845,-21 4-2213,-37 16-2544,-5-2-1438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7:14.1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5265,'0'0'2249,"0"0"367,0 0-863,0 0-473,0 0 8,160 18-192,-98-18-344,2 0-279,3 0-65,-5 0-408,-8 0 80,-7 0-80,10 0-488,-13 6-945,-12 5-3416</inkml:trace>
  <inkml:trace contextRef="#ctx0" brushRef="#br0" timeOffset="1">1088 448 12739,'0'0'2520,"0"0"-1536,0 0 89,0 0-345,0 0-184,0 0-544,0 0-56,-5 0-168,12 0-712,6 6-2169,-3 3-10434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37.5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37 3145,'0'0'4047,"0"0"-2561,0 0-459,0 0 180,0 0-122,0 0-101,0 0-291,0 0-176,0 0-188,0 0-93,0 0 131,0 0-120,0 0-43,0 0 69,12 1-33,57 7-9,1-3-1,104-5 0,137-28-232,-191 15 46,-7 5-8,0 6 0,158 17 0,-127-12-12,-88-4-12,-56 1-244,-28 10-2541,-6 3-944,-5 0-3036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6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122 158 9658,'0'0'2254,"0"0"-1199,0 0-326,0 0 377,-8 20-81,-25 66-434,31-80-517,0 1 0,0-1 0,1 1 1,0 0-1,0 0 0,1 0 0,0-1 0,0 1 0,1 0 0,-1 0 0,2 0 0,-1-1 0,1 1 1,0 0-1,0-1 0,0 0 0,1 1 0,0-1 0,1 0 0,5 8 0,-6-11-65,0 1-1,0-1 1,0 0-1,0 0 1,1 0 0,0 0-1,-1-1 1,1 1-1,0-1 1,0 0-1,0 0 1,1 0 0,-1-1-1,0 1 1,1-1-1,-1 0 1,0-1-1,1 1 1,-1-1-1,1 1 1,0-2 0,-1 1-1,1 0 1,-1-1-1,1 0 1,-1 0-1,0 0 1,6-2 0,-5 0-29,0 0 1,0-1 0,0 1 0,0-1 0,-1 0 0,1 0 0,-1 0 0,0-1 0,0 1 0,-1-1-1,1 0 1,-1 0 0,0-1 0,-1 1 0,3-7 0,1-3-88,0 0 1,-1-1-1,-1 0 0,4-23 1,-7 26 61,1-1 0,-2 1 1,0 0-1,0 0 1,-1 0-1,-1 0 0,0 0 1,-1 0-1,-1 0 1,0 1-1,-7-17 0,8 22 34,-1 1 0,0 0 0,0 0 1,0 0-1,-1 0 0,0 1 0,0 0 0,0 0 0,-1 0 0,0 1 0,0 0 0,0 0 0,0 0 0,0 1 0,-1 0 0,0 0 0,1 0 1,-1 1-1,0 0 0,0 0 0,0 1 0,-10-1 0,12 2 1,0-1 0,0 1 1,0 0-1,1 1 0,-1-1 0,0 1 0,0 0 1,0 0-1,1 0 0,-1 1 0,1 0 0,-1 0 1,1 0-1,-1 0 0,1 1 0,-6 4 0,4-2 3,1 0 0,1 1 0,-1-1-1,1 1 1,0 0 0,0 0 0,1 0-1,-1 1 1,1-1 0,-2 9-1,-2 10 34,1-1 0,2 1 0,0 0 0,2 0 0,1 34 0,1-52-27,0 1 1,0-1-1,1 0 0,0 0 0,0 0 1,1-1-1,0 1 0,0 0 0,0 0 0,1-1 1,0 0-1,0 1 0,1-1 0,0 0 1,0-1-1,6 8 0,-5-9-1,-1-1-1,1 1 0,0-1 1,0 0-1,1 0 1,-1 0-1,0-1 1,1 0-1,0 0 1,-1 0-1,1-1 1,0 0-1,0 0 0,0 0 1,0-1-1,0 0 1,0 0-1,0 0 1,9-3-1,-10 2-4,-1 0 0,0 0 1,1 0-1,-1-1 0,0 1 0,0-1 0,0 0 0,-1 0 0,1-1 0,0 1 1,-1-1-1,1 0 0,-1 0 0,0 0 0,4-6 0,2-3-29,0-2 0,-1 1 0,7-16 0,11-19 51,-26 48-14,0 0-1,0-1 0,1 1 0,-1-1 0,0 1 1,0 0-1,1-1 0,-1 1 0,0 0 0,1-1 0,-1 1 1,0 0-1,1-1 0,-1 1 0,0 0 0,1 0 1,-1 0-1,1-1 0,-1 1 0,0 0 0,1 0 0,-1 0 1,1 0-1,-1 0 0,1 0 0,-1 0 0,0 0 1,1 0-1,-1 0 0,1 0 0,-1 0 0,1 0 0,0 0 1,10 13 128,5 30 266,-14-36-305,-2-7-91,5 15 218,1 0-1,0 0 1,13 22 0,-17-34-299,0 0 1,0 0-1,0 0 1,1 0-1,-1-1 0,0 1 1,1-1-1,0 0 1,0 0-1,0 1 1,0-2-1,0 1 1,0 0-1,0-1 0,0 1 1,1-1-1,-1 0 1,1 0-1,-1 0 1,1-1-1,5 1 0,2-1-5075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9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 13179,'0'0'944,"0"0"-944,0 0-848,0 0 520,45-131-48,-16 117-1345,1 10-3264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28:38.9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446 55 4065,'0'0'2118,"0"0"-501,0 0 46,0 0-153,0 0-410,0 0-516,0 26 953,7 614-253,-7-639-1228,0-1 255,0-17 589,-2-20-773,-13-68-1,0 1-115,6-14 45,4 23-94,-29-145 0,34 240 35,0 0 0,0-1 0,0 1 0,0 0 0,0 0 1,0-1-1,0 1 0,0 0 0,-1 0 0,1-1 0,0 1 0,0 0 0,0 0 0,0 0 0,-1-1 1,1 1-1,0 0 0,0 0 0,0 0 0,-1 0 0,1-1 0,0 1 0,0 0 0,-1 0 0,1 0 1,0 0-1,0 0 0,-1 0 0,1 0 0,0 0 0,-1 0 0,1 0 0,0 0 0,0 0 0,-1 0 0,1 0 1,0 0-1,0 0 0,-1 0 0,1 0 0,0 0 0,0 0 0,-1 1 0,1-1 0,0 0 0,0 0 1,-1 0-1,1 0 0,0 1 0,0-1 0,0 0 0,-1 0 0,1 0 0,0 1 0,0-1 0,0 0 1,0 0-1,0 1 0,-1-1 0,1 0 0,0 0 0,0 1 0,0-1 0,0 0 0,-12 18 18,11-18-22,-14 25 13,-14 23-10,-45 56-1,63-91-1,0 0 0,-1-1-1,0-1 1,-1 0-1,0-1 1,0 0-1,-1-1 1,-29 15 0,35-22 8,1 0 0,-1 0 0,0 0 0,1-1 0,-1 0 0,0-1 1,-14 0-1,11 0 73,23 23-79,25 13 121,1-2 0,46 31 0,-32-25-55,121 81 89,-21-16 678,-146-96-647,-3-5-3644,1-1-5510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52.2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4841,'0'0'1379,"0"0"-21,0 21 338,26 256 1719,86 628-590,-48-351-2286,-61-524-487,-2-16-33,1 1 0,0 0 0,1 0 0,1-1 0,6 18 0,-10-31-32,0-1 0,0 1 0,0-1 0,1 0 0,-1 1 0,0-1 0,0 0-1,0 1 1,0-1 0,0 0 0,0 0 0,1 1 0,-1-1 0,0 0-1,0 1 1,1-1 0,-1 0 0,0 0 0,0 1 0,1-1 0,-1 0-1,0 0 1,0 0 0,1 0 0,-1 1 0,0-1 0,1 0 0,-1 0 0,0 0-1,1 0 1,-1 0 0,0 0 0,1 0 0,-1 0 0,0 0 0,1 0-1,-1 0 1,1 0 0,-1 0 0,0 0 0,1 0 0,-1 0 0,11-17-663,1-25-1834,-4-5-2365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53.3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1 293 7906,'0'0'989,"0"0"-602,0 0-242,0 0 297,0 0 79,29-8 189,5-2-453,147-33 747,-56 25-589,155-4 0,127 19-355,-238 4 45,61 1-82,369-10-13,-494 0-13,0-5 1,0-3-1,160-49 1,-206 45 74,86-42 0,-145 62-62,1 0 0,-1 0-1,1 1 1,0-1 0,-1 0 0,1 0 0,-1 0 0,1 0-1,-1 1 1,1-1 0,-1 0 0,1 1 0,-1-1 0,0 0 0,1 1-1,-1-1 1,1 1 0,-1-1 0,0 0 0,1 1 0,-1-1-1,0 1 1,0-1 0,1 1 0,-1-1 0,0 1 0,0-1-1,0 1 1,1-1 0,-1 1 0,0 0 0,0-1 0,0 1 0,0-1-1,0 1 1,0-1 0,0 1 0,0-1 0,-1 1 0,1 0-1,0 0 1,0 37 215,0-31-184,-1 29 30,1-1 1,2 1-1,2 0 0,1-1 1,2 0-1,20 60 1,6-15 8,80 135 0,67 65-47,47 82 139,-95-93-109,-112-218-66,-1 1 0,-3 1-1,14 77 1,-26-96 47,-2 60 1,-2-71-40,0-20-2,0-1-1,0 0 1,-1 1 0,1-1-1,-1 0 1,0 1-1,1-1 1,-1 0-1,0 1 1,0-1 0,-1 0-1,1 0 1,0 0-1,-1 0 1,1 0-1,-1-1 1,0 1 0,0 0-1,1-1 1,-1 1-1,0-1 1,0 1-1,0-1 1,-1 0 0,1 0-1,0 0 1,0 0-1,-1-1 1,1 1-1,0 0 1,-5-1 0,-8 3 23,-1-1 1,1-1 0,-30-1-1,23-1-20,-315-10-166,18 0-679,-764 49 515,-80 161 1166,1117-189-852,-249 43 1939,378-44-4774,-50-3-2056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2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4809,'0'0'1659,"0"0"-764,0 0-206,0 0 466,0 0 62,0 0-72,0 0-363,0 0-328,0 0 137,0 0 36,0 0-155,0 0 39,0 0-274,8-34 795,39-98-1152,-52 250-630,-8 309 733,13-333 68,10-119-2254,-5 17 726,5-16-4401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29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4321,'0'0'913,"0"0"-375,0 0 341,0 0 374,0 0 65,22-7-256,72-18-200,-83 22-659,0 1 0,0 0 0,0 1-1,22 0 1,-29 1-163,-1 0 1,1 1-1,0-1 0,-1 1 0,1 0 1,-1 0-1,1 1 0,-1-1 1,1 1-1,-1-1 0,0 1 0,3 3 1,-2-2 3,-1 1 1,1 1 0,-1-1-1,-1 1 1,1-1 0,0 1-1,-1 0 1,0 0 0,0 0-1,-1 0 1,1 0 0,-1 0-1,0 0 1,-1 0 0,1 1-1,-1-1 1,0 0 0,-1 8-1,0-6-10,0-1 0,0 0 0,0 1 0,-1-1 0,0 0-1,-1 0 1,1 0 0,-1 0 0,0-1 0,-1 1 0,1-1 0,-1 1-1,0-1 1,0 0 0,-10 8 0,5-5 12,1-1-1,-1 0 1,-1 0-1,1-1 1,-1 0 0,-1-1-1,1 0 1,-15 5-1,25-10-47,0 0 0,-1 0 0,1-1 0,0 1 0,0 0 0,-1 0 0,1 0-1,0-1 1,0 1 0,0 0 0,0 0 0,-1-1 0,1 1 0,0 0 0,0-1-1,0 1 1,0 0 0,0 0 0,0-1 0,0 1 0,0 0 0,0-1 0,0 1-1,0 0 1,0-1 0,0 1 0,0 0 0,0-1 0,0 1 0,0 0-1,0 0 1,0-1 0,0 1 0,0 0 0,0-1 0,1 1 0,-1 0 0,0 0-1,0-1 1,0 1 0,1 0 0,-1 0 0,0-1 0,9-15-283,-5 12 265,-1 1 0,1 0 0,0 1 0,0-1-1,0 1 1,1-1 0,-1 1 0,0 1 0,1-1 0,-1 0 0,1 1 0,0 0 0,0 0 0,-1 1 0,1-1 0,0 1 0,0 0 0,0 0 0,-1 1 0,1-1 0,0 1 0,0 0 0,4 2 0,-3-1 20,0 1 0,-1 0 0,1 0 0,-1 0 0,0 0 0,0 1 1,0 0-1,0 0 0,-1 0 0,1 1 0,-1-1 0,0 1 0,0 0 0,-1 0 1,0 0-1,0 1 0,3 7 0,-3-6 22,0 0-1,0 0 1,-1 1 0,-1-1-1,1 1 1,-1-1 0,0 1-1,-1 0 1,0-1 0,0 1-1,-1 0 1,0-1 0,0 1 0,-1-1-1,0 1 1,0-1 0,0 0-1,-1 1 1,0-1 0,-1-1-1,0 1 1,0 0 0,0-1-1,-1 0 1,1 0 0,-2 0-1,1-1 1,-1 0 0,1 0 0,-1 0-1,-1 0 1,1-1 0,-1 0-1,0-1 1,1 1 0,-1-1-1,-1-1 1,1 1 0,0-1-1,-1 0 1,-10 0 0,11-1 45,0-1 0,1 0 1,-1-1-1,1 1 0,-1-1 0,1-1 1,0 1-1,-1-1 0,1 0 1,0 0-1,0-1 0,0 0 0,0 0 1,1-1-1,-6-3 0,3 0-41,1 0 0,0 0 0,0 0 0,1-1 0,0 1 0,0-2 0,1 1 0,0-1 0,-6-12 0,9 17-113,1-1 0,-1 1 0,1 0 0,0 0 0,0-1 0,0 1 1,0 0-1,0-6 0,1 8-135,1 1 0,-1 0 0,0 0 0,0 0 0,0-1 0,1 1 0,-1 0 0,1 0-1,-1 0 1,1 0 0,-1 0 0,1 0 0,0 0 0,-1 0 0,1 0 0,0 0 0,0 0 0,0 0 0,0 0 0,0 0 0,0 1 0,0-1 0,0 0 0,0 1 0,0-1 0,0 1 0,0-1 0,0 1 0,1 0 0,-1-1 0,2 1 0,19-5-6245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30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12915,'0'0'2448,"0"0"-1728,0 0-552,0 0-168,0 0 241,0 0-241,0 0-8,0 6 0,0-6-1633,0-6-575,7-10-5698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30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7586,'0'0'1160,"0"0"-551,0 0-67,0 0 303,0 0-195,0 0-135,-11 16-51,-36 55-222,41-60-102,1 1 0,0 0-1,1 0 1,0 0 0,1 1-1,1-1 1,0 1-1,0 0 1,1-1 0,1 1-1,0 0 1,2 14 0,0 11 261,-3-26-331,2 1 0,0 0 0,0-1-1,1 1 1,1-1 0,0 0 0,8 21 0,-7-25-61,0-1-1,0 1 1,1-1-1,0 0 1,1 0 0,-1-1-1,1 0 1,0 0-1,1 0 1,0 0-1,0-1 1,10 6 0,-10-7 17,1 1-1,-1-1 1,1-1 0,0 1 0,1-1 0,-1-1 0,0 1 0,1-1 0,-1-1 0,1 0 0,0 0 0,0-1 0,-1 0 0,1 0-1,0-1 1,-1 0 0,1 0 0,0-1 0,-1 0 0,0-1 0,1 0 0,-1 0 0,0-1 0,-1 0 0,1 0 0,-1-1-1,0 0 1,0 0 0,0-1 0,0 0 0,-1 0 0,0-1 0,-1 1 0,1-1 0,-1 0 0,-1-1 0,1 1 0,3-9 0,-3 4 45,0 0 0,-1 0 0,0-1 0,-1 1 0,0-1 0,-1 0 0,0 0 0,-1 0 1,-1 0-1,0 1 0,0-1 0,-2 0 0,-2-15 0,2 19-38,-1 0 0,0 0-1,-1 0 1,0 0 0,0 0 0,-1 1 0,0-1-1,0 1 1,-1 1 0,0-1 0,-1 1 0,1 0-1,-1 0 1,-1 1 0,1 0 0,-1 0-1,-16-8 1,12 8-40,-1 0-1,-1 1 1,1 1 0,-1 0-1,0 0 1,0 2-1,0 0 1,0 0 0,-22 1-1,29 1-49,0 0-1,0 1 1,-1 0-1,1 0 0,0 0 1,0 1-1,0 0 1,0 0-1,1 1 1,-1 0-1,1 0 0,-1 1 1,1 0-1,0 0 1,0 0-1,1 1 1,-1-1-1,1 1 0,0 1 1,-6 7-1,3 2-614,0 1 1,0 0-1,2 1 0,-5 17 0,0 11-3517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31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 8674,'0'0'1364,"0"0"-744,0 0-501,0 0 13,0 0 187,0 0 25,12 0-89,-2-1-229,18 0 224,-1 1 0,32 4 1,-53-4-229,0 1 0,0 0 1,0 0-1,0 1 0,0-1 1,0 1-1,0 0 0,-1 1 1,1 0-1,-1-1 0,1 2 1,-1-1-1,0 1 0,0-1 0,-1 2 1,1-1-1,5 7 0,-9-9-11,0 0 1,0 1-1,0-1 0,0 0 0,0 1 0,0-1 0,-1 1 0,1-1 0,-1 1 0,0-1 0,0 1 0,0 0 0,0-1 0,0 1 0,-1-1 0,1 1 0,-1-1 0,1 1 0,-1-1 0,0 1 0,0-1 0,0 0 0,0 1 0,0-1 1,-1 0-1,1 0 0,-1 0 0,-2 3 0,-6 6 21,0-1 1,-1 0-1,-24 17 1,8-7 17,-9 10 6,17-15 23,0 0 0,-25 28 0,40-38-70,0 0 0,0 0 0,0 0-1,1 1 1,0-1 0,0 1 0,0 0 0,1-1-1,0 1 1,0 1 0,0-1 0,1 0-1,0 0 1,0 10 0,1-14 17,0-1 1,1 1-1,-1-1 0,1 1 1,0-1-1,0 0 0,-1 0 1,1 1-1,0-1 0,0 0 1,0 0-1,0 0 0,0 0 1,0 0-1,0 0 0,1 0 1,-1 0-1,0 0 0,1 0 1,-1-1-1,0 1 0,1-1 1,-1 1-1,1-1 0,-1 1 1,1-1-1,-1 0 0,1 0 1,-1 1-1,4-2 0,57 4 965,-49-4-756,44 2 74,57-2-645,-40-4-3331,-46 1-794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31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47 10338,'0'0'1925,"0"0"-460,0 0-231,0 0-118,0 0-228,0 0-533,-9-8-198,4 4-155,0 0 1,0 0-1,-1 0 0,1 1 0,-1 0 0,1 0 0,-1 0 0,0 1 0,0 0 0,0 0 0,0 1 0,-1-1 0,1 1 0,0 1 0,-1-1 0,1 1 0,0 0 0,-1 1 0,1-1 0,0 1 0,-1 1 1,1-1-1,0 1 0,0 0 0,-7 3 0,6-1-13,0-1 0,0 2 1,0-1-1,0 1 0,0 0 0,1 0 1,0 0-1,0 1 0,1 0 1,0 0-1,0 1 0,0-1 0,1 1 1,0 0-1,0 1 0,0-1 1,1 0-1,0 1 0,1 0 0,0 0 1,0 0-1,1 0 0,0 0 1,0 0-1,0 0 0,1 0 0,2 11 1,-1-16-4,0-1 0,0 0 0,0 1 0,0-1 1,0 0-1,1 0 0,-1 0 0,1 0 0,-1 0 0,1 0 1,0 0-1,0 0 0,0-1 0,0 1 0,0 0 0,0-1 1,0 0-1,1 0 0,-1 0 0,0 0 0,1 0 0,-1 0 1,1 0-1,-1-1 0,1 1 0,-1-1 0,5 0 0,3 2-53,0-1 0,0-1 0,0 0 0,0 0 0,0-1-1,10-2 1,-14 1 36,0 0-1,0 0 1,-1-1-1,1 1 1,-1-1 0,0 0-1,0-1 1,0 1-1,0-1 1,-1 0-1,1 0 1,-1-1 0,5-6-1,5-7-4,-2-1 1,13-25-1,-17 29 38,-4 90-65,1 286 520,0 8-2824,-5-364-3583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59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4705,'0'0'1552,"0"0"-523,0 0-183,0 0 379,0 0-120,0 4 2694,-3 20-3801,-2 21-16,2-1 1,1 1-1,3 0 0,7 53 1,39 179 94,-26-169-51,-16-91-279,-3-16-675,-1-10-652,-1-8-2531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09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5025,'0'0'5876,"0"0"-3926,0 0-1043,0 0 172,0 0-115,0 0-288,17 0-305,-7-1-325,-5 1-23,1-1 0,-1 1-1,0 0 1,0 0 0,1 0-1,-1 1 1,0 0 0,1 0-1,-1 0 1,0 0 0,0 1-1,0 0 1,0 0 0,-1 1-1,1-1 1,0 1 0,-1 0-1,0 0 1,5 5 0,6 10 48,0 0 1,-2 0-1,0 2 1,-1 0-1,-2 0 1,1 1-1,6 23 0,41 158 94,-54-189-182,1-12-101,0-24-163,-3-148-1303,-4 117 722,3 0 0,14-103 1,-14 152 974,0-1 0,1 0 0,0 0 0,1 1 0,5-11 0,-8 16-93,0-1 1,1 0 0,-1 0 0,1 1 0,-1-1 0,1 1 0,-1-1 0,1 0-1,-1 1 1,1-1 0,-1 1 0,1-1 0,0 1 0,-1 0 0,1-1 0,0 1-1,-1 0 1,1-1 0,0 1 0,0 0 0,-1 0 0,1-1 0,0 1 0,0 0-1,0 0 1,-1 0 0,1 0 0,0 0 0,0 0 0,-1 0 0,1 1 0,0-1-1,0 0 1,-1 0 0,1 1 0,0-1 0,0 0 0,-1 1 0,1-1 0,0 0-1,-1 1 1,1-1 0,-1 1 0,1 0 0,0-1 0,-1 1 0,1-1 0,-1 1-1,0 0 1,1-1 0,-1 1 0,1 0 0,-1-1 0,0 1 0,0 0 0,1 0-1,-1 1 1,9 17 195,-1 1 0,-1 0 0,-1 0 0,-1 1 0,4 29 1,4 12 4,-8-38-114,1-1 0,1 1 0,1-2 0,1 1 1,18 31-1,-27-53-104,0-1 0,1 1 0,-1 0 0,1 0 0,-1 0 1,1 0-1,-1-1 0,1 1 0,0 0 0,-1 0 0,1-1 0,0 1 1,-1-1-1,1 1 0,0 0 0,0-1 0,0 0 0,0 1 0,0-1 1,-1 1-1,1-1 0,0 0 0,0 0 0,0 1 0,0-1 0,0 0 1,1 0-1,-1-1-3,1 0 0,-1 1 0,0-1-1,0 0 1,0 0 0,0 0 0,0 0 0,-1 0 0,1 0 0,0 0 0,0 0 0,-1 0 0,1-1 0,0 1 0,-1 0 0,1-3 0,14-64-279,-14 61 191,7-70-620,-7 52 346,2-1 0,0 1-1,2 1 1,12-42-1,-16 64 374,0 1-1,-1-1 1,1 0-1,0 0 0,0 0 1,0 1-1,0-1 1,0 0-1,1 1 0,-1-1 1,0 1-1,1-1 1,-1 1-1,1 0 0,-1 0 1,1 0-1,3-2 1,-4 3 21,0-1 1,1 1 0,-1 0-1,0 0 1,0 0 0,0 0-1,1 0 1,-1 1 0,0-1-1,0 0 1,0 1 0,1-1-1,-1 0 1,0 1 0,0-1-1,0 1 1,0 0 0,0-1-1,0 1 1,2 2 0,2 2 93,1 1 1,-1 0-1,-1 0 1,1 1 0,-1-1-1,0 1 1,3 8-1,28 69 357,-24-53-499,1-1 0,2-1 0,23 37 0,-35-62-366,1-1 1,-1 1-1,1-1 0,0 0 1,0 0-1,0 0 0,0-1 1,0 1-1,1-1 0,3 3 1,6-4-5825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0:59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2481,'0'0'2284,"0"0"-1253,0 0-771,0 0-180,0 0 25,5 0 171,26 2 853,49 9 1,15 2 294,117-8-384,19 2-221,-231-7-862,1 0 0,0 0 0,0 0 1,0 1-1,-1-1 0,1 0 0,0 0 1,0 1-1,-1-1 0,1 1 1,0-1-1,-1 0 0,1 1 0,0-1 1,-1 1-1,1 0 0,-1-1 0,1 1 1,-1-1-1,1 1 0,-1 0 0,1 0 1,-1-1-1,0 1 0,1 0 1,-1-1-1,0 1 0,0 0 0,0 0 1,1 0-1,-1-1 0,0 1 0,0 0 1,0 0-1,0 0 0,0-1 0,0 1 1,-1 0-1,1 0 0,0 0 1,0-1-1,0 1 0,-1 0 0,1 0 1,-1-1-1,1 2 0,-9 11-2901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0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5617,'0'0'1104,"0"0"-719,0 0 503,0 0 632,0 0-152,0 0-688,0 0-247,163-7 111,-118 1-144,-1-1-64,1 0-312,-6 3 96,-2-1-56,-2 3-64,4 2-56,-6 0-768,-11 0-3713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0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34 110 4457,'0'0'839,"0"0"-2,0 0 56,0 21 123,6 69-216,-4-82-744,-1 1 0,2-1 0,-1 0 0,1 0 0,0-1 0,1 1 0,-1-1 1,2 1-1,-1-1 0,1 0 0,0-1 0,0 1 0,1-1 0,0 0 0,0 0 0,0-1 0,11 7 0,-11-7 52,0-1-1,1 0 1,-1 0-1,1-1 0,-1 0 1,1 0-1,0 0 0,0-1 1,0 0-1,1 0 0,-1-1 1,0 0-1,1 0 0,-1-1 1,10 0-1,-15-1-13,1 1-1,-1-1 0,0 0 1,0 0-1,1 0 1,-1 0-1,0 0 0,0-1 1,0 1-1,0-1 1,0 1-1,0-1 1,-1 0-1,1 0 0,0 0 1,-1 0-1,0 0 1,1 0-1,-1 0 0,0 0 1,0 0-1,0-1 1,0 1-1,-1 0 1,1-1-1,0-2 0,3-11 197,-1 1 0,2-29 0,-4 40-268,1-19 35,0 0-1,-2 0 1,0-1-1,-7-41 0,6 60-53,0-1 0,0 1 0,-1 0 0,1 0 0,-1 0 0,-1 1 0,1-1-1,0 0 1,-1 1 0,0 0 0,0-1 0,-1 1 0,1 0 0,-1 1 0,0-1-1,0 1 1,0-1 0,0 1 0,0 0 0,-1 1 0,0-1 0,1 1 0,-1 0-1,0 0 1,0 0 0,0 1 0,-10-2 0,9 2-5,-1 0 0,0 0 1,1 0-1,-1 1 0,0 0 0,0 1 1,1 0-1,-1 0 0,0 0 0,1 1 1,-1 0-1,1 0 0,0 0 0,-12 7 1,12-5 0,0 1 1,0 0 0,1 1-1,0-1 1,0 1 0,0 0-1,0 0 1,1 0 0,0 1 0,1 0-1,-1-1 1,1 2 0,-2 7-1,1-4-21,0 1 0,1 0 0,0 0 0,1 0 0,0 0 0,1 0 0,1 1 0,-1-1-1,2 0 1,3 23 0,-3-30 15,0-1 0,1 1-1,-1-1 1,1 1 0,0-1 0,0 0-1,0 0 1,1 0 0,0 0 0,-1 0-1,1 0 1,1-1 0,-1 0 0,0 1-1,1-1 1,0 0 0,-1-1 0,1 1-1,1-1 1,-1 1 0,0-1 0,0 0-1,1-1 1,-1 1 0,1-1-1,-1 0 1,1 0 0,0 0 0,-1-1-1,8 0 1,-7 1 13,-1-1 0,1 0 0,-1-1 0,1 1 0,-1-1 0,1 1 0,-1-2 0,0 1 0,1 0 0,-1-1 0,0 0 0,0 0-1,0 0 1,0 0 0,0 0 0,-1-1 0,5-3 0,-3 0 4,0-1 0,0 1 0,0-1 0,-1 0 0,0 0 0,0 0-1,0-1 1,3-13 0,-2 9-28,-1-2-1,-1 1 0,0 0 1,-1-1-1,2-23 0,16 70-396,-15-24 372,-1 0-1,2-1 0,-1 1 1,1-1-1,1 0 0,-1-1 1,1 1-1,1-1 0,-1-1 1,1 1-1,0-1 0,1-1 1,15 9-1,-12-9-894,0 0 1,0-1-1,18 4 0,8-2-4607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129 427 7578,'0'0'766,"0"0"-179,0 0-196,0 0 117,0 0 174,0 0-409,-21 21-68,-63 69-33,82-88-165,0 0 0,0 0 0,0 0 0,0 0 0,0 0 0,1 0 0,-1 0 0,1 1 0,0-1 0,0 0 0,0 1-1,0-1 1,0 1 0,0-1 0,0 1 0,1 0 0,0-1 0,-1 1 0,1-1 0,0 1 0,0 0 0,0-1 0,1 4 0,1 5 68,-2-1-49,2 1-1,-1-1 1,2 0 0,-1 0 0,1-1 0,1 1-1,-1-1 1,2 1 0,-1-1 0,1 0 0,1-1-1,0 1 1,0-1 0,0 0 0,1-1 0,0 1-1,1-1 1,0-1 0,0 1 0,0-1 0,1-1-1,9 6 1,-10-7-12,0 0-1,-1 0 1,1-1-1,1 0 1,-1 0-1,0-1 1,1 0-1,-1 0 1,1-1-1,-1 0 1,1 0-1,0-1 1,-1-1-1,1 1 1,0-1-1,-1-1 0,1 1 1,-1-2-1,1 1 1,-1-1-1,0 0 1,0-1-1,0 0 1,-1 0-1,0 0 1,10-8-1,-6 2-1,-1-1-1,0-1 1,0 1-1,-1-1 1,0-1-1,-1 0 1,-1 0-1,0 0 1,-1-1-1,0 0 1,-1 0-1,5-22 1,-5 6-59,0 0 0,-2-1 1,-1 1-1,-2-1 0,-3-36 1,0 48 35,-1-1 0,-1 1 0,0-1 0,-1 1 0,-1 1 0,-1-1 0,-1 2 0,-15-24 0,1 5 385,-2 1 0,-54-58 1,75 89-269,3 2-19,-1-1 0,0 1 0,0 0 0,0 0 0,0 0 0,0 1 0,-1-1 0,1 0 0,0 1 0,-1-1 0,1 1 1,-1 0-1,0 0 0,1 0 0,-6-1 0,5 32-86,4 1 15,1 1 0,1-1 0,2 0 0,1 0 0,1-1 0,17 46 0,165 333 96,-185-401-263,0 0-1,0 0 1,-1 1-1,0 0 1,0 0-1,-1-1 1,0 1-1,-1 1 1,1 10-1,-3-19 32,1-1 0,0 1 0,-1 0 0,1-1 0,0 1-1,-1 0 1,1-1 0,-1 1 0,1 0 0,-1-1 0,0 1 0,1-1-1,-1 1 1,0-1 0,1 0 0,-1 1 0,0-1 0,1 1 0,-1-1 0,0 0-1,0 0 1,1 1 0,-1-1 0,0 0 0,0 0 0,1 0 0,-1 0-1,0 0 1,0 0 0,0 0 0,-1-1 0,-29-2-2581,27 0 2668,-1 1 1,1 0-1,0-1 1,0 0 0,0 0-1,0-1 1,1 1-1,-1-1 1,1 1-1,0-1 1,0 0-1,0-1 1,0 1-1,1 0 1,-1-1-1,1 1 1,0-1 0,1 0-1,-3-8 1,3 9 129,0 0 1,0-1 0,0 1 0,0-1 0,1 0 0,0 1-1,0-1 1,0 1 0,0-1 0,1 0 0,0 1 0,0-1-1,0 1 1,0-1 0,1 1 0,-1 0 0,1 0 0,0 0-1,1 0 1,-1 0 0,7-7 0,1 2 184,1 1 1,1 0-1,-1 1 0,2 0 1,-1 1-1,0 0 1,1 1-1,0 0 0,1 1 1,21-4-1,3 2 96,1 2 0,58 0-1,-95 4-376,-1 0 0,1 1 0,-1-1-1,1 1 1,-1-1 0,0 1 0,1 0-1,-1 0 1,0-1 0,1 1 0,-1 0-1,0 0 1,0 0 0,0 0 0,0 1-1,0-1 1,0 0 0,0 0-1,0 1 1,0-1 0,-1 0 0,1 1-1,-1-1 1,1 1 0,-1-1 0,1 0-1,-1 3 1,10 49 23,-8-38 18,0-5-35,0 1-1,0-1 1,1 1 0,1-1-1,-1 0 1,2 0-1,5 10 1,-7-16-5,-1-1 1,1 1-1,-1-1 0,1 0 0,0 0 1,0 0-1,0 0 0,1-1 0,-1 1 1,0-1-1,1 0 0,0 0 0,0 0 1,-1-1-1,1 1 0,0-1 0,0 0 1,1 0-1,-1 0 0,0 0 0,5-1 1,-4 0 7,0 1 1,0-1 0,0-1-1,0 1 1,0-1-1,-1 0 1,1 0-1,0 0 1,0-1 0,-1 0-1,1 0 1,0 0-1,-1 0 1,0-1 0,0 0-1,0 0 1,0 0-1,0 0 1,0 0 0,-1-1-1,1 0 1,-1 1-1,0-2 1,-1 1 0,1 0-1,0 0 1,-1-1-1,0 1 1,0-1 0,-1 0-1,1 1 1,-1-1-1,0 0 1,0-7-1,2 2 155,-2 0 0,1-1-1,-1 1 1,-1-1-1,0 1 1,-1-1-1,0 1 1,0 0-1,-1-1 1,0 1-1,-1 0 1,0 0-1,-6-12 1,6 16-117,-1 0-1,0 0 1,0 1 0,0-1 0,0 1 0,-1 0 0,0 0 0,0 1 0,-1-1 0,1 1 0,-1 0 0,0 0 0,0 1 0,0 0 0,-1 0 0,1 0 0,-1 1 0,1 0 0,-1 0 0,0 1 0,-7-1 0,5 1-110,-1 0 1,1 0-1,0 1 1,0 0-1,0 1 1,-15 3 0,21-4 6,0 1-1,0 0 1,0 0 0,0 1 0,0-1 0,1 0 0,-1 1 0,0 0 0,0 0 0,1 0 0,0 0 0,-1 0 0,1 0 0,0 1 0,0-1 0,0 1 0,0-1-1,0 1 1,1 0 0,-1 0 0,1 0 0,-2 5 0,0 4-757,1 1-1,1 0 1,0 1-1,1 14 1,0 4-4032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2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7042,'0'0'1895,"0"0"-1078,0 0-482,0 0-106,0 0 191,0 0-221,0 25-14,0 80-86,1-93-41,0 0-1,1-1 1,1 1-1,0-1 1,0 0-1,1 0 1,0 0 0,1 0-1,1-1 1,-1 0-1,2 0 1,-1 0-1,11 11 1,-11-13-18,-2-6 1006,-5-12-740,-7-12-239,0 7-53,1 0 0,1 0 0,0 0 1,1-1-1,0 0 0,2 0 1,-1 0-1,2 0 0,1-1 1,0-30-1,1 44-13,0 0-1,0 0 1,1 0 0,0 0-1,-1 0 1,1 0 0,0 0-1,0 0 1,1 0 0,-1 0-1,1 0 1,-1 1 0,1-1-1,0 0 1,0 1 0,0 0-1,0-1 1,0 1 0,1 0-1,-1 0 1,1 0 0,-1 1-1,1-1 1,0 0 0,0 1-1,-1 0 1,1 0 0,0 0-1,0 0 1,0 0 0,6 0-1,11-2-3,0 0 0,0 2-1,0 0 1,20 3-1,-8-1 31,23-1-169,-20 0-3589,-23 0-1533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2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5129,'0'0'1624,"0"0"-975,0 0 751,0 0 408,0 0-952,0 0-239,129 2-153,-105-2-288,1-5 152,-5 1-328,-5 2 24,-5 2-24,-3-3-96,-7 3-424,0 0-2705,0 0-2512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2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6449,'0'0'913,"0"0"1247,0 0-208,0 0-1207,0 0 303,0 0-352,126 0-112,-104 0 48,-7 0-632,3 0 80,-6 0-80,-2 0 56,-3 0-232,3 0-192,-3 0-1192,-4 0-3377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3713,'0'0'885,"0"0"-26,0 0 212,0 0 187,24 9 29,9 2-665,1-1 1,1-2 0,0-1 0,57 4 0,-58-11-315,17 2-47,68-7 0,-103 3-253,-1-1 0,0 0 0,0 0 1,0-2-1,0 0 0,-1 0 0,0-2 1,26-14-1,-39 20-10,0 0-1,1 1 1,-1-1 0,0 0 0,0 0 0,0 1 0,0-1 0,-1 0-1,1 0 1,0 0 0,0 0 0,0 0 0,-1 0 0,1 0-1,0-1 1,-1 1 0,1 0 0,-1 0 0,0 0 0,1-3-1,-1 3-17,0 0-1,-1 1 1,1-1-1,0 0 1,-1 0-1,1 0 1,-1 0-1,1 0 1,-1 1-1,1-1 1,-1 0-1,1 0 0,-1 1 1,0-1-1,1 0 1,-1 1-1,0-1 1,0 1-1,0-1 1,-1 0-1,-3-2-113,-1 1 0,1 0 0,-1 0 0,1 0 0,-1 1 0,-10-1 0,11 1 37,-1 0 0,1 1-1,0 0 1,-1 0 0,1 1 0,-1-1 0,1 1 0,0 0 0,-1 1 0,1-1-1,0 1 1,0 0 0,0 1 0,-8 4 0,9-3 69,-1 0 0,0 1-1,1 0 1,0 0 0,0 0 0,1 0 0,-1 1 0,1-1-1,0 1 1,1 0 0,-1 0 0,-1 7 0,-5 23 247,2 0 0,2 0 0,1 0 0,2 1 0,2-1 0,3 40 0,-1-48-125,2 20-3,3-2 0,1 1 0,3-1-1,2-1 1,21 51 0,-32-90-381,0 0 0,-1 0 0,0 1 0,0-1-1,0 0 1,-1 11 0,0-12-4727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4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4993,'0'0'1120,"0"0"641,0 0 215,0 0-384,163-42-591,-106 28-521,0 3-112,5-2-112,-1-1-256,19-3 0,-14 1-608,-11 1-2353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4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72 4929,'0'0'1002,"0"0"-494,0 0-162,0 0 124,0 0 117,3 20 105,11 64-168,-13-80-483,0 0-1,1 0 1,0 0-1,0-1 1,0 1 0,0-1-1,0 1 1,1-1 0,0 0-1,-1 0 1,1 0-1,0 0 1,1-1 0,-1 1-1,0-1 1,1 0 0,-1 1-1,5 0 1,3 2 45,0-1 0,0-1 0,0 0 0,14 2 0,-25-5-85,9 2 57,1 0 0,-1-1 1,0 0-1,1-1 0,-1 0 1,1-1-1,-1 0 0,1 0 0,16-5 1,-22 4 10,0 1-1,0-1 1,-1 0 0,1 0 0,0-1 0,-1 1 0,0-1-1,1 0 1,-1 0 0,0 0 0,0 0 0,-1 0 0,1-1 0,-1 1-1,1-1 1,-1 0 0,0 1 0,-1-1 0,1 0 0,0 0-1,-1-1 1,0 1 0,1-8 0,-1 7 42,0 0 0,-1 0 1,1 0-1,-1 0 0,0 0 0,-1 0 1,1 0-1,-1-1 0,0 1 0,0 0 0,0 0 1,-1 1-1,0-1 0,0 0 0,0 1 0,-1-1 1,1 1-1,-1-1 0,-7-7 0,4 6 18,-1 0 0,0 1 0,-1-1-1,1 1 1,-1 1 0,0-1 0,0 2-1,-1-1 1,1 1 0,-15-4 0,14 5-86,0-1 0,0 1 1,-1 1-1,1 0 0,-1 0 1,0 0-1,-17 3 0,23-1-50,0-1 0,1 1 0,-1 1 0,0-1 0,1 0 0,-1 1 0,1 0 0,0 0 0,-1 0 0,1 0 0,0 0 0,0 1 0,0-1-1,1 1 1,-1 0 0,1 0 0,-1 0 0,1 0 0,0 0 0,0 1 0,0-1 0,-1 6 0,-4 10-1592,1 1 1,-6 36-1,6-13-5525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0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11122,'0'0'1726,"0"0"-926,6 26-233,0 0-411,68 274 2139,33 31-1541,47 170-577,-151-497-69,-2-12-66,-4-21-3,-30-132-16,-19-111-23,39 153-16,3-140 0,10 244 16,1 1 1,1-1-1,1 0 0,0 1 1,10-28-1,-12 39 1,1-1 0,-1 0 0,1 0 0,1 1 0,-1-1 0,0 1 0,1-1 0,0 1 0,0 0 0,0 0 0,5-4 0,-6 6 1,0 0 0,0 0 0,0 0 0,0 0-1,0 1 1,0-1 0,1 1 0,-1-1 0,0 1-1,0 0 1,1 0 0,-1 0 0,0 0 0,0 0-1,1 1 1,-1-1 0,0 0 0,0 1-1,0 0 1,0 0 0,0-1 0,0 1 0,3 2-1,0 1 15,1 0 0,-1 0 0,0 1 0,0 0 0,0 0 0,-1 0 0,0 0 0,0 1 0,0 0 0,-1 0 0,0 0 0,0 0 0,0 0 0,2 9 0,1 4 60,0 0 0,-2 1 0,5 33 1,-8-35-39,0 0 1,-1 0 0,0 0 0,-2 0 0,0 0 0,-9 33 0,10-45-22,-1-1 0,0 1-1,0-1 1,-1 1 0,1-1 0,-1 0 0,-1 0 0,1 0-1,-1 0 1,1-1 0,-1 1 0,0-1 0,-1 0 0,1-1 0,-1 1-1,0-1 1,0 1 0,0-1 0,0-1 0,-1 1 0,1-1 0,-1 0-1,1 0 1,-12 2 0,9-3-18,0 0 1,0-1-1,0 1 0,-1-1 1,1-1-1,0 0 0,0 0 0,0 0 1,0-1-1,0-1 0,-11-3 1,14 3-49,1 1 1,-1-1-1,1 0 0,-1 0 1,1-1-1,0 1 1,0-1-1,0 0 1,1 0-1,-1 0 1,1 0-1,0-1 1,0 1-1,1-1 1,-1 0-1,1 0 1,0 0-1,1 0 1,-2-6-1,-1-9-1213,2-2-1,0 1 0,2-25 1,0 42 882,0-46-5786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5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6009,'0'0'1213,"0"0"-301,0 0-89,-8 19-65,-25 61 103,31-74-788,0 0-1,0 0 1,1 1 0,0-1 0,0 0 0,1 0 0,0 1 0,0-1 0,0 0 0,1 0 0,0 1 0,0-1 0,0 0 0,1 0 0,0 0 0,0 0 0,0 0 0,1-1-1,0 1 1,0-1 0,1 1 0,-1-1 0,1 0 0,0-1 0,1 1 0,-1-1 0,1 1 0,0-1 0,0-1 0,9 6 0,0 0-12,1-1 1,1 0 0,0-1-1,0-1 1,0-1 0,0 0 0,1-1-1,0 0 1,21 0 0,-23-3 5,1 0 1,-1-2 0,0 0-1,1 0 1,-1-2 0,0 0-1,0-1 1,-1 0 0,1-1-1,17-9 1,-26 11 15,-1 0-1,1 0 1,-1-1-1,0 0 1,0 0 0,0 0-1,-1-1 1,1 1-1,-1-1 1,0 0-1,-1 0 1,1-1 0,-1 1-1,0-1 1,0 0-1,-1 1 1,0-1-1,0-1 1,0 1 0,-1 0-1,1 0 1,-2-1-1,1 1 1,-1 0-1,0-1 1,0 1 0,-2-10-1,1 11-29,-1-1 0,0 1 0,0 0 0,0 0 0,-1-1 0,0 1 0,0 1 0,0-1 0,0 0 0,-1 1 0,0 0 0,0 0 0,0 0 0,0 0 0,-1 0 0,0 1 0,1 0 0,-1 0 0,-8-3 0,-3-2-7,-1 0 0,-1 1 1,1 1-1,-31-7 0,41 12-46,-4-2-5,0 1 1,0 1 0,0-1 0,-19 2 0,28 0-19,-1 0 0,1 0 1,0 1-1,0-1 0,0 1 1,0-1-1,0 1 0,0 0 0,0 0 1,0 0-1,0 0 0,0 0 1,0 0-1,0 0 0,1 1 0,-1-1 1,0 1-1,1-1 0,-1 1 1,1 0-1,0-1 0,0 1 0,-1 0 1,1 0-1,0 0 0,1 0 0,-1 0 1,0 0-1,0 0 0,0 3 1,-1 62-3076,2-39-1782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5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13259,'0'0'1544,"0"0"-1192,0 0-352,0 0 72,0 0-160,0 0-1568,0 0-2217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5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66 9402,'0'0'1471,"0"0"-643,0 0-590,0 0 44,-9 21 50,-27 72-152,32-82-172,1 0-1,1 0 0,0 0 0,1 1 0,0-1 0,0 1 0,1-1 0,1 1 0,2 16 1,-1-8 26,0-5-21,1-1 1,0 0 0,1-1-1,0 1 1,1 0 0,0-1-1,1 0 1,1-1 0,0 1-1,1-1 1,14 17 0,-15-21 0,0 1 1,1-1 0,1-1-1,-1 1 1,1-2 0,0 1-1,1-1 1,0 0 0,0-1-1,0 0 1,0-1 0,1 0-1,0-1 1,0 0 0,12 2-1,-11-4 1,0 0-1,0 0 0,1-1 1,-1 0-1,1-1 0,-1-1 1,0 0-1,0-1 0,0 0 0,0-1 1,0 0-1,12-7 0,-17 7 24,0 0 0,0-1-1,0 0 1,0-1 0,-1 1-1,0-1 1,0 0 0,-1-1-1,0 1 1,0-1 0,0 0-1,-1-1 1,0 1 0,0-1-1,-1 0 1,0 0 0,0 0-1,2-14 1,-2 10 110,-1-1 1,0 0-1,0 0 0,-2 0 1,1-1-1,-2 1 0,0 0 0,0 0 1,-1 0-1,-1 0 0,0 1 1,-1-1-1,0 1 0,-1 0 1,0 0-1,-1 0 0,-1 0 0,0 1 1,0 0-1,-1 1 0,0 0 1,-1 0-1,0 0 0,-19-14 0,9 9-144,-1 1 0,-1 1 0,0 1 0,-1 1 0,0 1 0,0 1 0,-1 1 0,0 0 0,-1 2-1,0 1 1,0 1 0,-39-2 0,60 6-34,-1 0 0,1 0 0,0 0 0,0 1 0,0-1 1,0 1-1,0 0 0,0 0 0,0 0 0,0 0 0,0 1 0,1-1 0,-1 1 0,0-1 0,1 1 0,-1 0 0,1 0 0,-1 0 0,1 1 0,0-1 0,0 0 0,0 1 1,1-1-1,-1 1 0,0 0 0,1 0 0,0-1 0,-1 1 0,1 0 0,0 0 0,0 4 0,-2 8-498,1 1 1,0 0-1,1 0 0,3 30 0,-1-24-919,1 28-4493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43 11570,'0'0'1498,"0"0"-776,0 0 75,0 0 234,0 0-451,0 0-121,-21-7-236,-66-23-150,84 29-75,0 0-1,0 0 1,0 1-1,0-1 1,0 1-1,0-1 1,-1 1 0,1 0-1,0 0 1,0 0-1,0 1 1,0-1-1,0 1 1,0-1-1,0 1 1,0 0 0,0 0-1,0 1 1,0-1-1,1 1 1,-1-1-1,1 1 1,-1 0 0,1 0-1,-1 0 1,1 0-1,0 0 1,0 1-1,0-1 1,0 0 0,0 1-1,1 0 1,-3 3-1,0 4-11,0 0 0,1 0 0,0 0 0,0 1 0,1-1 0,-2 20 0,3-13-51,-1 0 0,2-1 0,0 1 1,2 0-1,2 19 0,-3-32 45,0 0-1,1 1 1,-1-1 0,1 0-1,-1 0 1,1-1-1,1 1 1,-1 0 0,0-1-1,1 1 1,0-1-1,-1 0 1,1 0 0,1 0-1,-1 0 1,0 0-1,1-1 1,-1 1 0,1-1-1,0 0 1,0 0-1,0-1 1,0 1 0,0-1-1,5 2 1,-4-2-27,0 0-1,1 0 1,-1 0 0,0 0 0,0-1 0,1 0-1,-1 0 1,0 0 0,1-1 0,-1 0 0,0 0-1,0 0 1,0-1 0,0 1 0,0-1 0,0 0-1,0-1 1,0 1 0,-1-1 0,0 0 0,1 0-1,-1-1 1,6-5 0,-5 2 2,0 0 0,0-1 0,0 1 0,-1-1 0,-1 0 0,1 0 1,-1 0-1,-1 0 0,1 0 0,-1-1 0,-1 0 0,0 1 0,1-17 0,-1 9 102,0 10 53,-1 0 0,1-1 0,-1 1 0,0 0 0,0 0 0,-1 0 1,1 0-1,-1 0 0,-1 0 0,1 0 0,-1 0 0,0 0 0,-1 1 0,-5-11 0,8 16-107,0 0-1,0 0 0,0-1 0,0 1 1,0 0-1,0 0 0,0 0 0,0 0 1,-1 0-1,1 0 0,0 0 0,0-1 0,0 1 1,0 0-1,0 0 0,0 0 0,-1 0 1,1 0-1,0 0 0,0 0 0,0 0 1,0 0-1,0 0 0,-1 0 0,1 0 1,0 0-1,0 0 0,0 0 0,0 0 0,0 0 1,-1 0-1,1 0 0,0 0 0,0 0 1,0 0-1,0 0 0,0 0 0,-1 0 1,1 0-1,0 0 0,0 1 0,0-1 1,0 0-1,0 0 0,0 0 0,0 0 0,-1 0 1,1 0-1,0 0 0,0 1 0,0-1 1,0 0-1,-3 13 12,2 22-59,1-31 59,6 90 16,3-1 0,43 178 1,-14-90-30,-17-64-213,11 226 0,-32-336-2584,-2-6-4616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07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1 490 5129,'0'0'731,"0"0"-287,0 0 261,0 0 537,27 0-8,162 0 794,-63-7-824,0-5 1,178-42-1,-32 5-559,1076-96 844,-1044 119-1424,23-2 3,687-78-65,-952 96 52,119-37 0,-160 41-1582,-28 16-2625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39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10 153 1040,'0'0'4596,"0"0"-2388,0 0-869,0 0-285,0 0-311,-1-15-253,-8-123 3063,33 547-1916,0-35-1309,-22-309-147,1-61-295,6-10-134,5-11-1333,-6-3-1250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40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8042,'0'0'1885,"0"0"-1060,0 0-539,0 0 206,0 0 90,0 0-278,23-14-56,76-43 143,-91 54-303,0 0 1,0 0 0,0 0-1,0 1 1,0 1 0,1-1-1,-1 1 1,1 1 0,-1-1-1,1 1 1,-1 1-1,1 0 1,-1 0 0,15 4-1,-17-3-60,1 0 0,-1 1-1,0 0 1,0 0 0,0 0-1,0 1 1,-1 0 0,1 0-1,-1 0 1,0 1 0,0-1-1,0 1 1,-1 1 0,0-1-1,0 0 1,0 1 0,-1 0-1,0 0 1,0 0 0,0 0-1,-1 1 1,0-1 0,0 1-1,0-1 1,-1 1-1,0 0 1,0 0 0,-1-1-1,0 1 1,0 0 0,-1 0-1,0-1 1,0 1 0,0 0-1,-1-1 1,0 1 0,0-1-1,-1 1 1,0-1 0,0 0-1,-5 7 1,0-1-14,-2 0-1,1-1 1,-1-1 0,-1 1 0,0-2-1,0 1 1,-1-2 0,0 1 0,-1-2-1,0 0 1,0 0 0,-18 6 0,30-13-27,1 0 0,-1 1 0,0-1 1,1 0-1,-1 0 0,0 0 0,0 0 1,1 0-1,-1 0 0,0 0 0,1 0 0,-1 0 1,0 0-1,1 0 0,-1 0 0,0 0 1,0 0-1,1-1 0,-1 1 0,1 0 1,-1-1-1,0 1 0,1 0 0,-1-1 0,1 1 1,-1-1-1,1 1 0,-1-1 0,0 0 1,0-21-1012,2 18 932,1 0 0,-1 0 0,1 0 0,0 0 0,0 1 0,0-1 0,0 1 0,0-1 0,1 1 0,5-5 0,0 2 90,1 1 0,0 0 0,0 1 0,0 0 0,0 0 0,1 1 0,-1 0 0,1 1 0,0 0 0,0 0 0,0 1 0,0 1 0,0-1 0,0 2 0,0-1 0,0 1 0,0 1 0,0 0 0,15 5 0,-16-4 55,1 0 0,-1 1 0,0 0 0,-1 1 0,1 0 1,-1 0-1,0 1 0,0-1 0,-1 2 0,1-1 0,-1 1 0,-1 0 1,0 1-1,0 0 0,0 0 0,-1 0 0,0 0 0,0 1 0,-1 0 1,4 11-1,-6-12 25,1 2 0,-1-1 0,-1 0 0,1 0 0,-2 1 0,1-1 0,-1 0 0,-1 1 0,1-1 0,-2 0 0,1 1 0,-1-1 0,-1 0 0,0 0 0,0-1 0,-1 1 0,1 0 0,-2-1 0,0 0 0,0 0 0,-6 7 0,4-7-48,-1 0 0,0-1 0,0 0 0,0 0 0,-1-1 0,0 0 0,0-1 0,-1 0 0,1 0 0,-1-1 0,0 0 0,0-1 1,-1 0-1,1-1 0,-1 0 0,1 0 0,-1-1 0,-13-1 0,11 0-8,0-1 0,1 0 0,-1-1 0,0 0 0,0-1 0,-20-7 0,27 7-19,-1 0 0,1 0 0,0-1 0,0 1 0,0-1 0,0 0 0,1-1 1,-1 0-1,1 0 0,0 0 0,1 0 0,-1-1 0,-6-10 0,11 16-58,0-1 1,0 1-1,-1 0 0,1-1 0,0 1 0,0 0 0,0 0 1,-1-1-1,1 1 0,0 0 0,0-1 0,0 1 0,0 0 0,0-1 1,0 1-1,-1 0 0,1-1 0,0 1 0,0 0 0,0-1 1,0 1-1,0 0 0,1-1 0,-1 1 0,0 0 0,0-1 0,0 1 1,0 0-1,0-1 0,0 1 0,0 0 0,1-1 0,-1 1 1,0 0-1,0-1 0,0 1 0,1 0 0,-1 0 0,0-1 0,1 1 1,13-1-4422,-10 1 3671,16 0-6908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40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22 12427,'0'0'2328,"0"0"-1520,0 0-600,0 0 553,0 0-9,0 0-616,0 0-136,-13 0-8,13-4-664,0-3-1345,0-4-4600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4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7 10266,'0'0'1545,"0"0"-876,0 0-153,-11 22 339,-36 78-202,43-89-561,0 0-1,1 0 0,0 0 0,1 0 0,0 0 0,1 0 0,0 1 0,1-1 0,0 1 0,3 12 0,-1 11 145,-2-19-178,2-1 1,0 1-1,1-1 1,0 1-1,1-1 1,1-1-1,1 1 0,0-1 1,0 1-1,2-2 1,-1 1-1,2-1 0,12 15 1,-15-20-33,1 0 1,1-1 0,-1 0-1,1 0 1,0-1-1,0 0 1,1-1 0,0 1-1,0-2 1,0 1-1,1-1 1,-1-1 0,1 1-1,0-2 1,0 1-1,0-1 1,0-1 0,1 0-1,-1 0 1,20-3-1,-24 2 2,0-1 0,0 0 0,-1-1 0,1 0 0,0 0 0,-1 0 0,0 0 0,1-1 0,-1 0 0,0 0 0,-1 0 0,1-1 0,0 1 0,5-7 0,-3 2 10,-1 0 1,0 0-1,-1 0 0,0-1 0,0 0 0,0 0 0,5-17 0,-3-1 83,0 1-1,-2-1 1,-1 0 0,-1 0-1,-1-35 1,-3 52-88,0 0-1,-1 0 1,0-1 0,0 2 0,-1-1 0,0 0 0,-1 0 0,0 1-1,-1 0 1,0 0 0,0 0 0,-1 1 0,0-1 0,0 1 0,-1 1-1,-8-8 1,-2-1-13,-1 1 0,0 1 0,-1 0 0,0 2-1,-1 0 1,-25-10 0,38 19-32,0 0 0,0 0 0,-1 1 0,1 0 0,-1 1-1,1 0 1,-1 0 0,0 0 0,1 1 0,-1 0 0,0 1 0,1 0 0,-1 0-1,1 0 1,-11 4 0,13-3-168,1-1 1,0 1-1,1 0 0,-1 1 0,0-1 1,0 1-1,1-1 0,0 1 0,-1 0 0,1 0 1,0 1-1,1-1 0,-1 1 0,1-1 1,-1 1-1,1 0 0,0 0 0,0 0 0,1 0 1,-1 0-1,1 0 0,0 1 0,0-1 0,0 0 1,1 1-1,0-1 0,0 7 0,0 17-4062,0-6-2335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10786,'0'0'2463,"0"0"-1038,0 0-414,0 0-123,0 0-365,0 0-209,4 0-184,19-3-58,-3 1-57,0 0 0,0 1 0,0 1 0,0 1 0,24 3 0,-40-3-12,0 0 0,0 0-1,-1 0 1,1 0 0,0 1 0,0 0 0,-1-1 0,1 1 0,-1 1-1,0-1 1,1 0 0,-1 1 0,0-1 0,-1 1 0,1 0-1,0 0 1,-1 0 0,1 1 0,-1-1 0,0 0 0,0 1 0,-1 0-1,1-1 1,-1 1 0,1 0 0,-1 0 0,0 0 0,-1-1-1,1 1 1,-1 0 0,0 0 0,0 7 0,0-3 1,0 0 0,-1 0-1,0-1 1,-1 1 0,1 0 0,-2-1 0,1 1 0,-1-1 0,0 1-1,-6 10 1,-2-2 4,-1 0 0,-1 0 0,-14 14 0,0-3 19,-31 35 40,53-57-66,1 0 0,0 1-1,0 0 1,0 0 0,1 0-1,0 0 1,0 0 0,-3 14 0,6-18 4,0 0 0,0 0 0,0 0 1,0 0-1,0 0 0,0-1 0,1 1 1,-1 0-1,1 0 0,-1 0 1,1 0-1,0 0 0,0-1 0,-1 1 1,2 0-1,-1 0 0,0-1 1,0 1-1,0-1 0,1 1 0,-1-1 1,0 0-1,1 0 0,0 1 1,-1-1-1,1 0 0,0 0 0,-1 0 1,1-1-1,0 1 0,0 0 1,0-1-1,0 1 0,0-1 0,-1 0 1,1 1-1,3-1 0,12 3 57,0-2 0,0 1 0,24-3 0,-25 1-20,17-1-123,-1-1 1,1-1-1,36-10 0,40-17-5298,-54 12-2059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0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87 310 11018,'0'0'1705,"0"0"-993,57 122-96,-38-64 144,-4-3 144,-2-6-504,-8-11-144,-1-13-256,-4-25-504,0 0-1600,0-7-4698</inkml:trace>
  <inkml:trace contextRef="#ctx0" brushRef="#br0" timeOffset="1">0 1 3449,'0'0'11090,"0"0"-10122,0 0-968,0 0-1600,0 0-697,0 0-4872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42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21 10402,'0'0'1851,"0"0"-372,0 0-300,-25-4-59,-79-11-477,100 15-631,-1-1-1,0 1 1,1 0 0,-1 0-1,0 0 1,1 1 0,-1-1-1,1 1 1,-1 0 0,1 1-1,-1-1 1,1 1-1,-1 0 1,1 0 0,0 0-1,0 0 1,0 1 0,0 0-1,1-1 1,-1 2-1,1-1 1,-1 0 0,1 1-1,0-1 1,1 1 0,-1 0-1,1 0 1,-1 0 0,1 0-1,-1 5 1,-1 1-8,0 0 1,2 0-1,-1 0 1,1 0 0,1 0-1,0 1 1,0-1-1,1 1 1,0-1-1,3 19 1,-2-26-6,-1-1 0,1 1 0,0-1 0,0 1 1,0-1-1,0 0 0,1 1 0,-1-1 0,1 0 0,-1 0 0,1 0 1,0 0-1,-1 0 0,1 0 0,0 0 0,0-1 0,1 1 0,2 1 0,1 0-3,-1-1 0,0 0-1,1 0 1,-1-1 0,1 1-1,-1-1 1,1 0 0,8 0-1,-5-1 0,0 0 0,0 0 0,0-1-1,0 0 1,0-1 0,0 0 0,0 0-1,0-1 1,-1 0 0,15-8 0,-1-8 14,-19 16-4,-1 0 1,1 0-1,0 0 0,0 1 1,0-1-1,1 1 0,-1 0 1,1 0-1,-1 0 0,1 0 1,0 1-1,6-3 0,-9 4 1,0 1-1,0-1 1,0 0-1,0 1 0,0-1 1,0 1-1,-1-1 1,1 1-1,0-1 0,0 1 1,0-1-1,-1 1 1,1 0-1,0-1 1,-1 1-1,1 0 0,-1 0 1,1 0-1,-1-1 1,1 1-1,-1 0 0,0 0 1,1 0-1,-1 1 1,9 28 31,-7-23-10,11 52 313,-2 1 0,5 95 0,-11 125 446,-6-200-578,-3-39 265,0-23-1934,2-18-3161,0-20-4431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4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8786,'0'0'2520,"0"0"-1991,0 0 63,0 0 912,0 0-392,155 9-352,-108-9-320,0 0-143,-2 0-33,-6 0-264,-6 0 0,-9 0 0,-9 0-104,-5 0-273,-10 4-1143,0 3-872,0 2-2753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43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9250,'0'0'1584,"0"0"-802,0 0 131,0 0 806,26 0-342,32 1-927,299 0 1772,-215-14-1479,-142 13-811,0 0-65,0 0-161,0 20-3656,0-7-1235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56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1 218 6705,'0'0'1601,"0"0"-360,0 0 61,0 0-242,0 0-270,0 0-241,0 0 25,0 0-37,0 0-132,0 0-12,0 0-164,0 0-5,0 0 60,0 0-11,12-7 128,65-50-153,-57 40-174,0 2 0,1 0 0,0 2 0,1 0 0,33-13 0,-50 24-73,-1 1-1,0 0 1,1 0 0,-1 0 0,0 0 0,1 1 0,-1 0 0,1 0-1,-1 0 1,1 0 0,-1 1 0,1 0 0,-1 0 0,0 0 0,1 0-1,-1 1 1,0 0 0,0-1 0,4 4 0,4 4 6,0 0 0,-1 0 0,0 1 1,15 17-1,-17-16-1,1-1 1,0 0-1,0 0 1,24 15-1,-26-21 4,1-1 0,0 1-1,0-1 1,0-1 0,0 0 0,0 0-1,0-1 1,0 0 0,1 0 0,-1-1-1,0-1 1,0 1 0,1-1 0,-1-1-1,0 0 1,0 0 0,0-1 0,0 0-1,13-7 1,10-6 112,0-1 1,-1-2-1,45-36 0,-60 44-331,23-19 665,-37 28-665,-1 1 1,1-1-1,0 0 0,-1 0 0,1 1 0,-1-1 1,0 0-1,0 0 0,1 0 0,-1-1 1,-1 1-1,1 0 0,0 0 0,0-1 1,-1 1-1,1-3 0,-1-2-3908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56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 5817,'0'0'3732,"0"0"-2228,0 0-670,0 0-64,0 0-61,0 0-29,3-12-186,-1 4-374,0 0 0,0 1 0,1-1 0,0 1 0,0-1 0,6-7 0,-7 12-70,0 0-1,0 1 1,0-1-1,1 1 1,-1-1-1,1 1 1,-1 0-1,1 0 1,0 0 0,0 0-1,0 1 1,0-1-1,1 1 1,-1 0-1,0-1 1,0 1-1,1 1 1,-1-1 0,1 1-1,-1-1 1,6 1-1,-4 0-36,-1 0 0,0 1 0,0-1-1,0 1 1,0 0 0,0 0 0,0 1 0,0-1-1,0 1 1,0 0 0,-1 0 0,1 0 0,0 0-1,-1 1 1,0-1 0,0 1 0,0 0-1,4 4 1,3 6 14,-1 1 0,0-1-1,11 26 1,-15-29-24,0 1 0,0-1 1,1-1-1,0 1 0,0-1 0,1 0 0,1 0 0,-1-1 0,16 13 1,-12-15 20,0 0 0,0-1 0,1-1 0,-1 0 0,1 0 0,0-1 1,0-1-1,0 0 0,0-1 0,0 0 0,0 0 0,1-2 1,-1 1-1,0-2 0,16-2 0,-13 0 62,0 1 1,0-2-1,0 0 1,-1-1-1,0 0 0,0-1 1,0 0-1,-1-2 0,0 1 1,0-2-1,17-16 1,-20 18-247,1 0 1,0 1 0,0 1 0,1-1 0,0 2 0,0-1-1,0 2 1,17-5 0,6-3-2867,-5-1-3284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58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65 5617,'0'0'2454,"0"0"-519,0 0-571,0 0-27,0 0-26,0 0-212,1-9-182,3-47 1838,-36 58-2612,24 2-147,0 1 1,1 0-1,0 0 0,0 1 1,0 0-1,0 0 0,1 0 0,0 1 1,1 0-1,-1 0 0,-6 13 1,-3 1 6,1-2-2,1 1 1,1 0-1,1 1 0,1 1 1,1 0-1,0 0 1,2 0-1,1 1 1,-5 31-1,3 14 4,2 129 1,6-167-7,1-13 4,0 0-1,2 0 1,0 0 0,1-1 0,1 1 0,0-1 0,2 0-1,-1 0 1,2 0 0,0-1 0,18 24 0,-13-20 37,1-2 0,1 0 1,1 0-1,0-1 0,1-1 0,0-1 0,2-1 1,29 18-1,-31-25-3,0 0 0,0 0 0,1-2 0,0 0 0,-1-1 0,2-1 0,-1 0 0,0-2 0,0 0 0,0-1 0,23-4 0,-25 2-26,-1-1 0,0 0 0,0-2 1,-1 1-1,0-2 0,0 0 0,0-1 0,-1 0 0,14-11 1,17-16 50,44-46 1,-77 70-61,-1 1 7,-1-1 0,0 0 0,-1 0 1,0-1-1,0 0 0,-1 0 0,-1-1 1,7-19-1,-10 22-2,1 0 1,-2 0-1,1-1 0,-2 1 0,1-1 1,-1 0-1,-1 1 0,0-1 0,-1 0 1,0 0-1,-4-18 0,2 22-6,0 0 0,0 0-1,0 0 1,-1 1 0,0-1-1,-1 1 1,0 0 0,0 0-1,0 1 1,0-1 0,-1 1-1,0 0 1,0 1 0,0 0-1,-9-5 1,-1 0 2,0 1 0,0 1 0,-1 1 0,1 0 1,-27-5-1,18 6-7,0 2 0,-1 0 0,-35 2 0,49 1 4,-1 1-1,1 1 1,-1 0-1,1 0 1,0 2-1,0-1 1,0 2-1,-21 9 1,10 0-14,0 0 0,0 2 0,2 0 0,-24 24 0,33-28 12,0 1 1,1 1-1,1 0 1,0 0-1,1 1 0,1 0 1,-11 28-1,12-20-353,1 0 1,2 0 0,0 0-1,2 1 1,0-1-1,1 1 1,4 31-1,-2-41-218,1 26-2890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1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624 114 7722,'0'0'2486,"0"0"-1258,0 0-279,0 0 478,0 0-282,0 0-347,-1-5-228,-2-1-480,0 1 1,0-1-1,0 1 0,-1 0 1,0 0-1,0 0 0,0 1 1,0 0-1,-1 0 0,1 0 1,-1 0-1,0 0 0,-1 1 1,1 0-1,-11-5 0,4 3-80,0-1 0,-1 1-1,1 1 1,-1 0-1,0 1 1,0 1 0,0 0-1,0 0 1,0 1-1,-1 1 1,1 0 0,0 1-1,-22 4 1,17 0-31,1 0 1,-1 1 0,1 0-1,0 2 1,0 0 0,1 1-1,0 0 1,1 1-1,-17 15 1,18-14 11,1 0-1,1 1 1,0 0-1,0 1 1,1 0 0,1 1-1,0 0 1,1 1-1,0 0 1,2 0 0,0 1-1,0 0 1,1 0-1,1 1 1,1 0 0,1 0-1,0 0 1,-1 24-1,3-31 13,1 0 0,0 1 0,0-1 0,1 1-1,0-1 1,1 0 0,0 0 0,1 0 0,0 0-1,1 0 1,-1 0 0,2-1 0,0 1 0,0-1-1,0-1 1,1 1 0,1-1 0,-1 0 0,1 0-1,9 7 1,2 1 20,2 0 0,-1-2 1,2 0-1,0-1 0,0-1 0,1-1 0,1-1 0,0-1 1,37 9-1,-42-14 63,-1 0 1,0-1-1,1-2 0,0 1 1,-1-2-1,1-1 1,0 0-1,-1-1 1,1 0-1,-1-2 0,1 0 1,-1-1-1,31-14 1,28-28 211,-59 35-448,1 1-1,0 0 0,0 1 1,26-9-1,-38 17-275,-1 1-1,0 0 1,1 0 0,-1 1 0,1 0-1,6 0 1,-2 0-1890,7 0-4575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1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9962,'0'0'1955,"0"0"-1148,0 0-252,0 0 174,0 0-198,0 0-195,0 14-122,0 10 34,-1 128 676,29 224-1,-18-330-1149,-3-28-2677,-7-16-1097,0-2-1870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1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7922,'0'0'2024,"0"0"-1212,0 0-509,0 0 537,0 0 400,0 0-115,23-4-204,341-43 1045,-340 44-1934,-7 1-40,-1 1-1,0-2 0,0 0 0,-1-1 0,1 0 1,-1-2-1,0 1 0,18-11 0,-32 15-93,0 1-1,-1-1 1,1 0-1,-1 0 1,1 0-1,-1 1 1,1-1-1,-1 0 0,0 0 1,1 0-1,-1 0 1,0 0-1,0 0 1,0 0-1,1 1 1,-1-1-1,0 0 1,0 0-1,0 0 0,-1 0 1,1-2-1,0-3-1280,0-5-3010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2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7402,'0'0'2501,"0"0"-1440,0 0-499,0 0 143,0 0-275,0 0-223,0 10 37,7 55 997,26 108 0,-9-60-493,-11-31-429,-9-45-61,2 0 0,21 68-1,-25-103-254,-2-2 18,0 0 30,0 0-143,0 0-317,0 0-902,0-1-2237,0-4-4232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1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3 120 4305,'0'0'8110,"0"24"-5779,0 203-1251,0-173 13,0-44-572,0-34-431,-2-52-123,1-72-267,2 133 265,1 0 0,0 0 0,1 1 0,1-1 0,0 1 0,1 0 0,9-21 0,-12 32 23,0-1 0,0 1 0,1 0 0,-1-1 1,1 1-1,0 0 0,0 0 0,0 1 0,0-1 0,0 0 0,0 1 0,1 0 0,-1 0 1,1 0-1,0 0 0,4-1 0,-5 2 10,0 1 0,0-1-1,0 1 1,0 0 0,0 0 0,0 0 0,0 0 0,0 0 0,0 1 0,0-1 0,0 1-1,0 0 1,0 0 0,0 0 0,-1 0 0,1 1 0,0-1 0,-1 1 0,1-1 0,-1 1-1,1 0 1,3 4 0,6 7 88,0 1 0,-1 0 1,-1 0-1,0 1 0,-1 1 0,8 16 0,38 108 322,-4-12-153,-40-113-313,-4-20-677,-1-31-2321,-5-5-2369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2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7986,'0'0'2538,"0"0"-1183,0 0-483,0 0 140,0 0-284,0 0-440,0 13 518,17 17-426,1-1-1,2 0 1,1-2 0,1 0 0,43 40 0,-57-58-459,-5-5-16,1 0-1,-1 0 1,1-1 0,0 1-1,-1-1 1,1 0-1,1 0 1,-1 0 0,0 0-1,1-1 1,-1 0-1,1 0 1,0 0 0,6 1-1,-10-13-6785,-1-7 681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3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 4841,'0'0'4409,"0"0"-3011,0 0-1020,0 0 315,0 0 45,-10 24-171,-69 178 1259,57-156-956,12-27-368,1 1 0,-9 28 0,47-70-5324,-11 5-829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3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6873,'0'0'3520,"0"0"-2343,0 0-788,0 0 136,0 0 188,0 0-266,-3 6-95,-14 36 133,3 1-1,1 0 1,2 0-1,2 1 1,1 0-1,3 1 0,1 80 1,5-113-462,0-1 1,0 1-1,1-1 1,1 0 0,0 1-1,1-1 1,0 0-1,1-1 1,0 1-1,0-1 1,1 0-1,0 0 1,1-1 0,0 0-1,1 0 1,0 0-1,0-1 1,1-1-1,0 1 1,0-1-1,13 7 1,0-1-30,1 0 1,0-2-1,0-1 0,1 0 0,0-2 1,1-1-1,0-1 0,41 5 1,-44-8-5,-1-2 0,0 0 1,1-1-1,-1-1 0,0-1 1,30-7-1,-44 8 29,0-1 0,-1-1 0,1 1 0,-1-1 0,0 0 0,0-1 0,0 0 0,0 0 0,-1 0 0,1 0 0,-1-1 0,0 0 0,-1 0 0,1 0 0,-1-1 0,0 1 0,0-1 0,0 0 0,-1 0 0,0-1 0,-1 1 0,1-1 0,2-9 0,0-11 133,0 0 1,-2 0-1,-1 0 1,-1 0-1,-5-50 1,3 72-124,0 0 1,0 0 0,0 0 0,0 0 0,-1 1 0,0-1 0,0 0-1,0 1 1,-1 0 0,0-1 0,1 1 0,-1 0 0,-1 0 0,1 1 0,-1-1-1,1 1 1,-1-1 0,0 1 0,0 0 0,0 1 0,-1-1 0,1 1 0,-1 0-1,1 0 1,-1 0 0,0 1 0,0-1 0,0 1 0,0 0 0,-5 0-1,-1 0-21,0 0-1,0 0 0,1 2 1,-1-1-1,0 1 0,0 1 1,0 0-1,1 0 0,-1 1 1,1 0-1,0 1 0,0 0 0,-11 7 1,10-4-37,0 0 0,1 1 1,-1 1-1,1 0 0,1 0 1,0 1-1,0 0 0,1 1 1,1-1-1,-1 2 0,2-1 0,-1 1 1,2 0-1,-8 22 0,7-12-321,1-1 0,1 1-1,1 0 1,2 0 0,0 1-1,1-1 1,0 0 0,6 24-1,6 17-3180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7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2524 4 1224,'0'0'2978,"0"0"-1160,0 0-395,0 0 188,0 0-128,0 0-422,0-4 4301,0 20-5336,-1 0 0,0 0 0,0-1 0,-2 1 0,0 0 0,-7 20 0,6-27-4,0 0 0,0-1 0,-1 1 0,-1-1 0,1 0 0,-1-1 0,0 1-1,-1-1 1,0-1 0,0 1 0,-15 9 0,-153 97 537,24-17-366,85-55-55,-1-3-1,-1-3 1,-2-3 0,-139 43-1,116-45-219,21-5 98,0-3 1,-107 18-1,-1-20 72,-202-4 0,366-19-99,0 0 0,0 0 0,1-2 0,-1 0 0,1-1 0,-24-12 0,9 5 1,18 7-37,0 0-1,0 0 0,0-2 1,1 1-1,0-2 0,1 1 1,0-1-1,-18-21 0,10 7-15,1-1-1,1-1 1,-13-29 0,-36-51-92,45 78 108,2-2 0,-25-53-1,42 78 69,0 2-20,1 0 0,-1 0 1,0 1-1,0-1 0,1 0 1,-1 0-1,-1 0 0,1 1 1,0-1-1,0 0 0,0 1 1,-1-1-1,1 1 0,-2-2 1,2 3-22,1 0-42,0 0 29,-3 30-59,-2 181-195,5-179 260,0-32-37,0 0 78,0 0-65,0-21 42,-5-10 32,-1-1 1,-2 1 0,-13-34 0,11 35-38,3 7-46,-9-25 162,12 32-86,4 16-18,0 0 0,0 0 0,0 0 0,0 0 0,0 0 0,0 0 0,0 0 1,0 0-1,1 0 0,-1 0 0,0 0 0,0 0 0,0 0 0,0 0 0,0 0 0,0 0 1,0 0-1,0 0 0,0 0 0,0 0 0,0 0 0,0 0 0,0-1 0,0 1 1,1 0-1,-1 0 0,0 0 0,0 0 0,0 0 0,0 0 0,0 0 0,0 0 0,0 0 1,0 0-1,0 0 0,0 0 0,0 0 0,0 0 0,0-1 0,0 1 0,0 0 1,0 0-1,0 0 0,0 0 0,0 0 0,0 0 0,0 0 0,0 0 0,7 7 17,1-1-1,-1 0 1,2 0-1,-1-1 0,0 1 1,1-2-1,17 8 1,-15-8-17,0 1 0,-1 1 1,1 0-1,18 14 0,-28-19 0,0 0 0,0 0 0,-1 0-1,1 0 1,0 0 0,0 0 0,-1 0 0,1 0 0,-1 1 0,1-1-1,-1 0 1,1 0 0,-1 1 0,0-1 0,1 0 0,-1 0 0,0 1-1,0-1 1,0 0 0,0 1 0,0-1 0,-1 0 0,1 0 0,0 1-1,0-1 1,-1 0 0,1 0 0,-1 1 0,1-1 0,-1 0 0,0 0-1,1 0 1,-1 0 0,0 0 0,0 0 0,0 0 0,-1 1 0,-2 3 18,0-1 0,-1 0 1,1 0-1,-1 0 1,0-1-1,-9 6 0,-1-2-7,-17 9 214,-61 22 0,132-35-5648,-17-3-714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8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1599 0 1584,'0'0'6840,"0"0"-4299,0 0-1721,0 0-217,0 0 97,0 0-272,-14 28 667,5-16-895,-22 35 428,-62 73 1,79-105-612,-1-1 0,0-1 1,0 0-1,-1-1 0,-1-1 0,0 0 0,-1-1 0,-27 11 0,4-9 29,0-1 0,-1-2 0,0-2 0,0-2 0,-80 0-1,-48 6 180,91-2-92,-156-1 0,222-9-98,1-1 0,0 0 0,0-1 0,0-1 0,0 0 0,0 0 0,1-1 0,0-1 0,0 0 0,0 0-1,-16-14 1,-8-9 107,-56-60-1,67 64-205,7 3 66,15 18 1,0 0-1,0 1 1,-1-1-1,0 1 1,0-1-1,0 1 1,0 0 0,0 0-1,-1 0 1,1 1-1,-1-1 1,0 1-1,-7-4 1,10 6-21,1 0 8,0 0-8,0 10-36,1 19 31,-2-1 0,-1 0 1,-1 0-1,-2-1 0,0 1 1,-2-1-1,-15 39 0,19-229 163,3 150-138,-3-12 11,-1 0 0,-1 0-1,-14-43 1,5 23 2,15 48-35,0 0 0,0 0 0,0 0 0,1-1-1,-1 1 1,1 0 0,0-1 0,-1 1 0,1-1-1,0 0 1,0 0 0,1 0 0,2 2 0,41 27-7,10 5 11,-53-34 18,1 1-1,-1 0 1,0 0 0,0 0 0,0 0 0,-1 0-1,1 1 1,-1-1 0,1 1 0,-1 0 0,2 5-1,-4-7 2,1 0-1,-1 0 1,0 0-1,0 0 0,0-1 1,0 1-1,0 0 1,0 0-1,-1 0 0,1 0 1,-1 0-1,1-1 1,-1 1-1,1 0 0,-1 0 1,0-1-1,0 1 1,0 0-1,0-1 1,0 1-1,0-1 0,-1 0 1,1 1-1,0-1 1,-1 0-1,1 0 0,-1 1 1,0-1-1,-1 1 1,-9 5 6,-1 0 1,0-1 0,-15 5-1,-6 4 132,32-14-534,-16 9 1284,19-10-971,-1 0-1,0 0 1,0 0-1,0 0 1,1 0-1,-1 0 1,0 0-1,0 0 0,0 1 1,0-1-1,1 0 1,-1 0-1,0 0 1,0 0-1,0 0 1,0 0-1,1 1 1,-1-1-1,0 0 1,0 0-1,0 0 0,0 0 1,0 0-1,0 1 1,0-1-1,0 0 1,0 0-1,1 0 1,-1 1-1,0-1 1,0 0-1,0 0 0,0 0 1,0 0-1,0 1 1,0-1-1,0 0 1,0 0-1,0 0 1,0 1-1,-1-1 1,1 0-1,0 0 1,0 0-1,0 1 0,0-1 1,0 0-1,0 0 1,0 0-1,0 0 1,0 0-1,-1 1 1,1-1-1,0 0 1,0 0-1,0 0 0,0 0 1,-1 0-1,1 0 1,0 0-1,0 1 1,0-1-1,0 0 1,-1 0-1,1 0 1,0 0-1,7 0-5750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09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6705,'0'0'2684,"0"0"-1147,0 0-744,0 0 37,0 0 71,0 0-280,18 0 231,494 0 1569,-511 0-2493,-1-1 0,1 1 0,-1 0 1,1 0-1,-1 0 0,1 0 0,-1 0 1,1 0-1,0 0 0,-1 0 0,1 0 0,-1 0 1,1 0-1,-1 0 0,1 1 0,-1-1 1,1 0-1,-1 0 0,1 0 0,-1 1 1,1-1-1,-1 0 0,1 1 0,-1-1 1,1 0-1,-1 1 0,0-1 0,1 1 0,-1-1 1,0 0-1,1 1 0,-1-1 0,0 1 1,0-1-1,1 1 0,-1-1 0,0 1 1,0-1-1,0 1 0,0 0 0,0-1 0,1 1 1,-1-1-1,0 1 0,0-1 0,0 1 1,-1-1-1,1 1 0,0-1 0,0 1 1,0 0-1,0-1 0,-1 1 0,1 0-94,0 10-4310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0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5569,'0'0'1902,"0"0"-970,0 0 147,0 0 548,22-3-211,376-63 2553,-173 40-3929,-172 21-1076,-32-2-5179,-13 1-507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0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6873,'0'0'2230,"0"0"-879,0 0-425,0 0 157,0 0 50,0 0-459,0 0-657,-1 0 1,0 0 0,1 1-1,-1-1 1,1 0-1,-1 0 1,0 1 0,1-1-1,-1 0 1,1 1 0,-1-1-1,1 1 1,-1-1 0,1 1-1,-1-1 1,1 1-1,-1-1 1,1 1 0,0-1-1,-1 1 1,1 0 0,0-1-1,0 1 1,-1-1-1,1 1 1,0 0 0,0-1-1,0 1 1,0 0 0,0-1-1,0 2 1,-10 98 632,6 184 0,6-153-376,-3-58-233,4 0 0,3 0 1,4 0-1,19 75 0,-21-132-385,-4-29-767,-2-24-114,-2-7-792,0-2-1818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1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0 464,'0'0'8141,"0"0"-5412,0 0-2246,0 0-233,0 0 91,0 0-166,31 6 936,144 87 899,-62-29-1753,-78-46-174,145 84 32,-159-89-111,-2 1-1,0 1 1,-1 1 0,0 1-1,-1 0 1,20 28 0,-31-36 7,-1-1-1,0 1 1,0 0 0,-1 0 0,-1 1-1,1-1 1,2 18 0,-5-22-5,0-1 1,0 0-1,-1 1 0,0-1 1,0 1-1,0-1 0,0 1 1,-1-1-1,0 1 0,0-1 1,0 0-1,0 1 1,-1-1-1,0 0 0,0 0 1,0 0-1,0 0 0,0 0 1,-5 4-1,-4 3 18,0 0-1,-1-1 1,-1-1-1,1 0 0,-2-1 1,1 0-1,-1-1 1,0-1-1,0 0 1,-29 7-1,-10-1 411,-100 9 0,101-17-9,-88 21 1,123-21-439,11-3-6,0 0-1,1 0 1,-1 0-1,0 1 1,1 0-1,-1 0 0,1 0 1,0 0-1,0 1 1,-1 0-1,2 0 0,-10 8 1,29-9-4718,4-2-552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2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7282,'0'0'1749,"0"0"-666,0 0-81,0 20 43,13 350 2541,24 153-2884,-36-516-2168,0-14 285,-1-14-1012,0 20 1917,0-25-4848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1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13355,'0'0'3008,"0"0"-2079,0 0-929,0 0-176,0 0-801,0 0-1391,0 0-4802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2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1344,'0'0'8017,"0"0"-5523,0 0-1978,0 0-404,0 0 121,0 0 441,18 0 175,323 9 1425,-268-9-2125,0-2-183,132 16 0,-202-14-27,0 0-1,0 0 1,0 1-1,-1-1 1,1 1-1,0 0 1,-1 0-1,1 0 1,0 0-1,-1 0 0,0 1 1,1-1-1,-1 1 1,0 0-1,4 3 1,-4-2-261,-1 0 1,0 0-1,1 1 1,-1-1-1,-1 0 1,1 1-1,0-1 1,-1 1-1,0-1 1,0 1-1,0 6 1,0 14-4173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2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5249,'0'0'1336,"0"0"-111,0 0 1207,0 0-607,146 0-361,-86 0-528,-1 0-48,5 0-88,0 0-648,-2-2-39,-7-5-89,1 3 24,-4-3-96,-5 0-313,10-4-1351,-12 2-2113,-11-2-4665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3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24 128 10266,'0'0'1408,"0"0"-875,0 0-244,0 0 24,0 0-166,0 0 20,0 9 157,22 507 2243,-9-457-2514,-13-59 21,0-21 987,-3-28-961,-1 0 0,-14-54 0,-3-37-24,12 53-233,5-147 0,4 233 156,0 0 1,0 0 0,0 0-1,0 0 1,0-1 0,1 1 0,-1 0-1,0 0 1,0 0 0,1 0-1,-1 0 1,1 0 0,-1 0-1,1 0 1,-1 0 0,1 0-1,0 0 1,-1 0 0,1 1-1,0-1 1,0 0 0,0 0 0,-1 1-1,1-1 1,0 0 0,0 1-1,0-1 1,0 1 0,0-1-1,0 1 1,0 0 0,0-1-1,1 1 1,-1 0 0,0 0-1,0 0 1,1 0 0,1 0-2,-1 0 0,1 1 0,-1-1 0,0 1 0,1 0 0,-1 0 0,0 0 0,1 0 0,-1 0 0,0 0 0,0 1 0,0-1 0,0 1 0,0-1 0,-1 1 0,3 2 0,12 17 18,0 1 0,-1 0 0,-2 1 0,0 1 0,-1 0 0,12 38 0,34 160-25,-13-41 96,-43-175-79,9 28-7,-11-33-1,1 0 0,-1 0 0,0 0-1,1 0 1,0 0 0,-1 0 0,1 0-1,-1 0 1,1 0 0,0 0 0,0 0-1,0 0 1,-1 0 0,1-1 0,0 1-1,0 0 1,0-1 0,0 1 0,0-1-1,0 1 1,0-1 0,2 1 0,2-51 164,0-104-141,-5 91-50,3 1 0,3 0-1,24-115 1,-28 170 29,1-1-1,0 1 0,0 0 1,7-13-1,-9 20-5,-1-1 0,0 0 0,1 0 0,-1 1-1,1-1 1,0 0 0,-1 0 0,1 1 0,-1-1 0,1 1 0,0-1 0,-1 1 0,1-1 0,0 1 0,0-1-1,-1 1 1,1-1 0,0 1 0,0 0 0,0 0 0,0-1 0,-1 1 0,1 0 0,0 0 0,0 0 0,0 0-1,0 0 1,0 0 0,0 0 0,-1 0 0,1 0 0,0 1 0,0-1 0,0 0 0,0 0 0,-1 1 0,1-1-1,0 1 1,0-1 0,0 1 0,-1-1 0,1 1 0,0-1 0,-1 1 0,1-1 0,-1 1 0,1 0-1,0-1 1,-1 1 0,0 0 0,1 0 0,-1 0 0,1-1 0,-1 1 0,0 0 0,1 1 0,12 27 9,0 0 1,-2 0-1,-1 1 1,-2 1-1,8 49 1,-9-44-3,14 87 155,-14-72-13,2-1-1,27 84 1,-30-129-908,0-7-3171,-2-3-6428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4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743 137 6977,'0'0'2449,"0"0"-614,0 0-285,0 0 325,0 0-422,0 0-510,0-8-411,0 4-449,0-1 0,0 0-1,-1 1 1,0-1 0,0 1-1,-1-1 1,1 1-1,-1-1 1,0 1 0,0 0-1,0 0 1,0 0 0,-1 0-1,0 0 1,0 0-1,0 1 1,0-1 0,0 1-1,-1 0 1,0 0 0,-6-4-1,-2 1-68,0 0 0,-1 1 0,1 1-1,-1 0 1,0 1 0,0 0 0,0 1 0,0 0-1,-14 1 1,3 0-27,0 2 0,0 0 0,0 2 0,-28 6 1,31-3-19,0 1 1,0 1 0,1 1 0,0 1 0,0 0 0,1 2 0,1 0 0,-30 26 0,26-19 7,1 2 1,1 0-1,1 1 0,1 1 1,1 1-1,-17 30 0,28-41 24,-1-1 0,2 1-1,0 0 1,0 1 0,1-1 0,1 1 0,0 0-1,1 0 1,1 0 0,0 0 0,1 0-1,0 0 1,1 0 0,1 0 0,0 0-1,1 0 1,0-1 0,1 1 0,1-1 0,0 0-1,1 0 1,0 0 0,1-1 0,0 0-1,1 0 1,0-1 0,1 0 0,1 0 0,-1-1-1,22 17 1,-11-14 42,0 0 0,0-2 0,1 0 0,1-1 0,-1-1 1,2-1-1,-1-1 0,34 6 0,-6-6 119,2-1 0,90-2 0,-118-6-134,-1 0-1,0-2 1,0 0 0,0-2 0,0 0 0,-1-2 0,0 0 0,-1-2 0,23-12 0,-25 11-2844,-1-1-1,33-28 1,-47 35-8524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6465,'0'0'5563,"0"0"-3273,0 0-1214,0 0-119,0 0-290,0 0-264,-8 5-282,-2 3-73,0-1 0,1 2-1,0-1 1,1 1-1,0 0 1,0 1 0,1 0-1,0 0 1,-10 22 0,8-13 11,1 1 0,1 0 0,1 0 1,1 1-1,0 0 0,2 0 1,0 0-1,2 0 0,0 0 0,3 35 1,0-48-58,0 1 0,0-1 0,1 0 0,0 0-1,0 0 1,1 0 0,0 0 0,0-1 0,1 1 0,0-1 0,0 0 0,1-1 0,0 1 0,0-1 0,0-1 0,1 1 0,0-1 0,13 8 0,-8-6-22,-1-1 0,1 0 1,1-1-1,-1 0 0,1-1 0,0 0 0,-1-1 1,2-1-1,-1 0 0,0 0 0,21-2 1,-28 0 27,0-1 0,-1 0 1,1-1-1,-1 1 0,0-1 0,1 0 1,-1-1-1,0 1 0,0-1 1,0 0-1,-1 0 0,1-1 1,-1 1-1,1-1 0,-1 0 0,0 0 1,-1 0-1,1-1 0,-1 1 1,0-1-1,0 0 0,0 0 1,-1 0-1,4-10 0,0 0 19,-2 0 1,1-1-1,-2 0 0,0 0 0,-1 0 1,-1 0-1,0-25 0,-2 37-10,1-1-1,-1 1 1,0 0 0,0-1-1,-1 1 1,1 0 0,-1 0 0,0 0-1,0 0 1,0 0 0,-1 1-1,1-1 1,-1 1 0,0-1-1,0 1 1,0 0 0,0 0-1,-1 0 1,1 1 0,-1-1-1,0 1 1,0 0 0,0 0-1,0 0 1,0 0 0,0 1 0,0-1-1,-6 0 1,-7-2-42,-1 1-1,1 0 1,-1 1 0,0 1-1,-30 2 1,41 0-22,-1 0 0,0 0 0,0 1 0,0 0 0,1 0 0,-1 1 0,1 0 0,0 0 0,0 1 0,0 0 0,0 0 0,1 1 0,-8 6 1,10-7-110,-1 0 1,1 1 0,0-1 0,0 1 0,1 0 0,-1 0 0,1 0 0,0 1 0,1-1 0,-1 1 0,1 0 0,0-1 0,0 1 0,1 0 0,0 0 0,0 0-1,0 9 1,1 13-2703,0-7-2565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5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9514,'0'0'1775,"0"0"-1153,0 0-493,0 0 22,0 0 30,0 0 58,1 13-78,13 257 2560,0-18-2600,-11-85-4142,-3-167 6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6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5193,'0'0'2727,"0"0"-1526,0 0-528,0 0 542,0 0 23,0 0-337,23-5-210,-16 3-614,33-7 517,1 1 0,59-3 0,-23 9-11,-13 3-257,0-4-1,120-21 0,-182 24-357,0 0 1,0-1-1,0 1 0,0-1 1,0 1-1,0-1 0,0 0 1,0 0-1,-1 0 0,1 0 1,0 0-1,0-1 0,-1 1 1,3-3-1,1-18-3569,-5 9-1458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6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2833,'0'0'5225,"0"0"-3352,0 0-1440,0 0 219,0 0 364,0 0-19,6 21-14,0 0-729,26 120 1129,-7 15-673,7 286 0,-31-426-1311,1-2-3844,-2-14-1137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17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0 8066,'0'0'2624,"0"0"-1174,0 0-554,0 0 163,0 0-85,0 0-472,-12 7-240,-9 8-41,1 0 0,0 1 1,1 1-1,-25 29 1,27-27-10,2 1 0,-25 42 0,35-51-175,0-1-1,1 1 0,0 1 1,0-1-1,2 0 1,-1 1-1,1 0 0,0 17 1,1-18-20,1 0 0,0-1 0,1 1 0,0 0 0,1 0 0,0 0 0,1-1 0,0 1 0,0-1 0,1 0 0,1 0 0,0 0 0,0-1 0,1 1 0,0-1 0,0-1 0,1 1 0,0-1 0,15 13 0,-9-9-18,1 0 0,1-1-1,0-1 1,0 0 0,1-1 0,0 0 0,18 6 0,-24-11 2,0-1 1,1 1 0,0-2 0,0 0-1,-1 0 1,1-1 0,1 0 0,-1-1-1,0 0 1,0 0 0,0-2-1,21-4 1,-25 4 18,-1-1 0,1-1 0,-1 1 0,0-1 0,1 0 0,-2 0 0,1-1 0,0 0 0,-1 0 0,0 0 0,0-1 0,-1 1 0,0-1 0,1 0 0,-2 0 0,1-1 0,-1 1 0,0-1 0,2-8 0,1-3 31,0 0 0,-2-1 0,0 1 0,-1-1 0,-1 0-1,0-23 1,-2 40-34,0 0 0,-1 0 0,1 0 0,0 0 0,-1 0 0,1 0 0,-1 0 0,0 0 0,0 0-1,0 0 1,0 0 0,0 0 0,0 1 0,0-1 0,0 0 0,-1 1 0,1-1 0,-1 1 0,1-1-1,-3 0 1,-1-2 10,1 2 1,-1-1-1,0 0 0,-1 1 0,1 0 0,0 0 0,-9-1 0,-7-1-13,-1 2 0,-41-1 0,50 4-31,0 0 1,0 1 0,1 0-1,-1 1 1,0 0-1,1 1 1,0 1-1,0 0 1,0 0 0,1 1-1,0 1 1,-11 8-1,14-9-37,0 0-1,0 0 1,1 1-1,0 0 0,1 0 1,-1 1-1,1 0 1,1 0-1,-1 0 0,2 1 1,-1 0-1,1 0 1,0 0-1,1 0 0,0 1 1,-3 17-1,3 69-2252,3-57-2092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35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1133 160 5945,'0'0'1145,"0"0"-187,0 0 447,0 0-78,0 0-683,-4-8-247,0 1-419,1 0 187,0 0-1,0 1 1,0-1 0,-1 1-1,0 0 1,0 0 0,-1 0-1,0 1 1,0 0 0,0 0-1,-1 0 1,1 0 0,-1 1-1,0 0 1,-12-6 0,-22-2-98,0 1 1,-68-9 0,97 19-70,-11-2 1,0 0-1,-1 2 1,0 1-1,1 1 1,-1 1 0,1 0-1,0 2 1,0 1-1,0 0 1,0 2-1,1 0 1,0 2 0,-33 18-1,6-1 3,1 1 1,2 3-1,1 1 0,-44 42 0,68-53-4,0 1 0,1 0 1,1 2-1,1 0 0,1 1 0,1 1 0,1 1 0,1 0 0,-13 38 0,14-25-1,2 1-1,2 0 1,-5 67-1,7 124 3,6-215 1,0 3 11,1 0 0,1 0 1,1 0-1,1 0 0,0-1 0,1 0 0,1 1 1,1-2-1,1 1 0,18 30 0,-12-27 83,2 0 0,0-1 0,1-1 1,0 0-1,2-2 0,0 0 0,31 21 0,-13-15 68,1-1 0,1-2 0,1-2 0,1-1-1,0-3 1,1-1 0,0-2 0,1-1 0,55 4 0,16-7 26,152-8-1,-216-3-169,-1-2 0,1-1 0,-1-3 0,-1-3 0,0-1 0,0-2 0,84-43 0,-116 49-12,0-1 0,0-1-1,-1 0 1,-1-1-1,0-1 1,0 0-1,-2-1 1,0 0 0,0-1-1,-2 0 1,0-1-1,14-32 1,-16 28 2,0 1 0,-1-1 0,-2-1 1,0 1-1,-1-1 0,-1 0 0,-1 0 0,-1 0 0,-1 0 0,0 0 1,-5-24-1,0 28-2,0 1 1,-1-1 0,-1 2-1,-1-1 1,0 1-1,-1 0 1,-1 0 0,0 1-1,-1 0 1,-1 1-1,0 1 1,-1 0 0,-25-20-1,-17-10-5,-2 2 0,-71-37 0,126 77 0,-46-27 4,-2 2 0,-85-31 0,103 47-123,-1 1-1,0 1 1,0 2-1,0 2 1,-57-2-1,49 7-1012,-47 7 0,4 7-3272,28-5-3208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1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8194,'0'0'1435,"-3"19"-491,-7 36-293,-1 8 1493,-5 82-1,15-131-1981,0 1 1,1 0-1,1-1 0,1 1 1,0 0-1,0-1 1,1 0-1,1 1 0,1-1 1,0-1-1,14 27 1,-17-36-166,1 1 1,1-1-1,-1 0 0,0 0 1,1 0-1,0-1 1,0 1-1,0-1 1,0 0-1,1 0 1,-1 0-1,1-1 0,0 0 1,0 0-1,0 0 1,0 0-1,0-1 1,0 0-1,0 0 0,0 0 1,1 0-1,-1-1 1,0 0-1,0 0 1,7-1-1,-6-1-163,1 1-1,-1-1 1,0-1 0,1 1 0,-1-1-1,0 0 1,0-1 0,-1 1-1,1-1 1,-1 0 0,0-1-1,0 1 1,0-1 0,0 0 0,-1 0-1,0 0 1,0-1 0,0 0-1,2-5 1,1-4-51,0 1 0,-2-1-1,0 0 1,0-1 0,-2 1 0,0-1-1,0 1 1,-2-1 0,1-18 0,-2 32 725,0 6-267,0 16-49,-1 5 255,1 0 0,2 1-1,0-1 1,10 38 0,-11-57-402,1 0 1,0 0-1,0 0 0,1 0 0,-1 0 1,1-1-1,1 0 0,-1 1 1,1-1-1,0-1 0,0 1 0,0 0 1,1-1-1,-1 0 0,1 0 1,0 0-1,1-1 0,-1 0 0,0 0 1,1 0-1,0 0 0,0-1 1,0 0-1,9 2 0,-7-3-50,1 1 0,-1-1 0,1-1 0,-1 0 0,1 0 0,0-1 0,-1 0 0,1 0 0,-1-1 0,0 0 0,1 0 0,-1-1 0,0 0 0,-1-1 0,1 1 0,0-2 0,-1 1 0,0-1 0,7-6 0,-6 4-35,0-1 0,-1 0 0,0 0 1,0 0-1,-1-1 0,0 0 0,0-1 0,-1 1 1,-1-1-1,1 0 0,-2 0 0,1 0 0,-1-1 0,2-19 1,-3 20 18,-1 1 1,-1-1-1,1 1 1,-2-1-1,1 1 1,-1 0-1,-1-1 1,1 1 0,-2 0-1,1 0 1,-1 0-1,-6-13 1,5 16 20,-1-1 1,1 1 0,-1 0 0,0 0-1,0 1 1,0 0 0,-1 0 0,0 0-1,0 0 1,0 1 0,-1 0 0,1 1-1,-1-1 1,0 1 0,0 0 0,-8-1-1,7 1 59,-1 0 0,0 1 0,0 0-1,0 1 1,0 0 0,0 0 0,0 1-1,0 0 1,0 1 0,0 0 0,0 0-1,0 1 1,0 0 0,-14 6 0,18-6-19,0 1 1,0 0 0,1 0-1,-1 0 1,1 1 0,-1 0-1,1 0 1,0 0 0,0 0-1,1 1 1,-1-1 0,1 1 0,0 0-1,1 0 1,-1 0 0,1 0-1,0 1 1,0-1 0,0 1-1,1-1 1,0 1 0,0-1-1,0 11 1,0-9 11,1 0 1,0 1-1,0-1 0,1 0 1,0 0-1,0 0 0,1 0 1,0 0-1,0 0 0,1 0 0,-1 0 1,1-1-1,1 1 0,-1-1 1,1 0-1,0 0 0,8 8 1,-4-7-2,0 1 0,1-1 0,0 0 0,1-1 0,-1 0 0,1-1 1,0 0-1,0 0 0,1-1 0,16 4 0,-9-3-220,1-1 0,0-1 0,0 0 0,0-2 0,0 0 0,0-1 0,0-1 0,1-1 0,-1-1 0,-1-1 0,1 0 0,-1-1 0,19-8 0,20-19-3627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37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 97 3145,'0'0'1267,"0"0"-314,0 0 3,0 0-30,-22-10 126,13 6-915,-23-10 642,0 1 0,-1 1 0,-45-9 0,58 18-695,1 1 1,-1 1-1,0 1 0,0 0 1,0 1-1,1 1 0,-1 1 1,1 1-1,-29 10 0,20-4-29,1 1-1,1 2 1,-1 1-1,2 1 0,-43 33 1,24-11-36,2 2 1,2 1 0,2 3-1,2 1 1,1 1-1,-32 58 1,50-72 60,2 0 1,1 0 0,1 2-1,2 0 1,1 0 0,2 1 0,1 0-1,1 0 1,2 1 0,2-1-1,3 57 1,1-74-12,0 0 1,2-1-1,0 1 0,0-1 1,2 0-1,0 0 0,1-1 1,0 1-1,1-2 0,1 1 1,0-1-1,1 0 0,17 17 1,2 0 179,1-1 0,2-1 0,0-2 0,46 28 0,-38-30-105,1-3-1,76 30 0,93 20 132,-99-36-241,-48-14 13,1-3-1,1-3 1,1-3-1,0-2 1,101 2-1,-150-14-40,1 0 0,-1-1 0,0-1 0,-1 0 0,1-1 0,0-1 0,-1-1 0,17-8 0,-8 1 18,-1 0 0,-1-2-1,-1 0 1,31-28 0,5-14 40,-3-2 0,69-95 0,-107 131-62,12-15 0,-2-1 0,-2-2 0,28-60 0,-42 77-1,-2-1 0,0-1 0,-2 1 0,-1-1 0,-1 0 0,-1 0 0,1-44 0,-5 61 1,1-14-2,0 0 1,-2 1 0,-1-1-1,-1 0 1,0 1 0,-2-1-1,-1 1 1,-8-21 0,1 15-5,-1 1 0,0 1 0,-3 0 0,0 1 0,-1 1 0,-1 1 0,-1 0 0,-37-30 0,28 29 8,-2 2 0,0 2-1,-2 0 1,0 2 0,-1 2 0,-53-18-1,6 6 0,0 3 0,-1 4 0,-2 4 0,1 3 0,-141-4 0,195 17-6,1 2 1,0 1-1,0 0 1,0 3-1,0 0 1,1 2-1,0 0 0,0 2 1,-27 13-1,13 0-158,1 2 0,1 1 0,1 2 0,2 2 0,1 1 0,-35 38 0,-166 221-3570,141-159-843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0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5497,'0'0'1866,"0"0"-634,0 0-456,0 0 146,0 0 9,0 0-376,19-9 430,166-1 1133,-127 9-1900,0-3 1,102-18-1,-84 1-146,-61 16-6108,-35 15 2200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0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5129,'0'0'1536,"0"0"-1007,0 0 743,0 0 1152,148-7-1311,-93 3-345,2-1-112,-1 3-264,-1 0 8,-8 2-400,-10 0-64,-5-5-392,-10 3-1120,-7-4-2913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5569,'0'0'975,"0"0"-476,0 0 169,2 26 484,0 1-860,14 141 1207,-10-131-1208,12 80 377,5 180-1,-23-296-232,0-15 1377,-4-52-1560,-2 0-1,-30-125 1,20 125-404,4 0 1,-8-131-1,56 199-25,-4 14 152,0 0 1,-1 2-1,-1 2 0,52 43 1,-76-58 21,2 1 4,20 15 1,-2 1-1,0 2 0,32 38 1,-52-56 0,-1 1 1,0-1-1,-1 1 0,1 1 1,-1-1-1,-1 0 1,1 1-1,-1 0 1,-1 0-1,0 0 0,0 0 1,0 0-1,-1 0 1,0 1-1,0-1 1,-1 0-1,-1 1 0,1-1 1,-1 0-1,-3 12 1,0-10 21,-2 0 0,1-1 0,-1 1 0,-1-1 1,1 0-1,-1-1 0,-1 0 0,0 0 0,0 0 0,-1-1 1,-11 8-1,-32 31-45,42-30-806,10-15 635,1-1 1,-1 1 0,0-1 0,1 0-1,-1 1 1,0-1 0,0 1 0,1-1-1,-1 0 1,1 1 0,-1-1 0,0 0-1,1 0 1,-1 1 0,1-1 0,-1 0-1,1 0 1,-1 0 0,1 1 0,-1-1-1,1 0 1,-1 0 0,1 0 0,-1 0-1,1 0 1,-1 0 0,1 0 0,-1 0-1,1 0 1,-1 0 0,1 0 0,0-1-1,18 1-5896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2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4849,'0'0'882,"0"0"-218,0 0 480,0 0 248,0 0-269,11 19-108,5 10-673,-2 0-1,-1 0 1,-1 2 0,11 45-1,-16-29 51,-1 1 1,-1 88-1,-5-135-38,0-7-150,1 0 0,-1 1-1,0-1 1,0 0 0,-1 0-1,-2-10 1,-1-14-163,2-4-23,0-4-78,6-62 1,-4 91 35,2-1 1,-1 1 0,1-1-1,1 1 1,0 0 0,0 0 0,1 0-1,0 0 1,0 1 0,1-1-1,11-13 1,-14 20 12,0 0 0,0-1 0,0 1 0,1 0 0,-1 1 0,1-1 0,0 0 0,-1 1 0,1-1 0,0 1 1,0 0-1,0 0 0,0 0 0,0 0 0,3 0 0,-4 1 7,0 0-1,-1 0 1,1 0 0,0 0 0,-1 1 0,1-1 0,0 0-1,-1 1 1,1-1 0,-1 1 0,1 0 0,-1-1 0,1 1-1,-1 0 1,1 0 0,-1 0 0,0 0 0,1 0 0,-1 0-1,0 0 1,0 1 0,0-1 0,0 0 0,0 1 0,0-1-1,0 1 1,0-1 0,0 4 0,7 18 5,-1 0 0,-2 0 0,0 1-1,-2-1 1,1 28 0,-2-24 6,1-1 1,1 0-1,1-1 0,9 29 0,-9-51 14,1-13 25,3-16 29,-9 25-74,23-90-189,-13 50-370,21-61 1,-31 101 551,0 0 0,1-1 0,-1 1 1,0 0-1,1 0 0,-1 0 0,1 0 0,-1 0 0,1-1 0,0 1 1,-1 0-1,1 0 0,0 1 0,0-1 0,0 0 0,0 0 1,0 0-1,0 0 0,0 1 0,0-1 0,0 0 0,0 1 0,0-1 1,2 0-1,-2 2 3,0-1-1,0 1 1,0 0 0,0-1 0,0 1 0,0 0-1,0 0 1,-1-1 0,1 1 0,0 0-1,0 0 1,-1 0 0,1 0 0,-1 0 0,1 0-1,-1 0 1,1 0 0,-1 1 0,1 1 0,16 66 10,-17-66-4,2 10 8,0 3 64,1 1 0,1-1 0,0 1 1,11 23-1,-14-37-67,0-1 1,0 1-1,0-1 1,0 1-1,1-1 1,-1 0-1,1 0 1,-1 0-1,1 0 1,0 0-1,0 0 1,0 0-1,0 0 1,0-1-1,0 1 1,1-1-1,-1 0 1,0 0-1,1 1 1,-1-2-1,1 1 1,-1 0-1,1 0 1,0-1-1,-1 1 1,1-1-1,0 0 1,-1 0-1,1 0 1,0 0-1,-1 0 1,1-1-1,0 1 1,-1-1-1,1 0 1,4-1-1,-4 0-1,0 0 0,1 0 0,-1-1 0,0 1 0,-1-1 0,1 1 0,0-1 0,-1 0 0,1 0 0,-1 0 0,0 0-1,0-1 1,0 1 0,0-1 0,-1 1 0,2-4 0,18-67 29,-17 58-44,1-4 0,11-32-199,-16 52 191,0 0 1,0 0-1,0-1 0,0 1 0,0 0 1,0 0-1,0 0 0,0-1 0,0 1 1,1 0-1,-1 0 0,0 0 0,0-1 1,0 1-1,0 0 0,0 0 0,1 0 1,-1 0-1,0 0 0,0 0 1,0-1-1,1 1 0,-1 0 0,0 0 1,0 0-1,0 0 0,1 0 0,-1 0 1,0 0-1,0 0 0,1 0 0,-1 0 1,0 0-1,0 0 0,0 0 0,1 0 1,-1 0-1,0 0 0,0 0 0,1 0 1,-1 0-1,0 0 0,0 0 0,0 1 1,1-1-1,6 12-185,2 19 218,-8-29-58,2 14 40,1-1-1,1 1 1,1-1 0,0 0 0,1 0 0,17 27 0,-20-37 2,0 0 0,0 0 0,0-1 0,1 0 0,-1 0 0,1 0 0,0 0 0,0-1 0,0 0 0,1 0 0,-1 0-1,1-1 1,0 1 0,-1-1 0,1-1 0,0 1 0,0-1 0,0 0 0,0-1 0,1 1 0,9-1 0,-13-1 3,0 1 1,-1-1-1,1 1 1,-1-1-1,1 0 0,-1 0 1,1 0-1,-1 0 1,0-1-1,0 1 0,1 0 1,-1-1-1,0 0 1,0 1-1,0-1 1,-1 0-1,1 0 0,0 0 1,-1 0-1,1-1 1,-1 1-1,0 0 0,0-1 1,0 1-1,0 0 1,0-1-1,0 0 0,0 1 1,0-6-1,1-8 53,0 0 0,0 0 0,-2-28 0,-1 28-18,1 9 7,0 1 1,-1-1-1,0 1 1,-1-1-1,1 1 1,-1-1-1,-1 1 1,1 0-1,-1 0 1,0 0-1,0 0 1,-1 0-1,0 1 1,-7-9-1,8 11-40,0-1 1,-1 1-1,1 0 0,-1 0 0,0 0 0,0 1 0,0-1 0,0 1 0,0 0 0,0 0 1,-1 1-1,1-1 0,-1 1 0,1 0 0,-1 0 0,0 0 0,1 1 0,-1 0 0,0-1 1,1 2-1,-9 0 0,9 0-13,0 1 1,0 0-1,1 0 1,-1 0 0,1 0-1,-1 0 1,1 1-1,0-1 1,0 1-1,0 0 1,0 0-1,0 0 1,1 1 0,-1-1-1,1 1 1,0-1-1,0 1 1,0 0-1,0-1 1,1 1-1,-2 8 1,-1 2 10,0 0-1,1 0 1,1 1 0,0-1-1,1 15 1,0-24-9,1 0-1,0 1 1,1-1 0,-1 0-1,1 0 1,0 0 0,0 0 0,1 0-1,3 8 1,-3-9-11,1-1-1,-1 0 0,1 0 1,0 0-1,0 0 0,0-1 1,0 1-1,0-1 1,1 0-1,-1 0 0,1 0 1,-1 0-1,6 1 0,3 1-176,0 0 0,0-1 1,0-1-1,1 1 0,0-2 0,-1 0 0,1-1 0,20-1 0,3 0-1046,19 1-2636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2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30 3273,'0'0'4635,"0"0"-3174,0 0-1009,0 0-125,0 0 119,0 0-76,-18-6-214,-57-17-4,72 23-150,0 0-1,0 0 1,0 0 0,0 0 0,0 0 0,0 1-1,0-1 1,0 1 0,1 0 0,-1 0 0,0 0 0,0 0-1,0 0 1,1 1 0,-1-1 0,1 1 0,-1 0-1,1 0 1,0 0 0,-1 0 0,1 0 0,0 0-1,-3 5 1,2-3-4,0 0-1,0 1 0,1-1 0,-1 1 1,1 0-1,0 0 0,0 0 0,1 0 1,-1 0-1,0 8 0,2-10-8,1 0 0,-1 0 0,0 0 0,1 0 0,0 0 1,0 0-1,0 0 0,0 0 0,0 0 0,0 0 0,1-1 0,-1 1 0,1 0 0,0-1 0,0 1 0,0-1 0,0 0 1,0 0-1,1 0 0,-1 0 0,1 0 0,-1 0 0,6 2 0,8 4 24,0 0-1,1-1 1,19 5-1,-6-2-8,-16-5 21,23 9 93,43 22 0,-79-36-40,-1 1-1,1-1 1,0 0-1,0 1 1,0-1-1,-1 0 0,1 1 1,0-1-1,-1 1 1,1-1-1,0 1 1,-1 0-1,1-1 1,-1 1-1,1 0 0,-1-1 1,1 1-1,-1 0 1,0-1-1,1 1 1,-1 0-1,0 0 0,1 0 1,-1-1-1,0 2 1,0-1-1,-1 0 0,1 0 0,-1-1 0,1 1 0,-1 0 0,1 0 0,-1-1 0,0 1 0,1 0 0,-1-1 0,0 1 0,0-1 0,1 1 0,-1-1 0,0 1 0,0-1 0,0 0 0,-1 1 0,-48 11 1066,45-12-1198,-39 6 237,-30 7-60,70-11-2380,10 0 187,11-2-512,5-2-1295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3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24 102 6345,'0'0'1062,"0"0"-462,0 0-40,1 19 331,4 60 39,-5-77-882,1 1 0,-1 0 0,1-1 1,-1 1-1,1 0 0,0-1 1,0 1-1,0-1 0,0 1 1,0-1-1,0 0 0,1 1 1,-1-1-1,1 0 0,0 0 0,-1 0 1,1 0-1,0 0 0,0 0 1,1-1-1,-1 1 0,0-1 1,0 1-1,1-1 0,-1 0 0,1 0 1,-1 0-1,1 0 0,-1-1 1,1 1-1,0-1 0,3 1 1,-2-1 10,-1 0 1,0 0 0,1 0-1,-1 0 1,0-1 0,1 0-1,-1 1 1,0-1 0,0 0-1,0-1 1,1 1 0,-1-1-1,0 1 1,-1-1 0,1 0-1,0 0 1,-1 0 0,1 0-1,-1-1 1,5-4 0,-3-1 3,-1-1 0,0 0 0,0 0 0,-1 0 0,0 0 1,-1 0-1,0 0 0,0 0 0,-1-1 0,0 1 0,0 0 0,-1 0 0,-1-1 1,-3-13-1,4 18-39,-1 0 1,0 0-1,0 0 1,0 0 0,0 0-1,-1 1 1,0-1-1,0 1 1,0-1-1,0 1 1,-8-7 0,8 9 31,1 0 1,-1 0 0,0 1-1,0-1 1,0 1 0,0-1-1,0 1 1,-1 0 0,1 0 0,0 1-1,0-1 1,-1 1 0,1-1-1,-1 1 1,1 0 0,0 0 0,-1 1-1,1-1 1,0 1 0,-4 0-1,4 1-55,-1-1 0,1 1 0,1 0 0,-1 0 0,0 0-1,0 0 1,1 0 0,-1 1 0,1-1 0,0 1 0,0 0 0,0 0-1,0-1 1,0 1 0,1 0 0,-1 1 0,1-1 0,0 0-1,0 0 1,-1 5 0,-2 5-11,1 0-1,0 1 1,-1 24-1,4-31-50,-1 0 63,1-1 0,0 1-1,0-1 1,1 1 0,-1-1 0,1 1-1,3 8 1,-3-13-209,0 0 1,1 0-1,-1 0 0,0 0 0,1-1 0,0 1 1,-1 0-1,1-1 0,0 1 0,0-1 0,0 1 1,0-1-1,0 0 0,0 0 0,0 0 0,0 0 1,1 0-1,-1-1 0,0 1 0,1 0 0,-1-1 1,0 0-1,4 0 0,17 2-6153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9354,'0'0'1304,"0"0"-722,5-22-258,42-165 2198,4 36-1197,-54 214-877,8 79 0,24 109-382,-1-28-57,-28-216-160,1 9 372,1-12-3082,1-4-1120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4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0 381 3793,'0'0'901,"0"0"-487,0 0-93,0 0 61,0 0-85,0 0-100,0 0-110,0 0-38,0 0-38,0 2-24,0-2 95,0 0 401,0 0 464,0 0 309,0 0-402,0 0-353,0 0-99,0 0-169,0 0-101,2 29 398,1-1 0,8 40-1,-5-40-291,-1 0 0,0 41 0,0-82 1001,23-74-843,-23 74-524,0 1 0,0 0 0,1 0 0,1 0 0,9-13 0,-15 24 113,-1 0 1,1 0-1,0 0 0,0 0 1,-1 0-1,1 0 0,0 1 1,0-1-1,0 0 0,0 0 0,0 1 1,0-1-1,0 0 0,0 1 1,0-1-1,0 1 0,1 0 1,-1-1-1,0 1 0,0 0 1,0 0-1,1 0 0,-1 0 0,0 0 1,0 0-1,0 0 0,1 0 1,-1 0-1,0 0 0,0 1 1,0-1-1,0 0 0,1 1 1,-1-1-1,0 1 0,0-1 0,2 2 1,2 3 14,-1 0 1,1 1 0,-1-1-1,0 1 1,7 11 0,-9-11 8,1-1 1,1 0-1,-1 0 1,1 0-1,-1-1 1,7 6-1,-5-8-21,-1 0 0,1 0 0,-1 0 0,1-1 0,0 0 0,-1 0 0,1 0 0,0-1-1,0 1 1,0-1 0,-1 0 0,1-1 0,0 1 0,0-1 0,0 0 0,-1 0 0,1 0 0,0-1 0,-1 0 0,1 0 0,-1 0 0,0 0 0,0-1 0,6-4 0,-8 6-18,0 0 0,0 0 0,0 0 0,0 1 0,0-1 0,0 0 0,0 1 0,0-1 0,1 1 0,-1 0 0,0 0 0,0 0 0,0 0 0,1 0 1,-1 0-1,0 1 0,0-1 0,0 1 0,0-1 0,1 1 0,-1 0 0,0 0 0,0 0 0,-1 0 0,1 0 0,0 0 0,0 0 0,2 3 0,5 5 26,0-1-1,-1 2 0,0-1 0,7 14 0,10 10-87,-21-29 90,-1 0 0,1 0-1,0 0 1,0 0 0,1-1-1,-1 1 1,1-1 0,0 0-1,0-1 1,0 1-1,0-1 1,0 0 0,0 0-1,1 0 1,-1-1 0,11 2-1,-14-4-8,-1 1 0,0 0 0,0-1 0,0 1 0,0-1 0,0 0 0,0 1 0,0-1 0,0 0 0,0 1 0,0-1 0,0 0 0,0 0 0,0 0 0,-1 0 0,1 0 0,0 0 0,-1 0 0,1 0 0,0 0 0,-1 0 0,0 0 0,1-1 0,-1 1 0,0 0 0,1 0 0,-1 0 0,0-1 0,0 1 0,0-2 0,2-48-1487,-2 40 858,-1 2 465,0 0-1,-1 0 0,1 0 1,-2 0-1,1 0 0,-1 1 1,0-1-1,-1 1 0,0 0 1,-1 0-1,1 0 1,-1 0-1,-7-6 0,-6-7 1222,0 0 0,-44-35 0,44 45-395,9 16-346,7 29-223,3-15-54,0-9 17,0 1-1,0-1 1,1 0 0,1 0 0,-1 0 0,2 0 0,-1 0 0,2 0 0,-1-1 0,1 0 0,0 0 0,9 10 0,-10-13 7,0-1 0,0 0 0,1 0 0,-1 0 0,1-1 0,0 0 0,1 0 0,-1 0 0,1 0 0,-1-1 0,1 0 0,0 0 0,1 0 0,-1-1 0,0 0 0,1 0 0,-1-1 0,1 0 0,-1 0 0,10 0 0,-13-2 6,0 1 0,0-1 0,0 0 1,-1 0-1,1 0 0,0-1 0,0 1 0,0-1 0,-1 1 0,1-1 1,-1 0-1,1 0 0,-1 0 0,0 0 0,0-1 0,0 1 0,0-1 1,0 1-1,-1-1 0,1 0 0,-1 1 0,2-6 0,4-8-16,0 0 0,6-30 0,-12 44-34,11-59 43,-2-1 1,2-63-1,-6 56 7,16-81-1,-22 149-114,0 30 12,-4 141 504,0-69-271,11 130-1,-7-229-191,0 8 13,1 1 1,1-1 0,0 0-1,0 0 1,1 0-1,0 0 1,9 18-1,-12-27-113,1 0 1,-1-1-1,1 1 0,0-1 0,-1 1 0,1-1 0,-1 1 0,1-1 0,0 1 0,0-1 0,-1 0 0,1 1 0,0-1 0,0 0 0,-1 0 0,1 1 0,0-1 0,0 0 0,0 0 0,0 0 0,5 0-3498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5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7738,'0'0'1584,"0"0"0,0 0-383,0 118 239,0-74-16,0 3-936,2 0-200,5-5-264,-2-2 56,0-9-104,-2-9 24,-3-8-856,0-14-624,0 0-561,-8-5-3912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2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10354,'0'0'1426,"0"0"-702,0 0 79,28 1 558,5-1-936,-16 0-252,1 0 0,-1 1-1,1 1 1,-1 0 0,0 1-1,0 1 1,0 1 0,17 7 0,-15-4-113,1 1 1,-2 1 0,1 0 0,-1 1-1,-1 1 1,0 1 0,-1 0-1,0 1 1,-1 1 0,-1 1 0,0 0-1,-1 0 1,-1 2 0,0-1 0,-2 1-1,0 1 1,-1 0 0,-1 1 0,0-1-1,-2 1 1,8 40 0,-9-20 41,-3 0-1,-1 0 1,-1 0 0,-3-1 0,-1 1-1,-2 0 1,-2-1 0,-1 0-1,-2-1 1,-2 0 0,-1-1 0,-2 0-1,-30 49 1,35-67-562,-19 39 1028,23-16-7260,7-33-3948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5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8210,'0'0'3929,"0"0"-3385,0 0-544,0 0 552,0 0 496,0 0-448,133-6 16,-83 6-496,-1 0-40,-4 0-80,-11 0 64,-9 0-184,-17 0-464,-6 0-1488,-2 4-3289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5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8210,'0'0'1472,"0"0"-1104,0 0 480,0 0 569,0 0-817,0 0-184,0 0-416,156 63 0,-100-66-336,-9-17-2449,-7-4-6137</inkml:trace>
  <inkml:trace contextRef="#ctx0" brushRef="#br0" timeOffset="1">406 1 8250,'0'0'1272,"0"0"-688,0 0 168,-12 126 129,12-81-169,0 1-224,7-1 104,15-7-416,6-5 208,-1-6-64,2-7-312,4-7 272,-1-2-280,-3-6 88,-1-5-88,1 0-416,-4-14-704,-10-6-3465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6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8490,'0'0'1752,"0"0"-1384,0 0-104,0 0 889,0 0-689,0 0-136,146-2-328,-107 2 104,-2 0-64,-7 0-40,-15 0-192,-5 5-1153,-10 1-3312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6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3185,'0'0'5345,"0"0"-3977,0 0 56,0 0-143,0 0-329,0 0-520,141 29-48,-102-29-320,13 0-64,-10 0-1016,-9-9-6314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1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7378,'0'0'1632,"0"0"-872,0 0 480,0 0 89,0 0-657,0 0-528,149 2 160,-117-2-200,-3 0-96,-6 0-8,-11 0-592,-7 0-1641,-5 3-2888</inkml:trace>
  <inkml:trace contextRef="#ctx0" brushRef="#br0" timeOffset="1">1 253 2617,'0'0'4352,"0"0"-2759,0 0 351,0 0-103,155-2-425,-115-2-664,-6 2-64,-4 2-472,-8 0-128,-7 0-48,-7 0-40,-6 6-1792,-2 3-4257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22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2657,'0'0'1511,"0"0"-570,0 0-219,0 0-57,0 0-57,5 12 3572,17 41-4238,-16-24 70,3 1-1,0-2 0,2 1 0,1-1 0,1-1 0,1 0 1,20 28-1,-31-51 24,1 0 0,-1 0 1,1-1-1,-1 1 1,1-1-1,0 1 0,1-1 1,-1-1-1,0 1 0,1 0 1,0-1-1,-1 0 1,1 0-1,0-1 0,0 1 1,0-1-1,0 0 0,0 0 1,0-1-1,1 1 1,-1-1-1,9-1 0,48 1 23,387 11 574,-81-5-626,-224-8-3,-144 2 4,0 0 1,2-94 1521,0 35-1508,-8-92 1,4 119-23,2-51 0,2 29 15,-5 46 50,3 8-93,0 0 0,0 0-1,0 0 1,0 0 0,0 0 0,0 1 0,0-1 0,0 0 0,0 0 0,0 0 0,0 0 0,0 0-1,0 0 1,0 0 0,0 0 0,0 1 0,0-1 0,0 0 0,0 0 0,0 0 0,-1 0-1,1 0 1,0 0 0,0 0 0,0 0 0,0 0 0,0 0 0,0 0 0,0 0 0,0 1 0,0-1-1,0 0 1,-1 0 0,1 0 0,0 0 0,0 0 0,0 0 0,0 0 0,0 0 0,0 0 0,0 12-2227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1:25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1792,'0'0'1437,"0"0"-554,0 0-183,0 0 165,0 0 25,0 0 95,5-22 3073,-3 27-4058,1 0 0,-1 0 0,0 1 0,-1-1 0,1 0 0,-1 0 0,0 1 0,-1-1 0,1 1 0,-1-1 0,0 6-1,0-3 8,12 104 72,3 88-57,-15-195-9,0 0-1,1 0 0,-1-1 1,1 1-1,0 0 0,0-1 1,1 1-1,0 0 0,-1-1 1,1 0-1,4 7 0,-1-10 142,-1-1 0,1 1 0,-1-1 1,1 1-1,0-1 0,-1-1 0,9 0 0,-1 0-47,240 12 675,-199-11-619,-1-2-1,98-18 1,-105 12-124,1 2-1,0 3 0,-1 1 1,1 2-1,89 12 1,-106-7-57,-15-3 22,0 0 0,0 1 0,26 10 0,-39-13 86,0-1 0,-1 1 0,1-1 0,-1 0 0,1 1-1,-1-1 1,1 1 0,-1-1 0,1 0 0,-1 1-1,0-1 1,1 0 0,-1 1 0,0-1 0,1 0-1,-1 0 1,0 1 0,0-1 0,0 0 0,0 0 0,0 0-1,0 1 1,0-1 0,0 0 0,0 0 0,0 1-1,-1-2 1,2-32-548,-1 29 653,2-436-91,-2 440-107,0 1-33,-2 0 25,2 0-15,0 0-140,0 18-3881,0-4-850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53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137 477 200,'0'0'1014,"0"0"-32,0 0-103,0 0-116,-1-20-59,-4-63-30,4 72-526,-1 1 1,0-1 0,0 1 0,-2 0-1,1 0 1,-1 0 0,-6-10-1,-8-25 147,-15-61 1369,-5-25 4048,47 249-4287,2 1-1226,-8 208 1,-5-223-99,-15 170 145,0 22 23,17-282-264,0-1 1,0 0 0,0 1 0,1-1 0,1 0 0,5 19 0,-6-29 4,0 1-1,0-1 1,1 0 0,-1 0 0,1-1 0,0 1-1,0 0 1,0-1 0,0 1 0,0-1 0,1 1 0,-1-1-1,1 0 1,-1 0 0,1 0 0,0 0 0,0-1-1,0 1 1,0-1 0,0 0 0,0 0 0,0 0-1,0 0 1,0 0 0,1-1 0,-1 1 0,5-1 0,659 8 780,-25-66-212,-329 23-513,762-29-6,-996 69-25,100 19 1,3 0 7,-26-15-69,39 4-26,-194-13 90,22 0-404,-22 0 273,-1 0-1,1-1 1,-1 1-1,0 0 1,1-1-1,-1 1 1,0-1-1,1 1 1,-1 0 0,0-1-1,0 1 1,1-1-1,-1 1 1,0-1-1,0 1 1,0-1-1,0 1 1,1-1-1,-1 1 1,0-1 0,0 1-1,0-1 1,0 1-1,0-1 1,0 1-1,0-1 1,-1 1-1,1-1 1,0 1 0,0-1-1,0 1 1,0-1-1,-1 1 1,1-1-1,0 1 1,0-1-1,-1 1 1,1 0 0,-1-1-1,-10-21-5918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54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3277 7 8530,'0'0'1934,"0"0"-978,0 0-409,0 0-91,0 0 70,0 0-95,-9-5-148,9 5-283,0 0 0,0 0 0,0 0 0,0-1-1,-1 1 1,1 0 0,0 0 0,0 0 0,0 0 0,-1 0 0,1 0 0,0 0 0,0 0 0,-1 0-1,1 0 1,0 0 0,0 0 0,0 0 0,-1 0 0,1 0 0,0 0 0,0 0 0,-1 0 0,1 0-1,0 0 1,0 0 0,0 0 0,-1 0 0,1 0 0,0 1 0,0-1 0,0 0 0,-1 0 0,1 0-1,0 0 1,0 0 0,0 1 0,0-1 0,0 0 0,-1 0 0,1 0 0,0 1 0,0-1 0,0 0-1,0 0 1,0 0 0,0 1 0,0-1 0,0 0 0,0 0 0,0 0 0,0 1 0,0-1 0,5 77 672,3 0 1,34 138 0,-23-129-299,42 177 126,41 237-70,-177-883 526,21 134-924,-39-186-350,89 568 93,15 2 237,30 136 0,45 131-16,-85-395 5,-1-7 0,11 54 13,3-1 1,2-1-1,30 68 1,-46-120 6,0 1 0,0-1 0,0 0 0,0 0 0,0 1 0,0-1 0,0 0 0,0 0 0,-1 1 0,1-1 0,0 0 1,0 1-1,0-1 0,0 0 0,0 0 0,-1 0 0,1 1 0,0-1 0,0 0 0,0 0 0,-1 0 0,1 1 0,0-1 0,0 0 0,-1 0 0,1 0 0,0 0 0,0 0 0,-1 0 0,1 1 0,0-1 0,0 0 0,-1 0 0,1 0 0,0 0 0,-1 0 0,1 0 0,0 0 1,-1 0-1,-25 3 226,-39-3-407,49 0 226,-374-6-191,-222 4-138,426 9 235,-169 3-1,143-8 44,-231-5-104,218-12-80,-130-2-135,350 17 304,-64-2-48,0 4 0,0 3 0,-80 16 0,107-11 5,7-1-103,-1-2 0,-1-1 1,-56 2-1,93-34-6726,0 10-513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56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5089,'0'0'1615,"0"0"-679,0 0-600,0 0 86,0 0 18,0 0-5,-1 6 237,-12 301 2669,16 160-2583,42 22 605,-30-417-1088,-15-71-241,0-1 0,1 1 0,-1-1-1,0 0 1,1 1 0,-1-1 0,0 0 0,1 1 0,-1-1-1,1 0 1,-1 0 0,0 0 0,1 1 0,-1-1 0,1 0-1,-1 0 1,1 0 0,-1 0 0,1 0 0,-1 0 0,1 0-1,-1 0 1,0 0 0,1 0 0,-1 0 0,1 0 0,-1 0-1,1 0 1,-1 0 0,1 0 0,-1 0 0,1-1 0,-1 1-1,1-1 1,22-8 9,-15 5 62,24-3-69,1 1-1,1 1 1,-1 1-1,0 2 0,1 2 1,37 4-1,17-2 103,468-32 67,-45 0-41,-193 22-199,460-70-1,-165 27 171,-447 55-240,-166-4-111,8 0-5604,-4 0-79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2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14819,'0'0'2945,"0"0"-865,0 0-1048,0 0-407,0 0-257,0 0-296,0 0-72,0 60-208,0-60-873,2 0-943,-2 0-7738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32:5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5129,'0'0'1772,"0"0"-281,0 0-206,0 0-14,0 0-283,0 0-517,-5 26 806,5 18-327,-1 1-568,2 0 0,1 0-1,12 55 1,220 781 803,-213-819-939,-12-40-160,-1 2 0,5 24-1,-10-38-2584,-3-6-1713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27.0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33 1 2897,'0'0'1321,"0"0"-357,0 0 6,0 0 132,0 0 100,-8 1-154,8 0 2461,433 21-2831,441 65-237,-664-83-395,309-32 1,-204 5-21,-175 11 3,-77 5-6,-1 2 1,117 8-1,-125 6-2,0 2 1,64 24 0,-14-5-26,-89-26 22,-1 0-1,1 0 1,-1 1-1,-1 1 1,23 13 0,-31-16-24,0 1 0,0 0 1,-1 1-1,1-1 1,-1 1-1,0 0 0,0 0 1,-1 0-1,1 1 1,-1-1-1,0 1 0,-1 0 1,1-1-1,-1 1 1,2 12-1,0-5 18,-1 1 0,-1 0 1,0-1-1,-1 1 0,0 0 0,-1 0 0,-1 0 0,-3 16 0,2-25-19,-1 0-1,0 1 1,0-2-1,-1 1 0,0 0 1,0-1-1,0 1 1,0-1-1,0 0 0,-1-1 1,-7 5-1,-59 34-93,28-23 33,0-1 0,-2-3 0,0-1 0,-1-2 0,0-3 0,-54 5 0,-12-6-121,-161-8 1,-25-27-198,-76-2-119,165 13 641,-2-1-32,112 22-177,-184 33 0,208-25 62,-268 23 32,-30 5 83,359-38-97,-26 4-6,-1-1-1,-45 1 1,84-46 134,4 9-114,1 0 0,1 0 0,16-52 0,-12 53-16,-1-1 1,-1-1-1,3-54 0,-8 61-24,-2-34 60,0 55-45,1-1 1,-1 1-1,0-1 1,0 1-1,0 0 0,0-1 1,-1 1-1,0 0 1,1 0-1,-1 0 1,0 0-1,0 0 1,0 0-1,-3-2 0,5 28-202,7 7 188,1-1 0,1-1 0,22 47 0,1 3 22,-22-49-23,5 9 137,-15-38-117,0 1 1,0-1-1,0 0 1,0 0-1,0 0 1,0 0-1,1 0 0,-1 0 1,0 0-1,0 0 1,0 0-1,0 0 1,0 0-1,1 0 0,-1 0 1,0 0-1,0 0 1,0 0-1,0 0 1,0 0-1,1 0 1,-1 0-1,0 0 0,0 0 1,0 0-1,0 0 1,0-1-1,0 1 1,1 0-1,-1 0 0,0 0 1,0 0-1,0 0 1,0 0-1,0 0 1,0 0-1,0-1 1,0 1-1,0 0 0,0 0 1,1 0-1,-1 0 1,0 0-1,0 0 1,0-1-1,0 1 0,0 0 1,0 0-1,0 0 1,0 0-1,0 0 1,0-1-1,0 1 1,0 0-1,0 0 0,0 0 1,0 0-1,0 0 1,-1-1-1,1 1 1,0 0-1,0 0 1,0 0-1,2-31 85,-4-45-72,0 38-6,2-1 0,8-71 1,-8 109-10,0-1-1,0 1 1,1-1 0,-1 1 0,0 0 0,1-1-1,-1 1 1,0-1 0,1 1 0,0 0 0,-1 0-1,1-1 1,0 1 0,0 0 0,-1 0-1,1 0 1,0-1 0,0 1 0,0 0 0,3-1-1,-4 2 0,1 0 0,0 0-1,0 0 1,0 0-1,0 1 1,0-1-1,0 0 1,0 1-1,0-1 1,0 0-1,0 1 1,-1-1-1,1 1 1,0-1-1,0 1 1,-1 0 0,1-1-1,0 1 1,-1 0-1,1-1 1,0 1-1,-1 0 1,1 0-1,8 12-36,-1 1-1,13 26 0,-14-25 28,-5-12 15,1 0 0,-1 0 1,1-1-1,0 1 0,0-1 1,0 1-1,0-1 0,1 0 1,-1 0-1,0 0 1,1-1-1,0 1 0,-1-1 1,1 0-1,0 0 0,-1 0 1,1-1-1,0 1 0,0-1 1,0 0-1,0 0 0,0 0 1,-1 0-1,1-1 0,7-1 1,12-3 96,0 0 0,41-16 1,-61 20-80,74-25 74,1 3 1,1 3-1,0 4 0,2 3 0,-1 4 1,90 1-1,255 30-116,122 16-50,-540-37 51,0-1 0,-1 0 0,1 0 0,-1-1 0,1 1 0,0-1 1,-1-1-1,0 1 0,1-1 0,-1 0 0,0-1 0,0 0 0,0 0 0,0 0 0,10-8 0,-15 11 18,-1 0 1,0 0-1,0-1 0,0 1 0,0 0 0,1 0 0,-1 0 1,0 0-1,0-1 0,0 1 0,0 0 0,0 0 0,0-1 1,1 1-1,-1 0 0,0 0 0,0-1 0,0 1 0,0 0 0,0 0 1,0-1-1,0 1 0,0 0 0,0 0 0,0-1 0,0 1 1,0 0-1,0 0 0,-1 0 0,1-1 0,0 1 0,0 0 1,0 0-1,0-1 0,0 1 0,0 0 0,-1 0 0,1 0 1,0-1-1,0 1 0,0 0 0,-1 0 0,-13-6-101,-21 3-55,34 3 155,-128 0-205,0 6-1,-212 36 0,214-19 133,170-28 32,57-13 0,24-3 56,424-2 4,-176 14 17,-329 6-1069,83-16 1,-97 10-3785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33.2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1 178 3873,'0'0'1027,"0"0"-362,0 0-29,0 0 88,0 0 71,0 0-25,0 0-273,0 0-130,0 0 25,0 0-151,50 5 1473,182-1-831,-59-3-730,850-22 717,-1019 20-871,1005-85 83,-571 39-80,601 14-1,-713 64 9,-162-11-7,-49-8-40,788 103-1002,-804-98 854,187 59-1,-272-70 184,-1 0 0,0 1 0,0 0 0,-1 1 0,0 1 0,0 0-1,-1 0 1,14 15 0,-1 3 7,-1 2-1,22 35 1,-43-62-4,0 1-1,0-1 1,0 1 0,0 0-1,-1 0 1,1 0 0,-1 0 0,0 0-1,0 0 1,0 1 0,0-1-1,0 0 1,-1 0 0,0 1 0,1-1-1,-1 0 1,0 1 0,-1-1-1,1 0 1,-1 1 0,1-1-1,-1 0 1,0 0 0,0 0 0,0 0-1,-1 0 1,1 0 0,-1 0-1,0 0 1,0 0 0,0 0 0,0-1-1,0 1 1,0-1 0,-1 0-1,1 1 1,-1-1 0,1 0-1,-1-1 1,0 1 0,0 0 0,0-1-1,-4 2 1,-7 3-105,0 0 0,-1-1-1,1-1 1,-1 0 0,0-1 0,0 0 0,-1-1-1,-16-1 1,-21 0-116,1-3-1,0-2 1,-90-19 0,-17-10 1294,-2 8 0,-169-5 1,-23 3 737,-141-10-1613,294 23-211,-179-5 21,-169 37 11,418-7-17,-473 44 30,-507-17-7,960-49-22,0-6 0,-180-45 0,125 21 29,160 34-32,-39-7 20,77 12-19,0 1 0,0-2-1,1 1 1,-1-1 0,1 0-1,-1 0 1,1-1 0,-10-8-1,-29-52 97,41 59-149,1 0 1,0-1-1,0 1 1,0-1-1,0 0 1,1 0-1,0 0 1,0 0-1,1 0 1,-1 0 0,1 0-1,0-8 1,1 28 29,-1 7 8,0-1 0,2 1 0,0-1 0,2 0-1,0 0 1,1 0 0,1 0 0,1 0 0,11 25 0,1-9 36,1-1 0,25 34 1,-33-54-450,1 0 0,1-1 1,0-1-1,1 0 0,1-1 0,23 16 1,11 0-4588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35.6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196 47 3089,'0'0'1315,"0"0"-451,0 0-124,0 0 112,0 0-110,0 0-138,0-1-436,0-1 0,0 1 0,0 0 0,0 0-1,0-1 1,0 1 0,1 0 0,-1 0 0,0-1 0,1 1 0,-1 0 0,1 0 0,0-3 0,79-3 848,156 5 0,-113 4-722,569-15 67,353 7 1203,-522 20-1333,-397-2-256,-1 7 1,138 38 0,-239-50 10,-1 1 0,0 1 0,0 1 0,-1 1 0,-1 1-1,0 1 1,0 0 0,-2 2 0,0 0 0,30 32 0,-45-41 15,0 1 0,0-1 0,-1 1 0,1 0 0,-2 1 0,1-1 0,-1 0 0,0 1 0,0-1 0,-1 1 0,0 0 0,-1-1 0,1 1 0,-2 12 0,0-11 0,1 0-1,-1 1 1,-1-1 0,0 0 0,0 0-1,-1 0 1,0 0 0,0-1 0,-1 1 0,0-1-1,-11 15 1,10-18 0,0-1 0,0 1 0,-1-1 0,0 0 0,0 0 0,0-1 0,0 0 0,-1 0 0,1 0 0,-1-1 0,0 0 0,0 0 0,-13 1 0,-11 0 2,-54 0 0,78-3-12,-135-1 21,-166-22 0,152 1-4,-450-58-39,52 37 81,334 30-40,-455 7-446,555 11 134,-1 6 0,1 4 0,-200 54 0,309-66 259,-43 14 21,51-16 10,0 0 1,0 0-1,1 1 1,-1-1-1,1 0 1,-1 1-1,1 0 1,-1 0-1,1-1 1,0 2-1,0-1 1,0 0-1,0 0 0,0 0 1,-1 4-1,3-6-4,0 1-1,-1 0 0,1-1 0,0 1 1,0 0-1,0-1 0,0 1 0,0 0 0,0-1 1,0 1-1,0 0 0,0-1 0,0 1 1,1 0-1,-1-1 0,0 1 0,0 0 0,1-1 1,-1 1-1,0 0 0,1-1 0,-1 1 0,1-1 1,-1 1-1,1-1 0,-1 1 0,1-1 1,-1 1-1,1-1 0,-1 1 0,1-1 0,-1 0 1,1 1-1,0-1 0,-1 0 0,1 0 1,0 1-1,-1-1 0,1 0 0,0 0 0,-1 0 1,1 0-1,0 0 0,0 0 0,0 0 1,42 1 105,-33-1-136,693-43 451,-325 12 107,252 5-323,-94 6-52,-523 20-138,-9 0 10,-1 0-1,1 0 0,-1 0 0,0 0 0,1 0 0,-1-1 1,0 0-1,1 1 0,-1-1 0,6-3 0,-9 4-2,0 0 0,0-1 0,0 1 0,0 0 1,0 0-1,0-1 0,0 1 0,0 0 0,0 0 0,-1 0 0,1-1 0,0 1 0,0 0 0,0 0 0,0 0 0,0-1 0,-1 1 0,1 0 0,0 0 0,0 0 0,0 0 0,-1-1 1,1 1-1,0 0 0,0 0 0,0 0 0,-1 0 0,1 0 0,0 0 0,0 0 0,-1 0 0,1 0 0,0 0 0,0 0 0,-1 0 0,1 0 0,0 0 0,0 0 0,-1 0 1,1 0-1,0 0 0,0 0 0,0 0 0,-1 0 0,1 0 0,0 0 0,-1 1 0,-73-6-37,-144 8 0,197 0-154,-1-1 0,1 2 0,-25 8 0,-2 2-1583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09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6241,'0'0'1610,"0"0"-616,0 0 172,0 0 423,0 0-612,0 0-351,29 0 1430,499-11 713,-488 8-3145,-36 1-4289,-16-2-528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10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7298,'0'0'1913,"0"0"-978,0 0-281,0 0 175,0 0-46,0 0-195,2 14 42,88 431 2710,-86-418-3288,-4-17-45,2 0 0,-1 0 0,1 0 1,1 0-1,-1 0 0,2-1 0,-1 1 0,10 15 0,-11-24-90,-1 1-1,1-1 1,-1 0-1,1 0 1,0-1-1,-1 1 0,1 0 1,0-1-1,0 1 1,0-1-1,-1 1 1,1-1-1,0 0 1,0 0-1,0 1 1,0-2-1,0 1 0,0 0 1,-1 0-1,4-1 1,36-10-5048,-16-4-3126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10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8194,'0'0'2176,"0"0"-1382,0 0-517,0 0 295,0 0 66,0 0 67,0 23-62,0 154 767,-11 495 981,9-646-2316,2-21-4965,-4-17 259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11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6281,'0'0'1493,"0"0"-803,0 0-237,0 0 1019,0 0 210,26 0-733,166 0 634,-2 2-190,206-5-219,-393 3-1170,8 0 4,0-1-1,-1 0 1,1 0 0,0-2-1,-1 1 1,13-5 0,-23 6-114,1 0 0,-1 0 0,0 0 0,1 0 1,-1 0-1,0 0 0,1 0 0,-1 0 0,0 0 0,0 0 1,0 0-1,0 0 0,0 0 0,0 0 0,0 0 0,0 0 1,-1 0-1,1 0 0,0 0 0,-1 0 0,1 0 0,-1 0 1,1 0-1,-1 0 0,1 0 0,-1 0 0,1 0 0,-1 0 1,0 0-1,-1 0 0,-11-12-4575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1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5881,'0'0'3494,"0"0"-2513,0 0-747,0 0 161,0 0 444,0 0 314,3 20-179,3 25-581,36 309 2809,-38-12-2666,-5-215-489,1-126-69,0 0 0,0 0-1,0 0 1,0 0-1,0 0 1,0-1 0,0 1-1,0 0 1,1 0 0,-1 0-1,0 0 1,1 0 0,-1 0-1,0-1 1,1 1 0,-1 0-1,1 0 1,-1-1 0,1 1-1,0 0 1,-1 0 0,1-1-1,0 1 1,-1-1 0,1 1-1,1 0 1,24 2-4184,-11-3-2273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1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7242,'0'0'2484,"0"0"-1636,0 0-422,0 0 210,0 0 13,0 0-73,14-8-386,-8 4-205,5-2 103,0-1 0,1 1 0,0 1 0,0 0-1,0 1 1,0 0 0,1 1 0,13-2 0,-13 4 9,0 0 0,0 1 1,0 1-1,0 0 0,-1 1 1,1 0-1,-1 1 0,1 0 0,-1 1 1,18 8-1,-24-8-56,1 0-1,0 1 1,-1-1 0,0 1 0,0 0-1,0 1 1,0 0 0,-1 0 0,0 0-1,0 0 1,-1 1 0,0-1 0,0 1 0,-1 0-1,1 1 1,-1-1 0,-1 1 0,3 9-1,-3-9-35,-1 0 0,1 0-1,-1 1 1,-1-1 0,0 0 0,0 0-1,0 1 1,-1-1 0,-1 0-1,1 0 1,-1 0 0,0 0 0,-1 0-1,0-1 1,0 1 0,-1-1-1,0 1 1,0-1 0,-1-1 0,-7 10-1,-5 2 23,-1-1 0,0-1 1,-1 0-1,-1-2 0,-34 20 0,47-30-22,-2 3-9,-1-1 0,0 0 0,0 0-1,-1-1 1,1-1 0,-1 0 0,0 0 0,-1-1 0,-18 3 0,31-27-1181,1 18 1147,0-1-1,1 1 1,-1 0-1,1 0 0,-1 0 1,1 0-1,0 0 1,0 1-1,0-1 0,0 1 1,1 0-1,-1 0 1,1 0-1,-1 0 0,1 1 1,0-1-1,0 1 1,-1 0-1,1 0 0,6 0 1,11-2 194,0 1 0,35 1 0,-39 1-28,4 2 138,-1 1 1,1 1-1,-1 1 1,0 0-1,0 2 1,0 0 0,-1 2-1,19 10 1,-15-8-189,0 0 0,1-2 0,0 0 0,48 9 1,-66-17-160,0 0-1,0-1 1,0 0 0,0 0 0,0-1 0,0 0 0,0 0-1,-1 0 1,10-3 0,-11 2-418,0 0-1,0 0 1,1 0 0,-2-1-1,1 0 1,0 1 0,5-7-1,14-17-7372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778 150 7418,'0'0'5795,"0"0"-4091,0 0-1398,-21-16-12,-71-53 180,81 61-399,-1 0-1,-1 1 0,1 0 0,-1 1 0,0 1 0,0 0 0,-1 0 1,0 1-1,0 1 0,0 0 0,0 1 0,0 1 0,0 0 1,0 1-1,-1 1 0,1 0 0,0 0 0,0 2 0,-18 4 0,12-1-67,1 1-1,0 1 0,1 1 0,-1 0 0,1 1 1,1 1-1,0 1 0,1 0 0,0 1 0,1 1 1,-20 23-1,19-19-5,0 1 1,2 1-1,0 1 1,1 0-1,1 0 1,1 2-1,1-1 1,2 1-1,-9 30 1,12-33 39,1 0 1,1 0-1,0 1 1,2-1-1,0 0 1,2 1-1,0-1 1,1 0-1,1 1 1,1-1 0,1 0-1,0-1 1,2 0-1,0 1 1,1-2-1,1 1 1,1-1-1,0-1 1,1 0-1,1 0 1,24 24-1,-15-21-19,0-1-1,1-1 0,1-1 0,0-1 1,1-1-1,1-1 0,1-1 1,0-1-1,35 10 0,-18-10-11,1-1 0,0-3 0,0-1 0,1-3-1,52 0 1,-82-4-67,1-1 0,-1-1 0,1 0 0,-1 0 0,0-2 0,0 0 0,0-1 0,20-9-1,-18 5-724,1-1-1,-1 0 0,22-19 1,13-19-6017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12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50 6993,'0'0'2264,"0"0"-1389,0 0-126,0 0 410,0 0-367,-9 21-136,4-10-539,-13 28 585,2 0 1,-12 45 0,17-30-311,3 0 1,3 0 0,2 1-1,6 90 1,-2-126-368,0 0 0,2 0 1,0 0-1,1 0 0,1 0 0,1-1 1,0 1-1,1-1 0,2-1 0,-1 0 1,2 0-1,0-1 0,1 0 0,1 0 1,0-1-1,1-1 0,1 0 0,0-1 1,1-1-1,0 0 0,1-1 0,0 0 1,1-1-1,0-1 0,1-1 0,0-1 1,0 0-1,0-1 0,1-1 0,0-1 1,25 3-1,-19-5-15,0-1 0,1-2 0,-1 0 0,0-1 0,0-2 0,0-1 0,0-1 0,31-11 0,-43 12 20,-1-1 0,0 1 1,-1-2-1,1 0 0,-1 0 1,-1-1-1,1-1 0,-1 0 1,-1 0-1,0-1 1,0 0-1,-1 0 0,0-1 1,0 0-1,-2 0 0,1-1 1,7-21-1,-3 2 38,-2-1-1,-2 0 1,-1 0-1,3-37 1,-3-130-47,-6 185 8,-1 0-27,-1 0-1,0 0 1,-1 0 0,0 0-1,-1 1 1,-1-1-1,0 1 1,-1 0 0,0 0-1,-1 1 1,-1 0-1,0 0 1,0 1 0,-1 0-1,0 0 1,-16-13-1,1 3 7,0 1 0,-1 1 0,-1 1 0,0 2 0,-2 0 0,-40-16 0,46 23-31,-1 1 0,1 0 1,-2 2-1,1 1 0,0 1 0,-1 1 1,0 1-1,1 1 0,-30 3 1,42-1-2,-1 0-1,0 1 1,1 1 0,0 0 0,-1 1 0,1 0 0,0 0 0,1 2 0,-1-1 0,1 1 0,0 0 0,1 1 0,-1 1 0,1-1 0,1 1 0,0 1 0,0-1 0,0 1 0,1 1 0,-9 15 0,-3 12-556,2 0 0,-15 50 1,13-35-2194,-1 3-3348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47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954 104 1640,'0'0'1413,"0"0"-298,0 0-119,0 0 147,0 0-99,0 0-137,0 0-56,0 0-34,0 0 186,0 0-416,0 0-170,0 0 81,0 0 134,0 0-269,0 0 59,0 0 285,0 0-177,0 0 8,0 0-100,0 0-145,0 0 145,0 0-172,0 0-18,-15-25 561,3 16-789,0 0 0,0 2 0,-1-1 0,0 1 0,-1 1 0,0 0 0,1 1 0,-2 1 0,1 0 0,0 1 0,-1 0 0,-17-1 0,-25 1-30,-101 6-1,141-2 26,-6 1-20,0 1-1,1 1 0,-1 2 1,1 0-1,0 1 0,1 1 0,0 1 1,0 1-1,1 1 0,-22 15 1,20-10-6,0 0 0,1 1 1,1 1-1,1 1 0,1 1 1,0 1-1,2 0 0,-20 32 1,27-36 10,1 1 0,0 1 0,1 0 0,1 0 1,1 0-1,0 1 0,-1 21 0,-2 142-57,8-176 58,1 5 0,1 0-1,0-1 1,0 1 0,2 0-1,-1-1 1,1 1 0,1-1-1,0 0 1,0-1 0,1 1 0,1-1-1,0 0 1,0-1 0,1 1-1,0-2 1,0 1 0,1-1-1,15 11 1,-2-2-4,1-1 0,1-1 0,1-2 0,0 0 0,0-1 0,53 16 0,-12-14 24,1-3 1,0-3-1,1-2 0,91-5 1,-142-3-6,0 0 0,0-1 0,-1-1 0,1 0 1,-1-2-1,0 0 0,0 0 0,23-15 0,-13 9-3,46-17 1,-48 13-1687,-10 9-2374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48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7210,'0'0'1783,"0"0"-420,0 0 196,0 0-610,0 0-245,0 0-278,0 30 687,-4 554 713,6-312-1061,7-327-9178,-8 35 984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4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89 184,'0'0'5729,"0"0"-3610,0 0-1058,0 0 140,0 0-230,0 0-614,15-9 166,-6 7-306,0 0-1,1 1 1,-1 1-1,0-1 0,0 1 1,13 2-1,11 0 452,319-21 2069,-229 9-2480,77 5 193,-188 5-400,-11 0-28,-1 0-225,0 0 2,0-27-4630,0 10-624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49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5065,'0'0'1736,"0"0"-1118,0 0-151,0 0 448,0 0-38,0 0 86,3 16-43,12 59-78,26 153 1241,-19 14-739,16 126 42,-31-301-498,-7-67-729,0 0 45,1 0-87,0 0-26,0 0-54,1-22-1861,-2 15-2285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50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3633,'0'0'2384,"0"0"-919,0 0 58,0 0 100,0 0-242,0 0-443,5 5 2808,22 22-3587,14 21 232,-2 2-1,45 77 1,-14-19-55,-61-93-263,15 18 218,-20-33-253,-1-11-6464,-2 8 5870,1-11-6319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5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0 5297,'0'0'2078,"0"0"-592,0 0-34,0 0-49,0 0-598,0 0-371,-6 7 3173,-21 25-3307,-292 389 1764,286-381-1666,24-30-456,-7 12 100,13-2-3336,3-5-3550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52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4785,'0'0'2257,"0"0"-1001,0 0-31,0 0 36,0 0-220,0 0-127,6 9 2523,21 38-3113,11 24 151,3-1 0,77 97 0,-118-167-505,0 0 0,0 1 0,0-1 0,0 0 0,0 0 0,0 0 0,1 0 0,-1 0 0,0 1 1,0-1-1,0 0 0,0 0 0,1 0 0,-1 0 0,0 0 0,0 0 0,0 0 0,0 0 0,1 1 0,-1-1 0,0 0 0,0 0 0,0 0 0,1 0 0,-1 0 0,0 0 0,0 0 0,0 0 0,1 0 0,-1 0 0,0 0 0,0-1 0,0 1 0,1 0 0,-1 0 0,0 0 1,0 0-1,0 0 0,0 0 0,1 0 0,-1 0 0,0 0 0,0-1 0,0 1 0,0 0 0,0 0 0,1 0 0,-1 0 0,0-1 0,0 1 0,0 0 0,0 0 0,0 0 0,0 0 0,0-1 0,0 1 0,0 0 0,0 0 0,0-1 0,4-14-2897,-4 13 1951,3-12-4591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53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0 5577,'0'0'1300,"0"0"-525,0 0 260,0 0 61,0 0-469,0 0-157,0 0-126,0 0 70,0 0 147,0 25 372,-4 0-428,-1 1 0,-2-1 1,-17 48-1,2-12-289,-175 730 1709,194-761-1554,4-23-2734,1-7-2425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55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6905,'0'0'2102,"0"0"-928,0 0-379,0 0 74,0 0-299,0 0-186,0 0-218,0 0-42,0 0-1,0 0-5,0 0 3,0 0 115,0 0-81,0 0 105,0 0 190,0 0-92,0 0-21,0 0 65,0 0-257,0 0-48,0 0 25,0 0 38,0 0-90,0 0 52,0 0 73,0 0-23,0 0-11,0 0-94,0 0 71,0 0 89,0 0-86,0 0-85,0 0 18,0 0 19,0 0-45,0 0 84,0 0 71,0 0-84,0 0-102,0 0-6,0 0 5,13 0 84,573-29-102,-543 23-61,1 0-175,58-2 0,-107 21-3473,-22-2-2422,12-8 2200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6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1 263 14243,'0'0'1864,"0"0"-1351,12-122 55,3 75-96,0 12-96,-1 8-160,-4 9-160,0 7-112,-2 9 40,9 2-856,-5 0-1681,1 0-4432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10970,'0'0'2041,"0"0"-1577,0 0-344,0 0 328,10 118 576,-8-49 8,3 13-543,0 11-169,0 5-168,2 0-152,1-2 120,-3-10-120,-3-10-8,1-16-384,-3-16-913,0-19-727,0-12-2241,0-13-608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56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1 640,'0'0'5235,"0"0"-3096,0 0-1086,0 0 68,0 0 13,0 0-448,0 0-661,0 0 1,0 0-1,0 0 0,0 0 0,-1 0 1,1 0-1,0-1 0,0 1 1,0 0-1,-1 0 0,1 0 1,0 0-1,0 0 0,0 0 1,-1 0-1,1 1 0,0-1 1,0 0-1,0 0 0,-1 0 0,1 0 1,0 0-1,0 0 0,0 0 1,-1 0-1,1 0 0,0 0 1,0 1-1,0-1 0,0 0 1,0 0-1,-1 0 0,1 0 0,0 1 1,0-1-1,0 0 0,0 0 1,0 0-1,0 0 0,0 1 1,0-1-1,0 0 0,0 0 1,-1 0-1,1 1 0,0-1 1,0 0-1,0 0 0,-10 449 3237,13-275-2672,14 39 3189,11-215-9648,-17-2-2035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58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187 178 4297,'0'0'1624,"0"0"-593,0 0-13,0 0 281,0 0-179,0 0-257,-30-8 2176,27 9-3031,0 0 0,0 0-1,-1 0 1,1 1 0,1 0 0,-1-1 0,0 1 0,0 0-1,1 0 1,-1 1 0,1-1 0,-4 5 0,-29 37-27,29-35 24,-4 8-8,0 1-1,1 0 0,0 0 1,2 1-1,0 0 1,1 0-1,1 1 1,1 0-1,0 0 1,2 0-1,1 0 0,0 0 1,1 0-1,5 34 1,-2-43 45,0 0 0,0 0 1,1 0-1,1-1 0,0 0 0,0 0 1,1 0-1,1 0 0,-1-1 1,1 0-1,1 0 0,8 7 1,11 10 260,2-2 1,41 29 0,-45-36-168,1-1 0,0-1 0,1-1 0,1-2-1,0 0 1,1-2 0,0-1 0,1-2 0,0 0 0,0-2-1,0-2 1,42 1 0,-61-4-119,1 0 1,-1-1-1,0 0 0,1 0 0,-1-1 1,0-1-1,0 0 0,0-1 1,0 0-1,0 0 0,-1-1 0,0 0 1,0-1-1,0 0 0,-1-1 0,0 0 1,0-1-1,-1 1 0,10-13 0,-9 9-9,0 0 0,-1 0-1,-1-1 1,0-1 0,0 1-1,-1-1 1,-1 0-1,0 0 1,-1-1 0,-1 0-1,3-14 1,-3 0 24,0-1 0,-2 0 0,-1 1-1,-5-42 1,1 45-11,-1-1 0,-1 1 0,-1 1 0,-2-1 0,0 1 0,-2 0 0,-13-22 0,6 16 59,0 1 0,-2 1 1,-2 1-1,-43-43 1,51 59-78,1 0 0,-2 1 1,1 1-1,-1 1 0,-1 0 1,1 0-1,-1 2 0,-1 0 0,1 1 1,-1 1-1,0 0 0,0 1 1,0 1-1,0 1 0,-1 0 1,1 1-1,0 1 0,0 1 0,0 0 1,0 1-1,0 1 0,0 1 1,1 0-1,-25 12 0,16-5-38,0 1 0,1 1 0,-35 28 0,52-36 21,0 0 0,0 1 0,0-1 0,1 1 0,0 0 0,1 1 0,0 0 0,0 0 0,0 0 0,1 0 0,0 1 0,1-1 0,0 1 0,-4 17 0,4 1-415,1 1 0,2-1 0,0 1 1,2-1-1,8 45 0,23 62-4308,-12-61-1747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2:5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68 7802,'0'0'2451,"0"0"-1488,0 0-493,0 0 329,0 0 38,0 0-137,68-24 1353,-46 18-1993,111-24 353,-115 27-395,1 1 1,-1 0-1,1 2 0,-1 0 1,25 4-1,-41-4-17,0 1 0,0-1-1,0 1 1,0 0 0,0-1-1,-1 1 1,1 0 0,0 0-1,0 1 1,-1-1 0,1 0 0,0 0-1,-1 1 1,1-1 0,-1 1-1,0-1 1,0 1 0,1 0-1,-1 0 1,0-1 0,0 1 0,-1 0-1,1 0 1,0 0 0,0 0-1,-1 0 1,0 0 0,1 0-1,-1 0 1,0 0 0,0 0-1,0 0 1,0 1 0,0-1 0,-1 0-1,1 0 1,-1 3 0,-1 3 8,1-1 1,-1 1-1,-1-1 1,1 0-1,-1 1 1,-1-1-1,1 0 1,-9 11-1,0-4-4,0-1-1,-1-1 0,-1 0 1,0 0-1,-22 12 0,-86 44 75,56-32-136,41-22 53,-13 7 31,-36 26-1,65-41-28,0 1 1,1 0-1,0 0 0,0 1 1,1 0-1,0 0 0,1 1 1,-1 0-1,-7 15 0,14-23 2,0-1 0,0 0 1,0 0-1,0 0 0,-1 1 0,1-1 0,0 0 0,0 0 0,0 1 0,0-1 0,0 0 0,0 0 0,0 0 0,0 1 1,0-1-1,0 0 0,0 0 0,0 1 0,1-1 0,-1 0 0,0 0 0,0 0 0,0 1 0,0-1 0,0 0 0,0 0 1,0 0-1,1 1 0,-1-1 0,0 0 0,0 0 0,0 0 0,0 0 0,1 1 0,-1-1 0,0 0 0,0 0 1,0 0-1,1 0 0,-1 0 0,0 0 0,0 0 0,0 0 0,1 0 0,-1 0 0,0 0 0,0 0 0,1 0 0,-1 0 1,0 0-1,0 0 0,1 0 0,-1 0 0,0 0 0,0 0 0,0 0 0,1 0 0,-1 0 0,0 0 0,0 0 1,0 0-1,1-1 0,-1 1 0,0 0 0,0 0 0,0 0 0,0 0 0,1-1 0,-1 1 0,30-12 106,5-1-136,-29 13 27,0 0 1,1 0 0,-1 1 0,0-1-1,0 1 1,0 1 0,0-1 0,0 1 0,-1 0-1,1 1 1,8 3 0,57 44 34,-55-37-20,1-1 0,22 13 0,-25-18 16,1 0 0,0-1 0,0-1 0,1 0 0,-1-1 0,1-1 0,0 0 0,0-1 0,0-1 0,0-1 0,26-2 0,-38 1-28,-1 0 0,0 0 0,1 0 0,-1-1 0,0 1 0,0-1 0,0 0 0,0 0 0,0 0 0,-1-1 1,1 1-1,0-1 0,-1 1 0,0-1 0,0 0 0,0 0 0,0 0 0,0 0 0,0 0 0,1-5 0,1-1 7,0 1 1,-1-1-1,0-1 0,-1 1 0,0 0 1,2-14-1,-6-128-730,2 151-30,0 0-772,0 0-760,0 0-1827,0 0-202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06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4337,'0'0'1292,"0"0"-441,0 0-307,0 0 300,0 0 207,0 0-307,0 0 145,0 0 35,0 0-135,0 0 25,0 0-373,0 0 89,0 0 22,0 0-354,0 0 135,0 0-188,0 0-98,10 0 135,412-18 984,-189 4-1030,-233 14-113,2 5-8352,-4-1 2130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06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6833,'0'0'2054,"0"0"-895,0 0-412,0 0 337,0 0-320,0 0-457,3 0 105,302-10 3620,-134 6-3520,-107 5-111,11 6-4794,-48-5-2149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07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544 120 5617,'0'0'2105,"0"0"-570,0 0-136,0 0-146,0 0-242,0 0 209,0-6-163,0 0-822,0 3-152,1-1 0,-1 1 0,0 0 0,0-1 0,0 1 0,0-1 0,0 1 0,-1 0 0,0 0 0,1-1 0,-1 1 0,0 0 0,-1 0 0,1 0 0,-1 0 0,1 0 0,-1 0 0,0 0 0,0 0 0,0 1 0,0-1 0,-1 1 0,1 0 0,-1-1 0,1 1 0,-1 0 0,0 1-1,-5-4 1,-5 0-82,-1 1-1,1 0 1,-1 1-1,0 1 0,-1 0 1,1 1-1,0 0 1,0 1-1,0 1 0,-1 0 1,1 1-1,0 1 0,0 0 1,1 0-1,-1 2 1,1 0-1,-1 0 0,2 1 1,-1 1-1,1 0 1,0 1-1,-12 9 0,9-6-9,1 1-1,0 1 0,1 0 1,0 0-1,1 1 0,1 1 0,0 0 1,1 1-1,1 0 0,0 0 1,1 1-1,1 0 0,0 0 1,2 1-1,0 0 0,-4 28 0,7-29 13,0-1 0,1 1 0,1-1 0,1 1 0,0 0-1,1-1 1,1 0 0,0 0 0,1 1 0,1-2 0,1 1-1,0-1 1,1 0 0,0 0 0,15 21 0,-9-18 21,0-1 1,2 0-1,0-1 1,1-1-1,0 0 0,1-1 1,1-1-1,0 0 1,1-2-1,0 0 1,29 11-1,-18-10 46,1-2-1,1-2 1,0-1-1,0-1 1,0-2-1,66 1 1,-76-5-54,-1-1 0,0-1 0,0 0 0,0-2 0,33-10 0,-40 9-225,0-1-1,0 0 0,-1-1 0,0-1 0,-1 0 0,0-1 0,0 0 0,18-18 1,7-14-2719,-8 3-2154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08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130 207 6121,'0'0'1797,"0"0"-640,0 0-493,0 0 251,0 0 132,0 0-325,-19 21-74,-56 69-99,70-85-441,1 1 0,0 0-1,1 1 1,-1-1 0,1 1-1,1 0 1,-1-1 0,1 1-1,0 0 1,1 1 0,0-1-1,0 0 1,0 0 0,1 0-1,1 15 1,0 3 212,-2 5 109,1-1-1,6 40 0,-4-56-376,1-1 0,0 0 1,1 0-1,0-1 0,1 1 1,0-1-1,1 0 0,9 13 0,-4-8-9,1-1 0,1-1-1,0 0 1,1-1 0,0-1-1,1 0 1,0 0 0,1-2-1,0 0 1,1-1 0,0 0-1,28 9 1,-18-10-20,0 0 1,0-2 0,0-1-1,1-2 1,0 0-1,0-2 1,55-5-1,-71 3-11,0-1-1,0 0 0,0-1 1,0 0-1,0-1 0,-1-1 1,1 0-1,-1 0 1,0-1-1,-1 0 0,1-1 1,-1-1-1,-1 1 0,0-1 1,0-1-1,0 0 0,14-19 1,-13 13 31,-1 0 0,-1-1 0,0 0 0,-1-1 0,0 1 0,-2-1 0,0-1 0,-1 1-1,0 0 1,-2-1 0,1-31 0,-2 13 16,-1 1 0,-2 0-1,-2 0 1,-1 0 0,-13-47-1,12 66-23,1 0 0,-2 0 0,0 1 1,-1 0-1,-1 1 0,0-1 0,0 1 0,-2 1 0,0 0 0,0 1 0,-1 0 0,-1 0 0,-19-13 0,11 12-20,-1 1 0,0 1-1,-1 1 1,0 1 0,0 1 0,-1 1 0,0 1-1,0 1 1,-1 2 0,0 0 0,0 1-1,1 1 1,-1 2 0,-36 5 0,54-5-63,0 0 0,0 1 0,0 0 0,0 1 0,1 0 0,-1 0 0,1 0 0,0 1 0,-1-1 0,2 2 0,-1-1 0,0 1 0,1-1 0,0 1 0,0 1 0,0-1 0,1 1 0,0 0 0,0 0 0,0 0 0,1 1 0,0-1 0,0 1 0,1-1 0,-3 9 0,1 1-363,0 0 1,0 1-1,2-1 1,-2 19-1,4-14-1416,0 0-1,5 32 0,9 2-4909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09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8570,'0'0'2920,"0"0"-1449,0 0-753,0 0 424,0 0 203,0 0-686,0 0-320,30-6 173,10 1-398,0 1 1,1 2 0,55 4 0,-94-2-114,0 0 0,1 0 0,-1 0 0,0 1 1,1-1-1,-1 0 0,0 1 0,0 0 1,1 0-1,-1-1 0,0 1 0,0 0 0,0 1 1,0-1-1,0 0 0,0 1 0,0-1 0,-1 1 1,1-1-1,0 1 0,-1 0 0,1 0 1,-1 0-1,0 0 0,1 0 0,-1 0 0,0 0 1,0 0-1,-1 0 0,1 0 0,0 1 1,-1-1-1,1 0 0,-1 1 0,0-1 0,0 0 1,0 1-1,0-1 0,0 0 0,-1 4 1,0 2-4,0-1 1,-1 1 0,0 0 0,0-1 0,-1 1 0,0-1 0,-1 0 0,1 0 0,-1 0 0,-10 12 0,-45 44 9,-82 69-1,97-92 88,44-41-95,-1 0 0,1 0 0,-1 1 0,1-1 0,-1 0 0,1 1 0,-1-1 0,1 0 0,0 0 0,0 0 1,-1 0-1,1 1 0,0-1 0,0 0 0,0 0 0,0 0 0,0 0 0,0 0 0,0 1 0,0-1 0,0 0 0,1 0 1,-1 0-1,0 0 0,1 1 0,-1-1 0,0 0 0,1 0 0,-1 1 0,1-1 0,-1 0 0,1 1 0,-1-1 0,1 0 1,-1 1-1,1-1 0,0 1 0,-1-1 0,1 1 0,0-1 0,0 1 0,-1-1 0,1 1 0,0 0 0,0-1 1,1 1-1,8 1-5,1 1 1,0 1 0,-1 0 0,0 0 0,0 1 0,0 0 0,0 1-1,-1 0 1,1 1 0,-1 0 0,-1 0 0,12 10 0,31 20 120,-32-24-87,0-1-1,1-1 0,0-1 0,28 9 0,-42-16-20,-1-1-1,1 1 1,0-1-1,-1-1 1,1 1-1,0-1 1,0 0-1,-1-1 1,1 1-1,0-1 1,-1 0-1,1 0 1,-1-1-1,1 0 1,-1 0-1,0 0 1,1 0-1,-1-1 1,0 0-1,-1 0 1,1 0-1,4-5 1,5-5-546,-1-1 0,0-1 1,-1 0-1,12-19 0,-9 10-4618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2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1 443 3993,'0'0'1578,"0"0"-522,0 0 49,0 0 25,1 0-855,1 1 1,-1-1-1,1 0 0,-1 0 0,1 1 1,-1-1-1,0 1 0,1-1 1,-1 1-1,0 0 0,0 0 1,1-1-1,-1 1 0,0 0 1,1 1-1,49 59 22,2-3 1,83 69-1,-72-77 10,3-4 0,139 73 1,-88-63 86,134 41 0,1029 284 733,-890-300-1061,430 31 0,-620-97 216,304-16 0,-194-25-214,331-72 1,231-128 13,-574 138 18,783-179-145,-381 101 139,-360 82-179,484-132 54,-674 170 55,295-99 25,-348 108-79,-1-6 0,131-78 1,-199 102 73,-1-2 0,31-30 0,-58 51 16,1 0-84,-2 0-16,0 0-19,0 0 83,0 0-13,0 0-50,0 0 7,0 0-11,-18 65 100,11 3-45,2 114 1,6-144-64,-1-38 86,0 0 50,2-47-166,1 5 133,0-4-80,-2 0 1,-6-59-1,5 105 24,0 0 0,0 0 0,0-1 0,0 1 0,0 0 0,0 0 0,0 0 0,0-1 0,0 1-1,0 0 1,0 0 0,0-1 0,0 1 0,0 0 0,0 0 0,0-1 0,0 1 0,0 0 0,0 0 0,0 0 0,0-1 0,0 1 0,1 0-1,-1 0 1,0 0 0,0-1 0,0 1 0,0 0 0,0 0 0,1 0 0,-1 0 0,0 0 0,0-1 0,0 1 0,1 0 0,-1 0 0,0 0 0,0 0-1,1 0 1,-1 0 0,0 0 0,0 0 0,0 0 0,1 0 0,-1 0 0,0 0 0,0 0 0,1 0 0,-1 0 0,0 0 0,19 8-42,21 20 74,-37-26-43,14 11 17,-2-3-5,-1 1 0,0 0 0,-1 1 1,0 0-1,20 26 0,-31-35 0,0 0 1,-1 0 0,1 0 0,-1 0 0,1 1 0,-1-1 0,0 1-1,0-1 1,0 1 0,-1-1 0,1 1 0,-1-1 0,0 1 0,0 0-1,0-1 1,0 1 0,-1-1 0,1 1 0,-1-1 0,0 1-1,0-1 1,-1 1 0,1-1 0,-1 0 0,1 1 0,-1-1 0,0 0-1,0 0 1,0 0 0,-1-1 0,1 1 0,-1-1 0,1 1 0,-7 3-1,-63 50 41,66-51-32,0-2-1,-1 1 1,1-1-1,-1 0 1,0 0-1,0-1 1,0 0-1,0 0 1,0 0 0,-11 0-1,16-3-91,0-1-1,0 1 1,1-1 0,-1 0-1,1 0 1,-1 1 0,1-1-1,-1 0 1,1 0 0,0 0-1,0 0 1,0-1 0,0 1-1,0 0 1,1 0 0,-1-1-1,0-3 1,-1-1-546,-10-25-3717,-1-1-2088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27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 4705,'0'0'1779,"0"0"-463,0 0-378,0 0 265,0 0 202,0 0-498,-1-4 2379,7 19-3124,1-1 0,1 1 0,1-1 0,0-1 0,1 1 0,0-2 0,13 13 0,9 12 288,378 501 564,-294-383-698,-91-121 0,25 44 1,-35-109-1756,-5-15-2918,-7 23-437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4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0 238 10778,'0'0'2117,"0"0"-1160,0 0-478,0 0-8,0 0-18,0 0 101,31-3-73,204-14 385,73-5-335,-229 12-471,145-37-1,-145 21-10,-74 24-102,1-1 0,-1 1 1,0-1-1,1 0 0,-1 0 0,-1-1 0,1 1 0,-1-1 1,1 0-1,-1-1 0,5-5 0,-8 8-187,0 0-1,-1 0 1,1-1-1,0 1 1,-1 0-1,0-1 1,1 1 0,-1 0-1,0-1 1,0 1-1,0-1 1,0 1-1,-1 0 1,1-1 0,-1 1-1,1 0 1,-1 0-1,0-1 1,0 1-1,-1-3 1,-12-11-4418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28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741 1 5473,'0'0'1439,"0"0"-371,0 0-97,0 0 117,0 0-222,0 0-262,-10 15 88,5-6-575,-15 21 483,-26 59 1,-42 93 663,-112 172 1,58-109-537,61-111-233,44-76-232,2 2 0,-42 101 0,79-156-2744,-2-5-4768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34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25 309 1608,'0'0'1867,"0"0"-668,0 0-487,0 0-223,0 0 173,0 0-68,-3-3 2,2 1-297,0 1-178,1-1 0,-1 1 0,1 0 0,-1 0 0,0 0 0,0 0 0,1 0 0,-1 0 0,0 0 0,0 0-1,0 0 1,0 0 0,0 0 0,0 1 0,-1-1 0,1 0 0,0 1 0,0-1 0,-2 0 0,2 1 316,2 4-270,-1-1-1,1 1 0,0 0 1,0-1-1,1 1 0,-1 0 1,1-1-1,0 0 0,0 1 0,0-1 1,3 4-1,37 42-131,-14-17 231,31 44 210,4-3 0,3-2 0,82 67 0,227 147 129,-275-219-292,210 100 0,204 79-210,-419-200-4,2-4 1,112 31 0,208 37 226,910 102 352,-437-154-310,3-51 104,-607-7-428,15-6-60,-1-12 0,404-80 0,173-106 604,-735 169-612,1326-347 149,-624 192-196,-595 140 62,590-107-9,-329 120-309,-439 37 354,303-22-197,326-136-16,-619 138 196,42-13-217,189-80 0,-221 72 43,93-59 1,-141 73 134,-1-1-1,-2-2 1,-1-2-1,38-40 1,-70 67 29,0 0 0,0 0 0,1 0 0,11-5 0,20-16 17,-39 27-17,0 0 0,0-1-1,1 1 1,-1 0-1,0 0 1,0-1-1,1 1 1,-1 0 0,0 0-1,0 0 1,1 0-1,-1-1 1,0 1-1,1 0 1,-1 0 0,0 0-1,1 0 1,-1 0-1,0 0 1,1 0-1,-1 0 1,0 0-1,1 0 1,-1 0 0,0 0-1,0 0 1,1 0-1,-1 0 1,0 0-1,1 0 1,-1 0 0,0 1-1,1-1 1,-1 0-1,0 0 1,0 0-1,1 0 1,-1 1 0,0-1-1,0 0 1,1 0-1,-1 0 1,0 1-1,0-1 1,0 0-1,1 1 1,-1-1 0,6 24-63,-3 37-51,-3-56 111,-1 16 7,0-15-2,1 1-1,0-1 0,0 1 0,0-1 0,0 0 1,1 1-1,1-1 0,-1 0 0,5 11 0,-5-15 10,0-1 68,-3-26 30,-12-39-33,4 20-79,1 0-1,2 0 1,-1-57 0,12 101 14,0 0 0,-1 0 0,1 0 0,0 0 0,-1 1 0,1 0 0,-1 0 0,6 2-1,4 6-11,0 1 0,0 0-1,-1 1 1,0 0 0,-1 1-1,0 1 1,13 19 0,-23-31 1,0 0 0,0 0 0,-1 1 0,1-1 0,-1 0 0,1 0 0,-1 0 0,1 1 0,-1-1 0,1 0 0,-1 0 0,0 1 0,0-1 0,0 0 0,0 1 0,0-1 0,0 0 0,0 1 0,0-1 0,0 0 0,-1 1 0,1-1 0,-1 0 0,1 0 0,-1 0 0,0 3 0,-1-2 37,0 0-1,-1 0 0,1 0 0,0 0 0,-1 0 0,1 0 0,-1 0 0,1-1 0,-1 1 0,0-1 0,-3 1 0,-5 2-463,0-1 0,-1 0 0,1-1 0,-1 0 0,-15 0 0,19-2-3766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34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5761,'0'0'1779,"0"0"-831,0 0-403,0 0 220,0 0 42,0 0 166,0 6-18,-1 55 207,3 1-1,2-1 0,24 114 0,-1-84-913,5 0 0,46 94-1,-69-171-368,-4-19-1532,-4-25-3428,-1 25 4153,0-23-5097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35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5433,'0'0'1108,"0"0"-461,0 0 12,0 0 513,0 0 210,0 0-282,-1 27-186,0 8-609,-8 129 1017,-116 638 2889,122-789-4365,-7 51-1819,10-62-838,-5-2-2390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35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10610,'0'0'1993,"0"0"-1232,0 0-514,0 0 345,0 0 378,0 0 67,15 0-161,10 0-829,180-1 569,290 37-1,-269-16-6124,-245-17-2801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3:36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 10322,'0'0'2738,"0"0"-1643,0 0-714,0 0-42,0 0 283,0 0 314,5 0-357,235-11 920,-225 11-1453,3-1-59,0 2-1,31 4 1,-44-4 17,0 0 1,0 0 0,0 1-1,0 0 1,0 0-1,-1 0 1,1 0-1,-1 1 1,0 0-1,1 0 1,-1 0 0,0 0-1,-1 1 1,6 5-1,-8-7-6,0 0 0,1-1 1,-1 1-1,0 0 0,-1 0 0,1 1 0,0-1 0,0 0 0,-1 0 0,1 0 0,-1 0 0,0 1 0,0-1 0,0 0 0,0 0 1,0 1-1,0-1 0,0 0 0,-1 0 0,1 0 0,-1 0 0,0 1 0,0-1 0,1 0 0,-1 0 0,0 0 0,-1 0 0,1-1 0,0 1 1,-1 0-1,1 0 0,-1-1 0,1 1 0,-4 2 0,-6 6 12,-2 0 0,1 0 0,-26 13 0,22-13-45,-67 39 94,53-33-64,-54 39-1,74-46 5,0 0-1,0 0 1,1 1 0,0 0-1,1 1 1,0 0-1,1 0 1,-9 18 0,9-10-3,0 0 1,2 1 0,0-1-1,1 1 1,2 0 0,-1 0 0,2 0-1,3 33 1,-2-37-35,-1-14 40,1 0 0,0 0 0,0 0 0,1 0 0,-1 0 0,0-1 0,1 1 0,-1 0 1,1 0-1,-1 0 0,1 0 0,0 0 0,0-1 0,0 1 0,0 0 0,0-1 0,0 1 1,0-1-1,1 1 0,-1-1 0,1 0 0,-1 1 0,1-1 0,-1 0 0,1 0 0,0 0 1,-1 0-1,1 0 0,0-1 0,0 1 0,0 0 0,-1-1 0,1 1 0,0-1 0,0 0 1,3 0-1,1 1 0,-1-2 0,1 1 0,0-1 0,-1 0 0,0 0 0,1 0 0,-1-1 0,0 1 0,1-1 0,-1-1 0,9-5 0,-10 6-2,0-1-1,1 1 1,-1-1 0,1 1-1,0 0 1,0 1-1,0-1 1,-1 1-1,1 0 1,0 0-1,1 1 1,-1-1 0,0 1-1,0 0 1,0 1-1,0-1 1,0 1-1,6 2 1,5 2-2,-2 1-1,1 0 1,-1 2 0,21 12-1,-26-13 2,1 0 1,1-1-1,-1 0 0,1-1 0,0-1 0,0 1 0,1-2 0,-1 1 1,1-2-1,16 3 0,-24-6 5,0 1 0,0-1 0,0 0 0,0 0 0,0-1 0,-1 1 0,1-1 0,-1 1 0,1-1 0,-1 0 0,1-1 0,-1 1 0,0 0 0,0-1 0,0 0 0,-1 0 0,1 0 0,-1 0 0,1 0 0,-1 0 0,0-1 0,2-3 0,6-13 44,-1 0-1,12-38 0,-14 40-29,-1 0 26,15-42 359,-20 56-411,0-1 1,0 1-1,0 0 1,-1 0 0,1-1-1,-1 1 1,0 0 0,0-1-1,-1 1 1,-1-8-1,1 11-50,0 0-1,0 1 0,1-1 0,-1 0 0,-1 1 0,1-1 0,0 1 1,0-1-1,0 1 0,0-1 0,0 1 0,0 0 0,0 0 1,-1 0-1,1-1 0,0 1 0,0 0 0,0 1 0,0-1 0,-1 0 1,1 0-1,0 0 0,-2 1 0,-28 7-5986,14 3-2798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12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 3881,'0'0'763,"-1"16"4057,0 19-4277,1-30-515,1-1 0,0 0-1,0 0 1,1 0-1,-1 0 1,1-1 0,0 1-1,0 0 1,0-1-1,1 1 1,-1-1-1,1 0 1,0 1 0,0-1-1,0-1 1,0 1-1,4 2 1,71 49 217,-49-36-297,-4-2 67,-1 2 0,-1 0-1,-1 2 1,25 27 0,-39-39-16,-1 1 1,-1 0 0,0 1-1,0-1 1,-1 1 0,0 0-1,0 0 1,-1 1-1,-1-1 1,0 1 0,0 0-1,-1 0 1,-1 0-1,1 17 1,-2-9 13,-1 1 1,-1-1-1,-1 0 1,-1 0-1,0 0 1,-2-1-1,0 1 1,-1-1-1,-17 32 1,-147 237 49,114-200-55,4 2-1,-70 161 1,115-226-12,2-1-1,0 1 0,2 0 0,1 0 1,1 1-1,1 33 0,1-54 9,1 0 0,0 1 0,0-1 1,0 0-1,1 0 0,-1 0 0,1 0 0,0 0 0,0-1 1,0 1-1,1 0 0,-1-1 0,1 1 0,0-1 0,0 0 1,0 0-1,1 0 0,-1-1 0,7 5 0,9 5-21,0-1 1,32 14-1,-38-19 3,32 14 58,-8-4-29,0 2 0,-1 1 1,37 26-1,-65-39-6,0-1 0,-1 1 0,0 0 0,0 1 0,0 0 1,-1 0-1,0 0 0,-1 1 0,1 0 0,-1 0 0,-1 0 0,0 1 1,0-1-1,-1 1 0,0 0 0,0 0 0,-1 1 0,3 17 0,-5-6 9,0-1-1,0 1 0,-2-1 0,-1 0 0,0 0 0,-2 0 0,0 0 0,-1-1 0,-1 0 1,-1 0-1,-10 18 0,-181 283 35,36-65 38,156-242-105,0 1 0,1 1 0,0-1 0,-6 28-1,11-38 19,0 0 0,0 0-1,0 1 1,0-1-1,1 0 1,0 0 0,0 1-1,0-1 1,0 0-1,1 0 1,0 1 0,0-1-1,0 0 1,0 0 0,1 0-1,-1 0 1,1 0-1,0 0 1,0-1 0,0 1-1,5 5 1,15 8-6,0-2 0,1 0 0,1-2 0,0 0 0,36 13 0,-29-14 8,0 2 0,53 35 0,-75-43-3,0 1 0,0 1 0,-1-1 0,0 2 0,0-1 0,-1 1 0,0 0 0,-1 0 0,0 1 0,-1 0 0,1 0 0,5 18-1,-3 5-5,-2 0-1,-1 1 1,-2-1-1,-1 1 1,-1 0-1,-5 34 1,4-50 3,-8 63 4,-3 0-1,-38 140 0,-3 13-7,32-77 23,0 294 1,20-423-19,2 1 0,1-1 0,2 0 0,0 0 0,12 35 0,-11-46 3,0 0 0,1-1 0,1 0-1,1 0 1,0-1 0,0 0 0,2-1 0,0 0-1,22 21 1,-22-26-111,1-1 1,0 0-1,1-1 0,0-1 0,0 0 0,0 0 1,1-2-1,0 1 0,0-2 0,17 3 0,-27-5 73,99 16-1603,-2-10-1123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1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51 1272,'0'0'1669,"0"0"-706,0 0-397,0 0-175,0 0 25,0 0 10,-3-7-140,-2 1-117,3 4-73,1 0-1,-1 0 1,1 0-1,-1 0 1,1 0-1,0-1 1,0 1-1,0-1 1,0 1-1,0-1 1,0 1-1,1-1 0,-1-5 1,3 67 2634,3-11-2618,13 52 0,-3-25-8,-3 0 1,-3 0-1,-1 78 0,-8-153-1,0 0 260,2-6 720,5-56-758,-1 3-328,2 1 0,20-69 0,-23 110-60,1 0 0,0 0-1,2 1 1,-1 0-1,2 0 1,0 0 0,1 1-1,1 1 1,0 0-1,1 0 1,23-20 0,-33 32 39,0 1 0,0-1 0,1 0 0,-1 1 0,0-1 0,1 1 0,-1-1 0,0 1 0,1 0 0,0 0 0,-1 1 0,1-1 1,0 0-1,-1 1 0,1-1 0,0 1 0,4 0 0,-6 1 4,1-1 0,0 1 1,-1 0-1,1 0 0,0 0 0,-1 0 1,0 0-1,1 0 0,-1 1 0,1-1 1,-1 0-1,0 1 0,0-1 0,0 1 1,0-1-1,0 1 0,0-1 0,0 1 1,-1 0-1,1-1 0,0 1 0,-1 0 1,0 0-1,1 0 0,-1 3 0,30 196-131,8 43 360,-34-226-193,-4-14 9,1 1 0,-1-1 1,1 0-1,0 0 1,1 1-1,-1-1 1,1 0-1,-1 0 1,4 4-1,-5-8 93,1-1-157,0 0 1,0 1 0,0-1-1,0 0 1,0 0-1,-1 0 1,1 0 0,0 0-1,-1 0 1,1 0-1,-1-1 1,1 1 0,-1 0-1,1 0 1,-1 0-1,0-1 1,1 0 0,0-3-626,6-12-2884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15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5825,'0'0'1163,"0"0"-561,0 0-144,0 0 451,0 0 251,0 0-456,56 0 1050,2 1-1189,0-3 0,0-3 0,89-17 0,-128 17-573,-11 2-10,1 1-1,0 0 1,0 0-1,0 1 1,0 0-1,12 1 1,-34 19-4122,-1-5-105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15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4721,'0'0'1159,"0"0"-130,0 0 417,0 0-27,0 0-83,21-1-523,180-17 1456,-45 14-2396,-100 5-4379,-33-1-660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7:15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10962,'0'0'1887,"0"0"-1089,0 0-306,0 0 207,0 0-182,0 0-175,2 17 116,69 312 1026,-43-207-1307,7 44 50,39 153 29,-69-301-226,-3-10-15,0 0 0,0 0-1,1 0 1,0-1 0,1 1-1,5 8 1,-9-15-68,1 0 0,-1-1 0,1 1 0,-1-1 0,1 1 1,0-1-1,-1 0 0,1 1 0,-1-1 0,1 0 0,0 1 0,-1-1 0,1 0 0,0 0 0,0 1 1,-1-1-1,1 0 0,0 0 0,0 0 0,-1 0 0,1 0 0,0 0 0,0 0 0,-1 0 0,1 0 1,0-1-1,0 1 0,-1 0 0,2-1 0,1-6-3709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16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4201,'0'0'2302,"0"0"-1051,0 0-675,0 0 379,0 0 45,0 0-487,8-4-177,-2 0-292,-4 2-38,1 0 0,-1 0 0,0 1-1,1 0 1,-1-1 0,1 1 0,0 0 0,-1 0 0,1 0-1,0 0 1,-1 1 0,1-1 0,5 1 0,-7 0 18,1 1 0,-1-1 0,0 1 0,1-1 0,-1 1 0,0 0 0,0 0 0,0 0 0,1-1 0,-1 1 0,0 0 0,0 1 0,0-1 0,0 0 0,-1 0 0,1 0 0,0 0 1,0 1-1,-1-1 0,1 0 0,0 1 0,-1-1 0,1 3 0,11 42 595,-10-37-514,16 65 146,53 289 132,-66-335 173,-6-64 717,0-2-1356,-1-65 153,3-92-83,0 185-36,1-1 0,0 0 0,1 1 0,0 0 0,1 0 0,0 0 1,1 0-1,6-11 0,-7 14 18,0 1 0,0 0 0,1 0 0,-1 1 0,1-1 0,1 1 0,-1 0 0,1 1 0,-1-1 0,1 1 0,1 0 0,11-5 0,-16 8 22,1 0 0,-1 1 0,1-1 0,-1 1-1,1-1 1,0 1 0,-1 0 0,1 0 0,-1 1 0,1-1 0,0 0 0,-1 1 0,1 0-1,-1-1 1,1 1 0,-1 0 0,0 0 0,1 0 0,-1 1 0,0-1 0,0 1 0,0-1-1,0 1 1,0 0 0,0-1 0,0 1 0,0 0 0,-1 0 0,1 1 0,-1-1-1,0 0 1,2 4 0,5 9-11,0 0 1,-2 1-1,9 30 0,-10-30 32,94 367 48,-91-430 1519,-4-20-1508,12-120-110,-13 164 25,2 0-1,0 1 1,1 0 0,2 0 0,0 1-1,11-21 1,-15 36-27,0 1 0,-1-1 1,2 1-1,-1 0 0,0 0 0,1 0 0,0 0 1,0 1-1,9-6 0,-12 9 34,0 0 0,0 0 0,0 0-1,0 0 1,0 0 0,1 0 0,-1 0 0,0 1 0,0-1 0,1 1 0,-1 0-1,0 0 1,0 0 0,1 0 0,-1 0 0,0 0 0,1 0 0,-1 1 0,0-1-1,0 1 1,0 0 0,1-1 0,-1 1 0,0 0 0,0 0 0,0 1-1,0-1 1,-1 0 0,1 1 0,0-1 0,3 4 0,8 13-18,-1 1 0,0 0 1,-1 0-1,-1 1 0,-1 1 1,12 39-1,4 9 58,-21-59-126,9 19 132,-1 0-1,12 55 1,-17-20-2784,-7-43-1633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17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0 160 4417,'0'0'1428,"0"0"-465,0 0 252,0 0 524,21-1-269,-2-1-1193,116-16 1361,93-15-345,351-6 0,-240 24-988,-307 13-376,90-9 520,-109 9-652,1-1 0,-1 0 0,0-1 0,0 0 0,-1-1 0,20-10 0,-30 12-2369,-8 3-264,2 0 1930,-16 0-4638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18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7394,'0'0'1292,"0"0"-760,0 0 172,0 0 208,0 0-9,0 0-185,21-11-545,65-30-65,-84 40-105,0 0 0,-1 0 0,1 0 0,0 0 1,0 0-1,0 0 0,0 1 0,0-1 0,-1 1 0,1-1 0,0 1 0,0 0 0,0 0 1,0 0-1,0 0 0,0 0 0,0 0 0,0 1 0,0-1 0,0 1 0,0-1 0,0 1 1,0 0-1,0-1 0,-1 1 0,1 0 0,0 0 0,-1 0 0,1 1 0,0-1 0,-1 0 1,3 4-1,-1 0 38,-1 0 0,1 0 1,-1 1-1,0-1 0,0 1 1,-1 0-1,0 0 0,1 6 0,0 2 140,9 51 206,5 121-1,-13 31-72,-3-193-45,0-58-392,0-33-344,11-100-1,-8 149 369,0 1-1,1-1 1,0 1-1,1 0 0,2 0 1,-1 1-1,2-1 0,0 2 1,1-1-1,20-26 0,-26 39 71,1-1 0,-1 1 0,1-1 0,0 1 0,0 0 0,0 0 0,1 1 0,-1 0 0,1-1 0,-1 1 0,9-2-1,-11 4 30,0-1 0,0 1 0,-1 0 0,1-1 0,0 1 0,0 0 0,0 0-1,0 0 1,0 1 0,0-1 0,0 0 0,0 1 0,0-1 0,0 1-1,-1 0 1,1 0 0,0 0 0,0-1 0,-1 2 0,1-1 0,-1 0-1,1 0 1,-1 0 0,1 1 0,-1-1 0,0 1 0,0-1 0,1 1-1,-1-1 1,0 1 0,0 0 0,0 2 0,8 15 7,-2 1-1,-1 1 1,0-1-1,4 36 1,3 92 136,-5-47-36,-3-36-117,8-114 436,-3-2-891,2 1 1,29-75-1,-34 106 267,2 0 0,0 0 0,1 1 0,1 0 0,0 1 1,1 0-1,1 1 0,1 0 0,20-17 0,-27 27 288,0 1 1,0 0-1,1 1 1,0-1-1,0 1 1,0 1-1,1 0 1,-1 0-1,11-2 0,-17 4-69,1 1 0,0-1-1,0 1 1,0 0-1,0 0 1,0 0-1,0 0 1,-1 0-1,1 1 1,0-1 0,0 1-1,0 0 1,-1 0-1,1 0 1,0 0-1,-1 0 1,1 1-1,-1-1 1,1 1 0,-1-1-1,0 1 1,1 0-1,-1 0 1,0 0-1,-1 0 1,1 1-1,0-1 1,0 0 0,-1 1-1,3 5 1,3 10 107,0 2 0,-1-1 0,-2 1 0,0 0 0,3 39 0,-6 111 242,-2-91-268,-28 397 539,20-400-590,4 1 0,3 0 0,15 144-1,-9-192-5,2 0 0,0-1 0,2 1 0,1-1 0,1-1 0,2 1 0,0-2 0,2 0 0,1 0 0,1-2 0,1 0 0,1 0 0,25 24 0,-33-39 42,1 0 0,-1 0 0,1-1 0,1 0 0,-1-1 0,1 0 0,0-1 0,1-1 0,0 0 0,0 0 0,0-1 0,0-1 0,0 0 0,1-1 0,0-1 0,-1 0 0,1 0 1,0-2-1,-1 0 0,1 0 0,-1-1 0,1-1 0,-1 0 0,0-1 0,0 0 0,0-1 0,-1 0 0,1-1 0,-1-1 0,-1 0 0,1-1 0,19-16 0,4-9 67,-1-1 0,-2-2 0,-1-1-1,-2-1 1,-2-2 0,33-63 0,-28 39-172,-3-1-1,-2-2 1,30-120 0,-48 140-455,-3 0-1,-1 0 1,-2 0-1,-5-56 1,2 97 335,-2-61-3541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2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3609,'0'0'1225,"0"0"-359,0 0-194,0 0 230,0 0 64,0 0-165,4-6-275,-3 5-531,16-20 319,-16 20-301,0 0 0,0 1-1,0-1 1,-1 0 0,1 1-1,0-1 1,0 1 0,0 0-1,0-1 1,0 1 0,0 0-1,0-1 1,0 1 0,0 0-1,0 0 1,0 0 0,0 0-1,0 0 1,0 0 0,0 0-1,0 0 1,0 0 0,0 1-1,0-1 1,0 0 0,0 1-1,0-1 1,0 0 0,-1 1-1,1-1 1,0 1 0,0 0-1,0-1 1,0 2 0,10 11 168,0 1 0,-1 1 1,-1-1-1,0 2 0,-1-1 1,-1 1-1,0 0 0,4 18 1,6 12-185,-1-9 44,-3 1-1,-1 1 0,-2 0 1,-2 0-1,-1 1 1,2 68-1,-9-108 55,0 0-23,-1-4-36,0 0 0,1 0 0,-1 0 0,1-1 0,0 1 1,0 0-1,0 0 0,2-6 0,-1-8 43,-2-51-379,0 19-676,5-51 1,-2 82 785,1 0 0,1 1-1,1-1 1,1 1 0,0 0 0,11-21 0,-17 39 188,9-18-6,0 1 0,1 0 0,16-19 0,-24 33-14,0 0 0,0 0-1,0 0 1,0 1 0,1-1 0,0 1 0,-1 0 0,1 0 0,0-1 0,0 2 0,0-1-1,0 0 1,0 1 0,1-1 0,-1 1 0,0 0 0,1 0 0,-1 0 0,1 1 0,-1-1-1,1 1 1,-1 0 0,1 0 0,0 0 0,-1 0 0,5 2 0,-4 0 31,1 0 0,-1 1 1,0-1-1,0 1 0,0 0 0,0 0 0,-1 0 1,1 1-1,-1 0 0,0-1 0,5 8 1,30 53 326,-27-45-188,9 17 182,-2 0 1,-1 1 0,-2 1 0,-2 1-1,-1 0 1,-2 0 0,8 69 0,-18-105-729,2 10 1559,1-9-2236,3-7-3284,-1 0 240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29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9570,'0'0'1134,"0"0"-645,0 0-316,1 22 194,3 33 268,16 82 0,2-51-703,11 59 376,-29-120-2452,1 46 0,-5-63-1626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0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4281,'0'0'1176,"0"0"-632,0 0 545,0 0 703,0 0-680,0 0 240,166-11-671,-117 6-473,-4 1 80,-3-1-264,-3 3 80,-4-2-104,-6 1-48,-4-1-440,-5 2-953,-8-3-831,-7-1-161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0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5049,'0'0'2637,"0"0"-1550,0 0-711,0 0 464,0 0 52,6 22-360,56 171 700,-44-146-1067,-13-28-399,2 0 0,0 0 0,2-1 0,0 0 0,1 0 0,17 23 0,-12-31-4786,-10-10 932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0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 5249,'0'0'1142,"0"0"-214,0 0 359,0 0-90,0 0-422,0 0-232,23-2-268,74-2 189,-95 4-414,1 0 0,-1 0 0,0 0 0,1 1 0,-1-1 0,0 1 0,0-1 0,1 1 0,-1 0 0,0 0 0,0 0 0,0 0 0,0 0 0,0 1 1,0-1-1,0 1 0,-1-1 0,1 1 0,-1 0 0,1-1 0,-1 1 0,1 0 0,-1 0 0,0 0 0,0 0 0,0 0 0,1 2 0,0 3 18,-1 0 0,1-1 0,-2 1 0,1-1 0,-1 1 0,0 11 0,0-9-67,0 6 39,-1 1 0,0-1 0,-1 0 0,0 0 0,-2 0 0,-8 25 0,10-34-65,-1 0 0,0-1-1,0 1 1,0-1 0,0 1-1,-1-1 1,0 0-1,0-1 1,-1 1 0,1-1-1,-1 1 1,0-1 0,0-1-1,-1 1 1,1-1-1,-1 0 1,1 0 0,-1-1-1,-7 3 1,10-4-20,1 0 0,0 0 0,0-1 0,-1 1-1,1 0 1,0-1 0,-1 0 0,1 0 0,-1 0 0,1 0 0,0 0 0,-1 0 0,1 0 0,-1-1 0,1 1 0,0-1-1,-1 0 1,1 0 0,-3-1 0,3 0 28,1 0 1,-1 0-1,1 0 0,0 0 0,-1 0 1,1 0-1,0 0 0,0-1 0,1 1 1,-1 0-1,0 0 0,1-1 0,-1 1 0,1-1 1,0 1-1,0 0 0,0-1 0,0-3 1,0 5 51,1-1 0,-1 0 0,0 1 0,0-1 0,1 1 0,-1-1 0,1 1 0,-1-1 0,1 1 0,-1 0 0,1-1 0,0 1 0,0 0 0,0-1 0,0 1 0,0 0 0,0 0 0,0 0 0,0 0 0,0 0 0,1 0 0,-1 0 0,0 0 0,3-1 0,2 0 96,-1 0 0,1 0 0,-1 1-1,1 0 1,0 0 0,-1 0 0,8 0 0,7 1 27,1 1-1,-1 0 1,25 6-1,-1 3-101,-29-5-56,1-2-1,-1 0 0,31 2 1,-42-6-169,-1 1 0,1-1 0,-1 0 1,0 0-1,0-1 0,1 1 1,-1 0-1,0-1 0,0 0 1,0 0-1,-1 0 0,1 0 1,0 0-1,-1-1 0,1 1 1,-1-1-1,0 0 0,0 1 1,0-1-1,0 0 0,0 0 1,1-4-1,13-22-4351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1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 5961,'0'0'2698,"0"0"-1504,0 0-895,0 0-121,-2 22 312,-8 72 47,10-83-455,-1 0-1,2-1 1,0 1-1,0-1 0,1 1 1,0-1-1,1 0 1,0 0-1,0 0 1,1 0-1,1 0 1,-1-1-1,12 16 1,-3-7-46,0-1 0,2-1 0,0 0-1,1-1 1,17 13 0,-18-17 80,0 0 0,0 0 0,1-2 0,0 0 1,1-1-1,0 0 0,0-2 0,1 0 0,0-1 0,0 0 0,0-2 0,1 0 0,-1-1 0,35-1 0,-48-1-50,0 0 1,-1-1 0,1 1 0,0-1-1,0 0 1,-1-1 0,1 1 0,-1-1-1,1 0 1,-1 0 0,0 0-1,0-1 1,1 1 0,-2-1 0,1 0-1,0 0 1,-1-1 0,5-4-1,-3 2 14,-1-1 0,0 1 0,0-1 0,-1 0-1,0 0 1,0 0 0,-1-1 0,0 1 0,0-1-1,1-13 1,-1 8-3,-2 0-1,1 0 1,-2 0-1,0 0 1,0 0-1,-1 0 1,-1 0-1,0 0 1,-1 1-1,0-1 1,-1 1-1,0 0 1,-11-17-1,4 14 21,0 0-1,-1 1 0,-1 0 0,-1 1 0,1 0 0,-2 1 1,-25-15-1,31 22-121,0-1 0,0 1 1,0 1-1,0 0 0,-1 1 1,0 0-1,1 0 0,-1 1 0,0 0 1,0 1-1,-1 1 0,1-1 1,0 2-1,-18 2 0,26-2-4,-1 0-1,1 0 1,0 1-1,-1-1 0,1 1 1,0 0-1,0 0 1,0 0-1,0 0 1,1 0-1,-1 1 1,1-1-1,-1 1 1,1 0-1,0-1 0,0 1 1,-3 5-1,1 0-612,0 0-1,1 0 0,0 0 1,0 1-1,-2 16 1,3 0-5046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24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16 109 1400,'0'0'1130,"0"0"-519,0 0-77,0 0-88,0 0-125,-15-53 6938,15 53-7219,0-1-1,0 1 1,0 0-1,0-1 1,0 1-1,1 0 1,-1-1-1,0 1 0,0 0 1,0-1-1,1 1 1,-1 0-1,0 0 1,0-1-1,1 1 1,-1 0-1,0 0 1,1 0-1,-1-1 1,0 1-1,1 0 1,-1 0-1,0 0 1,1 0-1,-1 0 1,0 0-1,1 0 1,-1 0-1,0 0 1,1 0-1,-1 0 1,0 0-1,1 0 0,-1 0 1,1 0-1,-1 0 1,0 0-1,1 0 1,-1 0-1,0 0 1,1 0-1,-1 1 1,0-1-1,0 0 1,1 0-1,-1 0 1,0 1-1,1-1 1,-1 0-1,0 0 1,0 1-1,1-1 1,-1 0-1,0 1 1,0-1-1,19 16-103,-7 2 142,-1 0 0,-1 1 0,-1 0 0,-1 0 0,0 1 0,-1 0 0,5 30 0,17 153 107,-24-157-167,5 69 46,-6-192 210,4 0 1,18-84-1,-19 135-321,0 0 0,2 0 0,1 1 0,0 1 0,2-1 0,1 2-1,1 0 1,1 0 0,33-37 0,-47 58 34,1 1-1,-1-1 1,1 0 0,0 1-1,-1-1 1,1 1 0,0 0-1,0 0 1,0 0-1,0-1 1,0 2 0,0-1-1,0 0 1,0 0-1,0 1 1,3-1 0,-3 1-11,-1 0 1,0 0 0,0 1 0,1-1 0,-1 0-1,0 1 1,0-1 0,1 1 0,-1-1 0,0 1-1,0 0 1,0 0 0,0-1 0,0 1 0,0 0-1,0 0 1,0 0 0,0 0 0,0 0 0,0 2-1,4 6-134,0 1-1,-1-1 0,0 1 1,-1 0-1,4 16 0,-2-4 66,64 294 555,-39-158-269,-28-146-463,2 6 913,8-14-4629,-7-4-1266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0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43 6529,'0'0'2593,"0"0"-787,0 0-718,0 0 55,-3 2 3999,-7 2-4679,2-5-425,1 0 1,0 0-1,-1-1 1,1 0-1,0 0 1,0-1-1,-8-4 0,-36-11-38,31 14-25,1 1 0,-1 1 0,0 0 0,1 2-1,-1 0 1,0 1 0,-22 5 0,31-4 4,-1 1 0,1 1 0,0 0 0,0 1 0,1 0 0,-1 0 0,1 1 0,0 0 0,1 1 0,0 0 0,0 1 0,0 0 0,-11 13 0,7-4 33,1 0-1,0 1 1,1 0 0,1 1-1,1 0 1,1 1 0,0 0-1,2 0 1,-7 32 0,5-5-27,2 0 1,3 0 0,2 58 0,2-85 8,1 0 0,2 0 1,0 0-1,1 0 0,0-1 0,2 0 1,0 0-1,2-1 0,0 0 0,0 0 1,2-1-1,0 0 0,1-1 0,1 0 1,0-1-1,19 16 0,-16-16 3,1-1 0,1 0 1,0-2-1,1 0 0,0 0 0,0-2 0,1-1 0,1 0 0,0-2 0,0 0 0,0-1 0,1-1 0,0-1 1,34 1-1,-27-3 8,0-2 1,0-2 0,0 0-1,0-2 1,0-1 0,0-1-1,50-18 1,-32 8 90,-4 1-1341,-17 3-2929,-12 3-2282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27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25 3385,'0'0'1023,"0"0"-489,0 0-258,0 0 381,0 0 71,0 0-31,-1-23 5847,-3 23-6500,-4-1-39,0 1-1,1 0 0,-1 0 0,0 0 0,0 1 1,0 0-1,0 1 0,0 0 0,1 0 1,-1 0-1,1 1 0,0 0 0,-1 1 1,1 0-1,1 0 0,-10 7 0,7-4-3,2-1-1,-1 1 1,1 1 0,0-1-1,1 1 1,-1 1-1,2-1 1,-1 1 0,1 0-1,0 0 1,1 0-1,0 1 1,1 0-1,0-1 1,0 1 0,1 0-1,1 1 1,-1-1-1,2 0 1,-1 0-1,1 1 1,4 19 0,-3-22 25,1-1 1,0 0-1,0 0 1,1 0-1,0 0 1,0-1-1,1 1 0,0-1 1,0 0-1,0 0 1,1 0-1,0 0 1,0-1-1,0 0 1,1 0-1,11 8 1,-6-6 23,0 1 1,0-1-1,1-1 1,0 0-1,0-1 0,1 0 1,-1-1-1,23 4 1,-25-6-178,0 0 0,0-1-1,0 0 1,1-1 0,-1 0 0,0-1 0,0 0 0,0-1 0,0 0-1,0 0 1,0-1 0,0 0 0,-1-1 0,1 0 0,-1-1 0,0 0-1,12-8 1,5-9-4020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27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23 161 360,'0'0'3601,"0"0"-2320,0 0-992,0 0-105,0 0 2,0 0 41,-2 4 228,-2 3-125,1 1 0,0 0 0,1-1 0,-1 1-1,2 0 1,-1 0 0,1 0 0,0 1 0,1-1 0,0 0 0,1 15 0,0-17-270,-1 0 0,1 0 0,0 0 0,1-1-1,-1 1 1,1 0 0,0-1 0,1 1 0,-1-1 0,1 0 0,0 1 0,0-1-1,1-1 1,0 1 0,0 0 0,0-1 0,6 6 0,-1-5-10,-1 0 0,1-1 1,-1 0-1,1 0 0,0-1 1,1 0-1,-1-1 0,1 0 1,-1 0-1,18 0 0,-21-2 40,-1 0 0,1 0 0,0-1 1,-1 1-1,1-1 0,-1-1 0,1 1 0,-1-1 0,1 0 0,-1 0 0,0-1 0,0 1 0,0-1 0,0 0 1,-1-1-1,1 1 0,-1-1 0,0 0 0,4-4 0,0-3 26,-1-1-1,-1 1 1,0-1-1,0 0 1,-1-1-1,-1 1 1,0-1-1,-1 0 1,0 0-1,-1 0 1,0-1-1,-1 1 1,-1 0-1,0-1 1,-3-20-1,2 27-70,-1 0-1,1 1 1,-1-1-1,-1 1 1,1 0-1,-1 0 0,0 0 1,-1 0-1,1 0 1,-1 0-1,0 1 1,0 0-1,-1 0 1,0 0-1,0 0 0,0 1 1,0 0-1,-1 0 1,-9-5-1,8 4-33,0 2 0,0-1-1,0 1 1,-1 0-1,1 1 1,-1-1 0,0 1-1,1 1 1,-1 0 0,0 0-1,0 0 1,0 1-1,0 0 1,0 1 0,0 0-1,-11 3 1,14-2-22,0 0 0,0 1 0,1-1 1,-1 1-1,1 0 0,0 1 0,0-1 0,0 1 1,0 0-1,0 0 0,1 0 0,0 0 0,0 1 0,0-1 1,0 1-1,1 0 0,0 0 0,0 0 0,-2 9 1,1-5-226,0 1 1,1-1-1,1 1 1,0 0-1,0 0 1,1 0 0,0-1-1,0 1 1,1 0-1,3 11 1,-1-11-504,1 0 0,1 0 0,-1-1 0,1 1 0,1-1 0,0-1 0,9 12 0,15 12-4107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2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6601,'0'0'1709,"0"0"-820,0 0-235,0 0 263,0 0-365,0 0-382,47 0 1840,-32 0-1455,71 3 570,-80-2-1096,-1-1 0,0 1 0,1 0 1,-1 1-1,0-1 0,0 1 0,0 0 1,0 0-1,0 1 0,0-1 0,-1 1 1,8 5-1,-11-6-30,0 0 0,0-1 0,0 1 0,0 0 0,0 0-1,0 0 1,0 0 0,-1 0 0,1 0 0,-1 0 0,1 0 0,-1 1 0,0-1 0,0 0 0,0 0 0,0 0 0,0 0 0,0 0-1,-1 0 1,1 0 0,-1 0 0,1 0 0,-1 0 0,0 0 0,0 0 0,-2 3 0,-31 45 39,-10-4-70,34-38 16,0 2 0,0-1 0,1 2 0,0-1 0,1 1 0,0 0 0,1 1 0,-12 24 0,18-34 19,1-1 0,-1 1-1,1 0 1,0 0 0,-1 0 0,1 0-1,0 0 1,0 0 0,0 0-1,0 0 1,1 0 0,-1 0 0,1 0-1,-1 0 1,1 0 0,-1 0-1,1 0 1,0 0 0,0-1 0,0 1-1,0 0 1,0-1 0,3 3-1,-1-1 10,0-1 1,0 1-1,1-1 0,-1 0 0,1 0 0,0 0 0,-1-1 0,1 1 0,0-1 0,0 0 0,4 0 1,13 2 44,-1-1 0,1-1 1,32-2-1,-49 0-55,45-3 148,-33 1-93,0 2-1,0 0 0,28 2 1,-42-1-76,-1 1 1,1-1-1,-1 0 0,1 1 1,-1-1-1,1 1 1,-1 0-1,0-1 0,1 1 1,-1 0-1,0 0 1,1 0-1,-1 0 0,0 0 1,0 0-1,0 0 0,0 0 1,0 0-1,0 1 1,1 2-1,5 19-4310,-7-8-2563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2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5193,'0'0'4210,"0"0"-2909,0 0-908,0 0-145,0 0 376,0 0 324,11 0-218,212-9 804,-219 9-2220,7 0-44,-8 6-5708,-5 6-257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3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5825,'0'0'3209,"0"0"-1393,0 0-119,0 0-321,129-18-440,-90 12-600,-2 3-328,3 3 240,-8 0-248,-5 0-360,-7 11-1224,-8-2-3025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44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49 533 3929,'0'0'1574,"0"0"-392,0 0-355,0 0 292,0 0 143,0 0-338,-25-22 2711,22 17-3432,-1-1 0,2 0-1,-1 0 1,1 1 0,0-1-1,0-1 1,0 1-1,1 0 1,0 0 0,0-12-1,3-69-302,-1 66 188,1 12-89,0 0 0,0 0 0,1-1 1,0 2-1,0-1 0,1 0 0,0 1 0,0 0 0,1 0 1,0 0-1,9-10 0,0 1-20,1 1 1,0 0-1,31-23 1,-37 33 16,0 1-1,0 0 1,0 0-1,1 1 1,-1 1 0,1-1-1,0 1 1,0 1 0,0 0-1,1 1 1,-1 0 0,0 0-1,1 1 1,-1 0-1,0 1 1,0 0 0,1 1-1,-1 0 1,0 1 0,0 0-1,-1 0 1,1 1 0,-1 0-1,1 1 1,8 6 0,-4-3 11,0 0 1,0 0 0,1-1 0,0-1 0,27 8 0,-32-13-2,0 1 0,-1-1 0,1-1-1,0 1 1,-1-2 0,1 1 0,0-1 0,-1-1 0,1 0 0,17-6 0,-12 4-11,1 0 1,0 1-1,0 1 1,0 0 0,0 1-1,1 1 1,-1 0 0,0 1-1,0 1 1,0 1 0,0 0-1,0 1 1,-1 1 0,28 11-1,-16-7 19,0-1-1,0-2 0,1-1 1,0-1-1,0-2 0,45 0 1,-62-3-16,0-1 0,0 0 0,-1 0 0,1-1 1,0-1-1,-1 0 0,0 0 0,0-1 0,0 0 1,0-1-1,-1 0 0,0 0 0,12-12 0,7-7-35,-1-1 1,38-48-1,-64 72 24,0 0 1,0 0-1,0 1 1,1-1 0,-1 1-1,1-1 1,-1 1 0,1 0-1,-1-1 1,1 1-1,0 0 1,-1 0 0,1 0-1,0 0 1,0 1 0,0-1-1,0 0 1,0 1-1,0-1 1,0 1 0,0 0-1,0 0 1,0 0 0,0 0-1,0 0 1,0 0 0,0 0-1,0 0 1,0 1-1,0-1 1,0 1 0,0 0-1,-1 0 1,1-1 0,0 1-1,0 0 1,0 0-1,-1 1 1,1-1 0,-1 0-1,1 0 1,2 4 0,6 6-6,-1 0 1,0 1 0,-1 1 0,13 23 0,-10-16 9,-11-19 6,9 14 21,0-1 0,1 1 1,20 21-1,-27-33-118,1 1 0,0-1 0,0 0 0,0 0 0,1 0 0,-1-1 0,1 1 0,-1-1 0,1 0 0,0-1 0,0 1 0,0-1 0,0 0 0,0 0 0,0 0 0,8 0 0,12-1-2442,-2 0-3183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6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4689,'0'0'2542,"0"0"-923,0 0-428,0 0-122,0 0-103,0 0-333,0 0-185,0 0 173,0 0-116,0 0 10,0 0-88,0 0-309,-6 12 40,-22 38 161,-24 61 1,45-92-308,0 1-1,2 0 0,0 0 1,1 1-1,1 0 0,-1 33 0,4-52-10,0-1 0,1 1 0,-1-1 0,0 0 0,1 1 0,-1-1 0,1 1 0,0-1 0,-1 0 0,1 0 0,0 1 0,0-1 0,0 0 0,0 0 0,0 0 0,0 0 0,0 0 0,0 0 0,0 0 0,0-1 0,0 1 0,1 0 0,-1-1 0,0 1 0,1 0 0,-1-1 0,0 0 0,1 1 0,-1-1 0,1 0 0,-1 0 0,2 1 0,57 0-27,-44-1 79,13 0-112,10 1-151,-1-2-1,1-1 0,58-12 1,-92 12-293,1 1 1,0-1-1,-1-1 1,1 1-1,-1-1 1,0 0-1,0 0 1,0 0-1,-1-1 1,7-5-1,0-5-3810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4353,'0'0'1155,"0"0"-99,0 0 670,-1 23 160,-15 391 2937,16-311-5111,0-103 256,0 1-1,0-1 1,0 0 0,0 1-1,0-1 1,0 0-1,1 1 1,-1-1 0,0 0-1,0 0 1,0 1-1,0-1 1,1 0 0,-1 0-1,0 1 1,0-1-1,1 0 1,-1 0 0,0 1-1,0-1 1,1 0-1,-1 0 1,0 0 0,0 0-1,1 0 1,-1 1-1,0-1 1,1 0 0,-1 0-1,0 0 1,1 0-1,-1 0 1,0 0 0,1 0-1,-1 0 1,0 0 0,1 0-1,-1 0 1,0 0-1,0 0 1,1-1 0,-1 1-1,0 0 1,1 0-1,-1 0 1,0 0 0,0 0-1,1-1 1,-1 1-1,1 0 1,15-10-1298,2-15-1530,-3-5-2936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6001,'0'0'1430,"0"0"20,0 0-30,-5 18-247,-3 12-790,1 0-1,2 0 0,-2 52 0,7-79-341,0 1 0,0-1 0,0 0 0,1 0 0,-1 0 0,1 0 1,0 0-1,0 0 0,0 0 0,0 0 0,1 0 0,-1-1 0,1 1 0,0 0 1,0-1-1,-1 1 0,2-1 0,-1 0 0,0 0 0,5 4 0,-2-3 41,1 0 0,-1 0 0,1 0 0,0-1 0,0 0 0,0 0 0,0-1 0,0 0 0,0 0 0,7 1 0,2-2-11,-1 0 0,1 0 1,-1-1-1,1-1 0,-1 0 0,0-2 0,0 1 0,21-9 1,5-4-7,-29 13-349,-1-1-1,0 0 1,0 0-1,-1-1 1,1-1-1,8-6 1,-10-5-5889,-7 8 31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7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1 256,'0'0'8946,"0"0"-7938,0 0-840,0 0 912,0 0-79,0 0 95,0 146-112,0-101-472,3 2 8,4-1-496,-2-4 88,-3-2-224,3-4-64,3 2-1232,-1-12-1153,1-8-4664</inkml:trace>
  <inkml:trace contextRef="#ctx0" brushRef="#br0" timeOffset="1">198 432 10114,'0'0'2905,"0"0"-2185,0 0-344,0 0 584,0 0-848,0 0-48,0 0-64,10 18-1568,0-18-1017,2-7-3672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1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6849,'0'0'1914,"0"0"-794,0 0-171,0 0 23,0 0-237,0 0-142,0 17-150,-2 202 1732,5 301-744,-2-492-1413,1-1 1,1 0-1,13 47 0,-16-74-120,0 1 1,0 0-1,0-1 0,0 1 0,0 0 0,1-1 0,-1 1 0,0 0 0,0-1 0,1 1 0,-1-1 0,0 1 0,1 0 0,-1-1 0,1 1 1,-1-1-1,1 1 0,-1-1 0,1 1 0,-1-1 0,1 0 0,0 1 0,-1-1 0,1 0 0,-1 1 0,1-1 0,0 0 0,-1 0 0,1 1 1,0-1-1,-1 0 0,1 0 0,0 0 0,1 0 0,2 0-3791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8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45 8570,'0'0'2140,"0"0"-1230,0 0-679,0 0-43,-12 22 369,-35 75-194,43-86-261,0-1 1,1 1-1,0-1 0,1 1 1,0 0-1,1 0 1,0 0-1,1 1 1,1 19-1,0 1 21,0-24-81,-1 0 0,1 0 0,1 1 1,0-1-1,0 0 0,0-1 1,1 1-1,0 0 0,0-1 0,1 0 1,0 0-1,1 0 0,-1 0 0,1 0 1,1-1-1,-1 0 0,10 8 1,-11-11 8,1 1 1,-1-1 0,1 1 0,0-1-1,0-1 1,1 1 0,-1-1 0,0 0 0,1 0-1,0 0 1,-1-1 0,1 0 0,0 0-1,0-1 1,-1 1 0,1-1 0,0 0 0,0-1-1,0 1 1,-1-1 0,1-1 0,0 1-1,-1-1 1,1 0 0,8-4 0,-6 1-6,0-1 0,0 1 1,-1-1-1,0-1 0,0 0 1,-1 0-1,0 0 0,0 0 0,0-1 1,-1 0-1,0 0 0,-1-1 1,0 1-1,0-1 0,2-10 0,2-4 62,-2 0 0,0-1 0,-2 0 0,3-43 0,-6 57-28,0-8 13,0 0 0,-2 0 1,0 0-1,-5-29 0,5 43-96,0 1 1,0 0 0,0-1-1,0 1 1,0 0-1,0 0 1,-1 0 0,0 0-1,1 0 1,-1 0 0,0 0-1,-1 1 1,1-1-1,0 1 1,-1-1 0,0 1-1,1 0 1,-1 0-1,0 0 1,0 1 0,0-1-1,0 1 1,0-1 0,0 1-1,-1 0 1,1 0-1,0 0 1,-1 1 0,1-1-1,0 1 1,-6 0-1,7 0-30,0 0 0,0 1 0,0-1 0,0 1 0,0-1 0,-1 1-1,1 0 1,0 0 0,1 0 0,-1 0 0,0 0 0,0 0-1,0 1 1,1-1 0,-1 0 0,0 1 0,1-1 0,0 1-1,-1 0 1,1 0 0,0-1 0,-2 4 0,-18 49-2797,19-48 2158,-6 24-4744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8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11002,'0'0'1823,"0"0"-398,0 0-140,0 0-191,0 0-697,1-7-310,0 2-100,3-16-65,-3 19 42,0 15 22,-1 53 112,11 84 1,-8-129-99,1 0-1,0 0 1,2-1 0,1 1 0,0-1 0,1-1 0,1 1 0,14 19 0,-22-36-121,1-1 0,-1 0 1,1 0-1,0 0 1,0 0-1,0 0 1,0 0-1,0-1 0,1 1 1,-1-1-1,0 0 1,1 1-1,-1-1 0,1 0 1,-1 0-1,1-1 1,3 2-1,30 0-4696,-11-2-1914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8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 5921,'0'0'5105,"0"0"-4024,0 0-401,0 0-136,0 0 168,0 0-712,0 0-232,0-2-48,0 2-560,0 0-809,0 2-359,-5 5-1169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9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1 1 6001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5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11 6001,'39'3'3131,"-32"-6"-1113,-26-3 52,15 4-1990,0 2-1,0-1 1,0 0 0,-1 1-1,1-1 1,0 1 0,0 0-1,0 1 1,0-1-1,0 1 1,0 0 0,-1 0-1,1 0 1,1 0 0,-1 1-1,0-1 1,-7 5-1,6-2-25,0 0-1,0 0 1,0 1-1,1 0 1,0 0-1,0 0 1,0 0 0,0 0-1,1 1 1,-5 9-1,3-2-6,0 1 0,0-1-1,2 1 1,-1 0 0,2 0 0,0 0 0,1 0-1,0 0 1,1 1 0,2 14 0,-2-28-43,0 1 1,1 0 0,-1-1-1,1 1 1,0-1 0,0 1 0,-1-1-1,1 1 1,0-1 0,0 1-1,0-1 1,1 0 0,-1 0-1,0 1 1,0-1 0,1 0-1,-1 0 1,1 0 0,-1-1-1,1 1 1,-1 0 0,1 0 0,-1-1-1,1 1 1,0-1 0,-1 0-1,1 1 1,0-1 0,-1 0-1,1 0 1,0 0 0,-1 0-1,4 0 1,-1-1 1,0 1-1,0 0 1,0-1-1,0 0 1,0 0 0,0 0-1,0 0 1,0-1-1,0 1 1,-1-1-1,1 0 1,-1 0 0,4-3-1,6-10 33,-1 1-1,0-1 1,-2-1 0,0 0-1,0-1 1,-2 1 0,0-2-1,-1 1 1,0-1 0,-2 0 0,4-21-1,-8 36 110,-1 6-79,-1 6-38,-1 1 0,1-1 0,-2 0 0,1 0 0,-1 0 0,-6 12 0,-5 16 33,-14 64 169,5 0-1,4 1 0,-5 110 1,24-211-307,0 0 1,0 0 0,0 0-1,0 0 1,0-1 0,0 1-1,-1 0 1,1 0-1,0 0 1,0-1 0,-1 1-1,1 0 1,0 0 0,-1-1-1,1 1 1,-1 0-1,1-1 1,-1 1 0,1 0-1,-1-1 1,1 1 0,-1-1-1,0 1 1,1-1-1,-2 1 1,-3 0-3841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3089,'0'0'2111,"0"0"-1184,0 0-307,0 0 364,0 0 224,0 0-24,11-2-286,311-41 2759,-281 40-3759,-40 2-1,0 1 0,0 0 1,0 0-1,0 0 0,0 0 1,0 0-1,0 0 0,0 0 1,1 0-1,-1 0 0,0 0 1,0 0-1,0 1 0,0-1 1,0 0-1,0 1 0,0-1 1,0 1-1,0-1 0,0 1 1,-1 0-1,1-1 0,0 1 1,0 0-1,0 0 0,-1-1 1,1 1-1,1 2 0,-2 9-1998,0 1-603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2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4217,'0'0'1243,"0"0"-576,0 0-37,0 0 220,0 0 332,0 0-54,8 6 16,1-1-836,-1-1-1,1 0 1,0 0 0,0-1 0,0 0-1,0 0 1,1-1 0,-1 0 0,1-1-1,-1 0 1,15-1 0,1 0 55,5 1-111,0-2 1,0-1 0,49-9-1,-79 11-250,17-2-588,-17 2 471,1 1 1,-1-1-1,1 0 0,-1 1 0,1-1 0,-1 0 0,0 1 0,1-1 0,-1 1 0,0-1 1,0 1-1,1-1 0,-1 1 0,0-1 0,0 1 0,1-1 0,-1 1 0,0-1 1,0 1-1,0-1 0,0 1 0,0-1 0,0 1 0,0-1 0,0 1 0,0-1 1,0 2-1,0 17-3874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85 5401,'0'0'1709,"0"0"-677,0 0 304,0 0-150,0 0-385,0 0-205,-12-3 629,7 13-1209,0 0 0,1 1 0,0-1 1,0 1-1,1 0 0,1 0 0,0 0 1,0 0-1,1 17 0,1-27-16,-2 18 19,1 1 1,1-1-1,1 1 0,1-1 0,0 1 1,1-1-1,2 0 0,0 0 0,0 0 0,12 24 1,-11-33-6,0 1 1,0-1 0,1 0-1,0 0 1,0 0 0,1-1 0,1-1-1,-1 1 1,2-1 0,-1-1-1,1 0 1,0 0 0,0-1-1,1 0 1,0-1 0,0 0 0,0 0-1,12 2 1,-14-5 88,0 1 1,0-1-1,0-1 0,0 0 0,0 0 1,0-1-1,0 0 0,0-1 0,0 0 1,18-4-1,-22 4-44,0-1-1,-1 0 1,1-1-1,0 1 1,-1-1 0,1 0-1,-1 0 1,0-1 0,0 1-1,0-1 1,-1 0-1,1 1 1,-1-2 0,0 1-1,0 0 1,0-1 0,-1 1-1,1-1 1,2-9-1,0 0 19,-1 1-1,0-1 1,-1 0-1,-1 0 1,0-1-1,0 1 0,-2 0 1,0-1-1,-1 1 1,0 0-1,-6-28 1,1 24-7,0 0 1,0 1 0,-2 0 0,0 0 0,-1 0 0,-1 1 0,-1 1 0,-20-24-1,18 23-32,-1 1 0,-1 0-1,0 1 1,-1 1-1,0 0 1,-20-11-1,25 18-44,-1 1 0,1 0 0,-1 0 0,0 2 0,0-1 0,0 1-1,0 1 1,-1 0 0,1 1 0,-1 0 0,-15 1 0,25 1-5,0 0 0,0 0 0,0-1-1,0 2 1,0-1 0,0 0 0,0 1 0,0-1 0,0 1 0,1 0 0,-1 0 0,1 0-1,-1 0 1,1 0 0,0 0 0,0 1 0,0-1 0,0 1 0,0 0 0,1-1 0,-1 1 0,1 0-1,0 0 1,0 0 0,0 0 0,0 0 0,0 0 0,0 0 0,1 5 0,-4 13-269,2 0 1,0 0 0,2 26 0,0-32-5,0 1-522,0 0-1,2 0 0,0 0 1,0 1-1,2-2 0,0 1 1,12 30-1,6 0-4573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6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1584,'0'0'9474,"0"0"-7745,0 0-969,0 0 632,0 0-48,0 0-1288,0 0 97,0-2-153,0 2-56,0 0-145,0 0 137,0 0-488,8 0-608,-1 0-1873,3 0-3568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6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86 4537,'0'0'1416,"0"0"-712,0 0-380,0 0 262,0 0 274,0 0-105,-1 20-67,-1 61-6,2-75-633,1-1 1,-1 0 0,1 1 0,0-1 0,1 0 0,-1 0 0,1 0 0,0 0 0,0 0-1,0 0 1,1 0 0,0-1 0,0 1 0,0-1 0,0 0 0,1 0 0,-1 0 0,1 0-1,0-1 1,0 0 0,1 1 0,-1-1 0,1-1 0,-1 1 0,10 3 0,1-1 0,-1-1 0,0 0 0,1-1 0,0 0 1,0-1-1,29-1 0,-37-1 8,1 0 0,-1 0 0,0-1 0,1 0 0,-1 0 0,0-1 0,0 0 0,0 0 0,9-5 0,-12 5 67,1-1 0,-1-1 0,0 1 0,0-1 0,0 1 0,0-1 1,-1 0-1,1 0 0,-1-1 0,0 1 0,0-1 0,-1 0 0,4-7 0,-1-1 9,0 0 1,-1-1-1,-1 0 0,0 0 0,0 0 1,-2 0-1,0 0 0,0-1 0,-1 1 1,-1 0-1,-3-15 0,4 26-119,-1 0-1,0 0 1,-1 0-1,1 0 1,0 1-1,-1-1 1,0 0 0,0 0-1,1 1 1,-1-1-1,-1 1 1,1 0-1,0-1 1,-1 1 0,1 0-1,-1 0 1,1 1-1,-1-1 1,0 1-1,0-1 1,0 1-1,-4-2 1,1 1-16,-1 0-1,1 1 1,-1-1 0,0 1-1,1 1 1,-1-1 0,0 1-1,0 0 1,-12 2 0,16-1-50,0 0 0,0 0 0,0 1 0,0-1 1,0 1-1,1 0 0,-1 0 0,0 0 0,1 0 1,0 0-1,-1 1 0,1-1 0,0 1 1,0-1-1,0 1 0,1 0 0,-1 0 0,1-1 1,-1 1-1,1 0 0,-1 4 0,-4 10-843,1-1 0,-4 28 0,7-35 505,-5 33-3256,5-5-1400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1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4153,'0'0'2439,"0"0"-1225,0 0 147,0 0 26,0 0-297,0 0-362,25-3-259,-6 1-409,11-3 386,1 2 0,-1 1-1,1 1 1,49 5 0,-28 5 257,86 2 1,-58-15-3870,-72 2-1219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5401,'0'0'1191,"0"0"-257,0 0 201,0 0 103,-6 19-140,-21 61-490,24-69-482,1 0-1,-1 1 1,2-1-1,0 1 1,0 0-1,1-1 1,0 1-1,1-1 1,5 23-1,-4-24-73,1-1 0,1 1 0,-1 0 0,1-1 0,1 0 0,0 0 1,0 0-1,1-1 0,0 0 0,1 0 0,0 0 0,0-1 0,0 0 0,14 10 0,-11-10-40,-1 0 1,1-1-1,1 0 0,-1-1 0,1 0 1,0-1-1,0 0 0,0-1 0,0 0 1,1 0-1,-1-2 0,18 2 0,-25-3 20,0 0 1,0-1-1,0 1 0,-1-1 0,1 1 0,0-1 0,-1-1 1,1 1-1,0 0 0,-1-1 0,0 0 0,1 1 0,-1-2 1,0 1-1,0 0 0,0 0 0,5-6 0,-4 2 5,1 0 0,-1 0-1,-1 0 1,1 0 0,-1-1-1,0 1 1,0-1 0,3-13 0,-1-9 154,-1 0 1,-1 0 0,-1-49-1,-2 69-94,0 3-16,-1 0 1,1 0-1,-1 0 1,0 0-1,-1 0 1,0 0-1,0 0 0,0 1 1,0-1-1,-1 0 1,0 1-1,0 0 1,-1 0-1,1 0 1,-1 0-1,0 0 1,0 1-1,-1 0 1,1 0-1,-1 0 1,-7-5-1,5 5-64,-1 0 1,1 1-1,-1-1 0,0 1 0,1 1 0,-1-1 0,-1 1 0,1 1 1,0-1-1,0 2 0,-1-1 0,1 1 0,0 0 0,0 1 1,-13 2-1,15-2-68,0 1 1,0 1-1,0-1 1,1 1-1,-1 0 1,1 0 0,0 1-1,-1-1 1,2 1-1,-1 0 1,0 1-1,1-1 1,0 1-1,0 0 1,-4 5-1,3-3-531,1 1 0,-1-1 0,1 1 0,1 0 0,0 0 0,0 0 0,0 0 0,1 1 0,0-1 0,0 11 0,1 0-4103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8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4721,'0'0'1631,"0"0"-621,0 0-328,0 0 287,0 0-131,0 0-312,-10 24 30,-32 77-136,38-90-270,0 1 0,1 0 0,0 0 0,1 0-1,0 0 1,1 0 0,1 1 0,0-1 0,2 20 0,1 10 274,-3-23-354,1 0 1,1 0-1,1-1 0,0 1 0,2-1 0,0 0 1,1 0-1,1-1 0,0 0 0,1 0 1,1 0-1,1-1 0,0 0 0,1-1 0,1-1 1,0 1-1,1-2 0,1 0 0,0 0 1,0-1-1,1-1 0,26 14 0,-33-21-48,0 0 0,0-1 1,1 0-1,-1 0 0,1-1 0,-1 0 0,1 0 0,11 0 0,-17-2-13,0 0 0,0 0-1,0-1 1,-1 1 0,1 0 0,0-1-1,0 0 1,0 0 0,-1 0 0,1 0-1,0 0 1,-1 0 0,1-1 0,-1 1 0,1-1-1,-1 0 1,0 1 0,1-1 0,-1 0-1,0-1 1,-1 1 0,1 0 0,0 0-1,0-1 1,-1 1 0,0-1 0,3-5-1,1-7 0,-1 1 0,0-1 1,-2 0-1,1-1 0,-2 1 0,0 0 0,-2-28 0,1 33 35,-1 0 1,-1 0-1,1 0 0,-2 1 1,1-1-1,-1 1 0,-1-1 1,0 1-1,0 0 0,-1 0 1,0 1-1,-11-15 0,13 20-22,1 0 0,0 1 0,-1 0 0,1-1-1,-1 1 1,0 0 0,0 1 0,0-1-1,0 0 1,0 1 0,0-1 0,0 1-1,0 0 1,-1 0 0,1 1 0,0-1 0,-1 0-1,1 1 1,0 0 0,-1 0 0,1 0-1,-1 0 1,1 1 0,0-1 0,-7 3 0,5-1-18,-1 0 0,1 1 1,0 0-1,0 0 1,0 0-1,1 1 1,-1 0-1,1 0 1,0 0-1,0 0 1,0 0-1,1 1 1,-1 0-1,-3 6 1,0 3-171,1 0 0,0 0 0,0 1 0,2-1 0,-5 26 0,7-31-395,0 1 0,1 0-1,1 0 1,0 0-1,0-1 1,1 1-1,0 0 1,0 0 0,6 18-1,9-3-5118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8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8490,'0'0'1795,"0"0"-999,0 0-609,0 0 103,0 0-112,-13 21-50,-42 67 36,49-75-39,1-1 0,0 1 0,0 0 1,2 0-1,-1 0 0,2 0 0,-1 1 0,2-1 1,0 1-1,1 0 0,1 17 0,0-2 43,-2-11-129,1-1 0,2 0 0,-1 0 0,2 0 0,0 0 1,1 0-1,1 0 0,1-1 0,0 0 0,1 0 0,0 0 1,1-1-1,1 0 0,1-1 0,0 0 0,1-1 0,0 0 0,1 0 1,1-1-1,0-1 0,17 13 0,-23-20-35,0 1-1,0-1 1,1-1-1,-1 1 1,1-1-1,0-1 1,0 1 0,0-1-1,12 1 1,-17-3-5,0 0 1,0 0 0,0 0 0,0 0-1,0-1 1,-1 1 0,1-1-1,0 0 1,0 0 0,-1 0-1,1 0 1,-1 0 0,1-1 0,-1 1-1,1-1 1,-1 1 0,0-1-1,1 0 1,-1 0 0,0 0-1,-1 0 1,1 0 0,0-1 0,0 1-1,-1 0 1,0-1 0,1 0-1,-1 1 1,1-6 0,3-6 70,-1 0 0,-1-1 0,-1 1 0,0-1 0,0 0 0,-2 0 1,-2-25-1,2 32 17,-1 0-1,0 0 1,0 0 0,-1 0 0,0 0 0,-1 0-1,0 0 1,0 1 0,0-1 0,-1 1 0,0 0-1,-1 0 1,1 1 0,-2-1 0,-6-7 0,10 12-78,0 0 1,-1 0-1,1 1 1,0-1-1,0 1 1,-1-1-1,1 1 1,-1 0-1,1 0 1,-1 0-1,0 0 1,0 0-1,1 1 1,-1-1-1,0 1 1,0 0-1,1 0 1,-1 0-1,0 0 1,0 0-1,0 1 1,1-1-1,-1 1 1,0 0-1,1-1 1,-1 1-1,0 0 1,1 1-1,0-1 1,-1 0-1,1 1 1,-1 0-1,1-1 1,0 1 0,0 0-1,0 0 1,0 0-1,1 0 1,-1 1-1,0-1 1,1 0-1,-2 4 1,-3 4-180,0 0 0,0 0 0,1 1 0,1 0 1,0 0-1,1 1 0,0-1 0,-3 23 1,4 54-3882,2-55-538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9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45 218 9418,'0'0'1512,"0"0"-421,0 0-377,-6-22 278,1 4-720,-4-11 297,1-1 0,2 1-1,-5-61 1,13 121-550,0 0 1,3 0-1,9 36 0,37 114 135,-26-100 11,26 150 1,-47-221-226,0-20-1725,-1-3-2556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3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69 1328,'0'0'7054,"0"0"-4252,0 0-1370,0 0-180,0 0-125,0 0-491,-7-11-372,-25-32 15,31 42-274,-1-1-1,0 1 1,0 0 0,1-1-1,-1 1 1,0 0 0,0 0-1,0 0 1,0 1 0,0-1-1,0 0 1,0 1 0,-1-1-1,1 1 1,0 0 0,0 0-1,0 0 1,0 0 0,-1 0-1,1 0 1,-2 1 0,0 0-17,0 0 1,0 0-1,0 0 1,0 0-1,0 0 0,1 1 1,-1 0-1,-3 2 1,1 2 12,0 0 0,1 0 1,0 0-1,0 1 0,1-1 1,0 1-1,0 0 0,0 0 0,1 1 1,0-1-1,1 1 0,-1-1 1,1 1-1,1 0 0,0 0 1,0 0-1,0 0 0,2 14 0,-2-16-10,2 0 0,-1 0 0,1 0-1,0 0 1,0 0 0,0 0-1,1 0 1,0 0 0,0-1-1,0 1 1,1-1 0,0 1-1,0-1 1,0 0 0,1 0-1,0 0 1,0-1 0,0 1 0,0-1-1,1 0 1,0 0 0,0-1-1,0 1 1,0-1 0,7 3-1,-10-5-1,1 0-1,-1 0 0,1-1 0,-1 1 1,1-1-1,-1 1 0,1-1 0,-1 0 1,1 0-1,-1 0 0,1-1 0,-1 1 1,1 0-1,-1-1 0,1 0 0,-1 1 1,1-1-1,-1 0 0,0 0 0,1 0 1,-1-1-1,2-1 0,1-1-43,-1 1 0,0-2 1,-1 1-1,1 0 0,-1-1 0,0 1 0,0-1 0,0 0 1,3-10-1,0 0-76,-1-1 0,0 1 0,-1-1 0,-1-1 0,-1 1 0,0-20 0,-2-16-214,0 48-121,0 34 274,4 8 189,1 0-1,1-1 0,2 1 1,2-2-1,14 37 0,3 13 128,65 355 2634,-90-431-3162,-2-10-3034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4:41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1 247 5473,'0'0'1774,"0"0"-291,0 0-118,0 0-322,0 0-278,0-4-317,0 3-408,0-1 0,0 1-1,0 0 1,0 0 0,0 0 0,1 0 0,-1 0 0,0 1 0,1-1 0,-1 0 0,0 0 0,1 0 0,-1 0 0,1 0 0,0 0 0,-1 0 0,1 1 0,-1-1-1,1 0 1,0 1 0,0-1 0,0 0 0,-1 1 0,3-2 0,32-7 1059,60 2-272,139 5 0,-106 4-616,-43-2-161,754-16 139,351-76-33,-958 72-156,28 6-22,138-17 40,-396 30-16,19-1 9,0-2-1,0 0 1,-1-2 0,20-7 0,-33 12 496,-8 2-5873,-9 7-1750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1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 5737,'0'0'2226,"0"0"-711,0 0-276,0 0-219,0 0-37,0 0-140,0 0-358,-14 32 1776,-1 24-2120,5-21-175,1-1-1,2 1 0,2 1 1,-1 36-1,47-72 75,221-13 224,-229 14-315,-27 1-178,0-2-1,0 1 1,1-1-1,-1 0 1,0-1-1,1 1 1,-1-1-1,0 0 1,9-3-1,-10-3-2435,-2-1-1952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6857,'0'0'2357,"0"0"-1313,0 0-430,0 0 230,0 0-128,0 0-372,-1 9-45,-6 246 2237,5 9-3985,2-263-114,0-1-958,0 0-1436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2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5945,'0'0'3000,"0"0"-1300,0 0-1032,0 0 108,0 0 174,0 0-487,-3 24-71,-25 180 943,24-172-883,0 59 0,4-90-457,1 0 0,-1 0 0,1 0 0,-1 0 0,1 0 0,0 0 0,-1 0 0,1 0 0,0-1 0,0 1 0,0 0 0,0 0 0,-1-1 0,1 1 0,0 0 0,0-1 0,0 1 0,1-1 0,-1 1 0,0-1 0,0 0 0,0 0-1,0 1 1,0-1 0,0 0 0,0 0 0,1 0 0,-1 0 0,0 0 0,1 0 0,49-1 178,-36 1-78,43-3 2,0-3 1,67-15 0,-54 8 40,-30 1-929,-39 11 456,-1 0 1,1 0-1,-1 0 0,0 0 0,1-1 0,-1 1 0,0 0 1,0-1-1,0 1 0,0-1 0,0 1 0,0-1 1,0 1-1,0-1 0,-1 0 0,1 1 0,-1-1 0,1 0 1,-1 1-1,1-1 0,-1-2 0,0-9-5311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2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8858,'0'0'2144,"0"0"-1407,0 0-729,0 0 1144,0 0 24,0 120-640,0-69 168,0 2-304,0-2 56,0 1-95,7-8-265,-2-4-192,3-4 96,6-10-721,-1-6-879,-3-9-2569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2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5113,'0'0'3638,"0"0"-2546,0 0-766,0 0 185,0 0 558,0 0-327,8 21-173,53 144 891,-28-41 46,33 246-1,-39-189-1476,-27-176-511,5 22 1374,0-16-2444,2-6-3786,-2-5-1853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2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10778,'0'0'1985,"0"0"-1417,0 0 88,0 0 400,0 0-968,0 0-88,0 0-1200,55 26-616,-43-46-3314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3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82 8162,'0'0'1356,"0"0"-797,-3 20 88,0-3-468,-2 16 541,-2 59 1,7-82-660,0-1-1,1 1 0,0 0 0,0-1 1,1 1-1,0-1 0,1 1 1,0-1-1,0 0 0,1 0 1,0-1-1,6 10 0,-4-11-35,-1 0-1,1 0 0,0 0 1,0-1-1,1 0 1,0 0-1,0-1 1,1 1-1,-1-2 1,1 1-1,0-1 1,0 0-1,1-1 0,-1 0 1,1 0-1,0-1 1,-1 0-1,1-1 1,0 0-1,0 0 1,0-1-1,0 0 0,13-1 1,-18-1 16,1 1 0,-1 0 0,1-1 0,-1 0 0,1 0 0,-1-1 0,0 1 0,0-1 0,-1 0 0,1 0 0,0 0 0,-1 0 0,0 0 0,1-1 0,-2 0 0,1 0 0,0 0 0,-1 0 0,1 0 0,-1 0 0,0-1 0,-1 1 0,1 0 0,-1-1 0,1-6 0,3-10 154,-1 0 0,-1-1 0,-1 1-1,0-28 1,-2 34-69,-1 0-1,0 1 1,0-1-1,-2 0 1,0 1 0,0-1-1,-11-25 1,11 34-83,0 0 1,-1 0 0,1 0 0,-1 1 0,0 0-1,-1-1 1,1 1 0,-1 1 0,0-1 0,-1 1-1,1-1 1,-1 2 0,1-1 0,-1 1 0,0 0 0,-1 0-1,1 0 1,0 1 0,-11-3 0,10 3-90,-1 1-1,1-1 1,-1 2 0,1-1 0,-1 1 0,1 0-1,0 0 1,-1 1 0,1 0 0,-8 2 0,11-2-5,1 0 1,0 0 0,0 1 0,0 0 0,0-1 0,0 1-1,0 0 1,0 1 0,0-1 0,1 0 0,-1 1 0,1-1-1,0 1 1,0 0 0,0 0 0,0 0 0,0 0-1,1 0 1,-1 0 0,1 1 0,0-1 0,0 0 0,-1 7-1,-4 62-4527,6-42-1030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3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11 202 520,'0'0'9001,"0"0"-6218,0 0-2116,0 0 154,-2-22 382,-6-157 584,17 461-730,-4-235-1022,2 0 1,2 0 0,2-1-1,17 45 1,-28-90-123,0 1 0,1-1 0,-1 0 0,1 0 1,-1 0-1,1 0 0,-1 0 0,1 0 0,0 0 0,0 0 0,-1 0 0,1 0 0,0 0 0,0 0 0,0 0 0,0-1 0,0 1 0,0 0 0,0-1 1,0 1-1,0-1 0,0 1 0,1-1 0,-1 1 0,0-1 0,0 0 0,0 0 0,1 0 0,-1 1 0,0-1 0,0 0 0,1-1 0,-1 1 0,0 0 1,3-1-1,2 1-1337,9 0-5247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3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193 113 1536,'0'0'6459,"0"0"-3945,0 0-844,0 0 229,0 0-356,0 0-674,1-12-573,1-39-33,-1 49-260,-1 0 0,0 0 1,0 0-1,-1 0 0,1 0 0,0 0 0,-1 0 1,1 0-1,-1 0 0,0 1 0,1-1 0,-1 0 0,0 0 1,0 1-1,0-1 0,0 0 0,0 1 0,-1-1 1,1 1-1,0 0 0,-1-1 0,1 1 0,-1 0 1,0 0-1,1 0 0,-1 0 0,0 0 0,1 0 1,-1 1-1,0-1 0,0 0 0,0 1 0,0-1 1,0 1-1,1 0 0,-1 0 0,-3 0 0,0 0-2,1-1 0,0 2-1,-1-1 1,1 0 0,-1 1-1,1 0 1,0 0 0,0 0-1,-1 1 1,1 0 0,0-1-1,0 1 1,-6 5 0,3 0 5,0 1 0,0-1 1,0 1-1,1 1 0,1-1 0,-1 1 1,1 0-1,1 1 0,0-1 1,-6 19-1,5-7 5,1-1-1,1 0 1,1 1 0,0 30-1,2-50-17,0 1 0,0 0 0,1 0-1,-1 0 1,0 0 0,1-1 0,0 1-1,-1 0 1,1-1 0,0 1-1,0 0 1,0-1 0,0 1 0,0-1-1,0 1 1,0-1 0,0 0 0,1 1-1,-1-1 1,0 0 0,1 0 0,-1 0-1,1 0 1,0 0 0,-1 0 0,1 0-1,0-1 1,-1 1 0,1-1 0,0 1-1,0-1 1,0 0 0,-1 1-1,1-1 1,2 0 0,0 0-26,0 0 0,1 0-1,-1 0 1,0-1 0,0 1 0,0-1 0,1 0 0,-1 0 0,0-1-1,0 1 1,-1-1 0,1 0 0,0 0 0,6-4 0,2-6 3,-1 0 0,0-1 0,0 0 1,-2-1-1,1 0 0,-2-1 1,0 1-1,-1-2 0,0 1 1,8-33-1,-15 54 131,-1 1-1,1-1 1,0 0 0,1 1 0,-1-1 0,4 12-1,-1 4-32,21 174 362,19 253 22,-43-447-563,2 32-97,-2-33 152,-1 0 0,1 0 1,0 0-1,0 0 0,0-1 0,0 1 1,0 0-1,0 0 0,1 0 0,-1 0 1,0-1-1,0 1 0,1 0 0,-1 0 1,0 0-1,1-1 0,-1 1 0,1 0 1,-1 0-1,1-1 0,-1 1 0,1-1 0,-1 1 1,1 0-1,0-1 0,0 1 0,4-8-1780,-3-16-701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4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10938,'0'0'2157,"0"0"-854,0 0-606,0 0-105,0 0 48,0 0-375,0 23 89,3 394 1007,-3-97-3059,1-317-2288,3-5 313,1-7-3621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1 465 8850,'0'0'1708,"0"0"-722,0 0-379,0 0 157,0 0-5,0 0-471,6-9-115,20-27 19,-25 36-181,-1-1 0,0 1-1,1-1 1,-1 1 0,1-1 0,-1 1-1,1-1 1,-1 1 0,1-1-1,-1 1 1,1 0 0,-1-1 0,1 1-1,-1 0 1,1 0 0,-1-1 0,1 1-1,0 0 1,-1 0 0,1 0 0,0 0-1,-1 0 1,1 0 0,0 0 0,-1 0-1,1 0 1,-1 0 0,1 0 0,0 0-1,-1 0 1,1 1 0,-1-1-1,1 0 1,0 0 0,-1 1 0,1-1-1,-1 0 1,1 1 0,-1-1 0,1 0-1,-1 1 1,1-1 0,-1 1 0,1-1-1,-1 1 1,14 24 429,-14-23-406,14 42 363,-2 0 0,-2 1 0,-2 0 0,3 71 0,-11-121-423,0-37-414,6-48 0,-4 77 303,0 0 0,1 0 0,0 1 0,1 0 0,0-1 0,1 1 1,1 1-1,8-16 0,-13 25 127,0 0 0,1 0-1,-1 1 1,0-1 0,1 0 0,-1 0 0,1 1 0,0-1 0,-1 1 0,1-1-1,0 1 1,0 0 0,0 0 0,0 0 0,0 0 0,0 0 0,3-1-1,-4 2 23,1 0-1,-1 0 1,0 1-1,1-1 1,-1 0-1,0 0 0,1 1 1,-1-1-1,0 1 1,0-1-1,1 1 1,-1 0-1,0-1 1,0 1-1,0 0 0,0 0 1,0 0-1,0 0 1,0 0-1,0 0 1,1 1-1,5 9 158,-1-1 0,0 2 0,0-1 1,-1 0-1,3 14 0,3 2 159,-6-18-245,1 1-1,0-1 0,0 0 1,1 0-1,13 13 0,-18-20-76,0 0 0,0 0 0,0-1 0,0 1 0,1 0 0,-1-1 0,1 0 0,-1 0 0,1 0 0,0 0 0,-1 0 0,5 1 0,-6-2-2,1 0 1,-1 0-1,1 0 1,-1-1-1,1 1 0,-1 0 1,1-1-1,-1 1 1,1-1-1,-1 1 1,1-1-1,-1 0 1,0 0-1,0 1 1,1-1-1,-1 0 0,0 0 1,0 0-1,0-1 1,0 1-1,0 0 1,0 0-1,0 0 1,1-3-1,5-9-31,-1-2 0,0 1 0,0-1 1,-2 1-1,0-1 0,3-19 0,-2 10 46,-5 24-29,0-1 0,0 1 0,1 0 0,-1 0 0,0 0 0,0-1 0,0 1 0,1 0 0,-1 0 0,0 0 1,1 0-1,-1 0 0,0 0 0,0-1 0,1 1 0,-1 0 0,0 0 0,1 0 0,-1 0 0,0 0 0,1 0 0,-1 0 1,0 0-1,0 0 0,1 0 0,-1 0 0,0 1 0,1-1 0,-1 0 0,0 0 0,0 0 0,1 0 0,-1 0 0,0 0 1,1 1-1,-1-1 0,0 0 0,0 0 0,0 0 0,1 1 0,-1-1 0,0 0 0,0 0 0,0 1 0,0-1 0,1 0 1,-1 1-1,19 17 96,-10-10-96,80 45-799,-83-48 811,1 0-1,-1-1 0,1 0 0,0 0 0,1-1 0,-1 0 1,1 0-1,-1 0 0,1-1 0,0 0 0,0-1 0,0 0 1,0 0-1,0-1 0,12-1 0,-19 1-6,1-1 1,0 1-1,0-1 1,-1 0-1,1 0 0,0 1 1,-1-1-1,1 0 0,-1-1 1,1 1-1,-1 0 0,0 0 1,1-1-1,-1 1 0,0-1 1,0 1-1,0-1 1,0 1-1,0-1 0,0 1 1,-1-1-1,1 0 0,-1 0 1,1 1-1,-1-1 0,1 0 1,-1 0-1,0 0 1,0-2-1,3-66-105,-4 54 12,1 12 61,0-1 0,0 1-1,-1-1 1,0 1 0,0-1-1,0 1 1,0 0 0,-1-1-1,1 1 1,-1 0 0,0 0-1,-1 0 1,1 0 0,0 1-1,-1-1 1,0 0 0,0 1-1,0 0 1,-1 0-1,1 0 1,-1 0 0,1 1-1,-1-1 1,0 1 0,0 0-1,0 0 1,0 0 0,-1 0-1,1 1 1,0 0 0,-1 0-1,1 0 1,-1 0 0,1 1-1,-1 0 1,1 0 0,-1 0-1,1 0 1,-1 1 0,-6 1-1,7 0 26,1 0 0,0 0 0,0 0 0,0 0 0,0 0 0,1 1 0,-1-1 0,0 1 0,1-1 0,0 1 0,0 0 0,0 0 0,0 0 0,0 1 0,0-1 0,1 0 0,0 1-1,0-1 1,0 1 0,0-1 0,0 1 0,1-1 0,-1 1 0,1 0 0,0 5 0,0-3 24,-1 0 0,1-1-1,1 1 1,-1-1 0,1 1 0,0-1-1,0 1 1,1-1 0,-1 0 0,1 1-1,0-1 1,1 0 0,-1 0 0,1 0-1,0-1 1,5 6 0,-2-4 22,0-1 1,1-1-1,0 1 1,0-1-1,0-1 1,0 1-1,1-1 0,-1 0 1,1-1-1,0 0 1,0 0-1,0 0 1,0-1-1,0-1 1,0 1-1,0-1 0,0-1 1,0 1-1,0-1 1,0-1-1,15-4 1,-9 2 80,0-1 0,0-1 0,-1-1 0,0 0 0,0 0 1,0-1-1,-1-1 0,-1 0 0,1-1 0,19-21 0,-22 19-137,0-1-1,-1 0 0,0 0 0,-1-1 0,0 0 0,-1 0 0,-1-1 1,0 0-1,-1 0 0,-1 0 0,0 0 0,1-27 0,-3 24 27,-1-1-1,-1 1 1,0 0-1,-2 0 1,0 0-1,-1 0 1,0 1-1,-2-1 1,0 1-1,-12-23 1,14 31 7,-17-27-84,20 34 71,0 1 0,0-1 0,0 1 0,0 0 0,0-1 0,0 1 0,0 0-1,-1 0 1,1 0 0,0-1 0,-1 1 0,1 1 0,-1-1 0,1 0 0,-1 0 0,1 1 0,-1-1-1,-1 0 1,2 1 7,0 1 1,0-1-1,1 1 0,-1 0 0,0-1 0,1 1 0,-1-1 0,0 1 1,1 0-1,-1-1 0,1 1 0,-1 0 0,1 0 0,0 0 0,-1-1 1,1 1-1,0 0 0,0 0 0,-1 0 0,1 0 0,0-1 0,0 1 0,0 0 1,0 0-1,0 1 0,-2 31 52,2-28-30,-2 43 174,2 0 0,3 0 1,1 0-1,2 0 1,3-1-1,24 78 0,-19-86-91,20 39 0,-28-66-149,1 1 0,1-1-1,0 0 1,0-1 0,1 0 0,19 18 0,-26-27-61,0-1 0,-1 0 0,1 0 1,0 1-1,0-1 0,0 0 0,0-1 1,0 1-1,0 0 0,0-1 0,0 1 1,0-1-1,0 1 0,1-1 0,-1 0 1,0 0-1,0 0 0,4-1 0,-3 1-306,-1-1-1,0 0 0,0 0 0,0 0 0,0 0 0,1 0 0,-1 0 1,-1 0-1,1 0 0,0-1 0,2-1 0,14-20-6290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5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11002,'0'0'2649,"0"0"-2049,0 0-552,0 0 1176,0 0-376,0 0-447,136 0-25,-102 0-224,1 0-208,-5 0 56,-3 0-272,-8 0 224,-9 2-705,-10 7-1119,0 0-2689,-2 2-4873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6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6009,'0'0'2745,"0"0"-673,0 0-223,0 0-441,0 0-96,153 0-616,-106 0-111,-2 0-209,-6 5-296,-6-1-160,-6 0 0,-12 10-993,-6-5-1559,-9 2-5618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8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47 4337,'0'0'2102,"0"0"-1241,0 0-373,0 0 370,0 0 33,0 0-175,-6 9-257,-1 3-169,1 0 1,0 1-1,0-1 1,2 1 0,-1 1-1,2-1 1,0 1-1,0-1 1,2 1 0,-1 15-1,1-13-90,2 1 0,0-1 1,0 1-1,2-1 0,4 19 0,-4-28-164,0 1 0,0-1 1,1 0-1,0-1 0,0 1 0,0-1 1,1 0-1,0 0 0,0 0 1,1-1-1,-1 1 0,1-1 0,9 6 1,-3-4 1,0 0 1,0-1-1,0 0 0,1-1 1,0 0-1,0-1 1,0-1-1,1 0 0,-1 0 1,1-2-1,-1 1 1,1-2-1,0 0 1,0-1-1,19-3 0,-28 3 5,0 0-1,-1-1 1,1 0-1,0 0 1,-1 0-1,1 0 0,-1-1 1,0 0-1,1 0 1,-1 0-1,-1 0 1,1-1-1,0 0 0,-1 0 1,0 1-1,0-2 1,0 1-1,0 0 0,-1-1 1,0 1-1,0-1 1,0 0-1,0 1 1,-1-1-1,2-10 0,1-9 18,-1 0-1,-1-1 1,-2-47-1,0 68-67,-1-6 40,0 1 0,-1-1 0,0 0 0,-1 0-1,0 1 1,-1 0 0,0-1 0,0 1 0,-1 1 0,0-1 0,0 1 0,-1 0 0,0 0 0,-1 0 0,0 1 0,0 0 0,0 0 0,-13-8 0,11 9-6,0-1 1,-1 1-1,0 1 1,0 0 0,0 0-1,0 1 1,-1 1-1,0-1 1,0 2 0,1-1-1,-2 1 1,1 1-1,0 0 1,0 1-1,0 0 1,-17 3 0,22-1-38,0 0 0,-1 1-1,1-1 1,0 2 0,0-1 0,1 1 0,-1 0 0,1 0 0,0 0 0,0 1 0,0-1 0,0 1 0,1 1 0,0-1 0,-5 8 0,3-3-107,0 0 1,0 1-1,1-1 1,0 1 0,1 0-1,0 0 1,1 0-1,-2 14 1,4-19-147,0 1 1,0 0-1,1 0 0,0 0 0,0 0 0,1 0 1,-1 0-1,2 0 0,-1-1 0,1 1 1,0 0-1,0-1 0,5 9 0,12 13-4462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13299,'0'0'1816,"0"0"-1048,0 0-696,0 0 288,0 0-312,0 0-48,0 0-1008,22 0-976,-10-13-1969,-2 0-4337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2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59 102 6545,'0'0'3569,"0"0"-2110,0 0-616,0 0-408,0 0-198,0 0-161,5-13-36,22-41 119,-25 51-106,0 1 1,0-1-1,0 1 1,1-1-1,-1 1 1,1 0 0,-1 0-1,1 0 1,0 0-1,0 0 1,0 1-1,0-1 1,0 1-1,0 0 1,0 0-1,1 0 1,-1 0-1,0 1 1,1-1-1,4 1 1,0 0 82,0 0 0,0 0-1,0 1 1,-1 0 0,1 0 0,12 4 0,-12-1-70,0 0 0,0 1 0,0-1 0,-1 1 0,0 1 0,0 0 1,0 0-1,-1 0 0,0 0 0,0 1 0,-1 0 0,1 1 0,-2-1 0,1 1 0,-1 0 0,0 0 0,-1 0 1,1 0-1,-2 1 0,1 0 0,-1-1 0,-1 1 0,1 0 0,-1 15 0,-1-14-55,0-1 0,0 0 0,-1 0 0,0 1 0,0-1 0,-1 0 0,-1 0 0,1-1 0,-2 1 0,-7 16 0,8-20-7,-1 1 0,1-1-1,-1 0 1,0 0 0,-1 0 0,1-1-1,-1 0 1,0 1 0,0-2-1,-1 1 1,1 0 0,-1-1 0,1 0-1,-1-1 1,0 1 0,-10 2-1,13-4-5,-1 0-1,0 0 1,0 0-1,0-1 0,0 1 1,0-1-1,0 0 0,0 0 1,0-1-1,0 1 1,0-1-1,0 0 0,0 0 1,1 0-1,-1 0 1,0-1-1,0 1 0,1-1 1,-4-2-1,5 2-30,-1-1-1,1 1 0,0 0 1,1-1-1,-1 1 0,0-1 1,1 1-1,-1-1 0,1 0 1,0 0-1,0 1 1,0-1-1,0 0 0,0 0 1,1 0-1,-1 0 0,1 0 1,0 0-1,0-1 0,0 1 1,0 0-1,1 0 0,-1 0 1,1 0-1,1-4 0,-1 6 29,-1-1-1,1 0 0,0 1 0,0-1 0,0 1 1,0-1-1,0 1 0,1 0 0,-1-1 0,0 1 0,1 0 1,-1 0-1,1 0 0,-1 0 0,1 0 0,-1 0 0,1 0 1,0 1-1,-1-1 0,1 0 0,0 1 0,0-1 1,3 1-1,47-5-67,-44 5 76,14-1 69,0 1 0,0 1 0,-1 1 0,1 1-1,0 0 1,-1 2 0,25 9 0,-37-11-14,-1 0 0,0 1 0,-1 1 0,1-1 0,-1 1 0,0 0 0,0 1 0,0 0 0,-1 0 0,0 0 0,0 1 0,0 0 0,-1 0 0,0 1 0,-1-1 0,0 1 0,0 0 0,0 0 0,-1 0 0,4 15-1,-5-11-34,1-1 0,-2 1 0,1-1-1,-2 1 1,1 0 0,-2 0-1,0-1 1,0 1 0,-1 0-1,0-1 1,-1 1 0,0-1-1,-1 0 1,-1 0 0,1 0-1,-2-1 1,1 0 0,-14 18-1,9-16-15,0 0 0,-1-1 0,0 0 0,0-1 0,-2 0 0,1-1 0,-1 0 0,0-1 0,-1-1 0,0 0 0,0-1 0,0 0 0,-29 7 0,21-9 10,1 0 0,-1-1 0,1-1 0,-1-2 0,-24-1 0,37 1-11,1-1 0,-1 0 0,0-1 0,1 0-1,-1 0 1,1-1 0,0 0 0,0 0 0,0-1 0,0 0-1,1-1 1,-1 1 0,1-1 0,0-1 0,-9-8 0,15 11-155,-1 0-1,1 0 1,0-1 0,0 1 0,0 0 0,0 0 0,1-1 0,-1 1 0,1 0-1,0-1 1,0 1 0,0-1 0,0 1 0,0 0 0,1-1 0,0 1 0,-1 0-1,1 0 1,1-1 0,-1 1 0,2-4 0,11-13-5727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9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10338,'0'0'2218,"0"0"-998,0 0-642,0 0-152,0 0-251,9-7-11,-3 1-154,1 1-1,0 0 1,0 0-1,0 1 1,0 0-1,1 0 1,0 1 0,-1 0-1,1 0 1,1 1-1,-1 0 1,12-2-1,-8 4 26,0-2-33,0 2 0,0-1 0,0 2 0,1-1 1,14 4-1,-24-3-2,0 0 0,0 0 0,-1 0 1,1 0-1,0 0 0,-1 1 0,1-1 0,-1 1 1,0-1-1,1 1 0,-1 0 0,0 0 0,0 0 1,0 0-1,0 0 0,0 1 0,-1-1 0,1 1 1,-1-1-1,0 1 0,1-1 0,-1 1 1,0 0-1,-1 0 0,1-1 0,0 1 0,0 5 1,0 1 14,-1 0 1,1 1 0,-1-1-1,-1 1 1,0-1 0,0 0 0,-1 1-1,0-1 1,-1 0 0,0 0-1,-5 11 1,-5 4 81,0-1 0,-27 34 0,25-37-54,0 2 0,2-1 0,-15 33-1,27-53-34,0 1-1,0 0 0,0 0 0,0-1 0,1 1 0,-1 0 0,1 0 1,0 0-1,-1 0 0,1 0 0,0 0 0,0-1 0,0 1 0,0 0 1,0 0-1,1 0 0,-1 0 0,1 0 0,-1 0 0,1 0 0,-1-1 1,1 1-1,0 0 0,0-1 0,0 1 0,0 0 0,0-1 0,1 1 1,-1-1-1,0 0 0,1 1 0,-1-1 0,1 0 0,-1 0 0,1 0 1,-1 0-1,1 0 0,0 0 0,0 0 0,-1 0 0,1-1 0,2 1 1,10 3 64,-1-2-1,1 1 1,0-2 0,25 1 0,-30-2-65,27 1 60,45-4 0,-70 1-200,0 1 1,0-2-1,-1 1 0,1-1 1,0-1-1,-1 0 0,0 0 0,12-8 1,18-15-3529,-9 0-4118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9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4705,'0'0'4996,"0"0"-3471,0 0-1190,0 0-76,0 0-32,0 0 21,17-5-163,9-3 97,0 2 0,0 0 0,51-2 0,-65 7 11,0 1-1,0 1 0,0 0 1,-1 1-1,24 6 0,-30-6-119,0-1 0,0 2 0,0-1 0,-1 0 0,1 1 0,0 0-1,-1 0 1,0 0 0,0 1 0,0 0 0,0-1 0,0 1 0,-1 0-1,5 7 1,-5-5-29,-1-1 1,1 1-1,-1 0 0,0 0 0,0 1 1,-1-1-1,0 0 0,0 1 0,0-1 0,-1 0 1,0 1-1,0-1 0,-1 1 0,0-1 0,0 0 1,0 1-1,-1-1 0,0 0 0,0 0 1,0 0-1,-1 0 0,-3 6 0,-9 13-14,0-1 0,-2 0 0,-30 33 0,34-41-22,-6 5-7,-21 26 11,37-44-12,1 0 0,0 1 0,0-1 1,0 1-1,0-1 0,1 1 0,-1 0 1,1 0-1,0 0 0,0 0 0,0 6 1,1-9-1,0 0 1,0 0-1,1 0 1,-1 0-1,1 0 1,-1-1-1,1 1 1,-1 0-1,1 0 1,0 0-1,-1-1 1,1 1-1,0 0 1,-1-1-1,1 1 1,0-1-1,0 1 1,0-1-1,0 1 1,0-1-1,-1 1 1,1-1-1,0 0 1,0 1-1,2-1 1,31 7 186,-25-6-67,58 11-88,0-4 0,1-3 0,-1-2 1,79-8-1,-128 3-711,1-1 0,-1-1 0,0-1 0,31-11 0,-1-6-4729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09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28 164 6209,'0'0'4060,"0"0"-2675,0 0-715,0 0 550,0 0-269,0 0-313,-5-21-169,-14-62-320,18 81-119,0 0 0,1 0-1,-1 0 1,1 0 0,0 0-1,-1 0 1,1 0-1,0 0 1,0 0 0,0 0-1,1 1 1,-1-1 0,0 0-1,1 0 1,-1 0-1,1 0 1,0 0 0,-1 0-1,1 1 1,0-1 0,0 0-1,0 1 1,0-1 0,1 0-1,-1 1 1,0 0-1,1-1 1,-1 1 0,1 0-1,2-2 1,-3 2-7,1 1 0,-1-1 0,1 1 0,-1-1 0,1 1 0,0 0 1,-1 0-1,1 0 0,-1 0 0,1 0 0,0 0 0,-1 0 0,1 0 0,-1 1 0,1-1 0,-1 1 0,1-1 0,-1 1 0,1 0 1,-1-1-1,1 1 0,-1 0 0,0 0 0,1 0 0,-1 0 0,1 1 0,4 7-9,0-1 0,0 1 0,-1 0-1,-1 1 1,1-1 0,-2 1 0,1 0 0,3 20 0,10 89 286,-14-88-193,7 77 183,10 83-236,-19-188-1196,0-9-232,-1-8-2781,0-4-3982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0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4233,'0'0'5866,"0"0"-3974,0 0-1542,0 0-123,0 0 296,0 0-266,-7 7-113,-1 4-35,1-1 0,1 1 1,0 1-1,1-1 0,0 1 0,0 0 0,2 1 0,-1-1 0,2 0 1,-1 1-1,0 20 0,0 0 121,0 0 0,3 0-1,0 1 1,8 47 0,-6-72-209,-1 0 1,2 1-1,-1-1 0,1 0 1,1 0-1,-1 0 1,2-1-1,-1 1 0,1-1 1,0 0-1,1 0 0,0-1 1,0 0-1,1 0 0,-1 0 1,2-1-1,-1 0 0,1 0 1,-1 0-1,11 4 1,-13-8 6,1 1 0,-1-1 0,1 0 0,0 0 0,-1-1 0,1 1 0,0-2 0,0 1 1,0 0-1,0-1 0,0 0 0,0-1 0,0 1 0,6-2 0,-9 1-14,0 0 1,0 0-1,0-1 0,0 1 0,0-1 1,0 0-1,-1 1 0,1-1 1,-1 0-1,1 0 0,-1-1 0,0 1 1,0 0-1,0-1 0,0 0 0,0 1 1,0-1-1,-1 0 0,1 0 0,-1 0 1,0 0-1,0 0 0,0 0 1,0 0-1,-1 0 0,1-6 0,0-2 21,0 0-1,-1 1 1,0-1 0,-1 0-1,0 0 1,0 1-1,-1-1 1,-1 0-1,-6-17 1,7 24-32,1 0 0,-1 1-1,0-1 1,0 0 0,-1 1 0,1 0 0,-1 0-1,1-1 1,-1 2 0,0-1 0,0 0 0,0 0-1,-1 1 1,1 0 0,-1 0 0,1 0 0,-1 0-1,0 0 1,0 1 0,0 0 0,1-1 0,-1 1-1,0 1 1,-1-1 0,1 1 0,0-1 0,0 1-1,-6 1 1,8 0-25,0-1 1,0 1-1,0 0 1,0 0-1,0 0 0,1 0 1,-1 1-1,0-1 0,1 0 1,-1 1-1,1-1 1,0 1-1,-1-1 0,1 1 1,0 0-1,0 0 0,0-1 1,0 1-1,0 0 1,0 0-1,1 0 0,-1 0 1,1 0-1,-1 0 0,1 3 1,-7 56-1444,8-3-5294,5-37 120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0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80 10338,'0'0'1415,"0"0"-243,0 0 193,0 0-182,0 0-318,0 0-523,-11-13-146,-37-37-52,46 48-145,0 0 0,0 1 0,0-1 0,0 1 0,0 0 0,0 0 0,0 0 0,0 0 0,-1 0 0,1 0 0,-1 0 0,1 1 0,0-1 0,-1 1 0,1 0 1,-1 0-1,1 0 0,-1 0 0,1 0 0,-1 0 0,1 1 0,0-1 0,-1 1 0,1 0 0,-1-1 0,-3 3 0,1 0-21,-1 1 0,1-1 0,0 1 0,0 0-1,0 1 1,0-1 0,-4 6 0,6-6 20,-1 1-1,1-1 1,0 1-1,0 0 1,0 0-1,1 0 1,0 0 0,0 0-1,0 1 1,0-1-1,1 1 1,0-1-1,0 1 1,1-1 0,0 1-1,-1 0 1,3 10-1,-2-13-15,1 0 1,0 0-1,0 0 0,0 0 0,0-1 0,1 1 0,-1 0 0,1 0 0,-1-1 1,1 1-1,0-1 0,0 1 0,1-1 0,-1 0 0,0 0 0,1 0 0,-1 0 1,1 0-1,-1-1 0,1 1 0,0-1 0,0 0 0,0 0 0,0 0 0,0 0 1,0 0-1,0 0 0,0-1 0,0 0 0,0 1 0,0-1 0,5-1 0,-3 1-1,0-1-1,0 1 0,0-1 0,0-1 1,-1 1-1,1-1 0,0 1 0,-1-1 1,1-1-1,-1 1 0,1-1 0,-1 1 1,0-1-1,0 0 0,-1-1 0,1 1 1,-1-1-1,1 0 0,4-7 0,-1 0 43,0 1-1,-1-1 0,-1 0 1,0 0-1,0-1 1,-1 0-1,3-15 0,-6 19 33,3 81 389,4 0-1,3 0 1,37 126 0,-21-89-104,-25-91-1352,-2-18 804,-1-1 1,1 1 0,0-1 0,-1 1-1,1-1 1,-1 1 0,1-1 0,-1 0-1,1 1 1,-1-1 0,1 0-1,-1 1 1,0-1 0,1 0 0,-1 0-1,1 1 1,-1-1 0,0 0 0,1 0-1,-1 0 1,0 0 0,1 0 0,-1 0-1,1 0 1,-2 0 0,-19 0-7488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2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0 328 4905,'0'0'1712,"0"0"-715,0 0-35,0 0 300,0 0-16,0 0-279,21-3-15,159-17 1392,47 6-946,297-9-783,375-11 645,-138-32-911,181-4-195,-901 68-141,547-58-32,-450 27-193,-152 31-2020,-10 2-1926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2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0 265 4401,'0'0'1960,"0"0"-29,0 0-237,0 0-103,0 0-347,0 0-771,2-15-211,6-234 1423,-8 249-1631,0 0-24,0 0 3,0 0-96,0 0-155,0 35-127,3 10 600,2 0-1,12 56 0,0-7 33,-16-84-596,4 20 560,4-21-5178,-6-9 2028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3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 4625,'0'0'1934,"0"0"-859,0 0-347,0 0 561,0 0-55,0 0-418,13 21-109,46 66-250,-56-83-401,1 0-1,-1 0 1,1 0-1,-1-1 1,1 0-1,0 1 1,1-1-1,-1 0 0,0-1 1,1 1-1,0-1 1,-1 0-1,1 0 1,0-1-1,0 1 1,0-1-1,0 0 1,0 0-1,0-1 0,1 0 1,-1 0-1,0 0 1,8-1-1,3 0-33,-8 1 18,-1-1 0,0 1 0,0-2 0,0 1 0,0-1 0,0 0 0,0-1 0,0 1 0,-1-1 1,1-1-1,-1 1 0,0-1 0,0 0 0,0-1 0,0 1 0,-1-1 0,0 0 0,0-1 0,0 1 0,-1-1 0,0 0 0,0 0 1,0 0-1,-1-1 0,1 1 0,-2-1 0,1 0 0,-1 0 0,0 0 0,0 0 0,-1 0 0,0 0 0,0 0 0,-1-1 1,0 1-1,-1-7 0,0 11-20,0 0 0,0 0 0,-1 0 0,1 0 0,-1 0 0,1 0 0,-1 1 1,0-1-1,0 1 0,0 0 0,-1-1 0,1 1 0,-1 0 0,1 0 0,-1 0 0,1 1 1,-1-1-1,0 1 0,0-1 0,0 1 0,0 0 0,0 0 0,0 0 0,0 1 0,0-1 0,0 1 1,-5-1-1,-1 0-35,1 0 0,0 1 0,0-1 0,-1 2 0,1-1 0,0 1 0,0 0 0,0 1 0,-14 4 0,18-4-83,-1 1 1,0 0-1,1 1 1,-1-1-1,1 1 0,0 0 1,0 0-1,0 0 0,1 0 1,0 1-1,0 0 0,0-1 1,0 1-1,1 0 0,-3 7 1,-1 3-1249,1 0 0,1 1 0,-4 29 1,4-12-3551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3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8 6025,'0'0'1638,"0"0"-646,0 0 44,-6 22 217,-15 69-364,20-87-846,0 1-1,0 0 1,1 0 0,-1 0-1,1 0 1,0 0 0,1 0-1,-1-1 1,1 1 0,0 0-1,0 0 1,1 0-1,-1-1 1,1 1 0,0-1-1,0 1 1,1-1 0,-1 0-1,1 0 1,0 0 0,0 0-1,0 0 1,1-1-1,-1 1 1,1-1 0,0 0-1,0 0 1,0-1 0,0 1-1,0-1 1,1 0 0,-1 0-1,1 0 1,4 1 0,-1 0 27,-1-1 0,1 0 0,-1-1 0,1 1 0,0-2 0,0 1 0,-1-1 0,1 0 1,0 0-1,0-1 0,-1 0 0,1-1 0,0 1 0,-1-2 0,0 1 0,1-1 1,-1 0-1,11-7 0,-12 5 47,0 0 0,-1-1 0,0 1 0,0-1 0,0 0 0,-1-1 1,0 1-1,0-1 0,-1 0 0,1 0 0,-1 0 0,-1 0 0,0-1 0,0 1 0,0-1 0,-1 1 1,0-1-1,-1 0 0,1 1 0,-3-15 0,2 18-84,-1 0 1,0 1-1,0-1 0,0 1 0,0-1 1,0 1-1,-1-1 0,0 1 0,0 0 1,0 0-1,0 0 0,0 0 0,0 0 1,-1 1-1,0-1 0,1 1 0,-1-1 1,0 1-1,0 0 0,0 0 0,0 0 1,-1 1-1,1-1 0,0 1 0,-8-3 1,3 1-43,-1 1 1,0-1-1,0 1 1,1 1-1,-1 0 1,0 0 0,-1 0-1,1 1 1,-17 3-1,24-3-49,0 1 0,0 0-1,0 0 1,0 0 0,0 0 0,0 0-1,0 0 1,1 1 0,-1-1-1,1 0 1,-1 1 0,1-1 0,-1 1-1,1 0 1,0-1 0,0 1-1,0 0 1,0 0 0,0 0 0,0 0-1,0 0 1,1 0 0,-1 0 0,1 0-1,-1 2 1,-4 57-3012,5-54 2398,0 18-3902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3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4865,'0'0'8154,"0"0"-6786,0 0-1008,0 0-240,0 0 440,0 0-408,0 0-152,25 29-304,-15-29-1872,-3 0-2329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3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9058,'0'0'1443,"0"0"-362,0 0-319,0 0-145,0 0 50,0 0-389,-17 12-188,-53 44 50,65-50-87,0 0 0,1 1 0,0 0 0,0 0-1,1 0 1,0 0 0,0 1 0,0-1-1,1 1 1,0 0 0,1 0 0,0 0 0,0-1-1,0 1 1,1 0 0,1 11 0,-1 2 122,-1 7-6,1-1 0,1 1 0,1-1 0,2 1 0,1-1 0,1 0 0,1 0 0,1-1 0,2 0 0,0-1 0,2 0 0,1 0 0,0-1 0,2-1 0,22 26 0,-20-28-128,0-2-1,2 0 1,1-1-1,0-1 0,1-1 1,1-1-1,0-1 1,29 14-1,-36-20-33,1-2-1,0 1 0,0-2 0,1 0 1,0-1-1,0-1 0,0-1 1,0 0-1,0-1 0,0-1 0,1 0 1,-1-2-1,29-5 0,-38 5-2,0 0 0,0-1-1,0 0 1,-1-1-1,1 0 1,-1 0 0,0-1-1,0 1 1,0-2 0,0 1-1,-1-1 1,8-8-1,-6 3-5,0 0-1,0 0 0,-1-1 0,-1 0 1,0 0-1,0-1 0,3-13 0,0-7-31,-1-1 0,-2 0 0,-1-1 0,-2 0 1,-1-38-1,-2 39-32,-1 0 0,-9-47 1,9 71 41,-1 0 1,-1 0 0,0 1-1,0-1 1,-1 1 0,0 0-1,-1 0 1,0 0 0,0 1-1,0 0 1,-1 0 0,-13-13-1,19 21 21,0-1 1,0 1-1,-1-1 0,1 1 0,0 0 0,-1-1 0,1 1 0,-1 0 0,1-1 0,0 1 0,-1 0 0,1-1 0,-1 1 0,1 0 0,-1 0 0,1 0 0,-1-1 0,1 1 0,-1 0 0,1 0 0,-1 0 0,1 0 0,-1 0 0,1 0 0,-1 0 0,1 0 0,-1 0 0,1 0 0,-1 0 1,1 0-1,-1 0 0,1 1 0,-1-1 0,1 0 0,-1 0 0,1 0 0,0 1 0,-1-1 0,1 0 0,-1 1 0,1-1 0,0 0 0,-1 1 0,1-1 0,-1 0 0,1 1 0,0-1 0,0 1 0,-1-1 0,1 1 0,0-1 0,0 1 0,0-1 0,-1 1 0,1 0 0,-5 30-46,5-28 43,-1 22 14,1 0-1,2 1 1,0-1 0,1 0-1,2-1 1,0 1 0,2-1-1,1 0 1,1 0 0,0-1-1,2 0 1,1-1 0,1 0-1,0-1 1,2 0 0,0-1-1,2-1 1,0-1 0,28 24-1,-31-30-2,0-1 0,1-1 0,1 0 0,-1-1 0,27 10 0,-33-15 0,0-1 1,1 0-1,0-1 1,0 0-1,0-1 1,0 0-1,0 0 0,0-1 1,0 0-1,0-1 1,14-2-1,-18 1 10,-1 0 0,0 0 1,0 0-1,0 0 0,0-1 0,0 0 0,0 0 1,-1 0-1,0 0 0,1-1 0,-1 0 0,0 0 0,-1 0 1,1 0-1,-1 0 0,0-1 0,0 0 0,0 0 0,0 1 1,-1-2-1,0 1 0,0 0 0,0 0 0,1-9 1,2-12 85,-2 0 1,0 0 0,-1-48 0,-2 63-79,-1-5 0,0 0 1,-1 1 0,0 0-1,-2-1 1,1 1 0,-2 0-1,0 0 1,-1 1 0,0 0-1,-1 0 1,-1 0-1,0 1 1,-1 0 0,0 0-1,-1 1 1,-1 1 0,-18-17-1,15 16-1,0 1 0,-2 0 0,1 1 0,-1 1 0,-1 0-1,0 1 1,0 1 0,0 0 0,-1 2 0,0 0 0,0 1 0,-1 0-1,1 2 1,-28-1 0,28 3-37,-1 1 1,0 1-1,0 0 0,1 2 0,0 0 0,-1 1 1,-25 11-1,33-11-6,0 0 1,0 2 0,0-1-1,1 1 1,0 1 0,0 0-1,1 0 1,0 1 0,1 0-1,-1 0 1,2 1 0,-9 14-1,11-15-114,1 0-1,0 0 1,0 0-1,1 0 0,0 1 1,1 0-1,0-1 1,0 1-1,1 0 0,0 15 1,2-15-460,0 0 0,0 0 1,0 0-1,1 0 0,1 0 1,3 9-1,15 23-5811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4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54 5921,'0'0'1795,"0"0"-744,0 0-179,-6 23 255,-18 71-173,22-87-890,1 0 1,0 0-1,1 0 0,0-1 1,0 1-1,0 0 0,1 0 1,0 0-1,0 0 0,1 0 1,0-1-1,0 1 0,0 0 1,1-1-1,0 0 0,1 0 1,-1 0-1,1 0 0,0 0 1,0-1-1,1 0 0,5 6 1,1-2 29,0 1-1,1-1 1,0-1 0,0 0 0,0-1 0,1 0 0,0-1-1,20 6 1,-21-8-27,-1-1-1,1 0 0,-1-1 0,1 0 0,0-1 0,0 0 1,0-1-1,0 0 0,0-1 0,21-4 0,-26 3-27,-1 0-1,0-1 0,0 1 0,0-1 1,0 0-1,0 0 0,0-1 0,-1 0 1,1 0-1,-1 0 0,0-1 0,-1 0 0,1 1 1,-1-2-1,0 1 0,0 0 0,0-1 1,-1 0-1,0 0 0,3-8 0,-2 6 24,-1-1 0,0 1 0,-1 0-1,0-1 1,0 0 0,-1 1 0,0-1 0,-1 0-1,0 0 1,0 1 0,-1-1 0,0 0-1,0 0 1,-1 1 0,0-1 0,-1 1 0,1 0-1,-2-1 1,1 1 0,-1 1 0,-1-1 0,1 0-1,-1 1 1,-1 0 0,-8-9 0,5 7-21,-1 0 0,-1 1 1,1 0-1,-2 1 0,1 0 0,-1 0 1,0 1-1,0 1 0,0 0 1,-1 1-1,0 0 0,0 1 1,0 0-1,0 1 0,0 1 1,-17 0-1,24 1-122,1 0 0,0 0 0,0 0 0,-1 1 0,1 0 1,0 0-1,0 0 0,0 0 0,0 1 0,0 0 0,0 0 0,0 1 1,0-1-1,1 1 0,-1 0 0,1 0 0,0 0 0,0 1 0,0 0 0,1 0 1,-1 0-1,1 0 0,0 0 0,0 0 0,0 1 0,0 0 0,1-1 0,0 1 1,0 0-1,0 0 0,1 0 0,0 1 0,0-1 0,0 0 0,0 10 1,0 58-6347,1-45-775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4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10562,'0'0'1446,"0"0"-705,0 0-60,0 0 267,0 0-193,0 0-439,27-11-42,84-34 4,-104 42-246,0 0 1,1 1-1,-1 0 1,1 0-1,0 1 0,-1-1 1,1 2-1,0-1 1,0 1-1,13 2 1,1 0 25,-17-2-47,1 0 1,-1 1 0,1 0 0,-1 1 0,1-1 0,-1 1 0,0 0 0,0 0 0,0 0 0,0 1 0,0 0 0,-1 0-1,1 0 1,-1 1 0,0-1 0,0 1 0,0 0 0,0 0 0,-1 0 0,0 1 0,1-1 0,-2 1 0,1 0 0,0 0-1,-1 0 1,0 0 0,0 0 0,-1 1 0,1-1 0,-1 0 0,0 9 0,-1-5-42,0 0 1,-1 1-1,0-1 1,-1 0-1,1-1 0,-2 1 1,0 0-1,0-1 1,0 1-1,-1-1 0,0 0 1,-1 0-1,0 0 1,0-1-1,-12 14 0,-13 14 107,-24 31-52,51-60-22,0-1 1,0 1-1,0 0 1,1 0-1,-1 0 1,2 0-1,-1 0 0,1 1 1,-1-1-1,2 0 1,-1 7-1,1-11 1,0 0-1,0 0 1,1-1-1,-1 1 0,1 0 1,-1-1-1,1 1 1,-1 0-1,1-1 1,0 1-1,0-1 1,0 1-1,0-1 0,0 1 1,0-1-1,0 0 1,1 1-1,-1-1 1,2 2-1,2 0 16,0 0 0,-1-1 0,1 1 0,0-1 0,1 0 1,6 2-1,3 0 28,0-1 0,0-1 0,30 1 0,-35-3-375,0 0 0,0-1 0,0-1 1,0 0-1,0 0 0,-1-1 0,1 0 0,-1-1 1,1 0-1,-1 0 0,0-1 0,-1 0 0,1-1 0,-1 0 1,14-13-1,17-12-8475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40 10698,'0'0'2526,"0"0"-1226,0 0-662,0 0 241,0 0-356,-23-7-319,-69-21-136,88 27-68,1 0 0,-1 0 0,0 1 0,1-1 0,-1 1 0,0-1-1,1 1 1,-1 0 0,0 1 0,1-1 0,-1 1 0,1 0 0,-1-1 0,0 1 0,1 1 0,0-1 0,-1 1 0,1-1 0,0 1 0,-6 4 0,3-1-13,1 1 0,0 0-1,0 0 1,0 0-1,1 1 1,-7 13 0,4-9-16,2-1 32,1-1-1,0 1 1,0 0 0,-2 11-1,5-17-1,0 0-1,0 1 1,0-1-1,1 0 1,-1 1-1,1-1 1,0 1-1,1-1 1,-1 1-1,1-1 1,0 1-1,2 6 1,-2-10-22,1 1 0,-1-1 0,1 1-1,0-1 1,-1 0 0,1 0 0,0 0 0,0 0 0,0 0 0,0 0 0,0 0-1,0-1 1,0 1 0,0-1 0,0 1 0,0-1 0,0 0 0,1 0 0,-1 0-1,3 0 1,46-4-66,-43 2 31,-1 0 0,1-1 0,-1 0 1,0 0-1,1 0 0,-2-1 0,1 0 0,0 0 0,-1-1 0,0 0 0,8-8 1,1-2 72,-2 0 0,1-1 0,11-20 1,-17 86 1049,-6-25-931,45 335 588,-41-345-727,-7-15-76,1 1-1,0-1 0,0 0 0,0 0 1,0 1-1,1-1 0,-1 0 0,0 0 1,0 0-1,0 1 0,0-1 0,0 0 1,0 0-1,0 0 0,0 1 0,0-1 1,0 0-1,1 0 0,-1 0 0,0 0 1,0 1-1,0-1 0,0 0 0,1 0 1,-1 0-1,0 0 0,0 0 1,0 0-1,1 1 0,-1-1 0,0 0 1,0 0-1,0 0 0,1 0 0,-1 0 1,0 0-1,0 0 0,0 0 0,1 0 1,-1 0-1,0 0 0,0 0 0,1 0 1,-1 0-1,0 0 0,0 0 0,0 0 1,1-1-1,-1 1 0,0 0 0,0 0 1,0 0-1,1 0 0,-1 0 1,0 0-1,0 0 0,0-1 0,0 1 1,0 0-1,1 0 0,-1-1 0,2-6-6484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5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9418,'0'0'1952,"0"0"-255,14 135-297,-4-66-192,3 7-191,2 2-569,-1-3-224,1-4-56,-2-8-96,-1-12-144,-2-14-72,-3-10-408,-2-16-329,-5-8-1719,0-3-3377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6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1 356 8730,'0'0'1627,"0"0"-694,0 0 80,0 0 460,0 0-307,0 0-325,16 22-258,50 76-152,-59-86-340,0 0-1,-1 1 1,-1 0 0,0 0-1,0 0 1,-2 0 0,3 16 0,6 21 52,-10-44-128,-1-3-17,-1-1 0,1 1 1,-1-1-1,1 1 1,0-1-1,0 1 0,0-1 1,0 1-1,0-1 0,1 0 1,-1 0-1,1 0 1,-1 0-1,1 0 0,0 0 1,2 2-1,-2-6-62,0 0 0,-1 0 1,0 0-1,1 0 0,-1 0 0,0-1 0,0 1 0,0-1 1,0 1-1,-1-1 0,1 1 0,-1-1 0,0 1 0,1-3 1,0-1-23,7-30-247,20-70-709,-24 94 989,0 0 1,1 1-1,1 0 1,-1 0-1,2 0 1,10-13-1,-17 22 56,1 1 0,-1 0 0,1 0-1,0 1 1,0-1 0,0 0 0,-1 0 0,1 0 0,0 0-1,0 1 1,0-1 0,0 0 0,0 1 0,0-1 0,0 1-1,1-1 1,-1 1 0,0 0 0,0-1 0,0 1 0,0 0-1,1 0 1,-1 0 0,0 0 0,0 0 0,0 0 0,1 0-1,-1 0 1,0 0 0,0 1 0,0-1 0,0 0 0,0 1-1,1-1 1,-1 1 0,0-1 0,0 1 0,0 0-1,0-1 1,0 1 0,0 0 0,-1 0 0,1 0 0,0 0-1,0 0 1,-1-1 0,1 1 0,0 1 0,-1-1 0,1 0-1,-1 0 1,1 2 0,6 9 227,-1 0-1,-1 1 1,6 23-1,-6-21 34,2 7 72,-1-5-161,0 1 0,1-1 1,13 23-1,-18-37-176,0 0 0,-1-1 0,1 1 0,0 0 0,0-1-1,1 1 1,-1-1 0,0 1 0,1-1 0,-1 0 0,1 0 0,0 0-1,0-1 1,0 1 0,0-1 0,0 1 0,0-1 0,0 0-1,0 0 1,1-1 0,-1 1 0,0 0 0,0-1 0,1 0 0,4 0-1,-6-1 2,1 0 0,0 0-1,-1 0 1,1-1 0,-1 1-1,0-1 1,1 1 0,-1-1-1,0 0 1,0 0 0,0 0-1,0 0 1,-1 0 0,1 0-1,0-1 1,-1 1 0,1-1-1,-1 1 1,2-6 0,19-56-235,-20 57 174,12-58-62,-12 48-23,2 0 0,0 0 0,1 0 0,13-32 0,-18 49 144,0-1 0,1 1 0,-1-1-1,0 1 1,0 0 0,0-1 0,0 1 0,0-1-1,1 1 1,-1 0 0,0-1 0,0 1-1,1 0 1,-1-1 0,0 1 0,0 0-1,1-1 1,-1 1 0,0 0 0,1 0-1,-1-1 1,0 1 0,1 0 0,-1 0-1,1 0 1,-1 0 0,0-1 0,1 1 0,-1 0-1,1 0 1,-1 0 0,0 0 0,1 0-1,-1 0 1,1 0 0,-1 0 0,1 0-1,-1 0 1,0 0 0,1 1 0,-1-1-1,1 0 1,-1 0 0,0 0 0,1 0-1,-1 1 1,0-1 0,1 0 0,-1 0 0,0 1-1,1-1 1,-1 0 0,0 0 0,1 1-1,-1-1 1,0 0 0,0 1 0,1-1-1,-1 1 1,0-1 0,0 0 0,0 1-1,0-1 1,0 1 0,1-1 0,-1 1 0,11 34 116,-9-27-98,1 0 13,0 1 0,1 0-1,0-1 1,0 0 0,1 0-1,0 0 1,7 8 0,-11-15-62,0 0 1,0 1 0,1-1 0,-1 0 0,0 0 0,0 1 0,1-1-1,-1 0 1,0 0 0,1-1 0,-1 1 0,1 0 0,-1 0 0,1-1-1,0 1 1,-1-1 0,1 1 0,-1-1 0,1 0 0,0 1 0,0-1 0,-1 0-1,1 0 1,0 0 0,-1-1 0,1 1 0,0 0 0,-1-1 0,1 1-1,0-1 1,-1 1 0,1-1 0,-1 0 0,1 1 0,-1-1 0,1 0-1,-1 0 1,0 0 0,1 0 0,-1-1 0,0 1 0,0 0 0,0 0 0,0-1-1,0 1 1,1-2 0,-1 1 4,1-1 0,-1 1-1,1 0 1,0 1 0,0-1 0,0 0-1,0 0 1,0 1 0,0-1-1,0 1 1,1 0 0,-1-1 0,5 0-1,-5 2 24,-1-1 0,0 2 0,1-1 0,-1 0 0,1 0 0,-1 0 0,0 1 0,1-1 0,-1 0 0,0 1 0,1-1 0,-1 1 0,0 0-1,0 0 1,1-1 0,-1 1 0,0 0 0,0 0 0,0 0 0,0 0 0,0 0 0,0 0 0,-1 0 0,1 0 0,0 1 0,0 1 0,2 0 42,9 16 116,2-1-1,15 17 1,-26-31-122,0 0 0,1-1 0,-1 0 0,1 0 0,0 0 0,0 0 0,0 0 0,0-1 0,1 1 0,-1-1 0,1 0 0,-1-1 0,1 1 0,0-1 0,0 0 0,5 1 0,-10-3-25,1 1 0,-1 0 0,1-1 1,-1 1-1,1 0 0,-1-1 0,1 1 0,-1-1 0,1 1 0,-1-1 0,0 1 0,1-1 0,-1 1 0,0-1 1,1 1-1,-1-1 0,0 1 0,0-1 0,1 0 0,-1 1 0,0-1 0,0 0 0,0 1 0,0-1 0,0 1 1,0-1-1,0 0 0,0 1 0,0-2 0,0-26 132,-1 21-133,1-4-2,0 0 1,-1-1-1,-1 1 1,0 1-1,0-1 1,-1 0-1,-1 0 1,1 1-1,-9-14 1,9 17-75,-1 1 0,0 0 0,-1 0 1,1 0-1,-1 1 0,-1-1 0,1 1 1,-1 0-1,1 1 0,-2-1 0,1 1 1,0 1-1,-1-1 0,1 1 0,-9-3 1,12 5-6,-1-1 0,1 1 0,-1 1 1,1-1-1,-1 0 0,1 1 0,-1-1 1,0 1-1,1 0 0,-6 1 0,8-1 62,-1 1-1,1-1 0,0 1 0,-1-1 1,1 1-1,0 0 0,0-1 0,-1 1 1,1 0-1,0 0 0,0 0 0,0 0 1,0 0-1,0 0 0,0 0 0,0 0 1,0 0-1,-1 3 0,0 3 31,0 0 0,0 1-1,0 0 1,1-1 0,0 1 0,1 0-1,-1-1 1,2 10 0,-1-7 70,1 0 1,0 1-1,1-1 1,0 0-1,0 1 1,1-1-1,1 0 1,0-1-1,0 1 1,0-1-1,8 11 1,-9-15-71,0 0 0,1-1 0,0 1 0,0-1 0,0 0 1,0 0-1,1 0 0,0 0 0,-1-1 0,1 0 0,1 0 0,-1 0 1,0-1-1,1 0 0,-1 0 0,1 0 0,-1 0 0,1-1 0,0 0 0,0 0 1,7-1-1,-10 0-16,0-1 1,0 1 0,0-1-1,0 0 1,0-1-1,0 1 1,0 0-1,0-1 1,0 0 0,0 1-1,-1-1 1,1 0-1,-1-1 1,1 1 0,-1 0-1,0-1 1,0 1-1,0-1 1,0 1 0,-1-1-1,3-5 1,6-9 58,-2-1 0,9-26 0,-10 26-1,4-11-16,-1-2-1,-2 1 0,-1-1 1,-1 0-1,-2-1 0,-1 1 0,-1-1 1,-2 0-1,-4-42 0,2 63-105,0 0 0,-1 0 0,0 0 0,-1 1 0,0-1 0,0 1 0,-1 0 0,-1 1 0,-10-17-1,15 26 58,1-1-1,0 1 1,0 0-1,0-1 0,0 1 1,0-1-1,-1 1 0,1 0 1,0-1-1,0 1 0,-1 0 1,1-1-1,0 1 1,0 0-1,-1 0 0,1-1 1,0 1-1,-1 0 0,1 0 1,-1-1-1,1 1 0,0 0 1,-1 0-1,1 0 1,-1 0-1,1 0 0,0 0 1,-1 0-1,1-1 0,-1 1 1,1 0-1,0 0 0,-1 0 1,1 1-1,-1-1 1,1 0-1,-1 0 0,1 0 1,0 0-1,-1 0 0,1 0 1,0 1-1,-1-1 1,1 0-1,-1 0 0,1 1 1,0-1-1,0 0 0,-1 0 1,1 1-1,0-1 0,-1 0 1,1 1-1,0-1 1,0 0-1,0 1 0,-1-1 1,1 1-1,0-1 0,0 0 1,0 1-1,-4 27 14,2 29 872,3 0 1,14 101 0,-10-133-811,0-1 1,2 1-1,0-1 1,2 0-1,1-1 1,1 0-1,0-1 1,28 38-1,-37-56-193,0-1-1,1 1 1,0-1-1,-1 0 1,1 0-1,0 0 0,1 0 1,-1-1-1,0 1 1,1-1-1,-1 0 1,1 0-1,0 0 1,0 0-1,0-1 0,0 1 1,0-1-1,0 0 1,0 0-1,0-1 1,1 1-1,-1-1 1,0 0-1,0 0 0,0-1 1,1 1-1,-1-1 1,6-1-1,15-13-4559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7194,'0'0'1152,"0"0"240,0 0 416,0 0-703,0 0-345,161 2-152,-129-2-600,-2 3 200,-6-3-208,-6 0 8,-6 2-200,-12-2-424,0 2-1953,0 0-4072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5873,'0'0'3001,"0"0"-913,0 0-135,0 0-145,135 0-248,-90 5-711,-1-1-177,-2-1 0,-2 1-400,-8-2 184,-10 3-456,-4-3 112,-6 0-248,-5-2 96,-2 5-456,-5 3-296,0-1-1457,0 2-5040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28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69 172 4721,'0'0'794,"0"0"572,0 0 108,0 0-110,0 0-339,-2 0-750,0 0 0,1 0 0,-1 0 1,0 1-1,1-1 0,-1 1 1,0-1-1,1 1 0,-1 0 0,1 0 1,-3 1-1,-4 14-140,1 0 0,0 1 0,1 0 0,1 0 0,1 0 0,1 1 0,0-1 0,1 1-1,1 0 1,0 0 0,2-1 0,0 1 0,1 0 0,0-1 0,10 31 0,-7-29-88,2 0 0,0 0 0,1-1 0,0 0-1,2-1 1,0 0 0,1 0 0,1-1 0,0-1 0,1 0 0,1 0 0,0-2-1,32 24 1,-37-31-43,1 0-1,0-1 0,1 0 0,-1-1 1,1 0-1,0-1 0,-1 0 0,2 0 1,-1-2-1,0 1 0,17-1 1,-20-1 8,0 0 0,-1-1 0,1 0 0,-1 0 0,1 0 0,-1-1 0,0-1 0,0 1 1,1-1-1,-2 0 0,1-1 0,0 0 0,-1 0 0,0 0 0,1-1 0,-2 1 1,10-11-1,-5 2 5,0-2 0,0 1 0,-1-1 0,-1 0 0,-1-1 0,0 0 0,-1 0 0,-1-1 0,-1 0 0,5-28 0,-4 3 20,-2-1 1,-2 0-1,-4-49 1,2 76-23,-2 0 0,1 1 0,-2-1 0,0 1 0,-1 0-1,0 0 1,-1 0 0,-1 0 0,0 1 0,-1 1 0,-1-1 0,-18-22 0,19 28-3,0 0 1,0 0 0,0 0 0,-1 1-1,-1 0 1,1 1 0,-1 0-1,0 1 1,0 0 0,-1 0-1,1 1 1,-1 0 0,0 1-1,0 1 1,0 0 0,-1 0-1,1 1 1,-18 0 0,22 2-19,1 0 0,-1 0 0,1 1-1,-1 0 1,1 1 0,0-1 0,0 1 0,0 0 0,0 1 0,1-1 0,-1 1 0,1 0 0,0 1 0,0-1-1,0 1 1,1 0 0,-1 0 0,1 1 0,1-1 0,-1 1 0,-4 9 0,0 0-215,1 0 0,0 1 0,2 0 1,0 0-1,0 0 0,1 0 0,-2 32 0,5 74-6080,1-71-348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29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12 12819,'0'0'1776,"0"0"-1464,0 0 336,0 0 40,0 0-383,0 0-305,0 0-513,-7 0-447,7-5-1376,7-1-3466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29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38 8186,'0'0'2087,"0"0"-1043,0 0-442,0 0 376,0 0 48,0 0-589,-12 15-139,-37 51 55,44-57-265,1-1-1,0 1 0,1-1 1,-1 1-1,2 0 0,-1 1 1,1-1-1,1 0 0,0 1 1,0-1-1,1 1 1,0-1-1,1 11 0,0 5 26,-2-8-53,1 0 0,1 1 0,1-1 0,0 0 0,1 0 0,1 0-1,0 0 1,2 0 0,0-1 0,0 0 0,2 0 0,0-1 0,1 0-1,0 0 1,1-1 0,23 25 0,-22-28-34,1 0 0,1 0 0,0-1 0,0-1-1,0-1 1,1 0 0,1 0 0,-1-1 0,29 8 0,-18-8-19,0-2-1,1 0 1,0-2-1,0-1 1,35-1 0,-49-3 22,0 1 0,0-1 0,0-1 0,0 0 0,-1-1 0,1 0 0,-1-1 1,0 0-1,0 0 0,0-2 0,-1 1 0,0-1 0,0-1 0,-1 1 0,0-2 0,0 1 0,-1-1 1,0-1-1,-1 1 0,0-1 0,0-1 0,6-12 0,-4 5 29,0 0 0,-1 0 0,-1-1-1,-1 1 1,-1-2 0,0 1 0,-1-1 0,-1 1 0,-1-1-1,-1 0 1,-1 0 0,-1 0 0,-3-22 0,2 31-33,-2 0 0,1 0 1,-2 0-1,1 0 0,-1 1 0,-1 0 1,0 0-1,0 1 0,-1-1 0,0 1 1,-1 1-1,0-1 0,0 1 0,-1 1 1,-15-11-1,7 6 13,-1 2 0,0-1 0,0 2 0,-1 1 0,0 0 0,-1 1 0,-38-8 0,35 11-37,0 1 1,1 1-1,-1 1 1,0 0-1,0 2 1,0 1-1,0 1 1,0 1-1,1 1 1,-28 9-1,35-8-105,1 0-1,1 1 1,-1 0-1,1 1 1,1 1-1,-1 0 1,2 0-1,-1 1 1,1 1-1,1 0 1,0 0-1,0 1 1,1 1-1,1-1 1,0 1-1,-11 25 1,4 1-1367,-19 82 1,20-55-4366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4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6 10682,'0'0'1591,"0"0"-350,0 0-504,0 0 37,0 0-64,-3 20-368,-11 291 1366,15-293-1666,0-1 0,2 1 0,0 0 0,1-1 0,1 0 0,1 0 0,0 0 0,1-1 0,1 0 0,0 0 0,1-1 0,1 0 0,0 0 0,1-1 0,1-1 0,16 16 0,-14-15-27,1-1 0,1-1 0,0 0-1,0-1 1,1-1 0,0-1 0,1 0 0,0-1-1,0-1 1,1-1 0,0 0 0,0-1 0,1-2 0,27 3-1,-36-5-1,0-1 0,0 0 0,-1-1 0,1 0-1,0 0 1,-1-1 0,0-1 0,1 0 0,-1 0 0,13-7-1,-17 6 26,0 0-1,0 0 1,0-1-1,-1 0 1,1 0-1,-1 0 0,0-1 1,-1 0-1,1 0 1,-1 0-1,-1 0 1,1-1-1,-1 1 1,0-1-1,4-13 0,-2 1-1,-1 0 0,-1 0 0,0-1-1,-1 1 1,-1 0 0,-1-1 0,-1 1-1,-1-1 1,-1 1 0,0 0 0,-1-1-1,-1 2 1,-1-1 0,-1 1 0,0 0-1,-2 0 1,0 1 0,0 0 0,-17-22-1,9 18-30,-1 0 0,0 0-1,-2 2 1,0 1 0,-1 0 0,0 1-1,-2 2 1,-30-17 0,37 23-49,-1 2 0,1 0 0,-1 0 0,0 2 0,-1 0 0,1 1 0,-1 1 0,0 1 0,0 0 0,0 1 0,0 1 0,0 1 0,-28 4 0,36-2-23,1-1 0,0 2 0,0-1 1,0 1-1,1 1 0,-1 0 0,1 0 0,0 0 0,0 1 1,1 0-1,0 1 0,0 0 0,0 0 0,1 0 0,0 1 1,0 0-1,1 0 0,0 0 0,0 1 0,1-1 1,1 1-1,-1 0 0,-2 14 0,3-13-612,1 0-1,1-1 1,0 1 0,0 0-1,1 0 1,0 0 0,1 0 0,3 16-1,10 11-6716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33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0 373 904,'0'0'6476,"0"0"-3502,0 0-1468,0 0-209,0 0-24,0 0-561,3-17-289,52-228 721,-41 189-1017,-9 29-158,2-1 210,-4 56-86,17 582 514,-20-565-750,0-44-269,0-6-2071,5-13-1461,0-3-2357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34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1 268 7786,'0'0'1805,"0"0"-959,0 0 34,0 0 6,0 0-160,20 19 37,67 60-231,-82-75-461,0 0 0,0-1-1,0 1 1,1-1 0,-1 0 0,1-1-1,-1 1 1,1-1 0,0 0-1,0-1 1,0 1 0,0-1-1,0-1 1,1 1 0,-1-1-1,0 0 1,12-1 0,5 0 3,-12 0-32,0 1 1,0-2-1,0 0 0,-1 0 0,1-1 0,-1 0 0,1-1 1,-1 0-1,0-1 0,0 0 0,-1 0 0,0-1 0,0 0 1,14-13-1,-16 13-11,0-1 1,0 0 0,-1-1-1,0 1 1,-1-1-1,1 0 1,-2-1 0,1 1-1,-1-1 1,0 0 0,-1 0-1,0 0 1,-1 0-1,0-1 1,0 1 0,-1-1-1,1-10 1,-2 14-16,0 0 0,0 0-1,-1 0 1,1 0 0,-1 1 0,-1-1 0,1 0 0,-1 0 0,0 1-1,0-1 1,-1 1 0,1-1 0,-1 1 0,0 0 0,-1 0-1,1 0 1,-1 1 0,0-1 0,0 1 0,-1 0 0,1 0-1,-1 1 1,0-1 0,-8-4 0,4 3-12,0 0-1,0 0 1,0 1 0,-1 0-1,0 1 1,0 0 0,0 0 0,0 1-1,-1 0 1,1 1 0,-20 0-1,22 1-9,0 0 0,1 1 0,-1 0-1,0 1 1,1 0 0,0 0 0,-1 0 0,1 1-1,0 0 1,0 0 0,0 1 0,1 0 0,-1 0-1,1 1 1,0-1 0,-8 10 0,5-3-6,1 0 1,0 1-1,1 0 0,0 0 1,1 1-1,0-1 1,1 2-1,1-1 1,0 0-1,1 1 1,0 0-1,1-1 0,0 1 1,1 0-1,1 0 1,0 0-1,4 20 1,-3-28 11,0-1 1,0 1-1,1 0 1,0-1 0,0 0-1,1 0 1,-1 1-1,1-1 1,0-1-1,1 1 1,-1 0 0,1-1-1,0 0 1,0 0-1,0 0 1,1 0 0,-1 0-1,1-1 1,0 0-1,0 0 1,0-1 0,0 1-1,0-1 1,1 0-1,8 2 1,-7-2 1,0 0 0,0-1 0,0 1 0,0-2 0,0 1 0,0-1 0,0 0 0,0 0 1,0-1-1,0 0 0,0 0 0,0-1 0,0 0 0,-1 0 0,1 0 0,0-1 0,-1 0 0,0-1 0,0 1 0,9-7 0,4-10-11,-1 0 0,0-1 0,18-30-1,-36 51 11,0-1 3,0 1 0,1-1 0,-1 1 0,0 0 0,0-1 0,0 1 0,1 0 0,-1-1 0,0 1 0,1 0 0,-1-1 0,0 1 0,0 0 0,1 0 0,-1-1-1,1 1 1,-1 0 0,0 0 0,1 0 0,-1 0 0,0-1 0,1 1 0,-1 0 0,1 0 0,-1 0 0,1 0 0,-1 0 0,0 0 0,1 0 0,-1 0 0,1 0 0,0 1 0,8 11 23,2 30-36,-10-36 38,12 73 154,-4 0 1,-3 1 0,-5 88 0,-1-134-337,0-33-153,12-32-2786,-8 17 1196,7-15-4451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3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7058,'0'0'2587,"0"0"-851,0 0-537,0 0-5,0 0-157,0 0-550,-3 19 1068,-30 39-1165,21-39-264,0 2-1,2-1 1,0 2-1,-11 37 0,15-28-79,2-1 0,1 1 0,1 0 0,2 0-1,4 35 1,-2-50-42,1-1 0,1 1 0,0-1 1,1 0-1,0 0 0,2-1 0,-1 1 0,2-1 0,0-1 0,14 19 0,-14-21-17,1 0 1,0 0-1,1-1 0,0 0 0,1 0 1,0-1-1,0-1 0,1 0 0,0-1 1,1 0-1,23 10 0,-28-15 1,0 0-1,-1 0 1,1 0-1,0-1 0,0-1 1,-1 1-1,1-1 1,0-1-1,0 1 1,0-1-1,0 0 1,-1-1-1,1 0 1,-1 0-1,1-1 1,-1 0-1,0 0 0,0-1 1,0 0-1,0 0 1,9-8-1,-8 4 19,0 1-1,-1-1 0,0 0 0,-1 0 1,1-1-1,-2 0 0,1 0 0,-1 0 0,-1-1 1,0 0-1,0 0 0,-1 0 0,0 0 1,-1 0-1,2-20 0,-2 20 11,-2 0-1,1-1 1,-1 1-1,-1 0 1,0-1 0,0 1-1,-1 0 1,-1 0-1,0 0 1,0 0-1,-7-15 1,7 20 37,-1-1-1,0 1 1,0 0 0,-1 0-1,1 0 1,-1 0 0,0 1-1,0 0 1,0 0 0,-1 0-1,0 1 1,1-1 0,-1 1-1,0 1 1,0-1 0,-1 1-1,1 0 1,-1 1 0,-7-2-1,6 2-28,0-1-1,0 2 1,0-1-1,0 1 1,0 0-1,0 0 1,0 1-1,0 1 1,0-1-1,0 1 1,0 0-1,1 1 1,-1 0-1,1 0 1,-1 1-1,1-1 1,-13 11-1,12-7-96,0 1 0,0 0 0,1 1 0,0 0 0,0 0 1,1 0-1,0 1 0,1 0 0,0 0 0,0 1 0,1-1 0,-3 16 0,4-13-446,0 0-1,1 0 1,1 1 0,1 25-1,0-22-1029,0 5-3447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36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68 9914,'0'0'2657,"0"0"-1266,0 0-368,0 0-93,0 0-472,0 0-91,-8 1-214,4-1-127,0 1-1,0 0 1,0 0-1,1 1 1,-1-1 0,0 1-1,1-1 1,-1 1-1,1 0 1,-1 1 0,1-1-1,0 1 1,0-1 0,0 1-1,1 0 1,-1 0-1,0 0 1,1 0 0,0 1-1,0-1 1,0 1-1,0-1 1,1 1 0,-1 0-1,1-1 1,0 1 0,0 0-1,-1 5 1,-1 2 1,1 0 0,-1 0 0,2 1 0,-1-1 0,2 0 0,0 1 0,0-1 0,1 1 0,0-1 0,5 21 0,-4-26-38,0-1 0,0 0 0,1 0-1,-1 0 1,1 0 0,0-1 0,0 1 0,0-1 0,1 1 0,0-1-1,0 0 1,0-1 0,0 1 0,1-1 0,-1 0 0,1 0 0,0 0-1,0 0 1,0-1 0,0 0 0,0 0 0,0 0 0,1-1 0,6 1-1,-3 0 45,1 0 0,-1-1 1,1 0-1,-1-1 0,1 0 0,-1-1 0,1 0 0,-1 0 0,0-1 0,1 0 0,-1-1 0,0 0 0,0 0 0,-1-1 0,1 0 0,-1 0 0,0-1 0,0-1 0,0 1 0,0-1 0,-1 0 0,0-1 0,-1 0 0,1 0 0,-1 0 0,-1-1 0,1 0 0,-1 0 0,-1 0 0,0 0 0,0-1 0,0 0 0,-1 0 0,0 0 0,-1 0 0,0 0 0,1-17 0,-2 15 134,-1 1 0,-1-1 1,0 1-1,0-1 0,-1 0 0,0 1 0,-1 0 0,0 0 0,-5-12 0,6 17-144,-1 1 0,0-1 0,0 1 0,0 0 0,0 0 0,0 0-1,-1 0 1,0 1 0,0-1 0,0 1 0,0 0 0,0 0 0,-1 0 0,1 1 0,-1 0 0,0 0 0,0 0 0,0 0 0,0 1 0,0 0 0,-6-1 0,5 1-63,-1 0 0,0 0 0,0 1 1,1 0-1,-1 0 0,0 1 1,0 0-1,1 0 0,-1 1 0,0 0 1,1 0-1,0 0 0,-1 1 1,1 0-1,0 0 0,-10 7 0,10-5-173,0 1 0,0 0 0,0 0 0,1 1 0,0-1 0,0 1 0,0 0 0,1 0 0,0 1 0,1-1 0,0 1 0,0 0-1,-3 15 1,0 47-6428,6-42-279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3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10418,'0'0'1877,"0"0"-1063,0 0 64,-12 26 197,-34 86-280,43-103-730,1 0 1,-1 0 0,1 0-1,1 1 1,0-1 0,0 0-1,0 1 1,3 17-1,-1-4-24,0-9-39,1-1 0,0 0 1,0 0-1,1 0 1,1-1-1,0 1 1,1-1-1,1 0 1,-1 0-1,2 0 1,0-1-1,0 0 1,1-1-1,0 1 0,1-1 1,0-1-1,19 16 1,-17-16-1,0-1 1,1 0-1,0-1 1,1 0-1,-1-1 0,1 0 1,0-1-1,1-1 1,-1 0-1,1-1 0,0 0 1,0-1-1,0 0 1,0-1-1,0-1 0,23-2 1,-32 1 15,-1 0 1,1-1 0,-1 1-1,0-1 1,0 0 0,1 0-1,-1 0 1,-1 0-1,1-1 1,0 0 0,0 0-1,-1 0 1,0 0-1,0 0 1,0-1 0,0 1-1,0-1 1,0 0 0,-1 0-1,0 0 1,0 0-1,0 0 1,0 0 0,-1-1-1,0 1 1,0-1-1,1-6 1,1-8 142,0-1 1,-2 0-1,0 0 1,-4-40-1,1 48-90,-1 0 1,0 1-1,0-1 0,-1 0 0,-1 1 0,0 0 0,-1 0 1,0 0-1,0 1 0,-1 0 0,-1 0 0,1 0 1,-2 1-1,1 1 0,-1-1 0,-1 1 0,1 1 1,-1 0-1,0 0 0,-1 1 0,0 0 0,0 1 0,0 0 1,-1 1-1,1 0 0,-1 0 0,0 2 0,-18-3 1,18 4-113,1 1 1,-1 0 0,0 0-1,1 1 1,-1 1 0,1 0-1,-1 0 1,1 1 0,-15 7-1,19-7-83,0 1 1,0 0-1,1 1 0,-1-1 0,1 1 0,0 1 1,0-1-1,1 1 0,-1 0 0,1 0 0,1 1 1,-1-1-1,1 1 0,-6 14 0,-6 23-1528,10-13-2194,2-3-3760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3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1 370 5801,'0'0'3868,"0"0"-2553,0 0-659,0 0 484,0 0 268,0 0-627,6 18-259,10 30-18,-3 1 0,11 80-1,-14 64 11,-8-189-501,3-13 9,3-18 0,5-51 29,-9 47-91,1 0 0,1 1 0,1-1 1,2 2-1,14-32 0,-23 59 42,0 1 0,1 0 0,-1 0 0,0 0-1,1 1 1,-1-1 0,1 0 0,-1 0 0,1 0 0,-1 0 0,1 0 0,-1 0 0,1 1-1,0-1 1,0 0 0,-1 0 0,1 1 0,0-1 0,0 1 0,0-1 0,0 0 0,0 1-1,0 0 1,0-1 0,0 1 0,0 0 0,0-1 0,0 1 0,0 0 0,0 0 0,0 0-1,0 0 1,0 0 0,0 0 0,0 0 0,0 0 0,0 0 0,0 1 0,0-1 0,1 1-1,1 0 5,-1 1 1,0 0-1,-1 0 0,1 0 0,0 0 0,0 0 0,-1 1 0,1-1 0,-1 0 0,0 1 0,0-1 1,0 1-1,2 4 0,13 62 64,-14-51-35,2-1 0,0 0 1,1 1-1,0-1 0,1-1 1,1 1-1,1-1 0,19 28 1,-27-43-37,1 1 0,0-1 0,0 0 0,0 0 0,0 0 0,0 0 0,0 0-1,0 0 1,0 0 0,0-1 0,1 1 0,-1 0 0,0-1 0,0 1 0,1-1 0,-1 1 0,0-1 0,1 1 0,-1-1 0,1 0 0,-1 0 0,0 0 0,1 0 0,-1 0 0,1 0 0,-1 0 0,0 0 0,1 0-1,-1-1 1,1 1 0,-1-1 0,0 1 0,1-1 0,-1 1 0,0-1 0,0 0 0,0 0 0,1 1 0,-1-1 0,0 0 0,0 0 0,0 0 0,0 0 0,0 0 0,-1-1 0,1 1 0,0 0 0,1-2 0,4-8-6,1 0 0,-2 0 0,1-1 1,3-14-1,-7 20 0,14-40-122,15-38-170,-21 73 236,-4 21 59,-2 31 73,-4-34-53,1-2-10,-1 11-7,2 0-1,0 0 1,1-1 0,7 24-1,-10-36 1,1 0 1,0-1-1,0 1 0,0-1 0,0 1 0,1-1 1,-1 0-1,1 1 0,-1-1 0,1 0 0,0 0 1,0 0-1,0 0 0,0 0 0,0-1 0,0 1 1,1-1-1,-1 1 0,0-1 0,1 0 0,-1 0 0,1 0 1,-1 0-1,1 0 0,0 0 0,-1-1 0,1 1 1,0-1-1,0 0 0,-1 0 0,1 0 0,0 0 1,-1-1-1,5 0 0,-5 0-39,1 0-1,-1-1 1,0 1 0,0-1-1,1 1 1,-1-1 0,0 0-1,0 0 1,-1 0-1,1 0 1,0-1 0,-1 1-1,1 0 1,-1-1 0,0 1-1,0-1 1,0 1-1,0-1 1,0 1 0,0-1-1,0-4 1,10-60-670,-11 66 705,2-25-99,-2 18-61,1 24 110,-2-7 70,1-1-1,1 0 1,0 1 0,0-1-1,0 0 1,1 0 0,1 1 0,-1-2-1,6 12 1,-6-16-12,-1 0 1,1-1-1,0 1 1,1 0-1,-1-1 1,0 0-1,1 0 1,-1 1-1,1-1 0,0-1 1,0 1-1,0 0 1,0-1-1,0 1 1,0-1-1,0 0 1,0 0-1,0 0 0,1-1 1,-1 1-1,0-1 1,1 0-1,-1 0 1,0 0-1,1 0 1,3-1-1,-3 0-3,0 0 0,0-1 0,0 1-1,0-1 1,0 0 0,-1 0 0,1 0 0,-1-1 0,0 1-1,1-1 1,-1 0 0,0 0 0,0 0 0,-1 0 0,1 0-1,-1-1 1,0 1 0,0-1 0,0 1 0,0-1 0,0 0 0,1-5-1,5-12-52,-1 0-1,7-39 1,-7 15 79,-1 0 1,-2 0-1,-2 0 1,-3 0-1,-7-62 1,4 84 36,-1 1 1,0 1 0,-14-34 0,15 45-45,-1 0-1,0 0 1,0 0 0,-1 1 0,0 0 0,-1 0 0,0 0 0,0 1 0,-11-10 0,17 17-20,0 1 1,0-1-1,0 0 1,1 0-1,-1 0 1,0 1-1,0-1 1,0 1-1,0-1 1,-1 0-1,1 1 1,0 0-1,0-1 1,0 1-1,0 0 1,0-1-1,-1 1 1,1 0-1,0 0 1,0 0-1,0 0 1,0 0-1,-1 0 1,1 1-1,0-1 1,0 0-1,0 0 1,0 1-1,0-1 1,-1 1-1,1-1 1,0 1-1,0 0 1,0-1-1,0 1 1,0 0-1,1-1 1,-1 1-1,0 0 1,0 0-1,0 0 1,1 0-1,-1 0 1,0 0-1,1 0 1,-1 0-1,1 0 1,0 0-1,-1 0 1,1 1-1,-1 0 1,-2 9 0,0-1 1,1 1 0,0 0-1,0 14 1,1-23 2,-2 43 26,1 1 0,2 0 0,11 75 0,-7-94-21,2 0 0,1-1 0,1 0 0,1 0 0,1-1 0,1 0 0,22 34 0,-27-50-6,0-1-1,1 0 1,0 0 0,0 0 0,1-1-1,0 0 1,0-1 0,0 1 0,1-2-1,0 1 1,10 3 0,-14-6 5,-1-1 1,1-1-1,-1 1 1,1-1-1,0 0 1,0 0-1,0 0 1,-1-1-1,1 1 0,0-1 1,0 0-1,0-1 1,0 1-1,0-1 1,0 0-1,-1 0 1,1-1-1,0 1 0,-1-1 1,1 0-1,-1 0 1,0-1-1,1 1 1,-1-1-1,5-4 1,0-3 8,0 0 1,0-1-1,-1 0 1,-1 0-1,0-1 1,0 0-1,-1 0 1,-1-1-1,0 0 1,5-20-1,-1-4 72,-2-1 1,5-57-1,-10 0 211,-24 156-362,12 0 108,2 1-1,1 119 1,8-173-51,-1 0 0,1 0 1,1 0-1,-1 0 0,1 0 1,0 0-1,1-1 0,5 11 1,-7-16 5,-1 0 1,1-1-1,0 1 1,0 0-1,0-1 0,0 1 1,1-1-1,-1 0 1,0 1-1,0-1 1,1 0-1,-1 0 0,1 0 1,-1 0-1,1 0 1,0 0-1,-1 0 1,1 0-1,0-1 0,0 1 1,-1-1-1,1 1 1,0-1-1,0 0 1,0 0-1,0 1 0,-1-1 1,1-1-1,0 1 1,0 0-1,0 0 1,0-1-1,-1 1 0,1-1 1,0 1-1,0-1 1,-1 0-1,1 0 1,-1 0-1,1 0 0,0 0 1,-1 0-1,2-2 1,8-6-20,-1-1 0,0-1 1,0 1-1,-2-1 0,1-1 0,10-19 1,-9 14-14,2 0 0,17-20 0,-28 35 40,0 1-1,0-1 1,1 1-1,-1 0 1,0-1-1,0 1 1,1 0-1,-1 0 1,1 0-1,-1 0 1,1 0-1,0 0 1,-1 0-1,1 1 1,0-1-1,-1 1 1,1-1-1,0 1 1,0 0-1,0-1 1,3 1-1,-4 1 11,0 0 0,0-1 0,1 1 0,-1 0 0,0 0 0,0 0 0,0 0 0,0 0 0,0 0 0,0 0 0,0 1 0,0-1 0,-1 0 0,1 0 0,0 1 0,-1-1 0,1 0 0,-1 1 0,1-1 0,-1 3 0,3 11 151,-1 1 0,0-1 0,-1 28 0,-1-37-149,0 31-316,1 6 724,-7 56-1,3-83-1613,0 0 0,-1-1 0,-11 30 0,13-39-8116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62 4217,'0'0'2507,"0"0"-1164,0 0-655,0 0 208,0 0 10,-6-1-330,4 1-566,-1 0 28,1-1 0,0 0 0,0 1 0,-1 0-1,1 0 1,0 0 0,0 0 0,-1 0 0,1 0 0,0 0 0,-1 1 0,1-1-1,0 1 1,0-1 0,0 1 0,0 0 0,-1 0 0,1 0 0,0 0 0,1 1-1,-1-1 1,0 0 0,0 1 0,0-1 0,1 1 0,-1 0 0,1-1 0,-1 1 0,1 0-1,-2 3 1,-7 13 44,1 0 1,1 1-1,1 0 0,0 0 0,1 1 0,1 0 1,1 0-1,1 0 0,1 1 0,1-1 0,0 0 0,3 24 1,0-35-34,-1 0 1,1 1-1,1-1 1,0 0 0,0 0-1,0-1 1,1 1 0,1 0-1,0-1 1,0 0-1,0 0 1,1-1 0,0 0-1,0 0 1,1 0 0,0-1-1,0 1 1,11 6-1,-8-6-30,1-1-1,-1 0 0,1 0 1,0-1-1,0 0 0,0-1 1,1-1-1,0 0 0,0 0 1,-1-1-1,1 0 0,1-1 1,-1-1-1,12 0 0,-18-1 34,-1 0 0,0-1 0,0 0 0,1 1 0,-1-2 0,0 1 1,-1-1-1,1 1 0,0-1 0,-1 0 0,1-1 0,-1 1 0,0-1 0,0 0 0,-1 0 0,1 0 0,-1-1 0,0 1 0,0-1 0,0 0 0,-1 0 0,1 0 1,-1 0-1,0 0 0,1-9 0,3-7 68,-1-1 0,-1 0 0,-1 0 0,-1 0 0,-1-22 0,-2 32-82,-1-1-1,0 1 1,-1 0 0,0 0 0,-1 0 0,0 0-1,-1 1 1,0 0 0,-1 0 0,0 0-1,-1 1 1,0-1 0,-15-15 0,8 10-28,-2 0 1,0 1-1,0 0 1,-1 2 0,-1 0-1,-38-21 1,48 30-10,0 0 0,0 1 1,0 0-1,-1 0 1,0 0-1,1 1 0,-1 1 1,0-1-1,0 1 1,0 1-1,-10 0 0,16 1-49,0 0-1,0-1 1,-1 2 0,1-1-1,0 0 1,0 0-1,0 1 1,0 0-1,1 0 1,-1-1-1,0 2 1,1-1-1,-1 0 1,1 0-1,0 1 1,-1-1-1,1 1 1,1 0-1,-1 0 1,0 0-1,1 0 1,-1 0-1,1 0 1,0 0 0,0 0-1,0 0 1,0 1-1,1-1 1,-1 0-1,1 1 1,0-1-1,0 4 1,-1 93-4684,3-56-560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1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8754,'0'0'4897,"0"0"-4265,0 0-264,0 0-304,0 0-64,0 0-80,0 0-3025,30 0-2984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1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53 6009,'0'0'2600,"0"0"-1288,0 0-899,0 0-2,0 0 154,0 0-155,-4 17 127,-4 14 119,2 1 0,-3 45 0,8-61-437,0 0-1,1-1 1,1 1 0,1 0 0,0-1 0,1 1 0,0-1-1,9 23 1,-3-19-172,1 0 0,1-1-1,1 0 1,0-1 0,1 0 0,1-1-1,0-1 1,1 0 0,18 13-1,-23-20-35,-1-1-1,1 0 0,0-1 0,1-1 0,0 1 0,-1-2 0,2 1 0,-1-2 1,0 1-1,1-1 0,0-1 0,-1 0 0,1-1 0,0 0 0,0-1 0,0 0 0,18-3 1,-23 0 27,0 1 1,-1-1-1,1 0 1,-1 0 0,0-1-1,0 0 1,0 0-1,-1 0 1,1-1 0,-1 0-1,0 0 1,0 0-1,-1 0 1,1-1 0,-1 0-1,-1 0 1,5-8-1,0-2 19,0 0 0,-1 0-1,0-1 1,-1 0 0,5-30-1,-7 27 4,-2 0-1,0 0 0,-1 1 1,-1-1-1,0 0 0,-2 0 0,-5-26 1,4 36-19,0-1 1,0 2-1,-1-1 1,-1 0-1,1 1 1,-1 0 0,-1 0-1,0 0 1,0 0-1,-1 1 1,0 0-1,0 1 1,-1 0-1,0 0 1,-13-9-1,5 7-31,0 0-1,0 1 0,-1 0 1,1 2-1,-2 0 0,1 0 1,-1 2-1,1 0 0,-1 1 1,-1 1-1,1 1 0,0 0 1,-33 4-1,48-2-54,-1-1 1,1 1-1,0 0 0,0 0 0,-1 0 0,1 0 1,0 1-1,0-1 0,0 1 0,1 0 0,-1 0 1,0 0-1,1 0 0,-1 1 0,1-1 0,0 0 1,0 1-1,-1 0 0,2-1 0,-1 1 0,0 0 1,1 0-1,-1 0 0,1 0 0,0 1 0,0-1 1,-1 6-1,-1 8-564,1 0 0,0 0 0,1 0 1,2 22-1,0-13-1342,-1 20-4403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1 375 7642,'0'0'2695,"0"0"-1260,0 0-430,3-20 52,6-40-455,6-31 432,5-112 0,-3 691-212,-14-428-660,-3-41-110,1 0 1,1 0 0,0 0-1,2 0 1,8 29 0,-11-47-78,-1-1 1,1 1-1,-1 0 1,1-1-1,-1 1 0,1 0 1,0-1-1,-1 1 1,1-1-1,0 1 1,-1-1-1,1 1 1,0-1-1,0 1 0,-1-1 1,1 0-1,0 1 1,0-1-1,0 0 1,0 0-1,-1 0 0,1 1 1,0-1-1,0 0 1,0 0-1,0 0 1,0-1-1,0 1 1,-1 0-1,1 0 0,0 0 1,0-1-1,0 1 1,-1 0-1,1-1 1,0 1-1,0 0 0,-1-1 1,1 1-1,0-1 1,0 0-1,-1 1 1,1-1-1,-1 1 1,1-1-1,0-1 0,35-35-3937,-33 34 2827,18-23-8161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6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11626,'0'0'2225,"0"0"-1545,0 0-352,14 127 1337,4-40-713,1 37-656,-1 39 96,-6 8-344,-9-11 40,-3-38 48,0-42-88,0-22-64,0-14 16,0 10-576,0-10-1329,0-6-4888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10402,'0'0'1529,"0"0"-953,0 0-464,0 0 1064,0 0-40,24 157-280,-11-88 73,-3 7-249,9 4-120,-4 2 8,2-2-464,-2-6 72,0-10-176,-5-8 8,0-12-144,-8-11-192,-2-13-1080,0-11-3201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2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9842,'0'0'1915,"0"0"-1011,0 0-245,0 0 361,0 0-246,0 0-350,9-1-297,-1 0-70,22-2 133,0 2 0,-1 0 0,1 2-1,49 8 1,-72-8-167,1 1 1,-1 0-1,1 1 0,-1 0 1,0 0-1,0 0 0,-1 1 1,1 0-1,-1 1 0,10 7 1,-12-8-23,-1 0-1,0 1 1,1-1 0,-1 1 0,-1-1 0,1 1 0,-1 0 0,1 0 0,-2 0 0,1 0 0,0 0 0,-1 1 0,0-1 0,0 1 0,-1-1 0,0 11 0,0-4 7,-1 1 0,-1-1 1,0 1-1,0-1 1,-2 0-1,1 1 0,-2-2 1,1 1-1,-13 21 1,-5 2 3,-46 55 0,44-61 18,2 1-1,-26 43 1,46-69-27,0-1 0,1 0 0,-1 1 0,0-1 0,1 1 0,0-1 0,0 1 0,0 0 0,0-1-1,1 1 1,-1 0 0,1 0 0,0-1 0,0 1 0,1 0 0,-1 0 0,2 5 0,0-6 17,-1-1 0,1 1 0,0-1-1,0 1 1,0-1 0,0 0 0,0 0 0,0 0 0,1 0-1,-1-1 1,1 1 0,-1-1 0,1 1 0,-1-1 0,1 0 0,0 0-1,0 0 1,0 0 0,0 0 0,0-1 0,-1 0 0,5 1-1,13 2-52,1-1 0,-1-1 0,0-1 0,1-1 0,-1 0-1,0-2 1,0 0 0,0-1 0,0-1 0,-1-1 0,0-1-1,0 0 1,0-2 0,-1 0 0,27-19 0,0-3-2216,-6 0-2644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4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5657,'0'0'1024,"0"0"219,0 0 590,0 0-180,25 0-692,156 0 895,-175 1-1746,0 0 0,0 0 0,0 0-1,0 1 1,10 4 0,-14-6-91,0 1 0,-1-1 0,1 1 0,0 0 0,-1 0 0,1 0 0,-1 0-1,1 0 1,-1 0 0,0 1 0,1-1 0,-1 0 0,0 1 0,0-1 0,0 1 0,0-1 0,0 1 0,0-1 0,0 1 0,-1 0 0,1-1-1,-1 1 1,1 0 0,0 2 0,-1-4 7,0 0 35,0 0 91,0 0 153,0 0-73,0 0-72,0 0-104,0 0 13,0 0-21,0 0-14,0 0-3,0 0 36,0 0-87,0 0 14,0 0 44,0 0-16,0 0 8,0 0-40,0 0 2,0 0 16,0 0 7,0 0-14,0 0 30,0 0-15,0 0-3,0 0 9,0 0 27,0 0-54,0 0 13,0 0 9,0 0-8,0 0-39,0 0 47,0 0 40,0 0-70,0 0 33,0 0-12,0 0 24,0 0-51,0 0 26,0 0 13,0 0-13,0 0-13,0 0 21,0 0-12,0 0-27,0 0 24,20 0 54,-19 0-23,10 0 77,-9 0-4777,-2 0-673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3689,'0'0'4745,"0"0"-2489,0 0-1122,0 0-279,0 0 52,0 0-274,9-8-188,-6 5-407,2-2 41,1 0-1,-1 0 1,1 0-1,0 1 1,0 0-1,0 0 0,1 0 1,0 1-1,-1 0 1,1 0-1,0 1 1,10-2-1,5 1 51,-1 1 0,1 2 0,0 0 0,0 1 1,0 1-1,-1 1 0,24 6 0,-36-7-116,1 1 1,-1 0-1,-1 0 1,1 1-1,0 0 1,-1 1-1,0-1 1,0 2-1,0-1 1,0 1-1,-1 0 1,0 1-1,-1-1 1,1 1-1,-1 1 1,-1-1-1,1 1 1,-1 0-1,4 9 1,-7-12-6,0 0 0,0 1 0,-1-1 1,1 0-1,-1 1 0,-1-1 0,1 1 0,-1-1 0,0 1 1,0-1-1,0 1 0,-1-1 0,0 1 0,0-1 0,0 1 0,-3 5 1,1-4-4,-1 0 0,1 0 1,-2 0-1,1-1 0,-1 0 0,0 1 1,0-2-1,0 1 0,-1-1 1,-9 8-1,3-5 9,0 0 0,0-1-1,-1 0 1,0-1 0,0 0 0,-1-1 0,1 0-1,-1-1 1,0-1 0,0 0 0,-28 1 0,41-4-21,0 0 1,0 0 0,0 1 0,0-1-1,0 0 1,0 0 0,1 0-1,-1 0 1,0 0 0,0-1 0,0 1-1,0 0 1,0 0 0,0 0-1,0-1 1,0 1 0,1-1 0,-1 1-1,0-1 1,0 1 0,0-1-1,1 1 1,-1-1 0,0 1 0,1-1-1,-1 0 1,1 1 0,-1-1-1,1 0 1,-1 0 0,1 0 0,-1 1-1,1-1 1,-1 0 0,1 0-1,0 0 1,0 0 0,-1 0 0,1 0-1,0 0 1,0 1 0,0-1-1,0 0 1,0 0 0,0 0 0,0 0-1,1 0 1,-1 0 0,0 0-1,1-1 1,0-2-28,1 1-1,-1 0 1,1 0-1,-1 0 1,1 0-1,0 1 0,0-1 1,1 0-1,-1 1 1,1-1-1,-1 1 1,6-4-1,6-1 2,1 0 1,0 1-1,1 1 0,-1 0 0,1 1 1,0 1-1,0 0 0,0 2 0,0-1 0,0 2 1,22 2-1,-25-2 56,-1 1 0,0 1 1,0 0-1,-1 1 0,1 0 0,0 1 1,-1 0-1,0 1 0,0 0 0,0 1 1,-1 0-1,1 1 0,-1 0 0,-1 0 1,14 14-1,-19-17 4,-1 1 1,0-1-1,1 1 1,-2-1 0,1 1-1,0 0 1,-1 0-1,0 1 1,0-1-1,-1 0 1,0 1-1,0-1 1,0 0-1,0 1 1,-1 0-1,0-1 1,0 1-1,0-1 1,-1 1 0,0-1-1,0 1 1,0-1-1,-1 0 1,-1 6-1,-1-3-2,0 0-1,0 0 1,-1-1-1,0 0 0,0 1 1,-1-2-1,0 1 1,0-1-1,-1 0 1,1 0-1,-1 0 0,-1-1 1,1 0-1,-10 4 1,-6 1 14,-1-2-1,1-1 1,-2-1 0,1-1 0,0-1-1,-1 0 1,0-3 0,0 0 0,1-1 0,-1-1-1,-32-6 1,12-4 48,43 11-78,-1-1 0,1 0-1,0 0 1,-1 1 0,1-1-1,0-1 1,0 1 0,0 0-1,0-1 1,0 1 0,0-1 0,1 1-1,-1-1 1,0 0 0,1 0-1,-2-1 1,4 1-75,0 1 0,0 0 0,1 0 0,-1 0 0,0 1 0,1-1 0,-1 0 1,1 0-1,-1 1 0,1-1 0,-1 1 0,1 0 0,0-1 0,-1 1 0,1 0 0,0 0 0,1 0 0,-1-1-97,34-3-1570,1-1-1205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51 7938,'0'0'1835,"0"0"-983,0 0-259,0 0 337,-14 20-201,-43 67-60,53-80-566,0 1 1,1-1 0,0 0-1,1 1 1,-1 0 0,1-1 0,1 1-1,-1 0 1,1 0 0,1 0-1,0 0 1,0 0 0,1 12 0,1 2 229,-2-16-277,1 1-1,-1-1 0,1 0 0,1 0 0,-1 1 1,1-1-1,0 0 0,1 0 0,0-1 1,-1 1-1,2 0 0,-1-1 0,1 0 1,5 7-1,-2-4-16,1-2 1,-1 1-1,1-1 1,1 0-1,-1 0 0,1-1 1,0-1-1,14 7 1,-4-5-14,0 0 1,1-1-1,-1-1 1,1 0-1,0-2 1,0 0-1,1-2 0,33-2 1,-46 0 8,-1 1 1,1-1 0,-1 0-1,0-1 1,0 0-1,0 0 1,0 0-1,0-1 1,0 0 0,-1-1-1,0 1 1,0-1-1,0 0 1,-1-1-1,1 1 1,-1-1 0,-1 0-1,1-1 1,-1 1-1,0-1 1,0 1-1,-1-1 1,4-12 0,-2 5 81,0-1 0,-1 0 0,-1 0 0,-1 0 0,0 0 0,-1 0 0,0 0 0,-1-1 0,-1 1 0,0 0 0,-4-16 0,2 23-62,1 0 0,-1 0 0,-1 1-1,1-1 1,-1 1 0,0 0 0,-1 0 0,0 0 0,0 1 0,0 0 0,-1 0 0,0 0 0,0 1 0,0 0 0,-1 0 0,0 0 0,0 1 0,0 0 0,0 0 0,-15-5 0,1 2-10,0 1 1,0 0-1,-1 2 1,0 0-1,0 2 1,-33-1-1,42 3-82,1 1 0,0 0 1,0 1-1,0 0 0,0 1 0,0 0 1,0 1-1,1 0 0,-1 1 0,1 0 0,-19 12 1,24-12-102,-1 0-1,1 0 1,0 1 0,0 0 0,1 0 0,-1 0 0,2 1 0,-1-1-1,1 1 1,0 0 0,0 1 0,0-1 0,1 1 0,1-1 0,-1 1-1,1 0 1,0 0 0,0 10 0,-1 30-2867,2-5-4213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5:58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1 416 6769,'0'0'2437,"0"0"-1383,0 0-609,0 0 166,0 0 41,0 0-149,6 4-151,3 5-178,-1 0 1,1 1 0,-1 0-1,-1 0 1,0 1-1,0 0 1,-1 0 0,-1 1-1,0-1 1,0 1 0,-1 0-1,4 25 1,0 1 21,-2 1 0,-2 0 1,0 46-1,-4-84-111,0-8 564,-2-55-382,1-57-541,1 109 238,1 0 0,1 0 1,-1 1-1,2-1 0,-1 1 0,1-1 0,1 1 0,0 0 0,6-11 0,-9 18 25,0 1-1,0-1 1,0 1-1,0-1 0,0 1 1,0-1-1,0 1 1,0 0-1,1 0 1,-1-1-1,0 1 1,1 0-1,-1 0 1,1 0-1,-1 1 1,1-1-1,0 0 1,-1 1-1,1-1 0,0 0 1,0 1-1,2-1 1,-3 2 4,1-1-1,0 1 1,-1-1 0,1 1 0,0 0 0,-1 0-1,1 0 1,-1 0 0,1 0 0,-1 0 0,0 0-1,1 0 1,-1 0 0,0 1 0,0-1 0,0 0-1,0 1 1,1 1 0,5 9 14,-1 0-1,-1 0 1,0 0-1,5 17 1,-10-28-3,8 25 82,-5-12-40,1 0 0,0-1 0,1 1 0,0-1 0,1-1-1,1 1 1,12 18 0,-18-30-43,-1-1-1,1 1 1,-1-1-1,0 0 1,1 1-1,-1-1 1,1 1-1,-1-1 1,1 0-1,-1 1 0,1-1 1,-1 0-1,1 0 1,-1 1-1,1-1 1,0 0-1,-1 0 1,1 0-1,-1 0 1,1 0-1,0 0 1,-1 0-1,1 0 1,-1 0-1,1 0 1,-1 0-1,1 0 1,0 0-1,-1 0 1,1-1-1,-1 1 1,1 0-1,-1 0 1,1-1-1,-1 1 1,1 0-1,-1-1 1,1 1-1,-1 0 0,1-1 1,-1 1-1,1-1 1,-1 1-1,0-1 1,1 1-1,-1-1 1,0 1-1,0-1 1,1 1-1,-1-1 1,0 0-1,14-35-71,-13 30 56,13-53-487,-12 46 260,1 0 0,0 0-1,1 0 1,0 1 0,1-1 0,0 1-1,10-16 1,-15 28 228,0-1 1,1 1-1,-1-1 1,1 1-1,-1-1 0,1 1 1,-1-1-1,1 1 1,-1 0-1,1-1 0,-1 1 1,1 0-1,0-1 1,-1 1-1,1 0 0,-1 0 1,1 0-1,0-1 1,-1 1-1,1 0 0,0 0 1,-1 0-1,1 0 1,0 0-1,-1 0 0,1 0 1,-1 0-1,1 1 1,0-1-1,-1 0 0,1 0 1,0 0-1,-1 1 1,1-1-1,-1 0 0,1 1 1,-1-1-1,1 1 1,-1-1-1,1 0 0,-1 1 1,1-1-1,-1 1 1,1-1-1,-1 1 0,0-1 1,1 1-1,-1 0 1,0-1-1,0 1 0,1-1 1,-1 1-1,0 0 1,0 0-1,18 42 135,-15-36-137,0 2 20,1 0 1,1 0-1,0 0 0,0-1 1,0 0-1,1 0 1,1-1-1,-1 1 1,10 7-1,-13-12-13,1-1-1,-1 0 0,0 1 0,1-1 1,-1 0-1,1 0 0,0-1 0,-1 1 0,1-1 1,0 0-1,0 0 0,0 0 0,0-1 1,0 1-1,0-1 0,0 0 0,0 0 0,1 0 1,-1-1-1,0 1 0,0-1 0,0 0 1,-1 0-1,1-1 0,5-2 0,-3 0-53,-1 0 0,0 0-1,0-1 1,0 0 0,-1 0 0,1 0-1,-1 0 1,-1-1 0,1 1 0,-1-1-1,0 0 1,0 0 0,0-1 0,1-7-1,13-24 20,-16 38 41,-1-1 1,0 1 0,0-1-1,0 1 1,1 0 0,-1-1-1,0 1 1,1-1 0,-1 1-1,0-1 1,1 1 0,-1 0-1,1-1 1,-1 1 0,0 0-1,1 0 1,-1-1 0,1 1-1,-1 0 1,1 0-1,-1-1 1,1 1 0,-1 0-1,1 0 1,-1 0 0,1 0-1,0 0 1,-1 0 0,1 0-1,-1 0 1,1 0 0,-1 0-1,1 0 1,-1 0 0,1 0-1,-1 1 1,1-1 0,-1 0-1,1 0 1,-1 0 0,1 1-1,-1-1 1,1 0 0,-1 1-1,0-1 1,1 0 0,-1 1-1,0-1 1,1 1 0,-1-1-1,0 0 1,1 1 0,-1 0-1,20 31 75,-14-22-57,-3-5-4,0 0-1,1 0 1,-1-1 0,1 0 0,0 0 0,1 0 0,-1 0 0,1 0 0,0-1-1,0 0 1,0 0 0,0 0 0,0-1 0,0 1 0,1-1 0,0-1-1,-1 1 1,1-1 0,0 0 0,-1 0 0,1-1 0,6 1 0,-11-2-10,1 1 0,-1 0 0,1 0 1,-1-1-1,0 1 0,1-1 1,-1 0-1,0 1 0,0-1 0,1 0 1,-1 0-1,0 0 0,0 1 0,0-1 1,0 0-1,0-1 0,0 1 0,0 0 1,0 0-1,-1 0 0,1 0 0,0-1 1,-1 1-1,1 0 0,-1-1 0,1 1 1,-1-1-1,0 1 0,1 0 0,-1-1 1,0 1-1,0-2 0,1-56 68,-1 49-83,-2 0-5,0-1 0,0 1 0,-1 0 0,0 0 0,0 0 0,-1 0-1,-1 1 1,0-1 0,0 1 0,-13-16 0,-5-4-52,-44-44 0,46 56 71,21 17-2,-1 0-1,1 0 0,0 0 1,-1 0-1,1-1 0,0 1 0,-1 0 1,1 0-1,0 0 0,-1 0 0,1 0 1,0 0-1,-1 0 0,1 0 1,-1 0-1,1 0 0,0 0 0,-1 1 1,1-1-1,0 0 0,-1 0 0,1 0 1,0 0-1,0 0 0,-1 1 1,1-1-1,0 0 0,-1 0 0,1 1 1,0-1-1,0 0 0,-1 0 0,1 1 1,-1 3-5,0 0 0,0 0 0,0-1 0,1 1 0,0 0 0,-1 0 0,1 0 0,1 5 0,-1 2 10,1 4 26,0 0 0,1 0 0,1-1 0,0 1 0,1-1 0,0 0 1,2 0-1,-1-1 0,2 1 0,-1-1 0,2 0 0,0-1 0,18 22 0,-20-27-11,1 0 1,-1 0 0,1 0-1,1-1 1,-1 0 0,1 0-1,0-1 1,1 0 0,-1-1-1,1 0 1,0 0 0,0 0-1,0-1 1,0-1 0,1 0-1,-1 0 1,1-1 0,-1 0-1,1 0 1,0-1 0,-1-1-1,15-1 1,-18 0-13,1-1 0,-1 1 0,0-1 0,1 0 0,-1-1 0,-1 1 0,1-1 1,0-1-1,-1 1 0,0-1 0,0 0 0,0 0 0,-1 0 0,0 0 0,0-1 0,0 0 0,-1 0 0,1 0 0,-1 0 1,-1 0-1,1-1 0,1-8 0,4-11 33,-2 0 0,0 0 0,-2-1 1,2-37-1,-6 57-23,4-170 351,-5 153-127,-1-1 1,-2 1 0,0 0 0,-1 0-1,-9-25 1,14 49-234,0 1-1,-1-1 1,1 0 0,0 1 0,0-1-1,0 1 1,-1-1 0,1 0 0,0 1-1,0-1 1,-1 1 0,1-1 0,0 0-1,-1 1 1,1-1 0,0 0 0,-1 0-1,1 1 1,-1-1 0,1 0 0,0 0-1,-1 0 1,1 1 0,-1-1 0,1 0-1,-1 0 1,1 0 0,-1 0 0,1 0-1,-1 0 1,1 0 0,0 0 0,-1 0-1,1 0 1,-1 0 0,1 0 0,-1 0-1,1-1 1,-1 1 0,1 0 0,0 0-1,-1 0 1,1-1 0,-1 1-1,1 0 1,0 0 0,-1-1 0,1 1-1,0 0 1,-1-1 0,1 1 0,0-1-1,0 1 1,-1 0 0,1-1 0,0 1-1,0-1 1,-1 1 0,1 0 0,0-1-1,0 0 1,-11 39-16,0 40 72,3-1 1,4 121-1,4-160-10,0-7-48,2-1 1,6 42 0,-6-63 1,0 0 0,0 1 0,1-1 0,0 0 0,1-1-1,0 1 1,0 0 0,1-1 0,0 0 0,0 0 0,13 13 0,-17-20 0,0 0 0,0 0 0,0 0 0,0 0 0,1 0-1,-1 0 1,0 0 0,1 0 0,-1 0 0,0-1 0,1 1 0,-1 0 0,1-1-1,-1 1 1,1-1 0,-1 0 0,1 0 0,0 1 0,-1-1 0,1 0 0,-1 0-1,1 0 1,0-1 0,-1 1 0,1 0 0,-1-1 0,1 1 0,-1-1 0,1 1 0,-1-1-1,1 1 1,-1-1 0,0 0 0,1 0 0,-1 0 0,0 0 0,0 0 0,0 0-1,1 0 1,-1 0 0,1-3 0,5-5 13,-1 0-1,0-1 1,0 0 0,6-18 0,-6 17-58,7-21-11,-3 8-115,1 1 1,24-38-1,-32 57 127,0-1-1,0 1 0,1-1 0,0 1 1,-1 0-1,1 1 0,1-1 1,-1 1-1,0-1 0,1 1 1,0 1-1,0-1 0,0 1 1,0-1-1,0 1 0,0 1 0,0-1 1,9 0-1,-10 2 36,0 0-1,0 1 1,0-1 0,-1 1-1,1 0 1,0 0 0,0 1 0,-1-1-1,1 1 1,0 0 0,-1 0-1,0 0 1,1 0 0,-1 0-1,0 1 1,0 0 0,0-1-1,-1 1 1,1 0 0,-1 1-1,1-1 1,-1 0 0,3 6 0,3 6 118,-1-1 1,0 1-1,-2 0 1,7 24-1,-8-27 9,-1 1-1,0 0 0,-1-1 0,-1 1 0,0 0 0,-1 0 0,0 0 1,-3 21-1,2-30-110,-1 0 1,1 0 0,-1 1 0,1-1-1,-1 0 1,0 0 0,-1 0-1,1-1 1,-1 1 0,1 0-1,-1-1 1,0 0 0,-1 0 0,1 0-1,0 0 1,-1 0 0,0 0-1,1-1 1,-1 0 0,0 0 0,0 0-1,-1 0 1,1-1 0,0 0-1,0 1 1,-1-1 0,-7 0-1,1 1-310,0-1-1,0 0 0,-1 0 1,1-1-1,0-1 0,-12-2 0,0-6-3906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2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3833,'0'0'4318,"0"0"-2610,0 0-919,0 0-13,0 0 293,0 0 46,18-2-379,257-21 1298,-249 22-1920,-19 0-160,0 0 0,1 0 0,-1 1 0,0 0 0,0 1 0,0-1 0,0 1 0,0 1 0,13 3-1,-20-4-163,1-1-1,-1 1 1,1-1-1,-1 1 1,1 0-1,-1 0 1,1-1-1,-1 1 1,0 0-1,0 0 1,1 0-1,-1-1 1,0 1-1,0 0 1,0 0-1,0 0 1,0 0-1,0-1 1,0 1-1,0 0 1,0 0-1,0 0 1,0 0-1,-1-1 1,1 1-1,0 0 1,0 0-1,-1 0 1,1-1-1,-1 1 1,1 0-1,-2 1 1,-10 9-7403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2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7682,'0'0'2495,"0"0"-992,0 0-560,0 0 16,0 0-73,0 0-335,12-1-99,376-19 1753,-216 19-6962,-149 1 3459,-20 0-4570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27 10562,'0'0'1585,"0"0"-839,0 0-157,0 0 204,0 0-254,0 0-252,1 10-163,5 54 383,22 89 1,-1-11-266,-1 68-59,7 52-54,-26-230-213,-3-22 219,-2-24 722,-6-39-783,-3-1 0,-1 1 0,-3 0 0,-26-72 0,-5-30-22,31 107-71,-57-299-3,68 347 19,0 0 0,0-1 0,0 1 0,0 0 0,0 0 0,0-1 0,0 1 0,0 0 0,0 0 0,0-1 0,0 1 0,0 0 0,0 0 0,0-1 0,0 1 0,1 0 0,-1 0 0,0 0 0,0-1 0,0 1 0,0 0 0,0 0 0,0 0 0,1-1 0,-1 1 0,0 0 0,0 0 0,0 0 0,1 0 1,-1 0-1,0-1 0,0 1 0,0 0 0,1 0 0,-1 0 0,0 0 0,0 0 0,1 0 0,-1 0 0,0 0 0,0 0 0,1 0 0,-1 0 0,0 0 0,0 0 0,1 0 0,-1 0 0,0 0 0,0 0 0,0 0 0,1 0 0,-1 0 0,0 0 0,0 0 0,1 1 0,-1-1 0,0 0 0,0 0 0,0 0 1,0 0-1,1 1 0,-1-1 0,0 0 0,0 0 0,0 0 0,1 1 0,18 13 32,-16-11-46,25 17 13,1-1 0,0-2 0,61 26 0,100 25 14,-129-49-6,-1 3 0,0 2 0,56 32 1,-110-52-6,1 0 1,-1 0 0,0 1-1,0 0 1,-1 0 0,1 0-1,-1 1 1,0-1 0,-1 2-1,1-1 1,4 10 0,-7-12 0,-1-1-1,1 1 1,-1 0 0,0-1-1,0 1 1,-1 0 0,1 0-1,-1 0 1,0 0 0,0-1-1,0 1 1,-1 0 0,1 0-1,-1 0 1,0 0 0,0-1-1,0 1 1,0 0 0,-1-1-1,0 1 1,0-1 0,1 0-1,-2 1 1,-2 3-1,-14 15 13,0-1-1,-1-1 0,-2 0 0,0-2 0,-28 19 0,-130 73 126,147-91-58,-17 7 101,32-18-184,0 2-1,0 0 0,1 1 0,-16 13 0,33-23-54,-1-1 0,1 0 0,0 1-1,-1-1 1,1 0 0,0 1 0,-1-1 0,1 0-1,0 1 1,-1-1 0,1 1 0,0-1 0,0 0-1,0 1 1,-1-1 0,1 1 0,0-1 0,0 1-1,0-1 1,0 1 0,0-1 0,0 1-1,0-1 1,0 1 0,0-1 0,0 0 0,0 1-1,0-1 1,0 1 0,0-1 0,1 1 0,-1-1-1,0 1 1,0-1 0,0 0 0,1 1 0,-1-1-1,0 1 1,0-1 0,1 0 0,-1 1 0,0-1-1,1 0 1,-1 1 0,1-1 0,-1 0-1,0 0 1,1 1 0,-1-1 0,1 0 0,-1 0-1,1 0 1,-1 0 0,1 1 0,-1-1 0,1 0-1,0 0 1,15 4-4942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4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10426,'0'0'1535,"0"0"-957,0 0-222,0 0 368,0 0-89,0 0-241,4-1-255,-1 0-135,-1 0 1,1 0-1,-1 1 0,1 0 0,-1-1 1,1 1-1,-1 0 0,1 0 0,-1 1 0,1-1 1,-1 0-1,1 1 0,-1-1 0,0 1 1,1 0-1,-1 0 0,0 0 0,1 0 0,3 3 1,0 0-1,0 1 0,0 0 1,0 1-1,-1-1 0,0 1 1,7 10-1,6 10 20,-3 1 0,18 40-1,-32-65-19,14 32 64,-2 2 1,-1 0 0,-1 1 0,-2 0 0,-2 0 0,-2 1 0,-1-1 0,-1 40 0,-3-76 339,1-8-267,-1-1 0,1 1 0,-2 0 0,1-1 0,-1 1 0,0 0 0,0 0 0,-4-10 0,-2-22-111,3 5-67,2 0 0,1 0-1,2 0 1,2 0 0,7-37 0,-8 60-3,0-1 0,1 1 0,1 1-1,0-1 1,1 0 0,-1 1 0,2 0-1,0 0 1,0 1 0,1-1 0,0 1 0,0 1-1,1-1 1,0 1 0,1 1 0,0-1-1,0 2 1,0-1 0,12-5 0,-18 10 28,0 1 1,1-1-1,-1 1 1,1 0-1,-1 0 1,1 0-1,0 0 1,-1 0-1,1 1 1,0 0-1,-1 0 1,1 0-1,0 0 1,0 0-1,-1 1 1,1 0-1,0 0 1,5 2-1,-4-1 11,0 1-1,0 0 1,-1 0-1,1 1 1,-1-1-1,0 1 1,0 0-1,0 0 1,0 1-1,-1-1 1,4 6-1,4 9 27,-1 1 1,-1-1-1,-1 1 0,-1 1 0,7 27 0,-6-3 129,-2 1-1,-1 0 1,-4 78-1,-1-95-106,8-28-4220,-1-1-2449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10298,'0'0'1296,"0"0"-791,0 0 167,10 115 568,-3-66-72,3 7-408,3 4-352,-1-2-39,-2-1-369,-3-8 72,-2-4-72,0-7-64,-5-5-521,0-11-1631,0-8-3329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4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8490,'0'0'2059,"0"0"-1054,0 0-55,0 0 452,25-6-171,33-7-862,291-60 1813,-122 47-2012,-208 21-523,-11-3-3272,-7 3-2405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4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4641,'0'0'7290,"0"0"-6178,0 0-776,0 0 48,0 0 864,0 0-424,0 0-520,138-58 153,-96 49-377,0 3 40,0 1-96,-5 5 80,-4 0-104,-4 0 0,-4 0-184,-3 0-513,-7 0-1559,-5 0-3385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5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10402,'0'0'1937,"0"0"-1193,0 0-451,0 0 442,0 0 251,4 21-196,96 387 1109,-98-400-2023,11 28 363,-13-35-317,0 1-1,1-1 1,-1 0 0,0 0 0,1 0 0,-1 0-1,1-1 1,0 1 0,-1 0 0,1 0 0,0 0-1,-1 0 1,1-1 0,0 1 0,0 0-1,0 0 1,0-1 0,-1 1 0,1-1 0,0 1-1,0-1 1,0 1 0,0-1 0,0 0 0,2 1-1,4-6-3552,0-10-4468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7458,'0'0'2160,"0"0"-960,0 0-183,0 0 159,0 0-40,0 0-240,146-16-448,-126 14-88,0 2-40,-3 0-312,-2 0 96,-5 0-104,-3 0-128,-4 0-112,-3 4-1104,0 7-1064,-3 1-4202</inkml:trace>
  <inkml:trace contextRef="#ctx0" brushRef="#br0" timeOffset="1">23 241 9514,'0'0'1564,"0"0"-663,0 0 204,0 0 158,0 0-377,24 0-266,186 0 891,-143 0-1163,-66 0-391,-1 0-1,0 1 1,1-1 0,-1 0-1,1 1 1,-1-1 0,0 0 0,1 1-1,-1-1 1,0 1 0,1-1-1,-1 1 1,0-1 0,0 0 0,1 1-1,-1-1 1,0 1 0,0-1 0,0 1-1,0-1 1,0 1 0,0-1-1,0 1 1,0-1 0,0 1 0,0-1-1,0 1 1,0-1 0,0 1-1,0-1 1,0 1 0,-1 0 0,1 4-1458,0 4-3520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09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35 197 8770,'0'0'2247,"0"0"-976,0 0 0,0 0 85,0 0-557,0-5-288,0-15-170,0 30 96,-4 60-118,0-40-313,1-1 0,1 1 0,2 0 0,1 0 0,2-1 0,6 33 0,-7-51-7,1-1-1,0 1 0,1 0 0,0-1 0,0 0 0,1 0 0,0 0 0,1 0 0,0-1 0,1 0 1,0 0-1,0-1 0,1 0 0,0 0 0,0-1 0,1 0 0,0 0 0,0-1 0,16 8 0,-19-11 2,-1 0 1,1-1-1,0 0 0,0 0 0,0 0 0,1-1 0,-1 0 0,0 0 0,1-1 0,-1 1 1,0-1-1,1-1 0,-1 1 0,0-1 0,0 0 0,1-1 0,9-3 0,-8 1 8,-1 0 0,0 0-1,0-1 1,-1 0 0,1 0 0,-1 0-1,0-1 1,0 0 0,-1 0-1,0-1 1,0 1 0,4-9 0,2-5 5,-1-1 1,-1 0 0,-1 0 0,-1 0 0,-1-1 0,0 0-1,-2-1 1,3-43 0,-6 41 12,-1-1 0,-1 0 0,-2 0 1,0 1-1,-2-1 0,0 1 0,-13-33 0,15 50-16,0 0 1,-1 1-1,1-1 1,-2 1-1,1 0 1,-1 0-1,0 0 0,0 1 1,-1 0-1,0 0 1,0 0-1,0 1 1,-1-1-1,0 2 1,0-1-1,0 1 0,0 0 1,-1 0-1,0 1 1,0 0-1,0 1 1,0-1-1,0 1 1,0 1-1,-1 0 0,-10-1 1,11 2-23,0 0 1,0 0-1,0 0 0,0 1 1,0 0-1,0 1 1,1 0-1,-1 0 1,0 0-1,1 1 0,0 0 1,-1 1-1,1-1 1,1 2-1,-1-1 0,0 1 1,1 0-1,0 0 1,0 0-1,1 1 0,0 0 1,-1 0-1,2 0 1,-1 1-1,-6 13 0,1 3-684,1 1-1,1-1 1,-6 33 0,5 2-4411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09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8666,'0'0'2880,"0"0"-2111,0 0-593,0 0 632,0 0 160,0 0-536,0 0-432,5 20-280,-1-22-1376,1-12-5178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0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5633,'0'0'1160,"0"0"-55,-8 21 358,-2 1-1000,3-5-120,0 0-1,1 0 1,1 1 0,0 0-1,-3 29 1,5-19-48,1 1 1,1 0 0,2-1-1,0 1 1,2-1-1,2 1 1,9 35-1,-10-52-246,-1-1 0,2 0 0,0 0 0,0 0 0,1-1 0,0 1 0,1-2 0,0 1 0,1-1 0,-1 0 0,2 0 0,0-1 0,0 0 0,0-1 0,1 0 0,0 0 0,0-1 0,0 0 0,1-1 0,13 5 0,-11-6 45,-1 0 0,2-1 1,-1 0-1,0-1 0,0 0 0,1-1 1,-1-1-1,1 0 0,-1-1 1,0 0-1,1-1 0,-1-1 1,0 0-1,0-1 0,0 0 0,-1-1 1,1 0-1,-1-1 0,0 0 1,-1-1-1,0-1 0,0 0 1,0 0-1,-1-1 0,0 0 1,-1-1-1,12-14 0,-12 11-9,1 0 0,-2-1 0,0 0 0,0 0 0,-1 0 0,-1-1 0,-1 0-1,0-1 1,-1 1 0,0-1 0,-2 0 0,0 0 0,0 0 0,-2-20 0,0 29-57,-1 0 0,-1 0 0,1 0 0,-1 0 0,0 0 0,-1 1 0,0-1 0,0 1 1,0 0-1,-1 0 0,1 0 0,-2 0 0,1 0 0,0 1 0,-1 0 0,0 0 0,-1 0 0,1 1 0,-1 0 1,0 0-1,1 0 0,-9-3 0,-5-3 7,0 0 0,-1 2 0,0 0 0,0 1 0,-1 2 0,-24-5 0,24 7-35,1 0-1,0 2 1,-1 0 0,0 1 0,-30 5 0,43-4-27,1 0-1,0 1 1,-1 0-1,1 0 1,0 1-1,0 0 1,0 0-1,0 1 1,1 0-1,-1 0 1,1 0-1,0 1 1,0 0-1,1 0 1,-1 1-1,1 0 1,1-1-1,-6 9 1,1 4-489,1 0 0,0 1 0,2-1 0,-8 36 1,5 1-3642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31 5009,'0'0'7692,"0"0"-5418,0 0-1804,0 0-54,0 0 381,0 0-305,-3-4-368,2 3-121,1 1 0,-1 0 0,1-1 0,-1 1 0,1-1-1,0 1 1,-1-1 0,1 1 0,-1 0 0,1-1 0,0 0-1,-1 1 1,1-1 0,0 1 0,0-1 0,-1 1 0,1-1-1,0 0 1,0 1 0,0-1 0,0 1 0,0-1 0,0 0-1,0 1 1,0-1 0,0 0 0,0 1 0,0-1 0,0 1-1,0-1 1,0 0 0,0 1 0,1-1 0,-1 1 0,0-1-1,1 1 1,-1-1 0,0 1 0,1-1 0,-1 1 0,0-1-1,2 0 1,33-2 139,-22 3-136,-7 0 9,146 6 220,-132-4-229,1 1 0,-1 1 0,0 1 0,0 1 0,26 11 0,-44-17-9,1 1 0,-1 0-1,1 0 1,-1 0 0,1 0-1,-1 0 1,0 1 0,0-1-1,0 1 1,0 0 0,0-1-1,0 1 1,0 0 0,0 0-1,-1 0 1,1 0-1,-1 1 1,0-1 0,1 0-1,-1 1 1,0-1 0,0 0-1,-1 1 1,1-1 0,0 1-1,-1 0 1,1-1 0,-1 1-1,0-1 1,0 1-1,0 0 1,0-1 0,-1 1-1,1-1 1,-1 1 0,1-1-1,-1 1 1,0-1 0,0 1-1,0-1 1,-2 4 0,-6 9 13,-1-1 0,0-1 0,-1 1 0,0-2 0,-16 15 0,16-17-15,-52 50 46,-56 59-30,108-107-13,2 1 0,0-1 0,0 1 0,1 1 1,1 0-1,0 0 0,1 0 0,-6 20 0,11-30-2,0 0 1,0 0-1,0 0 1,0 0-1,1 0 1,-1 0 0,1 0-1,0-1 1,0 1-1,1 0 1,-1 0-1,1 0 1,0 0-1,2 5 1,-2-7 1,1 0-1,0 0 1,-1-1 0,1 1 0,0 0 0,0-1 0,0 0-1,0 1 1,0-1 0,0 0 0,0 0 0,1 0 0,-1 0-1,0-1 1,1 1 0,-1 0 0,0-1 0,1 0 0,-1 0-1,1 0 1,-1 0 0,1 0 0,2 0 0,171-12 298,-125 6-149,1 2 0,101 6 0,-149-2-275,51 4-741,-21-11-3141,-14-6-2306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0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1856,'0'0'10493,"0"0"-7349,0 0-2688,0 0-227,0 0 173,0 0-68,-2 22-35,0 0-277,-9 237 631,12-255-632,-1 0 0,1-1 0,-1 1 0,1-1 0,0 1-1,1-1 1,-1 1 0,0-1 0,1 1 0,0-1 0,0 0 0,0 0 0,0 0 0,0 0 0,1 0 0,-1-1 0,1 1 0,0-1 0,0 1 0,0-1 0,0 0 0,0 0 0,0 0-1,0-1 1,1 1 0,-1-1 0,1 0 0,-1 0 0,1 0 0,4 1 0,14 1 109,-1 0 0,1-1-1,0-1 1,23-2 0,-14 0-163,-4-1-47,-1 0-1,1-2 1,0-1-1,-1-1 0,0-1 1,40-18-1,-61 23-87,-1 0-1,0 0 1,1 0 0,-1-1-1,0 0 1,0 0-1,-1 0 1,1 0 0,4-5-1,9-23-5806,-13 8-3843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1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12203,'0'0'1852,"0"0"-874,0 0-212,0 0-68,0 0-87,-1 24 22,-3 166 190,4-138-587,7 339 563,-6-376-1087,5 38 103,-5-52-13,-1 1-1,1-1 0,-1 0 0,1 1 0,0-1 0,-1 1 0,1-1 0,0 0 0,0 0 0,0 0 0,0 1 0,0-1 0,0 0 1,0 0-1,1 0 0,-1-1 0,0 1 0,0 0 0,1 0 0,-1-1 0,1 1 0,-1-1 0,0 1 0,1-1 0,-1 1 0,1-1 1,-1 0-1,1 0 0,2 0 0,10 0-7079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1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0 12459,'0'0'1844,"0"0"-1205,0 0-336,0 0 305,0 0-210,-17 24-111,-53 79-107,63-90-125,0 1 0,1 0-1,1 1 1,0-1-1,1 1 1,1 0 0,0 1-1,1-1 1,0 0 0,1 1-1,1-1 1,3 20 0,-3 6-47,1-28-7,-1 0 1,2 0-1,0 0 0,0-1 1,1 1-1,1-1 0,0 0 0,0 0 1,1 0-1,1-1 0,12 19 1,-14-23 7,1 0 0,1-1 0,-1 0 0,1 0 0,0 0 0,0-1 0,1 0 0,0 0 0,0-1 1,0 0-1,0 0 0,0 0 0,1-1 0,0 0 0,0-1 0,0 1 0,0-2 0,0 1 0,11 0 0,-12-2-2,0 0-1,0 0 0,0 0 1,0-1-1,0 0 0,0-1 1,0 0-1,0 0 0,-1 0 1,1-1-1,-1 0 0,1 0 1,-1 0-1,0-1 0,0 0 1,6-5-1,-6 2 33,0 1-1,0-1 1,0 0-1,-1 0 1,0-1-1,0 0 1,-1 0-1,0 0 1,0 0-1,-1 0 1,0-1-1,2-12 1,-3 14 36,0 0 0,-1-1 0,0 1 0,0-1 0,-1 1 0,0 0 0,0-1 0,-1 1 0,0-1 0,0 1 0,-1 0 0,0 0 0,0 0 0,-1 0 0,0 0 0,0 0 0,0 0 0,-9-11 0,6 12-33,0 0 0,0 0 0,0 1 0,-1 0 0,1 0 0,-1 0 0,-1 1 0,1 0 0,0 1 0,-1 0 0,0 0 0,0 0 0,0 1 0,0 0 0,0 1 0,-16-2 0,13 2-60,1 0 0,-1 0 0,0 1 1,1 0-1,-1 1 0,1 0 0,-1 0 0,1 2 1,-1-1-1,1 1 0,0 0 0,0 1 1,1 1-1,-1-1 0,1 1 0,0 1 0,0 0 1,0 0-1,1 1 0,-13 12 0,5 2-620,0 1 1,1 0-1,-20 40 0,9-5-3176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35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8770,'0'0'2022,"0"0"-778,0 0-633,0 0 105,0 0 359,0 0-63,7 27-200,40 172 403,-44-186-1131,167 745 1694,-165-727-1684,-4-23-3315,-1-8 3112,0 0-6000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2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66 10018,'0'0'2123,"0"0"-1177,0 0-477,0 0 237,0 0 47,0 0-275,-8 18-70,-1 4-209,1 0 0,1 0 1,0 1-1,2 0 1,-5 45-1,9-51-144,1-1 0,1 0 0,1 0 0,0 0 0,1 0 0,0 0 0,7 16 0,-6-22-37,1 0 0,0-1 0,0 1-1,1-1 1,0-1 0,1 1 0,0-1-1,0 0 1,1-1 0,-1 1 0,17 10-1,-13-11-3,1 1-1,0-2 0,0 0 0,1 0 0,-1-1 0,1 0 1,0-1-1,23 3 0,-30-5 28,1-2 0,-1 1 0,1-1 0,-1 0 0,1 0 0,-1-1 0,1 0 0,-1 0-1,1 0 1,-1-1 0,0 0 0,0 0 0,1-1 0,-2 0 0,1 0 0,0 0 0,-1-1 0,1 0 0,8-7 0,-5 0 24,0 0 0,-1 0 1,-1 0-1,1-1 0,-2 0 0,0-1 0,0 1 0,-1-1 1,0 0-1,-2-1 0,1 1 0,-2-1 0,1 1 1,-2-1-1,0 0 0,-1 0 0,0 1 0,-1-1 1,-3-19-1,1 19-36,1 1 0,-2-1 0,0 1 0,0-1 0,-1 1 0,-1 1 0,0-1 1,-1 1-1,0 0 0,-1 0 0,0 1 0,-1 0 0,0 1 0,0 0 0,-2 0 0,1 1 0,-1 0 1,0 1-1,-14-8 0,16 12-44,0-1 1,0 2 0,0-1 0,0 2-1,-1-1 1,1 1 0,-1 0 0,1 1-1,-1 0 1,0 1 0,1 0-1,-1 0 1,0 1 0,1 0 0,-1 1-1,1 0 1,-1 1 0,1 0-1,-11 5 1,7-2-205,1 1 0,0 0-1,0 1 1,1 1 0,0 0-1,0 0 1,1 1 0,1 0-1,-1 1 1,2 0 0,-1 0-1,-8 18 1,-8 20-3330,6-8-4578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4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1 363 4417,'0'0'4877,"0"0"-3346,0 0-827,0 0 74,0 0 71,11 22-71,-8-17-750,21 41 467,-2 1-1,19 57 1,-33-76-326,-1 0 1,-2 0-1,0 0 0,0 40 1,10-104 643,3-30-833,19-64 60,-31 115-91,0 0 0,0 0 0,2 1 1,0 0-1,18-25 0,-26 38 48,1 0 0,-1 1 0,1-1 1,-1 0-1,1 0 0,-1 0 0,1 0 0,0 1 0,-1-1 1,1 0-1,0 0 0,0 1 0,-1-1 0,1 1 0,0-1 1,0 1-1,0-1 0,0 1 0,0-1 0,0 1 0,0 0 1,0-1-1,0 1 0,0 0 0,0 0 0,0 0 0,0 0 1,0 0-1,0 0 0,0 0 0,0 0 0,0 0 0,0 1 1,0-1-1,0 0 0,0 1 0,-1-1 0,1 0 0,0 1 1,0-1-1,0 1 0,0-1 0,0 1 0,-1 0 0,1-1 1,0 1-1,-1 0 0,1 0 0,0 0 0,-1-1 0,1 1 1,0 2-1,3 5 22,0 0 0,-1 0 1,0 0-1,3 16 0,-4-16 7,6 22 116,19 64 60,-25-89-187,0 1 0,1-1 0,-1 1 0,1-1 0,0 0 0,1 0 0,-1 0 1,1-1-1,0 1 0,0-1 0,1 0 0,8 7 0,-10-10-8,0 1 1,-1-1-1,1 0 0,0 0 1,0-1-1,0 1 0,0-1 1,0 1-1,0-1 0,0 0 1,0 0-1,0 0 0,0-1 1,0 1-1,0-1 0,0 1 1,0-1-1,0 0 0,-1 0 1,1-1-1,0 1 0,-1 0 1,1-1-1,0 0 0,-1 1 1,0-1-1,1 0 0,-1 0 1,0 0-1,0-1 0,2-3 1,9-9 13,-1-1 0,-1-1 1,15-29-1,-15 25-5,0 1-13,-9 14-13,1 0 0,-1 0 0,1 1 0,1 0 0,-1-1 0,1 1 0,0 1 0,0-1 0,8-7 0,-11 12 1,-1 0 0,0 0 1,1 0-1,-1 0 1,1 0-1,-1 1 0,0-1 1,1 0-1,-1 0 0,1 0 1,-1 0-1,0 0 0,1 1 1,-1-1-1,0 0 1,1 0-1,-1 1 0,0-1 1,1 0-1,-1 0 0,0 1 1,0-1-1,1 0 0,-1 1 1,0-1-1,0 0 0,0 1 1,1-1-1,-1 1 1,0-1-1,0 0 0,0 1 1,0-1-1,0 1 0,0-1 1,0 0-1,0 1 0,0 0 1,5 23 61,-5-19-73,1-3 23,1 11 8,0-1 0,1 1 0,1-1 0,10 23 0,-13-32-11,1 0 0,-1 0 0,1 0 0,0-1-1,0 1 1,1-1 0,-1 1 0,0-1 0,1 0 0,-1 0 0,1 0 0,0 0 0,0 0 0,0-1 0,0 1 0,0-1-1,0 0 1,0 0 0,0 0 0,0 0 0,1-1 0,-1 1 0,0-1 0,6 0 0,-5 0-2,0 0-1,0 0 1,0-1 0,0 0 0,0 0 0,0 0 0,0 0-1,-1-1 1,1 1 0,0-1 0,-1 0 0,1 0 0,-1 0 0,0-1-1,1 1 1,-1-1 0,3-3 0,18-14-177,-23 20 164,1-1 0,-1 0-1,0 1 1,0-1 0,0 1-1,0 0 1,1-1 0,-1 1-1,0 0 1,0 0 0,1 0-1,-1 0 1,0 0 0,1 0-1,-1 0 1,0 0 0,0 0-1,1 1 1,-1-1 0,0 0-1,0 1 1,0-1 0,0 1-1,1 0 1,-1-1 0,0 1-1,1 1 1,33 31-11,-3-4 27,-28-27 8,0 0 0,-1-1 0,1 1 0,0-1 1,0 0-1,0 0 0,0 0 0,0 0 0,0-1 1,0 1-1,0-1 0,0 0 0,0-1 0,0 1 1,0-1-1,0 1 0,0-1 0,-1 0 0,1-1 1,0 1-1,0-1 0,-1 1 0,8-5 0,-7 2-3,-1 0-1,1 1 0,0-2 0,-1 1 0,0 0 0,0-1 0,0 1 1,-1-1-1,1 0 0,-1 0 0,0 0 0,-1 0 0,1 0 0,-1 0 1,0 0-1,0-1 0,0-8 0,-1-9-29,-1 0 0,-1 0 1,0 0-1,-2 0 0,-1 1 1,-1 0-1,0-1 0,-2 2 0,0-1 1,-2 1-1,0 1 0,-2 0 0,0 0 1,-26-32-1,37 51 19,0 0 0,0 0-1,1 0 1,-1 0 0,0 0 0,0 0 0,0 0 0,0 0-1,0 0 1,0 0 0,0 0 0,-1 0 0,1 1 0,0-1 0,0 1-1,-1-1 1,1 1 0,0-1 0,0 1 0,-1 0 0,1-1-1,-3 1 1,3 1 1,0-1 0,1 1 0,-1 0 0,0-1 0,0 1 0,0 0 0,0 0 0,0-1 0,1 1 0,-1 0 0,0 0 0,1 0 0,-1 0 0,1 0 0,-1 0 0,1 0 0,-1 0 0,1 0 0,0 0 0,-1 3 0,-1 10-16,0 0 0,1 0 0,0 17 0,1-22 16,0 8 4,0 0-1,1 0 1,1 0-1,1 0 1,0 0 0,1-1-1,1 1 1,1-1-1,11 24 1,-11-29 0,1 0 1,0-1-1,0 1 0,1-1 1,1-1-1,0 0 1,0 0-1,0 0 0,1-1 1,1-1-1,-1 0 1,1 0-1,20 8 0,-20-10-7,0 0 0,1-1-1,-1-1 1,1 0 0,0-1-1,-1 0 1,1 0-1,0-1 1,0-1 0,0 0-1,0-1 1,0 0-1,0-1 1,0 0 0,14-5-1,-16 3 1,-1 0-1,0-1 0,0 1 1,-1-2-1,1 1 1,-1-1-1,0 0 0,-1-1 1,0 0-1,0 0 1,0-1-1,-1 0 0,0 0 1,0 0-1,-1-1 1,0 1-1,-1-1 0,6-14 1,0-9-14,-1 0 1,-2-1-1,-1 1 0,3-67 1,-12-133 824,3 232-798,0-1 0,0 1 0,0-1 0,0 1 0,1-1 0,-1 1 0,0-1 0,0 1 0,0-1 0,0 1 0,0-1 0,-1 1 0,1 0 0,0-1 0,0 1 0,0-1 0,0 1 0,0-1 0,-1 1 0,1-1 0,0 1 0,0 0 0,-1-1 0,1 1 0,0 0 0,-1-1 0,1 1 0,0 0 0,-1-1 0,1 1 0,-1 0 0,1 0 0,0-1 0,-1 1 0,1 0 0,-1 0 0,1 0 0,-1-1 0,1 1 0,-1 0 0,1 0 0,-1 0 0,-1 1 0,1 0-1,0-1 1,-1 1-1,1 0 1,0 0 0,0 0-1,-1 0 1,1 0-1,0 1 1,0-1 0,0 0-1,0 0 1,-1 3-1,-9 17 18,1 1 0,1-1-1,1 2 1,1-1 0,-6 35-1,4-5 3,-3 75 0,10-94-3,-1-2-13,4 59 0,0-84-13,-1 0 0,1 1 1,0-1-1,1 0 0,-1 0 0,1 1 0,1-2 0,-1 1 0,1 0 0,0 0 0,0-1 0,0 1 0,1-1 0,0 0 0,6 6 0,-7-9 4,0 0 0,0 0 0,0 0 0,0 0 0,0-1-1,0 1 1,1-1 0,-1 0 0,1 0 0,-1 0 0,1-1 0,-1 1 0,1-1 0,-1 0 0,1 0-1,0 0 1,-1 0 0,1-1 0,-1 1 0,1-1 0,-1 0 0,1 0 0,-1 0 0,0 0 0,1-1 0,-1 0-1,0 1 1,0-1 0,0 0 0,4-4 0,10-8-13,0 0 0,-1-1-1,27-33 1,-22 23-104,-8 11 91,10-11-107,1 1-1,49-38 1,-67 57 117,0 0 0,1 1 0,-1 0-1,1 0 1,0 1 0,1 0 0,-1 0-1,0 1 1,1 0 0,-1 0 0,1 0 0,0 1-1,0 0 1,-1 1 0,1 0 0,0 0 0,0 1-1,9 1 1,-12 0 26,-1 0-1,1 0 1,-1 0-1,0 0 1,0 1 0,0-1-1,0 1 1,0 0-1,0 0 1,-1 1 0,1-1-1,-1 1 1,0 0-1,0 0 1,-1 0-1,1 0 1,-1 0 0,0 0-1,0 1 1,0-1-1,2 8 1,0 4 135,0-1-1,-1 1 1,-1 0 0,-1 0-1,0 19 1,-2-27-92,0-1-1,0 1 1,-1-1-1,0 1 1,0-1-1,-1 0 1,0 0-1,0 0 1,-1 0-1,1-1 1,-2 1-1,1-1 1,-1 0-1,0 0 1,0-1-1,0 1 1,-1-1-1,0 0 1,0-1-1,0 1 1,-12 5-1,-2 1-245,0-1-1,-1 0 0,0-2 1,-1 0-1,1-1 1,-27 4-1,-4-4-2588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6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3913,'0'0'1153,"0"0"-12,0 0 331,0 19 222,0 0-1240,-1 6 105,2-1 1,0 1 0,6 27-1,-4-39-391,132 933 3813,-131-869-3930,12 121-24,-12-168 4,1-1-1,2 0 0,1-1 0,18 43 1,-21-60-24,0 0 1,1 0-1,1-1 1,-1 1-1,2-2 1,0 1-1,0-1 1,0 0-1,1-1 1,0 0-1,1 0 1,0-1-1,0-1 1,1 1 0,19 7-1,-2-4 18,1-1 0,0-1-1,1-2 1,0-1 0,34 1 0,175 18 74,291 21 694,507-51-304,-762-1-467,130-6 42,267-4 91,37 1-3,409-1 152,692-42-83,-493-86-157,-1135 120-100,654-63 68,-626 87-233,-209 1 78,-1 0 1,1-1 0,-1 1-1,1-1 1,-1 1-1,0-1 1,1 0 0,-1 1-1,0-1 1,0 1 0,1-1-1,-1 1 1,0-1-1,0 0 1,0 1 0,0-1-1,0 0 1,1 1-1,-1-1 1,0 0 0,-1 1-1,1-1 1,0-1-521,1-11-4192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7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5449,'0'0'2283,"0"0"-1237,0 0-407,0 0 473,0 0-32,0 0-224,0 54 2425,30 623-1248,-20-523-1609,1-50 29,0 46 537,-42-150-5938,3-3-3709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6:17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7 3793,'0'0'1456,"0"0"-313,0 0 88,0 0 87,0 0-181,0 0-1076,-1 0 0,1 0 0,0 0 0,0 0-1,0 0 1,0 1 0,0-1 0,0 0 0,-1 0 0,1 0-1,0 0 1,0 0 0,0 0 0,0 0 0,0 0 0,0 1 0,0-1-1,0 0 1,0 0 0,-1 0 0,1 0 0,0 0 0,0 0-1,0 1 1,0-1 0,0 0 0,0 0 0,0 0 0,0 0 0,0 0-1,0 1 1,0-1 0,0 0 0,0 0 0,0 0 0,0 0-1,0 0 1,0 1 0,1-1 0,-1 0 0,0 0 0,0 0 0,0 0-1,0 0 1,0 0 0,0 1 0,0-1 0,0 0 0,0 0-1,0 0 1,1 0 0,-1 0 0,0 0 0,0 0 0,0 0 0,13 3 180,0 0-1,0-2 1,0 1 0,1-2 0,-1 0 0,21-2 0,7 0-36,213-16-1222,-255 20-1156,-7 5-2180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6:18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6665,'0'0'1837,"0"0"-542,0 0-66,0 0-43,25-6-303,187-41 1187,-149 36-2443,123-5 1,-185 16-1861,1-2-2144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6:1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7058,'0'0'1394,"0"0"-596,0 0-119,0 0 62,0 0-262,0 0-240,3 10 120,19 123 805,-5 0 1,-2 142 0,-8-125-1088,-6-135-245,0-18-198,-2-31-1055,1 6-701,0-12-2702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6:1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5049,'0'0'1058,"0"0"-260,0 0 481,0 0 348,0 0-598,0 0-525,1-7-191,1-23-206,-2 30-85,0 0 0,0 0 0,0-1 0,0 1 0,0 0 0,0-1 0,0 1 0,0 0 0,1 0 0,-1-1 0,0 1 0,0 0 0,0 0 0,0-1 0,1 1 0,-1 0 0,0 0 0,0 0 0,1-1 0,-1 1 0,0 0 0,0 0 0,1 0 0,-1 0 0,0 0 0,0-1 0,1 1 0,-1 0 0,0 0 0,1 0 0,-1 0 0,0 0 0,1 0 0,-1 0 0,0 0 0,0 0 0,1 0 0,-1 0 0,0 0 0,1 1 0,-1-1 0,0 0 0,0 0 0,1 0 0,-1 0 0,0 0 0,0 0 0,1 1 0,-1-1 0,0 0 0,0 0 0,1 0 0,-1 1 0,0-1 0,0 0 0,0 0 0,0 1 0,1-1 0,-1 0 0,0 1-1,17 15 858,-16-14-715,42 31 257,1-1 1,1-3-1,84 41 0,-28-16-200,-40-20-53,-16-11-112,-1 3 0,-2 1-1,49 40 1,-89-65-50,0-1-1,0 1 1,0 0-1,-1-1 1,1 1 0,0 0-1,-1 0 1,1 0 0,-1 0-1,0 0 1,0 1 0,0-1-1,0 0 1,0 1 0,0-1-1,0 0 1,-1 1 0,1-1-1,-1 1 1,0-1 0,0 1-1,0-1 1,0 1 0,0-1-1,-1 1 1,1-1-1,-1 0 1,1 1 0,-1-1-1,0 1 1,0-1 0,0 0-1,0 0 1,0 0 0,-1 1-1,1-1 1,-3 3 0,-7 6 21,0-1 1,0 1-1,-1-2 1,0 0-1,-15 9 1,7-5-8,-512 315 185,531-327-229,0 0 0,0-1 0,-1 1 0,1 0 0,0 0 0,0-1 0,0 1 0,0 0-1,0 0 1,0 0 0,0 0 0,1 1 0,-1-1 0,0 0 0,0 0 0,1 0 0,-2 3 0,2 15-4165,2-8-3054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6:2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3849,'0'0'1456,"0"0"-485,0 0-79,0 0 211,0 0-127,10-20 1369,-8 20-2342,0 0 0,0 0 0,0 0 0,0 0 0,0 1 0,0-1 0,0 1 0,0-1 0,0 1 0,0-1 0,0 1 0,-1 0 0,1 0 0,0 0 0,0 0 0,-1 0 0,1 1 0,1 1 0,17 35 45,-3 17-31,-2 0-1,-3 1 1,-2 0-1,3 81 0,3 9 365,-17-288 2309,3 61-1753,-1 60-962,1-1 0,1 1 0,1 1 0,1-1 0,1 1 0,0-1 0,19-35 0,-12 29-8,1 2 0,2 0-1,0 0 1,2 2 0,23-26-1,-40 47 29,1 0 0,0 0 0,-1 0 0,1 1 0,0-1 1,0 0-1,0 1 0,0-1 0,1 1 0,-1 0 0,0 0 0,1 0 0,-1 0 0,1 0 0,-1 0 0,1 0 0,-1 1 0,1-1 0,-1 1 0,1 0 0,0 0 0,-1 0 0,1 0 0,4 1 0,-3 1-3,0 0 0,-1 0-1,1 1 1,-1-1 0,1 1 0,-1 0-1,0 0 1,0 0 0,0 0 0,-1 0-1,1 1 1,-1-1 0,0 1 0,3 5-1,18 38 134,-2 1-1,-3 1 1,-1 1-1,-3 0 1,-2 1 0,-2 0-1,-3 1 1,-2 0-1,-1 77 1,13-128-6509,-7-1-344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6:25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35 592,'0'0'2838,"0"0"-1254,0 0-603,0 0 211,0 0 431,0 0-167,0 0-516,0 0-241,0 0-131,0 0-129,0-2-180,0 1 0,0 0-1,0 0 1,0-1 0,0 1-1,0 0 1,-1 0 0,1-1 0,-1 1-1,1 0 1,-1 0 0,1 0-1,-1 0 1,-1-2 0,-19-2-248,0 1-1,0 1 1,-1 1 0,1 1-1,0 1 1,-36 4 0,54-2-12,-1-1 1,0 1 0,1 0-1,-1 0 1,1 0-1,-1 0 1,1 1 0,0-1-1,0 1 1,0 0 0,1 0-1,-1 0 1,1 0-1,-1 0 1,1 1 0,-2 4-1,-29 59-19,29-56 19,0-1 0,0 1 0,2 0 0,-1 0 0,1 0 0,1 0 0,0 1 0,0-1 0,2 0 0,-1 0 0,1 1 0,1-1 0,0 0 0,6 21 0,-5-25 7,1 1 0,0 0 0,0-1 0,1 0 1,0 0-1,0-1 0,0 1 0,1-1 0,0 0 1,0 0-1,1-1 0,-1 0 0,1 0 0,0-1 1,0 0-1,1 0 0,0 0 0,-1-1 0,1 0 0,13 2 1,9 1 57,0-1 0,0-2 0,1-1 0,-1-1 0,35-4 0,-46-1-64,-3 4 440,-8 13-3638,-6-9-3574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8:5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4521,'0'0'4496,"0"0"-2859,0 0-1035,0 0 109,0 0-2,0 0-105,0 0 103,0 0-263,0 0-180,0 0-38,7 0-100,133-1 368,337 11-281,-406 1-413,-29 4-3123,-30-8-546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6:2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3609,'0'0'3962,"0"0"-2534,0 0-892,0 0 126,0 0 417,0 0-215,12 0-325,60 0 798,144-20 0,-149 13-1219,-66 7-667,-1 0-866,-2 2-1136,-8 8-2188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6:27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6793,'0'0'1868,"0"0"-714,0 0 104,0 0 437,21-2-227,76-9-495,189-14 1014,-284 25-1983,0 0 0,0-1 0,1 1 0,-1 1 0,0-1 0,0 0 0,0 0 0,0 1 0,0 0 0,0-1 1,0 1-1,0 0 0,0 0 0,0 0 0,0 0 0,0 0 0,0 0 0,2 3 0,-2-1-72,-1-1-1,0 1 1,0-1-1,0 1 0,0 0 1,0 0-1,-1 0 1,1 0-1,-1 0 1,1-1-1,-1 1 1,-1 6-1,1 13-2529,0-3-3568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15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66 4257,'0'0'1459,"0"0"-707,0 0-327,0 0 486,0 0 86,-4 2-287,-3 3-462,0 1 0,1-1 0,-1 1 0,1 0 0,1 1 0,-1 0 0,1-1 0,1 1 0,-1 1 0,1-1 0,0 1 0,1 0 0,0 0 0,-4 14 0,3-6-137,1-1 0,0 1 0,1 1 0,1-1 1,1 0-1,0 0 0,3 21 0,0-27-92,0 1 1,0-1-1,1-1 0,0 1 0,1-1 0,0 1 0,1-1 1,-1-1-1,2 1 0,-1-1 0,1 0 0,1 0 0,-1-1 0,14 10 1,-1-2 57,0 0 0,1-2 0,0 0 1,1-2-1,26 10 0,-35-15-30,-1-2-1,1 0 1,0-1 0,1 0-1,-1-1 1,1 0-1,-1-1 1,1 0 0,-1-1-1,16-3 1,-21 2 33,1-1 0,-1-1 0,0 1 1,1-2-1,-1 1 0,0-1 0,-1 0 1,1-1-1,-1 1 0,0-1 0,0-1 0,0 0 1,-1 0-1,0 0 0,0 0 0,7-11 1,-6 5-6,0 0 1,0 0-1,-1 0 1,0-1 0,-1 0-1,-1 0 1,0 0-1,3-21 1,-4 11-5,-1 0 0,-1-1 1,-1 1-1,-3-29 0,2 42-49,-1 0 1,0 0-1,-1 0 1,0 1-1,0-1 1,-1 1-1,-1-1 1,1 1-1,-2 0 1,1 1-1,-1-1 1,0 1-1,-1 1 1,0-1-1,0 1 1,-1 0-1,-8-6 1,6 6-14,-1-1 0,-1 2 0,1-1 0,-1 2 0,-1 0 1,1 0-1,0 1 0,-1 1 0,0 0 0,0 0 1,0 1-1,-22 0 0,33 2-16,-20 0 16,0 0-1,1 2 0,-1 0 0,-29 8 1,46-9-56,1 0 0,0 0-1,0 1 1,0-1 0,-1 1 0,1 0 0,1 0 0,-1 1 0,0-1 0,0 1 0,1-1 0,0 1 0,-1 0 0,1 1-1,0-1 1,1 1 0,-1-1 0,0 1 0,1 0 0,0 0 0,0 0 0,0 0 0,1 0 0,-1 0 0,1 0 0,0 1 0,0-1-1,0 0 1,1 5 0,-1-2-323,1 0-1,1 0 0,0 0 1,0 0-1,0 0 1,0 0-1,1 0 0,0 0 1,5 9-1,14 20-4595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16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10898,'0'0'2257,"0"0"-1689,0 0-384,0 0 544,0 0-544,0 0-184,0 0-672,23 4-1088,-13-4-4170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16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33 7562,'0'0'1931,"0"0"-1099,0 0-545,0 0 161,0 0 192,-12 23-189,-36 76-129,45-93-283,1 1 0,0-1 0,0 1 0,1 0 0,-1-1 0,1 1 0,1 0-1,-1 0 1,1 0 0,1-1 0,-1 1 0,1 0 0,0 0 0,3 8 0,1-2 55,0-2 1,1 1 0,0 0-1,1-1 1,8 11-1,-13-20-76,6 10 43,0-1 0,1 0 0,0 0 0,1-1 0,0 0 0,1-1 0,0 0 0,0 0 1,1-1-1,0-1 0,0 0 0,1-1 0,0 0 0,0-1 0,1 0 0,-1-1 1,1-1-1,0 0 0,0-1 0,0 0 0,0-1 0,17-1 0,-27 0 4,1-1 0,0 1 1,0-1-1,0 0 0,-1 0 0,1-1 0,0 1 0,-1-1 0,1 0 1,-1 0-1,0-1 0,0 1 0,0-1 0,0 0 0,0 0 0,-1 0 0,1 0 1,-1-1-1,0 0 0,0 1 0,0-1 0,0 0 0,-1-1 0,1 1 0,-1 0 1,0-1-1,2-8 0,1-5 59,-1 0 0,0-1 0,-2 1 0,0-1 0,-1 0 0,-2-19-1,0 27-87,-1-1-1,0 1 0,-1 0 1,-1-1-1,0 1 0,0 0 1,-1 1-1,0-1 0,-1 1 1,0 0-1,0 0 0,-1 1 0,-1 0 1,0 0-1,0 1 0,0 0 1,-1 0-1,0 1 0,-1 0 1,0 1-1,-12-6 0,9 4-24,0 1 0,0 0 0,-1 1-1,0 1 1,0 1 0,-1 0 0,1 0 0,-1 1-1,0 1 1,0 1 0,0 0 0,0 1-1,0 0 1,0 1 0,0 1 0,-20 5 0,27-4-40,0 0-1,0 1 1,0 0 0,0 0 0,1 1 0,-1 0 0,1 0 0,1 1 0,-1 0 0,1 0 0,0 1 0,0-1 0,1 1-1,-6 10 1,3-4-617,1 1 0,0 0 0,1 1 0,1 0 0,0 0 0,1 0 0,-2 17-1,0 12-5645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16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0 215 6689,'0'0'1463,"0"0"-757,0 0 31,0 0 557,6-22-287,-2 7-799,9-36 1268,11-73 1,-24 124-1452,0 0 1,0 0 0,0 0-1,0 0 1,0 0 0,0 0-1,0 0 1,1 0 0,-1 0-1,0 0 1,0 0 0,0 0-1,0 0 1,0 0 0,0 0-1,0 0 1,1 0 0,-1 0-1,0 0 1,0 0 0,0 0-1,0 0 1,0 0-1,0 0 1,0 0 0,1 0-1,-1 0 1,0 0 0,0 0-1,0 0 1,0 0 0,0 0-1,0 0 1,0-1 0,0 1-1,0 0 1,1 0 0,-1 0-1,0 0 1,0 0 0,0 0-1,0 0 1,0 0 0,0 0-1,0-1 1,0 1 0,0 0-1,0 0 1,0 0 0,0 0-1,0 0 1,0-1 0,8 21 218,6 30-287,98 391 682,-104-418-458,-8-23-242,0 0 0,0-1 0,0 1 0,1 0 0,-1 0 0,0 0 0,0-1 0,0 1 0,0 0 0,0 0 0,1 0 0,-1 0 0,0-1 0,0 1 0,0 0 0,0 0 0,1 0 0,-1 0 0,0 0 0,0 0 0,0-1 0,1 1 0,-1 0 0,0 0 0,0 0-1,1 0 1,-1 0 0,0 0 0,0 0 0,1 0 0,-1 0 0,0 0 0,0 0 0,0 0 0,1 0 0,-1 0 0,0 0 0,0 1 0,1-1 0,-1 0 0,0 0 0,0 0 0,0 0 0,1 0 0,-1 0 0,0 1 0,0-1 0,0 0 0,0 0 0,1 1 0,1-21-4775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17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16 208 9130,'0'0'1267,"0"0"-628,0 0 14,0 0 230,0 0 72,26 19-128,84 55-373,-105-71-416,0 0-1,0 0 0,1-1 0,-1 0 0,0 0 0,1 0 0,0 0 0,-1-1 0,1 0 0,0 0 0,0-1 0,0 1 1,0-1-1,-1-1 0,1 1 0,0-1 0,0 0 0,0 0 0,-1 0 0,1-1 0,8-4 0,-13 6-34,6-3 47,-1 0 0,1 0 1,-1-1-1,0 1 0,0-2 0,0 1 0,0-1 0,-1 1 0,1-1 0,-1-1 0,-1 1 0,1-1 0,-1 0 0,0 0 0,0 0 0,4-9 0,-4 3-3,1 1-1,-2-1 0,1 0 0,-2 0 0,0 0 1,0 0-1,-1 0 0,-1-24 0,0 32-34,-1 0-1,0 0 1,0 0 0,0 1-1,0-1 1,-1 0-1,1 1 1,-1-1-1,0 1 1,0 0 0,-1-1-1,1 1 1,0 0-1,-1 0 1,0 0-1,0 1 1,0-1 0,0 1-1,0 0 1,0 0-1,-1 0 1,1 0 0,-1 0-1,1 1 1,-1-1-1,0 1 1,0 0-1,-7-1 1,-6-2-5,0 2-1,-1 0 1,1 0-1,-1 2 1,-20 2-1,28-1-8,0 1-1,1 0 1,-1 1-1,1 0 1,0 1-1,0 0 1,0 0-1,0 1 1,1 0-1,-1 0 1,1 1-1,1 0 1,-1 0-1,1 1 1,0 0-1,1 1 1,0-1-1,0 1 1,0 0-1,1 1 1,0-1-1,1 1 1,0 0-1,0 0 1,1 1-1,0-1 1,1 1-1,0-1 1,0 1-1,0 15 1,2-19-4,0 0 0,0 0 0,0 0 0,1 1 0,0-1 0,0 0 0,0-1 0,1 1 1,0 0-1,0 0 0,0-1 0,7 11 0,-6-12 1,0-1-1,0 1 1,0-1-1,1 0 1,0 0 0,-1 0-1,1-1 1,0 1 0,1-1-1,-1 0 1,0 0-1,1 0 1,-1-1 0,1 0-1,-1 1 1,1-2 0,6 2-1,2-1 9,0 0-1,0 0 1,0-1-1,0-1 1,0 0-1,0-1 1,0-1-1,0 0 0,-1 0 1,1-1-1,-1-1 1,21-10-1,-29 13 3,0 0-1,1 0 0,-1 0 0,0 1 0,1 0 1,-1 0-1,1 0 0,-1 0 0,1 1 1,0 0-1,7 0 0,-10 1-4,1-1 0,-1 1 0,0 0 0,1 0 0,-1 0 0,0 0 0,0 0 0,0 1-1,0-1 1,0 1 0,0-1 0,0 1 0,0 0 0,0-1 0,-1 1 0,1 0 0,-1 0 0,1 0 0,-1 1 0,0-1 0,0 0 0,1 3 0,6 16 37,-2 0 0,0 1 1,-1 0-1,3 43 0,-5-36-79,1 0 0,10 31 0,-13-55-308,1 1 0,0-1 0,0 0 0,1 0 0,0 0 0,5 8 0,4-3-3798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18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 11482,'0'0'1490,"0"0"-844,0 0-236,0 0 552,0 0-131,0 0-526,-1-5-258,-7 46-29,2 1 0,-2 48 0,8-66 15,0 0 1,1 1 0,2-1-1,0 0 1,9 32 0,-7-41-23,1 1 0,1-1 0,1 0 0,0 0 0,0 0 1,2-1-1,0-1 0,0 0 0,1 0 0,19 16 0,-20-21 2,-1 0-1,1 0 1,1-1 0,0-1-1,0 0 1,0 0 0,1-1-1,-1 0 1,1-1 0,0-1-1,1 0 1,-1 0 0,0-2-1,19 2 1,-28-3 5,0 0 0,-1 0 1,1-1-1,-1 1 0,1-1 1,-1 0-1,1 1 0,-1-1 0,1 0 1,-1 0-1,0-1 0,1 1 1,-1 0-1,0-1 0,0 1 0,0-1 1,0 0-1,2-3 0,0 1 16,-1-1 1,0 0-1,0 1 0,-1-1 0,1-1 0,-1 1 1,0 0-1,1-7 0,1-8 79,-1-1-1,-1 1 1,0-34-1,-2 49-103,0 1 0,0-1-1,-1 1 1,0-1 0,0 1-1,0-1 1,0 1 0,-1 0-1,0 0 1,0 0 0,0-1-1,0 2 1,0-1 0,-1 0-1,0 0 1,0 1 0,0 0-1,0-1 1,0 1 0,-1 1-1,0-1 1,1 0 0,-1 1-1,0 0 1,0-1 0,0 2-1,0-1 1,-1 0 0,-5-1-1,-8-1-19,1 1-1,-1 0 1,1 1-1,-1 1 0,0 0 1,-22 3-1,36-2-5,0 1-1,-1-1 1,1 1-1,0 0 1,0 0-1,0 0 1,0 1-1,0 0 1,0-1-1,0 1 0,0 1 1,1-1-1,-1 0 1,1 1-1,-1 0 1,1 0-1,0 0 1,0 0-1,0 0 1,1 1-1,-1-1 1,1 1-1,0 0 1,0 0-1,0 0 1,0 0-1,-1 7 1,-1 6-762,0 1 1,1 0 0,2 1 0,-1-1-1,3 19 1,-1-36 737,0 35-5477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18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13 125 5673,'0'0'4437,"0"0"-3018,0 0-985,0 0-68,0 0 181,-3 19-93,-6 64-226,9-78-197,0 1 1,0-1-1,0 0 1,1 1-1,0-1 1,0 0-1,0 1 1,1-1 0,0 0-1,0 0 1,0 0-1,0-1 1,1 1-1,0 0 1,0-1-1,0 1 1,0-1 0,1 0-1,0 0 1,0-1-1,0 1 1,0-1-1,0 0 1,1 0-1,-1 0 1,1 0 0,0-1-1,0 0 1,0 0-1,7 2 1,-2-1 38,1 0-1,0-1 1,0 0 0,0-1 0,0 0-1,0-1 1,0 0 0,0 0 0,-1-1 0,1-1-1,0 0 1,0 0 0,10-5 0,-12 4 9,-1-1 1,0-1 0,0 0-1,0 0 1,-1 0 0,0-1-1,0 0 1,0-1-1,-1 1 1,0-1 0,0-1-1,0 1 1,-1-1 0,8-16-1,-8 13 46,0-1 0,-1-1 0,0 1-1,-1-1 1,-1 1 0,1-1 0,-2 0 0,0 0-1,-1 0 1,-1-15 0,0 23-86,0 1 0,0-1 0,-1 1 0,1-1 0,-1 1 0,0-1 0,0 1-1,-1 0 1,0 0 0,1 0 0,-1 0 0,0 1 0,-1-1 0,1 1 0,-1-1 0,1 1 0,-1 1 0,0-1 0,0 0 0,0 1 0,-1 0 0,1 0 0,0 0 0,-1 0 0,1 1 0,-1 0 0,0 0-1,-7-1 1,6 1-71,1 0 0,-1 0 0,0 1 0,0-1 0,1 1 0,-1 1 0,0-1 0,0 1 0,1 0 0,-1 0 0,1 1 0,-1 0 0,1 0 0,-1 0 0,1 0 0,0 1 0,0 0 0,0 0 0,0 0 0,1 1 0,-1-1 0,1 1 0,-6 7 0,3 2-493,0 1-1,1-1 1,1 1-1,0 0 0,1 0 1,1 1-1,0-1 1,-1 17-1,3-29 335,-4 44-6528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18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8874,'0'0'1100,"0"0"-222,0 0 341,-11 21-73,-36 72-359,43-83-709,1 0-1,0 0 1,0 0 0,1 0-1,1 1 1,0-1-1,0 1 1,1-1-1,0 0 1,0 1 0,2-1-1,3 17 1,-5-22-58,3 7-9,0 0 1,1-1 0,0 1 0,0 0 0,1-1 0,1 0-1,0 0 1,1-1 0,0 0 0,0 0 0,1 0 0,0-1-1,1 0 1,0-1 0,0 0 0,1 0 0,0-1-1,0 0 1,1-1 0,0 0 0,0-1 0,0 0 0,1-1-1,0 0 1,0-1 0,0 0 0,0-1 0,0 0 0,0-1-1,14 0 1,-21-1 9,0-1-1,0 1 1,0-1 0,0-1-1,0 1 1,0-1-1,0 1 1,-1-1 0,1-1-1,0 1 1,-1-1 0,0 1-1,0-1 1,0-1-1,7-6 1,-5 3 75,0 0-1,-1-1 1,0 1 0,-1-1 0,1 0-1,-2 0 1,1-1 0,3-11 0,-1-6 180,-1 0 1,0 0 0,-2-1-1,-2 1 1,-1-31 0,0 51-211,0-1 0,-1 1 0,0-1 0,0 1 0,-1 0 0,1 0 0,-2 0 0,1 0 0,0 0 1,-1 0-1,0 1 0,-1-1 0,1 1 0,-1 0 0,-8-9 0,5 8-32,0 0 0,0 1 1,0 0-1,0 0 0,-1 1 0,0 0 0,0 1 0,0-1 1,0 1-1,-16-3 0,12 4-40,-1 0 0,0 0 0,0 1 0,0 1 0,0 0-1,0 1 1,0 0 0,0 1 0,0 0 0,1 1 0,-1 1 0,1 0 0,0 1 0,0 0 0,-19 11 0,22-10-118,1 1 0,-1 0 0,1 0 0,1 1 0,-1 0 0,1 0 0,0 1 0,-8 14 0,8-9-1038,0 1 0,-9 27 1,5-6-5791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0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7162,'0'0'1427,"0"0"-735,0 0-500,0 0 221,0 0 141,0 0 86,9 28 1,3 10-507,1 3 13,15 80-1,26 246 214,-55-403 1037,1 7-1344,-6-47 0,-80-497 11,86 549-39,0 23-126,0 1 25,7 15 12,10 8 62,1 0 0,26 26 1,-2-3-17,0-2 41,55 46-1,5 4 15,-100-92-27,1 0 1,-1 0 0,0 0-1,0 0 1,0 1 0,0-1-1,-1 0 1,1 1 0,0-1-1,-1 1 1,0 0 0,0 0-1,0-1 1,0 1 0,0 0-1,0 0 1,-1 0 0,1 0-1,-1 0 1,0 0 0,0 0-1,0 0 1,0 0 0,-1 0-1,1 0 1,-1 0 0,1 0-1,-1-1 1,0 1 0,-1 0-1,1 0 1,0-1 0,-1 1-1,1 0 1,-1-1 0,0 0-1,0 1 1,0-1 0,0 0-1,0 0 1,0 0 0,-1 0-1,1 0 1,-1-1 0,1 1-1,-1-1 1,0 0 0,-3 2-1,-32 13 419,-74 21 0,69-24-251,-49 21 0,80-24-562,8 0-3181,1-1-3227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0 418 8994,'0'0'1024,"0"0"-582,0 0-89,6 23 311,59 317 2087,-57-212-861,-8-128-1272,-3-18-362,1 0 0,1 0 1,1-20-1,-1 10-179,-1-12-76,1 6 23,2-50 1,0 76-35,0 0-1,0-1 1,1 1 0,0 0 0,0 0 0,1 0 0,0 0 0,0 1 0,1-1 0,0 1 0,7-9-1,-10 14 9,0 0 0,1 1-1,-1-1 1,1 0-1,-1 1 1,1 0-1,0-1 1,-1 1-1,1 0 1,0 0-1,0-1 1,0 2-1,0-1 1,0 0-1,0 0 1,0 1-1,0-1 1,1 1-1,-1-1 1,0 1-1,0 0 1,0 0 0,0 0-1,1 0 1,-1 0-1,0 1 1,0-1-1,0 1 1,0-1-1,0 1 1,0 0-1,0 0 1,0 0-1,0 0 1,0 0-1,0 0 1,0 0-1,-1 1 1,1-1-1,0 1 1,-1-1 0,1 1-1,-1 0 1,2 2-1,7 8-3,0 2 0,-1-1-1,0 1 1,9 21 0,-17-34 4,16 31 11,-1 1-1,-2 0 0,-2 1 1,11 44-1,-5-145 276,-15 50-291,2-10-22,0 0 1,2 0-1,1 1 0,1 0 1,17-34-1,-25 59 17,0-1 1,-1 1-1,1 0 0,0 0 0,0-1 1,0 1-1,-1 0 0,1 0 0,1 0 1,-1 0-1,0 0 0,0 0 0,0 1 1,0-1-1,0 0 0,1 1 0,2-2 0,-4 2 5,1 0-1,0 0 1,0 0-1,0 0 1,0 1-1,-1-1 1,1 0-1,0 0 1,0 1-1,-1-1 1,1 0-1,0 1 1,0-1-1,-1 1 1,1-1-1,-1 1 0,1-1 1,0 1-1,-1 0 1,1-1-1,-1 1 1,1 1-1,4 5-17,-1 0 0,-1 1 0,1 0-1,3 13 1,-4-11 59,9 24-31,27 68 25,-35-94-31,0 0 0,0-1-1,1 1 1,0-1 0,1 0 0,-1 0-1,1 0 1,1-1 0,10 9-1,-15-13 6,0-1 1,0 1-1,0-1 0,0 0 0,0 1 0,0-1 0,0 0 0,1 0 0,-1-1 0,0 1 0,1 0 0,-1-1 0,1 1 0,-1-1 0,1 0 0,-1 0 1,1 0-1,-1 0 0,1 0 0,-1-1 0,1 1 0,-1-1 0,0 1 0,1-1 0,-1 0 0,0 0 0,1 0 0,-1 0 0,0-1 0,0 1 0,0-1 1,0 1-1,0-1 0,0 1 0,-1-1 0,1 0 0,-1 0 0,1 0 0,-1 0 0,1 0 0,-1 0 0,1-3 0,6-11 4,-1 0-1,-1 0 1,0-1 0,6-30-1,-10 38-22,11-62 7,-10 46-132,13-46 0,-12 68-332,-1 13 322,1 13 142,-3-4 10,1-1 1,1 0 0,0 0-1,2 0 1,0 0 0,1 0-1,8 16 1,-11-28-3,0-1 0,0 1 0,0-1 0,1 0 0,0 0 0,0 0 0,0-1 1,0 1-1,1-1 0,0 0 0,0 0 0,0-1 0,0 0 0,0 1 0,1-2 0,-1 1 0,1-1 0,0 0 0,0 0 0,0 0 1,0-1-1,0 0 0,0 0 0,10 0 0,-13-1-9,0 0-1,0-1 1,0 1 0,-1 0 0,1-1-1,0 0 1,-1 0 0,1 0 0,0 0 0,-1 0-1,1 0 1,-1-1 0,1 1 0,-1-1-1,0 0 1,0 0 0,0 0 0,0 0-1,2-2 1,0-2-61,0 1-1,-1-1 0,0 0 1,0 0-1,0 0 1,-1 0-1,3-13 1,0-6-119,-1 1 1,-2-1-1,0-34 1,-3 51 145,0 0 1,0 0 0,0 0-1,-1 1 1,0-1-1,-1 0 1,0 1-1,0 0 1,0 0-1,-1 0 1,0 0 0,-1 0-1,1 1 1,-1-1-1,-1 1 1,1 1-1,-1-1 1,0 1-1,0 0 1,0 0 0,-1 1-1,0-1 1,0 1-1,0 1 1,0 0-1,-1 0 1,1 0-1,-1 1 1,1 0 0,-1 0-1,0 1 1,0 0-1,-8 0 1,14 1 44,0 1 0,1-1 0,-1 0 0,0 0 0,1 1 0,-1-1 0,1 1 0,-1-1 0,0 1 0,1 0 0,-1-1 0,1 1 0,0 0 0,-1 0 0,1 0 0,0 0 0,0 1 0,-1-1 0,1 0 0,0 0 0,0 1 0,-1 1 0,-1 2 0,1 0 0,0-1 0,1 1 0,-1 0 0,1 0 0,-1 0 0,1 8 0,-1 4 0,2 0 0,0 0 0,4 30 0,-3-40 1,1 1 0,1-1 0,-1 1 0,1-1 0,0 0 1,1 0-1,-1 0 0,1-1 0,1 1 0,-1-1 0,1 0 0,0 0 0,1 0 1,-1-1-1,1 0 0,0 0 0,1-1 0,-1 1 0,1-1 0,0 0 0,0-1 1,0 0-1,0 0 0,0-1 0,1 0 0,8 2 0,-5-2-1,0 1-1,0-2 1,0 0-1,1 0 1,-1-1 0,0 0-1,1-1 1,-1-1-1,0 0 1,0 0 0,0-1-1,0 0 1,0-1-1,-1 0 1,0-1-1,0 0 1,13-9 0,-10 4-19,-1 0 0,-1-1 0,0-1 0,0 0 0,-1 0 0,-1-1 0,0 0 0,-1-1 1,0 0-1,-1 0 0,0-1 0,-2 0 0,1 0 0,2-17 0,0-13 10,-1 0 0,-3-1 0,-1-72-1,-3 105 53,0-1 0,-1 1-1,0 0 1,-1-1-1,0 1 1,-2 0-1,1 0 1,-1 1 0,-1-1-1,-1 1 1,1 0-1,-9-12 1,13 22-20,1 1 1,-1 0-1,1 0 0,-1 0 1,0 0-1,0 0 0,1 0 1,-1 0-1,0 0 0,0 0 1,0 0-1,0 0 0,0 0 1,0 1-1,-1-1 0,1 0 1,0 1-1,0-1 0,0 1 1,-1 0-1,1-1 0,0 1 1,0 0-1,-1 0 0,1-1 1,0 1-1,-1 0 0,1 0 1,-2 1-1,1 0-10,-1 0 1,2 1-1,-1-1 1,0 1-1,0 0 1,0 0-1,1-1 1,-1 1-1,1 0 1,-1 0-1,1 0 1,0 1-1,0-1 1,-1 3-1,-5 12 5,2 0 0,0 1 1,-3 19-1,1 14 155,2 0 1,3 1-1,1-1 0,8 58 1,-4-88-136,0 0 0,2 0 0,0-1 0,2 0 0,0 0 0,1 0 0,11 19 0,-15-32-32,0 0-1,0 0 1,1 0 0,-1 0 0,1-1-1,1 0 1,0 0 0,-1 0 0,2-1 0,-1 0-1,0 0 1,1-1 0,0 1 0,0-2-1,1 1 1,-1-1 0,1 0 0,-1 0 0,1-1-1,15 3 1,-19-5-3,0 0-1,1-1 1,-1 1-1,0-1 1,0 0-1,0 0 1,-1 0-1,1 0 1,0-1-1,0 1 1,-1-1 0,1 0-1,-1 0 1,1-1-1,-1 1 1,0-1-1,0 0 1,0 1-1,0-1 1,0 0-1,-1-1 1,1 1-1,-1 0 1,0-1 0,3-7-1,4-8 7,-2 0 0,0-1 0,8-37-1,-11 42-14,5-22 109,-1-2 0,-1 1 1,1-54-1,-9 121-133,-11 53 0,6-51 39,-2 59 1,8-70 23,-1-8-26,1-1 0,0 1-1,1-1 1,0 1 0,3 13-1,-3-23-5,-1 0 0,1 0 0,0 0-1,0 0 1,-1-1 0,1 1 0,0 0-1,1 0 1,-1-1 0,0 1 0,0-1-1,1 1 1,-1-1 0,1 1 0,-1-1-1,1 0 1,0 0 0,-1 0 0,1 0-1,0 0 1,0 0 0,0 0 0,0 0-1,-1-1 1,1 1 0,0-1 0,0 0-1,0 1 1,0-1 0,1 0 0,-1 0-1,0 0 1,0 0 0,0-1 0,0 1-1,2-1 1,-1 0 3,0 0-1,0-1 0,0 1 1,0 0-1,0-1 0,0 0 1,-1 0-1,1 0 1,-1 0-1,1 0 0,-1 0 1,0-1-1,1 1 0,-1-1 1,2-3-1,28-51-133,-19 33-91,2-4-149,-4 6 26,2 1 0,21-29 0,-31 45 354,0 1-1,1 0 1,-1 0-1,1 1 1,0-1-1,0 1 1,0 0-1,1 0 1,-1 0-1,1 0 0,0 1 1,-1 0-1,1 0 1,0 0-1,0 1 1,1-1-1,6 0 1,-9 3 32,0-1 0,0 1 1,0 0-1,1-1 0,-1 2 0,0-1 0,0 0 1,-1 0-1,1 1 0,0 0 0,0-1 1,-1 1-1,1 0 0,-1 0 0,1 1 1,-1-1-1,0 0 0,0 1 0,0 0 0,0-1 1,-1 1-1,1 0 0,-1 0 0,1 0 1,-1 0-1,0 0 0,1 4 0,3 8 113,-1 1 0,0 0 0,-1 0-1,2 18 1,-3-12 2,-1 0 0,-1 1 0,-4 35-1,3-48-136,-1-1-1,0 0 0,-1 1 0,0-1 0,0 0 0,-1 0 0,-1-1 0,1 1 0,-1-1 0,-1 0 0,-7 9 0,-3 0-323,-1-1 0,-32 24 0,11-16-1839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9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4689,'0'0'1378,"0"0"-718,0 0-139,0 0 418,0 0 117,0 0 37,0 11-307,0 37 303,2 0 1,14 78-1,145 671 719,-61-270-1026,-100-523-783,1 0 0,0-1 1,0 1-1,0-1 0,1 0 1,-1 1-1,1-1 0,-1 0 1,1 0-1,0 0 0,0 0 1,1 0-1,-1 0 0,0-1 1,5 4-1,-2-3 2,1 0 1,-1 0-1,0-1 0,1 0 1,-1 0-1,1 0 0,0-1 1,0 0-1,6 1 0,720 61 46,-239-26-32,-489-37-12,804 55 63,493-57-46,-471-3-32,305-26 21,313-38-158,1068 74 82,-2430-2 71,-47-1-24,-1-1-1,46-5 1,-84-23-7639,0 5-811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19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6041,'0'0'967,"0"0"-337,0 0 614,0 21 144,0-14-1354,11 262 3408,-8-239-3126,70 763 2828,-71-731-2801,3 1 0,20 98 0,-25-160-361,0-1 1,0 1-1,1-1 1,-1 1 0,0-1-1,0 1 1,1-1-1,-1 1 1,0-1 0,1 1-1,-1-1 1,1 1 0,-1-1-1,1 0 1,-1 1-1,1-1 1,-1 0 0,1 1-1,-1-1 1,1 0-1,-1 1 1,1-1 0,-1 0-1,1 0 1,-1 0 0,1 0-1,0 0 1,-1 0-1,1 0 1,-1 0 0,1 0-1,0 0 1,6-6-3614,-4-6-5654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0:45.6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1 212 4297,'0'0'1248,"0"0"-238,0 0-145,0 0-86,0 0 111,0 0-96,24-7 31,-19 5-777,45-12 426,1 2 0,52-5 1,439-22 574,91-9-977,-489 32-107,589-40 97,94 58-26,-250 2-48,796 74 70,-984-45-80,155-18 37,98 10 10,-599-20-15,0 2 0,81 24 0,-105-25-8,-1 1 0,1 1 0,-2 1 0,1 1 0,-1 0 0,-1 1 0,0 0 0,26 25 0,-40-34-5,0 1-1,1 0 1,-1-1 0,0 1 0,0 0 0,-1 0-1,1 0 1,-1 0 0,1 0 0,-1 1 0,0-1 0,1 6-1,-2-7 6,0-1-1,0 1 0,0 0 0,0-1 1,0 1-1,0 0 0,-1-1 0,1 1 1,-1 0-1,1-1 0,-1 1 0,0-1 1,1 1-1,-1-1 0,0 1 0,0-1 0,0 1 1,0-1-1,0 0 0,-1 0 0,1 1 1,0-1-1,0 0 0,-1 0 0,1 0 1,-1-1-1,-2 2 0,-28 12-14,-1-3-1,0 0 1,0-2-1,-57 7 1,37-7-40,-1395 204 54,1137-174 117,-1165 83 576,1160-103-747,-947 59 213,1197-74-149,-565 68 7,563-58-22,0 3 0,2 3 0,0 3 0,1 2-1,2 4 1,0 2 0,-63 43 0,70-35-119,1 2 0,2 3-1,-52 56 1,81-74 32,1 1 1,1 1-1,1 1 0,2 1 1,1 1-1,1 0 0,-22 61 0,35-83 94,1 1-1,0 0 0,1 0 0,0 0 0,1 0 0,0 0 0,1 0 0,0 0 0,2 19 1,-1-24-4,1 0 0,0 0 0,-1 0 0,2 0 0,-1-1 0,0 1 0,1-1 0,0 1 0,0-1 0,0 0 0,1 0 0,-1 0 0,1-1 0,0 1 0,0-1 0,0 0 1,1 0-1,-1 0 0,1 0 0,7 2 0,10 4 5,0-1 0,0-1 0,1-1 1,0-1-1,46 3 0,123-5 47,-112-4-43,70-6 132,170-30 0,-163 16-72,-57 9-67,853-99 107,3 39-29,176 43 65,-880 23-141,500 10 22,-715-2-10,305 26-34,-274-18 27,-1 2 0,-1 4 1,67 24-1,-9 9 51,-189-48 1263,23 1-1296,-18-6 6,1-3 0,-1-2 0,-101-30 0,-3 0-25,-369-32 92,-12 39-134,173 13-17,-455-12 94,574 25 43,-177-10-74,-249-5-40,-467 28-29,692 11-1057,449-18 1069,0 0 1,-1-1-1,1 1 1,0-1-1,0 0 1,0-1-1,1 1 1,-1-1-1,0 0 1,0 0-1,1 0 1,-1-1-1,1 1 1,0-1-1,0 0 1,0-1-1,0 1 1,0-1-1,1 1 1,0-1-1,0 0 1,0-1-1,0 1 1,-3-6-1,-3-11-315,1 0 0,0 0 0,2 0 0,-6-34 0,-13-38-146,8 55 421,-31-49 0,27 51 81,-19-44-1,35 67 3,0-1-1,1 1 1,0-1-1,1-1 1,0 1-1,2 0 1,-1-17-1,1 6-19,2 1 0,1-1 0,1 0 1,0 1-1,2 0 0,1 0 0,15-38 0,14-11 47,85-134 0,-78 141 87,-41 65-112,0-1 0,0 1 0,1 0 0,-1 0 0,0 0 0,1 0 0,-1 0 0,1 0 0,-1 1 0,1-1 0,0 0 0,-1 1 0,1-1 0,0 1 0,-1 0 0,1-1 0,0 1 0,-1 0-1,1 0 1,0 0 0,0 0 0,-1 1 0,1-1 0,0 0 0,-1 1 0,3 0 0,55 19-12,-33-11-5,54 12 50,1-5 0,108 10 0,170-8 410,-152-9-262,332 4 116,0 0 420,-225-4-619,430-43 1,-726 32-99,1053-111 51,-453 63-25,-123 14-21,-385 27 7,81-11 4,-168 17-23,-42 12-6,2-1 8,-68 27-176,-2-4 1,-101 22 0,-186 22 19,-596 31 372,-8-74 526,-286 6-45,-102-20-674,1336-18-17,-2 1-11,1 2 0,0 1 0,0 1 0,0 2 0,1 1 0,-1 1 0,2 1 0,0 2 0,0 1 0,1 2-1,1 0 1,0 2 0,1 1 0,1 1 0,1 1 0,1 1 0,-31 35 0,47-47-12,1-1-1,-1 1 0,1 0 1,1 1-1,0-1 1,0 1-1,1 0 1,0 0-1,-4 16 0,7-20 15,0-1 0,0 0 0,1 1 0,-1-1 0,1 1 0,1-1 0,-1 0 0,1 1 0,-1-1 0,2 1 0,-1-1 0,0 0 0,1 0 0,0 0 0,0 0 0,1 0 0,0 0 0,-1-1 0,1 1 0,6 6 0,6 3 1,1-1 0,0 0 1,0-1-1,1-1 0,1-1 1,0 0-1,0-1 0,1-1 1,29 9-1,23 2-39,92 14-1,-127-27 45,1431 172 24,-986-170 10,-327-9 10,932-86 251,-602-4-241,-5-34 48,-14 3-5,3 32-52,-421 83-33,1 2 0,0 1 0,0 3 0,0 2 0,-1 2 0,81 16 0,-81-9-12,60 5 0,-17-4 2,-88-11 1,0 0-1,0 1 1,0-1 0,0 1-1,0-1 1,0 1 0,0 0-1,-1-1 1,1 1 0,0 0-1,0 0 1,-1 1 0,1-1-1,0 0 1,2 3 0,-4-3-1,1 0 1,0 0-1,-1 0 1,1 1-1,-1-1 1,0 0 0,1 0-1,-1 0 1,0 0-1,0 1 1,0-1-1,0 0 1,0 0-1,0 1 1,0-1-1,0 0 1,0 0-1,-1 0 1,0 2 0,-1 3 0,-1 0 1,0 0 0,-1 0 0,1-1 0,-1 1 0,-1-1 0,1 0-1,-5 4 1,-106 96-196,-170 118-1,170-136 144,77-58 50,-68 66-1,98-87 3,-1 1 0,2 1 1,-1-1-1,1 2 0,0-1 1,1 0-1,1 1 0,-1 1 1,2-1-1,0 0 0,0 1 1,1 0-1,-3 15 0,6-25-1,0-1 1,1 1-1,-1-1 1,0 1-1,0-1 0,1 1 1,-1-1-1,0 1 0,1-1 1,0 0-1,-1 1 0,1-1 1,0 0-1,0 1 0,-1-1 1,1 0-1,0 0 0,0 0 1,1 0-1,-1 0 1,0 0-1,0 0 0,0 0 1,1 0-1,-1-1 0,0 1 1,1 0-1,-1-1 0,0 1 1,1-1-1,-1 0 0,1 1 1,1-1-1,57 5-28,-47-5 27,38 1 12,0-3 0,0-2 1,74-14-1,-76 9 108,2 2 1,87 0-1,-135 7-117,0 0-1,0 0 1,0 0-1,0 0 1,-1 0 0,1 1-1,0 0 1,0-1 0,0 1-1,-1 0 1,1 0 0,0 1-1,-1-1 1,1 0 0,-1 1-1,0 0 1,1-1 0,-1 1-1,0 0 1,0 0 0,0 0-1,0 1 1,0-1 0,-1 0-1,1 1 1,-1-1-1,0 1 1,1 0 0,-1-1-1,0 1 1,0 0 0,-1-1-1,1 1 1,-1 0 0,1 0-1,-1 0 1,0 0 0,0 5-1,-1 4 5,0-1 1,0 0-1,-2 0 0,1 0 0,-1 0 0,0 0 1,-1-1-1,-11 20 0,-101 149-7,88-139 0,24-35-249,10-12-544,10-14-2697,-12 14-2892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04.0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44 2713,'0'0'1056,"0"0"-481,0 0 5,0 0 60,0 0-61,0 0-115,4 0 0,0-1 1,0 1-1,0 0 0,0 0 1,0 1-1,0-1 1,0 1-1,6 1 0,1 27-278,-2 1 0,-1 0 0,-1 0 0,-1 1 0,2 46 0,-3-34-12,7 175 164,-11-170 2227,-1-67-2508,6-199 184,-2 185-253,1 0 0,2 0 0,0 1 0,20-50 0,-22 68-19,2 0 1,-1 0 0,2 0 0,0 0 0,9-11 0,-14 22 25,-1 0 0,1 0 0,-1 0 0,1 0 0,0 1 0,0-1-1,0 1 1,1 0 0,-1 0 0,0 0 0,1 0 0,-1 1 0,1 0 0,0-1 0,-1 1 0,1 0 0,0 1 0,0-1 0,0 1 0,-1-1 0,1 1 0,0 1 0,0-1 0,0 0 0,6 2 0,-6 0 3,-1-1 0,0 1 1,0-1-1,1 1 1,-1 0-1,0 1 1,-1-1-1,1 0 0,0 1 1,-1-1-1,1 1 1,-1 0-1,2 4 1,28 45 71,-24-37-25,22 45 260,-2 1 0,-3 1 0,-3 1 0,16 76 1,-38-139-305,0 1 1,0-1-1,0 0 0,0 1 1,0-1-1,0 1 1,0-1-1,0 0 1,0 1-1,0-1 1,0 0-1,0 1 1,1-1-1,-1 1 1,0-1-1,0 0 1,0 1-1,0-1 1,1 0-1,-1 1 1,0-1-1,0 0 1,1 0-1,-1 1 1,0-1-1,1 0 1,-1 0-1,0 1 1,1-1-1,-1 0 1,0 0-1,1 0 1,-1 0-1,1 1 1,-1-1-1,0 0 1,1 0-1,6-13-2314,-2-2-3936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04.9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287 28 4993,'0'0'1796,"0"0"-763,0 0 11,0 0 446,0 0-302,0 0-428,0 0-183,0 0-210,0 0 60,-23-14 514,16 12-942,1-1-1,-1 1 0,0 0 0,0 0 0,0 1 0,0 0 0,-1 1 0,1-1 0,0 1 0,0 0 0,0 1 0,-1 0 0,1 0 0,0 1 0,0 0 0,0 0 0,1 0 1,-1 1-1,0 0 0,1 0 0,0 1 0,0 0 0,0 0 0,0 0 0,-6 7 0,4-4 0,1 0 0,0 1-1,0 0 1,1 0 0,0 1 0,0 0 0,1 0-1,0 0 1,1 1 0,0 0 0,0 0-1,1 0 1,0 0 0,1 0 0,0 0 0,0 20-1,1-24 64,1 1-1,1-1 0,-1 1 1,1-1-1,0 0 1,1 0-1,-1 0 0,1 1 1,1-1-1,-1-1 0,4 8 1,-3-9-4,0-1 0,0 1 0,1 0 0,-1-1 0,1 0 0,0 0 0,0 0 0,0 0 0,0-1 0,0 1 0,1-1 0,-1 0 0,1-1 0,-1 1 0,9 1 0,19 2 152,0-1 1,0-2-1,0-1 0,0-2 1,34-5-1,-37 2-44,1 0-352,-4 3-2752,-26 1-975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05.7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1296,'0'0'5508,"0"0"-3454,0 0-1110,0 0 383,0 0-261,0 0-357,35 18 2141,-11-12-2617,1-1-1,0-1 1,1-1 0,-1-1-1,50-3 1,-1 1-177,24 1 674,-68-1-2083,-23 0-4309,-24 2-274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06.1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43 3385,'0'0'2239,"0"0"-904,0 0 307,0 0 262,0 0-474,0 0-466,15 0-95,437 0 3208,-452 0-4060,17-27-4367,-9 12-3033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07.0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79 4945,'0'0'2621,"0"0"-1412,0 0-547,0 0 351,0 0-33,0 0-318,32 0 118,-29 1-727,-1 0 0,0 0 0,1 0 0,-1 0 0,0 1 0,1-1 0,-1 1 0,0-1 0,0 1 0,0 0 0,-1 0 0,1-1 0,0 1 0,-1 1 0,1-1 0,-1 0-1,3 4 1,22 49 462,-20-42-324,-4-9-158,74 183 665,-67-161-675,-2 1 1,-1 0 0,-1 0-1,-1 0 1,0 38-1,-4-65 32,0 0 196,0 0 95,1-5-269,0-1-1,0 0 0,-1 0 0,1 0 0,-1 1 0,-1-1 0,-1-10 0,1-6-64,1-14-55,2 1 1,1-1-1,2 1 1,1 0 0,20-61-1,-21 82 14,0-1 1,1 1-1,1 1 0,0-1 0,1 1 0,0 1 1,1-1-1,1 2 0,0-1 0,0 1 0,1 0 0,1 1 1,-1 1-1,2 0 0,-1 0 0,17-7 0,-25 14 26,0 0-1,1 0 0,-1 1 0,1-1 0,0 1 0,-1 0 0,1 1 0,0-1 0,0 1 0,0 0 1,-1 0-1,1 0 0,0 1 0,0 0 0,-1 0 0,6 1 0,-3 1 9,1 0 1,-1 1-1,0 0 0,-1 0 0,1 0 0,-1 1 1,0 0-1,0 0 0,6 6 0,4 8 30,-1 0 0,-1 2 0,0-1-1,-2 1 1,13 28 0,-15-22 23,0 0-1,-2 1 1,-1 0 0,-2 1-1,0-1 1,-2 1 0,-1 0-1,-3 46 1,1-74-45,0-1-55,0-12-3474,0 1-2887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07.5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229 2 6673,'0'0'2502,"0"0"-1064,0 0-602,0 0-20,0 0-18,0 0-369,-7 0-182,-3 0-213,1-1-19,0 1-1,0 0 1,0 0 0,0 1-1,0 0 1,0 1 0,0 0 0,0 0-1,0 1 1,1 0 0,-1 0 0,1 1-1,-15 10 1,16-9 24,1 1-1,0 1 1,1-1 0,-1 1-1,1 0 1,0 0 0,1 1-1,0-1 1,0 1-1,1 0 1,0 0 0,0 0-1,-2 12 1,2-1 297,0 0 0,2 0 0,0 1 0,4 37-1,-3-53-295,1 1-1,0-1 0,0 1 0,0-1 0,1 1 1,0-1-1,-1 0 0,1 0 0,1 0 0,-1 0 1,1 0-1,-1 0 0,1-1 0,0 1 0,5 3 1,-2-2-6,1 1 0,0-2 1,0 1-1,1-1 0,0 0 0,-1 0 1,16 4-1,-8-3-28,1-1 0,0-1 0,0-1 0,0 0 0,1-1 0,-1 0 1,0-2-1,21-2 0,-27 0-379,-1 0 0,0 0 1,0-1-1,-1 0 1,1-1-1,-1 1 1,0-2-1,0 1 0,0-1 1,9-10-1,-9 10-525,25-23-5660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5089,'0'0'1200,"0"0"-367,0 0 391,0 0-112,0 0-288,0 143-120,0-112-304,0 0-160,0-7-31,3-4-201,-1-2 120,3-2-128,-2-7-264,-1-3-3009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08.0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 71 6601,'0'0'878,"0"0"-409,0 0 46,0 0 713,0 0-153,0 0-459,-3 19-105,-4 35 277,0 57 1,7-102-736,1 0 1,0 0 0,1 0 0,0 0-1,1-1 1,0 1 0,0-1 0,1 1 0,0-1-1,0 0 1,1-1 0,0 1 0,0-1-1,1 0 1,0 0 0,0 0 0,0-1-1,1 0 1,0-1 0,0 1 0,13 6 0,-9-5-40,1-1 1,-1 0 0,1-1 0,0 0-1,1-1 1,-1-1 0,1 0 0,0 0-1,-1-1 1,1-1 0,0 0 0,0-1-1,0 0 1,20-3 0,-28 1 15,1 0 1,0 0-1,-1 0 1,1-1-1,-1 0 0,0 0 1,0 0-1,0-1 1,0 0-1,-1 0 1,1 0-1,-1 0 0,0-1 1,0 1-1,-1-1 1,1 0-1,-1 0 1,0-1-1,-1 1 1,1-1-1,-1 1 0,0-1 1,0 0-1,0-6 1,3-5 142,-2 1 1,-1-1 0,0-1-1,-1 1 1,0 0-1,-2 0 1,-3-23 0,2 30-105,0 0 0,-1 1 1,-1-1-1,1 1 0,-2-1 0,1 1 1,-1 1-1,-1-1 0,1 1 1,-1 0-1,-1 0 0,0 0 1,0 1-1,0 0 0,-1 0 0,0 1 1,-14-8-1,12 8-65,0 0 1,-1 0-1,0 2 0,0-1 1,0 1-1,-1 1 0,0 0 1,1 0-1,-1 1 0,0 1 1,0 0-1,0 1 0,0 0 1,-19 3-1,25-2-44,1 1 1,-1-1 0,1 1-1,0 1 1,-1-1-1,1 1 1,0 0-1,1 0 1,-1 0-1,0 1 1,1-1 0,0 1-1,0 0 1,-6 8-1,3-3-440,0 1 1,1 1-1,0-1 0,0 1 1,-6 21-1,1 2-3576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08.8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7762,'0'0'1935,"0"0"-898,0 0-294,0 0 177,0 0 195,0 0-420,4 2-303,22 4 190,-1-1-1,42 3 1,-33-4-447,52 12 0,-77-14-124,0 0 0,0 1 1,-1 1-1,0-1 0,1 2 1,-1-1-1,-1 1 0,1 0 1,-1 0-1,12 11 0,-19-15-9,1 0 1,0-1-1,0 1 0,-1 0 0,1 0 0,0 0 1,-1 0-1,1-1 0,-1 1 0,1 0 0,-1 0 1,0 0-1,1 0 0,-1 0 0,0 0 0,0 0 1,1 0-1,-1 0 0,0 0 0,0 1 0,0-1 1,0 0-1,0 0 0,-1 0 0,1 0 0,0 0 1,0 0-1,-1 0 0,1 0 0,-1 0 0,1 0 1,-1 0-1,1 0 0,-1-1 0,1 1 0,-1 0 1,0 0-1,1 0 0,-1-1 0,0 1 0,0 0 1,0-1-1,0 1 0,-1 0 0,-7 4 25,1 0 0,-1 0-1,-1-1 1,-9 3 0,0 0-42,1 2 11,1-1 0,1 2 0,-1 0 0,1 2 0,1-1 0,0 2 0,-15 16 0,24-23 6,1 1 0,0 0 0,0 0 0,0 1 0,1-1 0,0 1 0,0 0 0,1 0 0,0 1 0,0-1 0,1 1 0,0-1 0,1 1 0,0 0 0,0-1 0,1 1 0,0 0 0,1 9 0,0-16-4,0-1 0,0 1-1,0-1 1,0 0-1,0 1 1,0-1 0,0 0-1,0 0 1,1 0 0,-1 0-1,0 0 1,1 0 0,-1 0-1,1 0 1,-1 0 0,1-1-1,-1 1 1,1 0-1,0-1 1,-1 0 0,1 1-1,0-1 1,-1 0 0,1 0-1,2 0 1,50 3-65,-50-3 75,233-2 620,-235 2-622,-1 0-1,1-1 0,-1 1 0,1 0 0,-1 0 0,0-1 1,1 1-1,-1-1 0,1 1 0,-1-1 0,0 0 0,1 0 1,-1 1-1,0-1 0,0 0 0,0 0 0,0 0 0,0 0 1,0 0-1,0-1 0,0 1 0,0 0 0,0 0 0,0-1 1,-1 1-1,1 0 0,-1-1 0,1 1 0,-1 0 0,1-1 0,-1-1 1,4-51-1599,-5 42 296,1-15-4127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37.9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1 108 2529,'0'0'1064,"0"0"-319,0 0-195,0 0-13,0 0 38,0 0-194,7-38 3003,-6 37-3385,1 0 1,-1 1 0,0-1-1,0 1 1,0-1-1,1 1 1,-1-1 0,0 1-1,0 0 1,1 0 0,-1 0-1,0 0 1,1 0-1,-1 0 1,0 0 0,0 0-1,1 0 1,-1 0 0,0 1-1,0-1 1,1 1-1,-1-1 1,0 1 0,0-1-1,0 1 1,0 0 0,1-1-1,-1 1 1,0 0-1,-1 0 1,1 0 0,0 0-1,0 0 1,0 0-1,0 0 1,-1 0 0,1 0-1,0 0 1,-1 0 0,1 1-1,-1-1 1,0 0-1,1 0 1,-1 1 0,0 0-1,4 10 3,-1 0-1,-1 1 1,2 22 0,-3-23-2,6 163 44,3 18 8,-10-222 109,1 0-1,2 1 1,0-1-1,2 0 1,2 1-1,10-30 1,0 2 217,2 2 0,47-89 0,-66 142-378,31-44-20,-30 44 19,0 0 0,-1 0 1,1 0-1,0 0 0,0 0 1,0 1-1,0-1 0,0 0 0,0 0 1,0 1-1,0-1 0,0 0 1,0 1-1,0-1 0,0 1 1,1-1-1,-1 1 0,0 0 1,0 0-1,0-1 0,1 1 0,-1 0 1,0 0-1,0 0 0,1 0 1,-1 0-1,0 1 0,0-1 1,1 0-1,-1 0 0,0 1 1,0-1-1,0 1 0,0-1 0,0 1 1,1 0-1,-1-1 0,0 1 1,0 0-1,0 0 0,0 1 1,11 15 16,-2 1 0,0 0 0,-1 1 0,-1 0 0,-1 1-1,-1 0 1,4 21 0,4 4 25,-1-6 144,-1 0 0,-2 1 0,-2 1 0,6 78 0,-14-119-229,0 1 0,0-1 0,0 0 0,0 0 0,0 0-1,0 0 1,0 1 0,0-1 0,0 0 0,0 0 0,0 0 0,0 0 0,0 0 0,0 1 0,0-1-1,0 0 1,0 0 0,0 0 0,0 0 0,0 1 0,0-1 0,0 0 0,0 0 0,0 0-1,1 0 1,-1 0 0,0 0 0,0 1 0,0-1 0,0 0 0,0 0 0,0 0 0,1 0-1,-1 0 1,0 0 0,0 0 0,0 0 0,0 0 0,0 0 0,1 0 0,-1 0 0,0 0-1,0 0 1,0 0 0,0 0 0,1 0 0,-1 0 0,0 0 0,0 0 0,0 0 0,0 0 0,0 0-1,1 0 1,1 0-4141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38.3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5577,'0'0'1008,"0"0"-557,0 0 221,0 0 262,0 0-35,0 0-46,0 20-225,0 156 981,4-36-178,1-1-5336,-5-136-43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38.6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29 5297,'0'0'1214,"0"0"-337,0 0 704,0 0-41,0 0-567,0 0-299,26-4-214,-4 1-347,154-15 901,-58 14-1692,-117 4-927,-1 0-1743,0 0 237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38.9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4385,'0'0'1347,"0"0"-772,0 0-303,0 0 364,0 0 649,0 0 33,0 14-318,0 42-402,3-1 0,2 1 0,2-1 0,18 65 0,-21-114-1257,2-5-3129,-4-1-468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39.3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4889,'0'0'1263,"0"0"-712,0 0-114,0 0 722,0 0 63,0 0-199,12 2-158,82 6 316,95-3 0,-179-2-3587,-9 1-1453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39.6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18 5129,'0'0'884,"0"0"18,0 0 818,0 0 18,0 0-439,0 0-380,22-2-192,10-1-479,136-10 1132,-34 13-504,-134 3-2446,0 3-1088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56.8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2 150 4305,'0'0'1559,"0"0"-397,0 0 250,0 0 149,-2-43 3295,4 40-4847,-1-1 1,1 1-1,0-1 0,-1 1 1,2-1-1,-1 1 0,0 0 1,1 0-1,-1 0 0,1 0 1,0 1-1,5-4 0,39-29 42,-40 31-53,0 0 0,1 1 0,-1 0 0,1 0 0,-1 0-1,1 1 1,0 0 0,0 1 0,0 0 0,0 0 0,0 1 0,0 0-1,0 0 1,0 1 0,0-1 0,0 2 0,0 0 0,0 0 0,-1 0-1,1 1 1,-1 0 0,1 0 0,-1 1 0,0 0 0,0 0 0,-1 0-1,1 1 1,-1 0 0,0 1 0,0-1 0,-1 1 0,1 0 0,-1 1-1,-1-1 1,1 1 0,-1 0 0,-1 0 0,1 1 0,-1-1 0,0 0-1,-1 1 1,0 0 0,0 0 0,0 0 0,-1 0 0,0 0 0,-1 10 0,-1-12-13,0 1 1,0 0 0,0 0 0,-1-1 0,0 1 0,-1-1-1,1 0 1,-1 0 0,0 0 0,-1 0 0,0 0 0,0-1 0,0 1-1,0-1 1,-10 8 0,-9 8-297,0-1 0,-32 19 1,43-30 142,-61 34-223,52-32 335,0 1-1,1 1 0,-22 18 0,42-31 59,-1 0 0,1 1 0,0-1 0,0 0-1,0 0 1,-1 0 0,1 0 0,0 0 0,0 1 0,0-1 0,-1 0 0,1 0-1,0 1 1,0-1 0,0 0 0,0 0 0,-1 0 0,1 1 0,0-1 0,0 0-1,0 1 1,0-1 0,0 0 0,0 0 0,0 1 0,0-1 0,0 0 0,0 0 0,0 1-1,0-1 1,0 0 0,0 1 0,0-1 0,0 0 0,0 0 0,0 1 0,1-1-1,-1 0 1,0 1 0,13 3 283,28-4 526,-32 0-572,79-10 722,-66 6-898,0 2 0,31-1 0,-45 3-70,-1 0 1,1 1 0,-1 1 0,0-1-1,0 1 1,0 0 0,0 0 0,0 1-1,0 0 1,0 1 0,7 4 0,-7-3-779,0 0 1,0-1 0,1 0 0,-1 0 0,16 5 0,-10-7-4407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58.0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1 120 4233,'0'0'1455,"0"0"-440,0 0 81,0 0 103,0 0-142,0 0-319,-1-2 185,3 6-496,19 49-107,-3 0 1,-3 1 0,-2 1 0,-2 0-1,4 57 1,-16-178-378,3 0 1,2 0-1,19-89 0,-23 153 47,3-10-8,-1-1 0,2 1 0,0 0 0,0 1-1,1-1 1,0 1 0,1 0 0,1 0 0,0 0 0,10-12 0,-16 22 18,0 0 1,-1 1-1,1-1 1,0 0-1,0 0 1,0 1-1,0-1 1,0 0-1,0 1 1,1-1-1,-1 1 1,0 0-1,0-1 1,0 1-1,0 0 1,0 0-1,1-1 1,-1 1-1,0 0 1,0 0-1,0 0 1,1 1-1,-1-1 1,0 0-1,0 0 1,0 1-1,1-1 1,-1 0-1,0 1 1,0-1-1,0 1 1,0 0-1,0-1 1,0 1-1,0 0 1,0 0-1,0-1 1,-1 1-1,1 0 1,0 0-1,0 1 1,4 5 14,-1-1 0,0 1-1,0 0 1,5 15 0,-8-20-3,24 69 867,26 116 1,-3-5-380,-39-163-451,-6-15-4677,-3-4-2261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7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9522,'0'0'1720,"0"0"-1151,0 0-161,0 0 56,0 0 560,-29 134-144,21-88-320,3 3-264,3 0-216,2 0 56,0-5-136,0-3-32,0-6-1152,7-10-1376,3-8-4810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58.3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8786,'0'0'1896,"0"0"-1208,0 0-552,0 0 881,0 0 215,0 0-568,0 0-64,49 138-136,-39-101-144,0 1 0,-3-4-320,1-3 0,-4-7 0,-1-2-624,-3-6-896,0-5-873,-7-7-3880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58.6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87 9194,'0'0'1680,"0"0"-527,0 0 231,0 0 88,0 0-712,141-26-528,-107 19 176,-1 0-408,-1 1 48,-5-1-48,-5 2 0,-5 1-8,-4 2-528,-6 0-624,-4-5-208,-3 0-1561,0 1-3592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9314,'0'0'2120,"0"0"-1479,0 0-409,0 0-72,0 0 1056,0 0-400,0 0-440,37 134 32,-20-97-400,-2 1 72,2-4-80,-2-6-296,0 1-800,-5-9-680,-5-6-3201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59.3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6 7434,'0'0'1989,"0"0"-588,0 0-273,0 0-23,0 0-99,0 0-318,21-2-257,64-1-238,-84 2-188,1 1 0,-1 0 0,1 0-1,-1 0 1,1 0 0,-1 0 0,1 1-1,0-1 1,-1 0 0,0 1 0,1-1 0,-1 1-1,1-1 1,-1 1 0,1 0 0,-1-1-1,0 1 1,0 0 0,1 0 0,-1 0-1,0 0 1,0 0 0,0 0 0,0 1 0,0-1-1,0 0 1,-1 0 0,1 1 0,0-1-1,0 0 1,-1 1 0,1-1 0,-1 1-1,0-1 1,1 1 0,-1-1 0,0 1 0,0-1-1,0 1 1,0 1 0,0 3-4,-1-1 0,1 1 0,-1-1-1,-1 1 1,1-1 0,-1 0 0,-4 10 0,-2-2-51,0 0 0,0-1 1,-1 0-1,-1 0 0,0-1 0,0 0 0,-1-1 1,-1 0-1,0 0 0,0-2 0,-18 11 1,130-8 1401,-79-8-1476,40 2 309,-25-12-3374,-23-3-1774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7:59.6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32 9826,'0'0'1471,"0"0"-884,0 0-250,0 0 97,0 0 48,0 0 17,-2 22-37,-5 72 12,7-85-429,0 1 0,1 0-1,1-1 1,0 1-1,0-1 1,1 0 0,0 0-1,0 0 1,1 0-1,0 0 1,1-1 0,0 1-1,0-1 1,1-1-1,0 1 1,0-1 0,1 0-1,0 0 1,0-1-1,1 0 1,0 0 0,0-1-1,0 0 1,10 5-1,-12-7-20,0-1 1,0 1-1,0-1 0,1 0 0,-1 0 0,1-1 0,-1 0 0,1 0 0,0 0 0,-1-1 1,1 0-1,10-1 0,-13 0 12,1 0 0,-1 0 0,0-1 1,0 1-1,0-1 0,0 0 0,0 0 0,-1 0 1,1-1-1,0 1 0,-1-1 0,0 0 0,0 0 1,0 0-1,0 0 0,0-1 0,0 1 1,-1-1-1,4-6 0,1-8 73,0 0 1,-2 0 0,0 0-1,-1-1 1,0 0-1,-2 0 1,0 0 0,-2 0-1,0 0 1,0 0-1,-5-22 1,4 38-82,1-1-1,-1 1 1,0 0 0,0 0-1,-1 0 1,1 0 0,-1 0-1,1 0 1,-1 1 0,0-1-1,0 1 1,0-1 0,0 1-1,0-1 1,-1 1 0,1 0-1,-1 0 1,1 0 0,-1 0-1,0 1 1,0-1 0,0 1-1,0 0 1,0 0 0,0 0-1,0 0 1,-6-1 0,4 1-23,0 1 1,-1-1-1,1 1 0,0 0 1,-1 1-1,1-1 1,0 1-1,0 0 0,-1 0 1,1 1-1,0-1 1,0 1-1,1 0 0,-1 1 1,0-1-1,-5 5 1,-5 6-307,0 1 0,1 1 0,1 0 0,0 1 0,1 0 0,1 1 0,0 0 0,-12 28 0,2 1-3094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5:19.0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165 1 5281,'0'0'3804,"0"0"-2168,0 0-436,0 0-82,0 0-330,-10 20 784,-39 180 255,-1-1-1136,26-35-480,-4 198 0,25 169 169,4-298-76,9 322 1149,-10-554-1434,0-1 38,0 0-15,33 16-89,24 5 57,1-3 0,0-2 0,1-3 0,67 6 0,-62-9 32,1046 121-15,18-104 14,-783-29-16,1458-65-99,-614 29-92,-422-17 152,-465 44-1489,-301 8 1094,0 0 0,0 1 1,-1-1-1,1 0 0,-1 1 1,0-1-1,0 0 0,0 0 1,-1-4-1,1 3-996,0-18-5829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5:19.6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62 0 7946,'0'0'2254,"0"0"-916,0 0-212,0 0 72,0 0-365,0 0-170,0 34 128,28 1135 1363,-12-692-1573,-14-404-538,14 323 1388,-94-508-8221,32 51-5210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5:21.1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58 6281,'0'0'2672,"0"0"-959,0 0-554,0 0-121,0 0-363,0 0-122,6 0-17,45 3 103,-1 3 0,57 13-1,35 4-299,-48-12-4,995 79 601,-155-89-61,-299-48-740,-210 10-106,790-14 83,-602 31-107,-195-9-6,-333 16 39,-62 8-43,0 1 1,38-1-1,252 5-880,-314 8-1579,-6 2-1628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26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5921,'0'0'1907,"0"0"-621,0 0-277,0 0-122,0 0 27,0 0-191,0 56 1888,4 22-2429,4 0 1,25 110-1,-6-46-136,37 286 66,-59-413 283,-1-39-117,1-51-101,-4 70-192,4-113 74,-4 35-62,5-1-1,3 0 0,24-103 0,-29 173-11,1 1-1,0 0 1,1 0-1,13-21 1,-17 31 12,0 0 0,-1 1 0,2-1 0,-1 1 0,0-1 0,0 1 1,1 0-1,-1 0 0,1 0 0,0 0 0,0 1 0,3-2 0,-5 2-2,1 1-1,0 0 1,0-1 0,-1 1-1,1 0 1,0 0 0,-1 0-1,1 0 1,0 1-1,-1-1 1,1 0 0,0 1-1,-1-1 1,1 1 0,0-1-1,-1 1 1,1 0 0,-1 0-1,1 0 1,-1 0-1,0 0 1,1 0 0,-1 0-1,2 2 1,4 6 3,0-1 1,0 1-1,-1 0 0,0 1 0,-1 0 1,0-1-1,0 2 0,3 10 1,24 91 184,-29-98-167,52 245 74,-16-68-39,-39-189-208,0 0-1,0 0 1,1-1-1,-1 1 1,1 0-1,-1 0 1,1 0-1,0-1 1,0 1-1,0-1 1,0 1-1,0 0 1,0-1-1,0 0 1,1 1-1,-1-1 1,3 3-1,4-1-4043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26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46 7738,'0'0'1827,"0"0"-435,0 0 44,0 0 89,0 0-216,0 0-463,-1-7-361,0 5-454,1 0-1,-1 0 0,1 0 1,-1 1-1,0-1 0,0 0 1,0 0-1,0 1 0,0-1 1,0 0-1,-1 1 0,1-1 1,0 1-1,-1-1 1,1 1-1,-1 0 0,1 0 1,-1 0-1,0 0 0,-2-2 1,-1 2 9,0 0 1,1 0-1,-1 0 1,0 0-1,0 1 1,0 0-1,0 0 1,0 0 0,-7 2-1,5 0-40,0 0 0,1 0 0,-1 1-1,1 0 1,0 0 0,-1 0 0,2 1 0,-1 0-1,0 0 1,1 1 0,0-1 0,-1 1 0,2 0-1,-1 1 1,1-1 0,0 1 0,-6 9 0,3-3 1,0 1 0,1-1 0,0 1 0,1 0 0,0 1 0,1-1 0,-4 26 0,7-25-3,0 0-1,0 0 0,2 0 0,0 0 1,0 0-1,1-1 0,1 1 1,0 0-1,1-1 0,0 0 0,2 0 1,6 14-1,-7-19 6,0-1 1,0 1-1,0-1 1,1-1-1,0 1 1,0-1 0,1 0-1,-1-1 1,1 1-1,1-1 1,-1-1-1,1 1 1,-1-1-1,1-1 1,1 1-1,-1-1 1,0-1-1,1 1 1,-1-2 0,14 2-1,-4-1 50,0-2-1,-1 0 1,1-1-1,-1-1 1,1-1-1,-1 0 1,0-1 0,0-1-1,0-1 1,0 0-1,-1-1 1,0-1-1,-1 0 1,0-2 0,0 1-1,15-14 1,-15 10-114,-12 10-3805,-3 5-3841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7194,'0'0'1592,"0"0"-408,0 0-232,15 133-151,-1-86-57,1-1-432,3-1-40,-1-3-208,-5-9-56,1-1-8,-6-10-432,-5-11-3585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28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6481,'0'0'1237,"0"0"-427,0 0 145,0 0-52,0 0-287,0 0-9,20 3 396,62 14-156,-78-15-773,0 0 1,1 0-1,-1 0 1,0 1-1,0-1 1,0 1-1,0 0 0,-1 0 1,1 1-1,-1-1 1,0 1-1,0-1 1,0 1-1,0 0 1,-1 0-1,5 9 1,0 0 111,14 23-20,-3 2 0,-1 0 1,-1 1-1,-2 0 0,-3 1 0,0 1 0,6 61 0,-5 24-65,-5 145 0,-7-270 7,0-12-58,0-28-110,2-1 0,2 1 1,1 0-1,2 0 1,2 1-1,2 0 1,1 0-1,2 1 1,1 1-1,24-41 1,-27 57 50,-4 4 10,0 0 1,1 1-1,1 0 1,0 1-1,1 0 0,1 1 1,17-16-1,-28 28-2,0 0 1,1 0-1,-1 1 0,1-1 0,-1 0 0,0 0 0,1 1 0,0-1 0,-1 1 0,1-1 0,-1 1 0,1 0 0,-1 0 0,1 0 0,0-1 0,-1 2 0,1-1 1,0 0-1,-1 0 0,1 0 0,-1 1 0,1-1 0,-1 1 0,1-1 0,-1 1 0,1 0 0,-1-1 0,1 1 0,-1 0 0,0 0 0,1 0 0,-1 0 0,0 0 1,0 0-1,0 1 0,0-1 0,0 0 0,0 0 0,0 1 0,0-1 0,0 1 0,0 1 0,5 9 80,0 1-1,-1-1 0,0 1 1,2 15-1,-1-9 79,16 51 93,87 242 466,-108-308-975,14 23 342,3-21-5809,-10-6-737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28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7666,'0'0'4167,"0"0"-2913,0 0-838,0 0 441,6 19 145,33 101-240,38 132 695,-65-207-1849,-3 0-1,-1 1 1,2 77-1,-10-118-86,0-4 186,0 0 0,0 0-1,0 0 1,0 0-1,0 0 1,0 0 0,0 0-1,0 0 1,0 0-1,0 0 1,-1 0 0,1 0-1,0 0 1,-1 0 0,1 0-1,-1 0 1,1 0-1,-1 0 1,0 0 0,1-1-1,-2 2 1,-9 1-5616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28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10202,'0'0'1921,"0"0"-1561,0 0 864,0 0-160,0 0-232,141-18 41,-82 16-505,3 0-24,0-1-240,-6 1-32,-6-2 32,-8 1-104,-7-1-144,-13 0-192,-10-5-1145,-4 0-1407,-8-2-4722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2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5473,'0'0'6193,"0"0"-5096,0 0 655,-3 140-744,3-80-119,0 7-313,3-3 40,9-1-248,0-12-240,1-11-256,-1-16-88,8-24-960,-3-11-1753,-4-20-6505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29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6105,'0'0'3873,"0"0"-2505,0 0-103,0 0 231,0 0-224,0 0-744,0 0 105,126 24-369,-91-17-64,2 2 64,-2-5-256,-3 1-16,-8-1-176,-9 5-1001,-7-2-1167,-8-1-3505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29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8266,'0'0'2016,"0"0"-704,0 0-439,0 0 415,0 0-280,0 0-8,0 0-408,114 14-335,-75-12 167,1-2-360,-1 2-16,-2 9-48,-12-2-961,-5 2-2975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0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8466,'0'0'4137,"0"0"-3713,0 0 96,0 0 344,0 0 16,0 0-304,129 6-240,-92-6 169,-3 0-417,-2 0 24,-4 0-88,-6 0-24,-7 0-304,-8 0-681,-4 0-1247,-3 3-2625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0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8834,'0'0'2096,"0"0"-1255,0 0 495,0 0 184,0 0-704,0 0-360,143-26 73,-116 17-521,-2 0 88,-5 2-96,-6 5-1129,-4 0-1967,-7 2-6474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2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 9514,'0'0'1951,"0"0"-944,0 0 205,0 0-396,0 0-361,0 0 25,-15 3-220,-46 14-37,57-15-195,0 0 1,1 1-1,0 0 1,-1-1-1,1 1 0,0 0 1,0 1-1,1-1 0,-1 0 1,1 1-1,-1 0 0,1-1 1,0 1-1,1 0 1,-1 0-1,1 0 0,-1 0 1,1 0-1,0 1 0,1-1 1,-1 0-1,1 7 1,-1-6 20,-2 18 14,2 1 0,0-1 0,1 1 0,2-1 0,0 0 0,1 1 0,2-1 0,0 0 0,17 43 0,-15-49-54,1 1 0,1-1 0,0-1 0,1 0 0,1 0 0,0-1 0,1 0 0,1-1 0,0 0 0,1-2 0,1 1-1,28 18 1,-38-27-14,1-1-1,0 0 0,0 0 1,0-1-1,0 1 0,0-1 1,0 0-1,1-1 0,-1 0 0,1 0 1,-1 0-1,1-1 0,-1 0 1,1 0-1,0 0 0,-1-1 1,1 0-1,-1-1 0,8-1 1,-7-1 17,-1 1 0,1-1 0,0 0 0,-1 0 1,0-1-1,0 0 0,0 0 0,-1 0 0,0-1 1,0 0-1,0 0 0,-1 0 0,1 0 0,-1-1 1,5-13-1,-1 3 9,-1 0 1,-1 0-1,-1 0 0,-1-1 1,0 0-1,-1 0 1,-1 0-1,-1 0 0,0-1 1,-1 1-1,-1 0 1,-1 0-1,-1 0 0,-5-19 1,4 24 28,0 0 0,-1 1-1,0-1 1,-1 1 0,-1 0 0,0 1 0,-1-1-1,0 1 1,0 1 0,-1 0 0,-1 0 0,1 0 0,-2 1-1,1 1 1,-1 0 0,0 0 0,-1 1 0,0 1 0,-18-8-1,17 9-20,0 0-1,0 1 1,0 1-1,0 0 1,0 1-1,-1 1 1,-25-1 0,32 3-31,1-1 0,-1 1 0,1 0 0,-1 1 1,1-1-1,-1 1 0,1 1 0,0-1 0,0 1 1,0 0-1,0 0 0,0 1 0,1 0 1,0 0-1,-1 0 0,2 1 0,-9 8 0,6-3-115,0 0-1,0 0 0,1 1 1,0 0-1,1 0 1,0 1-1,1-1 0,0 1 1,1 0-1,0 0 0,-1 15 1,2-5-1354,2 0-1,2 43 1,7-15-4391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2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13571,'0'0'1720,"0"0"-1280,0 0-16,0 0-424,0 0 0,0 0-168,0 0-1240,47-29-3705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13003,'0'0'2248,"0"0"-1544,0 0-336,0 0-368,0 0 0,0 0-912,0 0-1904,20 0-9035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2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80 11138,'0'0'1363,"0"0"-1039,0 0-217,0 0 64,-12 22 8,-37 77 218,45-91-327,2-1-1,-1 1 1,1 1 0,1-1-1,-1 0 1,1 0-1,1 1 1,-1-1 0,1 1-1,1-1 1,0 0 0,0 1-1,3 10 1,2-2-34,1 0 0,0-1 0,1 0-1,11 18 1,-17-31-27,9 16 21,1-1-1,1 0 1,0-1 0,1-1-1,1 0 1,32 27 0,-39-37-28,0 0 1,1 0-1,0-1 1,0-1-1,1 1 0,-1-1 1,1-1-1,0 0 1,0 0-1,0-1 1,0 0-1,1-1 0,-1 0 1,0 0-1,1-1 1,15-3-1,-20 2 18,0 0-1,0 0 0,0-1 0,0 0 1,0 0-1,-1-1 0,1 0 1,-1 0-1,0 0 0,0 0 0,0-1 1,0 0-1,8-9 0,-6 5 57,-1 0 1,0 0-1,-1-1 0,1 0 0,-2 0 0,1-1 0,4-16 0,-2 3 70,-2 1 0,-1-1 0,0-1 1,-2 1-1,-1-1 0,-2-38 0,-1 50-71,0 0 1,-1-1-1,0 1 0,0 0 1,-1 0-1,-1 1 0,0-1 1,-1 1-1,0 0 0,-1 0 1,0 1-1,0 0 0,-1 0 0,-1 1 1,0 0-1,0 0 0,0 1 1,-1 0-1,0 1 0,-19-10 1,9 6-7,-1 1 1,0 1-1,0 1 1,-1 1 0,0 1-1,0 1 1,0 1-1,-1 1 1,1 0 0,-37 2-1,52 1-110,1 1 0,-1-1 1,1 1-1,-1 0 0,1 1 0,-1-1 0,1 2 1,0-1-1,0 0 0,0 1 0,0 0 0,0 1 0,1-1 1,-1 1-1,1 0 0,0 0 0,0 1 0,0-1 1,1 1-1,0 0 0,0 1 0,0-1 0,0 1 0,1-1 1,0 1-1,0 0 0,-3 13 0,3-2-546,1 1-1,1 0 1,1 20-1,0-21-617,0 27-5083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3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10802,'0'0'1149,"0"0"-860,0 0-13,0 0 92,0 0 143,23-8 18,78-25-174,-91 30-307,-1 1 0,1 0 0,0 0 0,0 1 0,0 0-1,0 1 1,0 0 0,0 0 0,0 1 0,0 0 0,20 6 0,-27-5-24,1-1-1,0 1 1,0 0 0,-1 0-1,1 1 1,-1-1 0,0 1 0,1 0-1,-1 0 1,-1 0 0,1 0-1,0 0 1,-1 1 0,1-1 0,-1 1-1,0 0 1,0-1 0,-1 1-1,1 0 1,-1 0 0,0 0-1,0 0 1,0 0 0,0 1 0,-1-1-1,0 4 1,0 4 2,0 0 0,-1 0 0,0-1 0,-1 1 0,0 0 0,-1-1 0,0 1 0,-1-1 0,-1 0 0,1 0 0,-10 14 0,-9 11 0,-51 62 0,12-19 101,55-68-83,-14 18 152,-21 39-1,37-58-155,1-1 0,0 1 0,0 0 0,1 0 0,0 0 0,1 0 0,0 0 0,-1 21 0,3-29-29,0 0 0,1-1 0,-1 1 0,0 0 0,1 0 0,0 0 0,-1 0 0,1 0 0,0-1 0,0 1 0,0 0-1,0-1 1,0 1 0,0 0 0,0-1 0,1 1 0,-1-1 0,1 0 0,-1 0 0,1 1 0,-1-1 0,1 0 0,0 0 0,-1 0 0,1-1 0,0 1 0,0 0 0,0-1 0,-1 1 0,1-1 0,0 1 0,3-1 0,9 2 71,0-1-1,0 0 0,23-2 0,-12 0-44,-17 1-121,37 0 340,-1-2 1,51-8 0,-83 9-567,0-2 0,0 0 1,0 0-1,-1-1 1,0 0-1,0-1 0,0-1 1,0 1-1,-1-2 0,0 1 1,0-2-1,-1 1 1,11-11-1,-2-6-8128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3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9338,'0'0'4116,"0"0"-2963,0 0-847,0 0 102,0 0 469,2 20-271,4 48-283,-4 1 0,-6 69 0,-2 2-188,6-139-135,0 2 1,0 0 1,1 0-1,-1 0 1,0-1-1,1 1 1,0 0-1,-1-1 1,1 1-1,0 0 1,1-1-1,-1 1 1,0-1-1,1 1 1,-1-1-1,1 0 1,0 0-1,-1 0 1,1 0-1,0 0 1,3 2 0,0-1 5,0 0 0,0 0 0,0-1 1,0 0-1,0 0 0,1 0 0,-1 0 1,1-1-1,8 1 0,3 0 16,0-2-1,0 0 0,0-1 1,0 0-1,33-8 1,-23 1-69,-1-2 0,0-1 1,0 0-1,-2-2 1,35-23-1,10-16-3860,-51 35-1931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3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5233,'0'0'5769,"0"0"-5257,0 0 593,-13 163 471,13-99-496,0 5-16,0 0-463,8-2-153,4-5 48,-2-9-488,0-6 64,-3-9-72,-2-7-216,-2-7 192,-3-8-896,0-5-1785,0-7-5457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4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 10786,'0'0'2038,"0"0"-1050,0 0-44,0 0 66,0 0-477,0 0-268,-7 0-39,4 0-219,-1 0 0,1 1 0,0-1 0,0 1 0,0-1 0,-1 1 0,1 0 0,0 1 0,0-1 0,0 0 0,0 1 0,1 0 0,-1 0 0,0-1 0,1 2 0,-1-1 0,-2 3 0,-4 4 23,1 1 1,0 0-1,1 0 0,-6 12 1,-2 4 86,1 1 0,1 0 0,1 1 0,2 0 0,0 1 0,3 0 0,0 1 0,2-1 0,1 1 0,1 0 0,2 58 0,3-77-109,-1 0-1,2 0 1,-1 0 0,2 0-1,-1 0 1,1-1 0,1 1-1,0-1 1,1 0 0,0-1 0,0 1-1,1-1 1,0 0 0,0-1-1,1 0 1,0 0 0,1 0-1,0-1 1,0-1 0,0 1-1,1-2 1,14 8 0,-9-6-16,0-1 0,1 0-1,0-1 1,0 0 0,0-1 0,0-1 0,0-1 0,1 0 0,-1-1-1,1-1 1,0 0 0,-1-1 0,0-1 0,33-8 0,-42 7 9,0 0 0,0 0 0,0-1 0,0 0 0,-1 0 0,0-1 0,1 1 0,-2-1 0,1-1 0,0 1 0,-1-1 0,0 0 0,-1 0 0,1-1 0,-1 1 0,0-1 0,-1 0 0,0 0 0,0 0 0,0 0 0,2-13 0,-3 14 1,-1-1 1,0 1-1,0-1 0,-1 1 0,1-1 0,-1 0 0,-1 1 0,1-1 0,-1 1 0,0-1 0,-1 1 1,0-1-1,0 1 0,0 0 0,-1-1 0,0 1 0,0 1 0,0-1 0,-1 0 0,0 1 0,0 0 1,0 0-1,-1 0 0,1 0 0,-8-5 0,1 3 15,0 1 0,0 0 0,-1 0 0,1 1-1,-1 0 1,-1 1 0,1 1 0,-16-3 0,22 5-10,0 0-1,0 0 1,0 0 0,-1 1 0,1 0-1,0 0 1,0 1 0,-1 0 0,1 0-1,0 0 1,0 1 0,0 0 0,0 0-1,1 0 1,-1 1 0,0 0 0,1 0-1,-8 6 1,6-2-38,1 0 0,0 1 0,0 0-1,0 0 1,1 0 0,0 1 0,1-1 0,0 1 0,0 0 0,-2 11 0,5-15-276,-1 1 0,1-1 1,0 0-1,0 1 1,1-1-1,-1 0 1,1 1-1,1-1 1,-1 1-1,1-1 1,0 1-1,0-1 0,0 0 1,1 0-1,0 1 1,0-1-1,0 0 1,1-1-1,3 7 1,17 11-7560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5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70 13731,'0'0'1884,"0"0"-1137,0 0-243,0 0-289,0 0-180,-18 24 30,-52 78 200,66-95-243,1-1 0,0 1 1,0-1-1,0 1 0,1 0 0,0 0 0,0 0 0,1 1 0,0-1 0,0 0 0,1 0 0,0 1 0,1 9 0,0 5 36,-1-9-52,1 0 0,1 0 0,0 0 0,1 0 1,0-1-1,1 1 0,1-1 0,0 0 0,0 0 0,1 0 0,1-1 0,0 0 0,0 0 0,1-1 0,1 0 0,-1 0 0,2-1 0,-1 0 1,1-1-1,1 0 0,-1-1 0,1 1 0,1-2 0,-1 0 0,1 0 0,0-1 0,0-1 0,1 0 0,-1-1 0,1 0 0,0 0 0,0-2 1,0 0-1,0 0 0,0-1 0,0-1 0,21-3 0,-26 2 3,1-1 0,-1 1 0,0-2 0,-1 1 0,1-1 1,-1-1-1,1 1 0,-1-1 0,0 0 0,-1-1 0,0 0 0,1 0 0,-2 0 1,1-1-1,-1 0 0,0 0 0,0 0 0,-1 0 0,4-10 0,0 1 87,-2 0 0,1-1 0,-2 0 0,0 0 0,-2 0 0,1-1 0,-2 0 0,0-23-1,-1 28-29,-1 0 0,-1 1 0,0-1 0,-1 0-1,0 1 1,-1-1 0,0 1 0,-1 0 0,-1 0 0,0 0-1,0 1 1,-1 0 0,-1 0 0,0 0 0,0 1-1,-1 0 1,0 0 0,-1 0 0,-11-8 0,9 8-112,0 1 0,-1 1 0,0 0 1,-1 1-1,1 0 0,-1 1 0,0 0 0,-1 1 1,1 1-1,-1 0 0,0 1 0,0 0 0,-1 1 1,1 1-1,0 0 0,-1 1 0,1 0 1,0 1-1,-1 1 0,1 0 0,0 1 0,0 1 1,1 0-1,-1 1 0,1 0 0,0 1 0,0 1 1,0 0-1,1 1 0,0 0 0,1 0 0,-21 21 1,5 0-924,2 1 1,-26 41 0,15-13-4684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36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1 331 7578,'0'0'868,"0"0"-407,0 0 179,0 0 359,9 22 172,3 4-822,-4-13-178,-2 1 0,0 0-1,-1 1 1,0-1-1,-1 1 1,-1 0-1,2 20 1,8 212 2563,-12-247-2710,-1 0 0,1 0 0,0 0 0,-1-1 1,1 1-1,0 0 0,-1 0 0,1-1 0,-1 1 0,1 0 1,-1-1-1,1 1 0,-1 0 0,1-1 0,-1 1 0,1-1 0,-1 1 1,0-1-1,1 1 0,-1-1 0,1 0 0,-1 1 0,0-1 1,0 1-1,1-2 0,49-139 16,-37 99-56,1 0 1,3 1 0,31-59 0,-46 98 12,-1-1 1,1 0 0,0 1 0,0-1 0,0 1 0,0-1-1,0 1 1,1 0 0,-1 0 0,1 0 0,-1 0 0,1 0-1,0 1 1,0-1 0,5-1 0,-7 3 1,1 0 0,-1 0 0,1 0 0,-1 0 0,1 1 0,-1-1 0,1 1 0,-1-1 0,0 1 0,1-1 0,-1 1 0,0 0 0,1-1 0,-1 1 0,0 0 0,0 0 0,0 0 0,1 0 0,-1 0 0,0 0 0,-1 1-1,1-1 1,0 0 0,0 0 0,0 1 0,-1-1 0,1 0 0,-1 1 0,1-1 0,-1 1 0,1-1 0,-1 1 0,0 1 0,25 97 238,-20-75-133,0 0 0,2 0-1,1 0 1,19 40-1,-27-63-105,1 0 1,0-1-1,0 1 1,0 0-1,0 0 0,0-1 1,0 1-1,1-1 0,-1 1 1,1-1-1,-1 1 0,1-1 1,-1 0-1,1 0 0,0 1 1,-1-1-1,1-1 1,0 1-1,0 0 0,0 0 1,0-1-1,2 1 0,-2-1 2,0 0-1,0-1 1,0 1 0,-1-1-1,1 0 1,0 0-1,0 1 1,-1-1-1,1 0 1,0 0 0,-1-1-1,1 1 1,-1 0-1,0 0 1,1-1-1,-1 1 1,0-1 0,2-2-1,6-11-17,0 0 1,-1-1-1,11-32 0,-15 37-17,11-29-56,-5 11-123,22-42 0,-32 70 210,0 1-1,1-1 1,-1 0-1,0 1 1,1-1-1,-1 0 1,1 1-1,-1-1 1,1 0-1,-1 1 1,1-1-1,-1 1 1,1-1-1,-1 1 1,1-1-1,0 1 1,-1-1-1,1 1 1,0 0-1,-1-1 1,1 1-1,0 0 1,-1 0-1,2-1 1,8 14-25,0 31 47,-9-40-21,0 6 17,1 0 0,1 1 0,0-1 0,0 0 0,1 0 0,0 0 0,7 9 1,-10-17-15,0 0 0,0-1 0,0 1 0,0 0 0,0-1 0,1 1 1,-1-1-1,1 1 0,-1-1 0,1 0 0,0 1 0,0-1 1,-1 0-1,1 0 0,0 0 0,0 0 0,0-1 0,0 1 1,0 0-1,0-1 0,0 0 0,0 1 0,0-1 0,0 0 0,0 0 1,0 0-1,0 0 0,1 0 0,-1-1 0,0 1 0,0-1 1,0 1-1,0-1 0,0 0 0,-1 0 0,1 0 0,0 0 0,0 0 1,0 0-1,-1 0 0,1-1 0,-1 1 0,1 0 0,1-3 1,8-7-168,-1 0 1,0 0 0,-1-1 0,-1-1 0,11-18 0,8-12-494,-27 42 632,1 0-1,0 0 1,-1-1-1,1 1 1,0 0-1,0 0 1,0 0-1,0 1 0,0-1 1,0 0-1,0 0 1,0 0-1,0 1 1,1-1-1,-1 1 1,0-1-1,0 1 1,3-1-1,-3 1 17,0 0 1,0 0-1,0 0 0,-1 0 1,1 1-1,0-1 0,0 0 0,0 1 1,0-1-1,-1 1 0,1-1 0,0 1 1,0-1-1,-1 1 0,1 0 0,0-1 1,-1 1-1,1 0 0,-1-1 0,2 3 1,2 5 11,0 0 1,0 0 0,-1 1-1,3 13 1,-1-6 45,0-5-13,0 0 0,0-1-1,1 1 1,0-1 0,0 0-1,2 0 1,10 11 0,-16-18-34,0-1 0,0 1 0,1-1 0,0 0 0,-1 0 0,1 0 0,0 0 0,0 0 0,0-1 0,0 1 0,0-1 0,0 0 0,0 0 0,1 0 0,-1 0 0,0-1 0,0 1 0,1-1 0,-1 0 0,1 0 0,-1 0 0,0 0 0,1-1 0,-1 1 0,0-1 0,1 0 0,-1 0 0,0 0 0,0 0 0,0-1 0,4-2 0,-2 1-57,-1-1-1,0 0 1,0 0 0,0 0 0,-1-1-1,1 1 1,-1-1 0,0 0 0,0 0 0,-1 0-1,1 0 1,-1-1 0,0 1 0,-1 0 0,1-1-1,0-6 1,1-9-399,0-1 0,0-40 0,-3 44 459,-1 1-1,-1-1 0,-1 1 1,0-1-1,-1 1 0,-1 0 1,0 0-1,-1 1 0,-1 0 1,-1 0-1,0 0 0,-1 1 1,-1 0-1,0 1 0,-25-26 1,32 37 17,1 1 1,-1-1 0,0 1 0,0 0 0,-1 0 0,1 0-1,0 0 1,-1 0 0,1 1 0,-1-1 0,-4 0 0,6 2-16,0 0 1,1-1-1,-1 1 0,1 0 1,-1 1-1,1-1 1,-1 0-1,1 0 1,-1 1-1,0-1 1,1 0-1,0 1 1,-1 0-1,1-1 0,-1 1 1,1 0-1,0 0 1,-1 0-1,1 0 1,0 0-1,0 0 1,0 0-1,0 0 1,0 0-1,0 0 0,0 1 1,0-1-1,0 0 1,0 1-1,0 1 1,-5 12 36,1 0 0,0 0 1,1 0-1,1 1 0,1 0 1,0-1-1,0 19 0,2-7 66,0 0 0,2 0 0,8 42-1,-6-53-61,1 0 0,0-1-1,1 0 1,1 0 0,0-1 0,1 0 0,0 0-1,1 0 1,1-2 0,0 1 0,19 18-1,-22-25-72,0 1-1,1-1 1,0 0-1,0-1 1,0 0-1,1-1 0,0 1 1,0-1-1,0-1 1,0 0-1,0 0 1,1-1-1,-1 0 0,1-1 1,-1 0-1,1 0 1,0-1-1,0 0 1,-1-1-1,17-3 1,-18 1-47,1 0 0,-1 0 1,0-1-1,0-1 1,-1 1-1,1-1 1,-1-1-1,0 1 0,-1-1 1,1 0-1,-1-1 1,0 1-1,0-1 1,7-13-1,3-6-50,0-1 1,22-54-1,-20 34 313,-2-1 0,-2 0 0,-3-1 0,-1 0 0,-3 0 0,2-96 0,-22 168 413,1 7-529,1-1 0,2 2 0,1-1 0,2 1 1,-3 38-1,4-5 256,5 103 0,1-156-311,1 1 0,-1-1 0,2 1 0,0-1 0,0 0 0,1 0 0,0 0 0,1 0 0,0-1 0,1 0 0,10 14 0,-13-20-3,0-1 0,0 1 0,0-1-1,0 0 1,0 0 0,1-1 0,-1 1 0,1-1-1,-1 1 1,1-1 0,0 0 0,0 0 0,0-1-1,0 1 1,1-1 0,-1 0 0,0 0 0,0-1 0,1 1-1,-1-1 1,1 0 0,-1 0 0,0 0 0,1-1-1,-1 1 1,0-1 0,1 0 0,-1 0 0,0-1-1,0 1 1,0-1 0,0 0 0,5-3 0,6-7 13,-1 0 0,0 0 0,-1-1 1,-1-1-1,0 0 0,-1-1 1,0 0-1,11-23 0,3 0-76,-8 11-56,1 1 1,1 1 0,1 1 0,1 1 0,1 1-1,30-24 1,-49 44 118,-1 0-1,1 0 1,-1 1-1,1-1 0,0 1 1,-1 0-1,1 0 1,0 0-1,0 0 1,0 0-1,0 1 1,0-1-1,0 1 1,0 0-1,0 0 0,0 0 1,5 0-1,-6 1 25,0 0-1,-1 0 1,1 0-1,0 0 0,0 0 1,-1 1-1,1-1 1,-1 0-1,1 1 1,-1-1-1,1 1 0,-1 0 1,0-1-1,0 1 1,0 0-1,0 0 0,0 0 1,0 0-1,0 0 1,-1 0-1,1 0 0,-1 0 1,1 0-1,-1 0 1,0 2-1,4 18 191,-2 1 0,-1-1 0,0 0 0,-2 1-1,0-1 1,-2 0 0,0 1 0,-2-1 0,-13 39 0,12-45-318,-1-1-1,-1 1 1,0-1 0,-1-1 0,-18 23 0,18-26-470,-1 0 0,-1-1 0,0 0 0,0-1 0,-1 0 0,0-1 0,-15 7 0,-17 5-9247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1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38 226 5065,'0'0'4973,"0"0"-3254,0 0-879,0 0-173,0 0 100,0 0 285,-23 4 425,21 0-1460,0 1 0,0-1 1,0 1-1,0-1 0,1 1 1,0-1-1,0 1 0,0 0 1,1 0-1,-1 9 1,4 55 110,-2-51-14,3 6-82,0 0 0,1 0-1,2 0 1,0-1 0,2 0 0,0 0 0,2-1 0,0-1 0,2 0-1,0 0 1,1-1 0,1-1 0,1 0 0,1-2 0,25 22-1,-36-34-42,0 0-1,1-1 1,0 0-1,0-1 0,0 1 1,0-1-1,0-1 1,1 0-1,-1 0 0,1 0 1,0-1-1,-1 0 1,1 0-1,9-1 0,-11 0 15,0-1 0,0 0 0,0 0 0,-1-1 0,1 1-1,0-2 1,-1 1 0,1 0 0,-1-1 0,0 0 0,0 0 0,0-1-1,0 1 1,-1-1 0,1 0 0,-1 0 0,0-1 0,6-8-1,1-3 6,-1-1 0,-1-1 0,-1 0-1,0 0 1,-1-1 0,-1 1 0,-1-2-1,-1 1 1,0 0 0,-2-1 0,1-30-1,-3 28-1,0 0 0,-2 0 1,0 0-1,-2 0 0,0 0 0,-2 1 0,0 0 0,-1 0 0,-1 0 0,-13-22 0,8 20 32,-2 0 0,0 1 0,-2 1 0,-37-39 0,47 54-15,1 0 0,0 1 1,-1 0-1,0 0 0,0 0 0,-1 1 0,1 0 0,-1 0 0,0 1 0,0 0 0,0 0 1,0 1-1,-1 0 0,1 1 0,-1-1 0,1 2 0,-1-1 0,1 1 0,-15 2 1,17 0-23,-1 1 0,1-1 0,0 1 0,0 1 0,0-1 0,1 1 0,-1 0 0,1 0 0,0 0 0,0 1 0,0 0 0,0 0 0,1 0 0,0 1 0,0 0 1,-5 11-1,0 0-43,0 0 1,2 0-1,0 1 1,-9 36-1,13-37-188,1 0-1,0 1 1,1-1-1,0 0 1,2 1 0,0-1-1,5 21 1,-3-23-641,1-1 0,0 1 0,1-1 0,14 27 0,13 12-5407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1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12859,'0'0'1760,"0"0"-1280,0 0-480,0 0-80,0 0 8,0 0-376,0 0-2208,18-60-7203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1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85 110 11707,'0'0'1542,"0"0"-385,0 0-617,0 0-343,-13 20-65,1-4-54,5-9-29,1 1 0,0 1 0,1-1 0,0 1 0,0 0 0,1 0 0,0 0 0,0 1-1,1-1 1,0 1 0,1 0 0,0 0 0,0 12 0,1-1 11,1 1 1,0-1-1,2 0 0,1 0 1,0 0-1,2 0 0,0-1 1,11 26-1,-12-37-44,0 0 0,0-1 0,1 0 0,1 0 0,-1 0 0,1-1-1,1 0 1,-1 0 0,1 0 0,0-1 0,1 0 0,0-1 0,-1 1 0,2-1 0,-1-1 0,1 0 0,-1 0 0,1 0 0,0-1 0,0-1 0,10 3 0,-9-3-9,1-1 0,-1 1 0,0-2 0,1 1 0,-1-1 0,1-1 1,-1 0-1,0 0 0,1-1 0,-1-1 0,0 0 0,0 0 0,-1 0 0,1-2 1,17-9-1,-16 6 3,0-1 1,0 0-1,-1 0 1,0-1-1,-1 0 1,0-1-1,-1 0 1,0 0-1,-1-1 1,0 0-1,8-21 1,-8 16 34,0-1-1,-1 0 1,-1 0 0,-1 0 0,-1-1 0,0 1 0,-2-1 0,0 0-1,-1 1 1,-1-1 0,0 0 0,-7-30 0,6 40-8,-1-1-1,0 0 1,-1 1 0,0-1 0,0 1 0,-1 0-1,0 1 1,-1-1 0,0 1 0,0 0 0,0 0-1,-1 1 1,-1 0 0,1 0 0,-1 1 0,0 0-1,0 0 1,-1 1 0,0 0 0,0 0-1,0 1 1,0 0 0,-1 1 0,-15-4 0,13 4-16,-1 1 1,1 1 0,-1 0-1,0 0 1,1 2 0,-1-1 0,1 1-1,-1 1 1,1 1 0,-1-1-1,1 2 1,-12 4 0,17-5-34,0 1 0,0-1 0,0 1 0,1 0 0,0 1 0,0 0 0,0 0 1,0 0-1,1 0 0,0 1 0,0 0 0,0 0 0,1 1 0,0-1 0,0 1 0,0 0 0,1 0 0,0 0 0,1 0 1,-1 1-1,0 9 0,-1 12-760,3 0 1,2 48 0,3-23-3567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8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3121,'0'0'4319,"0"0"-2685,0 0-462,0 0-173,0 0-123,8 19-188,-4-9-578,58 152 1575,-20 23-760,-42-185-924,0-1 1,0 1 0,0 0-1,0 0 1,0 0 0,0-1-1,1 1 1,-1 0 0,0 0-1,0 0 1,0 0 0,0-1-1,1 1 1,-1 0-1,0 0 1,0 0 0,0 0-1,1 0 1,-1 0 0,0-1-1,0 1 1,0 0 0,1 0-1,-1 0 1,0 0 0,0 0-1,1 0 1,-1 0 0,0 0-1,0 0 1,1 0 0,-1 0-1,0 0 1,0 0 0,0 0-1,1 0 1,-1 1 0,0-1-1,0 0 1,1 0-1,-1 0 1,0 0 0,0 0-1,0 0 1,0 1 0,1-1-1,-1 0 1,0 0 0,0 0-1,0 0 1,0 1 0,1-1-1,4-25-68,-5 24 57,9-70-831,-7 44 574,1 0-1,1 1 1,2-1 0,0 1 0,16-39 0,-21 61 258,1 1 1,-1 0-1,1 1 0,-1-1 1,1 0-1,0 0 0,0 1 1,0-1-1,0 1 1,1-1-1,-1 1 0,1 0 1,-1 0-1,1 0 0,0 1 1,0-1-1,6-2 1,-7 4 38,1-1 1,-1 1-1,1 0 1,0 0-1,-1 0 1,1 0-1,-1 1 1,1-1-1,-1 1 1,1-1-1,-1 1 1,1 0 0,-1 0-1,1 0 1,-1 1-1,0-1 1,4 3-1,4 4 210,0 1 0,-1 0 0,0 1 0,-1 0 0,0 0 0,0 1 0,7 14 0,73 150 1423,-46-86-1417,-35-79-9,-7-10-291,0 0 1,0 0 0,0 0-1,0 0 1,0 0-1,0 0 1,0 0 0,0 0-1,0-1 1,0 1-1,0 0 1,0 0 0,0 0-1,1 0 1,-1 0-1,0 0 1,0 0 0,0 0-1,0 0 1,0 0-1,0 0 1,0 0 0,0 0-1,0 0 1,1 0-1,-1 0 1,0 0 0,0 0-1,0 0 1,0 0-1,0 0 1,0 0 0,0 0-1,0 0 1,1 0-1,-1 0 1,0 0 0,0 0-1,0 0 1,0 0-1,0 0 1,0 0 0,0 0-1,0 0 1,1 0-1,-1 0 1,0 0 0,0 0-1,0 0 1,0 0-1,0 0 1,0 1 0,0-1-1,0 0 1,0-19-5811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2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12099,'0'0'1584,"0"0"-976,0 0-248,5 145-160,0-74 912,2 9-255,3 2-217,-2-2-80,1-7-560,-1-10 32,2-14-32,-3-14-328,1-15 160,9-20-928,-2-4-1641,-3-23-3832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2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0 227 10642,'0'0'1438,"0"0"-407,5 25-362,19 82-379,-21-98-244,0 1 1,1-1-1,0 0 0,0 0 1,1-1-1,0 1 1,0-1-1,1 0 1,0-1-1,1 1 1,0-1-1,0 0 0,0-1 1,1 0-1,0 0 1,0 0-1,1-1 1,-1-1-1,1 1 0,0-1 1,0-1-1,1 0 1,-1 0-1,1-1 1,-1 0-1,1 0 1,0-1-1,0 0 0,-1-1 1,1 0-1,0-1 1,0 0-1,0-1 1,-1 0-1,1 0 1,-1-1-1,1 0 0,-1 0 1,0-1-1,0-1 1,-1 0-1,1 0 1,-1 0-1,10-10 0,-4 1-43,0-1 0,-2 0-1,1-1 1,-2 0-1,-1-1 1,0 0 0,-1-1-1,0 0 1,-2 0-1,0-1 1,-1 0 0,-1 0-1,-1-1 1,-1 1-1,0-1 1,-1-37-1,-1 52-3,-1 0 0,-1-1-1,1 1 1,-1 0 0,0 0-1,0 0 1,0 0 0,-1 0-1,1 0 1,-1 0 0,-1 0-1,1 0 1,-1 1 0,1-1-1,-1 1 1,-1 0 0,1 0-1,0 0 1,-1 0 0,0 1-1,0-1 1,0 1 0,0 0-1,-1 0 1,1 0 0,-1 1-1,0 0 1,0 0 0,1 0-1,-1 0 1,-1 1 0,1 0-1,-6-1 1,-2 0 7,0 1 1,0 0-1,1 1 0,-1 0 1,0 1-1,0 0 0,1 1 1,-1 1-1,0 0 0,1 0 0,0 2 1,0-1-1,0 1 0,1 1 1,0 0-1,0 1 0,-14 10 0,13-7 1,1 1-1,0 0 0,0 0 1,1 1-1,0 0 0,1 1 1,1 0-1,0 0 0,0 1 1,2 0-1,0 0 0,0 1 1,1 0-1,-3 16 0,6-21 15,0-1-1,1 1 1,0 0 0,0 0-1,1 0 1,1-1 0,-1 1-1,3 11 1,-2-18-20,0 0 0,0 0 0,0 0-1,1 0 1,-1 0 0,1 0 0,-1 0 0,1-1 0,0 1-1,0 0 1,0-1 0,1 0 0,-1 1 0,1-1 0,-1 0-1,1 0 1,0 0 0,-1-1 0,1 1 0,0-1 0,0 1-1,0-1 1,0 0 0,1 0 0,-1-1 0,0 1 0,5 0 0,2 0-6,0 0-1,0 0 1,0-1 0,0-1 0,0 0 0,-1 0 0,1-1 0,0 0 0,0 0 0,-1-1 0,1-1 0,-1 1 0,11-7 0,3-5-66,0-1-1,0-1 1,27-27 0,-44 38 56,1 0 12,-5 3 0,1 1 0,-1-1 0,1 1 0,-1 0 1,1 0-1,0 0 0,0 0 0,0 0 0,0 1 0,0-1 0,0 1 0,0 0 0,1 0 0,-1 0 0,4 0 0,-6 1 24,0 1-1,0-1 0,0 1 0,0-1 0,-1 1 0,1 0 0,0-1 0,-1 1 0,1 0 1,0-1-1,-1 1 0,1 0 0,-1 0 0,1 0 0,-1 0 0,1 0 0,-1-1 0,0 1 1,1 0-1,-1 0 0,0 0 0,0 0 0,0 0 0,0 0 0,0 0 0,0 0 0,0 2 1,1 38 395,-2-33-329,1 476-241,1-482-2315,3-1-2488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3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0 8994,'0'0'3817,"0"0"-2992,0 0-571,0 0 32,0 0 146,0 0 234,-9 25-150,-2 2-344,4-12-60,1 0-1,0 1 1,1 0-1,1 0 1,0 0 0,2 1-1,0-1 1,0 20-1,1-6 53,1 1-1,2 0 0,1 0 1,1 0-1,2-1 1,11 37-1,-11-53-123,-1-1-1,2 1 0,-1-1 1,2 0-1,0-1 1,0 0-1,2 0 1,-1 0-1,1-2 1,1 1-1,0-1 1,0-1-1,1 1 0,0-2 1,16 9-1,-14-10-33,0 0 0,0-2 0,1 1 0,-1-2 0,1 1 0,0-2-1,1 0 1,-1-1 0,0-1 0,1 0 0,-1-1 0,1-1 0,23-4 0,-30 4-1,-1-1 0,1 0 0,-1-1 0,0 0 1,0-1-1,0 1 0,0-1 0,-1-1 0,1 1 1,-1-2-1,0 1 0,-1-1 0,1 1 0,-1-2 1,0 1-1,-1-1 0,0 0 0,0 0 0,0 0 1,-1-1-1,0 0 0,0 0 0,-1 0 0,0 0 1,2-10-1,-2 8-27,-1-1 0,0 0 0,-1 1 0,-1-1 0,1 0 0,-2 0 0,1 1 0,-1-1 1,-1 0-1,0 1 0,-1-1 0,0 1 0,0 0 0,-10-19 0,9 22 34,0 0-1,0 1 1,-1 0-1,0-1 1,-1 2-1,1-1 1,-1 1-1,0 0 1,0 0 0,-1 0-1,1 1 1,-1 0-1,0 0 1,0 1-1,-1 0 1,1 0-1,0 1 1,-1-1-1,0 2 1,0-1 0,-7 1-1,7 0-13,-1 0 0,1 1 0,0 0-1,-1 1 1,1 0 0,0 0 0,0 1 0,0 0 0,0 0-1,0 1 1,1 0 0,-1 0 0,-10 7 0,9-4-2,0 1 1,0 1 0,1-1-1,0 1 1,0 1 0,1 0-1,0 0 1,1 0-1,-8 14 1,6-8-13,1 0-1,0 1 1,2 0-1,-1 0 1,2 0-1,0 0 1,-1 20-1,4-26-347,0 0-1,0 0 0,2 1 0,-1-1 1,1 0-1,0 0 0,1 0 1,1 0-1,-1 0 0,1 0 0,1 0 1,7 13-1,16 15-6548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3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66 13115,'0'0'1727,"0"0"-1220,0 0-334,-11 20-133,-32 70 45,40-84-58,1 1-1,0-1 1,0 0 0,0 1-1,1-1 1,0 1-1,0-1 1,1 1-1,0 0 1,0-1 0,0 1-1,1-1 1,0 1-1,1-1 1,-1 1-1,1-1 1,0 0-1,1 1 1,-1-1 0,1 0-1,0-1 1,1 1-1,0-1 1,0 1-1,0-1 1,0 0 0,1 0-1,-1-1 1,1 1-1,1-1 1,-1 0-1,1-1 1,-1 1-1,1-1 1,0 0 0,0-1-1,0 1 1,0-1-1,1 0 1,-1-1-1,1 0 1,-1 0-1,1 0 1,-1-1 0,1 1-1,0-2 1,-1 1-1,1-1 1,-1 0-1,1 0 1,-1-1 0,1 0-1,-1 0 1,0 0-1,0-1 1,0 0-1,0 0 1,0 0-1,7-7 1,-3-1-9,0 1 0,-1-1 0,-1 0 0,0-1 0,0 0 0,-1 0 1,-1-1-1,0 0 0,-1 0 0,0 0 0,-1-1 0,-1 1 0,0-1 0,0 0 0,-2 0 0,1 0 0,-3-24 0,1 34 3,0-1 0,-1 1-1,0-1 1,1 1 0,-2 0-1,1-1 1,-1 1-1,1 0 1,-1 0 0,0 0-1,-1 0 1,1 0 0,-1 1-1,1-1 1,-1 1 0,0-1-1,0 1 1,-1 0-1,1 0 1,-1 0 0,0 1-1,1-1 1,-1 1 0,0 0-1,0 0 1,-1 1 0,1-1-1,0 1 1,0-1-1,-7 0 1,2 1-24,0-1-1,1 1 1,-1 0 0,0 1 0,0 0-1,0 0 1,0 1 0,0 0-1,1 1 1,-1-1 0,0 2-1,1-1 1,0 1 0,-1 1 0,-7 4-1,6-1-116,0 1 0,0 0 0,0 0 0,1 1 0,1 0 0,0 0 0,0 1 0,0 1 0,-5 10 0,2-2-1199,2 1 0,-10 24 0,5-1-5340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3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0 10778,'0'0'1439,"-4"19"-509,3-16-892,-7 30 847,-5 53 0,12-75-726,0 0 0,1 0 1,0 0-1,1 0 0,0 0 0,1 0 0,0 0 1,1 0-1,0 0 0,8 17 0,-4-17-105,0 0 0,0 0 0,1-1 0,1 0 0,0-1 0,0 0 0,0 0 0,1-1-1,1 0 1,-1-1 0,1 0 0,1-1 0,-1 0 0,1 0 0,0-2 0,0 1 0,0-2 0,1 1 0,-1-2-1,1 0 1,0 0 0,0-1 0,0 0 0,0-2 0,20-1 0,-26 0-14,-1 0 0,1-1 1,0 1-1,-1-1 0,1 0 0,-1-1 0,0 0 1,0 0-1,0 0 0,-1 0 0,1-1 1,-1 0-1,0 0 0,0-1 0,-1 1 1,0-1-1,0 0 0,0 0 0,-1-1 0,0 1 1,4-12-1,-2 7 52,-1-1 1,0 0-1,-1 0 1,0 0-1,-1-1 0,0 1 1,-1-1-1,0 1 0,-1-1 1,-1 1-1,-3-22 1,1 27-55,1 1 1,-1 0-1,0-1 1,-1 1-1,1 1 1,-1-1-1,0 0 1,-1 1 0,0 0-1,1 0 1,-2 0-1,1 0 1,0 1-1,-1 0 1,0 0-1,0 1 1,0-1 0,-11-3-1,2 1-15,-1 0 0,-1 0 0,1 2 0,-1 0 0,0 1 0,-25-1 0,30 3-70,0 2 1,0-1-1,0 2 1,0-1-1,0 2 0,0 0 1,0 0-1,1 1 0,0 0 1,0 1-1,0 0 0,-12 8 1,8-2-282,0 0 0,1 1 1,0 1-1,1 0 1,0 1-1,1 0 0,-11 17 1,-8 15-3227,8-8-5099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48:4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0 462 856,'0'0'5189,"0"0"-3323,0 0 57,5 22 47,30 147 914,38 132-675,-73-301-2199,0-1 1,0 1-1,1 0 1,-1 0-1,0 0 0,0 0 1,0 0-1,0 0 1,0 0-1,0 0 1,0-1-1,0 1 0,0 0 1,1 0-1,-1 0 1,0 0-1,0 0 1,0 0-1,0 0 0,0 0 1,0 0-1,1 0 1,-1 0-1,0 0 0,0 0 1,0 0-1,0 0 1,0 0-1,1 0 1,-1 0-1,0 0 0,0 0 1,0 0-1,0 0 1,0 0-1,0 0 0,1 0 1,-1 0-1,0 0 1,0 0-1,0 0 1,0 1-1,0-1 0,0 0 1,0 0-1,1 0 1,-1 0-1,0 0 1,0 0-1,0 0 0,0 1 1,0-1-1,6-26 117,3-34-179,-2-26 8,-5 37-20,3 1 0,20-90 0,-8 105-87,-16 32 150,-1 1-1,0-1 1,1 1-1,-1-1 1,1 1-1,-1-1 1,1 1-1,-1-1 1,1 1-1,-1 0 1,1-1-1,0 1 0,-1 0 1,1 0-1,0-1 1,-1 1-1,1 0 1,-1 0-1,1 0 1,0 0-1,-1 0 1,1 0-1,0 0 1,-1 0-1,1 0 0,0 0 1,-1 0-1,1 0 1,0 1-1,-1-1 1,1 0-1,0 0 1,-1 1-1,1-1 1,-1 0-1,1 1 1,-1-1-1,1 1 0,-1-1 1,1 1-1,-1-1 1,1 1-1,-1-1 1,0 1-1,1-1 1,-1 1-1,0-1 1,1 1-1,-1 0 0,0-1 1,0 1-1,1-1 1,-1 2-1,8 17 82,0 0 0,-1 1 0,-1-1 0,-1 1 0,4 31-1,-6-33-56,0 0 0,1 0-1,0 0 1,2 0 0,0-1-1,1 1 1,18 29-1,-24-44-16,0-1-1,1 0 0,-1 0 1,1 0-1,0 0 0,-1 0 1,1 0-1,0 0 0,0 0 1,0-1-1,0 1 0,1-1 1,-1 1-1,0-1 0,1 0 1,-1 0-1,1 0 0,-1 0 1,1-1-1,4 2 0,-5-3-2,1 1 0,-1-1 0,0 1 0,0-1 0,1 0-1,-1 0 1,0 0 0,0 0 0,0-1 0,0 1 0,0 0-1,0-1 1,0 0 0,-1 1 0,1-1 0,0 0 0,-1 0-1,2-2 1,7-11-27,-1-1 0,-1-1 0,0 1-1,7-28 1,-13 39 6,16-55-1,8-22 6,-18 72-21,-2 15-41,1 23-60,-7-24 130,4 18 30,0-1 1,1 0-1,1 0 1,14 31-1,-18-46-19,1-1 0,0 0-1,0 0 1,0 0 0,0 0-1,1 0 1,0-1 0,0 1-1,0-1 1,0 0-1,1-1 1,0 1 0,-1-1-1,1 1 1,1-2 0,-1 1-1,0 0 1,1-1 0,-1 0-1,1 0 1,0-1-1,6 1 1,-7-1-2,1-1-1,-1 1 1,1-1 0,-1-1 0,1 1-1,0-1 1,-1 0 0,0-1-1,1 1 1,-1-1 0,0 0-1,0 0 1,0 0 0,0-1-1,0 0 1,0 0 0,-1 0-1,8-8 1,-3 1-3,0 0-1,-1-1 1,0 0-1,-1 0 0,0-1 1,9-22-1,-8 17-255,0-1-1,-1 0 0,-1-1 0,7-34 1,-12 72 210,0 0 0,1-1 0,1 1 0,1-1 0,0 1 0,1-2 0,9 19 0,-12-30 53,1-1 0,0 1 0,0-1 0,0 0 0,1 0 1,0 0-1,0 0 0,0-1 0,0 0 0,1 0 0,7 6 1,-8-8-5,0 0 0,0-1 1,0 1-1,0-1 0,0 0 0,0 0 1,0 0-1,0-1 0,0 1 1,0-1-1,1 0 0,-1 0 1,0 0-1,0-1 0,0 0 1,0 1-1,0-2 0,8-1 0,-9 1-5,-1 0-1,1 0 0,0 1 0,-1-2 0,0 1 0,1 0 1,-1 0-1,0-1 0,0 1 0,0-1 0,0 0 1,-1 1-1,1-1 0,-1 0 0,0 0 0,1 0 0,-1 0 1,-1 0-1,1 0 0,0 0 0,-1-1 0,1-2 0,1-15-4,0 1 0,-2-27-1,0 31-5,-1 4-4,-1 0-1,0 0 0,0 0 1,-1 0-1,-1 0 1,0 1-1,0-1 0,-1 1 1,-1 0-1,-8-12 1,5 8-16,-1 1 1,0 1-1,-1 0 1,-1 0-1,0 1 1,-24-19-1,34 30 32,1 0 0,0 0 0,-1 0 0,1 0 0,-1 0 0,0 1 0,1-1-1,-1 0 1,1 1 0,-1-1 0,0 1 0,1 0 0,-1-1 0,0 1-1,0 0 1,-2 0 0,3 0 0,0 1 1,0-1-1,0 1 0,0-1 0,0 0 0,1 1 0,-1 0 0,0-1 0,0 1 1,0 0-1,1-1 0,-1 1 0,0 0 0,1 0 0,-1-1 0,1 1 1,-1 0-1,1 0 0,-1 0 0,0 2 0,-1 5 1,0-1 0,1 2 0,0-1 0,0 0 0,1 12 0,0-11-2,-1 8 23,2 0 0,-1 0 1,2 0-1,1 0 0,0 0 1,1-1-1,11 31 0,-11-37 0,1-1 0,0 1 0,1-1 0,0 0 0,1-1-1,-1 0 1,1 0 0,1 0 0,0-1 0,0 0-1,0 0 1,1-1 0,18 10 0,-19-12-15,0 1 0,0-2 1,1 1-1,-1-1 0,1 0 1,0-1-1,0 0 1,0-1-1,0 0 0,0 0 1,1-1-1,-1 0 0,0 0 1,0-1-1,0 0 0,0-1 1,0 0-1,0-1 0,0 1 1,-1-2-1,1 1 0,-1-1 1,0-1-1,0 1 0,0-1 1,-1-1-1,0 1 0,0-1 1,0 0-1,-1-1 0,11-13 1,-3-2 5,-1-1 1,-1 0 0,-1-1 0,-1 0-1,-1 0 1,-2-1 0,0 0 0,6-49-1,-5-12-113,-4-112-1,-4 148 85,0 37 5,-2-37 27,2 47-13,0 1 0,0 0 0,-1-1 0,1 1 0,-1-1 0,0 1 0,0 0 0,0 0 0,0-1 0,0 1 0,0 0 0,-1 0 0,1 0 0,-1 0 0,1 1 0,-3-3 0,3 3 1,0 1-1,0 0 0,0-1 1,0 1-1,0 0 0,0 0 1,0 0-1,0 0 0,0 0 1,0 0-1,0 0 0,0 0 1,0 0-1,0 1 0,0-1 1,1 0-1,-1 0 0,0 1 1,0-1-1,0 1 0,0-1 1,0 1-1,0-1 0,1 1 1,-1-1-1,0 1 0,1 0 1,-1 0-1,0-1 1,1 1-1,-1 0 0,1 0 1,-1 0-1,1-1 0,-1 1 1,1 0-1,-1 2 0,-17 37 29,18-39-33,-13 42 78,2 0 0,2 1 1,2 0-1,2 0 0,1 0 1,3 1-1,6 59 0,-3-87-67,0 0 1,2 0-1,0 0 0,1 0 0,1-1 0,0 0 0,1 0 0,1 0 0,0-1 0,1 0 0,15 18 0,-19-27-4,-1 0 0,2 0 0,-1 0 0,0-1 0,1 0 0,0 0 0,1 0 0,-1-1 0,1 0 0,0 0 0,0-1 0,0 1 0,0-1 0,0-1 0,1 0 0,-1 0 0,1 0 0,0-1 0,-1 0 0,1-1 0,0 1 0,0-2 0,-1 1 0,1-1 0,0 0 0,0 0-1,11-5 1,-12 3-24,1-2-1,-1 1 0,-1 0 0,1-1 0,-1-1 0,1 1 0,-1-1 0,-1 0 0,1 0 1,-1-1-1,0 1 0,-1-1 0,0 0 0,5-10 0,1-4-32,0-1-1,-1 0 1,10-41-1,-12 26 29,-2 0 1,-1 0-1,-2-58 0,-12 131 132,1-8-54,2 6-11,2 0 0,1 0 0,2 1 0,1 0 0,2-1 0,7 51 0,-7-80-42,0 0 0,1 1 0,0-1 0,0 0 0,0 0 0,1 0 0,0 0 0,-1-1 0,2 1 0,-1-1 0,0 0 0,1 0 0,0 0 0,0 0 0,0-1-1,1 1 1,-1-1 0,8 4 0,-9-6-1,0 1 0,1-1 0,-1 0 0,0 0 0,1 0 1,-1-1-1,1 1 0,-1-1 0,1 0 0,-1 0 0,1 0 0,-1 0 0,1-1 0,-1 1 0,1-1 0,-1 0 0,1 0 0,-1 0 0,0-1 0,0 1 0,0-1 0,1 0 0,-1 0 0,-1 0 0,1 0 0,0 0 0,-1 0 0,1-1 0,2-2 0,62-81-281,-41 51-110,32-34 0,-50 61 343,1-1 1,0 1-1,0 1 0,1 0 1,0 0-1,0 1 0,0 0 1,19-7-1,-26 11 81,0 1-1,0 0 0,1 0 1,-1 0-1,0 0 0,1 0 1,-1 0-1,0 1 1,1 0-1,-1 0 0,1 0 1,-1 0-1,1 0 1,-1 1-1,0-1 0,1 1 1,-1 0-1,0 0 1,1 0-1,-1 1 0,0-1 1,0 1-1,0 0 1,0 0-1,-1 0 0,1 0 1,0 0-1,-1 0 1,1 1-1,-1-1 0,0 1 1,0 0-1,0 0 0,0 0 1,-1 0-1,1 0 1,-1 0-1,2 3 0,1 7 116,-1 0-1,0 0 1,0 0-1,-2 0 0,1 1 1,-2-1-1,0 0 1,-3 24-1,1-26-65,-1 0 0,0 0 0,-1-1 0,0 1 0,-1-1 0,0 0 0,-1-1 0,0 1 0,0-1 1,-1 0-1,0 0 0,-9 8 0,-3 2-43,0-1 1,-2-1-1,-43 29 1,59-44-171,1 0 1,0 0-1,-1 0 1,1 0-1,-1-1 1,0 0-1,0 0 1,1 0 0,-1 0-1,0-1 1,0 0-1,0 0 1,0 0-1,-8-2 1,-8-4-3292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19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56 4809,'0'0'1288,"0"0"-79,0 0 118,0 0-97,-1-9-13,-1-38 1154,2 47-1748,0 0-158,0 0-61,0 0-250,0 6-144,3 23 7,0 0 1,2 1-1,2-1 0,11 34 0,1 5 57,55 382 103,-52-277-130,-21-167 11,0-2-644,-1 0-2542,0-6-1377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1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 1512,'0'0'4321,"0"0"-2956,0 0-725,0 0 581,0 0-211,0 0-221,9-18-345,31-60-216,-36 74-187,-1-1-1,2 0 0,-1 1 0,1 0 0,-1 0 0,1 0 0,0 0 0,1 1 0,-1 0 0,0 0 0,1 0 1,0 1-1,0 0 0,-1 0 0,1 0 0,1 1 0,11-2 0,-2 0 45,8-2-14,1 1-1,0 0 0,0 2 0,0 1 0,0 2 1,1 0-1,38 7 0,-50-5-59,0 1-1,1 0 1,-1 1 0,-1 0-1,1 1 1,-1 0 0,0 2-1,-1-1 1,1 1 0,-2 1-1,1 0 1,-1 1-1,-1 0 1,13 15 0,-17-16-6,-1 0 0,1-1-1,-2 2 1,1-1 0,-1 0 0,-1 1 0,0 0 0,0 0 0,-1 0 0,0 0-1,-1 0 1,0 1 0,0-1 0,-1 0 0,-1 1 0,0-1 0,0 0 0,-5 17-1,-1-2 5,0 1 0,-2-1-1,-2-1 1,0 0 0,-1 0-1,-15 22 1,-74 101-117,55-88-5060,44-58-1352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0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14 141 7634,'0'0'1048,"0"0"-625,4 25-145,36 186 692,-30-168-761,-5-25-79,-8-22 166,-16-47-871,9 26 541,1 0 1,1-1-1,1 0 1,1 0-1,-3-34 1,8 45 87,0 0 1,1 1-1,1-1 1,0 0 0,1 1-1,7-28 1,-7 38-3,-1 1-1,1-1 1,0 0 0,0 1 0,0-1-1,1 1 1,-1-1 0,1 1 0,-1 0-1,1 0 1,0 0 0,0 1 0,1-1-1,-1 1 1,1-1 0,-1 1 0,1 0-1,0 1 1,-1-1 0,1 1 0,0-1-1,0 1 1,0 0 0,0 1 0,0-1-1,1 1 1,-1-1 0,7 2 0,-6-1 2,0 1 0,-1 0 1,1 0-1,0 0 0,-1 0 1,1 1-1,-1 0 0,1 0 1,-1 0-1,0 0 0,0 1 1,0-1-1,0 1 0,-1 0 1,1 1-1,-1-1 0,1 0 1,-1 1-1,0 0 0,0 0 1,-1 0-1,1 0 0,2 7 1,6 13 63,-1 0 0,-1 1 0,7 31 0,-3-13 23,-7-21-97,2-1-1,1 0 1,0 0-1,2-1 0,15 23 1,-23-38 17,0 0 0,1-1 0,-1 1 0,1-1 0,0 0 0,1 0 0,-1-1 0,1 1 0,-1-1 1,1 0-1,0 0 0,0 0 0,0-1 0,1 0 0,-1 0 0,1 0 0,-1-1 0,1 1 0,-1-1 0,1-1 0,0 1 0,0-1 0,-1 0 1,1 0-1,11-3 0,-14 2-2,-1 0 1,1 0-1,0-1 0,-1 1 1,1-1-1,-1 0 1,1 1-1,-1-1 1,0 0-1,0-1 0,0 1 1,0 0-1,0 0 1,0-1-1,-1 1 1,1-1-1,-1 0 0,0 1 1,0-1-1,0 0 1,0 0-1,0 0 1,0 0-1,0-5 0,1-9 142,1-1-1,-2-31 0,-1 45-158,-1-6-16,0 0 0,0 0 0,-1 1 0,-1-1 0,0 1 0,0-1-1,-1 1 1,0 0 0,-1 0 0,1 0 0,-2 1 0,1 0 0,-1 0 0,-1 0-1,1 0 1,-1 1 0,-14-10 0,15 11-58,-1 1 0,0 0 0,-1 0 1,1 0-1,-1 1 0,0 0 0,0 1 0,0 0 0,0 0 0,0 1 0,-1 0 0,0 0 0,1 1 0,-1 0 1,0 1-1,1 0 0,-1 0 0,0 1 0,1 0 0,-18 4 0,24-4 0,-1 0 0,1 0 0,0 0 0,-1 0 0,1 1 0,0-1 0,0 1 0,0-1 0,0 1 0,0 0 0,0 0 0,1 0 0,-1 0 0,1 0 0,-1 0 0,1 0 0,0 0 0,-1 1 0,1-1 0,0 0 0,-1 5 0,0 3-521,1-1 1,0 1 0,0-1-1,1 14 1,0-17 69,0 21-4007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0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10362,'2'-3'2912,"4"11"-2387,4 15-574,280 918 2270,-275-879-2324,-10-38 313,-5-21 234,-2-9 330,-158-440 2,140 387-779,3-1 1,2-1-1,-12-119 0,25 151 5,0 8-7,1 1-1,1-1 1,0 1 0,2-1 0,4-20 0,-5 37 1,0-1 1,0 0-1,1 1 0,0 0 1,0-1-1,0 1 1,0 0-1,0 0 1,1 0-1,0 1 1,0-1-1,0 0 1,0 1-1,1 0 1,-1 0-1,1 0 1,0 0-1,0 1 1,0-1-1,0 1 1,0 0-1,0 0 1,1 1-1,-1-1 1,1 1-1,-1 0 1,10-1-1,-4 1 9,0 1-1,0 0 1,0 0-1,0 1 1,0 1-1,0 0 1,0 0-1,-1 1 1,1 0-1,-1 0 1,1 1-1,-1 1 1,0 0-1,-1 0 1,1 0-1,-1 1 1,0 0-1,-1 1 1,1 0-1,-1 0 0,0 0 1,-1 1-1,0 0 1,0 1-1,-1-1 1,0 1-1,-1 0 1,1 0-1,-2 0 1,1 1-1,-2 0 1,1-1-1,-1 1 1,0 0-1,-1 0 1,0 0-1,-1 11 1,-1-9 5,0 0 1,0 0-1,-1-1 1,0 1-1,-1-1 1,-1 0-1,1 0 1,-2 0-1,0 0 1,0-1-1,-1 1 1,-12 16-1,6-13 2,1-1 0,-2 0-1,1 0 1,-2-2-1,0 0 1,0 0 0,-30 16-1,37-23-51,-1 0 0,0 0 0,0-1 0,0 0 0,-1 0 0,1-1 0,-1 0 0,-9 0 0,17-2-79,0 1 0,1-1-1,-1 0 1,1 0 0,-1 0-1,0 0 1,1 0 0,-1 0-1,1 0 1,-1-1 0,0 1-1,1 0 1,-1 0 0,1 0-1,-1-1 1,0 1 0,1 0-1,-1-1 1,1 1 0,-1 0-1,1-1 1,-1 1 0,1-1-1,-1 1 1,1 0 0,0-1-1,-1 1 1,1-1 0,0 0-1,-1 1 1,1-1 0,0 1-1,0-1 1,-1 1 0,1-1-1,0 0 1,0 1 0,0-1-1,0 1 1,0-1 0,0 0-1,0 1 1,0-2 0,-1-17-7435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7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13035,'0'0'2708,"0"0"-1778,0 0-681,0 0-13,0 0-14,21 0-68,177 0-68,-47-18-164,-149 25 61,-1-1 0,-1 1-1,1 0 1,-1 0-1,-1 10 1,1-11 8,0 11 33,0 1 0,1 0-1,1 0 1,1 0 0,0-1 0,2 1-1,8 22 1,-10-33-19,1 0 0,-1 0-1,2 0 1,-1-1 0,1 0-1,0 0 1,0 0 0,1 0-1,0-1 1,0 0 0,0 0 0,0 0-1,1-1 1,0 0 0,0 0-1,0-1 1,0 0 0,0 0-1,12 2 1,-7-1 0,0-1-1,1-1 0,0 0 1,-1-1-1,1 0 1,0-1-1,0-1 1,-1 0-1,1-1 0,16-3 1,-23 3-4,0 0 0,0 0 1,0-1-1,0 0 0,0 0 1,0 0-1,-1-1 0,0 0 1,1 0-1,-1 0 0,-1-1 0,1 1 1,-1-1-1,0 0 0,0-1 1,0 1-1,0-1 0,-1 1 1,0-1-1,-1 0 0,4-11 0,-3 5 37,0 0 0,-1-1-1,0 0 1,-1 1 0,0-1-1,-2 0 1,1 0 0,-1 1-1,-1-1 1,0 0 0,-1 1-1,0 0 1,-1 0-1,-1 0 1,0 0 0,0 0-1,-1 1 1,-1 0 0,-9-14-1,10 17-17,-1 0 0,1 0-1,-1 1 1,-1 0 0,1 0 0,-1 1-1,-1 0 1,1 0 0,-1 1-1,0 0 1,0 1 0,0-1 0,-1 2-1,1-1 1,-1 2 0,0-1-1,0 1 1,0 1 0,0 0-1,0 0 1,0 1 0,-1 0 0,1 1-1,-18 3 1,26-4-90,-1 1-1,1 0 1,0 0-1,0 0 1,0 0 0,0 0-1,0 1 1,0-1-1,0 0 1,1 1-1,-1-1 1,0 1 0,1 0-1,-1 0 1,1 0-1,0-1 1,-2 5 0,-14 37-3584,16-41 3245,-5 25-5775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5209,'0'0'6554,"0"0"-5842,0 0-576,0 0-16,0 0 88,69 127 552,-34-34 312,-1 3-368,1 8-128,-3-1-272,-7-21-215,-3 5-49,-10-14-40,-9 5-953,-3-23-1559,0-15-3962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9026,'-1'28'695,"2"-1"-1,1 0 1,1 1-1,12 49 1,-13-70-642,0 0 0,1 0-1,-1 0 1,1-1 0,1 1 0,-1-1 0,1 0 0,1 0-1,-1-1 1,1 1 0,0-1 0,0 0 0,0 0 0,1 0-1,-1-1 1,1 0 0,0 0 0,1 0 0,-1-1 0,1 0-1,-1 0 1,1-1 0,13 4 0,-14-5 44,0 0 1,0 0-1,0 0 0,0 0 1,0-1-1,0 0 0,0 0 0,0-1 1,0 0-1,0 0 0,0 0 1,0-1-1,0 0 0,0 0 1,-1 0-1,1-1 0,-1 0 1,0 0-1,0 0 0,0 0 1,9-8-1,-9 4-12,1 0 1,-1-1-1,0 1 1,0-1-1,-1 0 0,0 0 1,-1 0-1,0-1 1,0 1-1,-1-1 0,0 0 1,0 1-1,-1-1 1,1-10-1,-1 5-39,-1-1-1,0 1 1,-1 0 0,0-1-1,-1 1 1,-1 0 0,0 0-1,-1 1 1,0-1 0,-8-15-1,9 23-12,0 0 0,-1 0 0,0 1 0,0-1 0,-1 1-1,1 0 1,-1 0 0,0 0 0,0 0 0,-1 1 0,1 0 0,-1 0-1,0 1 1,0-1 0,-1 1 0,1 1 0,0-1 0,-1 1 0,0 0 0,1 1-1,-1-1 1,0 1 0,-7 0 0,8 1-35,0-1 1,1 1-1,-1 0 0,0 0 1,1 1-1,-1 0 0,1 0 1,-1 0-1,1 1 0,-1-1 1,1 1-1,0 1 0,-1-1 0,1 1 1,0 0-1,-4 3 0,4-1-63,1-1-1,1 1 1,-1 0-1,1 0 1,0 0-1,0 0 1,0 1-1,1-1 0,0 1 1,0-1-1,0 1 1,1 0-1,0 0 1,0 0-1,0 11 0,0-8-354,1 0-1,0 0 1,0-1-1,1 1 1,0 0-1,1-1 1,0 1-1,5 13 1,12 13-4236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54 9458,'0'0'2232,"0"0"-1187,0 0-633,0 0 152,1 24 363,-1-22-901,2 37 304,1 1 1,2-1-1,2 0 0,22 70 0,-11-70-87,-3-7-40,-15-30-31,-7-14 83,-23-39-222,-34-86 1,57 118-55,0 0-1,1 0 1,1-1 0,1 0 0,1 0-1,1 0 1,0 0 0,3-29 0,-1 48 20,1 0 0,0 0 1,0 0-1,-1 0 1,1 0-1,0 1 0,0-1 1,0 0-1,0 0 1,0 1-1,0-1 0,0 1 1,0-1-1,1 1 0,-1-1 1,0 1-1,0 0 1,0 0-1,0-1 0,1 1 1,-1 0-1,0 0 1,0 0-1,0 0 0,1 0 1,-1 1-1,1-1 1,43 4-361,54 26-3729,-51-16-1729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2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14 9450,'0'0'2569,"0"0"-945,0 0-677,0 0-631,0 0-99,0 0-39,-23 22 47,-69 73 67,89-90-274,-1-1 0,1 1 0,0 0 0,0 0 0,1 0 0,-1 0-1,1 0 1,0 1 0,1-1 0,-1 1 0,1 0 0,0-1 0,1 1 0,-1 0 0,1-1 0,0 1 0,2 9-1,-1 5 122,-2-7-46,2-1-1,0 1 0,0-1 0,1 0 0,1 1 0,0-1 1,0 0-1,1-1 0,10 20 0,-10-24-65,0-1-1,1 0 1,-1 0 0,1 0-1,0 0 1,1-1 0,0 0-1,-1 0 1,1-1 0,1 0-1,-1 0 1,1 0 0,0-1-1,0 1 1,0-2 0,0 1-1,9 1 1,-8-2-19,0 0 0,-1-1 0,1 1 0,0-2 0,0 1 0,0-1 0,0-1 0,0 1 0,-1-1 0,1-1-1,0 1 1,0-1 0,-1-1 0,1 1 0,-1-1 0,0 0 0,0-1 0,0 0 0,0 0 0,11-10 0,-8 4-4,-1 1 1,-1-1-1,0-1 0,0 1 0,-1-1 1,0-1-1,-1 1 0,-1-1 1,0 0-1,0-1 0,5-23 1,-3-3-168,-2-1 0,0-70-1,-6 135 123,1 2 24,0 0 0,1 0 0,2 0 0,9 41 0,-10-62 19,-1 1 1,2-1-1,-1 0 1,1 0-1,0 0 1,0 0 0,0 0-1,1-1 1,0 1-1,0-1 1,1 0-1,-1 0 1,1 0 0,0-1-1,0 0 1,1 0-1,-1 0 1,1-1-1,0 1 1,0-1-1,0-1 1,0 1 0,0-1-1,9 2 1,-8-3-7,-1 1 1,1-1 0,-1 0 0,1-1-1,0 1 1,-1-1 0,1-1-1,-1 1 1,1-1 0,-1 0-1,1-1 1,-1 1 0,1-1 0,-1-1-1,0 1 1,0-1 0,0 0-1,-1 0 1,8-6 0,-5 1-45,0 0-1,-1 0 1,1-1 0,-2 0 0,1 0 0,-2-1-1,1 1 1,-1-2 0,0 1 0,4-17 0,-1-2-292,-1 0-1,-2 0 1,-1-1 0,-2 1 0,-1-48 0,-1 92 295,-1 21 82,2 0-1,12 70 1,-12-97-3,1-1 0,0 0 0,0 0 1,1 0-1,0 0 0,1 0 0,-1-1 0,1 1 0,1-1 1,0 0-1,0 0 0,0-1 0,1 0 0,-1 0 0,1 0 1,1 0-1,-1-1 0,1 0 0,8 4 0,-12-7-19,0 0-1,0-1 0,1 1 1,-1-1-1,1 0 0,-1 0 1,1 0-1,-1 0 0,1-1 1,0 1-1,-1-1 0,1 0 1,0 0-1,-1-1 0,1 1 1,0-1-1,6-1 0,-7 0-9,0 0 0,0 1-1,-1-1 1,1 0-1,-1 0 1,1-1-1,-1 1 1,0 0 0,0-1-1,0 0 1,0 1-1,0-1 1,0 0 0,-1 0-1,0 0 1,2-4-1,2-10-59,-1 0-1,-1 0 1,0-1-1,-1 0 1,-1-33-1,-2 37-147,0 0-1,-1 0 1,0 0-1,-1 0 1,0 1-1,-1-1 1,-1 1-1,-10-22 1,13 31 134,0-1 0,0 1-1,-1 0 1,1 0 0,-1 1 0,0-1-1,0 1 1,0-1 0,-1 1 0,1 0 0,-1 0-1,0 0 1,0 0 0,0 1 0,0 0 0,0 0-1,0 0 1,-1 0 0,1 1 0,0-1-1,-1 1 1,0 0 0,1 1 0,-1-1 0,0 1-1,1 0 1,-1 0 0,0 0 0,-8 2-1,10-1 78,0 0 0,0 0 0,0 1-1,0-1 1,0 1 0,0 0 0,0 0-1,1 0 1,-1 0 0,1 0-1,-1 1 1,1-1 0,0 1 0,0 0-1,0-1 1,0 1 0,1 0 0,-1 0-1,-2 6 1,1-1 60,1 0 1,-1 0-1,2 0 1,-1 1-1,1-1 1,-1 15-1,2-22-79,1-1-1,-1 1 1,0-1 0,1 1-1,-1 0 1,1-1 0,-1 1 0,1-1-1,-1 1 1,1-1 0,-1 0-1,1 1 1,-1-1 0,1 1 0,-1-1-1,1 0 1,0 1 0,-1-1-1,1 0 1,0 0 0,-1 0 0,1 0-1,0 1 1,-1-1 0,1 0-1,0 0 1,-1 0 0,1 0 0,0 0-1,-1-1 1,2 1 0,29-2-964,-30 2 928,14-3-1024,1-1 0,-1 0 0,0-2 0,16-7 0,16-7-3787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2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5025,'0'0'2826,"0"0"-297,25 22-288,82 77-299,-87-78-1511,-2 1 0,0 1 0,-1 1 0,-2 1 1,0 0-1,14 33 0,15 27 8,-44-84-430,0-1 0,0 0 0,0 1 0,0-1 0,0 0 1,0 1-1,1-1 0,-1 0 0,0 1 0,0-1 0,0 0 0,0 1 0,1-1 0,-1 0 1,0 0-1,0 1 0,0-1 0,1 0 0,-1 0 0,0 0 0,0 1 0,1-1 1,-1 0-1,0 0 0,1 0 0,-1 0 0,0 0 0,1 1 0,-1-1 0,0 0 0,1 0 1,-1 0-1,0 0 0,1 0 0,-1 0 0,0 0 0,1 0 0,-1 0 0,0 0 1,0 0-1,1-1 0,-1 1 0,0 0 0,1 0 0,-1 0 0,0 0 0,1-1 0,7-20 237,-1-42-84,-6 53-147,3-49 47,-2 22-49,1 0 0,3 0 0,11-47 1,-17 83-16,0 0 1,0 1 0,0-1 0,1 0-1,-1 0 1,0 0 0,0 0 0,1 0-1,-1 1 1,0-1 0,1 0 0,-1 0-1,1 0 1,-1 1 0,1-1-1,-1 0 1,1 1 0,0-1 0,-1 1-1,1-1 1,0 1 0,-1-1 0,1 1-1,0-1 1,0 1 0,0-1 0,-1 1-1,1 0 1,0 0 0,0-1-1,0 1 1,0 0 0,0 0 0,0 0-1,-1 0 1,1 0 0,0 0 0,0 0-1,0 0 1,0 0 0,0 1 0,0-1-1,-1 0 1,1 0 0,0 1 0,0-1-1,0 1 1,-1-1 0,1 1-1,0-1 1,-1 1 0,1-1 0,0 1-1,-1-1 1,1 1 0,0 0 0,-1 0-1,1-1 1,0 2 0,5 5-1,-1 0 1,1 0-1,-1 1 0,6 11 1,19 37 86,-9-16-323,0 0 0,25 77 1,-57-118-5109,-5-10-3310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2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379 234 13123,'0'0'2048,"0"0"-1536,0 0-32,-3-120-472,18 86 561,0 6 15,-3 5-568,3 5 264,-5 10-280,-5 5-88,-5 3-944,-5 18-2769,-15 4-3225</inkml:trace>
  <inkml:trace contextRef="#ctx0" brushRef="#br0" timeOffset="1">1 492 14011,'0'0'1944,"0"0"-447,0 0-1185,0 0-160,0 0-152,0 0-448,0 0-1049,98 13-5176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3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364 263 9946,'0'0'1623,"0"0"-641,0 0-313,0 0 269,0 0 155,0 0-225,9-6-262,-6 4-588,1 1 11,-1-1 1,1 0-1,-1 0 0,0 0 0,0 0 0,0-1 0,0 1 0,0-1 0,0 0 1,-1 0-1,0 0 0,1 0 0,-1 0 0,0 0 0,0-1 0,-1 1 1,1-1-1,-1 1 0,0-1 0,0 0 0,0 0 0,0 1 0,0-6 0,0 4-32,-1-1-1,1 1 1,-2-1 0,1 1-1,0-1 1,-1 1-1,0-1 1,0 1-1,-1-1 1,1 1-1,-1 0 1,0 0 0,-1 0-1,1 0 1,-1 0-1,0 1 1,0-1-1,0 1 1,-1 0-1,0-1 1,0 2 0,0-1-1,0 0 1,0 1-1,-1 0 1,0 0-1,1 0 1,-10-3-1,0-1-142,0 1 0,0 1 0,-1 0 0,1 1 0,-1 1 0,0 0 0,0 1 0,-1 1 0,1 0 0,-29 3 0,37-2 126,0 1-1,0 0 1,1 1-1,-1-1 1,0 2-1,1-1 1,-1 0-1,1 1 1,-1 0-1,1 1 1,0 0-1,1 0 1,-1 0-1,1 0 1,0 1-1,0 0 1,0 0-1,0 0 1,1 1-1,0-1 1,0 1-1,0 0 1,1 0-1,0 1 1,-3 9-1,1 0 48,1-1 0,1 1 0,1 1 0,0-1 0,1 0 0,1 0 0,3 33 0,-2-39 18,1 0 1,0 0-1,1 0 1,0-1 0,0 1-1,1 0 1,0-1-1,1 0 1,0 0-1,1-1 1,-1 1 0,2-1-1,10 12 1,-8-13 9,1 1 1,-1-2-1,1 1 1,0-2-1,1 1 1,-1-1-1,1-1 1,0 0-1,0 0 0,1-1 1,-1-1-1,0 0 1,19 1-1,-22-2-50,0-1-1,0 0 1,1 0-1,-1-1 1,0 0-1,0-1 1,0 0-1,0 0 1,-1-1-1,1 1 1,0-2-1,-1 1 1,0-1 0,0 0-1,0-1 1,0 0-1,-1 0 1,0 0-1,11-12 1,-8 5-140,-1-1 0,0 1 1,-1-2-1,0 1 0,-1-1 1,-1 0-1,5-17 0,0-11-1267,5-49 0,-11 55 684,2 1 1,16-51-1,-22 86 732,0-1-1,0 1 1,0 0-1,0-1 1,0 1-1,0-1 1,0 1-1,0 0 1,0-1-1,1 1 1,-1 0-1,0-1 1,0 1-1,0 0 1,0-1-1,1 1 1,-1 0-1,0-1 1,0 1-1,1 0 1,-1 0-1,0-1 1,0 1-1,1 0 1,-1 0-1,0 0 1,1-1-1,-1 1 1,0 0-1,1 0 1,-1 0-1,0 0 1,1 0-1,-1 0 1,1 0-1,-1-1 1,0 1-1,1 0 1,-1 0-1,0 1 1,1-1-1,10 15 679,1 25 576,-3-1-213,32 119 1029,-35-140-1926,1 0 1,0-1 0,2 1-1,0-2 1,0 1-1,17 20 1,-25-36-143,0 0-1,0 0 1,0 1 0,0-1-1,0 0 1,0 0 0,0 0-1,0-1 1,0 1-1,0 0 1,1 0 0,-1-1-1,0 1 1,1 0 0,-1-1-1,0 0 1,2 1-1,-2-1-10,0 0-1,0 0 1,-1 0-1,1-1 1,0 1-1,-1 0 1,1-1-1,0 1 1,-1 0 0,1-1-1,-1 1 1,1-1-1,-1 1 1,1-1-1,-1 1 1,1-1-1,-1 1 1,1-1-1,-1 1 1,1-1-1,-1 0 1,0 1-1,1-1 1,-1 0-1,3-8-3,-1 1 0,0-1 0,0 1 0,1-15 0,-1 7 15,10-72 12,-7 44-88,2 0-1,15-51 1,-21 92 51,0 0 0,0 0 0,0 0 1,1 0-1,-1 0 0,1 1 1,0-1-1,0 0 0,0 1 0,3-4 1,-5 6 4,1-1 0,0 1 1,0-1-1,0 1 0,0 0 1,0-1-1,0 1 0,0 0 1,0 0-1,0-1 0,0 1 1,0 0-1,0 0 1,0 0-1,0 0 0,0 0 1,0 0-1,0 1 0,0-1 1,0 0-1,0 0 0,0 1 1,-1-1-1,1 1 0,0-1 1,0 0-1,0 1 0,0 0 1,0-1-1,-1 1 0,1 0 1,0-1-1,-1 1 0,1 0 1,0 0-1,-1-1 0,1 2 1,14 18 82,-2 1 0,0 0 0,-2 0 0,0 1 0,-1 1 0,8 29 0,11 22-7,-17-43-135,10 19 22,-1-22-2810,-14-23-1981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0 320 10354,'0'0'1669,"0"0"-936,0 0-397,0 0 255,0 0 572,16 26-46,51 87-187,-56-91-790,-1-1-1,0 2 1,-2-1 0,-1 1-1,5 27 1,2 9-1,-9-39-78,-4-15-53,-1-1 0,1 1 0,1 0 0,-1 0 0,1-1 0,-1 1 0,1-1 1,1 1-1,-1-1 0,4 4 0,-6-8-7,0 0 1,1 0-1,-1 0 1,0 0-1,1 0 1,-1-1-1,1 1 0,-1 0 1,0 0-1,1 0 1,-1-1-1,0 1 1,1 0-1,-1-1 1,0 1-1,0 0 1,1 0-1,-1-1 0,0 1 1,0 0-1,0-1 1,1 1-1,-1-1 1,0 1-1,0 0 1,0-1-1,0 1 1,0 0-1,0-1 0,0 1 1,0-1-1,0 0 1,11-38 12,-3 0 1,6-58-1,-10 55-45,3 0 0,13-47 1,-19 85 24,0 0 1,1 1-1,-1-1 1,1 1 0,0-1-1,0 1 1,0 0-1,5-5 1,-7 8 1,1-1 0,-1 1 1,1-1-1,0 1 0,-1 0 1,1-1-1,0 1 0,-1-1 0,1 1 1,0 0-1,0 0 0,-1-1 1,1 1-1,0 0 0,0 0 0,-1 0 1,1 0-1,0 0 0,0 0 1,0 0-1,-1 0 0,1 0 0,0 1 1,0-1-1,-1 0 0,1 0 1,0 1-1,-1-1 0,1 0 0,0 1 1,-1-1-1,1 1 0,0-1 1,-1 1-1,1-1 0,-1 1 0,1-1 1,-1 1-1,1 0 0,-1-1 1,1 1-1,-1 0 0,0-1 0,1 1 1,-1 0-1,0-1 0,1 1 1,-1 1-1,10 20 58,-1-1 0,-1 1 1,8 38-1,16 44 117,-28-94-171,0-1 0,1 0 1,0 0-1,0 0 0,1-1 0,0 0 0,1 0 0,9 9 0,-14-15 2,1 0 0,-1 0-1,0 0 1,0 0 0,1-1-1,-1 1 1,1-1 0,-1 1-1,1-1 1,-1 0 0,1 0-1,0 0 1,0-1 0,0 1-1,-1-1 1,1 1 0,0-1 0,0 0-1,0 0 1,4-1 0,-3 0 5,-1 0 0,1-1 1,-1 1-1,1-1 0,-1 0 1,0 0-1,0 0 1,1-1-1,-2 1 0,1-1 1,0 1-1,0-1 0,2-4 1,6-8-10,-2-1 0,0 0 0,0 0 0,-2-1 0,7-18 0,34-142-432,-48 177 430,0-1-1,0 1 0,0 0 1,0-1-1,0 1 0,0-1 0,0 1 1,0 0-1,0-1 0,0 1 0,1-1 1,-1 1-1,0 0 0,0-1 0,1 1 1,-1 0-1,0-1 0,0 1 0,1 0 1,-1-1-1,0 1 0,1 0 0,-1 0 1,0-1-1,1 1 0,-1 0 0,0 0 1,1 0-1,-1 0 0,1-1 0,-1 1 1,1 0-1,6 13-61,0 28 48,-7-37 13,4 25 1,0 4-4,13 56 1,-15-82 23,0 1 1,0-1 0,1 1 0,1-1-1,-1 0 1,1 0 0,0 0 0,0-1 0,1 1-1,0-1 1,0 0 0,11 9 0,-14-13-17,0 0 1,1-1-1,-1 0 1,0 1-1,1-1 1,-1 0-1,1 0 1,-1 0 0,1-1-1,-1 1 1,1-1-1,0 1 1,-1-1-1,1 0 1,0 0-1,-1 0 1,1 0-1,-1 0 1,1-1-1,0 1 1,-1-1-1,1 0 1,-1 1-1,1-1 1,-1-1 0,1 1-1,-1 0 1,0 0-1,0-1 1,1 1-1,-1-1 1,0 0-1,-1 0 1,1 0-1,0 0 1,2-3-1,6-8 2,-2 0-1,1 0 1,-2 0-1,12-26 0,30-113-723,-49 152 710,0 0 1,0 0 0,1 0 0,-1 1-1,0-1 1,0 0 0,0 0-1,0 0 1,0 0 0,0 0 0,1 1-1,-1-1 1,0 0 0,0 0 0,0 0-1,0 0 1,1 0 0,-1 0 0,0 0-1,0 0 1,0 0 0,1 1-1,-1-1 1,0 0 0,0 0 0,0 0-1,1 0 1,-1 0 0,0 0 0,0 0-1,0 0 1,1-1 0,-1 1-1,0 0 1,0 0 0,0 0 0,1 0-1,-1 0 1,0 0 0,0 0 0,0 0-1,0 0 1,1-1 0,-1 1-1,0 0 1,0 0 0,0 0 0,0 0-1,0 0 1,0-1 0,1 1 0,-1 0-1,0 0 1,0 0 0,0-1-1,0 1 1,3 20-68,-2-20 65,3 44 49,9 67 246,-11-101-242,1 1 1,0 0-1,0-1 0,1 0 0,0 0 1,1 0-1,11 16 0,-15-24-30,0 0 0,0 0 0,0 0-1,1-1 1,-1 1 0,0 0 0,1-1-1,-1 1 1,1-1 0,0 0 0,0 1-1,-1-1 1,1 0 0,0 0 0,0 0-1,0 0 1,0 0 0,0-1 0,0 1-1,0-1 1,1 1 0,-1-1 0,0 0-1,0 0 1,0 0 0,0 0 0,0 0-1,1 0 1,-1-1 0,4 0 0,-4-1-1,1 0 1,0 0 0,0 0 0,-1 0-1,1 0 1,-1-1 0,0 1 0,0-1-1,0 1 1,0-1 0,0 0 0,0 0-1,-1 0 1,1 0 0,-1 0-1,0 0 1,0 0 0,1-6 0,2-12-45,0-1 1,-2 0-1,-1 1 0,0-1 1,-1 0-1,-2 0 1,0 0-1,-7-27 0,5 33-142,0 1 0,-1 0 0,0 1-1,-1-1 1,-1 1 0,0 0 0,-1 1-1,-1 0 1,0 0 0,0 0-1,-1 2 1,-16-16 0,24 25 146,0 0-1,0 0 1,0 1 0,0-1-1,-1 0 1,1 1 0,0 0 0,-1-1-1,1 1 1,-1 0 0,1 0 0,-1 0-1,0 1 1,1-1 0,-1 0 0,0 1-1,1 0 1,-1 0 0,0 0-1,0 0 1,0 0 0,-2 1 0,2 0 20,1 1 1,0-1-1,0 1 1,-1-1 0,1 1-1,0 0 1,0 0-1,1 0 1,-1 0-1,0 1 1,1-1 0,-1 0-1,1 1 1,0-1-1,0 1 1,0-1-1,0 1 1,0-1 0,0 1-1,1 0 1,-1 3-1,-3 17 19,1 1-1,0-1 1,2 0-1,1 1 1,1-1-1,1 0 1,1 1-1,8 29 1,-8-43 5,0 1-1,1-1 1,0 0 0,1 0 0,0 0-1,1 0 1,0-1 0,13 15 0,-14-19-3,1 1 1,-1-1 0,1-1 0,1 1 0,-1-1-1,0 0 1,1 0 0,0-1 0,0 0 0,0 0-1,0-1 1,1 0 0,13 2 0,-12-2-3,0-1 0,0-1-1,-1 1 1,1-2 0,0 1 0,0-1 0,0 0 0,-1-1 0,1 0 0,-1-1 0,1 0 0,-1 0 0,10-5 0,-8 2 1,-1-1 1,0 0-1,0 0 1,-1-1 0,1 0-1,-2 0 1,1-1-1,-1 0 1,11-19-1,-2 0 17,-2-1-1,-1 0 0,-2 0 1,0-2-1,-2 1 1,8-54-1,-7 12 359,-1-131 0,-13 182-135,4 21-239,0 0 1,0 0-1,0-1 1,-1 1-1,1 0 1,0 0-1,0-1 1,0 1-1,0 0 1,-1 0-1,1-1 1,0 1-1,0 0 1,-1 0-1,1 0 1,0 0-1,0-1 1,-1 1 0,1 0-1,0 0 1,0 0-1,-1 0 1,1 0-1,0 0 1,-1 0-1,1 0 1,0 0-1,0 0 1,-1 0-1,1 0 1,0 0-1,-1 0 1,1 0-1,0 0 1,-1 0-1,1 0 1,0 0-1,0 0 1,-1 0-1,1 1 1,0-1-1,0 0 1,-1 0-1,1 0 1,0 0-1,0 1 1,0-1-1,-1 0 1,1 0-1,0 1 1,0-1-1,0 0 1,0 0-1,-1 1 1,1-1-1,0 0 1,0 0 0,0 1-1,0-1 1,0 0-1,0 1 1,0-1-1,0 0 1,0 0-1,0 1 1,0 0-1,-6 14 32,2 0 0,0 0 0,0 1 0,1 0 0,1 0-1,0 29 1,1-25-32,-2 27 95,2 0 0,2-1 1,2 1-1,11 52 0,-11-82-99,1 0 0,1 0 0,0-1 0,1 0-1,1 0 1,0 0 0,2-1 0,-1 0 0,2-1-1,0 0 1,1 0 0,0-1 0,1 0 0,21 17-1,-27-25 2,0-1 1,1 1-1,0-1 0,0 0 0,0-1 0,0 0 0,0 0 0,1 0 0,0-1 1,-1 0-1,1-1 0,0 0 0,0 0 0,0 0 0,-1-1 0,1 0 1,0-1-1,0 0 0,11-2 0,-10 0-3,1-1 1,0 0-1,-1 0 0,0-1 0,0 0 1,0-1-1,-1 0 0,0 0 1,0-1-1,-1 0 0,1 0 0,-1-1 1,-1 0-1,8-11 0,1-6-25,-1-1 0,-2-1 0,0 0-1,-2 0 1,0-1 0,-2 0 0,-2-1-1,0 0 1,-2 0 0,-1-1-1,-1 1 1,-5-52 0,4 80 17,-1 1 0,0-1-1,0 1 1,0-1 0,0 0 0,0 1-1,0-1 1,-1 1 0,1-1 0,0 0 0,0 1-1,0-1 1,0 1 0,-1-1 0,1 1-1,0-1 1,-1 1 0,1-1 0,0 1 0,-1-1-1,1 1 1,0-1 0,-1 1 0,1 0 0,-1-1-1,1 1 1,-1 0 0,1-1 0,-1 1-1,1 0 1,-2-1 0,1 1-1,0 1 0,0-1 0,1 0 0,-1 1 1,0-1-1,0 0 0,0 1 0,1-1 0,-1 1 0,0 0 0,1-1 0,-1 1 1,0 0-1,1-1 0,-1 1 0,1 0 0,-1-1 0,1 1 0,-1 0 0,1 0 1,0 0-1,-1 0 0,1 1 0,-6 14 24,1 0 1,1 0-1,0 1 1,1 0-1,-1 33 1,5 93 177,0-117-206,0-9 21,1 1 1,1-1-1,0 0 0,1 1 0,9 23 0,-9-31-6,0 0 1,1-1-1,0 0 0,0 0 1,1 0-1,0 0 0,1-1 1,-1 0-1,2 0 0,11 9 1,-17-15-8,0 0 1,0 0 0,0-1-1,0 1 1,0-1 0,0 0-1,1 0 1,-1 0 0,0 0 0,1 0-1,-1 0 1,1 0 0,-1-1-1,1 1 1,-1-1 0,1 0-1,0 0 1,-1 0 0,1 0-1,-1 0 1,1-1 0,0 1-1,-1-1 1,1 1 0,-1-1-1,0 0 1,1 0 0,-1 0 0,1-1-1,-1 1 1,0 0 0,0-1-1,0 1 1,0-1 0,0 0-1,0 0 1,-1 0 0,4-4-1,4-7-11,0-2-1,-1 1 0,0-1 0,-1 0 0,5-17 1,-1 4-3,-1 3 24,8-16-244,23-40 0,-36 71 196,1 1 0,0 0 0,0 0 0,1 1 0,1-1 0,-1 1 0,1 1 0,1 0 0,15-11 0,-21 16 38,1 0 0,-1 0-1,1 0 1,0 1 0,0-1-1,0 1 1,0 0 0,0 0 0,0 0-1,0 1 1,0 0 0,0-1-1,0 1 1,0 1 0,0-1 0,0 1-1,0-1 1,7 3 0,-6-1 71,0 1 1,0 0-1,-1-1 0,0 1 1,1 1-1,-1-1 1,0 1-1,0-1 0,-1 1 1,1 0-1,-1 1 1,5 7-1,-1 0 104,-1 0 0,-1 0 0,1 1 0,-2 0-1,0 0 1,-1 0 0,0 0 0,-1 1 0,0-1 0,0 20 0,-3-28-125,-1 1 0,1 0 1,-1-1-1,0 1 0,0-1 1,0 1-1,-1-1 1,0 0-1,0 0 0,0 0 1,-1 0-1,1-1 0,-1 1 1,0-1-1,0 0 0,-1 0 1,0 0-1,1-1 0,-1 0 1,0 0-1,0 0 1,-1 0-1,-5 1 0,-9 5-31,0-1 0,-1-1-1,0-1 1,-42 7 0,-35-9-1716,96-4 1397,-2 1-811,3 0-3355,1 0-2944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6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277 223 10138,'0'0'1267,"0"0"-784,0 0-371,-26 1 140,-85 10 81,105-10-298,0 0 0,0 1 0,0 0 0,0 0 0,0 0-1,0 1 1,0-1 0,1 1 0,0 1 0,-1-1 0,1 1-1,0 0 1,1 0 0,-1 0 0,1 1 0,0 0 0,0-1-1,0 2 1,1-1 0,-1 0 0,-2 8 0,0 1 56,2-1 1,-1 1 0,2 0 0,0-1-1,1 2 1,-2 26 0,3-19 31,1 0 0,1-1 0,1 1 0,0 0 0,2-1 0,8 30 0,-10-45-69,0 0-1,0-1 1,0 1-1,1-1 0,0 1 1,0-1-1,0 0 1,1 0-1,-1 0 1,1-1-1,0 1 0,1-1 1,-1 0-1,1 0 1,0 0-1,-1-1 1,2 0-1,-1 0 1,0 0-1,1 0 0,-1-1 1,1 0-1,0 0 1,0-1-1,0 1 1,0-1-1,9 0 0,-12-1-28,1 0 0,-1 0 0,0-1 0,0 1 0,0-1-1,0 0 1,0 0 0,0 0 0,0 0 0,0 0-1,0-1 1,-1 1 0,1-1 0,0 0 0,-1 1-1,1-1 1,2-4 0,0 0-9,0 1-1,0-2 1,-1 1-1,0 0 1,-1-1 0,1 0-1,2-7 1,3-12-24,-2 0 0,0-1 0,2-27 1,-1-8-253,-2 1 1,-3-1 0,-3 1 0,-12-105-1,10 150 238,-1-1 0,-1 0-1,0 1 1,-9-20-1,10 35 11,1 12-2,-2 97 488,11 137 0,-5-225-413,2 0 1,0 0-1,1 0 0,1 0 1,1-1-1,1 0 0,16 30 1,-19-42-50,-1 0 1,1-1 0,1 1 0,-1-1 0,1 0 0,0 0-1,0-1 1,1 0 0,10 7 0,-12-9-11,0-1 0,0 0 1,0 0-1,0-1 0,0 1 0,0-1 1,0 0-1,0 0 0,1-1 0,-1 0 1,0 0-1,1 0 0,-1 0 0,0-1 1,0 0-1,7-2 0,-7 1 5,0 0-1,0-1 1,0 1-1,0-1 1,-1 0-1,1-1 1,-1 1 0,0-1-1,0 0 1,0 0-1,0 0 1,-1-1-1,0 1 1,0-1-1,0 0 1,0 0-1,-1 0 1,3-6-1,3-11-78,0-1-1,8-42 1,-8 15-705,-3 0 0,-2-89 0,-3 108 657,1 64 299,2 1 1,1 0-1,2-1 1,1 0 0,2 0-1,12 32 1,-12-40-43,2-1 1,0 0-1,2-1 0,0-1 1,2 1-1,0-2 1,1 0-1,28 27 1,-37-42-188,0 0 1,0-1-1,1 0 1,0 0-1,0-1 0,0 0 1,0 0-1,1-1 1,-1 0-1,13 3 1,-2-3-706,1 0-1,0-2 1,30 0 0,6-3-6002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6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11178,'0'0'1730,"0"21"-380,-1 41-493,4-1-1,2 1 1,19 90 0,-12-110-657,2-2 0,24 51-1,-31-76-179,1 0 0,1-1 0,0 0 0,1-1-1,0 0 1,1 0 0,0-1 0,26 21 0,-32-29-17,-1-1 0,1 0-1,-1 0 1,1 0 0,0 0 0,0-1 0,0 0 0,1 0 0,-1 0 0,0-1 0,1 0 0,-1 0 0,1 0 0,-1-1 0,1 0 0,-1 0 0,1 0 0,-1 0 0,1-1 0,-1 0 0,1 0-1,-1-1 1,0 1 0,1-1 0,-1-1 0,0 1 0,0 0 0,0-1 0,-1 0 0,1-1 0,-1 1 0,0-1 0,0 1 0,0-1 0,0 0 0,0-1 0,2-4 0,10-20-37,-1-2 0,-2 1 0,-1-2 1,-2 0-1,-1 0 0,8-54 1,-8 152-436,-7-47 487,1-1-1,1 0 0,1 0 1,1-1-1,0 1 0,1-1 1,12 20-1,-17-32-7,1-1 0,0 1 0,0-1 0,0 0 0,0 0-1,1 0 1,0 0 0,0 0 0,0-1 0,0 0 0,0 0 0,1 0 0,0 0 0,-1-1 0,1 1 0,0-1 0,0 0 0,0-1-1,0 1 1,1-1 0,-1 0 0,0-1 0,1 1 0,-1-1 0,0 0 0,1 0 0,-1-1 0,0 1 0,8-3 0,-9 1 11,0 0 0,0 0 0,0 0 0,0 0 0,-1 0 0,1-1 1,-1 0-1,0 1 0,0-1 0,0-1 0,0 1 0,0 0 1,-1-1-1,1 1 0,-1-1 0,0 0 0,0 0 0,0 0 0,-1 0 1,0 0-1,1 0 0,-1 0 0,-1 0 0,2-6 0,0-7 7,0 0 0,-1 0-1,0 0 1,-4-31-1,2 40-22,-1 0-1,0 1 1,0-1-1,-1 1 1,0-1-1,0 1 1,-1 0-1,0 0 1,0 0-1,0 1 1,-1 0-1,0-1 1,0 2-1,-1-1 0,0 1 1,0-1-1,0 2 1,-11-8-1,8 7-26,1 0 0,-1 1 0,0 0 0,-1 0 0,1 1 0,-1 0 0,0 0-1,1 1 1,-1 1 0,0 0 0,0 0 0,0 1 0,0 0 0,-15 2 0,22-1-4,0-1 0,1 1 1,-1 0-1,0-1 0,1 1 1,-1 0-1,1 1 0,-1-1 1,1 0-1,0 1 0,-1 0 1,1-1-1,0 1 0,0 0 0,0 0 1,0 0-1,1 0 0,-1 0 1,1 1-1,-1-1 0,1 0 1,0 1-1,-1-1 0,1 1 1,-1 4-1,0 4-395,0 0 0,1 0 1,0 0-1,1 0 0,1 12 0,0-8-587,1 22-3460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7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13035,'0'0'2338,"0"0"-1121,0 0-293,0 0-455,-23 1-275,-70 4-244,91-5 32,1 0 0,0 0 0,-1 0 0,1 1 0,-1-1 0,1 1 0,0-1 0,0 1 0,-1-1 0,1 1 0,0 0 0,0 0 0,0-1 0,0 1 1,0 0-1,0 0 0,0 0 0,0 0 0,0 0 0,0 0 0,0 1 0,1-1 0,-1 0 0,0 0 0,1 1 0,-1-1 0,1 0 0,-1 1 0,1-1 1,0 0-1,0 1 0,-1 1 0,1 1-65,1 0 0,-1 0 0,0-1 0,1 1 0,0 0 1,0-1-1,0 1 0,2 3 0,0-1 27,1 0 0,0 0 0,0 0 0,1-1 1,0 1-1,0-1 0,0-1 0,1 1 0,11 7 0,64 35-93,-56-33 118,14 6 48,56 34-24,-87-49 72,-1 0-1,1 1 0,-1 0 1,-1 0-1,1 0 0,-1 1 1,0 0-1,9 15 1,-14-20-2,1 0 1,-1 0 0,0 0 0,-1 0 0,1 1 0,0-1 0,-1 0 0,1 0 0,-1 1 0,0-1 0,0 0 0,0 1 0,0-1 0,0 0 0,0 0 0,0 1 0,-1-1 0,1 0-1,-1 0 1,0 1 0,-1 2 0,-1-1 18,1-1 0,-1 1 0,1-1-1,-1 0 1,0 0 0,0 0 0,-1 0-1,1-1 1,-1 1 0,-7 3 0,-6 2 74,-1-1 0,-1 0 0,-36 8 1,54-15-157,-29 7-65,-46 3 1,30-8-4143,45-2-2218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0 268 6241,'0'0'1933,"0"0"183,24 5-243,16 4-586,77 6 1,-101-14-1131,0-1 0,-1 0-1,1-1 1,-1-1-1,1 0 1,-1-1-1,1-1 1,-1 0 0,-1-1-1,16-7 1,-17 5-149,-1 0 1,1-1-1,-2-1 1,1 1-1,-1-2 0,0 0 1,-1 0-1,10-14 1,-15 17-90,0-1 1,0 0 0,-1 0 0,0 0 0,-1 0 0,1 0-1,-2-1 1,1 0 0,-1 1 0,-1-1 0,1 0-1,-1 0 1,-1 0 0,0-10 0,-1 17 79,1 0-1,-1 0 1,0 0-1,0 0 1,0 1 0,0-1-1,0 0 1,0 0-1,0 1 1,0-1 0,-1 1-1,1-1 1,-1 1 0,1 0-1,-1-1 1,1 1-1,-1 0 1,0 0 0,0 0-1,0 0 1,1 0-1,-1 1 1,0-1 0,0 0-1,0 1 1,0 0 0,0-1-1,0 1 1,0 0-1,0 0 1,0 0 0,0 0-1,0 0 1,0 1-1,0-1 1,0 1 0,0-1-1,0 1 1,0 0-1,0 0 1,0 0 0,0 0-1,1 0 1,-1 0 0,0 0-1,1 0 1,-1 1-1,1-1 1,-3 3 0,1 3 9,0-1 1,0 1-1,0 0 1,0 0-1,1 0 1,1 0 0,-1 1-1,1-1 1,0 14-1,3 75 270,-1-78-159,0-2-60,1 0 1,1 1-1,1-1 0,0 0 0,1 0 0,0-1 0,2 0 0,0 0 0,0 0 0,1-1 1,12 16-1,-13-21-61,0-1 0,0 0 1,0 0-1,1 0 0,0-1 0,1 0 1,0-1-1,0 1 0,0-2 1,1 0-1,-1 0 0,1 0 1,0-1-1,1-1 0,-1 0 1,1 0-1,20 2 0,-27-5-105,1 0-1,0 0 0,-1 0 1,1-1-1,0 0 0,-1 1 1,1-2-1,-1 1 0,1 0 1,-1-1-1,1 0 0,-1 0 1,0 0-1,6-5 0,-2 1-633,-1-1 0,-1 1 0,1-1 0,-1 0 0,0-1 0,6-10-1,14-28-6320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7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17 11803,'0'0'1519,"0"0"-867,0 0 327,0 0 580,0 22-715,0 13-633,-1-2 20,6 47 0,-4-74-217,0 0 0,0 0 0,1-1 0,0 1 0,0 0 0,0-1 0,1 0 0,0 0 0,0 0 0,0 0 0,0 0 0,1 0 0,0-1 0,0 1 0,0-1 0,1 0 0,-1-1 0,1 1 0,0-1 0,0 0 0,0 0 0,9 3 0,-10-4-6,0-1 0,0 1 1,0-1-1,0 0 0,0 0 0,0-1 1,0 1-1,0-1 0,0 0 1,0 0-1,0 0 0,0-1 0,0 1 1,0-1-1,0 0 0,0 0 1,0-1-1,0 1 0,0-1 0,-1 0 1,1 0-1,0 0 0,-1 0 0,0 0 1,1-1-1,-1 0 0,0 0 1,-1 0-1,1 0 0,0 0 0,-1 0 1,3-5-1,-1 1-1,0 0-1,-1 0 1,0 0-1,0-1 1,0 1 0,-1-1-1,-1 0 1,1 1-1,-1-1 1,0 0 0,-1 0-1,0 0 1,0 0-1,-1 1 1,0-1 0,0 0-1,-3-10 1,2 12-11,-1 0 0,0 0 0,1 0 1,-2 0-1,1 0 0,-1 1 0,0-1 1,0 1-1,0 0 0,-1 0 0,0 1 1,0-1-1,0 1 0,0 0 0,-1 1 1,1-1-1,-1 1 0,0 0 0,0 0 1,-10-2-1,11 3 1,1 0 1,-1 1-1,0 0 1,0 0-1,0 0 1,0 0-1,0 1 1,0 0-1,0 0 0,0 0 1,1 1-1,-1-1 1,0 1-1,0 0 1,0 1-1,0-1 0,1 1 1,-1 0-1,1 0 1,-1 1-1,1-1 1,0 1-1,0 0 1,0 0-1,-5 5 0,4-1-14,0 0 0,0 0 0,1 1 0,0-1 0,0 1 0,1 0 0,0 0 0,0 1 0,1-1 0,0 0 0,1 1 0,0 0 0,-1 16 0,2-15 6,-1 0 0,2-1 0,-1 1 1,5 18-1,-5-25 7,1 0 0,0-1-1,1 1 1,-1 0 0,0 0 0,1-1 0,0 1-1,-1-1 1,1 1 0,0-1 0,0 0 0,1 0 0,-1 0-1,0 0 1,1 0 0,-1 0 0,1-1 0,0 1-1,5 1 1,2 1-478,1-2 0,0 1 1,0-1-1,0-1 0,17 0 0,5 0-3462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8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14547,'0'0'1232,"0"0"-1232,0 0-8,0 0-40,0 0-1384,64-118-1529,-46 105-3848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29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5857,'0'0'5460,"1"24"-3355,37 338 2658,49-16-4258,-83-333-558,-4-11-33,1-1 0,0 1-1,-1-1 1,0 1 0,1 0-1,-1-1 1,0 1 0,0 0-1,1-1 1,-2 1 0,1 0-1,0-1 1,0 1 0,-1 2-1,1-3 9,-1-1 0,1 0 0,-1 0 0,1 0 0,-1 0 0,1 0-1,-1 1 1,1-1 0,0 0 0,-1 0 0,1 0 0,-1 0 0,1 0 0,-1 0-1,1 0 1,-1-1 0,1 1 0,-1 0 0,1 0 0,-1 0 0,1 0 0,0-1-1,-1 1 1,1 0 0,-1 0 0,1-1 0,0 1 0,-1 0 0,1-1-1,0 1 1,-1-1 0,-41-40-4321,33 32 4266,-9-9-31,-35-37 4502,52 55-4275,1-1 0,0 1-1,-1-1 1,1 1 0,0-1-1,0 0 1,-1 1 0,1-1-1,0 1 1,0-1-1,0 1 1,0-1 0,0 0-1,-1 1 1,1-1 0,0 1-1,0-1 1,1 0 0,-1 1-1,0-1 1,0 1-1,0-1 1,0 0 0,0 1-1,1-1 1,-1 1 0,0-1-1,0 1 1,1-1 0,-1 1-1,0-1 1,1 1 0,-1-1-1,1 1 1,-1-1-1,1 1 1,-1 0 0,2-1-1,22-13-406,-18 12 538,8-6-209,47-25 35,2 3 0,86-29 0,-148 58-23,1 0 0,0 0 0,0 1 0,0-1 0,0 0 0,0 1 0,0 0 0,-1-1 0,1 1 0,0 0 0,0 0 0,0 0 0,0 0 0,0 0 0,0 1 0,0-1 0,0 1 0,0-1 0,0 1 0,0-1 0,0 1 0,-1 0 0,1 0 0,2 2-1,-2 0 42,0 1 0,-1-1-1,1 0 1,-1 1-1,0-1 1,0 1-1,0 0 1,-1-1-1,1 1 1,-1 6-1,2 6 40,-1-5-55,1 0 0,1 0 0,-1 0 0,2 0 0,-1-1 0,2 1 0,-1-1 0,1 0 0,1-1 0,0 1 0,10 12 0,-12-18-25,0 0-1,0 0 1,1 0 0,-1-1 0,1 0-1,-1 0 1,1 0 0,0 0 0,1-1-1,-1 0 1,0 0 0,1 0-1,-1-1 1,1 1 0,-1-2 0,1 1-1,-1 0 1,1-1 0,0 0 0,-1 0-1,1-1 1,0 0 0,-1 0 0,10-3-1,-8 2 1,-1 0 0,0-1 0,0 0 0,0 0-1,0-1 1,-1 0 0,1 0 0,-1 0-1,0 0 1,0-1 0,0 0 0,-1 0 0,0 0-1,0 0 1,0-1 0,5-11 0,-3 6 0,-2 0 1,1 0 0,-1-1 0,-1 1 0,0-1-1,-1 1 1,0-1 0,0-21 0,-2 29 4,0 1 0,-1-1 1,1 1-1,-1-1 0,1 0 0,-1 1 1,-1 0-1,1-1 0,0 1 0,-1 0 1,1-1-1,-1 1 0,0 0 1,0 0-1,0 0 0,-1 1 0,-4-6 1,1 4 6,0-1 1,0 1-1,0 0 1,-1 1-1,1 0 1,-1 0 0,0 0-1,-10-2 1,-9 0 31,0 0 0,0 2-1,-50 0 1,51 1-53,20-3-173,37-15-15,-18 13 201,0 0 1,1 0-1,1 1 1,-1 1-1,1 1 1,-1 0-1,1 1 1,0 0-1,1 2 0,-1 0 1,0 0-1,28 4 1,-38-1 2,0 1 0,0-1 0,-1 1 0,1 0 0,-1 1 0,1-1 0,-1 1 0,0 0 0,0 0 0,-1 1 0,1 0 0,-1-1 0,0 1 0,-1 1 0,1-1 0,-1 1 0,0-1 0,0 1 0,4 12 0,2 6 82,-1 2-1,-1-1 1,6 38-1,-10-20-14,-2-33-73,-1 1 0,2 0 0,-1 0 0,7 20-1,-8-31-4,0 0 0,0 1 0,0-1 0,0 0-1,0 1 1,1-1 0,-1 0 0,0 1 0,0-1-1,0 0 1,1 0 0,-1 1 0,0-1-1,0 0 1,1 0 0,-1 1 0,0-1 0,1 0-1,-1 0 1,0 0 0,0 0 0,1 1 0,-1-1-1,0 0 1,1 0 0,-1 0 0,0 0-1,1 0 1,-1 0 0,1 0 0,-1 0 0,0 0-1,1 0 1,-1 0 0,0 0 0,1 0 0,-1 0-1,1-1 1,14-10-158,6-20-118,114-224-4413,-132 250 4709,0 0-1,1-1 1,0 2-1,0-1 1,0 0-1,6-4 1,-9 8 28,0 0 0,0 0 0,1 0 1,-1 1-1,0-1 0,0 0 0,0 1 0,0-1 1,1 1-1,-1 0 0,0-1 0,0 1 0,1 0 1,-1 0-1,0-1 0,1 1 0,-1 0 1,0 0-1,1 1 0,-1-1 0,0 0 0,1 0 1,-1 1-1,0-1 0,0 1 0,1-1 0,-1 1 1,0-1-1,0 1 0,0 0 0,0-1 1,0 1-1,0 0 0,0 0 0,0 0 0,1 1 1,9 12 546,-2 0 0,0 1 1,-1 0-1,0 0 1,7 20-1,-8-16-459,1-2 0,1 1 1,0-1-1,1-1 0,13 17 0,-19-29-105,0 0-1,0 0 1,0 0-1,0-1 1,0 0 0,1 0-1,0 0 1,-1 0-1,1-1 1,0 0-1,0 0 1,1 0 0,-1-1-1,0 1 1,0-1-1,1 0 1,-1-1-1,1 0 1,-1 1 0,1-2-1,-1 1 1,9-2-1,-8 0-34,-1 0 1,0 0-1,0 0 0,-1-1 0,1 1 0,0-1 0,-1-1 0,0 1 0,1-1 0,-1 1 0,-1-1 0,1 0 0,-1 0 0,1-1 1,-1 1-1,0-1 0,3-7 0,7-12-273,-2-1 1,10-27-1,19-59-305,-31 99 347,-2 20 117,-1 26 136,-6-30 22,2 7 30,0 8 36,0 1-1,2-1 1,0 0 0,2 1-1,7 18 1,-12-35-101,1 0 0,-1 0 0,0 0 0,1-1 0,-1 1 0,1 0 0,0-1 0,0 1 0,0-1 0,1 0 0,-1 1 0,0-1 0,1 0 0,-1 0 0,1-1 1,0 1-1,0-1 0,-1 1 0,1-1 0,0 0 0,0 0 0,0 0 0,1 0 0,-1-1 0,0 1 0,0-1 0,0 0 0,0 0 0,1 0 0,-1 0 0,0 0 1,0-1-1,0 0 0,0 1 0,0-1 0,0 0 0,0-1 0,0 1 0,0 0 0,4-3 0,2-3-288,0 0 1,0 0-1,0-1 0,-1 0 0,0-1 0,-1 0 1,0 0-1,0 0 0,9-18 0,15-19-3716,-15 33 2245,-5 17 1981,0 32 2439,-8-20-2077,0-5-299,0-1-1,1-1 1,0 1-1,0 0 1,1-1-1,0 0 1,1 0-1,0-1 1,0 1-1,15 13 1,-16-18-220,0 1 1,1-1 0,-1-1-1,1 1 1,0-1 0,0 0-1,0-1 1,0 1 0,1-1-1,-1 0 1,1-1 0,-1 1-1,1-1 1,0-1 0,-1 1-1,1-1 1,0 0 0,6-2-1,-9 1-49,0 0-1,1 0 0,-1-1 1,-1 1-1,1-1 0,0 0 1,0 0-1,-1-1 0,1 1 1,-1-1-1,0 0 0,1 0 1,-1 0-1,-1 0 0,1 0 1,0-1-1,-1 1 0,0-1 1,0 0-1,0 1 0,0-1 1,0 0-1,-1 0 0,0 0 1,0-1-1,1-7 0,0 6-2,-1-1 0,0 0 0,0 0-1,-1 0 1,1 0 0,-2 0 0,1 0-1,-1 0 1,0 0 0,-1 0 0,1 0-1,-1 1 1,-1-1 0,1 1 0,-7-12-1,2 10-99,0 0 0,0 1 0,-1 0 1,0 1-1,0 0 0,0 0 0,-1 1 0,0 0 0,0 0 0,0 1 0,-1 0 0,1 0 0,-1 1 0,0 1 0,0 0 0,0 0 0,0 1 0,0 0 0,-12 1 0,21 0-1191,11-3-1958,21-2 3323,1 0 1,0 3-1,0 0 0,0 2 1,47 6-1,-63-3 306,0 1 0,1 1 0,-1 0 0,-1 1 0,1 1 0,-1 0 0,21 15 0,-16-9 286,0 2 1,-1 0 0,0 1-1,25 28 1,-41-41-614,-1-1-1,1 1 1,-1 1-1,1-1 1,-1 0 0,0 1-1,0-1 1,-1 1-1,1 0 1,-1-1-1,0 1 1,1 0-1,-2 0 1,1 0 0,0 0-1,-1 0 1,0 0-1,0 0 1,0 0-1,-1 4 1,0-3-24,-1-1-1,0 1 1,0-1 0,-1 0 0,1 0 0,-1 0-1,1 0 1,-2 0 0,1 0 0,0-1-1,0 1 1,-1-1 0,0 0 0,0 0-1,-7 4 1,-7 5-480,-1-1 0,0 0 0,-36 13 0,41-20-2373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0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13 10242,'0'0'1627,"0"0"-869,0 0-42,0 0 447,-22 0-120,-9-1-790,-5 0 232,-68 6 0,94-4-463,0 1 0,0 0 0,0 0 0,1 1 0,-1 0 0,1 1 0,0 0 0,-1 1 1,2 0-1,-1 0 0,1 1 0,0 0 0,0 0 0,0 1 0,1 0 0,0 0 0,0 1 0,1 0 1,0 0-1,-5 10 0,4-3-37,-1 0-1,2 1 1,0 0 0,1 1 0,1-1-1,0 1 1,1 0 0,1 0 0,0 0-1,2 0 1,1 18 0,-1-34 9,0 1-1,0-1 1,0 1 0,0 0 0,0-1-1,1 1 1,-1-1 0,1 1 0,-1-1-1,1 1 1,-1-1 0,1 1 0,0-1-1,0 0 1,0 1 0,0-1 0,0 0-1,0 0 1,0 0 0,0 1-1,0-1 1,1 0 0,-1-1 0,0 1-1,1 0 1,-1 0 0,0-1 0,1 1-1,-1 0 1,1-1 0,-1 0 0,1 1-1,0-1 1,-1 0 0,1 0-1,-1 1 1,1-1 0,-1-1 0,1 1-1,0 0 1,-1 0 0,1-1 0,2 0-1,1 0 9,0 0-1,-1-1 0,1 1 0,0-1 0,-1 0 1,1-1-1,-1 1 0,0-1 0,0 0 0,0 0 1,0 0-1,0 0 0,3-5 0,7-13-51,-2-2 0,0 0 0,-1 0 0,-1-1 0,-2 0-1,0-1 1,7-46 0,14-38-68,-30 109 117,1 0-1,0 0 0,0-1 0,0 1 0,0 0 0,0 0 1,0 0-1,0 0 0,0 0 0,0 0 0,0-1 0,0 1 0,0 0 1,1 0-1,-1 0 0,0 0 0,0 0 0,0 0 0,0-1 1,0 1-1,0 0 0,0 0 0,0 0 0,0 0 0,0 0 0,0 0 1,0 0-1,1 0 0,-1 0 0,0-1 0,0 1 0,0 0 1,0 0-1,0 0 0,0 0 0,0 0 0,1 0 0,-1 0 0,0 0 1,0 0-1,0 0 0,0 0 0,0 0 0,0 0 0,1 0 0,-1 0 1,0 0-1,0 0 0,0 0 0,0 0 0,0 0 0,0 0 1,1 0-1,-1 0 0,0 0 0,0 0 0,0 1 0,0-1 0,0 0 1,0 0-1,0 0 0,0 0 0,1 0 0,-1 0 0,0 0 1,0 0-1,0 1 0,0-1 0,0 0 0,4 11-151,20 98 273,19 87 546,68 191 0,-83-316-795,14 43-20,-26-38-4285,-15-57-2506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0 621 1240,'0'0'9674,"0"0"-6753,0 0-2650,0 0-234,0 0 148,0 0 189,11 1 27,1 1-347,-1-1 0,1-1 0,0 0 0,-1-1-1,1 0 1,0 0 0,-1-1 0,1-1 0,-1 0-1,0-1 1,0 0 0,0 0 0,14-9 0,-5-3-70,-1-1 0,0 0 0,-2-2 0,0 0 0,-1 0 0,-1-2 1,-1 0-1,0 0 0,10-26 0,-7 11-394,-2-1 1,-2 0-1,-2-1 0,-1 0 1,6-44-1,-13 43 307,-3 38 91,0 32-29,-2 34 16,0-28 324,1 1 0,6 41-1,-4-70-189,0 0-1,1 0 1,0 0-1,1 0 1,0 0-1,0 0 1,1-1-1,0 0 1,0 1-1,1-1 1,0-1-1,1 1 1,10 11-1,-13-16-85,0 0-1,0 0 1,0-1 0,0 1 0,0-1 0,1 0-1,-1 0 1,1 0 0,-1 0 0,1-1-1,0 1 1,0-1 0,0 0 0,0 0-1,0-1 1,0 1 0,0-1 0,0 0-1,0 0 1,0 0 0,0 0 0,0-1-1,0 1 1,7-3 0,-6 0-1,1 0 0,-1 0 0,1 0 0,-1-1 0,0 0 0,0 0 0,-1 0 1,1-1-1,-1 1 0,0-1 0,0 0 0,-1 0 0,1 0 0,4-11 0,0-2-8,-1 1-1,-1-2 1,0 1 0,-2 0-1,0-1 1,2-25 0,-1-115 2,-5 114-12,0 43-98,0 29-395,0-18 455,-1 22 24,2 0 0,1 0-1,2 0 1,10 42 0,-12-64 7,1-1 0,0 1 0,1-1 0,0 0 0,0 0-1,1-1 1,0 1 0,11 12 0,-12-16-2,1 0 1,-1 0-1,1 0 0,0-1 1,0 0-1,0 0 1,1 0-1,-1-1 0,1 1 1,-1-1-1,1-1 1,0 1-1,0-1 0,10 1 1,-11-1 6,0-1 1,-1 1-1,1-1 1,0 0-1,0-1 1,-1 1-1,1-1 1,0 0-1,-1 0 1,1 0-1,-1-1 1,1 1-1,-1-1 1,0 0-1,1-1 1,-1 1-1,0-1 1,-1 0-1,1 0 1,0 0-1,-1 0 1,0 0-1,1-1 1,-1 0-1,-1 0 1,1 1-1,0-2 1,-1 1-1,0 0 1,3-9-1,2-2-9,-1-1 0,-1 0 0,0 0 0,-1 0 0,-1 0 0,1-18 0,0-101-12,-4 99 67,-4 13 380,3 24-425,0-1 1,1 1-1,-1 0 1,1 0-1,-1 0 1,1 0-1,-1 0 1,1 0-1,0 0 1,-1 0-1,1 0 1,0 0-1,0 0 1,0 1-1,0-1 1,0 0-1,0 0 1,0 0-1,0 0 1,0 1-1,-1 24-17,0 6 15,0 0 0,5 35 1,-3-58-3,1 0 1,-1 0-1,2 0 0,-1 0 1,1-1-1,0 1 1,1-1-1,0 0 0,0 0 1,1 0-1,0-1 0,9 12 1,-4-10-309,1 0 0,0-1 0,0 0 0,0-1 0,1 0 0,0-1 1,20 8-1,19-1-4059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1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0 285 10490,'0'0'1362,"0"0"-595,0 0 136,0 0 46,25-8-330,78-25-128,-91 28-432,0 0 1,0-1 0,-1 0 0,0-1-1,0 0 1,0-1 0,-1 0-1,0 0 1,-1-1 0,0-1 0,0 0-1,-1 0 1,12-19 0,-16 24-68,-1-1 1,1 0 0,-1 1-1,0-1 1,0-1 0,-1 1-1,0 0 1,0 0-1,0-1 1,-1 1 0,0-1-1,0-10 1,-1 16 5,0 0-1,-1-1 1,1 1 0,-1 0-1,1 0 1,-1-1 0,0 1 0,1 0-1,-1 0 1,0 0 0,0 0-1,0 0 1,0 0 0,1 0 0,-2 0-1,1 0 1,0 0 0,0 0-1,0 1 1,0-1 0,0 0 0,-1 1-1,1-1 1,0 1 0,0 0-1,-1-1 1,1 1 0,0 0-1,-1 0 1,1 0 0,0 0 0,-1 0-1,1 0 1,-1 0 0,-1 0 0,-3 0 0,-1 1 0,1-1 0,-1 1 0,1 0 1,0 1-1,-12 3 0,8 1-4,0-1 0,1 2 0,-1-1 0,1 1 0,1 1 0,0-1 0,0 1 0,0 1 0,1-1 0,0 1 0,1 1 0,0-1 0,0 1 1,-7 20-1,5-11 99,1 1 0,0 0 1,2 0-1,1 0 0,0 1 1,1 0-1,1 25 1,1-40-79,2-1 0,-1 0 1,0 0-1,1 0 1,0 0-1,0 0 1,1 0-1,-1 0 0,1 0 1,0 0-1,1 0 1,-1-1-1,1 1 0,0-1 1,0 0-1,0 0 1,6 6-1,-3-5-22,0-1 0,0 0-1,0 0 1,0-1 0,0 1 0,1-2-1,0 1 1,-1-1 0,1 0-1,0 0 1,11 1 0,-1-1-249,0-1 1,0-1-1,0 0 0,0-2 1,0 0-1,0 0 1,0-2-1,0 0 0,27-11 1,33-26-2839,-11-3-2345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1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 9794,'0'0'2791,"0"0"-860,0 0-548,0 0-610,0 0-355,-25 2-262,-79 9-148,101-10-33,-1-1 0,0 1 0,1 0 0,-1 0 0,0 1 0,1-1 0,-1 1 0,1-1 0,0 1 0,0 0 0,-1 1-1,1-1 1,0 0 0,1 1 0,-1 0 0,0 0 0,1-1 0,0 1 0,0 1 0,-1-1 0,2 0 0,-1 1 0,0-1-1,1 0 1,0 1 0,-1 0 0,1-1 0,1 1 0,-2 4 0,2-3-25,0 1-1,0-1 0,0 0 1,1 1-1,-1-1 1,1 0-1,0 1 1,1-1-1,-1 0 1,1 0-1,0 0 1,1 0-1,-1-1 1,1 1-1,0-1 1,6 8-1,12 8 30,2-1-1,0-1 1,44 24 0,-44-29 208,-1 1 0,-1 1 0,0 1 0,-1 0 0,19 22 0,-38-37-157,0 0 1,0 0-1,0 0 1,0 0-1,0 0 1,0 0-1,-1 0 1,1 1 0,0-1-1,-1 0 1,1 0-1,-1 1 1,1-1-1,-1 0 1,0 1 0,1-1-1,-1 0 1,0 1-1,0-1 1,0 0-1,0 1 1,0-1-1,0 0 1,-1 1 0,0 1-1,0-1 6,0-1-1,0 1 0,0-1 1,-1 1-1,1-1 1,-1 0-1,1 0 1,-1 0-1,0 0 1,1 0-1,-1 0 1,0 0-1,0 0 1,0 0-1,-3 0 0,-10 3 81,-1-2 0,0 1-1,-23-1 1,29-1-129,-18 1-5,2 0-236,0-1-1,0 0 1,-43-6 0,68 5 75,0-1 0,0 1 1,0 0-1,0 0 1,0 0-1,0-1 0,1 1 1,-1 0-1,0-1 0,0 1 1,0-1-1,1 1 1,-1-1-1,0 1 0,1-1 1,-1 0-1,0 1 0,1-1 1,-1 0-1,1 1 1,-1-1-1,1 0 0,-1 0 1,1 0-1,0 1 0,-1-1 1,1 0-1,0 0 1,0 0-1,-1 0 0,1 0 1,0 0-1,0-1 0,0-17-9579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2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8466,'0'0'5206,"0"0"-3781,0 0-1249,1 21 136,4 43 373,3 0 0,19 70 0,46 85 45,18 66-632,-84-229-1285,-7-55 1079,0-1 1,0 1-1,-1-1 0,1 1 1,0-1-1,0 1 0,-1-1 0,1 0 1,0 1-1,-1-1 0,1 1 1,0-1-1,-1 0 0,1 1 1,0-1-1,-1 0 0,1 1 0,-1-1 1,1 0-1,-1 0 0,1 1 1,-1-1-1,1 0 0,-1 0 1,1 0-1,-1 0 0,1 0 1,-1 0-1,1 1 0,-1-1 0,1 0 1,-1-1-1,1 1 0,-1 0 1,1 0-1,-1 0 0,1 0 1,-1 0-1,0-1 0,-2 1-1042,-19 0-4808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2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0 268 6977,'0'0'2185,"0"0"-1293,0 0-586,25-18-9,80-57 0,-79 57 156,1 2 1,45-22-1,-61 34-216,1-1 0,1 1 0,-1 1 0,0 1 0,1-1 0,-1 2 0,18-1 0,-28 3-226,-1-1 0,1 0 0,-1 1 0,1 0 1,-1-1-1,0 1 0,1 0 0,-1 0 0,0 0 0,1 0 1,-1 0-1,0 0 0,0 0 0,0 0 0,0 0 0,0 1 1,0-1-1,0 0 0,0 1 0,0-1 0,-1 1 0,1-1 0,-1 1 1,1-1-1,-1 1 0,1-1 0,-1 1 0,0 2 0,8 58 742,-7-47-561,1 5-46,0 0 0,2-1 0,0 1 0,1-1 1,1-1-1,1 1 0,12 25 0,-15-38-131,0 1 1,0-1-1,1 1 0,-1-1 1,1-1-1,1 1 1,-1-1-1,1 1 0,0-2 1,0 1-1,0-1 1,1 0-1,0 0 0,0-1 1,0 1-1,0-2 1,0 1-1,0-1 0,1 0 1,-1 0-1,1-1 1,8 0-1,-10-1 41,0 0-1,0 0 1,0 0 0,0-1-1,0 0 1,0-1-1,0 1 1,0-1 0,0 0-1,-1-1 1,1 1 0,-1-1-1,1 0 1,5-5 0,-3 2-2,-1-1 1,0 0 0,0 0 0,-1 0-1,1-1 1,-2 0 0,1 0 0,6-14 0,-6 9 39,0-1 1,0-1-1,-1 1 1,-1-1-1,-1 0 1,0 0-1,-1 0 1,0 0-1,-1-1 1,-1 1-1,-3-27 1,1 35-67,0 0 0,-1 1-1,0-1 1,0 1 0,0 0 0,-1 0 0,0 0 0,0 0-1,0 0 1,-1 1 0,0 0 0,0 0 0,0 0 0,-1 1-1,1 0 1,-1 0 0,0 0 0,-9-4 0,1 1-65,-1 0 0,1 1 1,-2 0-1,1 2 0,-1-1 1,-31-3-1,39 7-3,0 0 1,0 1 0,0 0-1,0 0 1,0 1 0,0 0-1,0 0 1,0 1-1,1 0 1,-1 0 0,1 1-1,-15 7 1,17-6-286,-1 0 0,0 1 0,1 0 0,0 0 0,0 0-1,1 1 1,-1-1 0,1 1 0,0 0 0,1 1 0,0-1 0,0 1 0,0-1 0,-2 9 0,-2 11-5028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2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14267,'0'0'2225,"0"0"-1849,0 0-56,0 0-56,72-120-8,-57 107-112,0 6-144,0 7-176,-8 5-992,0 17-1889,-7 3-3897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09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6361,'0'0'1865,"0"26"-206,-1 12-1101,4 124 1264,-3-144-1576,2 1-1,1-1 1,0 0-1,1 0 1,1 0-1,0-1 1,2 0-1,0 0 1,1 0-1,17 27 1,-25-45-236,0 1 0,-1 0 1,1 0-1,0-1 0,0 1 0,0 0 0,0 0 1,0-1-1,0 1 0,0 0 0,0 0 1,0-1-1,0 1 0,0 0 0,0 0 0,0-1 1,1 1-1,-1 0 0,0-1 0,0 1 1,0 0-1,0 0 0,0 0 0,0-1 0,1 1 1,-1 0-1,0 0 0,0 0 0,0-1 1,1 1-1,-1 0 0,0 0 0,0 0 1,0 0-1,1-1 0,-1 1 0,0 0 0,0 0 1,1 0-1,-1 0 0,0 0 0,1 0 1,-1 0-1,0 0 0,0 0 0,1 0 0,-1 0 1,0 0-1,0 0 0,1 0 0,-1 0 1,0 0-1,0 0 0,1 0 0,-1 0 0,0 1 1,0-1-1,1 0 0,-1 0 0,0 0 1,0 0-1,1 0 0,-1 1 0,0-1 1,0 0-1,1-31 218,-2 25-228,-1-47 65,-15-82 1,8 82 4,-2-85-1,11 136-66,0-1 0,0 0 0,0 1 0,0-1-1,0 1 1,1-1 0,-1 0 0,1 1-1,0-1 1,0 1 0,0 0 0,0-1-1,0 1 1,1 0 0,-1-1 0,0 1-1,1 0 1,0 0 0,0 0 0,-1 0 0,1 0-1,0 1 1,1-1 0,-1 1 0,0-1-1,0 1 1,5-2 0,-2 2-7,0-1 0,0 2 0,0-1 1,0 0-1,0 1 0,0 0 0,0 1 0,1-1 0,-1 1 1,0 0-1,0 0 0,0 0 0,0 1 0,7 2 0,5 5-1000,-1 0-1,28 20 0,-15-6-4482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9314,'0'0'1914,"0"0"-1001,0 0-326,0 0 409,0 0 343,20 23-239,61 77-241,-68-82-726,0 1-1,-2 0 0,0 1 0,-1 0 1,13 42-1,-13-35-55,-5-6-66,3 6 50,-5-26-22,0-15 0,24-171-1035,-23 167 740,1 0 0,1 0 1,0 0-1,1 1 0,1-1 0,1 2 0,19-30 1,-26 44 245,-1 0 0,1 0 1,0 0-1,0 0 0,-1 1 1,1-1-1,0 0 0,0 1 1,1-1-1,-1 1 0,0 0 1,0 0-1,1 0 0,-1 0 0,0 0 1,1 0-1,-1 1 0,1-1 1,-1 1-1,1-1 0,3 1 1,-4 1 44,0-1 0,1 1 1,-1 0-1,0-1 1,0 1-1,0 0 0,0 1 1,0-1-1,0 0 0,0 0 1,0 1-1,-1-1 0,1 1 1,0 0-1,-1-1 0,1 1 1,-1 0-1,0 0 0,0 0 1,1 0-1,-1 0 0,1 4 1,14 36 651,15 63 1,-22-70-319,1-1-1,1 0 0,26 51 0,-37-84-452,1-1-1,-1 1 1,1-1-1,-1 1 1,1-1-1,-1 1 0,1-1 1,-1 1-1,1-1 1,0 1-1,-1-1 1,1 0-1,-1 1 1,1-1-1,0 0 1,-1 0-1,1 1 0,0-1 1,0 0-1,-1 0 1,1 0-1,0 0 1,-1 0-1,1 0 1,0 0-1,0 0 1,0 0-1,3-1-970,1 1-4218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3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6209,'0'0'3756,"0"0"-2275,0 0-714,0 0-35,0 0-257,0 0-73,1 6 251,4 8-414,0 0 1,1 0-1,0-1 0,1 1 1,1-1-1,0-1 1,1 0-1,0 0 0,1 0 1,0-1-1,0-1 0,2 0 1,-1 0-1,1-1 0,0-1 1,22 12-1,-25-18-445,-1 1-1,1-1 1,0-1 0,0 0-1,0 0 1,0 0 0,0-1 0,-1-1-1,1 0 1,0 0 0,0 0-1,13-5 1,21-11-7254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4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10802,'0'0'1554,"0"0"-899,0 0 98,0 0-51,0 0-449,0 0-89,11 26-10,177 510 1198,-184-522-1403,14 43-327,-3 0 0,-2 1 0,-3 1 0,3 71 0,-13-126-510,0-5-672,0-3-1990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4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5089,'0'0'2113,"0"0"-1343,0 0-291,0 0 647,28 5 378,88 22-108,-105-23-1163,-1 1 0,0 0 1,0 0-1,0 1 0,-1 0 0,0 0 0,0 1 0,0 1 0,-1-1 0,0 2 0,0-1 0,11 17 0,-5-7 163,-8-11-240,0 1-1,0 0 0,-1 0 1,0 1-1,-1 0 0,0-1 0,4 14 1,-7-19-110,0 0 0,0 0 0,-1 0 0,1 0 0,-1 1 0,0-1 0,0 0 0,0 0 0,0 0 0,-1 0 0,1 1 0,-1-1 0,0 0 0,1 0 1,-2 0-1,1 0 0,0 0 0,-1-1 0,1 1 0,-1 0 0,0-1 0,1 1 0,-1-1 0,-1 1 0,1-1 0,-4 3 0,-8 5-28,0-1 0,0-1 0,-1 0-1,0-1 1,0-1 0,-1 0 0,0-1-1,0-1 1,-32 5 0,-10-3-1965,-86-1 1,142-7-1739,2-7-4271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4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9554,'0'0'2381,"0"0"-1165,0 0-379,0 0-33,0 0-317,1 20-135,2 22-52,1-1 0,3 0 1,18 65-1,-17-82-261,1 0 1,1 0-1,1-1 1,2-1-1,21 32 1,-34-54-39,0 0 0,1 0 0,-1 0-1,0 0 1,0 1 0,0-1 0,0 0 0,0 0 0,0 0-1,0 0 1,0 0 0,0 0 0,0 0 0,1 0 0,-1 0 0,0 0-1,0 0 1,0 0 0,0 1 0,0-1 0,0 0 0,0 0-1,0 0 1,1 0 0,-1 0 0,0 0 0,0 0 0,0 0 0,0 0-1,0 0 1,0 0 0,1 0 0,-1 0 0,0-1 0,0 1-1,0 0 1,0 0 0,0 0 0,0 0 0,0 0 0,0 0 0,1 0-1,-1 0 1,0 0 0,0 0 0,0 0 0,0 0 0,0 0 0,0-1-1,0 1 1,0 0 0,0 0 0,0 0 0,0 0 0,0 0-1,0 0 1,0 0 0,0-1 0,1 1 0,-1 0 0,0 0 0,0 0-1,0 0 1,0 0 0,-1 0 0,4-16 104,-4-19 42,-10-38-372,7 46-29,0 1-1,0-53 1,4 77 234,1 0 1,-1 0-1,1 0 1,0 0-1,0 1 1,0-1-1,0 0 1,0 0-1,0 1 0,0-1 1,0 1-1,1-1 1,-1 1-1,1-1 1,-1 1-1,1 0 1,-1 0-1,1 0 1,0-1-1,-1 2 1,1-1-1,0 0 1,0 0-1,0 1 0,0-1 1,0 1-1,0-1 1,0 1-1,0 0 1,4 0-1,11-2-20,0 1 0,29 3 1,-28-1 50,61 3-24,-42 0 9,72-5-1,-105 1 9,-1 0 0,0-1 0,1 0 0,-1 1 1,0-1-1,0 0 0,0-1 0,0 1 0,0-1 0,0 1 1,0-1-1,0 0 0,0 0 0,-1 0 0,1 0 0,-1 0 1,1-1-1,-1 1 0,0-1 0,0 0 0,0 0 0,2-5 1,-1 0 47,0 1 0,-1-1 0,0 0 0,0 0 0,-1 0 0,0 0 0,0 0 0,-1-10 0,0 16-34,0 0 0,0 0 0,-1 0-1,1 0 1,0 0 0,-1 0 0,1 0 0,-1 0 0,0 0 0,1 1 0,-1-1 0,0 0 0,0 0-1,0 0 1,0 1 0,-1-1 0,1 1 0,0-1 0,-1 1 0,1-1 0,-1 1 0,0 0 0,1 0-1,-1 0 1,0 0 0,0 0 0,1 0 0,-1 0 0,0 0 0,0 1 0,0-1 0,0 1 0,0-1 0,0 1-1,0 0 1,0 0 0,0 0 0,-3 0 0,1 0-3,-1 1 0,0-1 0,1 1 0,-1 0 0,0 0 0,1 0 0,-1 1 0,1-1 0,0 1 0,0 0 0,-1 0 0,1 1-1,0 0 1,1-1 0,-8 7 0,-1 7-42,1 0 0,0 1-1,1 0 1,0 1-1,2 0 1,0 0 0,1 1-1,1 0 1,1 0 0,0 0-1,2 1 1,0-1-1,1 1 1,1 0 0,1 0-1,3 28 1,-2-45-31,0 1-1,0 0 1,0 0 0,1 0-1,-1-1 1,1 1 0,0-1-1,0 1 1,0-1 0,0 0-1,1 0 1,-1 0 0,1 0-1,0 0 1,0 0 0,0-1-1,0 1 1,0-1 0,5 3 0,2-1-589,0 1 0,0-1 0,0-1 1,0 1-1,21 2 0,26-1-5522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5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5 13635,'0'0'2448,"0"0"-1491,0 0-624,0 0-264,0 0-102,-10 9-312,-30 34-259,38-40 518,1 0 1,-1 0 0,1 0 0,-1 0-1,1 0 1,0 0 0,0 0 0,0 0-1,1 1 1,-1-1 0,1 0 0,0 1-1,-1-1 1,2 0 0,-1 1 0,0-1 0,1 0-1,-1 0 1,1 1 0,0-1 0,0 0-1,0 0 1,1 0 0,-1 0 0,3 4-1,3 4 43,1 0-1,0-1 1,0 0-1,17 14 0,-20-19 22,33 28-18,-27-25 38,0 0-1,-1 1 1,0 0 0,-1 1-1,0 0 1,-1 0 0,15 24-1,-22-33 16,-1 0-1,1 1 1,-1-1 0,1 1-1,-1-1 1,0 0-1,1 1 1,-1-1-1,0 1 1,0-1-1,0 1 1,0-1 0,0 1-1,0-1 1,0 1-1,-1-1 1,1 0-1,-1 1 1,1-1-1,-1 1 1,1-1 0,-1 0-1,0 1 1,-1 0-1,0 0 7,0 0-1,0 0 0,0 0 1,-1 0-1,1-1 0,-1 1 1,1-1-1,-1 0 0,1 0 1,-1 0-1,-5 1 1,-9 1-33,1 0 1,-1-1-1,-25-1 1,31-1-92,-18 1-135,3 0-67,1-1 1,0-1 0,-41-6 0,65 7-1027,30 0-803,42 1 2516,-25 1-238,1-2 0,0-2 0,-1-2 0,50-11 0,-85 13-147,1-1-1,-1-1 0,0 0 0,0 0 0,0-1 0,0-1 0,-1 0 0,0 0 0,0-1 0,-1 0 0,0 0 0,0-1 0,-1-1 1,0 1-1,0-1 0,-1-1 0,0 1 0,-1-1 0,0-1 0,0 1 0,5-15 0,-7 12-115,0-2-1,-1 1 1,0 0-1,-1 0 1,0-17 0,-2 24 125,0 0 1,0 1-1,0-1 1,-1 0-1,0 0 1,0 1-1,0-1 1,-1 1 0,0-1-1,-1 1 1,1 0-1,-7-11 1,8 16 42,1 0 0,-1 0 1,1-1-1,-1 1 0,0 0 0,0 0 1,0 0-1,0 1 0,1-1 1,-1 0-1,0 0 0,-1 0 0,1 1 1,0-1-1,0 0 0,0 1 1,0-1-1,0 1 0,-1 0 1,1-1-1,0 1 0,0 0 0,-1-1 1,1 1-1,0 0 0,0 0 1,-1 0-1,1 0 0,-3 1 0,3 0-21,-1 1-1,0-1 0,1 1 0,-1 0 1,1-1-1,-1 1 0,1 0 0,0 0 0,0 0 1,0 0-1,0 0 0,0 0 0,0 0 1,0 0-1,0 3 0,-3 13 147,0 0 0,-2 34 0,4-17 186,1-1 1,1 1 0,6 46 0,-4-73-298,-1 1 0,1-1 1,0 0-1,0 0 0,1 0 0,0 0 1,1 0-1,0 0 0,0-1 1,0 0-1,1 0 0,0 0 0,1 0 1,-1-1-1,1 0 0,1 0 0,-1-1 1,1 1-1,10 5 0,-14-9-12,1 0 0,0 0 0,0 0 0,0 0 1,0-1-1,0 0 0,0 0 0,0 0 0,1 0 0,-1 0 0,0-1 0,1 0 0,-1 0 0,0 0 0,0-1 0,1 1 0,-1-1 1,0 0-1,0 0 0,0-1 0,0 1 0,0-1 0,0 0 0,0 0 0,0 0 0,-1 0 0,1-1 0,-1 1 0,1-1 0,-1 0 1,0 0-1,0 0 0,-1-1 0,1 1 0,3-7 0,7-11-100,-1-1 1,-2 0 0,0-1-1,13-46 1,-16 48 55,6-20-64,23-60-556,-35 99 581,-1 0 0,1 1 0,0-1 0,0 0 0,0 1 0,0-1 0,0 1 0,0-1 0,0 1 0,0 0 0,1-1 1,-1 1-1,3-2 0,-4 3 22,1 0 0,-1 0 1,0 0-1,1 0 0,-1 0 0,1 0 1,-1 0-1,1 0 0,-1 1 0,0-1 1,1 0-1,-1 0 0,1 0 1,-1 0-1,0 0 0,1 1 0,-1-1 1,0 0-1,1 0 0,-1 1 1,0-1-1,1 0 0,-1 1 0,0-1 1,0 0-1,1 1 0,-1-1 0,0 0 1,0 1-1,1-1 0,-1 0 1,0 1-1,0 0 0,2 5 10,0 0-1,-1-1 1,1 1-1,-1 0 1,-1 1-1,1 5 1,-1 4 140,0 1-1,1 1 0,0-1-1,1 1 1,7 27 0,-8-43-123,0 1 0,0-1 1,0 1-1,0-1 1,0 0-1,1 1 0,-1-1 1,1 0-1,-1 0 0,1 0 1,0 0-1,0 0 1,-1 0-1,2-1 0,-1 1 1,3 1-1,-3-2-9,0-1 1,1 1-1,-1-1 1,1 1-1,-1-1 1,1 0-1,-1 0 0,1 0 1,-1 0-1,1-1 1,-1 1-1,1-1 1,-1 1-1,1-1 0,-1 0 1,0 0-1,1 0 1,-1 0-1,0 0 1,3-3-1,42-38-29,-38 31-17,1 2-1,0-1 0,0 2 1,23-16-1,-31 23 36,1-1 0,-1 1 0,1 0 0,-1 0 0,1 0 0,-1 1 0,1-1 0,-1 1-1,1-1 1,0 1 0,-1 0 0,1 0 0,0 0 0,-1 0 0,1 0 0,0 1 0,-1-1 0,1 1 0,-1 0 0,1 0 0,-1 0 0,1 0 0,-1 0-1,0 0 1,1 1 0,-1-1 0,0 1 0,0 0 0,0-1 0,2 4 0,8 9 139,0 0 0,-1 1-1,9 18 1,-8-13-57,1-1-1,19 22 0,-28-36-69,0-1-1,0 0 1,1 0-1,-1 0 1,1-1-1,0 0 0,0 0 1,0 0-1,0 0 1,1-1-1,-1 0 1,1 0-1,9 2 0,-11-4-171,-1 1 0,1-1-1,0-1 1,-1 1-1,1 0 1,0-1 0,-1 0-1,1 0 1,-1 0-1,1 0 1,-1 0 0,1-1-1,-1 0 1,0 1-1,0-1 1,0 0 0,0-1-1,0 1 1,0 0-1,-1-1 1,1 0 0,-1 0-1,1 1 1,-1-1-1,0-1 1,3-4 0,17-31-6228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6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5937,'0'0'2009,"0"0"-641,0 0 1016,0 176-911,0-92 79,12 7-496,11-2-472,-1-2-151,0-9-409,-5-9-24,-12-7-168,-5-20-1577,0-15-2272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6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0 306 5697,'0'0'1874,"0"0"182,21 0-262,9 1-1326,17 1 798,67-6 1,-106 3-1175,0-1 1,0 0-1,0 0 1,-1 0-1,1-1 0,-1 0 1,0 0-1,0-1 1,0 0-1,0 0 1,-1-1-1,0 0 1,1 0-1,-2 0 0,1-1 1,-1 0-1,0 0 1,0 0-1,7-12 1,-6 7-164,-1-1 0,0 0 1,0-1-1,-1 1 1,-1-1-1,0 0 0,0 0 1,-2 0-1,1 0 1,-2-25-1,-1 35-39,1-1 0,-1 0 0,0 1 0,0 0 0,0-1 0,0 1 0,-1 0 0,0-1 0,-3-4 0,5 7 91,-1 1 0,1-1 0,0 0 0,-1 1 0,0-1 0,1 0 0,-1 1 0,1-1 0,-1 1 0,0-1 0,1 1 1,-1-1-1,0 1 0,1 0 0,-1-1 0,0 1 0,0 0 0,0-1 0,1 1 0,-1 0 0,0 0 0,0 0 0,0 0 0,0 0 0,1 0 0,-1 0 0,0 0 1,0 0-1,0 0 0,1 0 0,-1 0 0,0 1 0,0-1 0,0 0 0,1 1 0,-1-1 0,0 0 0,1 1 0,-1-1 0,0 1 0,1-1 0,-1 1 0,0 0 1,1-1-1,-1 1 0,1 0 0,-1-1 0,1 1 0,-1 1 0,-4 6-3,0 0 1,1 0-1,1 1 0,-1 0 1,1 0-1,1 0 1,-1 0-1,0 11 0,-8 81 178,9-85-140,1-3 37,0 1 0,1 0 0,0 0 0,1 0 1,3 16-1,-4-28-59,1 1 0,0 0 0,0-1 0,0 1 0,0-1 0,0 1 0,0-1 0,1 1 0,-1-1 1,1 0-1,-1 0 0,1 0 0,0 0 0,0 0 0,0 0 0,0 0 0,1-1 0,-1 1 0,0-1 0,1 1 1,-1-1-1,1 0 0,-1 0 0,1 0 0,-1 0 0,1-1 0,0 1 0,-1-1 0,1 1 0,0-1 0,5 0 1,1-1-41,0-1 1,1 0 0,-1 0-1,0-1 1,-1 0 0,1-1 0,-1 0-1,1 0 1,-1-1 0,0 0 0,-1 0-1,1-1 1,11-12 0,-12 12 307,0 0 1,0 0-1,0 1 0,0 0 1,1 0-1,0 1 0,0-1 1,0 2-1,0-1 0,1 1 1,0 1-1,-1-1 1,16-1-1,-22 5-204,-1-1 1,1 0-1,-1 1 1,1-1-1,-1 1 1,1 0-1,-1 0 1,1-1-1,-1 1 1,0 0-1,0 0 1,1 0-1,-1 0 0,0 0 1,0 1-1,0-1 1,0 0-1,0 0 1,0 1-1,-1-1 1,1 1-1,0-1 1,-1 1-1,1-1 1,-1 1-1,1-1 1,-1 1-1,0-1 1,0 4-1,6 52 680,-6-49-582,2 31 123,0-23-286,-1-1 1,0 0-1,-1 0 0,-1 1 1,0-1-1,-1 0 0,-1 0 1,-6 19-1,-8-13-2671,12-20-2189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7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1 193 9162,'0'0'1486,"0"0"123,0 0 106,21 1-392,71 1-727,-88-2-580,0 0-1,-1 0 1,1-1-1,0 0 0,-1 1 1,1-1-1,0 0 1,-1-1-1,1 1 1,-1-1-1,0 1 0,1-1 1,-1 0-1,0 0 1,0 0-1,0-1 0,-1 1 1,1-1-1,0 0 1,-1 1-1,0-1 0,0 0 1,0 0-1,0-1 1,0 1-1,2-6 0,-1 0 17,-1 0 0,0-1 1,0 1-1,-1-1 0,0 1 0,0-1 0,-2-13 0,1 21-41,0-1 0,0 1 1,-1 0-1,1 0 0,0 0 1,-1 0-1,0 0 0,1 0 1,-1 0-1,0 0 0,0 0 1,0 1-1,0-1 0,0 0 1,-1 0-1,1 1 0,0-1 1,-1 1-1,1-1 0,-1 1 1,0 0-1,1-1 0,-1 1 1,0 0-1,0 0 0,0 0 1,0 0-1,0 1 0,0-1 1,0 0-1,0 1 0,0 0 1,0-1-1,0 1 0,0 0 0,0 0 1,0 0-1,0 0 0,0 0 1,0 1-1,0-1 0,-1 1 1,1-1-1,0 1 0,1 0 1,-1 0-1,0 0 0,0 0 1,0 0-1,0 0 0,1 0 1,-1 1-1,0-1 0,1 0 1,-2 3-1,-7 9-14,2 0 0,0 1 0,0 0 0,1 0 0,1 0 0,0 1 0,1 0 0,1 0 0,-4 24 0,3-2 257,1 1 0,2 70 0,2-105-227,0-1-1,0 1 0,0-1 0,0 1 1,1 0-1,-1-1 0,1 1 1,0-1-1,0 0 0,0 1 0,0-1 1,0 0-1,1 1 0,-1-1 1,0 0-1,1 0 0,0 0 1,0 0-1,-1 0 0,1-1 0,0 1 1,0-1-1,1 1 0,-1-1 1,0 0-1,0 1 0,1-1 1,-1 0-1,0-1 0,5 2 0,-3-1-3,0-1-1,0 1 0,0-1 0,0 0 1,0-1-1,0 1 0,0-1 0,0 0 0,0 0 1,0 0-1,0 0 0,0 0 0,-1-1 1,1 0-1,-1 0 0,1 0 0,-1 0 0,7-6 1,6-9-46,0-1 1,-1-1 0,-1-1 0,0 0 0,19-41-1,-18 32-31,2 1 0,25-33-1,-42 61 75,0 1 0,0-1 0,0 1 0,0-1-1,0 1 1,0-1 0,0 1 0,0-1-1,0 1 1,0-1 0,0 1 0,0-1-1,1 1 1,-1-1 0,0 1 0,0-1-1,1 1 1,-1-1 0,0 0 0,1 1 0,-1-1-1,0 1 1,1-1 0,-1 0 0,1 0-1,-1 1 1,0-1 0,1 0 0,-1 0-1,1 1 1,-1-1 0,1 0 0,-1 0-1,1 0 1,-1 0 0,1 0 0,-1 0 0,1 0-1,-1 1 1,1-2 0,-1 1 0,1 0-1,-1 0 1,1 0 0,-1 0 0,1 0-1,-1 0 1,1 0 0,-1-1 0,1 1-1,-1 0 1,1 0 0,-1-1 0,0 1-1,1 0 1,-1-1 0,1 1 0,-1 0 0,0-1-1,1 1 1,-1-1 0,0 1 0,0 0-1,1-1 1,-1 0 0,1 54 405,-2-43-226,0 19 66,0-20-200,1 0-1,-1 1 0,2-1 1,-1 0-1,1 0 1,1 1-1,-1-1 1,5 10-1,-6-17-36,1-1 1,-1 0-1,1 0 0,-1 0 1,1 0-1,0 0 0,0 0 0,-1 0 1,1 0-1,0 0 0,0 0 1,0-1-1,0 1 0,0 0 1,0-1-1,0 1 0,0 0 0,0-1 1,0 1-1,1-1 0,-1 0 1,0 1-1,0-1 0,2 0 1,0 0-4,-1 0 0,1 0 1,-1-1-1,1 0 0,-1 1 1,1-1-1,-1 0 0,0 0 1,1 0-1,-1 0 0,3-3 1,7-5-36,-2 0 0,1 0 1,13-17-1,-18 20-7,12-15 0,-6 7 7,0 1 0,1 0 0,0 1 0,23-16 0,-34 26 24,1 0 0,0 0 1,-1 1-1,1-1 0,0 1 1,0 0-1,0 0 0,0 0 1,0 0-1,1 1 0,-1-1 0,0 1 1,0-1-1,0 1 0,0 0 1,1 1-1,-1-1 0,0 0 1,0 1-1,0 0 0,0 0 1,0 0-1,0 0 0,0 0 1,0 0-1,0 1 0,0 0 0,-1-1 1,1 1-1,-1 0 0,5 4 1,45 58-103,4 4 318,-51-63-565,0-1 1,0 1-1,0-1 0,1 0 1,0-1-1,0 1 0,0-1 0,0-1 1,0 1-1,12 2 0,10-1-6212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7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1 502 6425,'0'0'3657,"0"0"-1951,0 0-622,0 0 276,0 0-234,21 6-349,69 13-139,-86-19-608,0 0-1,-1 0 1,1-1-1,-1 1 1,1-1-1,0 0 1,-1 0 0,0 0-1,1 0 1,-1-1-1,0 1 1,1-1 0,-1 0-1,0 0 1,0 0-1,-1 0 1,1-1-1,0 1 1,-1-1 0,1 0-1,-1 1 1,0-1-1,0 0 1,0 0 0,0-1-1,-1 1 1,1 0-1,-1-1 1,2-5 0,-3 8-17,3-8-2,0 1 0,-1 0 0,0-1 0,-1 1 0,0-1-1,0 1 1,-1-1 0,0 1 0,0-1 0,-3-12-1,3 19-22,-1-1-1,1 1 0,0 0 1,-1 0-1,1 0 0,-1 0 1,0 0-1,0 0 0,0-1 0,0 2 1,0-1-1,0 0 0,0 0 1,-1 0-1,1 0 0,-1 1 1,1-1-1,-1 1 0,0-1 1,1 1-1,-1 0 0,0 0 1,0-1-1,0 1 0,0 1 0,0-1 1,0 0-1,0 0 0,0 1 1,-1-1-1,1 1 0,0 0 1,0-1-1,0 1 0,-1 0 1,1 0-1,0 1 0,0-1 0,-1 0 1,1 1-1,0-1 0,0 1 1,0 0-1,-3 1 0,0 1-8,0 0-1,0 0 1,1 0-1,-1 1 0,1 0 1,0 0-1,0 0 1,0 0-1,1 1 1,-1-1-1,1 1 0,0 0 1,0 0-1,1 0 1,-4 10-1,-2 5 31,2 0-1,0 0 1,-3 21 0,5-21 46,2 0 0,0-1 0,0 1 0,2 0 0,1 0 0,0 0 0,6 24 1,-6-38-43,0 0 1,1 0 0,0 0-1,1 0 1,-1-1 0,1 1-1,0-1 1,0 0 0,1 1-1,0-2 1,0 1 0,0 0-1,0-1 1,1 1 0,0-1 0,-1-1-1,2 1 1,-1-1 0,0 1-1,1-1 1,-1-1 0,1 1-1,0-1 1,0 0 0,0-1-1,0 1 1,7 0 0,-4-1-4,0 0 0,0 0 1,0-1-1,0-1 1,1 1-1,-1-2 0,0 1 1,0-1-1,0 0 0,-1-1 1,1 0-1,14-7 0,-12 3-7,0 0 0,0 0-1,0-1 1,-1-1-1,-1 1 1,1-2 0,-2 1-1,10-14 1,-3 2-29,-2 0 0,0-1 0,-2-1 0,0 0 1,-2-1-1,0 0 0,-2 0 0,8-45 0,-9 29-267,-2 0 0,-2-1-1,-3-41 1,-1 61 162,0 0 0,-1 0 0,-2 1 0,0-1 0,-1 1 0,-1 0 1,-13-27-1,19 45 171,0 0 0,1 0-1,-1 0 1,0 1 0,0-1 0,-1 0 0,1 0 0,0 1 0,-1-1 0,1 0 0,-1 1 0,1 0 0,-1-1 0,0 1 0,1 0 0,-1 0 0,0 0 0,0 0 0,0 0 0,-4-1-1,4 2-24,1 0 0,-1 1 0,1-1 0,-1 1 0,1-1 0,-1 1 0,0-1 0,1 1 0,0 0 0,-1 0-1,1 0 1,0 0 0,-1 0 0,1 0 0,0 0 0,0 0 0,0 0 0,0 0 0,0 1 0,-2 1 0,-3 9 22,0-1-1,0 1 1,1 0 0,0 0 0,-4 16 0,2 5 232,0-1 0,2 1 0,2 0 0,1 1-1,3 55 1,1-69-189,0 0 0,1 0-1,1 0 1,1-1 0,1 1 0,1-1-1,0-1 1,1 1 0,1-1-1,19 28 1,-22-38-90,1-1 0,0 1 0,1-1 0,-1-1 0,1 1 0,0-1 0,1-1 0,-1 1 1,1-1-1,14 5 0,-4-3-301,0-1 0,0-1 0,0-1 0,27 3 0,29-4-3822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0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10802,'0'0'1745,"0"0"28,3 25-356,-1-3-1240,10 82 1139,42 177-1,-50-270-1295,-3-6-14,0-1 0,0 1 0,1-1-1,-1 0 1,1 1 0,0-1 0,0 0 0,1 0 0,-1 0-1,7 6 1,-9-9-5,0-1-1,0 0 0,0 0 0,0 0 0,1 0 1,-1 0-1,0 0 0,0 1 0,0-1 1,1 0-1,-1 0 0,0 0 0,0 0 0,0 0 1,1 0-1,-1 0 0,0 0 0,0 0 1,0 0-1,1 0 0,-1 0 0,0 0 0,0 0 1,0 0-1,1 0 0,-1 0 0,0 0 1,0 0-1,0 0 0,1 0 0,-1-1 0,0 1 1,0 0-1,0 0 0,0 0 0,1 0 1,-1 0-1,0 0 0,0-1 0,0 1 0,0 0 1,0 0-1,0 0 0,1 0 0,-1-1 1,0 1-1,0 0 0,0 0 0,0 0 0,0-1 1,0 1-1,0 0 0,0 0 0,0 0 1,0-1-1,0 1 0,0 0 0,0 0 0,0 0 1,0-1-1,0 1 0,0 0 0,0 0 1,0 0-1,0-1 0,10-106-263,-8 76 108,0 0-1,2 0 1,2 0-1,17-58 1,-21 85 147,-1 0 0,1 1 1,0-1-1,0 1 0,0 0 0,1 0 1,-1-1-1,1 1 0,-1 1 0,1-1 1,0 0-1,0 1 0,1-1 0,-1 1 1,5-2-1,-6 3 8,0 0 1,1 0-1,-1 1 1,1-1 0,-1 1-1,1 0 1,-1-1-1,1 1 1,-1 0-1,1 1 1,-1-1 0,1 0-1,-1 1 1,0-1-1,1 1 1,-1 0-1,1 0 1,-1 0-1,0 0 1,0 0 0,0 0-1,1 1 1,-1-1-1,0 1 1,3 2-1,16 18 177,-1 0-1,27 39 0,-32-39-83,2 0 0,1-1 1,33 29-1,-44-44-85,0 0 0,0-1 0,1-1 0,0 1 0,0-1-1,0 0 1,1-1 0,-1 0 0,1 0 0,-1-1 0,1 0 0,0-1 0,0 0 0,0 0 0,11-1 0,-15-1-18,-1 1 1,1-2 0,-1 1 0,1 0 0,-1-1 0,1 0 0,-1 0 0,0 0-1,0-1 1,0 1 0,0-1 0,-1 0 0,1 0 0,-1 0 0,1-1-1,-1 1 1,0-1 0,0 0 0,-1 1 0,1-1 0,-1-1 0,0 1-1,0 0 1,0 0 0,-1-1 0,2-5 0,3-10-111,-1 0 0,0 0 1,-2 0-1,2-35 0,-4 40 55,0-3 1,0 0 0,-1 1 0,-4-30 0,3 44 60,1 1-1,0-1 0,-1 0 1,1 1-1,-1-1 0,0 1 1,1-1-1,-1 1 0,-1 0 1,1-1-1,0 1 0,0 0 1,-1 0-1,1 0 0,-1 0 1,0 0-1,0 0 0,0 0 1,0 0-1,0 1 0,0-1 1,0 1-1,0-1 0,-1 1 1,1 0-1,0 0 0,-1 0 1,1 0-1,-1 1 0,1-1 1,-1 1-1,-3-1 0,4 1 3,0 1 0,0-1 0,0 1 1,1-1-1,-1 1 0,0 0 0,0-1 0,1 1 0,-1 0 0,1 0 0,-1 0 0,1 1 0,-1-1 0,1 0 0,0 1 0,-1-1 0,1 0 0,0 1 0,0-1 0,0 1 0,0 0 0,0-1 0,0 1 0,1 0 0,-1 0 0,1-1 0,-1 1 0,1 0 1,-1 4-1,-5 62 143,6-62-106,-1 15 88,1 1 0,2 0 0,0 0 0,1-1 0,1 1 1,13 36-1,-14-50-111,0 0 0,1 0 0,0 0 0,0-1 0,1 1 0,-1-1 0,2 0 0,-1-1 0,1 1-1,0-1 1,1 0 0,-1 0 0,1-1 0,0 0 0,1 0 0,-1-1 0,1 0 0,0 0 0,0-1 0,9 3 0,-8-4-121,0-1-1,-1 1 1,1-2 0,0 1-1,0-1 1,0 0-1,0-1 1,0 0 0,-1-1-1,1 0 1,0 0-1,-1-1 1,1 0-1,-1 0 1,0-1 0,0 0-1,0 0 1,-1-1-1,0 0 1,0 0 0,10-10-1,22-23-4185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1712,'0'0'10471,"0"0"-7469,0 0-2288,0 0 31,0 0-48,0 0-286,-23 9-293,-71 35-40,89-40-61,0 0 0,0 0 1,0 1-1,0 0 0,1 0 0,0 0 1,0 1-1,0-1 0,1 1 0,0 0 1,0 0-1,0 0 0,1 0 0,0 0 1,0 1-1,0-1 0,1 1 0,0-1 1,1 1-1,-1 6 0,0-4 36,-2 8-13,2 1 0,-1 0 0,2 0 0,1 0 0,0-1 0,4 20 0,-4-32-39,0-1-1,0 0 1,0 1 0,1-1-1,0 0 1,0 0-1,0 0 1,0 0-1,1 0 1,-1-1-1,1 1 1,0-1 0,0 1-1,0-1 1,1 0-1,-1 0 1,1-1-1,0 1 1,-1-1-1,1 0 1,0 1 0,0-2-1,1 1 1,-1 0-1,0-1 1,1 0-1,-1 0 1,0 0-1,6 0 1,-3-1-29,0 0 0,0 0 0,0 0-1,0-1 1,0 0 0,0 0 0,-1 0 0,1-1 0,0 0 0,-1-1-1,1 1 1,-1-1 0,0-1 0,0 1 0,0-1 0,-1 0 0,1 0 0,-1-1-1,0 1 1,0-1 0,6-9 0,5-8-592,-1-1 0,-1 0 0,-1-1 0,12-33 0,12-22-5135,-38 82 5455,1 1-1,-1-1 1,1 0-1,0 1 1,0-1 0,0 1-1,0-1 1,2 8 0,-1 5 286,0 1 298,0-1-1,1 1 1,1 0-1,0-1 0,1 0 1,1 0-1,0 0 0,2 0 1,-1-1-1,11 17 1,-13-26-224,1 1 1,0-1-1,0 0 1,0 0-1,1 0 1,-1-1-1,1 0 1,1 0-1,-1 0 1,1-1-1,0 0 0,0 0 1,0-1-1,0 0 1,1 0-1,-1-1 1,1 0-1,-1 0 1,1 0-1,0-1 1,0-1-1,0 1 1,11-2-1,-14 1-41,0-1 0,0 0-1,0 0 1,0 0 0,-1-1-1,1 1 1,0-1-1,-1-1 1,0 1 0,1 0-1,-1-1 1,0 0 0,0 0-1,0 0 1,-1-1 0,1 1-1,-1-1 1,0 0-1,0 0 1,0 0 0,0 0-1,-1 0 1,0-1 0,1 1-1,-2-1 1,3-6 0,1-6-10,0 0 1,-2 0 0,0-1-1,-1 1 1,-1-1 0,0-21-1,-2 30 55,0 1 0,-1 1 0,1-1-1,-1 0 1,-1 0 0,0 1 0,0-1-1,0 1 1,-1 0 0,0 0 0,0 0 0,-1 0-1,0 1 1,0 0 0,0 0 0,-1 0-1,0 0 1,0 1 0,0 0 0,-1 1 0,0-1-1,0 1 1,0 1 0,0-1 0,-1 1 0,1 0-1,-16-3 1,16 4-45,0 0-1,0 1 0,0 0 1,0 0-1,0 1 1,0 0-1,0 0 1,0 0-1,0 1 1,0 0-1,0 0 1,0 1-1,0 0 0,0 0 1,1 1-1,-1 0 1,1 0-1,0 0 1,0 1-1,0 0 1,0 0-1,0 1 1,1-1-1,0 1 0,0 0 1,0 1-1,1-1 1,0 1-1,0 0 1,0 0-1,-5 13 1,8-17-59,-1 1 1,1-1 0,1 1-1,-1-1 1,0 1-1,1-1 1,-1 1 0,1 0-1,0-1 1,-1 1 0,1 0-1,1-1 1,-1 1-1,0-1 1,1 1 0,0 2-1,0-3-16,0-1 0,-1 1-1,1-1 1,0 1-1,1-1 1,-1 0 0,0 0-1,0 0 1,0 1-1,1-1 1,-1 0 0,1-1-1,-1 1 1,0 0-1,1 0 1,0-1 0,-1 1-1,1 0 1,1-1-1,7 2-271,0-1 0,0 0 0,0-1 0,0 0 0,1-1 0,-1 0 0,10-2-1,48-16-2306,-1-3-484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38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5497,'0'0'3057,"0"0"-721,0 0-1207,0 0-369,0 0 120,91 129-192,-91-89-136,0-7-24,0-8-472,0-7 32,3-9-88,2-9-160,7 0-304,5 0-600,18-38-272,-3 2-3001,0-2 1592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40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1 619 5777,'0'0'2033,"0"0"-201,0 0-577,6 21-195,21 67-69,-26-86-960,0 0 0,0 0-1,0-1 1,1 1 0,-1 0 0,0 0 0,1 0-1,-1-1 1,1 1 0,0-1 0,-1 1 0,1-1-1,0 0 1,0 0 0,0 1 0,0-1-1,0-1 1,0 1 0,0 0 0,0 0 0,0-1-1,0 1 1,4-1 0,-1 1-23,1-1 1,0-1-1,0 1 0,0-1 0,10-2 1,-12 2-35,3-1-296,-1-1 0,0 1 0,0-1 1,1 0-1,-2-1 0,1 0 0,0 0 0,-1 0 0,1 0 0,-1-1 1,-1 0-1,1 0 0,-1 0 0,1-1 0,-2 1 0,1-1 0,4-9 1,6-13-845,-2 0 0,14-48 1,-18 51 2695,-4 20 398,-1 16-398,2 37 506,4 15-940,-7-54-1044,1-1 0,0 1 0,0-1 0,1 0-1,0 0 1,1-1 0,-1 1 0,1-1 0,1 0-1,0 0 1,0-1 0,0 0 0,9 7 0,-10-9-61,1 0 0,0-1 0,0 0 0,0 0 0,0 0 0,1-1 0,-1 1 1,1-2-1,0 1 0,-1-1 0,1 0 0,0 0 0,0-1 0,0 0 0,0 0 1,-1 0-1,12-3 0,-13 1-215,1 0 0,-1-1 0,1 1 0,-1-1 0,0 0 1,0 0-1,0-1 0,0 0 0,-1 0 0,1 0 0,-1 0 0,0-1 0,0 1 1,-1-1-1,1 0 0,-1 0 0,0 0 0,4-11 0,1-3-432,0 0 0,-2-1-1,0 1 1,4-26 0,-2-38 822,-8-43 4791,-1 58-1476,0 58-2779,-4 12-214,-4 20-336,-1 51 90,3 0 1,3 1-1,3 0 1,11 91-1,5-69-150,4-1-1,48 145 0,-5-22-269,-55-178-1083,-8-31-814,-8-27 876,-11-47 1371,3 0 0,3-2 0,-9-122 0,9-1 496,14 167-699,1 0 0,0 0 1,2 0-1,1 0 0,1 0 1,8-24-1,-9 36 20,1 1 0,0 0 1,0 0-1,1 1 0,0-1 0,1 1 0,0 1 0,1-1 1,0 1-1,9-7 0,-12 11 35,-1 0 0,1 1 0,0 0 0,1 0 1,-1 0-1,0 0 0,1 1 0,0 0 0,-1 0 0,1 1 1,0 0-1,0 0 0,0 0 0,0 0 0,0 1 0,0 0 1,0 1-1,-1-1 0,1 1 0,10 2 0,-14-2 36,0 0 0,-1 1 0,1-1-1,0 0 1,0 0 0,-1 1 0,1-1 0,-1 1-1,1-1 1,-1 1 0,0 0 0,0 0 0,0-1-1,0 1 1,0 0 0,0 0 0,0 0 0,0 0-1,-1 0 1,1 0 0,-1 0 0,1 4 0,-1-3 10,1 0 1,-1 0 0,0 0 0,0 0 0,0 0-1,0 0 1,-1 0 0,1 0 0,-1 0 0,0 0 0,1 0-1,-1 0 1,-1-1 0,1 1 0,0 0 0,-1-1-1,-1 3 1,-3 1-79,0 0 1,-1-1-1,1 0 0,-1-1 1,0 1-1,0-1 0,-1-1 1,-14 6-1,-74 18-447,46-14 328,33-8 113,3-2 11,0 2 0,0 0 1,-20 10-1,33-15-25,1 0-1,-1 0 1,1 1-1,-1-1 1,1 0 0,-1 0-1,1 1 1,-1-1 0,1 0-1,0 1 1,-1-1-1,1 0 1,-1 1 0,1-1-1,0 0 1,-1 1-1,1-1 1,0 1 0,-1-1-1,1 1 1,0-1-1,0 1 1,0-1 0,-1 1-1,1-1 1,0 2-1,12 3-859,25-3 120,-35-2 873,16-1-190,0-1 1,0-1-1,0-1 0,-1 0 0,0-2 0,0 1 0,0-2 0,-1-1 1,30-17-1,-5-1-182,-2-2 0,55-49 1,-59 42 1492,-2-2 1,47-65-1,-79 112-818,-3 17-291,0 0-1,-10 39 1,5-36 77,-4 62 0,10-84-169,1 0 0,0 0 1,1 0-1,0 0 0,0 1 0,0-1 0,1-1 1,1 1-1,3 9 0,-5-14-8,1 0-1,0 0 0,1-1 1,-1 1-1,0 0 1,1-1-1,0 1 1,-1-1-1,1 0 1,0 0-1,0 0 0,0 0 1,0 0-1,1-1 1,-1 0-1,0 1 1,1-1-1,-1 0 1,1-1-1,-1 1 0,1-1 1,0 1-1,4-1 1,-2 0-11,1 0 0,-1 0 0,1-1 0,-1 0 0,1 0 1,-1 0-1,0-1 0,1 0 0,-1 0 0,0-1 0,0 1 1,-1-1-1,1-1 0,6-4 0,-3 1-4,0-1 1,-1 0-1,0 0 1,0-1-1,-1 0 0,-1 0 1,10-17-1,-4 4-96,-2-1-1,-1-1 0,0 1 1,-2-1-1,-1-1 1,6-47-1,-10 25-456,-2 44 150,-2 8 75,-10 30 322,2 2-1,1-1 1,2 1 0,2 0-1,-2 59 1,7-92 5,0 0 0,1-1 0,-1 1 0,1 0 0,0-1 0,0 1 0,0 0 0,0-1 0,0 1 0,1-1 1,0 0-1,0 1 0,0-1 0,0 0 0,0 0 0,0 0 0,1-1 0,-1 1 0,5 3 0,-2-3 9,0 0 0,0 0 0,0-1-1,1 1 1,-1-1 0,1-1 0,-1 1-1,1-1 1,-1 0 0,1 0 0,9 0-1,-2-1-7,0 0 0,-1-1 0,1 0 0,0-2 0,-1 1 0,1-1 0,-1-1 0,0 0 0,0-1 0,22-12 0,-18 7-85,-1-1 0,0-1 0,-1 0 0,0 0 0,-1-2 0,-1 0 0,0 0 0,0-1 0,-2-1 0,0 1 0,-1-2 0,0 1 0,-1-1 1,-1-1-1,-1 1 0,-1-1 0,0 0 0,-1-1 0,-1 1 0,1-26 0,-4 43 74,1 1-1,-1 0 1,0 0 0,0 0 0,0 0-1,0-1 1,0 1 0,0 0 0,0 0-1,0 0 1,0 0 0,0-1 0,0 1-1,0 0 1,0 0 0,0 0 0,0 0-1,0-1 1,0 1 0,0 0 0,0 0-1,0 0 1,0 0 0,0-1 0,0 1-1,0 0 1,0 0 0,0 0 0,0 0-1,-1 0 1,1-1 0,0 1 0,0 0-1,0 0 1,0 0 0,0 0 0,0 0-1,-1 0 1,1-1 0,0 1 0,0 0-1,0 0 1,0 0 0,0 0 0,-1 0-1,1 0 1,0 0 0,0 0-1,0 0 1,-1 0 0,1 0 0,0 0-1,0 0 1,0 0 0,0 0 0,-1 0-1,-8 11-68,-7 20 189,8-10 106,2 0 1,1 1-1,0 0 0,2 0 0,0 0 1,2 0-1,0 1 0,5 43 0,-3-61-208,0-1 0,0 0 0,0 1 0,0-1 0,1 0 0,-1 0 0,1 0 0,1 0 0,-1 0 0,0 0 0,1 0 0,0-1 0,0 1 0,0-1 0,0 0 0,0 0 0,1 0 0,-1 0 0,1-1 0,0 0 0,0 1 0,0-1 0,0 0 0,0-1 0,0 1 0,0-1 0,1 0 0,-1 0 0,1 0 0,-1-1 0,0 1 0,1-1 0,-1 0 0,1 0 0,-1-1 0,1 1 0,-1-1 0,1 0 0,-1 0 0,0-1 0,0 1-1,0-1 1,1 0 0,-2 0 0,1-1 0,0 1 0,0-1 0,5-5 0,11-15-22,-1-2-1,-2 0 1,26-49-1,-31 51-229,1 1-1,0 0 1,2 1 0,0 0-1,2 2 1,19-20 0,-34 37 215,0 0 1,0 0 0,0 1-1,1-1 1,-1 0 0,1 1 0,-1 0-1,1-1 1,0 1 0,-1 0-1,1 0 1,0 1 0,0-1-1,0 0 1,0 1 0,0 0-1,0 0 1,-1 0 0,1 0 0,4 1-1,-5-1 51,0 1 0,0 0 0,1 0 0,-1 1-1,0-1 1,0 0 0,0 1 0,-1-1 0,1 1 0,0 0-1,-1-1 1,1 1 0,-1 0 0,1 0 0,-1 0 0,0 0-1,0 0 1,0 1 0,0-1 0,0 0 0,0 0 0,0 1-1,0 2 1,2 11 297,1 0-1,-2 1 1,0-1-1,-1 0 1,-1 1-1,0-1 1,-1 1-1,-6 29 1,6-41-326,-1 1 0,1-1 0,-1 0 0,0-1 0,0 1 0,-1 0 0,1 0 0,-1-1 0,0 0 0,0 1 0,-1-1 0,1 0 0,-1-1 0,0 1 0,0-1 0,0 1 0,0-1 0,-1-1 0,1 1 0,-1 0 0,0-1 0,0 0 0,0 0 0,0-1 0,0 1 0,0-1 0,0 0 0,0-1 0,-1 1 0,-9-1 0,5 0-77,9 1 70,-1-1-1,1 1 0,0-1 1,-1 0-1,1 0 0,-1 0 1,1 0-1,-1 0 1,1 0-1,-1 0 0,1 0 1,-1 0-1,1-1 0,-1 1 1,1-1-1,-1 1 1,1-1-1,0 1 0,-1-1 1,1 0-1,0 0 1,-1 0-1,1 1 0,0-1 1,0 0-1,0-1 0,0 1 1,0 0-1,0 0 1,0 0-1,0-1 0,1 1 1,-1 0-1,0-1 0,0-1 1,2 3-1,-1-1 0,0 0 0,1 1 0,-1-1 0,1 1 0,-1-1 0,1 1 1,-1 0-1,1-1 0,-1 1 0,1-1 0,0 1 0,-1 0 0,1 0 0,0-1 0,-1 1 0,1 0 0,-1 0 1,1 0-1,0-1 0,-1 1 0,1 0 0,0 0 0,0 0 0,-1 0 0,1 0 0,0 1 0,0-1 0,31 0-20,-24 0 0,42 1-44,-23 0 65,-1-1 0,0 0 0,0-2 1,45-10-1,-63 10 19,0-1 0,0 0-1,0-1 1,0 1 0,-1-1 0,0-1 0,1 0 0,-2 0 0,1 0-1,0-1 1,-1 0 0,0 0 0,-1 0 0,1-1 0,-1 0-1,-1 0 1,1 0 0,6-15 0,-4 4-9,-1 0-1,-1 0 1,0 0-1,-1 0 1,-1-1-1,1-26 1,-6-113-261,2 153 248,-2-26 258,-2 1 0,-1-1 0,-2 1 0,0 0 0,-21-49 0,28 78-218,0 0 0,-1 0-1,1 0 1,-1-1 0,1 1-1,-1 0 1,1 0 0,-1 0-1,0 0 1,1 0 0,-1 0-1,0 0 1,0 0 0,0 1-1,0-1 1,0 0 0,0 0-1,0 1 1,0-1 0,-2 0-1,3 1-26,-1 0-1,0 0 1,0 0-1,1 1 1,-1-1-1,0 0 0,0 1 1,1-1-1,-1 0 1,1 1-1,-1-1 1,0 1-1,1-1 1,-1 1-1,1 0 0,-1-1 1,1 1-1,-1-1 1,1 1-1,-1 0 1,1-1-1,0 1 1,-1 1-1,-18 55-416,17-50 482,-9 43-66,2 1 0,3 0 0,2 0 0,2 0 1,6 77-1,0-103 14,0-1 0,2 0-1,1 0 1,0 0 0,13 24 0,8 27-444,-26-62-291,-8-12-1287,-11-16-1485,-5-6-1850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4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 5705,'0'0'3989,"0"0"-2585,0 0-972,0 0-288,0 0 26,21-1 149,175-19 557,-158 12-24,72-28 1,-89 28 101,-20 8-942,-1 0 1,0 0-1,0 1 0,1-1 1,-1 0-1,0 0 1,0 0-1,1 0 0,-1 1 1,0-1-1,0 0 0,0 0 1,1 0-1,-1 1 0,0-1 1,0 0-1,0 0 0,0 1 1,1-1-1,-1 0 1,0 1-1,0-1 0,0 0 1,0 0-1,0 1 0,0-1 1,0 0-1,0 0 0,0 1 1,0-1-1,0 0 0,0 1 1,0-1-1,0 0 1,0 1-1,0-1 0,0 0 1,-1 0-1,1 1 0,0 1 25,0 16-66,0 1 0,1 0 0,2-1 0,-1 1 0,2-1 0,7 21-1,-8-31-22,0 0 1,1 0-1,0-1 0,1 0 0,-1 0 0,1 0 0,1 0 0,-1-1 0,1 0 0,0 0 0,1 0 0,-1-1 0,1 0 0,0 0 0,1-1 0,9 5 0,-9-5-43,1-1 0,-1 0 0,0 0 0,1-1 0,-1 0 1,1-1-1,0 1 0,0-2 0,-1 1 0,1-1 0,0-1 0,10-1 0,-15 1 99,1 0-1,-1 0 1,0 0 0,0-1-1,1 0 1,-1 0-1,-1 0 1,1 0 0,0 0-1,0-1 1,-1 0-1,1 1 1,-1-1 0,0-1-1,0 1 1,0 0-1,-1-1 1,1 1 0,-1-1-1,1 0 1,-1 0-1,-1 0 1,1 0-1,0 0 1,1-7 0,-1 2 88,0-1 1,-1 0-1,0 1 1,0-1 0,-1 0-1,0 1 1,-1-1-1,0 0 1,0 1 0,-1-1-1,-1 1 1,1-1-1,-1 1 1,-1 0 0,0 0-1,0 0 1,-1 1-1,0 0 1,0-1 0,-1 2-1,0-1 1,-1 1-1,0 0 1,0 0 0,0 1-1,-1-1 1,1 2-1,-1-1 1,-18-8 0,23 13-266,-1-1 0,1 1-1,-1 0 1,0 0 0,0 0 0,1 1 0,-1-1 0,0 1 0,0 0 0,1 0 0,-1 0 0,0 1 0,0-1 0,1 1 0,-1 0 0,0 0 0,1 0 0,-1 0 0,1 1 0,-1-1 0,1 1 0,0 0 0,-5 3 0,-13 15-5340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41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 10202,'0'0'1726,"0"0"-1318,0 0-328,-20 9-97,-59 35-213,77-43 201,1-1-1,0 1 1,0 0-1,0 0 1,-1 0-1,1 0 0,0 0 1,0 1-1,0-1 1,1 0-1,-1 0 1,0 1-1,0-1 1,1 0-1,-1 1 0,1-1 1,-1 1-1,1-1 1,-1 1-1,1-1 1,0 1-1,0-1 1,0 1-1,0-1 0,0 1 1,0-1-1,0 1 1,1-1-1,-1 1 1,0-1-1,1 1 1,-1-1-1,1 1 0,0-1 1,0 2-1,3 3-115,0-1-1,0 0 1,1 1-1,-1-1 1,10 7-1,-8-6 48,72 56-870,-49-40 919,32 31-1,-59-51 250,0 0-1,0-1 1,-1 1-1,1 0 1,-1 0 0,1 1-1,-1-1 1,0 0-1,0 0 1,0 1-1,0-1 1,0 1-1,0-1 1,-1 1 0,1 4-1,-1-6-42,0 1 1,-1-1-1,1 0 1,0 1-1,-1-1 1,1 1-1,-1-1 0,1 0 1,-1 0-1,0 1 1,0-1-1,1 0 0,-1 0 1,0 0-1,0 0 1,0 0-1,0 0 0,0 0 1,-1 0-1,1 0 1,0-1-1,0 1 0,-1 0 1,1-1-1,0 1 1,0-1-1,-1 0 1,-2 1-1,-126 27 1280,24-7-4580,92-16-1406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41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13635,'0'0'3785,"0"0"-3313,0 0-272,0 0-112,0 0-104,0 0 16,0 0-352,-3 69-888,-2-53-7322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1:41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13363,'0'0'3209,"0"0"-2337,0 0-24,0 0 32,0 0-384,0 0-496,0 0-104,-5 34-680,-7-30-3649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5.5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83 6705,'0'0'1058,"0"0"-581,0 0 381,0 0 352,0 0-313,0 0-355,15 0-338,284 7 2724,870 15-591,-787-25-2100,179-19-24,-3 0-145,-320 21-43,820 17 76,898-25 555,-534-43-180,-1188 49-279,-234 3-193,-7 0-524,-57-7-3459,29-2-2633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4.0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1 194 4353,'0'0'1081,"0"0"-364,0 0 322,0 0-321,0 0-91,28 0 4533,366-20-3038,-211 7-1952,140 6-43,128-11 44,602-53 164,-686 73-341,397-5 92,-300-25-109,127-3 18,1664 26 41,-2127 9-36,235 35 0,-329-31-5,20 1-652,-54-10-1475,0-6-3268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6.7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89 187 1344,'0'0'6080,"0"0"-3859,0 0-1176,0 0-245,0 0-218,0 0-143,-9 0-150,-26 1-108,34-1-171,-1 1-1,1-1 1,0 1-1,-1 0 1,1-1-1,0 1 0,0 0 1,-1-1-1,1 1 1,0 0-1,0 0 0,0 0 1,0 0-1,0 0 1,0 1-1,0-1 0,1 0 1,-1 0-1,0 0 1,1 1-1,-2 1 1,-7 29 57,7-26-25,0 1-31,0 1 1,0 0-1,1 0 1,-1 0-1,2 0 1,-1 0-1,1 0 1,0 0-1,1 0 1,0 0-1,0-1 1,1 1-1,0 0 1,0 0-1,1-1 1,0 1-1,0-1 1,1 0-1,0 0 1,0 0-1,1-1 1,0 1-1,9 9 1,-4-6 37,1-1 0,0 0 0,1-1 0,0 0 1,0-1-1,0 0 0,1-1 0,0 0 1,0-1-1,1-1 0,26 6 0,-33-9-8,1 0 0,0 0 0,0-1 0,0 0 0,-1 0 0,1 0 0,0-1 0,0-1 0,-1 1 0,1-1 0,0 0 0,-1-1 0,0 0 0,0 0 0,0-1 0,0 0 0,0 0 0,-1 0 0,1-1 0,-1 0 0,0 0 0,9-11 0,-7 5 51,-1 0 0,1 0 0,-2-1 0,0 0 0,0 0 0,-1 0 0,0-1-1,-1 0 1,-1 0 0,0 0 0,-1 0 0,0 0 0,0-16 0,-2 19-10,-1 0 0,1 0 0,-1 0 0,-1-1 0,0 1 1,-1 1-1,0-1 0,0 0 0,-1 1 0,0-1 0,0 1 0,-1 0 0,-1 1 0,1-1 0,-1 1 1,-1 0-1,-11-11 0,6 8-76,-1 1-1,0 0 1,0 1 0,-1 1-1,0 0 1,-1 1 0,0 0-1,0 1 1,0 1 0,0 0-1,-1 1 1,0 1 0,0 1-1,-31-2 1,44 5-22,0-1 0,0 1-1,0 0 1,0 0 0,1 0-1,-1 0 1,0 0 0,1 1-1,-1-1 1,1 1 0,-1 0-1,1 0 1,0 0 0,0 0-1,0 0 1,0 0 0,0 1-1,0-1 1,0 0 0,1 1-1,-1 0 1,1-1 0,0 1-1,0 0 1,0 0 0,-1 5 0,-4 11-873,2-1 1,-5 37 0,8-46 206,-3 37-4534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0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10458,'0'0'1585,"0"0"-825,0 0 592,0 149-320,12-56 32,13 36-279,0-2-241,-1-9-352,-1-14-112,-9-28-56,-1 4-24,-1 0-208,-7-2-512,-5-25-1713,0-15-3000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7.1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11450,'0'0'1809,"0"0"-1809,0 0-232,0 0-1072,0 0-4154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7.4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56 50 10266,'0'0'159,"0"0"77,-9 24 69,-2 3-217,5-13-50,0 0 0,1 0 0,1 1-1,0 0 1,1-1 0,1 1 0,0 0 0,0 18-1,2-19 38,0 0 0,1 0 0,0 0 0,1 0-1,1 0 1,0 0 0,1-1 0,0 1 0,1-1-1,8 15 1,-9-22-62,0 0 0,0 0 0,0-1 0,0 0 0,1 1-1,0-2 1,0 1 0,1 0 0,-1-1 0,1 0 0,0 0 0,0-1 0,0 0-1,0 0 1,1 0 0,-1-1 0,1 0 0,0 0 0,0-1 0,-1 1 0,1-2-1,12 1 1,-14-1 32,1 0 0,-1 0 0,1 0-1,-1-1 1,0 0 0,1 0 0,-1-1-1,0 1 1,0-1 0,0 0 0,0-1-1,0 1 1,0-1 0,-1 0 0,0 0-1,1 0 1,-1-1 0,0 0 0,0 0-1,-1 0 1,1 0 0,-1 0-1,0-1 1,0 1 0,0-1 0,-1 0-1,0 0 1,3-8 0,1-7 276,0 0 0,-2-1 1,0 1-1,-2-1 0,0 0 0,-2-25 0,0 37-242,-1-1 0,0 1 0,-1-1 0,0 1 0,-1 0 0,0-1 0,0 1 0,-1 1 0,0-1 0,0 1 0,-1-1 0,0 1 0,-1 0 0,0 1 0,0-1 0,0 1 0,-1 1 0,0-1 0,-12-7 0,8 6-90,-1 0 0,-1 0 0,1 2 0,-1-1 0,-1 2 0,1 0 0,-1 0 0,1 1 0,-2 1 0,1 0 0,0 1 0,-21 0 0,33 2-43,0 0 0,1 0 0,-1 0 0,1 0 0,-1 0 0,1 0 0,-1 1 0,1-1 0,-1 1 0,1-1 0,0 1 0,-1-1 0,1 1 0,0 0 0,-1 0 0,1 0 0,0 0 0,0 0 0,0 0 0,-1 0 0,1 0 0,0 0 0,1 0 0,-1 1 0,0-1 0,0 0 0,0 1 0,1-1 0,-1 0 0,0 2 0,0 4-544,0 0 0,0 0-1,0 0 1,1 0 0,0 10 0,1-2-1394,-1 15-7985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7.7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12947,'0'0'1904,"0"0"-1208,0 0-344,0 0-48,0 0-216,0 0 329,2 142 255,1-77-296,-1 4-152,1-1-224,2-3 152,-3-10-248,3-8 96,5-11-504,-3-14-1081,-2-13-4248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8.1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0 155 7346,'0'0'4270,"0"0"-2962,0 20-818,1 68 215,0-83-636,-1 1 0,1-1 1,-1 1-1,1 0 0,1-1 0,-1 0 0,1 1 0,0-1 1,0 0-1,1 0 0,0 0 0,-1 0 0,2 0 0,-1-1 1,0 1-1,1-1 0,0 0 0,0 0 0,0 0 0,1-1 1,-1 1-1,1-1 0,0 0 0,0-1 0,0 1 1,5 1-1,3 1-34,0-2 0,0 0-1,0 0 1,1-1 0,-1-1 0,1 0 0,-1-1 0,25-2 0,-31 1-17,0-1 0,0 0 1,0 0-1,0-1 0,0 0 1,-1 0-1,1 0 0,-1-1 1,0 0-1,0 0 0,0-1 1,0 0-1,-1 0 0,0 0 1,0-1-1,0 1 0,-1-1 1,0 0-1,0 0 0,0-1 1,-1 1-1,4-12 0,-2 7 10,-1 0 0,0-1-1,-1 1 1,0-1 0,-1 0-1,-1 0 1,1 0-1,-2 0 1,0 0 0,0 0-1,-1 0 1,-1 0-1,-3-16 1,2 22-6,0 0 0,0-1 0,0 1-1,0 0 1,-1 1 0,0-1 0,0 1 0,-1-1 0,0 1 0,0 1 0,0-1-1,0 1 1,-1 0 0,1 0 0,-1 0 0,0 1 0,0 0 0,-1 0 0,1 0-1,-1 1 1,1 0 0,-1 0 0,0 1 0,-8-1 0,6 1-15,0 0 0,0 0 0,0 1 1,0 0-1,-1 1 0,1-1 0,0 2 0,0 0 0,0 0 1,1 0-1,-1 1 0,0 1 0,1-1 0,0 1 1,0 1-1,0-1 0,-13 12 0,13-9 9,0 1 1,1 1-1,0-1 0,1 1 1,-6 10-1,10-16-27,0 0 1,0 1-1,0 0 0,1-1 1,0 1-1,-1 0 0,1 0 0,1-1 1,-1 1-1,1 0 0,-1 0 1,1 0-1,0 0 0,0 0 1,1 0-1,-1 0 0,3 6 0,-3-9 2,1 0-1,0 0 1,0 0-1,-1 0 1,1-1-1,0 1 1,0 0-1,0 0 0,0-1 1,0 1-1,0 0 1,0-1-1,0 1 1,0-1-1,1 1 0,-1-1 1,0 0-1,0 0 1,0 1-1,0-1 1,1 0-1,1 0 0,34-1-57,-23 1 40,9-2 19,1 0 1,38-9 0,-45 6 8,0 2 1,0 0-1,0 1 0,1 1 1,-1 0-1,30 4 1,-43-2 11,0 0 0,-1 0 0,1 1 0,0 0 0,-1 0 0,0 0 0,1 0 0,-1 0 0,0 0 0,0 1 0,-1 0 0,1-1 0,0 1 0,-1 0 0,1 0 0,-1 1 0,0-1 0,0 0 0,-1 1 0,1-1 0,-1 1 0,1 0 0,-1-1 0,0 1 0,0 5 0,3 10 133,-1 1 1,-1-1-1,-1 30 1,-15 177-3,15-204-2614,7-21-2626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8.5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171 0 10298,'0'0'3782,"0"0"-2664,0 0-886,0 0 51,-20 22 225,-61 77-191,72-86-262,1 0-1,0 1 0,0 0 1,2 1-1,0 0 1,0 0-1,2 0 0,0 1 1,0-1-1,2 1 1,0 0-1,1 0 1,0 0-1,3 24 0,-2-34-38,-1 5 24,1 0-1,1 1 1,0-1-1,0 0 1,2 0-1,-1 0 1,1 0-1,1-1 1,-1 1-1,2-1 1,0 1-1,0-2 1,1 1-1,0 0 1,0-1-1,1 0 1,1-1-1,-1 0 1,1 0-1,1 0 1,-1-1-1,1 0 1,0-1-1,1 0 1,19 9-1,-12-8-7,-1-1 0,1 0-1,0-1 1,1-1 0,-1-1-1,1-1 1,0 0 0,-1-1-1,1-1 1,0-1 0,22-3 0,-32 3-28,-1 0 1,1-1 0,0 0 0,-1 0-1,0 0 1,0-1 0,0 0 0,0-1 0,0 1-1,0-1 1,-1-1 0,0 1 0,0-1-1,0 0 1,0-1 0,-1 1 0,0-1 0,0 0-1,-1-1 1,1 1 0,-2-1 0,1 1-1,0-1 1,-1 0 0,-1-1 0,1 1 0,-1 0-1,1-9 1,-1 8 0,-1 1 1,-1-1-1,1 0 1,-1 1-1,0-1 0,-1 0 1,0 1-1,0-1 1,-1 1-1,0-1 0,0 1 1,-1 0-1,0-1 1,0 1-1,-7-11 0,6 12-3,-1 1-1,0 0 0,0 0 1,0 0-1,0 1 0,-1 0 0,1 0 1,-1 0-1,0 0 0,-1 1 0,1 0 1,0 1-1,-1-1 0,0 1 1,1 0-1,-1 1 0,-12-2 0,12 2-9,0 0-1,0 0 0,0 1 0,0 0 1,0 0-1,0 1 0,0 0 0,0 0 1,0 0-1,0 1 0,1 0 0,-1 1 1,1-1-1,-1 1 0,1 0 0,0 1 1,0 0-1,0 0 0,0 0 0,1 0 0,0 1 1,0 0-1,0 0 0,1 0 0,-1 1 1,1 0-1,0 0 0,1 0 0,-1 0 1,1 0-1,1 1 0,-1-1 0,1 1 1,0 0-1,1 0 0,-2 8 0,2-11-63,0 0 0,1 0 0,-1 0 0,1 1 0,0-1 0,0 0 0,1 0 0,-1 0 0,1 1 0,0-1 0,0 0 0,0 0 0,0 0 0,1 0 0,0 0 0,-1-1 0,5 6 0,-3-6-385,1 1 1,0-1 0,0 0-1,0 0 1,0-1 0,1 1-1,-1-1 1,1 0 0,0 0-1,-1-1 1,1 1 0,0-1-1,0 0 1,8 0 0,36 3-7591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8.9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55 27 5537,'0'0'7372,"0"0"-5481,0 0-1594,0 0-148,-4 25 172,-13 82 143,17-102-442,-1 0 0,1 1 0,-1-1-1,1 0 1,1 0 0,-1 0 0,1 0-1,0 0 1,0 0 0,0 0 0,1 0-1,0 0 1,0-1 0,0 1 0,0 0-1,1-1 1,0 0 0,0 1-1,0-1 1,0-1 0,1 1 0,-1 0-1,1-1 1,0 0 0,0 1 0,0-2-1,1 1 1,-1 0 0,1-1 0,-1 0-1,11 3 1,1 0 31,1 0-1,-1-2 0,1 0 1,0-1-1,0-1 1,0 0-1,25-3 0,-37 1-22,1 0-1,0 0 0,0-1 1,-1 0-1,1 0 1,-1 0-1,0-1 0,0 0 1,0 0-1,0 0 0,0-1 1,-1 0-1,1 1 0,-1-2 1,0 1-1,0 0 0,0-1 1,-1 0-1,0 0 1,0 0-1,0 0 0,0 0 1,-1 0-1,0-1 0,2-8 1,-2 7 19,0 1 1,0 0-1,-1-1 0,0 1 1,0-1-1,-1 0 1,0 1-1,0-1 1,0 1-1,-1-1 1,0 0-1,0 1 0,-1 0 1,0-1-1,0 1 1,0 0-1,-1 0 1,0 0-1,0 0 0,-1 0 1,1 1-1,-9-9 1,5 7-17,-1 2 0,0-1 0,0 1 0,0 0 0,-1 1 0,0-1 0,0 2 0,0 0 0,0 0 0,0 0 0,-1 1 0,1 0 0,-14 0 0,15 1-82,1 1 0,-1 0 0,1 0 0,-1 1 0,1 0 0,0 0 0,0 0 0,-1 1 0,1 1 0,0-1 0,0 1 0,1 0-1,-1 0 1,1 1 0,-1 0 0,1 0 0,0 0 0,-7 8 0,1 3-602,1 0 0,0 1-1,1 0 1,-11 25 0,2 5-4388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19.2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83 0 9578,'0'0'1314,"0"0"-2,-12 27-70,-36 88-177,45-107-961,0 0 0,1 0 0,0 0 1,1 0-1,-1 1 0,2-1 0,-1 0 0,1 0 0,0 1 0,1-1 0,0 0 1,0 0-1,1 1 0,3 9 0,-2-11-68,1-1 1,-1 0-1,1 1 0,0-2 1,0 1-1,1 0 1,0-1-1,0 0 0,0 0 1,0 0-1,1-1 1,0 1-1,9 4 0,3-1 30,0 0 0,1-1 0,0-1 0,0 0 0,0-2 0,1 0-1,-1-1 1,1-2 0,33 0 0,-43-1 17,0-1 0,0 0 0,0-1 0,0 0 1,0-1-1,0 0 0,-1-1 0,1 0 0,-1 0 0,0-1 0,0 0 0,-1 0 1,1-1-1,-1 0 0,-1-1 0,1 0 0,-1 0 0,0-1 0,-1 1 0,1-1 0,-2-1 1,1 1-1,-1-1 0,0 0 0,-1 0 0,0-1 0,-1 1 0,0-1 0,0 0 1,-1 0-1,0 0 0,-1 0 0,0-12 0,0 15-14,-1 0 0,0 0 0,-1 0 0,1 1 0,-1-1 0,-1 0 0,1 0 0,-1 0 1,0 1-1,-1-1 0,1 1 0,-6-9 0,4 10-21,0 0 1,-1 1-1,1-1 1,-1 1 0,0 0-1,0 0 1,0 0-1,-1 1 1,1 0-1,-1 0 1,0 0 0,0 1-1,-12-3 1,2 0-185,-1 1 1,0 1 0,-1 1 0,1 0 0,0 1 0,0 1-1,-1 1 1,1 0 0,0 2 0,0 0 0,0 0 0,0 2-1,1 0 1,-1 1 0,1 0 0,-18 11 0,-36 24-2528,7 1-3915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0.1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 74 5873,'0'0'1406,"0"0"-435,-1 22 273,0-7-1002,-1 3 54,1-1 1,0 1-1,1 0 0,2 0 0,-1-1 1,2 1-1,0-1 0,1 1 0,11 26 1,-9-31-188,1-1 0,0 0 0,1 0 1,0 0-1,1-1 0,0 0 1,1-1-1,0 0 0,0-1 0,1 0 1,1 0-1,-1-1 0,1-1 0,1 0 1,-1 0-1,1-1 0,1-1 0,-1 0 1,1-1-1,-1-1 0,1 0 0,0-1 1,0 0-1,0-1 0,1 0 0,21-3 1,-27 0-78,0 0 0,0 0 1,-1-1-1,1 0 1,-1-1-1,1 0 0,-1 0 1,0 0-1,-1-1 0,1-1 1,-1 1-1,0-1 1,0 0-1,-1-1 0,0 0 1,0 0-1,0 0 0,-1-1 1,0 1-1,-1-1 1,6-12-1,-3 3 107,0 0 0,-1 0 0,-1-1 0,-1 1 0,0-1 0,-1 0 1,-1-1-1,-1 1 0,-2-34 0,1 47-87,-1-1-1,0 0 1,-1 0 0,1 1 0,-1-1 0,0 0 0,0 1-1,-1 0 1,0 0 0,0 0 0,0 0 0,0 0 0,-1 0-1,-5-4 1,2 2-10,0 1-1,-1 0 1,1 0-1,-2 1 1,1 0-1,0 1 1,-19-7-1,3 3-10,0 2-1,0 0 1,-1 2-1,1 1 1,-46 0-1,64 2-28,-1 2 0,1-1 0,0 1 0,0 0 0,0 0 0,0 1 0,0 0-1,0 0 1,0 0 0,0 1 0,1 0 0,-1 0 0,1 0 0,0 1 0,0 0 0,0 0 0,1 0 0,-1 0 0,1 1 0,0 0-1,-5 7 1,5-5-313,0 0 0,0 1 0,1-1 0,0 1-1,1 0 1,0-1 0,0 1 0,0 0 0,1 0 0,0 0-1,1 0 1,0 1 0,0-1 0,1 0 0,0 0-1,2 9 1,12 18-6956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0.5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13883,'0'0'2280,"0"0"-1799,0 0-329,0 0-80,0 0-72,0 0-569,0 0-2503,25 16-8459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0.8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62 105 10218,'0'0'1346,"-8"21"-250,-1 0-831,1-4-18,1 1 0,0 0 0,1 0 0,1 1 0,1-1 0,-2 23 0,5-27-91,0 0 1,1-1 0,1 1 0,0 0-1,0-1 1,1 1 0,1-1-1,1 0 1,5 16 0,-5-21-130,0 0 0,1 0 0,0-1 0,0 0 0,0 0 0,1 0 0,0-1 0,0 0 1,1 0-1,0 0 0,0-1 0,0 0 0,0 0 0,1-1 0,13 6 0,-7-5 30,0 1-1,0-2 0,1 0 1,-1-1-1,1 0 1,0-1-1,0-1 0,0 0 1,0-1-1,0 0 1,0-2-1,-1 0 0,1 0 1,0-1-1,-1-1 0,27-11 1,-30 10-35,0 0 1,0-1-1,-1-1 1,1 0-1,-1 0 1,-1-1-1,0 0 1,0-1-1,0 0 1,-1-1-1,-1 1 1,1-1-1,-2-1 1,1 1-1,-1-1 1,-1 0-1,0-1 1,-1 1-1,0-1 1,4-21-1,-5 19 19,-1 0-1,0 0 1,-2-1 0,1 1-1,-2 0 1,1-1 0,-2 1-1,0 0 1,-4-14-1,2 18 35,1 0 0,-1 1 0,-1 0 0,0 0-1,0 0 1,-1 1 0,0 0 0,0 0 0,-1 0 0,0 0-1,0 1 1,0 1 0,-13-9 0,8 7-79,-1 0 1,1 1-1,-2 0 1,1 2-1,-1-1 0,0 1 1,0 1-1,0 1 1,-1 0-1,1 1 0,-1 0 1,0 1-1,1 1 1,-1 0-1,-26 4 0,39-3-38,-1 0 0,1 0 0,-1 0 0,1 0 0,0 0 0,0 0 0,0 1 0,-1-1 0,1 1 0,1 0 0,-1-1 0,0 1 0,0 0 0,1 0 0,-1 0 0,1 0 0,-1 1 0,1-1 0,-2 4 0,0 2-464,1-1 0,0 1 1,0-1-1,0 1 0,0 8 0,1 16-5370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10202,'0'0'2153,"0"0"-1609,0 0 96,0 0 136,166-24-280,-107 17-96,0-2-224,13-6-176,-15-1-1592,-13 0-5242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1.1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14299,'0'0'1552,"0"0"-855,0 0 111,0 0-176,0 0 40,0 0-528,0 0-144,0 64 184,0-4-176,0 11 64,0 3-72,5 1 16,5-4-80,0-11 64,12-4-504,-5-21-400,0-15-3537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1.5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101 221 11867,'0'0'1427,"0"0"-754,2 23-97,9 72 295,-11-92-811,1 1 0,-1-1 0,1 0-1,0 1 1,0-1 0,0 0 0,1 0 0,-1 0 0,1 0-1,0 0 1,-1 0 0,1 0 0,1 0 0,-1-1 0,0 1 0,1-1-1,-1 1 1,1-1 0,0 0 0,-1 0 0,1 0 0,0-1-1,0 1 1,1-1 0,-1 0 0,0 1 0,0-1 0,1-1 0,-1 1-1,0 0 1,1-1 0,-1 0 0,1 0 0,5 0 0,-2 0-28,1-1 1,0 0-1,-1-1 0,1 0 1,-1 0-1,1 0 1,-1-1-1,0 0 1,0-1-1,-1 1 1,1-1-1,8-7 1,-6 2-24,0-1 1,-1 0 0,0-1 0,-1 0 0,0 0-1,-1-1 1,0 0 0,0 0 0,-2 0 0,1 0 0,-2-1-1,0 0 1,0 0 0,-1 0 0,0 0 0,-2 0-1,1 0 1,-2-1 0,1 1 0,-2 0 0,-3-14 0,4 22-8,0 0 1,-1 1 0,0-1 0,0 0 0,0 1 0,-1-1 0,1 1-1,-1 0 1,0 0 0,0 0 0,-1 0 0,1 0 0,-1 1 0,0 0-1,0-1 1,0 2 0,0-1 0,0 0 0,-1 1 0,1 0 0,-1 0-1,0 0 1,1 0 0,-8-1 0,5 2 2,1 0 0,-1 0 0,0 0 0,0 1 0,1 0 0,-1 0-1,0 1 1,0 0 0,0 0 0,1 1 0,-1-1 0,1 1 0,-1 1 0,1-1 0,0 1 0,0 0 0,-11 8 0,3 1-8,0 0-1,1 1 1,0 0 0,1 1 0,0 1 0,1 0 0,1 0 0,0 1 0,2 0 0,0 1 0,0 0 0,1 1 0,2-1 0,-1 1 0,2 0 0,1 0 0,0 1 0,1-1 0,1 1 0,1 19 0,0-36-6,1 0 1,-1 1-1,1-1 1,-1 0-1,1 0 1,0 1-1,0-1 1,0 0-1,0 0 1,0 0-1,1 0 1,-1 0-1,1 0 1,-1-1-1,1 1 1,0 0-1,-1-1 1,1 1-1,0-1 1,3 2-1,0-1-22,1 1 0,-1-1 0,1 0-1,-1 0 1,1-1 0,0 0 0,12 1 0,3-1-10,1-1 0,-1-2-1,34-5 1,-31 2 29,48-7-17,-70 12 50,1 0 0,-1 0 0,1 0 0,0 0 0,-1 1 1,1-1-1,-1 0 0,1 1 0,0 0 0,-1 0 0,0 0 0,1 0 0,-1 0 0,0 0 1,1 1-1,-1-1 0,0 1 0,0-1 0,0 1 0,0 0 0,0 0 0,2 3 1,1 5 126,0-1 1,-1 2 0,0-1-1,-1 0 1,0 1 0,-1 0-1,2 14 1,2 84 345,-3-36-414,-3-62-88,2 0 1,-1 0-1,1 0 1,1 0-1,0 0 1,6 11-1,-9-20-71,1 0 0,0-1 0,0 0 0,0 1 0,0-1 0,0 1 0,0-1-1,0 0 1,0 0 0,0 0 0,1 1 0,-1-1 0,1-1 0,-1 1-1,1 0 1,-1 0 0,1 0 0,-1-1 0,3 1 0,-2-1-183,1 0 0,-1 0 1,0 0-1,0 0 0,1-1 1,-1 0-1,0 1 0,0-1 1,1 0-1,-1 0 0,0 0 1,0 0-1,0 0 0,0-1 1,0 1-1,-1 0 0,1-1 1,2-2-1,21-21-10677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2.0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97 0 14371,'0'0'1602,"0"0"-614,0 0-428,0 0-98,0 0-206,-11 20-174,4-7-77,-3 5 4,0 0-1,1 1 1,1 0 0,1 0-1,1 1 1,-5 27 0,2 14 58,4 1 0,2-1 0,7 101 0,-2-146-62,0 0-1,1 0 1,1-1 0,0 1 0,1-1 0,1 0 0,0-1 0,1 1-1,1-1 1,0 0 0,19 24 0,-21-31-9,0 0 1,1-1-1,0 0 0,0 0 1,0 0-1,0-1 1,1 0-1,0-1 0,0 0 1,0 0-1,1 0 0,-1-1 1,1-1-1,0 1 0,-1-1 1,1-1-1,0 0 1,0 0-1,1 0 0,-1-2 1,0 1-1,11-2 0,-14 0 9,1 1-1,-1-1 1,1 0-1,-1 0 1,0-1-1,0 0 1,0 0-1,-1 0 1,1-1-1,-1 0 1,1 0-1,-1 0 1,5-6-1,-2 1-2,-1 0 0,-1 0 0,1-1 0,-1 1 0,-1-1 0,0-1 0,5-13 0,-4 7 6,-1-1-1,-1 0 1,0 0-1,-2 0 1,0 0-1,-1 0 0,0-1 1,-2 1-1,-3-28 1,2 40 39,0 0 0,0 0 0,0 0 0,0 0 0,-1 0 0,0 0 0,-1 1 0,1-1 1,-1 1-1,0 0 0,0 0 0,0 0 0,-1 1 0,0-1 0,0 1 0,0 0 0,0 1 0,-11-6 0,7 4-15,1 2-1,-1-1 1,-1 1-1,1 0 1,0 1-1,-1 0 1,1 0-1,-1 1 1,1 1-1,-1-1 0,-19 3 1,26-1-62,0-1 0,0 1-1,0 0 1,0 1 0,0-1 0,1 0 0,-1 1 0,0-1-1,1 1 1,-1 0 0,1 0 0,-1 0 0,1 0 0,0 0-1,0 1 1,0-1 0,0 1 0,1-1 0,-1 1-1,1 0 1,-1-1 0,1 1 0,0 0 0,0 0 0,0 0-1,0 4 1,-1-2-298,1 1-1,0 0 1,1-1-1,-1 1 1,1 0-1,0 0 1,1 0 0,0-1-1,-1 1 1,2 0-1,-1 0 1,1-1-1,2 8 1,16 13-6432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2.3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77 116 11923,'0'0'1317,"0"0"-809,-5 25-324,-15 81 386,19-101-510,0 0 1,0 0-1,1 1 1,0-1-1,0 0 0,0 0 1,0 0-1,1 0 1,-1 0-1,2 0 1,-1 0-1,0 0 1,1 0-1,0-1 0,0 1 1,0-1-1,1 1 1,-1-1-1,1 0 1,0 1-1,1-2 1,-1 1-1,0 0 1,1-1-1,0 1 0,0-1 1,0 0-1,0 0 1,1-1-1,6 4 1,3-1 89,1 0 0,0-1 0,0 0 0,1-1 1,-1-1-1,1 0 0,26-2 0,-36 0-126,0 0 0,1 0 0,-1-1 0,0 0 0,0-1 0,0 1 0,0-1 0,0 0 0,0-1 0,0 1 0,0-1 0,-1 0 0,0-1 0,1 1 0,-1-1 0,8-8 0,-8 6 20,0-1 0,0 1 1,0-1-1,-1 0 0,-1 0 1,1 0-1,-1 0 0,0-1 1,-1 1-1,1-1 0,-1 0 1,-1 1-1,1-11 0,-1 7 58,0 0 0,-1 0 0,0 0 1,-1 0-1,0 0 0,-1 0 0,0 0 0,-1 0 0,0 1 0,-1-1 0,-7-15 0,7 19-14,-1-1 0,0 1 0,0 0 0,-1 0 0,0 1-1,0-1 1,0 2 0,-1-1 0,0 0 0,0 1 0,-1 1 0,1-1 0,-1 1 0,0 0 0,-9-2 0,8 2-92,1 2 0,-1-1 0,0 1 0,0 0 1,0 1-1,0 0 0,-1 1 0,1 0 0,0 0 0,0 1 1,-14 3-1,16-2-87,0 0 0,0 0 0,1 1 0,0 0 0,-1 0 0,1 1 0,0 0 0,1 0 0,-1 0 0,1 1 0,-1 0 0,2 0 0,-1 0 0,0 0 0,-6 11 0,1 2-728,1 0-1,0 0 1,1 1-1,-7 29 1,3 5-6601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2.6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3 126 11626,'0'0'2878,"0"21"-1533,-1 3-1129,0-8-69,0 1 1,1-1-1,1 1 0,0-1 0,1 0 0,7 25 1,-5-29-69,1 0 1,1-1-1,0 1 1,1-1-1,0 0 1,0-1-1,1 0 1,1 0-1,0-1 1,0 0-1,0 0 1,1-1-1,1 0 1,-1-1 0,1 0-1,13 5 1,-5-3-16,0 0 1,1-2 0,0 0 0,0-2 0,1 0 0,-1-1 0,1-1-1,0-1 1,23-1 0,-36-1-33,0 0 0,-1-1 0,1 0 0,-1-1-1,0 0 1,1 0 0,-1 0 0,0-1 0,0 0 0,0 0 0,-1-1 0,1 0 0,-1 0-1,0 0 1,0-1 0,0 0 0,-1 0 0,1-1 0,-1 0 0,-1 1 0,1-2-1,-1 1 1,0 0 0,6-14 0,-3 3 98,-1 1 1,-1-1-1,-1-1 0,0 1 1,-1-1-1,-1 1 1,0-1-1,-2 0 0,-2-30 1,1 38-85,-1 0 0,0 0 1,-1 1-1,0-1 1,0 0-1,-1 1 1,0 0-1,-1 0 1,0 0-1,-1 1 1,1-1-1,-2 1 1,1 1-1,-1-1 1,0 1-1,-1 0 0,-11-8 1,10 8-25,-1 1 1,-1-1-1,1 2 0,-1 0 1,0 0-1,0 0 1,0 2-1,-1-1 0,1 2 1,-1-1-1,0 1 1,0 1-1,1 0 0,-20 2 1,26-1-63,0 1 0,-1 0 0,1 0 0,0 0 0,0 0 0,0 1 0,1 0 0,-1 0 0,0 1 0,1-1 0,-1 1 0,1 0 0,0 0 0,0 0 0,0 1 0,0-1 0,1 1 0,-1 0 0,1 0 0,0 0 0,-4 7 0,3-2-491,0 1 0,0 0-1,1 0 1,0 0 0,1 1 0,0-1-1,1 0 1,0 1 0,0 14 0,1 11-8556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3.4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4673,'0'0'5801,"0"0"-5257,0 0 409,0 0 463,0 0-96,133 29-136,-81-25-447,2-2-249,1-2-40,-4 0-448,-1 0 96,-11 0-96,-4 0-32,-13 0-64,-4 0-224,-13 0-1017,-5 5-1423,0-1-4114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3.7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1432,'0'0'7754,"0"0"-6122,0 0 441,0 0 47,158 9-792,-104-9-519,3 0-249,-5 0-408,-2 0 72,-8 0-216,-8 0 0,-2 0-8,13 0-200,-11-3-1417,-1-3-4800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24.9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25 320 7818,'0'0'2168,"0"0"-889,0 0-147,0 0 219,0 0-68,0 0-595,0-20-85,7-158 605,3 56-1097,-8 144-152,1 0-1,8 33 1,-4-21 21,46 245-37,46 223 30,-54-316 134,-71-186 250,-210 0-175,236 0-200,0 0-46,0 0 27,26 0 125,85-2 52,-44 0 180,1 2 0,113 16 0,-170-15-242,-6 0 15,0-1 0,-1 1 0,1-1 0,0 2 0,0-1 0,0 0 0,-1 1 0,1 0 0,-1 0 0,1 0 0,5 5 0,-9-7-87,1-1 1,-1 1 0,0-1 0,0 1 0,1-1-1,-1 1 1,0-1 0,0 1 0,0-1 0,0 0-1,1 0 1,-1 0 0,0 0 0,0 0 0,-1 0-1,1 0 1,0 0 0,0 0 0,1-2 0,-2 3-14,19-27-3906,-1-9-9000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31.8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7162,'0'0'2679,"0"0"-1156,0 0-591,0 0 142,0 0 98,0 0-191,8 1-242,208 3 367,-142-4-2203,-55 0-1599,-10 4-1981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32.1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 8906,'0'0'2248,"0"0"-1039,0 0 271,0 0 16,0 0-792,131-16-368,-87 14-239,3 2-49,18 0-96,-16 0-2097,-9 0-7329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1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4081,'0'0'5097,"0"0"-3577,0 0-23,44 113-713,-26-61-192,-1-1 264,3-2-368,-6-7-344,-1-9-144,2-15-1088,-8-7-496,0-11-3721</inkml:trace>
  <inkml:trace contextRef="#ctx0" brushRef="#br0" timeOffset="1">208 85 11883,'0'0'2304,"0"0"-768,35 144-463,-20-82-585,0-4-104,-3-9-296,0 0-88,-2-16-872,-7-11-5386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32.6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1 581 10098,'0'0'1552,"0"0"-291,0 0-38,0-25-302,0-185 644,0-135-712,7 411-807,17 74 0,-2-11 38,-17-94-72,8 49 62,-3 0 0,-5 1 0,-6 113 0,-5-162-1920,3-29-2198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33.0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 1 8186,'0'0'1624,"0"0"-640,0 0-181,0 0-147,0 0-281,-1 13-159,-2 4-187,-3 39-9,11-79 1598,-4 23-1594,-1-1 0,0 1 1,0-1-1,0 1 0,0-1 0,0 1 1,0-1-1,0 1 0,0-1 1,0 0-1,0 1 0,0-1 1,0 1-1,0-1 0,0 1 1,-1-1-1,1 1 0,0-1 0,0 1 1,-1-1-1,1 1 0,0-1 1,0 1-1,-1-1 0,1 1 1,-1 0-1,1-1 0,0 1 1,-1 0-1,1-1 0,-1 1 0,1 0 1,-1-1-1,1 1 0,-1 0 1,1 0-1,-1 0 0,1 0 1,-1-1-1,1 1 0,-1 0 1,1 0-1,-1 0 0,0 0 0,1 0 1,-1 0-1,1 0 0,-1 0 1,1 0-1,-1 1 0,1-1 1,-1 0-1,1 0 0,-1 0 1,1 1-1,-1-1 0,1 0 0,-1 1 1,0 1-101,0-1 0,0 1 0,0 0 0,0 0 0,1-1 0,-1 1 0,1 0 0,0 0 0,-1 0 0,1 0 0,0 0 0,0-1 0,0 1 0,0 0 1,0 0-1,1 3 0,0 2-1192,-1 5-3396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33.7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34 8282,'0'0'2296,"0"0"-646,0 0-342,0 0-217,0 0-239,0 0-234,-2-5-141,2 4-466,0 0-1,-1 1 0,1-1 1,0 0-1,-1 1 0,1-1 1,0 0-1,0 0 0,0 0 1,-1 1-1,1-1 0,0 0 1,0 0-1,0 1 0,0-1 1,1 0-1,-1 0 0,0 0 1,0 1-1,0-1 1,1 0-1,-1 0 0,0 1 1,1-1-1,-1 0 0,0 1 1,1-1-1,-1 0 0,1 1 1,-1-1-1,1 1 0,0-1 1,0 0-1,34-2 62,-20 3-72,44 0-24,289 7-333,-357 0 237,-26 19 105,0 2 1,2 1-1,1 1 0,2 2 1,1 1-1,1 2 0,2 0 1,1 2-1,2 0 0,2 2 0,1 0 1,2 2-1,-17 58 0,31-85 8,1 0 0,1 1 0,-1 25-1,2-38 7,1 0 0,0 0 0,-1 0 0,1 0-1,0 0 1,1 0 0,-1 1 0,0-1-1,1 0 1,-1 0 0,1 0 0,-1 0 0,1 0-1,0 0 1,0 0 0,0 0 0,0 0-1,0-1 1,1 1 0,-1 0 0,0-1 0,1 1-1,-1 0 1,1-1 0,0 0 0,0 1-1,-1-1 1,1 0 0,0 0 0,0 0-1,0 0 1,0-1 0,3 2 0,2-2 2,1 1 0,-1-2 0,1 1 0,0-1 0,-1 0 1,0-1-1,1 1 0,-1-2 0,0 1 0,0-1 0,0 0 0,0 0 1,-1-1-1,10-6 0,44-20 4,-55 28 10,1 1 0,-1-1-1,0 1 1,1 0 0,0 0-1,-1 1 1,1 0-1,-1 0 1,1 0 0,-1 1-1,1 0 1,6 1-1,2 3 88,-1 0 0,0 0-1,16 10 1,-21-10-66,-1 0-1,1-1 1,1 0-1,-1 0 1,0-1 0,1 0-1,0-1 1,0 0-1,-1 0 1,1-1 0,0 0-1,1-1 1,17-1-1,-20 0-281,1-1-1,0 0 1,-1-1-1,0 0 0,1 0 1,-1-1-1,0 0 1,-1 0-1,1 0 0,6-6 1,22-23-6426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34.5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39 9994,'0'0'1439,"0"0"-479,0 0-53,0 0 99,0 0-297,28-2-281,191-14 11,-202 14-493,-5 1-99,1 0 1,-1-1 0,1-1-1,23-8 1,-35 11-552,-31 0 307,0 2 0,0 1 0,0 1 0,1 2 0,-29 9-1,43-11 579,2 1 0,-1 1 0,0 0-1,1 0 1,1 2 0,-1-1-1,1 2 1,0 0 0,1 0-1,0 1 1,0 0 0,-11 15-1,17-17-49,1 0-1,-1 1 1,1-1 0,1 1-1,-1 0 1,2 0-1,-1 0 1,1 0-1,0 0 1,1 0-1,0 1 1,1-1-1,0 0 1,0 1-1,1-1 1,3 15 0,-3-21-119,1 0 0,-1-1 0,1 1 0,0 0 0,-1-1 0,1 1 0,1-1 1,-1 1-1,0-1 0,0 0 0,1 0 0,-1 0 0,1 0 0,0-1 0,0 1 1,-1-1-1,1 1 0,0-1 0,0 0 0,0 0 0,0-1 0,1 1 0,4 0 1,10 2 11,1-2 1,35-1-1,-34 0 22,23 0-25,-1-1-10,0 2 0,61 9 0,-89-7-12,0 0 1,-1 1-1,1 0 0,-1 1 0,0 1 0,0 0 0,-1 0 1,0 2-1,0-1 0,0 2 0,13 12 0,-13-10 0,-1 1 1,0 0-1,0 1 0,-2 0 0,0 0 0,0 1 1,-1 0-1,-1 1 0,0 0 0,7 25 0,-12-32 3,0 0-1,0 0 0,-1 1 0,-1-1 0,1 0 0,-1 0 0,0 0 1,-1 1-1,0-1 0,0 0 0,-1 0 0,0 0 0,-1 0 0,0 0 1,0-1-1,0 1 0,-1-1 0,0 0 0,0 0 0,-1 0 0,0-1 0,-8 10 1,3-7 24,-1 1 1,1-1 0,-1 0 0,-1-1 0,0-1-1,0 0 1,0 0 0,-1-1 0,0-1 0,-26 8-1,16-8 147,-1-1-1,0-2 1,-1 0-1,1-1 1,-36-4-1,42 1 70,0 0 0,1-2 0,-1 0 0,1-2 0,0 1 0,1-2-1,-29-15 1,42 10-1809,3 9-648,0-2-5485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48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0 6953,'0'0'1796,"0"0"-816,0 0 156,0 0-64,0 0-296,0 0-127,-1 4 2009,-1 25-2596,8-8-17,1 0 0,1-1 0,1 0-1,1 0 1,1-1 0,1 0 0,15 19 0,-12-16 12,13 16 128,3-1 1,65 64-1,-26-32 105,-68-66-583,6 4 775,-6-7-4485,-2-10-1221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48.7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489 0 6057,'0'0'1862,"0"0"-698,0 0 145,0 0 23,0 0-461,0 0-210,-15 18 79,-247 291 2013,218-259-2606,15-15 94,-2-1 0,-1-2 0,-41 32 0,70-60-301,9-5-904,0 1-294,6 0-3294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1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 0 8666,'0'0'1160,"0"0"-741,0 0-91,0 0 416,0 0-49,0 0-112,0 13-93,-2 33 419,-13 74-1,1-50-637,3 1 0,-4 107 0,16-178-271,-1 1 0,1 0 0,-1 0 0,1-1 0,0 1 0,-1 0 0,1-1 0,0 1 0,-1-1 1,1 1-1,0-1 0,0 1 0,-1-1 0,1 1 0,0-1 0,0 0 0,0 0 0,0 1 0,-1-1 0,1 0 0,0 0 0,0 0 0,0 0 0,0 0 0,0 0 0,0 0 0,1 0 0,36-1 25,-29 1 0,41-2 391,79-15 0,-79 9-214,81-3-1,-57 11-245,-73 0-610,-1 0-1061,0-1-1347,0-7-2519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1.4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10850,'0'0'1446,"0"0"-717,0 0-6,0 0 173,0 0-354,0 0-335,-1 8 25,2 25 156,2-1 1,9 51-1,2 12-253,-4 250 1100,-5-65-5840,-5-280-2613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3.4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11042,'0'0'1649,"0"0"-1177,0 0 376,0 0 56,0 0-48,0 0-111,0 0-305,99 0 80,-72 0-320,5 0-16,0-2 8,3 0-184,-5-3 32,-1 1-40,-4-1-224,0 3-520,-8 2-2321,-9 0-4593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3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 10802,'0'0'2105,"0"0"-1497,0 0 392,0 0 456,0 0-703,160-9-233,-110 2-184,-1-2-328,-2 2-8,10 7-128,-13 0-1673,-9 0-4952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2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9458,'0'0'2553,"0"0"-1841,0 0-408,0 0 256,0 0 568,143-29-224,-86 25-39,9-5-329,1 2-136,-3-2-40,1 0-288,-13 3 0,-8-1-72,-4-2-48,-1 0-408,-7 2-2057,-12-2-4440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49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7034,'0'0'1944,"0"0"-968,0 0 116,0 0 197,0 0-24,0 0-243,0 0-441,0 0-117,0 0-102,0 3-158,6 16 21,0 0-1,2 0 1,0-1 0,1 0 0,0-1 0,14 18 0,-2-1-85,17 30 140,61 77 1,-75-110-188,2-1 0,2-2 0,0-1-1,41 30 1,-68-56-139,-1-1 0,0 0 1,1 0-1,-1 1 0,1-1 0,-1 0 0,1 0 0,-1 0 0,1 1 1,-1-1-1,1 0 0,-1 0 0,1 0 0,-1 0 0,1 0 1,-1 0-1,1 0 0,-1 0 0,1 0 0,-1 0 0,1-1 0,-1 1 1,1 0-1,-1 0 0,1 0 0,-1 0 0,0-1 0,1 1 1,-1 0-1,1-1 0,-1 1 0,1 0 0,-1-1 0,0 1 0,1 0 1,-1-1-1,0 1 0,0-1 0,1 1 0,-1-1 0,0 1 1,0 0-1,0-1 0,1 1 0,-1-1 0,0 1 0,0-1 0,0 1 1,0-1-1,0 1 0,0-1 0,0 1 0,0-1 0,0 1 1,0-1-1,0 1 0,0-1 0,1-46-5197,-1 30 3080,0-13-2967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0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373 0 6129,'0'0'2255,"0"0"-1126,0 0-413,0 0 356,0 0-116,0 0-362,-4 13-19,-3 6-170,-1-1 1,-1 1 0,-1-1 0,-1-1 0,-22 29 0,-255 300 1538,287-343-1437,0 0-7546,3-9-393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2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0 4993,'0'0'5621,"0"0"-3952,0 0-1356,0 0-58,0 0 284,0 0 127,-2 19-274,-41 271 1382,41-279-1735,-7 33 165,2-1-1,-2 66 1,9-109-191,1 1 0,-1 0 0,1-1-1,0 1 1,-1-1 0,1 1 0,0-1 0,-1 1 0,1-1 0,0 1 0,0-1 0,-1 0 0,1 1 0,0-1 0,0 0 0,0 0 0,-1 1 0,1-1 0,0 0 0,0 0 0,0 0 0,0 0 0,0 0 0,1-1 0,33 1 217,-25 0-223,66-1 303,-41-2-170,0 3 0,0 1 0,0 1-1,0 2 1,0 2 0,33 9-1,76 44-152,-125-55-728,-9-8-3816,-9-6-987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2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10882,'0'0'2065,"0"0"-1253,0 0-380,-1 29 623,1-21-971,0 64 668,11 99-1,39 290 1126,-26-229-1448,-13-171-311,-11-60-159,1 1 1,-1-1-1,1 1 0,-1-1 0,1 1 0,0-1 0,-1 1 1,1-1-1,0 1 0,0-1 0,0 0 0,0 0 1,3 2-1,-4-3-33,1 1 0,0-1 0,-1 0 0,1 0 0,0-1 0,0 1 0,-1 0 0,1 0 0,0 0 0,-1 0 0,1-1 0,0 1 0,-1 0 0,1-1 0,0 1 1,-1 0-1,1-1 0,-1 1 0,1-1 0,-1 1 0,1-1 0,-1 1 0,1-1 0,-1 1 0,1-1 0,-1 1 0,0-1 0,1 0 0,-1 1 0,0-1 0,1 0 0,-1 1 0,0-2 0,12-24-3894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4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11210,'0'0'1721,"0"0"-808,0 0 66,0 0 208,21-1-283,151-11-120,-52 7-1225,-120 9-3917,-8 10 1024,-8 1-2262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4.6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80 10138,'0'0'2041,"0"0"-1185,0 0 848,0 0-23,0 0-569,0 0-688,181 0-184,-120-4 112,-4-5-344,-5-2-8,10-9 0,-15 4-912,-8-4-2961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5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1 9978,'0'0'1799,"0"0"-1136,0 0-347,0 0 352,0 0 108,0 0-73,0 22-181,0 369 1449,-3-335-1855,-3 1 1,-22 97 0,-3 16 13,30-116-38,34-53 313,361 25 683,-370-25-1028,-8 0-63,0 0-1,0-1 1,23-4 0,-37 4-27,-1-1 0,0 1 0,0-1 0,0 1-1,0-1 1,0 0 0,0 1 0,0-1 0,0 0 0,0 0 0,-1 0-1,1 0 1,0 0 0,0 0 0,-1 0 0,1 0 0,-1 0 0,1 0 0,-1 0-1,1 0 1,-1 0 0,1-1 0,-1 1 0,0-2 0,3-36-1577,-2 30 581,-1-18-3301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5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10642,'0'0'1669,"0"0"-1001,0 0-233,0 0 418,0 0 163,4 31-58,70 404 986,-13-64-643,-46-248-986,-1 129 0,-12-235-576,3-8-2718,-2-6-3327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6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 9978,'0'0'1683,"0"0"-783,0 0 253,0 0 270,22-1-337,39-1-609,263-13 1858,-294 12-2276,-2 0-82,0 0 0,-1-2 0,27-8-1,-45 8-154,-7 4-2579,-4 1-762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7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1 8794,'0'0'2164,"0"0"-1299,0 0-375,0 0 316,0 0 62,0 0-188,-11 22-149,-31 72 37,36-77-417,1 0 0,0 0 0,1 0 0,1 1 0,1-1 0,1 1 0,0-1 0,3 33 0,-1-6 16,-1-23-123,-1-12-39,1 0 0,0 0 1,0 0-1,1 0 0,1 0 0,3 14 0,-4-21-5,0 1 1,1-1-1,-1 0 1,0 0-1,1 0 1,-1 0-1,1 0 1,0 0-1,0 0 0,0 0 1,0-1-1,0 1 1,0-1-1,0 1 1,1-1-1,-1 0 1,0 0-1,1 0 0,-1 0 1,1 0-1,-1-1 1,1 1-1,-1-1 1,1 0-1,-1 0 1,1 1-1,-1-2 1,4 1-1,8-2 1,-1-1 1,1 0-1,-1-1 0,0 0 0,0-1 1,0-1-1,-1 0 0,0-1 1,0 0-1,15-13 0,41-19 4,-44 28-7,0 1 1,1 1 0,0 1-1,0 2 1,1 0 0,0 2-1,0 0 1,46 1 0,-64 4 1,0 0 0,-1 1 1,1 0-1,-1 0 0,1 0 1,-1 1-1,0 0 0,0 1 1,0 0-1,0 0 0,-1 0 1,1 1-1,-1 0 0,0 0 1,-1 0-1,1 1 0,8 12 1,8 11 7,-1 2-1,25 47 1,-38-63-9,14 26 39,-2 0-1,29 84 1,-42-99-35,0 1-1,-2 0 1,-1 1-1,-1-1 0,-1 1 1,-3 31-1,0-50 15,0-1 0,-1 1 0,-1-1 0,1 1 0,-2-1 0,1 0 0,-1 0 0,0 0 0,-1 0 0,1-1-1,-1 0 1,-1 0 0,0 0 0,0 0 0,0-1 0,-1 0 0,1-1 0,-2 1 0,1-1 0,-14 7 0,2-2-5,-1 0 1,0-1 0,0-1 0,-1-1 0,0-1-1,-1-1 1,-27 3 0,6-3 26,0-2 0,0-2 1,0-2-1,0-1 0,0-3 0,-58-13 0,80 13 71,1-2 0,-1 0 0,1-1 0,0-1 0,1 0 0,0-2 0,1 0 0,0-1 0,0-1-1,1-1 1,1 0 0,1-1 0,0-1 0,-20-27 0,32 41 157,4 8-219,5 19-648,0 0-1124,-5 0-2283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2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8794,'0'0'2191,"0"0"-1356,0 0-584,0 0 71,9 25 249,-1-4-428,5 14 124,-1 1 1,11 60 0,-7 15 274,-5 1 0,-4 113 1,-7-223-338,-3-57 1185,3 38-1387,-1 0 1,-5-26-1,-17-57 66,3 23-72,4-1 0,3-1 1,-4-103-1,18 181-1,-1 0 1,1 1-1,-1-1 1,1 0-1,0 1 1,-1-1-1,1 1 1,0-1-1,-1 1 0,1-1 1,0 1-1,-1-1 1,1 1-1,0 0 1,0-1-1,0 1 1,0 0-1,-1 0 1,1-1-1,0 1 1,0 0-1,0 0 1,0 0-1,0 0 1,-1 0-1,1 0 1,0 0-1,0 1 1,0-1-1,1 0 1,31 7-14,-15 1 16,-1 1 0,0 0-1,-1 2 1,0 0-1,16 16 1,70 71-5,-93-89 6,0 0 0,0 1 1,-2 1-1,1-1 1,-1 1-1,-1 0 1,0 1-1,0 0 0,-1-1 1,-1 2-1,0-1 1,0 1-1,-2-1 1,1 1-1,-2 0 0,1 0 1,-2 0-1,-1 16 1,0-22-2,-1 1 1,0-1 0,-1 0 0,0 1 0,0-1 0,0-1-1,-1 1 1,0 0 0,0-1 0,-1 0 0,0 0 0,0 0-1,0 0 1,-1-1 0,0 0 0,0 0 0,0-1-1,-1 0 1,-9 6 0,-17 7 0,-1 0 1,-56 19-1,82-34 1,-118 38 42,119-34-375,15 0-406,18 2-1686,2-3-2093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9.4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10842,'0'0'1449,"0"0"-1097,0 0-256,0 0 424,0 0 56,0 0 144,166 0-72,-112 0-240,5 0 112,3 0-199,0 0-273,-3 0 120,-7 0-168,-10 0 0,-2 0-48,-11 9-833,-9 2-1095,-10 0-3369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2:59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92 9130,'0'0'2328,"0"0"-1887,0 0-25,0 0 480,0 0 32,151-20-192,-84 11-336,2 0-64,0 0 8,-2 0-344,-8 3-48,8-5-680,-15 2-1288,-15 0-3097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0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0 4457,'0'0'5482,"0"0"-3789,0 0-1265,0 0-88,0 0 21,0 0-210,1 16-60,27 298 1015,7 134-557,-32-309 39,-8-190-440,-1 1 1,-3 1-1,-2 0 0,-29-81 1,9 27-127,12 38-55,-2-5 21,3 0-1,-15-118 0,33 187 8,0 0 0,0 1-1,0-1 1,0 1-1,0-1 1,1 0 0,-1 1-1,0-1 1,0 1-1,0-1 1,1 1 0,-1-1-1,0 1 1,0-1-1,1 1 1,-1-1 0,1 1-1,-1-1 1,0 1-1,1-1 1,-1 1 0,1 0-1,-1-1 1,1 1-1,-1 0 1,1-1 0,-1 1-1,1 0 1,-1 0-1,1-1 1,0 1 0,-1 0-1,1 0 1,-1 0-1,1 0 1,0 0 0,-1 0-1,1 0 1,-1 0-1,1 0 1,0 0 0,-1 0-1,1 0 1,-1 1-1,1-1 1,0 0 0,32 10 8,-31-9-10,222 96 11,-201-85-3,1 2 0,-2 0 0,0 1-1,-1 2 1,-1 0 0,0 1 0,19 23 0,-32-32 0,0 0 0,-1 1 0,0 0 0,0 0 0,-1 0 0,-1 1 0,0-1 0,0 1 0,-1 0 0,0 0 0,-1 1 0,0-1 0,-1 0 0,0 1 0,-1-1 0,0 1 0,-3 12 0,1-10 23,-1 0-1,-1 0 0,-1-1 0,0 0 1,0 0-1,-2 0 0,1 0 0,-2-1 1,1 0-1,-2 0 0,1-1 0,-2-1 1,-12 13-1,7-7 32,-1-1 0,-1 0 1,0-2-1,-1 0 0,-1-1 1,0 0-1,-24 10 1,30-21-1429,12-1-1259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0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 7770,'0'0'2614,"0"0"-1601,0 0-654,-2 20 165,-1 3-337,-2 9 353,1 61 1,7 61 1030,26 171 0,-24-280-2600,0 52-1,-5-95-1534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0.9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6065,'0'0'2473,"0"0"-1385,131 0 656,-64 2-487,2 2-569,0 1-376,-2-1 256,-6-1-344,-6-1-160,-11 0 24,-7 0-88,-14 0-280,-14 7-656,-6-2-1617,-3 0-2344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1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8450,'0'0'2008,"0"0"-1592,0 0 569,0 0 319,0 0-56,148 2-440,-91-2-256,3-2-328,-4-2 16,1 2-240,15-3-368,-15 3-1592,-10 0-4033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1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0 5737,'0'0'5248,"0"0"-3738,0 0-1238,0 25 8,0-9-186,-9 151 1069,7-151-997,-15 163 946,6 201 0,11-378-1101,0 1 0,1-1 0,-1 1-1,0-1 1,1 1 0,0-1 0,-1 0 0,1 1-1,0-1 1,0 0 0,1 0 0,-1 1-1,0-1 1,1 0 0,-1 0 0,1-1 0,-1 1-1,1 0 1,0 0 0,0-1 0,0 1 0,0-1-1,0 0 1,0 1 0,0-1 0,1 0 0,-1 0-1,0 0 1,1-1 0,2 1 0,8 2 73,-1-2 1,1 0-1,0 0 1,22-2-1,-7 0 89,292-17 506,-124 18-1172,-204-18-1468,-12 0-1784,-6-2-4070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2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5009,'0'0'6834,"0"0"-6210,0 0-576,0 0 648,0 0 296,0 0-272,158-22 64,-98 22-424,1 0 73,-4 0-137,2 0-296,-9 0 120,-11 0-120,-9 0 0,-13 0-296,-17 11-1225,0-2-799,-2 2-2289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2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7274,'0'0'2232,"0"0"-1656,0 0 1097,0 0-57,0 0-128,0 0-376,173 22-223,-122-22-553,1 0-64,-2-2-248,-8-7-8,-3 0-32,13-9-808,-12 5-1817,-6 0-5233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2.9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570 83 4097,'0'0'4737,"0"0"-2517,0 0-734,0 0 177,0 0-472,0 0-335,-4-6-158,0 0-625,0 0 0,-1 0 0,0 1 0,0 0 1,0 0-1,0 0 0,-1 1 0,0 0 0,0 0 1,0 0-1,-1 1 0,1-1 0,-1 2 0,0-1 1,1 1-1,-1 0 0,-9-1 0,-2 1-71,0 1 0,0 1 1,0 0-1,1 2 0,-1 0 0,0 1 0,1 1 0,0 0 0,-1 1 0,2 1 1,-1 1-1,1 0 0,0 1 0,0 1 0,1 1 0,0 0 0,1 0 0,0 2 1,1 0-1,0 0 0,1 1 0,0 1 0,1 0 0,1 0 0,0 1 0,-14 30 1,18-32 3,1 0 0,0 1 0,1 0 0,1 0 0,0 1 0,1-1 0,0 1 1,1-1-1,1 1 0,0-1 0,1 1 0,1-1 0,0 1 0,1-1 0,0 0 0,1 0 1,1 0-1,0-1 0,1 1 0,1-1 0,0 0 0,0-1 0,1 0 0,1 0 1,0-1-1,0 0 0,2 0 0,21 17 0,-18-17 30,1 0 0,0-1-1,1-1 1,0 0 0,0-1 0,1-1 0,0-1-1,0 0 1,1-1 0,0-1 0,-1-1 0,1 0-1,1-2 1,-1 0 0,0-1 0,0 0 0,25-5-1,-9 0-271,-1-3-1,0 0 0,0-2 1,-1-2-1,0 0 0,-1-3 1,0 0-1,38-27 0,-48 28-3366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6361,'0'0'1339,"0"0"627,0 0-102,2 21-661,41 328 3284,-20-181-4500,0 254 0,-29-507-4650,-7 31-2651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3.3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 13203,'0'0'1647,"0"0"-1171,0 0-247,0 0-65,0 0 6,0 0-69,0 18-32,-11 258 661,10-209-605,2-66-118,-1-1-1,1 1 0,-1 0 0,1-1 1,-1 1-1,1-1 0,0 1 1,-1-1-1,1 1 0,0-1 0,0 1 1,-1-1-1,1 0 0,0 0 1,0 1-1,0-1 0,-1 0 1,1 0-1,0 0 0,0 0 0,0 0 1,0 0-1,-1 0 0,3 0 1,30 0 155,-26 0-46,367 0 416,-373-1-656,-1 1 0,1 0-1,-1-1 1,1 1-1,-1 0 1,0-1-1,1 1 1,-1-1 0,1 1-1,-1-1 1,0 1-1,1-1 1,-1 1 0,0-1-1,0 1 1,1-1-1,-1 1 1,0-1-1,0 1 1,0-1 0,0 0-1,0 1 1,0-1-1,0 1 1,0-1-1,0 1 1,0-1 0,0 0-1,0 1 1,0-1-1,0 1 1,0-1-1,-1 0 1,1-4-1823,0-8-7558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3.7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10506,'0'0'1409,"0"0"-497,0 0 415,1 27 40,-1 4-1037,1 14 297,12 76 0,18 238 935,-18-156-1282,-8-192-742,1-23-145,2-19-539,0-12-2445,0-3-3757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4.0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5521,'0'0'2705,"0"0"-1389,0 0-88,0 0 249,2 27-202,0 1-936,16 136 1311,19 182 1012,-27 1-3751,-10-345 902,0-1 15,0-1-1,0 1 0,1-1 0,-1 1 0,0-1 1,0 1-1,0 0 0,0-1 0,0 1 0,0-1 1,0 1-1,-1-1 0,1 1 0,0 0 0,0-1 1,0 1-1,-1-1 0,1 1 0,0-1 0,0 1 1,-1-1-1,1 1 0,-1-1 0,1 1 1,0-1-1,-1 0 0,1 1 0,-1-1 0,1 0 1,-1 1-1,1-1 0,-1 0 0,0 1 0,-8 0-6016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4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 10490,'0'0'1190,"0"0"-669,0 0 189,0 0 267,0 0-179,28-7-181,-11 3-527,39-10 648,105-12 0,119 21-23,-201 5-1273,-77 0-1078,-2 0-1685,0 0-3539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4.7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10362,'0'0'1599,"0"0"-877,0 0-313,0 0 145,0 0-176,0 0-54,4 15 671,33 129 378,18 66-452,42 328 1,-96-532-1307,2 16 846,3-17-2111,4-6-3435,-3-5-4286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5.0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6433,'0'0'4301,"0"0"-3011,0 0-834,0 0 820,0 0 66,0 0-438,18 0-185,190-2 543,-113 2-3451,-96 0-668,-5-2-2894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05.7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1 5697,'0'0'4321,"0"0"-2858,0 0-615,0 0 115,0 0 48,0 0-393,-7 14-162,-21 43 122,26-52-467,0 1 0,1-1 0,-1 1-1,1-1 1,0 1 0,0 0-1,1-1 1,0 1 0,0 0 0,0 0-1,2 7 1,-1 10 54,0-23-163,-1 1 0,0 0 1,1 0-1,-1-1 0,1 1 0,-1 0 0,1 0 1,-1-1-1,1 1 0,0 0 0,-1-1 0,1 1 0,0-1 1,0 1-1,-1-1 0,1 1 0,0-1 0,0 0 1,0 1-1,-1-1 0,1 0 0,0 0 0,0 1 1,0-1-1,0 0 0,0 0 0,0 0 0,0 0 0,1 0 1,33 0 33,-28 0-41,112-7 79,-83 3-50,1 2 1,-1 1-1,45 5 0,-76-3-15,1 1 0,-1 0-1,1 0 1,-1 1 0,0-1 0,0 1 0,0 0-1,0 0 1,-1 1 0,0 0 0,1-1 0,-1 2-1,0-1 1,-1 0 0,1 1 0,-1-1 0,0 1-1,0 0 1,0 0 0,-1 0 0,1 1 0,-1-1-1,2 11 1,2 4 2,-1 1 0,-1 0 0,-1 0-1,0 0 1,-1 24 0,-2-31-7,0-1 0,-1 0 0,0 0-1,-1 0 1,0 0 0,-6 17 0,5-24-4,1-1 0,-1 0 0,0 0 0,0-1 0,0 1 0,0-1 0,-1 1 0,0-1 0,0 0 0,0 0 0,-1-1 0,1 1 0,-1-1 0,0 0 0,0 0 0,0-1 0,-9 4 0,-5 1 5,0-1 0,-1-1 1,0-1-1,1-1 0,-31 2 0,-107-5 75,67-3 177,90 3-264,0 0-2,-18 27-5360,9-18-1601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1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82 5313,'0'0'1026,"0"0"-286,0 0 324,0 0 287,0 0-33,0 0-550,0-9-351,-1-1-307,0 7-81,0 0 0,1 0 0,0-1 1,0 1-1,0 0 0,0-1 0,0 1 1,0 0-1,1 0 0,0-1 0,1-3 0,-1 6-15,-1-1-1,1 1 0,0 0 0,-1 0 1,1 0-1,0 0 0,0 0 0,0 0 1,0 0-1,0 0 0,0 0 0,0 0 1,1 0-1,-1 1 0,0-1 0,0 0 1,1 1-1,-1-1 0,0 1 1,1-1-1,-1 1 0,0 0 0,1 0 1,-1 0-1,1-1 0,-1 1 0,0 1 1,1-1-1,-1 0 0,1 0 0,-1 0 1,0 1-1,1-1 0,-1 1 0,0-1 1,1 1-1,-1-1 0,2 2 0,2 0-4,1 1-1,-1 0 1,1 0-1,-1 0 0,0 1 1,0 0-1,5 5 0,6 10 13,0 1-1,-2 0 1,-1 1-1,-1 0 1,0 1-1,-2 1 1,0-1-1,12 48 1,-12-26 7,-2 1 1,-2 0 0,1 89-1,-8-104 30,-1-23 84,-2-21-51,-4-56-248,4-1-1,4-78 1,0 140 142,1-1 0,0 0 1,1 0-1,0 1 0,0-1 0,1 1 1,0 0-1,1 0 0,0 0 0,0 0 1,11-15-1,-12 20 9,0 0 1,0 1 0,1-1-1,-1 1 1,1-1 0,0 1-1,0 0 1,0 1 0,0-1-1,1 1 1,-1 0 0,1 0-1,-1 0 1,1 0 0,0 1-1,-1 0 1,1 0 0,0 0-1,0 1 1,0-1-1,0 1 1,0 0 0,0 1-1,0-1 1,6 2 0,-4 1 13,-1-1 0,0 1 1,1 0-1,-1 1 1,0-1-1,0 1 0,-1 0 1,1 1-1,-1 0 1,0-1-1,0 1 0,-1 1 1,1-1-1,5 11 0,3 5 42,0 0-1,17 43 0,-22-36 16,-1 0 1,-1 0-1,3 44 1,-14-123-551,1 14 32,1-44 0,3 73 393,1 0 0,-1-1 0,2 1 0,-1 0 0,1 0 0,0 0 0,0 0 0,1 1 0,0-1 0,1 0-1,4-7 1,-6 13 71,-1-1-1,1 1 0,0 0 0,-1-1 1,1 1-1,0 0 0,1 0 1,-1 0-1,0 0 0,0 1 0,1-1 1,-1 1-1,1-1 0,0 1 0,-1 0 1,1 0-1,0 0 0,0 0 0,-1 1 1,1-1-1,0 1 0,3-1 1,-2 2 41,0 0 1,0 0 0,-1 0 0,1 0-1,0 1 1,-1-1 0,1 1 0,-1 0 0,0 0-1,1 0 1,-1 1 0,0-1 0,0 1 0,3 3-1,7 10 283,0 0 0,-1 0 0,-1 1 0,18 35-1,12 42 576,-23-52-571,28 51-1,-44-90-351,-1 0 0,1-1 0,0 1 0,0-1 0,0 0 0,0 0 0,0 0 0,0 0 0,0 0 0,1 0 0,-1 0 0,1-1 0,0 1 0,2 0 0,-3-1-82,-1-1 0,1 0-1,0 1 1,0-1 0,-1 0 0,1 0-1,0 0 1,-1-1 0,1 1 0,0 0 0,-1-1-1,1 1 1,0-1 0,-1 1 0,1-1-1,-1 0 1,1 1 0,-1-1 0,1 0-1,-1 0 1,0 0 0,1-1 0,-1 1 0,0 0-1,2-2 1,15-22-3675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1.7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0 125 8002,'0'0'1127,"3"20"-398,-1-8-640,1 15 415,2-1 0,1 1 1,16 45-1,-19-64-447,0-1-1,0 1 1,1-1 0,0 0 0,0 0-1,1 0 1,0-1 0,0 0 0,1 0-1,-1 0 1,1 0 0,1-1 0,-1 0-1,1-1 1,-1 1 0,1-1 0,1 0-1,-1-1 1,12 4 0,-11-4-44,1-1 1,0 0 0,0-1-1,0 0 1,0 0-1,0-1 1,-1 0 0,1 0-1,0-1 1,0 0-1,0-1 1,16-5-1,-19 4-14,1 0 0,-1 0-1,0-1 1,-1 0-1,1 0 1,-1-1-1,1 0 1,-1 1-1,-1-2 1,1 1 0,-1 0-1,0-1 1,0 0-1,0 0 1,-1 0-1,5-12 1,-3 5-46,-1 0-1,0-1 1,0 1 0,-2-1 0,1 0 0,-2 0-1,0 0 1,-1 0 0,0 0 0,-1 0 0,0 1-1,-1-1 1,-5-17 0,5 24 30,0 0 1,-1 1-1,1-1 0,-2 1 1,1 0-1,-1-1 0,1 1 1,-2 1-1,1-1 0,-1 1 0,0-1 1,0 1-1,0 1 0,0-1 1,-1 1-1,0 0 0,0 0 1,0 0-1,-1 1 0,1 0 0,-1 1 1,0-1-1,1 1 0,-1 0 1,0 1-1,0 0 0,-9-1 1,9 2 13,0 0 0,0 0 0,0 0 0,0 1 0,0 0 0,0 0 0,0 1 0,0 0 0,0 0 0,1 1 1,-1 0-1,1 0 0,0 0 0,-7 6 0,4-3 32,1 1 0,0 1 0,0-1 0,1 1-1,0 1 1,1-1 0,-1 1 0,-7 16 0,5-7 54,2-1 0,0 1 0,0 1 0,2-1 0,1 1-1,0 0 1,1 0 0,1 1 0,1-1 0,1 22 0,0-38-71,1 0 0,0 0 0,-1 0 0,1 0 0,0-1 0,0 1 0,1 0 0,-1-1 1,0 1-1,1-1 0,0 1 0,-1-1 0,1 0 0,0 1 0,0-1 0,1 0 0,-1 0 0,0-1 0,1 1 0,-1 0 1,1-1-1,-1 0 0,1 1 0,0-1 0,-1 0 0,1 0 0,0-1 0,0 1 0,0 0 0,0-1 0,0 0 0,-1 0 1,1 0-1,5 0 0,0 0 31,1-1 1,-1 1 0,0-1-1,0-1 1,0 0 0,-1 0-1,1 0 1,0-1 0,-1 0-1,1 0 1,11-8 0,-7 1-8,-1 0 1,0 0 0,0-1-1,-2-1 1,1 0 0,-1 0-1,14-26 1,-6 3 15,22-68 0,-38 103-54,-1 0-1,0 1 1,0-1-1,0 0 1,0 0-1,0 0 1,0 1-1,1-1 1,-1 0-1,0 0 1,0 0-1,0 0 1,0 1-1,1-1 1,-1 0-1,0 0 1,0 0 0,0 0-1,1 0 1,-1 0-1,0 0 1,0 0-1,1 0 1,-1 1-1,0-1 1,0 0-1,0 0 1,1 0-1,-1 0 1,0 0-1,0 0 1,1-1-1,-1 1 1,0 0-1,0 0 1,1 0-1,-1 0 1,0 0-1,0 0 1,0 0 0,1 0-1,-1-1 1,0 1-1,0 0 1,0 0-1,0 0 1,1 0-1,-1-1 1,0 1-1,0 0 1,0 0-1,0 0 1,0 0-1,0-1 1,1 1-1,-1 0 1,0-1-1,7 28 40,-6-22-25,3 12 77,1 1 0,0-1 0,2 0 0,0 0 0,10 18 0,-14-30-169,0-1 0,0 1 0,0-1 0,1 0-1,0 0 1,0 0 0,0 0 0,0 0 0,1-1 0,-1 0 0,1 0 0,0 0 0,0 0 0,0-1 0,0 0 0,0 0 0,0 0-1,1-1 1,-1 0 0,10 1 0,27-1-2430,-2-1-2411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2.1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215 1 6489,'0'0'4653,"0"0"-3196,0 0-1015,0 0 239,-22 9 103,-74 29-348,90-35-418,0 0-1,0 0 1,1 0 0,-1 0 0,1 1 0,-1 0 0,1 0-1,1 1 1,-1-1 0,0 1 0,1 0 0,0 0-1,0 1 1,1-1 0,-1 1 0,1 0 0,0 0 0,1 0-1,0 0 1,0 0 0,0 0 0,0 1 0,1-1-1,0 12 1,1-16-19,0 0-1,1 0 1,-1 0 0,1 1-1,0-1 1,0 0-1,-1 0 1,2 0-1,-1 0 1,0 0 0,0-1-1,1 1 1,-1 0-1,0 0 1,1-1-1,0 1 1,-1-1 0,1 1-1,0-1 1,0 0-1,0 0 1,0 0-1,0 0 1,0 0 0,4 1-1,9 3-2,0 0-1,28 3 0,-18-3 8,16 5 8,-21-7 10,0 1 0,0 1-1,-1 1 1,1 1 0,-1 1 0,-1 0 0,28 17 0,-44-24 17,0 0-1,0 0 1,0 1 0,0-1 0,0 1 0,-1-1 0,1 1 0,0 0-1,-1 0 1,1 0 0,-1 0 0,0 0 0,0 0 0,0 0 0,0 0-1,0 0 1,0 0 0,0 1 0,0-1 0,-1 0 0,0 1 0,1-1-1,-1 0 1,0 1 0,0-1 0,0 0 0,0 1 0,-1-1 0,1 1-1,0-1 1,-1 0 0,0 0 0,0 1 0,1-1 0,-1 0 0,-1 0-1,1 0 1,0 0 0,0 0 0,-1 0 0,1 0 0,-1 0 0,0-1-1,1 1 1,-1 0 0,-2 0 0,-9 8 64,1 0 1,-2-1-1,1-1 1,-1-1-1,-21 9 0,13-7-82,0-1 1,0-1-1,-1-1 0,0-1 0,0-1 0,0-1 0,-29 1 0,51-4-52,1 0 1,-1 0-1,0-1 1,0 1-1,1 0 1,-1 0 0,0 0-1,1 0 1,-1-1-1,1 1 1,-1 0-1,0-1 1,1 1 0,-1 0-1,1-1 1,-1 1-1,1-1 1,-1 1-1,1-1 1,-1 1-1,1-1 1,-1 1 0,1-1-1,0 1 1,-1-1-1,1 0 1,0 1-1,0-1 1,-1 0 0,1 1-1,0-1 1,0 0-1,0 1 1,0-1-1,0-1 1,4-27-3833,10 3-2338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8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11450,'0'0'1498,"0"0"-876,0 0-92,0 0 607,0 0-501,21 6-503,70 23 39,-84-25-73,1 1-1,0 0 1,-1 0 0,0 1-1,-1-1 1,1 2 0,-1-1-1,0 1 1,0 0-1,-1 0 1,0 0 0,-1 1-1,8 14 1,1 2 104,46 90 266,-14-22-373,-45-92 26,1-5 265,3-37-303,3 1 0,1 0-1,2 1 1,2 0 0,18-42 0,-28 77-104,1 0 0,0 0 0,0 0 0,0 0 0,1 1 0,-1 0 0,1-1 0,0 1-1,7-5 1,-9 8 13,0-1 0,0 1 0,0 0 0,0 0 0,0 0 0,0 1 0,0-1 0,0 0 0,0 1 0,1-1-1,-1 1 1,0 0 0,0 0 0,1 0 0,-1 0 0,0 0 0,1 0 0,-1 1 0,0-1 0,0 1 0,0-1 0,1 1-1,-1 0 1,0 0 0,0 0 0,0 0 0,2 2 0,10 9 17,-1 0 1,0 1-1,-1 1 0,-1 0 0,0 0 1,15 27-1,10 12 7,-6-11-22,-14-18 5,1-1 0,1 0 0,1-2 0,35 32 0,-53-53 4,-1 0-1,1-1 1,-1 1 0,1 0-1,-1 0 1,1-1 0,-1 1-1,0 0 1,1-1-1,-1 1 1,1-1 0,-1 1-1,0 0 1,1-1 0,-1 1-1,0-1 1,0 1 0,1-1-1,-1 1 1,0-1 0,0 1-1,0-1 1,1 1-1,-1-1 1,0 0 0,0 1-1,0-1 1,0 1 0,0-1-1,0 1 1,0-1 0,-1 1-1,1-1 1,0 0-1,3-32 15,-3 28-11,3-41-139,15-68 0,-14 95-27,1 1 0,0 0 0,2 1 0,0-1 0,1 1 0,16-26-1,-24 42 149,1 0-1,0 0 0,-1-1 0,1 1 0,0 0 0,0 0 0,0 0 1,0 0-1,0 0 0,0 0 0,0 0 0,0 1 0,0-1 0,0 0 0,0 0 1,1 1-1,-1-1 0,0 1 0,1-1 0,-1 1 0,0 0 0,1-1 1,2 1-1,-3 0 10,0 1-1,1 0 1,-1-1 0,0 1 0,0 0 0,0 0-1,0 0 1,1 0 0,-1 0 0,0 0 0,-1 0-1,1 0 1,0 1 0,0-1 0,0 0 0,-1 0-1,1 1 1,0 1 0,5 13 52,-1 0 0,-1 1 0,3 19 0,-4-17-21,33 103 240,-31-108-205,1-1-1,0 1 1,1-1 0,1 0 0,0-1-1,14 18 1,-20-28-54,0 0 0,-1 0 0,1 0 0,0-1 0,0 1 0,0 0 0,0-1 0,0 1 1,0-1-1,1 0 0,-1 0 0,0 1 0,1-2 0,-1 1 0,1 0 0,-1 0 0,1-1 0,-1 1 0,1-1 0,0 0 0,-1 0 0,1 0 0,-1 0 1,5-1-1,-4-1 2,1 1 0,-1 0 0,-1-1 1,1 0-1,0 0 0,0 0 0,-1 0 1,1 0-1,-1-1 0,1 1 0,-1-1 1,0 1-1,0-1 0,0 0 0,-1 0 1,1 0-1,2-6 0,11-32-54,-1-2-1,12-63 1,7-24-259,-33 145 284,1 0-1,0 0 1,5 24-1,-5-33 16,1 7 4,1 1 0,0-1 1,1-1-1,1 1 0,0 0 0,0-1 0,1 0 0,1 0 1,0-1-1,16 21 0,-15-24 5,-1-1 0,1 0-1,1 0 1,-1 0 0,1-1 0,0 0-1,1-1 1,-1 0 0,1-1 0,0 0-1,0 0 1,1-1 0,-1 0 0,15 1-1,-7-1-36,0-1 0,0 0 0,1-2 0,-1 0 0,36-5 0,-49 4 38,-1 0 1,1 0 0,-1 0-1,1-1 1,-1 1 0,0-1 0,1 0-1,-1 0 1,0-1 0,0 1-1,-1-1 1,1 0 0,0 0 0,-1 0-1,0-1 1,0 1 0,0-1-1,0 0 1,0 0 0,-1 0 0,0 0-1,0 0 1,0 0 0,0 0-1,-1-1 1,1 1 0,-1-1 0,1-6-1,-1-1 22,1 0-1,-2 0 0,0 0 1,0-1-1,-1 1 0,-1 0 1,0 0-1,0 0 1,-1 0-1,-1 1 0,0-1 1,-6-11-1,2 9 5,-1-1 0,0 1 1,-1 1-1,-1 0 0,0 0 0,0 1 0,-2 0 1,-16-12-1,17 15-18,-1-1 1,0 2-1,-1 0 1,0 1 0,0 0-1,-23-7 1,33 12-59,-1 1 0,1 0-1,-1 0 1,0 0 0,1 0 0,-1 1 0,0-1 0,1 1 0,-1 0-1,0 1 1,1-1 0,-1 1 0,1 0 0,-1 0 0,0 1 0,1-1 0,0 1-1,-1 0 1,1 0 0,0 0 0,0 1 0,0 0 0,1-1 0,-1 1 0,1 0-1,-6 7 1,-1 4-1005,0 1 0,1 1 0,-8 17-1,4 1-4318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3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7330,'0'0'1679,"0"0"-480,22 0 217,398-2 3992,-251-9-4704,86 0-551,-255 10-206,0 1-1,1 0 1,-1 0-1,1 0 1,-1-1-1,1 1 1,-1 0-1,1 0 0,-1 0 1,1 0-1,-1 0 1,1 0-1,-1 0 1,1 0-1,-1 0 1,1 0-1,-1 0 1,1 0-1,-1 0 1,1 1-1,-1-1 1,0 0-1,1 0 1,-1 0-1,1 1 1,-1-1-1,1 0 1,-1 1-1,0-1 1,1 0-1,-1 1 0,0-1 1,1 0-1,-1 1 1,0-1-1,0 1 1,1-1-1,-1 0 1,0 1-1,0-1 1,0 1-1,1-1 1,-1 1-1,0-1 1,0 1-1,0-1 1,0 1-1,0-1 1,0 1-1,0-1 1,0 1-1,0-1 1,0 1-1,0-1 0,-1 1 1,1-1-1,0 1 1,0-1-1,0 1 1,-1-1-1,1 0 1,0 1-1,0-1 1,-1 1-1,1-1 1,0 0-1,-1 1 1,-16 18-3835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2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75 143 8130,'0'0'1831,"0"0"-534,3 24-187,8 79-42,-10-93-839,1 0 0,-1-1 0,2 1 0,-1 0 0,1-1 0,1 0 0,0 0 0,0 0-1,9 13 1,-11-19-199,0 0 0,1-1 0,-1 1 0,1-1-1,0 1 1,-1-1 0,1 0 0,0 0-1,0-1 1,0 1 0,1-1 0,-1 1 0,0-1-1,1 0 1,-1 0 0,0 0 0,1-1 0,-1 1-1,1-1 1,-1 0 0,1 0 0,-1 0 0,1 0-1,5-2 1,-5 1-32,0-1 0,0 1 0,0-1 0,0 0 0,0-1 0,0 1 0,-1 0-1,1-1 1,-1 0 0,0 0 0,0 0 0,0 0 0,0-1 0,0 1 0,-1-1 0,1 1 0,-1-1 0,0 0 0,0 0-1,0 0 1,-1 0 0,2-5 0,2-7-97,-1 0 0,0 0 0,-1 0-1,1-28 1,-3 34-3,0-10-40,0 0 0,-1 0 1,-1 0-1,-7-36 0,7 52 141,0 0 0,0 0 1,-1 0-1,1 0 0,-1 0 0,0 0 1,0 1-1,0-1 0,0 1 0,-1-1 1,1 1-1,-1 0 0,0 0 1,0 0-1,0 0 0,-1 0 0,1 1 1,-1-1-1,1 1 0,-1 0 0,0 0 1,1 1-1,-1-1 0,0 1 0,0 0 1,-1 0-1,1 0 0,0 0 0,-5 0 1,3 1 7,0 0 1,1 0 0,-1 0 0,0 1-1,1 0 1,-1 0 0,0 1 0,1-1-1,0 1 1,-1 0 0,1 1 0,0-1-1,0 1 1,-8 6 0,6-3 4,-1 0 1,2 1-1,-1 0 0,1 0 0,0 1 1,0-1-1,1 1 0,-5 11 1,1 0 83,1-1 0,1 1 1,1 1-1,1-1 0,0 1 1,2 0-1,-2 37 0,4-50-66,1 3 21,-1 0 0,2 0 1,-1 0-1,1-1 0,4 18 0,-4-25-42,0 1 1,1 0-1,-1-1 0,0 1 0,1 0 1,0-1-1,0 0 0,-1 1 0,1-1 1,1 0-1,-1 0 0,0 0 0,0 0 0,1-1 1,-1 1-1,1-1 0,0 1 0,-1-1 1,1 0-1,0 0 0,0 0 0,5 1 1,0 0-15,1-1 1,-1 0 0,1 0-1,-1-1 1,1 0 0,-1 0-1,1-1 1,-1 0 0,1-1 0,-1 0-1,0 0 1,0-1 0,0 0-1,0 0 1,0 0 0,-1-1-1,1-1 1,-1 1 0,0-1-1,0-1 1,-1 1 0,9-10 0,4-6-94,-1 0 1,-1-1-1,-1-2 0,-1 1 1,17-38-1,-31 59 89,0 0-1,0 0 1,0 0-1,0 0 1,1 0-1,-1 1 1,0-1-1,1 0 1,-1 1-1,1-1 1,2-1-1,-3 3 7,-1 0-1,1-1 1,-1 1-1,1 0 1,0 0 0,-1 0-1,1 0 1,-1 0-1,1 0 1,-1 0-1,1 0 1,-1 0-1,1 0 1,-1 0-1,1 0 1,-1 0-1,1 0 1,-1 1-1,1-1 1,-1 0 0,1 0-1,-1 1 1,1-1-1,-1 0 1,1 0-1,-1 1 1,1-1-1,-1 1 1,4 4-5,-1 0-1,1 0 1,-2 0 0,1 1 0,0-1-1,2 9 1,2 4 74,2 2-14,1 0 1,20 29 0,-25-42-281,0-1-1,0 0 1,0-1 0,1 1 0,0-1 0,0 0 0,0 0 0,1-1 0,0 0 0,13 6 0,5-3-3440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3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1 273 8938,'0'0'1783,"0"0"-397,6 23-448,121 397 3245,-123-405-4157,14 25-2,-19-68-43,2 14-78,-2-53-482,-1 32-434,2 0 0,8-65 0,-7 96 984,0 0-1,0-1 1,0 1-1,1 0 0,0 0 1,0 0-1,0 0 1,1 0-1,-1 1 1,1-1-1,0 1 0,5-6 1,-6 8 45,-1 0 0,1 0 0,-1 0 0,1-1 1,0 2-1,-1-1 0,1 0 0,0 0 0,0 1 0,0-1 0,-1 1 0,1-1 1,0 1-1,0 0 0,0-1 0,0 1 0,0 0 0,0 1 0,0-1 1,0 0-1,0 0 0,0 1 0,-1-1 0,1 1 0,0 0 0,0-1 0,0 1 1,-1 0-1,1 0 0,0 0 0,-1 0 0,3 3 0,8 9 335,-1 0 0,0 1 0,-1 0 0,-1 0 0,0 1 0,-1 1 0,-1-1 0,7 21 0,14 27 236,-26-60-563,6 14 61,1-1-1,1 1 0,13 14 0,-21-28-79,0-1 0,0 1 0,0-1 0,0 1 0,0-1 0,1 0 0,-1 1 0,1-1 0,0-1 0,0 1 0,0 0 0,0-1 0,0 1 0,0-1 0,0 0 0,0 0 0,0 0 0,0 0 0,1-1 0,-1 1 0,0-1 0,1 0 0,-1 0 0,0 0 0,5-1 0,-6 0-16,1 0-1,-1 0 1,0-1 0,0 1-1,0 0 1,0-1-1,0 0 1,0 1 0,0-1-1,-1 0 1,1 0-1,-1 0 1,1 0 0,-1 0-1,0 0 1,2-5-1,14-41-434,-14 36 291,21-103-2182,-18 80 1069,19-64-1,-25 97 1261,0 1-1,0 0 1,1 0 0,-1-1 0,0 1 0,1 0-1,0 0 1,-1 0 0,1 0 0,-1 0-1,1 0 1,0 0 0,0 0 0,0 0-1,-1 0 1,1 0 0,0 0 0,0 0-1,0 1 1,1-1 0,1-1 0,-2 3 15,-1-1 1,1 0-1,0 0 1,0 1 0,0-1-1,0 1 1,-1-1-1,1 1 1,0-1 0,0 1-1,-1-1 1,1 1-1,0 0 1,-1-1-1,1 1 1,-1 0 0,1 0-1,-1-1 1,1 1-1,-1 0 1,1 0 0,-1 1-1,21 58 930,-20-56-819,7 29 580,19 61 1083,-24-86-1675,0 0 1,1-1 0,-1 0 0,1 0-1,1 0 1,-1 0 0,1 0 0,1-1-1,6 7 1,-10-11-112,0 0 0,0 0 0,0 0-1,0-1 1,0 1 0,0-1 0,1 0-1,-1 1 1,0-1 0,1 0 0,-1 0 0,1 0-1,-1-1 1,1 1 0,-1-1 0,1 1-1,-1-1 1,1 0 0,0 0 0,-1 0-1,1 0 1,-1 0 0,1-1 0,0 1 0,-1-1-1,1 0 1,-1 0 0,1 0 0,-1 0-1,0 0 1,1 0 0,-1 0 0,0-1-1,0 1 1,0-1 0,0 0 0,0 0 0,0 0-1,-1 0 1,1 0 0,0 0 0,1-3-1,4-7-371,0 0-1,0-1 0,-1 0 0,-1 0 0,0 0 0,4-21 0,-2-21-1482,-7 45 1103,1-1 0,0 1 0,1 0 0,0 0 0,6-17 0,-8 27 751,0 0 1,0 0-1,1-1 1,-1 1 0,0 0-1,0 0 1,0 0 0,0 0-1,1-1 1,-1 1-1,0 0 1,0 0 0,0 0-1,1 0 1,-1 0 0,0 0-1,0-1 1,0 1-1,1 0 1,-1 0 0,0 0-1,0 0 1,1 0-1,-1 0 1,0 0 0,0 0-1,1 0 1,-1 0 0,0 0-1,0 0 1,1 0-1,-1 1 1,0-1 0,0 0-1,0 0 1,1 0 0,-1 0-1,0 0 1,0 0-1,0 0 1,1 1 0,-1-1-1,0 0 1,0 0-1,0 0 1,0 1 0,1-1-1,-1 0 1,0 0 0,0 0-1,0 1 1,0-1-1,0 0 1,0 0 0,0 0-1,0 1 1,6 12 828,0 1 1,-1 0-1,4 21 1,-5-18-135,1 0 0,12 26 0,-13-34-506,1-1 1,0 1-1,1-1 0,-1 0 1,2 0-1,-1 0 0,1-1 0,0 0 1,12 8-1,-15-12-148,1 0 0,0 0-1,-1-1 1,1 0 0,0 0-1,0 0 1,1 0 0,-1-1-1,0 0 1,1 0 0,-1-1 0,0 1-1,1-1 1,-1 0 0,1-1-1,-1 1 1,0-1 0,1 0 0,4-2-1,-6 2-52,1-1-1,-2 0 0,1 0 0,0-1 1,0 1-1,-1-1 0,1 1 1,-1-1-1,0 0 0,0-1 1,0 1-1,0 0 0,-1-1 0,1 0 1,-1 1-1,0-1 0,0 0 1,0 0-1,-1 0 0,1 0 1,-1-1-1,0 1 0,1-5 0,1-12-388,0 0-1,-1-1 0,-1-28 0,-1 46 348,0-8-166,0 0 0,-1 1 0,-1-1 0,0 0 0,0 1 0,-1-1 0,0 1 0,-1 0 0,-1 0 0,0 0 0,0 0 0,-1 1 0,0 0 0,-1 0 0,0 1 0,0 0 0,-1 0-1,0 0 1,-1 1 0,-12-9 0,19 16 235,0-1-1,0 0 0,-1 1 0,1 0 0,-1 0 0,1-1 0,-1 2 0,1-1 1,-1 0-1,1 0 0,-1 1 0,0-1 0,1 1 0,-1 0 0,0 0 0,1 0 1,-1 0-1,0 0 0,0 1 0,1-1 0,-1 1 0,-4 1 0,4 1 91,0-1 0,1 0-1,-1 0 1,1 1 0,-1-1 0,1 1-1,0 0 1,0 0 0,0 0-1,1 0 1,-1 0 0,1 0 0,0 0-1,-1 1 1,0 4 0,-2 14 489,0 1 1,1-1-1,1 1 1,2 26-1,0-41-565,0 3 115,1 0 0,0 0-1,1 0 1,0 1 0,0-2-1,1 1 1,1 0 0,0-1 0,0 1-1,1-1 1,11 17 0,-11-21-101,0 1-1,0-1 1,0-1 0,1 1 0,0-1 0,0 0-1,0 0 1,0 0 0,1-1 0,0 0 0,0-1-1,0 1 1,0-1 0,1-1 0,-1 1 0,1-1-1,13 1 1,-11-1-20,0-1 0,0-1-1,0 0 1,0 0 0,0-1-1,-1 0 1,1-1 0,0 0-1,-1 0 1,1-1 0,-1 0-1,0-1 1,0 0 0,11-7-1,-12 5-23,1-1 0,-1 0 0,-1 0 0,1-1 0,-1 0 0,-1-1 0,1 1 0,-1-1 0,-1-1 0,0 1 0,0-1 0,-1 1 0,4-14 0,2-14-576,-2 0-1,-2-1 0,-1 0 0,-2 0 0,-1 0 1,-2 0-1,-10-72 0,9 96 263,-1 0 1,-1 0-1,0 0 0,-1 1 0,0-1 1,-1 1-1,-12-23 0,7 28 950,4 13 134,2 22 427,4-24-1117,-4 48 857,2-1 0,2 1-1,3 0 1,13 77 0,-12-110-843,-1 0 0,2 0 0,1-1 0,0 1 0,1-1 0,1-1 0,0 1 0,1-1 0,1-1 0,1 0 0,0 0 0,1-1 0,0 0 0,1-1 0,0-1 0,17 12 0,-21-19-67,0 0 0,0 0 0,0-1 0,1 0 0,-1 0 0,1-2-1,0 1 1,0-1 0,0 0 0,1-1 0,13 0 0,-17-1-16,0 0 1,-1-1 0,1 0 0,0 0-1,-1 0 1,1-1 0,-1 0-1,0-1 1,0 1 0,0-1 0,0 0-1,0 0 1,0-1 0,-1 0 0,1 0-1,-1 0 1,0-1 0,5-6-1,-1-1-92,0-1-1,-1 0 1,0-1-1,-1 0 1,-1 0-1,0-1 1,-1 1-1,0-1 1,-1 0-1,2-19 1,-1-17-1324,0-89 1,-6 111 857,2 22 414,-2-33-308,1 39 428,0 0 0,0 0 0,0-1 0,0 1 0,0 0 0,0 0-1,0 0 1,-1 0 0,1-1 0,-1 1 0,1 0 0,0 0 0,-1 0 0,0 0-1,1 0 1,-1 0 0,0 0 0,1 0 0,-1 0 0,0 0 0,0 1-1,0-1 1,-1-1 0,1 2 30,1 0-1,-1 1 1,1-1 0,-1 0-1,1 0 1,0 1 0,-1-1-1,1 0 1,0 0 0,-1 1-1,1-1 1,0 1-1,-1-1 1,1 0 0,0 1-1,-1-1 1,1 1 0,0-1-1,0 1 1,0-1 0,-1 0-1,1 1 1,0-1-1,0 1 1,0-1 0,0 1-1,0-1 1,0 1 0,0-1-1,0 2 1,-2 22 299,2-18-157,-2 31 691,-1 16 580,6 102 1,-1-140-1363,0 0-1,0-1 1,2 0-1,0 1 1,0-1 0,1-1-1,1 1 1,1-1 0,-1 0-1,2 0 1,16 21-1,-20-30-121,-1 0-1,1-1 1,0 1-1,0-1 0,0 0 1,1 0-1,-1 0 1,1-1-1,-1 0 0,1 0 1,0 0-1,0 0 1,0-1-1,0 0 0,0 0 1,0 0-1,1 0 1,6-1-1,-7 0-313,0-1-1,0 1 1,0-1 0,1-1-1,-1 1 1,0 0 0,0-1-1,-1 0 1,1-1 0,0 1-1,5-4 1,24-24-8136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4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30 9858,'0'0'1672,"0"26"-154,-1 13-846,0 6 542,5 65 1,-2-99-1102,0-1 0,0 1 0,1-1 0,0 1 0,0-1 0,2 0 0,-1 0 0,1-1 0,0 1 0,1-1 0,0 0 0,1-1 0,13 14 0,-15-16-100,1-1 0,0 0 0,0-1-1,0 0 1,0 1 0,1-2 0,0 1 0,0-1 0,0 0 0,0-1-1,0 1 1,0-2 0,1 1 0,-1-1 0,1 0 0,0 0 0,-1-1 0,1 0-1,-1 0 1,10-2 0,-12 0-47,0 0 0,0 0 1,0 0-1,-1 0 0,1-1 0,-1 0 0,0 0 0,0 0 0,0 0 0,0-1 0,0 1 1,-1-1-1,1 0 0,-1 0 0,0 0 0,-1-1 0,1 1 0,-1-1 0,1 1 0,-1-1 1,-1 0-1,3-9 0,3-10-534,-1 0 0,-2 0 0,3-33 0,-2-136-2415,-5 154 2927,0 73 1013,0 15 657,10 91-1,-9-127-1532,2 0-1,0 0 1,0 0 0,1-1-1,1 1 1,0-1 0,0 0-1,2 0 1,-1-1 0,1 0-1,1 0 1,10 11 0,-15-19-76,0 0 0,0 0 0,0 0 1,1 0-1,0 0 0,-1-1 0,1 0 0,0 0 1,0 0-1,0 0 0,0 0 0,1-1 1,-1 0-1,0 0 0,1 0 0,-1 0 0,1-1 1,-1 1-1,1-1 0,-1 0 0,0-1 0,1 1 1,-1-1-1,1 0 0,-1 0 0,0 0 1,1-1-1,-1 1 0,0-1 0,0 0 0,0 0 1,-1-1-1,1 1 0,0-1 0,-1 0 1,1 0-1,-1 0 0,0 0 0,0 0 0,0-1 1,-1 0-1,1 1 0,-1-1 0,0 0 0,3-7 1,5-14-475,-1 0 1,-2 0 0,0-1-1,-2 0 1,4-39 0,12-56-1003,-11 102 1359,-10 19 117,0 0-1,1 0 0,-1 0 1,1 0-1,-1-1 1,0 1-1,1 0 0,-1 0 1,1 0-1,-1 0 1,0 1-1,1-1 0,-1 0 1,1 0-1,-1 0 1,0 0-1,1 0 0,-1 0 1,0 1-1,1-1 1,-1 0-1,0 0 0,1 0 1,-1 1-1,0-1 1,1 0-1,-1 1 0,0-1 1,0 0-1,1 1 1,15 33 838,-7 1-6,1 9 157,30 77 0,-36-111-961,0 0-1,1 0 1,0 0 0,1-1-1,0 0 1,1 0 0,0 0 0,0-1-1,0 0 1,1 0 0,1-1-1,17 13 1,-23-18-159,1-1 0,-1 1 0,0-1 1,1 1-1,-1-1 0,1 0 0,-1 0 0,1-1 0,-1 1 0,1-1 0,0 1 1,-1-1-1,1 0 0,-1-1 0,1 1 0,0-1 0,-1 1 0,1-1 1,-1 0-1,1 0 0,-1-1 0,1 1 0,-1-1 0,0 0 0,0 0 0,0 0 1,0 0-1,4-4 0,19-23-5635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4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8786,'0'0'4329,"0"0"-2897,0 129-360,0-56 193,0 7-393,3 2-320,12-4-40,2-5-336,3-10-112,4-14-64,1-14-200,0-13-256,14-22-472,-7 0-1321,-4-11-2112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5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20 200 10242,'0'0'2542,"0"0"-959,8 24-672,27 78-91,-32-96-768,0 0 0,0 0 0,0 0 0,1-1 0,0 1-1,0-1 1,0 0 0,0 0 0,1 0 0,0-1 0,0 0 0,0 0 0,1 0 0,-1 0 0,1-1-1,0 0 1,0 0 0,0-1 0,0 1 0,0-1 0,1-1 0,-1 1 0,1-1 0,-1 0-1,1-1 1,0 1 0,-1-1 0,1-1 0,-1 1 0,1-1 0,-1 0 0,1-1 0,-1 1-1,1-1 1,-1-1 0,0 1 0,0-1 0,0 0 0,-1 0 0,1-1 0,-1 0 0,1 0 0,-1 0-1,6-7 1,-5 3-60,0 0 0,0-1 0,-1 0 0,0 0 0,-1 0 0,0 0 0,0-1 0,-1 0 0,0 1 0,-1-1 0,0-1 0,0 1 0,-1 0 0,-1 0 0,0 0 0,0-1 0,-1 1-1,0 0 1,-4-16 0,3 17-7,-1 0-1,0 0 0,0 1 0,-1-1 1,0 1-1,0 0 0,-1 0 1,0 1-1,0-1 0,-1 1 0,0 0 1,-1 1-1,1 0 0,-1-1 1,0 2-1,-1-1 0,1 1 0,-1 1 1,0-1-1,0 1 0,-18-6 0,19 8 7,-1-1-1,0 2 0,0-1 0,0 1 1,0 0-1,-1 1 0,1 0 0,0 0 1,0 1-1,0 0 0,0 0 0,-15 5 1,18-4 8,-1 1 1,1-1 0,0 1 0,0 1 0,0-1 0,1 1 0,-1-1 0,1 1-1,0 1 1,0-1 0,0 1 0,1-1 0,-1 1 0,1 0 0,0 0 0,0 0-1,1 1 1,-3 7 0,0 2-1,1 0 0,0 1 0,1 0 0,0 0 0,2 0 0,0 0 0,1 25 0,0-34-19,1-1 0,-1 0 0,1 1 0,1-1 0,-1 0-1,1 0 1,0 0 0,0 0 0,1 0 0,0 0 0,0 0 0,0-1 0,0 0-1,1 1 1,0-1 0,0-1 0,1 1 0,-1-1 0,1 1 0,0-1 0,11 6-1,-4-5-482,1-1 0,0 0 0,0-1 0,0 0 0,0-1-1,16 1 1,19-2-3783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5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10666,'0'0'1641,"0"0"-877,0 0 156,3 27 624,-2-10-1341,27 224 1741,-20-200-1771,19 58 0,-22-93-121,-2-19-47,-1-23-19,-2 28 12,0-45 8,7-58 1,-5 96 4,1 0-1,0 0 1,1 1-1,0-1 0,1 1 1,1 0-1,0 0 1,14-23-1,-17 33 20,0 0 0,0 0 0,1 0-1,-1 0 1,1 0 0,0 1 0,0-1 0,0 1 0,1 0 0,-1 1 0,1-1 0,-1 1-1,1 0 1,0 0 0,0 0 0,0 0 0,0 1 0,0 0 0,0 0 0,0 1 0,1-1-1,-1 1 1,0 0 0,0 0 0,1 1 0,-1 0 0,10 2 0,1 2 44,-1 1 1,1 1 0,-1 0-1,0 1 1,0 0-1,-1 1 1,16 14 0,-23-18-305,48 34-159,-16-21-5919,-26-15-2950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5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 12019,'0'0'3984,"0"0"-3143,0 0-225,0 0-160,0 0 232,156 0-344,-109 0-272,0 0 120,-5 0-192,-5-2-64,-18 2-384,-6 0-632,-13 0-2945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6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4761,'0'0'9978,"0"0"-8346,0 0-999,0 0 303,0 0-184,166 27-312,-115-25-176,-4-2-264,3 0-632,-11 0-784,-14-5-8506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6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30 361 3321,'0'0'7067,"0"0"-4488,0 0-1226,-5-22 132,-3-15-751,1-1 0,-3-69 1,11 78-456,0 0 0,1 0 0,9-36 0,-11 61-290,0 4-65,0 3 38,13 486 419,-5-282-225,-4-164-363,-4-44 165,0 1 0,1-1 0,-1 1 0,0-1-1,0 1 1,0-1 0,1 1 0,-1 0 0,0-1 0,1 1 0,-1 0 0,0-1 0,1 1 0,-1 0 0,0-1 0,1 1 0,-1 0 0,1 0-1,-1-1 1,1 1 0,-1 0 0,0 0 0,1 0 0,-1 0 0,1 0 0,-1-1 0,1 1 0,-1 0 0,1 0 0,-1 0 0,1 0 0,-1 0-1,1 1 1,-1-1 0,1 0 0,-1 0 0,1 0 0,-1 0 0,0 0 0,1 1 0,-1-1 0,1 0 0,-1 0 0,1 1 0,-1-1 0,0 0-1,1 1 1,-1-1 0,0 0 0,1 1 0,-1-1 0,0 1 0,0-1 0,1 0 0,-1 1 0,0-1 0,0 1 0,0-1 0,0 1 0,1-1 0,-1 1-1,0-1 1,0 0 0,0 2 0,13-33-3767,-1-8-4687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6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10802,'0'0'1531,"0"0"-250,0 0 224,0 28-203,-1 14-914,3 116 615,1-133-922,0-1 1,2 1 0,1-1 0,0 0-1,2-1 1,1 0 0,0 0-1,2-1 1,1 0 0,1 0-1,25 32 1,-28-41-80,-1-2 1,2 1-1,0-1 0,0-1 1,1 1-1,0-2 0,0 0 1,1-1-1,1 0 0,-1 0 1,1-2-1,1 0 0,-1 0 1,1-2-1,0 0 0,0 0 1,0-1-1,0-1 0,27 0 1,-35-2-6,0 0 1,-1-1 0,1 0 0,-1-1 0,1 1-1,-1-1 1,0-1 0,0 1 0,0-1-1,0 0 1,0 0 0,0-1 0,-1 1 0,10-10-1,-8 6-5,-1 0 1,0-1-1,0 0 0,-1 0 0,0 0 0,0-1 0,-1 0 0,0 0 0,3-11 1,1-12-2,-1 1 0,-2-2 0,-1 1 0,-1-65 1,-4 82 37,0-1 1,-1 0 0,0 1-1,-1-1 1,-1 1 0,0 0 0,-1 0-1,-1 0 1,-1 1 0,0 0-1,0 0 1,-1 1 0,-17-21-1,16 24-9,0 0 0,0 0 0,-1 1-1,0 0 1,-1 1 0,0 1-1,0-1 1,-1 2 0,0-1 0,0 2-1,0 0 1,-1 0 0,0 1-1,0 1 1,0 0 0,-18-2-1,21 4-40,0 0 0,1 1 0,-1 0-1,0 1 1,1 0 0,-1 0-1,1 1 1,0 0 0,-18 7-1,22-7-34,1 1-1,-1 0 0,1 0 1,0 0-1,0 1 0,0-1 1,0 1-1,0 0 0,1 0 0,0 0 1,0 1-1,0-1 0,0 1 1,1-1-1,0 1 0,0 0 1,0 0-1,0 0 0,-1 11 1,-1 9-1551,2 1 0,0 40 0,2-64 1373,0 50-8205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10746,'0'0'1593,"0"0"-1033,0 0-232,0 0 0,0 0 1352,0 0-343,0 0-633,186 2-272,-117-6-296,0-5-136,-2 0 0,27-2-176,-15 0-1241,-12 2-3272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7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196 1 10282,'0'0'1858,"0"0"-536,0 0 154,0 0-313,0 0-454,0 0-233,-19 8-208,3-3-203,10-4-40,0 1 0,0 0 0,0 0-1,0 1 1,0-1 0,0 1-1,1 0 1,-1 1 0,1-1 0,0 1-1,0 0 1,1 1 0,-1-1 0,1 1-1,0 0 1,0 0 0,0 0-1,-3 8 1,-6 19 106,2 1-1,1 0 0,2 0 1,1 1-1,2 0 1,1 0-1,2 1 1,1-1-1,6 58 0,-2-75-114,0 1-1,1-1 0,1-1 0,0 1 1,1-1-1,1 0 0,0 0 0,2-1 0,-1 0 1,2 0-1,0-1 0,1 0 0,0-1 0,21 20 1,-23-25-20,0 0 0,0-1 0,0 0 0,1 0 0,0-1 0,1 0 0,-1-1 0,1 0 0,0-1 0,0 0 0,1-1 0,-1 0 0,1-1 0,-1 0 0,1-1 0,0 0 1,-1-1-1,1 0 0,0 0 0,0-2 0,-1 0 0,20-5 0,-23 4 3,0-1 1,0 0-1,-1-1 1,0 1 0,0-1-1,0-1 1,0 0-1,-1 0 1,0 0-1,0 0 1,-1-1-1,0 0 1,0 0-1,0-1 1,-1 1 0,0-1-1,-1 0 1,0 0-1,3-11 1,-1 3 19,-1 0 0,0 0 1,-1-1-1,-1 0 0,-1 1 1,0-1-1,-1 0 0,-1 0 1,-3-19-1,2 30-9,0 0 1,0-1-1,0 1 0,-1 0 1,0 0-1,0 1 0,0-1 1,-1 1-1,0-1 0,0 1 1,0 0-1,0 1 0,-1-1 1,0 1-1,0 0 0,0 0 1,-1 0-1,1 1 0,-1 0 1,0 0-1,0 0 0,0 1 1,0 0-1,0 0 0,-1 0 1,-12-1-1,9 2-30,0-1 0,1 2 1,-1-1-1,0 2 0,0-1 0,0 1 0,0 1 1,1 0-1,-1 0 0,0 1 0,1 0 0,0 0 1,0 1-1,0 1 0,0-1 0,1 1 0,-11 8 1,11-5-71,0 0 1,0 1 0,0 0 0,1 0 0,1 0 0,-1 1 0,1 0 0,1 1 0,0-1 0,-5 16 0,5-6-922,0 0 0,1 1 0,1-1 0,-1 40 0,3-10-6471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27.9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86 10266,'0'0'1770,"0"0"-738,0 0 202,0 0 197,0 0-399,0 0-463,0 72 556,-1-57-1065,1 0 1,0 1-1,1-1 0,1 0 1,0-1-1,1 1 1,0 0-1,1-1 1,1 1-1,0-1 1,12 20-1,-8-19-37,1 0 0,1-1 0,0 0 0,1 0 0,0-1-1,1-1 1,1 0 0,-1-1 0,2-1 0,15 9 0,-18-12-26,1-1 1,-1 0-1,1-1 1,0-1 0,1 0-1,-1 0 1,1-2-1,-1 1 1,1-2-1,0 0 1,0-1-1,0 0 1,19-3-1,-26 1 2,-1 1-1,1-2 0,-1 1 1,0-1-1,0 0 0,0 0 1,0 0-1,0-1 0,-1 0 1,0 0-1,0-1 0,0 1 1,0-1-1,-1 0 0,1-1 1,-1 1-1,-1-1 0,1 1 1,-1-1-1,0 0 0,0 0 1,-1-1-1,4-10 1,1-8 17,-1 1 0,-1-2 0,-2 1 1,2-49-1,-3 31 58,-1-62 447,-2 95-375,0 0 0,0 0 0,-1 0-1,0 0 1,-1 1 0,0-1 0,-9-17 0,12 27-151,0-1 0,0 1 0,0-1 0,0 1 0,-1-1 1,1 1-1,0-1 0,0 1 0,-1-1 0,1 1 0,0-1 1,0 1-1,-1-1 0,1 1 0,-1 0 0,1-1 0,0 1 1,-1 0-1,1-1 0,-1 1 0,1 0 0,-1 0 0,1-1 1,-1 1-1,1 0 0,-1 0 0,1 0 0,-1 0 0,1 0 1,-1-1-1,1 1 0,-1 0 0,1 0 0,-1 0 0,1 0 1,-1 1-1,0-1 0,1 0 0,-1 0 0,1 0 0,-1 0 1,1 0-1,-1 1 0,1-1 0,-1 0 0,1 1 0,0-1 1,-1 0-1,1 1 0,-1-1 0,1 0 0,0 1 0,-1-1 1,1 1-1,0-1 0,-1 0 0,1 1 0,0-1 0,0 1 1,-1-1-1,1 1 0,0-1 0,0 1 0,0-1 0,0 1 1,0 0-1,-14 41-2025,13-37 1440,-7 22-3308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35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4489,'0'0'2402,"0"0"-576,0 0-195,0 0-258,0 0-570,0 0-235,0 0-113,0 0-138,0 0-45,8 0-98,51-1-75,-38-1-93,1 1-1,-1 1 1,0 1 0,1 1-1,-1 1 1,0 1-1,27 8 1,-14 1 32,-1 2 0,-1 1 1,0 2-1,-1 1 1,-1 1-1,49 44 0,-65-52-20,0 2 1,-2-1-1,1 2 0,-2 0 0,0 0 0,-1 1 1,-1 0-1,0 0 0,-1 1 0,0 1 0,-2-1 1,0 1-1,-1 0 0,5 37 0,-9-39-4,-1 0 1,0 0-1,-1 0 0,0 0 0,-1 0 0,-1-1 1,-1 1-1,0-1 0,-11 26 0,10-31-3,0 0 1,-1-1-1,0 1 0,0-2 1,-1 1-1,0 0 0,-1-1 1,1-1-1,-2 1 0,1-1 0,-1 0 1,0-1-1,0 0 0,-1-1 1,-10 5-1,14-7-2,0-1 1,-1 1-1,1-1 0,-1-1 1,0 1-1,1-1 0,-1 0 1,0-1-1,0 0 1,0 0-1,1 0 0,-1-1 1,0 0-1,0 0 0,1 0 1,-1-1-1,-8-4 0,5 1-238,0 0 0,1-1 0,-1 0 0,1-1 0,1 0 0,-1-1 0,1 1 0,0-2 0,-8-11 0,-12-16-2527,7 2-2051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36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8914,'0'0'2064,"0"0"-1592,0 0-304,0 0 537,0 0-273,17 142-136,-9-82 16,-1 4-264,3-1 264,0-3-192,0-7-120,0-9 0,7-8-296,5-7-504,-4-14-1873,-3-8-2088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36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7866,'0'0'1268,"0"0"180,0 0 130,0 0-621,22 16-194,71 49-76,-90-63-655,-1 0 0,1 0 0,-1 0 0,1-1 0,0 1 0,0-1 0,-1 0 0,1 0-1,0 0 1,0 0 0,0 0 0,0 0 0,1-1 0,-1 0 0,0 1 0,0-1 0,0-1 0,4 1 0,4-1 81,-9 1-101,0-1 1,0 1-1,0 0 0,0 0 0,0-1 1,0 1-1,0-1 0,0 0 0,0 0 0,0 0 1,0 0-1,0 0 0,0 0 0,-1 0 0,1 0 1,0-1-1,-1 1 0,1-1 0,-1 1 1,3-4-1,-1 1 5,-1-1 0,1 0 0,-1 0 0,0 0 0,0 0 0,-1 0 0,1 0 0,0-7 0,0-5-10,-1-1 1,0 1-1,-1-1 1,-3-22-1,1 31-70,0 0 0,0 0 1,-1 0-1,0 1 0,-1-1 0,1 1 0,-2 0 1,-8-14-1,11 18 44,-1 1 0,0-1 0,1 1 0,-1 0 0,-1-1 0,1 1 0,0 1 0,-1-1 0,1 0 0,-1 1 0,0 0 0,0 0 0,0 0 0,0 0 1,0 0-1,0 1 0,-1 0 0,1 0 0,-9-1 0,12 3 14,-1-1 1,0 1-1,0 0 1,1 0-1,-1-1 1,0 1-1,1 0 1,-1 0-1,1 1 1,-1-1-1,1 0 0,-1 0 1,1 1-1,0-1 1,0 1-1,0-1 1,0 1-1,0 0 1,0-1-1,0 1 1,0 0-1,1 0 1,-1-1-1,1 1 1,-1 0-1,1 3 1,-10 53-40,9-36 147,0 0 0,2-1 0,0 1 0,8 41 0,-6-53-48,0 0-1,0-1 0,1 0 1,0 0-1,1 0 1,0 0-1,0-1 0,1 0 1,0 0-1,1 0 1,0-1-1,0 0 0,9 7 1,-6-6-33,1 0 1,1-1 0,-1 0 0,1-1-1,0 0 1,1-1 0,-1-1-1,1 0 1,0 0 0,0-1 0,24 1-1,-29-3-90,0-1 0,1 0-1,-1 0 1,0-1 0,1 0-1,-1 0 1,0-1-1,0 0 1,0-1 0,0 0-1,0 0 1,-1-1 0,1 1-1,-1-2 1,0 1 0,0-1-1,0 0 1,-1 0 0,0-1-1,7-8 1,4-9-1328,-1 0 1,-1-2-1,17-36 0,-6-3-2614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3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1096,'0'0'6499,"0"0"-3956,0 0-761,0 0-230,0 0-661,0 0-522,-5 23-36,-4 10-120,3 0 1,0 1-1,2 0 1,1 44 0,12 30 221,30 141-1,0-10-458,-37-226-141,-1-5-145,0-1 0,0 1 0,-1 0 0,0 0 0,-1-1 0,-1 11 0,2-17 235,-1-1-1,1 1 1,-1 0-1,1 0 1,-1-1-1,1 1 1,-1 0-1,0-1 1,0 1-1,1 0 1,-1-1-1,0 1 1,0-1 0,0 0-1,0 1 1,1-1-1,-1 0 1,0 1-1,0-1 1,0 0-1,0 0 1,0 0-1,0 0 1,0 0-1,0 0 1,0 0-1,0 0 1,0 0-1,0 0 1,0 0 0,1-1-1,-1 1 1,0 0-1,0-1 1,0 1-1,0 0 1,0-1-1,-1 0 1,-33-20-2848,21 8 2131,1-1 0,1 0 0,-18-28 0,25 35 1108,1-1-1,0 1 0,0-1 0,0 0 0,1 0 0,1-1 0,-1 1 0,1 0 0,1-1 0,-2-12 0,4 20-153,0 1 0,0-1 0,0 0 0,0 1 0,0-1 1,0 1-1,0-1 0,0 1 0,0-1 0,0 1 0,0 0 0,0-1 0,0 1 0,1 0 0,-1 0 0,0 0 0,0 0 0,0 0 0,0 0 0,2 1 0,32 0 545,-33-1-450,21 2 276,29 1 644,75-3 1,-109-2-1113,0 0 0,0-1 0,-1-1 0,1-1 0,-1-1 0,0 0 0,32-17 0,-30 12-68,1-1-1,-2-1 0,0-1 0,-1 0 0,0-1 1,24-29-1,-33 34-39,-1 1 1,0-2-1,0 1 0,-1-1 1,-1 0-1,0 0 1,0-1-1,-1 1 0,0-1 1,-1 0-1,-1 0 1,0 0-1,1-22 0,-3 34 44,0-1 0,0 1-1,0-1 1,0 1 0,0-1-1,0 1 1,0-1 0,0 1-1,0-1 1,0 1 0,0-1-1,0 1 1,0-1 0,0 1-1,0-1 1,-1 1 0,1-1-1,0 1 1,0-1 0,-1 1-1,1 0 1,0-1 0,-1 1-1,1-1 1,0 1 0,-1 0-1,1-1 1,0 1 0,-1 0-1,1-1 1,-1 1 0,1 0-1,-1 0 1,1-1 0,-1 1-1,1 0 1,-1 0 0,1 0-1,-1 0 1,1 0 0,-1 0-1,1 0 1,-1 0 0,1 0-1,-1 0 1,1 0-1,-1 0 1,1 0 0,-1 0-1,1 0 1,-1 0 0,1 0-1,-1 1 1,1-1 0,-1 0-1,1 0 1,0 1 0,-1-1-1,1 0 1,-1 1 0,1-1-1,0 0 1,-1 1 0,1-1-1,0 1 1,-1-1 0,1 1-1,-28 30 26,22-17-20,0 0 1,1 0-1,0 0 0,1 1 0,1 0 1,-3 21-1,2 92 2,4-112 0,0-6 1,1-1 0,0 1 0,1 0-1,0-1 1,1 1 0,-1-1 0,2 0 0,0 0-1,0 0 1,0 0 0,1-1 0,0 1 0,1-1-1,0-1 1,0 1 0,9 7 0,-10-10-13,0 0-1,0-1 1,1 0 0,0 0 0,0 0 0,0-1 0,0 0-1,0 0 1,0-1 0,1 0 0,-1 0 0,1 0 0,0-1-1,0 1 1,-1-2 0,1 1 0,0-1 0,0 0 0,0-1-1,0 1 1,0-1 0,-1-1 0,1 1 0,8-4 0,-10 2-62,1 0 1,0 0-1,0-1 1,-1 0-1,0 0 1,0-1-1,0 1 1,-1-1-1,1 0 1,-1 0-1,0-1 1,0 1 0,-1-1-1,0 0 1,0 0-1,0 0 1,-1 0-1,0 0 1,0-1-1,1-7 1,3-11-251,-2-1 0,-1 0 0,0-46 1,-2 45 165,0 19 151,-1 0 1,1-1-1,-2 1 1,1 0-1,-1 0 1,0-1-1,-1 1 1,0 0-1,0 0 1,-4-7-1,1 73-85,7-29 127,1-1-1,2 0 1,1 1-1,1-1 0,12 29 1,-7-17 128,13 60 1,-47-174 1113,14 54-1388,1-1-1,2 0 1,-6-35 0,9 38-143,1 0 1,0 1 0,2-1-1,0 0 1,6-28-1,-7 42 225,1 0 0,1 0 0,-1 0 0,0 1 0,1-1-1,0 1 1,0-1 0,0 1 0,0-1 0,1 1 0,-1 0 0,1 0 0,0 0 0,0 1-1,0-1 1,0 1 0,0-1 0,0 1 0,1 0 0,-1 0 0,1 1 0,-1-1-1,1 1 1,0 0 0,0 0 0,0 0 0,0 0 0,0 0 0,0 1 0,-1 0 0,7 0-1,-2 1 72,0 0-1,0 0 1,-1 1-1,1 0 0,0 0 1,-1 1-1,1 0 1,-1 0-1,0 1 1,0 0-1,0 0 0,-1 0 1,0 1-1,1 0 1,-1 1-1,-1-1 0,1 1 1,-1 0-1,0 0 1,-1 1-1,1 0 0,5 12 1,-2-3 102,0 0 0,-1 1 0,-1 0 0,0 0 1,-2 0-1,0 1 0,0 0 0,-2-1 0,1 23 0,-3 0-40,0-26-53,0-26 237,-4-62-663,2 46-265,1 1-1,1-1 1,7-46-1,-6 69 613,0 1 0,1-1 0,-1 1 0,1 0 0,0-1 0,1 1-1,-1 0 1,1 0 0,-1 0 0,1 0 0,1 1 0,-1-1 0,6-4-1,-8 7 33,1 0 0,0 0-1,0-1 1,0 1 0,0 0-1,0 0 1,0 1 0,0-1-1,0 0 1,0 1 0,0-1-1,0 1 1,0 0 0,0 0-1,1 0 1,-1 0 0,0 0-1,0 0 1,0 0 0,0 1-1,1-1 1,-1 1 0,0 0-1,0-1 1,0 1 0,0 0-1,0 0 1,-1 0 0,1 0-1,0 1 1,0-1-1,2 3 1,15 17 581,-1 0 0,-1 2 1,-1 0-1,24 46 0,5 6 7,-36-62-541,-3-3-31,0 0-1,1 0 1,0-1 0,1 0 0,15 14 0,-22-23-26,-1 0 0,0 1 1,0-1-1,0 0 1,0 0-1,0 0 0,1 1 1,-1-1-1,0 0 0,0 0 1,1 0-1,-1 0 1,0 0-1,0 0 0,0 1 1,1-1-1,-1 0 1,0 0-1,0 0 0,1 0 1,-1 0-1,0 0 0,0 0 1,1 0-1,-1 0 1,0 0-1,0 0 0,1 0 1,-1 0-1,0 0 0,0 0 1,1-1-1,-1 1 1,0 0-1,0 0 0,1 0 1,-1 0-1,0 0 1,0 0-1,0-1 0,1 1 1,-1 0-1,0 0 0,0 0 1,0-1-1,0 1 1,1 0-1,-1 0 0,0 0 1,0-1-1,0 1 1,0 0-1,0 0 0,0-1 1,0 1-1,0 0 0,0 0 1,0-1-1,0-19 151,0 13-148,-2-87-209,0 34-286,7-82 0,-5 141 486,0 1 0,0-1 0,0 0 0,0 0 0,0 1 0,0-1 0,0 0 0,0 1 0,0-1 0,0 0 0,1 1 0,-1-1 0,0 0 0,1 1 0,-1-1 0,0 1 0,1-1 0,-1 1 0,0-1 0,1 0 0,-1 1 0,1-1 0,-1 1 0,1 0 0,0-1 0,-1 1 0,1-1 0,-1 1 1,1 0-1,0 0 0,-1-1 0,1 1 0,0 0 0,-1 0 0,1 0 0,0 0 0,0-1 0,1 2-3,-1-1 0,0 1 0,1-1 0,-1 1 0,0 0 0,0-1 0,0 1 0,0 0 0,0 0 0,0 0 0,0 0 0,0 0 0,0 0 0,0 0 0,0 0 0,-1 0 0,1 1 0,0-1 0,0 2 0,10 26 192,11 49 0,-14-46 10,2-1 1,15 37-1,-22-60-162,1-1 0,0 1 0,1-1 0,0 0 0,0 0 0,0 0 0,1-1 0,0 1 0,0-1 0,1-1 0,-1 1 0,1-1 0,9 4 0,-12-6-21,0-1 1,0 0-1,0 0 0,0 0 0,1 0 1,-1-1-1,1 0 0,-1 0 0,1 0 1,-1 0-1,1-1 0,-1 0 0,1 0 1,0 0-1,-1-1 0,1 1 0,-1-1 1,1 0-1,6-2 0,-7 0-33,0 1 1,1-1-1,-1 0 1,0-1-1,-1 1 0,1-1 1,-1 1-1,1-1 1,-1 0-1,0 0 0,0-1 1,-1 1-1,1 0 1,2-10-1,2-7-374,0 0 0,-2-1 0,-1 0 0,0-1 0,-2 1 0,0-34 0,-1 34-97,0 16 431,-1 1 1,1-1 0,-1 1 0,0-1-1,-1 0 1,1 1 0,-1-1 0,0 1-1,0-1 1,-1 1 0,0 0 0,0-1-1,-3-4 1,5 10 59,0 0 1,-1 0-1,1 0 0,0 0 1,0 0-1,-1 0 0,1 0 1,0 0-1,0 0 0,0 0 1,-1 0-1,1 0 0,0 0 1,0 1-1,-1-1 0,1 0 1,0 0-1,0 0 0,0 0 1,0 0-1,-1 1 0,1-1 1,0 0-1,0 0 0,0 0 1,0 1-1,0-1 0,-1 0 1,1 0-1,0 1 0,0-1 1,0 0-1,0 0 0,0 1 1,0-1-1,0 0 0,0 0 1,0 1-1,0-1 0,0 0 1,0 0-1,0 1 0,0-1 1,0 0-1,0 0 0,0 1 1,1-1-1,-1 0 0,0 0 1,0 0-1,0 1 0,-1 22 390,2-1-1,0 1 0,1-1 1,1 1-1,1-1 0,12 37 1,-14-49-319,2-1 1,0 1 0,0 0-1,0-1 1,2 0 0,-1 0-1,1-1 1,0 1 0,0-1-1,1 0 1,1-1 0,-1 0-1,1 0 1,0-1 0,0 0-1,1 0 1,11 5 0,-18-10-110,0 1 0,1-2 0,-1 1 0,1 0 0,-1 0 0,1-1 0,-1 0 0,1 1 0,-1-1 0,1 0 0,0 0 0,-1 0 0,1-1 0,-1 1 0,1 0 1,-1-1-1,1 0 0,-1 0 0,0 0 0,1 0 0,3-2 0,-3 1-196,0-1 1,0 0 0,0 0-1,0 0 1,0 0 0,-1 0-1,1-1 1,-1 1 0,0-1-1,0 0 1,-1 1 0,3-7-1,5-27-5043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3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14163,'0'0'1496,"0"0"-1080,0 0-416,0 0-72,0 0-1128,0 0-3081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3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10610,'0'0'1295,"0"0"-345,0 0 189,10 20-12,67 175 509,-65-151-1521,-7-25-42,1 0 0,0 0 0,1-1 0,13 24 0,-20-42-73,0 0 0,0 1 0,0-1-1,0 0 1,1 1 0,-1-1 0,0 0 0,0 0 0,0 1-1,0-1 1,0 0 0,0 1 0,1-1 0,-1 0 0,0 0 0,0 0-1,1 1 1,-1-1 0,0 0 0,0 0 0,1 0 0,-1 1-1,0-1 1,0 0 0,1 0 0,-1 0 0,0 0 0,1 0 0,-1 0-1,0 1 1,0-1 0,1 0 0,-1 0 0,0 0 0,1 0-1,-1 0 1,0 0 0,1 0 0,-1 0 0,0-1 0,1 1 0,-1 0-1,0 0 1,0 0 0,1 0 0,-1 0 0,0 0 0,1-1-1,-1 1 1,0 0 0,0 0 0,1 0 0,-1-1 0,0 1 0,0 0-1,0 0 1,1-1 0,-1 1 0,0 0 0,0 0 0,0-1-1,0 1 1,6-21-46,22-255-2292,-27 273 2320,-1-1 1,1 0-1,0 1 0,1-1 0,-1 1 0,1-1 1,-1 1-1,1-1 0,0 1 0,4-5 0,-6 8 16,1-1 0,-1 1 0,0-1 0,1 1 0,-1 0-1,1-1 1,-1 1 0,1 0 0,-1 0 0,1-1 0,-1 1-1,1 0 1,-1 0 0,1 0 0,-1 0 0,1-1 0,-1 1 0,1 0-1,-1 0 1,1 0 0,0 0 0,-1 0 0,1 0 0,-1 1-1,1-1 1,-1 0 0,2 0 0,-1 1 8,0 0-1,1 0 1,-1 0-1,0 1 1,0-1 0,0 0-1,0 0 1,0 1-1,0-1 1,0 1 0,0-1-1,-1 1 1,1-1 0,0 3-1,19 55 683,-16-41-448,2 0 0,0-1 0,1 1 0,1-1 0,15 24 1,-21-38-217,1 1 1,0-1 0,-1 0 0,2 0 0,-1 0 0,0 0-1,1 0 1,-1-1 0,1 0 0,0 1 0,0-1 0,-1-1-1,1 1 1,1 0 0,-1-1 0,0 0 0,0 0 0,1 0-1,-1-1 1,0 1 0,1-1 0,-1 0 0,0 0 0,1-1-1,-1 1 1,0-1 0,0 0 0,8-3 0,-6 2-23,0-1 0,0 0 0,-1 0 0,1-1 0,-1 1-1,0-1 1,0 0 0,-1-1 0,1 1 0,-1-1 0,0 0 0,0 0 0,0 0 0,3-7 0,8-13-123,18-46-1,-26 56 50,35-84-1249,-42 99 1305,0 0 1,0-1 0,0 1-1,0-1 1,0 1 0,0-1-1,1 1 1,-1-1 0,0 1-1,0 0 1,0-1 0,1 1-1,-1-1 1,0 1 0,0 0-1,1-1 1,-1 1 0,0 0 0,1-1-1,-1 1 1,0 0 0,1 0-1,-1-1 1,1 1 0,-1 0-1,0 0 1,1 0 0,-1-1-1,1 1 1,-1 0 0,1 0-1,-1 0 1,0 0 0,1 0-1,-1 0 1,1 0 0,-1 0-1,1 0 1,-1 0 0,1 0-1,-1 0 1,1 1 0,-1-1-1,0 0 1,1 0 0,-1 0-1,1 0 1,-1 1 0,0-1-1,1 0 1,-1 0 0,0 1-1,1-1 1,-1 0 0,0 1-1,1-1 1,-1 0 0,0 1-1,0-1 1,1 1 0,-1-1-1,0 0 1,0 1 0,0 0-1,10 30-37,-9-27 60,4 19 185,0 0 1,2 0-1,1-1 0,0 0 1,14 24-1,-20-42-160,1 1 0,0-1 0,0 1 0,0-1 0,0 0 0,1 0 0,0-1 0,0 1 1,0-1-1,0 0 0,0 0 0,1 0 0,-1 0 0,1-1 0,-1 0 0,1 0 0,0 0 0,0 0 0,0-1 0,0 0 0,1 0 0,-1 0 0,0-1 0,0 0 0,1 0 0,-1 0 0,0 0 0,0-1 0,10-3 0,-11 3-27,0-1-1,0 0 1,0 0-1,0 0 1,0 0 0,0-1-1,-1 1 1,0-1 0,1 0-1,-1 0 1,0-1-1,0 1 1,-1-1 0,1 1-1,-1-1 1,0 0 0,0 0-1,0 0 1,0 0-1,-1 0 1,1 0 0,0-7-1,2-5 1,0-1 1,-2-1-1,0 1 0,-1-23 0,-1 35-2,0-1-1,-1 0 1,0 0-1,0 0 1,-1 0 0,0 1-1,0-1 1,0 1-1,0-1 1,-1 1 0,0 0-1,0 0 1,0 0 0,-1 0-1,0 1 1,0-1-1,0 1 1,0 0 0,0 0-1,-1 1 1,0-1-1,0 1 1,0 0 0,-7-3-1,7 4-5,0 0 1,0 0-1,0 0 0,0 1 0,0 0 0,-1 0 1,1 0-1,-1 1 0,1 0 0,0 0 0,-1 0 0,1 0 1,-1 1-1,1 0 0,0 0 0,0 1 0,-1-1 1,1 1-1,0 0 0,0 1 0,1-1 0,-1 1 1,0 0-1,1 0 0,0 0 0,-7 7 0,4-2-2,2-1-1,-1 1 0,1 0 1,0 1-1,0-1 0,1 1 0,0 0 1,1 0-1,0 0 0,0 0 1,1 1-1,0-1 0,1 1 0,0-1 1,1 1-1,0 0 0,1 11 1,-1-17-6,0 0 0,1-1 1,-1 1-1,1 0 0,0 0 0,0-1 1,0 1-1,0-1 0,1 1 1,-1-1-1,1 1 0,0-1 1,0 0-1,0 0 0,0 0 1,1 0-1,0 0 0,-1 0 1,1-1-1,0 1 0,0-1 0,0 0 1,0 0-1,1 0 0,-1 0 1,1-1-1,-1 1 0,1-1 1,4 1-1,9 3-659,0-2 1,0 0-1,1-1 1,-1-1-1,19-1 0,11 0-3929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12563,'0'0'1931,"0"0"-1180,0 0-579,0 0-72,0 0 256,-14 25 17,-42 78 54,53-95-385,0-1 1,0 0-1,1 1 1,0 0-1,0-1 1,1 1-1,0 0 1,0 0-1,1 0 0,0 0 1,0 0-1,1 0 1,0 0-1,0 0 1,1-1-1,0 1 1,4 7-1,-4-8-29,2-1 0,-1 1 0,1-1 0,0 0 0,0 0 0,1-1 0,0 1 0,0-1 0,0 0 0,0 0 0,1-1 1,0 1-1,0-1 0,0-1 0,0 1 0,1-1 0,0 0 0,-1-1 0,1 1 0,0-1 0,0-1 0,13 2 0,-11-1-76,0-1 1,-1-1-1,1 0 0,0 0 1,0-1-1,-1 0 0,1 0 1,0-1-1,-1 0 0,1-1 1,-1 1-1,0-2 0,0 1 1,0-1-1,-1 0 0,1-1 1,-1 0-1,11-9 0,-9 5-302,-1-1 0,0 0 0,0 0 0,-1-1 0,0 0 0,-1 0 0,-1 0 0,1-1 0,-2 0 0,7-24 0,-5 6 378,-2 0-1,-1 0 0,-1-45 0,-2 73 836,0 7-330,0 25 163,-1-6-199,1 0 1,1 0-1,1 0 0,10 44 1,-11-63-454,1 1 0,0 0 0,1-1-1,-1 1 1,1-1 0,0 0 0,0 0 0,0 0 0,1 0 0,0 0 0,0-1 0,0 0 0,0 1 0,1-2-1,0 1 1,0 0 0,0-1 0,0 0 0,0 0 0,0-1 0,1 1 0,0-1 0,-1-1 0,1 1 0,9 1-1,-10-2-53,1 0-1,-1 0 1,1-1-1,-1 0 0,1 0 1,0 0-1,-1 0 0,1-1 1,-1 0-1,0 0 0,1-1 1,-1 0-1,0 1 1,0-2-1,1 1 0,-2-1 1,1 1-1,0-1 0,-1-1 1,8-5-1,-5 0-309,0 0 0,0 0 0,-1 0 0,0-1 1,0 0-1,-2 0 0,1-1 0,-1 1 0,3-14 0,-1-10-679,-6 29 872,1 0 0,-1 0 0,1 0 0,0 0 0,1 0 0,-1 0 1,1 0-1,3-5 0,-5 10 146,1 0 0,-1 1 1,1-1-1,-1 0 0,0 0 1,1 1-1,-1-1 0,1 0 0,-1 1 1,0-1-1,1 0 0,-1 1 1,0-1-1,1 0 0,-1 1 1,0-1-1,0 1 0,1-1 0,-1 1 1,0-1-1,0 1 0,0-1 1,0 1-1,0-1 0,1 1 1,-1 0-1,13 45 1117,-8-25-598,1-1 0,1 1 0,1-2 0,17 32 1,-22-46-487,0 0 0,0-1 0,1 1 0,0-1 0,-1 0 0,2 0 0,-1 0 0,0-1 0,1 1 0,0-1 0,-1 0 0,1 0 0,1-1 0,-1 1 0,0-1 0,0-1 1,1 1-1,-1-1 0,1 1 0,0-2 0,-1 1 0,10-1 0,-12 0-38,-1 0 0,1 0 1,-1 0-1,1-1 0,0 1 1,-1-1-1,1 0 0,-1 0 1,1 0-1,-1 0 0,0 0 1,1 0-1,-1-1 0,0 1 1,0-1-1,0 1 0,0-1 1,0 0-1,0 0 0,-1 0 0,3-2 1,-1-1-104,0-1 1,-1 1 0,1 0-1,-1-1 1,0 0 0,-1 1-1,1-1 1,-1 0-1,1-8 1,-1 3-125,-1 0 0,0 0-1,0-1 1,-1 1 0,-1 0 0,0 0-1,0 0 1,-1 0 0,0 0 0,-6-11-1,5 14 181,-2 0 0,1 0-1,-1 1 1,0 0 0,0 0 0,-1 0-1,0 1 1,0 0 0,-13-8-1,15 11 86,0 0-1,0 0 0,0 1 1,0 0-1,0 0 1,-1 0-1,1 0 0,-1 1 1,1 0-1,-1 0 1,0 1-1,1-1 0,-1 1 1,0 1-1,1-1 1,-1 1-1,-6 1 0,10-1-4,1 0-1,-1 0 0,0 0 0,0 0 0,0 0 0,1 0 0,-1 1 0,1-1 0,-1 1 0,1-1 1,-1 1-1,1-1 0,0 1 0,0 0 0,0 0 0,0 0 0,0 0 0,0-1 0,0 1 1,1 0-1,-1 0 0,1 0 0,-1 3 0,-1 47 856,2-51-884,0-1-1,1 1 1,-1 0-1,1-1 1,-1 1-1,0-1 1,1 1-1,-1 0 1,1-1-1,0 1 1,-1-1-1,1 1 1,-1-1-1,1 0 1,0 1-1,-1-1 1,1 0-1,0 1 1,-1-1-1,1 0 1,0 0-1,0 1 1,-1-1-1,1 0 1,0 0-1,0 0 1,-1 0-1,2 0 1,27 0-54,-24-1 2,6 0-170,-1-1-1,1-1 1,-1 0-1,1 0 1,-1-1-1,0 0 0,19-11 1,-19 9 220,1 0 0,0 1 0,0 0 0,1 1 0,-1 1 0,23-5 0,-28 8 187,1-1 1,0 1-1,0 0 1,0 1-1,-1-1 1,1 1-1,0 1 1,-1-1 0,1 1-1,-1 0 1,1 1-1,-1 0 1,0 0-1,0 0 1,11 8-1,-8-3 6,0 1 0,0 0 0,-1 1 1,0 0-1,-1 0 0,0 0 0,10 21 0,33 83 254,-50-114-448,0 1 0,0-1 0,0 0 0,0 0 0,0 1 0,0-1 0,0 0 0,0 1 0,0-1 0,0 0 0,0 1 0,0-1 0,1 0 0,-1 0 0,0 1 0,0-1 0,0 0 0,0 0 0,0 1 0,1-1 0,-1 0 0,0 0 0,0 1 0,0-1 0,1 0 1,-1 0-1,0 0 0,0 1 0,1-1 0,-1 0 0,0 0 0,0 0 0,1 0 0,-1 0 0,0 0 0,1 0 0,-1 0 0,0 0 0,1 1 0,-1-1 0,0 0 0,0 0 0,1-1 0,-1 1 0,0 0 0,1 0 0,-1 0 0,0 0 0,1 0 0,-1 0 0,0 0 0,0 0 0,1 0 0,-1-1 0,0 1 0,0 0 0,1 0 0,-1 0 0,0-1 0,0 1 0,0 0 1,1-1-1,4-18-129,0-47-677,-6 51 667,2 0 1,0 0-1,0 0 1,1 0-1,1 0 0,1 1 1,0-1-1,6-13 0,-9 27 157,0-1 0,-1 1 0,1 0 0,0 0 0,0 0-1,0 0 1,0 0 0,0 0 0,0 0 0,0 1 0,0-1 0,0 0 0,0 0-1,1 1 1,-1-1 0,0 1 0,0-1 0,1 1 0,-1 0 0,0-1-1,1 1 1,-1 0 0,0 0 0,1 0 0,-1 0 0,0 0 0,1 0-1,-1 0 1,1 0 0,-1 1 0,0-1 0,0 0 0,1 1 0,-1-1-1,0 1 1,0 0 0,1-1 0,-1 1 0,0 0 0,0 0 0,0 0-1,0 0 1,1 1 0,6 5 138,0 0 0,-1 0-1,-1 0 1,9 12 0,2 3 40,-5-7-121,0 1 0,-1 0 0,-1 0 0,16 34-1,-26-49-437,1 4 551,-4-3-4823,-11-2-4080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0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415 250 14771,'0'0'1568,"0"0"-935,0 0-209,10-116-48,5 85 64,0 2-440,-3 5 0,-2 4 0,-10 4-528,0 7-736,-7 5-3145</inkml:trace>
  <inkml:trace contextRef="#ctx0" brushRef="#br0" timeOffset="1">0 243 11026,'0'0'3113,"0"0"-2401,0 0 104,0 0-136,0 0-680,0 0-368,0 0-1136,57 20-4561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14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10922,'0'0'1259,"0"0"-731,0 0-310,0 0 110,-3 19 407,0-3-546,-2 13 241,1 1 1,0 47-1,1 168 671,6 261-742,-4-818 860,-1 269-1214,-4-50 23,13-182 1,-5 263-30,-1 1 0,2-1 1,-1 1-1,2-1 1,-1 1-1,1 0 0,1 0 1,7-11-1,-12 21 0,0 1 0,1-1-1,-1 1 1,0 0 0,0-1-1,1 1 1,-1 0 0,0-1 0,0 1-1,1 0 1,-1-1 0,1 1-1,-1 0 1,0 0 0,1-1 0,-1 1-1,1 0 1,-1 0 0,0 0-1,1-1 1,-1 1 0,1 0 0,-1 0-1,1 0 1,-1 0 0,1 0-1,-1 0 1,0 0 0,1 0-1,-1 0 1,1 0 0,-1 0 0,1 1-1,-1-1 1,1 0 0,-1 0-1,0 0 1,1 0 0,-1 1 0,1-1-1,-1 0 1,0 0 0,1 1-1,-1-1 1,0 0 0,1 1 0,11 19-41,106 282 92,-14-32-23,-87-228-26,-11-24-1,2-1-1,0 1 1,12 17 0,-20-35 2,0 0 0,0 0 0,0-1 0,0 1 0,0 0-1,0 0 1,0 0 0,0-1 0,0 1 0,0 0 0,1 0 0,-1 0 0,0 0 0,0-1 0,0 1 0,0 0 0,0 0 0,0 0 0,0 0 0,0-1 0,1 1-1,-1 0 1,0 0 0,0 0 0,0 0 0,0 0 0,0 0 0,1 0 0,-1 0 0,0-1 0,0 1 0,0 0 0,1 0 0,-1 0 0,0 0 0,0 0-1,0 0 1,0 0 0,1 0 0,-1 0 0,0 0 0,0 0 0,0 0 0,1 0 0,-1 0 0,0 0 0,0 0 0,0 1 0,0-1 0,1 0 0,-1 0 0,0 0-1,0 0 1,0 0 0,0 0 0,1 0 0,-1 0 0,0 1 0,0-1 0,0-23 69,0 18-63,0-477-34,0 468 15,1 0-1,1-1 0,0 1 1,0 0-1,2 0 0,8-23 0,-12 34 11,1 1-1,0 0 1,0-1 0,0 1-1,0 0 1,0 0-1,1 0 1,-1 0-1,1 0 1,-1 0-1,1 0 1,0 0-1,0 1 1,0-1-1,0 0 1,0 1-1,0 0 1,0 0-1,0-1 1,1 1-1,-1 0 1,0 1-1,1-1 1,-1 0-1,0 1 1,1-1-1,-1 1 1,1 0-1,-1 0 1,1 0-1,-1 0 1,1 0-1,-1 1 1,1-1-1,-1 1 1,1-1-1,-1 1 1,0 0-1,1 0 1,-1 0-1,0 0 1,0 0-1,0 1 1,0-1-1,0 1 1,4 3-1,9 7 16,0 0-1,-1 2 0,0 0 1,-1 0-1,0 2 0,-1-1 1,-1 2-1,-1-1 0,0 1 1,12 31-1,4 19 93,27 113 0,-21-62-74,-22-81-26,-7-23-10,1 0-1,0-1 1,1 1-1,1-1 1,0 0-1,9 14 1,-7-21-933,-2-8-3079,-6-3-3129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10962,'0'0'1649,"0"0"-945,0 0-232,0 0-168,0 0 528,0 0 240,0 0-447,40 149 15,-31-91-248,1 0-160,0-7 40,0-7-272,-5-8 0,0-14-8,-5-9-440,0-13-304,-7 0-937,-8-13-3216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1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4217,'0'0'7690,"0"0"-5331,0 0-1881,0 0-4,0 0 498,28 0-285,187-2 104,264-30-958,-478 31-79,6 1 86,-3 0-3393,-4 0-1627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9826,'0'0'1624,"0"0"-1007,0 0 191,0 0 880,0 0-704,0 0-384,141 11-247,-87-11-257,5 0-32,-2 0-64,17-4-969,-17-5-1951,-5-2-7378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2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70 127 11106,'0'0'1309,"0"0"-760,0 21-127,0 1-198,-1 39 549,2 0 0,4 0-1,14 75 1,-6-93-938,-7-36-544,-5-28-255,-5-7 701,-1 1-1,-1-1 0,-1 1 1,-14-32-1,3 3 430,14 46-30,-7-23 290,1 0 0,2-1 1,1 0-1,1 0 1,0-38-1,12 75-289,16 28 114,-1 1 0,24 51 0,19 31-70,-46-87-159,34 48-11,-48-68-8,2-1 0,-1 0 1,1 0-1,0-1 0,0 0 1,0 0-1,1 0 0,9 5 0,-14-10-3,-1 1-1,0 0 0,0-1 0,0 0 1,0 1-1,1-1 0,-1 0 0,0 1 1,0-1-1,1 0 0,-1 0 0,0 0 1,0 0-1,1 0 0,-1 0 0,0-1 1,0 1-1,1 0 0,-1-1 0,0 1 0,0-1 1,0 1-1,1-1 0,-1 1 0,0-1 1,0 0-1,0 1 0,0-1 0,0 0 1,0 0-1,-1 0 0,1 0 0,0 0 1,0 0-1,-1 0 0,1 0 0,0 0 1,-1 0-1,1-1 0,-1 1 0,0 0 1,1 0-1,-1-2 0,3-7-60,-1-1 0,0 1 0,-1-1 0,1-12-1,-2 9-32,6-68-458,-3 19-225,20-106 0,-23 165 781,1 1-1,0-1 0,1 1 1,-1-1-1,0 1 0,1-1 0,0 1 1,0 0-1,0 0 0,0 0 1,5-5-1,-7 8 8,1 0 0,-1-1 0,0 1 0,1 0 0,-1-1 0,1 1 0,-1 0 0,1 0 0,-1-1-1,1 1 1,0 0 0,-1 0 0,1 0 0,-1 0 0,1 0 0,-1 0 0,1 0 0,-1 0 0,1 0 0,0 0 0,-1 0 0,1 0 0,-1 0 0,1 0-1,-1 1 1,1-1 0,-1 0 0,1 1 0,1 0 32,-1 1 1,1-1-1,-1 1 0,0-1 0,1 1 1,-1 0-1,0-1 0,0 1 0,0 0 0,-1 0 1,1 0-1,1 2 0,47 155 1728,22 60-725,-16-89-1190,-31-77-6130,-18-41-4011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2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14163,'0'0'2160,"0"0"-1111,0 0-577,0 0-128,0 0 24,0 0-368,0 0-152,2 9-296,-2-2-1064,0 4-4650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13 5329,'0'0'2497,"0"0"-993,0 0-56,0 0-169,0 0-245,0 0-207,-1-5-166,-3-3 286,2 13-409,0 29-291,5 55-268,6 2 141,26 109 1,-19-124-971,-3 1 0,4 118 1,-17-194-129,-2-1-746,-6-4-2603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7818,'0'0'1483,"0"0"-759,0 0-221,0 0 371,0 0 151,24-3-227,340-10 2244,-227 12-2518,215 6-646,-351-5 27,0 0 0,0 0 0,0 0-1,0 0 1,0 0 0,0 0 0,0 0 0,0 0 0,0 1 0,0-1-1,0 0 1,0 0 0,0 1 0,0-1 0,0 1 0,-1-1 0,1 1 0,0-1-1,0 1 1,0-1 0,-1 1 0,1 0 0,0-1 0,-1 1 0,1 0-1,-1 0 1,1 0 0,-1-1 0,1 1 0,-1 0 0,1 0 0,-1 0 0,0 0-1,1 0 1,-1 0 0,0 0 0,0 0 0,0 0 0,0 0 0,0 0-1,0 0 1,0 0 0,0 0 0,0-1 0,0 1 0,-1 0 0,1 0 0,0 0-1,-1 0 1,1 0 0,0 0 0,-1 0 0,1 0 0,-1-1 0,1 1 0,-2 1-1,-21 16-4405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9458,'0'0'1624,"0"0"-1024,0 0 361,0 0 151,0 0-328,146 22 136,-101-22-352,2 2-424,0-2-144,12 0-384,-12 0-1840,-8 0-3841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7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8554,'0'0'1533,"0"0"-887,13 24-213,44 80 158,-52-96-554,0-1 0,1 0 0,-1 0-1,2 0 1,-1-1 0,1 0 0,-1 0 0,2-1 0,-1 0-1,0 0 1,1 0 0,0-1 0,0-1 0,1 1-1,-1-1 1,1 0 0,-1-1 0,1 0 0,0-1 0,0 0-1,0 0 1,0-1 0,0 0 0,0 0 0,0-1-1,-1 0 1,13-3 0,-15 2-23,1 0 0,-1 0 0,0 0 0,0-1-1,0 0 1,0 0 0,-1 0 0,1-1 0,-1 0 0,0 0 0,0 0 0,0-1-1,-1 1 1,1-1 0,-1 0 0,0-1 0,-1 1 0,1-1 0,-1 1 0,0-1 0,0 0-1,2-8 1,-1 3-10,-1-1-1,0 0 1,0 0-1,-1 0 1,-1-1-1,0 1 1,0 0-1,-1-1 1,-1 1-1,0 0 1,-4-13-1,3 18 0,0 0 0,-1 0-1,0 0 1,-1 1-1,1-1 1,-1 1-1,-1 0 1,1 0 0,-1 0-1,0 1 1,0 0-1,-1 0 1,1 0-1,-1 1 1,0-1-1,-1 2 1,1-1 0,-1 0-1,1 1 1,-1 1-1,0-1 1,0 1-1,0 0 1,0 0-1,-12 0 1,10 0 0,0 1 0,-1 0 0,1 1 0,-1 0 0,1 0 0,-1 1 0,1 0 0,0 1 0,-1 0 0,1 0 0,0 1 0,0 1 0,1-1 0,-1 1 0,1 1 0,-1-1 0,1 1 0,1 1 0,-11 8 0,10-4 8,0 0 0,1 0 0,0 1 0,1 0-1,0 0 1,0 0 0,1 1 0,1 0 0,0 0 0,1 0-1,0 0 1,1 1 0,0-1 0,1 1 0,1 24 0,0-34-10,0 0 0,0 0 0,1 0 0,-1 0 0,1 0 1,0 0-1,0 0 0,0 0 0,1 0 0,-1 0 0,1 0 1,-1 0-1,1-1 0,0 1 0,0-1 0,0 1 0,0-1 1,3 2-1,-1-1 7,1 1-1,0-2 1,0 1 0,0-1 0,0 1 0,0-1 0,0 0 0,0-1-1,11 2 1,-5-1 5,0-1 0,0-1 0,0 0-1,0 0 1,1-1 0,-1 0 0,0-1 0,0 0-1,-1-1 1,13-5 0,35-24-14,-50 26 4,0 1-1,0-1 0,1 2 0,0-1 1,0 1-1,0 1 0,1-1 0,-1 2 1,1-1-1,0 1 0,11 0 1,-13 2 12,1 1 1,0 1 0,-1 0-1,1 0 1,-1 1 0,0-1 0,0 2-1,0-1 1,11 8 0,-9-6-433,0 0-1,0 0 1,1-1 0,0 0 0,13 2 0,1-3-4170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8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 10490,'0'0'1787,"0"0"-1225,0 0-397,0 0 361,0 0 12,-24 5-231,-77 22-108,97-26-194,0 0 1,0 1 0,1 0-1,-1 0 1,0 0 0,1 0-1,-1 1 1,1 0 0,0-1-1,0 1 1,0 0 0,0 0-1,0 1 1,1-1 0,-1 1-1,1-1 1,0 1 0,-2 5-1,1-1 20,0 1-1,1 0 0,0 0 1,1 0-1,-1 15 1,2-22-22,-1 8 41,1-1 1,0 1-1,0-1 0,1 1 0,0-1 1,1 0-1,0 0 0,0 1 0,1-1 0,0 0 1,1-1-1,6 13 0,-7-16-26,1 0 1,0 0-1,1 0 0,-1-1 1,1 0-1,0 0 0,0 0 1,0 0-1,1-1 0,-1 0 1,1 0-1,0 0 0,0-1 1,0 1-1,0-2 0,0 1 1,0-1-1,0 0 0,11 1 1,-6-1-112,0 0 0,0 0 0,-1-1 0,1-1 0,0 1 0,-1-2 0,1 0 0,0 0 0,-1-1 0,0 0 0,0-1 0,0 0 0,0 0 1,0-1-1,-1-1 0,0 1 0,0-1 0,-1-1 0,1 0 0,-1 0 0,-1-1 0,1 0 0,-2 0 0,1 0 0,-1-1 0,0 0 0,-1-1 0,7-13 0,0-8-1847,0-1 1,10-46-1,-11 15-2949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26.5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398 383 6057,'0'0'764,"0"0"-385,0 0 40,-26 5-83,-184 43 1132,174-41-631,1-1 0,-54 1 1,87-7-561,5-12 11,7 3-274,1 1 1,1 0-1,-1 0 1,1 1-1,0 1 0,24-9 1,5-4-5,274-127-77,62-33-948,-366 173 1006,-7 5 19,-1-1 1,1 0-1,0 0 0,-1 0 1,1 0-1,-1-1 0,0 1 1,0-1-1,0 0 0,0 0 1,3-4-1,-32 6 1069,7 2-1048,-1 1 0,0 1 1,1 1-1,-36 11 0,-82 37 48,60-22-66,43-17-17,-202 83-145,201-80 115,1 2 0,2 1 0,-1 2 0,-45 40 0,77-61 22,-1 1-1,1 0 1,0 0 0,0 0 0,0 0-1,0 0 1,0 0 0,1 0-1,-1 0 1,0 0 0,0 0-1,1 0 1,-1 0 0,1 1 0,-1-1-1,1 0 1,-1 0 0,1 1-1,0-1 1,-1 0 0,1 1 0,0-1-1,0 1 1,0-1 0,0 2-1,1-2 7,0 0-1,0 1 0,0-1 1,0 0-1,0 1 1,0-1-1,1 0 0,-1 0 1,0 0-1,1 0 0,-1 0 1,1-1-1,-1 1 0,1 0 1,-1-1-1,1 1 1,2 0-1,12 3 4,1-1 0,-1 0 1,21 0-1,-24-2-15,220 3 15,-23-1 255,-209-3-247,-1 0 0,1 0 0,0 0 0,-1 0 0,1 0 0,0 0 0,-1 0 0,1 0 0,-1 1 0,1-1 0,0 0 0,-1 0 0,1 1 1,-1-1-1,1 1 0,-1-1 0,1 0 0,-1 1 0,1-1 0,-1 1 0,1-1 0,-1 1 0,0-1 0,1 1 0,-1-1 0,0 1 0,1-1 0,-1 1 0,0 0 0,0-1 0,1 1 0,-1 0 0,0-1 0,0 1 0,0-1 0,0 1 0,0 0 0,0-1 0,0 1 0,0 0 0,0-1 0,0 1 0,-1 0 0,1-1 0,0 1 0,0-1 0,-1 1 0,1 0 0,-1 0 0,-18 31 398,-108 93 124,10-12-499,101-95-20,0 1 0,1 1 1,2 0-1,-19 35 0,30-52-8,0 0-1,0 0 1,1 0 0,-1 1 0,1-1-1,0 0 1,0 1 0,0-1 0,1 1-1,-1 0 1,1-1 0,0 1 0,0-1-1,0 1 1,0 0 0,1-1 0,-1 1-1,1-1 1,2 7 0,-1-7-1,0 0 0,1-1 1,-1 0-1,1 1 0,0-1 1,-1 0-1,1-1 0,0 1 0,0 0 1,0-1-1,0 1 0,0-1 1,1 0-1,-1 0 0,0 0 0,1-1 1,-1 1-1,0-1 0,1 0 1,6 0-1,39-1-2,1-1 1,-1-3 0,0-2-1,56-16 1,36-4-2,-120 25 24,-15 6 35,-31 17 114,-100 54 332,69-43 292,1 3 0,-58 47 1,106-76-748,1-1 1,0 1 0,1 1 0,-9 11 0,13-16-112,-1-1 0,1 1 1,0 0-1,0 0 0,0 0 1,0 1-1,1-1 0,-1 0 1,1 0-1,-1 0 0,1 0 0,0 1 1,-1-1-1,1 0 0,0 0 1,1 1-1,-1-1 0,0 0 1,1 0-1,-1 0 0,1 0 1,1 4-1,10 8-2414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8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7330,'0'0'1977,"0"0"-600,0 0-261,0 0-532,0 0-379,0 24 143,0-19-315,0 24 204,1 0 0,1 0 0,2 0 0,12 49 0,75 164 902,-18-53-942,-69-179-385,-1 0-1,-1 0 0,0 0 0,0 0 1,1 20-1,-3-29 139,-1-1 0,1 1 0,0-1 0,0 1 0,-1-1 0,1 0 0,0 1-1,-1-1 1,1 0 0,0 1 0,-1-1 0,1 0 0,-1 1 0,1-1 0,-1 0 0,1 1 0,-1-1 0,1 0 0,-1 0 0,1 0-1,-1 0 1,1 1 0,-1-1 0,1 0 0,-1 0 0,1 0 0,-1 0 0,1 0 0,-1 0 0,1 0 0,-1 0 0,0-1 0,-20-2-776,12-1 745,1 0 0,0-1 0,0 0-1,1 0 1,-1-1 0,1 0 0,0 0-1,0-1 1,1 0 0,0 0 0,0 0-1,1-1 1,0 0 0,0 0 0,1 0-1,0-1 1,1 1 0,-1-1 0,2 0 0,-1 0-1,1 0 1,-1-16 0,3 23 100,0 1 1,0-1-1,1 0 1,-1 1-1,1-1 0,-1 1 1,1-1-1,0 1 1,0-1-1,-1 1 0,1-1 1,0 1-1,0 0 1,1-1-1,-1 1 1,0 0-1,0 0 0,0 0 1,1 0-1,-1 0 1,1 0-1,-1 0 1,1 0-1,-1 1 0,1-1 1,-1 1-1,1-1 1,-1 1-1,1-1 1,0 1-1,-1 0 0,3 0 1,10-2 140,0 1-1,-1 1 1,16 1 0,-9 0 291,-13-1-385,-1 0 1,0 0 0,1 1-1,-1 0 1,1 1 0,-1-1-1,0 1 1,0 0-1,0 1 1,0-1 0,0 1-1,-1 1 1,1-1-1,-1 1 1,9 8 0,-2 0 1,-1 1 1,0 1-1,-1 0 1,11 21-1,-10-17-31,1 0-1,17 21 0,-24-34-14,-1 0 0,1-1 0,1 1 0,-1-1 0,1 0 0,-1 0 0,1-1 0,0 1 0,0-1 0,1-1 1,7 3-1,-11-3-6,0-1 1,0 0 0,1 0 0,-1-1 0,1 1-1,-1 0 1,1-1 0,-1 0 0,0 0 0,1 0 0,-1 0-1,1-1 1,-1 0 0,1 1 0,-1-1 0,0 0 0,1 0-1,-1-1 1,0 1 0,0-1 0,0 1 0,0-1-1,0 0 1,-1 0 0,1-1 0,0 1 0,-1 0 0,1-1-1,-1 0 1,0 1 0,0-1 0,0 0 0,1-4 0,2-4 75,-1 0 0,-1 0 0,0-1 0,0 0 0,-1 0 1,0 0-1,-1 0 0,-1-17 0,0 23-23,0 0-1,0 0 0,0 0 1,-1 0-1,0 0 0,0 0 0,-1 0 1,0 1-1,0-1 0,0 0 1,0 1-1,-1 0 0,0-1 1,0 1-1,0 0 0,-1 0 1,0 1-1,0-1 0,0 1 1,0 0-1,-1 0 0,0 0 1,0 1-1,0 0 0,0-1 1,0 2-1,0-1 0,-1 1 1,0 0-1,1 0 0,-1 0 1,0 1-1,-9-2 0,4 2-64,0 0-1,0 1 1,-1 0-1,1 1 1,0 0-1,0 1 0,0 0 1,1 1-1,-1 0 1,-18 8-1,23-9-107,1 1 1,0 1-1,0-1 0,0 1 1,0 0-1,0 0 0,1 0 1,-1 0-1,1 1 0,0 0 1,1 0-1,-1 0 0,1 0 1,0 1-1,0-1 0,1 1 1,-1-1-1,1 1 0,1 0 1,-1 0-1,0 7 0,0-1-878,1 0-1,1-1 0,0 1 1,0-1-1,3 15 0,10 5-3679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4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10666,'0'0'2570,"0"0"-1892,-4 23-716,-5 42 295,0 77 0,8-135-235,1-1 1,0 1 0,1-1-1,-1 1 1,1-1 0,0 1-1,1-1 1,0 1 0,0-1-1,0 0 1,0 0 0,1 0-1,0 0 1,1 0 0,6 8-1,-8-53 1003,-10-30-951,4 50-37,1 0 0,1 0 0,1 0 0,1-1 0,2-22-1,-1 38-16,0-1 0,0 1-1,0 0 1,0 0-1,1 0 1,0 0-1,-1 0 1,2 0-1,-1 0 1,0 1 0,1-1-1,-1 1 1,1 0-1,0 0 1,0 0-1,0 0 1,1 0-1,-1 0 1,1 1 0,-1 0-1,1 0 1,0 0-1,0 0 1,0 0-1,0 1 1,0 0-1,0 0 1,6-1 0,3-1-2,1 1 0,-1 1 0,1 0 1,0 0-1,-1 2 0,1-1 1,-1 2-1,1 0 0,-1 1 0,0 0 1,0 1-1,0 0 0,0 1 0,-1 0 1,1 1-1,18 13 0,-14 3-2937,-15-13-958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24 824,'0'0'6634,"0"0"-4190,0 0-1389,0 0-191,0 0-466,0 0-233,-1 14-12,0 52 595,15 128-1,-11-178-617,12 79 217,4 144 1,-19-238-163,0-31 60,-2 1 1,0 0-1,-3 0 0,-11-47 1,-1-3-216,4-5-103,4-1 0,1-88-1,8 171 74,0 0-1,0 1 1,0-1-1,0 0 0,0 0 1,1 0-1,-1 0 1,1 0-1,-1 1 0,1-1 1,-1 0-1,1 1 1,0-1-1,0 0 0,1-2 1,-1 4-2,0-1-1,-1 1 1,1 0 0,0-1 0,-1 1-1,1 0 1,0-1 0,-1 1 0,1 0-1,0 0 1,-1 0 0,1 0 0,0 0-1,0-1 1,-1 1 0,1 0 0,0 1-1,0-1 1,-1 0 0,1 0 0,0 0-1,-1 0 1,1 1 0,0-1 0,1 1-1,2 1-4,0 1 0,1 0 0,-1 0 0,-1 0-1,1 0 1,0 1 0,-1 0 0,1 0 0,3 6-1,24 41 17,-3 2 0,38 101 0,8 16 150,-74-170-158,0-1-1,0 1 1,0 0 0,0 0 0,0 0 0,0 0 0,0 0 0,1-1-1,-1 1 1,0 0 0,0 0 0,0 0 0,0 0 0,0 0-1,0 0 1,0 0 0,0-1 0,0 1 0,0 0 0,1 0-1,-1 0 1,0 0 0,0 0 0,0 0 0,0 0 0,0 0 0,0 0-1,0 0 1,1 0 0,-1 0 0,0 0 0,0 0 0,0 0-1,0 0 1,0 0 0,1 0 0,-1 0 0,0 0 0,0 0-1,0 0 1,0 0 0,0 0 0,0 0 0,1 0 0,-1 0-1,0 0 1,0 0 0,0 0 0,0 0 0,0 0 0,0 0 0,1 0-1,-1 1 1,0-1 0,0 0 0,0 0 0,0 0 0,0 0-1,0 0 1,3-24 108,-1-33 48,-2-185-427,0 242 266,0-1-1,0 1 1,0 0-1,0 0 1,0 0-1,0 0 1,1 0-1,-1 0 1,0 0-1,0-1 0,0 1 1,0 0-1,0 0 1,1 0-1,-1 0 1,0 0-1,0 0 1,0 0-1,1 0 0,-1 0 1,0 0-1,0 0 1,0 0-1,0 0 1,1 0-1,-1 0 1,0 0-1,0 0 0,0 0 1,0 0-1,1 0 1,-1 0-1,0 0 1,0 1-1,0-1 1,0 0-1,1 0 1,-1 0-1,0 0 0,0 0 1,0 0-1,0 1 1,0-1-1,0 0 1,0 0-1,1 0 1,-1 0-1,0 0 0,0 1 1,0-1-1,0 0 1,0 0-1,0 0 1,0 0-1,0 1 1,0-1-1,0 0 1,0 0-1,0 1 0,10 12-10,4 17 2,-1 0 0,13 48-1,15 36 194,-36-102-132,1 0-1,0-1 1,1 0 0,0 0-1,1 0 1,16 17 0,-23-27-46,0 1 1,0-1-1,1 0 1,-1 0-1,0 0 1,0 0-1,1 0 1,-1 0-1,1 0 1,-1 0-1,1 0 1,-1 0 0,1-1-1,0 1 1,-1-1-1,1 1 1,-1-1-1,1 0 1,0 0-1,0 0 1,-1 0-1,1 0 1,0 0-1,2-1 1,-2 0 2,0 0 0,0 0 0,0 0 0,-1-1 0,1 1 0,-1-1 0,1 0 0,-1 1 0,1-1 0,-1 0 0,0 0 1,0 0-1,0 0 0,0 0 0,0 0 0,0-2 0,3-9 2,0-1 0,-2 1 0,1-1 0,0-23 0,-1-125-1345,6 192 1371,1-1 0,2-1 0,0 0 0,2 0-1,1-2 1,1 1 0,38 47 0,-51-71-14,0-1-1,1 1 1,-1-1-1,1 1 1,0-1 0,0 0-1,0 0 1,0 0-1,0 0 1,1-1 0,-1 1-1,0-1 1,1 0 0,-1 0-1,1 0 1,-1 0-1,1-1 1,0 1 0,-1-1-1,6 0 1,-7-1-10,1 1 0,0-1 1,-1 0-1,1 0 0,-1 0 0,0-1 0,1 1 1,-1 0-1,0-1 0,0 1 0,0-1 1,0 0-1,0 0 0,0 0 0,0 0 1,-1 0-1,1 0 0,-1 0 0,1-1 0,-1 1 1,0 0-1,0-1 0,0 1 0,0-1 1,-1 0-1,2-4 0,3-25-74,-1 0 0,-1-1 0,-2 1 0,-1 0-1,-7-47 1,5 65-91,0 1-1,-2-1 1,0 1-1,-9-21 1,10 95-833,8-33 1013,0 0 0,2-1 0,1 0 0,13 29 0,-15-41-6,1 0 0,1 0 0,0-1 0,1 0 0,0-1 1,1 0-1,0 0 0,20 17 0,-25-26-64,0-1 0,0 1 1,1-1-1,0 0 0,0 0 0,-1-1 0,11 4 1,-14-6 7,1 1 1,-1 0 0,0-1 0,0 0 0,0 1 0,1-1-1,-1 0 1,0 0 0,0 0 0,0-1 0,1 1 0,-1 0 0,0-1-1,0 0 1,0 1 0,0-1 0,0 0 0,0 0 0,0 0-1,0 0 1,0 0 0,0-1 0,-1 1 0,1 0 0,0-1-1,-1 0 1,2-1 0,4-10-795,-1 1 0,0-1 0,-1 0 0,-1 0 0,4-19 0,1-19-2355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1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4929,'0'0'3733,"0"0"-1362,0 0-900,0 0-507,0 0-409,0 0-76,1 10 278,5 39-208,2-1 1,26 83-1,50 98-318,-75-209-266,-5-8-44,0 0 0,2 0 0,-1-1 0,1 0 1,1 0-1,0-1 0,0 1 0,12 10 0,-18-20-185,0 0 1,1 0-1,-1 0 0,1 0 1,-1 0-1,1-1 0,-1 1 1,1-1-1,-1 1 0,1-1 1,-1 0-1,1 1 1,0-1-1,-1 0 0,1 0 1,0 0-1,-1 0 0,4-1 1,3-3-5472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1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11739,'0'0'2528,"0"0"-2016,0 0-416,22 127 280,-12-56 392,2 4-223,1 5-33,-3-2-392,-3-4 0,-2-6-120,-5-10-184,0-11-112,0-12-641,0-12-527,-25-23 184,3 0-1625,-3-3-1672</inkml:trace>
  <inkml:trace contextRef="#ctx0" brushRef="#br0" timeOffset="1">1 488 7098,'0'0'2952,"0"0"-1448,0 0-335,0 0 63,0 0 200,0 0-512,143-45-343,-103 59-113,-3 3-456,5-1 72,-13 0-80,3-3-336,-2-4-1001,-10-3-1727,-5-6-3426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1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11178,'0'0'2825,"0"0"-1889,0 0-264,0 0 217,0 0-209,12 120-136,-12-113-280,0-5-200,0-2-128,0-9-24,0-11-1160,0-2-4746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10626,'0'0'2081,"0"0"-1625,0 0-200,0 0-80,0 0 744,0 0-368,0 0-304,124 2 48,-102-4-208,0-3-88,-7 5-152,-8 0-1208,-7 0-568,0 0-3033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2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8162,'0'0'4873,"0"0"-4313,0 0-480,0 0 464,0 0 408,0 0-200,131-11-279,-89 4-457,3 0-16,16 0-209,-11 5-1599,-11-2-3841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5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0 430 7618,'0'0'1971,"0"0"-770,0 0-279,0 0-223,0 0-167,0 0 72,29 0 1215,2011-3 585,-1872-5-2345,318-59 0,-192 20 52,144-15-144,886-96 66,-986 127-28,142-7 10,-445 38-13,-25 1-1,1 0 0,0-1 0,-1 0 0,1-1 0,-1 0 0,20-6 0,-30 7-18,0 0 1,0 0-1,0 0 0,0 0 1,-1 0-1,1 1 0,0-1 1,0 0-1,0 0 0,0 0 1,-1 0-1,1 0 0,0 0 1,0 0-1,0 0 0,0 0 1,0 0-1,-1 0 0,1-1 1,0 1-1,0 0 0,0 0 1,0 0-1,0 0 0,-1 0 1,1 0-1,0 0 0,0 0 1,0 0-1,0 0 0,0-1 1,0 1-1,-1 0 0,1 0 1,0 0-1,0 0 0,0 0 1,0 0-1,0-1 0,0 1 1,0 0-1,0 0 0,0 0 1,0 0-1,0 0 0,0-1 1,0 1-1,0 0 0,0 0 1,0 0-1,0 0 0,0-1 1,0 1-1,0 0 0,0 0 1,0 0-1,0 0 0,0 0 1,0-1-1,0 1 0,0 0 1,0 0-1,0 0 0,1 0 1,-1 0-1,0-1 0,-13-1-2318,-6 2-2199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7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1 429 7114,'0'0'1429,"0"0"-781,0 0 2,0 0 346,0 0-77,0 0-296,0-21-365,4-68-76,-3 79-140,0 0 0,1 1 1,0-1-1,1 0 0,0 1 0,1-1 1,0 1-1,0 0 0,8-12 0,2-4 64,-8 12-87,1 1 1,0 0-1,0 0 1,1 1-1,1 0 1,0 0-1,0 1 1,1 0 0,0 1-1,19-13 1,-27 21-19,-1 0 1,1 1-1,0-1 1,-1 1-1,1-1 0,0 1 1,0 0-1,-1-1 1,1 1-1,0 0 1,0 0-1,0 0 1,-1 1-1,1-1 1,0 0-1,0 1 1,-1-1-1,1 1 1,0-1-1,0 1 1,-1 0-1,1 0 1,-1 0-1,1 0 1,-1 0-1,1 0 1,-1 0-1,0 0 1,1 1-1,-1-1 1,0 0-1,0 1 1,0-1-1,0 1 1,0 0-1,0-1 1,0 3-1,5 9 41,0 0-1,-1 0 1,6 26 0,-5-20 71,19 78 319,-3 1 1,9 119-1,-32-391-169,3 75-174,-2 79-61,2 0 0,0 0 0,1 1 0,10-37 0,-10 47-18,0 1 0,0-1 0,0 1 0,1 0 0,1 0 0,-1 0 0,1 1 0,1 0 0,-1 0 0,1 0 0,0 0 0,1 1 0,9-8 0,-15 13-9,1 0-1,0 0 1,-1 0 0,1 0-1,0 0 1,0 1-1,-1-1 1,1 1-1,0-1 1,0 1-1,0-1 1,0 1-1,0 0 1,0 0-1,0 0 1,0 0-1,0 0 1,0 0-1,-1 1 1,1-1 0,0 1-1,0-1 1,0 1-1,0 0 1,-1-1-1,1 1 1,0 0-1,-1 0 1,1 1-1,0-1 1,-1 0-1,1 0 1,-1 1-1,0-1 1,0 1 0,1-1-1,-1 1 1,0-1-1,0 1 1,0 0-1,-1 0 1,2 2-1,5 10 6,-1 2 1,0-1-1,-2 1 0,5 17 0,-5-13-4,49 193 1,-44-170 444,-1 1 0,2 65 1,-10-135-392,6-138 83,-3 143-137,0 0 0,2 0 0,0 1 1,2 0-1,16-36 0,-12 34-29,1 1 0,0 0-1,2 1 1,0 0 0,2 1 0,0 1 0,25-23 0,-30 33 5,0-1 0,0 1 0,0 1 0,1 0-1,1 0 1,-1 2 0,1-1 0,0 1 0,0 1 0,0 1 0,1 0 0,-1 0 0,1 1 0,18 0 0,-27 2 16,-1 0 0,1 0 0,-1 1 0,1-1 1,-1 1-1,0 0 0,1 0 0,-1 0 0,0 1 1,0-1-1,0 1 0,0 0 0,5 4 0,-6-4 3,0 1 0,-1 0 0,1 0 0,-1-1 0,0 1 0,0 1 0,0-1 0,-1 0 0,1 0 0,-1 1 0,0-1 0,0 1 0,0-1-1,0 1 1,0 0 0,0 6 0,0 15-3,0 0 0,-2 1-1,-1-1 1,0 0-1,-2 0 1,-13 44 0,-62 143 38,28-87-18,32-72 28,3 1 0,2 0 0,2 1 0,3 0 0,3 1 0,0 69 0,6-112-28,2 1 0,0-1 0,0 0 0,2 0 0,-1 0 0,2 0-1,-1 0 1,2-1 0,0 0 0,0 0 0,1-1 0,0 0 0,1 0 0,1 0 0,0-1-1,0 0 1,1-1 0,0 0 0,21 14 0,-17-13 8,1-1 0,0 0 0,0-1 1,1-1-1,-1-1 0,2 0 0,-1-1 0,1 0 0,-1-2 1,1 0-1,0 0 0,0-2 0,0 0 0,1-1 0,22-3 0,-28 0 14,1-1 0,-1 0 0,-1-1 0,1 0 0,-1 0 0,0-2 0,0 1 0,0-1 0,-1-1 0,0 0 0,16-17 0,9-13 201,47-65 0,-61 74-162,91-105-420,-58 83-5285,-41 40-1465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27.89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607 563 8042,'0'0'1181,"0"0"-357,0 0-10,0 0-169,-10 19 44,-32 60-236,41-77-433,-1 0-1,1 1 1,0-1 0,0 0 0,0 0-1,1 1 1,-1-1 0,0 0-1,1 1 1,0-1 0,-1 0-1,1 1 1,0-1 0,0 1-1,1 3 1,-1-5-15,1-1-1,-1 1 1,1 0-1,-1-1 1,1 1-1,-1 0 1,1-1-1,-1 1 1,1-1-1,0 1 1,-1-1 0,1 1-1,0-1 1,0 0-1,-1 1 1,1-1-1,0 0 1,0 0-1,-1 1 1,1-1-1,0 0 1,0 0-1,0 0 1,-1 0-1,1 0 1,0 0-1,1 0 1,3-1 46,-1 0 0,0 1 0,1-1-1,-1-1 1,0 1 0,0-1 0,0 0 0,0 0 0,0 0 0,5-4 0,-3-1 31,1-1 1,-1 0 0,-1-1 0,0 0-1,0 0 1,0 0 0,-1 0 0,-1 0-1,0-1 1,0 0 0,-1 0 0,0 0-1,0 0 1,-1 0 0,-1 0 0,1 0-1,-2 0 1,-1-14 0,1 22-70,-1-1-1,1 0 1,-1 0 0,1 1 0,-1-1 0,0 1-1,0 0 1,0 0 0,0-1 0,-1 1-1,1 1 1,0-1 0,-1 0 0,0 0-1,1 1 1,-1 0 0,0-1 0,0 1 0,1 0-1,-1 0 1,0 1 0,0-1 0,-6 0-1,-9-1 84,-1 0 0,-32 2-1,34 0-135,8 0 43,-1 0 0,1 1 0,0 0 0,0 1 0,0 0 0,0 1 0,0-1-1,0 2 1,0-1 0,1 1 0,0 0 0,-11 8 0,14-9-6,1 1 0,-1 0 0,1 0 0,0 1 0,0-1 0,0 1-1,1 0 1,0 0 0,0 0 0,0 0 0,0 1 0,1-1 0,0 1 0,0-1 0,0 1 0,1 0 0,0 0 0,0 0 0,0 0 0,1 7 0,0-12-1,0 0 0,0-1 0,0 1 0,0 0 0,0 0 0,0 0 0,0-1 0,0 1 0,0 0 0,1 0 0,-1-1 0,0 1 0,1 0 0,-1-1 0,0 1 0,1 0 0,-1-1 0,1 1 0,-1 0 0,1-1 0,-1 1 0,1-1 0,-1 1 0,1-1 0,-1 1 0,1-1 0,0 1 0,-1-1 0,1 0 0,0 1 0,0-1 0,-1 0 0,1 0 0,0 1 0,0-1 0,-1 0 0,1 0 0,0 0 1,0 0-1,-1 0 0,2 0 0,0 0-2,0-1 1,0 1-1,0-1 1,0 0 0,0 1-1,0-1 1,0 0-1,0 0 1,0 0 0,-1 0-1,1 0 1,0-1-1,-1 1 1,1 0 0,2-4-1,2-4 0,0-1 0,0 0 0,-1-1-1,0 1 1,-1-1 0,0 0 0,-1-1-1,0 1 1,0 0 0,0-15 0,1-21 25,-2-54-1,-2 81-16,0 9 5,0 0 0,-1 0 0,0 0 0,-1 0 0,-1 0 0,0 0 0,0 0 0,-1 1 0,0-1 0,-1 1 0,0 0 0,-11-15 1,11 18 5,-1 1 0,1-1 0,-2 1-1,1 1 1,-1-1 0,1 1 0,-1 0 0,-1 1 0,1 0 0,-1 0 0,0 0 0,0 1 0,0 0 0,0 1 0,0 0 0,0 0 0,-12-1 0,10 2-8,0 0 0,0 1 0,1 0 0,-1 0 0,0 1 0,0 0 0,1 1 0,-1 0 0,1 1 0,-1 0 0,1 0 0,-17 9 0,18-7-10,2 0-1,-1 1 0,0 0 1,1 0-1,0 0 1,0 1-1,1 0 1,0 0-1,0 0 1,1 0-1,-1 1 0,2 0 1,-1 0-1,-4 15 1,4-8-25,0-1 0,1 1 0,1 0 0,0 0 1,1 0-1,1 1 0,1 20 0,-1-34-1,1-1 0,-1 1 1,0-1-1,1 0 0,-1 1 0,0-1 1,1 0-1,0 1 0,-1-1 0,1 0 1,0 0-1,0 1 0,0-1 0,-1 0 1,1 0-1,0 0 0,1 0 0,-1 0 0,0-1 1,0 1-1,0 0 0,0 0 0,1-1 1,-1 1-1,0-1 0,1 1 0,-1-1 1,0 1-1,1-1 0,-1 0 0,1 0 1,-1 1-1,0-1 0,1 0 0,-1-1 0,1 1 1,-1 0-1,1 0 0,-1 0 0,0-1 1,1 1-1,-1-1 0,0 1 0,1-1 1,-1 0-1,0 1 0,0-1 0,0 0 1,1 0-1,-1 0 0,0 0 0,0 0 1,0 0-1,0 0 0,-1 0 0,1 0 0,0-1 1,1-1-1,5-17 76,-1 1-1,0-1 1,-2 0-1,0-1 1,1-23-1,-2-107 1221,-3 107-807,-5 18-330,5 26-125,0-1 1,-1 1-1,1 0 1,0-1-1,-1 1 1,1 0-1,0-1 1,0 1-1,-1 0 1,1 0-1,-1-1 1,1 1-1,0 0 1,-1 0-1,1 0 1,0 0-1,-1 0 1,1 0-1,-1-1 1,1 1-1,-1 0 1,1 0-1,0 0 1,-1 0-1,1 0 1,-1 0 0,1 1-1,0-1 1,-1 0-1,1 0 1,-1 0-1,-2 2 4,1-1 1,0 1-1,0 0 1,0 0-1,0 0 0,0 0 1,0 0-1,1 0 0,-1 0 1,1 0-1,-1 1 0,1-1 1,0 1-1,-1 2 0,-3 7-42,1 0-1,1 0 0,0 0 0,0 0 0,1 1 0,1-1 0,0 1 0,1-1 1,1 13-1,0-22-26,-1 0 1,1 0-1,1 0 1,-1 0-1,0-1 1,1 1-1,-1 0 1,1-1 0,0 0-1,0 1 1,0-1-1,0 0 1,0 0-1,0 0 1,1 0-1,-1 0 1,1-1-1,-1 1 1,1-1 0,0 1-1,4 0 1,4 4-264,37 20-2110,1 0-3097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7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10114,'0'0'1560,"0"0"-1127,0 0 119,0 0 736,0 0-24,0 0-672,0 0-312,138 13 65,-108-11-337,0-2 0,-6 3-8,-1-1-113,-9 7-823,-6-3-832,-8 3-3537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8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10458,'0'0'1545,"0"0"-953,0 0-360,0 0 1400,0 0-328,163-2-744,-116-2-55,2-1-313,-4 1-112,-3-3-32,-8 3-48,1-7-841,-11 2-1711,-4 0-4570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8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4353,'0'0'5654,"0"0"-3910,0 0-1314,0 0 145,0 0 765,3 20-6,46 369 1085,-39-262-2547,-10-127 87,0 0 0,0 1-1,-1-1 1,1 0 0,0 0-1,0 1 1,0-1 0,0 0 0,0 0-1,0 0 1,0 1 0,0-1 0,0 0-1,0 0 1,0 0 0,0 1-1,0-1 1,0 0 0,0 0 0,1 1-1,-1-1 1,0 0 0,0 0 0,0 0-1,0 1 1,0-1 0,0 0-1,0 0 1,1 0 0,-1 0 0,0 0-1,0 1 1,0-1 0,0 0 0,1 0-1,-1 0 1,0 0 0,0 0-1,0 0 1,1 0 0,-1 0 0,0 1-1,0-1 1,1 0 0,-1 0 0,0 0-1,0 0 1,0 0 0,1 0-1,-1 0 1,0 0 0,0 0 0,0-1-1,1 1 1,-1 0 0,0 0-1,0 0 1,1 0 0,-1 0 0,0 0-1,0 0 1,0 0 0,0-1 0,1 1-1,7-13-3847,-2-10-2891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8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67 9114,'0'0'2499,"0"0"-1359,0 0-814,0 0-41,0 0 566,0 0-81,-4 26-93,-1 8-466,0-5 9,1 1 0,0 59 0,4-66-148,1 1-1,1-1 1,0 1 0,2-1 0,8 24-1,-8-36-51,0 1 0,0-1-1,2-1 1,-1 1 0,1-1 0,1 0-1,0 0 1,0-1 0,1 0 0,0 0-1,1-1 1,9 8 0,-11-11-22,1 1 0,0-1 0,0 0 0,0-1 0,1 0 0,-1 0 0,1-1 0,0 0 0,0-1 0,0 0 0,0 0 0,0-1 0,1 0 1,-1 0-1,12-2 0,-14 1 1,1-1 0,-1-1 1,0 0-1,1 0 0,-1 0 1,0-1-1,0 0 0,0 0 1,-1-1-1,1 0 0,-1 0 0,0-1 1,0 1-1,0-1 0,-1-1 1,0 1-1,0-1 0,8-11 1,-2-1 49,-1-1 0,-1-1 0,-1 1 0,-1-1 1,0-1-1,-1 1 0,-2-1 0,0 0 0,-1-1 0,-1 1 1,-1 0-1,-1-1 0,-1 1 0,-5-29 0,4 39-15,-2 0-1,1 0 0,-1 0 1,-1 1-1,0-1 1,0 1-1,-1 0 1,0 1-1,-1 0 0,0 0 1,-1 0-1,0 1 1,0 0-1,0 0 1,-1 1-1,0 0 0,-1 1 1,0 0-1,0 0 1,0 1-1,0 0 1,-1 1-1,0 0 0,0 1 1,0 0-1,0 1 1,0 0-1,-1 1 0,1 0 1,0 1-1,-23 2 1,30-1-81,1 0 0,-1 0 0,0 0 1,0 1-1,1 0 0,-1 0 0,1 0 0,0 0 1,-1 0-1,1 1 0,0 0 0,0-1 1,1 1-1,-1 0 0,1 0 0,-1 1 0,1-1 1,0 0-1,0 1 0,0 0 0,-2 6 0,-1 6-748,0 0-1,1 1 0,-3 28 0,6-37 165,-4 33-4026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3:59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9706,'0'0'1779,"0"0"-984,0 0-480,0 0 95,0 0 371,0 0-80,-7 23-81,-6 21-145,2 0 0,-10 82 0,21-120-465,-4 44 236,2-1 0,9 100 0,-5-137-227,-1 0 0,2 0 1,0 0-1,0 0 0,1-1 0,0 1 1,1-1-1,0 0 0,1-1 0,0 1 0,1-1 1,0 0-1,0-1 0,1 1 0,1-2 0,-1 1 1,1-1-1,12 8 0,-16-13-18,0 0 0,0 0 0,0 0 1,0-1-1,1 0 0,-1 0 0,1 0 0,0-1 0,-1 1 0,1-1 0,0-1 1,0 1-1,-1-1 0,1 0 0,0-1 0,0 1 0,10-3 0,-9 0-1,0 0-1,0 0 1,-1 0 0,1-1-1,-1 0 1,0 0 0,0 0-1,0-1 1,-1 0-1,0 0 1,0-1 0,7-8-1,-2 0 39,-1-1-1,0 0 0,-1-1 1,-1 0-1,0 0 1,-1 0-1,-1-1 1,-1 0-1,0 0 0,-1 0 1,1-18-1,-4 29 8,1 1 0,-1 0 0,0-1 0,-1 1 0,0 0 0,0 0 0,0 0 0,0 0 0,-1-1 1,1 1-1,-1 1 0,-1-1 0,1 0 0,-6-8 0,5 10-29,-1 0-1,0 0 1,0 0 0,1 0 0,-2 0 0,1 1 0,0 0 0,0 0 0,-1 0 0,1 0-1,-1 1 1,0 0 0,1 0 0,-1 0 0,0 0 0,-9 1 0,4-1-29,-1 1 1,1 0 0,0 0-1,-1 1 1,1 1 0,0 0 0,0 0-1,-15 6 1,20-6-43,0 0 0,0 1 0,0 0-1,0 0 1,1 0 0,-1 1 0,1 0 0,0-1 0,0 1 0,1 1 0,-1-1 0,1 0-1,0 1 1,0 0 0,0 0 0,0 0 0,-3 10 0,2 0-916,0 1 1,1 0-1,-1 26 1,3-5-4850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00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11 5497,'0'0'1735,"0"0"-17,0 0-287,0 0-162,0 0-450,0 0-311,4 0 182,10-1 1959,-15-1-1129,-30-3-805,25 4-752,0 1-1,-1-1 1,1 1-1,0 0 1,-1 0 0,1 1-1,0 0 1,0 0 0,-1 1-1,-10 3 1,13 1 38,-1-1-1,1 1 1,1 0 0,-1 0 0,1 0 0,0 0-1,1 0 1,-1 1 0,1-1 0,1 1-1,-1 0 1,1 0 0,0 0 0,0 10 0,0 11 0,1-1 0,5 36 1,-3-52 10,0 1-1,1 0 1,1-1 0,-1 1 0,2-1 0,0 0-1,0 0 1,1-1 0,0 0 0,1 0 0,0 0-1,15 15 1,-17-19-12,0-1 0,1 0 0,-1-1-1,1 1 1,0-1 0,0 0 0,1-1-1,-1 0 1,1 0 0,0 0 0,0 0-1,0-1 1,0-1 0,0 1 0,0-1 0,0 0-1,1 0 1,-1-1 0,0 0 0,1-1-1,-1 1 1,8-3 0,-10 1-3,-1 0 1,1 0 0,-1-1-1,0 1 1,1-1-1,-1 0 1,0-1-1,-1 1 1,1-1-1,0 1 1,-1-1-1,0 0 1,0-1 0,0 1-1,-1 0 1,1-1-1,-1 1 1,0-1-1,0 0 1,-1 0-1,1 0 1,0-9-1,3-11-55,0 0 0,-2-1 0,-1-26 0,-1-29-6,-1 61 67,0 58-14,0-31 11,-1 38 7,2 1-1,2-1 1,14 71-1,44 111 72,19 81-164,-66-235 99,-2 1 0,2 94 0,-12-117 5,-3 146-70,-1-177 21,0-2 0,-1 1 0,-1 0 0,-1-1 0,-1 1 0,0-1 0,-1-1 0,-10 18-1,14-30 10,0-1 0,1 1 0,-1-1 0,-1 0 0,1 0 0,-1 0 0,1 0 0,-1 0 0,0-1 0,-1 0 0,1 0 0,0 0 0,-1 0 0,0-1 0,1 0 0,-1 1 0,0-2 0,0 1 0,0-1 0,-1 0 0,1 0 0,0 0 0,0-1 0,-6 1 0,3-2 10,0 0 0,1-1 0,-1 0 0,0 0 0,1-1 0,-1 0 0,1 0 0,0 0 0,0-1 0,0 0 1,0-1-1,1 1 0,0-1 0,0-1 0,-7-6 0,-1-4 46,1 0 0,0-1 0,1 0 0,0-1 0,2-1 0,0 0 0,1 0-1,1-1 1,1 0 0,1 0 0,-5-25 0,3-7 106,2-1 1,2-1-1,4-66 0,1 100-125,1 1 0,0-1-1,2 1 1,0 0 0,1 0-1,1 1 1,0-1 0,2 1 0,10-18-1,-4 12 38,1 2-1,0 0 0,2 1 1,1 0-1,37-32 1,3 7 58,3 3 1,1 2 0,119-57 0,-179 97-113,37-24-1006,-37 24 858,0-1 1,-1 0 0,0 1 0,1-1-1,-1 0 1,0 0 0,0 0-1,0 0 1,0 0 0,0 0-1,0 0 1,-1 0 0,1 0-1,-1-1 1,1 1 0,-1 0-1,0-5 1,0-8-4499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00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9602,'0'0'1994,"0"0"-1123,0 0-418,0 0 449,0 0-16,0 0-391,2 10-96,15 104 366,-6 0 1,-2 119-1,-4-91-439,-3-3-241,6 83-39,-8-220-69,0 0 0,0-1 0,1 1 1,-1 0-1,1 0 0,-1-1 0,1 1 1,-1 0-1,1-1 0,0 1 1,0-1-1,2 3 0,-3-3-77,1-1 1,-1 0-1,1 1 1,0-1-1,-1 0 1,1 0-1,-1 0 0,1 1 1,0-1-1,-1 0 1,1 0-1,-1 0 0,1 0 1,0 0-1,-1 0 1,1 0-1,0 0 0,-1 0 1,1-1-1,-1 1 1,1 0-1,-1 0 0,1-1 1,0 1-1,-1 0 1,1 0-1,-1-1 1,1 1-1,-1-1 0,1 1 1,-1 0-1,1-1 1,-1 1-1,0-1 0,1 1 1,-1-1-1,0 1 1,1-2-1,11-14-4329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0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1 737 10298,'0'0'1362,"0"0"-790,0 0-305,0 0 506,0 0 407,0 0-614,8-5-294,29-14 31,-36 18-272,0 0 1,0 1-1,1-1 1,-1 1 0,0 0-1,0-1 1,1 1-1,-1 0 1,0 0 0,1 0-1,-1 0 1,0 0-1,1 0 1,-1 0 0,0 0-1,0 1 1,1-1-1,-1 0 1,0 1 0,0-1-1,1 1 1,-1-1-1,0 1 1,0 0 0,0-1-1,0 1 1,0 0-1,0 0 1,0 0-1,0 0 1,0 0 0,1 2-1,16 38 306,-15-31-253,9 26 9,-2 1 1,-2 0-1,-1 1 1,-2-1-1,-1 2 1,-2 48-1,3-130-139,3 1 0,1 1-1,2-1 1,26-62-1,-36 101 41,0 1 0,0-1 0,0 0 0,0 0 0,1 1 0,-1-1 0,1 0 0,-1 1 0,1 0 0,0-1 0,0 1 0,0 0 0,0 0 0,0 0 0,1 0 0,-1 0 0,1 1 0,-1-1 0,1 1 0,0 0 0,-1-1 0,1 1 0,0 0 0,0 1 0,4-2 0,-5 3 6,0-1 0,-1 1 0,1 0 0,-1 0 1,1 0-1,-1 0 0,1 0 0,-1 1 0,0-1 0,0 0 0,0 1 0,1-1 0,-1 1 0,0-1 0,-1 1 0,1-1 0,0 1 0,0-1 0,-1 1 0,1 0 0,-1 0 0,1-1 0,-1 3 0,14 53 62,-12-45-46,5 35 33,-5-34-33,-1 0-1,2 0 0,0 0 0,0 0 1,1 0-1,8 15 0,-12-27-14,0 0 0,1 0 0,-1 0 1,0-1-1,1 1 0,-1 0 0,1 0 0,-1-1 0,1 1 0,-1 0 1,1-1-1,-1 1 0,1 0 0,0-1 0,-1 1 0,1-1 0,0 1 0,0-1 1,-1 0-1,1 1 0,0-1 0,0 0 0,0 1 0,-1-1 0,1 0 1,0 0-1,0 0 0,0 0 0,0 0 0,0 0 0,-1 0 0,1 0 0,0 0 1,0 0-1,0 0 0,0 0 0,-1-1 0,1 1 0,0 0 0,0-1 1,0 1-1,-1-1 0,1 1 0,0-1 0,-1 1 0,1-1 0,0 1 0,-1-1 1,1 1-1,-1-1 0,2-1 0,24-37-16,-26 38 16,30-69-45,-22 49 3,0 1 0,20-34 1,-28 54 32,1-1 0,-1 0 0,1 0 0,-1 0 0,1 0-1,0 0 1,-1 0 0,1 1 0,0-1 0,0 0 0,-1 1 0,1-1 0,0 0 0,0 1 0,0-1 0,0 1 0,0 0 0,0-1 0,0 1 0,0 0 0,1-1 0,-1 1 5,0 1 1,0-1-1,0 0 1,0 1-1,-1-1 1,1 0-1,0 1 1,0 0-1,-1-1 1,1 1-1,0-1 1,-1 1-1,1 0 1,-1-1-1,1 1 1,0 0 0,-1 0-1,0-1 1,1 1-1,0 1 1,17 58 65,-12-36-53,-3-18-4,-1 0 1,1 0-1,0 0 0,0 0 1,1 0-1,0-1 1,0 0-1,0 0 1,0 0-1,1 0 1,0 0-1,0-1 0,0 0 1,10 6-1,-6-6-63,1-1 1,-1 1-1,1-2 0,-1 1 0,1-1 0,0-1 0,0 0 0,0 0 0,11-1 1,88 0-637,-109-1 700,1 1-1,0 0 1,0-1-1,0 1 1,0-1-1,-1 1 1,1-1-1,0 1 1,0-1-1,-1 1 0,1-1 1,0 0-1,-1 1 1,1-1-1,-1 0 1,1 0-1,-1 0 1,1 1-1,-1-1 1,0 0-1,1 0 0,-1 0 1,0 0-1,0 0 1,1 0-1,-1 1 1,0-1-1,0 0 1,0 0-1,0-2 0,0-36 305,0 30-240,-1 3-62,0 0 0,0 0 0,0 1 0,-1-1 0,0 1 1,0-1-1,0 1 0,-1 0 0,0 0 0,0 0 0,0 0 0,-1 0 0,0 1 1,1 0-1,-2-1 0,-4-3 0,4 3-32,0 1 0,-1 0 0,1 0 0,-1 0 0,0 0 1,0 1-1,0 0 0,0 1 0,0-1 0,-1 1 0,1 0 0,-1 1 0,-12-2 1,18 4 10,0 0 0,0 0 1,0 0-1,0 0 0,0 0 1,0 0-1,0 0 1,1 0-1,-1 1 0,0-1 1,1 0-1,-1 1 0,1-1 1,0 0-1,-1 1 1,1-1-1,0 0 0,0 1 1,0-1-1,0 1 0,0-1 1,0 0-1,0 1 1,1 1-1,0 41 25,-1-43-16,1 3 5,-1 0-1,1 0 0,0 1 0,0-1 0,1 0 0,-1 0 0,1 0 0,0 0 1,0 0-1,0-1 0,0 1 0,1 0 0,0-1 0,-1 0 0,1 0 1,4 4-1,-1-2 8,1-1 1,-1 0 0,1 0-1,0 0 1,0 0 0,0-1-1,0 0 1,13 2 0,-9-2-4,0-1-1,1 0 1,-1-1 0,0 0 0,0-1 0,1 0 0,-1-1 0,0 0 0,1-1 0,-1 0-1,0-1 1,18-7 0,-14 2 11,-1-1 1,0 0-1,-1-2 0,0 1 1,-1-1-1,0-1 0,-1-1 0,0 1 1,-1-2-1,0 1 0,-1-1 0,10-23 1,-4 5 100,-1 0-1,-1-1 1,-3 0 0,14-68 0,-16 40-8,-3 0 0,-2 0 1,-10-111-1,5 150-93,0 1 0,-2 0 1,0 0-1,-2 0 0,0 0 0,-1 1 0,-16-31 0,23 50-13,0 1 0,-1-1 0,1 0-1,0 1 1,-1-1 0,1 0-1,0 0 1,-1 1 0,1-1-1,-1 1 1,1-1 0,-1 0 0,1 1-1,-1-1 1,1 1 0,-1-1-1,0 1 1,1 0 0,-1-1-1,0 1 1,1-1 0,-1 1 0,0 0-1,1 0 1,-1 0 0,0-1-1,0 1 1,1 0 0,-1 0-1,0 0 1,0 0 0,0 0 0,1 0-1,-1 0 1,0 0 0,0 1-1,1-1 1,-1 0 0,0 0-1,1 1 1,-1-1 0,0 0 0,0 1-1,1-1 1,-1 0 0,1 1-1,-1-1 1,0 1 0,1-1-1,-1 1 1,1 0 0,-1-1 0,1 1-1,0 0 1,-1-1 0,0 2-1,-18 41 5,9 2-11,2 0-1,1 0 1,3 1-1,2-1 1,4 62 0,-2-70-1,2 11-46,1 0 0,3 0-1,1 0 1,3-1 0,2 0-1,24 61 1,-21-71-51,2-1 0,1-1-1,2-1 1,1-1 0,2-1 0,1 0 0,1-2-1,38 34 1,19 10-3342,-51-49-1974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13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8466,'0'0'2028,"0"0"-1154,0 0-309,0 0 174,0 0-23,0 0-200,0 0-292,30 4 866,-4-1-991,39 6 453,1-3-1,106-4 1,-156-5-2869,-41 5-1937,1 4-282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13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5641,'0'0'1803,"0"0"-763,0 0 271,0 0 111,0 0-66,0 0-50,14 0-224,271 0 889,-282 0-2040,1 0 1,-1 0 0,0 0 0,1-1 0,-1 1-1,0-1 1,1 0 0,-1 0 0,0 0 0,0 0-1,0 0 1,0-1 0,0 0 0,5-3 0,-6 3-440,0-1 0,0 1 0,0-1 0,0 0 0,0 1-1,-1-1 1,0 0 0,1 0 0,-1 0 0,0 0 0,0 0 0,-1 0 0,1 0 0,-1 0 0,1-6 0,-1-8-2615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31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80 6889,'0'0'2038,"0"0"-535,0 0-243,0 0-206,0 0 201,0 0 63,0 0-333,0 0-247,0 0-153,-21-16 487,5 7-951,0 1-1,-1 0 0,0 1 0,0 1 1,0 1-1,-1 0 0,-35-4 1,20 5-121,0 2 0,0 2 0,-51 5 0,74-4-10,1 1 0,0 1-1,1 0 1,-1 0 0,0 1 0,1-1-1,0 2 1,0-1 0,0 2 0,0-1 0,1 1-1,0 0 1,0 0 0,1 0 0,-1 1-1,2 0 1,-1 1 0,1-1 0,-7 14-1,4-6-23,0 0 0,1 1 0,1 0 0,1 0 0,0 1 0,1-1 0,0 1 0,2 0 0,-1 29 0,2-21 22,1-1 0,1 0 0,2 1 1,0-1-1,13 45 0,61 123 12,-66-168 0,1-2 0,1 1 0,1-2 0,2 0 0,34 37 0,-43-51 5,1-1 0,1 0 0,-1 0-1,1-1 1,0 0 0,0 0 0,1-1 0,-1-1 0,1 1-1,0-2 1,0 1 0,0-1 0,0-1 0,0 0 0,0 0 0,1-1-1,-1 0 1,0-1 0,0 0 0,0-1 0,19-5 0,11-5 33,0-2-1,-1-2 1,68-38 0,-103 52-39,20-10-216,27-16 145,-22 7-4506,-23 12-2927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1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84 5033,'0'0'2195,"0"0"-470,0 0 164,0 0-186,0 0-177,0 0-562,-2-10-71,0 6-895,2 6 177,-2 123 839,2 106-249,2-182-644,3-1-1,19 82 0,-22-128 303,0-8-111,2-23 60,1-37-65,-6-75-118,-21-167 1,9 202 198,16 114-382,0 0 1,1 0-1,0 0 0,1 0 1,0 0-1,0-1 1,8 9-1,50 51-17,-40-44 11,28 24 10,3-2 0,80 52 1,-39-30-4,-94-66-5,0 0-1,0 0 0,0-1 1,0 1-1,0 0 1,0 0-1,0 1 0,0-1 1,-1 0-1,1 0 0,0 0 1,-1 0-1,1 1 1,-1-1-1,1 0 0,-1 1 1,1-1-1,-1 0 0,0 1 1,0-1-1,0 0 0,0 1 1,0-1-1,0 1 1,0-1-1,0 0 0,0 1 1,-1-1-1,1 0 0,-1 1 1,1-1-1,-1 0 0,1 0 1,-1 1-1,0-1 1,1 0-1,-1 0 0,0 0 1,0 0-1,0 0 0,0 0 1,-2 1-1,-5 7 23,-1-2 0,0 1 0,-19 11 0,21-15-13,-120 65 148,95-54-12,1 1 0,1 2 0,0 1 1,-32 26-1,62-45-113,0 0-96,0-19-3235,0-2-1112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06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25 120 5097,'0'0'1655,"0"0"-800,0 0-275,0 0 43,0 0-150,-1-3-214,0-3-395,-7-15 518,-3 11-3853,8 6 10789,10 2-3161,31 1-2298,52 4-2779,99 5 1153,181 15 43,-152-5-258,323-12 0,215-73 39,-635 51-29,373-31-32,-366 47 16,158 21 0,244 6 98,-530-27-172,0 0-262,-9 0-2076,-6 0-1766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0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1 562 8666,'0'0'2474,"0"0"-1261,0 0-100,0 0 133,3-20-291,53-333 346,-23 167-1239,-33 186-60,0 0-1,0-1 0,0 1 0,0 0 0,0 0 1,0 0-1,1 0 0,-1 0 0,0 0 1,0 0-1,0-1 0,0 1 0,0 0 1,1 0-1,-1 0 0,0 0 0,0 0 0,0 0 1,0 0-1,1 0 0,-1 0 0,0 0 1,0 0-1,0 0 0,1 0 0,-1 0 0,0 0 1,0 0-1,0 0 0,0 0 0,1 0 1,-1 0-1,0 0 0,0 1 0,0-1 1,0 0-1,0 0 0,1 0 0,-1 0 0,0 0 1,0 0-1,0 0 0,0 1 0,0-1 1,0 0-1,1 0 0,-1 0 0,0 0 1,0 0-1,0 1 0,0-1 0,0 0 0,0 0 1,0 0-1,0 0 0,0 1 0,0-1 1,0 0-1,0 0 0,0 0 0,0 1 0,0-1 1,12 35 10,-1 2 0,-2-1 0,6 55 0,-3-23 154,17 147 174,-4-27-97,-17-170-550,-8-18 220,1 0 0,-1 0 0,0 1 0,0-1 0,1 0 0,-1 0 0,0 1-1,1-1 1,-1 0 0,0 0 0,1 0 0,-1 0 0,0 0 0,1 0 0,-1 1 0,0-1 0,1 0 0,-1 0-1,0 0 1,1 0 0,-1 0 0,0 0 0,1 0 0,-1-1 0,1 1 0,-1 0 0,0 0 0,1 0 0,-1 0-1,0 0 1,0 0 0,1-1 0,-1 1 0,0 0 0,1 0 0,-1 0 0,0-1 0,0 1 0,1 0 0,-1 0-1,0-1 1,0 1 0,0 0 0,1-1 0,-1 1 0,0 0 0,0-1 0,0 1 0,0 0 0,0-1 0,1 0-1,3-10-4323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07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49 8554,'0'0'1768,"0"0"-1098,0 0-246,-6 26 252,6-24-658,-14 61 1062,-10 111 0,23-149-761,0 1 1,2-1-1,0 1 0,7 31 1,-5-47-276,-1-1 0,1 0 1,1 0-1,0-1 0,0 1 1,1-1-1,0 0 0,0 0 1,1 0-1,0-1 0,0 1 1,1-2-1,0 1 0,13 9 1,-10-8-31,1-2 1,0 1 0,0-1 0,0-1 0,1 0-1,0-1 1,-1 0 0,2-1 0,-1 0 0,0-1 0,1 0-1,-1-1 1,1 0 0,21-2 0,-26 0-10,0 0 0,0-1 1,-1 0-1,1 0 0,0 0 0,-1-1 0,1 0 1,-1-1-1,0 0 0,0 0 0,0 0 1,-1-1-1,1 0 0,-1 0 0,0 0 1,-1-1-1,1 0 0,-1 0 0,0-1 1,-1 1-1,0-1 0,0 0 0,5-12 1,-1-5 6,-2 0 0,0 0 0,-2-1 1,0 0-1,-2 0 0,-1 0 0,0 0 0,-2 0 1,-1 0-1,-1 0 0,-7-25 0,6 37 16,0 1 0,-1 0 0,-1-1 0,0 2 0,-1-1 0,0 1 0,0 0 0,-1 0 0,-1 1-1,0 0 1,0 1 0,-1 0 0,0 0 0,-1 1 0,1 0 0,-2 1 0,1 1 0,-1-1 0,0 2 0,0 0 0,-1 0-1,1 1 1,-1 0 0,0 1 0,0 1 0,0 0 0,-1 1 0,1 0 0,-20 2 0,29 0-49,1 0 0,-1 1 0,0-1 0,0 0 0,0 1 0,1 0 0,-1 0 0,1 0 0,0 1 0,-1-1 0,1 1 0,0-1 0,0 1 0,1 0 0,-1 0 0,0 1 0,1-1 0,0 0 1,0 1-1,0-1 0,0 1 0,1 0 0,-1 0 0,1 0 0,-1 6 0,-3 9-502,1 0-1,1 0 1,0 34 0,2 10-2546,1-8-2823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0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10762,'0'0'1461,"0"0"-744,0 0 335,0 0 21,0 0-585,-3 2-299,0 0-175,0 1 0,0 0 1,1 0-1,-1 0 0,0 1 0,1-1 1,0 1-1,0-1 0,0 1 0,0 0 0,1 0 1,-1 0-1,1 0 0,0 0 0,-1 7 0,-11 76 351,12-71-218,-4 23-30,1 1 0,3-1 1,1 1-1,2-1 0,11 62 0,-11-90-110,0 0-1,1-1 1,1 1-1,-1-1 1,2 0 0,-1 0-1,2 0 1,-1-1-1,1 0 1,1 0-1,-1 0 1,2-1-1,-1 0 1,1 0-1,0-1 1,1 0-1,-1 0 1,2-1-1,-1 0 1,0-1 0,1 0-1,0 0 1,0-1-1,21 5 1,-22-6-7,0-1 0,1-1 0,0 1 1,-1-1-1,1-1 0,0 0 0,-1 0 1,1-1-1,0 0 0,17-5 0,-21 4 13,-1 0-1,1-1 0,-1 0 0,1 0 0,-1 0 0,0-1 0,0 0 1,-1 0-1,1 0 0,-1 0 0,0-1 0,0 0 0,0 0 0,-1 0 1,1 0-1,-1 0 0,4-11 0,-3 5 26,0 1-1,0-1 1,-1 0-1,0 0 1,-1 0 0,-1 0-1,0 0 1,0 0-1,-1-1 1,0 1-1,-1 0 1,0 0 0,-1-1-1,-4-12 1,5 19-15,-1 0 1,0-1 0,-1 1-1,1 0 1,-1 0 0,0 0 0,0 1-1,-1-1 1,0 1 0,1 0-1,-1-1 1,0 2 0,-1-1 0,1 0-1,-1 1 1,0 0 0,0 0-1,0 0 1,0 1 0,0 0-1,0 0 1,-1 0 0,1 1 0,-1-1-1,1 1 1,-1 0 0,0 1-1,-10 0 1,12 0-43,0 0-1,0 1 1,0-1-1,0 1 1,0 0-1,0 0 1,1 1-1,-1-1 1,0 1 0,1 0-1,-1 0 1,1 0-1,0 0 1,-1 0-1,1 1 1,0 0-1,0 0 1,1-1 0,-1 1-1,1 1 1,-1-1-1,1 0 1,0 1-1,0-1 1,0 1-1,1 0 1,-1-1-1,-1 8 1,-1 6-894,0 1 0,1-1 0,1 0 0,0 1 1,2 20-1,0-4-5857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0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39 3609,'0'0'7101,"0"0"-5016,0 0-1388,0 0 437,0 0-109,-23-7-413,-72-19-299,90 24-308,1 1 1,-1 0 0,0 0 0,0 1 0,1 0 0,-1 0 0,0 0 0,0 0 0,1 0-1,-1 1 1,0 0 0,0 0 0,1 1 0,-1-1 0,1 1 0,0 0 0,-1 0 0,1 0-1,0 1 1,0-1 0,0 1 0,0 0 0,1 0 0,-1 1 0,1-1 0,0 1-1,0-1 1,0 1 0,0 0 0,1 0 0,0 0 0,-1 1 0,0 4 0,-4 8-11,1 1 0,1 0 0,1 0 1,0 0-1,1 0 0,0 28 0,2-32 7,0 0-1,2 0 1,-1 1 0,2-1-1,0 0 1,1 0-1,6 20 1,-7-29-2,1 0 1,-1 0-1,1 0 0,0 0 1,0-1-1,0 1 1,1-1-1,-1 0 0,1 0 1,0 0-1,0-1 0,1 1 1,-1-1-1,1 0 1,0 0-1,0-1 0,0 1 1,0-1-1,0 0 0,0-1 1,0 1-1,8 0 1,-5 0-1,0-1 0,-1 0 0,1 0 1,0-1-1,0 0 0,0 0 1,0-1-1,-1 0 0,1 0 1,0-1-1,-1 0 0,1-1 0,-1 1 1,0-1-1,1-1 0,-2 1 1,1-1-1,8-7 0,-5 3 1,0-2 0,-1 1 0,-1-1 0,1 0 1,-2-1-1,1 0 0,-2 0 0,1-1 0,-2 0 0,6-15 0,0-11 187,-1 0 1,-3-1 0,-1 0-1,1-57 1,-7 251 90,25 189-1,-4-184 164,27 168 248,-46-318-685,-2-5-6,1 0 1,-1 1-1,1-1 1,1 0-1,-1 0 1,1 0-1,0 0 1,0 0-1,0 0 1,5 7-1,-3-12-1130,-3 0-5131,-1 0-3292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24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9234,'0'0'1882,"0"0"-970,0 0-304,0 0 452,0 0 182,28 0 848,133 3-1009,-79 0-1865,0-2-4967,-82-1 1162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25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7770,'0'0'1825,"0"0"-951,0 0-127,0 0-70,-6 20-187,-15 65-253,19-80-196,1 1 0,-1 0 0,1 0 1,1 0-1,-1 0 0,1 0 0,1 6 0,0 2 13,-1-13-52,0 0 0,1-1 0,0 1 0,-1-1 0,1 1 0,-1-1 0,1 0 0,0 1 1,-1-1-1,1 1 0,0-1 0,-1 0 0,1 0 0,0 1 0,-1-1 0,1 0 0,0 0 0,0 0 0,-1 0 0,1 0 1,0 0-1,0 0 0,-1 0 0,1 0 0,0 0 0,0 0 0,0-1 0,25-3 106,20-14 61,-35 13-166,0 0 0,1 1 1,-1 0-1,1 1 0,0 0 1,0 1-1,14-1 0,-18 2 31,0 1-1,0 0 1,0 0 0,0 1-1,0 0 1,-1 1-1,1 0 1,0 0 0,0 0-1,-1 1 1,1 0-1,-1 1 1,0 0 0,0 0-1,0 0 1,-1 1 0,0 0-1,0 0 1,0 0-1,0 1 1,-1 0 0,0 0-1,0 1 1,7 11-1,-5-7 112,-1 1-1,0 0 0,0 1 1,-1-1-1,-1 1 0,0 0 1,-1 0-1,-1 1 0,1-1 1,-2 0-1,0 1 0,-1-1 1,0 1-1,-1-1 0,-3 15 1,3-21-127,0 0 1,-1 0-1,0 0 0,-1 0 1,1 0-1,-1 0 1,-1 0-1,1-1 0,-1 0 1,0 0-1,-1 0 1,1 0-1,-1 0 1,-1-1-1,1 0 0,-1 0 1,1-1-1,-1 1 1,0-1-1,-1 0 0,1-1 1,-1 0-1,0 0 1,0 0-1,0-1 0,0 0 1,0 0-1,-13 1 1,5-2 2,-1 0 1,1-1-1,-1-1 1,1 0-1,0-1 1,0-1 0,0 0-1,0-1 1,0-1-1,1 0 1,-1-1-1,1 0 1,1-2 0,-1 1-1,1-2 1,1 1-1,0-2 1,0 0-1,0 0 1,1-1 0,1 0-1,-15-22 1,24 32-37,0 0 0,1 1 0,-1-1 0,1 0 0,-1 0 0,1 0 0,-1 1 0,1-1 0,0 0 0,-1 0 0,1 0 0,0 0 0,0 0 0,0 0 0,0 0 0,0 0 0,0 0 0,0 0 0,0 0 0,0-1 0,15-2-1023,29 19-1926,-39-14 2520,25 11-4961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25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10882,'0'0'1845,"0"0"-928,0 0 298,0 0-84,0 0-676,0 0-178,15-9-90,1-1-101,1 0 1,-1 2-1,2 0 1,-1 1-1,1 0 0,0 1 1,1 2-1,-1 0 1,22-2-1,-33 5-63,-1 1 0,1 0-1,0 0 1,-1 1 0,1 0-1,0 0 1,-1 0 0,1 1 0,11 5-1,-15-5-23,0 0 1,0 0-1,-1 0 0,1 1 0,-1-1 0,1 1 1,-1 0-1,0 0 0,0 0 0,0-1 0,-1 2 1,1-1-1,-1 0 0,0 0 0,1 0 0,-1 1 1,-1-1-1,1 1 0,0-1 0,-1 1 0,0 3 1,1 6 4,-1 0 1,-1 0 0,0 0 0,-1-1-1,0 1 1,-1-1 0,-1 1 0,0-1-1,0 0 1,-1 0 0,0-1 0,-1 1 0,-1-1-1,0 0 1,0-1 0,-1 0 0,-1 0-1,1-1 1,-1 0 0,-1 0 0,0-1-1,0 0 1,-1-1 0,1 0 0,-19 8 0,25-13-8,0 0 0,-1 0 0,1 0 0,0 0 1,-1-1-1,1 0 0,-1 0 0,1 0 1,-1-1-1,1 1 0,-1-1 0,0 0 1,-8-1-1,12-1-25,0 1 0,1 0 0,-1-1-1,0 1 1,1-1 0,-1 1 0,1-1 0,0 1 0,-1-1 0,1 0 0,0 1 0,0-1 0,0 1 0,0-1-1,0 1 1,0-1 0,1-2 0,5-30-229,-3 31 251,-1-1-1,1 0 1,0 1 0,0 0-1,0 0 1,0 0-1,1 0 1,-1 0 0,1 0-1,0 1 1,0 0-1,0 0 1,0 0 0,0 0-1,0 1 1,0-1 0,1 1-1,-1 0 1,0 0-1,1 1 1,-1 0 0,7-1-1,-3 1-1,-1 0 0,1 0 0,-1 1 0,1 0-1,-1 0 1,1 0 0,-1 1 0,1 0-1,-1 1 1,0 0 0,0 0 0,10 6 0,-9-2 19,0 0 1,0 0-1,-1 1 1,1 0-1,-2 0 1,1 1-1,-1 0 1,-1 0-1,1 0 1,-2 1-1,1 0 1,-1 0-1,-1 0 1,0 0-1,0 1 1,-1-1-1,0 1 1,-1 0-1,0-1 1,-1 1-1,0 0 1,-1-1 0,0 1-1,-1 0 1,-3 12-1,3-14 0,0 0-1,-1 0 0,-1 0 1,1-1-1,-1 1 1,-1-1-1,0 0 1,0 0-1,0 0 1,-1-1-1,0 0 1,-1 0-1,0 0 1,0-1-1,0 0 0,0-1 1,-1 1-1,0-1 1,0-1-1,-1 1 1,1-2-1,-1 1 1,0-1-1,0 0 1,0-1-1,0 0 1,-1 0-1,-16 0 0,23-2-26,-15 0 24,0 0 0,-26-4 0,39 4-79,1-1-1,0 0 1,-1 0-1,1 0 1,0-1-1,0 1 1,0-1-1,0 0 1,0 0-1,0-1 1,1 1-1,-1-1 1,1 0-1,0 0 1,-5-5-1,3-3-1800,5 3-2254,0 8 4071,0-7-6313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26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8634,'0'0'1588,"0"0"-776,0 0 103,0 0-319,0 0-248,0 0 81,5 12-111,16 36 46,-8-30 107,-3-18 372,-2-18 424,-8 12-1003,0-17 385,0 23-632,0-1 0,1 1 0,-1-1-1,0 1 1,0-1 0,-1 1 0,1-1 0,0 1 0,0-1 0,0 1 0,0-1-1,0 1 1,0-1 0,-1 1 0,1-1 0,0 1 0,0-1 0,-1 1 0,1-1 0,0 1-1,-1 0 1,1-1 0,-1 1 0,1 0 0,0-1 0,-1 1 0,1 0 0,-1-1-1,1 1 1,-1 0 0,0 34-5801,1-34 4613,0 8-8919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32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7826,'0'0'2547,"0"0"-1572,0 0-590,0 0-26,0 0 472,0 0 292,16 0-385,324 2 643,-333-2-1380,-3-1 0,0 1 1,1 0 0,-1 1 0,0-1 0,0 1-1,0-1 1,7 3 0,-10-2-2,0 0 0,-1-1 1,1 1-1,0 0 0,0-1 0,-1 1 1,1 0-1,0 0 0,-1 0 0,1 0 0,-1-1 1,1 1-1,-1 0 0,1 0 0,-1 0 1,0 0-1,0 0 0,1 0 0,-1 0 1,0 0-1,0 0 0,0 1 0,0-1 0,0 0 1,0 0-1,0 0 0,-1 0 0,1 0 1,0 0-1,0 0 0,-1 0 0,1 0 1,-1 0-1,1-1 0,-1 1 0,1 0 1,-2 1-1,-3 8 19,-2 0 1,1-1-1,-1 0 0,0 0 1,-12 10-1,-12 16-29,-16 23 18,3 2-1,2 2 0,3 2 0,-42 97 0,78-153 0,1 0-1,0 0 1,0 0-1,1 0 1,0 0-1,1 14 1,35-21 92,-27-3-63,0 0 0,-1-1 0,1 1 0,13-9 0,-13 7-37,1 0 0,-1 0 0,1 1 0,12-3 1,-9 4 1,1 0 1,0 1 0,0 0-1,-1 1 1,1 1 0,0 0-1,0 1 1,15 4 0,-4 1-2,1 2 0,-1 0 0,23 14 1,-45-22 13,4 3 44,0-1 0,0 1 1,0-2-1,0 1 0,1-1 1,-1 0-1,1 0 0,0-1 0,-1 1 1,1-2-1,0 1 0,13-1 1,-18-1-11,0 0-1,-1 0 1,1 0 0,0 0 0,-1 0 0,1 0 0,-1 0 0,0-1 0,1 1-1,-1-1 1,0 1 0,0-1 0,0 1 0,0-1 0,0 0 0,1-2-1,16-37 122,-12 26-128,-3 7-44,0 0 0,1 1 0,0-1 1,1 1-1,-1 0 0,2 0 0,-1 1 0,7-7 1,20-6-2834,-21 15-2060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27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65 10282,'0'0'2137,"0"0"-1140,0 0 318,0 0-105,0 0-430,0 0-311,-2-3-361,1 3-105,0-1-1,1 1 1,-1-1 0,0 1-1,0-1 1,1 1-1,-1 0 1,0-1-1,0 1 1,1 0 0,-1-1-1,0 1 1,0 0-1,0 0 1,0 0-1,1 0 1,-1 0-1,0 0 1,0 0 0,0 0-1,0 0 1,0 0-1,1 1 1,-1-1-1,0 0 1,0 0-1,0 1 1,1-1 0,-1 1-1,0-1 1,1 0-1,-2 2 1,0 0 1,-1 1 1,1-1 0,0 1 0,0 0-1,0 0 1,1 0 0,-1 0-1,-2 6 1,-1 7 21,0 0 0,-4 31-1,5-25-9,2 1-1,1-1 0,0 0 0,2 1 1,0-1-1,7 30 0,-5-38-9,1 0 0,1 0 0,0-1 0,1 1 0,0-2 0,1 1 1,1 0-1,0-1 0,0-1 0,19 20 0,-18-22 0,0 0 0,1-1 0,0-1 0,0 0 0,1 0 0,0-1 0,0 0 0,1-1 0,-1 0-1,21 5 1,-11-5 0,0-2-1,0 0 0,0-1 1,0-1-1,33-3 0,-46 2 8,0-1 1,-1-1-1,1 1 0,-1-1 1,1-1-1,-1 1 0,0-1 1,0 0-1,0-1 0,0 0 1,-1 0-1,0 0 0,1-1 0,-1 0 1,-1 0-1,1-1 0,-1 0 1,0 1-1,0-2 0,-1 1 1,0 0-1,0-1 0,0 0 0,3-9 1,-1 0 94,-1 0 0,0 0 0,-2-1 0,1 1 0,-2-1 0,0 0 0,-1 0 0,-1 0 0,0 0-1,-4-19 1,1 22-47,-1 0 0,0 0-1,-1 1 1,0 0 0,-1-1-1,-1 2 1,0-1-1,-1 1 1,0 0 0,-1 1-1,0 0 1,0 0-1,-1 1 1,-1 0 0,0 1-1,0 0 1,-17-9-1,13 8-64,-1 1 0,0 0-1,0 1 1,-1 1 0,0 0-1,0 2 1,-1 0-1,1 1 1,-1 0 0,0 2-1,0 0 1,-1 1-1,-22 1 1,37 1-51,-1 0 1,1 0-1,-1 0 0,1 1 0,0 0 1,0-1-1,0 2 0,-1-1 0,2 0 1,-1 1-1,0-1 0,0 1 1,1 0-1,0 1 0,0-1 0,-1 0 1,2 1-1,-1 0 0,0 0 0,1 0 1,0 0-1,0 0 0,0 0 0,0 0 1,-1 8-1,-2 7-969,1 0-1,0 1 1,2-1-1,-1 32 1,3-5-5056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28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13 359 8754,'0'0'1576,"0"0"-994,0 0-378,0 0 401,0 0 25,0 0-73,22 10 149,74 28-88,-90-37-544,0 0-1,1-1 1,-1 1-1,0-1 0,0-1 1,0 1-1,1-1 0,-1 0 1,0 0-1,0-1 1,0 0-1,0 0 0,-1 0 1,1-1-1,-1 0 0,1 0 1,-1 0-1,0-1 1,0 0-1,0 0 0,6-6 1,2-1 46,-1 1 11,0 0-1,0-1 1,0-1-1,-2 0 0,0 0 1,0-1-1,-1-1 0,9-17 1,-13 22-106,-1-1 0,0 0-1,0-1 1,-1 1 0,0-1 0,-1 1 0,0-1 0,-1 0 0,-1 0 0,1 0-1,-1 1 1,-1-1 0,-2-13 0,2 21-3,0 0 0,0 0-1,0 0 1,0 0 0,0 1 0,-1-1-1,1 0 1,-1 1 0,1-1 0,-1 1-1,0-1 1,0 1 0,0 0 0,-1 0-1,1 0 1,0 0 0,-1 0 0,-3-1-1,0 0 6,0 0 0,-1 0-1,0 1 1,1 0 0,-1 0-1,0 1 1,-13-2 0,7 2-32,0 1 1,-1 0 0,1 1 0,0 1-1,0 0 1,0 0 0,1 2-1,-18 5 1,18-3-1,-1 1-1,1 0 0,1 0 1,-1 1-1,1 1 1,1 0-1,0 0 0,0 1 1,0 0-1,-11 17 1,16-19-12,1-1 1,-1 1 0,1 0-1,0 0 1,1 1 0,0-1 0,0 1-1,1 0 1,0-1 0,1 1-1,0 0 1,0 0 0,1 0 0,0 0-1,0 0 1,1 0 0,3 10-1,-3-14 6,1-1-1,0 0 1,0 0-1,0 0 1,0-1 0,1 1-1,-1 0 1,1-1-1,0 1 1,0-1-1,1 0 1,-1 0-1,1-1 1,-1 1-1,1 0 1,0-1-1,0 0 1,0 0-1,0 0 1,0-1-1,1 1 1,-1-1-1,0 0 1,1 0-1,5 0 1,10 1-33,-1 0 1,1-1-1,0-1 1,26-3-1,-37 2 41,-1-1 0,0 0-1,0-1 1,0 0 0,0 0-1,0-1 1,-1 0 0,0 0-1,1-1 1,-2 0 0,1 0-1,0 0 1,-1-1 0,0 0-1,0 0 1,-1-1 0,0 0-1,0 0 1,-1 0 0,1 0-1,-1-1 1,-1 1 0,0-1-1,0 0 1,2-10 0,3 43 296,66 394 650,-74-416-1189,5 8 556,2-8-3970,-7-3-2434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28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81 12899,'0'0'2380,"0"0"-1558,0 0-181,0 0-46,0 0-283,0 0 63,-13-13-232,-41-39-102,51 50-39,0 1 1,1-1 0,-1 0-1,0 1 1,0 0-1,0 0 1,0-1-1,0 2 1,0-1-1,0 0 1,0 1 0,0-1-1,0 1 1,0 0-1,-1 0 1,1 0-1,0 0 1,0 1-1,0-1 1,0 1-1,0 0 1,0 0 0,0 0-1,0 0 1,0 1-1,0-1 1,0 1-1,1-1 1,-1 1-1,1 0 1,-1 0 0,1 1-1,0-1 1,-3 3-1,-4 8-1,0-1 0,1 1-1,0 0 1,2 1 0,-1 0-1,1 0 1,1 0 0,1 1-1,0 0 1,1 0 0,0 0-1,1 0 1,1 0 0,0 1-1,2-1 1,-1 0 0,5 22-1,-4-34-4,0 1 0,0-1 0,1 0-1,-1 0 1,1 0 0,0 0 0,0 0 0,0 0-1,0-1 1,0 1 0,0-1 0,1 1 0,-1-1-1,1 0 1,0 0 0,0 0 0,0 0 0,0 0-1,0-1 1,0 0 0,0 1 0,0-1 0,0 0-1,1 0 1,-1-1 0,1 1 0,-1-1 0,7 0-1,-4 1-7,-1-1 1,0 0-1,1 0 0,-1-1 0,0 1 0,1-1 0,-1 0 0,0-1 0,0 1 0,0-1 0,0 0 0,0-1 1,0 1-1,-1-1 0,1 0 0,-1 0 0,1 0 0,3-4 0,3-8 17,-2-1-1,1 0 0,-2 0 1,0 0-1,-1-1 1,0 0-1,7-35 1,-6 24 78,-8 28-83,0 0-1,0-1 1,0 1-1,0 0 1,-1 0 0,1 0-1,0-1 1,0 1 0,0 0-1,0 0 1,0 0 0,0-1-1,0 1 1,0 0 0,0 0-1,0 0 1,1-1 0,-1 1-1,0 0 1,0 0 0,0 0-1,0 0 1,0-1-1,0 1 1,0 0 0,0 0-1,0 0 1,1 0 0,-1 0-1,0-1 1,0 1 0,0 0-1,0 0 1,0 0 0,1 0-1,-1 0 1,0 0 0,0 0-1,0 0 1,1-1 0,-1 1-1,0 0 1,0 0-1,0 0 1,0 0 0,1 0-1,-1 0 1,0 0 0,0 0-1,0 0 1,1 0 0,-1 0-1,0 0 1,0 1 0,0-1-1,1 0 1,-1 0 0,0 0-1,0 0 1,0 0 0,0 0-1,1 0 1,5 18-30,3 30 34,-8-47 0,55 311 406,33 283 1188,-82-450-844,-4-128-5152,-3-6-2400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3513,'0'0'2532,"0"0"-1058,0 0-323,0 0 70,0 0 72,0 0-398,-1-4 4598,5-17-5523,9 6 44,1 2-1,0-1 0,1 2 0,1 0 0,0 0 0,26-13 0,-40 24-17,1-1 0,0 1-1,0 0 1,-1 0 0,1 0-1,0 0 1,0 1 0,0-1 0,0 1-1,0 0 1,0 0 0,0 0-1,0 0 1,0 0 0,0 1-1,0-1 1,0 1 0,0 0-1,0 0 1,-1 0 0,1 0-1,0 0 1,-1 1 0,1-1-1,2 3 1,4 4 6,0 1 1,-1-1-1,0 2 0,0-1 1,7 13-1,-10-14 3,0 0 1,1 0-1,0-1 0,0 0 1,0 0-1,1-1 0,0 1 0,10 5 1,-10-9-15,0-1 1,-1 1 0,1-2 0,0 1-1,0-1 1,0 0 0,1-1-1,-1 0 1,13-1 0,69-12 77,-71 10-114,-6 0 55,-1 0-1,0-1 1,0 0-1,0-1 1,0 0-1,-1-1 1,1 0-1,-2-1 1,1 0-1,-1 0 1,0-1-1,10-11 1,-2 0-28,0-1-1,-2 0 1,0-1-1,19-39 1,-28 47-899,-1 1 0,0-1 0,-1 0 1,-1 0-1,3-14 0,-3 0-5194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8450,'0'0'1768,"0"0"-598,0 0 119,0 0-455,0 0-334,0 0 3,7-10-180,22-30 118,-26 37-350,1 0 0,0 1 0,0-1 0,0 1 0,0 0 0,0 0 0,0 0 0,1 0 0,-1 1 0,1 0 0,-1 0 0,1 0 0,0 0 0,-1 1 0,1 0 0,0 0 0,-1 0 0,10 2 0,0-2 102,-6 0-170,-1-1 1,1 1 0,0 1 0,-1 0-1,1 0 1,-1 0 0,0 1 0,1 0 0,-1 0-1,0 1 1,0 0 0,0 0 0,-1 0-1,1 1 1,-1 0 0,0 1 0,0-1-1,0 1 1,0 0 0,-1 1 0,6 7-1,3 4 27,1 0 0,0-1 0,34 26 0,-42-37-44,1 0 0,0-1 1,0 0-1,0-1 0,1 1 1,-1-1-1,1-1 0,0 0 1,0 0-1,0-1 0,0 0 1,13 0-1,-15-1-47,8 1 50,1-1 0,-1 0 0,0-2 0,0 1 0,0-2-1,0 0 1,0-1 0,0 0 0,14-7 0,7-5-32,-28 14 25,0-1 0,-1 0-1,1-1 1,-1 0 0,1 0-1,-1 0 1,0-1 0,0 0-1,-1-1 1,0 1-1,0-1 1,0 0 0,-1-1-1,1 0 1,-1 1 0,5-13-1,-3 4-64,0-1 0,-2 0 0,0 0 0,-1-1 0,0 1 0,-2-1 0,0 0 0,0-25 0,-2 42-197,-1 0 91,1 1 0,-1-1-1,0 1 1,1 0 0,-1-1-1,1 1 1,-1 0 0,1-1 0,0 1-1,-1 0 1,1 0 0,0 0-1,-1-1 1,1 1 0,0 0-1,0 0 1,0 0 0,0 1-1,-1 0-910,-3 12-5052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3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138 390 4913,'0'0'2523,"0"0"-960,0 0 72,0 0-49,0 0-435,0 0-196,-12-8-196,0 0-436,1-1 0,0 1 0,0-2 0,1 0 0,0 0 0,-15-21 0,19 22-283,1 0 0,1-1 0,0 0-1,0 0 1,1 0 0,0 0 0,1-1-1,0 1 1,1-1 0,0 0 0,0 1-1,1-1 1,1 1 0,-1-1 0,5-16 0,-3 22-46,0 0-1,1-1 1,0 1 0,0 0 0,0 0 0,1 0 0,0 1 0,0-1 0,0 1 0,0 0 0,0 0 0,1 1 0,0-1 0,0 1 0,0 0 0,0 0 0,11-4 0,-1 1 15,0 0-1,1 1 0,0 1 0,0 0 1,22-2-1,-8 3 2,0 2 1,1 0 0,-1 2-1,45 8 1,-58-6-17,0 1 1,-1 1 0,1 1 0,-2 0-1,1 1 1,-1 1 0,0 0-1,0 1 1,20 17 0,-19-14 9,0 2 0,-2 0 1,19 22-1,-29-30-1,0 0 0,0 0 0,0 0 0,-1 0 1,1 0-1,-2 1 0,1 0 0,-1-1 0,0 1 0,0 0 1,-1 0-1,0 0 0,1 8 0,-3-9-8,0 1 0,0-1-1,0 0 1,-1 0 0,0 0 0,0 0-1,-1-1 1,1 1 0,-1-1 0,0 1-1,-1-1 1,1 0 0,-7 7-1,-10 10 54,-35 30-1,29-28-14,-30 26-26,-2-3 0,-1-2 1,-72 40-1,120-79-25,-12 7 12,0 2-1,1 0 1,-25 23-1,42-33 8,0 0-1,0 0 0,0 1 0,1 0 1,-1 0-1,1 0 0,1 0 0,-1 1 1,1-1-1,1 1 0,-1 0 1,1 0-1,0 0 0,1 0 0,-1 0 1,1 0-1,0 7 0,1-11-4,1-1 1,-1 0-1,0 0 0,1 0 0,-1 0 0,1 0 1,-1 0-1,1-1 0,0 1 0,0 0 1,0 0-1,0 0 0,0-1 0,1 1 0,-1 0 1,0-1-1,1 1 0,-1-1 0,1 0 0,-1 1 1,1-1-1,0 0 0,0 0 0,-1 0 1,1 0-1,0 0 0,0-1 0,0 1 0,0 0 1,0-1-1,0 0 0,0 1 0,0-1 0,0 0 1,0 0-1,0 0 0,0 0 0,3-1 0,3 1-9,-1-1 0,0 0-1,1 0 1,-1-1 0,0 1-1,0-2 1,0 1 0,0-1-1,12-7 1,-4 0 23,0 1 1,1 0-1,0 1 1,0 1-1,25-8 0,-34 13-5,0 0-1,0 1 0,0 0 0,0 0 0,0 1 0,0-1 1,1 2-1,-1-1 0,0 1 0,0 0 0,0 0 0,0 1 1,0 0-1,0 0 0,-1 1 0,10 5 0,10 6 54,15 10-64,52 22 1,-77-40 16,0 0 0,0-1 0,0-1 0,1-1 1,0 0-1,0-1 0,17 0 0,-28-2-20,1 0-1,-1 0 1,1-1 0,-1 1-1,0-2 1,1 1 0,-1 0-1,0-1 1,0-1-1,8-2 1,-10 2 13,0-1 0,0 1-1,0 0 1,-1-1 0,1 0 0,-1 0-1,0 0 1,0 0 0,0-1 0,-1 1-1,0-1 1,1 1 0,1-10 0,3-9 21,-2-1 0,-1 1 1,-1-1-1,-1 0 0,-1-1 1,-3-40-1,2 61-45,0 0 0,0 1 0,-1-1 0,1 0 0,-1 1 0,0-1 0,0 0 0,0 1-1,-1-1 1,1 1 0,-1 0 0,0 0 0,0-1 0,0 1 0,0 0 0,0 0 0,-1 1 0,1-1 0,-1 0 0,0 1 0,0 0 0,-4-3 0,-31-10-2792,9 9-4369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5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631 119 9690,'0'0'2062,"0"0"-436,0 0-398,0 0-165,0 0-268,0 0-385,-11-10 53,-1-1-382,-1 0-1,0 0 1,0 1 0,-1 1-1,-1 0 1,0 1 0,0 1 0,0 0-1,-1 1 1,0 1 0,-29-6-1,25 9-78,1 1-1,0 1 0,-1 0 0,1 2 1,0 0-1,-28 7 0,35-5 2,1 0-1,-1 1 0,1 0 1,0 1-1,0 0 0,1 1 1,0 0-1,0 1 1,0 0-1,1 0 0,-10 12 1,7-5-25,0 0 1,0 1-1,1 1 1,1 0-1,1 0 1,1 1-1,0 0 1,1 0 0,-8 37-1,9-24 30,2 2-1,1-1 1,1 0-1,2 1 1,5 39-1,-3-52-9,2 0-1,0 0 1,1 0-1,1-1 1,0 0-1,2 0 1,0 0-1,1-1 1,1-1-1,1 1 1,1-2-1,22 26 1,-22-29 20,0-1 0,1 0 1,0-1-1,1 0 0,1-1 1,0-1-1,0 0 0,0-1 1,1-1-1,0-1 0,1 0 1,0-1-1,0 0 1,32 3-1,-17-5 135,1-2 1,-1-1-1,0-1 0,0-2 1,61-13-1,-62 7-1587,0-1-1,-1-1 0,36-19 1,-40 16-4866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8674,'0'0'2164,"0"0"-1344,0 0-546,0 0 253,0 20-22,-7 357 2092,7-323-2529,6-53-71,1 0 1,0 0-1,0-1 1,-1 0-1,13-2 1,106-26 1104,-3 0-500,32 16-630,-139 9-1110,-9-2-4270,-6 0-1543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6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11306,'0'0'3925,"0"0"-2902,0 0-872,0 0-38,-2 21 137,-6 365 1222,7-313-1356,-1-18-117,2 1 0,3-1 0,16 90 0,-19-144-34,0 0 1,1 0-1,-1-1 0,0 1 1,0 0-1,0 0 0,1 0 1,-1-1-1,0 1 0,1 0 1,-1 0-1,0-1 0,1 1 1,-1 0-1,1-1 1,-1 1-1,1-1 0,0 1 1,-1-1-1,1 1 0,0-1 1,-1 1-1,2 0 0,12-9-1283,6-28-2729,-8-1-2563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4913,'0'0'5848,"0"0"-4100,0 0-1404,0 0-94,0 0 478,4 24 188,32 165 502,-16-78-558,9 135 1,-21-5-3349,-10-233-774,-9-7-3057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37.7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309 0 3545,'0'0'3501,"0"0"-2271,0 0-293,0 0-35,-22 1 61,13-1-921,-30 0 624,-1 3 0,-67 11-1,95-11-651,0 0 0,0 1 0,0 1 0,1 0 0,-16 8 0,27-12-15,-1-1 0,1 0 0,-1 1 0,1-1-1,-1 1 1,1-1 0,0 1 0,-1-1-1,1 1 1,0-1 0,0 1 0,-1-1-1,1 1 1,0-1 0,0 1 0,0 0-1,-1-1 1,1 1 0,0-1 0,0 1-1,0 0 1,0-1 0,0 1 0,0 0-1,1-1 1,-1 1 0,0-1 0,0 1-1,0-1 1,0 1 0,1 0 0,-1-1-1,0 1 1,1-1 0,-1 1 0,0-1-1,1 1 1,-1-1 0,0 1 0,1-1 0,-1 0-1,1 1 1,-1-1 0,1 0 0,-1 1-1,1-1 1,-1 0 0,1 1 0,0-1-1,-1 0 1,1 0 0,-1 0 0,2 0-1,32 16 13,-7-8-13,1-1-1,1-1 0,0-2 0,42 2 0,117-10 13,-169 2 23,0 0-1,0-2 0,0 0 1,-1-1-1,0-1 1,0-1-1,23-12 0,-132 86 979,15-8-1011,34-30 16,5-5-98,1 2 0,1 1 0,1 2 0,1 1 0,-40 49 0,71-75 57,-1-1 1,1 1-1,-1-1 1,1 1-1,0 0 1,0 0-1,1 0 1,-1 0-1,1 0 1,0 0-1,0 1 1,0-1-1,0 0 1,1 0-1,0 1 1,0 6-1,1-8 21,0 0-1,0 0 1,1 0-1,-1 0 0,1 0 1,-1-1-1,1 1 1,0 0-1,0-1 1,0 1-1,0-1 1,1 0-1,-1 0 0,1 0 1,-1 0-1,1 0 1,0-1-1,0 1 1,-1-1-1,1 1 1,0-1-1,5 1 1,23 8 5,0-1 0,1-2 1,0-1-1,46 2 0,134-6 17,23 3-5,-231-5-13,4 1 0,0 0 0,0 0 0,-1 0 0,1 1 0,11 5 0,-17-7 0,-1 1 0,0-1 1,1 1-1,-1 0 0,0 0 0,0 0 0,0-1 1,0 1-1,0 0 0,0 0 0,0 0 0,0 1 1,0-1-1,-1 0 0,1 0 0,0 0 0,-1 1 1,1-1-1,-1 0 0,1 1 0,-1-1 0,1 0 0,-1 1 1,0-1-1,0 0 0,0 1 0,0-1 0,0 1 1,0-1-1,0 0 0,0 1 0,-1-1 0,1 0 1,0 1-1,-1-1 0,1 0 0,-1 1 0,0-1 1,0 2-1,-2 1 1,0 1-1,0-1 1,0 1 0,0-1-1,-1 0 1,0 0-1,1-1 1,-1 1 0,-1-1-1,-4 4 1,-52 28-11,50-29 10,-74 33 54,-3-3 1,-128 34-1,104-35-30,99-32-27,8-1 1,0-1-1,0 0 1,1 1-1,-1 0 1,1 0-1,-1 0 1,-5 5-1,10-7 3,0 0-1,0 0 0,0 1 1,0-1-1,0 0 1,0 0-1,-1 0 0,1 1 1,0-1-1,0 0 1,0 0-1,0 0 0,0 1 1,0-1-1,0 0 1,0 0-1,0 0 1,1 1-1,-1-1 0,0 0 1,0 0-1,0 0 1,0 1-1,0-1 0,0 0 1,0 0-1,0 0 1,1 0-1,-1 1 0,0-1 1,0 0-1,0 0 1,0 0-1,0 0 0,1 0 1,-1 0-1,0 1 1,0-1-1,0 0 0,1 0 1,-1 0-1,0 0 1,0 0-1,0 0 0,1 0 1,-1 0-1,0 0 1,0 0-1,0 0 0,1 0 1,-1 0-1,0 0 1,0 0-1,0 0 0,1 0 1,39 7 2,0-1 1,0-3-1,73-1 0,-81-2 16,32 1 132,88-4 418,-137 2-518,0-1-1,0-1 1,0 0 0,-1-1 0,1-1 0,-1 0 0,23-12 0,-36 17-38,0 0-1,-1-1 0,1 1 1,0 0-1,-1 0 1,1-1-1,0 1 0,-1 0 1,1-1-1,-1 1 1,1 0-1,-1-1 0,1 1 1,-1-1-1,1 1 1,-1-1-1,1 1 0,-1-1 1,1 1-1,-1-1 1,0 1-1,1-1 0,-1 0 1,0 1-1,0-1 1,1 0-1,-1 1 0,0-1 1,0 0-1,0 1 1,0-1-1,0 0 1,0 1-1,0-2 0,-1 0 7,-1 1-1,1 0 0,-1 0 1,1 1-1,-1-1 0,1 0 1,-1 0-1,1 1 0,-1-1 1,0 1-1,1-1 1,-1 1-1,-2 0 0,-65-6 106,66 6-129,-28 0 4,-10-2 7,0 2 1,-49 7 0,79-5-2,-1 0 0,1 1 0,0 0 1,0 0-1,0 1 0,0 1 0,1 0 0,-1 0 1,1 1-1,1 0 0,-1 1 0,-13 13 0,20-17-12,0 0 0,0 1 0,0 0 1,1-1-1,-1 1 0,1 0 0,0 0 0,-2 5 0,4-7-114,-1-1 0,1 0 0,-1 1 0,1-1 1,0 1-1,0-1 0,-1 0 0,1 1 0,0-1 0,0 1 0,1-1 0,-1 1 1,0-1-1,0 0 0,1 1 0,-1-1 0,1 1 0,-1-1 0,1 0 1,-1 0-1,1 1 0,0-1 0,0 0 0,-1 0 0,1 0 0,0 0 0,0 1 1,0-1-1,2 0 0,19 10-5933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6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10186,'0'0'1799,"0"0"-980,0 0 4,0 0 312,25 0 25,156 0 102,-111-3-1128,1-3 1,-2-2 0,1-4-1,85-26 1,-146 35-315,-1 1 0,1-1-1,-1-1 1,0 0 0,0 0 0,9-6-1,-13 6-403,0 1 0,-1 0-1,1-1 1,-1 1-1,0-1 1,0 0-1,5-8 1,1-8-2638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 3385,'0'0'7593,"0"0"-5209,0 0-1454,0 0-272,0 0-123,0 0 57,-1 0-586,1 0-1,0-1 1,0 1 0,0 0 0,-1 0-1,1 0 1,0 0 0,0 0 0,0 0-1,-1 0 1,1 0 0,0-1 0,0 1-1,-1 0 1,1 0 0,0 0 0,0 0 0,0 0-1,-1 0 1,1 0 0,0 1 0,0-1-1,-1 0 1,1 0 0,0 0 0,0 0-1,0 0 1,-1 0 0,1 0 0,0 0-1,0 0 1,0 1 0,-1-1 0,1 0-1,0 0 1,0 0 0,0 0 0,0 1 0,0-1-1,-1 0 1,1 0 0,0 0 0,0 1-1,0-1 1,0 0 0,0 0 0,0 1-1,0-1 1,0 0 0,0 0 0,0 0-1,0 1 1,0-1 0,0 0 0,0 0 0,0 1-1,0-1 1,0 0 0,1 8 87,0-1 1,0 0-1,1 0 1,0 0-1,5 11 1,2 9 34,15 71 141,-5 1-1,10 151 0,4 22-417,-25-253-498,5-16-2584,-5-3-691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7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48 2497,'0'0'7353,"0"0"-5216,0 0-1552,0 0 50,0 0 558,0 0 61,26 3-450,82 10-345,-97-11-403,0-1 0,-1-1 1,1 0-1,0 0 0,0-1 1,-1-1-1,1 1 0,0-2 0,-1 0 1,0 0-1,1-1 0,-1 0 0,-1 0 1,1-1-1,14-11 0,-23 16-68,0 0 0,-1 0 0,1 0-1,-1-1 1,1 1 0,-1 0 0,1-1-1,-1 1 1,1 0 0,-1-1 0,0 1 0,1 0-1,-1-1 1,1 1 0,-1-1 0,0 1 0,1-1-1,-1 1 1,0-1 0,0 1 0,0-1-1,1 1 1,-1-1 0,0 0 0,0 1 0,0-1-1,0 0 1,-13-5-300,-29 4-233,38 2 457,-17 1-91,0 0 1,-1 2-1,1 0 0,1 2 0,-1 0 1,-32 13-1,38-11 200,0-1 1,1 2-1,0 0 0,0 0 1,0 2-1,1 0 1,1 0-1,0 1 0,-15 17 1,26-27-10,-1 1 1,1-1 0,0 0 0,0 1 0,0-1 0,-1 1-1,2 0 1,-1-1 0,0 1 0,0 0 0,1 0 0,-1-1-1,0 1 1,1 0 0,0 0 0,0 0 0,-1 0 0,1 0-1,0-1 1,0 1 0,1 0 0,-1 0 0,0 0 0,1 0-1,-1 0 1,1 1 0,1-1 8,-1 0 0,1 0 0,0 0 0,0 0 0,0-1 0,0 1 0,0-1 0,0 0-1,0 1 1,0-1 0,1 0 0,-1 0 0,0 0 0,1 0 0,-1-1 0,0 1 0,1-1 0,3 1 0,101 8 572,-74-8-524,-1 1 1,1 2-1,-1 1 0,0 2 1,37 12-1,-62-16-47,1 0-1,-1 1 1,0 0 0,0 0-1,0 0 1,-1 1 0,1 0 0,-1 0-1,0 1 1,-1 0 0,1 0-1,-1 0 1,0 0 0,-1 1 0,0 0-1,0 0 1,0 0 0,-1 1-1,0-1 1,0 1 0,-1 0 0,0 0-1,0-1 1,-1 1 0,1 16-1,-2-14-8,1-1 0,-1 1 0,0 0 0,-1-1-1,0 1 1,-1-1 0,0 1 0,0-1 0,-1 0-1,0 1 1,-1-1 0,1-1 0,-2 1 0,0-1-1,0 1 1,0-1 0,-1-1 0,0 1 0,0-1-1,-1 0 1,0-1 0,0 1 0,-1-1-1,0-1 1,0 1 0,-16 7 0,7-5 16,1 0 1,-1-2-1,0 0 1,-1 0-1,0-2 1,-33 5-1,-110-2 793,150-7-734,-3 0 8,0 0 0,0-1-1,-1-1 1,2 0 0,-1 0 0,0-2 0,0 0-1,1 0 1,0-1 0,0-1 0,0 0-1,1-1 1,0 0 0,0-1 0,-13-12-1,24 20-127,0 0 0,1-1 0,-1 1 0,1-1 0,-1 1 0,1-1 0,-1 1 1,1-1-1,-1 1 0,1-1 0,0 1 0,-1-1 0,1 0 0,0 1 0,0-1 0,-1 0 0,1 1 0,0-1 0,0 0 0,0 1 0,0-1 0,0 0 0,0 1 0,0-1 0,0 0 0,0 0 0,0 1 0,0-1 0,0 0 0,0 1 0,1-1 0,-1 0 0,0 1 0,0-1 0,1 1 0,-1-1 0,0 0 0,1 1 0,-1-1 0,1 1 0,-1-1 0,1 1 0,-1-1 0,1 1 0,-1-1 0,1 1 0,0 0 0,-1-1 0,1 1 0,-1 0 0,1-1 0,0 1 0,-1 0 0,2 0 0,45-11-1099,-37 9 1001,34-7-1817,4 0-2264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8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10338,'0'0'2171,"0"0"-1222,0 0-244,0 0 74,0 0 74,0 0-226,7 5-349,11 7-53,-2 0 0,1 1 1,-2 1-1,27 30 1,56 82 645,-49-63-380,-3-6-309,-15-21-112,-3 0-1,-1 2 1,31 56 0,-55-88-705,-2-9-696,-4-10-1191,-5-7-3806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7906,'0'0'3846,"0"0"-2625,0 0-1033,0 0 259,0 0 504,-20 25-125,-65 86-134,50-61 70,4 1 0,-42 89 1,36-65-339,28-59-260,5-10-139,1-1-1,0 1 1,0 0 0,0 0-1,1 1 1,0-1 0,-2 8-1,4-14-209,0 0-220,23-25-4583,-4 8-149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39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10 184 9010,'0'0'4420,"0"0"-3013,0 0-661,0 0 115,0 0-87,0 0-278,-2-12-330,-5-40-146,7 49-17,1 0 1,0-1 0,0 1-1,0 0 1,0-1-1,0 1 1,1 0 0,0 0-1,-1 0 1,1 0-1,0 1 1,0-1 0,1 0-1,-1 1 1,0-1-1,1 1 1,0 0 0,0 0-1,-1 0 1,1 0-1,0 1 1,0-1 0,5-1-1,2-3-8,2-1 6,1 0-1,0 1 0,0 0 1,1 1-1,-1 1 1,1 0-1,1 0 1,-1 2-1,0 0 0,1 0 1,-1 1-1,0 1 1,1 1-1,-1 0 0,17 3 1,-24-2 3,-1 1 0,0 0-1,0-1 1,0 2 0,-1-1 0,1 1 0,-1 0 0,0 0 0,0 0 0,0 1-1,0 0 1,-1 0 0,0 0 0,0 0 0,0 1 0,-1-1 0,0 1 0,0 0-1,0 0 1,3 11 0,0 2 0,-1 0 1,-1 0-1,-1 0 0,0 1 0,-1 34 1,-3-32 6,-1 0 0,-1 0 0,-1 0 1,-1 0-1,0 0 0,-2-1 1,-1 0-1,0 0 0,-2-1 1,0 0-1,-18 25 0,18-31-16,0 1-1,-2-1 0,1-1 1,-2 0-1,0 0 1,0-1-1,-1-1 1,-1 0-1,0-1 0,0-1 1,-1 0-1,0-2 1,-1 1-1,-29 8 1,20-13-56,22-6-164,13-6 145,-4 5 80,0 1-1,1 0 0,-1 0 1,1 0-1,0 1 1,-1-1-1,1 1 0,0 1 1,0-1-1,1 1 1,-1 0-1,0 1 1,0 0-1,0 0 0,1 0 1,-1 0-1,0 1 1,8 2-1,8 3 25,1 2-1,-2 0 1,37 19 0,-42-18-19,0-1 0,1 0 0,-1-1 1,2-2-1,-1 1 0,27 3 0,-37-8-4,1-1-1,0 1 1,0-2 0,0 1-1,-1-1 1,1 0 0,0-1-1,-1 0 1,1 0 0,-1 0-1,0-1 1,10-5 0,-8 2 57,-1 0 1,0-1-1,-1 0 1,1 0-1,-1-1 1,-1 0-1,1 0 1,-1 0-1,4-10 1,-6 13-127,22-42-118,-14 14-3492,-11 15-4076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2.5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3910 30 3529,'0'0'1379,"0"0"-216,0 0-56,0 0 63,0 0 120,0 0-120,5-4-209,26-19 1592,-30 23-2485,-1 0 0,0-1 1,0 1-1,0 0 0,0 0 1,1 0-1,-1 0 0,0 0 1,0-1-1,1 1 0,-1 0 0,0 0 1,0 0-1,0 0 0,1 0 1,-1 0-1,0 0 0,0 0 1,1 0-1,-1 0 0,0 0 1,0 0-1,1 0 0,-1 0 1,0 0-1,0 0 0,0 0 0,1 0 1,-1 0-1,0 1 0,0-1 1,1 0-1,-1 0 0,0 0 1,0 0-1,0 0 0,0 1 1,1-1-1,-1 0 0,0 0 1,0 0-1,0 1 0,0-1 0,0 0 1,1 0-1,-1 0 0,0 1 1,6 18 613,-2 21-766,-2-11 141,-2 0 1,-4 35 0,2-51-46,-1 0 0,0-1 0,0 1 0,-2-1 0,1 0 0,-1 0 0,-11 16 0,-12 15 11,-2-2 1,-2-2-1,-1-1 0,-2-1 1,-2-2-1,-1-2 0,-1-1 0,-79 48 1,-27 2 8,-205 83-1,241-116-23,-92 34-5,-3-8-1,-3-9 0,-2-10 0,-3-8 0,-354 32 1,511-75 14,0-3 0,-73-6 1,101 1-9,1-1 0,0-2 0,0 0 0,0-2 0,1-1 1,-46-22-1,-13-17-108,2-3 1,-81-67-1,-137-138-615,293 250 711,-98-95-15,92 87 3,1 0 1,1-1-1,0 0 0,1-1 0,-14-29 1,43 174-165,1 78 204,-3-24 5,-13-168 6,-1-37 53,-3-38 117,-4 28-144,-2 0 0,-18-59 0,1 9-24,11 16-39,9 41 1,-2 1-1,0 0 1,-14-36 0,15 57-9,3 2-64,1 1-39,0 0-61,38 30 25,-7-11 167,1-1 0,1-1-1,48 17 1,-8-3 45,-72-31-71,-1 0 0,1 1 0,0-1 0,0 0 0,0 1 0,-1-1 0,1 0 1,0 1-1,-1-1 0,1 1 0,0-1 0,-1 1 0,1 0 0,-1-1 0,1 1 0,-1-1 0,1 1 0,-1 0 0,1 0 0,-1-1 0,0 1 0,1 0 0,-1 0 0,0-1 0,0 1 0,1 0 0,-1 0 0,0 0 1,0 0-1,0 0 0,-1 1-1,1 0-1,-1 0 1,0-1 0,0 1 0,0-1 0,0 1 0,0 0 0,0-1 0,0 0 0,0 1 0,-1-1 0,-2 3-1,-50 30 84,50-32-46,-115 58 277,119-60-340,1 0-1,-1 0 1,0 0-1,1 0 1,-1 0-1,0 0 0,1 0 1,-1 0-1,0 0 1,1 0-1,-1 0 0,0 0 1,1 1-1,-1-1 1,0 0-1,1 0 0,-1 0 1,0 0-1,1 1 1,-1-1-1,0 0 0,0 0 1,1 1-1,-1-1 1,0 0-1,0 0 0,0 1 1,1-1-1,-1 0 1,0 1-1,0-1 0,0 0 1,0 1-1,0-1 1,0 0-1,0 1 0,1-1 1,-1 0-1,0 1 1,0-1-1,0 0 0,0 1 1,-1-1-1,1 0 1,0 1-1,0-1 0,0 1 1,0-1-1,0 0 1,0 0-1,0 1 0,-1-1 1,1 0-1,0 1 1,0-1-1,0 0 1,-1 0-1,1 1 0,0-1 1,0 0-1,-1 0 1,1 1-1,0-1 0,-1 0 1,1 0-1,27 5-3185,4-5-1793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4.3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2484 1 9114,'0'0'1740,"0"0"-689,0 0 84,0 0 91,0 0-249,0 0-327,-10 2-450,5-1-174,0 1 1,0-1-1,1 1 1,-1 0-1,0 0 1,1 0-1,0 0 1,-1 1-1,1 0 1,0 0 0,1 0-1,-1 0 1,0 1-1,1 0 1,0-1-1,0 1 1,-4 7-1,-100 205 564,84-160-391,-3-1 0,-3-1 0,-51 74 0,51-93-193,-2 0 0,-1-2 1,-2-2-1,-1-1 0,-1-1 0,-1-2 1,-2-2-1,-1-2 0,0-1 0,-2-2 1,-60 20-1,26-16 7,-1-4 1,-1-3-1,-1-3 1,0-4-1,-141 0 1,121-10-9,0-5-1,1-3 1,0-5 0,1-5-1,-117-35 1,165 38-29,30 10 18,0 0 1,0-1 0,0-1-1,1-1 1,0-1 0,0 0 0,-29-21-1,44 28-12,1-1 0,-1 1 0,1-1 0,-1 0 0,1 0 0,0 0-1,0 0 1,0 0 0,1 0 0,-1 0 0,1-1 0,0 1 0,0-1 0,0 1 0,0-1-1,0 1 1,1-1 0,-1-4 0,1 7-11,0 1 53,-2 0-20,2 0-30,1 17-131,3-7 165,0 1 0,0-1-1,1 0 1,8 13 0,13 28 49,-16-24-91,-2 1 0,0 0-1,-2 0 1,-1 1 0,-2-1-1,1 38 1,-31-110 77,6 9-28,2-1-1,1-1 1,2-1 0,2 0 0,1-1 0,2 0 0,-10-75-1,21 113-14,-1-1 0,1 1-1,0 0 1,-1 0 0,1 0 0,0 0-1,0 0 1,0 0 0,0 0-1,0 0 1,0-1 0,0 1-1,0 0 1,1 0 0,-1 0-1,0 0 1,1 0 0,-1 0 0,1 0-1,-1 0 1,1 0 0,-1 0-1,1 0 1,0 0 0,-1 0-1,3-1 1,0 2-2,0 1 0,0-1 0,0 0-1,0 1 1,0 0 0,0 0 0,0 0 0,0 0 0,5 3-1,-5-3 3,21 9 19,1-2 0,0-1 0,1-1 0,0-1 0,26 1 0,132-1 19,-135-5 40,-49 0-76,0 0-1,1 0 1,-1 0 0,0-1-1,1 1 1,-1 1-1,1-1 1,-1 0-1,0 0 1,1 0-1,-1 0 1,1 0-1,-1 0 1,0 0-1,1 0 1,-1 1-1,0-1 1,1 0-1,-1 0 1,0 0-1,1 1 1,-1-1-1,0 0 1,0 1-1,1-1 1,-1 0-1,0 0 1,0 1-1,0-1 1,1 0-1,-1 1 1,0-1-1,0 1 1,0-1-1,0 0 1,0 1-1,0-1 1,1 0-1,-1 1 1,0-1-1,0 1 1,0-1-1,0 0 1,-1 1-1,1-1 1,0 1 0,0-1-1,0 0 1,0 1-1,0-1 1,0 0-1,-1 1 1,1-1-1,0 0 1,0 1-1,0-1 1,-1 0-1,1 1 1,0-1-1,0 0 1,-1 0-1,1 1 1,-1-1-1,-17 20 195,-339 213 1795,356-233-2349,1 1 1,-1 0 0,1 0 0,-1 0 0,1-1 0,0 1 0,-1 0 0,1 0-1,0 0 1,0 0 0,0 0 0,0 0 0,0-1 0,0 1 0,0 0 0,0 0-1,0 0 1,0 0 0,1 1 0,-1 0-730,2 7-5560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5.2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58 10562,'0'0'2337,"0"0"-1113,0 0-329,0 0 29,0 0-352,0 0-86,17-1-185,288-30 541,-102 8-1099,-157 20-740,-46 3 895,0 0 0,0 0 1,1 0-1,-1 1 0,0-1 0,0 0 1,0 0-1,0 0 0,1 0 1,-1 0-1,0 0 0,0 0 0,0 1 1,0-1-1,0 0 0,0 0 0,1 0 1,-1 0-1,0 1 0,0-1 0,0 0 1,0 0-1,0 0 0,0 0 0,0 1 1,0-1-1,0 0 0,0 0 0,0 0 1,0 1-1,0-1 0,0 0 0,0 0 1,0 0-1,0 0 0,0 1 1,0-1-1,0 0 0,0 0 0,0 0 1,0 0-1,0 1 0,-1-1 0,1 0 1,0 0-1,0 0 0,0 1 0,0-1-475,-7 12-4834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5.6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0 103 6065,'0'0'5401,"0"0"-4664,0 0-193,0 0 904,141-2 64,-74-3-703,9-1-705,6-1 392,2-2-424,-7 3 8,-6-3-80,-12 0-176,-7 0-601,0-7-1543,-15 3-2049,-9 2-1136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38.8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34 100 3385,'0'0'4017,"0"0"-2770,0 0-773,0 0 374,0 0 89,0 0-159,-4 3-341,-6 3-185,15-3-66,31-4 30,57-12-92,-29 1-20,-1-2 0,0-2 0,93-39 1,-155 54-83,-2 3 26,1-1 0,-1 0-1,0 0 1,0 0 0,0 0-1,0 1 1,-1-1 0,1-1-1,0 1 1,0 0 0,-1 0-1,1 0 1,0-1 0,-3 2-1,-1 1 92,-59 33 71,-1-2 0,-2-4 0,-82 26 0,43-16-133,82-26-96,24-14 17,0 0-1,0 0 1,0 1 0,-1-1-1,1 0 1,0 0 0,0 0-1,0 1 1,0-1 0,0 0-1,0 0 1,0 1 0,0-1-1,0 0 1,0 0 0,0 1-1,0-1 1,0 0-1,0 0 1,0 1 0,0-1-1,0 0 1,0 0 0,0 0-1,1 1 1,-1-1 0,0 0-1,0 0 1,0 0 0,0 1-1,0-1 1,1 0 0,-1 0-1,0 0 1,0 0-1,0 1 1,1-1 0,-1 0-1,0 0 1,0 0 0,0 0-1,1 0 1,-1 0 0,0 0-1,0 0 1,1 1 0,47 8-107,-41-9 142,300 11 51,-109-8-63,-196-3-21,-1-1-1,0 1 0,1 0 0,-1 0 1,0 0-1,0 1 0,1-1 1,-1 0-1,0 0 0,1 1 0,-1-1 1,0 1-1,0-1 0,0 1 1,1 0-1,-1-1 0,0 1 0,0 0 1,0 0-1,0 0 0,1 1 1,-2-1 0,1 0 0,-1 0 0,0 0 0,0 0 0,0 0 0,0 0 0,0 0 1,0 0-1,-1 0 0,1 0 0,0 0 0,-1 0 0,1 0 0,0 0 0,-1 0 0,1 0 1,-1-1-1,1 1 0,-1 0 0,1 0 0,-2 1 0,-6 7 4,0-1 0,-1 0-1,-14 11 1,20-17-4,-32 25 18,2 1 0,-51 54 1,76-73-23,1 1 1,-1 0 0,1 0 0,1 1 0,0-1 0,1 1 0,0 1 0,0-1-1,1 1 1,1 0 0,0 0 0,0 0 0,1 0 0,0 17 0,2-27 4,0 0 0,0 0 0,0 1 0,1-1 0,-1 0 0,1 0 0,-1 0 0,1 0 0,0 0 0,0 0 0,-1 0 0,2 0 0,-1 0 0,0 0 0,0-1 0,1 1 0,-1 0 0,0-1 0,1 1 0,0-1 0,-1 1 0,4 1 0,0-1 1,0 1 0,0-1 0,0-1 1,0 1-1,0-1 0,0 0 0,0 0 0,0 0 1,8-1-1,1 1-7,1-2 0,-1 0 0,0-1 1,0-1-1,0 0 0,22-7 1,-15-1-1,0 0-1,-1-1 1,21-16 0,-18 12 67,42-23-1,-64 38-57,-1 1 0,1-1-1,0 1 1,0-1 0,0 1-1,-1 0 1,1-1 0,0 1-1,0 0 1,0 0 0,0 0-1,0-1 1,0 1 0,-1 0-1,1 0 1,0 0 0,0 0 0,0 0-1,0 1 1,0-1 0,0 0-1,0 0 1,-1 1 0,1-1-1,0 0 1,0 1 0,0-1-1,-1 1 1,1-1 0,0 1-1,0-1 1,-1 1 0,1-1-1,0 1 1,-1 0 0,1 0-1,-1-1 1,1 1 0,-1 0-1,1 0 1,-1-1 0,0 1 0,1 0-1,-1 0 1,0 1 0,5 46 474,-5-35-314,0 185-142,-1-178-2148,-5-4-1995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6.1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47 1 9154,'0'0'1360,"0"0"-756,0 0-146,1 20 557,20 212 1810,4 64-1753,-25 7-171,-16-719-451,0-7-74,16 423-379,0 0 0,0-1 1,0 1-1,0-1 0,-1 1 1,1 0-1,0-1 0,0 1 1,0-1-1,0 1 0,1-1 1,-1 1-1,0 0 1,0-1-1,0 1 0,0 0 1,0-1-1,0 1 0,1-1 1,-1 1-1,0 0 0,0-1 1,1 1-1,-1 0 0,0-1 1,0 1-1,1 0 0,-1 0 1,0-1-1,1 1 1,-1 0-1,0 0 0,1-1 1,-1 1-1,0 0 0,1 0 1,-1 0-1,1 0 0,-1 0 1,0 0-1,1 0 0,-1 0 1,1 0-1,-1 0 0,1 0 1,-1 0-1,0 0 1,1 0-1,-1 0 0,1 0 1,-1 0-1,0 0 0,1 0 1,-1 1-1,0-1 0,1 0 1,-1 0-1,0 0 0,1 1 1,-1-1-1,0 0 0,1 0 1,-1 1-1,0-1 1,1 0-1,-1 1 0,0 0 1,27 24-218,-25-22 213,62 65 78,-9-11-59,-2 2 0,71 106-1,-115-151 1,-1 1 0,0 0-1,-2 1 1,0 0 0,0 0-1,4 22 1,-9-31-8,0-1-1,0 1 1,0-1 0,-1 1 0,0-1-1,0 1 1,-1-1 0,0 1 0,0-1 0,0 1-1,-1-1 1,0 0 0,0 1 0,-1-1 0,1 0-1,-1 0 1,-1-1 0,-6 11 0,-1-5 11,0 0-1,-1-1 1,0 0 0,0-1-1,-1 0 1,0-1 0,-1-1-1,0 0 1,0 0 0,-28 7 0,13-6 67,0-2 1,-1-1-1,1-1 1,-51-1 0,77-3-108,1 0 1,0 0-1,0 0 1,0-1-1,-1 1 1,1 0-1,0-1 1,0 0-1,0 0 1,0 1-1,0-1 1,0 0-1,0-1 1,0 1 0,0 0-1,1-1 1,-1 1-1,0 0 1,-1-3-1,-13-25-3498,10 3-6418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6.7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 8810,'0'0'2304,"0"0"-1219,0 0-149,0 0 137,0 0-330,0 0-152,-2 18-70,6 64-63,24 130 0,-4-43-152,-8 50-1817,-19-232-628,-9-10-2030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7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89 5945,'0'0'2773,"0"0"-1514,0 0-670,0 0 640,28-5 452,2-1-1250,151-21 1400,-46 15-531,383-27-637,-495 42-1566,-22-3 840,-1 0 0,0 0-1,0 0 1,0 0 0,1 0 0,-1 1 0,0-1 0,0 0 0,0 0-1,0 0 1,0 0 0,0 1 0,1-1 0,-1 0 0,0 0 0,0 0-1,0 1 1,0-1 0,0 0 0,0 0 0,0 0 0,0 1 0,0-1-1,0 0 1,0 0 0,0 1 0,0-1 0,0 0 0,0 0 0,0 0-1,0 1 1,0-1 0,0 0 0,0 0 0,0 0 0,0 1 0,-1-1-1,1 0 1,0 0 0,0 0 0,0 0 0,0 1 0,0-1 0,-1 0-1,1 0 1,-35 25-5165,-4-5-2245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7.4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45 8666,'0'0'2408,"0"0"-1743,0 0 359,0 0 608,0 0-184,161-11-647,-104 2-553,4 3 8,4-1-248,-4 3 48,1 1-56,-2 3-552,16 0-1385,-12 0-2328,-14-4-4657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8.3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74 194 8754,'0'0'1289,"0"0"-919,0 0-143,0 0 375,-7 20 317,2-5-707,-1 1-36,1 0-1,0 0 1,2 0 0,-1 0 0,2 1-1,-1 26 1,3 14 563,-1 24-290,3 1 1,3-1-1,19 91 0,-26-235 639,3 10-1047,-29-177-84,14 135 63,-2-128 1,14 190-54,1 25 7,0-1 0,1 0 0,0 1 0,0-1 0,1 0 0,0 1 0,4-15 0,-5 23 25,1-1 0,-1 1 1,0-1-1,0 0 0,1 1 0,-1-1 1,1 1-1,-1-1 0,0 1 0,1-1 0,-1 1 1,1 0-1,-1-1 0,1 1 0,-1-1 1,1 1-1,0 0 0,-1 0 0,1-1 0,-1 1 1,1 0-1,0 0 0,-1 0 0,1-1 1,0 1-1,-1 0 0,1 0 0,-1 0 0,1 0 1,0 0-1,-1 0 0,1 1 0,0-1 1,-1 0-1,1 0 0,0 0 0,-1 1 1,1-1-1,-1 0 0,2 1 0,19 19 2,4 25 25,-2 2 0,-3 1 0,28 94 0,-32-89 22,1-1 0,4 0 0,34 63 0,-55-113-46,1-1 0,0 1 1,0-1-1,0 1 0,1-1 0,-1 1 0,0-1 0,1 1 0,-1-1 0,1 0 0,-1 0 0,1 0 0,-1 0 0,1 0 0,0 0 0,-1 0 0,3 0 0,-3-1 0,0 0-1,0 0 0,0 0 0,0 0 1,0-1-1,0 1 0,0 0 1,0-1-1,0 1 0,0 0 0,0-1 1,0 1-1,0-1 0,-1 0 0,1 1 1,0-1-1,0 0 0,-1 1 0,1-1 1,-1 0-1,1 0 0,0 1 0,-1-1 1,1 0-1,-1 0 0,0 0 0,1 0 1,-1 0-1,0 0 0,1 0 1,-1 0-1,0-1 0,20-72 95,13-96-1,-27 119-230,3 2 0,2-1 0,2 1-1,2 1 1,31-66 0,-46 113 117,1-1 0,0 1 0,-1-1 0,1 1 0,0-1 0,0 1 0,0-1 0,0 1 0,0 0 0,0-1 0,0 1 0,1 0 0,-1 0 0,0 0 0,1 0 0,-1 0 0,1 0 0,-1 0 0,3 0 0,-3 1 15,0 0-1,0 1 0,0-1 0,0 0 1,-1 1-1,1-1 0,0 1 0,0-1 1,0 1-1,-1-1 0,1 1 0,0 0 1,0-1-1,-1 1 0,1 0 0,-1-1 1,1 1-1,0 0 0,-1 0 0,0 0 0,1 0 1,-1-1-1,1 1 0,-1 1 0,5 13 22,-1-1-1,0 1 0,2 19 0,-4-21-42,32 178 365,61 288 1125,-91-469-1212,-4-10-311,0 0 0,0 0 1,0 1-1,0-1 0,1 0 1,-1 0-1,0 0 0,0 0 1,0 1-1,0-1 0,0 0 0,0 0 1,0 0-1,1 0 0,-1 0 1,0 0-1,0 0 0,0 1 0,0-1 1,0 0-1,1 0 0,-1 0 1,0 0-1,0 0 0,0 0 0,0 0 1,1 0-1,-1 0 0,0 0 1,0 0-1,0 0 0,0 0 1,1 0-1,-1 0 0,0 0 0,0 0 1,0 0-1,0 0 0,1 0 1,-1 0-1,0 0 0,0 0 0,0-1 1,0 1-1,1 0 0,-1 0 1,0 0-1,0 0 0,0 0 1,0 0-1,0 0 0,0-1 0,0 1 1,1 0-1,-1 0 0,0 0 1,0-1-1,2-6-6294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49.6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632 65 9482,'0'0'2171,"0"0"-819,0 0-587,0 0 271,0 0 128,-26-10-633,-86-29-319,100 35-201,0 1 1,0 0-1,-1 1 0,1 0 1,-1 1-1,1 0 1,-1 1-1,1 1 0,-1 0 1,1 1-1,-1 0 1,1 0-1,0 2 0,0-1 1,0 2-1,1 0 1,-13 6-1,2 2-21,1 2 1,0 0-1,1 1 1,1 2 0,0 0-1,-22 27 1,30-31 17,1 0 0,0 0 0,0 1 0,1 0 0,1 1 0,1 0 0,0 0 0,1 1 0,1 0 0,1 0 0,0 0 0,1 0 0,1 1 0,0-1 0,2 19 0,1-21 45,0 1-1,1-1 1,1 1-1,0-1 1,1 0 0,1-1-1,0 1 1,1-1-1,1 0 1,0 0-1,1 0 1,0-1 0,1-1-1,1 1 1,0-1-1,0-1 1,15 12 0,-9-9 0,2-2 0,0 1 0,0-2 1,1-1-1,1 0 0,-1-1 1,2-1-1,-1-1 0,33 6 0,-10-5 3,0-3-1,0-1 0,77-3 0,-100-3-107,-1-1 0,1 0 1,-1-1-1,30-10 0,31-17-5329,-61 24-1322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50.5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81 0 3833,'0'0'4194,"0"0"-2808,0 0-917,0 0 514,0 0 237,0 0-581,-13 16-292,-40 50 97,51-63-388,1 0 1,-1 0 0,0 0-1,1 0 1,0 0-1,-1 0 1,1 0-1,1 1 1,-1-1-1,0 0 1,1 1-1,0-1 1,-1 0 0,2 1-1,-1-1 1,0 1-1,0-1 1,1 0-1,0 1 1,0-1-1,0 0 1,0 0-1,0 0 1,1 0 0,1 4-1,2 1 53,1 0-1,0-1 1,0 0-1,1 0 1,0 0-1,9 7 1,-8-9-74,0 1 1,1-1-1,0-1 0,0 1 1,0-1-1,0-1 1,0 0-1,1 0 0,0-1 1,-1 0-1,1-1 1,0 0-1,0-1 0,0 0 1,0 0-1,-1-1 1,14-2-1,-18 2-17,1 0-1,-1 0 1,1-1-1,-1 0 1,0 0-1,0 0 1,0 0 0,0-1-1,0 0 1,0 0-1,-1 0 1,0 0-1,1-1 1,-1 0-1,0 0 1,-1 0-1,1 0 1,-1 0 0,0-1-1,0 0 1,0 0-1,-1 0 1,1 0-1,-1 0 1,0 0-1,-1 0 1,1-1-1,-1 1 1,0-1 0,-1 1-1,1-9 1,-1 10 7,1 1 0,-1 0 0,0-1 1,0 1-1,0 0 0,-1-1 0,1 1 0,-1 0 1,0-1-1,0 1 0,0 0 0,0 0 1,0 0-1,-1 0 0,0 0 0,1 0 0,-1 0 1,0 1-1,0-1 0,0 1 0,-1-1 1,1 1-1,-1 0 0,1 0 0,-1 0 0,0 0 1,0 0-1,0 1 0,0-1 0,0 1 1,0 0-1,0 0 0,0 0 0,-6-1 0,4 0-23,0 1-1,-1 0 0,1 0 0,-1 0 0,1 1 0,-1 0 1,0 0-1,1 0 0,-1 1 0,1-1 0,-1 1 0,1 1 1,0-1-1,-1 1 0,1 0 0,0 0 0,0 0 0,0 1 1,-5 3-1,4 0-211,-1 0 0,1 0 1,0 1-1,0 0 0,1 0 1,-1 1-1,2-1 0,-1 1 1,1 0-1,-5 15 0,-7 18-2885,4-5-3400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50.8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1 135 10842,'0'0'1311,"0"0"-615,0 21 30,4 69 267,-4-86-936,1 0-1,0 0 1,0 0-1,1 0 1,-1 0-1,1 0 1,0-1-1,0 1 0,0-1 1,1 1-1,-1-1 1,1 0-1,0 0 1,-1 0-1,2 0 1,-1 0-1,0-1 1,0 1-1,1-1 0,-1 0 1,6 2-1,0 0 0,1 0 0,0-1 0,0 0 0,0 0 0,0-1 0,12 0 0,-6 0-2,-1-1 1,1-1-1,-1-1 0,1 0 0,-1-1 0,1 0 1,-1-2-1,0 0 0,19-7 0,-28 8-22,1 0-1,-1 0 1,0 0-1,0-1 1,0 0 0,-1-1-1,1 1 1,-1-1-1,0 0 1,0 0 0,-1 0-1,1-1 1,-1 0-1,0 0 1,-1 0-1,0 0 1,0-1 0,0 1-1,-1-1 1,1 1-1,-2-1 1,3-12-1,-3 12 5,0 1 0,-1 0 0,1-1 0,-1 1-1,0-1 1,-1 1 0,0 0 0,0-1 0,0 1 0,-1 0-1,0 0 1,0 0 0,0 0 0,-1 0 0,0 0 0,0 1-1,-7-10 1,4 9-2,0 1 1,-1-1-1,1 1 0,-1 0 0,0 1 1,0 0-1,0 0 0,-1 0 0,1 1 1,-1 0-1,0 1 0,0 0 0,-11-2 1,3 1 18,0 0 0,0 1-1,0 1 1,0 0 0,0 2 0,0-1 0,0 2 0,-21 4 0,32-4-96,0-1 1,1 1-1,-1 0 0,0 0 0,1 0 0,-1 0 1,1 1-1,-1 0 0,1 0 0,0 0 1,0 0-1,1 1 0,-1 0 0,1-1 0,-1 1 1,1 1-1,1-1 0,-1 0 0,0 1 1,1-1-1,0 1 0,0 0 0,1 0 0,-1 0 1,1 0-1,0 0 0,0 0 0,1 0 1,-1 7-1,1-8-227,-1 0 0,1 0 0,0 0 0,0 0 0,1 0 0,-1 0 0,1 0 0,0 0 0,0 0 0,0-1 0,1 1 0,-1 0 0,1 0 0,0-1 0,0 1 0,0-1 0,1 0 0,-1 0 0,5 5 0,15 9-5845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51.2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8810,'0'0'1855,"0"0"-908,0 0-355,0 0 191,0 0 540,0 0-398,9 24-415,-1-2-367,3 8 50,0 0 0,-3 1 0,7 38 0,27 279 464,-37-199-4507,-5-138-671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51.5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61 10490,'0'0'3833,"0"0"-3273,0 0-288,0 0-16,0 0 873,138-13-601,-71 8-528,7 1 368,5-1-280,0-1 32,-5 1-96,-7 3-24,-10 0 0,-13-1-296,-9 3-328,-18-4-393,-7 0-1799,-10-3-4626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41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9098,'0'0'1603,"0"0"-634,0 0-175,0 0 2,0 0 0,0 0-269,5 38 580,51 421 687,-43-150-6411,-13-299 72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51.9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11843,'0'0'1599,"0"0"-1107,0 0-278,0 0 232,0 0 246,7 20 87,97 336 1093,-90-261-1567,5 145 0,-9-71-372,-10-163-220,4 18-19,4-12-3798,-5-12-3518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52.3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0 377 9874,'0'0'2390,"0"0"-1168,0 0-429,0 0 330,1-21-308,-1 16-765,14-174 755,-8 127-534,-4 30-121,1 0 0,0 0 0,11-32-1,0 106-122,67 456 1216,-81-507-1303,0-1 0,0 0 0,0 0 0,0 0-1,0 1 1,0-1 0,0 0 0,0 0 0,0 0 0,0 1 0,0-1-1,0 0 1,0 0 0,0 1 0,0-1 0,0 0 0,0 0 0,0 0 0,0 1-1,0-1 1,0 0 0,0 0 0,0 0 0,0 1 0,0-1 0,1 0-1,-1 0 1,0 0 0,0 0 0,0 1 0,0-1 0,0 0 0,1 0-1,-1 0 1,0 0 0,0 0 0,0 0 0,1 0 0,-1 1 0,0-1-1,0 0 1,0 0 0,1 0 0,-1 0 0,0 0 0,0 0 0,0 0 0,1 0-1,-1 0 1,0 0 0,0 0 0,1 0 0,-1 0 0,0 0 0,0 0-1,0 0 1,1-1 0,-1 1 0,0 0 0,0 0 0,0 0 0,0 0 0,1 0-1,-1-1 1,3-8-5201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4:52.7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84 10 7882,'0'0'3634,"0"0"-2443,0 0-958,0 0 326,0 0 548,0 0-276,0 21-210,0-14-609,0 27 234,1 0 0,1-1 0,2 1 0,15 58 0,-14-76-226,1 0 1,1-1-1,0 0 1,2 0-1,-1 0 1,2-1-1,13 16 1,-17-24-18,0 0 0,0 1-1,1-2 1,0 1 0,0-1 0,0 0 0,1-1 0,-1 1-1,1-2 1,0 1 0,1-1 0,-1 0 0,0-1-1,1 0 1,14 2 0,-11-3-4,-1 0 0,1-1-1,0-1 1,-1 0 0,1 0 0,-1-1 0,1 0-1,-1-1 1,0-1 0,0 0 0,14-6-1,-16 4 16,-1 1-1,0-1 1,1-1-1,-2 1 1,1-1-1,-1-1 0,0 1 1,-1-1-1,0 0 1,0-1-1,-1 1 1,0-1-1,5-13 0,-5 12 48,-1 0-1,-1-1 1,1 1-1,-2-1 1,1 0-1,-2 0 1,0 0-1,0-1 1,0 1-1,-2 0 0,1 0 1,-4-17-1,2 20 19,0 1 0,-1-1-1,1 1 1,-1 0 0,-1 0-1,1 0 1,-1 1 0,0-1-1,-1 1 1,1 0 0,-1 0-1,-1 0 1,1 1 0,-1 0-1,0 0 1,0 0 0,0 1-1,-13-7 1,-5 2-27,0 0 0,0 2 0,0 0-1,-1 2 1,0 1 0,0 1 0,-1 1 0,1 1 0,-48 4 0,66-2-119,-1 0 1,1 0 0,0 1 0,0 0-1,0 0 1,0 0 0,0 1 0,1 0-1,-1 1 1,1-1 0,0 1 0,0 1-1,0-1 1,-9 9 0,3 1-526,1-1 0,0 2 0,1-1 1,-15 30-1,2-2-3694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47.6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0 125 2601,'0'0'2665,"0"0"-1278,0 0-573,0 0 19,0 0 281,0 0-204,0 0-378,0 0-170,0 0-147,0 0 173,12-6 320,25-15-543,0 1 0,2 1 0,47-14 0,-69 27-121,1 1 0,-1 1 1,1 0-1,0 1 0,0 1 0,1 1 0,-1 1 0,0 0 1,0 2-1,21 3 0,-36-4-49,0 0 1,0 0-1,0 0 0,-1 0 0,1 1 1,0-1-1,0 1 0,-1 0 1,1-1-1,-1 1 0,1 1 1,-1-1-1,0 0 0,0 0 1,0 1-1,0-1 0,0 1 1,-1 0-1,1 0 0,-1 0 0,1-1 1,-1 1-1,0 0 0,0 0 1,-1 1-1,1-1 0,-1 0 1,1 0-1,-1 0 0,0 0 1,0 4-1,-1 1-5,1-1 1,-1 1-1,0-1 1,-1 1-1,0-1 1,0 1-1,0-1 1,-1 0-1,0 0 1,0 0-1,-8 11 1,-3 1 97,-1-1 0,-1-1-1,0 0 1,-1-1 0,-1-1 0,0 0 0,-2-1 0,-35 19 0,55-33-106,-1 1 1,0-1 0,0 1 0,0-1 0,0 1-1,0-1 1,0 0 0,0 1 0,0-1 0,0 0-1,0 0 1,0 0 0,0 0 0,0 0-1,0 0 1,0 0 0,0 0 0,0 0 0,0-1-1,0 1 1,0 0 0,0 0 0,0-1-1,-1 0 1,1 0 2,0 0-1,1 1 0,-1-1 1,1 0-1,0 0 1,-1 0-1,1 0 0,0 0 1,-1 0-1,1 0 1,0 0-1,0 0 0,0 0 1,0 1-1,0-1 0,0 0 1,0 0-1,0 0 1,0 0-1,1-2 0,-1 1 2,1-1 0,0 0-1,0 1 1,0-1 0,0 0-1,0 1 1,0-1 0,1 1-1,-1 0 1,1 0 0,0-1-1,-1 1 1,1 0 0,0 0-1,0 0 1,1 1 0,-1-1-1,4-2 1,2 2 13,0 0 0,1 0 1,-1 0-1,0 1 0,1 1 0,-1-1 1,1 2-1,-1-1 0,1 1 0,-1 0 1,1 1-1,-1-1 0,0 2 0,10 3 1,-6-1 5,-1 0 0,0 1 0,0 0 1,-1 1-1,1 1 0,-1-1 1,-1 1-1,0 1 0,12 13 0,-14-14 14,0 1 0,-1 0 0,0 1 0,0-1 0,-1 1 0,-1 0 0,1 0 0,-2 1 0,1-1 0,2 18 0,-5-20 8,0-1 0,-1 0 0,0 1 0,0-1-1,-1 0 1,1 1 0,-2-1 0,1 0 0,-1 0 0,0 0-1,-1 0 1,1 0 0,-1 0 0,-1-1 0,1 1 0,-8 8 0,0-1 90,-1 0-1,0-1 1,-1-1 0,-1 0 0,0-1 0,0 0 0,-1-2 0,0 1 0,-1-2 0,0 0-1,0-1 1,-1 0 0,0-1 0,0-2 0,-1 1 0,1-2 0,-1 0 0,0-1 0,1-1 0,-1-1-1,0 0 1,-19-4 0,29 3-72,1 0 0,0-1 0,0-1 0,0 1 0,-12-7 0,17 8-232,0 0-1,0 0 1,0 0-1,0 0 1,1-1-1,-1 1 1,0 0-1,1-1 1,-1 0-1,1 1 1,-1-1-1,1 0 1,0 0-1,0 0 1,0 0-1,0 0 1,0 0-1,0 0 1,0 0-1,1 0 1,-1 0-1,0-4 1,1 2-5135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47.9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43 12219,'0'0'2344,"0"0"-1584,0 0-376,0 0-368,0 0 40,0 0-56,0 0-376,30-20-2344,-15-2-7042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48.3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145 1 9130,'0'0'2311,"0"0"-1317,0 0-361,0 0-65,0 0 103,0 0-343,-16 15-184,0-3-127,9-7-12,0 0 0,0 1 0,1-1 0,-1 1 0,1 1 0,1-1 0,-1 1 0,1 0 0,1 0 0,-1 1 0,1 0 0,0-1 0,1 1 0,-5 15 0,-2 29 4,2 1-1,2 0 1,3 1-1,1-1 0,9 75 1,-5-111-3,0 1 1,2-1-1,0 1 1,0-1-1,2 0 1,0-1-1,1 1 1,1-1-1,0-1 1,13 19-1,-14-25 17,1 0 0,-1 0 0,2 0 0,-1-1 0,1 0 0,0-1 0,0 0 0,1 0 0,0-1 0,1-1 0,-1 1 0,1-2 0,0 1-1,0-2 1,0 1 0,16 2 0,-15-5 2,0 1 0,-1-1-1,1-1 1,0 0 0,0 0 0,0-2-1,0 1 1,-1-1 0,1-1-1,-1 0 1,1-1 0,-1 0-1,16-8 1,-19 7 0,0-1 0,-1 1 0,0-1 0,0 0 0,0-1 0,0 0 0,-1 0 0,0 0 0,-1-1 0,0 0 0,0 0 0,-1 0 0,1-1 0,-2 1 0,1-1 0,-1 0 0,2-15 0,-2 15 57,-1-1-1,-1 0 0,0 0 0,0 0 1,-1 0-1,0-1 0,-1 1 0,0 0 0,-1 0 1,-2-10-1,2 15-46,0 0 0,0 1 0,0-1 0,-1 1 0,1 0 1,-1-1-1,0 1 0,0 1 0,-1-1 0,1 0 0,-1 1 0,0-1 0,0 1 0,0 0 0,0 0 1,0 1-1,-1 0 0,1-1 0,-1 1 0,0 1 0,-8-3 0,2 1-20,0 1 1,0 0-1,0 1 0,0 1 0,0-1 0,0 2 0,0 0 1,0 0-1,0 1 0,0 0 0,1 0 0,-1 2 1,1-1-1,-1 1 0,1 1 0,0 0 0,1 0 1,-1 1-1,-12 10 0,16-11-154,0 0 0,1 0 0,-1 1 0,1 0 0,0 0 0,0 0 0,1 1 0,0 0-1,0 0 1,1 0 0,0 0 0,0 0 0,0 1 0,1-1 0,0 1 0,1 0 0,0 0 0,0-1 0,0 1 0,1 0 0,0 0 0,1 0 0,0 0 0,0-1 0,0 1 0,1 0-1,1-1 1,2 8 0,17 25-6992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49.7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0 430 9250,'0'0'1550,"0"0"-778,0 0-545,0 0-58,0 0 74,0 0 6,17 18 230,2 0-276,-11-11-106,1 1 0,-1 0 0,0 0 0,-1 1 0,0 0 0,-1 0 0,1 0 0,-2 1 0,1 0 0,-2 1 0,7 18 0,-1 16 185,-2 0 1,-2 0-1,-2 1 1,-3 72-1,-1-101-233,0-16 97,0-3-69,1-41-58,2 0 0,1 0 0,3 1 0,2 0 0,24-74-1,-30 108-59,1 0-1,0 0 0,1 0 0,-1 0 0,1 1 0,8-9 0,-12 15 37,0-1-1,0 1 1,0 0-1,0 0 0,1 0 1,-1-1-1,0 1 1,1 0-1,-1 0 1,1 1-1,0-1 0,-1 0 1,1 0-1,-1 1 1,1-1-1,0 1 1,0 0-1,-1-1 0,1 1 1,0 0-1,0 0 1,-1 0-1,1 0 1,0 0-1,0 1 0,-1-1 1,1 0-1,0 1 1,-1-1-1,1 1 1,0 0-1,-1 0 0,1-1 1,-1 1-1,1 0 1,-1 0-1,1 0 0,-1 1 1,2 1-1,3 4 31,0 0-1,-1 0 0,0 0 0,0 1 1,0 0-1,-1 0 0,0 0 1,-1 1-1,4 12 0,18 91 397,-10-38-266,-13-65-119,1-1-1,0 1 0,0 0 1,8 12-1,-11-21-31,1 1 0,-1 0 0,1 0 0,-1 0 0,1 0 0,-1 0 0,1-1 0,-1 1 0,1 0 0,0 0 0,-1-1 0,1 1 0,0 0 0,0-1 0,0 1 0,-1-1 0,1 1 0,0-1 0,0 1 0,0-1 0,0 0 0,0 0 0,0 1 0,0-1 0,0 0 0,0 0 0,0 0 0,0 0 0,0 0 0,0 0 0,0 0 0,0 0 0,0 0 0,0-1 0,-1 1 0,1 0 0,0-1-1,0 1 1,0 0 0,0-1 0,0 1 0,0-1 0,-1 0 0,1 1 0,0-1 0,0 1 0,-1-1 0,1 0 0,0 0 0,-1 0 0,1 1 0,-1-1 0,1 0 0,-1 0 0,0 0 0,1 0 0,0-2 0,10-18-23,-1 0 0,0-2 0,-2 1 0,9-36 0,-10 33-44,0 0 0,2 1 0,20-40 1,-29 64 56,0-1 1,1 1 0,-1-1-1,0 0 1,1 1 0,-1-1-1,0 1 1,1-1 0,-1 1-1,1-1 1,-1 1 0,0-1-1,1 1 1,0-1 0,-1 1-1,1-1 1,-1 1 0,1 0 0,-1-1-1,1 1 1,0 0 0,-1 0-1,1 0 1,0-1 0,-1 1-1,1 0 1,0 0 0,0 0-1,12 15-72,2 39 49,-13-44 30,4 14 45,1 0 0,1-1-1,19 40 1,-24-57-37,0-1 1,0 1-1,1-1 1,0 0 0,0 1-1,0-2 1,1 1 0,-1 0-1,1-1 1,0 0 0,0 0-1,1-1 1,-1 1-1,1-1 1,0 0 0,0-1-1,0 0 1,0 1 0,12 1-1,-11-3-4,0 0-1,0-1 1,0 0 0,0 0-1,-1-1 1,1 1-1,0-1 1,0-1 0,-1 0-1,1 0 1,-1 0-1,1 0 1,-1-1 0,0 0-1,0-1 1,0 1-1,0-1 1,6-6 0,-3 1-5,0 0 0,-1 0 1,0-1-1,-1-1 0,0 1 1,-1-1-1,0 0 0,-1 0 1,6-17-1,-2 2-77,-2 1 1,7-48 0,-13 89 41,1 1 0,0 0 0,1 0 0,1-1 0,10 30 0,-12-41 35,1-1-1,-1 1 1,1-1-1,0 0 0,0 0 1,0 0-1,1 0 1,-1 0-1,1-1 1,0 0-1,0 1 1,0-2-1,0 1 1,1 0-1,-1-1 0,1 0 1,-1 0-1,1 0 1,0 0-1,0-1 1,0 0-1,0 0 1,0 0-1,0-1 1,9 0-1,-7 0-23,-1 0-1,1-1 1,0 0 0,-1 0 0,1 0-1,-1-1 1,1 0 0,-1 0-1,0-1 1,0 0 0,0 0-1,0 0 1,-1-1 0,1 0 0,-1 0-1,0 0 1,0-1 0,0 0-1,4-5 1,-3 0-64,0 0 0,0-1 0,-1 0 0,0 1 1,-1-2-1,0 1 0,-1 0 0,0-1 0,-1 1 0,0-1 0,-1 0 0,-1 0 0,1 0 1,-2 0-1,0 1 0,0-1 0,-1 0 0,0 1 0,-9-23 0,7 22 92,0 0-1,-1 1 1,-1 0 0,0 0-1,-1 0 1,0 1-1,0 0 1,-1 0-1,0 1 1,-1 0 0,0 0-1,-1 1 1,0 1-1,0-1 1,0 1 0,-1 1-1,0 0 1,-22-8-1,28 12 11,0 0-1,0 1 1,-1 0-1,1 0 1,0 0-1,-1 1 1,1-1-1,-1 1 1,1 1-1,0-1 1,-8 2-1,10-1-9,0 0 0,1 0-1,-1 1 1,0-1-1,1 0 1,0 1-1,-1-1 1,1 1-1,0 0 1,0 0 0,0 0-1,0 0 1,0 0-1,0 1 1,1-1-1,-1 0 1,1 1 0,-1-1-1,1 1 1,0 0-1,0-1 1,-1 6-1,-1 5 19,0-1 0,1 1-1,0 0 1,1 0-1,0 0 1,1 0 0,1 0-1,0 0 1,1 0-1,0 0 1,1 0 0,0-1-1,9 21 1,-8-24-11,1 0 1,0 0-1,0-1 1,1 0-1,0 0 1,0 0 0,1-1-1,0 0 1,0 0-1,1-1 1,0 0-1,0 0 1,0 0-1,1-1 1,0-1-1,0 0 1,0 0-1,15 4 1,-11-4 6,1-1 0,-1 0 0,0-1 0,1-1-1,0 0 1,-1-1 0,1 0 0,-1-1 0,1-1 0,-1 0 0,1-1 0,-1 0 0,0-1 0,0-1 0,20-9 0,-20 6 8,0 0 0,0-1 0,-1 0 0,-1-1 1,1 0-1,-2-1 0,0 0 0,0-1 0,-1 0 1,0-1-1,-1 1 0,0-2 0,11-26 0,-9 9-35,-1 0 0,-1-1 0,-1 0-1,-2 0 1,-1-1 0,-2 1 0,-1-1 0,-2 0-1,-6-41 1,-5 25 1,11 46 22,0 1-1,0-1 1,0 1-1,0 0 1,-1 0 0,1-1-1,0 1 1,-1 0-1,0 0 1,1 1-1,-1-1 1,0 0-1,0 0 1,0 1 0,0-1-1,-1 1 1,-2-2-1,4 3-11,0 0-1,0 0 1,0 1-1,0-1 1,0 0-1,-1 0 1,1 0-1,0 1 1,0-1-1,0 1 0,0-1 1,0 1-1,0-1 1,0 1-1,0 0 1,0-1-1,1 1 1,-1 0-1,0 0 1,0-1-1,0 1 1,1 0-1,-1 0 0,1 0 1,-1 0-1,0 0 1,1 0-1,0 0 1,-1 0-1,1 0 1,0 0-1,-1 0 1,1 3-1,-11 43-38,10-42 35,-6 36 13,2 0 0,2 0 0,1 0-1,3 1 1,1-1 0,2 0 0,11 50 0,-10-71 1,1 0 1,1 0-1,1-1 0,1 0 1,0 0-1,24 34 1,-24-41-9,0-1-1,1 0 1,0-1 0,1 0 0,0 0 0,1-1 0,0-1 0,0 0-1,1 0 1,25 10 0,-29-14-3,0-1 1,1 0-1,0 0 1,0-1-1,0 0 0,-1-1 1,2 0-1,-1 0 1,0-1-1,0-1 0,13-1 1,-17 1-4,-1-1-1,0 0 1,1 0 0,-1 0-1,0 0 1,0-1 0,0 0-1,0 0 1,-1 0 0,1-1-1,-1 1 1,0-1 0,0 0-1,0 0 1,0-1 0,-1 1-1,0-1 1,0 0 0,0 0-1,4-9 1,-1-5-6,0-1 0,-1 1 0,-1-1 0,-1 1 0,0-1 0,-2 0 0,0-1 0,-2 1 0,0 0 0,-1 0 0,-1 1 0,0-1 0,-2 0 0,-1 1 0,-10-26 0,15 43 2,1 1 1,-1-1-1,0 0 1,1 1-1,-1-1 1,0 1-1,0-1 1,0 1-1,-1-1 1,1 1-1,0 0 1,0-1-1,-1 1 1,1 0-1,-1 0 0,1 0 1,-1 0-1,-3-1 1,5 2 2,-1 0 0,0 0 0,0 1 0,0-1 0,0 0 0,0 1 0,0-1 0,0 0 0,1 1 0,-1-1 0,0 1 0,0-1 0,1 1 0,-1 0 0,0-1 0,1 1 0,-1 0 0,1 0 0,-1-1 0,0 1 0,1 0 1,0 0-1,-1 0 0,1-1 0,-1 2 0,-3 9-14,0 0 0,1 1 0,0-1 0,-2 15 0,0 8 23,1-1-1,2 1 1,1 0 0,2-1-1,6 43 1,-6-70-5,0 0 0,1 0 1,0-1-1,0 1 0,1-1 0,0 1 1,0-1-1,0 0 0,0 0 1,1 0-1,0 0 0,0 0 1,0-1-1,1 0 0,-1 0 0,1 0 1,7 4-1,-8-6 12,0 0 0,0 0 0,0 0 0,1-1-1,-1 0 1,0 1 0,1-2 0,-1 1 0,1 0 0,-1-1 0,1 0 0,0 0-1,-1 0 1,1-1 0,-1 1 0,1-1 0,-1 0 0,0-1 0,1 1 0,-1-1 0,0 1-1,0-1 1,0-1 0,5-2 0,14-12 30,-1-2 0,-1 0 0,0-1 0,26-34 0,-31 33-45,2 1 0,0 1 1,2 0-1,0 2 0,39-27 0,-54 41 10,1-1-1,-1 2 1,0-1-1,1 1 1,0 0-1,0 0 1,0 0-1,0 1 1,0 0-1,0 0 1,0 1-1,0-1 1,0 1-1,0 1 1,0-1-1,0 1 1,0 0-1,0 0 1,6 3-1,-5-1 42,-1 0 1,0 1-1,-1 0 1,1 0-1,-1 0 0,1 0 1,-1 1-1,-1 0 1,1 0-1,-1 1 0,1-1 1,-2 1-1,1 0 0,-1 0 1,1 0-1,1 8 1,1-1 15,-1 0 0,-1 0-1,0 1 1,0-1 0,-2 1 0,0 0 0,0 0 0,-1 0 0,-1 0 0,0 0 0,-1 0 0,-1 0 0,0 0 0,-1-1 0,0 1 0,-1-1 0,-1 1 0,0-1 0,-1 0 0,0-1 0,-1 0 0,0 0 0,-1 0-1,0-1 1,-1 0 0,-13 12 0,16-17-251,0-1-1,-1 0 0,0 0 1,0 0-1,-1-1 1,1-1-1,-1 1 0,0-1 1,0 0-1,0-1 0,0 0 1,0 0-1,-1 0 0,1-1 1,-1-1-1,1 1 1,-16-3-1,-19 2-6929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0.1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3849,'0'0'5718,"0"0"-3591,0 0-662,0 0-554,0 0-529,0 0-100,3 17 189,58 232 922,10 39-794,-59-224-1048,-3 0 1,3 98-1,-15-133-3278,-12-15-4220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0.5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1 118 12051,'0'0'1680,"0"0"-736,0 0-416,0 0 568,165-7-623,-96 7-33,1-2 64,1-2-488,-7-1 208,-4 1-216,-8-3-8,-13-4-120,1-16-896,-11 3-1849,-11-3-8810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0.8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0 8978,'0'0'2801,"0"0"-1873,-5 127 280,5-54-208,0 12-216,10 3-120,7 6-495,-2-5-41,0-7-128,5 2-625,-5-24-2271,0-20-8267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48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15 9458,'0'0'5052,"0"0"-3068,0 0-942,0 0-301,0 0-485,0 0-60,-19-3-146,-60-8-44,75 11-3,0 0 0,1 0 0,-1 0 0,0 0 0,0 1 1,1-1-1,-1 1 0,0 0 0,1 0 0,-1 0 0,1 1 0,0-1 0,-1 1 0,1 0 0,0 0 0,0 0 0,-4 4 0,0 0-17,1 1 1,-1 0 0,2 1-1,-9 13 1,6-8-11,0-1 24,0 0-1,1 1 0,-7 20 0,12-29-40,1 0 0,-1 0 0,1 1 0,0-1 0,0 0 0,1 1-1,-1-1 1,1 0 0,0 1 0,0-1 0,0 1 0,1-1-1,-1 0 1,1 1 0,3 7 0,-3-10 24,1 0-1,0 0 1,0 0 0,0-1 0,0 1-1,0 0 1,0-1 0,1 0 0,-1 1-1,0-1 1,1 0 0,-1 0 0,1 0-1,-1-1 1,1 1 0,-1-1 0,1 1-1,3-1 1,55 3-104,-52-3 64,13 0-14,-1 0-1,0 2 0,0 1 1,0 1-1,0 0 0,26 10 1,-36-9 77,1 0 1,-1 0-1,-1 1 0,1 1 1,-1-1-1,0 2 0,-1-1 1,1 2-1,-1-1 1,-1 1-1,0 0 0,10 16 1,-13-19 31,-1 1-1,0 0 1,-1 1 0,0-1 0,0 1 0,0-1 0,-1 1 0,0 0 0,-1 0 0,1 0-1,-2 0 1,1 0 0,-1 0 0,-2 15 0,2-19-18,-1 0 1,0 0-1,-1 0 0,1 0 0,0-1 1,-1 1-1,0 0 0,0-1 0,0 0 1,-1 1-1,1-1 0,-1 0 0,1 0 1,-1 0-1,0 0 0,0-1 0,0 1 1,-1-1-1,1 0 0,-1 0 0,1 0 1,-1 0-1,1-1 0,-1 1 0,0-1 1,0 0-1,0 0 0,0-1 0,0 1 1,-7-1-1,-12 1 173,0-2 1,0 0-1,0-2 1,1-1 0,-1 0-1,1-2 1,0 0-1,-25-12 1,38 15-177,-33-4 27,23 7-3029,17 0 2575,-5 0-5068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41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5217,'0'0'1658,"0"0"-406,0 0 294,0 0 33,0 0-522,24-10-209,80-34 93,-85 38-670,0 1 1,0 0 0,1 2-1,0 0 1,-1 1 0,1 1-1,37 3 1,-7 0-1,33-4-9,-33 0-258,92 8 0,-113 1-748,-13 2-2613,-12-5-1136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1.1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115 1 9034,'0'0'1984,"0"0"-494,0 0-148,24 9-251,78 36 117,-93-40-1123,1 1 0,-1 0 0,-1 0 1,1 1-1,-1 0 0,0 0 0,-1 1 0,0 0 1,0 0-1,-1 1 0,0 0 0,0 0 0,-1 0 0,0 1 1,-1 0-1,0 0 0,0 0 0,-1 0 0,0 1 1,-1-1-1,-1 1 0,1-1 0,-2 1 0,0 15 1,-1-16-60,0 1 0,-1 0 1,0-1-1,-1 1 1,-1-1-1,1 0 1,-2 0-1,1 0 0,-1 0 1,-1-1-1,0 0 1,0 0-1,-1 0 1,0-1-1,0 0 0,-1-1 1,0 1-1,-13 9 1,11-10-21,-1 1 0,1-1 0,-1-1 0,-1 0 0,1 0 0,-1-1 0,0-1 0,0 0 0,0 0 0,0-2 0,-1 1 0,1-1 0,-1-1 0,0 0 0,-23-2 0,34 0-5,-1 0 0,1 1 0,-1-1 0,0 0 0,1 0 1,0 0-1,-1-1 0,1 1 0,0 0 0,-1-1 0,1 0 0,0 1 0,0-1 0,0 0 0,1 0 0,-1 0 0,0 0 0,1-1 0,-1 1 0,1 0 0,0-1 0,-2-4 0,1 2-25,1 0 0,-1-1 0,1 1 0,0 0 0,1-1 0,-1 1 0,1 0 0,0-1 0,1 1 0,0-8 0,0 11 21,0 0-1,0 1 0,0-1 0,1 1 1,-1-1-1,0 1 0,1 0 1,-1-1-1,0 1 0,1 0 0,0 0 1,-1 0-1,1 0 0,0 0 1,-1 0-1,1 1 0,0-1 0,0 0 1,0 1-1,-1-1 0,1 1 0,0 0 1,0 0-1,0 0 0,0 0 1,0 0-1,3 1 0,55 5 266,-33 3-49,0 1 0,50 26 1,-49-21-137,0-2 1,42 14 0,-57-23-93,0-1 1,0 0-1,0-1 0,1 0 0,-1-1 0,0-1 1,1 0-1,18-2 0,-24 0-233,0 0 0,0 0 0,-1-1-1,1 0 1,-1 0 0,0-1 0,0 0 0,0 0 0,0-1 0,-1 0-1,1 0 1,-1 0 0,-1-1 0,1 0 0,4-6 0,25-38-7179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1.5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273 0 8434,'0'0'4799,"0"0"-2827,0 0-1184,0 0-464,-9 23-116,5-11-188,-4 7 23,1 1 1,1 0 0,0 0 0,2 1 0,1-1 0,-2 41 0,5-10 33,3-1 1,2 1 0,22 95 0,-21-122-72,2-1 0,0 0 0,1 0 0,1-1 0,2 0 1,0 0-1,1-2 0,1 1 0,0-2 0,23 23 0,-31-36 3,1 0 0,-1 0 0,1-1 0,0 0-1,1-1 1,-1 1 0,1-1 0,0-1 0,0 0-1,0 0 1,0 0 0,0-1 0,1 0 0,-1-1-1,1 0 1,-1 0 0,1-1 0,0 0 0,-1 0 0,1-1-1,-1 0 1,1-1 0,-1 0 0,0 0 0,1 0-1,-1-1 1,0-1 0,-1 1 0,1-1 0,0-1-1,-1 1 1,0-1 0,0-1 0,-1 1 0,0-1-1,1 0 1,7-12 0,2-3 93,-2 0 0,0-1 0,-2-1 0,-1 0 0,0 0 0,-2-1 1,0-1-1,-2 1 0,-1-1 0,-1-1 0,-1 1 0,-1-1 0,-1 0 0,-1 1 0,-2-1 0,-6-44 0,5 57-30,-2-1 0,1 0 0,-2 1 0,0-1 0,0 1 0,-2 0 0,1 1 0,-1 0 0,-1 0 1,0 0-1,-1 1 0,0 0 0,-1 1 0,0 0 0,-1 1 0,0 0 0,0 0 0,-1 1 0,0 1 0,0 0 0,-1 0 0,0 1 0,0 1 0,-22-6 0,18 6-101,0 1 1,0 1-1,0 1 1,0 0-1,-1 1 0,1 1 1,0 0-1,-1 1 1,1 1-1,0 1 0,0 1 1,0 0-1,1 1 1,-1 1-1,1 0 0,0 1 1,1 1-1,0 1 1,0 0-1,-15 12 0,-12 17-1619,-69 81 0,54-45-3425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2.6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 5009,'0'0'3574,"0"0"-2455,0 0-541,0 0 422,0 0-65,0 0-278,27-8-255,87-26 159,-104 31-486,-1 1 1,1 1-1,0-1 1,-1 2-1,1-1 1,0 1-1,0 1 1,0 0-1,-1 0 1,1 1-1,0 0 1,-1 1-1,0 0 1,0 0-1,1 1 0,-2 0 1,1 0-1,0 1 1,-1 1-1,0-1 1,-1 1-1,12 11 1,-10-8-15,-1 1 0,-1 0 0,1 0 0,-1 0 0,-1 1 0,0 0 0,-1 0-1,0 1 1,0 0 0,-2 0 0,1 0 0,-1 0 0,-1 0 0,0 0 0,0 20 0,-2-26-40,-1 1-1,0-1 1,0 0-1,0 1 1,-1-1-1,0 0 1,0 0-1,-1 0 1,1 0-1,-1 0 1,-1-1-1,-4 8 1,0-3 11,-1 0-1,0 0 1,0-1 0,-1 0-1,-19 13 1,8-9-6,0 0 1,-1-2-1,-1 0 0,0-1 1,0-2-1,-25 7 1,37-13-16,1 0 1,-1 0-1,0 0 1,-13-1-1,22-1-12,1 0 0,-1 0 1,0 0-1,1 0 0,-1 0 0,1-1 0,-1 1 0,1 0 0,-1-1 1,1 1-1,-1-1 0,1 1 0,-1-1 0,1 0 0,0 0 1,-1 0-1,1 0 0,0 0 0,0 0 0,-1 0 0,1 0 1,0 0-1,0 0 0,0-1 0,0 1 0,1 0 0,-1-1 0,0 1 1,1 0-1,-1-1 0,1 1 0,-1-1 0,1 1 0,-1-1 1,1 0-1,0 1 0,0-3 0,1 7-3,-1 0 1,1 0-1,0-1 1,0 1-1,1 0 0,-1 0 1,1-1-1,-1 1 1,1-1-1,4 5 0,3 8 57,31 62 594,41 113-1,-18-7-3675,-44-124-6116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3.0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 13883,'0'0'2152,"0"0"-1471,0 0 399,0 0-648,0 0-48,0 0-344,0 0-40,12 11-536,-2-24-1265,5-7-7777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4.2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1 370 4761,'0'0'4814,"0"0"-3425,0 0-1035,0 0 200,0 0 602,9 21 110,-2-5-1040,10 24 485,19 72 0,-3 66 373,-16-75-769,-14-101-133,1-9-79,20-99-187,-20 80-1,0 1 1,2 0-1,1 1 1,1-1-1,1 2 1,23-43-1,-31 64 76,0 0 0,0-1 1,1 2-1,-1-1 0,0 0 0,1 0 0,0 0 0,-1 1 0,1-1 0,0 1 0,0-1 0,0 1 1,0 0-1,0-1 0,0 1 0,0 0 0,0 1 0,1-1 0,3-1 0,-4 2 4,0 1 0,0-1 1,0 0-1,0 1 0,-1 0 0,1-1 0,0 1 0,0 0 0,-1 0 0,1 0 1,-1 0-1,1 0 0,0 0 0,-1 0 0,0 1 0,1-1 0,-1 0 0,0 1 0,1 1 1,6 8 12,-2 1 1,1 0 0,-1 0 0,-1 0 0,4 16 0,9 29 152,-11-28-31,2 0 0,17 35-1,-25-62-126,-1 0 0,1-1 0,-1 1 0,1 0-1,0-1 1,0 1 0,0-1 0,0 1-1,0-1 1,0 1 0,0-1 0,1 1 0,-1-1-1,0 0 1,1 0 0,-1 0 0,1 0 0,0 0-1,-1 0 1,1 0 0,-1 0 0,1-1-1,0 1 1,0-1 0,0 1 0,-1-1 0,1 0-1,0 0 1,0 1 0,0-1 0,-1-1 0,1 1-1,0 0 1,0 0 0,0-1 0,-1 1 0,1-1-1,0 1 1,0-1 0,-1 0 0,1 1-1,0-1 1,-1 0 0,1 0 0,2-3 0,4-2 13,-1-1 0,0-1 0,0 1-1,0-1 1,-1-1 0,8-13 0,12-26-132,28-77-1,-19 39-92,-15 55 116,-8 28 16,-1 20-27,7 51 84,-13-45 41,1 0 0,0-1-1,2 0 1,0-1 0,13 23 0,-18-39-13,0-1-1,0 1 1,0-1 0,0 0 0,1 0-1,0 0 1,0-1 0,0 1 0,0-1-1,0 0 1,1 0 0,0 0-1,-1-1 1,1 1 0,0-1 0,0 0-1,0-1 1,0 1 0,1-1 0,-1 0-1,0-1 1,1 1 0,-1-1 0,0 0-1,1 0 1,-1 0 0,7-2 0,-6 0-17,0 1 0,0-1 1,-1 0-1,1 0 0,-1-1 1,1 0-1,-1 0 0,0 0 1,0 0-1,-1-1 0,1 0 1,-1 0-1,1 0 0,5-9 1,4-6-103,-1 0 1,16-31-1,-20 34 9,-9 15 91,0 1 0,0 0 0,1-1 0,-1 1 1,0-1-1,0 1 0,1 0 0,-1-1 0,0 1 0,1 0 1,-1 0-1,0-1 0,1 1 0,-1 0 0,0-1 1,1 1-1,-1 0 0,0 0 0,1 0 0,-1 0 1,1-1-1,-1 1 0,1 0 0,-1 0 0,0 0 1,1 0-1,-1 0 0,1 0 0,-1 0 0,1 0 1,-1 0-1,1 0 0,-1 0 0,0 0 0,1 1 1,-1-1-1,1 0 0,-1 0 0,0 0 0,1 0 0,-1 1 1,1-1-1,-1 0 0,0 1 0,1-1 0,-1 0 1,0 0-1,0 1 0,1-1 0,-1 1 0,0-1 1,0 0-1,1 1 0,-1-1 0,0 0 0,0 1 1,0-1-1,0 1 0,0-1 0,1 1 0,-1-1 1,0 0-1,0 1 0,0 0 0,16 43 26,-9-23-38,-5-16 27,1 1 0,0-1 0,0-1 0,0 1 1,0 0-1,1-1 0,0 1 0,0-1 0,0 0 0,0-1 0,1 1 1,-1-1-1,1 1 0,0-1 0,0-1 0,0 1 0,0-1 1,1 0-1,-1 0 0,1 0 0,-1-1 0,1 0 0,-1 0 0,1 0 1,0-1-1,0 0 0,-1 0 0,1 0 0,0-1 0,-1 0 1,1 0-1,-1 0 0,1-1 0,-1 0 0,1 0 0,-1 0 1,0-1-1,0 0 0,0 0 0,0 0 0,-1 0 0,6-6 0,2-4-8,0 0 0,-2-1-1,0-1 1,0 0-1,-2 0 1,0-1-1,0 0 1,-2-1-1,0 1 1,-1-1-1,0 0 1,-2 0 0,0-1-1,-1 1 1,0-1-1,-2 0 1,0 1-1,-3-20 1,2 14-39,-2 0 1,-1 1-1,-1-1 1,-1 1 0,-1 0-1,0 1 1,-2-1-1,-1 1 1,0 1-1,-1 0 1,-2 1 0,0 0-1,-21-23 1,30 37 44,-1 1 0,1 0 1,-1 0-1,0 0 1,-1 0-1,1 1 1,0 0-1,-1 0 0,0 1 1,0-1-1,-9-1 1,13 3 1,-1 1 0,1 0 0,-1 0 0,1-1 0,-1 2 0,0-1 0,1 0 0,-1 1 0,1-1 0,-1 1 0,1-1 0,-1 1 0,1 0 0,0 0 1,-1 0-1,1 1 0,0-1 0,0 1 0,0-1 0,0 1 0,0-1 0,0 1 0,0 0 0,1 0 0,-1 0 0,1 0 0,-1 0 0,1 1 0,-2 2 0,-4 10 1,0 1-1,2 0 0,-1 0 1,2 1-1,0-1 0,1 1 0,-1 20 1,2 122 59,3-138-30,1-1 0,0 0 0,2 1-1,0-1 1,1-1 0,1 1 0,1-1 0,1 0 0,1-1-1,0 1 1,19 26 0,-20-35-21,0 1 0,1-1 1,0 0-1,1-1 0,0 0 0,1 0 0,0-1 0,0-1 1,0 0-1,1 0 0,0-1 0,0-1 0,1 0 0,0 0 1,0-2-1,0 1 0,0-2 0,21 2 0,-24-3-7,0 0-1,1-1 0,-1-1 1,0 0-1,1 0 0,-1-1 1,0 0-1,0-1 0,0 0 1,0-1-1,-1 0 1,1 0-1,14-10 0,-15 7-10,0-1 1,0 0-1,-1 0 0,1-1 0,-2 0 0,1-1 1,-2 0-1,1 0 0,-1 0 0,-1-1 0,7-18 0,0-7 7,-3 0 0,-1 0-1,-1-1 1,-3 0-1,0 0 1,-4-62-1,-18 139 62,6 4-64,1 1 0,2 1-1,3-1 1,1 1 0,2 61 0,3-101 2,0 0-1,0 0 0,0 0 1,1 0-1,0 0 1,0 0-1,1-1 1,-1 1-1,1 0 1,1-1-1,-1 1 1,1-1-1,0 0 0,7 10 1,-7-12 4,1 0 0,-1 0 0,1-1 0,0 1 0,0-1 0,0 0 0,0 0 1,0-1-1,0 1 0,0-1 0,1 0 0,-1 0 0,0 0 0,1-1 0,-1 1 0,1-1 0,-1 0 0,0-1 1,1 1-1,-1-1 0,7-1 0,0 0 3,1-2 0,0 1 1,-1-2-1,1 1 0,-1-1 1,0-1-1,12-8 0,73-58-61,-49 35 51,-22 18-5,61-41 47,-78 55-15,0 1 0,0 0 1,1 0-1,0 1 0,-1 1 0,1-1 0,0 1 1,1 1-1,8-1 0,-16 2-1,1 0 0,-1 0 0,0 0 1,0 0-1,0 0 0,0 1 0,0-1 0,0 1 0,0 0 1,0 0-1,0-1 0,-1 1 0,1 0 0,0 0 1,0 1-1,-1-1 0,1 0 0,-1 1 0,1-1 0,-1 1 1,1-1-1,0 3 0,1 0 43,-1 1 0,1 0 0,-1 0 0,0 0 0,-1 0 0,1 0 0,-1 0 1,1 9-1,0 10 148,-2-1 0,0 1 0,-4 24 0,4-44-196,-4 19-125,-1 1 0,-1-1 0,-1-1-1,-1 1 1,-1-1 0,-18 32 0,22-43-202,-21 40-2366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4.6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3473,'0'0'5921,"0"0"-4473,0 0 345,3 145-57,-1-65-568,6 9-488,-1 2 89,5-5-465,-2-6-200,0-13 24,0-11-128,-5-16-8,-5-18-272,0-11-1121,0-11-3592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4.9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1 112 5089,'0'0'7114,"0"0"-6026,0 0-472,0 0 96,0 0 664,146 0-751,-77 2-137,8 0 40,4-2-304,-2 0 72,-2 0-192,-8 0-96,-10-6-16,-12-10-152,-10-17-496,-12 2-897,-10 2-5688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7:55.2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10218,'0'0'2857,"0"0"-2073,0 0-344,0 0-384,0 0 728,0 164 144,7-44-527,8 0 231,2-9-88,-5-13-48,-2-25 96,3 3-584,1 2 48,1-14-56,5-8-320,-3-16-280,-4-18-1769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06.1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0 137 1776,'0'0'2434,"0"0"-1215,0 0-360,0 0 231,1-8-126,2-5-427,0 1 0,1-1 0,0 1 0,11-23 0,-13 32-424,0-1 1,0 1-1,1-1 1,-1 1 0,1 0-1,0 0 1,-1 0-1,1 0 1,1 0-1,4-3 1,-6 5-120,0 0 0,0 0 0,0 1 0,0-1 0,0 1-1,0-1 1,0 1 0,1 0 0,-1-1 0,0 1 0,0 0 0,0 0 0,0 1 0,0-1 0,1 0 0,-1 1-1,0-1 1,0 1 0,0 0 0,0 0 0,0 0 0,2 1 0,2 4 25,0 0 1,0 0-1,-1 1 1,0-1-1,0 1 1,0 0-1,-1 1 1,0-1-1,-1 1 1,1 0-1,1 10 1,4 2-5,22 55 147,-3 1-1,-4 1 1,-3 2 0,-3 0-1,10 117 1,-27-181-133,5 25 190,-5-40-30,-1 0 110,0 0 401,0-11 524,-4-148-739,4-110-658,1 250 116,2 0 0,1 1-1,0 0 1,1-1 0,1 2-1,14-32 1,-14 37 36,0 0 0,1 1 1,0 0-1,0 0 0,2 1 1,-1 0-1,1 0 0,0 1 0,1 0 1,16-11-1,-22 18 16,-1 0 1,1 0-1,0 0 1,0 0-1,0 1 1,1 0-1,-1 0 0,0 0 1,0 1-1,0-1 1,1 1-1,-1 0 1,0 0-1,1 0 0,-1 1 1,0 0-1,0-1 1,0 2-1,0-1 1,0 0-1,0 1 0,0 0 1,0-1-1,0 2 1,0-1-1,-1 0 1,1 1-1,-1 0 0,0-1 1,0 1-1,0 1 1,3 3-1,6 8-1,0-1 0,-2 2-1,0-1 1,-1 1 0,0 1 0,7 20-1,-2 2 64,-2 0 0,-1 1 0,7 57-1,3 127 679,-19-193-636,-2-29-89,0 0 0,0 0 0,0 1 0,1-1 0,-1 0 1,0 0-1,1 0 0,0 0 0,0 0 0,-1 0 0,1 0 1,0 0-1,2 3 0,10-1-3711,-11-4-3367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07.0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4641,'0'0'1922,"0"0"-686,0 0 251,0 0 15,0 0-600,0 0-313,0 0-91,0 0 15,0 0 68,0 0-193,0 0-99,0 0 2,0 0-175,0 0 3,3 28 68,13 356 1389,-12-176-4039,-4-230-754,0 0-3235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41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9114,'0'0'1347,"0"0"-875,0 0-127,0 0 185,0 0-106,0 0-152,-3 1-111,2 9-26,5 10 289,1-1-1,0 0 1,2 0-1,11 23 1,6 19 265,17 72 150,44 265 0,-83-390-1004,3 19-30,1-11-2908,-4-15-2077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07.4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17 8010,'0'0'2123,"0"0"-887,0 0-220,0 0-422,0 0-111,0 0-10,13-11 609,-7 10-951,1-1 0,-1 1 0,0 0 0,1 1 1,-1 0-1,0 0 0,1 0 0,9 2 1,5-1 45,126 16 728,-9-1-588,7-4-96,-144-13-374,-1 1-1,0 0 1,0-1-1,0 1 0,1-1 1,-1 1-1,0 0 0,0-1 1,0 1-1,0 0 0,0-1 1,1 1-1,-1-1 1,0 1-1,0 0 0,0-1 1,0 1-1,0-1 0,0 1 1,-1-1-1,1 1 0,0 0 1,0-1-1,0 1 0,0-1 1,0 1-1,-1 0 1,1-1-1,0 1 0,0 0 1,0-1-1,-1 1 0,0-1 1,-7-12-5809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07.8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5945,'0'0'1301,"0"0"-617,0 0-16,0 0 495,0 0 245,2 21-306,70 406 3068,-60-366-3832,-6-28 124,18 60 1,-18-93-181,3-13-457,6-17-3206,-5 7-3791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09.6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 9114,'0'0'1695,"0"0"-946,0 0-323,0 0-178,0 0 73,0 0 413,13 0 175,343-7-99,-355 7-2500,-1 0-1236,0 0-1127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09.9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5097,'0'0'1079,"0"0"556,0 0 621,0 0-607,0 0-402,27 4-84,38 6 30,97 3 1,32-13-1932,-189 0-3074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1.3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24 279 9274,'0'0'1692,"0"0"-541,0 0 202,0 0-369,0 0-503,0 0-21,-4-11-118,-13-37-218,16 44-116,1 1 0,-1 0 1,1-1-1,0 1 0,0-1 1,0 1-1,0-1 0,1 1 0,-1-1 1,1 1-1,0 0 0,0-1 1,0 1-1,0 0 0,1 0 1,0 0-1,-1-1 0,1 2 1,0-1-1,4-4 0,2-3-23,1 1 0,0 1 0,20-14 0,-27 20 13,16-11 1,1 0 1,0 2 0,1 0 0,0 1-1,1 1 1,39-11 0,-53 18-2,1 0-1,-1 0 1,0 1-1,1 0 1,-1 0-1,1 1 1,-1 0-1,1 1 1,-1-1-1,1 1 1,-1 1-1,1 0 1,-1 0-1,0 0 1,0 1-1,0 0 1,0 0-1,0 0 1,-1 1-1,0 0 1,1 1-1,-1-1 1,10 11-1,-6-1 12,0 0-1,0 1 0,-2-1 0,0 2 0,0-1 1,-1 1-1,-1 1 0,-1-1 0,0 1 0,-2 0 1,1 0-1,0 33 0,-2-28 15,-2 0 0,-1-1-1,-1 1 1,0-1 0,-2 1 0,0-1 0,-2 0 0,0 0-1,-18 38 1,6-26 18,0-1 1,-3-1-1,-27 33 0,37-51-23,1-1-1,-2-1 1,0 0-1,0 0 1,-1-1-1,0-1 1,-1 0-1,0 0 1,-24 9-1,34-16-15,1-1 0,-1 0 0,1 0 0,-1 0 0,0 0 0,1-1 0,-1 1 0,0-1 0,0 0-1,1 0 1,-1 0 0,0-1 0,1 1 0,-1-1 0,-5-2 0,6 2-24,0-1-1,1 1 1,-1-1-1,1 0 1,0 0-1,-1 0 1,1 0 0,0 0-1,0-1 1,0 1-1,1-1 1,-1 1 0,0-1-1,1 1 1,-2-5-1,-1-6-108,0-1-1,1 0 1,1 0-1,0 0 1,1 0-1,1-22 1,0 34 133,1 1 0,-1-1 0,1 1 0,0-1 0,-1 1 0,1 0-1,0-1 1,0 1 0,0 0 0,0 0 0,0 0 0,0 0 0,0 0 0,1 0 0,-1 0 0,0 0 0,0 0 0,1 0 0,-1 1 0,1-1-1,-1 1 1,1-1 0,-1 1 0,1-1 0,-1 1 0,1 0 0,-1 0 0,1 0 0,-1 0 0,1 0 0,-1 0 0,1 0 0,2 1 0,5-1 80,0 0 1,-1 1 0,1 0 0,17 5 0,-8 2 73,0 1 0,-1 1-1,0 0 1,0 2 0,-1-1 0,-1 2 0,19 19-1,-19-18-94,0 0 0,1 0 1,1-2-1,0 0 0,1-1 0,30 15 0,-39-23-133,0-1 1,0 0-1,0 0 1,0 0 0,0-1-1,0-1 1,0 0-1,0 0 1,0 0-1,15-4 1,-15 2-662,0 0 0,0-1 1,0 0-1,-1-1 0,17-8 0,10-12-6655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2.0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6545,'0'0'1175,"0"0"512,15 25 34,2 4-1282,0-3 24,-1 1-1,-2 1 1,20 54 0,-21-39 5,-2 2 1,-2 0-1,-3 0 1,-1 0-1,-1 83 1,-4-127-304,0-9 710,-2-62-553,0 19-238,7-74 0,-3 112-84,0-1 0,0 1 0,2-1-1,-1 1 1,2 0 0,0 0 0,0 0 0,1 1-1,1 0 1,10-15 0,-15 24-3,-1 1 0,1-1-1,0 0 1,0 1 0,0-1 0,1 1 0,-1 0-1,1 0 1,-1 0 0,1 0 0,-1 0-1,1 1 1,0-1 0,0 1 0,0 0 0,0 0-1,0 0 1,0 0 0,0 0 0,1 1-1,-1-1 1,0 1 0,0 0 0,1 0 0,-1 0-1,0 0 1,0 1 0,0-1 0,1 1 0,-1 0-1,0 0 1,0 0 0,0 0 0,3 2-1,2 3 13,0-1-1,-1 1 0,1 1 1,-1-1-1,0 1 0,-1 1 1,0-1-1,0 1 0,-1 0 0,6 10 1,3 6 33,0 1 1,-2 0 0,-1 1-1,-1 0 1,-1 1 0,-2 0 0,0 1-1,-2-1 1,3 42 0,-8-65-280,0 3 420,5-6-3546,-3-1-2005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2.3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10386,'0'0'2257,"0"0"-1649,0 0 464,25 143 288,-16-83-696,4 2-143,-1 0-289,1-4-168,-6-5 48,0-6-112,-7-5-600,0-11-1801,0-11-4648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2.6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1 325 11642,'0'0'2377,"0"0"-1793,0 0 200,0 0-40,0 0-103,145-2-297,-88 0-248,-2-5 128,-6 0-216,-7-4-8,-7-9 0,-13 0-1377,-10 0-3056</inkml:trace>
  <inkml:trace contextRef="#ctx0" brushRef="#br0" timeOffset="1">354 1 10642,'0'0'1905,"0"0"-1545,0 0 784,0 0-48,15 157-320,0-99-103,-1 0-393,1-5-152,-5-8-24,-5-10-104,-2-8-448,-3-11-1545,0-12-2912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3.0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0 3305,'0'0'5215,"0"0"-3297,0 0-320,0 0 86,24 10-395,77 35-375,-95-43-827,-1 1 0,0 0 0,0 0 0,-1 1-1,1-1 1,-1 1 0,0 0 0,0 0-1,0 1 1,0-1 0,-1 1 0,1 0 0,-1-1-1,0 2 1,-1-1 0,1 0 0,1 6-1,-2-2-43,0 0 0,-1 0-1,0 0 1,0 0 0,-1 0-1,0 0 1,-1 0 0,-1 9-1,0-12-32,1 1 0,-1-1 0,-1 0 0,1 0 1,-1 0-1,0 0 0,0-1 0,-1 1 0,1-1 0,-1 0 0,-1 0 0,1 0 0,-1-1 0,1 1 0,-1-1 0,-1 0 0,-7 5 0,4-4-8,0 0-1,0 0 0,0-1 0,0 0 1,-1-1-1,0 0 0,0 0 0,1-1 0,-1-1 1,-17 2-1,26-3-13,-1-1 0,1 1 0,-1 0 0,1-1 0,-1 1 0,1-1 0,-1 0 0,1 1 0,0-1 0,-1 0 0,1 0 1,0 0-1,-1 0 0,1 0 0,0 0 0,0 0 0,0 0 0,0-1 0,0 1 0,0 0 0,0-1 0,1 1 0,-1-1 0,0 1 0,1 0 0,-1-1 0,1 0 0,0 1 0,-1-1 1,1 1-1,0-1 0,0-1 0,-1 1 4,1 0 1,0 1-1,0-1 1,0 0-1,0 1 1,0-1-1,0 0 1,0 1-1,1-1 1,-1 0-1,1 1 1,-1-1-1,1 0 1,-1 1-1,1-1 1,0 1-1,0-1 1,0 1-1,0 0 1,0-1-1,0 1 1,0 0-1,0 0 1,0 0 0,1-1-1,-1 1 1,0 1-1,1-1 1,2-1-1,2 0 15,1 1 0,0 0-1,0 0 1,0 1 0,0 0 0,0 0 0,0 0 0,-1 1-1,1 0 1,0 1 0,6 2 0,7 3 81,-1 1-1,24 13 1,-31-14-66,1 0-1,0-1 0,0 0 1,0-1-1,1-1 0,0 0 1,19 3-1,-29-7-95,0 0 0,-1 0 1,1-1-1,-1 1 0,1-1 0,-1 0 0,1 0 0,-1 0 0,1 0 0,-1 0 0,0-1 1,0 1-1,0-1 0,0 0 0,0 0 0,0 0 0,4-5 0,22-29-4272,-7-5-4138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3.3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 18 10562,'0'0'2382,"0"0"-1454,0 0-609,-4 29 413,-1 7-427,0-7-56,1-1-1,1 1 1,2 0 0,3 35 0,-1-47-177,2 0 1,0-1 0,1 0-1,1 0 1,0 0 0,2 0-1,-1-1 1,2 0 0,0 0-1,1-1 1,0 0 0,1-1-1,22 24 1,-24-29-24,0 0 0,0-1 0,1 0 1,1 0-1,-1 0 0,1-1 0,0-1 0,0 0 0,1 0 1,0-1-1,-1-1 0,1 1 0,1-2 0,-1 1 0,0-2 1,1 1-1,-1-2 0,1 1 0,-1-2 0,0 1 0,14-4 1,-18 2-3,0-1 1,0 1-1,0-1 1,-1-1-1,1 0 1,-1 1-1,0-2 1,0 1 0,0-1-1,-1 0 1,0 0-1,0-1 1,0 1-1,0-1 1,-1 0-1,0 0 1,0-1-1,-1 1 1,0-1 0,0 0-1,4-12 1,0-4 94,-1 1 0,-1-1 0,-1 0 0,-1 0 1,0-40-1,-3 50-68,0-1 1,-1 1-1,-1-1 1,0 1-1,0-1 1,-2 1-1,1 0 1,-2 0-1,-6-13 1,6 18-59,0 0 1,0 0-1,-1 0 1,-1 0-1,1 1 1,-1 0-1,0 0 1,-1 1-1,1 0 1,-1 0-1,-1 1 1,1 0-1,-13-5 1,2 2-48,-1 2 1,0 0-1,1 1 1,-2 1-1,1 0 1,0 2-1,-1 1 1,0 0-1,-34 4 1,49-3-82,1 1 0,-1 0 1,0 0-1,0 0 0,0 1 1,1 0-1,-1 0 1,1 0-1,0 1 0,-1-1 1,1 1-1,0 1 1,1-1-1,-1 1 0,0 0 1,1 0-1,0 0 1,0 0-1,0 1 0,1 0 1,-1 0-1,1 0 0,0 0 1,1 0-1,-1 0 1,1 1-1,0-1 0,-1 9 1,-4 18-2534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42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8330,'0'0'1441,"0"0"-612,0 0 23,0 0-91,0 0-243,0 0-109,0 21-74,0 176 1824,0-131-1332,0-65-819,1 0 0,0 0 1,-1 0-1,1 0 0,0 0 1,0 0-1,0 0 0,0 0 1,0 0-1,0 0 0,0-1 0,0 1 1,0 0-1,0-1 0,0 1 1,0-1-1,1 1 0,-1-1 1,0 0-1,0 0 0,1 1 1,-1-1-1,0 0 0,0 0 0,1 0 1,-1 0-1,2 0 0,46 0 532,-39 0-399,197-12 272,-198 12-392,1-2-27,0 1 5,-1 0 1,0 0-1,0 1 1,0 0 0,0 1-1,1 0 1,9 2-1,-14 8-3518,-5-10-54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3.6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3809,'0'0'7809,"0"0"-7064,0 0-81,0 0 1024,129 0-728,-72 0-223,0 0-417,-5 0-72,-10 0-104,-10 0-144,-13 0 0,-19 0-753,0 0-2143,0 0-4082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4.0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11026,'0'0'2945,"0"0"-2017,0 0 176,0 0-231,0 0-185,161 18-536,-107-18-56,10 2-96,-12-2-1416,-12 0-11747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4.4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1 226 13115,'0'0'1269,"0"0"-655,0 0-91,0 0-89,0-19-111,3-62-209,-1 76-101,-1 0 1,1 1 0,0-1 0,0 1 0,0-1 0,1 1 0,0 0 0,-1 0 0,1 0 0,1 0 0,-1 1 0,0-1 0,1 1 0,0 0-1,0 0 1,0 0 0,0 1 0,0-1 0,1 1 0,-1 0 0,8-2 0,0-2 0,3-1-3,0 1 1,0 0 0,1 1 0,0 1 0,0 0 0,0 1 0,0 1 0,1 0 0,-1 2 0,1 0 0,-1 0-1,1 2 1,-1 0 0,31 8 0,-38-7-7,1 0 0,-1 0-1,0 1 1,0 0 0,0 1 0,-1 0-1,0 1 1,0-1 0,0 2-1,0-1 1,-1 1 0,0 0 0,-1 0-1,0 1 1,0 0 0,0 0-1,-1 0 1,0 1 0,-1 0 0,0 0-1,0 0 1,-1 0 0,0 1 0,-1-1-1,3 19 1,-4-15 1,0 0-1,0 1 1,-1-1-1,-1 1 1,-1-1-1,0 0 1,0 0 0,-1 0-1,-1 0 1,0 0-1,-10 18 1,3-10 15,-2-1 1,0 0-1,-1-1 1,-1 0-1,-29 26 1,18-19-21,-1-1-1,-42 28 1,60-46 55,0-1 0,0-1 0,-1 0 0,0 0-1,0 0 1,0-2 0,-1 1 0,1-1 0,-1-1 0,0 0-1,1 0 1,-18 0 0,27-3-39,-1 1 0,1-1 0,-1 0 0,1 0 0,-1 0 1,1 0-1,-1 0 0,1 0 0,0 0 0,-1-1 0,1 1 0,0 0 0,0-1 0,0 1 0,0-1 0,0 1 0,1-1 0,-1 0 0,0 1 0,1-1 0,-1 0 0,1 1 1,-1-1-1,1 0 0,0 1 0,0-1 0,0 0 0,0 0 0,0 1 0,0-3 0,0-1-12,0-1-1,0 1 1,0 0 0,1-1 0,0 1-1,0 0 1,0 0 0,0 0 0,4-9-1,-2 11 11,0 0 1,-1 0-1,1 1 0,1-1 0,-1 0 0,0 1 1,0 0-1,1 0 0,-1 0 0,1 0 0,0 1 1,0-1-1,-1 1 0,1 0 0,0 0 0,0 0 0,0 1 1,0-1-1,0 1 0,0 0 0,0 0 0,0 1 1,0-1-1,0 1 0,5 1 0,5 1 58,0 0-1,0 1 0,-1 0 1,0 1-1,0 1 0,13 7 1,33 23 11,-40-21-93,2-2 0,0-1 1,0 0-1,1-2 0,1-1 1,0 0-1,43 9 0,-28-14-736,43-3 0,-62-1 111,37 0-3380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4.7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10786,'0'0'1313,"0"0"-113,0 0 752,0 0-960,133 125-151,-91-88-369,0 1-216,-5-4 32,-5-8-232,-7-6-56,-8-6 0,-2-14-704,-7 0-1337,-3-3-4368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5.1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205 1 12875,'0'0'2408,"0"0"-1392,0 0-279,0 0-57,-113 157 64,86-108-536,2-2-40,5-9-168,5-9 96,10-12-216,5-14-200,8-3-1240,14 0-3649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5.6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93 10802,'0'0'1381,"0"0"-860,0 0-254,0 0 418,24-14 27,80-45-111,-97 56-544,-1 0 1,1 0 0,0 1 0,-1 0 0,1 0 0,0 0 0,0 1 0,1 0-1,-1 1 1,0-1 0,12 2 0,1 0 97,-12-1-117,0 1 1,0 0-1,0 0 0,0 1 0,0 0 0,-1 0 1,1 1-1,-1 0 0,1 0 0,-1 1 1,0 0-1,0 0 0,-1 1 0,1-1 1,-1 2-1,0-1 0,0 1 0,-1 0 0,1 0 1,-2 0-1,1 1 0,0-1 0,-1 1 1,-1 0-1,1 1 0,-1-1 0,0 1 1,-1-1-1,1 1 0,-2 0 0,1 0 0,-1 0 1,0 0-1,-1 0 0,0 0 0,0 0 1,-1 0-1,0 0 0,0 0 0,-1 0 1,0-1-1,0 1 0,-1 0 0,0-1 0,0 1 1,-1-1-1,0 0 0,0 0 0,-1-1 1,-5 8-1,0-4-29,-1 0-1,0 0 1,0-1 0,-1 0 0,-22 12-1,28-18-16,1 0 1,-1 0-1,0-1 0,0 0 0,0 0 0,0 0 0,0-1 0,0 0 0,0 0 0,0-1 0,-1 1 0,1-1 0,0-1 0,0 1 0,-12-3 0,16 1-66,0 1 1,1 0-1,-1 0 0,1 0 1,0-1-1,0 1 0,-1-1 0,1 1 1,0-1-1,0 1 0,0-1 1,0 0-1,1 0 0,-1 1 0,0-1 1,1 0-1,-1 0 0,1 0 1,0 1-1,-1-1 0,1 0 0,0-3 1,0 1-212,0 0 0,-1 1 0,2-1 0,-1 0 0,0 0 0,1 0 1,-1 0-1,1 0 0,0 0 0,2-3 0,0 3 127,0 0-1,0 1 0,1-1 1,-1 1-1,1 0 1,0 0-1,0 0 1,0 1-1,0-1 0,0 1 1,1 0-1,-1 1 1,1-1-1,-1 1 1,1-1-1,0 1 0,-1 1 1,1-1-1,0 1 1,0-1-1,0 1 1,-1 1-1,7 0 0,-1 0 365,0 0 0,-1 0 0,1 1 0,-1 1 0,1-1-1,-1 2 1,0-1 0,0 1 0,0 1 0,13 7-1,-13-4 103,1-1 0,-1 1 0,0 0 0,0 1 0,-1 0 0,0 0 0,-1 1 0,0 0 0,0 0 0,-1 1 0,-1-1 0,0 2 0,0-1 0,-1 0 0,0 1 0,-1 0-1,-1 0 1,0 0 0,0 0 0,-1 0 0,-1 16 0,-1-23-270,0 0 0,-1 0-1,1 0 1,-1 0 0,0 0-1,-1 0 1,1-1 0,-1 1 0,0-1-1,0 0 1,0 0 0,-1 0-1,1 0 1,-1-1 0,0 1-1,0-1 1,0 0 0,-1 0 0,1 0-1,-1-1 1,1 0 0,-1 0-1,0 0 1,0 0 0,-7 1 0,-7 2-15,-2 0 0,1-1 0,0-1 0,-1-1 0,-21-1 0,40-1-35,-11 0 15,-1 0 0,1-1 0,-1 0 0,-22-6 0,33 6-111,0 0 0,0 0 1,0 0-1,0 0 0,0-1 0,0 0 1,0 1-1,1-1 0,-1 0 1,1 0-1,-1-1 0,1 1 1,0 0-1,-1-1 0,1 0 0,1 1 1,-1-1-1,0 0 0,1 0 1,-1 0-1,1 0 0,0 0 1,0 0-1,-1-6 0,1-10-3655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6.0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91 14891,'0'0'2569,"0"0"-1849,0 0-592,0 0 208,0 0-336,0 0-48,0 0-272,82-58-2233,-53 25-9049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6.3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163 1 11466,'0'0'3599,"0"0"-2511,0 0-899,0 0-107,-24 28 128,-74 98-16,93-118-157,0 0 1,1 0 0,-1 1-1,2-1 1,-1 1 0,1 0-1,1 0 1,-1 0 0,2 1-1,-1-1 1,1 0 0,1 1-1,0 14 1,0 1 44,-2 14 68,2 1 1,2-1-1,1 0 1,9 39-1,-10-68-138,0 1 0,1-1 0,1 1 0,0-1 0,0 0 0,1 0 0,0-1 0,1 0 0,0 0 0,0 0-1,1 0 1,0-1 0,1 0 0,0-1 0,0 1 0,1-2 0,-1 1 0,1-1 0,15 7 0,-18-10-14,1 0 1,-1 0-1,0-1 0,1 0 1,-1-1-1,1 1 1,0-1-1,0 0 0,-1-1 1,1 0-1,0 0 0,0 0 1,0-1-1,-1 0 1,1 0-1,0-1 0,-1 0 1,1 0-1,-1 0 0,0-1 1,1 0-1,-1 0 1,-1-1-1,1 0 0,0 0 1,-1 0-1,0 0 0,9-10 1,-7 5 8,0-1 0,0 0 1,0 0-1,-1 0 1,-1 0-1,0-1 0,0 0 1,-1 0-1,-1-1 0,0 1 1,0-1-1,-1 1 1,-1-1-1,0 0 0,-1-22 1,0 31 24,-1-1 0,0 0 0,0 0 0,0 1 0,0-1 1,-1 0-1,1 1 0,-1 0 0,0-1 0,0 1 0,-1 0 0,1 0 1,-1 0-1,1 0 0,-1 0 0,0 1 0,0-1 0,0 1 0,0 0 1,0 0-1,-1 0 0,1 0 0,-1 1 0,1-1 0,-1 1 1,0 0-1,1 0 0,-1 0 0,0 0 0,0 1 0,0 0 0,-4 0 1,1-1-29,-1 0 0,0 1 1,1 0-1,-1 1 1,0 0-1,1 0 1,-1 1-1,1-1 1,-1 2-1,1-1 1,0 1-1,0 0 0,0 1 1,0-1-1,-8 7 1,9-4-46,-1 1-1,2 0 1,-1 0 0,1 0 0,0 0-1,0 1 1,1 0 0,-4 9 0,-2 28-1459,10-42 1048,0 1 0,1-1 0,-1 0 0,0 1 0,1-1 0,0 1 0,0-1 0,0 0 0,0 1 0,3 3 0,13 13-7351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7.2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1 474 6969,'0'0'7157,"0"0"-5161,0 0-1441,2 23 53,0 16-401,0 4 49,2-1-1,2 1 0,1-1 1,14 42-1,-21-83-255,1 1 1,-1 0-1,1-1 0,0 1 0,0-1 0,-1 1 0,1-1 0,0 1 0,0-1 0,0 1 0,0-1 0,1 0 1,-1 0-1,0 1 0,1-1 0,-1 0 0,0 0 0,1 0 0,-1-1 0,1 1 0,2 1 0,-3-2-9,1 0-1,0 0 0,-1 0 0,1-1 0,0 1 1,-1 0-1,1-1 0,-1 1 0,1-1 1,-1 1-1,1-1 0,-1 0 0,1 0 0,-1 1 1,1-1-1,-1 0 0,2-3 0,6-4-75,0-1-1,-1-1 0,-1 0 1,10-15-1,-15 22 71,41-72-507,-29 48 321,1 1-1,1 1 1,32-39 0,-46 63 189,-1-1 0,1 1 0,-1-1 0,1 1-1,-1-1 1,1 1 0,0 0 0,0 0 0,-1 0 0,1 0 0,0 0 0,0 0 0,0 0-1,3 0 1,-4 1 16,0 0 0,0 0 0,-1 0 0,1 0-1,0 1 1,0-1 0,-1 0 0,1 0 0,0 1-1,0-1 1,-1 1 0,1-1 0,0 0 0,-1 1-1,1-1 1,0 1 0,-1 0 0,1-1 0,-1 1-1,1-1 1,-1 1 0,1 0 0,-1-1 0,0 1-1,1 1 1,2 6 89,0 1-1,-1-1 1,0 1 0,0 0-1,0 13 1,2 7 127,-4-26-210,1-1-1,-1 1 1,1-1-1,-1 0 1,1 1-1,0-1 1,0 0-1,0 1 0,1-1 1,-1 0-1,0 0 1,1 0-1,-1 0 1,1 0-1,0 0 1,0-1-1,0 1 1,-1-1-1,2 1 0,-1-1 1,0 0-1,0 1 1,0-1-1,0 0 1,1 0-1,-1-1 1,1 1-1,-1 0 0,0-1 1,1 0-1,-1 1 1,1-1-1,-1 0 1,1 0-1,-1 0 1,1-1-1,-1 1 1,1-1-1,-1 1 0,1-1 1,-1 0-1,3-1 1,10-4-5,0-1 0,0 0 0,-1-1 1,25-18-1,-37 25-6,0-1-5,9-6-44,1 0-1,0 1 1,24-11 0,-33 17 48,-1 0 0,1 0 0,-1 0 1,1 1-1,-1-1 0,1 0 0,0 1 0,-1 0 1,1 0-1,0-1 0,-1 2 0,1-1 1,0 0-1,-1 0 0,1 1 0,0 0 1,-1-1-1,1 1 0,-1 0 0,1 0 0,-1 1 1,0-1-1,1 0 0,-1 1 0,0-1 1,0 1-1,3 3 0,17 22 0,-12-14 23,0 0 0,1 0 0,0-2 0,23 19 0,-31-27-8,0-1 0,0 0 0,0 0 0,0-1 0,1 1 0,-1-1 0,1 1 0,-1-1 0,1 0 0,0 0 0,-1-1 0,1 1 0,0-1 0,-1 0 0,1 0 0,0 0 0,0 0 0,-1 0 0,1-1 0,0 0 0,-1 0 0,1 0 0,-1 0 0,1-1 0,-1 1 0,6-4 0,-5 1-10,1 0 0,-1 0 1,0-1-1,0 1 1,0-1-1,-1 0 1,1 0-1,-1-1 1,-1 1-1,1 0 1,-1-1-1,0 0 0,0 1 1,0-1-1,-1 0 1,0 0-1,1-11 1,-1 3-5,0 0 1,-1 0-1,0 1 1,-1-1 0,0 0-1,-1 0 1,-5-13-1,3 16-15,0 0 0,-1 0-1,0 1 1,-14-19-1,16 24 14,-1 0 0,1 0 0,-1 0 0,-1 1 0,1-1-1,-1 1 1,0 1 0,1-1 0,-2 0 0,1 1-1,-6-3 1,10 6 0,0 0 0,1-1 0,-1 1-1,0 0 1,1 0 0,-1-1 0,0 1-1,0 0 1,1 0 0,-1 0 0,0 0-1,0 0 1,1 0 0,-1 0 0,0 0-1,0 0 1,1 0 0,-1 1 0,0-1 0,0 0-1,1 0 1,-1 1 0,0-1 0,1 0-1,-1 1 1,0-1 0,1 1 0,-1-1-1,1 1 1,-1-1 0,1 1 0,-1-1 0,1 1-1,-1 0 1,1-1 0,0 1 0,-1 1-1,-4 28 9,5-27-8,-2 17 3,2-1 1,0 1 0,2-1-1,0 1 1,1-1 0,0 0-1,2 0 1,8 22 0,-10-33-3,1 0 1,0 0 0,0-1-1,1 0 1,0 0 0,0 0 0,1 0-1,-1-1 1,1 0 0,1 0-1,-1-1 1,1 0 0,0 0 0,0 0-1,1-1 1,-1 0 0,1 0-1,0-1 1,0 0 0,0-1-1,14 3 1,-9-2 6,0-2-1,-1 0 0,1 0 1,0-1-1,0-1 0,0 0 1,0 0-1,0-2 0,0 0 1,-1 0-1,1-1 0,-1 0 1,0-1-1,-1-1 0,1 0 1,-1 0-1,20-16 1,-14 8-1,-1-1 0,-1 0 0,0-1 1,-1-1-1,0 0 0,-2-1 1,0-1-1,-1 0 0,17-39 1,-18 25-8,-1 0 1,-1-1 0,-2 0 0,-1 0 0,-2 0 0,-1-1-1,-4-52 1,2 80 9,-6-49 15,6 54-19,0 0-1,-1 0 1,0 0 0,1 0 0,-1 0 0,0 0-1,0 0 1,0 0 0,0 0 0,0 0 0,-1 0 0,1 1-1,-1-1 1,1 1 0,-1-1 0,1 1 0,-1-1-1,0 1 1,0 0 0,1 0 0,-1 0 0,-3-2 0,3 3-3,0 0 0,1 0 1,-1 0-1,1 0 1,-1 0-1,0 0 1,1 1-1,-1-1 1,1 0-1,-1 1 1,1-1-1,-1 1 1,1 0-1,-1-1 1,1 1-1,0 0 1,-1 0-1,1 0 0,0 0 1,-1 0-1,1 0 1,0 0-1,0 0 1,0 1-1,0-1 1,0 0-1,-1 3 1,-22 45-7,21-42 8,-11 31 18,1 0 1,2 1-1,2 1 0,2-1 1,1 2-1,2-1 1,2 0-1,1 1 1,6 43-1,-4-78-18,-1 0 0,1 1 0,1-1 0,-1 0 0,1 0 0,0 0 0,1-1 0,-1 1 1,1 0-1,0-1 0,1 0 0,-1 0 0,1 0 0,0 0 0,0 0 0,1-1 0,-1 0 0,1 1 0,0-2 0,0 1 0,0-1 0,1 1 0,-1-2 1,1 1-1,-1 0 0,1-1 0,0 0 0,0-1 0,0 1 0,1-1 0,-1 0 0,0-1 0,0 0 0,0 0 0,1 0 0,-1 0 0,0-1 1,0 0-1,0 0 0,0-1 0,0 0 0,0 0 0,0 0 0,0-1 0,-1 0 0,1 0 0,-1 0 0,6-5 0,21-17 5,30-28-1,-43 34-11,1 1 0,1 1 0,1 1 0,38-21 0,-56 35 4,0-1 0,0 2 0,0-1-1,0 0 1,0 1 0,0 0 0,0 0-1,0 0 1,1 1 0,-1-1 0,0 1-1,0 0 1,1 0 0,-1 0 0,0 1-1,1 0 1,-1 0 0,0 0 0,0 0-1,0 0 1,0 1 0,5 2 0,-5-1 22,-1 1 1,1-1 0,-1 1 0,0 0 0,1 0-1,-2 0 1,1 0 0,0 0 0,-1 0 0,0 1-1,0 0 1,0-1 0,-1 1 0,1 0 0,-1 0-1,0-1 1,-1 1 0,1 9 0,0-1 83,0 1 1,-2 0-1,1-1 1,-2 1-1,0 0 1,0-1 0,-2 0-1,-7 22 1,8-27-82,-1 0 0,0-1 1,0 1-1,0-1 0,-1 0 1,0 0-1,-1-1 0,1 1 0,-1-1 1,-1-1-1,1 1 0,-1-1 1,0 0-1,0 0 0,-10 4 1,16-8-117,0-1 0,0 1 0,0 0 0,-1 0 0,1-1 0,0 1 0,-1 0 0,1-1 1,0 0-1,-1 1 0,1-1 0,0 0 0,-1 1 0,1-1 0,-1 0 0,1 0 0,0 0 1,-1-1-1,1 1 0,-1 0 0,1 0 0,0-1 0,-1 1 0,1-1 0,0 1 0,-1-1 1,1 1-1,0-1 0,0 0 0,-1 0 0,1 0 0,0 0 0,0 1 0,0-2 0,0 1 0,0 0 1,0 0-1,1 0 0,-1 0 0,0 0 0,0-3 0,-8-17-7156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7.6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 5697,'0'0'8882,"0"0"-7210,0 0-983,0 0-353,0 0 352,0 0-416,136-13-56,-91 13-192,-3 0 88,-3-3-56,-7 3-56,-12 0-232,-8 0-808,-9 0-4577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4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6249,'0'0'1679,"0"0"-400,0 0-1,0 0 10,0 0-389,0 0-388,-2 13-147,2 11 31,1 0 0,1 0 1,1 0-1,1 0 0,13 39 0,2 16 12,52 455 762,-65-473-955,2-28-2,0-26-469,3-19-1131,-4-1-1372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7.9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13411,'0'0'1976,"0"0"-951,0 0-233,0 0 152,0 0-256,146 16-344,-97-12 224,1 3-496,-8-3-56,-10 1-16,-10-5-640,-10 0-912,-9 0-14164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8.4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0 140 13419,'0'0'2170,"0"0"-1319,0 0-690,0 0 104,28 7 157,6 2-286,17 5 209,74 10 1,-88-18-275,1-2 0,0-2 0,-1-1 0,75-9 1,-108 7-73,1-1 1,-1 1-1,1-1 1,-1 0-1,0-1 0,0 1 1,0-1-1,0 0 1,0 1-1,-1-2 1,1 1-1,-1 0 1,0-1-1,0 1 1,0-1-1,0 0 1,-1 0-1,1 0 1,-1-1-1,0 1 1,0-1-1,-1 1 1,1-1-1,-1 1 1,0-1-1,0 0 0,-1 1 1,1-6-1,-1 6-5,0 1 0,1-1-1,-1 1 1,-1-1 0,1 1-1,0-1 1,-1 1 0,0-1-1,0 1 1,0-1-1,0 1 1,0 0 0,-1 0-1,1-1 1,-1 1 0,0 0-1,0 0 1,0 1-1,-1-1 1,1 0 0,0 1-1,-1-1 1,0 1 0,0 0-1,1 0 1,-1 0 0,-1 0-1,1 0 1,0 1-1,0 0 1,-1-1 0,1 1-1,0 0 1,-1 1 0,1-1-1,-7 0 1,8 1 4,0 0 0,-1 1 1,1-1-1,0 1 0,0-1 1,-1 1-1,1 0 0,0 0 0,0 0 1,0 0-1,0 0 0,0 0 0,0 1 1,0-1-1,0 1 0,1-1 1,-1 1-1,0 0 0,1-1 0,-1 1 1,1 0-1,-2 3 0,-24 51-43,24-47 42,-17 46 63,3 1-1,2 0 1,3 1 0,-8 91 0,7 237-166,13-375-1401,-2-9-2012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8.7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12347,'0'0'2616,"0"0"-1768,0 0 145,0 0 55,155 40-528,-88-33-232,5-3-96,-1-4-104,-4 0-176,10 0-232,-18-4-1857,-12-5-7441</inkml:trace>
  <inkml:trace contextRef="#ctx0" brushRef="#br0" timeOffset="1">843 151 13827,'0'0'2552,"0"0"-1639,0 0-625,0 0-160,0 0 0,0 0-128,0 0-1424,111-35-7610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19.2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13259,'0'0'2032,"0"0"-1309,0 0-399,0 0 100,0 0-45,0 0 1,20 0-165,29 0-119,127 1 201,-155 0-292,1 1 0,-1 2 0,0-1 0,0 2 0,-1 1 0,28 11 0,-41-13-3,-1-1 0,1 1 0,-1 0 0,1 0 0,-1 1 0,0-1 0,-1 2 0,1-1 0,-1 0 0,0 1 0,-1 0 0,1 0 0,-1 1 0,0-1 0,-1 1 0,0 0 0,0 0 0,0 0 0,-1 0 0,0 0 0,2 14 0,-3-11 10,-1 0 0,0 1 0,-1-1 0,0 1 0,-1-1 0,0 0 0,-1 0 0,0 0 1,0 0-1,-1 0 0,0-1 0,-1 1 0,0-1 0,0 0 0,-9 10 0,-50 59 29,-3-4-1,-116 100 1,187-177-34,1-1 1,0 1-1,0 1 0,1-1 1,-1 1-1,0 0 1,1 0-1,0 0 1,-1 1-1,1 0 1,9-1-1,68 2 402,-64 3-212,0 1 0,-1 1-1,1 1 1,-1 0 0,32 17-1,-31-14-209,0-1-1,1 0 1,0-1-1,1-1 1,26 4-1,-35-9-567,1 0-1,-1-1 1,1 0-1,-1-1 1,18-3 0,0-9-8001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20.5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0 413 10562,'0'0'2146,"0"0"-838,0 0 198,0 0-142,0 0-549,17 19-221,4 0-435,-12-11-87,-1 0 1,0 1-1,0 0 1,-1 0-1,0 1 0,0 0 1,-1 0-1,-1 0 1,1 1-1,6 21 1,-2-4 102,0-2-43,-1 2 1,-1-1 0,-2 1-1,0 0 1,2 40 0,-8-67-120,3-18 102,6-31-253,2 0 0,1 1 0,37-85 0,-48 131 136,-1-2-9,1 1-1,0-1 1,0 1 0,0-1-1,0 1 1,0 0-1,1-1 1,-1 1 0,1 0-1,-1 0 1,1 0-1,0 0 1,0 0 0,0 1-1,0-1 1,0 1 0,0-1-1,0 1 1,0-1-1,1 1 1,-1 0 0,1 0-1,2 0 1,-4 1 7,0 1 0,0-1 0,0 1 1,0 0-1,-1-1 0,1 1 0,0 0 1,0 0-1,0 0 0,-1 0 0,1 0 0,0 0 1,-1 0-1,1 0 0,-1 0 0,1 0 0,-1 0 1,0 0-1,1 0 0,-1 0 0,0 0 1,0 0-1,0 0 0,0 2 0,6 39 32,-5-32-13,4 41 144,-5-34-115,1 0 1,1 0 0,1 0-1,0-1 1,2 1 0,-1-1-1,15 31 1,-18-45-48,0-1 0,0 1 1,0 0-1,0 0 0,0-1 0,0 1 1,1-1-1,-1 1 0,1-1 0,-1 0 1,1 0-1,0 1 0,-1-1 0,1 0 1,0-1-1,0 1 0,0 0 0,-1 0 1,1-1-1,0 1 0,0-1 0,0 1 1,0-1-1,0 0 0,0 0 0,0 0 1,0 0-1,0 0 0,0-1 1,0 1-1,0 0 0,0-1 0,0 0 1,0 1-1,0-1 0,0 0 0,0 0 1,-1 0-1,1 0 0,2-2 0,5-4-38,0 0-1,0-1 0,-1 0 1,0 0-1,10-14 0,8-16-152,-1-2-1,26-55 1,-12 21 174,-39 74 22,0-1-1,0 1 1,0 0-1,0 0 0,0 0 1,0 0-1,0-1 1,0 1-1,0 0 0,0 0 1,0 0-1,1 0 0,-1 0 1,0-1-1,0 1 1,0 0-1,0 0 0,0 0 1,0 0-1,0 0 1,0-1-1,0 1 0,1 0 1,-1 0-1,0 0 1,0 0-1,0 0 0,0 0 1,0 0-1,0 0 1,1 0-1,-1 0 0,0-1 1,0 1-1,0 0 0,0 0 1,1 0-1,-1 0 1,0 0-1,0 0 0,0 0 1,0 0-1,0 0 1,1 0-1,-1 0 0,0 0 1,0 1-1,0-1 1,0 0-1,1 0 0,-1 0 1,0 0-1,0 0 0,0 0 1,0 0-1,0 0 1,0 0-1,1 0 0,-1 1 1,0-1-1,0 0 1,0 0-1,0 0 0,0 0 1,0 0-1,0 0 1,0 1-1,0-1 0,0 0 1,4 21 113,-3 37 89,-1-49-175,0-5-18,-1 0 1,1 0-1,1 1 1,-1-1-1,1 0 0,-1 0 1,1 0-1,0 0 1,1 1-1,2 6 1,-2-10-17,-1 1 1,1-1 0,-1 0 0,1 0 0,0 0-1,-1 0 1,1 0 0,0 0 0,0 0-1,0 0 1,-1-1 0,1 1 0,0-1 0,0 0-1,0 1 1,0-1 0,0 0 0,0 0-1,0 0 1,0 0 0,0 0 0,0-1 0,0 1-1,0-1 1,3 0 0,31-13-168,-33 12 159,0 0 0,-1 1 0,1-1 0,0 1 0,0-1 0,0 1 0,0 0 0,0 0 0,0 1 0,0-1 0,1 0 0,-1 1 0,0 0 0,0 0 0,0 0 0,1 0-1,-1 1 1,0-1 0,0 1 0,0-1 0,0 1 0,0 0 0,0 1 0,0-1 0,5 3 0,8 9 22,0-1-1,1-1 1,19 10-1,-27-18-3,1 1 0,-1-1 0,1 0 1,0-1-1,-1 0 0,1-1 0,0 0 0,14 0 0,-14-1-2,0-1-1,0 0 1,-1 0 0,1-1-1,0 0 1,-1 0 0,1-1-1,-1-1 1,0 1-1,0-2 1,0 1 0,-1-1-1,1 0 1,-1-1 0,0 0-1,-1 0 1,0-1 0,0 0-1,12-15 1,-10 9-3,-1-1 0,0 0 0,0-1 0,-2 1 0,0-2 0,0 1 0,-2 0 0,0-1 0,-1 0 0,0 0 0,0-26 0,0 13-58,-2 0-1,-2 0 0,0 0 0,-2 0 0,-1 0 1,-1 0-1,-2 1 0,0 0 0,-2 0 0,-18-37 1,26 63 53,0 0 0,0-1 0,-1 1 0,1 0 0,-1 0 0,1 0 0,-1 0 0,1 0 0,-1 0 0,0 1 1,0-1-1,0 0 0,0 1 0,0 0 0,-4-2 0,5 3-10,0-1-1,0 1 1,0 0-1,0 0 1,-1 0-1,1 0 1,0 0-1,0 0 1,0 1 0,0-1-1,0 0 1,-1 1-1,1-1 1,0 1-1,0-1 1,0 1-1,0-1 1,0 1 0,0 0-1,0-1 1,1 1-1,-1 0 1,-1 1-1,-4 5-16,1 1-1,-1 0 1,1 0 0,1 0-1,0 0 1,-4 12-1,-8 20 184,3 0-1,1 1 1,3 0-1,1 1 0,1-1 1,3 2-1,2 83 0,2-121-150,0 0-1,1 1 0,-1-1 1,1 0-1,0 0 1,1 0-1,-1 1 0,1-1 1,0-1-1,0 1 0,1 0 1,-1 0-1,1-1 0,0 0 1,0 1-1,1-1 0,-1 0 1,1-1-1,0 1 0,0-1 1,7 6-1,-4-6-36,1 0 0,-1 0 0,0 0 0,1-1 1,0 0-1,-1-1 0,1 0 0,0 0 0,0 0 0,0-1 0,0 0 0,-1-1 0,1 0 0,9-2 0,-6 0-33,0 0-1,-1-1 1,1 0-1,-1-1 1,0 0 0,0-1-1,0 0 1,-1-1-1,0 0 1,15-14-1,0-3-52,-1-1 0,26-37 0,-25 29 130,-2 0 0,-2-2 0,0 0 0,24-67 0,-37 64 278,-7 37-281,0 1 0,0 0 1,0-1-1,0 1 0,0 0 0,0-1 0,0 1 0,0 0 0,0 0 1,0-1-1,0 1 0,-1 0 0,1-1 0,0 1 0,0 0 0,0 0 1,0-1-1,0 1 0,-1 0 0,1 0 0,0-1 0,0 1 0,-1 0 1,1 0-1,0-1 0,0 1 0,-1 0 0,1 0 0,0 0 0,-1 0 1,1 0-1,0 0 0,0-1 0,-1 1 0,1 0 0,0 0 0,-1 0 1,1 0-1,0 0 0,-1 0 0,1 0 0,0 0 0,-1 0 0,1 0 1,0 0-1,-1 1 0,1-1 0,-1 0 0,-11 6-68,6 0 48,0 0 0,1 0 0,-1 1 0,1 0 0,1 0 0,-1 0 0,1 1 0,1-1 0,-1 1 0,1 0 0,-2 9 0,-1 5 76,1-1-1,1 1 1,-2 27-1,4-33-41,2 0 0,-1 0-1,2 0 1,0 0-1,1 1 1,5 19 0,-5-32-24,-1 1 1,1-1-1,0 1 1,0-1-1,0 0 1,1 0-1,0 0 1,-1 0-1,2 0 1,-1-1-1,0 1 1,1-1-1,-1 0 0,1 0 1,0 0-1,0-1 1,0 1-1,0-1 1,1 0-1,-1 0 1,0 0-1,1-1 1,0 1-1,-1-1 1,8 1-1,1-1-32,1 0-1,-1 0 0,0-2 0,0 1 1,0-2-1,0 0 0,0 0 0,0-1 1,23-9-1,4-5-228,63-38 1,17-6 524,-101 53-82,1 1 0,0 1 0,1 0 0,0 2 0,-1 0 0,1 2 0,34-1 1,-50 3-130,1 0 0,0 0 0,-1 1 0,1 0 0,-1 0 0,1 0 0,-1 1 0,0-1 0,1 1 0,-1 0 0,0 1 0,0 0 0,0-1 0,-1 2 0,1-1 0,-1 0 0,0 1 0,1 0 0,-2 0 0,1 0 0,0 0 0,-1 1 0,0-1 0,0 1 0,0 0 0,-1 0 0,1 0 0,-1 0 0,0 1 0,-1-1 0,1 0 0,0 11 0,0-4 32,-1-1 0,-1 1 0,0-1 0,0 1 0,-1-1 0,-1 1 0,0-1-1,-1 1 1,0-1 0,0 0 0,-1 0 0,-1 0 0,0-1 0,0 0 0,-11 15 0,11-18-116,0 0 0,-1-1 0,0 1 0,0-2 0,0 1 0,-1-1 0,0 0 0,0 0 0,0 0 0,-1-1 0,0-1 0,1 1 0,-1-1 0,-1 0 0,1-1 0,0 0 0,0 0 1,-1-1-1,1 0 0,-1-1 0,-15 0 0,19-1-101,-1 0 1,1-1-1,-1 0 0,1 0 1,0 0-1,0-1 0,0 0 1,0 0-1,0 0 1,1 0-1,0-1 0,-1 0 1,1 1-1,0-2 1,1 1-1,-1 0 0,1-1 1,-5-8-1,4 7-193,-17-25-3218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0.7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69 7818,'0'0'2538,"0"0"-1274,0 0-333,0 0 345,0 0-137,16 8 37,12 9-1034,1-1 1,1-2-1,0-1 0,1-1 1,0-2-1,1-1 0,0-1 1,0-2-1,1-1 0,52 1 1,-67-5-141,-1-1-1,1-1 1,0-1 0,-1 0-1,19-5 1,-32 6-8,0 0 1,-1-1-1,1 1 0,0-1 0,0 0 1,-1 1-1,1-2 0,-1 1 0,1 0 1,-1-1-1,0 0 0,0 1 0,0-1 1,0-1-1,-1 1 0,1 0 0,-1 0 1,0-1-1,0 0 0,0 1 0,0-1 1,-1 0-1,0 0 0,1 0 0,-1 0 1,-1 0-1,2-7 0,-2 4-9,1 0-1,-1 0 0,0 0 1,-1 0-1,0 0 1,0 0-1,-2-8 1,2 13 12,1 1 0,-1-1 0,0 0 0,0 0 0,1 1 1,-1-1-1,0 1 0,-1-1 0,1 1 0,0-1 0,0 1 0,-1 0 1,1 0-1,0 0 0,-1-1 0,0 1 0,1 1 0,-1-1 0,1 0 1,-1 0-1,0 0 0,0 1 0,1-1 0,-1 1 0,0 0 0,0-1 1,0 1-1,1 0 0,-1 0 0,0 0 0,0 0 0,-2 1 0,2-1 3,-1 1-1,1 0 0,-1 0 0,1 0 1,0 0-1,-1 1 0,1-1 1,0 1-1,0-1 0,0 1 0,0 0 1,0 0-1,1-1 0,-1 1 0,0 1 1,1-1-1,-1 0 0,1 0 0,0 0 1,0 1-1,0-1 0,0 1 1,0-1-1,0 1 0,0 3 0,-1 0 0,-17 47 31,3 0-1,-14 87 1,-4 115 142,29-209-115,-14 354 55,19-396-115,-5 50-780,5-52 650,-1 0-1,0 1 1,0-1-1,1 0 1,-1 0-1,0 0 1,-1 0-1,1 0 1,0 0 0,0 0-1,-1 0 1,0 0-1,1 0 1,-1-1-1,0 1 1,0-1-1,1 1 1,-1-1-1,0 0 1,0 0-1,-3 1 1,-17 1-5867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1.1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22 5169,'0'0'6898,"0"0"-6138,0 0-216,0 0 968,0 0-744,154 25 17,-88-25-297,6-7-480,20-8-16,-21 1-1305,-14 3-6464</inkml:trace>
  <inkml:trace contextRef="#ctx0" brushRef="#br0" timeOffset="1">771 182 256,'0'0'11499,"0"0"-10163,0 0-1184,0 0 96,0 0-248,0 0-1616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1.5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0 187 1456,'0'0'8646,"0"0"-6101,0 0-1857,0 0-4,12-19-331,-4 3-320,-4 8-26,-1 0 0,1 1-1,1-1 1,-1 1-1,1 0 1,1 1 0,-1-1-1,1 1 1,0 0-1,0 1 1,1-1 0,0 1-1,0 0 1,14-6-1,0 1 10,1 2 0,0 0-1,1 2 1,0 0-1,0 2 1,0 0-1,0 2 1,1 0-1,45 4 1,-58-1 48,-1 0 0,0 1 1,1 0-1,-1 1 0,0 0 0,0 1 1,-1 0-1,1 0 0,-1 1 0,0 0 1,0 1-1,0 0 0,-1 1 0,0-1 1,0 1-1,-1 1 0,0 0 0,0 0 1,-1 0-1,0 1 0,0 0 0,-1 0 1,0 0-1,4 13 0,-3-4 8,0 1-1,-2 0 1,0 1-1,-2-1 1,0 1-1,-1-1 1,-1 1 0,-1 0-1,0-1 1,-2 1-1,0-1 1,-1 0-1,-1 1 1,-1-2-1,-9 21 1,2-9-77,-1-1 0,-2 0 0,0-1 0,-2-1-1,-1 0 1,-2-1 0,0-2 0,-33 30 0,45-46 12,0-1 0,0 0 1,-1 0-1,-1-1 0,1 0 0,-1 0 0,-16 5 0,25-11-4,0 1-1,0 0 1,0-1-1,0 1 0,-1-1 1,1 1-1,0-1 0,0 0 1,-1 0-1,1 0 1,0 0-1,0-1 0,-1 1 1,1 0-1,0-1 0,0 0 1,0 1-1,0-1 1,0 0-1,0 0 0,0 0 1,0-1-1,0 1 0,0 0 1,0-1-1,1 1 1,-1-1-1,0 0 0,1 1 1,0-1-1,-1 0 0,1 0 1,0 0-1,0 0 1,0 0-1,0 0 0,0 0 1,0 0-1,1 0 0,-1-1 1,1 1-1,0 0 1,-1 0-1,1-1 0,0-2 1,-1-4-4,0 1 0,0-1 1,1 0-1,-1 0 0,2 0 0,0 0 1,0 0-1,0 0 0,4-9 1,-4 15-1,1 0 1,-1 0 0,1 0-1,0 0 1,0 1 0,0-1-1,0 1 1,0 0 0,1-1-1,-1 1 1,1 0 0,0 0-1,-1 0 1,1 1 0,0-1 0,0 1-1,0 0 1,0-1 0,0 1-1,0 0 1,1 1 0,-1-1-1,0 1 1,0-1 0,1 1-1,-1 0 1,6 1 0,-3-1 0,1 1 0,-1 0 0,0 0 1,0 1-1,0 0 0,0 0 0,0 0 1,0 0-1,-1 1 0,1 0 0,-1 1 1,7 4-1,9 8 31,31 33 1,-9-8-1,-30-30-42,1-1 0,-1-1 0,1 0-1,1 0 1,0-2 0,21 9 0,-20-11-699,-1-1 0,1 0 0,28 2 0,4-4-4583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2.7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0 440 2481,'0'0'10078,"0"0"-7151,0 0-2468,0 0 17,8 20 319,-3-7-657,10 24 345,17 67 0,-19-47 8,-7-23-351,3 0 0,0-1 0,27 62 0,-35-94-140,-1 0-1,0 0 1,1 0 0,-1 0 0,0 0-1,1-1 1,-1 1 0,1 0 0,-1 0 0,1-1-1,0 1 1,-1 0 0,1-1 0,0 1 0,-1-1-1,1 1 1,0-1 0,0 1 0,0-1-1,-1 1 1,1-1 0,0 0 0,0 1 0,0-1-1,1 0 1,-1 0-1,0-1 1,0 1-1,-1-1 1,1 1-1,0-1 0,0 1 1,0-1-1,0 0 0,-1 1 1,1-1-1,0 0 0,-1 1 1,1-1-1,0 0 0,-1 0 1,1 0-1,-1 0 0,1-1 1,18-54-49,-17 48 34,11-42-91,18-60-504,-26 97 544,0 1-1,0-1 0,2 1 1,-1 1-1,1-1 0,10-10 1,-16 19 55,1 1 0,-1 0 0,1 1 0,0-1 1,0 0-1,0 0 0,0 1 0,0-1 1,0 1-1,0 0 0,0 0 0,0 0 0,1 0 1,-1 0-1,1 0 0,-1 0 0,1 1 1,2-1-1,-3 1 10,0 0 1,0 1 0,0-1-1,0 1 1,0-1 0,0 1-1,0 0 1,0 0 0,0 0-1,-1 0 1,1 0-1,0 0 1,-1 1 0,1-1-1,-1 0 1,1 1 0,1 2-1,6 8 31,-2 0 0,0 1 0,0 0-1,-1 0 1,5 15 0,-3-8-19,-5-14 7,4 14 68,2-1 1,1 1-1,0-2 1,23 31-1,-30-45-70,0 0-1,0-1 1,1 1 0,0-1-1,-1 1 1,1-1-1,1 0 1,-1-1 0,0 1-1,1-1 1,-1 0-1,1 0 1,0 0-1,-1-1 1,1 1 0,0-1-1,0 0 1,0-1-1,0 1 1,0-1 0,0 0-1,0 0 1,0-1-1,0 1 1,0-1-1,6-2 1,-4 0-13,0 0 1,0 0-1,0-1 1,0 0-1,-1-1 1,0 1-1,0-1 1,0 0-1,0-1 0,-1 0 1,7-9-1,7-10-114,23-40 0,41-96-291,-83 160 398,0 1-1,0 0 1,0-1 0,0 1-1,0 0 1,1 0-1,-1-1 1,0 1-1,0 0 1,0 0 0,0-1-1,0 1 1,0 0-1,1 0 1,-1-1 0,0 1-1,0 0 1,0 0-1,1 0 1,-1 0-1,0-1 1,0 1 0,1 0-1,-1 0 1,0 0-1,0 0 1,1 0-1,-1 0 1,0-1 0,0 1-1,1 0 1,-1 0-1,0 0 1,1 0-1,-1 0 1,0 0 0,0 0-1,1 0 1,-1 0-1,0 0 1,1 1 0,5 13-73,-1 37 71,-4-35-7,0-6 18,0 0 0,1 0 0,0 0 0,1 0 1,0 0-1,1 0 0,0-1 0,6 11 0,-7-16-3,0 0 0,0 0 0,0-1-1,0 1 1,0-1 0,1 0 0,0 0 0,0 0 0,0 0-1,0-1 1,0 1 0,0-1 0,1 0 0,-1 0-1,0-1 1,1 1 0,0-1 0,-1 0 0,10 0 0,-5 0-13,0-1 0,0 0 0,0 0 0,0-1 0,0 0 0,0-1 0,0 0 0,0-1 0,0 1 0,-1-2 0,1 1 0,-1-1 0,0 0 0,0-1 0,0 0 0,-1 0 0,0-1 0,0 0 0,0 0 0,7-9 0,-14 14-8,1 0 0,-1 1-1,1-1 1,-1 0 0,1 1 0,-1-1 0,1 1 0,-1-1 0,1 1 0,-1-1 0,1 1-1,0-1 1,-1 1 0,1-1 0,0 1 0,0 0 0,-1-1 0,1 1 0,0 0-1,0 0 1,-1 0 0,1-1 0,0 1 0,0 0 0,0 0 0,-1 0 0,1 0 0,0 0-1,0 0 1,0 1 0,-1-1 0,1 0 0,0 0 0,0 1 0,-1-1 0,1 0-1,0 1 1,0-1 0,-1 1 0,1-1 0,0 1 0,14 36-8,-3-6 29,-9-27-2,0 0 1,0-1-1,0 1 1,0-1-1,0 0 1,1 0-1,0 0 1,-1-1-1,1 0 0,0 1 1,0-1-1,1 0 1,-1-1-1,0 1 1,1-1-1,-1 0 1,1 0-1,-1 0 1,1 0-1,-1-1 1,1 0-1,-1 0 1,1 0-1,0-1 1,-1 1-1,1-1 1,-1 0-1,1-1 1,7-2-1,-2 0 9,0 0 1,-1-1-1,1 0 1,-1 0-1,0-1 0,0 0 1,-1 0-1,0-1 0,0 0 1,0-1-1,11-15 0,-9 7-6,-1 0 1,0-1-1,-1-1 0,-1 1 0,-1-1 0,0 0 0,-2 0 0,0-1 1,-1 0-1,0 1 0,-2-1 0,0 0 0,-1 0 0,-1 0 0,-6-29 0,0 12 4,-1 1 0,-2 0 0,-2 1 0,-1 1 0,-1 0 0,-2 0 0,-24-35 0,37 64-7,2 0 0,-1 1-1,1 0 0,-1 0 0,0 0 0,0 0 0,0 0 1,-1 0-1,1 1 0,-1-1 0,1 1 0,-1-1 0,0 1 1,0 0-1,0 0 0,0 0 0,-1 1 0,1-1 0,0 1 1,-6-2-1,8 4 1,0-1 0,-1 1 0,1-1 0,0 1 0,0 0 0,0 0 0,0 0 0,0 0 0,0 0 0,0 0 0,0 0 0,0 0 0,1 0 0,-1 0 0,0 0 0,0 0 0,1 0 0,-1 1 0,1-1 0,0 0 0,-1 0 0,1 1 0,0-1 0,-1 0 0,1 1 0,0 1 0,-5 47 0,5-43 0,-2 33-11,1 0 1,2 0 0,2 0 0,2 0-1,1 0 1,19 62 0,-18-81 15,0-1 0,2 0 0,0 0 1,1-1-1,1-1 0,1 1 0,0-2 1,1 0-1,1 0 0,1-1 0,0-1 1,1-1-1,1 0 0,18 11 0,-23-17-2,-1-2-1,1 0 1,0 0 0,1-1-1,0 0 1,0-1-1,0-1 1,0 0-1,0-1 1,0 0-1,1-1 1,-1 0 0,27-3-1,-30 0-2,0 0 1,0 0-1,0-1 0,-1 0 1,1-1-1,-1 0 0,0 0 0,0-1 1,0 0-1,-1-1 0,1 0 1,-2 0-1,1-1 0,-1 0 1,1 0-1,-2-1 0,1 0 0,9-16 1,-5 3-119,0 0 1,-2-1-1,0 0 1,-1 0-1,-2-1 1,0 0-1,3-30 1,-2-13-378,-2-87 1,-5 451 1667,0-284-1143,1-1 1,0 1 0,1-1-1,0 1 1,1-1 0,0 0 0,1 0-1,7 14 1,-9-22-21,1 0 0,-1 0 0,1 0 1,1-1-1,-1 1 0,1-1 0,0 0 0,0 0 0,0 0 0,0 0 0,1-1 1,-1 0-1,1 0 0,0 0 0,0 0 0,0-1 0,0 0 0,1 0 0,-1 0 1,1 0-1,-1-1 0,8 1 0,-4-1-17,0-1-1,0 0 1,0 0-1,0-1 1,0 0-1,0-1 1,-1 0 0,1 0-1,0-1 1,-1 0-1,1 0 1,14-9 0,0-2-151,-1-2 1,38-36-1,-42 36 154,0 0 1,1 1-1,0 1 1,29-15-1,-47 28 36,0 0-1,1 0 1,-1 0-1,1 0 1,-1 1-1,1-1 1,-1 0-1,1 1 1,-1-1-1,1 1 0,0 0 1,-1-1-1,1 1 1,0 0-1,-1 0 1,1 0-1,0 0 1,-1 0-1,1 1 1,0-1-1,-1 0 1,1 1-1,0-1 1,-1 1-1,1 0 1,-1-1-1,1 1 1,-1 0-1,0 0 1,1 0-1,-1 0 1,0 0-1,0 0 1,1 1-1,-1-1 0,0 0 1,0 1-1,0-1 1,0 0-1,-1 1 1,1-1-1,0 1 1,-1-1-1,1 1 1,0 2-1,2 8 183,-1 1-1,-1 0 1,1-1-1,-3 27 1,1-19-73,-1 42-3,-3 1 1,-14 68 0,17-110-2498,1-21-1938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3.0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6345,'0'0'7250,"0"0"-6210,0 0 200,0 175-31,7-97-225,3 2-584,5 3 208,2-6-376,-4-8-112,-3-9-120,-5-9-144,-5-4-624,-10-14-1120,-10-13-5474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46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198 108 4673,'0'0'2080,"0"0"-843,0 0-21,0 0-18,0 0-238,0 0-163,-4 0-427,0 0 0,0 1 1,0 0-1,0-1 0,0 1 0,0 1 0,-3 0 0,-1 8-322,1-1 1,0 1-1,1 1 1,0-1-1,1 1 1,0 0-1,0 0 1,1 0-1,-3 17 1,0 3-27,1 1 0,-2 41 0,6-50 30,1 1 1,0 0-1,2 0 1,1 0 0,1 0-1,0 0 1,2-1-1,1 0 1,1 0-1,1 0 1,16 31-1,-15-36 21,0-1 0,2 0 0,0-1-1,1 0 1,0-1 0,1 0-1,1-1 1,1 0 0,0-2-1,0 1 1,1-2 0,1 0-1,0-1 1,0 0 0,1-2-1,0 0 1,1-1 0,-1-1-1,1-1 1,1 0 0,-1-1-1,1-2 1,35 2 0,-38-4-43,-1 0-1,0-1 1,1-1 0,-1 0 0,0-1-1,0-1 1,0 0 0,0-1 0,-1-1-1,0-1 1,0 0 0,0-1 0,-1 0-1,-1-1 1,23-19 0,-26 19-13,0 0 0,0-1 0,-1-1 0,-1 1 1,0-1-1,0-1 0,-1 1 0,0-1 0,-1 0 0,-1-1 0,0 0 0,-1 0 0,0 0 1,0 0-1,-2 0 0,3-25 0,-5 18 4,0 0 0,-1 0 0,-1 0 0,-1 0 0,-1 1 0,0-1 0,-2 1 0,0 0-1,-1 1 1,-18-34 0,6 18 56,-2 0 0,-2 2-1,-1 1 1,-53-54-1,57 67-15,0 0 0,0 1 0,-2 2-1,0 0 1,-1 1 0,0 1 0,-1 2-1,-30-11 1,36 16-55,0 2-1,-1 0 1,1 1-1,-1 1 1,0 1-1,0 1 1,1 0 0,-1 2-1,0 0 1,0 1-1,1 0 1,0 2 0,0 0-1,0 1 1,0 1-1,1 1 1,0 0 0,1 1-1,0 1 1,-22 17-1,31-20-54,0 0-1,0 1 0,0-1 0,1 1 1,1 1-1,-1-1 0,1 1 0,1 0 0,-1 0 1,2 0-1,-1 1 0,1 0 0,1-1 1,0 1-1,0 0 0,1 0 0,0 0 1,0 0-1,1 0 0,1 0 0,1 12 1,3 7-646,1 0 1,1 0 0,2-1 0,1 0 0,25 50-1,11 9-5655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3.4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0 481 2665,'0'0'9858,"0"0"-8834,0 0 160,131-13 272,-71 13-647,1 0-249,11 11-392,-3-2 8,0-1-56,-2-3 0,-7-5-240,-1 0 48,-17-18-1224,-13-2-5106</inkml:trace>
  <inkml:trace contextRef="#ctx0" brushRef="#br0" timeOffset="1">581 1 12523,'0'0'2560,"0"0"-1360,-5 158-7,5-78-9,0 0-320,0-3-80,8-3-448,4-8-288,3-5-48,7 1-208,-2-13-1192,2-14-4713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4.3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63 10474,'0'0'1350,"0"0"-734,0 0-235,0 0 142,0 0 325,22-8-131,-20 7-709,27-10 165,1 0 1,0 3-1,1 0 0,60-6 0,-73 12-74,0 2-1,0 0 1,0 1-1,-1 1 1,35 8-1,-46-8-61,-1 0 0,0 0 0,0 0-1,0 1 1,0 0 0,-1 0 0,1 0 0,-1 0-1,0 1 1,0-1 0,0 1 0,0 0-1,0 1 1,-1-1 0,0 1 0,0-1 0,0 1-1,-1 0 1,1 0 0,-1 0 0,0 0-1,-1 0 1,3 9 0,-2-2 25,0 1-1,-1-1 1,0 1-1,-1-1 1,-1 1-1,0-1 1,0 0-1,-1 1 1,-1-1-1,0 0 1,0 0 0,-2 0-1,-9 21 1,-7 4 126,-2-1 1,-48 60-1,46-65-34,2 0 0,1 2-1,-23 44 1,42-69-176,0 1 1,0-1-1,1 0 1,0 1 0,0 0-1,0 14 1,4 26-2837,2-27-2207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4.7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79 9522,'0'0'1832,"0"0"-170,0 0 9,0 0-156,0 0-385,0 0-426,17-13-7,2-2-465,-6 6 25,0 0-1,-1-1 0,11-12 1,-23 22 316,-1 3-529,0-1 0,0 1 0,0-1 0,0 1 0,-1-1 0,1 1 0,-1-1-1,1 0 1,-1 1 0,0-1 0,-2 2 0,-6 10 28,8-11-146,1 1 1,0 0-1,0 0 0,0-1 1,0 1-1,1 0 0,-1 0 1,1 0-1,0 0 0,0 0 0,1 0 1,-1 0-1,1 0 0,2 6 1,-3-7-394,1 0 1,0 0-1,1 0 1,-1-1 0,1 1-1,-1 0 1,1-1-1,0 1 1,0-1 0,4 5-1,16 8-11947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5.2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9090,'0'0'1872,"0"0"-215,3 145-41,4-63-56,3 7-599,0 2-385,0-2-376,-3-4-152,-2-14 64,0-9-112,-5-11-368,0-18-2153,0-15-5240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5.6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10778,'0'0'2345,"0"0"-1401,0 0 440,173 28 97,-89-8-625,7 0-560,5-2 88,1-4-272,-11-10-96,-9-4-16,-8-9-464,-22-18-1200,-20-1-6362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5.9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 13243,'0'0'1992,"0"0"-1064,-3 131-239,3-60 135,3 9-336,11 3-312,6-3 24,2-3-200,3-6-8,0-13-536,2-7-912,-2-15-1297,-8-18-3520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6.2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0 10306,'0'0'2069,"0"0"-696,0 0-302,23 3-4,76 12-156,-91-12-828,0 0-1,-1 1 1,1 0 0,-1 0 0,0 0-1,0 1 1,0 0 0,0 1 0,-1-1-1,0 1 1,-1 0 0,1 1 0,-1-1-1,0 1 1,0 0 0,-1 1 0,0-1 0,5 14-1,-5-13-32,-1 0 0,1 0 0,-1 0-1,-1 1 1,0-1 0,0 1 0,0-1-1,-1 1 1,-1 0 0,1 0 0,-2 0 0,1-1-1,-1 1 1,0 0 0,-1-1 0,-3 12 0,3-14-44,0-1 1,-1 1-1,0-1 1,0 0 0,0 0-1,-1 0 1,0 0 0,0-1-1,0 1 1,0-1 0,-1 0-1,1-1 1,-1 1-1,0-1 1,0 1 0,0-2-1,-1 1 1,1 0 0,-1-1-1,0 0 1,1 0 0,-1-1-1,0 0 1,-8 1-1,7-1 1,0 0-1,0-1 1,0 1-1,0-1 0,0-1 1,0 1-1,0-1 0,0-1 1,0 1-1,0-1 0,1 0 1,-1-1-1,1 0 0,-10-5 1,12 5-8,1 1 0,0-1 1,0 0-1,0-1 0,1 1 1,-1 0-1,1-1 0,0 1 0,0-1 1,0 0-1,0 0 0,1 0 1,-1 0-1,1 0 0,0 0 1,0 0-1,1 0 0,-1 0 1,1 0-1,0-1 0,0 1 1,0 0-1,0 0 0,1 0 1,1-7-1,-1 10 0,-1-1 0,0 1 0,1 0 1,-1-1-1,1 1 0,0 0 0,-1 0 0,1-1 0,0 1 1,0 0-1,-1 0 0,1 0 0,0 0 0,0 0 1,0 0-1,0 0 0,1 0 0,-1 0 0,0 1 1,0-1-1,0 0 0,1 1 0,1-2 0,1 1 0,0 0-1,1 0 1,-1 1-1,0-1 1,0 1-1,1 0 1,8 1-1,-2 0 6,-1 1 0,1 1 1,0 0-1,0 0 0,15 8 0,30 20-35,-22-12 64,1-1 0,52 19 0,-75-32-72,1-2 1,0 0-1,0 0 1,0-1 0,0-1-1,0 0 1,1-1-1,-1 0 1,0-1 0,0 0-1,18-5 1,-14 0-676,1-1 1,-1 0-1,0-1 1,-1-1-1,0-1 1,23-18-1,17-18-7477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36.6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186 64 13499,'0'0'1951,"0"0"-803,0 0-792,0 0-186,-18 20-85,5-6-64,3-4 1,0 0 1,1 1-1,0 0 0,1 0 0,0 1 0,0 0 1,2 1-1,-1-1 0,2 1 0,-9 27 0,8-7 10,0 0-1,3 0 1,0 0 0,2 1-1,2-1 1,1 0-1,2 1 1,0-1-1,12 37 1,-11-53-6,1 0 0,1 0 0,0-1 0,1 0 0,1 0 0,0-1 1,1 0-1,14 15 0,-15-20 1,1-1-1,0 0 1,0 0 0,1-2-1,0 1 1,0-1 0,0-1-1,1 0 1,0 0 0,0-1 0,1-1-1,14 4 1,-12-5 1,1 0 0,-1-1-1,1-1 1,0 0 0,0-1 0,-1 0 0,1-1 0,0-1-1,-1-1 1,0 0 0,1-1 0,-1-1 0,0 0 0,-1-1-1,0-1 1,23-13 0,-22 10-10,-1-1 0,0-1 0,0 0 0,-1-1 0,-1 0 0,0-1 0,-1-1 0,-1 1 0,0-2 0,0 1 0,-2-1 0,0-1 0,-1 0 0,6-20 0,-7 14 31,0 0 1,-1-1-1,-1 1 1,-1-1-1,-1 0 1,-2 0-1,0 0 1,-2 0 0,-5-31-1,3 37 32,0 1-1,-1 0 0,-1 0 1,-1 1-1,-1 0 1,0 0-1,0 1 1,-2 0-1,0 0 1,-1 1-1,0 0 1,-1 1-1,-15-13 0,14 15-31,-1 0 0,0 1 0,-1 1-1,0 0 1,-1 1 0,1 0 0,-1 1 0,-1 1-1,1 1 1,-1 0 0,-21-2 0,26 5-66,-1 1 0,0 0 1,1 1-1,-1 1 0,0 0 0,1 0 1,-1 2-1,1-1 0,0 2 1,0-1-1,0 2 0,0-1 1,1 2-1,-1 0 0,1 0 1,-16 13-1,-20 21-1025,-66 72 1,49-38-1494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40.7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27 6953,'0'0'3289,"0"0"-2225,0 0-856,141 0 233,-82 0 239,3 0-472,2-7 96,-5 3 80,-4-1-280,-6 1 120,-9-1-216,-13 3-8,-12 2-376,-15 0-1288,-15 0-3001,-15 2-961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41.0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98 10986,'0'0'3017,"0"0"-2033,0 0-600,0 0-336,126 0 8,-56 0-56,9-2 88,0-7-72,0-2-16,10-14-128,-20 1-1624,-12-3-4962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47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3745,'0'0'4105,"0"0"-2469,0 0-818,0 0 136,0 0-99,0 0-500,18-1 58,85-10 925,-55 5-990,50-1-1,-91 7-274,2 0-42,0 0 0,0 0 0,0 1 0,12 2 0,-20-3-16,0 0-1,0 1 1,0-1 0,0 0-1,0 0 1,0 1 0,-1-1-1,1 0 1,0 1-1,0-1 1,0 1 0,0-1-1,-1 1 1,1 0 0,0-1-1,-1 1 1,1 0 0,0-1-1,-1 1 1,1 0-1,-1 0 1,1 0 0,-1-1-1,1 1 1,-1 0 0,0 0-1,1 0 1,-1 0 0,0 0-1,0 0 1,1 0 0,-1 0-1,0 0 1,0 0-1,0 0 1,0-1 0,-1 1-1,1 0 1,0 0 0,0 0-1,0 0 1,-1 0 0,1 0-1,0 0 1,-1 0 0,1 0-1,-1-1 1,1 1-1,-1 0 1,0 0 0,1-1-1,-2 2 1,-11 15 27,-2-1-1,1 0 0,-23 18 1,-13 13-9,30-25-29,0 1 1,1 1-1,-16 27 1,29-41 10,0 1 1,1 0-1,0 0 1,1 1 0,0-1-1,1 1 1,0 0-1,1 0 1,0 0 0,0 17-1,2-28-12,0 1-1,0-1 1,1 1-1,-1-1 1,0 1 0,0-1-1,1 0 1,-1 1-1,1-1 1,-1 1 0,1-1-1,0 0 1,-1 1-1,1-1 1,0 0-1,0 0 1,0 0 0,0 0-1,0 0 1,0 0-1,0 0 1,2 1 0,0 0 5,0-1 0,0 1 0,0-1 0,1 0 1,-1 0-1,0 0 0,1-1 0,-1 1 1,6-1-1,11 0 38,-1-1 0,38-7-1,-26 4-34,-6 2-2,1 2 1,-1 1-1,49 9 1,-17-2-6,-53-8 22,0 1-1,0 0 0,1-1 1,-1 0-1,0 0 0,0 0 1,0-1-1,0 1 0,0-1 1,0 0-1,0 0 0,0 0 1,-1-1-1,1 1 0,0-1 1,0 0-1,-1 0 1,0 0-1,1-1 0,3-2 1,-3-1-135,0-1 1,0 1 0,0 0 0,-1-1 0,0 0 0,0 0-1,-1 0 1,0 0 0,0 0 0,1-10 0,4-16-3564,-4 1-6292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41.4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1 9098,'0'19'1256,"-2"149"425,2 207 340,0-372-2001,6 79 341,-5-75-339,0 1 0,1-1 1,-1 0-1,1 0 0,1-1 1,-1 1-1,1 0 0,7 10 1,-7-46 942,-7-52-766,-16-91-1,11 110-203,2 0-1,3 0 1,4-86-1,0 147 5,1-1 0,-1 1 1,0 0-1,1-1 0,-1 1 0,1 0 0,-1 0 0,1-1 0,0 1 0,-1 0 1,1 0-1,0 0 0,0 0 0,0 0 0,0 0 0,0 0 0,0 0 1,0 0-1,0 0 0,0 1 0,0-1 0,0 0 0,1 1 0,-1-1 1,0 1-1,0-1 0,1 1 0,-1 0 0,0-1 0,1 1 0,-1 0 1,0 0-1,1 0 0,1 0 0,4 1-4,-1-1 0,0 1-1,1 0 1,-1 0 0,0 1 0,12 4-1,26 17-10,0 2 0,-2 2 0,0 2 0,41 38 0,-58-46 14,-10-9 9,8 5-13,-1 2 0,23 25 0,-40-39 15,-1 1 1,1 0-1,-1 0 1,0 0-1,0 0 1,0 1-1,-1-1 0,0 1 1,-1 0-1,0 0 1,0 0-1,0 0 1,1 13-1,-3-16 42,-1 0 1,1 0-1,-1-1 0,0 1 1,0 0-1,-1-1 0,1 1 1,-1-1-1,1 1 0,-1-1 1,0 0-1,0 1 0,-1-1 1,1 0-1,-1-1 0,1 1 1,-1 0-1,0-1 0,0 1 1,0-1-1,-1 0 0,-5 3 1,-9 5 173,0-1 1,-39 12-1,52-19-246,-28 10 37,-1-1 0,0-2 0,-1-2 0,-40 4 0,72-11-83,3 0 25,-1 0-1,1 1 1,-1-1 0,1 0 0,-1 0 0,1 0 0,-1 0 0,1 0 0,-1 0 0,1 0 0,-1 0 0,1 0 0,-1 0 0,1 0 0,-1 0-1,1 0 1,-1 0 0,1 0 0,-1-1 0,1 1 0,0 0 0,-1 0 0,1 0 0,-1-1 0,1 1 0,-1 0 0,1-1 0,0 1 0,-1 0-1,1-1 1,0 1 0,-1-1 0,1 1 0,0 0 0,0-1 0,-1 1 0,1-1 0,0 1 0,0-1 0,0 1 0,0-1 0,-1 1 0,1-1 0,0 1-1,0-2 1,0-16-3978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41.9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 12843,'0'0'1693,"0"0"-996,0 0-237,0 0-68,0 0-196,0 0-68,25-1-8,84-4 121,-96 5-176,1 0 0,-1 2-1,1-1 1,-1 2 0,0 0 0,0 1-1,0 0 1,0 0 0,-1 2 0,0-1-1,0 2 1,0 0 0,21 16 0,-16-12-24,-4-2 26,-1 0 0,0 1 0,0 0 0,-1 1-1,0 0 1,-1 0 0,17 25 0,-25-33-61,0 0 1,0 0-1,-1 0 0,1 1 1,-1-1-1,0 0 0,1 1 1,-1-1-1,-1 1 0,1-1 1,-1 1-1,1-1 0,-1 1 1,0 0-1,0-1 0,0 1 1,-1 0-1,1-1 0,-1 1 1,0-1-1,0 1 0,0-1 1,-1 0-1,1 1 0,-1-1 1,0 0-1,0 0 0,0 0 1,0 0-1,0 0 0,-1-1 1,1 1-1,-1-1 0,0 1 1,1-1-1,-1 0 0,0 0 1,-6 3-1,-6 3-5,-1-1 1,0-1-1,-1 0 1,1 0-1,-1-2 1,0 0-1,0-1 1,-1-1-1,1-1 1,-30 0-1,45-1-15,0 0 0,0 0 0,0-1 1,0 1-1,0 0 0,0-1 0,1 1 0,-1-1 1,0 0-1,0 1 0,0-1 0,1 0 0,-1 0 0,0 0 1,1 0-1,-1-1 0,1 1 0,-1 0 0,1-1 0,-1 1 1,1-1-1,0 1 0,0-1 0,0 1 0,0-1 0,0 0 1,0 0-1,1 0 0,-1 1 0,0-1 0,1 0 0,-1 0 1,1 0-1,0 0 0,0 0 0,0 0 0,0 0 1,0 0-1,0 0 0,0 0 0,1 0 0,-1 0 0,1 1 1,-1-1-1,1 0 0,0 0 0,0 0 0,-1 1 0,1-1 1,1 0-1,-1 1 0,0-1 0,0 1 0,1-1 0,-1 1 1,3-2-1,4-2-93,1 0 1,0 1 0,0 0-1,1 1 1,-1 0-1,1 0 1,-1 1 0,1 0-1,0 1 1,19-1-1,-8 2 44,-1 0-1,1 2 1,-1 0-1,31 7 0,-35-4 62,0 1 0,0 1 0,0 0 0,-1 1 0,0 1 0,-1 0 0,25 21 0,-32-24 57,0 1 1,-1 0-1,0-1 0,0 2 0,-1-1 0,0 1 1,6 11-1,-9-15 18,0 1-1,-1 0 1,1-1-1,-1 1 1,0 0 0,0 0-1,0-1 1,-1 1 0,0 0-1,0 0 1,0 0 0,-1 0-1,1 0 1,-3 7-1,0-6-19,0-1 0,0 1-1,0-1 1,-1 0-1,1 1 1,-1-2-1,-1 1 1,1 0 0,-1-1-1,0 0 1,0 0-1,0 0 1,0-1-1,0 0 1,-1 0-1,-6 2 1,-16 8 27,-54 16 0,44-17-46,0-2 1,0-2-1,-1-1 1,-67 2-1,117-34-1977,17 1-3246,10 0-5355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42.2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13083,'0'0'2072,"0"0"-1568,0 0-24,0 0-199,0 0-233,0 0 24,0 0-72,69 22-1617,-32-42-5120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42.6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208 0 12547,'0'0'2495,"0"0"-1630,0 0-637,-26 21-129,-81 71 92,100-85-128,0 1 1,1 0-1,0 0 0,0 1 1,1-1-1,0 1 0,1 0 1,-1 1-1,2-1 0,-4 13 1,3-2 57,1 0 1,0 0 0,1 25-1,2-22-36,-1 1-25,1 0 1,1 1-1,1-1 0,1 0 0,1 0 1,1 0-1,2-1 0,11 29 1,-13-39-45,2 0 1,0-1 0,0 1 0,1-2 0,0 1 0,1-1 0,1 0-1,-1-1 1,2 0 0,-1-1 0,2 0 0,-1-1 0,1 0 0,0 0-1,21 8 1,-21-11-5,1 0-1,0-1 0,0 0 0,0-1 1,0-1-1,1 0 0,-1-1 0,1 0 1,0-1-1,-1 0 0,1-1 0,-1-1 1,1 0-1,-1-1 0,0-1 0,0 0 1,0 0-1,16-9 0,-18 7-7,-1 0-1,0-1 1,0 0-1,-1 0 1,0-1-1,0 0 1,0 0 0,-1-1-1,-1-1 1,0 1-1,0-1 1,-1 0-1,0 0 1,0-1-1,-1 0 1,-1 0 0,0 0-1,-1-1 1,0 1-1,0-1 1,0-13-1,-2 17 32,0 1 0,0-1 0,-1 0 0,-1 1 0,1-1 0,-1 0 0,-1 1 0,1-1 0,-1 1 0,0-1 0,-6-10 0,6 14-10,-1 0 1,1 0 0,-1 0-1,0 1 1,-1 0 0,1-1 0,-1 1-1,1 0 1,-1 1 0,0-1-1,0 1 1,0-1 0,0 1-1,0 0 1,-1 1 0,1-1-1,-1 1 1,1 0 0,-1 0 0,-5 0-1,-5-1-31,0 1-1,0 1 1,1 0 0,-1 1-1,0 1 1,0 0-1,1 1 1,-1 1 0,1 0-1,0 1 1,0 0-1,0 1 1,1 1-1,0 0 1,0 1 0,1 0-1,0 1 1,1 1-1,-1 0 1,2 0 0,-1 1-1,2 0 1,-1 1-1,2 0 1,-9 14 0,2 3-737,0 2 1,2-1-1,-17 65 1,15-18-6420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44.0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1 232 3137,'0'0'3995,"0"0"-2641,0 0-638,0 0 488,0 0 22,0 0-530,20 1-296,-7 0-306,-6-2-61,1 2 0,-1-1 1,1 1-1,-1 0 0,14 4 0,-19-4 4,1 0 0,0 0 0,-1 1 1,1-1-1,-1 1 0,1 0 0,-1-1 0,1 1 0,-1 0 0,0 0 0,0 0 0,0 1 0,0-1 0,-1 1 0,1-1 0,-1 1 0,1-1 0,-1 1 0,0 0 0,0-1 0,1 6 0,10 60 572,-2-1 0,-4 1 0,-4 108-1,-2-149-557,21-87 343,-16 40-398,2-8-105,0-1-1,2 2 1,1-1 0,1 1 0,1 1 0,30-47-1,-39 69 76,0 1-1,0 0 1,0-1-1,0 1 1,0 1-1,1-1 1,0 0-1,-1 1 0,1 0 1,0 0-1,0 0 1,0 0-1,5-1 1,-7 3 25,0-1 1,1 1 0,-1 0 0,0 0 0,0 0-1,1 0 1,-1 0 0,0 1 0,1-1 0,-1 1-1,0-1 1,0 1 0,0 0 0,1 0-1,-1 0 1,0 0 0,0 0 0,0 0 0,-1 0-1,1 1 1,0-1 0,0 1 0,-1 0 0,1-1-1,-1 1 1,3 3 0,9 17 73,0 1 1,-2 1-1,0 0 1,-2 0-1,10 40 1,-11-36 34,1 0 1,1 0 0,2-1-1,16 30 1,-26-54-95,0 0 1,1 0-1,-1 0 0,0 0 0,1 0 1,0 0-1,-1-1 0,1 1 0,0-1 1,0 0-1,1 0 0,-1 0 0,0 0 1,1 0-1,-1-1 0,1 1 0,0-1 1,-1 0-1,1 0 0,0-1 0,-1 1 1,1-1-1,5 0 0,-4 0-10,0-1-1,0 0 0,0-1 1,0 1-1,0-1 1,-1 0-1,1 0 0,0 0 1,-1-1-1,0 1 1,0-1-1,0 0 0,0 0 1,0-1-1,0 1 1,5-8-1,15-24-811,-1 0 1,-2-2-1,-2 0 0,27-74 0,-1 4-1802,-43 102 2473,-1 2 107,0-1 1,0 1-1,0 0 0,1 0 1,-1 0-1,1 0 0,0 0 1,0 0-1,0 0 0,0 0 1,1 1-1,-1-1 0,0 1 1,1 0-1,0-1 0,0 1 1,0 1-1,0-1 0,0 0 0,0 1 1,4-2-1,-6 3 83,0 0 0,0 1 0,0-1 1,0 0-1,0 1 0,0-1 0,-1 0 0,1 1 0,0-1 0,0 1 0,0 0 0,-1-1 1,1 1-1,0 0 0,0-1 0,-1 1 0,1 0 0,-1 0 0,1-1 0,-1 1 0,1 0 0,-1 0 1,1 0-1,-1 0 0,0 0 0,1 0 0,-1 1 0,9 35 1069,-7-26-797,2 9-17,1-1-1,1 1 1,0-2 0,1 1-1,2-1 1,11 21 0,-16-33-271,0-1 0,0 1 0,1-1 1,0 0-1,0 0 0,0 0 0,0-1 0,1 0 1,0 0-1,0 0 0,0-1 0,0 0 1,1 0-1,-1 0 0,1-1 0,-1 0 1,1 0-1,0-1 0,0 0 0,0 0 0,7 0 1,-7-1-15,-1 0 0,0 0 1,0-1-1,1 0 1,-1 0-1,0 0 0,0-1 1,0 0-1,0 0 1,0-1-1,-1 0 0,1 1 1,-1-2-1,0 1 1,1-1-1,-2 0 1,1 0-1,0 0 0,5-7 1,-9 10-22,0 0 1,0 0 0,0 0 0,1 0-1,-1 1 1,0-1 0,0 0-1,1 1 1,-1-1 0,0 0 0,1 1-1,-1 0 1,1-1 0,-1 1-1,1 0 1,-1 0 0,1 0-1,-1 0 1,0 0 0,1 0 0,-1 0-1,1 0 1,-1 1 0,1-1-1,-1 1 1,0-1 0,1 1 0,-1-1-1,0 1 1,1 0 0,-1 0-1,0-1 1,0 1 0,0 0 0,0 0-1,2 2 1,4 5 10,0 0 1,0 1-1,-1 0 0,7 11 1,7 9 15,-15-23-14,1 0-1,0 0 1,1-1 0,-1 0 0,1 0 0,0-1 0,1 1 0,-1-2-1,1 1 1,-1-1 0,1 0 0,0-1 0,15 3 0,-17-4 16,-1 0 1,0-1-1,0 1 1,0-2-1,1 1 0,-1 0 1,0-1-1,0 0 1,0 0-1,0-1 1,0 1-1,0-1 1,0 0-1,0 0 0,-1-1 1,1 1-1,-1-1 1,1 0-1,-1-1 1,0 1-1,0-1 1,-1 1-1,4-5 0,2-5 16,-2 0-1,1-1 1,-2 1-1,0-1 0,0-1 1,-2 1-1,1-1 0,-2 0 1,0 0-1,1-24 0,-1-4-23,-2-1 0,-8-63 0,5 82 6,-2 1 0,-1-1 0,-1 1 0,-1 0-1,-1 0 1,-1 1 0,-21-39 0,29 60-14,-1 0 0,1 0 0,0 0 0,0 0 0,-1 0 0,0 0 0,1 0 0,-1 1 0,0-1 0,0 1 0,1-1-1,-1 1 1,0-1 0,-1 1 0,1 0 0,0 0 0,0 0 0,0 0 0,-5-1 0,5 3-3,0-1-1,0 0 1,1 1 0,-1-1-1,0 1 1,0-1 0,0 1-1,1 0 1,-1 0 0,1 0-1,-1 0 1,1 0-1,-1 0 1,1 0 0,-1 0-1,1 1 1,0-1 0,0 0-1,-2 4 1,-4 4-2,1 2-1,1-1 1,0 0 0,1 1 0,0 0-1,-4 18 1,3-8 6,1 1 1,1 0-1,1 0 0,1 0 0,1 0 1,1 0-1,1 1 0,1-2 1,0 1-1,2 0 0,9 26 1,-9-36 5,0 1 1,1-1 0,0 0 0,1-1 0,0 1 0,1-1 0,0-1 0,0 1 0,1-2 0,1 1 0,0-1 0,0 0 0,1-1 0,0-1 0,0 1 0,1-2 0,0 0 0,0 0 0,23 7 0,-24-10-2,1 0 0,0 0 1,-1-1-1,1-1 0,0 0 1,0 0-1,0-1 0,0-1 1,0 0-1,0-1 0,11-2 1,-13 1-18,-1-1 1,0 1 0,-1-1-1,1-1 1,-1 0 0,1 0-1,-1-1 1,-1 1 0,1-2-1,-1 1 1,0-1 0,-1 0-1,11-15 1,2-10 1,-2 0 1,-1 0-1,-2-2 0,-1 0 1,-2 0-1,11-58 0,22-61-206,-44 151 198,1 0 1,-1 1-1,0-1 1,1 0-1,-1 1 1,1-1-1,0 0 0,0 1 1,-1-1-1,1 1 1,0-1-1,0 1 0,1-1 1,-1 1-1,0 0 1,0 0-1,1 0 0,-1-1 1,0 1-1,1 0 1,-1 1-1,3-2 0,-1 2 2,-1 1 0,0 0 0,0 0 0,0 0 0,0 0 0,0 0 0,0 0 0,0 0 0,0 1 0,-1-1 0,1 1 0,-1-1 0,1 1 0,-1 0 0,1 0 0,0 2 0,7 4 4,-1 0 0,1 0 0,0-1 0,0 0-1,1 0 1,0-1 0,0 0 0,16 6 0,14 3-1,42 10-1,7 2 152,-64-17 66,1 0-1,-1 2 0,-1 1 1,0 2-1,-1 0 1,0 1-1,20 19 0,-36-28-123,0 0 0,-1 0 0,0 1-1,0 0 1,0 0 0,-1 0 0,-1 1 0,1 0-1,-1 0 1,3 11 0,-5-13-24,-1 0 0,0 0 0,0 1 1,-1-1-1,0 0 0,0 1 0,-1-1 0,0 0 1,0 0-1,0 0 0,-1 0 0,0 0 0,-1 0 0,1 0 1,-6 8-1,0 0 2,-1-1 0,0 0 0,-1-1 0,-1 0 0,0-1 0,-1 0 0,0 0 0,-1-1 0,0-1 0,-1 0 0,-28 15 0,23-16-546,1-1 1,-1 0-1,-1-1 0,1-2 1,-34 7-1,-4-6-4374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48.9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63 647 11266,'0'0'2492,"0"0"-1490,0 0-395,0 0 209,0-22-207,0-1-477,-1 3-35,2 0 1,0 0-1,1 0 0,0 1 0,8-24 1,30-130 399,31-112-362,-68 283-158,-1 12-65,-1-8 76,39 309-156,13 82 254,-42-339-108,-4-21 7,0 1 0,-2 1 0,-2-1 0,-1 1 1,-3 47-1,0-79 4,0-1-1,0 0 1,0 0 0,0 1-1,0-1 1,-1 0 0,1 0 0,-1 0-1,1 0 1,-1 0 0,0 0-1,1-1 1,-1 1 0,0 0 0,0-1-1,0 0 1,-1 1 0,1-1 0,0 0-1,0 0 1,-1 0 0,1 0-1,0-1 1,-1 1 0,1-1 0,-1 1-1,1-1 1,-1 0 0,-2 0-1,-11 1-38,1 0 0,-1-2 0,-18-1 0,14-3 1,0 0 0,0-2 0,0 0 0,1-1 1,0 0-1,1-2 0,-26-17 0,42 26 48,15-3 68,12 3 62,76 6 45,113-1 547,-184-6-1273,0-1 1,0-1-1,-1-2 1,0-1 0,33-12-1,2-7-5297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0.0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1 658 11282,'0'0'1466,"0"0"-852,0 0-246,0 0 296,0 0 317,23 25-101,77 84-269,-88-94-518,0 0 0,-1 1-1,0 1 1,-2 0-1,0 0 1,-1 0 0,0 1-1,4 20 1,-1-7-24,0 1-5,-2 0 1,-1 1-1,7 63 1,-15-130-23,1 1 1,1 0 0,1 0 0,3 0 0,0 0-1,2 1 1,1 0 0,2 0 0,27-54 0,-35 81-52,0 1 0,0 0 0,0 0 0,0 1 0,1-1 0,-1 1 0,1-1 0,0 1-1,0 0 1,0 1 0,0-1 0,7-2 0,-9 4 7,1 0-1,0 0 0,0 0 1,0 1-1,0-1 0,0 1 1,0 0-1,0 0 0,0 0 1,0 0-1,0 0 0,0 1 1,0-1-1,0 1 0,-1 0 1,1 0-1,0 0 0,0 0 1,0 0-1,-1 1 0,1-1 1,3 4-1,8 9-1,0 0 1,-1 1-1,-1 1 1,0 0-1,-1 1 1,-1 0-1,14 33 1,1-2 8,-20-40 0,6 14 20,1-2 0,1 0 0,21 24 0,-31-40-16,1 0 1,-1 0-1,1 0 0,0-1 1,0 1-1,0-1 0,1 0 1,-1 0-1,1-1 1,0 1-1,0-1 0,0 0 1,0-1-1,0 1 0,0-1 1,0 0-1,0 0 1,1 0-1,-1-1 0,0 0 1,7 0-1,-8-2-7,0 1-1,0 0 1,0-1-1,0 0 1,0 0 0,-1 0-1,1-1 1,-1 1-1,1-1 1,-1 0 0,0 1-1,0-2 1,0 1-1,0 0 1,-1-1 0,1 1-1,3-8 1,4-8 21,-1-1 1,9-25-1,-14 34 2,38-130-3,-21 62-88,-6 45-38,-4 25-2,-10 9 100,-1 0-1,1 1 0,0-1 1,-1 0-1,1 1 0,0-1 1,-1 1-1,1-1 1,-1 1-1,1-1 0,-1 1 1,1-1-1,-1 1 0,1 0 1,-1-1-1,0 1 0,1-1 1,-1 1-1,0 0 0,1-1 1,-1 1-1,0 0 0,0 0 1,0 0-1,16 51-66,-13-36 79,2 0 1,0-1 0,1 1-1,15 27 1,-19-39-7,1 0 0,0 0 1,0 0-1,1 0 0,-1-1 0,1 0 1,0 1-1,-1-1 0,2 0 0,-1-1 1,0 1-1,0-1 0,1 0 0,-1 0 1,1 0-1,0-1 0,0 1 0,-1-1 1,1 0-1,0-1 0,6 1 0,-4-1-30,0 0 0,0 0 0,0-1 0,0 0 0,-1 0 0,1-1 0,0 0 0,0 0 0,-1 0 0,1-1 0,-1 0 0,0 0 0,0-1 0,0 0 0,7-6 0,4-5-368,-1 0 0,-1-2 0,19-26 0,-4 5-140,-30 37 534,1 1-1,-1-1 0,0 0 0,1 1 0,-1-1 1,1 1-1,-1-1 0,1 1 0,0-1 1,-1 1-1,1-1 0,0 1 0,-1-1 1,1 1-1,0 0 0,-1-1 0,1 1 0,0 0 1,0 0-1,-1 0 0,1 0 0,0-1 1,0 1-1,-1 0 0,1 0 0,0 0 1,0 0-1,-1 1 0,1-1 0,0 0 0,0 0 1,-1 0-1,1 1 0,0-1 0,-1 0 1,1 1-1,0-1 0,-1 0 0,1 1 1,0-1-1,-1 1 0,1-1 0,-1 1 0,1 0 1,-1-1-1,1 1 0,-1-1 0,1 1 1,-1 0-1,0-1 0,1 1 0,-1 0 1,0 0-1,20 52 118,-14-35-41,-2-9-27,1 1-1,0-1 1,1 0-1,-1 0 1,1-1-1,1 0 1,0 0-1,0 0 0,1-1 1,0 0-1,0 0 1,0-1-1,1 0 1,0-1-1,0 0 1,10 4-1,-13-6-30,0-1 0,0 0-1,0 0 1,1-1 0,-1 0 0,0 0 0,0-1-1,1 1 1,-1-1 0,0-1 0,1 1-1,-1-1 1,0 0 0,0-1 0,0 1 0,1-1-1,-2 0 1,1-1 0,0 0 0,0 0-1,-1 0 1,0 0 0,1-1 0,-1 0 0,-1 0-1,1 0 1,7-9 0,-5 4-8,-1 1 0,0-1 0,-1 0 0,0 0 0,0 0 0,-1-1 0,0 1-1,-1-1 1,0 0 0,-1-1 0,0 1 0,0 0 0,-1 0 0,-1-1 0,1 1 0,-2-1 0,1 1 0,-2 0 0,1-1 0,-1 1 0,-6-18 0,2 11 0,-1 0 1,0 0-1,-1 0 0,-1 1 1,0 1-1,-2-1 1,1 2-1,-2-1 1,0 1-1,0 1 1,-23-18-1,32 29-1,0-1 1,0 1-1,0 0 1,-1-1-1,1 2 1,-1-1-1,1 0 1,-1 1-1,0 0 0,0-1 1,0 2-1,0-1 1,0 0-1,-5 0 1,7 2-5,1-1 0,-1 1 0,0-1-1,1 1 1,-1-1 0,0 1 0,1 0 0,-1 0 0,1 0 0,-1 0 0,1 0 0,0 0 0,-1 0 0,1 1 0,0-1 0,0 0 0,0 1 0,0-1 0,0 1 0,0-1 0,0 1 0,0-1 0,1 1 0,-1 0 0,1-1 0,-1 1 0,1 0-1,0-1 1,-1 1 0,1 0 0,0 0 0,0 2 0,-1 14 19,0 0 0,0 0 0,2-1 0,0 1 0,1 0 0,1-1 0,1 1 0,0-1 0,2 0 0,0 0 0,8 16 0,-8-22-5,0 0 0,1 0 0,0-1 1,1 0-1,0 0 0,1-1 0,0 0 1,0-1-1,1 0 0,0 0 1,1-1-1,0 0 0,0-1 0,0 0 1,1-1-1,17 6 0,-14-6 20,0-1 0,0 0 0,1-2-1,-1 1 1,0-2 0,1 0 0,0-1 0,-1-1-1,1 0 1,-1-1 0,0 0 0,0-2 0,1 0 0,-2 0-1,1-1 1,-1-1 0,1-1 0,-2 0 0,1 0 0,-1-2-1,0 0 1,-1 0 0,0-1 0,0 0 0,-1-1-1,14-19 1,-11 13-28,0-2-1,-2 0 1,0 0 0,-1-1-1,-2-1 1,0 0-1,-1 0 1,0-1-1,6-37 1,-5 2 9,-3 0 0,-2-91 0,-4 107-10,-8-58 1,5 83-1,0 0 1,-1 0-1,0 1 1,-2-1-1,0 1 1,-11-22-1,1 20-3,15 17-3,1 0-1,-1 0 1,1 0 0,0 0 0,-1 0 0,1 0 0,-1 0 0,1 0 0,0 0 0,-1 0 0,1 0-1,-1 0 1,1 0 0,0 1 0,-1-1 0,1 0 0,-1 0 0,1 0 0,0 1 0,-1-1-1,1 0 1,0 1 0,-1-1 0,1 0 0,0 1 0,0-1 0,-1 0 0,1 1 0,0-1-1,0 1 1,-3 5-1,1 1-1,0-1 1,0 0-1,0 1 0,0 11 1,-8 92 95,8 185 1,2-258-47,3 39 170,3 0 0,16 81 1,-14-119-112,2 0 1,1-1 0,2 0-1,1-1 1,2-1 0,24 40-1,-36-68-134,1 0-1,0 0 0,0 0 1,1-1-1,0 1 0,10 7 0,-15-13-14,1 0 1,-1 0-1,0 0 0,1 0 0,-1 0 0,1-1 0,-1 1 0,1-1 0,-1 1 0,1-1 0,-1 0 0,1 1 0,-1-1 0,1 0 0,0 0 0,-1 0 1,1 0-1,-1 0 0,1 0 0,-1-1 0,1 1 0,0-1 0,-1 1 0,1-1 0,-1 1 0,0-1 0,1 0 0,-1 0 0,1 1 0,-1-1 0,0 0 1,0 0-1,0-1 0,1 1 0,-1 0 0,0 0 0,0 0 0,0-1 0,-1 1 0,1 0 0,1-2 0,17-42-2874,-5-9-4343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0.3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12899,'0'0'3136,"0"0"-2479,0 0-329,0 0 544,25 133-280,-13-64-8,5 9-336,-2-2 80,0-1-144,-3-4-104,-4-6-56,-6-10-24,-2-10-560,-2-14-128,-18-11-984,0-13-4170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0.7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1 523 8346,'0'0'5745,"0"0"-5065,0 0 328,163 11 49,-99 2-289,0 3-368,3-3-320,2-2 232,-2-2-304,-5-7 40,0-2-48,-15 0-120,-5-18-920,-13-8-1649,-14-1-7385</inkml:trace>
  <inkml:trace contextRef="#ctx0" brushRef="#br0" timeOffset="1">530 0 936,'0'0'11867,"0"0"-10443,0 0-456,7 163 489,10-77-193,6 10-512,-1-1 8,2-3-8,-1-8-560,-1-11-56,3-13-136,12-6-736,-5-21-824,0-13-9346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1.1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20 12219,'0'0'2672,"0"0"-1432,0 0-463,0 0 79,141-13 48,-69 8-440,12 3-64,5 2-56,0 0-256,-8 0 96,-7 0-184,8 0-344,-18 5-616,-17-3-4657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56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9962,'0'0'1881,"0"0"-736,0 0-270,0 0 64,0 0-66,12 9 1508,40 1-2264,1-3 1,0-2-1,1-2 1,82-7-1,-90 2-115,122-11 111,47-2-243,-214 16-200,0-1 1,0 1-1,0 0 0,0-1 1,0 1-1,0 0 0,0 0 1,0 0-1,0 0 1,0 0-1,0 0 0,-1 0 1,1 0-1,0 0 0,-1 0 1,2 3-1,-1-3-1432,1 5-6459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1.6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0 378 11106,'0'0'1695,"0"0"-614,0 0-128,12-25 131,85-186 705,-85 184-1647,-4 10-8,-1 0 1,0 0-1,-2-1 1,5-21 0,-10 33 59,-32 392 93,6-151-150,13-43-718,13-192 464,0 0 0,1 1 1,-1-1-1,0 0 0,1 1 0,-1-1 1,1 0-1,-1 1 0,0-1 0,1 0 1,-1 0-1,1 0 0,-1 0 0,0 1 0,1-1 1,-1 0-1,1 0 0,-1 0 0,1 0 1,-1 0-1,1 0 0,-1 0 0,1 0 1,-1 0-1,1 0 0,-1 0 0,0 0 0,1-1 1,-1 1-1,1 0 0,-1 0 0,1 0 1,-1-1-1,1 1 0,-1 0 59,17-12-7083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1.9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199 1 12003,'0'0'2856,"0"0"-2048,0 0-608,0 0 296,-30 158 361,8-76-417,-1 9-112,1 5 192,0-1-520,-3-4 8,5-8-8,3-12-320,5-5-408,7-19-1897,5-20-4552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2.3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49 11506,'0'0'2304,"0"0"-1311,0 0-711,22-6 163,5-3-266,-9 2-73,1 2-1,-1 0 1,1 1-1,1 0 1,23 0-1,-24 3-46,1-1-7,0 1 1,-1 1-1,1 0 1,0 2-1,29 5 1,-45-6-48,0 0 0,-1 0 0,1 0 1,0 1-1,-1 0 0,1-1 0,-1 1 1,1 1-1,-1-1 0,0 0 0,0 1 1,0 0-1,0 0 0,-1-1 0,1 2 1,-1-1-1,1 0 0,-1 0 0,0 1 1,0-1-1,-1 1 0,1 0 0,-1-1 1,0 1-1,0 0 0,0 0 0,0 0 1,-1 0-1,1 0 0,-1 0 0,0 0 1,0 0-1,-2 7 0,0-1 33,0 0-1,0 0 1,-1 0-1,-1 0 1,0-1-1,0 1 1,0-1-1,-2 0 1,1 0-1,-12 13 0,-10 11 123,-40 37 0,36-39-64,8-9-58,15-15 31,-1 0-1,1 1 1,1 0-1,0 1 1,0 0 0,0 0-1,1 0 1,-8 18-1,13-26-66,1 0-1,0-1 1,0 1-1,0 0 0,0-1 1,0 1-1,0 0 1,0-1-1,0 1 0,0 0 1,0-1-1,0 1 1,0 0-1,1-1 1,-1 1-1,0-1 0,0 1 1,1 0-1,-1-1 1,0 1-1,1-1 0,-1 1 1,1-1-1,-1 1 1,0-1-1,1 1 1,-1-1-1,2 1 0,23 8 95,40-8 66,-51-1-170,23-1-159,-1-1 0,1-2 0,-1-1 0,-1-2 0,65-21 0,-30 4-3552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3.5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0 637 9274,'0'0'1742,"0"0"-442,0 0 103,0 0 108,16 24-272,2 3-957,-8-15-190,0 2 1,-2 0 0,0 0-1,0 0 1,-1 1 0,-1 0 0,-1 0-1,7 30 1,-2 2 127,-3 1-1,2 89 1,-7-136-196,4-11 31,4-13 37,56-133-127,-56 136-80,1 0 0,1 1 0,0 1 0,2 0 0,23-24 0,-34 38 106,0 1 0,1 0-1,0 1 1,0-1-1,0 1 1,0-1-1,0 1 1,0 0 0,1 1-1,-1-1 1,1 1-1,8-2 1,-10 3 7,-1 0 1,1 0-1,0 0 0,0 0 1,-1 0-1,1 1 1,0-1-1,-1 1 0,1 0 1,-1 0-1,1 0 0,-1 0 1,1 0-1,-1 0 1,1 1-1,-1-1 0,0 1 1,0 0-1,0-1 1,0 1-1,0 0 0,0 0 1,2 4-1,8 16 50,0 0 0,-1 2 0,-1-1 0,-1 1-1,11 46 1,-11-35 69,1 0 0,18 35 0,-27-68-108,0 1 0,1 0 1,-1-1-1,1 1 1,-1-1-1,1 1 1,0-1-1,0 0 1,0 0-1,0 0 1,1 0-1,-1 0 1,1 0-1,-1-1 0,1 1 1,-1-1-1,1 0 1,0 0-1,5 2 1,-6-3-6,1 0 0,-1 0 1,1 0-1,-1 0 1,1 0-1,-1-1 0,1 1 1,-1-1-1,0 0 0,1 0 1,-1 0-1,0 0 0,1 0 1,-1 0-1,0 0 0,0-1 1,0 1-1,0-1 0,0 0 1,0 1-1,-1-1 0,1 0 1,2-4-1,16-24-108,-2-1 0,0-1 0,-3 0-1,0-2 1,13-48 0,15-31-589,-43 111 684,1 0 0,-1 0 0,1 1 0,0-1 0,0 1 0,0-1-1,0 1 1,0-1 0,0 1 0,0-1 0,0 1 0,1 0 0,1-2 0,-2 3 6,-1 0 1,1 0-1,-1 0 1,1 0 0,-1 0-1,0 0 1,1 0-1,-1 0 1,1 0 0,-1 0-1,0 0 1,1 1 0,-1-1-1,1 0 1,-1 0-1,0 1 1,1-1 0,-1 0-1,0 0 1,1 1-1,-1-1 1,0 0 0,0 1-1,1-1 1,-1 0 0,0 1-1,0-1 1,0 1-1,1-1 1,-1 0 0,0 1-1,0-1 1,0 1 0,11 52 71,-10-46-19,1 10 7,1 0 0,0 0 0,2-1 0,-1 1 0,2-1-1,11 22 1,-15-34-52,-1-1 1,1 0-1,1 0 0,-1 0 0,0 0 0,1 0 0,0 0 0,-1 0 0,1-1 0,0 0 0,0 1 0,1-1 0,-1 0 1,0-1-1,1 1 0,-1 0 0,1-1 0,-1 0 0,1 0 0,0 0 0,-1 0 0,1-1 0,0 1 0,0-1 0,0 0 1,-1 0-1,1-1 0,0 1 0,0-1 0,0 1 0,-1-1 0,1 0 0,0-1 0,-1 1 0,7-4 0,1-2-46,0 0-1,-1-1 1,0 0-1,-1 0 1,0-1-1,0-1 1,0 1-1,-1-1 1,-1-1-1,0 1 1,6-13-1,12-14-369,-25 36 408,0 1 0,0 0 0,0-1 0,0 1 0,0 0 0,0-1 0,0 1 0,0 0 0,0-1 0,1 1 0,-1 0 0,0 0 0,0-1 0,0 1 0,1 0 0,-1 0-1,0-1 1,0 1 0,1 0 0,-1 0 0,0 0 0,0-1 0,1 1 0,-1 0 0,0 0 0,0 0 0,1 0 0,-1 0 0,0 0 0,1-1 0,-1 1 0,0 0 0,1 0 0,-1 0 0,0 0 0,1 0 0,-1 0 0,0 0 0,1 0 0,-1 1 0,0-1 0,1 0 0,-1 0 0,0 0 0,1 0 0,-1 0 0,0 0 0,0 1 0,1-1 0,-1 0 0,0 0 0,0 0 0,1 1 0,-1-1 0,0 0-1,0 0 1,0 1 0,1-1 0,-1 0 0,0 1 0,0-1 0,5 22-84,-4-18 97,0 5-4,1 0 0,0 0 0,0 0 0,1 0 1,1 0-1,-1-1 0,1 0 0,0 0 1,9 12-1,-9-16 9,-1 0 1,1 0-1,0 0 0,1 0 1,-1-1-1,1 0 0,-1 0 1,1 0-1,0-1 0,0 0 1,0 1-1,0-2 0,0 1 1,1-1-1,-1 1 1,0-1-1,9 0 0,-7 0-8,0-1 0,1 1 0,-1-2 0,0 1-1,0-1 1,0 0 0,0 0 0,0 0 0,0-1 0,-1 0-1,1-1 1,0 0 0,-1 0 0,0 0 0,0-1 0,0 0 0,0 0-1,0 0 1,-1-1 0,0 1 0,0-2 0,0 1 0,0 0-1,-1-1 1,0 0 0,0 0 0,-1 0 0,1 0 0,-1-1-1,2-7 1,1-2-13,-1 0-1,0 0 1,-1 0 0,-1-1-1,-1 1 1,0-1-1,-1 0 1,-1 1-1,0-1 1,-1 0-1,-5-23 1,3 28 2,1 1 1,-1 0-1,-1 0 0,0 0 0,-1 1 1,0-1-1,0 1 0,-1 0 1,-1 0-1,1 1 0,-2 0 0,1 0 1,-1 1-1,-1 0 0,1 0 1,-1 1-1,-13-8 0,20 13 3,-1 0 1,0 0-1,0 1 0,0-1 0,0 1 1,0 0-1,0 0 0,0 0 0,0 0 0,0 1 1,-1-1-1,1 1 0,0 0 0,0-1 1,-1 2-1,1-1 0,0 0 0,0 1 0,-5 1 1,5-1 1,0 1 0,0-1 1,1 1-1,-1 0 1,1 0-1,0 0 1,-1 1-1,1-1 0,0 0 1,0 1-1,1 0 1,-1-1-1,0 1 1,1 0-1,0 0 0,-2 4 1,-2 10 10,1 0-1,1 0 1,0 0 0,1 0-1,1 32 1,1-35 10,1 1 0,0 0 0,1-1-1,1 1 1,0-1 0,1 0 0,1 0 0,0 0 0,1-1 0,0 0 0,17 25-1,-17-28-1,2-1 0,-1 0-1,2-1 1,-1 0-1,1 0 1,0-1 0,0 0-1,1 0 1,0-1-1,1 0 1,-1-1 0,1 0-1,0-1 1,0 0-1,19 3 1,-16-4 26,0 0 0,0-1 0,1-1-1,-1-1 1,1 0 0,-1-1 0,1 0 0,-1-1-1,1-1 1,-1 0 0,0-1 0,-1 0 0,16-8-1,-15 4-20,0 0 0,0-1 0,0-1 0,-1 0-1,-1-1 1,0 0 0,0-1 0,-1-1 0,0 1-1,-2-2 1,12-18 0,-4 2-21,-2-1 0,-1-1 0,-1 0 0,-2-1 0,-2 0 0,0 0 0,5-53 0,-4-19-470,-5-116 0,-4 203 360,-3-37-156,2 53 251,-1-1 0,1 0 0,-1 0 0,1 1 0,-1-1 0,0 1-1,0-1 1,0 1 0,0-1 0,-1 1 0,1 0 0,-1-1 0,1 1 0,-5-4 0,6 6 11,-1 0 0,1 0 0,-1-1-1,1 1 1,0 0 0,-1 0 0,1 0-1,-1 0 1,1 0 0,-1-1-1,0 1 1,1 0 0,-1 0 0,1 0-1,-1 0 1,1 0 0,-1 1 0,1-1-1,-1 0 1,1 0 0,-1 0 0,1 0-1,-1 0 1,1 1 0,-1-1 0,1 0-1,0 1 1,-1-1 0,1 0 0,-1 1-1,1-1 1,0 0 0,-1 1 0,1-1-1,0 0 1,-1 1 0,1-1 0,0 1-1,0-1 1,-1 1 0,1-1-1,0 1 1,0-1 0,0 1 0,0 0-1,-11 32 23,11-32-21,-11 45 151,3 1-1,-3 74 1,8 101 401,4-145-291,-1-44-109,2-1 0,1 1 1,1-1-1,15 54 1,-14-69-120,0-1 0,2 0 1,0-1-1,1 0 1,0 0-1,1 0 0,1-1 1,0-1-1,1 1 1,20 18-1,-27-28-48,0 0-1,1-1 1,-1 0-1,1 1 0,0-2 1,0 1-1,0 0 1,0-1-1,0 0 1,0 0-1,1-1 1,-1 1-1,0-1 0,1 0 1,0-1-1,-1 1 1,1-1-1,6-1 1,-5 0-117,-1-1 1,1 0-1,0 0 1,-1 0-1,0-1 1,1 0-1,-1 0 1,0-1-1,0 1 1,-1-1-1,1-1 1,-1 1 0,7-8-1,38-46-4113,-7-6-3516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3.8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0 8434,'0'0'4305,"0"0"-2369,0 156-680,-7-70-215,2 12-25,5 0-376,0 0-312,0-7-112,0-9-208,0-15-16,0-16-128,0-20-688,-7-27-456,-6-4-2969,1-8-4641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4.2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1 525 12099,'0'0'2624,"0"0"-1488,0 0-295,138 7-81,-86 4-528,7-2 32,3-5-200,5-4-56,-1 0 40,4-27-48,-16-6-1144,-20-3-6474</inkml:trace>
  <inkml:trace contextRef="#ctx0" brushRef="#br0" timeOffset="1">485 0 12107,'0'0'1792,"-5"120"-288,5-37 137,0 8-377,0-2-304,12-7-200,3-4-688,2-9-48,-2-7-24,0-13-752,-3-14-16,1-17-416,-3-11-3769,-3-7-3697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4.5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122 1 11226,'0'0'2112,"0"0"-620,0 0-381,0 0 44,0 0-74,13 25-198,41 89-304,-50-105-533,-2 0 0,1-1 0,-1 1 0,-1 0 0,0 0 0,0 1 0,0-1 1,-1 0-1,-1 0 0,0 0 0,0 0 0,0 0 0,-1 0 0,-1 0 0,0 0 0,-4 11 0,-4 1-20,-1 0-1,-1 0 0,-1-1 1,-19 22-1,21-27-3,6-8-26,-13 18-36,-44 43 0,61-67-15,20-14-274,-6 4 310,2 0 0,-1 0 0,1 1 0,0 1 0,1 0 0,-1 1 0,1 1 0,1 1 1,-1 0-1,1 0 0,-1 2 0,1 0 0,0 0 0,16 2 0,58 7 32,13 1-89,-93-8-154,-1 0-1,1-1 0,-1 0 0,0-1 1,1 0-1,-1 0 0,0-1 0,11-5 1,18-15-3943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4.8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357 110 9274,'0'0'5940,"0"0"-4292,0 0-1364,-15 22-45,4-7-171,1-2 2,1 0 0,1 0 0,0 0 0,1 1 0,0 0 0,1 1 0,1-1 0,0 1 0,1 0 0,-3 20 0,3-2 9,2 0 1,2 0 0,0 0 0,3 0-1,0 0 1,2-1 0,19 63 0,-20-82-59,1 0 0,1 0 1,0-1-1,0 1 1,1-1-1,1-1 0,0 1 1,1-2-1,0 1 0,0-1 1,1 0-1,1-1 0,0 0 1,0-1-1,0 0 1,1-1-1,0 0 0,1-1 1,-1 0-1,1-1 0,21 6 1,-13-7 13,0 0 0,0-2 0,1 0 0,-1-2 0,1 0 0,-1-1 0,1-1 0,-1-1 0,0-1 0,0-1 0,0-1 0,-1-1 0,0 0 0,38-20 0,-37 15 27,0-1 0,-1-1 0,0 0 0,-1-1 0,-1-1-1,0-1 1,-2-1 0,0 0 0,0-1 0,-2-1 0,0-1 0,20-42-1,-28 50-40,-1 0 0,0 0-1,-1 0 1,-1-1 0,0 1-1,0-1 1,-2 0 0,0 0-1,0 0 1,-1 0 0,-1 0-1,0 0 1,-1 0 0,-1 0-1,0 0 1,-1 1 0,0-1-1,-1 1 1,0 0 0,-2 1 0,1-1-1,-1 1 1,-1 1 0,0-1-1,-1 1 1,0 0 0,0 1-1,-1 0 1,-16-12 0,1 3-10,-1 2 1,0 0 0,-1 2 0,0 0-1,-1 2 1,-1 1 0,0 2 0,-1 1-1,0 1 1,0 1 0,0 2 0,-1 1 0,0 1-1,0 2 1,0 1 0,-36 4 0,43 0-87,0 0 1,1 1 0,0 2-1,0 0 1,0 1 0,-25 14-1,-117 77-1516,137-81 1111,-78 56-2982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5.9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1 179 10778,'0'0'1379,"23"2"-320,-2 0-888,27 3 360,0-2-1,59-4 1,-94 1-466,0-1 0,-1 0 0,1-1 0,0-1 1,-1 0-1,1-1 0,-1 0 0,0-1 0,0 0 0,-1-1 0,0 0 0,0-1 0,0 0 0,18-17 0,-26 22-89,-1 0 0,0-1 0,-1 1 0,1-1 0,0 0 0,-1 1 0,1-1 0,-1 0 0,0 0 0,0 0 0,0 0 0,0 0 0,0 0 0,-1 0 0,1 0 0,-1 0-1,0-1 1,0 1 0,0 0 0,-1 0 0,1 0 0,-1 0 0,1 0 0,-1 0 0,-2-4 0,2 5 0,0 0 1,-1 0-1,1-1 1,-1 1-1,1 0 1,-1 0-1,0 1 1,0-1-1,0 0 1,0 1-1,0-1 1,-1 1-1,1-1 1,0 1-1,-1 0 1,1 0-1,-1 0 1,1 1-1,-1-1 1,1 0-1,-1 1 1,1 0-1,-1-1 1,0 1-1,1 0 1,-1 1-1,0-1 0,1 0 1,-6 2-1,4 0 32,-1 0-1,1 0 1,-1 0-1,1 1 1,0-1-1,0 1 0,0 0 1,0 0-1,1 1 1,-1-1-1,1 1 1,0 0-1,0 0 0,0 0 1,1 0-1,-1 0 1,1 1-1,-3 6 0,-5 14 318,-16 54 0,23-67-230,-13 62 172,3 1 0,3 0 0,4 1 0,4 83 0,-2 0-306,4-153-49,-4 40-668,-2-18-2511,-5-8-4923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6.3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11947,'0'0'1816,"0"0"-1208,0 0 680,0 0 137,178 6-609,-109-4-472,0 1-72,-2-3-264,-5 0-16,-8 0-56,5 0-904,-17 0-2825,-12 0-7217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57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91 106 5633,'0'0'2577,"0"0"-1438,0 0-613,0 0-59,0 0 343,4 22 46,30 149 639,87 473 291,-138-728-490,-29-85-1,13 54-1184,-114-426-135,146 540 18,0-1 1,0 1 0,1-1 0,-1 1 0,1 0 0,-1-1 0,1 1-1,-1-1 1,1 0 0,0 1 0,0-1 0,0 1 0,0-1 0,0 1-1,0-1 1,0 1 0,1-1 0,-1 0 0,0 1 0,2-3-1,22 19-228,3 6 262,91 52-67,85 60 45,-184-118-6,-1 1 0,0 0 1,-1 1-1,0 2 0,-2-1 1,0 2-1,20 34 0,-30-45 2,-1-1 1,0 1-1,-1 0 1,0 0-1,0 1 0,-1-1 1,0 1-1,0-1 0,-1 1 1,-1-1-1,0 1 1,0 0-1,-1 0 0,0-1 1,-3 14-1,0-11 4,0-2 0,0 1 0,-1 0 0,-1-1 0,0 0-1,0 0 1,-1-1 0,0 1 0,0-1 0,-1-1 0,-1 0 0,-13 11 0,3-4 125,0 0 1,-1-1 0,-1-1-1,-1-1 1,1 0 0,-2-2-1,0-1 1,0-1-1,-26 6 1,49-14-123,-6 1-452,9-5-1635,6-4-3364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6.6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38 1360,'0'0'11075,"0"0"-8907,0 0-1032,0 0 113,0 0-441,0 0-520,0 0-288,2 9-144,6-31-1929,-3-3-8689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6.9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 10002,'0'0'1402,"0"0"-825,0 0-210,24-4 353,-7 2-613,17-3 310,54-2 0,-76 7-265,1 0 0,-1 1 0,0 1 0,0-1 0,0 2 1,0 0-1,0 0 0,0 1 0,17 9 0,-21-9-97,0 1 1,0 1-1,0-1 1,-1 1-1,0 0 1,0 1-1,0 0 0,-1 0 1,0 0-1,0 1 1,-1 0-1,0 0 0,-1 1 1,1-1-1,-2 1 1,1 0-1,-1 0 1,0 0-1,-1 0 0,0 0 1,-1 1-1,0-1 1,0 1-1,-1-1 1,0 1-1,-1-1 0,0 1 1,0-1-1,-1 0 1,0 1-1,-1-1 1,0 0-1,-6 12 0,-4 6-22,-2-1-1,-1 0 0,-1 0 0,-41 44 1,-96 84 32,115-117 46,25-19-38,14-17-71,0-1-1,0 0 1,0 0-1,-1 1 1,1-1-1,0 0 1,0 1 0,0-1-1,0 0 1,0 1-1,0-1 1,1 0-1,-1 0 1,0 1 0,0-1-1,0 0 1,0 1-1,0-1 1,0 0-1,0 0 1,1 1 0,-1-1-1,0 0 1,0 0-1,0 1 1,0-1-1,1 0 1,-1 0 0,0 0-1,0 1 1,1-1-1,-1 0 1,0 0-1,1 0 1,35 4 61,-16-4-51,-2 1-33,38 3-183,0-2 0,-1-3-1,98-13 1,-97-1-3070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7.6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0 482 10938,'0'0'1975,"0"0"-1138,0 0-29,7 28 653,43 183 226,-41-175-1539,1-1 0,2 0 0,1-1 0,25 47-1,-37-79-143,0 1-1,1-1 0,-1 1 0,1-1 1,-1 0-1,1 0 0,0 0 0,0 0 1,0 0-1,0 0 0,1 0 0,-1-1 1,0 1-1,1-1 0,-1 1 0,1-1 1,-1 0-1,1 0 0,-1 0 0,1-1 1,0 1-1,0 0 0,-1-1 0,1 0 1,0 0-1,0 0 0,0 0 0,-1 0 1,1 0-1,0-1 0,0 1 0,-1-1 1,1 0-1,0 0 0,-1 0 0,1 0 1,-1 0-1,1-1 0,-1 1 0,0-1 1,1 1-1,-1-1 0,0 0 0,0 0 1,0 0-1,0 0 0,3-5 0,13-20-49,-1 0 1,-2-2-1,0 0 0,15-44 0,-20 44 4,2 1 1,2 0-1,0 0 0,35-49 1,-48 76 36,0-1 1,0 1-1,0-1 1,1 1 0,-1 0-1,0 0 1,1-1-1,-1 1 1,0 0-1,1 0 1,-1 0-1,1 1 1,0-1-1,-1 0 1,1 0-1,0 1 1,-1-1-1,1 1 1,0 0-1,2-1 1,-2 1 2,-1 1 0,0-1 1,1 1-1,-1 0 0,1-1 0,-1 1 0,0 0 1,0 0-1,0 0 0,1 0 0,-1 0 1,0 0-1,0 0 0,0 0 0,0 0 0,0 0 1,-1 0-1,1 1 0,1 1 0,3 10 21,0 0 0,0 1 0,-1-1 0,3 18 0,-3-11 57,-1-9-60,0-1 0,1 1 0,0-1 1,1 0-1,0 0 0,1 0 0,0 0 0,10 12 0,-14-20-12,1 1 1,-1-1-1,1 1 0,0-1 0,0 0 1,0 0-1,0 0 0,0 0 1,0-1-1,0 1 0,1-1 0,-1 0 1,0 0-1,1 0 0,-1 0 0,1 0 1,-1-1-1,1 0 0,0 0 1,-1 0-1,1 0 0,-1 0 0,1-1 1,-1 1-1,1-1 0,-1 0 1,1 0-1,-1 0 0,0-1 0,6-2 1,-1-2-15,0 0 1,0 0 0,-1-1 0,0 0 0,0 0 0,-1 0 0,0-1 0,0 0-1,7-12 1,24-31-190,-36 50 194,-1 1 1,1-1-1,-1 0 1,1 0-1,0 1 1,-1-1-1,1 0 1,0 1-1,-1-1 0,1 0 1,0 1-1,0-1 1,0 1-1,0 0 1,-1-1-1,1 1 1,0 0-1,0-1 1,0 1-1,0 0 1,0 0-1,0 0 0,0 0 1,0 0-1,0 0 1,0 0-1,0 0 1,0 0-1,0 0 1,0 0-1,-1 1 1,1-1-1,0 0 0,0 1 1,0-1-1,0 1 1,0-1-1,-1 1 1,1-1-1,0 1 1,1 1-1,1 2-11,1 1-1,-1 0 0,0 0 1,-1 0-1,5 11 1,-1-2 20,0-2-6,0-1 0,1 1 0,0-1 0,1-1-1,0 1 1,1-2 0,11 11 0,-17-16 6,1-1 1,-1 0-1,1-1 1,0 1-1,0-1 1,0 0-1,1 0 0,-1 0 1,0 0-1,1-1 1,0 1-1,-1-1 1,1 0-1,-1-1 1,1 1-1,0-1 1,0 0-1,-1 0 1,1 0-1,0-1 0,-1 0 1,1 0-1,8-3 1,-9 2-4,0 0-1,-1 0 1,1-1 0,-1 1-1,1-1 1,-1 0 0,0 0 0,0-1-1,0 1 1,0 0 0,-1-1-1,1 0 1,-1 0 0,0 1-1,0-1 1,-1-1 0,1 1 0,-1 0-1,0 0 1,1-5 0,1-7-39,0-1 0,-1 1 1,-1-1-1,-1-17 0,-1 20 0,-2 1-1,1-1 1,-2 1-1,1-1 1,-2 1-1,0 0 0,-1 1 1,0-1-1,0 1 1,-1 1-1,-14-19 0,2 6-161,-1 1-1,-1 0 1,-1 2-1,-28-21 1,49 40 183,-1 0 0,1 1-1,-1-1 1,0 1 0,0 0 0,0-1 0,1 1 0,-2 0 0,1 0-1,0 0 1,0 0 0,0 1 0,0-1 0,0 0 0,-1 1 0,1 0 0,0-1-1,0 1 1,-1 0 0,1 0 0,-3 1 0,4 0 12,-1 1 0,1-1 0,0 1-1,0 0 1,-1-1 0,1 1 0,0 0 0,1 0 0,-1 0 0,0 0 0,0 0 0,1 0-1,-1 0 1,1 0 0,0 0 0,0 1 0,0-1 0,0 0 0,0 0 0,0 0 0,1 4-1,0 9 49,2-1-1,-1 0 1,2 1-1,0-1 1,0-1-1,1 1 1,1 0-1,1-1 1,0 0-1,0-1 1,1 0-1,1 0 1,0 0-1,0-1 1,15 12-1,-11-10-20,1-1 0,0 0 0,1-1 0,0 0 0,1-2 0,0 0 0,1 0 1,0-2-1,0 0 0,0-1 0,34 7 0,-36-10 1,1-1 0,-1-1 0,1-1 0,-1 0 0,1 0 0,0-2 0,-1 0 1,0-1-1,1 0 0,-1-2 0,24-9 0,-27 8-18,-1-1-1,0 0 1,0 0 0,-1-1 0,0 0-1,0-1 1,-1 0 0,0-1-1,0 0 1,-1-1 0,-1 1 0,0-1-1,0-1 1,6-15 0,-4 4 35,-1 0 0,0-1 1,-2 0-1,-1 0 0,-1-1 1,-1 0-1,-1 1 1,-3-51-1,-1 48 42,-1-1-1,-1 1 1,-1 0 0,-2 0 0,-1 0 0,-1 1-1,-21-44 1,30 69-73,-1-1 1,0 1-1,1-1 0,-1 0 0,0 1 1,0-1-1,0 1 0,0 0 1,0-1-1,0 1 0,-1 0 0,1 0 1,0-1-1,-1 1 0,1 0 0,-1 0 1,-1-1-1,2 4 0,-1-1 0,1 0 0,0 0 0,0 0 1,0 1-1,1-1 0,-1 1 0,0-1 0,0 0 0,1 1 1,-1-1-1,1 1 0,-1 0 0,1-1 0,0 1 0,0-1 0,0 1 1,-1 0-1,1-1 0,1 1 0,-1 2 0,-5 81 118,3 0-1,3 1 0,5-1 1,3-1-1,4 1 0,36 126 0,-42-188-84,1-1-1,1-1 0,0 0 0,16 24 0,-22-39-104,1 0 0,-1-1-1,1 0 1,1 0 0,-1 0-1,1 0 1,-1-1-1,1 1 1,1-1 0,-1-1-1,0 1 1,1-1 0,0 0-1,0 0 1,0 0-1,0-1 1,13 3 0,19-3-2583,-5-2-4473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7.9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13083,'0'0'1944,"0"0"-648,8 154-447,2-74 95,4 4 32,-1 5-536,-1-5-240,0-3-200,-4-10-16,-3-18-40,-3-13-672,-2-24-184,0-12-2033,-12-4-6001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8.3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0 463 12067,'0'0'1688,"0"0"-296,0 0-240,151 38-167,-92-20-369,8-5-496,2-4 48,0-7-88,-2-2-56,2-29-48,-14-9-768,-21-2-4161</inkml:trace>
  <inkml:trace contextRef="#ctx0" brushRef="#br0" timeOffset="1">457 1 10906,'0'0'3249,"0"0"-1929,0 0-143,0 169 135,5-80-296,10 8-256,5 1 0,0 0-568,-1-7 24,9-11-216,1-9-296,43-6-616,-10-19-816,4-17-5954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8.6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11931,'0'0'5289,"0"0"-4761,0 0-336,0 0-40,131 0 312,-54 2 136,10 1-240,4 1-280,0 1-8,1-3-72,24-2-368,-22-2-568,-13-12-6506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3713,'0'0'9426,"0"0"-6970,27 133-1103,0-55-249,11 8-368,6-1-120,5-5-200,3-11-344,5-11 152,-2-16-224,1-15-128,-6-16-320,-3-16-720,-15-24-2689,-12-6-8914</inkml:trace>
  <inkml:trace contextRef="#ctx0" brushRef="#br0" timeOffset="1">376 130 5881,'0'0'9138,"0"0"-7802,0 0-415,0 0-441,-131 173 184,86-104-80,-4 2-328,2-4 80,5-5-288,12-9-48,13-15-8,17-18-856,5-13-672,17-7-5658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9.3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 12619,'0'0'2248,"0"0"-1400,0 0-336,0 0 609,150-13-81,-100 10-664,2 3-176,2 0-200,1-2 88,-6 2-128,-10-2 40,-16 0-368,-13 2-1056,-10 0-5338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8:59.6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12107,'0'0'3072,"0"0"-1375,0 0-753,0 0 136,133 31-488,-78-24-208,-1-3-168,1-2-208,-9 1-16,9-3-72,-13-3-968,-8-10-3105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9:00.1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60 8514,'0'0'3481,"0"0"-2256,0 0-851,0 0 79,0 0 447,26-9-229,4-3-492,-15 5-73,1 1 0,1 0-1,-1 2 1,1 0-1,0 0 1,-1 2 0,35-2-1,-31 4 87,11-1-26,-1 1 0,0 1 0,0 2 0,37 7 0,-61-9-156,0 1 0,0-1-1,0 1 1,0 0 0,-1 1 0,1-1 0,-1 1 0,1 0 0,-1 1-1,0-1 1,0 1 0,-1 0 0,1 0 0,-1 0 0,0 1 0,0 0-1,0 0 1,0 0 0,-1 0 0,0 0 0,0 1 0,-1-1 0,1 1-1,-1 0 1,0 0 0,-1 0 0,2 8 0,-3-9-6,1 1 0,-1-1-1,0 0 1,-1 1 0,1-1 0,-1 1 0,0-1 0,-1 0 0,1 0-1,-1 0 1,0 1 0,0-2 0,-1 1 0,-3 6 0,0-3 4,-1 1-1,0-1 1,0 0 0,-1 0 0,0-1 0,-15 11 0,-2-2 10,-1-1 0,0-1 1,-1-2-1,-37 13 0,56-22-13,-1 0-5,0 0 1,0 0-1,0-1 1,0 0-1,-14 1 1,24-4-45,-1-1 0,0 1 0,0 0 0,0 0 0,1 0-1,-1 0 1,0 0 0,1 0 0,-1 0 0,1 0 0,-1 0 0,1 0 0,0 0 0,-1 0 0,1 0 0,0 1 0,0-1 0,0 0-1,1 0 1,6-4-61,0 0-1,1 1 0,-1 0 1,1 0-1,0 1 1,1 1-1,-1-1 0,0 1 1,1 1-1,-1 0 0,1 0 1,-1 1-1,16 1 1,-12 0 169,0 1 1,1 0 0,-1 1 0,0 0 0,-1 1-1,1 0 1,-1 1 0,1 0 0,14 10 0,-12-5 112,-1 0 0,0 2 0,-1-1 1,0 2-1,0 0 0,19 26 1,-28-32-84,1 0 0,-1 0 0,0 1 0,0-1 0,-1 1 0,0 0 0,-1 0 0,1 0 0,-1 0 0,-1 0 0,0 0 0,0 1 0,-1-1 0,0 0 0,0 1 0,-3 14 0,2-17-33,-1-2 0,0 1 0,-1 0 0,1 0 0,-1-1 0,0 1 1,0-1-1,0 0 0,-1 0 0,1 0 0,-1 0 0,0-1 0,0 0 0,-1 1 1,1-2-1,-1 1 0,1 0 0,-1-1 0,0 0 0,0 0 0,0 0 0,-5 1 1,-8 2-18,0-1 0,0 0 0,0-2 0,0 0-1,-20 0 1,30-3-57,-1 1 0,1-1-1,0-1 1,0 0-1,-1 0 1,1 0-1,-15-8 1,22 10-67,-1-1 0,1 0 1,-1 1-1,1-1 0,-1 0 0,1 0 1,-1 0-1,1 0 0,0 0 0,0-1 1,-1 1-1,1 0 0,0-1 0,0 1 1,0 0-1,0-1 0,1 1 1,-1-1-1,0 0 0,1 1 0,-1-1 1,1 1-1,-1-1 0,1 0 0,0 1 1,0-1-1,-1 0 0,1 0 0,0 1 1,1-1-1,-1 0 0,0 1 0,0-1 1,1 0-1,-1 1 0,1-1 0,0 0 1,-1 1-1,1-1 0,0 1 0,0-1 1,0 1-1,0 0 0,0-1 0,0 1 1,2-2-1,19-17-5427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58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5817,'0'0'2389,"0"0"-817,0 0-192,0 0-454,0 0-346,0 0-141,3 30 702,23 149 58,3 9-487,7 271 1,-34-386-629,-2-73-443,0-15-2182,-3-7-1820,-6-5-3554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9:00.4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15331,'0'0'2497,"0"0"-1785,0 0-704,0 0 56,0 0-64,0 0-1208,0 0-7178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9:00.8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260 1 4537,'0'0'8358,"0"0"-5850,0 0-1941,-27 27 33,-87 97 215,101-108-655,0 0 0,2 1-1,0 1 1,0 0 0,2 0 0,0 1-1,-11 36 1,13-28-26,2 1 0,1 0 0,1 1-1,1 32 1,2-45-107,0-1-1,1 1 1,1 0 0,0-1-1,1 0 1,1 0 0,0 0-1,1 0 1,11 22 0,-11-29-13,0 1 0,0-1 0,1-1 0,0 1 0,1-1 0,0 0 1,0 0-1,0-1 0,1 0 0,0 0 0,0-1 0,0 0 0,1 0 1,0-1-1,0 0 0,14 4 0,-12-4-10,0-1 0,1-1 1,0 0-1,-1 0 0,1-1 0,0-1 1,0 0-1,0-1 0,-1 0 0,1 0 1,0-1-1,-1-1 0,16-5 0,-19 4-5,0 1-1,0-1 0,-1-1 0,1 0 1,-1 0-1,0 0 0,-1-1 1,0 1-1,1-2 0,-2 1 0,1-1 1,-1 0-1,0 0 0,0 0 0,-1-1 1,0 1-1,-1-1 0,6-15 1,-6 10 3,1 1 0,-1-1 1,-1 1-1,-1-1 0,1 0 1,-2 0-1,0 0 1,0 1-1,-2-1 0,1 0 1,-6-18-1,5 24 7,0 0 0,-1 0 0,0 0 0,0 1 0,-1 0 0,0-1 0,0 1 0,0 1 0,0-1 0,-1 0 0,0 1 0,-1 0 0,1 1 0,-1-1 0,0 1 0,0 0 0,0 0 0,0 1 0,-1-1 0,1 1 0,-12-3 0,12 4-21,-1 1-1,0-1 1,1 1-1,-1 1 1,0-1 0,1 1-1,-1 0 1,0 0-1,0 1 1,1 0-1,-1 0 1,0 1-1,1-1 1,-13 7-1,15-6-36,-1 1 1,1-1-1,-1 1 0,1 1 0,0-1 0,0 1 0,1-1 0,-1 1 0,1 0 0,0 0 0,0 0 0,0 1 0,0-1 0,1 1 0,0 0 0,0 0 0,0-1 0,1 1 0,-1 0 0,0 7 0,0 0-568,1 0-1,0 0 0,1 0 0,0-1 0,1 1 0,2 16 0,14 9-6220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9:01.8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0 577 11242,'0'0'2410,"0"0"-1368,0 0-626,0 0 631,12 24 118,-1-3-935,-4-8-135,0 0 0,-1 0 0,-1 1 0,0 0 0,-1 0 0,0 0 0,-1 1 0,0 0-1,0 17 1,-3-10 25,1 1 0,1-1-1,2 1 1,0-1 0,1 0-1,8 23 1,-13-44-120,1 0 0,-1 0 1,0 1-1,1-1 0,-1 0 0,1 0 1,-1 0-1,1 1 0,-1-1 0,1 0 1,0 0-1,0 0 0,-1 0 0,1 0 1,0 0-1,0 0 0,0-1 0,0 1 1,0 0-1,0 0 0,0-1 0,1 1 1,-1-1-1,0 1 0,0-1 0,0 1 1,1-1-1,-1 0 0,0 1 0,0-1 1,1 0-1,-1 0 0,0 0 0,0 0 1,1 0-1,-1 0 0,0-1 1,1 1-1,-1 0 0,0-1 0,0 1 1,0 0-1,1-1 0,-1 0 0,0 1 1,0-1-1,0 0 0,0 1 0,1-2 1,6-5-15,0-1 0,-1 1 1,0-1-1,10-17 0,-12 18 4,33-50-177,-27 39 105,0 0 0,1 1 0,0 0-1,2 1 1,0 1 0,31-28 0,-43 42 76,0-1 1,0 1 0,0 0-1,0 0 1,0 0-1,0 0 1,0 0 0,0 0-1,0 0 1,0 1 0,1-1-1,-1 1 1,0-1-1,0 1 1,1 0 0,-1 0-1,0 0 1,5 1 0,-6 0 4,1 0 1,-1-1-1,1 1 1,-1 0-1,1 1 1,-1-1 0,0 0-1,0 0 1,1 0-1,-1 1 1,0-1-1,0 1 1,0-1 0,-1 1-1,1-1 1,0 1-1,0-1 1,-1 1-1,1 2 1,2 10 31,0 1-1,-2-1 1,1 1-1,-3 25 1,1-16 37,0-21-58,0 0 1,0 0-1,0 0 0,1-1 0,-1 1 0,1 0 0,0 0 1,-1 0-1,1-1 0,0 1 0,1-1 0,-1 1 0,0-1 0,1 1 1,-1-1-1,1 0 0,0 1 0,0-1 0,0 0 0,0 0 0,0 0 1,3 1-1,-2-1-3,0-1 0,0-1 0,0 1 0,0 0 0,0-1 0,0 0 1,1 1-1,-1-1 0,0 0 0,0-1 0,0 1 0,0 0 0,0-1 0,0 0 0,0 0 1,0 0-1,0 0 0,0 0 0,0-1 0,4-2 0,11-8-56,0-1 0,-2 0 0,1-2-1,-2 1 1,0-2 0,14-18 0,-15 16-102,1 2 1,0 0-1,1 1 1,1 0 0,31-20-1,-48 34 138,1 0 1,0 0-1,0 1 0,0-1 1,0 0-1,0 1 0,0-1 1,-1 1-1,1-1 0,0 1 1,1 0-1,-1-1 0,0 1 1,0 0-1,0 0 0,0 0 1,0 0-1,0 0 0,0 0 1,0 0-1,0 0 0,0 0 1,0 0-1,0 0 0,1 1 1,-1-1-1,0 0 0,0 1 1,0-1-1,0 1 0,-1 0 1,1-1-1,0 1 0,0-1 1,0 1-1,0 0 0,-1 0 1,1 0-1,0-1 0,-1 1 1,1 0-1,0 0 0,-1 0 0,1 0 1,-1 1-1,3 6 37,-1 1 1,-1-1-1,0 1 0,0-1 1,0 12-1,3 20 84,-4-37-103,1 0 0,1 1 1,-1-1-1,0 0 0,1 0 1,-1 0-1,1 0 0,0 0 1,0-1-1,0 1 0,1 0 1,-1-1-1,0 0 0,1 1 1,0-1-1,-1 0 1,1 0-1,0-1 0,0 1 1,0-1-1,0 1 0,1-1 1,-1 0-1,0 0 0,1 0 1,-1-1-1,0 1 0,1-1 1,-1 0-1,0 0 0,1 0 1,-1 0-1,1 0 0,-1-1 1,6-1-1,1 0-433,-1-1-1,0 0 1,0 0 0,0-1-1,9-5 1,32-27-6924,-42 27 5160,14-12-542,-7 15 3963,-13 9-523,0 1 0,-1 0-1,1 0 1,-1 0 0,0 0 0,0 0 0,1 7 0,2 8 824,-3-15-1409,1-1 0,0 0 0,0 1 0,0-1 0,0 0 0,0 0 0,1 0 0,0-1 0,-1 1 0,1 0 0,0-1 0,0 0 0,0 0 0,1 0 0,-1 0 0,0 0 0,1 0 0,-1-1 0,1 0 0,0 0 0,-1 0 0,1 0 0,0 0 0,0-1 0,-1 0 0,7 0 0,-2 0-44,1 0 1,-1-1-1,1 0 0,-1 0 1,1-1-1,-1 0 0,0 0 0,1-1 1,-1 0-1,14-8 0,-5-2 1,1 0 0,-2-1 0,0-1-1,-1 0 1,0-1 0,-1 0 0,-1-1-1,-1-1 1,0 0 0,-1-1 0,-1 0-1,-1-1 1,-1 0 0,-1 0 0,0-1-1,-1 1 1,5-44 0,-7 32 33,-2-1 1,0 0-1,-3 1 1,0-1 0,-2 1-1,-2-1 1,-1 1-1,-1 0 1,-2 1-1,-1 0 1,-17-37-1,26 64-98,-1 0-1,0 1 0,0-1 1,-1 0-1,1 1 1,-1-1-1,0 1 0,1 0 1,-2 0-1,1 0 0,-4-3 1,6 6-13,1-1-1,-1 1 1,0-1 0,0 1 0,1 0 0,-1 0 0,0 0-1,0-1 1,0 1 0,0 0 0,1 0 0,-1 0 0,0 0-1,0 0 1,0 1 0,0-1 0,1 0 0,-1 0 0,0 0-1,0 1 1,0-1 0,0 1 0,-1 0-5,0 1 0,0-1 1,0 1-1,1 0 0,-1 0 1,1-1-1,-1 1 0,1 0 0,0 0 1,0 0-1,-2 4 0,-8 23 12,0 0-1,2 1 1,1 0 0,2 0-1,-5 53 1,6-7 82,6 89 1,0-148-89,1 0 0,0 0 0,1 0 0,1-1 0,0 1 1,1-1-1,1 0 0,1 0 0,0-1 0,1 1 0,12 15 0,-16-24-10,1-1 0,1 0 0,-1 0 0,1 0 1,0-1-1,0 0 0,0 0 0,1-1 0,0 0 0,0 0 0,0 0 0,0-1 0,1 0 0,-1 0 0,1-1 0,0 0 0,-1 0 1,1-1-1,0 0 0,0-1 0,0 1 0,0-2 0,0 1 0,0-1 0,13-3 0,-11 1-40,0 0-1,0-1 1,-1-1-1,1 0 1,-1 0-1,0-1 1,-1 0-1,1 0 1,-1-1-1,0 0 1,-1 0-1,10-12 1,8-12-607,38-63 0,-39 55-318,23-52-1,-41 76 861,0 1 0,-1-1 0,-1 0 0,0-1 0,-1 1 0,0-1 0,0-19 1,-3 35 124,0 0 0,0 0 1,0 0-1,0-1 0,0 1 1,0 0-1,0 0 0,0 0 1,0-1-1,0 1 0,0 0 1,0 0-1,0-1 0,0 1 1,0 0-1,-1 0 0,1 0 1,0 0-1,0-1 0,0 1 1,0 0-1,0 0 0,0 0 1,-1 0-1,1-1 0,0 1 1,0 0-1,0 0 0,0 0 1,-1 0-1,1 0 0,0 0 1,0 0-1,0 0 0,0-1 1,-1 1-1,1 0 0,0 0 1,0 0-1,0 0 0,-1 0 1,1 0-1,0 0 0,0 0 1,-1 0-1,1 0 0,0 0 1,0 0-1,0 0 0,-1 1 1,1-1-1,0 0 0,0 0 1,0 0-1,0 0 0,-1 0 1,1 0-1,0 0 0,0 1 1,0-1-1,-1 0 0,-11 11 99,0 3 101,1 0 0,1 1 1,0 0-1,1 1 0,1 0 1,1 0-1,-9 26 0,8-17 10,1 0 0,2 0-1,0 0 1,-2 46 0,7-63-193,-1 2 23,1-1 0,0 1 0,1 0 0,0 0 1,3 12-1,-3-19-44,0-1 0,0 1 0,0-1-1,0 0 1,1 1 0,-1-1 0,0 0 0,1 0 0,0 0 0,-1 0 0,1 0 0,0 0 0,0 0 0,0-1 0,0 1-1,1-1 1,-1 1 0,0-1 0,1 0 0,-1 0 0,1 0 0,-1 0 0,1 0 0,3 0 0,3 0-39,1 0 1,-1 0-1,1-1 0,-1 0 1,0-1-1,1 0 1,-1 0-1,0-1 1,0-1-1,1 1 0,-2-1 1,17-8-1,6-6-204,1-1 0,29-24 0,-3 3 14,-41 27 306,1 0-1,0 2 1,0 0-1,1 1 0,0 1 1,0 1-1,1 1 1,0 0-1,0 2 1,28-4-1,-46 8-43,1 0 0,0 0 0,0 1 1,0-1-1,0 0 0,0 1 0,-1 0 0,1 0 0,0 0 0,0 0 1,-1 0-1,1 0 0,-1 1 0,1-1 0,-1 1 0,0 0 0,1-1 1,-1 1-1,2 3 0,-1-1 42,0 0 1,0 1 0,-1-1-1,1 1 1,-1 0 0,0 0-1,0-1 1,-1 1-1,2 11 1,0 3 209,-2 0-1,0 1 1,-2-1 0,-4 35-1,3-41-258,0-1 0,-2 1 0,0-1 0,0 1 0,-1-1 0,0 0 0,-1-1 0,-1 1 0,1-1 0,-2-1 0,0 1 0,0-1 0,-1 0 0,0-1 0,0 0 0,-1-1 0,-1 0 0,-18 11 0,9-9-475,-1-2-1,0-1 1,0 0-1,-43 6 1,-5-8-3726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9:02.8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9026,'0'0'1363,"0"0"-131,9 26 366,104 347 2161,30 489-2293,-112-644-1248,-23-178-205,2 0 1,2 0-1,21 47 1,-30-80-8,1 0 0,-1 0 0,1 0 0,1 0 1,-1-1-1,1 0 0,0 0 0,1 0 0,-1 0 0,1-1 0,0 0 0,1 0 0,-1-1 1,8 4-1,-2-3-4,0 0-1,0-1 1,0-1 0,0 0 0,1-1 0,-1 0 0,26 0 0,632 1 71,-352-5-80,-293 2 6,1183-41 114,-606-22 91,719-67-148,376 38 769,-1150 89-702,449-11-78,-645-10 371,137-2-2183,-486 25 1488,-1 0 1,1-1-1,0 1 1,0 0 0,0-1-1,-1 1 1,1-1-1,-1 1 1,1-1-1,-1 0 1,0 1 0,1-1-1,-1 0 1,0 0-1,0 0 1,0 0-1,-1 0 1,1 0 0,0 0-1,-1 0 1,1-3-1,0 1-982,9-26-8423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3:59:03.2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 13003,'0'0'1516,"0"0"-1042,0 0-328,0 0 217,0 0 32,7-2-103,-5 2-284,-1-1 1,0 1 0,0 0-1,0 0 1,0 0-1,0 0 1,1-1 0,-1 2-1,0-1 1,0 0-1,0 0 1,0 0 0,1 0-1,-1 1 1,0-1 0,0 1-1,0-1 1,0 1-1,0-1 1,0 1 0,0-1-1,0 1 1,0 0-1,0 0 1,0-1 0,-1 1-1,1 0 1,0 0-1,0 0 1,-1 0 0,1 0-1,-1 0 1,1 0-1,0 2 1,2 6 98,-1 0 1,0 1-1,-1-1 0,1 14 1,-1-14-45,45 1334 2877,-37-1186-3046,-6-126-731,-3-21-1078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58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6265,'0'0'1813,"0"0"-981,0 0-160,0 0 416,0 0 139,0 0-169,26 6-126,-24-6-922,97 23 1570,174 16 0,-151-39-1147,74 6-271,-195-6-219,-1 0 0,1 0 1,-1 0-1,1 0 0,-1 0 1,1 0-1,0 0 0,-1 0 1,1 0-1,-1 0 0,1 0 1,-1 1-1,1-1 0,-1 0 1,0 0-1,1 1 0,-1-1 1,1 0-1,-1 1 0,0-1 1,1 0-1,-1 1 0,1-1 1,-1 1-1,0-1 0,0 1 1,1-1-1,-1 0 0,0 1 1,0-1-1,1 1 0,-1-1 0,0 1 1,0-1-1,0 1 0,0-1 1,0 1-1,0 0 0,0-1 1,0 1-1,0 0 0,-1 1-335,1 0-1,-1-1 0,0 1 1,0-1-1,1 1 0,-1 0 0,0-1 1,0 0-1,-1 1 0,1-1 1,0 0-1,-2 2 0,-18 13-7437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1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3529,'0'0'2015,"0"0"-783,0 0-141,0 0-71,0 0 59,0 0-139,3 0 1122,54 0-1667,83-13 0,-101 10-294,57 0 1,-59 4 98,70-9 0,-96 6-512,0 0-1,0-1 1,0 0-1,0-1 1,0 0-1,-1-1 1,0 0-1,0-1 1,0 0-1,12-10 1,-6 1-3843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59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7922,'0'0'1805,"0"0"-955,0 0-205,0 0-8,0 0 236,0 0 177,16-1-34,249-29 1562,-47 4-2272,-140 23-4198,-71 3 2434,7 0-6073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9:59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10746,'0'0'5161,"0"0"-4504,0 0-97,0 0 136,0 0-528,0 0 80,0 0-168,0 9-8,0-9-144,0 0-32,10 0-584,-2-7-1177,2-6-4400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0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8442,'0'0'1181,"0"0"-474,0 0 191,0 0 78,0 21-121,0 159 1591,0-160-2201,-1 35 182,2 0 1,3 0-1,15 73 0,-15-111-377,1 0 0,0-1 0,2 0-1,0 0 1,0 0 0,14 18 0,-15-25-15,1 0 0,0 0 0,1-1 1,0 0-1,0 0 0,1-1 1,0 0-1,0-1 0,1 0 1,18 9-1,-10-10 14,0 0 0,1-1 0,0 0 0,0-2 0,0 0 0,0-2 0,0 0 0,23-3 0,15 2 79,-28 0-107,-1 0-1,1-2 1,-1-2-1,33-8 1,-59 13-55,-1-1 0,0 1 0,1 0-1,-1-1 1,0 1 0,0-1 0,1 0 0,-1 1 0,0-1 0,0 0-1,0 0 1,0 0 0,0 0 0,0 0 0,0 0 0,0 0 0,0 0 0,0 0-1,-1 0 1,1 0 0,0-1 0,-1 1 0,1 0 0,0-2 0,1-23-4087,-2 11-1899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0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9218,'0'0'2010,"0"0"-1267,0 0-525,0 0 24,0 0 320,0 0 248,24-1-3,5 1-608,334-20 1906,-210-11-1859,-148 30-403,-3 0-3682,-2 1-187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0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7394,'0'0'1920,"0"0"-1352,0 0 1273,0 0-537,0 0 88,161-18-432,-107 3-472,3-1 8,-3-2-239,1 3-249,-8 1-16,-3 3-104,8 2-1289,-15 5-1591,-5 4-6194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1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8194,'0'0'1261,"0"0"-654,0 0 88,0 0 157,0 0-61,0 0-256,4 14-199,14 45 25,-18-58-340,0 0 0,0 0 0,1 1 0,-1-1 0,1 0 0,-1 0 0,1 0 0,-1 0 0,1 0 0,-1 0 0,1 0 0,0 0 0,0 0 0,-1 0 0,1-1 0,0 1 0,0 0 0,0 0 0,0-1 0,0 1 0,0 0 0,0-1 0,0 1-1,0-1 1,0 0 0,1 1 0,-1-1 0,0 0 0,0 0 0,0 1 0,0-1 0,1 0 0,-1 0 0,0 0 0,0-1 0,2 1 0,2 0 774,-4-5 277,-1 4-1035,1 0 1,-1 0-1,0 0 0,0 0 0,1 0 0,-1 0 0,0 0 1,0 0-1,0 0 0,0 0 0,0 0 0,0 0 0,0 0 1,0 0-1,-1 0 0,1 0 0,0 0 0,-1 0 0,1 0 1,-1 0-1,1 0 0,-1 0 0,1 0 0,-1 0 0,1 0 1,-1 1-1,0-1 0,-1-1 0,-2 2 124,3 0-2721,1 0-3376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7602,'0'0'1140,"0"0"-199,0 0-60,0 0-188,0 0-123,0 0-189,8 15-126,27 44-65,-22-44-21,-7-19 1746,-6-1-171,-3 13-2086,1 9-1313,-3 0-1179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4385,'0'0'640,"0"0"-368,0 0 8,0 0 80,0 0 849,0 0-169,0 0-120,39-16 24,-39 8 216,0 3-63,0 3-193,0 2 160,0 0 24,0 0-768,0 4-248,0 16-72,3-2-536,7-7-1992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6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0 11090,'0'0'1443,"0"0"-645,0 0 63,0 0 172,-24 2-220,-75 9-251,85-9-521,1 0 0,-1 1 1,1 1-1,0 1 1,0 0-1,0 0 0,1 1 1,-1 1-1,1 0 1,1 1-1,-19 15 0,13-7-41,1 1-1,0 1 0,1 0 0,1 1 0,-14 26 1,19-30 18,1 1 0,0 0 0,2 0-1,0 1 1,0 0 0,2 0 0,0 0 0,-3 34 0,6-38 0,1 0-1,1 0 0,0 0 0,0 0 1,2 0-1,-1 0 0,2-1 1,-1 1-1,2-1 0,-1 0 1,2 0-1,12 20 0,-3-11 23,0-2 0,2 0 0,0 0 0,1-2 0,1 0 0,0-1 0,2-1 0,-1 0-1,2-2 1,0-1 0,0 0 0,1-2 0,1-1 0,-1 0 0,2-2 0,-1-1 0,1-1-1,-1-1 1,2-1 0,-1-1 0,0-1 0,48-5 0,-50 0-4,1-2 0,-1-1 1,-1 0-1,1-2 0,27-14 0,-25 10-589,1 2-1,0 1 1,35-8 0,-22 11-2547,-10 2-2934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7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10682,'0'0'1713,"0"0"-937,0 0-80,0 0 262,0 0-102,0 0-443,0 9-322,-3 269 389,3 255 691,1-530-1192,2 35-1464,-3-36 1389,0-1-1,0 0 1,0 0-1,0 0 1,0 0-1,0 0 1,1 0-1,-1 0 1,0 0-1,1 0 1,-1 0-1,1 0 0,-1 0 1,1 0-1,-1 0 1,1 0-1,0 0 1,0 0-1,-1-1 1,1 1-1,0 0 1,0 0-1,0-1 1,0 1-1,0-1 1,1 2-1,-1-4-3214,-1-10-1197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2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22 5169,'0'0'1271,"0"0"-621,0 0-108,0 0-154,0 0 32,-2 24 449,2-22-847,-2 42 408,2-1 0,9 75 0,-2-75-371,1-6 88,-3 0 1,2 44-1,-7-81-88,0 0 165,0-26 1122,-5-63-1017,-4 1 0,-37-160 0,56 258-317,-1-1 0,1-1 0,1 1 0,0-2 0,21 13 0,96 52 70,-95-57-72,-21-11-21,0 2 1,0-1-1,-1 2 1,1-1-1,-1 2 1,-1-1-1,12 11 1,-22-17 8,1 0 0,0-1 0,0 1 0,-1 0-1,1 0 1,0 0 0,-1 0 0,1 0 0,-1 1 0,1-1 0,-1 0 0,0 0 0,1 0 0,-1 0 0,0 0 0,0 1 0,0-1 0,0 0 0,0 0 0,0 0 0,0 1 0,0-1 0,0 0 0,-1 0 0,1 0 0,0 0 0,-1 0 0,1 1 0,-1-1 0,1 0 0,-1 0 0,0 0 0,1 0 0,-1 0 0,0-1 0,0 1 0,0 0 0,0 0 0,0 0 0,0-1 0,0 1 0,0 0-1,0-1 1,0 1 0,0-1 0,0 1 0,-2-1 0,-8 5 127,0 0 0,0-1-1,-19 5 1,22-7 64,-110 21 1488,66-15-1333,48-6-337,3-2-169,4 3-7197,4-3 2109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8866,'0'0'1456,"0"0"-262,0 0-223,0 0-12,0 0 193,26-11-324,9-5-585,-12 6-43,0 0 0,1 1 0,1 1 0,28-4 0,40-11 523,-45 9-582,1 3 1,0 2-1,83-5 0,-114 10-858,-15-8-4210,-3 3-1409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7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8650,'0'0'2604,"0"0"-1421,0 0-587,0 0 21,0 0 241,0 0-367,-2 8-271,2 3-53,1 0 0,0 1 0,1-1 1,0 0-1,1 0 0,0 0 0,6 14 0,4 15 198,23 103 220,31 275 1,-66-406-1035,4 29 1252,1-23-2559,5-10-3700,-6-7-1665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8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10922,'0'0'1319,"0"0"-359,0 0 326,0 0-151,0 0-279,0 0-340,1-12-162,1 10-347,1-1-1,0 1 1,0 0 0,0 0 0,1 0 0,-1 1 0,0-1-1,1 1 1,-1 0 0,1 0 0,5-1 0,46-8 49,-51 9-46,29-3-4,0 1-1,1 2 1,-1 1 0,35 5 0,-65-5-4,1 0 0,-1 1 0,0-1 0,0 1 0,0 0 0,0 0 0,0 0 0,0 0 0,-1 0 0,1 1 0,0-1 0,0 1 0,-1 0 0,1 0 0,-1 0 0,0 0-1,0 0 1,1 0 0,-1 1 0,-1-1 0,1 1 0,0-1 0,-1 1 0,1 0 0,-1 0 0,0 0 0,0 0 0,0 0 0,0 0 0,0 0 0,-1 0 0,1 0 0,-1 0 0,0 0 0,0 0 0,0 0 0,-1 4 0,0 5-7,-2 0 0,1 0 0,-2-1 0,1 1 0,-1-1 0,-1 0-1,0 0 1,-10 15 0,-13 16 19,-1-2-1,-2-1 0,-2-2 1,-41 38-1,71-71-41,27-3-33,379-13 810,-376 9-4992,-15-7-1993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09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63 185 9994,'0'0'1434,"0"0"-862,0 0-224,0 0 12,0 0 35,0 0-34,-4 17-35,-8 54 874,-5 124 0,17-170-995,1 0-1,1 0 1,1-1-1,9 38 1,-8-49-185,1-1 0,0 0 0,1 0 0,0 0 0,0 0 1,1-1-1,1 0 0,0-1 0,0 0 0,14 12 0,-12-12-4,1-1-1,0-1 1,0 0-1,1 0 0,0-1 1,0 0-1,1-2 0,0 1 1,0-1-1,18 4 1,-1-4 0,1 0 0,0-2 0,47-1 0,-67-2 7,-1-1 1,1 0 0,-1-1-1,1 0 1,-1 0-1,0-1 1,0-1 0,0 0-1,0 0 1,-1-1-1,15-9 1,-11 4 1,0 0 1,-1 0-1,0-2 1,0 1-1,-1-1 1,-1-1-1,10-15 1,-7 7 34,-1 0 0,-1-1 0,-1 0 1,-1 0-1,-1-1 0,-1-1 0,-1 1 1,-1-1-1,-1 0 0,1-29 0,-4 18 82,-6-64-1,3 86-107,0 0 0,-1 0 0,-1 0 0,0 0 1,-1 1-1,0 0 0,-1 0 0,-8-12 0,5 11-6,0 0 1,-1 1-1,0 0 1,-1 1 0,0 0-1,-1 0 1,0 2-1,-1-1 1,0 2-1,0-1 1,-21-8-1,14 9-16,0 1 0,-1 1 0,1 0 0,-1 2 0,-1 0 0,1 1-1,-38 1 1,35 2-12,1 0-1,-1 2 1,1 1-1,-1 1 1,-37 11-1,51-11-6,0 0 0,0 1 0,0 0 0,1 0 0,-1 1 0,1 0 0,1 1 0,-1-1 0,1 2-1,0-1 1,1 1 0,0 1 0,0-1 0,-9 17 0,9-11-107,0 0 1,1 0-1,0 0 0,2 1 1,-1 0-1,-2 25 1,-3 92-3121,10-124 2842,-1 62-5792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18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0 118 8874,'0'0'1556,"0"0"-133,0 0 308,0 0-615,0 0-322,0 0-74,0 0-306,0 0-141,0 0-138,0 0-57,0 0 4,9 0-4,172 3 167,123-2 15,-238-5-196,0-2 0,102-24 0,-51-5-69,-71 20-11,83-17-1,-124 32-23,-4 0-215,-1 17-4554,0-3-706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19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7602,'0'0'2327,"0"0"-1414,0 0-587,0 0-13,0 0 131,1 20 19,8 379 1509,-9-55-509,-17-608-1037,1 39-580,-1 27 306,17 197-70,0 1-56,0 0-27,5 1-5,0 1 1,-1-1-1,1 1 0,0 0 1,-1 0-1,1 1 0,-1-1 1,0 1-1,0 0 0,6 5 1,10 6-2,18 8 16,0 2 0,-2 2 0,-1 1 1,52 53-1,-75-68 0,-1 1 1,-1 0-1,0 1 1,0 0-1,-1 0 1,-1 1-1,-1 0 0,0 0 1,-1 1-1,0 0 1,-2 0-1,0 0 1,0 1-1,-2-1 1,2 24-1,-4-34-4,0 0 1,0-1-1,-1 1 0,1-1 0,-1 1 0,0-1 0,-1 1 0,1-1 1,-1 0-1,0 0 0,0 0 0,-6 9 0,5-11 2,0 1 0,-1-1 0,1 0 0,-1 0 0,0 0 0,0-1 0,0 1 0,0-1 0,0 0 0,-1 0 0,1 0 0,-1-1 0,1 0 0,-1 0 0,-7 1 0,-13 1 93,1-1 1,-32-1-1,-38 3 468,93-4-569,0 0 0,0 1 0,1-1-1,-1 1 1,0-1 0,0 1 0,1-1-1,-1 1 1,1 0 0,-1-1 0,0 1-1,1 0 1,-1-1 0,1 1 0,-1 0 0,1 0-1,0-1 1,-1 1 0,1 0 0,0 0-1,-1 0 1,1 0 0,0 0 0,0-1-1,0 1 1,0 0 0,0 0 0,0 0-1,0 0 1,0 0 0,0 0 0,0-1-1,1 2 1,9 30-2021,3-19-1417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0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5945,'0'0'1267,"0"0"-285,0 0 74,0 0 163,0 0-354,0 0-379,0 0-207,0 0-197,0 3 56,7 129 1145,7 0 0,37 162 0,-27-166-1209,-5-49 299,-8-34-1351,-9-29-2620,-2-34-727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0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7098,'0'0'1144,"0"0"-760,0 0 632,0 0 456,134-25-647,-73 23-249,8 2 64,3-2 24,2-1-296,-7-1-224,-8 2-64,-9 0-80,-6 2-560,-14 0-688,-13 0-3169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1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7458,'0'0'1376,"0"0"-1040,0 0 648,0 0 560,0 0-823,171-14-153,-117 3-376,18 2-192,-15 3-1232,-10 1-3649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1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13 177 6265,'0'0'870,"0"0"111,3 26 129,17 85-451,-17-102-581,0 0 0,1-1 0,0 1 0,1-1 0,-1 1 0,2-1 0,-1-1 0,1 1 0,0-1 0,1 0 0,-1 0 0,2-1 0,-1 0 0,0 0 0,1-1 0,0 0 0,1 0 0,-1-1-1,1 0 1,15 5 0,-16-5-43,0-1 0,1-1 0,-1 0 0,0 0 0,1 0 0,0-1 0,-1 0 0,1-1 0,-1 0 0,1 0 0,11-3 0,-16 2 22,0 0 0,0 0 0,0-1 0,0 1-1,0-1 1,0 0 0,0 0 0,-1-1 0,1 1-1,-1-1 1,1 0 0,-1 0 0,0 0 0,0 0-1,-1 0 1,1-1 0,-1 0 0,1 1 0,-1-1-1,0 0 1,0 0 0,-1 0 0,3-8 0,0-1 60,-1-1 1,0 0-1,-1 0 1,-1 0-1,0-1 1,-1 1-1,0 0 1,-1 0-1,-1 0 1,0 0-1,-1 0 1,0 0-1,-1 0 1,-1 1-1,0 0 1,-1 0-1,0 0 1,-1 1-1,-1-1 1,1 2 0,-2-1-1,0 1 1,-11-11-1,10 14 2,1 1-1,-1-1 1,0 2 0,-1-1-1,0 1 1,0 1-1,0 0 1,0 1 0,-18-5-1,24 8-110,0 0 1,0 0-1,0 0 1,0 0-1,0 1 0,0 0 1,0 0-1,0 0 0,0 1 1,0 0-1,0-1 0,0 2 1,0-1-1,0 1 0,0 0 1,1 0-1,-1 0 0,1 0 1,-1 1-1,1 0 0,0 0 1,0 0-1,0 0 0,0 1 1,-3 4-1,2-1-43,0 0 1,1 0-1,0 0 1,1 1-1,0 0 0,0 0 1,0-1-1,1 1 0,-2 13 1,-1 75-2718,5-55-1293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8090,'0'0'1201,"0"0"-411,0 0 81,0 0-213,0 0-357,0 0-145,-2 8 70,2 11-140,2 1 0,0-1 0,1 0 0,1 0 0,1 0 0,0 0 0,15 33 0,4 16 77,47 165-13,-11 3-1,33 268 0,-54-277-151,-42-285-624,2 3-2376,-10-2-3447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2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4385,'0'0'5807,"0"0"-4148,6 26-1414,99 307 415,-68-250-924,-37-82 156,-7-19-907,6 15 874,-19-37-607,-21-59 0,36 84 979,1 0-1,0 0 1,1 0 0,1 0 0,1 0 0,0 0 0,1-1-1,2-16 1,-1 27-192,-1 1 0,2-1-1,-1 1 1,1-1 0,-1 1-1,1-1 1,1 1 0,-1 0-1,0 0 1,1 0 0,0 0-1,0 1 1,0-1 0,1 1-1,-1-1 1,1 1 0,-1 0-1,1 1 1,0-1 0,0 1-1,1 0 1,-1-1 0,0 2-1,1-1 1,-1 1 0,6-2-1,-4 1 36,1 1 0,0 0 0,0 0-1,0 0 1,-1 1 0,1 0-1,0 0 1,0 1 0,0 0 0,0 0-1,0 0 1,-1 1 0,1 0-1,-1 1 1,1-1 0,-1 1 0,8 5-1,-1 2 2,-1 1 0,0 0-1,-1 1 1,0 0-1,0 0 1,-2 1 0,1 1-1,-2 0 1,0 0-1,-1 0 1,0 1 0,-1 0-1,0 1 1,-2-1-1,0 1 1,0 0 0,2 31-1,-2-229-3198,-4 171 3047,1-1-1,1 0 1,0 1 0,6-22 0,-7 31 86,0 0 0,-1-1 0,1 1 0,0 1 0,0-1 0,1 0 0,-1 0 0,0 0 0,0 0-1,1 1 1,-1-1 0,1 1 0,0-1 0,-1 1 0,3-2 0,-2 3 15,-1 0 0,1-1-1,-1 1 1,0 0 0,1 0 0,-1 0 0,1 0-1,-1 0 1,1 0 0,-1 1 0,1-1 0,-1 0-1,0 1 1,1-1 0,-1 1 0,0-1 0,1 1 0,-1 0-1,0 0 1,0-1 0,1 1 0,-1 0 0,0 0-1,0 0 1,0 0 0,1 2 0,7 9 269,1 1 0,-2 1 0,0-1 0,0 1 0,-2 0 0,0 1 1,0 0-1,4 19 0,10 22-59,-7-21-49,25 55 141,-35-84-297,1 1 0,0-1 0,0 1 0,1-1-1,0-1 1,0 1 0,0 0 0,0-1 0,1 0 0,7 4 0,-12-8-28,0 0 1,0-1 0,0 1-1,-1-1 1,1 1 0,0-1-1,0 0 1,0 1 0,0-1-1,0 0 1,0 0 0,0 0-1,0 0 1,0 0 0,0 0-1,0 0 1,0 0 0,0 0-1,0 0 1,0 0 0,0 0-1,0-1 1,0 1 0,0-1 0,0 1-1,0 0 1,1-2 0,0 0 0,0 1 0,-1-1 0,1 0 0,-1 0 0,1-1 0,-1 1 0,0 0 0,0 0 0,0 0 0,0-1 0,1-2 0,1-10-59,0 0 0,3-30 0,-6 39 1,4-234-3461,-5 149 3122,5 79 403,4 23 212,6 22 420,6 36 158,17 52 286,-32-106-948,1-2 0,1 1 0,0-1 0,1 1 0,0-2 0,11 13 0,-17-22-119,1-1 0,-1 1 0,1-1 0,0 0-1,-1 1 1,1-2 0,0 1 0,0 0 0,0 0 0,1-1 0,-1 0-1,0 0 1,0 0 0,1 0 0,-1 0 0,6 0 0,-7-1-9,0 0 0,0 0 1,0 0-1,0-1 0,0 1 1,0 0-1,0-1 0,0 0 0,0 1 1,0-1-1,0 0 0,-1 0 1,1 0-1,0 0 0,0-1 1,-1 1-1,1 0 0,-1-1 0,1 1 1,-1-1-1,0 1 0,1-1 1,-1 0-1,0 0 0,0 1 1,1-4-1,4-12-95,0 1 1,-1-1 0,-1 0-1,0-1 1,1-32-1,-4-92-1232,-2 72 992,1 70 323,0 0 0,0 0 0,0 1 0,0-1 0,0 0-1,0 0 1,0 0 0,0 0 0,0 0 0,0 0 0,1 0-1,-1 0 1,0 1 0,0-1 0,0 0 0,0 0 0,0 0 0,0 0-1,1 0 1,-1 0 0,0 0 0,0 0 0,0 0 0,0 0-1,0 0 1,1 0 0,-1 0 0,0 0 0,0 0 0,0 0-1,0 0 1,0 0 0,1 0 0,-1 0 0,0 0 0,0 0-1,0 0 1,0 0 0,0 0 0,0-1 0,1 1 0,-1 0-1,0 0 1,0 0 0,0 0 0,0 0 0,0 0 0,0 0-1,0 0 1,0-1 0,0 1 0,1 0 0,-1 0 0,0 0 0,0 0-1,0 0 1,0-1 0,9 16 145,27 72 1039,-23-51-810,25 48 1,-33-74-342,1-1 0,0 0 0,0 0-1,1-1 1,0 1 0,0-1 0,1-1-1,0 0 1,16 11 0,-20-16-46,0 0 0,0 0 1,0 0-1,0 0 0,0-1 1,1 1-1,-1-1 0,0 0 0,1-1 1,-1 1-1,1-1 0,0 0 1,-1 0-1,1 0 0,-1-1 0,1 1 1,5-3-1,-6 2-265,0 0 1,0-1-1,0 0 0,-1 0 1,1 0-1,0 0 0,-1 0 1,0-1-1,1 0 0,-1 0 1,4-5-1,17-24-5833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2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11763,'0'0'1181,"0"0"-653,5 30-166,41 192 1614,-36-180-1512,32 116 287,-37-142-741,2 1 0,0-1 1,0-1-1,2 1 1,0-1-1,0-1 0,13 15 1,-21-28-24,1 1 1,-1 0-1,1 0 1,-1-1 0,1 1-1,-1-1 1,1 0 0,0 1-1,0-1 1,0 0-1,0 0 1,0 0 0,0 0-1,0 0 1,0-1 0,0 1-1,1-1 1,-1 1-1,3-1 1,-3 0-59,0-1 0,-1 1 0,1-1 0,0 0-1,-1 1 1,1-1 0,-1 0 0,1 0 0,-1 0 0,1 0 0,-1 0 0,0-1 0,1 1 0,-1 0-1,0-1 1,0 1 0,0-1 0,0 1 0,1-2 0,4-12-691,1 1 0,-2-1 1,0 0-1,4-24 0,-1 9-222,1 17 807,0 20 325,4 27 532,-12-30-576,2 4-20,10 35 628,3 0 0,1-1 0,26 46-1,-35-76-506,0 0 0,0-1 0,1 0-1,0 0 1,1-1 0,14 11 0,-18-16-134,1 0 0,-1-1 1,1 0-1,0 0 0,0-1 1,1 0-1,-1 0 0,1-1 0,0 0 1,-1 0-1,1-1 0,9 1 1,-13-2-54,1 0 0,-1 0 1,0 0-1,0-1 1,1 1-1,-1-1 0,0 0 1,0-1-1,0 1 0,0-1 1,0 0-1,0 0 1,-1 0-1,1 0 0,-1 0 1,1-1-1,-1 0 1,0 0-1,0 0 0,0 0 1,0 0-1,0-1 1,-1 1-1,0-1 0,0 1 1,0-1-1,0 0 0,0 0 1,-1 0-1,1 0 1,0-6-1,2-8 3,0-1-1,-2 1 1,0-1 0,0 0-1,-4-36 1,1 44-25,-1 0 0,-1-1 0,0 1 0,0 0 0,-1 1 0,-1-1 0,0 1 0,0-1 0,-1 1 0,0 1 0,-1-1 0,0 1 0,-13-13 0,15 16 4,0 1 0,0 0 0,-1 0-1,1 1 1,-1 0 0,-1 0 0,1 0 0,0 1 0,-1-1 0,0 2 0,1-1 0,-1 1 0,0 0 0,0 0 0,-1 1 0,1 0 0,0 0 0,0 1 0,-1 0 0,1 0-1,0 1 1,-13 2 0,16-1 0,-1 0 1,1 0-1,-1 1 0,1-1 0,0 1 0,0 0 0,0 1 0,0-1 0,0 1 1,1-1-1,0 1 0,0 0 0,0 1 0,0-1 0,0 0 0,1 1 0,0-1 1,0 1-1,0 0 0,1 0 0,-1 0 0,0 6 0,-2 10 6,1-1-1,0 1 1,2 0-1,1 22 1,0-36-1,0-1 0,1 1 0,0 0 0,0-1 0,0 1 0,1-1 0,0 1 0,0-1 0,1 0 0,0 0 0,0 0 0,0 0 0,1-1 0,0 1 1,9 9-1,-6-9 37,1 1 1,-1-2 0,2 1 0,-1-1 0,0 0 0,1-1 0,0 0 0,0 0-1,18 4 1,6-2-630,1 0-1,0-3 0,0-1 1,0-1-1,38-5 0,-6-3-4018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3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88 225 10322,'0'0'3762,"0"0"-2732,0 0-861,0 0-23,0 0 54,0 0 210,4-11-247,1-6-355,-1 0 0,0-1-1,-2 0 1,2-28 0,-4 40 25,0 0 0,0 0 0,-1 0-1,0 0 1,0 0 0,0 0 0,-1 1 0,0-1 0,-3-7 0,3 11 119,1 0 1,0 0 0,-1 0 0,0 0 0,1 0-1,-1 0 1,0 0 0,0 0 0,0 1 0,0-1-1,-1 1 1,1-1 0,0 1 0,0 0 0,-1 0-1,1 0 1,-1 0 0,1 1 0,-1-1 0,1 0-1,-1 1 1,-3 0 0,4 0 48,1 0 0,-1 0 0,1 0-1,-1 1 1,1-1 0,-1 0 0,1 1 0,-1-1 0,1 1-1,-1 0 1,1 0 0,-1-1 0,1 1 0,0 0 0,0 0-1,-1 0 1,1 0 0,0 0 0,0 1 0,0-1 0,0 0 0,0 0-1,1 1 1,-1-1 0,0 1 0,0-1 0,1 1 0,-1-1-1,1 1 1,0-1 0,-1 3 0,-6 55 197,6-52-148,0 23 440,0 0 1,2 0-1,2 0 1,0 0-1,2-1 0,13 46 1,-15-66-445,0 0 1,0-1-1,1 1 1,0-1-1,1 0 1,0 0-1,0-1 0,1 1 1,-1-1-1,2 0 1,-1-1-1,1 1 1,0-1-1,0 0 1,1-1-1,-1 0 1,1 0-1,0-1 1,1 0-1,-1 0 0,1-1 1,0 0-1,0-1 1,0 1-1,17 1 1,-14-4-273,-1 1 0,0-1 1,1-1-1,-1 0 0,0 0 1,1-1-1,-1-1 0,20-6 1,19-18-3494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3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12107,'0'0'3724,"0"0"-2661,-27 12-1080,-84 45-15,105-53 31,-1-1 0,1 1 0,0 0 0,1 1 0,-1-1 0,1 1 0,0 0 0,0 1 0,0-1 0,1 1 0,0 0 0,0 0 0,0 0 0,1 1 0,0-1 0,0 1 0,1 0 0,-1-1 0,2 1 0,-1 0 0,1 1 0,0-1 0,0 0 0,1 9 0,0-13-4,0-1 1,0 0-1,1 1 1,-1-1-1,1 1 1,0-1 0,0 0-1,-1 1 1,2-1-1,-1 0 1,0 0 0,0 0-1,1 0 1,-1 0-1,1 0 1,-1 0-1,1 0 1,0-1 0,0 1-1,0-1 1,0 1-1,0-1 1,0 0-1,0 1 1,0-1 0,0 0-1,5 1 1,6 2-12,0-1 0,0 0 0,27 1 0,-31-3 21,116 5 6,-86-5 61,0 0 0,0 3 1,61 13-1,-95-16-38,-1 0 1,0 0-1,0 1 0,0-1 1,0 1-1,0 0 0,0 0 1,0 1-1,-1-1 0,1 1 1,-1 0-1,0 0 0,0 0 1,0 0-1,0 1 0,0-1 1,-1 1-1,4 5 0,-5-5 32,0 0-1,0 0 1,0 0-1,0 0 1,-1 0 0,1 0-1,-1 0 1,0 0-1,-1 0 1,1 1-1,-1-1 1,1 0-1,-1 0 1,-1 0-1,1 0 1,0 0-1,-1-1 1,0 1-1,0 0 1,-3 4-1,-3 4 42,-1 1-1,-1-1 0,0 0 0,-1-1 1,0 0-1,0-1 0,-1 0 0,-1-1 1,1-1-1,-1 0 0,-1 0 0,0-1 1,-17 6-1,17-8-233,1-1-1,-1-1 1,0 0 0,0 0-1,0-2 1,-19 1 0,22-2-312,1-1 1,0 0 0,0 0 0,0-1-1,0-1 1,0 0 0,0 0 0,0-1-1,-10-6 1,-33-21-9380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4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1 301 9058,'0'0'4193,"0"0"-2689,0 0 112,0 0-711,44-154-137,-26 114-328,-6 5-72,-4 6-8,-1 9-352,-2 6 16,-3 6-24,3 8-104,5 0-224,0 2-784,5 13-2881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11626,'0'0'2065,"0"0"-1073,0 0-312,0 0-472,0 0 32,25 118 112,14-9 281,18 33-73,7 16-384,-7-23-40,-17-30-88,-16-36-48,-6-14 0,-4 5-440,-6 9-1129,-6-13-1087,-2-23-5130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0 178 3225,'0'0'7229,"0"0"-4966,0 0-1737,0 0-338,0 0 9,0 0 246,21-8 224,145-58 484,-131 52-954,145-49 100,-155 56-298,1 1 1,0 1 0,0 1-1,1 1 1,31 2 0,-56 1 1,0 0 1,0 1-1,0-1 0,0 1 1,1 0-1,-1 0 0,0 0 1,0 0-1,0 0 0,-1 0 1,1 0-1,0 0 0,0 1 1,-1-1-1,1 1 1,-1-1-1,1 1 0,-1 0 1,1-1-1,-1 1 0,0 0 1,0 0-1,0 0 0,0 0 1,0 0-1,-1 0 0,1 0 1,-1 1-1,1-1 0,-1 2 1,3 10 0,-2 1 1,1-1-1,-2 23 0,-1-23 0,-2 64 41,-24 130 0,23-182-63,1 2-187,3-26-51,0-10-991,2-20 1020,0 1 1,2-1 0,1 1-1,1 0 1,1 0 0,1 0-1,2 1 1,0 1-1,2 0 1,1 0 0,20-29-1,-28 48 290,-1 1 0,1 0 0,0 0 0,0 0 0,0 0 0,1 1-1,-1 0 1,9-4 0,-12 6-38,0 1 0,0 0 0,0 0 0,0 0 0,0 1 0,1-1 0,-1 0 0,0 1 0,0-1 0,1 1 1,-1 0-1,0 0 0,1 0 0,-1 0 0,0 0 0,1 1 0,-1-1 0,0 1 0,1-1 0,-1 1 0,0 0 0,0 0 0,0 0 0,0 0 0,0 0 0,0 1 0,0-1 0,0 0 0,2 3 0,10 13 289,-1 2 0,-1-1 1,0 2-1,-2-1 0,0 2 0,7 20 0,18 34-118,-26-56-147,32 51 14,-38-67-57,-1 1 0,1-1 0,-1 0 0,1 0 0,0 0 0,0-1 1,1 1-1,-1-1 0,1 0 0,-1 1 0,1-2 0,-1 1 0,1 0 0,0-1 0,0 1 1,5 0-1,-8-2-21,1 0 0,-1-1 1,1 1-1,0 0 0,-1 0 0,1-1 1,-1 1-1,1-1 0,-1 0 1,1 1-1,-1-1 0,1 0 0,-1 0 1,1 0-1,-1 0 0,0 0 1,0 0-1,0 0 0,0-1 0,0 1 1,0 0-1,0-1 0,0 1 1,0-1-1,0 1 0,-1-1 0,1 1 1,0-1-1,0-2 0,12-57-1056,-11 52 817,15-233-3923,-16 227 7161,0 52-2431,8 111 949,-7-130-1375,1-1 1,1 1 0,0-1-1,1 0 1,1 0 0,10 20-1,-14-34-124,0 0-1,0 0 0,0 0 0,0 0 0,0-1 1,1 1-1,0-1 0,-1 1 0,1-1 0,0 0 1,0 0-1,0 0 0,0 0 0,0-1 0,5 2 1,1 0-516,-1-1 0,2 0 1,-1 0-1,17 0 0,13-2-5496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5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 6809,'0'0'4536,"0"0"-3253,-23 17-1123,-75 60-77,87-69 123,1 1 0,0 0 1,0 1-1,1-1 0,1 2 0,-12 17 1,17-23-83,0 1 0,0 0 0,1 0 1,0 0-1,1 1 0,-1-1 1,1 0-1,0 1 0,1-1 0,0 0 1,0 1-1,1 7 0,0-9-80,0 0-1,0 0 0,1-1 1,0 1-1,0-1 1,0 1-1,0-1 1,1 0-1,-1 0 1,1 0-1,1 0 1,-1 0-1,0-1 1,1 0-1,-1 1 1,1-1-1,0 0 1,0-1-1,1 1 1,-1-1-1,7 3 1,5 2 104,1 0 1,-1-1-1,1 0 1,30 4-1,-20-5-92,-1-2 0,1-1 0,0-1-1,42-4 1,-56 2-105,-1-1-1,1-1 0,0 0 1,-1-1-1,0 0 1,0 0-1,0-2 1,-1 1-1,1-2 0,-1 1 1,-1-2-1,11-8 1,-4 0-585,0-2 0,-2 0 0,0-1 0,-1-1 0,14-24 0,4-23-4896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5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12443,'0'0'1836,"0"0"-749,0 0-671,-4 28-151,-5 34 5,2 1 1,4 0-1,4 66 0,14-39-169,3 0 1,34 99 0,-3-13-3228,-48-172 1418,-1-8-623,0-17-1680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6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5009,'0'0'1607,"0"0"-5,0 0 185,0 0-208,24 6-251,75 24-29,-91-26-1193,0 0-1,-1 0 1,1 1-1,-1 0 0,0 1 1,0 0-1,-1 0 1,0 0-1,0 0 1,0 1-1,-1 0 1,4 8-1,13 14 79,-14-20-159,1 3 42,2 0 1,22 19-1,-31-29-68,1 0 0,0 1 0,1-2-1,-1 1 1,0 0 0,0 0 0,1-1 0,-1 0-1,1 0 1,-1 0 0,1 0 0,0 0 0,-1-1-1,1 1 1,0-1 0,-1 0 0,8-1-1,-9 0-51,1 0 0,-1 0 0,1-1 0,-1 1-1,1-1 1,-1 1 0,0-1 0,0 0 0,0 0-1,0 0 1,0 0 0,0 0 0,0 0 0,-1-1 0,1 1-1,-1 0 1,0-1 0,2-4 0,18-54-1508,-20 56 1455,6-37-553,3-57 1,-9 89 3415,-1 50-2280,2 1 0,2 0 0,14 58 0,-14-81-350,1-1 1,0 0-1,2 0 0,0-1 1,1 0-1,0 0 0,1 0 1,1-1-1,0-1 0,19 20 1,-23-28-110,1-1 0,0 0 0,-1 0 0,2 0 1,-1-1-1,0 0 0,1-1 0,13 5 1,-16-6-32,0-1 1,-1 0 0,1 0 0,0 0 0,-1-1-1,1 1 1,0-1 0,0 0 0,0-1-1,-1 1 1,1-1 0,0 0 0,0 0-1,-1-1 1,1 1 0,-1-1 0,5-2 0,1-4-369,-1 0 1,0-1-1,0 0 1,-1-1-1,0 0 1,-1 0 0,12-22-1,8-23-4128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6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5569,'0'0'1336,"0"0"-718,0 0 41,0 0 540,0 0-255,0 0-120,7 9-53,8 14-402,-1 2-1,-1-1 1,-1 2 0,-1 0 0,11 41-1,-19-57-313,11 34 77,-2 2-1,-2-1 1,-1 1-1,3 78 1,-12-123 0,0-1 493,0-6 561,-3-90-868,0 62-402,2 0-1,1 0 1,2 0 0,1 0-1,1 0 1,15-55 0,-14 75 33,-3 7 46,0 1 0,0 0 0,0 0 1,1 0-1,-1 1 0,1-1 0,1 1 0,-1-1 0,1 1 0,0 0 0,7-7 0,-10 11 2,0 1-1,1 0 0,-1-1 1,0 1-1,0 0 0,0-1 1,0 1-1,0 0 0,0 0 1,0 0-1,1 0 0,-1 0 1,0 0-1,0 0 0,0 0 1,0 1-1,0-1 0,0 0 1,1 1-1,-1-1 0,0 1 1,0-1-1,0 1 0,0-1 1,0 1-1,-1 0 0,1-1 1,0 1-1,0 0 0,0 0 1,-1 0-1,1 0 0,0 0 1,0 1-1,26 40-146,-22-33 137,20 34 28,-3 1 0,-1 1-1,-3 1 1,-1 1 0,-2 0-1,-3 1 1,8 62 0,-15-87 45,-5-23-55,0 0 1,0 0-1,0 0 0,0 0 1,0 0-1,0 0 1,0 1-1,0-1 0,0 0 1,1 0-1,-1 0 0,0 0 1,0 0-1,0 0 1,0 0-1,0 0 0,0 0 1,0 1-1,0-1 1,0 0-1,0 0 0,0 0 1,0 0-1,1 0 0,-1 0 1,0 0-1,0 0 1,0 0-1,0 0 0,0 0 1,0 0-1,0 0 1,0 0-1,1 0 0,-1 0 1,0 0-1,0 0 1,0 0-1,0 0 0,0 0 1,0 0-1,0 0 0,1 0 1,-1 0-1,0 0 1,0 0-1,0 0 0,0 0 1,0 0-1,0 0 1,0 0-1,0 0 0,0-1 1,1 1-1,-1 0 0,0 0 1,0 0-1,0 0 1,0 0-1,0 0 0,0 0 1,0 0-1,0 0 1,0-1-1,0 1 0,0 0 1,10-35 581,-7 22-704,5-23 192,35-131-627,-36 146 402,1-1 0,0 1 1,2 0-1,1 1 0,17-26 1,-27 45 146,-1 0 0,1 0 0,-1 0 0,1 0 1,0-1-1,0 1 0,-1 0 0,1 0 0,0 0 1,0 1-1,0-1 0,0 0 0,0 0 0,0 0 1,0 1-1,1-1 0,-1 1 0,0-1 0,0 1 1,0-1-1,1 1 0,-1-1 0,0 1 0,1 0 0,-1 0 1,0 0-1,1 0 0,-1 0 0,0 0 0,0 0 1,1 0-1,-1 1 0,0-1 0,1 0 0,-1 1 1,0-1-1,0 1 0,0-1 0,1 1 0,-1 0 1,0-1-1,0 1 0,0 0 0,0 0 0,0 0 1,0 0-1,-1 0 0,1 0 0,0 0 0,0 0 0,-1 0 1,1 0-1,0 2 0,7 10-10,-2 0-1,0 0 1,8 27 0,-10-27 42,17 49 135,-9-23-133,1-2-1,2 0 1,35 64-1,-48-99-54,-1 0-1,1 1 1,0-1-1,0 0 1,0 0-1,0 0 1,0 0-1,1 0 1,-1 0 0,1 0-1,-1-1 1,5 2-1,-5-2-99,-1-1 0,0 1 0,1-1 1,-1 0-1,1 0 0,-1 0 0,0 0 0,1 0 0,-1 0 1,1 0-1,-1-1 0,0 1 0,1 0 0,-1-1 0,0 1 0,1-1 1,-1 1-1,0-1 0,0 0 0,1 0 0,-1 1 0,0-1 1,0 0-1,0 0 0,0 0 0,0 0 0,1-2 0,13-18-4395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3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22 4993,'0'0'796,"0"0"-314,0 0-33,0 0 275,0 0-148,0 0 5,21-4 171,-4 1-563,5-2 237,1 1 0,0 1 0,-1 1 0,1 1 0,26 3 1,-34 0-246,0 1 1,0 1 0,-1 1-1,0 0 1,0 1-1,0 0 1,0 1 0,-1 1-1,-1 0 1,23 18 0,-27-20-79,-1 1 0,0 0 1,-1 0-1,1 0 0,-1 1 0,-1 0 1,1 0-1,-1 1 0,-1-1 0,0 1 1,0 0-1,-1 0 0,0 1 0,0-1 1,-1 0-1,0 1 0,1 16 0,-3-18-53,-1-1-1,1 0 0,-1 1 1,0-1-1,-1 0 0,0 0 0,0 0 1,0 0-1,-1 0 0,0 0 0,-1-1 1,1 1-1,-9 11 0,4-10-25,0 1 0,-1-1 0,0-1 0,0 0 0,0 0 0,-1-1 0,0 0 0,-13 6 0,-6-1-5,0-1 1,-1-2-1,0 0 1,0-2-1,-1-2 0,0 0 1,0-3-1,-40-1 1,65 0-41,1 0 0,0-1 1,0 1-1,-1-1 1,1 0-1,0-1 0,0 1 1,0-1-1,0 0 1,0 0-1,0-1 0,1 1 1,-9-7-1,11 7-173,-1 0-1,1 0 1,0-1-1,1 1 1,-1-1-1,0 1 0,1-1 1,-1 1-1,1-1 1,0 0-1,0 0 1,0 0-1,0 0 1,0 0-1,1 0 1,-1 0-1,1 0 0,0 0 1,0 0-1,0 0 1,0 0-1,0 0 1,1 0-1,0 0 1,1-4-1,6-9-3508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27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1 462 9354,'0'0'1512,"0"19"-477,0 37 49,2 0-1,2 0 1,15 68-1,-13-102-829,1 0 0,18 38 1,-24-56-261,1 0 0,0 0 0,0-1 0,0 1 1,0 0-1,1-1 0,-1 1 0,1-1 1,0 0-1,0 0 0,0 0 0,1 0 1,-1-1-1,1 1 0,-1-1 0,1 0 1,0 0-1,0 0 0,0 0 0,0-1 0,0 0 1,7 2-1,-10-4-29,-1 1 0,1 0 1,-1 0-1,1-1 0,-1 1 0,1 0 1,0-1-1,-1 1 0,1 0 0,-1-1 1,1 1-1,-1-1 0,0 1 0,1-1 1,-1 1-1,0-1 0,1 0 0,-1 1 1,0-1-1,1 1 0,-1-1 0,0 0 1,0 1-1,0-1 0,0 1 0,1-1 1,-1 0-1,0 1 0,0-1 0,-1-1 1,2-26-989,-1 21 610,-2-33-902,-2 1 0,-10-44 0,7 43 2036,1 0 0,-1-46-1,8 83-676,0 0-1,0 0 0,0 0 1,0 0-1,0 0 0,1 0 1,0 0-1,-1 1 0,1-1 1,0 1-1,0-1 0,0 1 1,1 0-1,-1 0 0,0 0 1,1 0-1,0 0 0,-1 0 1,1 1-1,0-1 0,0 1 1,0 0-1,0 0 0,4-1 1,-3 0 31,0 1-1,0-1 1,0 1 0,1 0-1,-1 0 1,0 1 0,1-1 0,-1 1-1,0 0 1,1 0 0,-1 0-1,0 1 1,0-1 0,1 1 0,-1 0-1,0 1 1,0-1 0,5 3 0,-4 0-42,0 1 1,0 0-1,0 1 1,0-1-1,-1 1 1,0 0-1,0 0 1,-1 0-1,5 11 1,22 68 465,-22-61-337,4 15-100,-3-9-38,1 0 0,1-1 1,24 44-1,-32-67-22,1 0-1,0 0 1,0 0 0,0 0 0,1-1-1,0 0 1,0 0 0,0 0 0,1 0-1,0-1 1,0 0 0,0 0-1,0-1 1,1 1 0,-1-1 0,1-1-1,0 1 1,-1-1 0,1-1 0,0 1-1,8 0 1,-5-1-22,0-1 0,-1 0 0,1 0-1,0-1 1,-1 0 0,1 0 0,-1-1-1,1-1 1,10-4 0,-16 5 19,1-1 0,-1 1 0,1-1 1,-1-1-1,0 1 0,0-1 0,0 1 0,-1-1 0,1 0 0,-1 0 0,0-1 1,0 1-1,0-1 0,-1 1 0,0-1 0,0 0 0,0 0 0,2-8 0,-1 2 37,0-1 0,0 0-1,-1 0 1,-1 0 0,0 0-1,0 0 1,-1 0 0,-1 0-1,0 0 1,-1 0 0,0 0-1,-5-14 1,5 18 4,-2 1 1,1 0-1,-1 0 0,0 0 0,0 1 1,-1-1-1,0 1 0,0 0 1,0 1-1,-1-1 0,0 1 1,0 0-1,0 0 0,-1 1 1,1 0-1,-1 0 0,0 0 0,-1 1 1,-11-4-1,6 3-59,0 1 0,0 0-1,0 0 1,-1 1 0,1 1 0,-1 1 0,1-1 0,0 2-1,-1 0 1,1 1 0,0 0 0,0 1 0,-14 5-1,20-6 7,0 1-1,0 0 0,1 1 1,-1-1-1,1 1 0,0 1 1,0-1-1,0 1 0,1 0 1,-1 0-1,1 1 0,1-1 1,-1 1-1,1 0 0,0 0 0,0 1 1,1-1-1,0 1 0,0 0 1,0 0-1,1 0 0,0 0 1,1 0-1,-2 14 0,2-13 13,0 1 0,0-1 0,1 1 0,1-1 0,-1 1 0,1 0 0,1-1 0,0 0 0,0 1 0,5 12 0,-4-16-1,-1-1 1,1 0-1,0 0 0,0 0 1,0-1-1,0 1 1,1-1-1,0 1 0,-1-1 1,1 0-1,1-1 0,-1 1 1,0-1-1,0 1 1,1-1-1,-1-1 0,1 1 1,0-1-1,0 0 1,5 1-1,-1 0-15,0 0 0,1-1 0,-1 0 0,1-1 0,-1 0 0,0-1 0,1 1 0,-1-2 0,0 0 0,1 0 0,-1 0 0,0-1 0,0 0 0,-1-1 0,1 0 1,-1-1-1,14-8 0,-12 4-67,0 0 1,-1 0 0,0-1 0,0 0 0,-1-1 0,0 0 0,-1 0 0,0-1-1,-1 0 1,0 0 0,8-25 0,-7 11 58,9-19 117,-16 44-90,0 1 1,0 0 0,0 0-1,0 0 1,0-1 0,1 1 0,-1 0-1,0 0 1,0 0 0,0 0-1,0-1 1,0 1 0,1 0 0,-1 0-1,0 0 1,0 0 0,0 0-1,1 0 1,-1 0 0,0-1 0,0 1-1,0 0 1,1 0 0,-1 0-1,0 0 1,0 0 0,0 0 0,1 0-1,-1 0 1,0 0 0,0 0-1,1 0 1,-1 0 0,0 0-1,0 0 1,0 1 0,1-1 0,-1 0-1,0 0 1,0 0 0,0 0-1,1 0 1,-1 0 0,0 0 0,0 1-1,0-1 1,0 0 0,0 0-1,1 0 1,-1 0 0,0 1 0,0-1-1,0 0 1,0 0 0,0 0-1,0 1 1,0-1 0,0 0 0,0 0-1,1 0 1,-1 1 0,0-1-1,5 17 77,-4-15-42,4 22 184,2 0 0,1-1 0,1 0 0,1 0 0,19 31 0,-24-47-207,0 1 1,0-1 0,1 0-1,0-1 1,0 1 0,1-1-1,0 0 1,0-1 0,0 0-1,1 0 1,-1-1 0,1 1 0,0-2-1,0 1 1,1-1 0,-1 0-1,1-1 1,16 3 0,-12-4-36,0 0 1,1-1 0,-1 0 0,0-1-1,0-1 1,0 0 0,0-1 0,0 0-1,0-1 1,0 0 0,-1-1 0,21-11-1,-18 7-56,-1-1-1,0-1 1,-1 0-1,0 0 1,-1-1-1,0-1 0,-1 0 1,-1-1-1,14-22 1,-12 15 106,-2 0 1,0-1 0,-2-1-1,0 0 1,-1 0 0,-2 0-1,0-1 1,-2 0-1,0 0 1,-2 0 0,0 0-1,-2 0 1,0 0 0,-7-31-1,3 27 50,-2 0 0,0 1 0,-2 0 0,-1 0 0,-1 1-1,-1 0 1,-1 1 0,-2 1 0,0 0 0,-2 0 0,-34-36 0,16 31 35,35 29-113,-1-1 1,0 1-1,1-1 1,-1 1-1,1-1 1,-1 1-1,0-1 1,1 1-1,-1 0 1,0 0-1,0-1 1,1 1-1,-1 0 1,0 0-1,0 0 1,1 0-1,-1 0 1,0 0-1,0 0 1,1 0-1,-1 0 1,0 0-1,0 0 0,1 0 1,-1 1-1,0-1 1,1 0-1,-1 0 1,0 1-1,1-1 1,-1 1-1,0-1 1,1 0-1,-1 1 1,1-1-1,-1 1 1,1-1-1,-1 1 1,1 0-1,-1-1 1,1 1-1,-1 0 1,1-1-1,0 1 1,-1 0-1,1-1 1,0 1-1,0 0 1,0-1-1,-1 1 1,1 0-1,0 0 1,0-1-1,0 3 1,-2 24-9,1 0 1,2 0-1,0 0 1,2 0 0,1 0-1,1-1 1,1 1-1,1-1 1,2 0-1,1-1 1,17 34-1,11 12 67,4-2 0,77 100-1,-75-113-3,68 70-1,-90-106-289,0 1 1,2-2-1,0-1 1,1-2-1,49 26 0,-35-25-2445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1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7418,'0'0'1921,"0"0"-671,0 0 4,0 22-133,3 68 667,14 93 1,-8-129-1538,-1-12-363,-2 0 0,1 47 0,-11-90-5287,-5-4-3498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8858,'0'0'1702,"0"0"-954,0 0-243,0 0 603,4 27 22,21 176 686,-12 301-1255,-13-406-2935,-1-94-998,-3-4-1661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2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1 129 5249,'0'0'1889,"0"0"-129,0 0 352,0 0-775,0 0-393,148-13 264,-101 13-432,2-2-256,3-3 169,-2-2-513,-3-4 24,-5-2-200,-8 0 0,-7-12-585,-9 5-1879,-11 0-3945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9498,'0'0'1816,"0"0"-1415,0 0 391,0 0 472,8 156-184,4-81-272,0 10 1,1 1-449,2 1-72,-3-5-240,0-4-48,-7 31-656,-5-20-2169,0-9-7465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10266,'0'0'1721,"0"0"-1001,0 135-376,5-70 792,0-1-40,0-4-592,4 0-328,4-9-48,-1-6-80,0-10-96,-2-8-72,0-9-1096,-5-7-704,-2-7-4314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5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7802,'0'0'1560,"0"0"-880,0 0 216,0 0 769,0 0-465,0 0-392,163-120-176,-111 102-216,5 3 8,2 4-15,0 4-401,-2 0 80,-3 3-88,-12 2-168,-7-1-321,-18-1-1015,-7-1-544,-10-1-3458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5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8426,'0'0'3080,"0"0"-1823,10 120-17,4-58 504,1 4-871,5-1-305,0-5-376,2-7-112,0-8-80,8-21-304,-8-8-1881,-2-16-4184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1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25 10386,'0'0'1921,"0"0"-594,0 0-7,0 0-148,0 0-321,-9-4-296,0 0-504,-1 0 0,0 1 1,-1 0-1,1 1 0,0 0 1,-1 1-1,1 0 0,-1 1 0,1 0 1,-1 0-1,1 1 0,-1 1 1,1-1-1,-1 2 0,1 0 1,-12 4-1,0 5-54,1 1 1,1 0-1,0 2 0,1 0 1,1 1-1,0 1 0,1 1 1,-16 21-1,26-30 2,0 1 0,1-1-1,0 1 1,0 0 0,1 0 0,1 1 0,0 0-1,0-1 1,1 1 0,0 1 0,1-1 0,1 0-1,-1 0 1,2 1 0,0-1 0,0 1 0,1-1-1,0 1 1,5 18 0,-2-19 3,1 1 0,1-1 1,-1 0-1,2 0 0,-1-1 0,2 0 1,-1 0-1,1 0 0,1-1 0,0-1 0,0 1 1,0-1-1,1-1 0,1 0 0,-1 0 1,13 5-1,-2-2 32,0 0-1,1-2 1,0 0 0,0-2 0,1 0-1,-1-2 1,43 4 0,-43-7 10,-1-1-1,1-1 1,0 0 0,0-2-1,0 0 1,-1-2 0,0 0 0,0-2-1,0 0 1,-1-1 0,0-1-1,0-1 1,-1-1 0,-1-1-1,0 0 1,32-28 0,-38 29 150,-2 4-1189,-4 1-3493,-6 6-628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2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5737,'0'0'2872,"0"0"-1244,0 0-776,0 0-208,0 0 11,0 0 33,9 1 216,103 12 404,1-5-1,120-6 0,-210-3-1280,0-1-1,0-1 0,0 0 0,0-2 1,0-1-1,-1-1 0,0 0 0,22-12 1,-44 19-84,1 0 1,-1-1-1,0 1 1,1 0-1,-1 0 1,0-1-1,0 1 1,1 0 0,-1-1-1,0 1 1,0 0-1,0-1 1,1 1-1,-1 0 1,0-1-1,0 1 1,0 0 0,0-1-1,0 1 1,0-1-1,0 1 1,0 0-1,0-1 1,0 1-1,0 0 1,0-1 0,0 1-1,0-1 1,0 1-1,0 0 1,0-1-1,0 1 1,-1 0-1,1-1 1,0 1 0,0 0-1,0-1 1,-1 1-1,1-1 1,-11-3-3662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94 5553,'0'0'1003,"0"0"-193,0 0 275,-3 24 66,-7 77-287,9-92-761,1-1-1,0 1 0,0 0 1,1-1-1,0 1 0,0 0 1,1-1-1,0 1 1,0-1-1,1 0 0,0 0 1,1 0-1,0 0 1,0 0-1,6 8 0,15 29 167,-74-133 3499,39 74-3774,1-1 1,0 0-1,1 0 1,0-1-1,1 0 1,1 0 0,1-1-1,0 0 1,1 0-1,1 0 1,-1-18-1,4 33-8,0 0-1,1 0 1,0 0-1,-1 0 1,1 1-1,0-1 0,0 0 1,0 0-1,0 1 1,0-1-1,0 1 1,0-1-1,1 1 1,-1-1-1,0 1 0,1 0 1,-1 0-1,1 0 1,0 0-1,-1 0 1,1 0-1,0 0 0,0 0 1,-1 1-1,1-1 1,0 0-1,0 1 1,0 0-1,0-1 1,0 1-1,0 0 0,2 0 1,14-1-20,0 0 0,28 2-1,-24 0 14,-14-1 13,0 0 0,0 1 0,-1 0 0,1 0 0,0 1 0,0 0 0,-1 0 0,1 1 0,-1 0 0,0 0 0,0 1-1,0 0 1,0 0 0,-1 1 0,0-1 0,1 2 0,5 5 0,-5-3 4,-1 1 0,1 0 0,-2 0 0,1 0 0,-1 0-1,0 1 1,-1 0 0,0 0 0,-1 0 0,0 1 0,-1-1 0,2 13 0,-2-9-15,0 5 13,1-1 0,0 0 0,2 0 0,11 33 0,-14-46 6,1-1 0,-1 1 1,1-1-1,0 0 1,0 0-1,0 0 1,0 0-1,1 0 1,0-1-1,0 0 1,0 1-1,0-1 0,0-1 1,0 1-1,1-1 1,-1 1-1,1-1 1,0-1-1,0 1 1,0-1-1,-1 0 0,11 2 1,-5-2 25,-1 0 0,1-1-1,0 0 1,-1-1 0,1 1 0,-1-2 0,1 1 0,-1-2-1,1 1 1,-1-1 0,0 0 0,0-1 0,0 0 0,-1-1-1,0 0 1,1 0 0,-2 0 0,1-1 0,-1-1 0,1 1-1,-2-1 1,1 0 0,-1-1 0,0 1 0,-1-1 0,6-10-1,-6 11 89,-1 0 0,-1-1-1,1 1 1,-1-1-1,0 0 1,-1 1 0,1-1-1,-2 0 1,1 0-1,-1-1 1,0 1 0,-1 0-1,0 0 1,0-1-1,-1 1 1,-3-14-1,1 12-45,0 0 0,-1 1-1,-1-1 1,1 1-1,-1 0 1,-1 0 0,0 0-1,0 1 1,-1 0 0,0 0-1,0 1 1,-13-10-1,6 5-21,-1 1 0,0 1 0,0 0 0,-1 1 0,-34-13 0,45 20-73,0 0 0,-1 0 0,1 0 0,0 1-1,-1 0 1,1 0 0,-1 1 0,0-1 0,1 1 0,-1 1-1,0-1 1,1 1 0,-1 0 0,1 0 0,-1 0 0,1 1-1,0 0 1,-1 0 0,1 0 0,0 0 0,0 1 0,1 0-1,-7 4 1,1 4-638,0 1 0,0-1 0,1 2 0,0-1 0,1 1 0,-9 20 0,1-1-4619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3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10114,'0'0'1979,"0"0"-865,0 0-466,0 0 28,0 0-148,0 0-146,1 11-41,32 261 1390,-9-93-1311,-20-140-502,-2-6-91,2 0-1,1-1 1,1 0-1,2 0 1,19 47-1,-20-70-5038,-7-8-409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3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6225,'0'0'1891,"0"0"-733,0 0-567,0 0-4,0 0 306,0 0 83,22-2-69,87-8 112,214-23 1398,-290 28-2616,80-13 547,-43-3-3502,-58 14-1015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4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6769,'0'0'4081,"0"0"-3385,0 113 145,0-50 303,13 1-224,4 3-560,5 0-312,18 21-48,-6-19-888,-2-9-3993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4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8978,'0'0'2040,"0"0"-1111,0 0 111,0 0 256,32 153-104,-20-102-328,-2 2-263,3-2-177,-6-2-336,3-6-88,0-10 0,0 0-368,-3-8-1881,-5-7-4952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5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9498,'0'0'1914,"0"0"-997,0 0 70,0 0 439,23 1-214,363 6 1171,-361-6-2493,38 0 329,-60-1-494,0-1 0,0 1-1,0-1 1,0 0 0,0 0 0,0 0 0,-1 0-1,1-1 1,5-2 0,7-9-5769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6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56 8194,'0'0'2666,"0"0"-1011,0 0-459,0 0 302,0 0-390,0 0-488,-13-9-261,-42-27-186,51 34-167,1 1 0,-1-1 0,0 1 0,1 0 0,-1 0 0,0 0 0,0 1 0,0-1 0,1 1 1,-1 0-1,0 0 0,0 0 0,0 1 0,0-1 0,1 1 0,-1 0 0,0 0 0,1 0 0,-6 3 0,-1 1-13,1 0 1,-1 1-1,1 1 0,-14 12 1,17-14 5,-10 9 3,-1 2 0,2 0-1,0 1 1,1 0 0,1 1 0,1 0 0,-19 37 0,25-42 24,0 1 1,1-1-1,1 1 1,0 1-1,1-1 0,0 0 1,1 1-1,1 0 1,0-1-1,1 1 1,1 0-1,4 25 0,-3-32 19,1-1-1,0 1 0,0-1 0,1 0 0,0 0 0,0 0 0,1-1 0,-1 1 0,2-1 0,-1 0 0,1-1 0,-1 1 0,2-1 0,-1 0 0,0-1 0,10 6 0,3 1 84,1-1 1,1 0-1,-1-1 1,35 9-1,-28-12-67,0 0 0,1-2-1,0 0 1,46-2-1,-55-2-45,0-2 0,-1 0 0,1-1 0,0-1 0,-1 0 0,0-2 0,31-13 0,148-76-3808,-137 69-2436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6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10962,'0'0'1673,"0"0"-713,0 0 640,0 0-175,0 0-537,126 0-384,-84 0 32,5-9-184,0 3-168,0-3-32,-5 2-152,-3 1 0,1 3-232,9 3-784,-7 0-1993,-10 0-4768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114 130 7602,'0'0'2011,"0"0"-692,0 0-262,0 0 9,0 0-285,0 0-273,-17 18-197,-53 63 148,66-76-382,1 0 0,0 0 0,0 1 0,1 0 1,-1-1-1,1 1 0,1 0 0,-1 0 0,1 0 0,0 0 0,0 0 0,0 0 1,1 1-1,0-1 0,1 0 0,-1 0 0,2 7 0,1 17 159,-3-18-195,1 1 0,1 0 0,1 0 0,-1-1 0,2 1-1,0-1 1,0 0 0,1 0 0,1 0 0,0-1 0,1 0 0,0 0-1,0 0 1,1-1 0,1 0 0,-1-1 0,13 10 0,-9-8-33,0-1 0,2 0 0,-1-1 1,1-1-1,0 0 0,1-1 0,0 0 1,0-1-1,0-1 0,1 0 0,0-2 1,0 1-1,21 0 0,-24-3 1,0 0 1,0-1-1,-1-1 0,1-1 0,0 1 1,0-2-1,-1 0 0,1 0 0,13-7 0,-17 6-7,0-1-1,-1-1 0,0 1 0,0-1 0,0 0 1,-1-1-1,1 0 0,-2 0 0,1-1 1,-1 0-1,0 0 0,7-13 0,-3 0 66,-1 0-1,-1 0 1,-1-1 0,-1 1 0,0-2-1,-2 1 1,0 0 0,-2-1-1,-1 0 1,0 0 0,-5-38-1,3 49-9,-1 1-1,-1 0 0,1-1 0,-2 1 0,1 1 1,-2-1-1,1 1 0,-1-1 0,-1 1 1,0 0-1,-1 1 0,1 0 0,-2 0 1,1 0-1,-1 1 0,-1 0 0,1 1 1,-1 0-1,-1 0 0,1 1 0,-18-9 0,11 7-37,0 0 0,-1 2 0,1 0 0,-1 1 0,0 0 0,-1 1 0,1 1 0,-1 1 0,1 1-1,-1 0 1,0 1 0,0 1 0,-26 5 0,35-4-38,0 1-1,0 0 1,0 1-1,0 0 1,1 0 0,0 1-1,-1 0 1,2 0-1,-1 1 1,1 0 0,0 1-1,0-1 1,-11 14-1,9-7-395,0-1-1,1 1 0,1 1 1,0 0-1,0 0 0,2 0 1,-8 27-1,4 7-5016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9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4489,'0'0'2400,"0"0"-1123,0 0-300,0 0 386,0 22-130,13 318 2706,9-29-2915,-22-308-1156,2 9-234,6-12-2970,-3-4-1602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39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9754,'0'0'2217,"0"0"-1425,0 0-640,0 0 320,0 0 192,0 0-120,57 149 112,-50-100-72,-2 0-240,-5-3-119,0-8-113,0-7-112,0-6-88,0-10-1417,0-6-695,0-9-4706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10 10522,'0'0'1418,"0"0"-625,0 0 58,0 0-173,0 0-59,0 0-274,-6 16-112,6-6-196,0 1 0,0-1-1,1 0 1,1 0 0,0 0-1,0 0 1,1 0 0,4 10-1,3 14 58,171 569 578,-101-350-670,-4-29-11,-113-332 405,-20-22-134,6-2 0,6-3 0,6-2 0,-22-147 1,56 247-250,1 0 1,2-1 0,6-70-1,-3 104-19,0-1 0,0 0 0,1 0 0,-1 1 0,1-1 0,0 1-1,0 0 1,1-1 0,0 1 0,-1 0 0,1 0 0,0 1 0,1-1 0,-1 0-1,1 1 1,-1 0 0,1 0 0,0 0 0,0 1 0,1-1 0,-1 1 0,0 0 0,1 0-1,0 0 1,-1 1 0,1 0 0,0-1 0,-1 2 0,1-1 0,0 1 0,0-1 0,0 1-1,0 1 1,0-1 0,-1 1 0,1-1 0,0 1 0,0 1 0,-1-1 0,1 1-1,0 0 1,-1 0 0,0 0 0,1 0 0,5 5 0,6 5-7,-1 0 0,-1 1 0,1 0 1,-2 1-1,0 0 0,21 33 0,-29-40 22,0 0-1,-1 1 1,0 0-1,0 0 1,-1 0-1,0 0 1,0 1 0,-1-1-1,0 1 1,-1-1-1,0 1 1,0 0-1,-1-1 1,0 1-1,-1 0 1,1 0-1,-5 16 1,1-17-7,1-1 0,-1 1 0,-1-1 0,1 0-1,-1-1 1,-1 1 0,1-1 0,-1 0 0,0 0 0,0-1 0,-1 1 0,0-1 0,-13 7 0,5-3 33,-1-1 0,-1 0 1,0-1-1,0-1 0,-23 6 1,32-10-167,0 0 1,0-1-1,0 0 1,0 0 0,0-1-1,0 0 1,0 0-1,-12-2 1,18-15-7410,2 3-1749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40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65 179 6129,'0'0'1719,"0"0"-81,-2 20-24,-1 11-1191,-6 113 1922,8-130-2127,2 1 0,0-1 0,0 0 0,2 1 0,0-1 0,0 0 0,1 0 0,8 18 0,-4-19-141,1 1 1,0-2-1,0 1 0,1-1 1,1 0-1,0-1 1,1 0-1,0-1 0,0-1 1,18 11-1,-22-15-21,-1-1-1,1 0 1,0 0 0,0-1-1,1 0 1,-1 0 0,1-1-1,-1 0 1,1-1 0,0 0 0,-1 0-1,1-1 1,0 0 0,0 0-1,0-1 1,-1 0 0,1-1-1,0 0 1,-1 0 0,10-5-1,-8 2-26,0-1 0,-1-1-1,0 0 1,-1 0 0,1 0-1,-1-1 1,-1-1 0,1 1-1,-2-1 1,1-1 0,9-17-1,-3 3-20,-1-1-1,-2 0 0,15-49 1,-20 55 15,-1 0 1,0-1-1,-1 1 1,-1-1-1,-1 0 1,-1 0-1,-1 0 1,-6-37-1,4 47 1,1 1 0,-1-1-1,-1 1 1,0 0 0,0 0-1,-1 1 1,0-1-1,-1 1 1,1 0 0,-2 1-1,1-1 1,-1 1 0,0 1-1,0-1 1,-1 1 0,0 0-1,0 1 1,-1 0-1,-15-7 1,2 3 32,0 1 1,0 1-1,0 1 1,-1 1-1,0 1 0,0 2 1,0 0-1,-1 1 0,1 1 1,-44 6-1,60-5-95,1 1 0,-1 0 0,1 0 0,0 0 0,0 1 0,0 0 0,0 0-1,0 0 1,1 1 0,-1 0 0,1 0 0,0 0 0,0 1 0,0 0 0,1 0 0,0 0 0,0 0 0,0 1-1,1-1 1,-1 1 0,-3 11 0,0 2-654,1 1 0,1 0-1,0-1 1,2 2 0,-2 33-1,3 18-5404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40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5905,'0'0'2457,"0"0"39,0 0-855,126 6-465,-76-6 8,2 0-320,2 0-39,-4 0-153,-3-4-472,-8-3-96,-7 1-24,-7 3-80,-8 1-96,-2 2-1337,-3-2-1791,-7 0-6042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41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5369,'0'0'1887,"0"0"-497,0 0-97,0 0 146,0 0-520,0 0-335,3 5-9,7 18-28,0 1-1,-2 0 0,-1 1 1,-1 0-1,5 39 0,5 137 113,-15-176-604,1 131 118,2 38-170,2-159-483,1-13-3357,-6-18-1564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41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10658,'0'0'1615,"0"0"-993,0 0-346,0 0 461,0 0 165,27-5-30,-26 5-869,251-37 1445,181 21-1847,-420 11-4143,-10-1-1905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0:41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5313,'0'0'3590,"0"0"-2260,0 0-771,0 0 199,0 0-5,0 0-261,0 3-87,3 70 738,3 0-1,15 77 0,44 145-589,-36-175-269,-5-19 40,-18-140-5291,-6 23-3053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1:4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1159 282 4201,'0'0'2514,"0"0"-554,0 0-434,0 0-183,0 0-439,-9 0-165,-6-3-519,3 1 625,0 1 1,0-1-1,-20 2 1,28 1-853,0 0 0,0 0 0,0 0 0,0 1 0,0 0 0,1-1 0,-1 1 1,1 1-1,-1-1 0,1 0 0,0 1 0,-4 4 0,-37 41 117,35-38-78,-39 51-7,3 2-1,-44 79 1,-63 150 18,102-194-12,-101 204 15,-134 386 0,252-583-34,5 2 1,-28 213-1,30 225 4,28-447-16,4 0 0,5 0-1,3-1 1,5-1 0,5-1-1,3-1 1,4-1 0,5-1 0,3-3-1,4 0 1,4-3 0,73 100-1,-52-95-27,4-3 0,4-2-1,4-5 1,3-3-1,3-3 1,191 124 0,-211-161 66,2-3 0,96 35 0,134 27 126,-251-83-170,104 27 16,1-6 0,175 15 1,312-1-19,243 34 110,-810-70-90,528 83-53,8-46 25,312-78 53,-801 18-29,1819-182 35,149-200-27,-1925 350-16,-2-6 0,-2-7 0,-3-7 1,-2-7-1,151-93 0,-134 59 12,211-167 0,-326 225-10,-1-3 1,-4-2 0,-1-2-1,-2-2 1,-4-2 0,-1-2 0,45-86-1,-55 77-6,-3-1 0,-3-2 0,-3 0-1,-3-1 1,15-108 0,-19 49 5,-6-1 1,-8-157-1,-7 224-21,-2-1 1,-4 1-1,-2 1 0,-2 0 0,-4 1 1,-2 1-1,-3 1 0,-2 1 0,-35-56 1,8 27 13,-3 3 1,-5 3 0,-2 2-1,-149-142 1,116 140 0,-4 3-1,-3 5 0,-3 4 1,-4 5-1,-139-60 1,-609-204-42,300 153 65,-857-154 1,897 249-10,-991-24 0,1239 105 15,-385 49 1,-236 131 71,449-80-91,298-70 8,-848 198 45,760-161-46,3 9 1,-267 130-1,-101 133-69,39 54-8,387-251 98,146-118-28,2 1 0,0 1 0,1 1-1,-22 39 1,17-8 140,26-54-393,0-1 1,0 1 0,0 0-1,0-1 1,1 1 0,0 0-1,0-1 1,0 1 0,0 0-1,0 0 1,1-1 0,0 1-1,0 0 1,0-1 0,1 4-1,15 9-7703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08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4561,'0'0'1623,"0"0"-867,0 0-300,0 0 494,0 0-57,-2 3-327,-4 9-43,2-1 1,0 1-1,0 0 1,1 0-1,0 0 1,1 1-1,-1 24 1,0-4-78,-10 117 496,9 217 1,6-193-647,-2-104-191,-10 246 116,6-267 151,3-26-801,1-36-4423,2-11-1384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08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5881,'0'0'1343,"0"0"-561,0 0 25,0 0 358,0 0-47,0 0-219,14 27-175,86 188 452,-3 0 418,241 387 1,-327-582-1525,4 3-615,-11-25-859,-2-17-1269,-2-4-3242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09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5457,'0'0'811,"0"0"-61,0 0 534,0 0 36,0 22-214,-2 145 509,17 164 1601,0-37-2146,-16-198-876,0-45-113,1 1 1,14 94 0,-14-144-93,0-1 0,0 0 0,0 1 0,1-1 0,-1 1 0,0-1 0,1 1 0,-1-1 0,1 0 0,-1 1 0,1-1 0,0 0 0,-1 1 0,1-1 0,0 0 0,0 0 0,0 0 0,0 0 0,0 0 0,0 0 0,1 0 0,-1 0 0,0 0 0,0 0 0,1-1 0,-1 1 0,0 0 0,1-1 0,-1 1 0,3-1 0,-1 0-186,-1 0 0,1-1 0,0 0-1,-1 0 1,1 1 0,-1-2 0,1 1 0,-1 0 0,0 0 0,1-1 0,-1 1 0,0-1 0,0 0 0,0 0 0,3-3 0,15-17-4591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09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42 123 5169,'0'0'1272,"0"0"-555,0 0 301,0 0 532,-4 24-218,2-10-1162,-5 22 262,2 1-1,2 0 1,0 42 0,5-69-357,0 0 1,0 0-1,1 0 1,0-1-1,0 1 0,1-1 1,1 0-1,0 0 1,0 0-1,0-1 1,1 0-1,0 0 0,1 0 1,0-1-1,0 0 1,0 0-1,1 0 1,0-1-1,1-1 1,-1 1-1,1-1 0,0-1 1,0 0-1,1 0 1,-1 0-1,1-2 1,0 1-1,0-1 1,-1 0-1,1-1 0,1 0 1,-1-1-1,0 0 1,0-1-1,0 0 1,10-2-1,-13 0-63,0 0 0,0 0-1,0 0 1,-1-1 0,0 0 0,0 0-1,0-1 1,0 0 0,-1 0 0,0 0 0,0-1-1,0 0 1,-1 0 0,1 0 0,-2 0-1,7-13 1,-3 5 13,-1 0-1,0-1 1,-1 0 0,-1 1-1,-1-1 1,0-1 0,1-18-1,-2 22-10,-2 1-1,1 0 0,-2-1 0,1 1 0,-2 0 0,1 0 0,-2-1 0,1 1 0,-1 1 1,-1-1-1,0 0 0,-1 1 0,0 0 0,0 0 0,-1 0 0,0 1 0,-1 0 1,0 0-1,-1 0 0,0 1 0,0 0 0,0 1 0,-15-10 0,10 7-11,-1 1 0,-1 1-1,0 0 1,0 1 0,-21-7-1,27 11-1,0 0 0,-1 1 0,1 1 0,0-1 0,-1 1 0,1 1 0,-1 0 0,1 0 0,-1 1 0,-16 3 0,21-2-4,0 0 1,0 0-1,1 0 1,-1 1-1,1-1 1,0 1-1,0 0 1,0 1-1,0-1 1,0 1-1,1-1 1,0 1-1,-1 0 1,1 0-1,1 1 1,-1-1-1,1 1 1,-1-1-1,1 1 1,1 0-1,-1 0 1,-1 8-1,-2 7-5,2 1 0,0 0 0,1-1 0,1 25 0,2-30 14,0 0-1,1 0 1,0 0-1,1 0 1,1 0-1,0-1 1,1 0-1,1 0 1,0 0 0,1 0-1,0-1 1,1 0-1,10 12 1,-11-17 19,0 0-1,0 0 1,1 0 0,0-1 0,0 0 0,1 0 0,0-1 0,0-1 0,0 1 0,1-1-1,0-1 1,0 0 0,0 0 0,0-1 0,1 0 0,-1-1 0,1 0 0,21 1 0,-27-4-15,-1 0 0,0 0 0,0 0 0,1 0 0,-1 0 0,0-1 0,0 0 0,0 0 0,0 0 0,-1 0 0,1-1 0,-1 1 0,1-1 0,-1 0 0,0 0 0,0 0 0,0-1 0,0 1 0,-1-1 0,1 1 1,-1-1-1,0 0 0,3-7 0,5-12 3,-1 1 0,-2-1 0,6-25 0,-11 39-20,5-28 13,-6 29-5,0-1 0,0 1 1,1 0-1,1-1 0,5-13 1,-3 35-181,3 41 199,-4-15 55,3-1 0,11 42 0,-15-70-65,0-1 0,1 1 0,0-1-1,0 0 1,1 0 0,0-1 0,1 1-1,-1-1 1,2 0 0,-1-1-1,1 1 1,0-1 0,11 8 0,-12-12-81,0 0 0,0-1 0,0 1 0,0-1 0,0-1 0,0 1 0,1-1 0,-1 0 0,1 0 0,-1-1 0,1 0 0,-1 0 0,8-1 0,9 0-1078,12 1-2293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5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19 225 6833,'0'0'1218,"0"0"229,0 20 167,-1 11-1098,0-8-121,0 0 0,5 35 0,-2-52-347,-1 0 0,1-1 0,0 1 0,0 0 0,0-1-1,1 1 1,0-1 0,0 0 0,0 0 0,1 0 0,0-1-1,0 1 1,0-1 0,0 0 0,1 0 0,-1 0 0,1 0-1,0-1 1,0 0 0,1 0 0,-1-1 0,1 1 0,-1-1-1,1 0 1,6 1 0,1 1 134,1 0 0,0-2-1,0 1 1,0-2 0,0 0-1,1 0 1,-1-1 0,0-1-1,24-4 1,-31 3-150,0-1 1,1 0-1,-1 0 0,0 0 0,0-1 0,-1 0 1,1 0-1,-1-1 0,0 1 0,0-2 1,0 1-1,-1 0 0,0-1 0,0 0 1,0-1-1,-1 1 0,0-1 0,0 1 0,-1-1 1,4-9-1,-2 2 71,0-1 0,-1 1 1,-1-1-1,0 1 0,-1-1 1,0 0-1,-1 0 0,-1 0 0,-3-24 1,1 29-29,0 0 1,-1 0 0,0 0-1,-1 0 1,0 1 0,-1 0-1,0 0 1,0 0-1,-1 0 1,0 1 0,0 0-1,-1 0 1,0 1 0,0 0-1,-16-12 1,13 12-52,-1-1 0,0 1 0,0 1 0,-1 0 0,0 0 0,0 1 0,0 1 0,0 0 0,-1 1-1,0 0 1,0 1 0,-13-1 0,18 3-53,-1 0 0,0 0 0,0 1-1,0 0 1,1 0 0,-1 1-1,1 0 1,-1 1 0,1 0-1,0 0 1,-8 5 0,11-5-52,1 1 1,0-1 0,-1 0-1,1 1 1,1 0-1,-1 0 1,1 0-1,-1 1 1,1-1-1,0 1 1,1-1 0,-1 1-1,1 0 1,0 0-1,0 0 1,1 1-1,-1-1 1,1 0-1,0 11 1,-1-2-1006,1 0 1,1 1-1,0-1 1,4 22-1,10 3-6206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1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0 5945,'0'0'1249,"0"0"-695,0 0-68,0 0 223,0 0-78,0 0 25,-23 9-165,-72 28-92,91-35-335,-1 0-1,0 1 1,1-1 0,0 1 0,0 0 0,0 0-1,0 0 1,0 0 0,0 1 0,1 0 0,0 0 0,-1 0-1,2 0 1,-1 0 0,0 0 0,-2 8 0,-5 6 211,-26 41 967,4 2 1,-47 120-1,64-138-1060,3 1-1,1 0 1,2 1 0,2 0-1,-1 63 1,8-99-160,-1 43 221,6 66 0,-2-100-204,0-1-1,1 1 1,0-1-1,2 0 1,0-1-1,0 1 1,15 24-1,-12-25-18,1-1 1,1 0-1,0 0 0,1-1 0,0-1 0,1 0 1,0-1-1,1 0 0,1-1 0,0 0 0,0-1 0,1-1 1,0-1-1,1 0 0,0-1 0,0-1 0,1 0 1,-1-1-1,1-1 0,0-1 0,36 2 0,-30-5-16,-1-1 0,0-1 0,1-1 0,-1-1 0,0-1 0,-1 0 0,1-2-1,-1-1 1,-1-1 0,1-1 0,23-15 0,-20 11-33,-2-2-1,0-1 1,-1 0 0,0-2 0,-2-1-1,0 0 1,-1-2 0,-1 0-1,-1-1 1,21-38 0,-23 31-11,-1 0 0,-1 0 1,-2-2-1,-1 1 0,-2-1 0,-1-1 0,-1 1 1,2-60-1,-11-187-137,0 243 122,-2 0 1,-1 0-1,-2 1 1,-2 0-1,-24-57 1,31 84 47,-1 1 1,0 0-1,0 0 1,0 1 0,-12-12-1,16 16 7,-1 1 0,0 0 0,0 1 1,0-1-1,0 0 0,0 0 0,0 0 0,0 0 0,0 1 0,0-1 0,-1 1 0,1-1 0,0 1 0,0-1 1,-1 1-1,1-1 0,0 1 0,0 0 0,-1 0 0,1 0 0,0 0 0,-1 0 0,1 0 0,0 0 0,-1 0 0,1 1 1,0-1-1,0 0 0,-1 1 0,1-1 0,0 1 0,0-1 0,0 1 0,-1 0 0,1-1 0,0 1 0,0 0 0,0 0 1,0 0-1,0 0 0,1 0 0,-1 0 0,0 0 0,-1 2 0,-7 10-8,1 1 1,0 0-1,1 0 1,1 1-1,0 0 1,1 0-1,0 0 0,1 1 1,-2 24-1,1 11 39,3 85 1,4-102-17,2-1 1,1 0 0,1 0-1,2 0 1,2-1-1,22 54 1,-10-40 9,1 0-1,3-2 1,53 73 0,-55-87-21,2-1 0,0-2 0,58 47 0,-70-63 6,1 0-1,0-1 1,1-1-1,-1-1 0,2 0 1,-1-1-1,1-1 1,0-1-1,0 0 0,30 4 1,32-9-916,-79 0-3397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1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5761,'0'0'1903,"0"0"-589,0 0-154,0 0 18,0 0-273,0 0-177,0 0-201,0 0 75,0 0 71,0 0-203,0 0-66,0 0-184,0 19 125,-12 184 69,31 210 39,-17-299-447,-2-71-84,8 73 1,-7-113-2039,1-10 549,0-11-1030,-2-6-1582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2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7138,'0'0'1676,"0"0"-371,0 0-243,0 0-144,0 0-214,0 0-416,1 5-60,7 88 1094,23 301 1367,-16 2-4953,-15-387 1675,0-6-6,0 0 0,0-1 1,0 1-1,0 0 0,0 0 1,-1 0-1,1 0 0,-1 0 1,-2 4-1,-7 1-5526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2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8370,'0'0'1499,"0"0"-823,0 0-116,0 0-19,0 0 200,0 0 105,25 7 33,-2-1-621,31 8 477,57 24 1,-27-2-374,138 83 0,-215-115-562,1 0 0,0 0 0,0 0 0,1-1 0,-1 0 0,14 3 0,28-3-4049,-29-3-538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3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7194,'0'0'2192,"0"0"-1056,0 0-88,0 0 233,-34 133-225,19-79-656,2-1 24,4-6-264,1-7-80,6-7-8,-6 0-72,3-8-1200,-2-5-4457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3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49 4297,'0'0'3737,"0"0"-2258,0 0-619,0 0 361,0 0-319,0 0-199,-16-7-347,9 4-367,-7-4 109,0 1 0,0 1 0,-1 0 0,0 1 0,0 0-1,0 1 1,-24-2 0,28 6-95,0-1-1,1 2 1,-1-1-1,0 1 1,1 1-1,-1 0 1,1 0-1,0 1 1,0 1-1,1-1 1,-1 2-1,1-1 1,0 1-1,0 1 1,1-1-1,0 1 1,-9 10-1,9-9-1,0 0-1,0 1 0,1 0 0,-7 11 1,13-19-5,0 0 0,0 0 0,0 0 1,1 1-1,-1-1 0,0 0 1,0 1-1,1-1 0,-1 0 0,1 1 1,-1-1-1,1 1 0,0-1 1,-1 1-1,1-1 0,0 1 0,0-1 1,0 1-1,0-1 0,0 1 1,1-1-1,-1 1 0,0-1 0,1 1 1,-1-1-1,1 1 0,-1-1 1,1 0-1,0 1 0,-1-1 1,1 0-1,0 0 0,0 1 0,0-1 1,0 0-1,0 0 0,0 0 1,1 0-1,-1 0 0,0-1 0,2 2 1,18 6 9,-1-2 1,1 0-1,0-2 1,0 0-1,32 1 1,13 3 18,-27-2 4,0 2-1,59 20 1,-88-24 51,-1-1 0,1 1 0,-1 1 0,0 0 0,0 0 0,0 1 0,-1 0 0,0 0 0,0 1 0,-1 0 0,0 1 0,0-1-1,-1 1 1,1 1 0,6 13 0,-10-17-20,-1 0-1,0 1 1,0-1 0,-1 1-1,1-1 1,-1 1-1,0 0 1,-1-1-1,1 1 1,-1 0-1,-1 0 1,1-1 0,-1 1-1,0 0 1,-1 5-1,0-7-24,1 0 0,-1 0-1,0 0 1,0 0 0,0 0-1,-1-1 1,1 1 0,-1-1 0,0 0-1,0 0 1,0 0 0,0 0-1,0 0 1,-1-1 0,1 1 0,-1-1-1,0 0 1,1 0 0,-1-1-1,-6 3 1,-8 1-10,-1-1 0,0 0 0,1-1 0,-1-1 0,0-1-1,0-1 1,0 0 0,0-2 0,0 0 0,1-1 0,-1-1 0,1 0 0,-1-2 0,1 0-1,1-1 1,0-1 0,0 0 0,0-1 0,1-1 0,-20-16 0,32 23-70,1 1 0,-1-2-1,0 1 1,1 0 0,0-1 0,0 0 0,0 1 0,0-1-1,0 0 1,1-1 0,0 1 0,0 0 0,0-1 0,0 1 0,1-1-1,-1 1 1,1-1 0,1 0 0,-1 0 0,0-6 0,2 10-54,-1 0 1,0-1 0,1 1 0,-1 0 0,1 0 0,-1 0 0,1 0 0,0 0-1,-1 1 1,1-1 0,0 0 0,0 0 0,0 0 0,0 1 0,-1-1-1,1 0 1,0 1 0,0-1 0,0 0 0,0 1 0,1 0 0,-1-1-1,0 1 1,2-1 0,34-8-2343,-27 7 1040,23-5-3958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4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10490,'0'0'1481,"0"0"-876,0 0-384,0 0 19,0 0 275,0 0-165,6 23-194,21 76 104,-23-88-212,0 0 0,1-1 0,0 1 0,1-1 0,0 0 0,1 0-1,0 0 1,1-1 0,0-1 0,0 1 0,1-1 0,0 0 0,0-1 0,1 0 0,0-1 0,0 0 0,0 0 0,1-1 0,0-1 0,0 1 0,0-2 0,1 0 0,-1 0 0,1-1 0,0 0 0,0-1 0,23-1 0,-32 0-4,0 0 1,1-1-1,-1 1 1,1-1-1,-1 0 1,0 0-1,0 0 1,1 0-1,-1 0 1,0-1-1,0 1 1,0-1-1,0 0 1,-1 0 0,1 0-1,0-1 1,-1 1-1,0 0 1,1-1-1,-1 0 1,0 1-1,0-1 1,-1 0-1,1 0 1,0 0-1,-1 0 1,0-1-1,0 1 1,0 0-1,1-5 1,1-8 92,0-1 0,-1 1 0,0-1 0,-2-31 0,-1 41-114,0 0 0,0 0-1,-1-1 1,1 1-1,-2 0 1,1 1-1,-1-1 1,0 0-1,0 1 1,-1-1-1,1 1 1,-2 0-1,1 0 1,-1 1-1,1-1 1,-2 1-1,-5-5 1,3 4 4,1 0 0,-1 1 0,0 0-1,0 0 1,-1 1 0,1 0 0,-1 0 0,0 1 0,0 0 0,0 1 0,0 0-1,-18-2 1,16 4-55,-1 0-1,1 0 1,-1 1 0,1 0-1,-1 1 1,1 0-1,0 1 1,0 0 0,-12 6-1,18-7 0,0 1 0,1 0-1,-1 0 1,1 0 0,-1 0 0,1 1-1,0 0 1,0 0 0,0 0-1,1 0 1,-1 1 0,1-1 0,0 1-1,1 0 1,-1 0 0,1 0-1,0 0 1,0 1 0,0-1 0,1 0-1,-1 6 1,0 75-4305,2-53-1467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10666,'0'0'1569,"0"0"-1081,0 0 472,0-122 464,0 88-888,3 1-72,4 4-328,3 5 17,0 1-33,2 6-120,-5 3 0,3 8-233,-2 1-759,2 5-592,0 2-1569,-6 14-3360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5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9298,'0'0'1943,"0"0"-783,0 0-530,0 0 151,0 0 61,0 27-259,0 185 386,2-149-723,2 0-1,3 0 1,2-1 0,36 121-1,-43-176-415,16 36 208,-17-41-236,0-1 0,0 0 0,0 0 0,0 0 0,0 0 0,0 0 0,0 0 0,0 0 0,0 0 0,0 0 0,0 0 0,1-1 0,-1 1 0,0 0 0,1-1 0,-1 1 0,0-1 0,1 0 0,-1 1 0,1-1 0,-1 0 0,0 0 0,1 0 0,-1 0 0,1 0 0,-1 0 0,2-1 1,8-2-4937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10762,'0'0'1834,"0"0"-1214,0 0-289,0 0 554,6 24 114,-5-19-966,6 31 183,2 0 0,2-1 0,1 0-1,18 33 1,-24-56-154,0-1-1,1-1 1,0 1-1,1-1 0,0-1 1,1 1-1,17 14 0,-20-20-41,0 0-1,0 0 0,0-1 0,0 1 0,1-1 0,0-1 1,-1 1-1,1-1 0,0-1 0,0 1 0,0-1 0,0 0 1,0-1-1,1 1 0,8-2 0,-11 0-9,0 1 0,0-1-1,0 0 1,0-1 0,0 1 0,0-1-1,0 0 1,0 0 0,-1-1 0,1 1-1,-1-1 1,0 0 0,0 0 0,0-1-1,5-4 1,-3 1 5,-1-1 0,0 1 0,0-1 0,0 0 0,-1 0 0,0 0 0,-1 0 0,4-11 0,-2 0 2,-1-1-1,-1 1 1,0-1-1,-1 1 1,-2-1-1,0 0 0,-3-28 1,1 41 1,1 0 1,-1 1-1,0 0 1,-1-1 0,0 1-1,1 0 1,-2 0-1,1 0 1,-1 0-1,0 1 1,0 0-1,-1 0 1,1 0 0,-1 0-1,0 0 1,0 1-1,-1 0 1,0 0-1,1 1 1,-1 0-1,0 0 1,-10-4 0,11 5-8,0 1-1,0-1 1,0 1 0,0 0 0,0 0 0,0 1 0,0-1 0,-1 1 0,1 1 0,0-1 0,0 0 0,0 1 0,0 0 0,0 1 0,0-1 0,0 1-1,0 0 1,0 0 0,1 0 0,-1 1 0,1-1 0,0 1 0,0 0 0,0 1 0,0-1 0,0 1 0,0-1 0,1 1 0,-5 7 0,3-2-43,0 0-1,0 0 1,1 1 0,0 0 0,0-1 0,1 1 0,1 1 0,0-1 0,0 0 0,1 1 0,0-1 0,1 1 0,0-1 0,0 1 0,1-1-1,3 13 1,-1-12-705,0 1 0,1-1-1,0 0 1,0 0 0,1 0-1,1 0 1,0-1-1,12 16 1,16 11-8520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5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30 10610,'0'0'1379,"0"0"-540,0 0-128,0 0 32,0 0-373,0 0-228,0 22 123,2 75-14,1-81-190,0 1 1,0-1-1,2 1 0,0-1 1,1 0-1,0-1 0,2 0 1,-1 0-1,2 0 1,0-1-1,18 21 0,-16-20-66,-78-145 1521,59 116-1499,0 0-1,1-1 1,1 0 0,0 0-1,1-1 1,1 0-1,0 0 1,1 0 0,0 0-1,2 0 1,0-1 0,1-16-1,1 32-18,-1 0 0,1-1 0,0 1 0,-1 0 0,1 0 0,0 0 0,0-1 0,0 1 0,0 0 0,0 0 0,0 0 0,0 0 0,0 1 0,0-1 0,0 0 0,0 0 0,1 1 0,-1-1 0,0 0 0,0 1 0,1 0 0,-1-1 0,0 1 0,1 0 0,-1-1 0,1 1 1,-1 0-1,2 0 0,51 0-39,-37 1 50,10 1-279,1 0-1,35 9 1,10 0-3788,-25-6-3540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5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11362,'0'0'1817,"0"0"-494,0 0-420,0 0-221,0 0-427,0 0 39,5 28-40,-1-6-212,5 32 173,28 90-1,-3-44-112,44 144 193,-64-193-411,-2 1-1,7 91 1,-18-87-1750,-1-56 1803,0 0 1,0 0-1,0 1 0,0-1 0,0 0 0,0 1 0,0-1 1,0 0-1,0 0 0,0 1 0,0-1 0,0 0 0,-1 0 0,1 1 1,0-1-1,0 0 0,0 0 0,0 1 0,0-1 0,-1 0 0,1 0 1,0 1-1,0-1 0,0 0 0,-1 0 0,1 0 0,0 0 1,0 1-1,0-1 0,-1 0 0,1 0 0,0 0 0,-1 0 0,1 0 1,0 0-1,0 0 0,-1 0 0,1 0 0,0 0 0,0 0 0,-1 0 1,-15-6-1651,-14-16-1078,14 4 1117,-1-1-1,2-1 0,-18-30 0,26 38 1743,0-1 1,1 0-1,1 0 0,-6-19 0,9 24 463,0 1 1,1-1-1,-1 0 0,1 0 1,1 0-1,0 0 1,0 0-1,1 1 0,-1-1 1,2 0-1,-1 0 1,4-8-1,-3 12-354,0 0-1,0 0 1,0 1 0,1-1-1,-1 1 1,1-1 0,0 1 0,0 0-1,0 0 1,1 1 0,-1-1-1,1 1 1,-1-1 0,1 1 0,0 0-1,0 0 1,0 1 0,0-1-1,0 1 1,0 0 0,1 0-1,-1 1 1,6-1 0,52-4 1107,-1 3-1,93 9 1,6 0-816,-157-6-480,-1-1-1,0 0 0,0 0 0,0 0 0,0-1 1,0 1-1,0 0 0,1-1 0,-1 1 0,0-1 1,0 0-1,0 0 0,0 0 0,-1 0 0,1 0 1,0 0-1,0 0 0,-1-1 0,1 1 1,0-1-1,-1 1 0,1-1 0,0-2 0,0 1-12,-1 0 0,0 0 0,0 0-1,-1 0 1,1 0 0,-1-1 0,1 1 0,-1 0-1,0-1 1,0 1 0,-1 0 0,1 0-1,-1-1 1,-1-4 0,-9-9-116,11 17 135,0 0 1,0 0-1,0 1 1,0-1 0,0 0-1,0 0 1,0 1 0,0-1-1,1 0 1,-1 1-1,0-1 1,0 0 0,0 0-1,-1 1 1,1-1 0,0 0-1,0 0 1,0 1-1,0-1 1,0 0 0,0 0-1,0 1 1,0-1 0,0 0-1,-1 0 1,1 1-1,0-1 1,0 0 0,0 0-1,-1 0 1,1 1 0,0-1-1,0 0 1,0 0-1,-1 0 1,1 0 0,0 0-1,0 0 1,-1 1 0,1-1-1,0 0 1,0 0-1,-1 0 1,1 0 0,0 0-1,0 0 1,-1 0 0,1 0-1,0 0 1,-1 0-1,1 0 1,0 0 0,0 0-1,-1 0 1,1-1 0,0 1-1,0 0 1,-1 0-1,1 0 1,0 0 0,0 0-1,-1 0 1,1-1 0,0 1-1,0 23 29,1-1-1,1 1 1,1-1-1,1 0 0,10 30 1,-11-42-11,1 0 0,0 0 0,1 0-1,0-1 1,0 0 0,1 0 0,0 0 0,1-1 0,0 0 0,0 0 0,0 0 0,1-1 0,17 12 0,-22-17-95,-1-1 0,1 1 1,-1-1-1,1 1 0,-1-1 1,1 0-1,0 0 0,0 0 1,-1 0-1,1 0 0,0-1 1,0 1-1,0-1 1,0 0-1,0 0 0,0 0 1,0 0-1,0-1 0,0 1 1,0-1-1,-1 0 0,1 1 1,0-1-1,0-1 0,-1 1 1,1 0-1,0-1 1,-1 1-1,0-1 0,1 0 1,2-2-1,12-23-5138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14603,'0'0'1736,"0"0"-1079,0 0-641,0 0 72,0 0-48,0 0-40,0 0-1377,74 53-4720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6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9690,'0'0'1059,"0"0"-478,0 0 510,0 0-154,0 0-467,17-22-252,56-72-181,-70 90-38,1-1 1,-1 0-1,0 0 0,0 0 1,-1 0-1,1 0 0,-1-1 1,0 1-1,-1-1 0,1 0 1,-1 1-1,0-1 0,-1 0 1,0 0-1,1 0 0,-2 1 1,0-7-1,0-11 0,1 23 1,0-1 0,0 0 0,0 0 0,-1 1 1,1-1-1,0 0 0,0 1 0,-1-1 0,1 0 1,0 1-1,-1-1 0,1 0 0,-1 1 0,1-1 0,-1 1 1,1-1-1,-1 1 0,1-1 0,-1 1 0,0-1 1,1 1-1,-1-1 0,0 1 0,1 0 0,-1 0 1,0-1-1,1 1 0,-1 0 0,0 0 0,0 0 0,1-1 1,-1 1-1,0 0 0,0 0 0,0 0 0,1 1 1,-1-1-1,0 0 0,1 0 0,-1 0 0,0 0 1,0 1-1,1-1 0,-1 0 0,0 1 0,1-1 0,-1 0 1,0 1-1,0 0 0,-2 1-1,-1-1 1,1 0-1,0 1 1,0 0-1,1 0 1,-1 0-1,0 0 1,1 0-1,-1 0 0,1 1 1,-4 3-1,1 6 47,1 0 0,0 1-1,1-1 1,0 1 0,1 0-1,0-1 1,0 23 0,2-14 209,1 0 0,0 0 0,2-1 1,5 22-1,-4-29-163,0-1-1,1 1 1,0-1 0,1-1-1,0 1 1,1-1 0,1 0-1,0 0 1,18 18 0,-19-22-94,0 0 1,0-1-1,1 0 1,0 0-1,0-1 1,1 0-1,-1 0 1,1-1 0,0 0-1,0-1 1,1 0-1,-1 0 1,20 2-1,-25-4-57,0-1-1,1 0 0,-1 0 1,0-1-1,0 1 0,0-1 1,0 0-1,0 0 0,0 0 1,0-1-1,0 1 0,-1-1 1,1 0-1,0 0 0,-1 0 1,6-6-1,-3 4-666,-2-1-1,1 0 1,0-1 0,-1 1 0,6-11-1,11-25-9343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7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5761,'0'0'3690,"0"0"-1597,11 22-760,175 275 3487,-115-196-4352,-67-137-494,-8-21-174,1-27-558,3 77 612,0 0 0,1 0-1,-1 0 1,2 0 0,-1 1 0,1-1-1,0 0 1,5-10 0,-5 14 144,-1 1 0,0 0 0,1-1 0,0 1 0,-1 0 0,1 0 0,0 0 0,0 0 0,0 0 0,1 1 1,-1-1-1,0 0 0,1 1 0,-1 0 0,1 0 0,-1-1 0,1 1 0,-1 1 0,1-1 0,0 0 0,0 1 0,-1-1 0,1 1 0,0 0 1,0 0-1,-1 0 0,1 0 0,0 1 0,0-1 0,-1 1 0,1-1 0,0 1 0,3 2 0,3 0 108,-1 1 0,-1 0 0,1 0 0,-1 1 0,1 0 0,-1 1 0,-1-1 1,1 1-1,7 9 0,64 94 829,5 6-494,-73-103-411,0-1 1,1 0-1,0-1 1,1 0-1,0-1 1,1 0-1,14 7 1,-23-13-46,1-1 1,-1 0-1,1 0 1,0 0-1,0 0 1,0-1-1,0 1 1,0-1-1,0-1 1,0 1-1,1-1 1,-1 0-1,0 0 1,0 0-1,0-1 1,1 1-1,-1-1 1,0-1-1,0 1 1,0-1-1,0 0 1,-1 0-1,1 0 1,0-1-1,-1 1 0,0-1 1,1 0-1,-1-1 1,0 1-1,-1-1 1,1 0-1,-1 1 1,1-2-1,2-4 1,5-10-254,-1-1 0,0-1-1,-2 1 1,0-2 0,-2 1 0,0-1 0,-1 0 0,-2 0-1,0 0 1,-1 0 0,-1-1 0,-2 1 0,-3-34 0,3 53 282,1 0 1,-1 1 0,0-1 0,0 0-1,1 1 1,-2-1 0,1 1 0,0-1-1,-1 1 1,1 0 0,-1-1 0,1 1-1,-1 0 1,0 0 0,0 0-1,0 0 1,0 1 0,-1-1 0,1 0-1,0 1 1,-1 0 0,1-1 0,-6-1-1,6 3 1,0-1-1,0 1 0,0 0 1,0-1-1,0 1 0,0 0 1,0 0-1,-1 1 0,1-1 1,0 0-1,0 1 0,0-1 0,0 1 1,0 0-1,0-1 0,0 1 1,0 0-1,0 0 0,1 0 1,-1 1-1,0-1 0,1 0 1,-1 1-1,0-1 0,1 1 1,0-1-1,-1 1 0,1 0 1,0 0-1,-2 3 0,-3 8 23,0 0-1,1 1 0,1 0 0,0 0 1,0 0-1,1 0 0,1 0 1,1 1-1,0 0 0,1-1 0,0 1 1,3 16-1,-2-20 32,1 0 1,0 0-1,1 0 1,0-1-1,1 1 1,0 0-1,0-1 0,1 0 1,1 0-1,0-1 1,0 1-1,1-1 1,0-1-1,0 1 0,1-1 1,10 8-1,-11-11-55,0 0 0,1 0 0,0-1 0,0 0 0,0-1 0,1 0 0,-1 0 0,1-1 0,0 0 0,-1 0 1,1-1-1,0 0 0,14-1 0,-16 0-1,-1-1 0,0 0 0,0 0 0,0 0 0,0-1 0,0 0 0,0 0 0,0-1 0,0 1 0,-1-1 0,0 0 0,1-1 0,-1 1 0,0-1 0,0 0 0,-1 0 0,1-1 0,-1 1 0,6-10 0,0-5-30,0 0 0,-2-1 0,0 0 0,-2 0 0,0 0 0,-1-1 0,-1 0 0,-1 0 0,1-37 0,10-53-73,-14 110 85,0 0-1,0-1 0,0 1 0,0 0 1,0 0-1,1-1 0,-1 1 1,0 0-1,1 0 0,-1 0 1,1 0-1,0 0 0,-1-1 0,1 1 1,0 0-1,0 0 0,-1 0 1,3-1-1,-3 2 4,1 1 1,-1-1 0,1 0-1,0 0 1,-1 1-1,1-1 1,-1 0-1,1 1 1,-1-1-1,1 0 1,-1 1-1,1-1 1,-1 1-1,1-1 1,-1 1-1,0-1 1,1 1-1,-1-1 1,0 1-1,1-1 1,-1 1-1,0 0 1,0-1-1,1 2 1,15 48 208,-16-48-173,40 139 802,-33-121-706,1 0 0,1-1 0,1 1 0,21 31 0,-31-51-130,0 1 1,1-1-1,-1 1 1,0-1-1,0 1 1,1-1-1,-1 1 0,0-1 1,1 1-1,-1-1 1,1 1-1,-1-1 1,0 0-1,1 1 0,-1-1 1,1 0-1,-1 1 1,1-1-1,-1 0 1,1 0-1,-1 1 0,1-1 1,-1 0-1,1 0 1,0 0-1,-1 0 1,1 0-1,-1 0 0,1 0 1,-1 0-1,1 0 1,0 0-1,-1 0 1,1 0-1,-1 0 0,1 0 1,-1-1-1,1 1 1,-1 0-1,1 0 1,-1-1-1,1 1 0,-1 0 1,1-1-1,-1 1 1,1 0-1,-1-1 1,0 1-1,1-1 1,-1 1-1,0 0 0,1-1 1,-1 1-1,0-1 1,1 1-1,-1-1 1,0 0-1,0 1 0,0-1 1,0 1-1,1-1 1,-1 1-1,0-1 1,0 1-1,0-2 0,10-50-180,-8 38 100,-1 8 30,22-86-783,-21 84 784,1 0 1,1 1-1,-1 0 1,1-1 0,0 1-1,1 1 1,-1-1 0,1 1-1,9-9 1,-12 13 58,0 0 0,0 1 0,0-1 0,0 0 0,0 1 0,1 0 0,-1 0 1,0-1-1,1 1 0,-1 1 0,1-1 0,-1 0 0,1 0 0,0 1 0,-1 0 0,1-1 0,-1 1 0,1 0 1,0 0-1,4 2 0,-2-1 35,-1 0 0,0 1 1,0 0-1,0 0 0,0 0 1,0 1-1,0-1 0,-1 1 1,1 0-1,-1 0 0,4 4 1,4 7 106,0 0 0,-1 0 0,-1 1 0,0 0 0,8 19 1,15 64 261,-9-23-1269,-23-74-1534,0-1-4538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9602,'0'0'1720,"0"0"-695,0 0 111,20 143 824,-6-79-599,6 9-633,2-1-200,6-1-72,-4-9-368,1-11 80,-5-11-168,-3-11-104,-5-11 96,-12-18-664,0 0-880,0-5-3338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8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8794,'0'0'1998,"0"0"-782,0 0 16,0 0 695,0 0-625,29-8-590,10-3-516,-12 2-55,0 2 0,1 1 0,53-4 0,306-10 744,-103 9-1499,-275 10-1551,-8 1 1080,-1 0-4763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8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6425,'0'0'1953,"0"0"-353,0 0 1105,0 0-417,129 0-727,-70 0-889,3-4-272,2 2-96,1-1-304,-6 3 0,0 0-256,13 0-840,-13 5-1985,-12 1-8378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8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3817,'0'0'11378,"0"0"-9417,0 0-1289,0 0-256,0 0 328,0 0-472,0 0-208,15 2-128,-8 3-232,6-5-448,-4 0-2409,-1 0-10458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9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7282,'0'0'4823,"0"0"-3102,0 0-1195,0 0 497,1 20 92,0-4-946,0 12 68,2 1 0,11 47 0,-9-55-137,60 209 844,-55-202-860,1-1 0,1 0 1,2-1-1,0 0 0,2-1 1,20 24-1,-29-41-71,0-1 0,0 0-1,1 0 1,0-1 0,1 0 0,-1-1 0,1 0 0,0 0-1,1-1 1,-1 0 0,1 0 0,0-1 0,-1-1-1,16 3 1,12-1 27,0-2 0,63-3 0,-31-1-45,27 0 144,-54-1-203,0 2 0,0 2 0,0 2 0,0 1 0,48 12-1,-74-8-465,-14-4-617,-11-2-2495,-6-2-910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9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41 6265,'0'0'2017,"0"0"-334,0 0-420,0 0 161,0 0-60,0 0-218,26-5-197,9-2-680,5-1 112,71-5 0,278 5 443,-262 9-1000,-107 2-100,-20-2 168,1-1 0,-1 1 0,1-1 0,-1 1 0,0 0 0,1-1 0,-1 1 1,0 0-1,1-1 0,-1 1 0,0 0 0,0 0 0,0-1 0,0 1 0,0 0 0,0 0 1,0-1-1,0 1 0,0 0 0,0 0 0,0-1 0,0 1 0,0 0 0,-1-1 0,1 2 0,-4 9-2902</inkml:trace>
  <inkml:trace contextRef="#ctx0" brushRef="#br0" timeOffset="1">1 392 9178,'0'0'1984,"0"0"-519,0 0 503,141 0-280,-77 0-679,8 0-721,4 0 80,-2 0-256,0 0-40,-7 0-80,-5 2 8,12 7-672,-17-2-1953,-13 0-6217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6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0 8586,'0'0'1682,"0"0"-818,0 0-109,0 0 209,0 0-175,-24 5-345,-72 20-137,94-24-293,-1-1 0,1 1 0,-1 0-1,1 0 1,0 0 0,0 0 0,-1 0 0,1 1 0,0-1-1,0 1 1,0-1 0,1 1 0,-1 0 0,0 0 0,1 0-1,-1 0 1,1 0 0,-1 0 0,1 0 0,0 0-1,0 0 1,0 1 0,0-1 0,0 0 0,1 1 0,-1 4-1,-2 3 96,-2 9 37,1-1 1,0 1 0,1-1-1,1 1 1,1 0 0,1 0 0,1 0-1,0 0 1,1-1 0,7 28 0,-7-38-118,1 0 1,-1 1 0,2-1 0,-1 0 0,1-1 0,1 1 0,-1-1-1,1 1 1,0-1 0,1-1 0,0 1 0,0-1 0,0 0 0,1 0-1,0-1 1,0 0 0,0 0 0,0-1 0,1 1 0,0-2 0,0 1-1,0-1 1,0-1 0,15 4 0,-15-4-50,0-1 1,0 0-1,0 0 0,0 0 1,1-1-1,-1-1 0,0 1 1,0-1-1,0-1 0,0 1 0,0-1 1,10-5-1,-12 4-73,0 0 0,0-1 0,0 0-1,-1 0 1,0 0 0,0-1 0,0 0 0,-1 0-1,1 0 1,-1-1 0,0 1 0,-1-1 0,1 0-1,-1 0 1,2-7 0,3-10-285,-1-1 0,-1 1 0,-1-1-1,-1 0 1,-1 0 0,-1 0 0,-3-44 0,1 64 369,-10 74-107,10-55 240,-1 0 0,2 0 0,0 0 0,1 0 0,0 0 0,1 0 0,1-1 0,8 21 0,-8-27-40,-1-1 1,2 0-1,-1-1 1,1 1-1,0-1 0,1 0 1,-1 0-1,1 0 1,0-1-1,1 0 0,-1 0 1,1-1-1,0 0 1,0 0-1,0 0 0,1-1 1,12 4-1,-10-4-188,0 1-1,1-2 1,0 1-1,-1-1 1,1-1 0,0 0-1,0-1 1,0 0-1,0 0 1,0-1-1,0-1 1,0 0-1,-1 0 1,1-1 0,-1 0-1,0-1 1,1 0-1,-2-1 1,1 0-1,0-1 1,8-6-1,11-18-3710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46:49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1344,'0'0'14507,"0"0"-11914,0 0-1169,0 0-256,0 0-23,0 0-881,0 0-240,17 0-24,-17 0-608,0 0-585,-7 0-3023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32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46 263 3929,'0'0'2436,"0"0"-945,0 0 136,-5 3 3637,-17 14-4662,19-11-590,0 1 1,0-1 0,1 1 0,0 0 0,0 0-1,1 0 1,0 0 0,0 0 0,1 11 0,4 67 9,-4-85-22,1 6 3,0 0 0,0-1 0,1 1 0,0 0 0,0-1 0,0 1-1,1-1 1,-1 0 0,1 0 0,1 0 0,-1 0 0,1-1 0,-1 1 0,2-1-1,-1 0 1,0 0 0,1 0 0,-1-1 0,1 1 0,0-1 0,6 2 0,0 1 44,0-1 1,0-1 0,1 0-1,-1 0 1,1-1 0,0-1-1,0 0 1,1 0 0,12-1-1,-14-2-23,0 0 0,-1 0 0,1-1 0,-1 0 0,1-1 0,-1 0 0,0-1 0,0 0 0,0 0 0,-1-1 0,1-1 0,-1 1 0,0-2 0,-1 1 0,1-1 0,-2 0 0,1-1 0,-1 0 0,0 0-1,0-1 1,-1 1 0,0-1 0,6-13 0,-3 3-8,1-1 0,-2-1 0,-1 1 0,-1-1 0,0-1 0,-1 1 0,-2-1 0,0 0 0,-2 0 0,-1-34 0,0 49-11,-1 1 0,0 0-1,0-1 1,0 1 0,-1 0-1,0 0 1,-1 0 0,1 0-1,-1 1 1,0-1 0,-1 1-1,1-1 1,-1 1 0,-6-6-1,3 4-8,0 0-1,-1 1 1,0 0-1,0 1 1,-1-1-1,0 2 1,0-1-1,-13-4 1,-2 2-43,0 0 0,0 2 1,0 1-1,-1 0 0,0 2 1,-36 2-1,56 0 23,0 0 0,0 1 0,0-1 0,0 1 0,0 1 0,1-1 0,-1 1-1,0-1 1,1 1 0,-1 1 0,1-1 0,-1 1 0,1-1 0,0 1 0,0 0 0,-6 7 0,5-3 9,0-1 1,0 1-1,1 0 0,0 1 0,0-1 1,0 1-1,1 0 0,1 0 0,-3 10 1,-1 14-4,1 1 1,2-1 0,2 1 0,2 33 0,-1-63 11,1 11 2,1-1 0,0 1 0,0-1 0,2 0-1,-1 0 1,2 0 0,0-1 0,0 1 0,1-1 0,1 0 0,0-1 0,13 18 0,-14-22 12,0 0 1,1 0-1,-1 0 0,2-1 1,-1 0-1,0 0 0,1 0 1,0-1-1,1-1 0,-1 1 1,1-1-1,0-1 0,0 0 1,0 0-1,0 0 0,0-1 0,1-1 1,14 1-1,-20-2 11,0 0 1,-1-1-1,1 1 0,0-1 1,-1 0-1,1 0 0,-1 0 1,1-1-1,-1 1 0,1-1 1,-1 0-1,0 0 0,0 0 1,0 0-1,0 0 0,3-4 1,0-1-2,-1 1 0,1-1 0,-1 0 0,-1 0 0,0-1 0,7-14 0,-3-1 2,0 0-1,-2-1 0,0 0 1,2-26-1,-8 49-25,-1 0 0,1 0 0,0 0 0,1 0 0,-1 1 0,0-1-1,0 0 1,0 0 0,1 0 0,-1 0 0,0 0 0,1 0 0,-1 0 0,0 1 0,1-1 0,-1 0-1,1 0 1,0 1 0,-1-1 0,1 0 0,0 1 0,-1-1 0,1 0 0,1 0 0,-1 1 3,0 0 1,-1 1-1,1-1 1,0 0-1,0 0 1,0 1-1,0-1 1,0 0-1,0 1 1,-1-1-1,1 1 1,0-1-1,0 1 1,-1-1-1,1 1 1,0 0-1,-1-1 1,1 1 0,1 1-1,33 52 50,-27-40-32,6 8 44,1-2-1,1 0 0,24 24 1,-35-39-99,0 0 0,1 0 0,0 0 1,0-1-1,0 0 0,0 0 0,1 0 0,0-1 1,-1 0-1,1 0 0,0-1 0,1 0 1,-1 0-1,0-1 0,1 0 0,9 1 0,-15-3-159,1 1-1,0 0 0,-1-1 0,1 1 1,-1-1-1,1 0 0,0 0 1,-1 0-1,0 0 0,1 0 0,-1-1 1,0 1-1,1-1 0,-1 1 1,0-1-1,0 0 0,0 0 0,-1 0 1,1 0-1,2-3 0,14-23-5836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33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5153,'0'0'970,"0"0"-98,26 24-76,8 7-430,119 117 1572,-106-97-1320,-2 2 0,-2 2 0,-3 1 0,46 87 0,-67-106-402,-2 1 0,-1 0 0,-2 2 0,-2-1 0,-2 2 0,-1-1 0,-2 2 0,3 67 0,-9-63-68,-1 0 1,-3 0 0,-2 0 0,-1-1 0,-14 45 0,-52 131 651,58-187-629,-1 0 0,-1-2 1,-2 0-1,-28 39 0,44-69-162,1 0 0,-1 0 0,1 0-1,-1 0 1,0 0 0,0-1-1,0 1 1,0-1 0,0 1 0,-4 1-1,-9 0-2415,11-3-3414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3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5049,'0'0'1575,"0"0"-676,0 0-294,0 0-40,0 0 72,0 0-72,0 10-2,-3 295 3018,3 255-2214,0-449-1285,0-92-2633,0-42-1488,0-6-4819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34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5569,'0'0'980,"0"0"75,0 0 452,0 0-65,28 0-397,170 1 564,297 3 1290,-494-5-2959,0 0 0,0 0 0,-1-1-1,1 1 1,-1 0 0,1 0 0,-1 0 0,1-1 0,-1 1-1,1 0 1,-1-1 0,0 1 0,0 0 0,0-1 0,0 1-1,0 0 1,0-1 0,0 1 0,0 0 0,0-1 0,-1-1 0,1-3-1136,0-12-3101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35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4481,'0'0'3855,"0"0"-2533,0 0-903,0 0-170,0 0 17,0 0 59,-1 9 234,1 32 13,2 1 1,1-1-1,2 1 0,20 75 1,-7-34 51,34 199 177,25 117-637,-67-365 227,-1-23-1369,-8-11 824,-1 0 1,0 0-1,1 0 1,-1 0-1,1 0 1,-1 0-1,1 0 1,-1 0-1,0 0 1,1-1 0,-1 1-1,0 0 1,1 0-1,-1-1 1,0 1-1,1 0 1,-1 0-1,0-1 1,1 1-1,-1 0 1,0-1 0,0 1-1,1 0 1,-1-1-1,0 1 1,0 0-1,0-1 1,1 1-1,-1-1 1,0 1-1,0 0 1,0-2 0,5-12-6202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35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6649,'0'0'4564,"0"0"-3206,0 0-982,0 0-86,0 0-119,0 0 59,7-6-82,2-1-108,0 1 0,0 0 0,1 1 0,0 0 0,0 0 0,0 1 0,1 0 1,-1 1-1,1 0 0,0 1 0,16-2 0,-15 3 50,0 1 1,0 1-1,0 0 1,0 0-1,0 1 0,-1 1 1,1 0-1,-1 1 0,1 0 1,14 7-1,-20-7-74,-1-1 0,1 1 1,-1 0-1,0 1 0,0 0 0,0-1 0,0 1 1,-1 1-1,0-1 0,0 1 0,0 0 0,-1 0 0,0 0 1,0 0-1,0 0 0,-1 1 0,0-1 0,0 1 0,1 13 1,-1-1-5,-1-1 0,-1 1 0,-1 0 0,0 0 0,-2 0 0,0 0 0,-1-1 0,-1 0 0,0 0 0,-2 0 0,0 0 0,-1-1 0,-1 0 1,0-1-1,-1 0 0,-1 0 0,0-1 0,-1 0 0,-1-1 0,0-1 0,-1 0 0,-22 15 0,30-23 0,0-1 0,-1 0 0,0 0 0,0-1 0,0 0 0,-11 4 0,17-7-17,0 1 1,-1-1-1,1 0 0,-1 1 1,1-1-1,0 0 0,-1 0 1,1 0-1,-1 0 0,1 0 1,-1 0-1,1 0 0,0 0 1,-1-1-1,1 1 0,0 0 1,-1-1-1,1 1 0,0-1 1,-1 0-1,1 1 0,0-1 1,0 0-1,0 0 0,0 0 1,-1 0-1,1 0 0,0 0 1,1 0-1,-1 0 0,0 0 1,0 0-1,0-1 0,1 1 1,-1 0-1,1 0 0,-1-1 1,1 1-1,-1-1 0,1 1 1,0-2-1,-2-4-38,1 1 1,0-1-1,0 1 1,1-1-1,0 0 0,0 1 1,1-1-1,1-7 0,-2 12 45,1 0 0,0 1 0,-1-1 0,1 0-1,0 0 1,0 1 0,0-1 0,0 1-1,1-1 1,-1 1 0,0-1 0,0 1 0,1 0-1,-1-1 1,1 1 0,0 0 0,-1 0-1,1 0 1,0 0 0,-1 1 0,1-1 0,0 0-1,0 1 1,0-1 0,0 1 0,-1-1-1,1 1 1,0 0 0,0 0 0,0 0 0,2 0-1,12 2 131,1 0-1,-1 2 0,0-1 0,0 2 1,0 0-1,-1 1 0,0 1 1,0 0-1,-1 1 0,17 11 0,-14-8-94,0-1 0,1 0 0,0-2 1,1 0-1,0-1 0,0-1 0,21 3 0,-26-7-134,0 0 0,0-2 0,1 0 0,-1 0 0,22-4 0,-29 2-331,0 1 0,-1-1 1,1-1-1,-1 1 0,0-1 0,0 0 1,0-1-1,7-4 0,16-16-5839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36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128 281 8890,'0'0'1884,"0"0"-921,0 0-543,0 0-200,0 0 82,0 0 132,-2 9 9,-9 55 453,3 0-1,3 1 1,5 95-1,2-145-856,1 0-1,1 0 0,0 0 0,1 0 0,1-1 1,0 0-1,1 0 0,0 0 0,1-1 0,1 0 1,0 0-1,1-1 0,0-1 0,1 1 0,0-2 1,0 1-1,22 13 0,-11-9-4,1 0 0,1-1 1,0-2-1,1 0 0,0-2 0,1-1 0,0-1 1,0-1-1,32 4 0,-40-8-12,-1-1-1,1-1 1,-1-1 0,1-1-1,27-4 1,-36 4-15,-1-2 0,1 1 0,-1-1 0,0-1 1,0 1-1,0-1 0,0-1 0,-1 0 0,0 0 0,0 0 0,0-1 0,11-12 1,-7 5 0,0-1 0,-1 0 0,-1 0 0,-1-1 0,0 0 0,0-1 0,-2 0 0,0 0 1,-1 0-1,0-1 0,2-19 0,0-20-3,-3 0-1,-2-60 1,-2 94-11,-1 6 25,-1 1-1,-1-1 1,0 1-1,-1 0 1,-1 0-1,0 0 1,-1 1 0,-1 0-1,0 0 1,-15-22-1,-7-5 15,-1 2-1,-37-38 0,54 63-11,-1 1 0,0 1 0,-1 0 0,0 1 0,-1 0-1,0 1 1,-1 1 0,0 1 0,-33-12 0,23 12 8,0 2 1,-1 1-1,1 1 1,-1 1-1,0 1 1,-30 3-1,50 0-32,-1 1 1,1-1-1,-1 2 0,1-1 1,0 1-1,0 1 0,0-1 0,0 1 1,1 1-1,0-1 0,0 1 1,0 0-1,0 1 0,1 0 1,-11 12-1,-7 11-29,0 0 1,-23 42-1,40-59 22,0-1-89,0 1 0,0 0-1,2 0 1,-1 1 0,2-1 0,0 1-1,0 0 1,1 1 0,1-1 0,0 1 0,1-1-1,0 1 1,1-1 0,0 1 0,1-1-1,1 1 1,0-1 0,1 1 0,1-1-1,0 0 1,6 13 0,19 34-2887,-2-8-3307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0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0 674 5521,'0'0'1611,"0"0"-192,0 0-11,0 0-185,0 0-253,0 0-307,0 0-106,0 0-125,0 0-100,0 0 123,0 0-65,0 0-17,0 0-24,0 0-219,17-1-133,22-6 38,-1-3 0,0 0 0,68-30 0,-27 10-4,3 0-30,482-162 30,-503 179 0,-48 11-34,-1 0 1,0-1-1,0 0 0,0-1 0,0 0 1,0 0-1,16-10 0,-26 12 6,0 0 1,-1 1-1,1-1 0,0 0 0,0 0 0,-1 0 1,1 0-1,-1-1 0,0 1 0,0 0 0,0 0 1,0-1-1,0 1 0,1-4 0,-2 7 13,1 20-7,11 185 31,-12-206-32,0-5 148,-2-14-129,0-1 0,-1 1-1,-8-27 1,-6-37-24,7-193-63,10 247 21,0 28 32,0 1-22,0 0-79,16 23-28,18 13 139,3-1-1,54 40 1,-57-49-5,-1 2 1,-2 0-1,55 66 0,-84-93 5,-1 1-1,1 0 1,-1-1-1,0 1 1,0 0-1,0 0 0,0 0 1,0 0-1,0 0 1,-1 0-1,1 0 0,-1 0 1,1 0-1,-1 0 1,0 0-1,0 1 1,0-1-1,0 0 0,0 0 1,0 0-1,0 0 1,-1 0-1,1 1 1,-1-1-1,0 0 0,-1 2 1,0-1 2,0 0 1,0-1-1,-1 1 0,1-1 1,-1 1-1,0-1 1,0 0-1,0 0 1,0 0-1,0 0 0,0-1 1,0 1-1,-1-1 1,-5 2-1,-202 45 1103,211-48-1151,0 0 0,0 0 0,0 0 0,0 0 0,0 0 0,0 1 0,0-1 0,0 0 0,0 0 0,0 0 0,0 0 0,0 0 0,0 0 0,0 0 0,0 0 0,0 0 0,0 0 0,0 0 0,0 0 0,0 0 0,0 0 0,0 1 0,0-1 0,0 0 0,0 0 0,0 0 0,0 0 0,0 0 0,0 0 0,0 0 0,0 0 0,0 0 0,0 0 0,0 0 0,-1 0 0,9 1-2368,6-1-2158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1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6481,'0'0'1947,"0"0"-613,0 0-28,0 0-206,0 0-288,0 0-388,0-1-380,0-1 0,1 1 0,-1 0 1,1 0-1,-1 0 0,1 0 0,0 0 0,-1 0 0,1 0 0,0 0 0,0 0 0,0 0 0,0 0 0,0 0 1,0 1-1,1-2 0,12-3 11,0 0 1,1 1 0,-1 0-1,1 1 1,0 1 0,16-1-1,96 3 530,-60 2-454,-55-2-117,0 1-1,0 0 0,-1 1 0,1 0 1,15 6-1,-24-7-8,0 0-1,-1 0 1,1 0-1,0 1 1,0 0 0,-1-1-1,1 1 1,-1 0-1,0 0 1,1 0 0,2 5-1,-4-6-3,0 0 0,0 1 1,-1 0-1,1-1 0,-1 1 0,1-1 0,-1 1 0,1 0 0,-1-1 0,0 1 0,0 0 0,0-1 1,0 1-1,0 0 0,0-1 0,-1 1 0,1-1 0,0 1 0,-1 0 0,1-1 0,-1 1 0,0-1 1,-1 3-1,-3 1 9,0 0 0,0 0 0,0 0 0,-1-1 1,0 0-1,0 0 0,0 0 0,-1-1 1,1 0-1,-12 4 0,-13 8-17,5 1 6,0 0 0,2 2-1,0 1 1,1 1 0,1 1 0,-27 32-1,41-43-1,0 0 0,0 1 0,1 0 0,1 1 0,0-1 0,1 1 0,0 0 0,0 1 0,1-1 0,1 1 0,0 0-1,1 0 1,0 0 0,1 0 0,1 0 0,0 0 0,2 16 0,-1-28 2,-1 0-1,1 0 1,0 0-1,0 0 1,0 0 0,0 0-1,-1 0 1,1-1-1,0 1 1,0 0 0,0-1-1,0 1 1,1-1-1,-1 1 1,0-1 0,0 1-1,0-1 1,0 0-1,0 0 1,1 0 0,-1 1-1,0-1 1,0 0-1,0 0 1,2-1 0,42 1-5,-31-1 19,34-3 13,-40 2-19,0 1 0,0 0 0,0 1-1,0-1 1,0 1 0,1 1 0,-1 0 0,0 0 0,0 1 0,0-1 0,8 5 0,9 6 100,-15-6-27,1 0 1,0-1-1,0 0 1,0-1 0,0 0-1,1-1 1,0 0-1,-1-1 1,1 0-1,0-1 1,19 0 0,-24-4-334,1 0 1,-1 0 0,0 0-1,0-1 1,0 0 0,-1-1 0,1 0-1,-1 0 1,0 0 0,0 0-1,7-11 1,8-4-3387,7-5-3709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9330,'0'0'4217,"0"0"-4217,0 0 0,0 0 0,0 0 56,0 0-56,0 0 0,30 40-632,-15-23-4625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3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1 436 1512,'0'0'2668,"0"0"-1244,0 0-343,0 0-24,0 0 7,24-9-320,75-28-49,-95 35-631,0 1 0,0-1 0,0 1 0,0 0 0,0 1 0,0-1 0,0 1 0,0 0 0,0 0 0,0 0 0,0 0 0,0 1 0,0-1 0,0 1 0,0 0-1,0 1 1,0-1 0,0 1 0,0-1 0,-1 1 0,1 0 0,-1 1 0,0-1 0,1 0 0,-1 1 0,3 3 0,2 3 132,-2 1 0,0-1 0,0 1-1,0 0 1,-2 0 0,8 19 0,-9-20-55,4 13 140,-1-1 0,-2 1 0,0 0 0,-1 0 0,-1 0 0,-2 37 0,0-59-265,0 1-1,-1-1 1,1 0-1,-1 1 1,1-1-1,0 0 0,-1 0 1,1 0-1,-1 1 1,1-1-1,0 0 1,-1 0-1,1 0 0,-1 0 1,1 0-1,-1 0 1,1 0-1,-1 0 1,1 0-1,-1 0 1,1 0-1,0 0 0,-1 0 1,1 0-1,-1 0 1,1 0-1,-1-1 1,1 1-1,0 0 1,-1 0-1,1-1 0,-1 1 1,1 0-1,0 0 1,-1-1-1,1 1 1,0 0-1,0-1 0,-1 1 1,1 0-1,0-1 1,0 1-1,-1-1 1,1 0-1,-4-9-30,0-1 0,0-1 0,1 1-1,1 0 1,0-1 0,1 1 0,0-1 0,0 1 0,3-20-1,-2 11-49,1 13 36,-1 1 0,1-1-1,1 1 1,-1 0 0,1-1 0,0 1 0,1 0 0,-1 0 0,1 1 0,0-1 0,1 0 0,-1 1-1,1 0 1,0 0 0,1 0 0,-1 0 0,1 1 0,0-1 0,0 1 0,0 1 0,10-6 0,-11 6 33,0 1 0,1 0 0,-1 0 0,1 0 0,0 0 0,-1 1 1,1-1-1,0 1 0,0 1 0,0-1 0,0 1 0,0 0 0,0 0 1,0 0-1,0 1 0,0-1 0,0 1 0,0 0 0,0 1 0,-1-1 1,1 1-1,0 0 0,-1 0 0,0 1 0,1-1 0,-1 1 0,0 0 0,6 6 1,3 4 66,0 1 1,-2 0-1,1 1 0,-2 1 1,0-1-1,-1 2 1,0-1-1,-2 1 1,0 1-1,0-1 1,3 22-1,-9-35-58,-1-3 73,0-1 105,-3-36 38,1 23-423,1 0 0,0 0 0,1 0 0,1 0 1,0 0-1,3-15 0,-4 26 169,1-1 1,0 0-1,0 1 1,0-1-1,0 1 1,0-1-1,1 1 1,-1 0-1,1-1 1,0 1-1,-1 0 1,1 0-1,0 0 1,0 0-1,0 0 1,1 1-1,-1-1 1,0 1-1,1-1 1,-1 1-1,1 0 1,-1 0-1,1 0 1,-1 0-1,1 0 1,0 1-1,-1-1 1,1 1-1,0 0 1,0 0-1,-1 0 1,1 0-1,0 0 1,0 0-1,3 2 1,-3-2 12,0 1 0,0 0 0,0 1 0,0-1 1,0 0-1,0 1 0,0 0 0,0-1 0,-1 1 0,1 0 0,-1 1 1,1-1-1,2 4 0,32 42 217,-15-19 127,-17-22-265,1-1 1,0 0 0,0 0 0,1 0 0,0-1 0,0 0 0,11 6 0,-16-10-66,0-1 1,-1 1 0,1 0-1,-1-1 1,1 1-1,0-1 1,-1 0 0,1 1-1,0-1 1,-1 0 0,1 0-1,0 0 1,-1 0-1,1-1 1,0 1 0,-1 0-1,1-1 1,0 1 0,-1-1-1,1 1 1,-1-1-1,1 0 1,-1 0 0,1 0-1,-1 0 1,1 0 0,-1 0-1,0 0 1,0 0 0,1 0-1,-1-1 1,0 1-1,0 0 1,0-1 0,-1 1-1,1-1 1,0 1 0,0-1-1,-1 1 1,1-1-1,-1 0 1,1 1 0,-1-4-1,14-60-1317,-13 51 995,2 0 0,0 0 0,9-24 0,-12 38 319,1 0 0,-1 0 0,1 0 0,0 0 0,-1 0 0,1 0 0,-1 0 0,1 1 0,-1-1 0,1 0 0,-1 1 0,1-1 0,-1 0 0,1 1 0,-1-1 0,0 0 0,1 1 0,-1-1 0,1 1 0,-1-1 0,0 1 0,1-1 0,-1 1 0,0-1 0,0 1 0,0-1 0,1 1 0,-1-1 0,0 1 0,0-1 0,0 1 0,0 0 0,11 21 75,-4-6 120,0 0 0,2 0 0,-1-1 0,2 0 0,0-1-1,23 25 1,-26-33-145,0 0 0,0 0 0,0 0 0,1-1 0,0 0 0,0 0 0,1-1 0,-1 0 0,1-1 0,0 0 0,-1 0 0,1-1 0,1 0 0,15 1 0,-21-2-22,1-1 1,-1 0 0,0 0 0,1 0 0,-1 0 0,0-1 0,1 0-1,-1 0 1,0 0 0,0 0 0,0-1 0,0 1 0,0-1 0,0 0-1,5-4 1,-6 3-19,1-1 0,-1 1 0,0-1 0,0 0 0,-1 0-1,1-1 1,-1 1 0,0 0 0,0-1 0,0 1 0,-1-1-1,1 0 1,0-8 0,1 1 15,-1 0-1,-1 0 1,0-1-1,0 1 1,-2 0-1,1 0 1,-1 0-1,-1 0 1,0 0-1,-1 0 1,-1 0-1,1 1 1,-10-19-1,10 23-21,-2 0 0,1 1 1,-1-1-1,0 1 0,0 0 0,-1 1 0,1-1 0,-1 1 0,-1 0 1,1 0-1,-1 1 0,1 0 0,-1 0 0,-1 0 0,1 1 0,0 0 0,-1 1 1,1 0-1,-1 0 0,0 0 0,-15 0 0,17 1-27,0 0 0,0 1 0,0 0 0,0 0 0,0 0 0,0 1 0,0 0 0,0 0 0,0 0 0,-7 4 1,11-4 18,-1 1 1,1 0-1,0 0 1,0 0-1,0 0 1,0 0-1,1 0 1,-1 0-1,0 1 1,1-1-1,0 1 1,-1-1-1,1 1 1,0-1-1,0 1 1,1 0-1,-1-1 1,0 1-1,1 0 1,0 0-1,0-1 1,0 1-1,0 0 1,0 4-1,1-1 5,0 1 0,0 0 0,0-1 0,1 1-1,0-1 1,0 0 0,1 0 0,-1 0 0,1 0 0,1 0 0,-1 0 0,1-1 0,0 1 0,0-1-1,1 0 1,-1 0 0,1-1 0,0 0 0,1 0 0,-1 0 0,1 0 0,0-1 0,-1 0 0,13 5-1,-4-2 9,0-1 0,0 0-1,1-1 1,-1-1 0,1 0-1,0-1 1,0 0-1,0-1 1,0-1 0,19-2-1,-24 0-1,0-1 0,-1 0 0,0-1 0,0 0 0,0 0 0,0-1 0,-1 0 0,1 0 0,-1-1 0,0 0 0,-1-1 0,0 0 0,0 0 0,0 0 0,-1-1 0,6-9 0,3-5 26,0-2-1,-2 0 1,0 0-1,14-42 1,-20 45-41,-1 0 0,0 0 1,-2-1-1,-1 0 0,0 1 1,-2-1-1,-2-41 0,1 60 11,-1 0 0,0 0 0,0 0 0,0 0 0,0 1 0,-1-1 0,1 0 0,-1 0 0,0 1 0,0-1 0,0 1 1,0-1-1,0 1 0,0 0 0,-1 0 0,1 0 0,-1 0 0,1 0 0,-1 1 0,0-1 0,0 1 0,1 0 0,-1 0 0,0 0 0,0 0 0,0 0 0,0 0 0,-1 1 0,1 0 0,0 0 0,0-1 0,0 2 0,0-1 0,0 0 0,0 1 0,-4 0 0,6 0-5,-1-1 1,1 1 0,0 0 0,-1 0 0,1 0-1,0 0 1,0 0 0,-1 0 0,1 0-1,0 0 1,0 0 0,0 0 0,0 1-1,1-1 1,-1 0 0,0 1 0,0-1-1,1 0 1,-1 1 0,1-1 0,-1 1-1,1-1 1,0 1 0,0-1 0,-1 4-1,-1 47 17,2-44-19,0 27 20,2 0-1,1 0 1,2 0-1,16 61 1,-14-75 23,0-1-1,1-1 1,1 1-1,1-1 1,1-1-1,0 0 1,2-1 0,0 0-1,19 19 1,-24-28-16,1 0 0,0-1 0,1 0 1,0 0-1,0-1 0,0-1 0,18 8 0,-21-10-11,0-1 0,1 0-1,-1 0 1,0-1 0,1 0-1,-1 0 1,1 0-1,0-1 1,-1 0 0,1-1-1,-1 0 1,15-3 0,-17 2-6,-1 0-1,1-1 1,-1 0 0,0 0 0,0 0 0,0 0 0,0 0 0,-1-1 0,1 1 0,-1-1 0,0 0 0,0 0 0,0-1 0,-1 1 0,1 0 0,-1-1 0,0 0 0,0 1 0,1-9 0,2-3-55,-1-1-1,-1 1 1,0-1 0,0-26-1,-2 18-54,1 4 20,-2 0 1,-2-25-1,2 42 82,-1 0 0,1 1 0,-1-1 0,0 0 0,1 1 0,-2-1-1,1 1 1,0-1 0,-1 1 0,0 0 0,1-1 0,-1 1 0,0 0 0,-1 0-1,1 0 1,-1 1 0,1-1 0,-1 1 0,-3-4 0,5 6 0,0 0 0,1 0 0,-1-1 0,0 1 0,0 0 0,1 0 0,-1 0 0,0 0 0,0 0 0,0 0 0,1 0 1,-1 0-1,0 0 0,0 0 0,1 0 0,-1 1 0,0-1 0,0 0 0,1 0 0,-1 1 0,0-1 0,1 0 0,-1 1 0,0-1 0,1 1 0,-1-1 1,1 1-1,-1-1 0,1 1 0,-1 0 0,1-1 0,-1 1 0,1-1 0,0 1 0,-1 0 0,1 0 0,0-1 0,-1 1 0,1 0 0,0-1 0,0 1 1,0 0-1,0 0 0,0 0 0,0-1 0,0 2 0,-6 44-79,5-41 89,-1 22 23,2 0 0,0 0-1,2 1 1,1-1 0,7 31-1,-8-48-19,1-1-1,0 1 1,0-1-1,1 0 1,0 0 0,1 0-1,0-1 1,0 0-1,1 0 1,0 0-1,0 0 1,1-1-1,0 0 1,0-1-1,0 1 1,1-1-1,16 9 1,-23-14-4,0 0 1,1 0 0,-1-1 0,1 1-1,-1 0 1,1 0 0,0-1 0,-1 1-1,1-1 1,0 0 0,-1 1 0,1-1-1,0 0 1,-1 0 0,1 0 0,0 0-1,-1 0 1,1 0 0,0-1 0,-1 1-1,1 0 1,0-1 0,-1 0 0,1 1-1,-1-1 1,1 0 0,-1 0 0,1 0-1,-1 0 1,0 0 0,1 0 0,-1 0-1,0 0 1,2-2 0,1-4 8,-1 0 1,1 0 0,-1 0-1,-1 0 1,1-1 0,1-10-1,5-14-93,-4 21-28,-1 0 0,2 1 0,-1 0 1,1 0-1,1 0 0,0 0 0,0 1 0,1 0 1,0 1-1,0 0 0,1 0 0,0 1 1,13-9-1,-16 13 137,-1 0 0,1 0 0,0 1 0,0 0 0,0 0 0,0 0 0,0 1 0,0-1 0,1 1 0,-1 1 0,0-1 0,1 1 0,-1 1 0,0-1 0,1 1 0,-1 0 0,0 0 0,0 1 0,0-1 0,0 2 0,0-1 0,0 1 1,0-1-1,-1 2 0,1-1 0,5 5 0,-1-1 104,-1 1 1,0 0 0,-1 1 0,1 0 0,-2 0-1,1 1 1,10 18 0,-14-21-50,-1 0 0,0 0-1,0 0 1,0 0 0,-1 0-1,0 1 1,-1-1 0,0 0 0,0 1-1,0 0 1,-1-1 0,0 1-1,-2 11 1,1-16-67,0 0 0,0 0 0,0 0 0,-1-1 0,1 1 0,-1 0-1,0-1 1,0 1 0,0-1 0,0 0 0,0 0 0,-1 0 0,1 0 0,-1 0 0,1 0-1,-1 0 1,0-1 0,1 1 0,-1-1 0,0 0 0,-5 1 0,-66 17 192,68-18-170,-159 26 359,191-25-4270,-1-2-1972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8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67 103 5113,'0'0'1199,"0"0"-610,0 0-119,0 0 193,0 0 425,0 0-259,-6 8-375,-18 28 119,22-33-454,0 0 0,1 1 0,0-1-1,0 0 1,0 1 0,0-1 0,1 1-1,-1-1 1,1 1 0,0-1 0,0 1-1,0 0 1,1-1 0,0 7 0,1 1 157,-2-6-207,1-1 0,0 1 0,0 0 0,1-1 0,-1 1 0,1-1 0,0 0 0,0 1 0,0-1 0,1 0 0,0 0 0,-1-1 0,1 1 0,1 0 0,-1-1 0,0 0 0,1 0 0,0 0 0,-1 0 0,1 0 0,0-1-1,1 0 1,-1 0 0,0 0 0,1 0 0,6 1 0,-6-1-29,0-1 1,1 1-1,-1-1 0,1-1 0,-1 1 0,1-1 0,-1 0 1,1 0-1,-1 0 0,1-1 0,-1 0 0,1 0 0,-1-1 1,1 1-1,-1-1 0,0 0 0,0-1 0,0 1 0,0-1 1,-1 0-1,1 0 0,5-5 0,-4 1-16,0-1-1,0 0 0,-1-1 1,0 1-1,-1-1 1,1 0-1,-2 0 1,1 0-1,-1 0 1,-1-1-1,0 0 1,0 1-1,-1-1 1,0 0-1,-1 0 1,0 1-1,0-1 1,-1 0-1,-3-13 0,3 18-18,-1 1-1,0-1 1,0 1-1,0 0 1,-1 0-1,1 0 1,-1 0-1,0 0 1,0 0-1,-1 1 1,1 0-1,-1-1 1,0 1-1,1 0 1,-1 1-1,0-1 0,-1 1 1,1 0-1,0 0 1,-1 0-1,-7-2 1,-2 0-35,0 1 1,0 0-1,0 1 1,-1 1-1,1 0 1,-15 1-1,25 0 15,0 1 0,0 0 1,0 0-1,0 0 0,0 1 0,0-1 0,1 1 0,-1 0 0,0 0 0,1 0 0,0 1 0,-1-1 0,1 1 0,0-1 0,0 1 0,1 0 0,-1 0 0,0 1 0,1-1 0,0 1 0,0-1 0,0 1 0,0-1 0,1 1 0,-1 0 0,1 0 0,0 0 0,-1 6 0,-3 11 7,2 1 0,0-1 1,1 0-1,2 23 0,0-40 5,0-1-1,1 1 1,-1-1 0,1 1 0,0-1-1,0 1 1,0-1 0,1 0 0,-1 1-1,1-1 1,0 0 0,0 0 0,0 0-1,0-1 1,0 1 0,1 0 0,-1-1-1,1 1 1,0-1 0,-1 0 0,1 0-1,0 0 1,0 0 0,1-1-1,-1 1 1,0-1 0,1 0 0,-1 0-1,6 1 1,-4 0 7,1-1 0,-1 0 0,1 0-1,-1-1 1,1 0 0,-1 0 0,1 0 0,-1-1 0,1 0-1,-1 0 1,0 0 0,1 0 0,-1-1 0,0 0-1,0 0 1,0 0 0,0-1 0,8-6 0,14-20 57,-23 24-59,0 0 0,1 0 0,-1 0 0,1 1 0,0 0 0,9-7 0,-12 10-2,-1 1 0,1-1 0,0 0 0,0 1 0,0-1 0,0 1 0,0 0 0,0 0 0,0 0 0,0 0 0,0 0 0,0 0 0,0 0 0,0 0 0,0 1 0,-1-1 0,1 1 0,0 0 0,0-1 0,0 1 0,-1 0 0,1 0-1,0 0 1,-1 0 0,1 1 0,2 1 0,16 13-361,-6-4 563,1-1 1,0 0-1,23 12 0,-32-20-740,0-1-1,0 0 0,0 0 0,0 0 1,1-1-1,-1 1 0,0-2 0,9 1 0,-9-1-5522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8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6689,'0'0'1809,"0"0"-345,0 0-100,0 0-295,2-23-536,11-72-58,-11 86-321,0 0 0,0 0 0,1 0 0,0 0 0,7-14 0,-8 20-94,-1-1 1,1 1-1,-1-1 0,1 0 0,-1 0 0,0 0 0,0 1 0,-1-1 0,1-6 1,26 11-1861,-12 4-637,-3 2-2054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8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5473,'0'0'2193,"0"0"-1521,0 0 80,0 127 800,0-67-576,8 7 1,1 6 71,4 3-424,-3-3 8,0-4-448,-3-9-128,0-11 48,-2-9-104,0-11 0,-2-9-352,-3-9-976,0-7-2841,0-4-4385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9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4201,'0'0'4329,"0"0"-3681,0 0 16,0 0 296,0 0-296,0 0 257,0 0-49,56-13 200,-28 13 8,4 0-704,5 0-96,0 0-64,5 0-128,0 0-176,0 0-72,10 0-1480,-10 0-736,-8 0-3362</inkml:trace>
  <inkml:trace contextRef="#ctx0" brushRef="#br0" timeOffset="1">576 25 10242,'0'0'2113,"0"0"-1009,0 0 576,0 0-760,0 0-263,0 0-361,0 0-120,0 0-40,0 0-72,0 0-128,0 0-88,3 0-1065,-1-3-1527,1-6-5914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9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5801,'0'0'1621,"0"0"-728,0 0-159,0 0 142,0 0-83,0 0 21,1 4-114,9 67 777,-4 1 0,-2 76 1,-3-91-1308,0 255-92,-1-311-972,0-15-3488,0-3-405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49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5857,'0'0'2581,"0"0"-1473,0 0-683,0 0 318,0 0 120,0 0-60,12-3-7,44-7 374,0 3 0,62 1 0,-84 5-1024,-11 2-115,1-2 0,0 0 1,0-2-1,-1 0 0,1-1 0,39-14 0,-62 17-188,0 0 0,0 0-1,0 0 1,0 0 0,0 0-1,0 0 1,0 0 0,0-1-1,0 1 1,-1 0 0,1-1-1,0 1 1,-1 0-1,1-1 1,-1 1 0,0-1-1,1 1 1,-1-1 0,0 1-1,0-1 1,0 1 0,0-1-1,0 1 1,0-1 0,-1-2-1,1-3-1484,0-4-3090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0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3777,'0'0'1523,"0"0"-314,0 0 304,0 19 591,5 360 4264,0-284-5688,0 22-3100,-5-112-1188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1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7274,'0'0'1924,"0"0"-353,0 0-393,0 0-525,0 0-52,0 0 105,0 1-602,1 1 0,-1-1 0,0 0-1,1 0 1,-1 0 0,1 0 0,-1 0 0,1 0 0,-1 0 0,1 0 0,0 0-1,-1 0 1,1 0 0,0-1 0,0 1 0,0 0 0,1 1 0,40 27 281,0-1 1,2-2-1,1-2 1,49 18-1,-58-26-280,213 77 140,-161-64-485,110 52-1,-161-62-3309,-24-13-879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1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8978,'0'0'1374,"0"0"-436,0 0-279,-2 23-75,-9 358 2148,12-337-2671,-1 27-25,0-53 189,-1-25 273,-5-59-400,-24-108 0,17 117-92,3 0-1,-5-101 1,38 175-301,23 25 282,-2-2 13,-2 2 0,56 71 0,-95-109 6,0-1-1,-1 1 1,1-1 0,-1 1-1,0 0 1,0 0-1,0 0 1,-1 0 0,0 0-1,1 0 1,-1 1 0,-1-1-1,1 0 1,-1 1-1,1-1 1,-1 0 0,0 1-1,-1-1 1,1 0 0,-1 1-1,-1 3 1,0-3 4,-1 0 0,0 0 1,0-1-1,0 1 1,-1-1-1,1 0 0,-1 0 1,0 0-1,0-1 0,-1 1 1,1-1-1,-1 0 0,1 0 1,-1-1-1,-9 5 0,-4 1 121,-1-1-1,1 0 0,-1-1 0,-1-1 0,1-1 0,-1-1 0,-31 1 0,69-15-4678,5-4-4095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91 7210,'0'0'1757,"0"0"-570,0 0-56,-3 23 71,-10 76-202,12-92-906,1 1-1,0 0 1,0-1-1,1 1 1,-1 0 0,2-1-1,-1 1 1,1 0 0,0-1-1,1 0 1,0 0 0,0 1-1,1-2 1,-1 1 0,1 0-1,1-1 1,0 0 0,-1 0-1,2 0 1,-1 0 0,1-1-1,0 0 1,0 0-1,8 5 1,-2-3-2,-1-1 1,1 0-1,0 0 0,1-1 0,-1-1 1,1 0-1,0-1 0,0 0 1,0-1-1,0 0 0,0-1 0,16-1 1,-24-1-50,0 0 0,0 0 0,0 0 1,0 0-1,0-1 0,0 0 1,-1 0-1,1 0 0,-1-1 0,1 1 1,-1-1-1,0 0 0,0 0 0,0-1 1,0 1-1,-1-1 0,1 0 1,-1 0-1,0 0 0,0 0 0,-1 0 1,1-1-1,-1 0 0,0 1 0,0-1 1,1-7-1,2-3 20,-2 0 0,1-1 0,-2 1-1,0 0 1,-1-1 0,-1 1 0,-2-26 0,0 32-16,0 1 0,-1-1 1,0 1-1,0-1 1,0 1-1,-1 0 0,-1 0 1,1 1-1,-1-1 0,0 1 1,-1 0-1,0 0 0,0 1 1,-1 0-1,1 0 1,-1 0-1,0 1 0,-1 0 1,1 0-1,-17-6 0,8 3-69,0 1 0,-1 1 0,0 0 0,0 1 0,-1 1 0,1 1 0,-1 0 0,0 2 0,-27 0 0,41 1-9,0 0 0,1 1 0,-1-1 0,0 1 0,0 0 0,0 1-1,1-1 1,-1 1 0,1-1 0,-1 1 0,1 0 0,0 0-1,-1 0 1,1 1 0,0-1 0,0 1 0,1 0 0,-1 0 0,1 0-1,-1 0 1,1 0 0,0 0 0,-2 6 0,-1 1-531,1 0 0,1 1 0,0-1 0,0 1 0,1 0 0,1 0 0,-1 12 0,1 9-5258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2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142 292 7242,'0'0'2636,"0"0"-1190,0 0-509,0 0-158,0 0-333,-1-21-80,-5-175 557,7 177-624,0 13-115,-1 1-1,1 0 1,-1 0-1,0 0 1,-1 0 0,1 0-1,-1 0 1,-2-8-1,2 12 63,-1 15-188,5 24-74,2 0-1,1 0 1,2-1-1,2 0 1,16 42-1,-7-23 43,11 62-1,-21-69-57,-3 1 0,0 59 0,-6-107 32,-1-1 1,0 0-1,0 0 0,0 0 0,0 0 1,-1 0-1,1 0 0,0 0 0,0-1 0,0 1 1,-1 0-1,1-1 0,0 1 0,-1 0 1,1-1-1,-1 0 0,1 1 0,0-1 0,-1 0 1,1 0-1,-1 0 0,1 0 0,-1 0 0,1 0 1,-1 0-1,-1-1 0,-45-2-142,25-3 142,0 0 1,0-1-1,1-2 0,0 0 0,-39-23 1,66 28 61,17 2-47,25 1-7,-39 1-26,271-12-1374,-219 4-2232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3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0 343 4905,'0'0'1046,"0"0"-489,0 0 90,0 0 344,22 4 2,70 15-62,-86-17-819,0 1 1,-1-1-1,0 1 0,0 0 1,0 0-1,0 0 0,0 1 0,0 0 1,-1 0-1,0 0 0,0 0 1,0 1-1,0-1 0,5 10 0,-3-2 111,0 0-1,-1 0 1,0 1-1,5 18 1,-6-16-38,-1 0 0,-1 0 0,0 1 1,0-1-1,-2 1 0,0-1 0,0 1 1,-6 28-1,-7-24-19,13-20-152,-1 0-1,1 1 0,-1-1 1,1 0-1,-1 0 0,1 0 1,-1 0-1,1 0 0,-1 1 1,1-1-1,-1 0 1,0 0-1,1 0 0,-1 0 1,1-1-1,-1 1 0,1 0 1,-1 0-1,1 0 0,-1 0 1,1 0-1,-1-1 0,1 1 1,-1 0-1,0-1 1,-1 0-8,1-1 1,-1 1-1,1-1 1,-1 0-1,1 0 0,0 0 1,0 1-1,-1-1 1,1 0-1,1 0 1,-1-1-1,0 1 1,0 0-1,1 0 1,-1 0-1,1-3 1,-2-14-286,0-1-1,2 1 1,1 0-1,0 0 1,1-1 0,1 1-1,11-36 1,-12 49 243,0 0 0,0 0 1,1 0-1,-1 0 0,1 1 1,1-1-1,-1 1 0,1 0 0,0 0 1,0 0-1,0 1 0,1-1 0,-1 1 1,1 0-1,0 0 0,0 1 0,1 0 1,-1 0-1,1 0 0,0 0 0,-1 1 1,1 0-1,0 0 0,0 0 0,1 1 1,-1 0-1,0 0 0,8 1 1,-10 0 87,1 1 1,-1 0 0,0 0 0,0 0 0,0 1 0,0-1-1,0 1 1,0 0 0,0 0 0,-1 1 0,1-1 0,-1 1-1,1-1 1,-1 1 0,0 0 0,0 0 0,0 1 0,0-1-1,-1 1 1,0-1 0,1 1 0,1 4 0,6 13 439,0 0 0,13 40 0,-19-48-300,10 37 378,-11-35-377,1-2-1,0 1 1,11 23-1,-12-84 479,-2 32-913,0 0-1,0-1 1,2 1 0,0 0-1,0 1 1,1-1 0,1 1-1,1-1 1,14-25 0,-19 38 233,0 0 1,0 0 0,0 1 0,1-1-1,-1 0 1,1 1 0,-1 0-1,1-1 1,-1 1 0,1 0-1,0 0 1,0 0 0,-1 0-1,1 0 1,0 0 0,0 0 0,0 0-1,0 1 1,0-1 0,0 1-1,0 0 1,0 0 0,0-1-1,1 1 1,-1 0 0,0 1-1,0-1 1,0 0 0,0 1 0,0-1-1,0 1 1,0 0 0,0-1-1,0 1 1,-1 0 0,1 0-1,0 0 1,0 0 0,-1 1 0,1-1-1,0 0 1,1 3 0,9 8 258,0 0 1,-1 1-1,-1 0 1,12 19-1,-9-14 87,1 2-44,1 2-15,33 35 1,-44-52-242,0-1 0,0 0 0,0-1-1,1 1 1,0-1 0,0 1 0,0-1 0,0-1 0,0 1 0,0-1-1,1 0 1,-1 0 0,1 0 0,7 0 0,-12-2-28,1 0 1,0 0-1,-1-1 0,1 1 1,0-1-1,-1 1 1,1-1-1,0 0 0,-1 0 1,1 1-1,-1-1 0,0 0 1,1 0-1,-1 0 1,0-1-1,0 1 0,1 0 1,-1 0-1,0-1 0,0 1 1,0-1-1,0 1 1,-1-1-1,1 1 0,0-1 1,-1 1-1,1-1 0,-1 0 1,1 1-1,-1-1 1,0 0-1,0 1 0,0-1 1,0-2-1,2-12-83,-1-1-1,-2-27 1,0 24 30,-1-31-163,2 31-66,6 56 135,-5-24 151,1 0 1,1 0 0,1 0 0,-1-1 0,2 1 0,0-1-1,0 0 1,1 0 0,7 11 0,-9-18-6,-1 1 0,1-1 1,1 1-1,-1-1 0,0 0 0,1 0 0,0-1 1,0 0-1,0 0 0,0 0 0,1 0 0,-1-1 1,1 0-1,-1 0 0,1 0 0,0-1 0,0 0 1,-1 0-1,1 0 0,8-1 0,-11 0 0,-1 0 0,1 0-1,-1-1 1,1 1 0,-1-1 0,1 0-1,-1 1 1,1-1 0,-1-1 0,0 1-1,0 0 1,1 0 0,-1-1 0,0 1-1,0-1 1,0 0 0,0 0-1,-1 0 1,1 0 0,0 0 0,-1 0-1,0 0 1,1 0 0,-1 0 0,0-1-1,0 1 1,0-1 0,0 1 0,-1 0-1,2-5 1,1-8 9,-1 0 1,-1-1-1,0 1 1,-1-16-1,0 19-38,-1 4 11,0 1 0,0-1 1,-1 0-1,0 0 0,0 1 1,-1 0-1,0-1 0,0 1 1,-1 0-1,0 0 0,0 1 0,0-1 1,-1 1-1,0 0 0,-10-9 1,11 10-19,-1 1-1,1 0 1,-1 1 0,0-1 0,0 1-1,0 0 1,0 0 0,0 0 0,-1 1-1,1 0 1,-1 0 0,0 0 0,1 1-1,-1 0 1,0 0 0,0 0 0,0 1-1,0 0 1,0 0 0,0 1 0,-9 1-1,13-1 24,0 0-1,0 0 0,1 1 1,-1-1-1,0 0 0,1 1 1,0-1-1,-1 1 0,1 0 0,0-1 1,0 1-1,0 0 0,0 0 1,0 0-1,0 0 0,0 0 1,1 0-1,-1 0 0,1 0 0,-1 0 1,1 0-1,0 0 0,0 0 1,0 4-1,0 0 1,-1 1 0,2-1 0,-1 0 1,1 0-1,0 0 0,0 0 0,4 12 0,0-10 15,0 0 1,0 0-1,0-1 0,1 1 0,1-1 1,-1-1-1,1 1 0,0-1 0,0 0 1,1-1-1,0 1 0,0-1 0,14 5 1,-7-3 8,0-1 1,0 0 0,0-2 0,1 1-1,0-2 1,0 0 0,18 0 0,-21-2 3,0-1 1,0 0 0,0-1-1,-1-1 1,1 0 0,0-1-1,-1 0 1,0-1 0,13-5 0,-16 4-19,0 0 0,0 0 0,-1-1 0,0 0 0,0-1 0,0 0 0,0 0 0,-1-1 0,-1 0 0,1 0 0,8-16 0,-6 7 7,0-1 0,-1 1 0,-1-2 0,-1 1 0,0-1 0,-1 0 0,-2 0 1,0-1-1,0 1 0,-2-1 0,-1-22 0,-1 27-27,0-1 0,-1 1 0,0-1 0,-1 1-1,-1 0 1,0 0 0,-1 1 0,-1-1 0,0 1 0,-1 0 0,-1 0 0,0 1 0,-1 0 0,-14-17 0,6 19 16,16 11-1,1 0 0,-1 0 0,1 0 0,0 0 0,-1 1 0,1-1 0,0 0 0,-1 0-1,1 0 1,-1 1 0,1-1 0,0 0 0,0 0 0,-1 0 0,1 1 0,0-1 0,-1 0 0,1 1-1,0-1 1,0 0 0,0 1 0,-1-1 0,1 0 0,0 1 0,0-1 0,0 0 0,0 1 0,0-1-1,-1 1 1,0 42 12,2-29 10,0 28 129,2-1 0,1 0 1,2 0-1,3 0 0,0-1 1,3 0-1,1-1 0,2 0 1,2-1-1,2-1 1,36 56-1,-51-87-308,-1 0 1,2 0-1,-1-1 0,0 1 1,1-1-1,0 0 0,1 0 1,-1-1-1,1 0 0,0 1 1,0-2-1,0 1 0,0-1 1,1 0-1,-1 0 0,1-1 1,0 0-1,0 0 0,0 0 1,0-1-1,0 0 0,7-1 1,19 1-5275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4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8 163 8426,'0'0'1979,"0"0"-571,-2 19-397,-3 62-57,5-77-888,0 0 0,1-1 1,-1 1-1,1 0 0,0 0 1,0 0-1,0 0 0,0-1 1,1 1-1,0 0 0,0-1 1,0 0-1,0 1 0,0-1 1,0 0-1,1 0 0,0 0 1,0 0-1,0-1 0,0 1 1,0-1-1,0 1 0,0-1 1,1 0-1,5 2 0,1 0-19,1 0 1,0-1-1,0 0 0,0-1 0,0 0 1,19 1-1,-20-2-32,0-1 0,1 0 0,-1 0 0,0-1 0,0-1 0,1 1 1,-1-2-1,0 1 0,13-7 0,-18 7-11,-1-1 1,0 0-1,1 0 1,-1 0-1,0 0 1,-1-1-1,1 0 1,-1 1-1,1-1 1,-1-1-1,0 1 1,0 0-1,-1-1 1,0 0-1,0 1 1,0-1-1,0 0 1,0 0-1,-1 0 1,1-8-1,0 2-6,0 0 0,-1 0-1,-1 0 1,0-1 0,0 1 0,-1 0-1,0 0 1,-1 0 0,-1 0 0,0 0-1,0 0 1,-1 1 0,0-1 0,-9-14-1,9 18 4,0 2 1,0-1-1,-1 0 0,0 1 0,0 0 0,0 0 0,-1 0 0,0 1 1,0 0-1,0 0 0,0 0 0,0 1 0,-1 0 0,0 0 0,1 0 0,-1 1 1,0 0-1,-1 1 0,1-1 0,0 1 0,0 1 0,0 0 0,-11 0 0,15 1-7,0-1 0,0 1 0,0 0 0,0 0-1,0 1 1,0-1 0,0 0 0,1 1 0,-1 0-1,1 0 1,-1 0 0,1 0 0,0 0 0,-1 0-1,1 0 1,0 1 0,1-1 0,-1 1 0,0 0-1,1-1 1,-1 1 0,1 0 0,0 0 0,0 0-1,0 0 1,0 0 0,1 0 0,-1 0 0,1 3-1,-4 14 72,2 0 0,0 1-1,1 21 1,1-37-32,0 4-11,0 1 1,1 0 0,0 0-1,1 0 1,0-1 0,1 1-1,6 16 1,-8-24-21,0 1 0,0-1 1,0 0-1,1 0 0,-1 0 0,1 0 0,-1 0 1,1 0-1,0-1 0,0 1 0,0 0 1,0-1-1,0 0 0,0 1 0,0-1 0,0 0 1,0 0-1,1 0 0,-1 0 0,0 0 1,1-1-1,-1 1 0,1-1 0,-1 0 0,1 0 1,-1 1-1,1-1 0,-1-1 0,1 1 0,-1 0 1,0-1-1,1 1 0,-1-1 0,1 0 1,-1 0-1,0 0 0,3-1 0,-1 0-13,-1 0 0,1 0 0,-1 0 0,0 0-1,0-1 1,0 1 0,0-1 0,0 0 0,0 0 0,-1 0 0,1 0-1,-1 0 1,3-6 0,22-54-695,-24 52 629,1 1-1,0 0 0,0 1 0,1-1 0,1 1 0,6-9 0,-12 17 88,1 0 0,0 0 0,-1 0 0,1 1 0,0-1 0,0 0 0,0 1 0,-1-1 0,1 1 0,0-1 0,0 1 0,0-1 0,0 1 0,0 0 0,0 0 0,0-1 0,0 1 0,0 0 0,0 0 0,0 0-1,0 0 1,0 0 0,0 0 0,0 0 0,0 0 0,0 0 0,0 1 0,0-1 0,0 0 0,0 1 0,0-1 0,0 1 0,0-1 0,0 1 0,-1-1 0,1 1 0,1 0 0,27 33 619,-21-24-505,1 2-39,42 45 234,-47-53-322,1 0 1,-1-1 0,0 0 0,1 0-1,0 0 1,0 0 0,0 0 0,0-1-1,0 0 1,1 0 0,6 1 0,-11-3-127,0 0 1,0 0 0,0 1 0,1-1-1,-1 0 1,0 0 0,0 0 0,0 0-1,0 0 1,0-1 0,0 1 0,1 0-1,-1 0 1,0-1 0,0 1 0,0-1-1,0 1 1,0-1 0,0 1 0,0-1-1,0 1 1,0-1 0,-1 0 0,1 0-1,0 0 1,0 1 0,-1-1 0,1 0-1,0 0 1,0-2 0,6-18-9983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4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6 292 3697,'0'0'10570,"0"0"-9458,0 0-688,-5-135-280,5 95 425,2 4-41,8 5-240,0 9 64,-3 6-248,3 9-8,-5 3-96,3 4-80,-1 0-456,8 20-441,0 2-1615,-3-2-4090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4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12051,'0'0'1608,"0"0"-1288,-7 151 944,4-51-23,3 29-545,0-7 24,3-13-448,9-15-88,3-30-136,0 3 72,-1-1-240,-1-14 88,-8-17-760,-5-15-1897,0-13-5649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5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11322,'0'0'1465,"0"0"-985,0 0 1016,0 0-528,160 0-384,-105 0-423,4 0-153,3-9-16,17-7-1537,-15 3-2880,-9 2-3624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96 11682,'0'0'1566,"0"0"-835,0 0-220,0 0 286,0 0-22,0 0-373,-9 3-165,5-2-213,1 0 1,-1 0-1,0 1 0,1-1 1,-1 1-1,1 0 1,0 0-1,-1 0 0,1 0 1,0 1-1,0-1 0,1 1 1,-1 0-1,1 0 1,-1 0-1,1 0 0,0 0 1,0 0-1,0 1 0,0-1 1,1 1-1,-1 0 1,1-1-1,-1 6 0,-7 23 151,2 0 0,1 1 0,-4 60 0,10-77-132,0 0 1,0 0 0,2 0 0,0 0-1,1 0 1,0 0 0,2-1-1,-1 0 1,2 0 0,7 15 0,-3-13-31,0-1 1,1 1 0,1-2 0,1 0-1,0 0 1,0-1 0,2-1 0,0 0 0,0-1-1,1-1 1,1-1 0,26 14 0,-21-15-20,1 0 1,0-2 0,0 0 0,1-2-1,0 0 1,0-2 0,0-1 0,0 0 0,42-4-1,-55 1 12,0-1-1,-1-1 0,1 1 1,-1-1-1,1-1 0,-1 0 1,0-1-1,-1 1 1,1-2-1,-1 0 0,0 0 1,0 0-1,-1-1 0,0 0 1,0-1-1,-1 0 0,0 0 1,0-1-1,6-10 1,-4 5 6,0-2 1,-1 1 0,-1-1 0,0 0 0,-1 0 0,-1-1-1,0 0 1,-1 0 0,-1 0 0,-1 0 0,0-22 0,-2 17 17,0 0 0,-2 1 1,-1-1-1,-10-41 0,8 49-24,-1 0 0,0 0 1,-1 0-1,0 1 0,-1 0 0,0 1 0,-1-1 0,-12-11 0,6 8 4,0 1 0,-1 0 0,0 1 0,-2 1 0,1 1 0,-2 1 0,1 0-1,-2 1 1,1 1 0,-1 1 0,0 0 0,-1 2 0,0 1 0,0 0-1,0 1 1,-1 2 0,1 0 0,-1 1 0,-27 2 0,41 1-26,-1 1-1,0-1 1,1 1 0,-1 1-1,1 0 1,0 0 0,0 0 0,1 1-1,-1 0 1,1 1 0,0 0-1,1 0 1,-1 0 0,1 1 0,-6 8-1,-8 12-294,1 1 0,-23 46 0,39-69 218,-32 63-2913,6-5-4110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7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5553,'0'0'1159,"0"0"-369,0 0 467,0 0 133,0 0-222,0 0-304,13 25 44,41 82-102,-47-92-574,-1 1 0,-1 0 0,-1 0 0,0 0 0,-1 0 0,-1 1 0,0 25 1,2 9 109,-2-35-210,7 63 308,24 95-1,-28-154-424,1 1 0,1 0 0,1-1 0,1-1 0,0 1 0,2-1 0,0-1 0,1 0-1,24 28 1,-33-42-4,1 0-1,0 0 0,1 0 0,-1 0 0,0-1 0,1 0 0,0 0 1,0 0-1,0 0 0,0-1 0,0 0 0,1 0 0,-1 0 0,0 0 1,1-1-1,0 0 0,5 0 0,-10-1-9,0-1 0,0 0-1,0 1 1,-1-1 0,1 0 0,0 1 0,0-1-1,-1 0 1,1 0 0,-1 0 0,1 0 0,0 0-1,-1 1 1,0-1 0,1 0 0,-1 0-1,0 0 1,1 0 0,-1 0 0,0 0 0,0 0-1,0 0 1,0-1 0,0 1 0,0 0 0,0 0-1,-1-1 1,0-37 0,1 37-1,-2-7-4,0 0-1,0 1 1,-1 0 0,0-1 0,0 1 0,-1 0 0,0 1-1,-1-1 1,0 1 0,0-1 0,0 2 0,-1-1 0,0 0 0,0 1-1,-1 0 1,-7-5 0,14 11-5,-1 0 1,1 0-1,0 0 1,-1 1-1,1-1 0,0 0 1,-1 0-1,1 0 0,0 0 1,0 1-1,-1-1 0,1 0 1,0 0-1,0 0 1,-1 1-1,1-1 0,0 0 1,0 1-1,0-1 0,0 0 1,-1 0-1,1 1 0,0-1 1,0 0-1,0 1 1,0-1-1,0 0 0,0 1 1,0-1-1,0 0 0,0 1 1,0-1-1,0 0 0,0 1 1,0-1-1,0 0 1,0 1-1,0-1 0,0 20-12,0-18-9,0 32 22,1 0 1,2-1-1,1 1 0,2-1 1,1 0-1,13 36 1,13 24-1,68 223 7,-87-261 13,-2 1 0,-3 0 1,3 106-1,-12-152-9,0 0 1,-1 0 0,0 0-1,-1 0 1,0-1 0,-1 1-1,0 0 1,0-1 0,-1 0-1,0 0 1,0 0 0,-1 0-1,-1-1 1,1 0-1,-1 0 1,-1 0 0,1-1-1,-1 0 1,-1 0 0,1 0-1,-1-1 1,0 0 0,-1-1-1,1 0 1,-1 0 0,0-1-1,0 0 1,0-1 0,-1 0-1,-13 3 1,7-3 7,1 0 0,-1-1 0,0-1 0,0-1 0,0 0 1,1-1-1,-1 0 0,0-1 0,0-1 0,1-1 0,0 0 0,0-1 0,0-1 0,0 0 0,1-1 0,0 0 1,0-1-1,-25-20 0,38 27-90,0 1-1,-1-1 1,1 0 0,0-1 0,-1 1 0,1 0 0,0 0 0,0 0-1,0-1 1,0 1 0,0-1 0,0 1 0,0-1 0,1 1 0,-1-1 0,0 1-1,1-1 1,-1 1 0,1-1 0,0 0 0,-1 1 0,1-1 0,0 0-1,0 0 1,0 1 0,0-1 0,1 0 0,-1 1 0,0-1 0,1 0-1,-1 1 1,1-1 0,-1 1 0,1-1 0,0 1 0,0-1 0,0 1-1,0-1 1,0 1 0,0 0 0,0-1 0,0 1 0,0 0 0,1 0 0,-1 0-1,0 0 1,1 0 0,-1 0 0,2 0 0,20-13-4754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8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3817,'0'0'2546,"0"0"-1106,0 0-294,0 0 207,-9 19-130,-26 62-263,30-67-675,1 0-1,1 0 1,0 0-1,1 0 0,0 0 1,1 0-1,1 1 1,0-1-1,1 0 0,3 15 1,-3-19-153,1-1-92,-1-1 0,1 1 0,1 0 0,-1-1 0,2 1 0,-1-1 0,1 0 0,0 0 0,1-1 1,0 1-1,0-1 0,0 0 0,1 0 0,0-1 0,1 1 0,-1-1 0,1-1 0,0 1 0,1-1 0,-1-1 0,1 1 0,0-1 0,0-1 0,1 1 0,-1-1 0,1-1 0,-1 0 0,1 0 0,0 0 1,0-1-1,0-1 0,11 0 0,-15-1-52,1 0 1,-1 0 0,0-1-1,0 0 1,0 0 0,0 0-1,-1-1 1,1 1 0,0-1-1,-1-1 1,0 1 0,0 0-1,0-1 1,0 0-1,0 0 1,-1 0 0,0 0-1,0-1 1,4-7 0,5-8-188,-2-1 0,0-1 0,7-23 0,-13 31 191,0-1 1,0 0 0,-1 0-1,-1 0 1,1-26 0,-3 40-28,0 27-116,-1-9 168,2 1 0,0 0 0,1-1 0,1 1-1,0-1 1,11 29 0,-12-41-12,0 0 1,0 0 0,0 0-1,1-1 1,0 1-1,0-1 1,0 0-1,1 0 1,0 0 0,-1-1-1,1 1 1,0-1-1,1 0 1,-1 0-1,0 0 1,1 0 0,0-1-1,0 0 1,0 0-1,0 0 1,0 0-1,0-1 1,0 0 0,0 0-1,0-1 1,1 1-1,6-1 1,-9 0-2,0 0 0,0 0 0,0-1 0,0 1 1,0-1-1,0 1 0,0-1 0,0 0 0,-1 0 0,1-1 0,0 1 1,0 0-1,-1-1 0,1 0 0,-1 1 0,1-1 0,-1 0 0,0 0 1,0-1-1,0 1 0,0 0 0,0-1 0,0 1 0,-1-1 1,1 1-1,-1-1 0,0 0 0,0 0 0,0 0 0,1-5 0,1-6-33,0-1-1,-2 0 0,0 1 0,0-1 0,-2-15 0,0 24 25,1 1-1,-1-1 1,0 1-1,-1 0 1,1-1-1,-1 1 1,0 0-1,0 0 1,-1 0-1,1 0 1,-1 1-1,0-1 1,-1 1-1,1 0 1,-1 0 0,0 0-1,0 0 1,0 0-1,0 1 1,-1 0-1,1 0 1,-1 0-1,0 0 1,0 1-1,0 0 1,0 0-1,-8-2 1,-9-2-89,0 1 1,0 1 0,0 0-1,-1 2 1,-30 1 0,52 1-410,9-1-1147,65-22 818,-55 16 802,1 0 1,0 2 0,0 0 0,0 1 0,26-1 0,-33 4 223,0 1 0,0 0 0,0 1 0,-1 1 0,1-1 0,0 2 0,-1 0 0,1 0 0,-1 1 0,0 1 0,0 0 0,-1 0 0,1 1 0,-1 0 0,0 1 0,-1 0 0,0 0 0,0 1 0,0 1 0,-1-1 0,0 1 0,-1 1 0,7 10 0,-7-6-148,-1 0 0,0 0 0,-1 0 1,-1 0-1,0 1 0,-1-1 0,-1 1 0,0 0 0,-1 0 1,-1 0-1,-1 23 0,1-25 12,0-19-9,-1-7-225,1 1 0,1-1 1,0 0-1,1 1 0,1-1 0,6-21 0,-4 22 25,1 1-1,0 0 1,0 1-1,2-1 1,-1 1-1,11-10 0,-16 17 147,0 1-1,0 0 1,0-1-1,1 1 1,-1 0-1,1 0 1,0 1 0,0-1-1,-1 0 1,1 1-1,0 0 1,0 0-1,0 0 1,0 0-1,1 0 1,-1 0-1,0 1 1,0 0-1,0-1 1,1 1-1,-1 1 1,0-1-1,0 0 1,1 1-1,-1-1 1,0 1-1,0 0 1,0 0-1,5 3 1,-4-1 71,0 0 0,1 1 0,-1-1 0,-1 1 0,1 0 0,-1 0 0,1 1 0,-1-1 0,-1 1 1,5 8-1,23 58 676,-25-56-595,40 122 444,-45-137-590,0-1 0,0 1 1,0 0-1,0 0 0,0 0 0,1-1 1,-1 1-1,0 0 0,0 0 0,0 0 0,0-1 1,0 1-1,1 0 0,-1 0 0,0 0 0,0 0 1,0 0-1,1-1 0,-1 1 0,0 0 0,0 0 1,0 0-1,1 0 0,-1 0 0,0 0 1,0 0-1,0 0 0,1 0 0,-1 0 0,0 0 1,0 0-1,1 0 0,-1 0 0,0 0 0,0 0 1,1 0-1,-1 0 0,0 0 0,0 0 1,0 0-1,1 0 0,-1 1 0,0-1 0,0 0 1,0 0-1,1 0 0,-1 0 0,0 0 0,0 1 1,0-1-1,0 0 0,0 0 0,1 0 1,-1 1-1,0-1 0,0 0 0,0 0 0,0 0 1,0 1-1,0-1 0,0 0 0,0 0 0,0 1 1,0-1-1,0 0 0,0 0 0,0 0 0,0 1 1,7-21-33,-6 17 26,14-55-347,15-50-1158,-27 97 1424,1 1 0,1 0 0,0 0-1,0 0 1,1 1 0,0 0 0,11-13 0,-17 21 95,1 0 1,0 0 0,0 0-1,0 0 1,0 0 0,0 0-1,0 0 1,0 1 0,0-1-1,0 0 1,0 0 0,0 1-1,1-1 1,-1 1 0,0-1-1,0 1 1,1 0 0,-1-1-1,0 1 1,1 0 0,-1 0-1,0 0 1,1 0 0,-1 0-1,0 0 1,1 0 0,-1 0-1,0 1 1,1-1 0,-1 1-1,0-1 1,0 0 0,1 1-1,-1 0 1,0-1-1,0 1 1,0 0 0,0 0-1,0 0 1,0-1 0,0 1-1,0 0 1,0 0 0,0 1-1,0-1 1,-1 0 0,1 0-1,-1 0 1,2 2 0,3 8 174,1 0 0,-2 1 1,0-1-1,4 16 1,-6-19-114,8 33 221,9 33 118,-18-69-445,1 0 1,0 0-1,0 0 1,1 0-1,-1-1 0,1 1 1,0-1-1,0 0 1,1 0-1,7 7 1,7-4-2017,-5-7-2387,-13 0 4269,13 0-9037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9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11002,'0'0'1735,"0"0"-1172,0 0-263,0 0 368,0 0 217,8 25-203,54 160-115,58 228 382,-94-300-978,17 197 0,-43-283 45,-3-23-11,-9-39-80,2 8-60,-12-38 130,2 0-1,3-2 1,3 0 0,2-1 0,4 0 0,1-113 0,7 170 0,1 0 0,1 0 0,-1-1 0,2 1 0,0 1 0,0-1 0,1 0 0,0 1 0,0 0 0,1 0 0,1 0 0,0 0 0,11-13 0,-11 17 4,0-1 0,0 1-1,0 1 1,1-1 0,0 1-1,0 0 1,1 1 0,-1 0-1,1 0 1,0 0 0,0 1-1,0 0 1,0 1 0,0 0-1,1 0 1,-1 1 0,1 0-1,10 0 1,-15 0 24,0 1 0,-1 0-1,1 0 1,0 0 0,0 0 0,-1 1 0,1-1-1,0 1 1,0 0 0,-1 0 0,1 1 0,-1-1-1,1 1 1,-1-1 0,0 1 0,0 0 0,1 0-1,-1 1 1,0-1 0,-1 1 0,1-1 0,0 1-1,-1 0 1,0 0 0,1 0 0,-1 0 0,-1 1-1,1-1 1,0 0 0,-1 1 0,1-1 0,-1 1-1,0 0 1,0-1 0,-1 1 0,1 0 0,-1 0 0,0-1-1,0 5 1,1 0 29,-1 0-1,0 0 0,0 0 1,-1-1-1,0 1 0,-1 0 1,0-1-1,0 1 0,0-1 1,-1 1-1,0-1 0,0 0 1,-1 0-1,0-1 0,0 1 1,-10 11-1,3-7 13,0 1-1,-1-2 0,0 0 1,-1 0-1,0-1 1,0-1-1,-21 10 0,29-15-60,0-1-1,0 0 0,0 0 0,-1-1 0,1 1 0,0-1 0,-1 0 0,-6 0 0,12-1-27,0 0 1,-1 0-1,1 0 0,0 0 0,0 0 0,-1 0 0,1 0 1,0-1-1,0 1 0,0 0 0,-1 0 0,1 0 1,0 0-1,0 0 0,0-1 0,-1 1 0,1 0 1,0 0-1,0 0 0,0 0 0,0-1 0,0 1 1,-1 0-1,1 0 0,0-1 0,0 1 0,0 0 1,0 0-1,0 0 0,0-1 0,0 1 0,0 0 1,0 0-1,0-1 0,0 1 0,0 0 0,0 0 1,0-1-1,0 1 0,0 0 0,0 0 0,0-1 1,0 1-1,0 0 0,1-1 0,-1-4-442,0-5-651,1 1 0,0-1 0,0 1 0,1 0 0,0 0 0,4-10 0,11-19-7444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7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8090,'0'0'1128,"0"0"138,0 0 273,22-2-127,71-2-331,-82 4-900,-1 0-1,1 1 1,-1 0-1,1 1 1,-1 0-1,0 1 0,0 0 1,0 1-1,0 0 1,-1 0-1,1 1 0,-1 0 1,12 9-1,0 3 123,-1 0 0,-1 1 0,26 32-1,-35-39-247,0 0-1,-1 1 1,-1 0-1,0 1 1,-1-1-1,0 1 1,-1 1-1,0-1 1,-1 1-1,-1 0 1,0 1-1,-1-1 1,2 22-1,9-88-78,19-89-260,-28 125 212,1-1 0,1 2 0,0-1 1,1 1-1,0 0 0,16-20 0,-22 33 72,0-1 0,-1 1-1,1-1 1,1 1-1,-1 0 1,0 0 0,0 0-1,1 0 1,-1 1 0,1-1-1,0 1 1,-1-1 0,1 1-1,0 0 1,0 0-1,0 0 1,0 0 0,0 1-1,0-1 1,0 1 0,0 0-1,0-1 1,0 2 0,0-1-1,0 0 1,0 0 0,0 1-1,0 0 1,0 0-1,0 0 1,0 0 0,0 0-1,-1 0 1,1 1 0,0-1-1,-1 1 1,1 0 0,-1 0-1,0 0 1,0 0-1,4 4 1,7 8 16,0 0 0,-1 1 0,-1 1 0,0 0-1,9 20 1,-4-10 30,-3 2-1,0 0 0,-1 0 1,-2 1-1,8 35 0,-18-52-2733,0-12-2843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3713,'0'0'6112,"0"0"-3945,0 0-1290,0 22 552,0 132 679,0-147-2073,1 0-1,-1 1 0,2-1 1,-1 0-1,1 1 1,0-1-1,0 0 1,1 0-1,0-1 1,0 1-1,1-1 0,-1 1 1,2-1-1,-1 0 1,1 0-1,-1-1 1,2 1-1,-1-1 1,0 0-1,1-1 0,0 1 1,0-1-1,1-1 1,-1 1-1,1-1 1,-1 0-1,1 0 1,0-1-1,0 0 0,1 0 1,-1 0-1,0-1 1,0 0-1,1-1 1,-1 0-1,1 0 0,-1 0 1,0-1-1,14-3 1,-15 2-27,-1 0 0,0-1 1,0 0-1,0 0 0,0 0 1,0 0-1,-1-1 0,0 1 1,1-1-1,-1-1 0,-1 1 0,1 0 1,0-1-1,-1 0 0,0 1 1,0-1-1,-1-1 0,1 1 1,-1 0-1,0-1 0,-1 1 0,3-11 1,-1 0-15,0 0 0,-1-1 1,-1 1-1,0-1 0,-1 1 0,-5-31 1,4 41 50,0 0 1,-1 0-1,0 0 1,0 0-1,-1 0 1,1 1-1,-1-1 1,-1 1-1,1 0 1,-1 0-1,0 0 1,0 0-1,0 1 1,0-1-1,-1 1 1,0 1-1,0-1 1,0 0-1,-9-3 1,6 3-17,-1 0 0,0 0-1,1 1 1,-2 0 0,1 1 0,0 0 0,0 1 0,-1 0 0,1 0 0,-1 1-1,1 0 1,-12 2 0,18-1-64,0 0 1,0 0-1,0 0 1,0 0-1,0 1 0,0 0 1,0-1-1,1 1 0,-1 0 1,1 0-1,-1 1 0,1-1 1,0 0-1,0 1 1,0-1-1,0 1 0,0 0 1,1 0-1,-1 0 0,1 0 1,0 0-1,0 0 0,0 0 1,0 0-1,0 0 1,1 0-1,-1 0 0,1 1 1,0-1-1,0 5 0,0 0-584,0-1 0,0 1-1,0 0 1,1-1 0,0 1 0,1-1-1,0 1 1,0-1 0,1 1-1,-1-1 1,2 0 0,3 6-1,15 15-5058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1:59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47 10746,'0'0'1750,"0"0"-571,0 0 452,0 0-211,0 0-617,0 0-391,-12-7-269,-39-24 29,49 29-163,-1 1 0,0 0 0,0 0 0,0 0 0,0 0-1,0 0 1,0 1 0,0 0 0,0-1 0,-1 1 0,1 0 0,0 0 0,0 1 0,0-1 0,0 1 0,0-1 0,0 1 0,0 0 0,-4 2-1,5-2-19,1 0 0,-1-1 0,1 1 0,0 0 0,-1 0-1,1 0 1,0 0 0,0 0 0,-1 1 0,1-1-1,0 0 1,0 1 0,0-1 0,0 0 0,1 1 0,-1-1-1,0 1 1,1-1 0,-1 1 0,1 0 0,-1-1-1,1 1 1,0-1 0,-1 1 0,1 0 0,0-1 0,0 1-1,0 0 1,1-1 0,-1 4 0,2-2-29,0-1 1,1 1-1,-1-1 0,0 0 0,1 1 1,-1-1-1,1 0 0,0-1 1,0 1-1,0 0 0,0-1 1,0 1-1,5 1 0,5 3-15,21 12 14,-9-6-28,-1 1 0,0 2 0,28 21 0,-47-32 110,1 1 1,-1 0-1,0 1 1,0-1-1,-1 1 1,1 0-1,-1 0 1,-1 0-1,1 0 1,-1 1-1,0-1 1,0 1-1,-1 0 1,0 0-1,0 0 1,-1 0-1,1 11 0,-1-13-18,0-1-1,-1 1 0,0-1 0,0 1 0,0-1 1,-1 1-1,0-1 0,0 1 0,0-1 1,0 0-1,0 1 0,-1-1 0,0 0 0,0 0 1,0 0-1,0 0 0,-1 0 0,0-1 0,1 1 1,-1-1-1,-1 0 0,1 0 0,0 0 0,-1 0 1,1 0-1,-1-1 0,0 1 0,0-1 0,0 0 1,0 0-1,0-1 0,-1 1 0,-5 0 0,-1 2-9,0-2 0,0 1 0,0-2 1,0 1-1,0-1 0,0-1 0,-21-2 0,28 2-91,1 0 1,-1-1 0,1 0-1,-1 0 1,1 0-1,-1 0 1,1 0-1,0-1 1,0 1 0,0-1-1,0 0 1,0 0-1,0 0 1,0 0 0,0-1-1,1 1 1,-1-1-1,1 0 1,0 1-1,0-1 1,0 0 0,0 0-1,0 0 1,1-1-1,-1 1 1,-1-6 0,-2-24-3646,4 1-4189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0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12707,'0'0'2056,"0"0"-1480,10 117-192,-2-68 1225,-1-4-977,3-10-336,0-8-296,0-7 56,-3-13-160,-2-7 40,0-5-640,-2-17-649,-3-7-3984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0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12587,'0'0'1808,"0"0"-1808,0 0-480,0 0 248,0 0-1072,0 0-8787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1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 3505,'0'0'5330,"0"0"-3184,0 0-1147,0 0 268,0 0 58,-14 19-536,-46 65-117,56-79-594,2 0-1,-1-1 1,0 1 0,1 1-1,0-1 1,0 0 0,1 0 0,-1 1-1,1-1 1,0 1 0,1-1 0,-1 1-1,1 0 1,0-1 0,1 1 0,1 7-1,0 13 175,-2-16-227,1 0-1,0 1 0,1-1 0,1 0 0,-1 0 1,1-1-1,1 1 0,0-1 0,0 1 0,1-1 0,0 0 1,1-1-1,0 1 0,12 12 0,-14-17-42,0 1 0,0-1-1,0-1 1,1 1 0,0-1 0,0 1-1,0-2 1,0 1 0,0 0 0,0-1 0,1 0-1,-1 0 1,1 0 0,0-1 0,-1 0-1,1 0 1,0-1 0,0 1 0,0-1-1,0 0 1,-1-1 0,1 0 0,0 0-1,0 0 1,-1 0 0,1-1 0,9-4-1,-6 1-169,-1 0 0,1-1-1,-1-1 1,-1 1-1,1-1 1,-1 0 0,0-1-1,-1 0 1,0 0-1,0 0 1,-1-1-1,0 0 1,5-11 0,5-13-215,-1-2 0,11-43 0,-7 1 794,-18 75-48,0 33 572,-2 35 285,-1-42-991,2 1 0,1 0 0,1 0 1,2 0-1,5 26 0,-6-45-197,1 0 0,-1 1 1,2-1-1,-1-1 0,1 1 0,-1 0 1,2-1-1,-1 0 0,0 0 0,1 0 1,0-1-1,0 1 0,1-1 0,-1 0 1,1-1-1,0 1 0,0-1 0,0 0 1,0-1-1,0 1 0,11 1 0,-11-2-26,1 0 0,-1-1 0,1 0 0,-1 0 0,1-1 0,0 0 0,-1 0 0,1-1 0,-1 1 0,1-1 0,-1-1 0,1 1 0,-1-1 0,1 0 0,-1-1 0,0 1 0,0-1 0,0-1 0,-1 1 0,1-1 0,8-7 0,-2-4-148,0 1-1,-1-2 1,0 0-1,-1 0 1,13-33-1,15-22 1,-35 72 24,-2 10 94,0 14 106,-1-14 29,0 0 1,1 0 0,0 0-1,1 0 1,0 0 0,0 0 0,8 19-1,-7-25-86,-1-1 0,1 1 0,-1-1 0,1 0 0,1 0 0,-1 0-1,0-1 1,1 1 0,0-1 0,0 1 0,0-1 0,0-1-1,0 1 1,1 0 0,-1-1 0,1 0 0,0 0 0,-1-1 0,10 3-1,5 0-11,-1-2-1,0 0 0,1 0 0,-1-2 0,1 0 0,34-6 1,-52 5 7,1 1 0,-1-1 1,0 1-1,1-1 0,-1 1 0,1-1 1,-1 0-1,0 0 0,0 0 1,1 0-1,-1 0 0,0 0 0,0 0 1,0 0-1,0 0 0,0-1 1,0 1-1,-1 0 0,1-1 0,0 1 1,0 0-1,-1-1 0,1 1 1,-1-1-1,0 1 0,1-1 0,-1 1 1,0-1-1,0 1 0,0-1 1,0 0-1,0 1 0,0-1 1,0 1-1,-1-2 0,0-2 8,0 0 0,-1 0 0,1 1 0,-1-1 0,0 1-1,0-1 1,0 1 0,-1 0 0,-5-8 0,-12-8 92,0 1 0,-2 1 0,0 1 0,-1 0-1,-1 2 1,-31-16 0,-4-2-71,111 22-4150,-42 10 4007,15 0-31,0 0 1,0 2 0,41 5 0,-59-4 229,1 0 1,-1 0-1,0 0 1,0 1-1,0 0 1,0 1-1,0-1 1,0 1-1,-1 1 0,0-1 1,0 1-1,0 0 1,-1 0-1,1 1 1,-1 0-1,5 7 1,-1 1 91,-2 1 0,1-1 0,-2 1 0,0 1-1,-1-1 1,0 1 0,-2 0 0,0 0 0,0 0 0,-1 0 0,-1 22 0,19-72-505,-17 28 197,11-34-1113,35-69 1,-44 100 1235,0 0 1,0 1-1,1-1 1,0 1 0,0 0-1,1 1 1,0 0-1,1 0 1,-1 0 0,1 1-1,0 0 1,1 0-1,15-7 1,-19 12 153,-1-1-1,0 1 1,1 0 0,-1 1 0,1-1-1,-1 1 1,1 0 0,-1 0-1,1 0 1,-1 0 0,1 1 0,-1 0-1,1 0 1,-1 0 0,0 0 0,1 1-1,-1 0 1,0 0 0,0 0-1,0 0 1,-1 1 0,7 4 0,5 7 150,-1-1 1,0 2 0,-1 0 0,11 18 0,13 13 28,9-1-294,-56-57-5082,-8-9-2272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1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0 330 10202,'0'0'7154,"0"0"-6058,0 0-928,27-151-64,-4 108 160,-1 3-88,0 7-160,-4 6-16,-11 10-264,-7 6-344,-10 4-1433,-15 7-5952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1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3489,'0'0'12602,"0"0"-10377,0 0-1265,0 0-184,0 0 72,0 0-760,0 0-88,0 0-296,3 0-920,2 0-456,0 0-14612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3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6009,'0'0'1722,"0"0"-886,0 0-413,0 0 556,0 0 228,0 0-556,0-4-378,0 3-261,0 1 0,0-1 0,-1 1-1,1-1 1,0 1 0,0 0 0,0-1 0,0 1 0,0-1 0,0 1-1,0-1 1,0 1 0,0-1 0,1 1 0,-1-1 0,0 1 0,0-1 0,0 1-1,0-1 1,1 1 0,-1-1 0,0 1 0,0 0 0,1-1 0,-1 1-1,0 0 1,1-1 0,-1 1 0,0 0 0,1-1 0,-1 1 0,1 0 0,-1-1-1,1 1 1,-1 0 0,0 0 0,1 0 0,-1 0 0,1-1 0,-1 1-1,1 0 1,-1 0 0,1 0 0,17 20 966,10 40 565,-18-31-1285,-1 1 1,-1 0-1,-2 0 0,-1 0 0,-1 1 0,-1 39 0,-3-69-214,-5-9 43,2-6-352,0-1 1,1 1-1,1-1 0,0 0 1,1 1-1,3-27 1,-2 31 74,0 0 1,2-1-1,-1 1 1,1 0-1,0 0 1,1 1-1,0-1 1,1 1-1,0 0 1,9-12-1,-10 16 150,1-1-1,0 1 1,0 0 0,1 0 0,-1 1-1,1 0 1,0 0 0,1 0-1,-1 0 1,1 1 0,-1 0-1,11-2 1,-14 4 44,0 0 0,0 1 0,-1 0 1,1 0-1,0-1 0,0 2 0,0-1 0,-1 0 1,1 0-1,0 1 0,0 0 0,-1-1 0,1 1 1,0 0-1,-1 1 0,1-1 0,-1 0 0,1 1 1,-1-1-1,0 1 0,0 0 0,0-1 0,0 1 1,0 0-1,0 1 0,0-1 0,0 0 0,-1 0 1,1 1-1,-1-1 0,0 1 0,0-1 0,0 1 1,1 3-1,4 14 343,-1-1 0,-1 1 0,-1 0 0,0 0 1,-1 31-1,-2-27-113,2-1 1,0 1-1,8 31 0,8-106-1064,-15 40 624,25-83-2251,-26 88 2273,0 1 1,1-1-1,0 1 0,0-1 1,0 1-1,0 0 1,1 0-1,0 1 0,0-1 1,0 1-1,1-1 1,-1 1-1,7-3 0,-9 5 185,0 2 0,0-1-1,0 0 1,0 0-1,0 1 1,0-1-1,0 1 1,0-1 0,0 1-1,0 0 1,0 0-1,0 0 1,0 0-1,1 0 1,-1 0 0,0 1-1,0-1 1,0 1-1,0-1 1,0 1-1,0 0 1,0 0 0,-1 0-1,1 0 1,0 0-1,0 0 1,-1 1-1,1-1 1,0 0-1,-1 1 1,3 2 0,3 6 414,1 0 0,-2 1 0,1-1 1,6 18-1,7 7 379,-17-30-733,0-1-1,1 1 1,0-1 0,0 0 0,0-1-1,1 1 1,-1-1 0,1 1 0,0-1-1,0-1 1,0 1 0,8 2 0,-11-4-48,1 0 1,-1-1 0,1 1 0,-1-1 0,1 1 0,0-1 0,-1 0 0,1 0 0,0 0 0,-1-1 0,1 1 0,0 0 0,-1-1 0,1 0 0,-1 0-1,1 0 1,-1 0 0,1 0 0,-1 0 0,0 0 0,0-1 0,1 1 0,-1-1 0,0 0 0,0 0 0,-1 0 0,1 0 0,2-2 0,7-13-158,-1-1 0,0 0 0,-2-1 0,0 0 0,9-32 1,0 1-277,-12 47-689,0 12 813,2 18 553,-6-24-288,1 5 102,-1-1 0,2 1 0,-1-1-1,1 0 1,0 1 0,1-1 0,0-1 0,0 1 0,0-1 0,1 1 0,0-1 0,0-1 0,1 1 0,-1-1 0,1 0-1,1 0 1,-1 0 0,0-1 0,1 0 0,0-1 0,0 1 0,0-1 0,1 0 0,-1-1 0,0 0 0,1 0 0,0-1-1,-1 0 1,1 0 0,0-1 0,0 1 0,0-2 0,10-1 0,-14 2-14,-1-1-1,1 0 1,0-1 0,-1 1-1,1 0 1,-1-1-1,1 0 1,-1 0 0,0 0-1,0 0 1,0-1 0,0 1-1,0-1 1,0 1 0,-1-1-1,1 0 1,-1 0 0,0-1-1,0 1 1,0 0-1,0-1 1,-1 1 0,1-1-1,-1 1 1,0-1 0,0 0-1,0 1 1,0-7 0,2-4 15,-1 0 0,-1 0 1,0 0-1,-1 0 1,0 0-1,-4-23 1,2 32-58,1 0 1,-1 0 0,0 0 0,0 0-1,-1 1 1,0-1 0,1 1-1,-1-1 1,-1 1 0,1 0 0,-1 0-1,1 0 1,-1 1 0,0-1 0,0 1-1,-1 0 1,1 0 0,-1 1-1,1-1 1,-1 1 0,-8-3 0,7 3-93,0 0 0,0 0 0,0 1 1,-1 0-1,1 0 0,0 0 0,-1 1 1,1 0-1,-1 0 0,1 0 0,0 1 1,-1 0-1,1 0 0,0 1 0,0 0 1,0 0-1,0 0 0,-8 5 0,1 3-822,0 1 0,0 0-1,1 1 1,-16 18 0,-2 8-3684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4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0 290 4297,'0'0'5368,"1"-22"-3712,3-152 42,-2 97-435,-2 61-766,0 22-181,-1 95-329,-1-22 423,8 85 0,-3-144-337,0-2-1,2 1 1,0 0 0,1-1-1,0 0 1,2 0 0,0-1-1,20 32 1,-23-42-66,0 0 1,0 0-1,1 0 1,0-1-1,0 0 1,0 0-1,1 0 1,0-1-1,0 0 1,0 0-1,1-1 1,0 1-1,0-2 1,0 1-1,0-1 1,0-1-1,1 1 1,-1-2-1,1 1 1,0-1-1,13 0 1,-19-1-2,-1 0-1,1 0 1,-1-1 0,1 1 0,-1-1-1,1 0 1,-1 0 0,0 0-1,1 0 1,-1 0 0,0 0 0,0-1-1,0 1 1,0-1 0,0 1 0,0-1-1,0 0 1,2-3 0,0-1 1,-1 1 0,0 0 0,0-1 0,-1 1 0,0-1 0,0 0 0,2-10 0,0-9-54,-1 0-1,-1-50 1,-2 62-8,2 30-56,0 0 0,1-1 1,1 1-1,1-1 0,10 27 0,-12-37 124,0 0 0,0-1 0,0 1 0,1 0 0,0-1 0,0 0 0,0 0 0,1 0 0,0 0 0,6 4 0,-8-7-10,1 0 0,-1 0 1,0 0-1,1-1 0,-1 0 0,1 0 1,-1 0-1,1 0 0,-1 0 1,1-1-1,0 0 0,0 1 0,-1-1 1,1-1-1,0 1 0,-1 0 0,1-1 1,-1 0-1,1 0 0,5-2 0,-6 1 3,0 0-1,0 1 0,-1-1 0,1 0 0,-1-1 0,0 1 0,1 0 0,-1-1 0,0 1 0,0-1 0,-1 0 0,1 0 1,-1 1-1,1-1 0,-1 0 0,0 0 0,0 0 0,0-1 0,0 1 0,0-6 0,5-67 73,-5 67-68,-2 0 1,1 0 0,-1 0 0,0 0 0,-1 0-1,0 0 1,-1 0 0,0 0 0,-5-10 0,6 15-13,0 1 1,0 0-1,-1 0 0,1 0 1,-1 0-1,0 0 1,0 0-1,0 1 0,0 0 1,0-1-1,0 1 0,-1 0 1,1 0-1,-1 1 1,1-1-1,-1 1 0,0 0 1,0 0-1,0 0 1,0 0-1,1 1 0,-1-1 1,0 1-1,-5 0 1,6 1-3,0-1 0,0 0 0,1 0 0,-1 1 1,0 0-1,0-1 0,0 1 0,0 0 0,0 1 1,1-1-1,-1 0 0,0 1 0,1-1 0,-1 1 1,1 0-1,0 0 0,-4 3 0,3 0 0,-1 0-1,0 0 0,1 0 1,0 1-1,0-1 1,1 1-1,-1-1 1,-1 8-1,0 6 4,0 0-1,1 0 1,1 0 0,0 29-1,1-45 6,1 0-1,0 0 0,0 1 1,0-1-1,1 0 0,-1 0 1,1 0-1,0 0 0,-1 0 1,1 0-1,1 0 0,-1 0 0,0 0 1,1 0-1,-1-1 0,1 1 1,0-1-1,0 1 0,0-1 1,0 1-1,1-1 0,-1 0 1,0 0-1,1 0 0,0-1 0,-1 1 1,1 0-1,0-1 0,0 0 1,0 0-1,0 0 0,0 0 1,0 0-1,0 0 0,0-1 0,0 0 1,0 1-1,0-1 0,1 0 1,-1-1-1,0 1 0,0 0 1,0-1-1,0 0 0,6-2 1,-4 1-20,-1 0 0,1-1 0,0 1 0,-1-1 0,1-1 0,-1 1 0,0-1 1,0 1-1,0-1 0,-1 0 0,1 0 0,-1-1 0,0 1 0,0-1 0,0 0 1,-1 1-1,0-1 0,0 0 0,0 0 0,1-7 0,3-6-49,-1-1 0,-1-1 0,-1 1 0,0-24 0,0 12 8,-2 47-151,4 31 262,-2-34 19,0 0-1,0-1 1,1 0 0,1 0-1,0 0 1,1-1-1,0 1 1,0-1 0,12 14-1,-14-21-60,-1 1-1,1-1 0,0-1 0,0 1 1,1 0-1,-1-1 0,0 0 1,1 0-1,0 0 0,0-1 0,0 0 1,0 0-1,0 0 0,1 0 0,-1-1 1,0 0-1,1 0 0,-1 0 1,1-1-1,-1 0 0,1 0 0,-1 0 1,1-1-1,7-1 0,-9 1-17,-1-1-1,1 0 1,0 0-1,-1-1 1,0 1-1,1-1 1,-1 1-1,0-1 1,0 0-1,-1 0 1,1 0-1,-1-1 1,1 1-1,-1-1 1,0 1-1,0-1 1,0 0-1,-1 0 1,0 0-1,1 1 1,0-6-1,4-14-56,-1 1 0,3-31 0,-8 52 63,10-181-71,-10 223 234,1-1 0,2 0 0,2 0 0,2 0 0,1 0 0,20 54 0,-28-93-5,0-1-64,-10-36 62,7 26-243,1 0 0,-1 0 1,2-1-1,-1 1 0,1-1 1,1 1-1,0-1 0,0 1 1,1-1-1,1 1 0,-1 0 1,2 0-1,-1-1 0,2 1 1,-1 1-1,1-1 0,1 0 0,0 1 1,0 0-1,0 0 0,1 1 1,1-1-1,0 1 0,0 1 1,0-1-1,1 1 0,0 0 1,0 1-1,1 0 0,10-6 1,-14 9 104,0 1 1,0-1-1,0 1 0,0 0 1,0 0-1,0 1 1,1-1-1,-1 1 1,0 0-1,1 1 1,-1-1-1,1 1 1,0 0-1,-1 1 1,1-1-1,10 3 1,-10 0 77,0-1 0,1 1 0,-1 0 0,0 1 1,-1-1-1,1 1 0,-1 0 0,1 1 1,-1 0-1,-1-1 0,1 1 0,4 6 0,3 7 188,-1 0 0,0 1 0,-2 0 0,0 1 0,-1-1 0,-1 2 0,8 33 0,-15-52-645,0-3-2508,0-5-6785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51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8890,'0'0'1888,"0"0"-1400,0 0 497,0 0 367,126 15-640,-81-15 64,4 0 32,1 0-392,1 0 49,-4-4-249,-2-5-208,-11 2 168,-6-2-176,-9 5-96,-6-3-480,-11-4-1345,-2 2 97,0-2-3313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17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10082,'0'0'1835,"0"0"-1117,0 0-348,0 0 389,0 0 430,0 0-111,16-19-275,-15 17-794,34-42 715,68-68 0,-102 112-823,-1-1 1,1 0-1,0 1 0,-1 0 1,1-1-1,0 1 1,0-1-1,-1 1 1,1 0-1,0-1 1,0 1-1,0 0 1,-1 0-1,1 0 1,0 0-1,0 0 1,0 0-1,0 0 1,-1 0-1,1 0 0,0 0 1,0 0-1,0 0 1,0 1-1,2 2-2741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52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11 9058,'0'0'1670,"0"0"-949,0 0-89,-1 24 214,-5 162 342,6-106-653,1 18-5,-12 100 0,1-299 480,11-226-1405,-1 314 384,0 0 1,1 0-1,1 0 1,0 0-1,1 1 1,1-1-1,-1 1 0,2 0 1,0 0-1,10-18 1,-15 29 6,1 0 1,-1 1 0,0-1-1,0 1 1,0-1 0,1 1-1,-1-1 1,0 1 0,0-1-1,1 1 1,-1-1 0,1 1-1,-1-1 1,0 1 0,1-1-1,-1 1 1,1 0 0,-1-1-1,1 1 1,-1 0 0,1-1-1,-1 1 1,1 0 0,-1 0-1,1-1 1,0 1 0,-1 0-1,1 0 1,-1 0 0,1 0-1,0 0 1,-1 0 0,1 0-1,-1 0 1,1 0 0,0 0-1,-1 0 1,1 0 0,-1 1-1,1-1 1,-1 0 0,1 0-1,-1 1 1,1-1 0,-1 0-1,1 0 1,-1 1 0,1-1-1,-1 1 1,1-1 0,-1 0-1,1 1 1,-1-1 0,0 1-1,1-1 1,-1 1 0,0-1-1,0 1 1,1 0 0,-1-1-1,0 1 1,0-1 0,0 1-1,1-1 1,-1 2 0,9 43-60,-9-42 78,9 110 104,-6 129 0,-4-131-8,1-111-109,0 1 0,-1-1 0,1 0-1,0 1 1,0-1 0,0 0 0,0 1 0,0-1-1,-1 0 1,1 1 0,0-1 0,0 0 0,-1 1-1,1-1 1,0 0 0,0 0 0,-1 1 0,1-1-1,0 0 1,-1 0 0,1 0 0,0 0 0,-1 1 0,1-1-1,0 0 1,-1 0 0,1 0 0,0 0 0,-1 0-1,1 0 1,0 0 0,-1 0 0,1 0 0,-1 0-1,1 0 1,0 0 0,-1 0 0,1 0 0,0 0-1,-1 0 1,1-1 0,0 1 0,-1 0 0,1 0-1,0 0 1,-1-1 0,1 1 0,0 0 0,0 0-1,-1 0 1,1-1 0,0 1 0,0 0 0,-1-1 0,1 1-1,0 0 1,0-1 0,-20-15-94,-76-106 22,-13-14 12,104 132 52,-21-32 4,26 36-80,14 1 49,1 2 1,-1 0-1,0 0 1,0 1-1,-1 1 1,1 0-1,20 12 1,12 4 50,71 21-16,81 36 196,-197-77-191,1 0 0,-1 0 0,1 0 0,-1 0 0,0 0 0,1 0-1,-1 1 1,0-1 0,0 0 0,0 1 0,0-1 0,0 1 0,0-1 0,0 1-1,-1 0 1,1-1 0,0 1 0,-1 0 0,0-1 0,1 3 0,-6 12-2617,-7-7-3462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7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1400,'0'0'3865,"0"0"-2699,0 0-802,0 0 36,0 0-92,0 0 247,0 0-213,0 0-47,0 0 247,0 0-346,0 0-142,0 0-92,0 0 44,0 0 72,0 0 52,0 0 129,0 0 141,0 0 302,0 0-61,0 0-122,0 0 41,0 0-224,0 0 55,0 0-68,0 0-37,0 0 264,0 0-134,0 0-61,0 0-13,0 0-244,0 10-173,4 58 109,3-1-1,27 115 1,-4-27 6,6 142-9,-32-255-30,-5-68 40,1 0-1,1 0 0,1 0 0,6-26 0,-5 35-199,1 1 0,0 0 0,1 0 0,1 0 1,0 1-1,1 0 0,0 0 0,18-25 0,-23 38 146,0-1 1,0 1-1,0 0 1,0 0-1,0 0 1,0 0 0,1 0-1,-1 1 1,1-1-1,-1 1 1,1-1-1,-1 1 1,1 0-1,0 0 1,0 0-1,0 1 1,-1-1-1,1 0 1,0 1-1,6 0 1,-5 0 6,0 1 1,0 0-1,1 1 0,-1-1 1,0 1-1,0-1 0,0 1 1,0 0-1,-1 1 0,1-1 1,-1 1-1,6 4 0,3 6 187,0 0-1,-1 0 1,0 1 0,-1 1-1,15 27 1,-16-22-13,0-1-1,-1 2 1,-1-1-1,-1 1 1,-1 0-1,-1 0 1,-1 0-1,0 1 1,-2-1-1,-1 31 1,-1-48-161,1 0 0,0 0 0,-1-1 0,0 1 1,0 0-1,0-1 0,0 1 0,0-1 0,-1 1 0,0-1 0,0 0 0,0 0 0,0 0 0,0 0 0,0 0 1,-1 0-1,0 0 0,1-1 0,-5 4 0,1-2 27,-1 0 0,1-1 0,-1 1 0,0-1 1,0-1-1,-1 1 0,1-1 0,0-1 0,-10 2 0,0-1 14,0-1-1,0-1 1,0 0-1,0-1 1,0-1-1,0 0 1,1-2-1,-18-5 1,-94-48 119,164 57-3303,-16 0-961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7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1 328,'0'0'3946,"0"0"-2235,0 0-216,0 0 435,22 20-207,127 116 96,-119-107-1606,-2 1 1,-1 2-1,-2 0 1,0 2-1,-3 0 0,-1 2 1,-1 0-1,-2 1 1,-2 1-1,-1 1 0,-2 0 1,-2 1-1,-2 0 0,-1 1 1,4 74-1,-11-61-5,-5 63 0,2-97-134,-2 0 1,0-1-1,0 1 1,-2-1 0,-1 0-1,-12 26 1,10-25 14,-1 0 0,-1-2 0,-1 1 0,0-1 0,-2-1 0,0 0 0,0-1 0,-2-1 0,-20 17 1,35-31-104,0-1 1,0 1 0,0 0 0,0 0-1,0 0 1,0 0 0,0 0 0,1 0-1,-1 0 1,0 0 0,1 1 0,-1-1-1,0 0 1,1 0 0,0 0 0,-1 1-1,1-1 1,0 0 0,-1 1 0,1 0-1,2 21-3895,3-12-1848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8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5881,'0'0'1457,"0"0"-752,0 0 27,0 0 115,0 0-179,0 0-60,0 8-48,0 438 4755,0-306-7059,0-23-4100,0-135 932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9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4705,'0'0'986,"0"0"-418,0 0 356,0 0 153,0 0 88,0 0 99,19-1-244,54-1 480,77-14 1,57-12-708,-204 27-1008,-1 1 0,1-1-1,-1 0 1,1 0 0,0 0-1,-1 0 1,0 0 0,1 0-1,-1-1 1,0 1 0,0-1-1,1 0 1,-1 1-1,-1-1 1,1 0 0,0 0-1,0-1 1,1-1 0,3-9-4083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9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4033,'0'0'1228,"0"0"-137,0 0 431,5 26 375,-1-6-1510,6 33 788,23 70 0,113 443 2192,-146-564-3456,8 25-330,3-14-3330,-5-11-2524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09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24 5265,'0'0'5712,"0"0"-4054,0 0-1428,0 0-50,0 0 141,18-4 12,-6 1-250,5-1 109,-1 0-1,1 1 1,0 0 0,-1 2 0,1 0 0,33 2 0,-43 1-130,-1 0 1,1 0-1,-1 1 1,0-1-1,0 1 1,0 1-1,0-1 1,0 1 0,-1 0-1,0 1 1,1-1-1,-1 1 1,-1 0-1,1 0 1,-1 0-1,0 1 1,0 0-1,-1-1 1,0 1 0,0 1-1,0-1 1,0 0-1,-1 1 1,0-1-1,1 13 1,0-8-27,-2 0 0,1 0 0,-2 1 0,1-1 0,-1 0 0,-1 1 0,0-1 0,-1 0 0,0 0 0,-1 0 0,0 0 1,0 0-1,-1-1 0,-10 19 0,3-12-24,-1 0 0,-1 0 0,0-1 0,-1-1 1,-27 23-1,35-33-43,0 0 0,0-1-1,-1 1 1,1-1 0,-1-1 0,0 1 0,0-1 0,-1-1 0,1 1 0,0-1 0,-1 0 0,0-1 0,1 0 0,-1 0 0,0-1-1,0 0 1,1 0 0,-12-2 0,16 1-42,0 0-1,1-1 1,-1 1-1,1-1 0,0 1 1,-1-1-1,1 0 1,0 0-1,0 0 1,0 0-1,0 0 1,0-1-1,1 1 0,-1-1 1,1 1-1,0-1 1,-1 1-1,1-1 1,0 0-1,0 1 0,1-1 1,-1 0-1,1 0 1,-1 0-1,1-4 1,-1 3 36,1 1 0,-1-1-1,1 0 1,0 1 0,0-1 0,1 0 0,-1 1 0,1-1 0,-1 0 0,1 1 0,0-1 0,1 1 0,-1-1 0,1 1 0,-1 0 0,1-1 0,0 1-1,0 0 1,3-3 0,1 2 171,0 1 0,-1 0 0,1 0 1,0 0-1,0 1 0,1 0 0,-1 0 0,1 0 0,-1 1 0,1 0 0,-1 0 0,1 1 0,-1 0 0,1 0 0,-1 1 0,1-1 0,0 1 0,11 4 0,8 3 149,0 0 0,-1 2-1,26 14 1,-49-23-284,8 5 47,1-1 0,0-1 0,0 0 0,0 0-1,23 3 1,-31-7-207,0 1-1,1-1 0,-1 0 1,0 0-1,0-1 1,0 1-1,0-1 0,0 1 1,0-1-1,0 0 0,0 0 1,0-1-1,0 1 0,0 0 1,-1-1-1,1 0 1,0 0-1,-1 0 0,1 0 1,-1 0-1,0 0 0,0 0 1,0-1-1,0 1 1,0-1-1,2-3 0,11-23-6112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10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15 205 11202,'0'0'1599,"0"0"-921,0 0-431,0 0-27,0 0 152,0 0 2,-2 21 203,1-11-564,-5 40 463,1 62 0,5-96-338,0-1 0,2 1 0,0 0-1,1 0 1,0 0 0,1-1 0,1 0-1,0 0 1,11 21 0,-6-20-119,1-1 1,1 0 0,0-1 0,1 0-1,1 0 1,0-2 0,0 0-1,2 0 1,-1-1 0,1-1-1,1-1 1,0 0 0,22 8 0,-16-9-13,0-1 1,0-1 0,0-1 0,1-1-1,0-1 1,-1-1 0,1-1 0,0-1 0,0-2-1,28-4 1,-43 5 5,0-1-1,0 0 1,0-1-1,0 0 1,-1-1 0,0 1-1,1-2 1,-1 1-1,-1-1 1,1 0 0,-1-1-1,0 1 1,0-2-1,0 1 1,-1-1-1,0 0 1,0 0 0,-1 0-1,9-17 1,-7 7 42,0 0-1,-1 0 1,0-1 0,-2 0-1,0 0 1,-1 0 0,-1 0 0,0-36-1,-2 22 19,-2-1 0,0 1-1,-2 0 1,-11-39 0,10 54-47,-1-1 1,-1 1-1,0 0 1,-1 1 0,-1 0-1,-1 0 1,0 1 0,-24-28-1,25 34-15,0 0 0,0 1 0,-1 0 0,0 0 0,0 1 0,-1 0 0,0 0-1,0 2 1,-1-1 0,1 1 0,-1 1 0,0 0 0,0 1 0,-1 0 0,1 1 0,-1 1 0,1-1 0,-1 2 0,0 0 0,1 0-1,-1 2 1,1-1 0,-1 1 0,1 1 0,0 0 0,-1 1 0,2 1 0,-1-1 0,0 2 0,1 0 0,-18 12 0,11-6-85,2 1 1,0 1 0,1 0 0,0 1 0,1 0-1,1 1 1,0 1 0,2 0 0,-1 1 0,2 0 0,1 0-1,0 1 1,1 1 0,1-1 0,-4 22 0,-6 68-1659,11-31-2543,5 6-5736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32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5 372 680,'0'0'4093,"0"0"-2503,0 0-755,0 0 285,0 0 176,-1-9 3950,-3-29-5434,5 28 171,0-1-1,1 1 1,0-1-1,1 1 1,0 0-1,1 0 1,0 0-1,0 0 1,1 1-1,0 0 1,1 0-1,0 0 1,0 0-1,1 1 1,12-11-1,-18 18-3,0-1-1,0 1 0,1 0 0,-1 0 0,0 0 0,1-1 0,-1 1 1,1 1-1,-1-1 0,1 0 0,0 0 0,-1 1 0,1-1 0,0 1 0,0-1 1,-1 1-1,1 0 0,0-1 0,0 1 0,0 0 0,-1 0 0,3 1 1,-1 0 4,0 0 1,0 0 0,0 0-1,0 0 1,-1 1-1,1 0 1,0-1 0,-1 1-1,0 0 1,1 0 0,3 5-1,3 4-10,-1 0 0,0 1 0,0 0 0,8 19 0,18 45 11,-4 1 0,27 107 1,21 164-5,-68-297 20,-9-98 144,-7-43 0,-4-28-253,6-121-1,4 192 92,0 31 13,0 0 0,1 0 0,1 0 0,1 0 0,0 0 0,1 1 0,1-1 0,1 1 1,0 0-1,0 1 0,18-28 0,-23 41 3,0-1-1,0 1 1,1-1 0,-1 1 0,0-1-1,1 1 1,-1 0 0,1 0 0,0-1 0,-1 1-1,1 0 1,0 1 0,0-1 0,-1 0-1,1 0 1,0 1 0,0-1 0,0 1-1,0 0 1,0-1 0,0 1 0,0 0 0,0 0-1,0 0 1,0 0 0,0 1 0,0-1-1,0 1 1,0-1 0,0 1 0,-1-1-1,1 1 1,0 0 0,0 0 0,0 0-1,-1 0 1,1 0 0,-1 1 0,1-1 0,-1 0-1,2 3 1,8 6-18,-1 0 1,0 1-1,-1 0 1,10 17-1,-18-26 20,28 44 6,-2 2-1,-2 2 1,-3 0 0,-1 1-1,-3 1 1,-2 1 0,-3 0-1,-1 1 1,-4 0 0,3 68 0,-9-100 175,-1-26 377,-2-37-169,-12-79-597,-3-86-519,16 133 544,17-137-1,-13 187 190,0 0-1,2-1 0,1 2 1,1-1-1,1 1 0,1 0 1,1 1-1,0 0 0,27-35 0,-35 53-10,-1 0-1,0 0 0,1 0 0,0 0 0,-1 1 0,1-1 0,0 1 0,0 0 0,0 0 0,1 0 0,-1 0 0,1 0 0,-1 1 0,1 0 1,-1-1-1,1 1 0,0 1 0,-1-1 0,1 0 0,0 1 0,0 0 0,3 0 0,-2 1 3,0 0 0,-1 1 0,1-1 0,-1 1 0,0 0 0,0 0 0,1 1 0,-1-1 0,-1 1 0,1 0 0,0 0 0,-1 0 0,1 1 0,-1-1 0,0 1 0,0 0 0,2 4 0,18 29 65,-1 1 1,-2 0 0,-2 2 0,-1 0-1,20 77 1,27 220 781,-37-97-270,9 61-494,-25-234 187,4 0 0,33 93 0,-44-150-166,0 0 1,1-1-1,0 1 1,0-1-1,1 0 0,0-1 1,1 1-1,14 13 1,-18-19-95,1 1 1,0-1-1,0 0 1,0-1 0,1 1-1,-1-1 1,1 1-1,-1-2 1,1 1 0,0 0-1,0-1 1,0 0-1,0 0 1,0 0 0,0-1-1,0 1 1,0-1-1,0-1 1,0 1 0,8-2-1,-8-1-76,0 0 0,0 0 0,0-1-1,-1 1 1,1-1 0,-1-1 0,0 1-1,0 0 1,0-1 0,-1 0 0,0 0-1,1 0 1,-2 0 0,4-7 0,3-3-1208,10-14-2348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32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4625,'0'0'4353,"0"0"-3154,0 0-955,0 0 141,0 0 451,0 0-62,-1 25-233,11 359 2181,39-1-2834,-48-356-4325,-1-24-356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6105,'0'0'4295,"0"0"-2938,0 0-1146,0 0-8,0 0 415,0 0 21,6 20 149,119 343 2269,-113-326-3412,-12-35-769,0-3-1358,0-5-2620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04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5601,'0'0'1487,"0"0"-319,0 0 23,0 0-138,0 0-57,0 0-924,0 0 0,0 0 0,0 0 0,-1 1 0,1-1 0,0 0 0,0 0 0,0 0 0,0 0 0,0 0 0,0 0 1,-1 0-1,1 0 0,0 1 0,0-1 0,0 0 0,0 0 0,0 0 0,0 0 0,0 0 0,0 0 0,0 1 0,0-1 0,0 0 0,0 0 0,0 0 1,0 0-1,0 1 0,0-1 0,0 0 0,0 0 0,0 0 0,0 0 0,0 0 0,0 1 0,0-1 0,0 0 0,0 0 0,0 0 0,0 0 0,0 0 0,0 1 1,0-1-1,0 0 0,0 0 0,0 0 0,1 0 0,-1 0 0,0 0 0,0 0 0,0 1 0,0-1 0,0 0 0,1 0 0,10 5-19,0-1-1,1 0 1,0-1 0,0 0-1,0-1 1,0 0-1,15 0 1,96-3 327,-56-1-321,-44 2-47,2-1-41,-1 2 1,1 0-1,29 7 1,-34-9-5221,-13-2-166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32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7314,'0'0'2377,"0"0"-1376,0 0-211,0 0 93,0 0-328,0 0-77,13-5-24,16-3 84,1 0-1,-1 2 1,52-3-1,25 8-106,-60 2-1636,56-6 0,-96 2-2388,-3-7-3276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33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4841,'0'0'1151,"0"0"-500,0 0 153,0 0 466,3 23 217,-1-4-1151,2 21 608,17 70 0,-9-64-500,110 393 2247,-77-331-6487,-36-88-1562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33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88 11466,'0'0'1538,"0"0"-955,0 0-183,0 0-208,0 0-33,0 0-103,10-13 64,31-41 156,-38 51-245,1 1 0,-1 0 1,0 0-1,1 0 0,0 0 1,-1 1-1,1-1 0,0 1 0,0 0 1,0 0-1,0 0 0,0 1 1,0 0-1,0-1 0,0 1 0,0 0 1,0 1-1,0-1 0,0 1 1,-1 0-1,1 0 0,0 0 0,0 0 1,0 1-1,6 3 0,-3 0 27,0 0-1,0 1 1,0 0-1,0 0 1,-1 0-1,0 1 0,0 0 1,-1 0-1,0 1 1,0-1-1,-1 1 1,0 0-1,0 0 1,-1 1-1,0-1 1,3 16-1,-2-2 11,0 1 0,-1 0 0,-2 0 0,0 1 0,-4 30 0,2-44-114,0 1 0,-1 0 0,-1-1 0,0 0-1,0 1 1,-1-1 0,0 0 0,-1-1 0,0 1 0,0-1 0,-1 0 0,0 0 0,-1-1 0,0 0 0,0 0 0,-1 0 0,0-1 0,0 0 0,-1-1 0,0 0 0,0 0 0,0-1 0,-1 0 0,0 0 0,0-1 0,0-1 0,0 0 0,-1 0 0,1-1 0,-20 2 0,28-4 13,1-1 0,-1 1 0,1 0 0,-1-1 0,0 1 0,1-1 0,-1 1 1,1-1-1,-1 0 0,1 1 0,0-1 0,-1 0 0,1 0 0,0 0 0,-1 0 0,1 0 0,0-1 1,0 1-1,0 0 0,0 0 0,0-1 0,0 1 0,1-1 0,-1 1 0,0-1 0,1 1 1,-1-1-1,1 1 0,-1-1 0,1 0 0,-1-2 0,0-8 64,0 0 1,0 0-1,2-17 0,-1 12 15,0 14-12,1 1 0,-1-1 0,1 1 0,0 0 0,-1-1 0,1 1-1,0-1 1,0 1 0,1 0 0,-1 0 0,0 0 0,1 0 0,-1 0 0,1 0 0,0 0 0,0 0 0,-1 0-1,1 1 1,0-1 0,1 1 0,-1 0 0,0-1 0,0 1 0,0 0 0,1 0 0,-1 0 0,1 1 0,-1-1-1,1 1 1,-1-1 0,1 1 0,-1 0 0,4 0 0,1-1 15,1 0 0,-1 1 0,0 0 0,1 1 0,-1 0 0,0 0-1,0 0 1,1 1 0,-1 0 0,12 6 0,31 24-124,-34-21 220,1 0 0,1-1 0,28 13 0,-42-21-383,1-1 0,-1 1 0,1-1 0,-1 0 0,1 0 0,-1-1 0,1 1 0,0-1 0,-1 0 0,1 0 0,0-1 0,-1 1 0,1-1 0,-1 0 0,1 0 0,-1-1 0,1 1 0,-1-1 0,0 0 0,6-3 0,15-16-5470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34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16 216 10626,'0'0'1583,"0"0"-937,0 0-30,0 0 329,0 0-348,0 0-588,-1-1 0,1 1 0,0 0 0,-1-1 0,1 1 0,-1 0 1,1 0-1,0-1 0,-1 1 0,1 0 0,-1 0 0,1 0 0,-1-1 0,1 1 1,0 0-1,-1 0 0,1 0 0,-1 0 0,1 0 0,-1 0 0,1 0 1,-1 0-1,1 0 0,-1 0 0,1 0 0,-1 0 0,1 1 0,0-1 1,-1 0-1,1 0 0,-1 0 0,1 1 0,-1-1 0,0 46 63,3-1-1,1 0 0,2 0 0,13 52 0,-14-83-8,0-1-1,0 0 0,2 1 0,-1-2 1,2 1-1,0-1 0,0 0 0,1 0 1,0-1-1,1 0 0,1-1 0,0 1 0,0-2 1,1 0-1,0 0 0,0-1 0,25 14 1,-26-18-25,0 1 0,1-1 1,0-1-1,-1 0 0,1 0 1,0-1-1,1-1 0,-1 0 1,0 0-1,22-2 0,-26 0-23,0 0 0,0 0-1,-1-1 1,1 0-1,-1 0 1,1 0-1,-1-1 1,0 0 0,0 0-1,0-1 1,-1 1-1,1-1 1,-1-1 0,0 1-1,0-1 1,0 0-1,-1 0 1,8-11-1,-3 1 25,-1-1 0,-1 0-1,0 0 1,-2-1-1,1 1 1,-2-1-1,0 0 1,-2-1 0,1 1-1,-2-1 1,-1 1-1,0-1 1,-1 1-1,0 0 1,-2-1 0,-5-20-1,1 12 25,-1 0-1,-1 0 1,-1 1 0,-2 0-1,0 1 1,-1 0-1,-2 1 1,0 1-1,-33-36 1,41 51-60,0 0 0,-1 0 0,0 1 0,0 0 0,0 0 0,-1 1 0,0 0 0,0 1 0,0 0 0,-1 0 0,1 1 0,-1 0 0,0 1 0,0 0 0,0 1 0,0-1 0,0 2 0,0 0 0,0 0 0,-16 3 0,20-2-18,1 1-1,0 0 1,-1 0 0,1 0 0,0 0 0,0 1 0,0 0 0,1 0-1,-1 1 1,1-1 0,0 1 0,0 0 0,0 0 0,0 0 0,0 1-1,1-1 1,0 1 0,0 0 0,0 0 0,-3 10 0,-2 2-209,2 0 0,0 0 0,1 1 0,0-1 0,-2 28 0,1 94-4540,6-83-2500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35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8650,'0'0'2363,"0"0"-1340,0 0-684,0 0 77,0 0 125,0 0-95,14 0 288,73 2 251,-19 1-456,-1-4 1,97-12-1,-160 13-987,11-4 756,-11 0-7290,-4 1-420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3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7218,'0'0'1620,"0"0"-817,0 0 448,0 0-186,0 0-541,0 0-25,25 0 1432,213-16 947,-186 14-2166,-51 2-685,21 1-67,-15 3-1571,-4 2-2567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53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0 5401,'0'0'1250,"0"0"-66,0 0-82,0 0-209,-18 20-217,2-4-513,-19 22 473,-49 66 0,34-30-292,4 2 0,4 2 0,3 2-1,-31 90 1,46-100-304,4 2-1,3 0 1,3 1-1,3 0 1,-2 97 0,12-88 141,4 1 1,2-1 0,5 0 0,3-1 0,30 102 0,-6-71 271,4-1 0,5-2 1,5-2-1,5-3 1,4-2-1,83 106 1,-127-186-308,1-2 0,1 0 1,1-2-1,0 0 0,1 0 0,35 22 1,-47-33-955,-8-17-1744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23.4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1141 5777,'0'0'1373,"0"0"-416,0 0 18,0 0 252,0 0-19,-37-40 3457,32 28-4587,1 1 0,-1-1 0,2 0-1,0 0 1,0 0 0,1-1 0,1 1-1,0-1 1,0 1 0,2-1 0,2-20 0,-2 28-77,0 0 0,1 0 0,0-1 0,0 1 0,0 1 0,1-1 0,0 0 0,-1 1 0,2-1 0,-1 1 0,0 0 0,1 0 0,0 0 0,5-3 0,67-49-40,-59 44 48,41-23-19,2 2 0,1 3 0,1 2-1,104-30 1,-140 51 1,1 2-1,0 0 0,-1 2 1,2 1-1,-1 1 1,0 1-1,0 1 0,37 8 1,-27 0 44,45 19 1,-52-17-1,0-1 0,51 9 0,58 3 140,-28-2 31,0-5 0,2-5 0,113-4 0,-180-11-128,-1-1 0,0-3 0,0-1 0,45-17 0,170-76 73,56-49-51,-271 126-70,-2-1 0,0-3 1,-2-1-1,65-65 0,-97 87-34,0-1 1,-1 0-1,0 0 0,0-1 1,-1 0-1,0 0 1,-1-1-1,-1 1 1,0-2-1,0 1 1,-1 0-1,-1-1 0,0 1 1,-1-1-1,0 0 1,-1 0-1,0-15 1,-1 28-47,0 0-163,0 0-34,-8 14-796,-1 14 1046,1 1 0,1 0-1,1 1 1,2 0 0,0-1-1,3 1 1,2 39 0,0-63-4,1 1 0,0-1 1,1 0-1,0 0 0,0 0 0,0-1 1,0 1-1,1-1 0,0 0 1,0 0-1,0 0 0,1 0 0,0-1 1,0 0-1,0 0 0,8 5 1,2 1 16,0-1 0,1-1 0,0 0 0,30 10 0,3-6 21,1-2 0,0-3 1,1-1-1,-1-3 0,1-2 1,65-7-1,137-20 18,5-1-51,437-44 84,-215-13 8,-369 68 38,143-2 0,117 18 216,-156 3-196,125-8-109,185 3 10,-464 6-39,0 2 0,-1 3 1,0 3-1,-1 2 0,-1 3 0,0 2 1,-1 3-1,-1 2 0,-1 3 0,56 37 1,19 30 44,183 174-1,-246-208-57,-44-36 93,0 1 0,-2 1 1,25 38-1,-8-11-72,-25-27-1755,-22-26-1771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27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13 123 5369,'0'0'1467,"0"0"-331,0 0 229,0 0 95,0 0-405,-12 9 3470,12-1-4528,1 0 1,0 0-1,1 0 1,-1 0-1,1 0 1,1-1-1,0 1 1,0 0-1,0-1 0,1 0 1,0 0-1,1 0 1,-1 0-1,1-1 1,1 0-1,-1 0 1,1 0-1,0-1 1,0 1-1,11 5 0,-9-4 8,1-1-1,0-1 1,0 1-1,1-1 1,-1-1-1,1 0 1,0 0-1,0-1 1,1 0-1,-1-1 1,0 0-1,17 0 0,-20-2 0,-1 0-1,1-1 1,0 1-1,0-2 0,-1 1 1,1-1-1,0 0 0,-1 0 1,0 0-1,1-1 0,-1 0 1,0-1-1,0 1 0,-1-1 1,1 0-1,-1-1 0,0 1 1,0-1-1,0 0 0,4-7 1,0 1-5,-2-1 1,1 0 0,-1 0 0,9-26-1,-13 32 23,-1-1-1,0 1 0,-1-1 0,0 0 1,0 1-1,0-1 0,-1 0 0,0 0 0,0 0 1,-1 1-1,1-1 0,-4-9 0,2 12-20,0 0 0,0 0 0,0 0 0,-1 1 0,0-1 0,0 1 0,0 0 0,0-1 0,0 1 0,0 1 0,-1-1 0,0 0 0,1 1 0,-1 0 0,0 0 0,-7-3 0,-4-1-2,1 1 0,-1 0 0,-21-4 1,11 5-7,-1 0 1,-33 1 0,51 2-1,0 1 1,0 1-1,0-1 1,-1 2-1,1-1 0,0 1 1,1 0-1,-1 1 1,0-1-1,1 2 1,-10 4-1,14-6 0,1 0 0,0 1 0,1-1 0,-1 0 0,0 0 0,1 1 0,-1-1 0,1 1-1,0 0 1,-1-1 0,1 1 0,1 0 0,-1 0 0,0 0 0,1 0 0,-1-1 0,1 1 0,0 0 0,0 0 0,0 0-1,0 0 1,1 0 0,-1 0 0,2 3 0,0 2 4,0 0-1,0 0 0,1 0 1,0 0-1,0-1 1,1 1-1,6 9 1,-2-7-2,0 0 0,1 0 0,0-1 0,1 0 0,0-1 0,0 0 1,0 0-1,1-1 0,19 9 0,-25-14 11,0 1 0,0-1 0,0-1 0,1 1 0,-1-1 0,1 0 0,-1 0 0,0 0 0,1-1 0,-1 0 0,1 0 0,-1 0 0,1-1 0,-1 0 0,1 0 0,-1 0 0,0-1 0,1 1 0,-1-1 0,0-1 0,0 1 0,0-1 0,-1 0 0,10-6 0,-7 3 43,1-1-1,-1 1 0,0-1 1,0-1-1,-1 1 0,0-1 1,0 0-1,-1 0 0,0-1 1,-1 0-1,0 0 1,0 0-1,-1 0 0,0 0 1,0-1-1,-1 0 0,0 1 1,0-18-1,-2 27-12,1 1-41,0 0 0,0 0 0,0 1 0,0-1 0,0 1-1,0-1 1,0 1 0,-1-1 0,1 1 0,0-1 0,-1 1 0,1-1 0,-1 3 0,1 0-11,-1-4 12,10 29 32,1-1 1,1 0 0,26 43-1,-33-63-270,1 0-1,0 0 1,1-1-1,0 0 1,0-1-1,11 9 1,-11-11-378,-1 0 1,1 0-1,0-1 1,0 1-1,0-2 1,0 1-1,1-1 0,-1 0 1,10 1-1,16-2-1009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28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7009,'0'0'1326,"0"0"-836,0 0-413,0 0 86,0 0 319,0 0-160,4 4 46,2 5-59,-1 0 0,0 1 0,-1-1 0,0 1 0,0 0 0,-1 0 0,0 1 0,-1-1 0,0 1 0,1 14 1,4 17-99,45 176 901,18 87-632,-57-230-430,-4 0 0,0 90 0,-9-164 158,0-1 516,-8-13 679,-10-19-1340,1-1 1,2 0-1,1-1 0,2 0 0,-8-38 1,5 4-83,-11-121 1,23 159 6,2 0 0,1 0 1,6-57-1,-5 81 7,0-1 0,0 1 0,1-1-1,0 1 1,0 0 0,0 0 0,1 0 0,0 0 0,0 0-1,0 1 1,1-1 0,0 1 0,0 0 0,0 0 0,0 0-1,1 1 1,0-1 0,0 1 0,0 0 0,1 1 0,-1-1-1,1 1 1,0 0 0,9-3 0,-9 5 2,-1-1-1,1 1 1,0 0 0,0 1 0,0 0 0,0 0-1,0 0 1,0 0 0,0 1 0,0 0 0,0 0-1,0 1 1,0 0 0,-1 0 0,1 0 0,-1 1-1,1-1 1,-1 1 0,0 1 0,0-1 0,0 1-1,-1 0 1,1 0 0,6 8 0,-7-8 8,-1 0 0,0 0-1,-1 0 1,1 1 0,-1-1 0,0 1-1,0-1 1,0 1 0,-1 0 0,1 0 0,-1 0-1,-1-1 1,1 1 0,0 0 0,-1 0 0,0 0-1,0 0 1,-1 0 0,0 0 0,1 0 0,-2 0-1,1 0 1,0 0 0,-1 0 0,0-1 0,0 1-1,0-1 1,-1 1 0,-5 6 0,-4 5 6,-2-1 1,0 0-1,0-1 1,-22 15 0,29-23-17,0-1 0,-1 0 1,0 0-1,1-1 1,-2 1-1,1-2 0,0 1 1,-1-1-1,0-1 1,1 0-1,-18 3 1,25-6-256,1 0 0,-1 0 0,1 0 0,-1 1 1,1-1-1,0 0 0,-1 0 0,1 0 1,0 0-1,0 0 0,0 0 0,-1 0 0,1 1 1,0-1-1,0 0 0,1 0 0,-1 0 1,0 0-1,0 0 0,0 0 0,0 0 0,1 0 1,0-1-1,9-18-6023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05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88 6145,'0'0'1835,"0"0"-592,0 0-262,0 0-131,0 0-204,0 0-130,0 24 199,3 71 16,5 0-1,25 123 1,-45-297 1062,-8-15-1806,-14-183 0,31 208 64,3 69-44,0 0-2,0 0-25,0 0-55,0 0 18,9 1 50,-1 1 0,1 0-1,-1 0 1,0 1 0,1 0 0,-1 0 0,-1 1 0,9 5-1,26 10 45,1-3-5,67 32 0,-97-41-26,-1 0-1,0 1 1,0 0-1,0 1 0,-1 1 1,0 0-1,-1 0 1,0 1-1,10 14 1,-19-23 5,0 0 1,0 0-1,0-1 1,0 1-1,-1 0 1,1 0-1,-1 0 1,1 0-1,-1 0 1,0 0-1,0 0 1,0 0-1,0 0 1,0 0-1,0 0 1,0 0-1,-1 0 1,1 0-1,-1 0 1,1 0-1,-1 0 1,0 0-1,0 0 1,0 0-1,0-1 1,0 1 0,0 0-1,0-1 1,-1 1-1,1-1 1,0 1-1,-1-1 1,-3 3-1,-6 4 113,0 0 1,0 0-1,-24 11 0,23-13-102,-84 44-41,46-26 38,1 2 1,1 3-1,-46 35 0,80-51 158,-1 1-3680,21-14-2325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28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37 110 6689,'0'0'1130,"0"0"305,0 0-93,0 0-58,0 0-453,8 22-318,-1-3-392,-1 0-12,0 0 1,2-1 0,0 0-1,1 0 1,1-1 0,18 26-1,-21-37-52,1 1 1,0-1-1,0-1 0,1 0 0,-1 0 0,1 0 0,0-1 0,1 0 0,-1-1 0,1 0 0,-1-1 0,1 0 1,0 0-1,0-1 0,0 0 0,0-1 0,0 0 0,0 0 0,0-1 0,14-3 0,-20 2-17,0 0 0,0 0-1,0 0 1,0 0 0,0-1-1,0 1 1,-1-1 0,1 0 0,-1 0-1,0 0 1,0-1 0,0 1-1,0-1 1,-1 0 0,1 1-1,-1-1 1,0 0 0,0-1 0,-1 1-1,1 0 1,-1 0 0,1-6-1,2-7 96,-1 1 0,-1-1 0,-1 0 1,-1-27-1,0 38-97,-1-1 0,-1 1 0,1-1 0,-1 1 0,0-1 0,0 1 0,-1 0 0,0 0 0,0 0 0,0 1-1,-1-1 1,0 1 0,0-1 0,0 1 0,-1 0 0,0 1 0,0-1 0,0 1 0,0 0 0,-1 0 0,1 1 0,-1 0 0,0 0 0,0 0 0,-12-4 0,-3 0-32,-1 1 0,1 0 0,-1 2 0,-1 0 0,1 2 0,-32-1 0,50 3-77,-1 0-1,0 0 0,1 0 1,-1 1-1,0-1 0,1 1 1,-1 0-1,1 1 0,-1-1 1,1 1-1,0 0 0,0 0 1,-1 0-1,1 1 0,1-1 1,-1 1-1,0 0 0,1 0 1,-1 0-1,1 0 0,0 1 1,0 0-1,0-1 0,1 1 1,-1 0-1,1 0 0,0 0 1,0 1-1,0-1 0,1 1 1,-1-1-1,1 1 0,0-1 1,1 1-1,-1-1 0,1 1 1,0 7-1,-1 27-2826,1-7-2473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29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 6041,'0'0'1063,"0"0"423,0 0-93,4 21-138,36 166 394,-36-161-840,-8-44 1523,-7-44-1128,9 54-1183,-1-9 62,1 0 1,1 0-1,0 0 1,4-32-1,-3 46-83,1-1 1,-1 1-1,1-1 1,0 1-1,0 0 0,1-1 1,-1 1-1,1 0 0,-1 0 1,1 0-1,0 0 1,0 0-1,0 0 0,1 1 1,-1-1-1,1 1 0,0-1 1,-1 1-1,1 0 0,0 0 1,0 0-1,0 1 1,0-1-1,1 1 0,-1-1 1,0 1-1,1 0 0,-1 0 1,6 0-1,27-3-889,-1 3-1,40 2 1,-18 0-2862,-21-1-1278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29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5209,'0'0'2897,"0"0"-2169,0 0-584,0 0 176,0 0 1064,0 0 137,19 126-729,-11-59-352,4 11 416,0 6-168,1-2-360,-3-6-200,-3-11-128,-2-14-1168,-5-11-552,0-14-2577,0-12-2185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29.9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1 206 6369,'0'0'1527,"0"0"164,0 0-302,21 2-541,8 3-501,-6-2 0,-1-1 1,1 0 0,24-3 0,-42 1-278,0 0 0,-1-1 1,1 0-1,0 0 1,0 0-1,-1 0 1,1-1-1,0 0 1,-1 0-1,0 0 1,1 0-1,-1-1 1,0 1-1,0-1 0,0 0 1,-1-1-1,1 1 1,-1-1-1,0 1 1,0-1-1,3-4 1,-2 1-64,-1 0 0,0 1 0,0-1 1,0 0-1,-1-1 0,0 1 0,0 0 1,-1-1-1,0 1 0,0-1 0,-1 1 1,-1-16-1,0 20-13,0 0 1,1 0-1,-2 1 1,1-1-1,0 0 1,0 0-1,-1 1 1,0-1-1,1 1 0,-1 0 1,0-1-1,0 1 1,0 0-1,-1 0 1,1 0-1,0 0 1,-1 1-1,1-1 0,-1 1 1,0-1-1,0 1 1,1 0-1,-1 0 1,-4-1-1,4 1-5,1 0 0,-1 0 0,0 1 0,0-1 0,1 1-1,-1 0 1,0-1 0,0 1 0,0 1 0,0-1 0,0 0 0,1 1 0,-1-1 0,0 1-1,0 0 1,1 0 0,-1 0 0,0 0 0,1 0 0,-1 1 0,1-1 0,0 1 0,-1 0-1,1-1 1,0 1 0,-2 3 0,-2 4 30,1 0 0,1 1 0,0 0-1,0 0 1,1 0 0,0 0 0,1 0-1,0 1 1,1-1 0,0 12 0,-1 10 334,2-1 0,5 36 0,-4-59-326,1-1 1,0 1 0,0-1 0,0 1-1,1-1 1,0 0 0,1 0 0,-1 0-1,1-1 1,1 1 0,-1-1 0,1 0-1,0 0 1,1-1 0,-1 1 0,1-1-1,0 0 1,0-1 0,1 1 0,9 4-1,-7-5-281,0 1 0,0-2 0,0 1 0,0-2 0,1 1 0,0-1 0,-1 0 0,1-1 0,0 0 0,-1-1 0,1 0 0,0-1 0,0 0 0,-1 0 0,18-5 0,9-11-5592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0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0 161 8058,'0'0'1084,"0"0"123,0 0-358,0 0 93,0 0 30,0 0-113,24-4-90,73-13-214,-94 16-541,1 0 0,-1 0-1,1 0 1,-1 0 0,0-1-1,0 0 1,0 0 0,0 0-1,0 0 1,0 0 0,0 0-1,-1-1 1,1 0 0,-1 1-1,1-1 1,-1 0 0,0 0-1,0 0 1,-1 0 0,1 0-1,-1-1 1,1 1 0,-1-1-1,0 1 1,0 0 0,-1-1-1,1 0 1,-1 1 0,1-1-1,-1 1 1,0-1 0,-1 0-1,1 1 1,-1-1 0,-1-5-1,2 7-21,-1 0-1,0 0 0,1 1 0,-1-1 0,0 0 0,0 0 1,0 0-1,0 1 0,0-1 0,-1 1 0,1-1 0,-1 1 1,1-1-1,-1 1 0,1 0 0,-1-1 0,0 1 0,1 0 1,-1 0-1,0 0 0,0 1 0,0-1 0,0 0 0,0 1 1,1-1-1,-1 1 0,-1 0 0,1-1 0,0 1 1,0 0-1,0 0 0,0 0 0,-2 1 0,0-1-30,1 0-1,-1 1 0,1-1 1,-1 1-1,1 0 0,-1 0 1,1 0-1,0 0 0,0 0 1,0 1-1,-1 0 0,1-1 0,0 1 1,1 0-1,-1 1 0,0-1 1,1 0-1,-1 1 0,-2 3 1,-1 7 66,1 1 0,1 0 0,0-1 0,1 1 1,1 0-1,0 1 0,1-1 0,0 0 0,1 1 1,1-1-1,0 0 0,1 0 0,0 0 0,1 0 0,10 25 1,-8-30-114,0 0 0,1-1 0,0 0 0,0 0 0,1-1 0,0 0 0,0 0 1,1 0-1,0-1 0,0 0 0,0-1 0,1 1 0,0-2 0,0 1 0,0-1 1,1-1-1,-1 0 0,1 0 0,0-1 0,0 0 0,0-1 0,18 1 0,15-1-4153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0.6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6465,'0'0'1025,"0"0"227,0 0 379,0 0-189,0 0-420,0 0-288,18 25 15,58 79-126,-72-97-546,0 0-1,0 0 1,0 0-1,-1 1 0,0 0 1,0-1-1,-1 1 1,0 0-1,0 1 1,-1-1-1,0 0 1,0 0-1,-1 0 0,0 1 1,-3 14-1,1 9 24,2-38 607,-8-95-357,8 83-484,-1 1 0,2-1 0,0 0 0,8-32 0,-8 47 111,0 0 1,0 0 0,0 1-1,0-1 1,1 0-1,-1 0 1,1 1-1,0-1 1,0 1-1,0-1 1,0 1-1,0 0 1,0-1 0,4-1-1,-5 3 19,1 0 1,0 1-1,-1-1 0,1 0 1,0 1-1,0-1 0,-1 1 1,1 0-1,0 0 0,0 0 0,0 0 1,0 0-1,-1 0 0,1 0 1,0 0-1,0 1 0,0-1 1,1 1-1,4 2 52,-1 0 1,0 1-1,0 0 0,0 0 1,0 0-1,0 1 1,-1-1-1,0 1 0,0 0 1,6 9-1,9 12 295,-1 2 0,17 30-1,-29-46-387,-1 1 0,-1 0 0,0 0 0,0 0 0,-1 0-1,-1 1 1,2 22 0,-4-21-2125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1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0 904,'0'0'8407,"0"0"-5869,0 0-1900,0 0-336,0 0 56,0 0-31,16 1 110,-5-1-274,-7 0-95,1-1 1,0 1-1,0 0 0,-1 1 1,1-1-1,0 1 1,-1 0-1,1 0 1,-1 0-1,1 1 1,-1 0-1,1 0 1,-1 0-1,0 0 1,0 1-1,0-1 0,0 1 1,-1 0-1,1 0 1,5 7-1,2 4 63,-1 1 0,0 0 0,-2 1 0,0 0 0,0 0 0,-1 0 0,-1 1 0,-1 0 0,-1 0 0,0 1 0,-1-1 0,-1 1 0,0 0 0,-2 0-1,-2 30 1,2-48-124,0 0 0,0 1 0,0-1-1,0 0 1,0 0 0,0 1-1,0-1 1,0 0 0,0 0 0,0 1-1,0-1 1,0 0 0,0 0 0,0 1-1,0-1 1,0 0 0,-1 0-1,1 1 1,0-1 0,0 0 0,0 0-1,0 1 1,-1-1 0,1 0-1,0 0 1,0 0 0,0 0 0,-1 1-1,1-1 1,0 0 0,0 0-1,-1 0 1,1 0 0,0 0 0,-1 0-1,1 0 1,0 0 0,0 0 0,-1 0-1,1 0 1,-11-8 109,-5-18-161,12 13-73,2 0 0,-1-1 0,1 1 1,1-1-1,1 1 0,0-1 0,0 1 0,4-20 0,-3 29 83,0 0-1,-1-1 1,1 1 0,1 0-1,-1 0 1,1 0 0,-1 0-1,1 0 1,0 0-1,1 1 1,-1-1 0,1 1-1,-1-1 1,1 1 0,0 0-1,0 0 1,1 0 0,-1 0-1,0 1 1,1-1 0,0 1-1,0 0 1,-1 0-1,1 1 1,0-1 0,1 1-1,-1-1 1,0 1 0,7 0-1,-3 1 58,-1 0-1,1 1 1,-1 0 0,1 0-1,-1 0 1,0 1-1,0 1 1,1-1-1,-1 1 1,-1 0-1,1 1 1,0-1-1,-1 1 1,0 1 0,0-1-1,0 1 1,0 0-1,-1 1 1,0-1-1,0 1 1,0 0-1,6 12 1,-1-2 90,-1 0 1,0 0-1,-1 1 0,-1 0 1,-1 1-1,0-1 1,-2 1-1,4 26 0,0-53-582,0-15-317,21-75-5745,-15 52 888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1.8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3321,'0'0'3198,"0"0"461,0 0-1050,8 24-657,66 186 805,-71-202-2682,0-1 0,1 0 0,0 0 0,0 0 0,1 0 0,0-1 0,0 0 1,0 0-1,1 0 0,0-1 0,12 9 0,-16-12-76,1-1 0,-1 0 0,1 1 0,-1-1 0,1 0 0,0-1-1,0 1 1,-1 0 0,1-1 0,0 1 0,0-1 0,0 0 0,-1 0 0,1 0 0,0-1 0,0 1 0,0-1 0,-1 1 0,1-1-1,0 0 1,-1 0 0,1 0 0,-1 0 0,1 0 0,-1-1 0,1 1 0,-1-1 0,0 0 0,0 0 0,0 0 0,0 0 0,0 0 0,0 0-1,0 0 1,-1 0 0,2-3 0,7-11-413,-1 0 0,0-1 0,-2 0 0,0 0 0,-1-1 0,0 1 0,-2-1 0,5-36 0,6-19-657,-7 136 2564,-7-48-1321,1 0 0,0 0 1,1 0-1,1-1 0,0 1 1,11 24-1,-12-34-113,1 1 1,-1 0-1,1-1 0,0 0 0,0 0 1,0 0-1,1 0 0,0-1 0,0 1 1,0-1-1,0 0 0,0-1 0,1 1 1,0-1-1,0-1 0,0 1 1,0-1-1,8 2 0,-5-1-10,0-1 1,0 0-1,0-1 1,0 0-1,0-1 1,1 0-1,-1 0 0,0-1 1,0 0-1,0-1 1,0 0-1,0 0 1,0-1-1,12-6 0,-15 6-43,0 0-1,-1-1 0,1 0 1,-1-1-1,0 1 0,0-1 0,0 0 1,-1 0-1,0 0 0,0 0 0,0-1 1,0 0-1,-1 0 0,0 0 1,0 0-1,-1 0 0,0-1 0,0 1 1,0-1-1,0-10 0,0 7 21,0-1 0,-1 0 1,-1 1-1,0-1 0,0 0 0,-1 1 0,-1-1 0,1 1 0,-6-16 0,5 22-17,0 0 0,0 0-1,0 0 1,0 0 0,-1 0 0,0 1-1,0-1 1,0 1 0,0 0-1,0 0 1,-1 0 0,1 0 0,-1 0-1,0 1 1,0 0 0,0 0-1,0 0 1,0 0 0,0 0-1,0 1 1,-1 0 0,1 0 0,-1 0-1,-8 0 1,9 0-17,-1 0 1,1 1-1,0 0 1,-1 0-1,1 0 1,0 0-1,-1 1 0,1 0 1,0 0-1,-1 0 1,1 0-1,0 1 0,0-1 1,0 1-1,0 0 1,0 0-1,0 1 1,-4 3-1,4-2 5,1 0-1,0 1 1,0-1-1,0 1 1,0 0 0,1 0-1,-1 0 1,1 0 0,1 0-1,-1 0 1,1 1-1,0-1 1,0 0 0,0 9-1,0-6 1,0-1 0,0 1 0,1 0-1,1 0 1,-1 0 0,1 0 0,0 0 0,1-1 0,0 1-1,0 0 1,1-1 0,4 9 0,-5-12-23,1 0 1,0 0 0,0-1 0,1 1-1,-1-1 1,1 0 0,0 0 0,-1 0-1,1-1 1,1 1 0,-1-1 0,0 0-1,0 0 1,1 0 0,-1-1-1,1 1 1,0-1 0,-1 0 0,1 0-1,0-1 1,5 0 0,-5 1 0,1 0 1,-1-1-1,0 0 1,0 0-1,0-1 1,0 1 0,0-1-1,0 0 1,0 0-1,0-1 1,0 1-1,0-1 1,-1-1-1,1 1 1,-1 0-1,8-7 1,-10 8-12,0 0 0,0 0 1,0 0-1,0 0 0,0 0 0,0 0 1,0 0-1,1 0 0,-1 1 0,0-1 1,0 1-1,0 0 0,1 0 0,-1 0 1,0 0-1,1 0 0,-1 0 1,0 0-1,2 1 0,42 19-1863,-10-3-338,-6-10-3098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2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1 11442,'0'0'1525,"0"0"-896,0 0-365,0 0 24,-22 6-216,-67 25-58,87-30-12,-1 0 0,1 1 1,0-1-1,0 1 0,-1-1 0,1 1 1,0 0-1,0-1 0,1 1 1,-1 0-1,0 1 0,1-1 0,-1 0 1,1 0-1,0 1 0,-1-1 0,1 0 1,0 1-1,1 0 0,-1-1 1,-1 5-1,2-1 3,-1 1 0,1 0-1,0 0 1,1-1 0,2 12 0,-3-13-10,1-1 10,1 0 0,-1-1 0,1 1 0,-1-1 0,1 1 0,0-1 0,1 0 0,-1 0 0,0 0 0,1 0 0,0 0 0,-1 0 0,1-1 0,0 1 0,1-1 0,5 4 0,64 30 25,-54-27-21,11 4 80,-20-10 107,1 1 0,-1 1 0,-1-1 1,1 2-1,0-1 0,-1 1 1,0 1-1,-1-1 0,16 17 1,-23-22-176,0 0 0,-1 0 1,1 0-1,0 0 0,-1 1 1,1-1-1,0 0 0,-1 1 1,1-1-1,-1 0 1,0 1-1,1-1 0,-1 0 1,0 1-1,0-1 0,0 1 1,0-1-1,0 1 0,0-1 1,-1 0-1,1 1 1,0-1-1,-1 0 0,0 3 1,0-2 36,-1 0 1,1 0 0,-1-1 0,0 1 0,0 0 0,1-1-1,-1 1 1,0-1 0,-1 1 0,1-1 0,0 0 0,-5 2-1,-7 2 232,0-1 0,-1 0 0,-24 2 0,31-4-260,-94 9-1458,99-19-5179,3-4-3386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2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35 261 8242,'0'0'2143,"0"0"-68,0 0-441,0 0-370,20 20-149,61 57-391,-79-75-685,1 0-1,-1 0 1,0-1 0,1 1 0,-1 0-1,1-1 1,-1 0 0,1 1-1,0-1 1,-1 0 0,1 0-1,0-1 1,0 1 0,0-1-1,0 1 1,3-1 0,-5 0-20,1-1 0,-1 1 0,1-1 0,-1 1 0,1-1 0,-1 1 0,1-1 0,-1 0 0,0 0 0,1 0 0,-1 0 0,0 0 0,0 0 0,0 0 0,1 0 0,-1-1 1,-1 1-1,1 0 0,0-1 0,1-1 0,1-4 32,0 0 0,-1-1 0,0 1 0,0-1 0,0 0 0,-1 1 0,0-11 0,0 0-31,-1 0 1,-1 0 0,0-1-1,-2 1 1,0 1 0,-9-30-1,9 38-38,0 1 0,0-1 0,-1 1 0,-1 0 0,1 0 0,-1 0 0,-1 0 0,1 1 0,-1 0-1,0 0 1,-1 1 0,0-1 0,0 1 0,-15-9 0,20 13 11,0 1 0,0 0 1,0 0-1,-1 0 0,1 0 0,0 0 1,0 0-1,-1 1 0,1-1 0,-1 1 1,1-1-1,0 1 0,-1 0 0,1 0 1,-1 0-1,1 0 0,-1 1 0,1-1 1,0 1-1,-1-1 0,1 1 0,0 0 1,-4 2-1,3-1 1,0 1-1,0-1 1,0 1 0,0 0 0,1 0-1,-1 1 1,1-1 0,0 0 0,0 1-1,0 0 1,0-1 0,-2 8 0,-1 9-14,0 0 0,1 1 1,1-1-1,0 27 1,2-35 19,0 1 1,1 0 0,1-1 0,0 1-1,1-1 1,0 0 0,4 13 0,-5-22 2,1 1-1,0 0 1,0-1 0,0 0 0,0 1 0,0-1-1,0 0 1,1 0 0,0 0 0,-1-1-1,1 1 1,0-1 0,1 1 0,-1-1 0,0 0-1,1 0 1,-1 0 0,1-1 0,-1 1-1,1-1 1,0 0 0,-1 0 0,1 0 0,0-1-1,0 1 1,5-1 0,-4 1-3,0-1 0,-1 0 0,1 0 0,0 0 1,-1 0-1,1-1 0,0 0 0,-1 0 0,1 0 0,-1-1 0,1 1 0,-1-1 0,0 0 1,7-4-1,-6 2 3,0-1 0,-1 0 0,1 0 0,-1 0 0,0 0 0,0-1 0,-1 1 0,0-1 0,5-12 0,21-82 240,-29 100-241,0-1 1,0 1-1,0 0 1,1-1-1,-1 1 1,0 0-1,0 0 1,0-1-1,1 1 1,-1 0 0,0 0-1,0-1 1,1 1-1,-1 0 1,0 0-1,1 0 1,-1-1-1,0 1 1,1 0-1,-1 0 1,0 0-1,1 0 1,-1 0 0,0 0-1,1 0 1,-1 0-1,0 0 1,1 0-1,-1 0 1,0 0-1,1 0 1,-1 0-1,0 0 1,1 0-1,-1 0 1,0 0 0,1 0-1,-1 0 1,0 1-1,1-1 1,-1 0-1,0 0 1,0 0-1,1 1 1,-1-1-1,0 0 1,0 0 0,1 1-1,-1-1 1,0 0-1,0 1 1,0-1-1,1 0 1,-1 0-1,0 1 1,0-1-1,0 0 1,0 1-1,0-1 1,14 23 74,-13-21-46,8 15 71,1-1 1,0 0 0,1 0 0,15 15-1,-22-26-141,0-1 0,1 0 0,-1 0 0,1 0 0,0 0 0,0-1 0,1 0 0,-1 0 0,1 0 0,-1 0 0,1-1 0,0 0 0,0-1 0,0 1 0,0-1 0,10 1 0,6-2-2380,-6 0-4797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08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92 2497,'0'0'3542,"0"0"-2013,0 0-71,0 0 58,0 0-440,0 0-147,-6-10-261,5 8-719,-4-7 337,0 1 1,0 0-1,0 0 0,-10-9 0,13 14-188,-1 0 0,0 1 0,0-1 0,0 1 0,-1 0 1,1 0-1,-1 0 0,1 0 0,-1 0 0,1 1 0,-1 0 0,0 0 0,0 0 0,0 0 0,1 0 0,-8 1 0,6-1-89,0 1-1,-1 1 0,1-1 1,0 1-1,0-1 0,0 2 1,0-1-1,1 0 1,-1 1-1,0 0 0,0 0 1,1 0-1,-1 1 1,1 0-1,0 0 0,0 0 1,0 0-1,0 0 1,1 1-1,-1 0 0,1 0 1,0 0-1,0 0 0,0 0 1,0 0-1,1 1 1,0-1-1,0 1 0,0 0 1,-2 8-1,1-1-8,0-1 1,1 0-1,0 1 0,0-1 0,1 1 0,1-1 1,0 1-1,0-1 0,1 1 0,1-1 1,0 1-1,1-1 0,0 0 0,0 0 0,1 0 1,1 0-1,0 0 0,7 11 0,-2-6-1,1-1 0,0 0 0,1 0 0,0-2 0,1 1 0,1-2 0,0 1 0,1-2 0,0 0 1,28 15-1,-35-22 10,-1 0 0,1-1 0,0 0 1,0-1-1,0 1 0,0-1 1,0-1-1,0 0 0,1 0 1,-1 0-1,1-1 0,-1 0 1,0-1-1,9-1 0,-12 0-4,0 1 0,0-1 0,-1 0 0,1 0 0,-1 0 0,0-1 0,1 1 0,-1-1 0,0 0 0,-1 0-1,1-1 1,0 1 0,-1-1 0,0 0 0,0 0 0,0 0 0,0 0 0,-1 0 0,1-1 0,-1 1 0,0-1-1,-1 1 1,1-1 0,0-5 0,2-10-119,0 0 0,-2-1 0,-1 1-1,0-1 1,-3-24 0,0 32-670,0 20-254,-1 20 475,3-14 545,1 0 0,1-1 0,0 1-1,0 0 1,1-1 0,1 0-1,0 0 1,1 0 0,0 0 0,1-1-1,0 1 1,10 12 0,-12-18 48,0 0 1,1-1-1,0 0 0,0 0 1,0 0-1,1-1 0,-1 0 1,1 0-1,0 0 0,0 0 1,1-1-1,-1 0 0,1-1 1,-1 1-1,1-1 0,0-1 1,0 1-1,0-1 0,0 0 1,0-1-1,0 1 0,0-2 1,13 0-1,-15-1-8,1 0 1,0 0-1,-1 0 0,0-1 0,1 0 0,-1 0 1,0 0-1,0-1 0,-1 1 0,1-1 1,-1 0-1,0 0 0,0-1 0,0 1 1,0-1-1,-1 0 0,0 0 0,0 0 1,0-1-1,-1 1 0,0-1 0,3-9 0,2-6-7,-1 0-1,-2-1 0,0 0 1,2-39-1,-5 50-5,-1-1 1,0 1-1,0-1 1,-2 1-1,1-1 1,-1 1-1,-1 0 1,0 0-1,-1 0 1,-8-17-1,8 22 27,0-1-1,0 1 0,-1 0 0,0 0 0,0 1 0,-1 0 1,0 0-1,0 0 0,0 0 0,0 1 0,-1 0 0,1 1 1,-1-1-1,0 1 0,0 1 0,-1-1 0,-7-1 0,5 1 22,-1 1 0,1-1-1,-1 2 1,0 0-1,0 0 1,0 1 0,0 0-1,1 1 1,-1 0-1,0 1 1,0 0 0,-13 5-1,18-4-62,0-1 0,0 1 0,0 1-1,1-1 1,-1 1 0,1 0 0,0 0-1,1 1 1,-1-1 0,1 1 0,-1 0-1,1 0 1,1 1 0,-1-1 0,1 1 0,0 0-1,0 0 1,1 0 0,0 0 0,0 0-1,-2 11 1,2-6 4,0 0 0,1 1 0,0-1 0,0 0 0,1 1 0,1-1 0,0 0 1,1 1-1,0-1 0,1 0 0,0 0 0,0 0 0,1-1 0,1 1 0,0-1 0,7 11 0,-7-13 10,1-1-1,0 0 1,0 0 0,0 0-1,1-1 1,0 0 0,1 0-1,0 0 1,-1-1 0,2 0-1,-1-1 1,0 0 0,1 0-1,0-1 1,0 0-1,0-1 1,0 0 0,0 0-1,19 1 1,-21-2 1,-1-1 0,1 0 0,0 0 0,0 0 0,0 0 0,0-1 0,0 0 1,-1-1-1,1 0 0,-1 0 0,1 0 0,-1-1 0,1 0 0,-1 0 0,0 0 0,-1-1 0,1 0 0,0 0 0,-1-1 0,0 1 0,0-1 0,-1 0 0,1 0 0,-1-1 0,0 1 0,0-1 0,4-9 1,-1-2-4,-1 0 0,0 0 1,-1 0-1,-1-1 0,-1 0 1,0 0-1,-1 0 1,-1 0-1,-3-30 0,2 32-13,2 34 3,1 1 0,1-1 1,0 0-1,2 0 1,0 0-1,1 0 1,0-1-1,1-1 1,1 1-1,1-1 0,1-1 1,0 0-1,0 0 1,2-1-1,0 0 1,0-2-1,22 17 1,-29-25-78,0-1 1,0 1 0,1-1 0,-1 0 0,1-1 0,0 0 0,0 0 0,-1 0 0,9 0 0,-12-1-34,1-1 0,-1 0-1,0 0 1,0 0 0,1-1 0,-1 1-1,0-1 1,0 0 0,0 0 0,0 0-1,0 0 1,0 0 0,0-1 0,0 1 0,0-1-1,0 0 1,-1 0 0,1 0 0,-1 0-1,5-5 1,12-21-4120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4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68 461 2761,'0'0'1780,"0"0"-1085,0 0 264,-11 20 76,-33 63-25,42-79-904,0 0 0,0 0-1,1 0 1,0 0-1,-1 0 1,2 0-1,-1 0 1,0 0 0,1 1-1,0-1 1,0 0-1,0 0 1,0 1-1,1-1 1,-1 0 0,1 0-1,0 0 1,1 0-1,-1 0 1,1 0-1,-1 0 1,1 0 0,0 0-1,1-1 1,-1 1-1,1-1 1,-1 1-1,1-1 1,0 0 0,0 0-1,1-1 1,-1 1-1,0-1 1,1 1-1,7 2 1,-7-2-10,0-1-1,0 0 1,0 0-1,1-1 1,-1 1-1,1-1 1,-1 0-1,1-1 1,0 1-1,-1-1 1,1 1-1,-1-1 1,1-1-1,0 1 1,-1-1-1,1 0 1,-1 0-1,1 0 1,-1 0-1,1-1 1,-1 0 0,0 0-1,0 0 1,0 0-1,0-1 1,0 1-1,0-1 1,5-5-1,-2-3 22,-1 0 0,0 1 0,-1-2 0,0 1 0,-1-1 0,0 0 0,0 1 0,-1-2 0,-1 1 0,1-19 0,0-17-90,-5-65 0,1 84 40,0 6-90,-1 2-1,-1-1 0,0 0 0,-2 0 0,-1 1 0,0 0 0,-2 0 0,0 1 1,-23-39-1,18 47-80,6 20-76,5 30-65,2-33 256,-1 46 69,3 0-1,2 0 0,21 97 1,-20-130-70,1 0 0,1 0 0,0-1 0,1 0 0,1 0 0,11 15 0,-13-22-10,1-1 0,0 0 0,0 0 0,1-1 0,0 0 0,0-1 0,0 1-1,1-2 1,1 0 0,16 8 0,-22-11 6,1-1-1,0 1 1,0-1-1,-1-1 1,1 1-1,1-1 1,-1 0-1,0 0 0,0-1 1,0 0-1,0 0 1,0 0-1,1-1 1,-1 0-1,8-2 1,-9 1-3,-1 0 0,1-1-1,-1 0 1,1 1 0,-1-2 0,0 1 0,0 0 0,0-1-1,-1 0 1,1 0 0,-1 0 0,0 0 0,0 0-1,0-1 1,-1 1 0,1-1 0,2-9 0,3-13 3,-1 0 0,-1 0 0,-1-1 0,-2 1 0,-1-1 1,-2-50-1,0 59-5,0 13-6,0 3 4,1 0-1,-1 1 0,0-1 1,0 0-1,0 0 0,0 1 0,-1-1 1,1 0-1,-1 1 0,0-1 0,1 1 1,-1-1-1,0 1 0,-1-1 0,1 1 1,0-1-1,-1 1 0,-2-4 0,0 33-126,4 2 167,1 1-1,1-1 1,1 0-1,2 1 1,16 52-1,-19-73-36,1-1 0,1 0-1,0 0 1,0 0 0,1 0-1,-1-1 1,2 0 0,-1 0-1,1 0 1,0-1-1,0 1 1,1-2 0,0 1-1,0-1 1,0 0 0,1 0-1,-1-1 1,1 0 0,1 0-1,-1-1 1,0 0 0,1 0-1,-1-1 1,13 2-1,-12-2 7,0-1 0,-1 0 0,1-1 0,0 1 0,0-2-1,0 1 1,-1-1 0,1-1 0,0 1 0,0-1 0,-1-1-1,0 0 1,1 0 0,-1-1 0,0 0 0,-1 0 0,1 0-1,-1-1 1,1-1 0,-2 1 0,1-1 0,-1 0 0,1-1-1,-2 1 1,1-1 0,-1 0 0,0-1 0,0 1 0,-1-1-1,4-11 1,0 1-29,-2-1 0,0 0 0,-1 0-1,-1 0 1,-1-1 0,1-33 0,-3 11 13,-2 0-1,-8-47 1,6 67 10,-1-1 1,-2 1-1,0 1 1,-1-1-1,-1 1 1,-1 0-1,-21-35 1,19 46-21,5 14 7,0 23 32,6-23-12,-8 93 377,5 0 1,8 99-1,-3-176-358,1-1 1,0 0-1,1-1 1,1 1-1,1-1 1,8 18-1,-11-30-60,-1 0 0,1 0 0,0-1 0,0 1 0,1-1 0,0 0 0,0 0 0,0 0 0,0-1 0,1 1 0,0-1 0,-1 0 0,2 0 0,-1-1 0,0 0 0,1 0 0,0 0 0,-1 0 0,1-1 0,0 0 0,9 2 0,25-2-1575,-7-2-1219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4.8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6553,'0'0'5073,"0"0"-4336,0 0-585,0 0 1056,0 0 304,32 164-560,-15-95-39,6 2-417,-4 5-24,4-3-368,-6-6-32,-2-7 8,-8-11-80,-2-12-128,-5-10-368,0-18-921,-5-7-935,-7-2-3369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5.1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0 474 7314,'0'0'2457,"0"0"-1043,0 0-534,0 0 159,0 0 85,0 0 59,29-4-297,10-1-641,125-13 595,-135 16-741,114-12 239,-125 11-366,0-1 0,0-1 1,0 0-1,-1-1 1,27-13-1,-42 18-91,0-1-1,1 1 0,-1-1 1,0 0-1,0 1 1,0-1-1,0 0 1,0 0-1,-1 0 1,1-1-1,-1 1 1,1 0-1,-1-1 0,0 1 1,0 0-1,2-6 1,2-26-4004,-5 8-1838</inkml:trace>
  <inkml:trace contextRef="#ctx0" brushRef="#br0" timeOffset="1">440 1 7034,'0'0'1096,"0"0"-192,0 0-32,0 0 993,0 0-209,-8 142-136,8-78-400,8 7 233,9 3-545,0-1-336,1-8 80,-1-8-344,-5-5-112,-2-12-8,-2-7-88,-1-4-136,1-9-672,-6-11-2961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7.1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 1507 6833,'0'0'2781,"0"0"-1227,0 0-703,0 0 95,-13-21-99,-39-71-99,48 84-609,0 0-1,0 1 0,1-1 0,1 0 0,-1-1 0,1 1 0,1 0 1,-1-1-1,2 1 0,-1-1 0,1 1 0,0-1 0,2-12 0,0-13 228,-1 19-335,1 1 1,0-1 0,1 1 0,0 0-1,2 0 1,-1 0 0,2 1-1,-1-1 1,2 1 0,0 1 0,0-1-1,2 1 1,-1 0 0,1 1 0,1 0-1,16-14 1,17-13-44,1 2 0,89-55 0,-120 83 23,17-10-1,1 1-1,0 2 1,2 1-1,0 1 1,0 2-1,1 1 1,51-8-1,3 8 86,159 0 0,-217 10-51,66-1 89,1 4 1,181 29 0,-162-7 5,0-4 0,2-6-1,193 1 1,-270-20-59,0-1 0,0-2-1,-1-1 1,64-23 0,148-76 101,-212 86-161,-1-1 0,-1-2-1,-1-1 1,-1-2 0,-1-2 0,55-59 0,-67 62-13,-2-2 1,0 0-1,-2-1 1,-2 0 0,0-2-1,-2 0 1,-2-1 0,0 0-1,10-47 1,-16 32 12,-9 40-82,-8 27-11,5-6 57,1 1 0,0-1 0,1 1 0,1-1 0,0 1 0,1 0-1,0 0 1,2 0 0,-1 0 0,6 28 0,-3-31 14,1 0 0,0 0 0,1-1 0,0 1-1,0-1 1,1 0 0,1-1 0,0 1 0,0-1 0,1-1 0,0 0 0,1 0 0,14 12-1,3-3 13,0 0 0,2-2 0,0-1 0,0-1 0,2-1 0,-1-2 0,2-1 0,-1-1 0,40 6 0,24-1 267,169 4 0,-145-16-8,-1-5 0,225-36 0,109-54-70,319-51-114,-707 137-90,0 2 0,0 3-1,0 3 1,0 3 0,0 2 0,73 17 0,493 101 109,-551-110-86,-4 0-11,109 34-1,-148-36-25,-1 2 0,-1 1 0,0 2 0,-2 1 0,36 26 0,-30-15-14,-2 2-1,-1 0 1,-1 3-1,-2 1 1,42 60-1,-38-40 28,-1 2-1,-3 2 1,31 83-1,-53-107-208,-8-32-800,-2-5-1010,-5-17-2957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8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25 104 5145,'0'0'1135,"0"0"-325,0 0 159,0 0 455,-4 19-210,-15 62-303,19-76-831,-1 0 1,1 0-1,-1-1 0,1 1 1,1 0-1,-1 0 1,1 0-1,0 0 0,0-1 1,0 1-1,0 0 1,1-1-1,0 1 0,0-1 1,0 0-1,1 1 1,-1-1-1,1 0 0,0-1 1,0 1-1,1 0 1,-1-1-1,1 0 0,-1 1 1,6 2-1,0 0-30,1 0-1,-1-1 1,2 0 0,-1 0-1,0-1 1,1 0-1,0-1 1,18 3-1,-19-4 80,0-1 0,0 0 0,1-1 0,-1 0-1,0 0 1,0-1 0,0 0 0,1-1 0,-2-1 0,1 1-1,0-1 1,17-8 0,-22 7-96,1 1-1,-1-1 1,0 0-1,0-1 1,0 1 0,0-1-1,-1 0 1,0 0-1,0-1 1,0 1 0,-1-1-1,0 1 1,0-1-1,0 0 1,-1-1 0,0 1-1,0 0 1,0-1-1,-1 1 1,1-13 0,0 11-43,-1 1 1,-1-1-1,1 0 1,-1 1-1,0-1 1,-1 0-1,0 1 1,0-1-1,-1 1 1,0-1-1,0 1 1,-1 0-1,1 0 1,-2 0-1,1 0 1,-1 0-1,0 1 1,0 0-1,-1 0 1,0 0-1,0 0 1,0 1-1,-1-1 1,0 1-1,0 1 1,0-1-1,0 1 1,-1 0-1,0 1 1,1-1-1,-2 1 1,1 1-1,0-1 1,-8 0-1,3-1-89,1 2 0,-1-1 0,0 2-1,1 0 1,-1 0 0,0 1 0,0 0-1,1 1 1,-16 3 0,23-3 81,-1 0 0,1 0 1,0 1-1,0-1 0,0 1 0,0 0 0,0 0 1,0 0-1,1 1 0,-1-1 0,1 1 0,0 0 1,-1 0-1,1 0 0,1 1 0,-1-1 0,0 1 1,1-1-1,0 1 0,-1 0 0,2 0 0,-1 0 0,0 0 1,1 0-1,0 0 0,0 1 0,-1 7 0,1-8 12,0 0 0,1 0 0,0 1 0,0-1 0,0 0-1,0 1 1,1-1 0,0 0 0,0 1 0,0-1-1,0 0 1,0 0 0,1 0 0,0 0 0,0 0-1,0 0 1,4 4 0,-2-4 5,0 0 0,1 1 0,0-2-1,0 1 1,0 0 0,1-1 0,-1 0 0,1 0 0,0-1-1,-1 0 1,10 3 0,6 0-211,1 0-1,-1-2 0,1 0 1,0-1-1,0-1 1,-1-2-1,1 0 0,0-1 1,31-7-1,1-7-4854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8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7178,'0'0'2284,"0"0"-1300,0 0-444,0 28 441,23 400 2010,0-293-2896,-5-41-27,-5 0 0,2 100 0,-16-202-26,0 0 0,0 0 0,-1 0 0,0 0 1,-1 0-1,-3-8 0,-6-19-45,-3-39-70,3 0 1,4-1 0,2-141-1,6 201-13,0 0 0,2 0 0,0 0 0,0 0 0,1 1 0,1-1 0,1 1 0,12-28 0,-14 37 83,-1 0 1,1 0 0,1 0 0,-1 1 0,1-1 0,-1 1-1,1 0 1,1 0 0,-1 0 0,0 1 0,1-1-1,0 1 1,0 0 0,0 1 0,0-1 0,0 1 0,1 0-1,-1 0 1,1 0 0,-1 1 0,1 0 0,-1 0-1,1 1 1,0-1 0,0 1 0,6 1 0,-8 0 55,0 0 0,-1 0 0,1 0 0,-1 1 0,1-1 0,-1 1 0,1 0 0,-1 0 0,0 0 0,0 0 0,0 1 0,0-1 0,-1 1 0,1 0 0,-1 0 0,1 0 0,-1 0 0,0 0 0,0 0 0,0 1 0,-1-1 0,1 0 0,-1 1 0,0 0 0,0-1 0,0 1 0,1 7 0,-1-5 33,0 1 0,0-1 1,0 0-1,-1 1 0,0-1 0,0 0 0,-1 1 0,0-1 0,0 0 0,0 1 1,-1-1-1,0 0 0,0 0 0,0 0 0,-1 0 0,-4 7 0,-2-4-83,1 0 0,-2-1 0,1 0 0,-1 0 0,0-1 0,0 0 0,-1-1 0,0 0 0,0-1 0,-1 0 0,1 0 0,-1-2 0,0 1 0,0-1 0,0-1 0,-1-1-1,1 1 1,-21-2 0,32 0-82,1 0-1,-1 0 0,1 0 0,0 0 1,-1 0-1,1 0 0,-1-1 0,1 1 0,-1 0 1,1 0-1,0 0 0,-1-1 0,1 1 1,-1 0-1,1 0 0,0-1 0,-1 1 1,1 0-1,0-1 0,0 1 0,-1 0 0,1-1 1,0 1-1,0-1 0,-1 1 0,1 0 1,0-1-1,0 1 0,0-1 0,0 1 0,0-1 1,0 1-1,-1 0 0,1-1 0,0 1 1,0-1-1,0 1 0,1-1 0,-1 1 1,0-1-1,0 1 0,0-1 0,0-3-901,0-15-5133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8.9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83 8794,'0'0'1818,"0"0"-1061,0 0-130,-3 20 170,0 0-604,-1 7 245,1-1-1,1 1 0,3 38 0,-1-63-418,0 0 1,1 0-1,-1 0 0,0 0 1,1 0-1,0-1 0,0 1 1,-1 0-1,1 0 0,0-1 1,0 1-1,1 0 0,-1-1 1,0 1-1,0-1 0,1 1 1,-1-1-1,1 0 0,-1 0 0,1 0 1,1 1-1,1 0 2,0 0-1,1 0 1,-1-1 0,0 0-1,0 0 1,1 0 0,-1 0-1,1-1 1,5 0 0,-3 0 10,1 0 0,0 0 0,-1-1 1,0-1-1,1 1 0,-1-1 1,0 0-1,0-1 0,0 0 0,0 0 1,8-5-1,-7 2 43,-1 0 1,1-1-1,-1 0 0,0 0 1,-1-1-1,0 0 0,0 0 1,-1 0-1,0-1 0,0 1 1,-1-1-1,0-1 0,0 1 1,-1 0-1,-1-1 0,1 0 1,-2 1-1,1-1 0,-1 0 1,-1 0-1,0 0 0,-1-15 1,0 22-53,1 0 0,-1 0 0,0 0 0,0 1 0,0-1 0,0 0-1,0 1 1,0-1 0,-1 1 0,1-1 0,-1 1 0,0-1 0,0 1 0,0 0 0,0 0 0,0 0 0,-3-2 0,-1 1 19,1-1-1,-1 1 1,1 1 0,-1-1-1,0 1 1,0 0 0,-11-2-1,2 1 37,-1 1-1,0 1 0,0 1 1,1 0-1,-28 4 1,37-3-88,1 0 0,-1 1 0,1 0 0,0 0 0,0 1 0,-1-1 1,2 1-1,-1 0 0,0 0 0,0 1 0,1 0 0,0-1 0,0 1 1,0 1-1,0-1 0,1 1 0,-1-1 0,1 1 0,0 0 0,1 0 1,-1 0-1,-2 9 0,4-9-244,-1 0 1,1 0 0,0 0 0,0 0-1,1 0 1,-1 0 0,1 0-1,1 0 1,-1 0 0,1 1-1,-1-1 1,1 0 0,1 0 0,-1-1-1,1 1 1,3 6 0,17 18-4306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9.3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81 9634,'0'0'2325,"0"0"-1435,0 0-640,0 0-126,0 24-44,0 168 409,10-148 706,-12-57-1080,0 0 0,0 0 0,-1 0 0,-1 0 0,-10-23 0,-6-21-5,15 35-100,1 0 0,1 0 0,0-44 0,3 64-18,0 1-1,0-1 0,1 1 1,-1-1-1,1 1 0,-1-1 0,1 1 1,-1 0-1,1-1 0,0 1 1,0-1-1,-1 1 0,1 0 0,0 0 1,0 0-1,0 0 0,0-1 1,1 1-1,-1 0 0,0 1 0,0-1 1,1 0-1,-1 0 0,0 1 1,1-1-1,-1 0 0,1 1 0,-1-1 1,1 1-1,-1 0 0,3-1 1,60-3-707,-40 5 324,101-8-5997,-70 1-11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9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 8978,'0'0'1528,"0"0"-872,0 0-648,0 0-8,0 0 801,-8 115 239,8-41-376,0 12-32,0 8-552,5-1 104,8-4-184,-1-16 48,0-13-120,-7-15-408,-5-19-256,0-10-1137,-5-14-2760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39.9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1 200 5089,'0'0'1368,"0"0"183,0 0-256,21 8-242,0 0-769,0-1 1,0-1 0,1 0 0,0-2 0,0-1-1,42 1 1,-57-4-251,-1-1-1,1 0 1,-1 0 0,1-1-1,-1 0 1,0 0-1,0 0 1,0-1-1,0 0 1,0 0 0,-1 0-1,0-1 1,1 0-1,-1 0 1,0 0-1,-1-1 1,1 1 0,-1-1-1,0 0 1,0 0-1,0-1 1,-1 1-1,0-1 1,0 0 0,0 0-1,-1 0 1,0 0-1,0 0 1,-1-1-1,1 1 1,-1-1-1,-1 1 1,1-1 0,-1 1-1,0-1 1,-1 1-1,1-1 1,-1 1-1,-1 0 1,-3-11 0,4 14 38,0 0 0,-1 0 0,1 0 1,-1 0-1,0 1 0,0-1 1,0 1-1,0-1 0,0 1 1,0 0-1,-1 0 0,1 0 0,-1 0 1,0 0-1,1 0 0,-1 1 1,0-1-1,0 1 0,0 0 0,0 0 1,0 0-1,0 0 0,-5 0 1,7 1-65,0 1 1,0-1 0,1 1 0,-1-1-1,0 1 1,0-1 0,0 1-1,0-1 1,0 1 0,1 0 0,-1-1-1,0 1 1,0 0 0,1 0-1,-1-1 1,1 1 0,-1 0 0,1 0-1,-1 0 1,1 0 0,-1 0-1,1 0 1,0 0 0,-1 0 0,1 0-1,0 0 1,0 2 0,-5 35 23,5-31 9,-1 5-22,-2 15 114,2 0 0,0-1 0,5 38 0,-3-57-120,0-1-1,0 1 0,0-1 1,1 0-1,0 1 0,1-1 1,-1 0-1,1 0 1,0 0-1,1-1 0,-1 1 1,1-1-1,0 0 1,1 0-1,-1 0 0,1 0 1,0-1-1,0 0 0,9 6 1,-3-5-403,0 0 1,0-1 0,1 0-1,-1-1 1,1 0-1,21 2 1,13-4-5044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0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9762,'0'0'1423,"0"0"-996,0 0-184,0 0 267,0 0 190,0 0 43,20 20-224,66 63 153,-74-72-530,0 1-1,-1 1 1,-1-1 0,0 2-1,-1-1 1,0 1 0,-1 1-1,-1 0 1,0 0 0,-1 0-1,0 1 1,-2-1 0,0 1-1,0 1 1,-2-1 0,0 0-1,-1 1 1,-1 29-1,-18-89 345,11 1-582,1 1 0,2-1 0,2-66 0,2 103 90,0 0 0,0 0 0,1 0 0,0 0 0,0 1 1,0-1-1,1 0 0,-1 0 0,1 1 0,0-1 0,0 1 0,1-1 0,0 1 1,-1 0-1,1 0 0,4-4 0,-4 6 3,-1 0 0,0 0 0,1 1 0,0-1 1,-1 1-1,1 0 0,0-1 0,-1 1 0,1 0 0,0 1 0,0-1 0,0 0 0,0 1 0,0 0 1,0 0-1,0 0 0,0 0 0,0 0 0,0 0 0,0 1 0,0-1 0,-1 1 0,1 0 0,0 0 1,0 0-1,0 0 0,-1 1 0,1-1 0,2 3 0,6 4 27,0 0 1,0 0-1,-1 1 0,0 1 1,-1-1-1,0 2 1,13 19-1,49 89 489,-61-101-414,10 20-40,-11-20-65,0 0 0,2-1 0,16 22 0,-27-38 0,0-1 0,1 0 0,-1 1 0,0-1 1,0 0-1,0 0 0,0 1 0,0-1 0,1 0 1,-1 0-1,0 1 0,0-1 0,0 0 0,1 0 0,-1 0 1,0 1-1,0-1 0,1 0 0,-1 0 0,0 0 1,1 0-1,-1 1 0,0-1 0,0 0 0,1 0 1,-1 0-1,0 0 0,1 0 0,-1 0 0,0 0 0,1 0 1,-1 0-1,0 0 0,0 0 0,1 0 0,-1 0 1,0 0-1,1-1 0,-1 1 0,0 0 0,1 0 1,-1 0-1,0 0 0,0 0 0,1-1 0,-1 1 1,0 0-1,0 0 0,0 0 0,1-1 0,-1 1 0,0 0 1,0 0-1,0-1 0,1 1 0,-1 0 0,0-1 1,0 1-1,0 0 0,0-1 0,4-22-382,-4 18 201,5-41-2007,-2-4-3223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0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31 211 8850,'0'0'1064,"0"0"-184,0 0 261,21 1-272,70 2-278,-86-3-567,-1 0 1,1 0-1,-1-1 1,1 0-1,-1 0 0,1 0 1,-1-1-1,1 1 1,-1-1-1,0 0 1,0 0-1,0 0 0,0-1 1,0 0-1,-1 0 1,1 0-1,-1 0 1,0 0-1,1 0 1,-2-1-1,5-6 0,-3 4-20,-1-1 1,0 1-1,-1-1 0,0 1 0,0-1 0,0 0 0,-1 0 0,0 0 0,0 0 0,-1 0 1,0-9-1,0 14-19,-1-1 1,1 1 0,-1-1 0,1 0 0,-1 1-1,0-1 1,0 1 0,0 0 0,-1-1 0,1 1 0,0 0-1,-1 0 1,1 0 0,-1 0 0,0 0 0,0 0-1,0 0 1,-3-2 0,0 1 18,0-1 0,-1 1 0,1 1 0,-1-1 0,0 1 0,1 0 0,-1 0 0,-7-1 0,7 1 36,0 1 0,0 0 1,0 1-1,0-1 0,-1 1 0,1 0 1,0 0-1,0 1 0,0 0 0,0 0 1,0 1-1,0-1 0,0 1 0,0 0 1,1 1-1,-1 0 0,-7 5 0,7-3 64,1 1 0,0 1-1,0-1 1,1 1 0,0 0-1,0 0 1,0 0-1,1 0 1,1 1 0,-1-1-1,1 1 1,-2 14 0,1-2 136,1 1 1,1-1 0,3 38-1,-1-52-212,0 0-1,1 1 0,-1-1 1,1 0-1,0 0 1,1 0-1,-1 0 1,1 0-1,1-1 0,-1 1 1,1-1-1,0 0 1,0 0-1,0 0 0,1 0 1,-1-1-1,1 0 1,0 0-1,1 0 0,-1-1 1,1 0-1,0 0 1,7 3-1,-4-2-213,0-1 0,0 0 1,0-1-1,1 1 0,-1-2 0,16 2 0,-16-3-437,-1 0 0,1-1 0,-1 0 0,0 0 0,0-1 0,1 0-1,12-5 1,17-13-9875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0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 8130,'0'0'1023,"0"0"-349,0 0 940,0 0-67,18 24-149,-1-1-1037,123 154 1849,-103-141-1658,20 23-296,-57-58-235,0-13 420,-4-77-153,1 59-523,1 0 1,2 0 0,4-37 0,-3 62 203,0 0 0,1 1 0,0-1-1,-1 1 1,2-1 0,-1 1-1,0 0 1,1 0 0,0 0-1,0 0 1,3-3 0,-5 5 24,0 1 0,0 0-1,1 0 1,-1 0 0,0 0 0,0 1 0,0-1 0,1 0-1,-1 0 1,0 1 0,1-1 0,-1 0 0,1 1 0,-1 0 0,0-1-1,1 1 1,-1 0 0,1 0 0,-1 0 0,1 0 0,-1 0-1,1 0 1,-1 0 0,1 0 0,-1 0 0,1 1 0,-1-1-1,1 1 1,-1-1 0,0 1 0,1 0 0,-1-1 0,0 1 0,1 0-1,-1 0 1,0 0 0,0 0 0,0 0 0,0 0 0,0 0-1,1 2 1,8 11 104,0 1 0,-1 0 0,0 0 0,11 31 0,-12-25 59,2-1-1,23 37 0,-29-50-221,1-1 1,-1 0-1,1 0 0,1 0 0,-1-1 0,1 0 1,0 0-1,1 0 0,-1-1 0,1 0 0,-1 0 1,1-1-1,1 0 0,-1 0 0,0 0 0,1-1 1,-1 0-1,1-1 0,-1 0 0,14 1 1,14-1-3892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1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34 9058,'0'0'2464,"0"0"-1357,0 0-541,0 0 683,0 0 22,14 20-218,25 39-221,36 73 0,-64-108-691,1 1 50,0-2-1,22 33 1,-34-56-190,0 0-1,0 0 0,0 0 1,0 0-1,0 1 1,0-1-1,0 0 0,1 0 1,-1 0-1,0 0 0,0 0 1,0 0-1,0 1 0,0-1 1,1 0-1,-1 0 0,0 0 1,0 0-1,0 0 0,0 0 1,1 0-1,-1 0 1,0 0-1,0 0 0,0 0 1,0 0-1,1 0 0,-1 0 1,0 0-1,0 0 0,0 0 1,0 0-1,1 0 0,-1 0 1,0 0-1,0 0 1,0 0-1,0 0 0,1-1 1,-1 1-1,0 0 0,0 0 1,0 0-1,0 0 0,0 0 1,1 0-1,-1-1 0,6-11 34,3-21 27,-8 29-58,10-48-164,-7 31 1,0 1 0,1-1 0,1 1 0,1 0 1,15-29-1,-21 47 154,-1 1 0,1 0 0,0-1 0,-1 1 0,1 0 0,0 0 0,0 0 0,0-1 0,0 1 0,0 0 1,0 0-1,1 0 0,-1 1 0,0-1 0,0 0 0,1 0 0,-1 1 0,1-1 0,-1 1 0,0-1 0,3 0 0,-3 1 5,1 1 0,-1-1 0,0 1-1,0-1 1,0 1 0,1-1 0,-1 1 0,0-1-1,0 1 1,0 0 0,0 0 0,0 0 0,0 0-1,0 0 1,0 0 0,0 0 0,-1 0-1,1 0 1,1 2 0,4 10 44,0 0-1,0 0 1,6 24-1,-5-15 74,-1-7-27,0-1-1,1-1 1,1 1 0,0-1 0,1 0 0,19 21 0,-23-28-58,1-1 1,0 0-1,0 0 0,0 0 0,1-1 1,-1 0-1,1 0 0,0-1 1,0 0-1,1 0 0,-1-1 0,1 0 1,-1 0-1,1 0 0,10 0 0,-12-2-24,1 1-1,-1-1 0,0 0 0,0-1 0,0 0 0,0 0 0,0 0 0,0-1 0,0 1 0,0-1 1,0-1-1,-1 1 0,9-5 0,-8 1-2,0 1-1,0-1 1,0 0 0,0 0-1,-1-1 1,0 0 0,0 0 0,-1 0-1,6-12 1,0-4-79,-1 0 1,10-38-1,5-16-98,-24 78 168,0-1 0,0 0 0,0 1 0,0-1 0,0 0 0,1 1 0,-1-1 0,0 0 0,0 1 0,0-1 0,0 0 0,1 0 0,-1 1 0,0-1 0,0 0 0,1 0 0,-1 0 0,0 1 0,0-1 0,1 0 0,-1 0 0,0 0 0,1 0 0,-1 0 0,0 1 0,1-1 0,-1 0 0,0 0 0,1 0 0,-1 0 0,0 0 0,1 0 0,-1 0 0,0 0 0,1 0 0,-1 0 0,0 0 0,0 0 0,1 0 0,-1-1 0,0 1 0,1 0 0,-1 0 0,0 0 0,1 0 0,-1-1 0,0 1 1,0 0-1,1 0 0,-1 0 0,0-1 0,0 1 0,0 0 0,1 0 0,-1-1 0,0 1 0,0 0 0,0-1 0,0 1 0,1 0 0,-1-1 0,0 1 0,0 0 0,0-1 0,0 1 0,11 33 29,-9-26-33,1 0 8,0-2 0,0 1-1,0 0 1,1-1-1,-1 1 1,1-1 0,1 0-1,-1 0 1,1 0-1,0-1 1,0 0 0,0 0-1,1 0 1,-1-1-1,1 1 1,0-1 0,0-1-1,0 1 1,0-1-1,0 0 1,1 0 0,-1-1-1,1 0 1,-1 0-1,1-1 1,-1 1-1,1-1 1,-1-1 0,1 1-1,-1-1 1,1 0-1,-1-1 1,1 0 0,-1 0-1,0 0 1,0 0-1,0-1 1,8-5 0,-10 5-46,0 1 1,0 0-1,1 0 1,-1 0-1,1 0 1,0 1-1,-1-1 1,1 1-1,0 0 1,0 1-1,-1-1 1,1 1 0,0 0-1,0 0 1,8 2-1,-7 0 37,1 0 1,-1 0-1,0 1 0,0 0 0,0 1 1,-1-1-1,1 1 0,-1 0 0,1 0 1,6 9-1,7 5 13,0-1-1,1 0 1,26 16 0,-39-29-2,0 0 1,0-1-1,0 1 0,0-1 0,0-1 1,1 1-1,-1-1 0,1 0 1,0-1-1,0 0 0,-1 0 1,1-1-1,0 0 0,15-2 1,-20 2 4,-1-1 0,0 0 1,1 0-1,-1-1 1,0 1-1,0 0 1,0-1-1,0 1 1,0-1-1,0 0 1,0 1-1,0-1 1,-1 0-1,1 0 1,0 0-1,-1 0 1,0-1-1,0 1 1,0 0-1,0-1 1,0 1-1,0 0 1,0-1-1,-1 1 1,1-1-1,-1-3 1,3-10 32,-2 0 0,0 0 0,-2-17 0,1 15-22,-1 8-18,0-1 1,-1 1 0,0-1 0,0 1-1,-1 0 1,-1 0 0,0 0 0,0 1-1,-1-1 1,0 1 0,-11-16 0,12 20-18,0-1 1,0 1-1,-1 0 1,0 0-1,0 0 1,0 1-1,0-1 0,-1 1 1,1 1-1,-1-1 1,0 1-1,0 0 1,-1 0-1,1 1 1,-1-1-1,1 2 1,-1-1-1,1 1 1,-10-1-1,13 2 13,0 0-1,0 1 1,0 0-1,0-1 1,0 1 0,0 0-1,0 0 1,1 1-1,-1-1 1,0 1 0,1-1-1,-1 1 1,1 0-1,-1 0 1,1 0-1,0 0 1,0 0 0,0 0-1,0 1 1,0-1-1,1 1 1,-1 0-1,1-1 1,-1 1 0,1 0-1,0 0 1,0 0-1,0 0 1,1 0-1,-1 3 1,-3 12-25,1-1-1,1 1 1,1 31 0,1-48 30,0 2-44,0 0-1,1 0 1,-1 0 0,1 0 0,0 0 0,-1 0 0,1-1-1,0 1 1,1 0 0,-1-1 0,0 1 0,1 0 0,-1-1-1,1 0 1,0 1 0,0-1 0,0 0 0,0 0 0,0 0-1,5 3 1,3 1-561,-1-1-1,1 0 0,0 0 1,14 3-1,23 5-4928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1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1 13795,'0'0'2102,"0"0"-821,0 0-843,0 0-156,-23 0 48,-71 4-258,91-3-73,1-1 0,0 0 0,0 0 0,0 1 0,0-1 0,0 1 0,0 0 0,0 0 0,1 0 0,-1 0 0,0 0 0,0 0 0,0 0-1,1 0 1,-1 1 0,1-1 0,-1 1 0,1-1 0,0 1 0,-1-1 0,1 1 0,0 0 0,0 0 0,0 0 0,0-1 0,0 1 0,1 0 0,-1 0 0,1 0 0,-1 0 0,1 3 0,-1-1-9,1 1 1,0-1-1,0 1 1,0-1-1,1 0 1,0 1 0,0-1-1,0 0 1,0 0-1,3 8 1,4-3-13,0 0 1,1 0 0,0 0 0,0-1-1,1 0 1,-1-1 0,2 0 0,-1-1 0,15 7-1,0 2 5,-9-6 18,3 2-26,0 1 1,0 0 0,-2 2-1,24 22 1,-39-35 37,-1 0 0,0 0 1,0 0-1,-1 0 0,1 0 0,0 0 1,0 0-1,0 0 0,-1 0 0,1 1 1,0-1-1,-1 0 0,1 1 0,-1-1 1,0 0-1,1 1 0,-1-1 1,0 0-1,0 1 0,0-1 0,0 0 1,0 3-1,-1-2 10,0-1 0,0 0 0,1 0 1,-1 0-1,0 0 0,0 0 0,0 0 0,0 0 1,0-1-1,-1 1 0,1 0 0,0-1 1,0 1-1,0 0 0,-1-1 0,1 1 0,0-1 1,-3 1-1,-9 1 115,0 0-1,0-1 1,-23 0 0,25-1-198,-23 1 60,23 1-117,0-1 1,-1-1 0,1 1 0,-1-2-1,1 0 1,-1 0 0,1-1 0,-18-5 0,19-3-1789,8 0-2653,2 1-3397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2.0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0 263 8386,'0'0'993,"0"0"-114,0 0 97,24 14 739,80 43-280,-98-54-1380,0-1 0,1 1 0,-1-1 0,0 0 0,1-1 0,0 1 0,-1-1 0,1-1 0,0 1 0,0-1 0,-1 0 0,1-1 0,0 0 0,0 0 0,-1 0 0,1-1 0,-1 0 0,1 0 0,-1 0 0,0-1 0,0 0 0,0 0 0,0-1 0,0 0 0,-1 0 0,0 0 0,0 0 0,0-1 0,0 0 0,-1 0 0,1 0 0,5-10 0,-7 9-16,1 1 1,-1-1-1,0 0 1,-1 0-1,1 0 0,-1-1 1,-1 1-1,1 0 1,-1-1-1,0 1 1,0-1-1,-1 1 1,0-1-1,0 0 1,0 1-1,-1-1 1,0 1-1,-1-1 1,1 1-1,-1 0 1,0-1-1,-1 1 1,1 0-1,-1 0 1,-1 1-1,1-1 0,-1 0 1,0 1-1,0 0 1,-7-6-1,0 1 94,-1 1 0,-1 1 0,1 0 0,-1 1 0,-1 0-1,-24-9 1,29 13-105,-1 0 0,1 1 1,-1 0-1,0 0 0,0 1 0,0 0 0,0 1 0,0 0 0,0 1 0,0 0 0,-10 2 0,17-2-30,0 0 0,0 1-1,0-1 1,0 1 0,0-1 0,0 1-1,0 0 1,1 0 0,-1 0-1,1 1 1,-1-1 0,1 0-1,0 1 1,0 0 0,0-1-1,0 1 1,0 0 0,1 0 0,-1 0-1,1 0 1,-1 4 0,-1 3 0,1 0 0,-1 0 0,2 0 1,0 0-1,0 17 0,1-23-31,0 0 0,0 1 0,1-1 0,0 0 0,0 0 0,0 0 0,0 0 0,1 0 0,0 0 0,0 0 0,0-1 0,0 1 0,0-1 0,1 1 0,-1-1-1,1 0 1,3 3 0,4 3-605,0-2-1,0 0 0,0 0 0,18 8 0,26 9-6598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2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207 558 14667,'0'0'1729,"0"0"-1051,0 0-284,0 0 214,-24-11-145,-76-33-197,98 43-264,1 0 0,-1 0 0,0 0-1,0 0 1,0 0 0,0 1 0,0-1-1,0 1 1,0-1 0,0 1 0,0 0 0,0-1-1,0 1 1,0 0 0,0 1 0,0-1-1,0 0 1,0 1 0,0-1 0,0 1-1,0-1 1,1 1 0,-1 0 0,0 0-1,0 0 1,0 0 0,1 0 0,-1 0-1,1 0 1,-1 1 0,-1 1 0,0 1-10,1 0-1,0 1 1,1-1 0,-1 0 0,1 1 0,0-1 0,0 1 0,0 0 0,0 5-1,0-2-18,-1 4 33,0-1 0,1 1 0,1-1 0,0 1 0,0-1 0,1 1 0,0-1 0,6 20 0,-5-26-2,0 0 0,0 0 0,0 0 0,1 0 0,0-1 0,0 1 0,0-1 0,1 1 0,0-1 0,-1 0 0,2-1 0,-1 1 1,0-1-1,1 1 0,-1-1 0,1-1 0,0 1 0,0-1 0,0 1 0,6 0 0,-5 0-6,0-1 0,0 0 0,0-1 0,0 1 0,1-1 0,-1-1 0,0 1-1,1-1 1,-1 0 0,1 0 0,-1-1 0,0 0 0,0 0 0,1 0 0,-1-1 0,0 0 0,0 0 0,0-1 0,-1 0 0,1 0 0,0 0 0,-1 0-1,7-6 1,-4 1-1,0-1-1,-1 0 0,0 0 1,0-1-1,-1 1 0,0-2 1,-1 1-1,0 0 0,-1-1 1,0 0-1,0 0 0,2-13 1,1-18-4,-1 0 0,-1 0 1,-3 0-1,-2-1 0,-1 1 1,-9-54-1,9 91 6,-7-37 9,7 40-7,1 0 1,0 0-1,-1 0 1,0 0-1,1 1 0,-1-1 1,0 0-1,0 0 1,0 0-1,0 1 0,0-1 1,-1 1-1,1-1 1,0 1-1,-1-1 0,-2-1 1,3 5-6,0-1 0,0 1 0,0 0 0,0 0 1,1-1-1,-1 1 0,0 0 0,1 0 0,0 0 0,-1 0 1,1 0-1,0-1 0,0 1 0,0 0 0,0 4 1,0-3-3,0 5 0,-3 37 39,1 1 0,3 0-1,8 54 1,-8-89-27,1 0 0,0-1 0,1 1 0,0 0 1,0-1-1,1 0 0,1 0 0,0 0 0,0 0 0,1-1 0,0 0 0,1 0 0,0 0 0,0-1 0,1 0 0,0 0 0,0-1 1,1 0-1,12 7 0,-17-11-5,0-1 1,1 0-1,-1 1 1,1-1-1,0-1 1,0 1-1,-1-1 1,1 0-1,0 0 0,0 0 1,0-1-1,0 0 1,1 0-1,-1 0 1,0 0-1,0-1 1,0 0-1,0 0 1,-1 0-1,1-1 1,0 1-1,0-1 1,-1 0-1,1-1 1,-1 1-1,0-1 1,1 0-1,-1 0 1,-1 0-1,1-1 0,0 1 1,-1-1-1,0 0 1,5-7-1,0-2-31,0 0-1,-1 0 0,-1 0 1,0-1-1,-1 0 1,0-1-1,-1 1 0,-1-1 1,0 0-1,0-24 0,-2-83-510,-1 119 500,-1 6 21,-1 14 23,-2 29 34,4-25-4,0 0 1,2 0 0,0-1-1,1 1 1,8 23 0,-8-35-6,1 1 0,0-1 1,0 0-1,1 0 0,0 0 0,1-1 1,0 1-1,1-1 0,-1-1 0,1 1 0,1-1 1,14 10-1,-11-9-7,0-1 1,0-1-1,0 0 1,1-1-1,0 0 0,0-1 1,1 0-1,-1-1 0,1 0 1,0-1-1,0-1 1,0 0-1,0 0 0,0-2 1,-1 1-1,1-2 0,0 0 1,22-6-1,-23 5-43,0-1-1,0 0 1,-1-1-1,0-1 1,0 1 0,0-2-1,-1 0 1,0 0-1,0-1 1,-1 0-1,0 0 1,0-1-1,-1 0 1,0-1 0,0 0-1,-1 0 1,-1-1-1,0 0 1,7-17-1,-7 11-57,-2-1 0,0 0-1,-1 0 1,0-1 0,-2 1-1,0 0 1,-1-1 0,-1 1-1,-1-1 1,0 1-1,-1 0 1,-7-21 0,-4-7-161,-3 1 0,-1 0 1,-33-58-1,51 101 244,-1 0 0,0 1 1,0-1-1,0 0 0,0 1 0,0-1 0,0 0 0,0 1 0,0 0 0,-1-1 0,1 1 0,0 0 1,-1-1-1,0 1 0,1 0 0,-3-1 0,3 2 2,1 1 0,-1-1-1,1 0 1,-1 0 0,0 1 0,1-1 0,-1 1-1,1-1 1,-1 1 0,1-1 0,-1 1 0,1-1-1,-1 1 1,1-1 0,0 1 0,-1-1-1,1 1 1,0 0 0,-1-1 0,1 1 0,0 0-1,0-1 1,0 1 0,-1 0 0,1-1 0,0 1-1,0 0 1,0 0 0,-3 74 415,3-63-316,0 24 82,2 1-1,1 0 0,1-1 0,2 1 1,2-1-1,1-1 0,2 0 0,2 0 1,1-1-1,1-1 0,29 47 1,-34-65-233,0 0 1,1-1-1,0-1 1,1 0-1,1-1 1,0 0-1,0 0 1,1-2-1,1 1 1,0-2-1,0 0 1,1-1-1,27 10 1,8-2-1549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3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201 127 10986,'0'0'1513,"0"0"-921,0 0-141,0 0 567,0 0-336,0 0-267,-23 11-201,-69 38-3,89-47-181,0 1 0,0-1 1,0 0-1,1 1 0,-1 0 0,1 0 0,0-1 0,-1 1 1,1 1-1,1-1 0,-1 0 0,0 0 0,1 1 0,-1-1 1,1 1-1,0-1 0,0 1 0,1 0 0,-1-1 0,1 1 1,0 6-1,-1 3 66,-2 5 47,1 1-1,2 0 1,0-1 0,0 1-1,2-1 1,0 1-1,2-1 1,0 1 0,12 33-1,-9-37-106,0-1 0,1 0-1,0-1 1,1 1 0,0-2 0,1 1 0,1-1-1,0-1 1,1 0 0,0-1 0,27 18-1,-22-17-12,0-1-1,2-1 1,-1-1-1,1 0 1,0-2-1,0 0 0,1-1 1,0-1-1,0 0 1,31 0-1,-38-4-14,0 0 0,-1 0 0,1-2 0,0 1 0,-1-2 0,1 1 0,-1-2 0,0 0 0,0 0 0,0-1 0,-1-1 0,1 0 0,-1 0 0,-1-1 0,1 0 0,-1-1 0,15-15 0,-14 10 16,-1 0 1,0 0-1,-1-1 1,0-1-1,-2 0 0,1 0 1,-2 0-1,0-1 0,8-31 1,-9 19 74,-1 0 0,-1 0 0,-1-1 0,-2 1 0,-3-31 0,1 47-32,0-1 0,-1 1 0,0 0 0,-1-1 0,-1 1 0,0 1 0,0-1 0,-1 1 0,-1 0 0,0 0 0,0 1 0,-1 0 0,0 0 0,-1 1 0,0 0 0,-1 0 0,1 1 0,-2 1 0,1-1 0,-1 2 0,0-1 0,0 2 0,-16-7 0,13 6-71,-1 1 1,0 0-1,0 1 0,0 0 1,0 1-1,-1 1 1,1 1-1,-1 0 1,0 1-1,1 0 0,-1 2 1,1 0-1,-1 0 1,1 1-1,0 1 1,0 1-1,0 0 0,-23 12 1,21-6-100,1 0 0,0 0 0,1 2 1,1 0-1,0 1 0,0 0 0,1 1 0,1 0 1,-11 20-1,2 0-659,2 1 0,2 1 0,-17 53 0,2 15-5698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5.9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0 328 4641,'0'0'1192,"0"0"-516,0 0-390,0 0-13,0 0 293,0 0 46,0 4 317,1 68 948,11 84-1,-9-130-1890,2-1-1,1 0 0,0 0 1,2-1-1,1 0 0,0 0 0,15 23 1,-16-35 24,0 0 1,1-1-1,0 0 1,0-1-1,1 0 0,1 0 1,0-1-1,0-1 1,1 0-1,0 0 1,0-1-1,0-1 1,1 0-1,0 0 0,1-2 1,25 7-1,-20-7 76,1-2 0,-1 0 0,1-1 0,-1-1 0,1 0 0,-1-2 0,0 0-1,1-1 1,-1-2 0,0 1 0,31-14 0,12-5-12,2 2 1,0 4-1,1 2 0,103-10 1,268 8-31,-426 17-39,1 1 0,-1 1 1,0 0-1,0 0 0,0 1 0,19 7 0,-25-8-3,1-1 0,-1 1 0,0 0 0,-1 1 0,1-1-1,0 1 1,-1-1 0,1 1 0,-1 0 0,0 0 0,0 1 0,0-1 0,0 1 0,-1-1 0,1 1-1,-1 0 1,0 0 0,2 6 0,1 4 788,-7-28 1082,0-13-1824,3 18-79,0 0 0,1 0 1,-1 0-1,2 1 0,-1-1 0,1 1 0,1-1 0,0 1 1,0 0-1,0 1 0,1-1 0,0 1 0,0 0 1,1 0-1,0 0 0,8-7 0,-2 3-58,1 1 0,0 0-1,0 1 1,1 0 0,0 1 0,0 0 0,1 1-1,18-6 1,12 3-9,0 2 0,0 1-1,1 3 1,-1 1 0,68 6 0,-95-3 119,23 2-16,0 3 0,-1 1-1,57 16 1,118 46 147,-172-53-107,3 1-33,162 47 214,-183-57-130,0-2 0,1 0 1,-1-2-1,1-1 0,-1-1 0,39-5 0,-43 0-43,0 0 0,0-2 0,-1 0 0,0-1 0,0-1 0,22-14 1,109-77 210,-145 96-256,72-54 107,-2-4 0,-3-3 0,116-133 0,-178 182 1,-1 0-1,-1 0 1,0-1-1,-1-1 1,-1 1-1,-1-1 0,8-31 1,9-25-12,-43 104-4621,-4-2-1985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6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5673,'0'0'1454,"0"0"-785,0 0-89,0 0 910,0 0 22,1 21-363,32 347 2318,-30-333-3426,17 80 275,-3-17-1142,-12-34-4349,-5-63-1382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6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 5753,'0'0'864,"0"0"177,0 0 1415,0 0-896,136-4-311,-81 4-433,4 0 192,3 0-112,4 0-680,-1 0-32,-6-3-184,-5-6 64,-9 1-56,-6-1-8,-9-5-48,-8-6-976,-7 0-968,-8 2-3217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0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11282,'0'0'1338,"0"0"-632,0 0-377,10 22 142,141 374 2635,-111-286-2666,-3-11-335,-4 2 0,29 148 1,-61-247-170,-1-1-1,1 1 1,-1-1 0,0 0 0,1 1 0,-1-1-1,0 1 1,0-1 0,0 1 0,0-1 0,0 1-1,0-1 1,-1 1 0,1-1 0,0 0 0,-1 1-1,1-1 1,-1 1 0,1-1 0,-2 2 0,0-4-147,1 1 1,-1-1 0,0 0 0,0 0 0,1 1 0,-1-1 0,1 0 0,-1-1-1,1 1 1,-1 0 0,1 0 0,0-1 0,0 1 0,-1-1 0,0-1 0,-25-27-5226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7.2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0 10506,'0'0'2313,"0"0"-1857,0 0-160,0 0 920,-5 158-320,5-93 9,0 8-337,10-2-16,2-6-16,1-8-536,2-12 64,-1-7-64,1-12-144,10-8 88,-5-9-1889,0-9-4824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8.2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5977,'0'0'999,"0"0"203,5 19 279,19 63 285,47 106 0,-53-145-1414,2-2 0,2 0 0,48 67 1,-62-97-312,1-1 0,-1 1 1,2-2-1,-1 1 1,2-2-1,-1 1 0,1-1 1,0-1-1,1 0 0,-1 0 1,1-1-1,1-1 1,-1 0-1,1-1 0,0 0 1,0-1-1,24 3 1,-9-5 20,1-2 1,-1-1 0,0-1-1,47-12 1,109-42 258,-37 11-258,-45 21-61,1 5-1,0 5 1,1 4-1,170 4 1,-260 8-1,1 0 0,-1 0 0,1 2 0,-1 0 0,0 0 0,0 2 0,0 0 1,0 0-1,-1 1 0,0 1 0,0 0 0,21 16 0,-25-16-1,0 1 0,0 0 0,-1 1 1,0 0-1,-1 0 0,0 1 0,-1 0 0,0 0 1,0 1-1,-1-1 0,0 1 0,-1 0 1,0 0-1,-1 1 0,0-1 0,1 14 0,-4-25 3,0 1-1,0-1 1,0 0-1,0 0 1,0 0-1,0 1 1,0-1-1,0 0 1,0 0-1,0 0 1,0 1-1,0-1 1,0 0-1,0 0 0,0 0 1,0 1-1,0-1 1,0 0-1,0 0 1,0 0-1,0 1 1,1-1-1,-1 0 1,0 0-1,0 0 1,0 0-1,0 1 1,0-1-1,1 0 0,-1 0 1,0 0-1,0 0 1,0 0-1,1 0 1,-1 0-1,0 0 1,0 1-1,0-1 1,1 0-1,-1 0 1,0 0-1,0 0 1,0 0-1,1 0 0,-1 0 1,9-9 267,5-16 311,-2-2-510,2 0 0,1 1 0,1 1 0,1 0 0,27-29 0,-35 44-72,1 0-1,1 1 1,0 0-1,0 1 0,0 1 1,1-1-1,0 2 0,1 0 1,0 0-1,0 1 1,0 1-1,0 0 0,26-4 1,2 4 54,-1 1 1,1 3-1,62 6 0,120 30 21,-14-2 65,-103-24-117,198-7-1,-297-3-16,-1 0 0,1-1-1,-1 0 1,1 0 0,-1-1 0,0 0-1,1 0 1,-1 0 0,0-1 0,0 0-1,-1 0 1,1 0 0,-1-1 0,1 0-1,-1 0 1,6-6 0,-7 4 2,1 0 0,-1 0 0,0-1 0,-1 0 0,1 0 0,-1 0 0,-1 0 0,1 0 0,-1 0 0,0-1 0,-1 1 0,0-1 0,0-11 0,2-18-539,-5-61 0,-1 89-3060,-6 4-4515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48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213 57 5297,'0'0'4322,"0"0"-3033,0 0-1064,0 0 143,0 0 163,-6 25-72,-17 81-15,21-96-306,1 1 1,0 0-1,1 0 1,0 0-1,1 0 1,0-1-1,0 1 1,1 0-1,1-1 1,0 1-1,0-1 1,1 0-1,0 0 1,1 0-1,0-1 1,1 1-1,0-1 1,0-1-1,9 10 0,-2-4-81,1 0-1,0-1 0,1-1 1,0 0-1,1-2 0,0 1 1,1-2-1,33 14 0,-35-17-47,-1-1 0,1 0 0,0-2 0,0 1 0,0-2-1,0 0 1,1-1 0,-1 0 0,1-1 0,-1-1-1,21-4 1,-26 3 36,-1-1 1,0 0-1,0 0 0,0-1 0,0 0 1,-1-1-1,0 0 0,0 0 0,0-1 1,0 0-1,-1 0 0,0-1 0,0 0 1,-1 0-1,0-1 0,0 0 1,-1 0-1,9-17 0,-8 13 98,0-1-1,-1 0 1,0-1 0,-2 1-1,1-1 1,-1 0-1,-1 1 1,-1-1 0,0 0-1,-1 0 1,0-1 0,-4-20-1,3 26-82,-1-1-1,-1 0 0,0 1 1,0 0-1,-1 0 0,0 0 1,0 0-1,-1 0 0,-1 1 1,1 0-1,-1 0 0,-1 1 1,1-1-1,-1 1 1,0 1-1,-1-1 0,0 1 1,-11-7-1,1 4 0,1 1-1,-1 0 1,0 1 0,0 1 0,-1 1-1,-32-5 1,14 6-67,-1 1 0,-56 4 0,82 0-22,0 0 0,0 1 0,0 0 0,0 1 0,0 1 0,0 0 0,1 0 0,0 1 0,0 1 0,0 0-1,1 0 1,-1 1 0,2 1 0,-1-1 0,1 1 0,0 1 0,0 0 0,-10 16 0,-4 7-767,3 2 0,0 0-1,2 1 1,-19 55 0,3 2-5566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2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10082,'0'0'1986,"0"0"-922,0 0-634,0 0 164,0 0 32,0 0-257,7 0 77,642-9 1855,-623 12-1817,-11-2-1893,-6 0-3135,-9-1-187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21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4689,'0'0'938,"0"0"-109,0 0 370,0 0 389,0 0-275,0 0-152,0 23-254,14 175 1251,0-46 236,-5 179 1,-9-331-2312,0 0-34,0 0-6,0 0 1,0 0-312,7-1-1820,1-6-1759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23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 1632,'0'0'6139,"0"0"-3584,0 0-1308,0 0-267,0 0-183,0 0-305,-2 0-326,1 0 0,-1-1 1,0 1-1,0 0 0,1 0 0,-1 0 1,0 0-1,1 1 0,-1-1 1,0 0-1,1 1 0,-4 1 0,-15 17-154,1 2-1,1 1 1,1 0-1,1 1 1,0 1-1,-14 32 0,4-3 8,2 2 0,-24 79-1,-21 121-57,51-183 64,-2 25-1,4 1-1,4 1 1,4 0 0,8 163-1,5-207 29,2-1-1,2 0 1,3 0-1,2-1 1,24 59-1,125 251 394,-115-264-393,88 154 175,-116-222-171,2 0 0,1-2 0,1 0 0,2-2 0,46 40 0,-66-62 40,0-1 1,1 0 0,-1 0 0,1 0-1,0-1 1,0 0 0,0-1-1,0 1 1,0-1 0,1-1-1,-1 1 1,1-1 0,-1 0-1,1-1 1,13-1 0,-17 5-80,3 4 70,-3-10-4345,-1-5-3834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27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50 445 8650,'0'0'911,"0"0"-291,0 0 368,0 0-84,-1-20-205,-1-176 17,-3-32 571,5 264-1105,-1 0-188,2 1-1,8 55 1,30 97 45,-14-85-330,-6 1 0,13 206 0,-63-310 395,19-3-148,1 0 0,-1-1 1,0 0-1,1-1 0,0 0 0,0 0 0,-12-8 0,4 4 17,18 7 27,0 1 0,1 0 0,-1-1 0,0 1 0,1 0 0,-1 0 0,1-1 1,-1 1-1,1 0 0,-1-1 0,1 1 0,-1 0 0,1-1 0,-1 1 0,1-1 0,-1 1 0,1-1 0,0 1 0,-1-1 0,1 1 1,0-1-1,-1 0 0,1 1 0,0-1 0,0 1 0,0-1 0,-1 0 0,1 1 0,0-1 0,0-1 0,4 1 47,-1 0 0,1 0 0,0 0 0,-1 1 0,1-1 1,0 1-1,-1 0 0,7 0 0,-6 0 56,49-2 506,123-10-551,-145 2-3899,-23 3-919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2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1 510 3713,'0'0'881,"0"0"-455,0 0-81,0 0 337,0 0 92,0 0-147,10-2 112,-6 1-701,-3 0 31,1 0-1,0 0 1,0 0 0,0 1 0,0-1 0,0 1 0,0 0 0,0-1 0,0 1 0,0 0 0,0 0 0,0 0 0,0 0-1,0 1 1,0-1 0,0 0 0,0 1 0,-1 0 0,1-1 0,0 1 0,0 0 0,0 0 0,0 0 0,-1 0 0,1 0-1,-1 0 1,1 1 0,-1-1 0,1 0 0,-1 1 0,1-1 0,-1 1 0,0 0 0,0-1 0,0 1 0,0 0 0,0 0 0,-1-1-1,1 1 1,0 0 0,-1 0 0,1 0 0,-1 2 0,11 38 346,-2 1 0,-2 0 1,-2 0-1,-2 0 0,-3 53 0,0-95-365,0-1 23,0-5 223,0-23-176,-1-3-589,2 0 0,7-55 0,-6 79 406,-1 0 1,1 0-1,0-1 0,0 1 0,1 1 1,0-1-1,0 0 0,0 1 0,1-1 1,0 1-1,1 0 0,-1 1 0,1-1 1,0 1-1,0 0 0,1 0 0,8-6 1,-12 10 85,0 0 1,0-1 0,0 1-1,0 1 1,0-1 0,0 0-1,0 0 1,0 1 0,0-1-1,1 1 1,-1 0 0,0 0 0,0 0-1,0 0 1,1 0 0,-1 0-1,0 0 1,0 1 0,0-1-1,1 1 1,-1 0 0,0-1 0,0 1-1,0 0 1,0 0 0,0 0-1,-1 1 1,1-1 0,0 0-1,0 1 1,-1-1 0,1 1-1,-1 0 1,1-1 0,-1 1 0,0 0-1,2 2 1,4 9 267,0 0 0,-1 0 0,0 0 1,6 23-1,-6-19-74,5 17 147,-8-21-283,1 0 1,0 0 0,2 0-1,-1-1 1,1 0-1,1 0 1,13 19 0,-19-31-81,-1 0 0,0 0 0,0 0-1,0 1 1,0-1 0,0 0 0,1 0 0,-1 0 0,0 0 0,0 0 0,0 1 0,1-1 0,-1 0 0,0 0 0,0 0 0,1 0 0,-1 0 0,0 0 0,0 0 0,0 0 0,1 0 0,-1 0 0,0 0 0,0 0 0,1 0 0,-1 0 0,0 0 0,0 0 0,1 0 0,-1 0 0,0 0 0,0 0 0,1 0 0,-1 0 0,0 0 0,0 0 0,0-1-1,1 1 1,-1 0 0,0 0 0,0 0 0,0 0 0,1-1 0,-1 1 0,7-16-206,1-28-663,-7 37 595,2-18-426,-2 12 132,1 0 1,0 0 0,1 1-1,0-1 1,1 1-1,10-22 1,-14 33 553,0 0 0,0 1 0,1-1 0,-1 1-1,0-1 1,1 1 0,-1-1 0,1 1 0,-1-1 0,1 1 0,-1-1 0,1 1 0,-1-1-1,1 1 1,-1 0 0,1-1 0,-1 1 0,1 0 0,-1 0 0,1-1 0,0 1-1,-1 0 1,1 0 0,0 0 0,-1 0 0,1 0 0,0 0 0,-1 0 0,1 0 0,0 0-1,-1 0 1,1 0 0,-1 0 0,1 0 0,0 1 0,-1-1 0,1 0 0,0 0 0,-1 1-1,1-1 1,-1 0 0,1 1 0,-1-1 0,1 1 0,-1-1 0,1 0 0,-1 1-1,0-1 1,1 1 0,-1-1 0,1 2 0,19 31 579,-18-30-462,6 14 325,1 0 0,1-1 0,0 0 1,16 18-1,-21-29-402,-1-1 0,1 0 0,0 0 1,0 0-1,0 0 0,0-1 0,1 0 1,-1 0-1,1-1 0,0 1 0,0-1 0,0 0 1,0-1-1,0 1 0,1-1 0,10 0 1,-14-1-40,0 1 0,1-1 0,-1 0 0,1-1 0,-1 1 0,0 0 0,1-1 0,-1 0 0,0 0 0,0 0 0,0 0 0,1 0 0,-1-1 0,0 1 0,0-1 0,-1 0 0,1 0 0,3-2 1,-4 0-95,1 1 1,-1-1 0,0 0 0,0 0 0,0 0 0,-1 0-1,1 0 1,-1 0 0,0 0 0,0 0 0,0 0 0,-1-1-1,1 1 1,-1-6 0,0-77-1012,0 87 1115,0 0 0,0-1 0,0 1 0,0 0 0,0-1 0,0 1 0,0 0 0,0-1 0,0 1 0,0 0 0,0-1 0,0 1 0,0-1 0,-1 1-1,1 0 1,0 0 0,0-1 0,0 1 0,0 0 0,-1-1 0,1 1 0,0 0 0,0 0 0,-1-1 0,1 1 0,0 0 0,0 0 0,-1-1 0,1 1 0,0 0 0,-1 0 0,1 0 0,0 0 0,-1 0 0,1-1 0,0 1 0,-1 0 0,1 0 0,0 0 0,-1 0 0,1 0 0,0 0 0,-1 0 0,1 0 0,-1 0 0,0 1-3,1-1 0,-1 0-1,0 1 1,1-1 0,-1 1-1,1-1 1,-1 1 0,1-1-1,-1 1 1,1 0 0,-1-1-1,1 1 1,0-1 0,-1 1-1,1 0 1,0-1 0,0 1-1,-1 0 1,1-1 0,0 1 0,0 0-1,0 0 1,-1 8 94,0 0 1,1 0 0,0 0-1,0 0 1,1 0-1,4 16 1,-4-22-67,0-1 0,0 0 1,0 1-1,0-1 1,1 0-1,-1 0 0,1 0 1,0 0-1,-1 0 0,1-1 1,0 1-1,0 0 1,0-1-1,0 1 0,0-1 1,0 0-1,1 0 1,-1 0-1,0 0 0,1 0 1,-1 0-1,1-1 0,-1 1 1,1-1-1,-1 1 1,1-1-1,-1 0 0,1 0 1,2-1-1,-1 1 23,0-1-1,-1 1 0,1-1 1,-1 0-1,1 0 0,-1 0 1,1-1-1,-1 1 1,0-1-1,0 1 0,0-1 1,0 0-1,0-1 1,0 1-1,0 0 0,-1-1 1,1 0-1,-1 1 0,0-1 1,0 0-1,0 0 1,0 0-1,0-1 0,-1 1 1,1 0-1,-1-1 1,0 1-1,0 0 0,0-1 1,0-5-1,0 3 22,1 0 0,-2 0 0,1-1 0,-1 1 0,0 0-1,0 0 1,-1 0 0,1 0 0,-1 0 0,-1 0 0,1 0 0,-1 0 0,0 0 0,-1 0 0,1 1 0,-1-1-1,-6-7 1,5 8-54,-1 0 0,0 0 0,0 1 0,-1-1-1,1 1 1,-1 1 0,0-1 0,0 1 0,-1 0-1,1 0 1,0 1 0,-1 0 0,0 0 0,1 1-1,-14-2 1,16 3-11,1 0 0,0 0-1,0 0 1,0 0 0,0 1 0,0-1 0,0 1-1,0 0 1,0 0 0,0 0 0,0 1 0,0-1-1,0 0 1,1 1 0,-1 0 0,0 0 0,1 0-1,0 0 1,-1 0 0,1 0 0,0 1 0,0-1-1,0 1 1,0-1 0,1 1 0,-1 0 0,1 0-1,0-1 1,0 1 0,0 0 0,0 0 0,0 0-1,0 1 1,1-1 0,-1 5 0,0-2 0,0-1 1,1 1 0,0 0 0,0 0-1,0 0 1,0 0 0,1 0-1,0 0 1,0-1 0,1 1 0,-1 0-1,1-1 1,1 1 0,-1-1-1,1 0 1,3 6 0,-3-7-1,1-1 1,0 1 0,0-1-1,0 0 1,0 0 0,1 0-1,-1 0 1,1-1-1,-1 0 1,1 0 0,0 0-1,0-1 1,0 1 0,0-1-1,0 0 1,0-1 0,0 1-1,9-1 1,-4 0 2,0 0 1,0-1-1,0 0 1,-1 0-1,1-1 1,-1-1-1,1 1 0,-1-2 1,0 1-1,0-1 1,0 0-1,0-1 1,-1 0-1,0-1 1,0 0-1,0 0 1,0 0-1,-1-1 0,-1 0 1,1-1-1,10-15 1,-5 6-9,-1-1 1,-1 0-1,0 0 1,-1-2-1,-2 1 1,0-1-1,0 0 1,5-38-1,-7 23 4,-1-1 0,-2-1 0,-1 1 0,-6-47 0,3 67 0,-1 0-1,0 1 0,-1 0 0,-9-23 0,10 31 1,-1-1 0,1 1 0,-1 0 0,0 1 0,0-1 0,-1 1 0,0 0 1,0 0-1,-1 0 0,1 1 0,-8-6 0,12 11 6,1-1 1,-1 0-1,1 1 0,-1-1 1,1 1-1,-1 0 0,0-1 1,1 1-1,-1-1 0,1 1 1,-1 0-1,0 0 1,1-1-1,-1 1 0,0 0 1,0 0-1,1 0 0,-1 0 1,0 0-1,0 0 0,1 0 1,-1 0-1,0 0 1,1 0-1,-1 0 0,0 0 1,0 0-1,1 0 0,-1 1 1,0-1-1,1 0 1,-1 1-1,0-1 0,1 1 1,-1-1-1,1 0 0,-1 1 1,1-1-1,-1 1 0,1-1 1,-1 1-1,1 0 1,-1-1-1,1 1 0,0-1 1,-1 1-1,1 0 0,0-1 1,-1 1-1,1 0 0,0 0 1,0 0-1,-3 46 197,3-37-85,0 27 388,-2 15-31,3 1 1,2-1-1,2 0 0,2 0 1,19 69-1,-14-83-310,1-2-1,31 59 1,-40-87-439,1 1 1,0-1-1,0 0 1,1-1 0,0 1-1,1-1 1,0 0-1,0-1 1,0 1 0,0-2-1,1 1 1,0-1-1,1 0 1,-1 0 0,1-1-1,13 4 1,1-4-5149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29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42 192 11330,'0'0'1319,"0"0"-608,0 0-269,0 0 340,0 0-36,22 17-405,70 48-133,-90-63-199,1-1 0,-1 0 0,0 1 0,0-1 0,1 0 0,-1 0 0,1 0 0,-1 0 0,1 0 0,-1-1 0,1 1 0,-1-1 0,1 0 0,0 1 0,-1-1 0,1 0 0,-1-1 0,1 1 0,0 0-1,-1-1 1,1 0 0,-1 1 0,1-1 0,-1 0 0,1 0 0,-1 0 0,0-1 0,0 1 0,1 0 0,-1-1 0,0 0 0,0 1 0,3-5 0,-1 1 19,-1 0 0,0 0 0,1 0 0,-2-1 0,1 1 0,-1-1 0,0 0 0,0 0 0,0 0 0,1-9 0,-2 4-4,0 0 0,-1 0 0,0 0 0,-1 0 1,0 0-1,-1 1 0,0-1 0,-1 0 1,0 1-1,-9-20 0,11 26-25,-1 0 0,-1 1 0,1-1 0,0 1 0,-1-1 0,0 1 0,1 0 0,-1 0 0,-1 0 0,1 1 0,0-1 0,-1 1 0,1 0 0,-1-1-1,0 2 1,1-1 0,-1 0 0,0 1 0,0 0 0,0 0 0,0 0 0,-1 0 0,1 0 0,0 1 0,0 0 0,0 0 0,0 0 0,-1 1 0,1-1 0,0 1 0,-7 2 0,4-1-9,1 1 0,-1 0 0,1 0 0,0 1 0,0 0 0,0 0 0,0 0 0,1 1-1,0 0 1,0 0 0,0 0 0,0 0 0,1 1 0,0 0 0,0 0 0,-5 11 0,3-5 4,1-1-1,0 1 1,1 0-1,0 0 1,1 0-1,0 1 1,1-1-1,-1 22 1,3-32-1,1 0 0,-1 0 0,1 0 0,-1 0 0,1 0 0,0 0 0,-1 0 0,1 0 0,0-1 0,0 1 0,1 0 0,-1 0 0,0-1 1,1 1-1,-1-1 0,0 1 0,1-1 0,0 1 0,-1-1 0,1 0 0,0 0 0,0 0 0,-1 0 0,1 0 0,0 0 0,0-1 0,0 1 1,0-1-1,0 1 0,0-1 0,0 0 0,1 0 0,-1 1 0,0-2 0,3 1 0,3 0-332,1 0-1,-1-1 1,0 1 0,0-2-1,0 1 1,0-1 0,0 0-1,10-5 1,20-16-4075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29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8 294 12395,'0'0'3160,"0"0"-2047,0 0-897,0 0-136,-8-140-32,20 107-24,8 4-48,0 4-296,5-4-1353,-3 7-871,-7 7-2881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0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0 378 7034,'0'0'1497,"0"0"-346,0 0-443,0 0 10,0 0 283,27-6-229,10-3-518,-3 1 132,1 0 0,50-2 1,-73 8-227,22-2 338,0 2 0,0 0 0,0 3 0,53 6 0,-79-5-467,-1 0 0,0 0 0,0 1 0,0 0 1,0 0-1,0 1 0,-1 0 0,0 0 0,1 0 0,-1 1 1,-1-1-1,1 2 0,-1-1 0,0 1 0,0-1 1,-1 1-1,1 0 0,-1 1 0,3 7 0,4 10 43,-2 1 0,-1 0 0,-1 0-1,5 31 1,5 16 123,-17-71-197,0-1-1,0 1 1,0 0 0,0 0-1,0-1 1,0 1 0,1 0-1,-1 0 1,0-1-1,1 1 1,-1 0 0,0-1-1,1 1 1,-1-1 0,1 1-1,-1 0 1,1-1-1,-1 1 1,1-1 0,-1 1-1,1-1 1,-1 0 0,1 1-1,1 0 1,8-12-241,4-27-733,-3-15-2212,-5-2-3319</inkml:trace>
  <inkml:trace contextRef="#ctx0" brushRef="#br0" timeOffset="1">474 1 14347,'0'0'1640,"0"0"-1384,0 0-256,0 0-1496,0 0 800,0 0-2273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0 9130,'0'0'2899,"0"0"-1546,0 0-805,0 0 417,0 28 105,10 395 1205,15-205-2117,1 21-244,-24-224-190,-1-9-187,-1 0 0,1-1-1,-1 1 1,0 0 0,0-1-1,-1 1 1,-2 11 0,-5-11-2621,-5-5-1753</inkml:trace>
  <inkml:trace contextRef="#ctx0" brushRef="#br0" timeOffset="1">0 820 9602,'0'0'2417,"0"0"-1489,0 0-800,0 0 496,0 0 480,0 0-384,0 0-72,104-35-87,-72 35-129,3 0-8,-1-2-408,-4 2 56,-3 0-72,-2-3-88,7-1-768,-7 0-1969,-3-3-4449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0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97 5113,'0'0'4552,"0"0"-2604,0 0-1128,0 0 19,0 0 127,0 0-532,-3 4-273,-13 31 151,1 1 0,1 1 1,2 1-1,2-1 1,1 2-1,2-1 1,2 1-1,1 0 0,3 0 1,4 70-1,0-96-283,0 0 0,0 0 1,1 0-1,1-1 0,0 1 0,1-1 0,0 0 0,1-1 0,0 0 0,1 0 0,0 0 1,1-1-1,0 0 0,1-1 0,20 17 0,-17-16 5,1-1-1,-1 0 1,1-1-1,1 0 1,0-1 0,0-1-1,0 0 1,1-1 0,-1-1-1,1 0 1,0-1-1,29 1 1,-37-4-25,0 0 1,1 0-1,-1-1 0,0 0 1,1 0-1,-1-1 0,0 0 1,0-1-1,0 0 0,-1 0 1,1 0-1,0-1 0,-1 0 1,0-1-1,0 0 0,-1 0 1,1 0-1,-1-1 0,0 0 1,0 0-1,6-10 0,-1 1 5,0-1-1,-1-1 0,-1 1 0,-1-1 0,-1-1 0,0 1 0,-1-1 0,-1-1 0,5-27 0,-4-1 18,-2-1-1,-3-75 1,-2 106-29,-1-1-1,0 1 0,-1 0 1,-1 0-1,-1 0 0,0 1 1,-1-1-1,-1 1 0,0 0 1,-1 1-1,-1 0 0,0 0 1,-1 1-1,-14-15 0,14 18 13,-1 0 0,0 1-1,-1 1 1,1 0 0,-2 0-1,1 2 1,-1-1-1,-1 1 1,1 1 0,-1 1-1,0 0 1,0 0 0,-1 1-1,1 1 1,-1 1 0,-25-2-1,24 4-30,1 0 0,-1 0-1,1 1 1,0 1 0,0 1 0,0 0-1,0 1 1,-19 8 0,24-7-30,1 0 1,0 1-1,0 0 1,0 0 0,1 1-1,0 0 1,0 0-1,1 1 1,0 0 0,0 0-1,1 1 1,-10 18-1,7-11-140,1 2 0,0-1-1,1 1 1,1 0 0,-4 26-1,-4 48-3857,9-38-2005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2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6281,'0'0'1469,"0"0"-675,0 0-201,0 0 543,0 0 52,0 0-332,0 33 1118,2-22-1712,1 0 0,0-1 0,0 1-1,1-1 1,0 0 0,1 0 0,0-1 0,13 18 0,-5-5-49,8 11 17,33 40-1,-32-47-135,-2 1 0,23 43 0,-39-64-87,-1 2-1,0-1 0,0 0 0,-1 0 0,0 1 0,0 0 1,1 12-1,-3-20-276,0 0-434,0-6-2982,0-6-1080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3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1 5457,'0'0'1530,"0"0"-598,0 0 190,0 0 323,0 0-270,0 0-561,-8 8-304,-116 163 2288,42-52-2024,59-89-538,-18 25 65,-37 64 0,79-119-99,-1 0 0,0 0-1,0 0 1,0 0 0,0 0-1,0 0 1,0 0 0,0 0 0,0 0-1,0 0 1,0 0 0,0 0-1,1 0 1,-1 0 0,0 0-1,0 0 1,0 0 0,0 0-1,0 0 1,0 0 0,0 0-1,0 0 1,0 0 0,0 0-1,0 0 1,0 0 0,1 0-1,-1 0 1,0 0 0,0 1-1,0-1 1,0 0 0,0 0-1,0 0 1,0 0 0,0 0-1,0 0 1,0 0 0,0 0 0,0 0-1,0 0 1,0 0 0,0 0-1,0 1 1,0-1 0,0 0-1,0 0 1,0 0 0,0 0-1,0 0 1,0 0 0,0 0-1,0 0 1,0 0 0,0 0-1,0 0 1,0 1 0,13-8-23,16-13-2244,-5 2-3948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3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1 583 10178,'0'0'1707,"0"0"-1023,0 0-229,0 0 227,0 0 7,0-22-138,5-172 666,-2 99-866,-1 30-71,2 0 0,16-76 0,-10 184-310,10 624 285,-20-563 201,2-123-2142,6-3-2532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4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 9274,'0'0'1826,"0"0"-1042,0 0-192,0 0 79,0 0-244,0 0-177,-9 13-122,-11 19 361,1 1-1,2 1 1,-26 72-1,33-67-165,1-1 0,2 1-1,2 1 1,2-1 0,3 79-1,1-106-310,1 1 0,1 0 0,0-1 0,1 0 0,0 0 0,1 0 0,0 0 0,1 0 0,1-1 0,-1 0 0,2-1-1,-1 1 1,2-1 0,-1-1 0,1 0 0,1 0 0,-1-1 0,2 0 0,-1 0 0,1-1 0,0-1 0,0 0 0,1 0-1,0-1 1,0 0 0,0-1 0,0-1 0,1 0 0,0-1 0,14 1 0,-24-3-3,1 0 1,-1-1-1,0 1 1,0-1-1,0 0 0,0 0 1,0 0-1,0 0 1,0-1-1,0 1 0,-1-1 1,1 0-1,0 0 1,-1 0-1,1 0 0,-1 0 1,0 0-1,0-1 1,0 1-1,0-1 1,0 1-1,0-1 0,-1 0 1,1 0-1,-1 0 1,0 0-1,0 0 0,0 0 1,0 0-1,0-6 1,3-10 36,-1-1 0,-2 1 0,0-36 0,-1 41 6,0 10-46,-1 0 0,0 0 0,0 0 0,0 0 1,0 1-1,0-1 0,-1 0 0,0 0 0,0 1 0,0-1 0,0 1 0,-1 0 0,1-1 0,-1 1 1,0 0-1,1 0 0,-2 1 0,1-1 0,0 1 0,0 0 0,-1-1 0,1 1 0,-8-2 0,8 2-7,-1 0-1,0 0 0,0 1 0,0 0 0,0 0 0,-1 0 1,1 0-1,0 1 0,0-1 0,0 1 0,-1 0 0,1 0 0,0 1 1,0-1-1,-1 1 0,1 0 0,0 0 0,0 1 0,0-1 1,0 1-1,0 0 0,-6 4 0,3-1-90,0 1 0,0 1 1,1 0-1,0 0 0,0 0 0,0 0 0,1 1 1,-8 15-1,11-18-517,0 1 0,0-1 1,1 1-1,-1-1 0,1 1 0,0-1 1,1 1-1,0 0 0,0 9 1,2-3-4770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4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6785,'0'0'6330,"0"0"-4770,0 0-944,0 0 1201,0 0-753,0 0-784,0 0-16,0 2-256,0-2-8,0 0 0,0 0-320,0 0-576,0 0-2873,5-11-8234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7 7218,'0'0'1441,"0"0"-833,0 0-244,0 0 774,0 0-111,-6 19-268,-5 16-152,1 1 0,3-1 1,0 2-1,-1 57 0,8-89-543,0 30 476,6 56-1,-4-79-487,1 0-1,0-1 0,1 1 0,0-1 1,0 0-1,1 0 0,1 0 0,9 14 1,-6-13-37,0 0 0,1 0 0,0-1 0,1-1 0,0 0 0,0 0 0,21 13 0,-23-18-11,-1-1 0,1 1 0,0-1 0,1-1 0,-1 0 0,1 0 0,-1-1 0,1 0 0,0 0 0,0-1 0,-1-1 0,15 0 0,-21 0 6,1-1 0,-1 1 0,1-1 0,-1 0 0,0 0 0,1 0 0,-1-1 0,0 1 1,0-1-1,0 0 0,0 0 0,0 0 0,0 0 0,0 0 0,0 0 0,-1-1 0,3-2 0,-1-1 1,0 0-1,0 0 0,-1-1 0,1 1 0,-2-1 0,1 1 1,3-15-1,-1-4 47,-1 0 1,-1-1 0,-1-41-1,-2 17 25,-2 1 0,-9-53-1,9 88-61,-1 0-1,0 0 0,-1 1 1,-1 0-1,0 0 0,-1 0 0,0 0 1,-1 1-1,0 0 0,-1 1 1,0-1-1,-14-13 0,19 22-15,0 1-1,0-1 1,0 1-1,0 0 1,-1 0-1,1 0 1,-1 1-1,1-1 1,-1 1-1,0 0 1,1 0-1,-1 0 1,0 0-1,0 0 1,0 1-1,0 0 1,0 0-1,0 0 1,1 0-1,-1 1 1,0 0-1,0-1 1,-7 4-1,5-2-45,0 1 0,0 0-1,0 0 1,0 0-1,1 1 1,-1 0 0,1 0-1,0 0 1,0 1-1,0 0 1,1-1 0,0 2-1,-6 7 1,-1 7-906,1 0-1,-10 30 1,7-10-2829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35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101 105 3137,'0'0'6176,"0"0"-3883,0 0-1228,0 0-109,0 0-163,-2 5-334,-4 14-298,0 1 0,2-1-1,0 1 1,1 0 0,-1 21-1,5 106 931,0-133-1064,0-1 0,1 1 0,1-1 0,0 1 0,1-1 0,1 0 0,0 0 0,0-1 0,2 1 0,-1-1 0,1-1 0,1 1 0,18 19 0,-19-23-12,2 0-1,-1 0 1,1-1 0,0 0-1,0-1 1,1 0 0,0 0-1,0-1 1,1 0 0,-1-1-1,1 0 1,0-1 0,0 0-1,0-1 1,1 0-1,-1 0 1,12-1 0,-20-1 5,1 0-1,-1-1 1,0 1 0,0-1 0,1 0 0,-1 0-1,0 0 1,0 0 0,0 0 0,0-1 0,0 1-1,0-1 1,-1 0 0,1 0 0,0 0-1,4-5 1,-2 1 30,0 0-1,-1 0 1,0-1-1,0 1 1,0-1-1,-1 0 1,3-8-1,2-9 63,-1-1 1,-1 0-1,3-36 0,-4 15 180,-2 0 0,-2 0 0,-7-67-1,5 102-235,-1-1 0,-1 1 0,0 0 0,-1-1 0,0 1 0,0 1 0,-2-1 0,1 1 0,-1 0 0,-14-19 0,14 23-39,1 0 1,-1 0-1,0 1 1,-1-1-1,0 2 1,1-1-1,-1 1 1,-1-1-1,1 2 1,0-1 0,-1 1-1,0 1 1,0-1-1,0 1 1,0 1-1,-10-2 1,9 2-106,1 0 0,-1 0 0,1 1 0,-1 0-1,1 0 1,-1 1 0,1 1 0,0-1 0,-1 1 0,1 0 0,0 1 0,0 0 0,0 1 0,0-1 0,1 1 0,0 1 0,-1-1 0,2 1 0,-1 1-1,0-1 1,1 1 0,0 0 0,1 1 0,-1-1 0,1 1 0,0 0 0,-5 12 0,-24 43-2269,13-18-2072,2 2-3220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3745,'0'0'931,"0"0"-246,0 0-37,0 0 84,0 0-49,0 0-61,8 13 153,24 40-78,-28-49-567,0 0 0,0 0 0,0 0 0,1-1 0,-1 1 0,1-1 1,0-1-1,0 1 0,0-1 0,0 1 0,0-1 0,1-1 0,-1 1 0,1-1 0,-1 0 0,1 0 0,-1-1 0,10 0 0,-7 1-22,4 1 40,-1-2 0,0 1 0,1-1 0,-1-1-1,1 0 1,20-5 0,-27 5-86,0-2 1,0 1-1,0 0 0,0-1 1,-1 0-1,1 0 1,-1 0-1,1-1 0,-1 0 1,0 1-1,-1-2 0,1 1 1,-1 0-1,1-1 1,-1 1-1,3-8 0,1-4 100,-1 0 0,0 0 0,-1-1 0,-1 0 0,-1 0-1,0-1 1,-1 1 0,-1-1 0,0 1 0,-4-32 0,2 44-133,0 1 0,-1 0 0,1-1 0,-1 1 1,0 0-1,0 0 0,0 0 0,-1 0 0,1 0 0,-1 1 0,0-1 1,0 1-1,0 0 0,0 0 0,-1 0 0,1 0 0,-1 0 1,0 1-1,0-1 0,0 1 0,0 0 0,0 1 0,-1-1 0,1 1 1,0-1-1,-9 0 0,5 0-21,1 0-1,-1 0 1,0 1-1,0 1 1,0-1 0,0 1-1,0 0 1,0 1 0,0 0-1,0 0 1,0 1-1,0 0 1,1 0 0,-13 6-1,9-1-17,1 1-1,0 0 0,0 1 1,1 0-1,0 1 0,0 0 0,1 0 1,0 1-1,1 0 0,-9 18 1,11-20 3,1 0 1,1 0 0,-1 1-1,1-1 1,1 1-1,0 0 1,0-1 0,1 1-1,0 0 1,1 0-1,0 0 1,1 0 0,0 0-1,3 16 1,-1-20-4,0 1 0,0 0-1,1-1 1,-1 0 0,1 0 0,1 0 0,-1-1 0,1 1 0,0-1-1,0 0 1,1 0 0,-1-1 0,1 1 0,0-1 0,1-1 0,-1 1 0,8 2-1,-6-2-2,0-1-1,0 0 0,1 0 1,-1-1-1,1 0 0,-1 0 0,1-1 1,0 0-1,-1-1 0,1 0 1,0 0-1,-1-1 0,1 0 1,10-3-1,-13 1 15,0 0 0,0-1 1,0 0-1,0 0 0,-1 0 0,0 0 1,0-1-1,0 0 0,0 0 0,-1 0 0,1-1 1,-2 1-1,1-1 0,0 0 0,-1 0 1,0-1-1,2-6 0,5-13 9,-1-1-1,9-49 0,-14 41 6,0-40 0,-4 116-53,22 543-20,-14-477 60,-6-58 6,15 81-1,-16-129 32,0 1-205,0 0-2893,-1-4-2027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0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434 258 11210,'0'0'1697,"0"0"-461,0 0-184,0 0-556,-26-4-188,-86-13-170,101 16-125,1 0 1,-1 1 0,1 0 0,-1 1-1,1 0 1,0 1 0,-1 0-1,1 0 1,0 1 0,0 0-1,0 1 1,1 0 0,-1 1-1,1 0 1,0 0 0,0 1 0,1 0-1,0 1 1,-13 13 0,12-10-8,0 1 0,0 0 0,1 0 0,1 1 0,0 0 0,1 0 0,0 1 0,1 0 0,0 0 0,1 0 0,1 1 0,0-1 0,-1 16 1,2-12 70,1-1 0,1 1 1,0 0-1,2-1 1,0 1-1,0-1 1,2 1-1,0-1 0,12 30 1,-11-36-68,-1-1 0,2 0 0,-1-1 0,1 1 0,1-1 1,-1 0-1,1-1 0,1 0 0,-1 0 0,1 0 0,1-1 0,-1 0 0,1-1 0,0 0 0,0 0 1,1-1-1,11 5 0,-12-6-2,0 0 0,0-1 0,1 0 1,-1 0-1,0-1 0,1 0 1,-1-1-1,1 0 0,-1-1 0,1 1 1,-1-2-1,0 1 0,1-2 0,12-4 1,-14 4-6,0-1 0,0-1 0,-1 0 0,0 0 0,0 0 1,0-1-1,0 0 0,-1 0 0,0 0 0,-1-1 1,1 0-1,-1 0 0,0-1 0,-1 1 0,6-15 0,-1-1-120,-1-1 0,-1 0-1,-1 0 1,-1 0-1,-2-1 1,0 1 0,-2-1-1,0 0 1,-2 1-1,-6-44 1,-1 21-361,-2 1 0,-2 0 0,-3 1 1,-31-71-1,37 95 410,7 14 51,-1 0 0,1 0 0,-2 0-1,1 1 1,-1-1 0,1 1 0,-2 0 0,1 0 0,-1 1 0,0-1-1,-5-4 1,9 10 19,1-1 0,0 1 0,0 0 0,-1 0 0,1 0-1,0 0 1,0 0 0,0 0 0,-1 0 0,1 0 0,0 0 0,0 0-1,-1 0 1,1 0 0,0 0 0,0 0 0,-1 0 0,1 0 0,0 0 0,0 0-1,-1 0 1,1 1 0,0-1 0,0 0 0,-1 0 0,1 0 0,0 0-1,0 0 1,0 1 0,0-1 0,-1 0 0,1 0 0,0 0 0,0 1-1,0-1 1,0 0 0,0 0 0,-1 0 0,1 1 0,0-1 0,0 0 0,0 0-1,0 1 1,0-1 0,0 0 0,0 0 0,0 1 0,0-1 0,0 0-1,-2 19 93,2-16-55,0 37 426,1 0 1,1 0 0,3 0-1,1-1 1,18 62 0,-16-77-391,1 0-1,0-1 1,2 0 0,0-1 0,2 0 0,0-1 0,2-1 0,0 0 0,1-1 0,24 23 0,-30-34-39,0 0 0,0 0 0,1-1 0,0-1 0,0 0 0,1 0 0,-1-1 0,1 0 0,0-1-1,24 4 1,-31-7-30,1 0 0,0 0 1,0-1-1,0 0 0,-1 0 0,1-1 0,0 1 0,0-1 0,-1 0 0,1-1 0,0 0 0,-1 0 0,1 0 0,-1 0 0,0-1 0,0 0 0,0 0 0,0 0 0,0-1 0,-1 1 0,0-1 0,1 0 0,-1-1 0,-1 1 0,6-8 0,2-8-340,-1-2 1,-2 1-1,0-1 0,-1 0 1,-1-1-1,-1 0 0,-1 0 0,-1 0 1,1-32-1,-5 80 510,2 1 0,2 0-1,0-1 1,1 1 0,2-1 0,0 0-1,14 32 1,-17-49-127,1 0 1,0 0-1,0 0 1,1-1-1,0 0 1,0 0-1,1 0 0,-1 0 1,2-1-1,-1 0 1,1 0-1,0-1 1,0 0-1,0 0 1,1-1-1,0 1 0,0-2 1,0 1-1,0-1 1,0 0-1,1-1 1,-1 0-1,1-1 1,0 1-1,13-1 0,-17-1-36,1 0 0,0 0 0,-1-1 0,1 0-1,-1 0 1,1 0 0,-1-1 0,0 0 0,0 0 0,0 0-1,0 0 1,0-1 0,0 0 0,0 0 0,-1 0-1,1-1 1,-1 1 0,0-1 0,0 0 0,-1 0-1,1-1 1,-1 1 0,0-1 0,0 0 0,0 0 0,-1 0-1,4-9 1,0-4-101,0-1 0,-2 0 1,0-1-1,-1 1 0,-1 0 0,0-34 0,-3 41 80,0 1-1,0-1 1,-1 1-1,-1-1 1,0 1 0,0 0-1,-1 0 1,-1 0-1,0 0 1,0 1-1,-1 0 1,0 0-1,-1 1 1,-8-11-1,10 15 13,1 0 0,-1 1 0,0-1-1,0 1 1,0 0 0,0 0 0,-1 1 0,0 0-1,0 0 1,0 0 0,0 0 0,0 1-1,0 0 1,-1 1 0,1-1 0,-1 1-1,1 0 1,-1 1 0,1 0 0,-1 0-1,1 0 1,-1 1 0,1 0 0,-1 0-1,1 0 1,-12 5 0,10-2 8,0 0 0,0 1 0,1 0 0,0 0 0,0 1 0,0 0 0,0 0 0,1 1 0,0 0 0,1 0 0,0 0 0,0 0-1,0 1 1,1 0 0,-5 11 0,2-2 77,0 1 0,1 0 1,0 0-1,2 1 0,0-1 0,-1 26 0,4-31-71,0 1-1,1 0 1,1 0 0,0 0 0,1-1 0,7 27-1,-8-35-18,1 0-1,0-1 1,1 1-1,-1 0 0,1-1 1,0 0-1,0 0 1,1 0-1,-1 0 0,1 0 1,0-1-1,-1 1 1,2-1-1,-1 0 0,0 0 1,1-1-1,-1 1 1,1-1-1,0 0 0,0 0 1,8 1-1,-6-1-9,0 0 1,1 0-1,-1-1 0,0-1 0,1 1 0,-1-1 1,0 0-1,1-1 0,-1 0 0,0 0 0,1-1 1,-1 1-1,0-2 0,0 1 0,0-1 1,-1 0-1,1 0 0,-1-1 0,1 0 0,-1 0 1,-1 0-1,1-1 0,0 0 0,-1 0 0,5-6 1,8-13-215,-1 0 1,-1-1 0,-1 0-1,22-53 1,-18 35 49,-18 42 178,-1 0 1,1 0-1,0 0 1,-1-1 0,1 1-1,0 0 1,-1 0 0,1 0-1,0 0 1,0 0-1,0 0 1,0 0 0,0 0-1,0 1 1,0-1-1,0 0 1,2 0 0,-2 1 1,-1 0-1,1 0 1,0 0 0,-1 0 0,1 0 0,0 0-1,-1 0 1,1 0 0,0 1 0,-1-1 0,1 0 0,0 0-1,-1 1 1,1-1 0,-1 0 0,1 1 0,-1-1 0,1 1-1,0-1 1,-1 1 0,0-1 0,1 1 0,0 0-1,23 48 236,-16-30-190,3 5 25,2-1 0,20 29 1,-27-44-72,1 0 0,-1-1 0,1 0 0,0 0 0,1-1 0,0 1 0,0-2 0,0 1 0,17 8 0,-7-8-464,0 0 1,1-2 0,-1 0 0,1 0 0,22 0-1,17-3-4418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0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6649,'0'0'2558,"0"0"-947,0 0-690,0 0 51,0 0-163,0 0-307,7 0 855,244-8 939,-12 2-2169,119-39-2,-98 9 45,-255 35-121,-17 1-952,5 0 23,-14 0-3040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6937,'0'0'1913,"0"0"-1202,0 0-359,0 0 393,0 0-159,0 0-233,8-4-209,-2 1-116,-5 2-14,0 0-1,0 0 0,0 0 0,0 1 1,0-1-1,0 0 0,0 1 1,1-1-1,-1 0 0,0 1 1,0 0-1,1-1 0,-1 1 1,0 0-1,1 0 0,-1-1 0,0 1 1,1 0-1,-1 0 0,0 1 1,1-1-1,-1 0 0,0 0 1,1 1-1,-1-1 0,0 0 0,0 1 1,1-1-1,-1 1 0,0 0 1,0-1-1,0 1 0,0 0 1,0 0-1,0 0 0,0 0 1,0 0-1,0 0 0,0 0 0,0 0 1,-1 0-1,1 0 0,0 2 1,14 34 328,-1 1 1,-3 1-1,-1 0 1,7 51 0,-9-11 28,-1 97 1,-17-183-61,5-11-546,1 0 0,1 0 0,1 0 0,1 0 0,0 0 0,4-36 0,-2 25 52,0 18 114,1-1 0,0 1 0,1 0 1,0-1-1,0 1 0,2 1 0,-1-1 1,1 0-1,1 1 0,8-12 0,-8 13 54,-1 1-1,2 0 0,-1 1 0,1-1 0,0 1 0,1 0 0,0 1 0,0 0 0,0 0 0,1 1 0,-1 0 1,11-4-1,-16 8 40,0 0 0,1 0 1,-1 0-1,0 0 0,0 1 0,1-1 1,-1 1-1,0 0 0,0 0 1,1 1-1,-1-1 0,0 1 1,1-1-1,-1 1 0,0 0 1,0 0-1,0 0 0,0 1 0,0-1 1,0 1-1,0 0 0,-1-1 1,1 1-1,0 1 0,-1-1 1,0 0-1,1 0 0,-1 1 1,0 0-1,0-1 0,0 1 0,2 5 1,4 8 231,0 1 1,-1 0-1,-1 0 1,7 30-1,-10-34-89,43 164 534,-45-189-1178,0 0 0,1-1 0,0 1 0,1 1 0,0-1 0,8-19 0,-3 8-1392,-1 1-829,1 1 0,12-23 0,1 10 2143,-21 34 659,0-1 0,1 1 1,-1-1-1,1 1 1,-1 0-1,0-1 0,1 1 1,-1 0-1,1-1 0,-1 1 1,0 0-1,1 0 1,-1-1-1,1 1 0,-1 0 1,1 0-1,-1 0 0,1 0 1,-1 0-1,1 0 1,-1 0-1,1 0 0,0 0 1,-1 0-1,1 0 0,-1 0 1,1 0-1,-1 0 1,1 0-1,-1 0 0,1 1 1,-1-1-1,0 0 1,1 0-1,-1 1 0,1-1 1,-1 0-1,1 0 0,-1 1 1,0-1-1,1 1 1,-1-1-1,0 0 0,1 1 1,-1-1-1,0 1 0,0-1 1,1 1-1,-1-1 1,0 1-1,0-1 0,0 1 1,1 0-1,17 39 2804,-11-24-1925,-6-14-901,2 4 8,1 1 0,0 0 0,0-1 0,0 0 1,1 0-1,0 0 0,0 0 0,0-1 0,1 0 0,-1 0 0,1 0 0,11 5 1,-12-9-4842,-5-1-1065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2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48 373 4257,'0'0'6111,"0"0"-4139,0 0-1433,0 0-261,0 0-45,0 0-153,-6 8 9,0 1-29,1 1 1,0 0-1,0 1 1,1-1-1,0 1 1,1 0-1,0 0 1,1 0-1,0 0 0,1 0 1,0 15-1,1-16 48,0 0-1,0-1 1,1 1-1,0 0 1,1-1-1,0 1 0,0-1 1,1 0-1,5 12 1,-5-17-97,0 1 1,1-1 0,-1 1-1,1-1 1,0 0 0,0-1-1,0 1 1,1-1 0,-1 0-1,1 0 1,0 0 0,0 0-1,0-1 1,0 0 0,0 0-1,0 0 1,10 1 0,-7 0 3,0-1 0,0-1 0,0 0 0,0 0 0,0 0 0,0-1 0,0 0 0,0-1 0,0 0 0,0 0 0,0 0 0,0-1 0,11-4 0,-14 3-9,-1 0 0,1 0 0,-1 0 0,1 0-1,-1-1 1,0 0 0,0 1 0,-1-2 0,1 1 0,-1 0 0,0-1-1,0 1 1,0-1 0,0 0 0,-1 0 0,0 0 0,0 0 0,-1-1-1,1 1 1,0-9 0,1 2 4,-2 0-1,1 0 1,-2-1-1,0 1 1,0 0-1,-1 0 1,0 0 0,-1 0-1,-1 0 1,0 0-1,0 1 1,-9-19-1,9 23-21,-1 0 0,-1 0-1,1 0 1,-1 0 0,0 1-1,-1 0 1,0 0 0,0 0-1,0 0 1,0 1 0,-1 0-1,0 1 1,0 0-1,0 0 1,-1 0 0,1 1-1,-1 0 1,0 0 0,-11-2-1,17 4-3,0 1-1,0-1 0,0 0 1,0 1-1,0 0 0,0-1 1,1 1-1,-1 0 1,0 0-1,0 0 0,0 0 1,0 0-1,0 0 0,0 1 1,0-1-1,0 1 0,0-1 1,0 1-1,0 0 0,1-1 1,-1 1-1,0 0 0,0 0 1,1 1-1,-1-1 0,1 0 1,-1 0-1,-2 3 1,3 2-42,-1-1 1,0 1-1,1-1 1,0 1-1,1 0 1,-1-1-1,1 1 1,1 10 0,-1-14 57,0 4-5,1 1-1,-1-1 0,2 0 0,-1 1 1,1-1-1,0 0 0,0 0 0,0 0 0,1 0 1,0-1-1,0 1 0,1-1 0,-1 0 0,1 0 1,1 0-1,-1 0 0,0-1 0,1 1 0,0-1 1,0 0-1,0-1 0,1 1 0,-1-1 0,1 0 1,11 4-1,-10-5-5,0 1 1,0-1-1,1 0 1,-1 0-1,1-1 1,-1 0-1,1-1 0,-1 0 1,1 0-1,0 0 1,-1-1-1,1 0 1,-1 0-1,0-1 1,1 0-1,-1-1 0,0 1 1,0-1-1,0-1 1,0 1-1,11-10 1,-6 3-5,-1-1-1,0 0 1,-1-1 0,0 0 0,-1-1 0,-1 0 0,0 0 0,-1-1-1,0 0 1,-1 0 0,0-1 0,-2 0 0,5-17 0,-3 1-4,-2 0 0,0 0 1,-2 0-1,-1-1 0,-6-46 1,-12 30 379,2 33 14,15 15-371,-1 0 1,0 0 0,0 0 0,1 0 0,-1 0-1,0 1 1,1-1 0,-1 0 0,0 0-1,1 1 1,-1-1 0,1 0 0,-1 1 0,0-1-1,1 0 1,-1 1 0,1-1 0,-1 1-1,1-1 1,-1 1 0,1-1 0,0 1 0,-1 0-1,1-1 1,-1 1 0,1 0 0,0-1 0,0 1-1,-1-1 1,1 2 0,-6 14 27,0 1-1,1-1 1,1 1 0,0 0 0,-2 31 0,2 91 844,4-117-688,0 12 52,1 1 0,11 60 0,-11-86-229,2 1-1,-1-1 1,1 0-1,1 1 1,-1-2-1,1 1 1,1 0-1,0-1 0,0 0 1,1 0-1,0 0 1,0-1-1,1 1 1,12 10-1,-15-16-14,-1 1-1,1-1 1,0 0-1,0 0 1,0 0 0,0-1-1,0 1 1,0-1-1,1 0 1,-1 0-1,0-1 1,1 1-1,-1-1 1,0 0-1,1 0 1,-1 0-1,0-1 1,1 1 0,6-3-1,-5 1-252,1-1-1,-1 1 1,1-1-1,-1-1 1,0 1-1,0-1 1,-1 0-1,1-1 1,-1 1-1,0-1 0,6-7 1,23-35-5332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3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5265,'0'0'967,"0"0"-276,0 0 508,0 0 262,0 0-120,0 0-414,25 25-34,82 82-298,-75-72-277,-1 1 0,-2 2 0,-1 0 0,42 80-1,-30-32-56,32 104-1,-27-47-145,-7 2 1,-6 1 0,-6 2 0,-7 1 0,0 234-1,-19-360-100,2 105 109,-26 222 0,-40-25 481,45-249-421,-4-1 1,-39 87-1,58-153-104,-1 1 1,0-1-1,0-1 1,-8 10-1,11-16-65,0 0-1,1 0 1,-2 1 0,1-1-1,0 0 1,0-1-1,-1 1 1,1 0-1,-1-1 1,1 1-1,-1-1 1,1 0-1,-1 0 1,0 0-1,0 0 1,0 0-1,-5 0 1,6-2-120,1 0-1,-1 0 1,1-1 0,-1 1 0,1 0-1,0-1 1,-1 1 0,1-1-1,0 1 1,0-1 0,0 0 0,0 0-1,0 1 1,1-1 0,-1 0-1,0 0 1,1 0 0,0 0 0,-1-2-1,-1-2-1055,-8-19-4078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3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1538 1 8466,'0'0'3378,"0"0"-2258,0 0-609,0 0 521,0 0-136,0 0-278,-18 18-281,-190 190 269,-575 438-302,678-566-276,-306 213 421,398-286-468,63-46-1936,-33 24 242,15-16-4103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4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2629 0 10298,'0'0'1574,"0"0"-905,-23 16-202,-261 196 895,240-180-1233,-837 599 1428,-40-64-693,832-519-695,-243 117 953,280-149-1121,50-17-39,7-7-61,17-22-2203,44-43 1,-7 12-6210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0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75 525 7314,'0'0'2376,"0"0"-812,0 0-589,0 0-103,0 0-230,0 0-5,0-19-198,0-359 1012,0 250-1660,3 166 136,2 0 1,1 0 0,20 66-1,-4-19 25,20 79 45,-20-89 6,-4 1 0,13 113 0,-30-187-2,-1-1 0,0 1 0,0 0 0,1-1 0,-1 1 0,0 0 0,0 0 0,-1-1 0,1 1 0,0 0 0,-1-1 0,1 1 0,0 0 0,-1-1 0,0 1 0,1-1 0,-1 1 0,0-1 0,0 1 0,0-1 0,0 1 0,0-1 0,0 0 0,-1 0 0,1 1 0,-2 0 0,-1-1 12,0 1 0,0-2 0,0 1 0,-1 0 0,1-1-1,0 0 1,0 1 0,-8-2 0,-9 0-2,13 0-9,-1 0-1,1 0 0,-1-1 1,1 0-1,0 0 1,0-1-1,0 0 0,0-1 1,0 0-1,1 0 0,-1 0 1,-6-7-1,-41-20 5,53 31-14,2 0-38,0 0-40,35 0 12,72 1 424,119-3-2901,-199-2-2211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13019,'0'0'2208,"0"0"-1656,0 0-552,0 0 384,0 0-200,0 0-176,0 0-8,0 2-984,5-2-400,0-2-953,0-7-5000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1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50 252 4689,'0'0'1234,"0"0"-625,0 0-284,0 0 313,0 0 323,0 0-152,-1 20-7,-8 145 1696,9-160-2437,0 17 409,1 0 0,4 28-1,-3-41-372,0-1-1,0 0 0,1 0 0,0 0 1,0-1-1,1 1 0,0-1 0,1 0 1,6 10-1,0-5-31,0 0-1,1 0 1,0-1 0,1 0 0,0-1 0,1-1-1,0 0 1,16 7 0,-21-11-25,1-1-1,-1 0 1,1 0 0,0-2-1,0 1 1,0-1-1,0 0 1,1-1 0,-1 0-1,0-1 1,1 0 0,-1-1-1,0 0 1,13-3-1,-17 2 10,0-1-1,-1 0 0,1 0 0,-1 0 1,0 0-1,0-1 0,0 0 0,0 0 0,-1-1 1,1 1-1,-1-1 0,0 0 0,-1 0 0,1 0 1,-1 0-1,0-1 0,2-5 0,2-6 84,0 1-1,-1-1 0,-1 0 0,6-32 1,-8 22-57,0 0 0,-2-1 0,-1 0 0,-1 1 0,-2-1 1,-1 1-1,0 0 0,-18-53 0,17 63-40,-2 1 0,0-1 1,-1 2-1,0-1 0,-1 1 0,-1 0 1,-1 1-1,0 0 0,0 1 0,-2 0 1,1 1-1,-2 0 0,1 1 1,-2 0-1,-16-8 0,24 15-87,0 1 0,0 0 0,0 1 0,0-1 0,0 1 0,-1 1 0,1-1 0,-1 1 0,0 1 0,1 0 0,-1 0 0,0 0 0,1 1 0,-1 0 0,1 0 0,-1 1 0,1 0 0,0 0 0,0 1 0,-1 0 0,2 0 0,-1 1 0,-9 5 0,8-3-52,0 0-1,1 0 1,0 1-1,0 0 0,0 0 1,1 1-1,0 0 1,0 0-1,1 0 1,0 1-1,0-1 1,1 1-1,0 0 1,1 1-1,0-1 1,0 1-1,1-1 1,-1 12-1,2 84-5239,1-60-313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77 339 10362,'0'0'1236,"0"0"-687,0 0-41,-4-24 80,3 14-520,-34-173 1139,-1 61 478,38 152-1678,1 0 0,2-1 0,16 55-1,0-1 59,-1 10 290,-2-13-64,-3 1 0,8 132 1,-18-249-3512,0 17-2170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243 352 7986,'0'0'5433,"0"0"-3669,0 0-1140,-23-1-172,-73 1-53,92 1-369,-1 0 0,1 0 0,0 0 1,0 0-1,-1 0 0,1 1 0,0 0 0,1 0 0,-1 0 0,0 0 0,0 1 0,1 0 0,0-1 0,-1 1 0,1 0 0,-5 7 1,2-1 66,1-1 1,-1 1-1,2 1 1,-7 16-1,11-25-90,-5 14 31,0 0 0,2 1 0,0-1 0,0 1-1,2 0 1,0 0 0,0 0 0,2 0 0,0-1 0,1 1 0,0 0 0,1 0 0,1-1 0,1 0 0,0 0 0,8 16 0,-9-21-35,1 0-1,0-1 1,1 1 0,0-1 0,1 0 0,0-1 0,0 0 0,0 0-1,1 0 1,1-1 0,-1 0 0,1-1 0,0 0 0,0 0-1,1-1 1,0 0 0,0-1 0,0 0 0,0 0 0,1-1 0,0-1-1,-1 0 1,1 0 0,11 0 0,-16-2-7,-1 0 0,1-1-1,-1 0 1,1 0 0,-1 0 0,0 0 0,0-1 0,1 0 0,-1 0-1,0 0 1,-1-1 0,1 0 0,0 0 0,-1 0 0,1 0 0,-1-1 0,0 1-1,0-1 1,-1 0 0,1-1 0,-1 1 0,0-1 0,0 1 0,0-1-1,-1 0 1,1 0 0,-1 0 0,-1 0 0,3-8 0,3-12-106,-2 0-1,0-1 1,-2 1 0,1-52 0,-5 38-77,-2 0 0,-1 0 1,-2 1-1,-2 0 0,-1 0 0,-15-37 0,-1 9-248,-3 2 0,-53-88-1,64 130 679,16 22-230,1 0 1,0 0 0,-1 0-1,1 0 1,0 0 0,0 0-1,-1 0 1,1 0-1,0 0 1,0 0 0,-1 0-1,1 0 1,0 0 0,-1 0-1,1 0 1,0 0 0,0 0-1,-1 0 1,1 0 0,0 0-1,0 0 1,-1 1-1,1-1 1,0 0 0,0 0-1,-1 0 1,1 0 0,0 1-1,0-1 1,0 0 0,-1 0-1,1 0 1,0 1-1,0-1 1,0 0 0,0 0-1,0 1 1,0-1 0,-1 0-1,1 1 1,0-1 0,0 1-1,-4 45 585,5-1-418,2 0-1,2 0 1,1-1 0,3 0-1,1 0 1,3-1-1,1 0 1,2-2 0,2 1-1,2-2 1,41 64-1,-50-91-365,-1-1 0,2 0 0,0 0 0,0-1-1,1-1 1,0 0 0,0-1 0,1 0 0,1-1-1,0-1 1,0 0 0,27 8 0,25 5-5113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3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1320,'0'0'1778,"0"0"-364,0 0-295,0 0-115,0 0 3,0 0-66,-2 0 3402,-9 11-4369,1 39 58,1 0-1,3 0 1,0 88 0,1-100 158,5-37-494,0-1-1819,0 0-2954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4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40 4609,'0'0'1530,"0"0"-666,0 0 41,0 0 798,0 0-13,0 0-699,-12-5-434,-4-2-490,1 1 0,-1 1 0,1 0 0,-1 2 0,0-1 0,-31-1 0,32 5-57,1 0 1,-1 1-1,0 1 1,1 0-1,-1 1 1,1 1 0,0 0-1,-20 9 1,28-10-13,1 0-1,1 0 1,-1 0 0,0 0 0,1 1-1,0 0 1,0 0 0,0 0 0,0 0 0,0 1-1,1-1 1,0 1 0,0 0 0,0 0-1,1 0 1,0 0 0,0 1 0,0-1-1,0 1 1,1-1 0,0 1 0,0-1 0,0 1-1,1 0 1,0 5 0,0 3-4,1-1 0,0 0 1,1 0-1,1-1 0,0 1 1,0 0-1,9 20 0,-9-26 11,1 0-1,0-1 1,0 1-1,0 0 1,1-1-1,0 0 1,0 0 0,1-1-1,-1 1 1,1-1-1,1 0 1,-1-1-1,0 1 1,10 3 0,-13-6-2,1 0 1,-1-1 0,0 1-1,1-1 1,0 0 0,-1 0-1,1 0 1,0-1 0,-1 1 0,1-1-1,0 0 1,-1 0 0,1 0-1,0 0 1,0-1 0,-1 0 0,1 1-1,0-1 1,-1-1 0,4 0-1,-3-1-2,0 0-1,0 0 1,0 0-1,-1 0 1,1-1-1,-1 1 1,0-1-1,0 0 1,0 0-1,-1 0 1,1 0-1,-1 0 1,3-7-1,1-7-275,0-1 1,-2 1-1,0-1 1,-1 0-1,0 0 0,-1-28 1,-2 35 193,1 8 73,0-1 1,-1 1 0,0-1 0,0 1 0,0-1-1,-1 1 1,-1-7 0,-2 45 88,4-11-74,-1 35 132,3 0-1,14 94 1,54 244 331,-19-100 1718,-50-294-2679,0-9-497,0-7-2381,-1-4-4746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5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 6673,'0'0'1726,"0"0"-710,0 0-265,0 0 56,0 0 131,0 0-66,8 0-89,97-6 849,159-29 0,-100 9-1420,-33 7-50,-33 3-14,159-4 1,-256 20-301,-5 0-2236,-7 0-554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1 385 4585,'0'0'1447,"0"0"-456,0 0 288,0 0 156,0 0-484,0 0-10,20 7-169,64 25-157,-79-28-545,0 0 1,0 0-1,0 0 0,-1 1 1,1 0-1,-1 0 0,0 0 1,-1 0-1,1 1 1,-1-1-1,0 1 0,0 0 1,-1 0-1,0 0 0,0 0 1,0 0-1,1 9 0,2 2 134,2 17 9,0 1 0,-2 0 0,-2 0 0,-1 0 0,-4 37 0,2-29 45,-2-32-67,-2-17 203,-2-19 171,3-2-635,1 1 0,2-1 0,1 0 1,0 1-1,10-45 0,-8 60 44,-1 0 0,2 0-1,0 1 1,0-1 0,1 1 0,0 0-1,1 0 1,0 1 0,0-1-1,1 1 1,0 1 0,1-1 0,0 1-1,0 1 1,19-14 0,-26 20 26,1 0-1,-1 0 1,1 0 0,-1 0-1,1 0 1,0 0 0,0 0 0,-1 1-1,1-1 1,0 0 0,0 1-1,0 0 1,0-1 0,0 1 0,0 0-1,0 0 1,-1 0 0,1 0-1,0 1 1,0-1 0,0 0 0,0 1-1,0-1 1,0 1 0,-1 0-1,1 0 1,0-1 0,-1 1 0,1 0-1,0 0 1,-1 1 0,1-1-1,-1 0 1,1 0 0,-1 1 0,0-1-1,0 1 1,0-1 0,2 4 0,3 6 18,0 1 1,-1 0-1,-1 0 1,0 0-1,3 13 1,-1-1 53,6 19 74,-10-31-138,1 1 0,0-1 1,1 0-1,1 0 0,0-1 0,0 1 1,13 18-1,-18-30-8,0 0 1,0 0-1,0-1 1,0 1-1,0 0 1,0 0-1,0 0 1,0 0-1,0-1 1,0 1-1,0 0 1,0 0-1,0 0 1,0-1-1,0 1 1,0 0-1,0 0 1,0 0-1,0 0 1,1-1-1,-1 1 1,0 0-1,0 0 1,0 0-1,0 0 1,0 0-1,0-1 1,1 1-1,-1 0 1,0 0-1,0 0 1,0 0-1,0 0 1,1 0-1,-1 0 1,0 0-1,0 0 1,0 0-1,0 0 1,1 0-1,-1 0 1,0 0-1,0 0 1,0 0-1,1 0 1,-1 0 0,0 0-1,0 0 1,0 0-1,0 0 1,1 0-1,-1 0 1,0 0-1,0 0 1,0 0-1,0 0 1,1 0-1,-1 0 1,0 1-1,0-1 1,0 0-1,0 0 1,0 0-1,0 0 1,1 0-1,-1 1 1,0-1-1,0 0 0,0-1 2,20-98-1151,-16 70 624,2 0 1,1 0 0,12-34 0,-19 63 521,0-1 0,0 1 1,1 0-1,-1 0 0,0-1 0,0 1 0,0 0 1,0 0-1,0-1 0,0 1 0,0 0 0,0 0 1,1 0-1,-1-1 0,0 1 0,0 0 1,0 0-1,0 0 0,1-1 0,-1 1 0,0 0 1,0 0-1,0 0 0,1 0 0,-1 0 0,0 0 1,0 0-1,1-1 0,-1 1 0,0 0 1,0 0-1,1 0 0,-1 0 0,0 0 0,0 0 1,1 0-1,-1 0 0,0 0 0,1 0 0,6 10 17,4 15 210,-11-24-201,5 14 237,0 1-92,0 0-1,2-1 1,11 23 0,-16-35-154,0 0 0,0 0 0,0 0 1,0 0-1,1-1 0,-1 1 0,1-1 0,-1 1 0,1-1 0,0 0 1,0 0-1,0 0 0,0 0 0,1-1 0,-1 1 0,0-1 1,0 0-1,1 0 0,-1 0 0,1 0 0,-1-1 0,5 1 1,-7-2-11,0 1 0,0-1 1,0 1-1,0-1 0,0 0 1,0 1-1,0-1 0,0 0 1,0 0-1,-1 1 1,1-1-1,0 0 0,-1 0 1,1 0-1,0 0 0,-1 0 1,1 0-1,-1 0 1,0 0-1,1 0 0,-1-1 1,0 1-1,0 0 0,0 0 1,1 0-1,-1 0 1,0 0-1,-1-2 0,3-39 20,-2 37-13,2-20-81,3 20-346,12 31-538,1 4 1107,-14-26-152,-1 0 0,1 0 0,0 0 0,0 0 0,0 0 0,1-1 0,-1 0 0,1 0 0,0 0 0,0-1 0,0 1 0,0-1 0,0 0 0,0-1 0,1 1 0,-1-1 0,1 0 0,-1 0 0,1-1 0,-1 1 0,1-1 0,8-2 0,-12 2-1,0-1 0,-1 0 0,1 1 0,0-1 0,-1 0 0,1 0 0,-1 0 1,0 0-1,1 0 0,-1-1 0,0 1 0,1 0 0,-1-1 0,0 1 1,0-1-1,0 1 0,0-1 0,-1 1 0,1-1 0,0 0 0,-1 1 0,1-1 1,-1 0-1,1 0 0,-1 1 0,0-3 0,4-51 38,-4 50-38,0-5-71,0 1 0,-1-1 0,0 0 0,-1 1 0,0-1 0,0 1 0,-1 0 0,-1-1 0,1 1 0,-1 1 1,-1-1-1,0 1 0,0-1 0,0 1 0,-1 1 0,-1-1 0,1 1 0,-1 0 0,-14-10 0,18 13-13,-1 2 0,1-1 0,-1 0 0,0 1 0,0 0 0,0-1-1,0 2 1,0-1 0,0 0 0,-1 1 0,1 0 0,-1 0 0,1 0 0,-1 1 0,1-1 0,-1 1 0,1 0 0,-1 0-1,1 1 1,-6 0 0,9 0 83,0 0 0,0 0 0,0 0 0,0 0 0,0 0 0,0 1 0,0-1 0,0 0 0,0 0 0,0 1 0,1-1 0,-1 0 0,0 1 0,1-1 0,0 1 0,-1-1 0,1 1 0,0-1 0,0 1 0,-1-1 0,1 1 0,1 2 0,0 42 73,-1-36-25,1-3-6,1 0-1,-1 0 0,1 0 1,0 0-1,0-1 0,1 1 0,0 0 1,0-1-1,1 0 0,0 0 1,0 0-1,0 0 0,1-1 1,0 1-1,0-1 0,0-1 1,0 1-1,1-1 0,11 8 0,-7-6 23,0 0 0,1-1 0,0 0 0,0-1 0,0 0 0,0 0-1,1-1 1,-1-1 0,1 0 0,0-1 0,15 1 0,-23-2-64,0-1 0,0 1 0,0-1 1,0 0-1,0 0 0,0-1 0,0 1 1,0-1-1,-1 0 0,1 0 0,-1 0 0,1 0 1,-1 0-1,0-1 0,5-5 0,-1 2-3,-2-2 0,1 1 0,-1-1 0,0 1-1,0-1 1,5-15 0,1-7-19,-2-1-1,12-62 1,-21 93 23,6-38-34,-2 1 0,-2-1 1,-1 0-1,-5-48 1,3 80 24,0 1 0,0 0 0,-1-1 0,0 1 0,0 0 0,0 0-1,-1 0 1,0 0 0,0 1 0,0-1 0,0 1 0,-1 0 0,1 0 0,-1 0 0,0 0 0,-1 0 0,1 1 0,0 0 0,-1 0 0,0 0 0,0 0 0,0 1 0,0 0 0,0 0 0,0 0 0,-1 1 0,1 0 0,-1 0 0,1 0 0,-1 1 0,1-1 0,-9 2 0,13-1-7,0 1-1,1-1 1,-1 1-1,0-1 1,1 1-1,-1-1 1,0 1-1,1 0 1,-1-1-1,1 1 1,-1 0-1,1-1 1,-1 1 0,1 0-1,-1 0 1,1 0-1,0-1 1,-1 1-1,1 0 1,0 0-1,0 0 1,0 0-1,0 0 1,0 0-1,0 1 1,-2 30-48,2-25 56,-1 31 312,2 0-1,1 0 1,2 0-1,2-1 1,1 1-1,2-1 1,2-1 0,1 0-1,1-1 1,2 0-1,2-1 1,1 0-1,2-2 1,1 0 0,28 33-1,-36-51-257,1 0-1,22 18 1,-32-29-55,-1 0 1,1-1-1,0 1 1,-1-1-1,1 0 1,0 0 0,1 0-1,-1-1 1,0 1-1,0-1 1,1 0 0,-1 0-1,1-1 1,-1 1-1,1-1 1,8-1-1,-12 1-143,1 0-1,-1-1 0,1 0 1,-1 1-1,0-1 0,1 0 1,-1 0-1,0 0 0,0 0 0,1 0 1,-1 0-1,0 0 0,0 0 1,0 0-1,0 0 0,0-1 1,-1 1-1,1 0 0,0-1 0,-1 1 1,1-1-1,0 1 0,-1-1 1,0 1-1,1-3 0,5-22-6227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1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0 728,'0'0'5628,"0"0"-3095,0 0-1124,0 0-95,0 0-319,0 0-382,1 30 1352,3-21-1853,1 0 1,0 0-1,0 0 1,1-1 0,0 1-1,1-1 1,-1-1 0,2 1-1,10 8 1,1 3-46,43 45-28,13 11 3,-4 4 1,61 87-1,-70-69 123,-5 1 0,-3 4 1,-5 1-1,-5 3 0,50 176 1,-64-154-84,-6 3 1,8 132-1,-13 266-76,-20-484 8,-1 0 0,-2 0 0,-2-1 0,-2 0 0,-2 0 0,-2-1 0,-1 0 0,-3-1 0,-1-1 0,-3 0 0,0-2 0,-52 72 0,16-56 496,56-53-255,0-2-123,0 0-92,0 0-125,0-26-1923,0 9-2392,0-5-5951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5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2354 0 8586,'0'0'2371,"0"0"-872,0 0-517,-28 27-16,-6 7-616,-142 129 1059,-596 410 99,-50-70-1218,698-430-275,-238 133 93,333-191-161,29-15 40,0 0 0,-1 0 0,1 0 0,0 1 0,0-1 0,0 0 0,0 0 0,0 0 0,0 0 0,0 0 0,-1 0 0,1 0 0,0 0 0,0 0 0,0 0 0,0 0 0,-1 1 0,1-1 0,0 0 0,0 0 0,0 0 0,0 0 0,0 0 0,-1 0 0,1 0 0,0 0 0,0-1 0,0 1 0,0 0 0,-1 0 0,1 0 0,0 0 0,0 0 0,0 0 0,0 0 0,0 0 0,-1 0 0,1 0 0,0 0 0,0 0 0,0-1 0,0 1 0,0 0 0,0 0 0,0 0 0,0 0 0,-1 0 0,1-1 0,0 1 0,0 0 0,0 0 0,0 0 0,0 0 0,0 0 0,0-1 0,0 1 0,0 0 0,0 0 0,0 0 0,0 0 0,0-1 0,0 1 0,0 0 0,0 0 0,0 0 0,0 0 0,0-1 0,9-16-1074,16-17-1694,11-11-3072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5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66 316 1400,'0'0'4336,"0"0"-2806,0 0-626,0 0 467,0 0-219,0 0-559,-6-13-302,-20-43 83,23 48-302,0 0 0,1 0 1,0 0-1,1-1 0,0 1 1,0 0-1,1-1 0,0 1 1,0 0-1,2-12 0,0 4-83,-1 11 13,0-1 1,1 1-1,-1-1 1,1 1-1,1 0 1,-1 0-1,1 0 1,0 0-1,0 0 0,0 1 1,0-1-1,1 1 1,0 0-1,0 0 1,0 0-1,0 1 1,1-1-1,8-4 1,-5 3-3,0 0 1,1 1-1,-1 0 1,1 0-1,0 1 0,0 0 1,0 0-1,0 1 1,1 1-1,12-2 1,-14 3-2,-1 0 0,0 1 1,0-1-1,0 2 0,0-1 1,0 0-1,0 1 0,0 1 0,0-1 1,-1 1-1,1 0 0,-1 1 1,0-1-1,0 1 0,0 0 1,0 1-1,-1 0 0,1-1 1,-1 2-1,0-1 0,-1 1 0,7 9 1,-3-3-1,0 1 1,0-1 0,-1 2 0,-1-1-1,0 1 1,-1-1 0,-1 2-1,0-1 1,-1 0 0,0 1-1,1 19 1,-4-13-2,0-1 0,-1 0-1,-1 0 1,-1 0 0,-1 0 0,-1 0 0,-13 34-1,9-31-4,-2 0-1,0-1 0,-1 0 0,-2-1 0,0 0 0,-1-2 1,-1 1-1,-1-2 0,0 0 0,-1-1 0,-1-1 1,-1-1-1,0 0 0,-23 11 0,32-20-131,0 0 1,-1-1-1,1 0 1,-1-1-1,0-1 1,0 0-1,0 0 1,-21 1-1,34-33 58,1 24 159,1 0 0,0 0 0,0 1 0,1-1 0,-1 1 0,1 0 0,0 0 1,0 0-1,1 1 0,-1-1 0,8-3 0,56-29 825,-61 32-887,1 1 1,0 0-1,0 0 0,0 1 1,0 0-1,0 0 0,0 1 1,0 0-1,1 1 0,-1 0 1,0 0-1,1 1 0,-1 0 1,0 0-1,0 1 0,0 0 1,0 0-1,0 1 0,0 0 1,-1 0-1,1 1 0,-1 0 1,0 0-1,0 1 0,0 0 1,-1 0-1,0 1 0,10 10 1,43 47 515,-44-45-328,1-1 0,1 0 1,0-1-1,1-1 0,1 0 0,28 16 0,-45-30-226,0 0-1,1 1 0,-1-2 0,1 1 0,-1 0 1,1 0-1,-1-1 0,1 0 0,0 1 0,-1-1 1,1 0-1,0 0 0,-1-1 0,1 1 0,2-1 1,11-10-2884,-6-8-4866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2:5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0 369 6265,'0'0'1617,"0"0"-870,0 0 91,0 0 244,0 0-603,0 0-53,9 5 419,-3 0-670,0-1 0,0 1 0,0 0 0,-1 1 0,1-1 1,-1 1-1,-1 0 0,1 0 0,-1 1 0,0-1 0,-1 1 0,1 0 1,-1 0-1,3 12 0,8 41 637,-2 0 0,6 100 0,-22-239-759,1 41-251,1-43 0,3 71 162,0 1 1,0-1-1,0 0 0,1 1 0,1 0 0,0-1 0,0 1 1,1 0-1,7-13 0,-10 20 32,0-1 1,1 0-1,0 1 0,-1-1 1,1 1-1,0 0 1,0 0-1,0 0 0,1 0 1,-1 0-1,0 0 0,1 0 1,-1 1-1,1-1 1,0 1-1,-1-1 0,1 1 1,0 0-1,0 0 1,0 1-1,0-1 0,0 1 1,4-1-1,-4 2-3,1 0 0,-1 0 0,0 0 1,1 0-1,-1 0 0,0 1 0,0 0 0,0 0 0,0 0 0,0 0 0,0 0 1,0 0-1,-1 1 0,1-1 0,-1 1 0,0 0 0,0 0 0,4 6 1,13 24 31,-1 2 0,-1 0 1,-2 1-1,-2 0 0,16 71 1,-24-243-1732,-5 127 1593,0 1 1,1-1-1,0 1 0,1 0 1,0-1-1,0 1 0,4-10 1,-5 16 110,0 0 1,-1 0-1,1 1 0,0-1 1,0 0-1,0 1 1,0-1-1,1 1 1,-1-1-1,0 1 0,1 0 1,-1 0-1,1-1 1,-1 1-1,1 0 0,0 0 1,-1 0-1,1 1 1,0-1-1,0 0 1,-1 1-1,1-1 0,0 1 1,0-1-1,0 1 1,0 0-1,0 0 1,0 0-1,0 0 0,0 0 1,-1 0-1,1 1 1,0-1-1,0 1 1,0-1-1,0 1 0,-1 0 1,1-1-1,2 3 1,4 2 82,0 2 0,-1-1 0,0 1 1,0 0-1,0 1 0,-1-1 0,0 1 1,0 0-1,6 15 0,1-3 147,2 4 96,34 47 201,-47-67-513,0-1 0,1 0 0,0 0 0,0-1 0,0 1 0,0-1-1,0 1 1,1-1 0,-1 0 0,0 0 0,1 0 0,0-1-1,-1 1 1,1-1 0,0 0 0,0 0 0,5 0 0,-8-1-9,0 0 1,-1 0-1,1-1 1,0 1 0,0 0-1,-1-1 1,1 1-1,0-1 1,-1 1 0,1-1-1,0 1 1,-1-1-1,1 1 1,-1-1-1,1 0 1,-1 1 0,1-1-1,-1 0 1,1 1-1,-1-1 1,1 0-1,-1 0 1,0 1 0,0-1-1,1-1 1,5-24 43,-5 22-31,4-34-30,-1 0 1,-3-56-1,-1 68-47,0 26 60,0 0-1,0 0 1,0 0-1,0 1 0,0-1 1,0 0-1,0 0 1,0 0-1,0 1 0,0-1 1,1 0-1,-1 0 0,0 0 1,0 0-1,0 0 1,0 1-1,0-1 0,0 0 1,0 0-1,1 0 1,-1 0-1,0 0 0,0 0 1,0 1-1,0-1 0,0 0 1,1 0-1,-1 0 1,0 0-1,0 0 0,0 0 1,0 0-1,1 0 1,-1 0-1,0 0 0,0 0 1,0 0-1,1 0 0,-1 0 1,0 0-1,0 0 1,0 0-1,0 0 0,1 0 1,-1 0-1,0 0 1,0 0-1,0 0 0,0 0 1,1 0-1,-1-1 0,0 1 1,0 0-1,0 0 1,0 0-1,0 0 0,1 0 1,-1 0-1,0-1 1,0 1-1,0 0 0,0 0 1,0 0-1,0 0 0,0-1 1,0 1-1,0 0 1,0 0-1,10 13-64,-3 1 60,1 0 0,0 0 0,1-1 1,0 0-1,1-1 0,19 19 0,-23-25 9,1-1 1,-1 0-1,1-1 0,0 0 1,0 0-1,0 0 0,0-1 0,1 0 1,0 0-1,-1-1 0,1 0 1,0 0-1,0-1 0,0 0 1,10 0-1,-15-1-5,0 0 1,1 0-1,-1 0 0,0 0 1,0-1-1,1 1 0,-1-1 0,0 0 1,0 0-1,1 0 0,-1 0 1,0-1-1,0 1 0,4-3 1,-5 1 7,0 1 0,-1-1 1,1 1-1,-1-1 1,1 0-1,-1 0 1,0 1-1,0-1 1,0 0-1,0 0 0,0 0 1,-1 0-1,1 0 1,-1 0-1,0-1 1,0-3-1,0-1-27,0-1-1,0 0 1,-1 0 0,-1 0-1,1 1 1,-1-1-1,-1 1 1,1-1 0,-1 1-1,-1 0 1,0 0-1,0 0 1,0 1 0,-1-1-1,0 1 1,-1 0-1,1 1 1,-1-1 0,-1 1-1,1 0 1,-1 0-1,0 1 1,0 0 0,-9-4-1,4 1-110,0 1-1,0 1 0,0 0 1,-1 0-1,0 1 0,0 1 0,-1 0 1,1 1-1,-1 0 0,0 1 1,0 0-1,0 2 0,-19 0 1,32 1 130,-1 0 1,0-1 0,1 1 0,0 0 0,-1 0-1,1 0 1,0 0 0,-1 0 0,1 1-1,0-1 1,0 0 0,0 0 0,0 1 0,0-1-1,0 1 1,0-1 0,1 1 0,-1-1 0,1 1-1,-1 0 1,1-1 0,-1 1 0,1 0-1,0-1 1,0 1 0,0 0 0,0-1 0,0 3-1,2 50-21,0-48 28,0 0 0,0 0 0,1 0 0,-1 0 0,1-1-1,1 1 1,-1-1 0,1 0 0,0 0 0,0 0 0,0-1 0,1 1 0,-1-1 0,1 0 0,0-1 0,0 1 0,7 2 0,-2 0 35,0 0 1,0-1 0,1-1-1,0 0 1,0 0 0,1-1-1,-1 0 1,17 1 0,-18-3-7,0 0 0,1 0 0,-1-1 0,0-1 0,1 0 0,-1 0 0,0-1 0,0 0-1,0-1 1,0 0 0,-1 0 0,1-1 0,-1-1 0,1 1 0,-2-2 0,1 1 0,0-1 0,-1 0 0,0-1 0,-1 0 0,1 0 0,-1-1 0,-1 0 0,0 0 0,0 0 0,7-14 0,-2 3 87,-2 0-1,0 0 0,-1-1 0,-1 0 1,-1 0-1,6-36 0,-6 16-83,-3 0 0,-1-63-1,-3 96-29,1 0 0,-1 0 0,0 0 0,-1 0-1,0 0 1,0 0 0,-6-13 0,7 18 4,0 0 0,-1-1 0,1 1 1,-1 0-1,1 0 0,-1 0 0,0 0 0,1 0 1,-1 0-1,0 0 0,0 1 0,-1-1 1,1 0-1,0 1 0,0 0 0,-1 0 0,1 0 1,-1 0-1,1 0 0,-1 0 0,1 1 0,-1-1 1,0 1-1,-2-1 0,3 2-14,1 0-1,-1-1 1,1 1 0,-1 0-1,1 0 1,0 0 0,-1 0-1,1 0 1,0 0-1,0 0 1,0 0 0,0 1-1,0-1 1,0 0 0,0 1-1,0-1 1,0 1 0,1-1-1,-1 1 1,0-1-1,1 1 1,0 0 0,-1-1-1,1 1 1,0 0 0,0 2-1,-7 51-8,7-52 12,-2 36 11,1 1 0,2 0 0,2-1 0,11 63-1,-10-88-3,0 1-1,1 0 1,0-1-1,1 0 1,0-1-1,1 1 1,1-1-1,0 0 1,1-1-1,0 0 0,1-1 1,1 0-1,-1 0 1,2-1-1,14 11 1,-19-17-6,1 1 1,-1-1-1,1-1 0,0 1 1,0-1-1,0-1 0,0 0 1,0 0-1,12 1 1,-18-2-1,1-1 0,-1 0 0,1 0 0,0 0 0,-1 0 1,1 0-1,-1 0 0,1-1 0,0 1 0,-1-1 0,1 0 0,-1 1 1,1-1-1,-1 0 0,0-1 0,1 1 0,-1 0 0,0-1 1,0 1-1,0-1 0,0 0 0,0 0 0,0 0 0,-1 0 1,1 0-1,0 0 0,-1 0 0,0 0 0,1-1 0,-1 1 0,0 0 1,1-5-1,1-5-64,0 0 1,-1 0 0,-1-1-1,0 1 1,0-1 0,-1 1-1,-1 0 1,0-1 0,-1 1-1,0 0 1,-1-1 0,0 1-1,-1 1 1,0-1 0,-1 0-1,0 1 1,-1 0 0,0 0-1,-14-17 1,14 27-193,2 12 175,4 22 110,0-27-48,0 30 172,2 0-1,1 0 1,13 55-1,-12-74-109,1-1 0,1 0 0,0 0 0,1 0 0,0-1 0,1 0 0,1-1 0,1 0 0,20 24 0,-30-38-43,0 1 0,0-1 0,0 0 0,1 0 0,-1 1 0,0-1 0,0 0 0,1 0 0,-1 0 0,0 1 0,0-1 0,1 0 0,-1 0 1,0 0-1,0 0 0,1 0 0,-1 0 0,0 1 0,1-1 0,-1 0 0,0 0 0,1 0 0,-1 0 0,0 0 0,1 0 0,-1 0 0,0 0 0,0 0 0,1-1 0,-1 1 1,0 0-1,1 0 0,-1 0 0,0 0 0,0 0 0,1-1 0,6-12 21,0-26-6,-6 32-13,1-7-66,0 0 0,2 0 0,-1 0 0,1 1 0,1-1 0,12-23 0,-15 34 60,0-1 1,1 1 0,-1 0-1,1 1 1,-1-1 0,1 0-1,0 1 1,0-1 0,0 1-1,0 0 1,1 0 0,-1 0-1,0 1 1,1-1 0,0 1-1,-1-1 1,1 1 0,0 1-1,-1-1 1,1 0 0,0 1-1,0 0 1,0 0 0,-1 0-1,1 0 1,0 0 0,0 1-1,0 0 1,-1 0 0,8 2-1,-2 1 114,1 0 1,-1 1-1,0 0 0,0 0 0,-1 1 0,0 0 0,0 0 1,0 1-1,0 0 0,-1 0 0,0 1 0,-1 0 1,0 0-1,0 1 0,-1-1 0,0 1 0,0 1 0,-1-1 1,0 1-1,-1-1 0,0 1 0,-1 0 0,0 0 0,2 18 1,-5-24-102,1-1 1,-1 1 0,0-1 0,-1 1 0,1-1 0,0 1-1,-1-1 1,0 0 0,0 0 0,0 0 0,0 0 0,0 0 0,0 0-1,-1-1 1,0 1 0,1-1 0,-1 1 0,0-1 0,0 0-1,0 0 1,0-1 0,-1 1 0,1 0 0,0-1 0,-1 0 0,1 0-1,-6 1 1,-9 3 38,-1 0-1,1-2 1,-37 3-1,-44-5-436,99-1 308,0 0 1,-1-1-1,1 1 1,0 0-1,-1 0 1,1 0-1,0 0 1,0 0-1,-1 0 1,1-1-1,0 1 0,-1 0 1,1 0-1,0-1 1,0 1-1,-1 0 1,1 0-1,0-1 1,0 1-1,0 0 1,0 0-1,-1-1 1,1 1-1,0 0 0,0-1 1,0 1-1,0 0 1,0-1-1,0 1 1,0 0-1,0-1 1,0 1-1,0 0 1,0-1-1,0 1 1,0 0-1,0-1 0,0 1 1,0 0-1,0-1 1,0 1-1,0 0 1,1 0-1,-1-1 1,0 1-1,0 0 1,0-1-1,0 1 1,1 0-1,-1 0 0,0-1 1,1 1-1,9-11-4382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0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1 160 8466,'0'0'1704,"0"0"-730,0 0-544,0 0-73,0 0 307,0 0-132,11 21-96,39 62-140,-47-79-235,0 0-1,1 0 1,0-1 0,0 0 0,0 0-1,0 0 1,0 0 0,0 0-1,1-1 1,0 0 0,-1 0 0,1 0-1,0-1 1,0 1 0,0-1-1,0 0 1,0-1 0,0 1 0,0-1-1,0 0 1,0 0 0,0-1-1,6 0 1,8 0 76,-15 1-123,0-1 1,-1 1 0,1-1 0,-1 0 0,1 0-1,-1 0 1,0 0 0,1 0 0,-1-1 0,0 0-1,0 1 1,0-1 0,0 0 0,0-1 0,0 1-1,-1 0 1,1-1 0,-1 0 0,1 1 0,-1-1-1,0 0 1,0 0 0,-1 0 0,1-1 0,0 1-1,-1 0 1,0-1 0,0 1 0,0 0 0,0-1-1,-1 1 1,1-1 0,-1-4 0,2-1 15,-2 0 1,1-1-1,-1 1 0,-1 0 1,0-1-1,0 1 1,-1 0-1,0 0 1,0 0-1,-1 0 0,-8-17 1,6 17-78,0 1 1,-1-1 0,0 1-1,-1 1 1,1-1 0,-2 1-1,-9-8 1,13 12 17,0 0-1,0 0 1,-1 1 0,1-1 0,-1 1-1,1 0 1,-1 1 0,0-1 0,0 1-1,1 0 1,-1 0 0,0 1 0,0-1-1,0 1 1,0 0 0,-8 1 0,10 0 4,-1 1 0,1-1 0,0 1 0,0-1 0,0 1 1,0 0-1,1 0 0,-1 0 0,0 0 0,1 1 0,-1-1 0,1 1 1,0-1-1,0 1 0,0 0 0,0 0 0,1 0 0,-1 0 1,1 0-1,-1 0 0,1 1 0,0 3 0,-5 9-30,2 0-1,-5 34 1,7-40 45,1 1-1,0-1 1,1 0-1,0 1 0,0-1 1,1 0-1,1 1 1,3 13-1,-4-21 18,1 0 0,-1 1 0,1-1 0,0 0 0,0 0 0,0 0 0,1-1 1,-1 1-1,1 0 0,-1-1 0,1 0 0,0 1 0,0-1 0,0 0 0,0 0 0,0-1 0,1 1 0,-1-1 0,0 0 0,1 1 0,-1-1 0,1-1 0,-1 1 0,1-1 0,0 1 0,6-1 0,-7 0-48,23 2 201,45-3 0,-63 1-473,-1-1 0,0 0 0,0-1 0,0 0 0,0 0 0,0 0 0,0-1 0,0 0 0,-1 0 0,0-1 0,7-4 0,3-6-6139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0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1 220 11322,'0'0'1385,"0"0"-1185,0 0 56,0 0-104,42-138-88,0 103-64,-3 8-520,-6 7-5257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1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93 233 8250,'0'0'2511,"0"0"-995,0 0-65,0 0 111,0 0-514,0 0-234,12 12-130,41 39-55,-51-50-604,0 1-1,1 0 1,-1-1-1,1 1 1,-1-1-1,1 0 1,0 0-1,0 0 1,0 0 0,-1 0-1,1-1 1,0 1-1,0-1 1,0 0-1,0 0 1,0 0-1,0 0 1,0 0-1,0-1 1,0 1-1,0-1 1,-1 0-1,1 0 1,0 0-1,0 0 1,-1-1-1,1 1 1,-1-1 0,1 1-1,3-4 1,0 0-12,1-1 1,-1-1-1,0 1 1,-1-1-1,1 1 0,-1-2 1,7-13-1,-8 13-7,0 0 0,-1-1 0,0 1 0,-1-1-1,0 1 1,0-1 0,0 0 0,-1 0 0,-1 0-1,0 0 1,0 0 0,0 0 0,-4-16-1,2 20-22,1 0 0,-1 1 0,1-1 0,-1 1-1,0-1 1,-1 1 0,1 0 0,-1 0-1,0 0 1,0 0 0,0 0 0,-1 1 0,1 0-1,-1-1 1,0 1 0,0 1 0,0-1-1,0 0 1,0 1 0,0 0 0,-1 0 0,1 0-1,-1 1 1,0-1 0,1 1 0,-8-1-1,5 1 15,0 0-1,0 1 0,0-1 1,0 1-1,-1 1 0,1-1 1,0 1-1,0 1 0,0-1 1,0 1-1,0 1 0,1-1 0,-1 1 1,1 0-1,-1 0 0,1 1 1,0 0-1,0 0 0,-9 8 1,8-4 2,0 1-1,0-1 1,1 1 0,0 0 0,0 0-1,1 1 1,0 0 0,1 0 0,0 0 0,1 1-1,0-1 1,-3 16 0,4-11 26,-1 0 0,2 0 1,0 0-1,1 0 0,0 0 0,2-1 0,-1 1 1,2 0-1,7 27 0,-6-31-5,1-1 0,0 0-1,0 0 1,1-1 0,0 0-1,1 0 1,0 0 0,0-1 0,1 0-1,0 0 1,1 0 0,-1-2-1,19 12 1,-15-11-22,1 0-1,-1-1 1,1 0-1,1-1 1,-1 0-1,1-2 1,0 1-1,27 2 1,-31-6-198,0 1 0,0-1 0,0-1 0,0 0 0,0 0 0,0-1 0,0-1 0,0 1 0,-1-2 0,1 1 0,-1-1 0,0-1 0,9-5 0,28-24-5012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10298,'0'0'1905,"0"0"-1129,17 149-48,-4-62 696,1 8-776,4 5-152,-3 0 33,2-6-513,-2-10 40,-5-15-56,-3-9-184,-7-11-345,0-14-2431,-5-15-6362</inkml:trace>
  <inkml:trace contextRef="#ctx0" brushRef="#br0" timeOffset="1">0 688 11570,'0'0'2169,"0"0"-1481,0 0 720,0 0-671,144 0-337,-92 0-328,5-9 8,-1-2-160,19-16-344,-19 3-1953,-6-3-4384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9522,'0'0'2417,"0"0"-1801,0 0-560,0 0 432,-8 118 264,8-62 72,0 8 104,0 12-480,3 4-63,4 4-185,-2-2-152,3-1 72,-1-8-120,1-6-8,-4-12-609,-1-6-1543,-1-18-1801,-2-15-2512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1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9930,'0'0'1332,"0"0"-841,0 0-155,0 0 544,0 0 81,22 0 174,366-1 1126,-370 1-2253,-1-1-1,1-1 0,-1 0 0,1-2 1,-1 0-1,30-11 0,-45 13-185,1 1 0,-1-1 1,0 1-1,0-1 0,0 1 0,-1-1 0,1 0 1,0 0-1,-1 0 0,1 0 0,-1 0 0,0 0 0,1-1 1,-1 1-1,0 0 0,0-1 0,-1 1 0,1-1 1,0 1-1,-1-1 0,0 1 0,1-1 0,-1-2 0,1-15-4977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2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7522,'0'0'2888,"0"0"-1459,0 0-733,0 0-286,0 0 3,0 0 112,-1 18 59,24 909 3276,-23-918-3841,0-6-6,0 0 1,0 0 0,0 0-1,0 0 1,0 0-1,1 0 1,-1 0 0,1 0-1,0-1 1,0 1-1,0 0 1,2 3 0,-3-6-37,1 0 0,-1 0 1,0 1-1,1-1 1,-1 0-1,1 0 0,-1 0 1,1 0-1,-1 0 1,0 0-1,1 0 0,-1 0 1,1-1-1,-1 1 0,1 0 1,-1 0-1,0 0 1,1 0-1,-1 0 0,1-1 1,-1 1-1,0 0 1,1 0-1,-1-1 0,0 1 1,1 0-1,-1-1 0,0 1 1,0 0-1,1-1 1,-1 1-1,0 0 0,0-1 1,0 1-1,1-1 1,-1 1-1,0 0 0,0-1 1,10-19-3276,-9 18 2289,4-13-7260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5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5297,'0'0'1510,"0"0"-238,0 0 27,0 0-71,0 0-138,0 0-434,3 1 2658,17 10-3349,200 239 1789,-212-241-1707,-4-7-23,-2 1 0,1 0 1,0 0-1,0 0 0,-1 0 0,0 0 0,0 0 0,0 1 0,0-1 0,0 1 0,-1-1 0,1 1 0,1 6 0,-3-10 31,0 0-38,0 0-33,0 0-80,0 0-183,0 0-229,0-13-5148,0 2 1243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 1400,'0'0'3970,"0"0"-2417,0 0-856,0 0-146,0 0 352,0 0 165,-4 5-294,-34 40 791,-57 91 0,-14 18 464,91-134-2023,8-9 2,0 1 1,0 0-1,1 1 0,1-1 0,0 2 1,0-1-1,-5 18 0,15-28 1041,7-7-1419,9-9-2846,-8 0-1776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6785,'0'0'2130,"0"0"-640,0 0-166,0 0-426,0 0-274,0 0-215,18 24 2177,76 108-1308,-70-94-1190,2 0 0,2-1 0,1-2 0,56 51 0,-50-63 344,-35-23-357,0 0-47,0 0-19,0-3-100,0-36-2889,0 19-1495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0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1 5233,'0'0'1098,"0"0"-263,0 0 343,0 0-27,0 0-205,0 0-110,-11 15-129,-166 270 1889,157-249-2242,9-19-158,1 2-1,1-1 1,0 1 0,2 0 0,-11 37 0,18-44-1385,0-8-2101,0 3-4275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46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2691 1 7178,'0'0'2137,"0"0"-704,0 0-244,0 0-239,0 0-265,-26 16 99,-161 112 397,-936 599-745,214-214-351,750-425-19,-122 77 172,275-160-263,45-19-834,57-39-2168,-51 25-2142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5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204 297 5313,'0'0'2826,"0"0"-809,0 0-426,0 0-211,0 0-47,-10-2-426,5 2-804,0-1 0,0 1 0,0-1 1,0 0-1,1-1 0,-1 1 0,1-1 0,-1 0 0,1 0 0,-1-1 0,1 1 0,0-1 0,0 0 0,0 0 0,0 0 0,1-1 0,0 1 0,-1-1 0,1 0 0,0 0 0,1 0 1,-1 0-1,1 0 0,-1-1 0,1 1 0,1-1 0,-1 0 0,-1-5 0,2 3-108,-1-1-1,1 1 1,1 0-1,-1 0 1,1-1 0,0 1-1,1 0 1,0 0 0,0-1-1,1 1 1,0 0 0,0 0-1,0 0 1,1 1 0,0-1-1,0 0 1,1 1-1,0 0 1,0 0 0,9-10-1,-8 11-14,1 0-1,0 0 0,1 0 0,-1 1 0,1 0 1,0 0-1,0 1 0,0 0 0,1 0 1,-1 1-1,1 0 0,-1 0 0,1 0 0,0 1 1,0 1-1,0-1 0,-1 1 0,1 0 1,10 2-1,-12 0 18,-1-1-1,1 1 1,-1 0 0,0 0 0,1 1 0,-1-1 0,0 1-1,-1 0 1,1 1 0,0-1 0,-1 1 0,0 0-1,0 0 1,0 1 0,0-1 0,-1 1 0,0-1-1,0 1 1,0 0 0,0 0 0,-1 1 0,0-1 0,0 0-1,1 7 1,3 7-5,0 1 0,-2 0 1,0 0-1,-2 1 0,1 30 0,-4-28 12,-1 0 0,0-1 0,-2 1 0,0-1 0,-2 0 0,-1 0-1,0-1 1,-1 1 0,-2-2 0,0 1 0,-1-1 0,-1-1 0,-28 35 0,21-29-22,-1-2 0,-2-1 0,-28 25 1,42-40-69,0-1 0,-1 0 1,1 0-1,-1-1 1,-1 0-1,1-1 0,0 0 1,-1 0-1,0-1 1,0 0-1,0-1 0,0 0 1,-15 1-1,23-4 24,1 1 0,-1-1 0,1 1 0,0-1 0,-1 0 0,1 1-1,0-1 1,0 0 0,0 0 0,-1 0 0,1 0 0,0 0 0,0 0 0,0 0 0,0 0-1,1 0 1,-1 0 0,0-1 0,0 1 0,1 0 0,-1-1 0,1 1 0,-1 0 0,1-1-1,0 1 1,-1-1 0,1 1 0,0-1 0,0 1 0,0 0 0,0-2 0,0 0 37,-1 0 0,1 0 0,0 0 1,0 0-1,1 0 0,-1 0 0,0 0 1,1 0-1,0 0 0,0 1 0,0-1 0,0 0 1,0 1-1,0-1 0,1 0 0,1-2 1,2 0 102,1 1 1,-1 0-1,1 0 0,0 1 1,0 0-1,0 0 1,0 0-1,0 1 0,1 0 1,-1 0-1,1 0 1,0 1-1,-1 0 1,1 0-1,0 1 0,0 0 1,12 1-1,9 2 214,-1 2 1,1 1-1,26 9 0,-14-3-348,-27-10-3,0 1 0,-1-2-1,1 0 1,26-1 0,-13 0-710,9 0-1925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12171,'0'0'2232,"0"0"-1792,0 0 744,0 0-263,123 126-273,-68-77 216,6 2-392,4 0-200,1-4 168,-1-5-368,-9-4-72,-4-7 0,-12-9-248,-10-10 16,-18-12-984,-10-16-1985,-2-11-4408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57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10642,'0'0'5217,"0"0"-4256,0 0-841,0 0-48,0 0-72,0 0 8,0 0-104,47 36 48,-27-54-1545,-3-7-2968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58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79 7258,'0'0'1596,"0"0"-873,0 0-76,0 0 427,-4 20-125,-7 39 348,-6 118 0,16-151-1018,2-1 1,1 0 0,1 1-1,1-1 1,14 48 0,-14-63-266,0 1 1,1-1-1,1 0 1,-1 0-1,1-1 0,1 0 1,0 0-1,0 0 1,1-1-1,0 0 1,1 0-1,-1-1 1,1 0-1,1-1 1,18 11-1,-19-13-7,0 0-1,0 0 0,1-1 0,0 0 1,-1 0-1,1-1 0,0 0 1,0-1-1,18 0 0,-23-1-3,0-1 0,0 1 0,0-1 0,-1 0 0,1-1 0,0 1 0,0-1 0,-1 0 0,1 0 0,0 0 0,-1-1 0,0 1 0,0-1 0,0 0 0,0 0 0,0-1 0,-1 1 0,1-1 0,-1 0 0,5-8 0,1-3 11,-1-1 0,0 0 0,-1 0 0,-1-1 0,-1 0 0,0 0 0,-2-1 0,3-17 0,-2-18 7,-3-74 0,-1 113 4,-2 0 0,1 0 1,-2-1-1,0 1 1,-1 1-1,0-1 1,-1 1-1,0-1 0,-1 1 1,-1 1-1,0-1 1,-1 1-1,0 0 0,-14-15 1,13 18 16,0 1 0,0-1 0,0 2 0,-1-1 0,0 2 0,-1-1 1,1 1-1,-1 1 0,0 0 0,-1 0 0,1 1 0,-1 0 0,0 1 0,0 1 0,0 0 0,0 1 0,-14-1 1,15 2-38,-1 0 1,1 1 0,0 0 0,0 1 0,1 0-1,-22 7 1,26-6-39,0 0 1,0 0-1,0 1 0,0 0 0,1 0 0,-1 1 0,1-1 0,0 1 0,1 0 0,-1 0 1,1 1-1,-6 9 0,5-6-428,1 0 1,-1 1 0,2-1-1,0 1 1,0 0 0,0 0-1,2 0 1,-1 0 0,1 0-1,0 16 1,1 8-4350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58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10666,'0'0'1885,"0"0"-1024,0 0-193,0 0 366,0 0-263,0 0-263,6-5-328,2-1-130,1 0 1,0 1-1,0-1 1,0 2 0,1 0-1,-1 0 1,1 0-1,0 1 1,20-3-1,2 2 35,1 1-1,34 1 1,-62 2-83,0 0 1,0 0-1,0 1 1,-1 0-1,1-1 1,0 2-1,0-1 1,-1 0-1,1 1 1,-1 0-1,1 0 1,-1 1-1,0-1 1,1 1-1,-1 0 1,-1 0-1,1 0 1,0 0-1,-1 1 1,0-1-1,0 1 1,0 0-1,0 0 1,0 0-1,-1 1 1,0-1-1,0 1 1,0-1-1,0 1 1,1 6-1,-1-1 10,-1-1-1,1 0 1,-2 0-1,1 1 1,-1-1 0,-1 0-1,0 1 1,0-1-1,-1 0 1,0 0-1,0 0 1,-1 0 0,0 0-1,-1-1 1,-5 11-1,-62 89 17,48-79-33,3 2 0,0 0 0,2 1 0,2 1 0,-20 53 0,35-83 5,0-1 1,1 1 0,-1 0 0,0 0-1,1-1 1,-1 1 0,1 0 0,0 0-1,0 0 1,0 0 0,0-1-1,1 1 1,-1 0 0,1 0 0,0 0-1,0-1 1,0 1 0,0 0 0,0-1-1,0 1 1,1-1 0,-1 1 0,1-1-1,0 0 1,1 2 0,2 0 1,0-1 0,1 0 0,-1 0 0,0-1 0,1 1 0,-1-1 0,1 0 0,0-1 0,0 0 1,0 0-1,7 1 0,24 1 88,51-3 1,-43 0-3,-28-1-323,-1-1 1,1 0-1,0-2 0,0 1 1,-1-2-1,0 0 0,0-2 1,27-13-1,-37 17-117,50-25-5791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3:59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27 11330,'0'0'1454,"0"0"-830,0 0-28,0 0 438,0 0-298,-22-5-360,-70-14-264,87 18-107,0 0 1,0 1-1,-1-1 0,1 1 0,0 0 0,-1 1 0,1-1 1,0 1-1,-1 0 0,1 1 0,0-1 0,0 1 1,0 0-1,0 0 0,1 1 0,-1-1 0,0 1 0,1 0 1,0 0-1,0 1 0,0-1 0,0 1 0,0 0 1,1 0-1,-1 0 0,1 1 0,0-1 0,1 1 1,-5 8-1,2-3-18,1 2 1,0-1 0,0 0 0,1 1 0,1-1-1,0 1 1,0 0 0,1 0 0,0 0 0,3 24-1,-1-34 14,-1 1 0,1 0 0,0 0 0,-1 0 0,2 0-1,-1-1 1,0 1 0,0-1 0,1 1 0,0-1 0,-1 1-1,1-1 1,0 0 0,0 0 0,0 0 0,0 0 0,1 0-1,3 3 1,-1-3 1,0 1 0,0-1 0,0 0 0,1 0 0,-1-1 0,0 1-1,1-1 1,-1 0 0,9 0 0,-5-1-6,0 0 0,0 0 0,0-1 1,0 0-1,0-1 0,-1 0 0,1 0 0,-1-1 0,1 0 0,-1 0 0,0-1 0,11-7 0,-7 1-8,-1 0-1,-1-2 0,1 1 0,-2-1 0,1-1 0,-2 0 0,13-24 0,-16 27 53,1-1 0,-2 0 0,0 0 0,0 0 0,-1 0 0,0-1 0,-1 1 0,0-1 0,0-13 0,48 383 1439,0-20-202,-46-289-1101,7 155 640,-11-204-913,-2-31-3845,-3 7-3641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0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9418,'0'0'2455,"0"0"-1385,0 0-685,0 0 155,0 0 386,0 0-287,13 12 13,23-6-243,1 0 0,-1-2 0,1-2 0,-1-2 1,61-6-1,-93 6-381,29-4 24,-1-2 1,62-18-1,-11 1-13,-80 23-5025,-5 0 98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1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0 720,'0'0'8227,"0"0"-5592,0 0-1878,0 0-161,0 0 36,-1 9-191,-1 16-69,2 0 1,1 0-1,1 0 0,1 0 0,1 0 0,9 30 0,6 41 452,-9-19-36,1 100 0,15-177-1964,-7-7-1538,2-5-3311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1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0 452 5673,'0'0'4142,"0"0"-2449,0 0-997,0 0-80,0-20 103,15-288 1565,-10 225-2230,-3 48-29,-2 30-21,0 13-11,6 102 421,21 127-1,-5-65 26,-14-111-447,-8-61-13,0 0 1,0 0-1,-1 0 0,1 1 1,0-1-1,0 0 0,0 0 0,0 0 1,0 0-1,0 0 0,0 0 1,0 1-1,0-1 0,0 0 1,1 0-1,-1 0 0,0 0 0,0 0 1,0 0-1,0 0 0,0 1 1,0-1-1,0 0 0,0 0 1,0 0-1,0 0 0,0 0 1,0 0-1,0 0 0,1 0 0,-1 0 1,0 0-1,0 1 0,0-1 1,0 0-1,0 0 0,0 0 1,0 0-1,1 0 0,-1 0 1,0 0-1,0 0 0,0 0 0,0 0 1,0 0-1,0 0 0,0 0 1,1 0-1,-1 0 0,0 0 1,0 0-1,0 0 0,0 0 1,0 0-1,0 0 0,0-1 0,1 1 1,-1 0-1,0 0 0,7-9-1260,3-13-1997,-2-7-3661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6569,'0'0'834,"0"0"-354,0 0 584,-6 21 479,3-9-1372,-11 40 1174,2 1 0,-9 102-1,19-127-889,2-1-1,2 1 0,7 49 1,-6-68-417,-1-1 1,1 0-1,0 1 1,0-1-1,1-1 1,0 1-1,1 0 1,0-1-1,0 0 1,0 0-1,1-1 1,0 1 0,0-1-1,1 0 1,0-1-1,9 6 1,-8-6-35,0 0 1,0-1-1,0 0 0,0-1 1,1 0-1,0 0 1,-1 0-1,1-1 0,0-1 1,0 0-1,1 0 1,-1 0-1,0-1 1,0-1-1,0 1 0,0-2 1,16-3-1,-19 3 4,0 0-1,0-1 1,0 0-1,0 0 1,0 0 0,-1-1-1,0 0 1,1 0-1,-1 0 1,-1 0-1,1-1 1,-1 0-1,1 0 1,-1 0 0,-1-1-1,1 0 1,-1 1-1,0-1 1,0 0-1,-1 0 1,0 0-1,0-1 1,0 1 0,-1-1-1,1-6 1,-1 7-4,0 0 0,-1 0 0,1 1 0,-1-1 0,-1 0 0,1 0 0,-1 1 0,0-1-1,0 0 1,-1 1 0,1-1 0,-1 1 0,-1-1 0,1 1 0,-1 0 0,0 0 0,0 0 0,0 1 0,-7-9 0,4 8 7,0 0 0,0 1-1,-1-1 1,0 1 0,1 0-1,-2 1 1,1 0 0,0 0 0,0 0-1,-1 1 1,1 0 0,-1 1-1,0 0 1,-10-1 0,8 1-6,0 0-1,0 1 1,1 0 0,-1 1 0,0-1 0,0 2 0,0 0-1,1 0 1,-12 4 0,17-4-8,0 0 0,1 1 0,-1-1-1,0 1 1,1 0 0,0 0 0,-1 0 0,1 0 0,0 1 0,1-1-1,-1 1 1,1 0 0,-1 0 0,1-1 0,0 2 0,0-1 0,1 0-1,-1 0 1,1 0 0,0 1 0,0-1 0,0 7 0,-1-3-163,1 0 1,0 0 0,0 1-1,1-1 1,0 0 0,1 1-1,-1-1 1,1 0-1,1 1 1,0-1 0,0 0-1,1 0 1,0 0 0,0-1-1,0 1 1,1-1 0,1 1-1,-1-1 1,7 8-1,21 15-3632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2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12243,'0'0'3232,"0"0"-1807,0 0-1105,0 0-216,0 0-104,0 0 0,0 0-288,20 25-1401,-7-25-2800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2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51 130 12323,'0'0'1493,"0"0"-1029,0 0-344,-7 23 83,-5 7-65,6-15-31,1 0 0,0 0 0,1 1 0,1 0 0,0 0 0,-1 30 0,3-22 49,1 1 0,1-1-1,0 0 1,2 1 0,1-1 0,1 0-1,15 43 1,-15-56-141,0 0 1,1-1-1,0 1 0,0-1 0,1-1 0,0 1 1,1-1-1,0 0 0,0-1 0,1 0 0,0 0 1,1-1-1,-1 0 0,1 0 0,1-1 0,-1-1 1,1 0-1,13 4 0,-13-5-9,0 0 1,1-2-1,-1 1 0,0-1 1,1-1-1,0 0 0,-1-1 1,1 0-1,21-3 0,-26 1 2,0 1-1,0-1 1,0-1-1,0 1 0,0-1 1,-1-1-1,1 1 1,-1-1-1,0 0 1,0 0-1,0-1 0,-1 0 1,0 0-1,0 0 1,0-1-1,6-7 0,-3-1 4,0 0 0,-1 0-1,0-1 1,-1 0-1,-1 0 1,0 0 0,-1-1-1,-1 0 1,2-18-1,-2-10 35,-2 1-1,-4-51 0,1 76 6,-1 0 0,0 0-1,-1 0 1,-2 0 0,1 1 0,-2 0-1,0 0 1,-1 1 0,-1-1 0,0 2-1,-17-21 1,21 29-17,0 0-1,-1 0 1,0 1-1,0 0 1,-1 0-1,0 0 1,0 1-1,0 0 1,-1 1 0,0-1-1,0 1 1,0 1-1,0-1 1,0 2-1,-1-1 1,1 1-1,-1 0 1,0 1-1,0 0 1,1 0-1,-1 1 1,0 0-1,0 1 1,0 0 0,-12 2-1,16-1-38,-1 1 1,0-1-1,1 1 1,0 0-1,-1 1 1,1-1-1,0 1 1,1 0-1,-1 0 1,1 1-1,0-1 1,0 1-1,0 0 0,1 0 1,-1 0-1,1 1 1,0-1-1,-2 8 1,-2 3-117,2-1 0,0 1 0,0 0 0,2 0 1,-3 32-1,4-4-2487,4 53 1,6-39-5138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7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10490,'0'0'1825,"0"0"-969,0 0 416,0 0 248,0 0-407,55-129-545,-43 109-24,0 2-320,-2 5 16,-2 2 56,-3 4-248,0 5-56,-3-1 8,1 3-320,4 0 16,3 3-976,-3 14-1505,-2 1-3936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7602,'0'0'7841,"0"0"-6832,0 0-681,0 0 560,0 0-736,0 0 320,-109 129-120,82-75-344,2 3 296,3 1-296,4-4 64,4-10-8,4-6-64,7-11-8,3-19-752,5-8-1697,12 0-3976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3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91 12827,'0'0'1792,"0"0"-1042,0 0-321,0 0 84,0 0 162,-17 22-337,-49 71-236,63-86-90,0 0 0,0 0 0,1 0 0,0 0 0,0 1 0,0-1 0,1 0 0,0 1 0,1-1 0,0 1 0,0-1 0,0 1 0,1-1 0,0 1 0,1-1 0,-1 1 0,1-1 0,1 0 0,0 0 0,0 0 0,5 10 0,0 0 4,1 0-1,1-1 1,0 0-1,1 0 0,1-1 1,0 0-1,1-1 0,0-1 1,1 0-1,18 13 0,-21-18-14,1-1-1,0 0 1,0-1-1,1 0 0,0 0 1,0-2-1,0 1 0,1-2 1,-1 0-1,1 0 1,0-2-1,-1 1 0,1-2 1,22-1-1,-29 0 25,0 0-1,0-1 0,0 0 1,0-1-1,-1 1 0,1-1 1,-1 0-1,0-1 0,1 0 1,-2 0-1,1 0 1,0 0-1,-1-1 0,0 0 1,0 0-1,0-1 0,-1 1 1,0-1-1,0 0 0,0 0 1,-1 0-1,0-1 1,0 1-1,0-1 0,2-9 1,2-9 55,-1-1 1,-1 0 0,-1 0-1,-1 0 1,-1-40 0,-2 52-24,-1 0 1,0 0-1,-1 1 1,-1-1-1,0 0 1,-1 1-1,0-1 1,-1 1-1,-1 0 1,0 1-1,-1 0 1,-13-20 0,13 23-52,0 1 0,0 0 0,-1 0 1,0 1-1,0 0 0,-1 0 1,0 1-1,0 0 0,-1 1 0,1 0 1,-1 0-1,0 1 0,-1 0 1,1 1-1,-1 0 0,-19-2 1,18 3-64,-1 1 0,0 0 1,0 1-1,0 1 0,0 0 1,0 1-1,0 0 0,-22 7 1,29-6-109,0-1 1,0 1-1,0 1 1,0-1-1,0 1 1,1 0-1,0 0 1,-1 1 0,2-1-1,-1 1 1,0 0-1,1 1 1,0-1-1,0 1 1,1 0-1,0 0 1,-5 12-1,-5 22-2906,9-4-2727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39 11931,'0'0'2712,"0"0"-1117,0 0-807,0 0 23,0 0-293,0 0-341,-18-7-12,-60-21-109,76 27-53,0 0-1,0 1 0,0 0 1,0-1-1,-1 1 1,1 0-1,0 0 0,0 0 1,0 0-1,0 0 1,0 1-1,-1-1 0,1 1 1,0-1-1,0 1 0,0 0 1,0 0-1,0 0 1,1 0-1,-1 0 0,0 0 1,-3 3-1,2 0 0,-1 0 1,1 0-1,0 1 0,0-1 1,1 1-1,-4 7 0,1-1 1,-2 4-9,0 1 1,1 0-1,0 0 1,2 0-1,0 1 1,1 0-1,0 0 1,2 0-1,0 33 1,1-46-3,0 0 0,0 0 0,1 0 0,0 0 0,0 0 1,0 0-1,0-1 0,0 1 0,1 0 0,-1-1 0,1 1 0,0-1 0,0 1 0,0-1 0,1 0 1,5 6-1,-3-5-25,0 0 1,1 1-1,0-2 0,0 1 1,0-1-1,0 0 1,1 0-1,-1-1 1,8 3-1,3-1-75,0-1 0,1 0-1,-1-2 1,1 0 0,0 0 0,33-5-1,-45 3 34,-1 0 0,0 0 0,0 0 0,0-1 0,0 0 0,0 0 0,0 0 0,0-1 0,0 1 0,-1-1 0,1 0 0,-1-1 0,0 1 0,0-1 0,0 0 0,-1 0-1,1 0 1,-1 0 0,0 0 0,0-1 0,-1 0 0,1 1 0,-1-1 0,2-7 0,1-4 279,0-1 0,-2 0 0,0 0 0,-1 0 0,-1 0 0,-1-18 0,0 203 788,29 243-1,9-135-288,-38-276-716,0 0 0,0 0 0,0 0 0,1 0-1,-1 0 1,0 0 0,0-1 0,0 1 0,0 0 0,0 0-1,0 0 1,0 0 0,0 0 0,0 0 0,1 0 0,-1 0 0,0 0-1,0 0 1,0 0 0,0-1 0,0 1 0,0 0 0,1 0-1,-1 0 1,0 0 0,0 0 0,0 0 0,0 0 0,0 0-1,0 0 1,1 0 0,-1 0 0,0 0 0,0 0 0,0 1 0,0-1-1,0 0 1,0 0 0,1 0 0,-1 0 0,0 0 0,0 0-1,0 0 1,0 0 0,0 0 0,4-14-1235,-1-12-2816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4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9378,'0'0'2103,"0"0"-988,0 0-586,0 0-71,0 0 313,0 0 198,14 0-281,557 0 2081,-571-1-2798,0 1 1,1 0-1,-1 0 0,0 0 1,1 0-1,-1 0 0,0 0 1,1 0-1,-1 0 0,0 0 1,1 0-1,-1 0 0,0 0 1,1 0-1,-1 0 0,0 0 1,1 0-1,-1 0 0,0 0 1,1 1-1,-1-1 0,0 0 1,0 0-1,1 0 0,-1 1 1,0-1-1,0 0 0,1 0 1,-1 0-1,0 1 1,0-1-1,1 0 0,-1 1 1,0-1-1,0 0 0,0 0 1,0 1-1,0-1 0,1 0 1,-1 1-1,0-1 0,0 0 1,0 1-1,0-1 0,0 0 1,0 1-1,0-1 0,0 0 1,0 1-1,0-1 0,0 0 1,0 1-1,-1-1 0,1 0 1,0 1-1,-16 13-5325,-5-10-4987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5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6025,'0'0'1439,"0"0"244,0 0 212,0 0-228,22 3-189,181 14 1772,-124-16-2640,82-2-2260,-161 1-4105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8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26 516 9738,'0'0'1318,"0"0"-486,0 0-341,0-23 422,2-178 1522,0 144-2120,1 20 77,-2-1 0,-2 1-1,-6-46 1,6 78-335,0 1 1,0-1-1,-1 1 0,1 0 1,-1 0-1,0 0 1,-3-5-1,0 26-69,-1 102 25,11 135 1,-3-211-13,0 19 24,8 293-59,-8-351-111,5-11-540,12-33-1855,-6 8-1993,2-8-5215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8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7 130 8090,'0'0'1987,"0"0"-1151,0 0-247,0 0 218,-1 21-220,-4 65-68,5-80-459,0-1 0,0 1 0,0-1 0,1 1 0,0-1 0,0 0 0,0 0 0,1 1 0,-1-1 0,1 0 0,0 0 0,1 0 0,-1-1 0,1 1 0,0 0 1,0-1-1,1 0 0,-1 0 0,1 0 0,0 0 0,0 0 0,0-1 0,0 0 0,1 0 0,0 0 0,-1 0 0,1-1 0,5 2 0,5 1 115,-1 0-1,1-2 1,-1 0-1,1-1 1,0 0 0,0-1-1,29-2 1,-37 1-127,1-2 0,-1 1 1,0-1-1,0 0 0,0 0 0,0-1 1,-1 0-1,1 0 0,-1 0 0,0-1 1,1 0-1,-2 0 0,1-1 0,0 0 1,-1 0-1,0 0 0,0 0 0,-1-1 1,1 0-1,-1 0 0,6-11 0,-5 6 32,0 0-1,0 0 0,-1 0 1,-1 0-1,0-1 0,0 1 1,-1-1-1,-1 0 0,0 0 0,0 0 1,-1 0-1,-3-20 0,2 26-46,-1 0 0,0 1 0,0-1 0,-1 1 1,1-1-1,-1 1 0,0 0 0,-1 0 0,1 0 0,-1 1 0,0-1 0,0 1 0,0 0 0,-1 0 0,0 0 0,1 1 0,-1-1 0,0 1 0,-6-2 0,2 0-29,-1 1 0,1 0 1,-1 1-1,1 0 0,-1 0 0,0 1 0,0 0 1,-1 1-1,1 0 0,-14 1 0,20 1-37,0-1 1,1 1-1,-1 0 0,1 0 1,-1 0-1,1 1 0,-1-1 1,1 1-1,0 0 0,0 0 1,0 0-1,0 0 0,0 1 1,0-1-1,1 1 0,-1 0 1,1-1-1,0 1 0,-4 6 1,-2 4-515,1 1 1,1 0 0,-7 21 0,9-24-45,-12 34-3457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8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23 8554,'0'0'1912,"0"0"-1256,0 0-336,0 0 401,0 0-167,-12 22-116,-39 70-61,48-87-297,1 1-1,0-1 1,0 0-1,0 1 1,1-1-1,0 1 1,0 0-1,0-1 1,1 1-1,0 0 0,0 0 1,1 5-1,0 9 294,-1-11-305,1 1 0,0 0 1,1-1-1,0 0 0,1 1 1,0-1-1,0 0 0,1 0 1,0 0-1,0-1 0,1 1 1,0-1-1,1 0 0,0-1 0,0 1 1,1-1-1,-1 0 0,2-1 1,-1 0-1,13 9 0,-11-9-40,0-1-1,1 0 0,-1 0 0,1-1 0,0 0 0,0-1 1,1 0-1,-1 0 0,0-1 0,1-1 0,0 0 1,-1 0-1,1-1 0,0 0 0,-1-1 0,1 0 1,-1-1-1,19-5 0,-22 4 8,0 0 0,-1-1 0,1 0 0,-1 0 0,0 0 0,0-1 0,-1 0 0,1 0 1,-1 0-1,0-1 0,0 0 0,-1 0 0,1 0 0,-2 0 0,1-1 0,-1 1 0,1-1 0,-2 0 0,1 0 0,-1 0 0,0-1 0,-1 1 0,2-12 0,-2 8 16,0 1-1,0-1 1,-1 0-1,0 0 0,-1 0 1,0 0-1,-1 1 0,0-1 1,-1 1-1,0-1 0,0 1 1,-1 0-1,-1 0 0,1 0 1,-11-14-1,6 12-12,-2 1 1,1 0-1,-1 0 0,0 2 0,-1-1 1,-1 1-1,-17-10 0,22 15-16,-1 0-1,1 0 0,-1 1 0,0 0 1,0 0-1,0 1 0,0 0 0,0 1 1,0 0-1,0 0 0,-1 1 1,1 0-1,-11 2 0,16-1-33,1 1 0,-1-1 0,1 1 0,0-1-1,0 1 1,0 0 0,0 0 0,0 0 0,0 0 0,1 1 0,-1-1-1,1 1 1,-1 0 0,1 0 0,0 0 0,0 0 0,0 0 0,0 0-1,1 0 1,0 0 0,-1 1 0,1-1 0,0 1 0,-1 5 0,-1 7-501,0 0 0,1 1 1,0 29-1,5 1-2841,9-8-2876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9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15843,'0'0'2169,"0"0"-1817,0 0-192,0 0-160,0 0 0,0 0-96,0 0 96,39 7-560,-19-12-2233,-3-10-7065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09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0 10066,'0'0'1091,"0"0"-539,0 0-264,0 0 447,-17 21 23,-57 70-312,66-79-302,1 0 0,0 1 1,1 0-1,0 0 0,1 0 0,0 1 0,1-1 0,1 1 0,0 0 0,1 0 0,1 1 0,0-1 0,1 17 1,0-7 66,-1-9-126,1 1 1,0 0 0,2 0-1,0-1 1,0 1 0,2 0-1,0-1 1,8 22 0,-8-29-77,1 1 1,-1-1 0,2 0 0,-1 0 0,1 0 0,0-1-1,0 0 1,1 0 0,0-1 0,1 0 0,-1 0 0,1 0-1,0-1 1,0 0 0,12 4 0,-13-5-3,1-1 0,0 0-1,-1-1 1,1 0 0,1 0 0,-1-1 0,0 0 0,0 0-1,0-1 1,1 0 0,-1 0 0,0-1 0,12-2 0,-13 1 5,-1 0 0,0-1 1,0 1-1,-1-1 1,1 0-1,0 0 1,-1-1-1,0 0 1,0 0-1,0 0 1,0 0-1,-1-1 1,0 0-1,0 0 1,0 0-1,0 0 1,4-10-1,-1 0 66,-1-1 1,0 0-1,-1 0 0,-1-1 0,0 1 0,-2-1 1,1 0-1,-2 0 0,-1 0 0,0 0 1,-1 0-1,0 0 0,-2 0 0,0 1 1,0-1-1,-2 1 0,0-1 0,-1 2 1,-1-1-1,0 1 0,-1 0 0,-1 0 1,0 1-1,-1 0 0,0 0 0,-1 1 1,-1 1-1,0 0 0,-1 1 0,0 0 0,0 1 1,-16-9-1,21 14-81,1 2-1,-1-1 1,0 1 0,0 0 0,0 1 0,0 0-1,-1 0 1,1 1 0,-1 0 0,1 0-1,-1 1 1,-11 1 0,16-1-36,0 1 0,0-1-1,0 1 1,0 0 0,1 1 0,-1-1 0,0 1 0,0 0 0,1-1 0,-1 2-1,1-1 1,0 0 0,-1 1 0,1-1 0,0 1 0,0 0 0,1 0 0,-1 0-1,1 1 1,-1-1 0,1 0 0,0 1 0,0 0 0,1-1 0,-1 1 0,1 0-1,-2 6 1,0 7-961,1 0-1,1 1 1,1 17-1,0 4-4580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10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8026,'0'0'2490,"0"0"-1422,0 0-769,0 0-11,0 0 170,0 0 17,12 1 1,27 4 93,-1 1 0,55 17 0,-71-16-411,0 1-1,0 1 1,-1 0-1,0 2 1,0 0 0,18 15-1,-37-25-130,0 1-1,0-1 0,0 1 1,0 0-1,-1 0 0,1 0 1,-1 0-1,1 0 0,-1 0 1,0 0-1,0 0 0,0 0 1,0 1-1,0-1 0,0 0 1,0 1-1,-1-1 0,0 1 1,1-1-1,-1 1 0,0-1 1,0 1-1,0-1 0,0 0 1,-1 1-1,1-1 0,-1 1 1,1-1-1,-1 1 0,0-1 1,0 0-1,0 0 0,0 1 1,0-1-1,-1 0 1,1 0-1,-3 2 0,-7 10 53,-1 0 0,0-1-1,-1 0 1,-18 14 0,5-4-43,-3 4 13,5-6 6,2 1 0,-38 46 0,56-62-48,0 0-1,0 0 1,0 1-1,1-1 1,-1 1-1,2 0 1,-1 0-1,1 0 1,0 0-1,0 0 1,1 0-1,0 1 1,0-1-1,1 0 0,0 1 1,0-1-1,3 13 1,-2-16 14,1 1-1,0-1 1,0 0 0,1 0 0,-1-1 0,1 1 0,0 0-1,0-1 1,0 0 0,0 0 0,1 0 0,-1 0-1,1 0 1,0 0 0,0-1 0,0 0 0,0 0 0,0 0-1,5 1 1,3 2 19,0-1 1,1 0-1,-1-1 0,1-1 0,20 2 0,-18-2-36,0-2 0,0 0-1,1-1 1,-1-1 0,0 0-1,0-1 1,0 0-1,0-1 1,-1-1 0,19-9-1,17-13-1250,-7 0-2808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2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78 184 11162,'0'0'2896,"0"0"-1528,0 19-695,-1 12-293,2 69 1157,0-94-1495,0-1 0,0 0 1,1 1-1,-1-1 0,1 0 1,0 0-1,1 0 0,-1 0 1,1-1-1,0 1 0,0-1 0,0 1 1,1-1-1,-1 0 0,1 0 1,0-1-1,0 1 0,1-1 0,-1 0 1,1 0-1,-1 0 0,1-1 1,0 0-1,9 4 0,-8-4-28,-1-1 1,0 1-1,1-1 0,0 0 0,-1 0 1,1 0-1,0-1 0,-1 0 0,1 0 1,0-1-1,-1 1 0,1-1 0,-1 0 0,1-1 1,-1 0-1,1 1 0,-1-2 0,0 1 1,0-1-1,0 1 0,0-1 0,-1-1 1,8-5-1,-4 0-36,-1 0 1,0-1-1,0 1 1,-1-2-1,0 1 1,-1-1-1,-1 1 1,1-1-1,-2-1 1,1 1-1,-1 0 1,-1-1-1,0 0 1,-1 1-1,0-1 1,-1 0-1,0 0 1,-1 0-1,-1 1 1,1-1-1,-2 0 1,-5-17-1,6 21 22,-1 0 0,0 0-1,0 1 1,-1-1 0,0 1-1,0-1 1,-1 1 0,0 1-1,0-1 1,-1 1 0,0 0-1,0 0 1,0 0 0,-1 1-1,1 0 1,-1 0 0,-1 1-1,1 0 1,-1 0 0,1 0-1,-1 1 1,0 1 0,0-1-1,0 1 1,-1 0 0,1 1-1,0 0 1,-1 1 0,1-1-1,-1 2 1,1-1 0,-10 2-1,12 0 5,0 0 0,0 0-1,0 0 1,0 0-1,1 1 1,-1 0 0,1 0-1,0 1 1,0 0-1,0 0 1,0 0 0,1 0-1,-1 1 1,1-1-1,0 1 1,1 0 0,-1 0-1,1 1 1,0-1-1,0 1 1,-2 6 0,-1 3 11,0 0 0,1 1 0,1 0-1,1 0 1,0 0 0,-2 32 0,5-39-19,0 0 0,0 1-1,1-1 1,0 0 0,1 0-1,-1 0 1,2 0 0,-1 0-1,2-1 1,-1 1-1,1-1 1,5 10 0,-5-13 2,0-1-1,-1 1 1,2-1 0,-1 0-1,0-1 1,1 1 0,0-1 0,-1 0-1,2 0 1,-1 0 0,0 0 0,0-1-1,1 0 1,-1 0 0,1-1 0,0 0-1,-1 0 1,1 0 0,0 0 0,9-1-1,-8 0-9,0 0 0,0-1 1,1 0-1,-1 0 0,0 0 0,0-1 0,0 0 0,-1 0 0,1-1 0,0 0 0,-1 0 0,0-1 0,1 1 0,-1-1 0,-1-1 0,1 1 0,-1-1 0,9-10 0,2-4-8,-2-1 0,0-1-1,-2-1 1,12-24 0,-8 13 48,-4 20-37,-4 20 7,1 32 16,-6-25-3,1 2 6,0 0 0,13 28 0,-15-40-68,1 0-1,-1 0 1,0 0 0,1 0 0,0 0 0,0 0-1,0-1 1,0 1 0,1-1 0,0 0 0,-1 0-1,1 0 1,0-1 0,0 0 0,6 3 0,0-2-1039,1-1 0,-1-1 0,1 1 1,0-2-1,15 0 0,-18 0-247,32 0-7178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4:10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17 13115,'0'0'1966,"0"0"-758,0 0-176,0 0-268,0 0-229,0 0-316,-23-3-89,2 1-95,-5-3-11,-1 2 0,0 1 0,1 1 0,-45 4 0,52 2-29,0 0 0,0 1 1,0 2-1,1-1 0,0 2 0,1 1 0,-1 0 1,2 1-1,0 0 0,0 2 0,1 0 0,1 1 1,0 0-1,-20 27 0,31-38-6,1 0 1,0 0-1,0 1 1,1-1-1,-1 1 0,1-1 1,-1 1-1,1 0 1,0 0-1,1-1 0,-1 1 1,1 0-1,-1 0 1,1 0-1,0 0 0,0 0 1,1-1-1,-1 1 1,1 0-1,0 0 0,2 6 1,0-7 1,-1 1 1,1-1 0,0 1-1,0-1 1,0 0-1,0 0 1,1 0-1,-1-1 1,1 1 0,0-1-1,0 0 1,0 0-1,0 0 1,0-1-1,0 1 1,0-1-1,0 0 1,8 1 0,1 0-1,1 0 0,0 0 0,0-1 0,0-1 0,0 0-1,0-2 1,0 1 0,0-1 0,0-1 0,-1-1 0,1 0 0,-1 0 0,0-1 0,0-1 0,-1-1 0,23-14 0,-15 6 10,-2 0 0,0-2 0,0 0 0,-2-1 0,0-1 0,-1 0-1,-1-1 1,22-41 0,-36 59-1,1 0-1,-1 0 1,1 0-1,0 1 1,0-1 0,0 0-1,0 0 1,0 1-1,0-1 1,0 0-1,1 1 1,-1-1-1,0 1 1,1 0-1,-1-1 1,1 1-1,2-1 1,-3 34 7,-1-1-11,31 589 396,26-225 408,-56-391-2477,-1-4-2567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38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0 9154,'0'0'1084,"0"0"-640,0 0-253,0 0-107,0 0 171,8 4 187,60 24 609,-28-12-694,60 32-1,-90-43-344,-1 1 1,0 0-1,0 1 1,0 0-1,-1 0 0,0 0 1,-1 1-1,0 1 1,0-1-1,0 1 0,7 15 1,-11-17 4,0 0 0,-1 1-1,0-1 1,0 1 0,-1-1 0,0 1 0,-1 0 0,1 0 0,-1-1 0,-1 1-1,1 0 1,-2-1 0,1 1 0,-1 0 0,0-1 0,0 1 0,-1-1-1,0 0 1,0 0 0,-1 0 0,-7 10 0,-9 12 15,-1-1 1,-1-2-1,-40 38 1,35-37-42,-33 33 27,25-28 43,2 2 0,1 1 0,2 2 0,-30 46 0,56-76-55,1-1 0,-1 1 0,2 0 1,-1 0-1,0 0 0,1 1 0,1-1 1,-1 1-1,0 10 0,2-15-5,0 1 0,1-1 0,-1 0 0,1 0 0,-1 0 0,1 0 0,0 1 0,0-1 0,0 0 0,1-1 0,-1 1 0,1 0 0,-1 0 0,1-1 0,0 1 0,0 0 0,0-1 0,1 0 0,-1 0 0,0 0 0,1 0 0,0 0 0,4 3 0,27 12 102,59 20 0,-64-27-106,0 1 1,-1 2-1,49 29 1,-70-37-1,1 1 0,-1 0 0,0 0 0,0 1 1,-1-1-1,0 2 0,0-1 0,0 1 0,-1 0 0,-1 0 0,1 0 0,-1 0 1,0 1-1,-1 0 0,0 0 0,3 18 0,-3-9 21,-1 0-1,-1 1 0,-1-1 1,-1 1-1,0-1 0,-1 1 1,-1-1-1,-1 0 1,-9 26-1,-6 5 270,-49 91 0,41-90-36,-32 84 1,54-120-238,1-1 1,1 1-1,0 0 0,1 0 0,0 1 1,1-1-1,1 15 0,0-21-13,1 0-1,1 1 1,-1-1-1,1-1 0,0 1 1,1 0-1,0 0 1,0-1-1,1 0 0,0 1 1,0-1-1,1-1 1,7 10-1,8 6 3,10 11 14,46 67 0,-68-86-17,0 0-1,-1 0 1,0 1 0,-1 0 0,-1 0-1,0 1 1,-1 0 0,3 26 0,-4 7 4,-3 0 0,-1 0 0,-3-1 0,-2 1 0,-2-1 0,-2 0 0,-17 47 0,6-23 92,3 0-1,3 1 1,3 0 0,-3 104 0,15-165-99,1 0 1,0 0 0,0 1 0,2-1-1,-1 0 1,2-1 0,-1 1 0,2-1-1,0 1 1,0-1 0,11 17 0,-3-10-13,1-1 1,1 0 0,0-1 0,1 0 0,28 20 0,-5-7-11,-2-1-69,0 2 1,55 58 0,-82-76 76,0 1 0,0 0 1,-1 1-1,-1 0 1,0 1-1,-1 0 0,-1 0 1,0 0-1,-1 1 1,-1-1-1,5 30 0,-4 5 62,-2 1-1,-2-1 0,-10 82 0,-38 141 307,-2 15-98,42-224-5,3 117 0,7-144-244,0 0 1,3 0-1,1 0 0,19 57 0,-10-46-156,20 92 0,-27-58-3051,-8-58-1221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0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28 7138,'0'0'1381,"0"0"-249,0 0-47,0 0-197,0 0-165,0 0-333,-17-5-203,6 2-166,-56-14 134,62 16-145,-1 0 0,0 1 0,1-1-1,-1 1 1,1 1 0,-1-1 0,0 1 0,1 0 0,-1 0 0,1 0-1,-1 1 1,-5 2 0,3 1 11,1 0-1,0 0 1,1 1 0,-1 0-1,1 0 1,0 1 0,0-1-1,1 1 1,0 1 0,0-1-1,1 1 1,0-1 0,0 1-1,1 0 1,0 1 0,0-1-1,-2 13 1,0 10 118,0 0 1,2 1-1,1 45 1,2-61-93,1 0 0,1 0 0,0 0 1,1 0-1,1 0 0,0-1 1,2 1-1,-1-1 0,2 0 0,0-1 1,9 15-1,-10-21-22,-1 1 0,1-2 0,1 1 1,0-1-1,0 0 0,0 0 0,1-1 0,0 0 1,0 0-1,0-1 0,1 0 0,0 0 0,0-1 0,0-1 1,0 1-1,1-1 0,0-1 0,-1 0 0,12 1 1,-12-2-36,0 0 0,0-1 0,-1-1 0,1 1 0,0-1 0,-1-1 0,1 0 0,-1 0 0,1-1 0,-1 0 0,0 0 0,0-1 0,0 0 0,-1 0 0,1-1 0,-1 1 0,0-2 0,0 1 0,-1-1 0,0 0 0,0-1 0,0 1 0,-1-1 0,0-1 0,0 1 0,0 0 0,-1-1 0,-1 0 0,1 0 0,-1 0 0,3-13 0,-2 1-106,-1 0 0,-1-1 0,0 0 0,-2 1 1,-2-32-1,-4 37-16,6 15 128,0 0 0,0-1 0,0 1 0,0 0 0,0 0 1,-1-1-1,1 1 0,0 0 0,0 0 0,0 0 0,-1 0 0,1-1 0,0 1 0,0 0 0,0 0 1,-1 0-1,1 0 0,0 0 0,0 0 0,-1 0 0,1 0 0,0 0 0,-1 0 0,1-1 1,0 1-1,0 0 0,-1 1 0,1-1 0,0 0 0,0 0 0,-1 0 0,1 0 0,0 0 0,0 0 1,-1 0-1,1 0 0,0 0 0,0 0 0,-1 1 0,1-1 0,0 0 0,0 0 0,0 0 0,-1 0 1,1 1-1,0-1 0,0 0 0,0 0 0,0 1 0,0-1 0,-1 0 0,1 0 0,0 1 0,0-1 1,0 0-1,0 0 0,0 1 0,0-1 0,0 0 0,0 0 0,0 1 0,-4 13 8,0 0 0,1 0 0,1 0 0,0 0 0,1 1 0,1-1 0,2 29 0,-1-4-1,-1-31 0,1-1-1,-1 1 1,1-1 0,0 1-1,1-1 1,0 1 0,0-1-1,1 0 1,-1 0 0,1 0-1,1 0 1,0-1 0,7 11-1,-8-13 3,2 1-1,-1-1 0,0 0 0,1-1 1,0 1-1,0-1 0,0 0 0,0 0 0,0 0 1,1-1-1,-1 1 0,1-1 0,0-1 0,-1 1 1,1-1-1,0 0 0,11 0 0,-10-1 2,0 1 0,0-2 0,0 1 0,0-1 0,0 0 0,0-1 0,0 0 0,0 0 0,0 0 0,-1-1 0,1 0 0,-1 0 0,1 0 0,-1-1 0,-1 0 0,1 0 0,6-7 0,-6 5-14,0-1 0,0 0 0,-1-1 1,0 1-1,-1-1 0,1 0 0,-1 0 0,-1 0 0,0-1 0,0 1 0,0-1 0,-1 0 1,1-12-1,-1 11 7,-1 0 1,0-1 0,-1 1 0,0 0 0,-1 0 0,0 0-1,-1-1 1,0 1 0,0 0 0,-7-16 0,7 21-1,-1 0-1,0 0 1,-1 0 0,1 0 0,-1 1 0,1 0 0,-1-1 0,-1 1 0,1 1 0,0-1-1,-1 1 1,0-1 0,0 1 0,0 1 0,0-1 0,0 1 0,-1 0 0,1 0 0,-1 0-1,-7 0 1,3 0-15,0 0 0,-1 1 0,1 0 0,0 1 0,0 0 0,0 1 0,0 0 0,0 1 1,0 0-1,0 0 0,-11 5 0,15-5 15,0 1 0,0 0 0,0 0 0,0 0 0,1 1 0,-1 0 0,1 0 0,0 1 0,0-1 1,1 1-1,-1 0 0,1 0 0,0 1 0,1-1 0,-1 1 0,1 0 0,-5 11 0,8-16-3,-1 0 1,0 0-1,1 0 0,-1 0 0,1 0 0,0 0 1,-1 1-1,1-1 0,0 0 0,0 0 0,-1 0 0,1 0 1,0 1-1,0-1 0,0 0 0,1 0 0,-1 0 1,0 1-1,0-1 0,1 0 0,-1 0 0,0 0 0,1 0 1,-1 0-1,1 0 0,0 0 0,-1 0 0,1 0 1,1 2-1,0-2 0,0-1 1,0 1-1,0 0 1,0-1 0,1 0-1,-1 1 1,0-1-1,0 0 1,0 0-1,0 0 1,0 0-1,1 0 1,-1-1-1,4 0 1,7-3 9,-1 0 0,1-1-1,-1 0 1,17-10 0,20-17 16,38-23 168,-79 51-86,2 0 1,-1 0-1,0 0 1,1 1-1,-1 1 1,1 0-1,0 0 1,10 0-1,-18 2-75,1 0 0,0 0 0,0 0 0,0 1 0,-1-1 0,1 1 0,0 0 0,-1-1 0,1 1 0,-1 0 0,1 1 0,-1-1 0,1 0 0,-1 1 0,0 0 1,1-1-1,-1 1 0,0 0 0,2 2 0,0 1 17,-1 0 1,1 1 0,-1-1-1,0 1 1,0 0 0,-1 0-1,0 0 1,2 7-1,2 12 118,-2 1 0,-1 0-1,1 30 1,-4-46-93,1 45 177,-2-33-167,2 0 1,0 0-1,1 0 0,7 26 1,-9-49-77,0 1 0,0 0-1,0 0 1,0-1 0,1 1 0,-1 0 0,0 0 0,0 0 0,0-1 0,1 1 0,-1 0 0,0 0 0,0 0 0,1-1-1,-1 1 1,0 0 0,0 0 0,1 0 0,-1 0 0,0 0 0,1 0 0,-1 0 0,0 0 0,0 0 0,1 0 0,-1 0-1,0 0 1,1 0 0,-1 0 0,0 0 0,1 0 0,-1 0 0,0 0 0,0 0 0,1 0 0,-1 0 0,0 0 0,0 1-1,1-1 1,-1 0 0,0 0 0,0 0 0,1 0 0,-1 1 0,0-1 0,0 0 0,0 0 0,1 1 0,-1-1 0,0 0-1,0 0 1,0 1 0,0-1 0,0 0 0,1 0 0,-1 1 0,0-1 0,9-27 192,-9 26-207,13-54 109,20-68-152,-28 109-4,0-1 0,1 1 0,1 1 1,0-1-1,17-23 0,-23 35 48,0 1 0,0 0 0,0 0 0,0-1 0,0 1 1,0 0-1,0 0 0,1 0 0,-1 0 0,0 0 0,1 0 0,-1 1 0,0-1 0,1 0 0,-1 1 0,1-1 0,-1 1 1,1-1-1,0 1 0,-1 0 0,1-1 0,-1 1 0,4 0 0,-3 1 8,0 0 1,0 0-1,0 0 0,0 0 0,-1 0 1,1 0-1,0 0 0,0 1 1,-1-1-1,1 1 0,-1-1 0,1 1 1,-1 0-1,0-1 0,2 4 1,4 8 112,0 1 0,0 0 0,8 28 0,-12-31 34,6 18-399,17 42 1018,-25-68-1008,1 0 1,-1 0 0,1-1-1,0 1 1,0-1 0,0 1-1,0-1 1,0 1 0,0-1-1,1 0 1,-1 0 0,1 0-1,-1-1 1,1 1 0,0 0-1,0-1 1,0 0 0,0 0-1,3 1 1,7-1-6292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1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10114,'0'0'1669,"0"0"-735,0 0 52,0 0 494,0 0-630,0 0-454,0-22 5,5-69-69,-4 87-301,0-1 0,0 1-1,0-1 1,1 1-1,0-1 1,0 1-1,0 0 1,0 0 0,0 0-1,1 0 1,0 1-1,0-1 1,0 1 0,0 0-1,1-1 1,-1 1-1,1 1 1,0-1 0,0 1-1,0-1 1,0 1-1,8-3 1,-11 5-27,2-2-7,-1 1-1,1 0 1,0 0-1,-1 0 0,1 0 1,0 0-1,0 1 0,0-1 1,0 1-1,0 0 0,-1 0 1,1 0-1,0 0 1,0 0-1,0 1 0,0-1 1,0 1-1,0 0 0,4 2 1,-3-1 5,0 1 1,0 0 0,-1-1 0,1 1-1,-1 1 1,0-1 0,0 0-1,0 1 1,0 0 0,-1-1-1,4 8 1,3 10 7,0 0 0,-2 1-1,0-1 1,4 27 0,-8-33-36,0 0-362,15 48 201,-2-37-2332,8-9-4001,-11-16-719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2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9074,'0'0'1364,"0"0"-677,4 19-71,97 339 2681,-15-65-2120,-64-206-1195,14 122 0,-34-166-47,-3-28 195,1-15-110,0 0 0,0 0 0,0 0-1,0 0 1,0 0 0,0 0-1,0 0 1,0 0 0,0 0 0,0 0-1,0 0 1,0 0 0,0 0 0,0 0-1,0 0 1,-1 0 0,1-1 0,0 1-1,0 0 1,0 0 0,0 0 0,0 0-1,0 0 1,0 0 0,0 0 0,0 0-1,0 0 1,0 0 0,-1 0 0,1 0-1,0 0 1,0 0 0,0 0 0,0 0-1,0 0 1,0 1 0,0-1 0,0 0-1,-33-106 99,5-1 0,5-1 0,4-1 0,-8-198 0,27 295-123,1 0-1,0 0 1,1 1 0,0-1 0,0 1-1,2-1 1,-1 1 0,1 0 0,1 0 0,11-19-1,-14 25 4,1 1 0,0 1 1,0-1-1,0 0 0,1 1 0,-1-1 0,1 1 0,0 0 0,0 1 0,0-1 0,0 0 0,0 1 0,1 0 0,-1 0 0,1 1 0,-1-1 1,1 1-1,0 0 0,-1 0 0,1 0 0,0 1 0,0-1 0,0 1 0,0 1 0,-1-1 0,1 1 0,0-1 0,5 3 0,-3-1 17,-1 0-1,0 1 1,0-1-1,0 1 1,0 1-1,-1-1 1,1 1-1,-1 0 1,0 0-1,0 0 1,-1 1-1,6 5 1,-3 0 32,0-1 0,0 1 0,-1 1 0,0-1 0,-1 1 1,7 19-1,-8-19-10,-1 0-1,-1 0 1,0 0 0,0 0 0,-1 1 0,-1-1 0,0 14 0,-1-19-31,1 0-1,-1 0 1,-1 0 0,1 0 0,-1 0 0,0 0 0,0-1 0,-1 1 0,1 0 0,-1-1 0,-1 0 0,1 0 0,-5 6 0,-2-2-18,-1 1 0,1-2 0,-1 1 0,-1-2 1,0 1-1,0-2 0,0 1 0,-1-2 0,1 0 0,-2 0 1,1-1-1,0-1 0,-1 0 0,1-1 0,-1 0 1,0-1-1,0-1 0,0 0 0,1-1 0,-22-3 1,31 2-281,0 1 0,0-1 0,1 0 0,-1 0 0,0 0 0,1 0 0,0-1 0,-1 0 0,1 1 0,0-1 0,0 0 0,0-1 0,1 1 0,-5-7 0,-5-16-6041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2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1 141 10658,'0'0'1191,"0"0"-472,11 20-254,39 64 209,-45-78-555,-1 0 1,1-1-1,0 1 0,0-1 1,0 0-1,1-1 0,0 1 1,0-1-1,0 0 1,0-1-1,1 1 0,-1-1 1,1-1-1,12 5 0,-2-4 2,0 0-1,1-1 0,-1-1 0,20-1 1,-26 0-121,-8 0 17,1 0 0,0 0-1,0 0 1,0-1 0,0 1 0,0-1-1,0 0 1,-1 0 0,1 0-1,0-1 1,-1 1 0,1-1-1,-1 0 1,1 0 0,-1 0-1,0-1 1,0 1 0,0-1-1,4-4 1,-4 2 13,0 0-1,0 0 1,-1 0-1,0 0 1,0 0-1,0-1 1,-1 1-1,1 0 1,-1-1-1,-1 0 1,1 1-1,-1-1 1,0-6-1,1 3 20,-1 1 0,0 0 0,-1-1 1,0 1-1,0 0 0,-1 0 0,0 0 0,0 0 0,-1 0 0,0 0 0,0 0 0,-1 1 0,0 0 0,0-1 0,-1 2 0,0-1 0,0 0 0,0 1 1,-1 0-1,0 0 0,-1 1 0,1 0 0,-14-9 0,14 10-38,0 1 0,-1-1 1,1 1-1,0 1 0,-1-1 0,0 1 0,0 0 1,0 0-1,0 1 0,0 0 0,0 0 1,0 1-1,0 0 0,0 0 0,0 1 0,0 0 1,0 0-1,0 0 0,0 1 0,0 0 1,1 0-1,-1 1 0,1 0 0,-1 0 0,-8 6 1,7-3-293,1 1 1,-1-1 0,1 1-1,0 0 1,1 1 0,0 0-1,0 0 1,1 0 0,0 1-1,0 0 1,1 0 0,0 0-1,0 0 1,1 1 0,0-1-1,1 1 1,-1 12 0,1 18-6133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2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6 12635,'0'0'1685,"0"0"-980,0 0-509,0 0 17,-24-1 52,-73-3-201,96 4-63,0 0-1,-1-1 0,1 1 0,0 0 1,-1 0-1,1 0 0,0 0 0,0 0 0,-1 1 1,1-1-1,0 0 0,-1 1 0,1-1 1,0 1-1,0-1 0,0 1 0,0-1 1,0 1-1,-1 0 0,1-1 0,0 1 1,0 0-1,1 0 0,-1 0 0,0 0 0,0 0 1,0 0-1,1 0 0,-1 0 0,0 0 1,1 1-1,-1-1 0,1 0 0,-1 0 1,1 0-1,0 1 0,-1 1 0,1-1-7,1 1 1,-1-1-1,0 0 0,1 1 0,0-1 0,-1 0 0,1 0 1,0 0-1,0 0 0,0 0 0,1 0 0,-1 0 1,3 3-1,3 1-121,1 0 0,-1 0 1,2 0-1,-1-1 0,0-1 0,1 0 1,11 5-1,75 21-514,-46-16 609,-32-8 10,-6-3 27,0 0 1,-1 0-1,1 1 1,-1 0-1,0 1 1,0 0-1,-1 1 0,0 0 1,0 0-1,11 10 1,-20-15 43,1 0 1,0 0-1,0 0 1,-1 0-1,1 0 1,-1 0-1,1 0 1,-1 0-1,1 0 1,-1 0-1,1 0 1,-1 0-1,0 0 1,0 0-1,0 0 1,1 0-1,-1 0 1,0 1-1,0-1 1,-1 0-1,1 0 1,0 0-1,0 0 1,0 0-1,-1 2 1,-1-1 20,1-1 0,0 1 1,-1 0-1,1-1 0,-1 1 1,1-1-1,-1 1 0,0-1 0,1 0 1,-1 0-1,0 0 0,-3 2 1,-8 2 145,0-1 1,0 0 0,-19 3-1,23-5-175,-85 15 120,60-13-761,1 2 0,0 1 0,-46 17 0,68-18-2130,10-3-2659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89 294 10922,'0'0'1497,"0"0"-1193,0 0 352,27 118-72,-10-91-128,3-7-64,0-7-392,-3-6 0,-2-7-512,-10-11-432,-5-16-3281,0-6-4481</inkml:trace>
  <inkml:trace contextRef="#ctx0" brushRef="#br0" timeOffset="1">0 1 11859,'0'0'3216,"0"0"-2024,0 0-1080,0 0-31,0 0-81,0 0-241,0 0-479,15 53-3793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9098,'0'0'2475,"0"0"-1312,-9 19-384,-31 67 696,37-78-1357,-1-1-1,2 1 1,-1-1 0,1 1 0,0 0 0,1 0 0,0 0-1,0 0 1,0 0 0,1 0 0,1 0 0,-1 0-1,1 0 1,0 0 0,1 0 0,4 11 0,-3-13-93,0-1 0,0 0 0,1 0 1,-1 0-1,1 0 0,0-1 0,1 1 0,-1-1 1,1 0-1,0 0 0,0-1 0,0 0 1,0 0-1,1 0 0,-1 0 0,1-1 0,0 0 1,0 0-1,9 2 0,-2-1-39,1-1 0,0 1 0,0-2 0,0 0 0,0-1 1,0 0-1,0-1 0,0-1 0,0 0 0,0-1 0,-1 0 0,1-2 0,-1 1 0,0-1 0,17-10 0,-21 10-36,0-1 0,-1 0-1,0 0 1,-1-1 0,1 0-1,-1 0 1,0-1-1,-1 0 1,0 0 0,0 0-1,-1-1 1,0 0 0,-1 0-1,1 0 1,-2-1-1,1 1 1,-2-1 0,1 0-1,-1 0 1,-1 0-1,2-19 1,-4-11 267,-4 31 148,-4 27-213,5-5-83,0 1 0,1 0 0,0 0 0,1 0 0,0 0 0,2 1 0,-1-1 1,2 0-1,2 21 0,-2-29-64,1 0 0,-1 0 0,1 1 0,0-1 1,0-1-1,1 1 0,0 0 0,0-1 0,0 1 0,1-1 1,-1 0-1,1 0 0,0 0 0,1-1 0,-1 1 0,1-1 0,0 0 1,0-1-1,1 1 0,-1-1 0,0 0 0,1 0 0,9 3 0,-6-3-9,1 1 0,0-2 0,0 1 0,0-1 0,0-1 0,1 0 0,-1 0 0,0-1 0,1 0 0,-1-1 0,0 0 0,0-1 0,1 0 0,-1-1 0,0 1 0,-1-2 0,1 0 0,-1 0 0,1-1 0,-1 0 0,-1 0 0,1-1 0,-1 0 0,0-1 0,0 0 0,-1 0 0,0 0-1,0-1 1,0 0 0,-1-1 0,-1 1 0,1-1 0,-2 0 0,1-1 0,-1 1 0,0-1 0,-1 1 0,4-19 0,1-52-57,-8 76 20,0 13 5,0 18 13,-1-12 24,2 1 1,0 0 0,0 0 0,2-1-1,5 21 1,-6-30 6,1 1-1,0-1 1,0 0-1,0 0 1,1 0-1,0 0 1,0-1 0,1 1-1,-1-1 1,1 0-1,0 0 1,1-1 0,-1 0-1,11 7 1,-5-5-4,0-1-1,0 0 1,0-1 0,0 0 0,1-1 0,-1 0-1,1-1 1,0 0 0,0-1 0,0 0 0,0-1-1,0 0 1,21-4 0,-30 3-5,1 0 0,-1 0 0,0-1-1,1 0 1,-1 1 0,0-1 0,0 0 0,0-1-1,0 1 1,0 0 0,0-1 0,-1 0 0,1 1 0,-1-1-1,0 0 1,0 0 0,0-1 0,0 1 0,0 0 0,-1-1-1,0 1 1,1-1 0,-1 1 0,-1-1 0,1 1-1,0-8 1,1 0-25,-1 1-1,0-1 1,-1 0-1,-1 0 1,1 1-1,-2-1 0,1 0 1,-5-14-1,2 16 2,-1-1 0,1 0 0,-1 1-1,-1 0 1,0 1 0,0-1 0,-1 1 0,0 0-1,0 0 1,-1 1 0,0 0 0,0 1-1,-1-1 1,1 2 0,-1-1 0,-13-5-1,16 8 15,0 1 0,1 0-1,-1 0 1,0 0-1,0 0 1,0 1 0,0 0-1,0 0 1,0 1-1,-1 0 1,1 0 0,0 0-1,0 1 1,0 0 0,0 0-1,0 0 1,0 1-1,0 0 1,0 0 0,1 1-1,-1-1 1,1 1-1,-1 0 1,1 1 0,0-1-1,1 1 1,-1 0-1,0 0 1,-3 6 0,3-4 0,0 0 1,0 1-1,1 0 1,0 0 0,0 0-1,1 1 1,-1 0 0,2-1-1,-1 1 1,1 0 0,1 0-1,-1 0 1,1 0 0,1 0-1,-1 0 1,2 11-1,-1-17 12,0 0-1,1 0 0,-1-1 0,1 1 0,-1 0 0,1 0 0,0 0 0,0-1 0,0 1 0,0 0 0,0-1 0,0 1 0,0-1 0,0 1 0,1-1 0,-1 1 0,0-1 0,1 0 0,2 2 0,1 0-9,-1-1 1,1 0-1,-1 0 0,1-1 1,0 1-1,0-1 0,8 1 1,4 0-221,0-2 1,1 0-1,26-3 1,-35 2 107,0-1 0,0-1 0,1 1 1,-2-1-1,1-1 0,0 1 0,-1-2 0,1 1 1,8-7-1,7-7-66,34-33-1,-41 34 215,2 1-1,0 0 1,22-13-1,-40 28-14,1 0 0,-1 0 0,0 0 0,1 0 0,-1 0 0,1 0 0,-1 1 0,1-1 0,-1 0 0,1 1 0,0 0 0,-1-1 0,1 1 0,-1 0 0,1 0 0,0 0 0,-1 0-1,1 0 1,0 0 0,-1 0 0,1 1 0,0-1 0,-1 0 0,1 1 0,-1 0 0,1-1 0,-1 1 0,1 0 0,-1 0 0,1 0 0,-1 0 0,0 0 0,0 0 0,1 0 0,-1 0 0,0 0 0,0 1 0,0-1 0,1 2-1,2 6 195,0 0 0,-1 0 0,0 0 0,0 1 0,2 16 0,1 2 167,-2-14-200,1 0 0,0-1 0,0 1 0,1-1-1,10 16 1,-14-27-162,-1 1 0,1-1 0,0 1-1,0-1 1,-1 0 0,1 0 0,1 0 0,-1 0 0,0 0 0,0 0-1,1-1 1,-1 1 0,1-1 0,0 0 0,-1 1 0,1-1-1,0 0 1,0-1 0,-1 1 0,1 0 0,0-1 0,0 0 0,0 1-1,0-1 1,0 0 0,0-1 0,0 1 0,0 0 0,-1-1-1,1 0 1,0 0 0,0 0 0,-1 0 0,4-1 0,-1-1-33,-1 0 0,1 0 1,0 0-1,-1 0 0,0-1 1,0 0-1,0 0 0,0 0 1,-1 0-1,0 0 0,6-10 1,24-62-335,-28 63 401,0 0 1,0 0 0,1 1 0,1-1 0,10-15-1,-16 28-34,-1-1 0,0 1-1,1-1 1,-1 1 0,1-1 0,-1 1-1,0 0 1,1-1 0,-1 1-1,1-1 1,-1 1 0,1 0-1,-1 0 1,1-1 0,0 1-1,-1 0 1,1 0 0,-1 0 0,1-1-1,-1 1 1,1 0 0,0 0-1,-1 0 1,1 0 0,0 0-1,-1 0 1,1 0 0,-1 0 0,1 0-1,0 1 1,0-1 0,13 18 151,5 35-13,-18-46-91,11 30-69,29 70 0,-39-101-661,-2-5-3276,0-1-3427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4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1 425 13291,'0'0'3048,"0"0"-2079,17-115-841,10 64-56,3 2 120,5 0-192,-3 7 0,-3-10-264,-9 15-1841,-10 8-3552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3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8 9738,'0'0'4549,"0"0"-3101,0 0-1090,-24-2 293,-77-3 193,97 5-807,0 0 1,0 0-1,0 1 1,0-1-1,1 1 1,-1 0-1,0 0 1,0 0-1,0 1 1,1-1-1,-1 1 1,0 0-1,1 0 1,0 0-1,-1 0 1,1 1-1,0-1 1,0 1-1,0 0 1,1 0-1,-1 0 1,1 0-1,-1 0 1,1 1-1,0-1 1,1 1-1,-1 0 1,-1 5-1,-1 4 18,1 1 1,0-1-1,1 1 1,1 0-1,1 26 1,0-30 3,1 0-35,-1 0 1,2 0 0,0-1 0,0 1-1,1 0 1,0-1 0,0 1-1,1-1 1,1 0 0,-1 0-1,1-1 1,1 1 0,0-1 0,0 0-1,0-1 1,1 1 0,0-1-1,1-1 1,-1 1 0,1-1-1,1-1 1,-1 1 0,16 6 0,-6-3-65,1-1 1,1 0-1,-1-2 1,1 0-1,1-1 1,-1-1-1,1-1 1,-1-1-1,1 0 1,31-3-1,-45 0-35,0 0-1,-1 0 1,1-1-1,0 0 1,-1 0-1,0 0 1,1-1-1,-1 0 1,0 0-1,0-1 1,-1 1-1,7-7 1,1-2-767,0 0 0,-1-2 0,15-19 1,9-18-4794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4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10506,'0'0'5769,"0"0"-5176,0 0-385,0 0 400,0 0-448,0 0-160,0 0-856,40 0-1961,-28 11-6057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5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1 344 7946,'0'0'2362,"0"0"-833,0 0-311,25-16 43,77-56-312,-97 69-916,0-1 1,0 1 0,0-1 0,-1 0-1,1-1 1,-1 1 0,0-1-1,0 0 1,-1 0 0,0 0 0,0 0-1,0 0 1,0-1 0,-1 0 0,0 1-1,0-1 1,0 0 0,-1 0 0,0 0-1,0 0 1,0 0 0,-1 0-1,0 0 1,0 0 0,-2-11 0,1 6-43,0 6-7,0 0 0,0-1 0,-1 2 0,0-1 0,0 0 0,0 0-1,-1 1 1,1-1 0,-1 1 0,0 0 0,0-1 0,-1 2 0,1-1 0,-1 0 0,0 1 0,0-1 0,0 1 0,0 0 0,-1 1 0,1-1 0,-1 1 0,0-1 0,0 2 0,1-1 0,-1 0 0,0 1 0,-1 0 0,1 0-1,0 1 1,0-1 0,-6 1 0,9 1 4,-1-1 0,1 1 0,0 0-1,-1 0 1,1 0 0,0 1 0,0-1-1,0 0 1,0 1 0,0-1 0,0 1-1,1 0 1,-1 0 0,0-1 0,1 1-1,0 0 1,-1 0 0,1 1 0,0-1-1,0 0 1,0 0 0,0 0 0,0 1-1,1-1 1,-1 1 0,1-1 0,-1 4-1,-2 11 35,0 1 0,0 26-1,3-43-16,-1 18 181,1 0 0,0-1 1,2 1-1,0-1 0,1 1 1,1-1-1,12 35 0,-12-44-153,0-1-1,0 0 1,1 0-1,0 0 1,1-1 0,-1 0-1,1 0 1,1 0 0,-1-1-1,1 0 1,0 0-1,1 0 1,-1-1 0,1 0-1,0-1 1,0 0 0,1 0-1,12 4 1,-12-5-99,1-1 0,0 0 1,-1 0-1,1-1 0,0 0 0,0 0 1,0-1-1,0-1 0,0 0 1,0 0-1,0-1 0,14-4 0,-15 3-384,-1 0-1,1-1 0,-1 0 1,0 0-1,-1-1 0,1 0 1,-1-1-1,11-9 0,19-29-5685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5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11178,'0'0'1502,"0"0"-863,0 0 337,0 0 555,18 27-504,64 91-447,-52-69-331,-1 1-1,25 62 1,-16-32-153,-35-140-39,-5-12-98,-1 44-29,2 0-1,2-1 1,0 1-1,7-36 0,-8 63 66,1 0 0,-1-1 0,0 1-1,1 0 1,-1-1 0,1 1 0,-1 0-1,1 0 1,-1 0 0,1-1 0,0 1-1,0 0 1,0 0 0,0 0 0,-1 0-1,1 0 1,0 0 0,1 1-1,-1-1 1,0 0 0,0 0 0,0 1-1,0-1 1,1 1 0,-1-1 0,0 1-1,1-1 1,-1 1 0,0 0 0,1 0-1,1-1 1,0 2 10,-1-1 0,0 1 0,0-1 0,0 1 0,1 0 0,-1-1 0,0 1 0,0 0 0,0 1 0,0-1 0,0 0 0,-1 0 0,1 1 0,0-1 0,-1 1 0,1 0 0,-1-1 0,3 4 0,9 17 111,-1 0 0,-1 1 0,-1 1 0,10 30 1,-13-30-128,2 0 0,1 0 0,1-1 1,20 31-1,-30-53-128,0 1-1,0 0 1,1-1-1,-1 1 1,0-1-1,1 1 1,0-1 0,-1 0-1,1 1 1,0-1-1,0 0 1,-1 0 0,1-1-1,0 1 1,0 0-1,0 0 1,0-1 0,0 1-1,0-1 1,0 0-1,0 0 1,1 0-1,-1 0 1,0 0 0,0 0-1,0 0 1,4-2-1,9-1-3994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1872,'0'0'8414,"0"0"-5840,0 0-1828,0 0 693,0 0-117,18 24-563,56 80-223,-65-89-469,0 0 0,-1 1 0,-1 0 0,0 0-1,-1 1 1,6 27 0,-9-31-36,0 0 0,1 0 1,1 0-1,0-1 0,10 17 0,-15-29-31,0 1 0,0-1 0,0 0 1,0 0-1,0 1 0,1-1 0,-1 0 0,0 0 0,0 1 0,0-1 0,0 0 0,1 0 0,-1 1 0,0-1 0,0 0 1,1 0-1,-1 0 0,0 0 0,0 1 0,1-1 0,-1 0 0,0 0 0,1 0 0,-1 0 0,0 0 0,0 0 0,1 0 0,-1 0 1,0 0-1,1 0 0,-1 0 0,0 0 0,1 0 0,-1 0 0,0 0 0,1 0 0,6-11-48,2-20-81,-9 30 121,19-106-245,-14 67-53,2 1-1,2 1 1,1-1 0,16-37-1,-24 72 271,0 1 0,0-1-1,0 1 1,0 0 0,0-1-1,1 1 1,-1 1 0,1-1-1,0 0 1,5-4 0,-7 7 35,0-1-1,0 1 1,0 0 0,0-1-1,0 1 1,0 0 0,0-1 0,0 1-1,0 0 1,0 0 0,0 0-1,0 0 1,0 0 0,0 0 0,0 0-1,0 1 1,0-1 0,0 0-1,0 1 1,0-1 0,0 0 0,0 1-1,0-1 1,0 1 0,0 0-1,0-1 1,0 1 0,0 0-1,-1-1 1,1 1 0,0 0 0,-1 0-1,1 0 1,0-1 0,-1 1-1,1 0 1,-1 0 0,1 0 0,-1 0-1,0 0 1,1 0 0,-1 1-1,8 19 228,0-1-1,-2 1 1,0 0-1,2 25 0,-5-27-102,1 1 0,0-1 0,1-1 0,1 1 0,1-1 0,13 23-1,-19-38-108,0-1 0,0 1-1,1-1 1,-1 0 0,1 0-1,0 0 1,-1 0-1,1 0 1,0 0 0,0 0-1,1 0 1,-1-1 0,0 1-1,0-1 1,1 0-1,-1 0 1,1 1 0,-1-2-1,1 1 1,-1 0-1,1 0 1,0-1 0,-1 1-1,1-1 1,0 0 0,0 0-1,-1 0 1,1 0-1,0-1 1,-1 1 0,1-1-1,0 1 1,-1-1 0,3-1-1,2-2-21,-1 1 1,1-1-1,-1 0 0,-1-1 1,1 1-1,-1-1 0,1 0 0,-1-1 1,-1 1-1,1-1 0,4-8 1,5-12-369,-1-1 1,-1 0 0,15-52 0,-9 24-348,-18 54 680,0 0-1,0 0 0,1 0 1,-1 0-1,0 1 0,1-1 1,-1 0-1,0 0 0,1 0 1,-1 0-1,1 0 0,-1 1 1,1-1-1,-1 0 0,1 1 1,0-1-1,-1 0 0,1 1 1,0-1-1,0 1 0,0-1 1,0 0-1,8 15-393,0 42 394,-8-50 48,1 12 187,0 0 1,2 0-1,1 0 0,0-1 0,1 0 0,16 33 0,-20-46-165,0 0 0,1 0 0,0 0 0,-1-1 1,1 1-1,1-1 0,-1 1 0,0-1 0,1 0 0,0 0 0,0-1 1,0 1-1,0-1 0,0 0 0,0 0 0,1 0 0,-1 0 1,0-1-1,1 0 0,0 0 0,-1 0 0,1 0 0,0-1 1,-1 0-1,1 0 0,0 0 0,-1-1 0,1 1 0,0-1 0,-1 0 1,1 0-1,6-3 0,-5 1-16,0 0-1,0 0 1,-1 0-1,1-1 1,-1 0-1,0 0 1,0 0 0,0-1-1,-1 1 1,1-1-1,-1 0 1,0 0 0,5-10-1,5-10-657,19-48 1,-19 41-816,-14 32 1242,0-1 0,0 0 1,0 0-1,0 1 0,1-1 1,-1 1-1,0-1 0,1 0 1,-1 1-1,1-1 0,-1 1 1,0-1-1,1 0 0,-1 1 1,1 0-1,-1-1 0,1 1 1,0-1-1,-1 1 0,1-1 1,-1 1-1,1 0 0,1-1 1,7 13-1619,3 41 2843,-8-32-1052,-4-17 128,1-1 1,0 1-1,1 0 1,-1-1-1,1 1 1,-1-1-1,1 1 1,0-1-1,0 0 1,0 1-1,1-1 1,-1 0-1,1-1 1,0 1-1,0 0 1,0-1-1,0 0 1,0 1-1,0-1 1,0 0-1,1-1 1,-1 1-1,1-1 1,0 1-1,-1-1 1,1 0-1,0 0 1,0-1-1,0 1 1,-1-1-1,1 0 1,0 0-1,0 0 1,0-1-1,4 0 1,-2-1 49,1 0 0,0 0 0,-1 0 0,0-1 0,1 0 0,-1-1 0,0 1 0,-1-1 0,1 0 0,-1-1-1,1 1 1,-1-1 0,-1 0 0,1 0 0,-1-1 0,0 1 0,0-1 0,6-12 0,-6 10-119,-1-1 0,0 0 0,0 0 0,-1 0 0,0-1 0,0 1 0,-1 0 0,0-1 0,-1 1 0,0-1 0,-1 1 0,-3-18 0,3 22-15,0 1 0,0-1 0,-1 1 0,0-1 0,0 1 0,0 0 0,-1-1 0,0 1 0,1 1 0,-1-1 0,0 0 0,-1 1 0,1-1 0,-1 1 0,1 0 0,-1 0 0,0 0 0,0 1 0,-1 0 0,1-1 0,0 1 0,-1 1 0,1-1 0,-1 1 0,1 0 0,-8-1 0,3 0-22,0 1 1,0 0-1,-1 1 1,1 0 0,0 1-1,0 0 1,0 0-1,0 1 1,0 0-1,0 0 1,0 1-1,1 0 1,-9 5-1,12-5 29,0 0-1,0 0 0,0 1 1,1 0-1,0 0 1,0 0-1,0 0 0,0 0 1,0 1-1,1 0 1,0 0-1,0 0 0,0 0 1,1 0-1,-1 0 1,1 1-1,0-1 0,1 1 1,0 0-1,0-1 0,-1 11 1,1-12 24,1 1 1,-1-1-1,1 1 1,0 0-1,0-1 1,0 1 0,1 0-1,0-1 1,0 1-1,0-1 1,0 1-1,1-1 1,-1 0-1,1 0 1,0 1-1,1-1 1,-1 0-1,1-1 1,0 1-1,0 0 1,0-1 0,0 0-1,0 1 1,1-1-1,-1-1 1,1 1-1,0 0 1,0-1-1,0 0 1,0 0-1,1 0 1,5 1-1,14 6 98,0-1-1,1-1 0,0-1 1,0-2-1,1 0 1,50-1-1,-69-3-320,-1-1 1,1 0-1,0-1 1,-1 1 0,1-1-1,-1-1 1,0 1-1,1-1 1,-1 0-1,-1-1 1,1 1-1,0-1 1,-1 0-1,0 0 1,0-1-1,7-8 1,8-9-1240,-2-1 0,23-38 0,-22 32 628,14-21-4610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7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 5977,'0'0'2419,"0"0"-514,0 0-802,0 0-386,0 0-509,0 0-77,6 14 145,11 28-4,2 0 0,2-2-1,37 54 1,-38-68 742,28 42 395,-44-62-1372,-1 0-1,0 1 1,0-1-1,-1 0 1,0 1-1,0-1 1,0 1-1,-1 0 1,1 12 0,-2-17-37,-1-1 1,1 1-1,0-1 1,-1 1 0,1-1-1,-1 1 1,0-1 0,1 1-1,-1-1 1,0 0-1,0 0 1,0 1 0,0-1-1,0 0 1,0 0 0,0 0-1,0 0 1,0 0 0,-1 0-1,1 0 1,0 0-1,-1-1 1,1 1 0,0-1-1,-1 1 1,1-1 0,-1 1-1,1-1 1,-1 1-1,1-1 1,-3 0 0,-57 2 49,53-2-46,-1 0-90,1-1 0,-1 0 0,1 0 0,0-1-1,-1 0 1,1 0 0,0-1 0,0 0 0,0-1 0,1 1-1,-1-2 1,1 1 0,0-1 0,0 0 0,1 0 0,-1-1-1,-8-9 1,16 14 38,-1 1-1,0-1 1,1 1-1,-1 0 0,1-1 1,-1 1-1,0-1 1,1 1-1,-1 0 1,1 0-1,-1-1 0,1 1 1,-1 0-1,1 0 1,-1 0-1,1-1 1,0 1-1,-1 0 1,1 0-1,-1 0 0,1 0 1,-1 0-1,1 0 1,-1 0-1,1 0 1,0 0-1,-1 0 0,1 1 1,-1-1-1,1 0 1,-1 0-1,1 0 1,0 1-1,25 3 153,-3 1 25,0-1 0,1-1 1,-1-1-1,0-2 0,1 0 0,-1-1 0,1-1 0,-1-1 0,33-9 0,-39 7-15,-1-1-1,0 0 0,0-1 1,-1 0-1,0-1 0,0-1 1,-1-1-1,0 0 0,-1-1 1,0 0-1,0-1 0,-2 0 1,19-24-1,-26 30-180,0 0 0,-1-1 1,1 1-1,-1-1 0,0 1 0,-1-1 0,0 0 0,0 0 0,0 0 0,-1 0 0,0 0 1,0-14-1,-2 21 56,1 0 0,0 0 0,0-1 0,-1 1 1,1 0-1,0 0 0,0 0 0,-1 0 0,1 0 1,0 0-1,-1 0 0,1 0 0,0 0 0,0-1 1,-1 1-1,1 0 0,0 0 0,-1 0 0,1 1 1,0-1-1,0 0 0,-1 0 0,1 0 0,0 0 1,-1 0-1,1 0 0,0 0 0,0 0 0,-1 1 1,1-1-1,0 0 0,0 0 0,-1 0 0,1 1 1,0-1-1,0 0 0,0 0 0,-1 0 0,1 1 1,0-1-1,-3 5 23,-1-1 0,1 1 1,1 0-1,-1 0 0,1 0 1,0 0-1,0 1 0,0-1 0,1 0 1,0 1-1,-1 6 0,-2 66 477,4-74-472,0 0-1,0 0 1,1 0-1,-1-1 1,1 1-1,0 0 1,0 0-1,0-1 1,1 1-1,-1-1 1,1 1 0,0-1-1,0 1 1,0-1-1,1 0 1,-1 0-1,1 0 1,0 0-1,-1-1 1,1 1-1,1-1 1,-1 0-1,0 1 1,0-2 0,1 1-1,-1 0 1,1-1-1,4 2 1,6 1 121,0 0 0,0-1 0,1-1 0,-1-1 1,1 0-1,20-1 0,-31 0-121,1 0 0,-1-1 0,1 0 0,0 1 1,-1-1-1,1-1 0,-1 1 0,0-1 0,1 0 0,-1 0 0,0 0 0,0 0 0,0-1 0,-1 0 1,1 0-1,0 0 0,4-5 0,-4 3-9,0-1-1,0 0 1,-1 0 0,0 0-1,0 0 1,0 0 0,-1 0-1,0-1 1,0 1 0,0-1-1,0-8 1,-1 5-7,0-1-1,-1 1 1,0-1 0,0 1 0,-1 0 0,-1-1-1,1 1 1,-2 0 0,0 0 0,0 0-1,-1 0 1,0 0 0,0 1 0,-1 0-1,-11-16 1,10 18-30,0 0 0,-1 1 0,0 0 0,0 0-1,0 0 1,-1 1 0,0 0 0,0 1 0,0 0 0,-1 0-1,1 1 1,-1 0 0,0 0 0,0 1 0,-9-1 0,11 2 11,0 0 1,0 1-1,0 1 1,0-1 0,0 1-1,0 0 1,0 1-1,0-1 1,0 1-1,0 1 1,1-1 0,-1 1-1,1 0 1,0 1-1,0 0 1,0 0 0,0 0-1,1 0 1,-10 11-1,4-3 22,1 0 0,0 1 0,1 1 0,0 0 0,1 0 0,-7 19 0,11-25-3,1 1 0,0 0 0,1 0 0,-1 1 0,2-1 0,-1 0 0,1 1 0,1-1 0,0 1 0,0-1 0,1 0 1,2 10-1,-2-16 3,-1 0 1,1 0 0,1 0 0,-1-1 0,0 1-1,1 0 1,-1-1 0,1 1 0,0-1-1,0 0 1,0 1 0,0-1 0,0 0 0,1 0-1,-1 0 1,6 2 0,-2 0 2,1-1 0,-1 0 0,1-1 0,0 0 0,0 0 0,14 2-1,0-2-13,1-1 0,0-1 0,39-5 0,-46 1-30,0 1 1,0-2-1,-1 0 1,0-1-1,22-11 1,-25 10 114,1 1 0,-1 1 0,1 0 0,0 0 0,1 2 1,-1-1-1,1 2 0,23-3 0,-31 5-40,0 1 1,0 0-1,0 0 0,-1 0 0,1 1 1,0 0-1,-1 0 0,1 0 1,-1 0-1,1 1 0,7 5 0,47 44-12,-23-20-176,6 0-1262,-4-4-2609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8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78 261 8738,'0'0'2367,"0"0"-1468,0 0-319,0 0 447,0-23-142,0-175 888,0 194-1619,0 2-120,-1-1 0,1 1 0,0 0 1,0 0-1,0 0 0,0 0 0,0 0 0,1 0 1,-1 0-1,1-1 0,-1 1 0,1 0 0,0 0 0,1-3 1,0 8-54,0 1 1,0 0-1,0 0 1,-1 0 0,1 0-1,-1 0 1,0 0 0,0 6-1,1-3-2,66 204 28,-41-139-17,27 120 1,-52-185 15,-1-1 7,0 0 1,0 0 0,0 0-1,0 0 1,-1 0-1,0 0 1,-2 10 0,-1-15-14,0 0 0,0 0 0,0-1 0,0 1 0,-1-1 1,1 0-1,0 0 0,-1 0 0,1 0 0,-4-1 0,2 1 8,-39 1 49,20 0-41,0-1-1,0-1 1,0 0 0,-44-11 0,74 7 621,7 0-585,178-24 861,-77 12-1782,-5-2-3894,-67 8-3139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49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1 415 4913,'0'0'1924,"0"0"-918,0 0-94,0 0 578,0 0-101,0 0-234,17 19-433,57 63 19,-66-72-603,-1 1 0,0 0 0,0 0-1,-1 0 1,-1 1 0,0 0-1,-1 0 1,0 0 0,-1 0 0,0 1-1,-1-1 1,0 1 0,-1 0-1,-1 0 1,0 0 0,-2 14 0,2-1-80,-2-24 88,-3-8-83,-3-10-43,3-9-470,2-1 0,0 0 1,1 0-1,2 0 0,0 1 0,6-32 0,-5 51 357,0 1 0,0 0 0,1 0 0,0 0 0,0-1 0,0 2 0,1-1 0,0 0 0,0 0 0,0 1 0,0 0 0,1 0 0,0 0 0,0 0 0,0 0 0,0 1 0,0-1 0,1 1 0,8-4 0,-10 5 135,1 1-1,-1 0 1,1-1-1,-1 2 1,1-1-1,-1 0 0,1 1 1,-1 0-1,1 0 1,-1 0-1,1 0 1,0 0-1,-1 1 1,1-1-1,-1 1 1,1 0-1,-1 0 0,0 1 1,1-1-1,-1 1 1,0-1-1,0 1 1,0 0-1,0 0 1,0 0-1,0 1 1,-1-1-1,1 1 1,-1-1-1,4 6 0,11 17 601,-2 0-1,-1 1 1,-1 0-1,16 45 1,-16-35-171,36 65 1,-48-100-471,-1-1 0,0 0 1,0 1-1,0-1 1,0 1-1,0-1 0,0 0 1,1 1-1,-1-1 0,0 1 1,0-1-1,1 0 0,-1 1 1,0-1-1,1 0 1,-1 1-1,0-1 0,1 0 1,-1 0-1,0 1 0,1-1 1,-1 0-1,1 0 1,-1 0-1,0 0 0,1 1 1,-1-1-1,1 0 0,-1 0 1,1 0-1,-1 0 0,0 0 1,1 0-1,-1 0 1,1 0-1,-1 0 0,1 0 1,-1 0-1,0-1 0,1 1 1,-1 0-1,1 0 0,-1 0 1,0 0-1,1-1 1,-1 1-1,0 0 0,1 0 1,-1-1-1,0 1 0,1 0 1,-1-1-1,0 1 1,1 0-1,-1-1 0,0 1 1,0 0-1,0-1 0,1 1 1,-1-1-1,0 1 0,0-1 1,0 1-1,0 0 1,0-1-1,0 1 0,0-1 1,10-37-108,-9 33 55,8-66-850,-8 56 354,0 1 0,0-1 0,2 1 0,0-1 0,0 1 0,1 0 0,1 0 0,12-23 0,-17 36 545,0 0-1,1 1 1,-1-1 0,0 1 0,0-1 0,1 1 0,-1-1 0,0 1-1,1-1 1,-1 1 0,1-1 0,-1 1 0,1-1 0,-1 1 0,1 0-1,-1-1 1,1 1 0,-1 0 0,1-1 0,-1 1 0,1 0 0,0 0-1,-1 0 1,1-1 0,-1 1 0,1 0 0,0 0 0,-1 0 0,1 0-1,0 0 1,-1 0 0,1 0 0,-1 0 0,1 1 0,0-1 0,-1 0-1,1 0 1,-1 0 0,1 1 0,0-1 0,-1 0 0,1 1 0,-1-1-1,1 0 1,-1 1 0,1-1 0,-1 1 0,1-1 0,-1 0 0,0 1-1,1-1 1,-1 1 0,0 0 0,1 0 0,15 35 637,-14-31-528,5 15 45,-1-2 119,0 0 0,1-1 0,1 0-1,19 30 1,-25-44-240,1 1-1,-1-1 0,1 0 1,0 0-1,0 0 0,0 0 1,0-1-1,0 1 0,1-1 1,-1 0-1,1 0 0,-1 0 1,1 0-1,0-1 0,0 0 1,0 1-1,0-1 0,0-1 1,0 1-1,0 0 0,0-1 0,0 0 1,0 0-1,0 0 0,1-1 1,-1 1-1,0-1 0,5-2 1,-4 1-151,0-1 1,0 0 0,0 0-1,-1 0 1,1 0-1,-1-1 1,0 0 0,0 0-1,0 0 1,0 0-1,-1-1 1,0 0 0,0 1-1,0-1 1,0 0-1,-1 0 1,0-1 0,2-5-1,2-6-477,-1 0-1,0 0 0,-1 0 0,2-28 1,-5 25-606,1 2-42,-2 24 1227,-1 12 766,2-1 0,0 1 0,4 22 0,-3-35-637,1 1 0,-1-1 0,1 1-1,0-1 1,0 0 0,1 0 0,0-1-1,0 1 1,0-1 0,0 1-1,0-1 1,1-1 0,0 1 0,0-1-1,0 1 1,0-1 0,0-1 0,8 4-1,-9-5-51,0 0-1,0 1 1,0-2 0,-1 1-1,1 0 1,0-1-1,0 0 1,0 0-1,0 0 1,0 0-1,0 0 1,0-1 0,0 0-1,0 0 1,0 0-1,-1 0 1,1-1-1,0 1 1,-1-1 0,1 0-1,-1 0 1,0-1-1,0 1 1,1 0-1,-1-1 1,-1 0-1,1 0 1,3-5 0,1-2-37,-1 0 1,-1 0-1,0-1 1,0 0 0,-1 0-1,-1 0 1,0 0-1,0 0 1,-1-1 0,-1 0-1,0 1 1,0-1 0,-1 0-1,-1 1 1,-3-23-1,4 29-49,-1-1 0,0 1-1,-1 0 1,1 0 0,-1 0-1,0 0 1,0 0 0,0 0 0,-1 0-1,0 0 1,0 1 0,0 0-1,0-1 1,-1 1 0,0 0-1,0 1 1,0-1 0,0 1-1,0 0 1,-1 0 0,1 0-1,-1 0 1,0 1 0,0 0 0,0 0-1,0 0 1,0 1 0,-1-1-1,1 1 1,0 0 0,-1 1-1,1 0 1,0-1 0,-1 2-1,-8 0 1,11 0 20,0-1-1,0 1 1,0 0-1,0-1 1,1 1 0,-1 1-1,0-1 1,1 0 0,-1 1-1,1-1 1,0 1-1,-1 0 1,1 0 0,0 0-1,0 0 1,0 0-1,-2 3 1,0 1 4,1 0 1,-1 0-1,1 0 1,1 1-1,-1-1 1,1 1-1,-1 7 1,-1 4 125,2 1 1,0-1 0,1 1 0,2 31 0,0-44-109,0-1 1,0 1 0,1 0 0,-1-1 0,1 1 0,0-1 0,1 1 0,-1-1-1,1 0 1,0 0 0,1 0 0,-1-1 0,1 1 0,0-1 0,0 0 0,0 0-1,0 0 1,1 0 0,0-1 0,0 0 0,0 0 0,0 0 0,0 0 0,9 2-1,-2-1 95,1 0-1,0-1 1,0 0-1,0-1 0,0 0 1,0-1-1,0-1 1,0 0-1,0-1 0,14-2 1,-19 1-47,1-1 1,-1 1 0,0-2-1,0 1 1,-1-1-1,1 0 1,-1 0-1,0-1 1,0 0 0,0-1-1,-1 1 1,0-1-1,0 0 1,0-1-1,-1 1 1,0-1 0,0 0-1,-1-1 1,0 1-1,0-1 1,5-14-1,-1 0-92,-1 0-1,-1-1 0,-1 0 1,0 0-1,-2-1 0,0-40 1,-3 36-245,-1-1 0,-1 1 1,-2 0-1,-1 0 0,-1 0 1,-1 1-1,-2-1 1,0 2-1,-14-27 0,21 49 263,1 2 10,0-1 0,0 1 1,0 0-1,-1-1 0,1 1 1,-1 0-1,1 0 1,-1 0-1,1 0 0,-1 1 1,0-1-1,-3-2 0,4 5 9,1-1 0,-1 1 1,1-1-1,-1 1 0,1-1 0,-1 1 0,1-1 0,0 1 0,-1-1 1,1 1-1,0 0 0,-1-1 0,1 1 0,0 0 0,0-1 0,0 1 1,-1 0-1,1 0 0,0-1 0,0 1 0,0 0 0,0-1 0,0 1 1,1 0-1,-1 0 0,0 0 0,0 0 19,-2 48 475,2 0 1,2 0-1,3 0 1,10 50-1,-10-79-330,0-1-1,1 1 0,1-1 0,0 0 0,2 0 0,0-1 0,1 0 0,1-1 0,1 0 1,0-1-1,1 0 0,24 22 0,-30-32-363,1 0 0,0-1 0,0 0 1,0-1-1,0 0 0,1 0 0,0-1 0,0 0 0,0 0 0,0-1 1,0 0-1,0-1 0,0 0 0,1-1 0,-1 1 0,0-2 0,1 1 1,-1-1-1,0-1 0,13-3 0,25-16-8446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0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10 496,'0'0'5663,"0"0"-3422,0 0-787,0 0 38,0 0-179,0 0-504,0-4-465,0-2 169,2 9-48,4 19 326,11 56 221,-10-43-779,89 384 894,-92-387-1670,-3-12-5139,-1-19-381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11146,'0'0'1609,"0"0"-1161,0 0 1272,0 0-223,170 22-681,-105-13-288,1-3-120,-4-3-408,-3-3 0,-12 0-120,-7-3-728,-18-12-1465,-9-3-5440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10242,'0'0'2158,"0"0"-1168,0 0-140,1 26 585,1-2-1103,-2-3-133,1 0 0,2 0 0,0 0 0,1 0 0,14 40 0,9 16-106,19 50-170,-11-47-3101,-34-78 2705,0 0 1,-1-1-1,1 1 1,0-1-1,0 0 0,0 1 1,0-1-1,1 0 1,-1 0-1,0 1 0,0-1 1,1 0-1,-1 0 1,1 0-1,-1-1 0,2 2 1,-1-2 275,-1 1 0,1-1 0,-1 0-1,1 0 1,0 0 0,-1 0 0,1 0 0,-1 0 0,1 0 0,-1 0 0,1-1 0,-1 1 0,1-1 0,2 0 0,4-4 677,1 0 1,-1-1 0,0 1-1,-1-2 1,8-6-1,20-15 2974,-29 24-3039,1 1 0,1 0 0,-1 0 0,0 1 1,1-1-1,0 2 0,-1-1 0,1 1 0,11-1 0,-16 2-302,-1 0 0,1 0 0,-1 1 0,1-1 0,0 0-1,-1 1 1,1 0 0,-1-1 0,1 1 0,-1 0 0,1 0 0,-1 1 0,0-1 0,1 0 0,-1 1-1,0-1 1,0 1 0,0 0 0,0 0 0,0 0 0,-1 0 0,1 0 0,-1 0 0,1 0 0,-1 0-1,0 1 1,1-1 0,-1 1 0,-1-1 0,2 5 0,1 4-33,-2 0 0,1 0 0,-1 1 1,-1-1-1,0 0 0,-1 1 0,0-1 0,-1 0 0,0 1 0,0-1 0,-2 0 1,1-1-1,-1 1 0,-1 0 0,-9 15 0,3-8-64,-1 0-1,0-1 0,-2 0 1,0-1-1,-1 0 1,0-1-1,-26 18 1,40-32-16,-1 1-1,-1 1-1,1-1 0,-1 0 0,1-1 1,-1 1-1,0 0 0,0-1 0,0 0 1,0 1-1,0-1 0,0 0 0,0-1 1,0 1-1,0 0 0,-1-1 0,1 0 1,-4 0-1,6-1-7,1 0 0,-1 0 0,0 0 0,0 0 0,1 0 0,-1 0 0,1 0 0,-1-1 0,1 1 0,-1 0 0,1 0 0,0-1 0,0 1 0,-1 0 0,1-1 0,0 1 0,0 0 0,0-1 0,1 1 0,-1 0 0,0 0 0,1-2 0,5-32-223,-2 25 204,0 1 0,1 0-1,0 0 1,0 0 0,1 1 0,0 0-1,0 0 1,1 0 0,8-6 0,-10 9 45,0 0 1,1 1-1,-1 0 1,1 0 0,0 1-1,0 0 1,0 0-1,0 0 1,1 1 0,-1-1-1,1 2 1,-1-1-1,1 1 1,11-1 0,-9 2 21,-1 1 1,1 0 0,0 1 0,-1 0 0,0 0 0,1 1 0,-1 0 0,0 0 0,0 1 0,-1 0 0,1 0 0,-1 1 0,8 6-1,14 8-20,-19-14-48,-1 1 1,1-2-1,0 1 1,0-1-1,0-1 1,1 0-1,-1-1 1,1 0-1,0 0 1,0-1-1,16 0 1,-19-2-323,1 0 1,-1 0-1,1 0 1,-1-1-1,0-1 1,0 1-1,0-1 1,0-1-1,10-5 0,20-17-4659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3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11306,'0'0'2209,"0"0"-1497,0 0-696,0 0 840,-23 120 320,23-22-535,25 33-33,10-6-96,2-10-96,0-19-96,-5-27-312,0 4-8,0-2 0,-7-15-704,-13-16-944,-7-18-2537,-5-15-656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1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46 11506,'0'0'1221,"0"0"-777,0 0-271,0 0 157,-7 22 498,-1 8-596,1 0-1,1 0 1,1 1 0,2-1 0,1 1 0,4 46 0,2-50-150,1-1 1,1-1-1,2 1 1,0-1-1,2-1 1,20 37-1,-22-45-68,1-1 1,1 0-1,0-1 0,1 0 1,0-1-1,1 0 0,1-1 1,0 0-1,0-1 0,29 17 1,-36-24 3,0-1 1,0 0-1,0 0 1,0-1 0,1 0-1,-1 0 1,1-1 0,-1 1-1,1-2 1,0 1 0,-1 0-1,1-1 1,0-1-1,-1 1 1,1-1 0,0 0-1,-1 0 1,12-5 0,-10 2 30,-1 0 1,0 0-1,0-1 1,-1 1-1,1-2 1,-1 1-1,0-1 0,-1 0 1,1 0-1,-1 0 1,0-1-1,-1 0 1,0 0-1,6-14 1,1-3 79,-1-1 1,-2 0 0,0 0-1,-2-1 1,4-30 0,-4-4 257,-2-69 0,-4 113-307,0 0 1,-2 0-1,0 0 0,0 1 0,-2-1 1,0 1-1,0-1 0,-14-27 0,16 38-83,-2-1 0,1 1 0,-1 0 0,1 0 0,-1 0 1,-1 0-1,1 0 0,-1 1 0,0 0 0,0 0 0,0 1 0,0-1 0,-1 1 0,1 0 0,-1 0 0,0 1 0,0 0 0,0 0 0,0 0 0,0 1 0,0 0 0,-1 0 0,1 0 0,-12 1 0,7 1-37,0 0 0,0 1 1,0 0-1,1 1 0,-1 0 0,1 1 0,0 0 0,0 1 0,0 0 0,1 0 0,-15 12 0,-8 8-590,-53 53-1,56-49-48,-37 36-2799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0 10386,'0'0'1462,"0"0"-866,0 0-307,0 0-37,0 0 7,-5 22-23,-11 61 263,-46 205 2367,-75 170-1879,21-80-915,110-356-299,-9 34 653,11-19-3775,4-36-603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2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7042,'0'0'1226,"0"0"-585,0 0 323,-4 19 280,-9 59-408,13-76-810,-1 0 0,1-1-1,-1 1 1,1 0 0,0 0-1,-1 0 1,1 0-1,0 0 1,1-1 0,-1 1-1,0 0 1,0 0 0,1 0-1,-1 0 1,1-1 0,-1 1-1,1 0 1,0 0 0,0-1-1,0 1 1,0 0 0,0-1-1,0 1 1,0-1 0,1 0-1,-1 1 1,0-1 0,1 0-1,-1 0 1,1 0 0,2 2-1,1-2-18,0 0 0,0 0 1,0 0-1,0-1 0,0 1 0,1-1 0,-1-1 0,7 0 0,6 0 82,91-1 86,99 3 3140,-192 1-3328,1 2 1,-1 0-1,29 11 0,-21-6-1986,-5-4-3006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11 4353,'0'0'1939,"0"0"-577,0 0 363,0 0 245,0 0-716,0 0-684,0 0-559,0 0 0,0 0-1,0-1 1,-1 1 0,1 0-1,0 0 1,0 0-1,0-1 1,0 1 0,0 0-1,0-1 1,0 1 0,0 0-1,-1 0 1,1-1-1,0 1 1,0 0 0,0 0-1,0-1 1,0 1 0,0 0-1,1-1 1,-1 1-1,0 0 1,0 0 0,0-1-1,0 1 1,0 0 0,0 0-1,0-1 1,0 1 0,1 0-1,-1 0 1,0 0-1,0-1 1,0 1 0,1 0-1,-1 0 1,0 0 0,0 0-1,0-1 1,1 1-1,-1 0 1,0 0 0,0 0-1,1 0 1,-1 0 0,0 0-1,0 0 1,1 0-1,-1 0 1,0-1 0,1 1-1,-1 0 1,0 1 0,0-1-1,1 0 1,-1 0-1,0 0 1,1 0 0,9 4 238,-1 1 0,1 0 1,-1 0-1,0 1 1,13 12-1,13 7 264,1031 658 2081,-1026-661-2776,108 65 448,-133-76-865,1 0 1,-2 2-1,0-1 0,0 2 0,-1 0 1,20 27-1,-19-15-4501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7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67 10850,'0'0'1339,"0"0"-696,0 0-222,1 23 252,0 2-483,-1 3 10,1 1-1,2-1 0,7 31 1,37 116 770,-8-39-797,-39-139-162,-1 1 1,1 0 0,0 0-1,-1-1 1,0 1-1,1 0 1,-1 0 0,0 0-1,0 0 1,0 0-1,0 0 1,0 0 0,-1 0-1,1 0 1,-1 1-1,1-1 1,-1 0 0,1 1-1,-1-1 1,0 1 0,0 0-1,-2-2 1,-46-28-35,-45-11-18,75 35 106,1-1 1,-1 0 0,2-1 0,-1-2-1,1 0 1,1 0 0,0-2 0,-17-15 0,40 26-3,0 1 0,-1 0 0,1 1 0,0-1 0,0 1 0,0 0 0,11 2 0,20 8 44,61 24 0,-57-18-43,44 10 0,-60-21-100,0 0 0,-1-2 0,35 0 0,-58-3 35,-1 0-1,1 0 0,0 0 1,-1 0-1,1-1 0,-1 1 0,1 0 1,-1 0-1,1-1 0,0 1 0,-1 0 1,1-1-1,-1 1 0,0 0 1,1-1-1,-1 1 0,1-1 0,-1 1 1,1-1-1,-1 1 0,0-1 0,0 1 1,1-1-1,-1 1 0,0-1 1,0 1-1,1-1 0,-1 0 0,0 0 1,2-27 4,-13-26-7,-29-35-59,28 67 72,1-1 0,1 0 0,0 0 0,2-1 0,1 0 0,1 0 0,2-1 0,-4-40 0,8 65-2,0 0 0,-1 0 1,1-1-1,0 1 0,0 0 0,0 0 1,0 0-1,0-1 0,0 1 1,-1 0-1,1 0 0,0 0 0,0-1 1,0 1-1,0 0 0,0 0 1,0-1-1,0 1 0,0 0 0,0 0 1,0 0-1,0-1 0,0 1 1,0 0-1,0 0 0,0-1 0,0 1 1,1 0-1,-1 0 0,0 0 1,0-1-1,0 1 0,0 0 0,0 0 1,0 0-1,1 0 0,-1-1 1,0 1-1,0 0 0,0 0 0,0 0 1,1 0-1,-1 0 0,0 0 0,0-1 1,0 1-1,1 0 0,-1 0 1,0 0-1,0 0 0,0 0 0,1 0 1,-1 0-1,0 0 0,0 0 1,1 0-1,-1 0 0,0 0 0,0 0 1,1 0-1,-1 0 0,0 0 1,0 1-1,14 18 124,14 40-137,-25-54 38,18 43-582,20 71 1,-27-65-2684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8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2 574 4297,'0'0'7736,"0"0"-5827,0 0-1617,0-20 257,0-1-367,-1-9 112,1-1-1,1 0 0,7-31 0,19-29 194,-21 65-301,0 0-1,-2 0 1,-1 0-1,-1 0 1,-1 0 0,-4-38-1,1-3-117,2 66-51,0 1-9,0 0-28,0 39-119,5 43 178,4 0-1,3 0 1,38 135-1,-13-64-15,-37-153-51,0 0 1,0 0-1,1 0 1,-1 0-1,0 0 1,0 0-1,0 0 1,0-1 0,0 1-1,0 0 1,0 0-1,1 0 1,-1 0-1,0 0 1,0 0-1,0 0 1,0 0 0,0 0-1,0 0 1,0 0-1,1 0 1,-1 0-1,0 0 1,0 0 0,0 0-1,0 0 1,0 0-1,0 0 1,0 1-1,1-1 1,-1 0-1,0 0 1,0 0 0,0 0-1,0 0 1,0 0-1,0 0 1,0 0-1,0 0 1,0 0-1,0 0 1,0 1 0,1-1-1,-1 0 1,0 0-1,0 0 1,0 0-1,0 0 1,0 0-1,0 0 1,0 1 0,0-1-1,0 0 1,0 0-1,0 0 1,0 0-1,0 0 1,0 0 0,0 0-1,0 1 1,0-1-1,0 0 1,0 0-1,-1 0 1,5-8-3285,-4 7 3222,3-7-4237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9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0 10426,'0'0'1148,"0"0"-662,0 0 181,0 0 56,0 0-338,0 0-193,-9 18-5,3-7-120,-2 2 52,2 0 0,-1 0 0,2 1 0,0-1 0,0 1 0,1 0 0,1 0-1,-2 20 1,1 16 260,1 1 0,3-1 0,10 72 0,-8-107-320,2 1-1,0-1 1,0 0 0,2 0 0,0-1 0,12 22-1,-13-27-51,1-1-1,-1-1 1,1 1-1,1-1 1,0 0-1,0-1 0,0 1 1,1-1-1,0-1 1,0 1-1,15 6 1,-18-9-4,0-1 0,0 0 0,1 0 0,-1 0-1,0-1 1,1 0 0,-1 0 0,1 0 0,-1-1 0,1 0 0,-1 0 0,1 0 0,-1 0 0,0-1 0,1 0 0,-1 0 0,7-3 0,-8 2 8,0 0 0,0-1 0,0 1 1,0-1-1,-1 0 0,1 0 0,-1 0 0,0-1 1,0 1-1,0-1 0,0 0 0,0 1 0,-1-1 1,0 0-1,0-1 0,0 1 0,0 0 0,-1-1 0,1 1 1,0-6-1,0-5 30,1 0-1,-2-1 1,0 1 0,-1 0 0,-1 0 0,-2-18 0,2 29-27,1 0 1,-1 0-1,0 0 1,-1 0-1,1 0 1,-1 0-1,0 1 1,0-1 0,0 0-1,0 1 1,0 0-1,-5-5 1,5 7-12,1-1 1,-1 1-1,0 0 1,0 0-1,-1 0 1,1 0-1,0 0 1,0 0 0,0 1-1,0-1 1,-1 1-1,1-1 1,0 1-1,-1 0 1,1 0-1,0 0 1,-1 0 0,1 0-1,0 1 1,0-1-1,-1 1 1,1-1-1,-4 3 1,3-1-57,-1-1 0,1 1-1,0 1 1,0-1 0,0 0 0,0 1 0,1-1 0,-1 1 0,1 0 0,-1 0-1,1 0 1,0 0 0,0 1 0,0-1 0,1 0 0,-1 1 0,-1 5-1,-16 65-3081,19-71 2927,-4 34-5822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15171,'0'0'2065,"0"0"-1769,0 0-296,0 0 0,0 0-344,0 0-2121,0 0-4128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9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5153,'0'0'8177,"0"0"-5917,0 0-2019,0 0-2,-13 28 267,-40 95-10,50-112-439,-1 1 1,2-1 0,0 0 0,0 1-1,1-1 1,0 1 0,1-1 0,1 16-1,0 3-15,-1-20-29,1 1 0,-1-1 0,2 0 0,-1 0 1,1 0-1,1 0 0,0 0 0,0-1 0,1 1 0,0-1 0,1 0 0,0 0 0,1 0 0,9 12 0,-10-16-10,0 0 0,0 0 0,1-1 0,0 1-1,0-1 1,0-1 0,0 1 0,1-1-1,-1 0 1,1 0 0,0-1 0,0 0 0,0 0-1,0-1 1,0 1 0,0-2 0,0 1-1,0-1 1,0 0 0,1 0 0,9-3-1,-12 2-3,-1 0 0,1 0 0,-1 0 0,1-1 0,-1 1 0,0-1 0,0 0-1,0-1 1,0 1 0,0-1 0,0 1 0,-1-1 0,1 0 0,4-7-1,-2 3-5,-1 0-1,0 0 0,-1-1 0,0 1 0,0-1 0,-1 0 1,4-11-1,-1-5-8,-1 0 0,-1 0 0,-1-1-1,-1-39 1,-1 47 35,-2-1-1,0 1 0,-1 0 0,0-1 0,-2 1 0,0 0 1,-8-20-1,10 32-7,0 0 1,0 1 0,-1-1 0,0 1-1,0-1 1,0 1 0,-1 0 0,1 0-1,-1 1 1,0-1 0,0 1-1,0 0 1,0 0 0,-1 0 0,0 0-1,1 1 1,-1 0 0,0 0 0,0 0-1,0 0 1,0 1 0,0 0 0,0 0-1,-1 1 1,1-1 0,0 1-1,0 0 1,-8 1 0,8 0-16,0 0 1,-1 0 0,2 1-1,-1-1 1,0 1-1,0 0 1,0 0-1,1 1 1,-1 0 0,1 0-1,0 0 1,0 0-1,0 0 1,0 1-1,1 0 1,-1-1 0,1 1-1,0 1 1,0-1-1,0 0 1,1 1-1,-1 0 1,-1 6 0,-2 4-116,0-1 1,2 2 0,0-1 0,0 0 0,2 1 0,-2 20-1,3 29-1812,1-12-2602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00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 6601,'0'0'6299,"0"0"-4540,0 0-1541,-14 20 236,1-1-270,4-7-65,0 1 1,0 1-1,2-1 0,-1 2 1,2-1-1,0 1 0,0 0 1,-4 25-1,6-19-17,1 0 0,1 0 0,1 0 0,1 1 0,0-1 0,2 0 0,1 0 0,6 25 0,-7-38-94,0 0 0,1 0 0,0 0 1,0-1-1,1 1 0,0-1 0,1 0 0,-1 0 0,1 0 0,1-1 0,-1 0 0,1 0 0,0 0 0,0 0 0,1-1 0,0 0 1,0-1-1,0 0 0,0 0 0,1 0 0,-1-1 0,1 0 0,15 4 0,-16-5 1,0 0-1,0-1 1,0 0 0,0 0-1,0 0 1,0-1 0,0 0-1,0 0 1,0-1 0,0 0-1,0 0 1,0 0 0,0-1-1,-1 0 1,1-1 0,0 1-1,-1-1 1,0-1 0,0 1-1,0-1 1,0 0 0,0 0-1,-1-1 1,0 0 0,1 0-1,-2 0 1,1 0 0,-1-1-1,0 0 1,0 0 0,0 0-1,-1 0 1,3-7 0,2-11 44,0-1-1,-1 1 1,-2-1 0,0 0 0,-2-1-1,-1 1 1,-1-1 0,-2-30 0,1 47 15,-1-1 1,0 1-1,0-1 1,-1 1-1,0 0 1,-1-1 0,0 1-1,-1 0 1,1 0-1,-2 1 1,1-1 0,-1 1-1,-10-13 1,11 17-60,0 0 1,0 0-1,0 0 0,0 0 1,-1 1-1,1 0 1,-1-1-1,0 2 1,0-1-1,0 1 1,0 0-1,-1 0 0,1 0 1,0 0-1,-1 1 1,0 0-1,1 0 1,-1 1-1,1 0 1,-1 0-1,0 0 1,1 0-1,-1 1 0,-9 2 1,11-1-58,1-1 1,0 1 0,-1-1-1,1 1 1,0 0-1,0 0 1,0 1-1,0-1 1,0 0 0,1 1-1,-1 0 1,1 0-1,0 0 1,-1 0 0,1 0-1,1 0 1,-1 0-1,0 1 1,1-1-1,0 0 1,-2 8 0,-2 6-1075,2 1 0,0 0 0,-1 20 0,4-36 892,-1 43-7931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4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8970,'0'0'4492,"0"0"-2249,0 0-1336,0 0-207,0 0-292,0 0-307,15-7 10,6-1-100,0 1 0,0 0 1,1 2-1,0 0 0,0 2 0,27-1 1,-13 2-76,-8 1 117,0 0 0,0 2-1,0 1 1,44 9-1,-65-10-2,0 1 0,0 1 0,-1-1 0,1 1 0,-1 0-1,0 0 1,0 1 0,0 0 0,0 0 0,-1 0 0,1 1 0,-1 0-1,0 0 1,0 0 0,-1 0 0,0 1 0,0 0 0,0 0 0,-1 0-1,1 0 1,-2 1 0,1-1 0,3 12 0,-2 4-7,-1-1 0,0 1 0,-1 22 0,-3-30-42,1 0 0,1 0-1,0 0 1,1 0 0,1-1 0,0 1 0,1 0 0,0-1 0,1 0-1,8 14 1,-12-24-2,1 0 1,0-1-1,0 1 0,0-1 1,0 0-1,0 0 0,1 1 0,-1-1 1,0-1-1,1 1 0,0 0 1,0-1-1,-1 1 0,1-1 0,0 0 1,0 0-1,0 0 0,0 0 1,0 0-1,0-1 0,1 0 0,-1 1 1,0-1-1,0 0 0,0 0 1,0-1-1,0 1 0,0-1 1,1 0-1,-1 1 0,0-1 0,0-1 1,3-1-1,4-1-23,-1-1 0,0-1 0,0 0 1,0 0-1,0-1 0,-1 0 0,-1 0 0,11-13 0,-4 2 5,0-1 0,-1 0 0,-1-1 0,-1 0 0,-1-1 0,12-36 0,-17 43 28,-1 0-1,-1 0 1,0 0 0,-1-1-1,-1 1 1,0-1-1,-1 1 1,-1-1-1,0 1 1,0-1-1,-8-26 1,6 33 0,0 1 1,0-1-1,-1 1 1,0-1-1,-1 1 1,0 1-1,0-1 1,0 0-1,-1 1 1,1 0-1,-2 1 1,1-1-1,0 1 1,-1 0-1,0 1 1,0 0-1,-10-4 1,12 5-13,0 1 0,0 0 0,-1 1 0,1-1 0,-1 1 1,1 0-1,-1 0 0,0 1 0,1 0 0,-1 0 0,1 0 0,-1 1 0,0-1 1,1 1-1,-1 1 0,1-1 0,0 1 0,-1 0 0,1 0 0,0 0 0,0 1 1,0 0-1,1 0 0,-1 0 0,0 1 0,-3 3 0,-4 6 6,0 0-1,2 0 1,-1 1 0,2 1-1,0 0 1,1 0 0,0 1-1,1-1 1,1 2 0,0-1-1,2 1 1,0-1 0,0 1 0,2 1-1,0-1 1,1 0 0,0 0-1,4 27 1,-3-39-8,0 0 0,1 0 0,0-1 0,0 1 0,0 0 0,0 0 0,1-1-1,0 1 1,0-1 0,0 1 0,0-1 0,1 0 0,0 0 0,0 0 0,0 0 0,0 0 0,0-1 0,1 1 0,0-1 0,0 0 0,5 4 0,-2-4-26,0 0 0,0 0 0,0 0 1,1-1-1,-1 0 0,0 0 0,1-1 0,0 0 0,-1 0 0,1-1 1,0 0-1,-1 0 0,9-2 0,-10 0 11,0 1 0,0-1-1,-1-1 1,1 1 0,-1-1 0,0 0 0,0 0-1,0 0 1,0-1 0,0 1 0,0-1-1,-1-1 1,0 1 0,0 0 0,0-1 0,-1 0-1,1 0 1,-1 0 0,0 0 0,3-9-1,1-2 25,0 0-1,-2-1 1,0 1-1,0-1 1,3-32-1,-3-45 21,-1 110 68,1 0 0,1-1 0,0 1 0,1-1 1,1 0-1,0-1 0,1 0 0,0 0 0,1-1 0,21 21 0,-14-17 11,1-1-1,0-1 0,1 0 1,1-2-1,0 0 1,0-1-1,25 10 0,-36-19-234,-1 1 0,1-1 0,1 0-1,-1-1 1,0 0 0,1 0-1,-1-1 1,1 0 0,-1-1 0,1 0-1,-1-1 1,1 0 0,-1 0-1,1-1 1,8-3 0,15-18-4913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00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60 11282,'0'0'2885,"0"0"-1462,0 0-658,0 0 142,-22-11-407,-73-31-354,94 41-146,0 0 1,-1 0-1,1 1 1,-1-1 0,1 0-1,-1 1 1,1-1-1,-1 1 1,1 0-1,-1-1 1,0 1-1,1 0 1,-1 0-1,1 0 1,-1 0 0,0 1-1,1-1 1,-1 0-1,1 1 1,-1-1-1,0 1 1,1-1-1,-1 1 1,1-1 0,0 1-1,-1 0 1,1 0-1,0 0 1,-1 0-1,1 0 1,0 0-1,0 0 1,0 1-1,0-1 1,0 0 0,0 1-1,0-1 1,0 0-1,1 1 1,-1-1-1,0 1 1,0 1-1,-2 4 2,-3 5-11,0 0-1,1 1 1,1-1-1,0 1 1,0 0-1,2 0 0,-1 0 1,2 1-1,0-1 1,0 0-1,1 1 1,1-1-1,2 17 1,-1-26-24,0 0 0,0 0 0,0 0 0,0 0 0,1-1 0,-1 1-1,1 0 1,0-1 0,0 0 0,0 0 0,1 0 0,-1 0 0,1 0 0,0-1 0,-1 0 0,1 1 0,0-1 0,0-1 0,1 1 0,-1-1 0,0 1 0,0-1 0,1 0 0,-1-1 0,6 1 0,-3 0-98,1 0 1,-1 0-1,1-1 1,-1 0-1,1 0 1,-1-1-1,1 0 1,-1 0-1,1-1 1,-1 0-1,0 0 1,0-1-1,0 0 1,9-5-1,17-27 122,-9 7 1776,-21 59-708,3 277 78,-2 116-2734,-9-377-3086,-10-11-5782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00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82 9354,'0'0'1804,"0"0"-982,0 0 29,-7 20 605,-3 2-1056,5-12-254,1 0 1,0 0 0,1 0 0,0 1-1,0 0 1,1-1 0,0 1 0,1 0-1,1 16 1,0-7 64,0 0 0,2 0 0,1 0 0,0 0 0,1 0 0,8 21 0,-7-28-164,1-1 1,0 0-1,0-1 1,1 1-1,1-1 1,0 0-1,0-1 1,1 0-1,0 0 1,14 11-1,-10-12-43,-1 0 1,2-1-1,-1-1 0,1 0 1,0 0-1,0-2 0,1 0 0,-1 0 1,1-1-1,0-1 0,1 0 1,-1-2-1,0 1 0,1-2 0,-1 0 1,0-1-1,1 0 0,-1-2 1,0 1-1,0-2 0,0 0 0,19-8 1,-21 7-2,0-1 0,0 0 0,0-1 0,-1 0 0,0-1 0,0-1 0,-1 1 1,0-2-1,-1 0 0,0 0 0,-1 0 0,0-2 0,0 1 0,-1-1 0,-1 0 0,0 0 0,0-1 1,-1 0-1,-1 0 0,0-1 0,-1 0 0,-1 1 0,0-1 0,1-18 0,-2 18 59,-2-1-1,0 0 1,-1 0-1,0 0 1,-1 1-1,0-1 1,-2 1-1,-5-19 1,5 24-9,0 1 0,-1-1 0,0 1 0,0 0 0,-1 1 0,0-1 0,0 1 0,-1 0-1,0 0 1,0 1 0,0 0 0,-1 0 0,-16-8 0,12 7-62,0 1-1,0 0 1,0 1-1,-1 0 1,0 1-1,0 1 1,0 0-1,0 0 1,0 2-1,-1-1 1,1 2-1,-1 0 1,1 0-1,-1 1 1,1 1-1,0 1 1,-1-1-1,1 2 1,1 0-1,-1 1 1,0 0-1,1 0 1,0 2-1,1-1 1,-1 1-1,1 1 1,0 0-1,1 1 1,0 0-1,1 1 1,-16 19-1,-5 16-2068,-41 82 1,32-48-6279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3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 11122,'0'0'1542,"0"0"-874,0 0-278,0 0 204,0 0 93,0 0-183,15-16-245,50-51 216,-62 64-419,1 0 1,0 0 0,0 0-1,1 1 1,-1-1-1,0 1 1,1 0 0,-1 0-1,1 1 1,0-1 0,0 1-1,0 0 1,-1 0-1,1 1 1,0-1 0,0 1-1,0 0 1,9 2-1,4-2 77,-13 0-127,0 1 0,-1-1 0,1 1 0,0 0 0,0 0 0,0 1-1,-1-1 1,1 1 0,0 0 0,-1 0 0,0 0 0,1 1 0,-1 0 0,0 0 0,0 0 0,-1 0 0,1 0-1,-1 1 1,1 0 0,-1 0 0,0 0 0,-1 0 0,1 0 0,-1 0 0,0 1 0,0-1 0,0 1-1,0 0 1,-1-1 0,0 1 0,0 0 0,1 8 0,-1-3-1,1 1-1,-2-1 1,0 1 0,0-1-1,-1 0 1,0 1 0,-1-1 0,0 0-1,0 0 1,-1 0 0,0 0-1,-1-1 1,0 1 0,-11 17-1,-5-4 8,-1 0-1,-1-1 0,0 0 1,-2-2-1,-42 27 1,57-40 5,80-4 756,-31-1-416,49 8 0,-25-2-1537,-2-4-3625,-38-4-2976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13339,'0'0'2784,"0"0"-1855,0 0-753,0 0 344,0 0-144,0 0-376,0 0-8,92 24-496,-75-28-1705,-2-10-3368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4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34 103 11707,'0'0'1482,"0"0"-867,0 0-148,-5 25 808,1-10-1049,-3 6-35,2 0 1,1 1 0,0-1 0,2 1 0,0 0 0,1 0 0,4 31-1,0-43-173,0-1 0,1 0-1,0 0 1,1 0 0,-1-1-1,2 1 1,-1-1 0,1 0-1,0-1 1,1 1 0,0-1-1,0-1 1,1 1 0,-1-1-1,2 0 1,-1-1 0,0 0-1,1 0 1,0-1 0,0 0-1,0-1 1,13 3 0,-12-2-13,1-1 0,0 0 1,0-1-1,0 0 0,0-1 1,0 0-1,0-1 1,0 0-1,0-1 0,0 0 1,0-1-1,0 0 0,0-1 1,0 0-1,-1-1 0,1 0 1,-1 0-1,0-1 0,14-9 1,-15 6-5,0-1 1,-1 0-1,0 0 0,0-1 1,-1 0-1,0 0 1,-1 0-1,0-1 0,-1 0 1,0 0-1,0-1 1,-2 1-1,1-1 0,-1 0 1,-1 0-1,0 0 1,-1 0-1,0 0 0,-1-1 1,0 1-1,-1 0 1,0 0-1,-4-12 1,3 13 13,0 1 1,-1 0 0,0 0 0,-1 1-1,0-1 1,0 1 0,-1 0 0,0 0-1,-1 0 1,0 0 0,0 1 0,-1 0-1,0 1 1,0-1 0,-1 1 0,0 1-1,0-1 1,-1 2 0,0-1 0,0 1-1,0 0 1,0 1 0,-1 0 0,0 0-1,0 1 1,0 1 0,-13-3 0,13 4 11,-1 0 1,0 1-1,0 0 1,0 0 0,0 2-1,0-1 1,1 1-1,-1 0 1,1 1-1,-1 1 1,1 0 0,0 0-1,0 0 1,-15 11-1,18-10-200,0 0 0,0 1 0,1 0 0,0 0-1,0 1 1,0 0 0,-8 14 0,9-13-510,1 0 0,0 0-1,1 1 1,0 0 0,0 0 0,1 0 0,0 0 0,-1 10-1,2 3-6689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5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13571,'0'0'2046,"0"0"-1312,0 0-487,0 0 453,0 0-186,0 0-123,14 22 1,40 74-258,-51-90-125,0 1-1,0-1 1,-1 1 0,0 0-1,-1 0 1,1 0-1,-1 1 1,0-1-1,-1 0 1,0 0-1,0 1 1,-1-1-1,-1 7 1,0 11-1,-9 38 33,8-51-31,0-1 1,1 1-1,-1 20 1,4-32-15,-1 1 0,1 0 0,-1-1 1,1 1-1,-1 0 0,1-1 0,-1 1 0,1-1 0,0 1 0,-1-1 1,1 1-1,0-1 0,-1 1 0,1-1 0,0 0 0,0 1 0,-1-1 1,1 0-1,0 0 0,0 0 0,0 1 0,-1-1 0,1 0 0,2 0 0,27 2-80,-25-1 65,59 2-971,127-8 0,-126-8-1521,-48 7 875,0 1 1,-1-2-1,1-1 0,17-10 0,-27 14 1289,1-2 0,-1 1 0,1-1 0,-1 0 0,-1 0-1,1-1 1,-1 0 0,-1 0 0,8-11 0,-10 13 879,-1 0 1,0 0-1,0 0 1,0 0-1,0-1 1,-1 1-1,0-1 1,0 1-1,0-1 1,-1-5-1,0 7-62,0 1-1,0-1 1,0 0-1,-1 0 1,1 1-1,-1-1 1,0 0-1,0 1 0,-1-1 1,1 1-1,-1-1 1,1 1-1,-1 0 1,-3-4-1,3 5-318,0 0 0,-1-1 0,0 1 0,0 0-1,1 0 1,-1 0 0,0 1 0,-1-1 0,1 1 0,0 0-1,0 0 1,-1 0 0,1 0 0,0 0 0,-1 1 0,-3-1 0,1 1-147,-1 0 1,1 1 0,-1 0-1,1 0 1,0 0 0,0 1 0,-1 0-1,1 0 1,0 1 0,1-1 0,-1 1-1,0 0 1,1 1 0,-1 0-1,1-1 1,0 2 0,1-1 0,-1 0-1,1 1 1,-5 6 0,5-6-7,0 0 0,0 1 0,0-1 0,1 1 0,0 0 0,0 0 1,0 0-1,1 0 0,0 1 0,0-1 0,0 1 0,1-1 0,0 1 0,0-1 0,1 1 0,0 0 1,0-1-1,1 1 0,2 12 0,-3-17-16,1-1 1,1 1 0,-1-1-1,0 1 1,0-1-1,1 1 1,-1-1-1,0 0 1,1 1 0,0-1-1,-1 0 1,1 0-1,0 0 1,-1-1-1,1 1 1,0 0 0,0 0-1,0-1 1,-1 1-1,1-1 1,0 0-1,0 0 1,0 0 0,3 0-1,53-1-702,-54 0 640,3 0-166,0 0 0,-1-1 0,1 1 0,0-2 0,0 1 1,-1-1-1,0 0 0,1 0 0,-1-1 0,0 0 1,10-9-1,1-2-77,0-2 1,16-22 0,-32 38 391,-1 1 0,0 0 0,0-1 0,0 1 0,1 0 0,-1-1 0,0 1 0,0 0 0,1-1 0,-1 1 0,0 0 0,1 0 1,-1-1-1,0 1 0,1 0 0,-1 0 0,0 0 0,1-1 0,-1 1 0,0 0 0,1 0 0,-1 0 0,1 0 0,-1 0 0,1 0 0,-1 0 0,0 0 0,1 0 0,-1 0 1,1 0-1,-1 0 0,0 0 0,1 0 0,-1 0 0,1 0 0,-1 0 0,0 1 0,1-1 0,0 0 0,7 20 1157,-1 44-635,-7-49-169,4 23-265,25 434-713,-29-446-2230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5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12843,'0'0'2104,"0"0"-1632,10 124-120,-3-61 721,3 1-337,2-8-168,1-3-560,-1-8 0,-2-8-8,-3-8-384,-4-11-464,-3-9-2265,0-9-5985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9434,'0'0'1432,"0"0"-519,0 0 943,146 40-168,-85-31-1080,1-2-600,-5-7-8,-5 0-504,-5-9-1160,-15-9-825,-10-2-3600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5:56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9130,'0'0'2641,"0"0"-1721,0 0 536,0 0 552,5 155-1071,8-95-233,4 0-344,0-4-360,1-7 176,-1-14-176,8-12-200,-6-12-1064,-1-11-8434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01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4705,'0'0'1514,"0"0"-577,0 0 391,0 0 369,0 25-225,-1 4-1098,0-3-44,1-1 0,2 1 1,8 48-1,10 33 725,5-2-1,45 120 1,-66-213-1384,4 6 105,0-8-4594,-7-9-106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7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384 316 9402,'0'0'1888,"0"0"-806,0 0-148,0 0 214,0 0-309,-14-5-205,3 1-568,-6-4 120,-1 2 0,0 0 1,0 1-1,-1 1 0,-20-2 0,31 5-180,0 1 1,0-1-1,-1 1 0,1 1 0,0 0 0,-1 0 0,1 0 1,0 1-1,0 1 0,0-1 0,0 1 0,1 0 0,-1 1 1,1 0-1,0 0 0,0 1 0,0 0 0,1 0 0,-1 0 1,1 1-1,0 0 0,1 0 0,0 1 0,0-1 0,0 1 1,1 0-1,0 1 0,-5 10 0,4-4-8,0-1 0,0 1 0,2 0 0,0 0 1,0 0-1,2 1 0,0-1 0,0 0 0,1 1 0,1-1 0,0 0 0,1 1 1,1-1-1,6 19 0,-7-25 15,0-1 0,1 1 1,0-1-1,0 0 1,1 0-1,0 0 0,0-1 1,1 1-1,-1-1 0,1 0 1,1 0-1,-1-1 0,1 1 1,0-1-1,1 0 0,-1-1 1,1 0-1,0 0 0,0 0 1,0-1-1,0 0 0,0 0 1,1-1-1,0 0 0,-1 0 1,1-1-1,12 1 0,-17-2 5,1 0 0,-1 0 0,1 0 0,-1-1-1,1 1 1,-1-1 0,1 0 0,-1 0 0,0 0 0,1-1-1,-1 1 1,0-1 0,0 0 0,0 0 0,0 0-1,0 0 1,-1 0 0,5-5 0,-3 2 4,1-1-1,-1 0 1,-1 0 0,1 0 0,-1-1 0,0 0-1,0 1 1,2-13 0,1-9 15,-1 0 1,-2 0-1,0-45 1,-3 2-140,-3 0 0,-3-1 0,-24-108-1,23 141-74,-11-33-202,13 92-29,3 18 336,2 15 80,2 0 0,3-1-1,14 68 1,-15-100-2,2 0 1,0 0-1,1-1 0,1 0 1,1-1-1,0 0 0,1 0 1,1-1-1,1 0 0,1-1 1,24 25-1,-30-35-1,0 0 0,0-1 1,0 0-1,0 0 0,1-1 1,0 0-1,0 0 0,0 0 0,0-1 1,1-1-1,-1 1 0,1-1 0,-1-1 1,1 0-1,14 1 0,-16-3 7,-1 1 0,1-1-1,0 0 1,-1-1 0,0 0 0,1 0-1,-1 0 1,0-1 0,0 1 0,0-1-1,0-1 1,-1 1 0,1-1 0,-1 0-1,0-1 1,0 1 0,0-1-1,-1 0 1,0 0 0,8-11 0,-3-1-2,0-1 0,0 0 0,-2-1 0,0 1 1,-1-1-1,-1-1 0,4-37 0,-5 25-9,-2-1-1,-2 0 1,0 0-1,-6-32 1,5 58-1,0 0 1,0 1-1,0-1 1,-1 1 0,0-1-1,0 1 1,-1 0-1,1 0 1,-2 0-1,1 0 1,0 0 0,-1 1-1,-5-6 1,9 11-1,0 0 0,-1 0 0,1 0 0,-1 0 1,1 0-1,-1 0 0,1 0 0,0 0 0,-1 0 0,1 0 1,-1 0-1,1 0 0,-1 0 0,1 0 0,-1 0 0,1 0 0,0 0 1,-1 0-1,1 1 0,-1-1 0,1 0 0,0 0 0,-1 0 1,1 1-1,0-1 0,-1 0 0,1 1 0,0-1 0,-1 0 1,1 1-1,0-1 0,0 0 0,-1 1 0,1-1 0,0 1 1,0-1-1,0 0 0,-1 1 0,1-1 0,0 1 0,0-1 1,0 1-1,0-1 0,0 0 0,0 1 0,0-1 0,0 1 0,0-1 1,0 1-1,0-1 0,0 0 0,1 2 0,-2 32 13,1-29-8,0 35 135,2 0 0,1 0 0,3 0 0,11 43-1,-11-62-114,1 0 0,1 0 0,0-1 0,2 0-1,0 0 1,2-1 0,0-1 0,1 0-1,17 19 1,-22-28-39,0-1 1,1 0-1,0-1 0,0 0 0,1 0 1,0-1-1,0 0 0,1 0 0,-1-1 0,21 6 1,-14-7-628,1-1 0,0 0 0,0-1 0,0-1 0,0-1 0,21-3 0,18-4-7177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1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34 808,'0'0'4648,"0"0"-2456,0 0-546,0 0 20,0 0-139,-6-3 2030,-26-12-2328,14 10-1120,1 1-1,-1 1 0,0 1 1,0 1-1,0 0 1,0 1-1,0 1 1,-31 6-1,40-6-109,0 2 0,1-1 0,-1 1 0,1 0 0,0 1 0,0 0 0,0 0 0,0 1 0,1 0 0,0 1 0,0-1 0,0 1 0,1 0 0,-10 12 0,9-8-1,0 1 1,0 0 0,2 0 0,-1 0-1,1 1 1,1-1 0,0 1 0,1 1-1,-4 20 1,5-14-5,0 1-1,2-1 1,0 1 0,1-1-1,0 1 1,2-1 0,1 0-1,0 0 1,1 0-1,1 0 1,1-1 0,0 0-1,15 24 1,-14-30-16,1 0 1,0 0-1,1-1 1,0 0-1,1 0 1,0-1-1,1-1 1,0 0-1,0 0 1,1-2-1,0 1 1,0-1-1,1-1 1,0-1-1,0 0 1,1-1-1,-1 0 1,1-1-1,0-1 1,-1 0-1,1-1 1,0 0-1,0-1 1,0-1-1,0-1 1,0 0-1,0-1 1,-1 0-1,1-1 1,-1-1-1,20-9 1,30-29-1886,-12-6-2788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8546,'0'0'1071,"0"0"-534,23 12 129,52 30 872,130 94 0,-141-84-903,-3 3-1,-3 2 0,-2 3 0,53 73 1,-86-102-548,-1 1-1,-2 1 1,-1 1 0,-2 1 0,-1 0 0,-2 1 0,-2 1 0,-1 0 0,-1 1 0,8 75 0,-18-84-71,-1 0-1,-1 0 1,-1 0 0,-2-1 0,0 1-1,-3-1 1,0 0 0,-1-1 0,-18 34-1,-16 23 256,-82 118-1,89-148-133,29-43-304,-36 51 84,9-26-3539,14-22-4323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3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313 112 9522,'0'0'1410,"0"0"6,0 0-230,0 0-128,0 0-360,0 0-262,-25-18 159,-79-56-246,102 71-337,-1 1 0,0 0 0,1 1 0,-1-1 1,0 0-1,0 1 0,-1 0 0,1-1 0,0 1 0,0 0 0,-1 1 0,1-1 0,0 1 0,-1-1 0,1 1 0,0 0 0,-1 0 0,1 1 0,-1-1 0,1 1 0,0-1 0,-1 1 0,1 0 1,0 0-1,0 1 0,-4 1 0,2 1-12,0 0 1,1 1 0,-1 0 0,1 0-1,0 0 1,0 1 0,1-1 0,-1 1-1,-2 6 1,3-6 0,-5 12-6,0 1-1,1 0 1,1 0 0,1 0 0,0 1 0,2 0 0,-2 28 0,5 141 11,2-151 32,1 0-1,3-1 1,1 0 0,1 0-1,23 59 1,-23-76-20,1 0 0,1-1 0,1 0-1,0 0 1,2-1 0,0-1 0,1 0 0,1-1 0,0 0-1,1-2 1,20 15 0,-28-23-15,-1-1 1,2 0-1,-1 0 0,0-1 0,1 0 0,0-1 1,0 0-1,0 0 0,0-1 0,0 0 1,1-1-1,-1 0 0,1 0 0,-1-1 0,0 0 1,1-1-1,-1 0 0,13-3 0,-12 1 1,1 0 0,-1-1 0,-1-1 0,1 0 0,-1 0-1,0-1 1,0 0 0,0 0 0,-1-1 0,0 0 0,-1 0-1,1-1 1,-1 0 0,-1-1 0,11-17 0,0-5-59,-2-2 1,-1 0-1,-1 0 1,-2-1-1,-2 0 0,-1-1 1,-2 0-1,-1 0 1,-1-1-1,-3-57 1,2 127-17,2 0 0,1-1 0,1 1 0,20 51 0,-27-84 68,7 21 16,1 0 0,1-1 1,0 1-1,2-2 0,0 0 0,2 0 0,17 21 0,-24-34-10,0 0 1,0-1-1,1 1 0,0-2 1,1 1-1,-1-1 0,1 0 1,0 0-1,0-1 0,0 0 1,1-1-1,0 0 0,-1 0 1,1-1-1,0 0 0,0 0 1,0-1-1,1-1 0,-1 1 1,17-3-1,-18 1 20,-1 0 1,0-1-1,0 0 0,0 0 0,-1 0 1,1-1-1,0 0 0,-1-1 1,0 1-1,0-1 0,0-1 1,0 1-1,-1-1 0,1 0 0,-1 0 1,0 0-1,-1-1 0,1 0 1,-1 0-1,-1 0 0,1 0 1,-1-1-1,5-12 0,-1-1-2,-1 0 0,0-1 0,-2 1 0,-1-1 0,0 0 0,-1 0 0,-2-23 0,0 33-16,-1 0 0,-1 0 0,0 0 0,0 0 0,-1 0 1,0 1-1,-1-1 0,0 1 0,-1 0 0,0 0 0,0 1 0,-1-1 0,-1 1 1,1 0-1,-1 1 0,-1 0 0,0 0 0,0 0 0,-11-7 0,8 8-6,0-1-1,0 2 1,-1 0-1,0 0 0,0 1 1,-1 0-1,1 1 1,-1 1-1,0 0 1,0 0-1,0 2 0,0-1 1,-1 2-1,1 0 1,-25 3-1,30-2-18,1 0 1,0 1-1,-1 0 0,1 1 0,0-1 1,0 1-1,0 1 0,1-1 0,-1 1 0,1 0 1,0 1-1,0-1 0,0 1 0,1 1 1,0-1-1,0 1 0,0-1 0,0 1 1,1 1-1,0-1 0,-3 8 0,1 1-498,0-1 0,1 1 0,1 0 0,1 0 0,0 1 0,0-1 0,2 0 1,0 1-1,1 15 0,2 8-4820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3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10306,'0'0'1374,"0"0"-153,0 0-304,0 0 56,23 27 130,72 93-277,-82-102-679,-1 0 0,-2 1 0,0 0 0,0 1 0,-2 0 0,-1 1 0,8 33 0,-3-13-126,5 15 29,18 109 0,-40-307-85,3 57-158,0 41 96,0-67-330,2 101 369,1 0-1,0 0 1,1 0 0,0 1 0,1-1 0,-1 0-1,2 1 1,5-12 0,-8 18 52,0 1-1,1-1 1,-1 1-1,1-1 1,-1 1 0,1 0-1,0 0 1,0 0-1,0 0 1,0 0 0,0 0-1,0 0 1,1 1 0,-1-1-1,0 1 1,1-1-1,-1 1 1,1 0 0,0 0-1,-1 0 1,1 1-1,0-1 1,0 1 0,-1-1-1,1 1 1,0 0 0,0 0-1,0 0 1,-1 0-1,1 1 1,0-1 0,0 1-1,-1 0 1,5 1-1,1 2 21,-1 0-1,0 0 0,0 0 1,0 1-1,-1 0 0,1 1 0,-1 0 1,-1 0-1,1 0 0,5 9 1,6 9 178,-2 2 0,-1-1 0,0 2 0,10 33 0,30 114 151,-49-156-362,-3-17 155,0-10-61,3-28-60,2-48-208,-5 24 86,-2 26-27,1 0-1,2 1 0,1-1 1,13-52-1,-17 85 132,1 0 0,-1 0 0,1 1 0,0-1 0,-1 0 0,1 0 0,0 1 0,0-1 0,0 1 0,0-1 0,0 1 1,0-1-1,1 1 0,-1-1 0,0 1 0,1 0 0,-1 0 0,1 0 0,-1 0 0,1 0 0,0 0 0,3-1 0,-3 2 10,0 0 0,0 0 0,0 0 0,0 0 0,-1 1 1,1-1-1,0 1 0,0-1 0,0 1 0,0 0 0,0 0 0,0 0 0,-1 0 0,1 0 0,0 0 1,-1 0-1,3 3 0,5 5 98,1 1 1,-1 1 0,-1 0-1,13 21 1,7 21 203,-2 1-1,20 65 0,-2-8-307,-41-101-112,1-2 1,1 1 0,0 0-1,0-1 1,0 0 0,1 0-1,9 9 1,17 4-3724,-12-19-4139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4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9914,'0'0'1462,"8"20"-446,94 255 1459,185 775 10,-284-1038-2464,0 0 0,-1 1 1,1 20-1,-24-70 577,-10-33-589,3-2 0,4 0 0,-18-86 1,18 36 24,-10-144 0,29 216-93,1 0-1,4-1 1,1 1 0,8-52 0,-8 96 58,1 0 0,-1 1 1,1 0-1,0-1 0,1 1 0,-1 0 1,1 0-1,0 0 0,0 0 1,1 1-1,-1-1 0,1 1 0,0 0 1,0 0-1,8-6 0,-8 8-2,0 0 0,-1 0-1,1 0 1,0 1 0,0 0 0,0-1-1,0 1 1,0 0 0,1 1 0,-1-1-1,0 1 1,0 0 0,1 0 0,-1 0-1,0 1 1,0-1 0,0 1-1,0 0 1,0 0 0,0 1 0,0-1-1,6 4 1,-1 0 9,0 1 0,0 0-1,0 1 1,-1 0 0,0 0 0,0 1-1,-1 0 1,0 1 0,-1-1 0,1 1-1,-2 0 1,1 1 0,-1-1 0,3 12-1,1 0 67,-1 0-1,-2 1 1,0 0-1,-1 0 0,3 42 1,-7-48-47,0 0 0,-2 0 0,1 0-1,-2 0 1,0-1 0,-1 1 0,-1 0 0,0-1 0,-1 0 0,-1 0 0,0 0 0,-1-1 0,-1 0-1,0 0 1,0-1 0,-2 0 0,0-1 0,0 1 0,-1-2 0,0 0 0,-1 0 0,0-1-1,-1 0 1,0-1 0,-1-1 0,0 0 0,0-1 0,-1-1 0,-28 10 0,29-12 7,0-1 0,1-1 0,-1 0 0,0-1 0,0 0 0,0-1 0,0 0 0,-23-5 0,31 4-184,1 0-1,0-1 1,-1 0 0,1 0-1,0 0 1,1 0 0,-1-1-1,0 0 1,1 0-1,-1 0 1,1-1 0,0 0-1,0 1 1,0-1 0,1-1-1,-1 1 1,1 0 0,0-1-1,0 0 1,1 1-1,-1-1 1,1 0 0,0-1-1,-1-4 1,-3-24-5240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4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97 278 9330,'0'0'1448,"0"0"-505,5 26-380,22 82-171,-26-101-310,2-1-1,-1 0 1,1 0-1,0 0 1,0-1-1,0 1 1,1-1-1,0 1 1,0-1-1,0 0 1,1-1-1,0 1 1,0-1-1,0 0 1,0 0-1,0 0 1,1-1-1,0 0 1,0 0-1,0-1 1,6 3-1,3-2 168,0 0-1,0 0 1,0-2-1,0 1 1,0-2-1,27-3 1,-32 2-217,0-1 1,0 0-1,0-1 1,-1 0-1,1-1 1,-1 0-1,0 0 1,0-1-1,0 0 1,-1-1-1,0 0 1,0 0-1,0-1 0,-1 0 1,0 0-1,0-1 1,0 1-1,-1-2 1,-1 1-1,1-1 1,-1 1-1,-1-1 1,0-1-1,4-12 1,-4 12-13,0 0 0,-1-1 0,-1 1 0,1-1 0,-2 0 0,0 1 0,0-1 0,-1 0 0,0 0 0,-1 0 0,0 0 0,-1 1 0,0-1 0,0 0 0,-1 1 0,-1 0 0,0 0 0,0 0 0,-1 0 0,0 0 0,-1 1 0,-11-14 0,7 12 20,-1 1 0,0 1 0,-1 0-1,0 0 1,-1 2 0,0-1 0,0 1 0,0 1-1,-1 0 1,0 1 0,-21-4 0,15 4 9,0 1-1,-1 2 1,1 0 0,-1 1 0,0 1 0,0 1-1,-33 5 1,46-4-72,1-1-1,0 1 1,-1 1-1,1-1 1,0 1-1,0 0 1,1 1-1,-1 0 1,1 0-1,-1 0 1,1 1-1,0 0 1,1 0-1,-1 0 1,1 1-1,0-1 1,1 2-1,-1-1 1,1 0-1,1 1 1,-1 0-1,1-1 0,0 1 1,0 1-1,1-1 1,-2 9-1,3-1-804,0-1-1,0 1 0,2-1 0,0 1 1,1-1-1,5 23 0,15 16-5803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64 3569,'0'0'7699,"0"0"-5540,0 0-1364,0 0-245,-22-11 13,-71-35 53,90 45-608,-1 0 0,1 0-1,0 0 1,-1 0-1,1 0 1,-1 1-1,0-1 1,1 1-1,-1 0 1,1 0 0,-1 0-1,1 1 1,-1-1-1,1 1 1,-1 0-1,1 0 1,-1 0 0,1 1-1,0-1 1,-1 1-1,1-1 1,0 1-1,0 0 1,1 0 0,-1 1-1,0-1 1,1 1-1,-1-1 1,1 1-1,0 0 1,-1 0-1,1 0 1,-1 4 0,-4 1-11,1 0-6,0 0-1,1 1 1,0-1-1,0 1 1,1 0-1,0 1 1,0-1-1,1 1 1,1-1-1,0 1 1,-2 13-1,4-19-20,-1 0 1,1 1-1,0-1 1,0 0-1,1 0 0,-1 0 1,1 0-1,0 0 0,0 0 1,0 0-1,1 0 1,-1 0-1,1-1 0,0 1 1,0 0-1,0-1 0,1 0 1,-1 1-1,1-1 1,0 0-1,0 0 0,0 0 1,0-1-1,0 1 0,0-1 1,1 0-1,-1 0 1,1 0-1,5 2 0,23 6-193,0-2 0,1-1-1,53 5 1,53 11 330,-125-20 17,0 1 0,-1 1-1,1 1 1,-1 0 0,0 0 0,-1 1 0,18 13-1,-28-19-64,0 0 0,0 0 0,-1 0 0,1 1 0,-1-1 0,1 0 0,-1 1 0,1-1 0,-1 1 0,0 0 0,0-1 0,0 1 0,0 0 0,0 0 0,0 0 0,0-1 0,0 1 0,-1 0 0,1 0 0,-1 0 0,0 0 0,1 0 0,-1 0 0,0 0 0,0 1 0,0-1 0,0 0 0,-1 0 0,1 0 0,-1 0 0,1 0 0,-1 0 0,1-1 0,-1 1 0,0 0 0,-2 3 0,-1 0 29,0-1 0,0 1 0,-1 0 0,1-1 0,-1 0 0,-1 0 0,1-1 0,0 1-1,-1-1 1,-7 3 0,-24 8-106,1-2 0,-1-2-1,-1-1 1,0-2-1,0-2 1,-1-1 0,1-2-1,-43-3 1,76 1-76,1 0 0,-1 0 1,0-1-1,0 0 0,1 0 1,-1 0-1,1 0 0,-1-1 0,1 1 1,-1-1-1,-6-4 0,9 4-253,-1 0-1,1 0 0,0 0 1,0 0-1,0-1 0,0 1 1,1-1-1,-1 1 1,0-1-1,1 1 0,0-1 1,-2-4-1,-1-17-7159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11987,'0'0'1816,"0"0"-704,47 124-304,-30-68-584,0-3 457,-4-9-377,-6-10-88,-2-8-216,-3-12-192,-2-14-1441,0-9-2320,-7-16-4408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5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15643,'0'0'1929,"0"0"-1305,0 0-528,0 0-192,0 0-24,0 0-80,0 0-472,158 129-3529,-104-95-7442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6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10002,'0'0'1610,"0"0"-687,0 0-590,-26 11 78,-83 39 532,103-46-818,0 0 0,0 1 0,1 0 0,-1 0 0,1 0-1,0 1 1,1 0 0,0 0 0,-1 0 0,2 0 0,-1 1 0,1-1 0,0 1 0,0 0 0,1 0 0,0 0 0,0 0 0,1 1 0,-1-1 0,2 0 0,-1 13 0,1-15-92,-2 10 36,1 0 1,1 1-1,0-1 1,1 0 0,1 0-1,0 0 1,1 0-1,0 0 1,2 0 0,9 22-1,-10-29-64,0-1 0,0 0-1,1 0 1,0 0 0,0 0-1,0-1 1,1 0 0,0 0-1,1-1 1,-1 1 0,1-1 0,0-1-1,0 1 1,1-1 0,-1-1-1,1 1 1,0-1 0,0-1-1,0 1 1,16 2 0,-14-4-58,1 0 0,0 0 0,-1-1 0,1 0 0,0 0 0,-1-2 0,1 1 1,-1-1-1,1-1 0,-1 0 0,0 0 0,0-1 0,0 0 0,0-1 0,-1 0 0,10-7 0,-12 6-45,0 1 0,-1-1-1,1-1 1,-1 1 0,-1-1-1,1 0 1,-1 0 0,-1-1-1,1 1 1,-1-1 0,-1 0-1,1 0 1,-1 0 0,-1-1-1,1 1 1,-1-1 0,-1 0-1,0 1 1,0-1 0,-1-9-1,0 16-535,0 10 504,0 14-4843,0-15 608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7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44 132 9194,'0'0'1300,"0"0"-480,-1 25 126,-6 83 233,7-103-1110,-1 0 0,1 0 0,1 1 1,-1-1-1,1 0 0,-1 0 0,1 1 0,1-1 0,-1 0 1,1 0-1,0 0 0,0 0 0,1-1 0,-1 1 0,1 0 1,0-1-1,0 0 0,0 0 0,1 0 0,0 0 1,-1 0-1,1-1 0,1 0 0,-1 1 0,0-2 0,1 1 1,7 3-1,2-1 69,1 0-1,0-1 1,-1-1 0,1-1 0,0 0 0,0 0-1,22-2 1,-29 0-116,-1 0 1,1-1-1,0 0 0,-1 0 0,1-1 0,-1 0 1,0 0-1,0-1 0,0 1 0,0-2 1,0 1-1,0-1 0,-1 0 0,0 0 0,0-1 1,0 0-1,0 0 0,-1 0 0,1-1 1,-2 1-1,1-1 0,0-1 0,4-8 0,-1-1-7,-2 1-1,1-1 1,-2 0-1,0 0 1,-1 0-1,-1-1 0,0 0 1,-1 1-1,-1-29 1,-1 40 6,0 0 1,-1 0-1,0 0 1,0 0-1,0 0 1,0 1 0,-1-1-1,0 0 1,0 0-1,0 1 1,0 0-1,-1-1 1,1 1-1,-1 0 1,0 0 0,-1 0-1,1 1 1,-1-1-1,0 1 1,1 0-1,-1 0 1,-1 0 0,1 0-1,0 1 1,-1-1-1,1 1 1,-1 0-1,-8-1 1,-6-3 32,-1 2 1,0 0-1,0 1 1,0 1-1,-38 2 1,50 0-55,0 1 0,0 0 1,-1 0-1,1 1 0,0 0 0,1 1 0,-1-1 1,0 2-1,1-1 0,-1 1 0,1 0 0,0 0 1,0 1-1,1 0 0,-1 0 0,1 1 0,1 0 1,-1 0-1,1 0 0,0 1 0,-8 13 1,5-7-3,2 1 0,0-1 1,0 1-1,2 1 0,-1-1 1,2 1-1,0-1 1,1 1-1,0 0 0,1 0 1,2 21-1,-1-31 1,0 0 1,1 0-1,0-1 0,0 1 1,1 0-1,-1 0 0,1-1 0,0 1 1,0-1-1,1 1 0,-1-1 1,1 0-1,0 0 0,0 0 0,0 0 1,1-1-1,-1 1 0,1-1 0,0 0 1,0 0-1,0 0 0,1-1 1,-1 1-1,0-1 0,1 0 0,0 0 1,-1-1-1,1 1 0,0-1 0,0 0 1,0 0-1,5-1 0,-1 1-12,0 0-1,0-1 1,0 0-1,0 0 1,0-1-1,0-1 1,0 0-1,0 0 1,0 0-1,-1-1 1,1 0-1,-1-1 1,0 0-1,0 0 1,0-1-1,14-11 1,-3-5-91,0 0 0,-2-1 0,29-48 1,-31 46 6,-15 24 95,0-1 0,0 0 1,1 1-1,-1-1 1,0 0-1,1 1 0,-1-1 1,1 0-1,-1 1 0,0-1 1,1 1-1,-1-1 0,1 1 1,-1-1-1,1 1 0,0 0 1,-1-1-1,1 1 1,-1-1-1,1 1 0,0 0 1,-1 0-1,1-1 0,0 1 1,0 0-1,-1 0 0,1 0 1,0 0-1,-1 0 0,1 0 1,0 0-1,-1 0 1,1 0-1,0 0 0,0 0 1,-1 0-1,1 1 0,0-1 1,-1 0-1,1 0 0,0 1 1,-1-1-1,1 0 1,-1 1-1,1-1 0,-1 1 1,1-1-1,0 1 0,-1-1 1,0 1-1,2 1 0,20 39 130,-16-27 19,4 4-89,1 4 125,0 0 0,19 24-1,-27-42-261,-1-1-1,1 1 1,0-1-1,0 1 1,0-1-1,1 0 1,-1 0-1,1 0 1,0-1-1,-1 1 1,1-1-1,0 0 1,1 0-1,-1-1 1,0 1-1,0-1 1,1 0-1,8 2 1,3-5-2967,-7-5-3231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8770,'0'0'5129,"0"0"-4801,0 0 528,0 0-96,27 156 193,-7-103 71,0-1-784,2-4-8,-2-5-232,-3-10-128,-5-11 80,-7-20-728,0-2-1681,-5-4-2680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6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11426,'0'0'4353,"0"0"-3849,0 0-504,0 0-360,0 0-256,0 0-1088,0 0-2537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20 136 12275,'0'0'2183,"0"22"-948,0-14-1153,0 20 142,1 0 0,1 0 1,1 0-1,10 41 0,-11-62-204,-1 0-1,1-1 1,1 1-1,-1-1 1,1 1-1,0-1 1,1 0-1,0 0 1,0 0-1,0 0 1,0-1 0,1 1-1,0-1 1,0-1-1,0 1 1,1-1-1,0 1 1,0-2-1,0 1 1,0-1-1,0 0 1,1 0 0,-1 0-1,1-1 1,0 0-1,10 1 1,-12-2-39,-1-1-1,1 0 1,-1 0 0,1 0 0,-1 0-1,1-1 1,-1 0 0,0 0 0,1 0 0,-1 0-1,0-1 1,0 1 0,0-1 0,0 0-1,0 0 1,0-1 0,5-4 0,-4 2-2,0 0-1,-1 0 1,0 0 0,0 0 0,0-1-1,-1 0 1,0 1 0,0-1 0,0 0-1,-1-1 1,2-6 0,-1 1-2,-1 0 0,0 0 0,0 0 0,-1-1 0,-1 1 0,0 0 0,-1-1 0,0 1 0,-1 0 0,0 0 0,-1 0 0,-8-23 0,7 27 4,0 0 1,-1 0 0,0 1 0,0-1 0,-1 1 0,0 0 0,0 1-1,-1-1 1,0 1 0,0 0 0,0 1 0,-1 0 0,0 0 0,0 1-1,-10-5 1,3 3 35,1 1-1,-1 1 1,0 1-1,0 0 1,0 1 0,-1 0-1,1 1 1,-21 2-1,36-1-20,-1-1 0,0 1 1,0 0-1,0 0 0,0 0 0,1 0 0,-1 0 0,0 0 0,0 0 1,0 0-1,1 1 0,-1-1 0,0 0 0,0 0 0,1 1 0,-1-1 0,0 0 1,0 1-1,1-1 0,-1 1 0,0-1 0,1 1 0,-1-1 0,1 1 1,-1 0-1,0-1 0,1 1 0,-1 0 0,1-1 0,0 1 0,-1 0 1,1-1-1,0 1 0,-1 0 0,1 0 0,0-1 0,0 1 0,-1 1 0,31-1-434,-11-3-134,0-2 1,0 0-1,0-1 1,0 0-1,30-15 1,-24 10-280,0 1 1,36-8 0,-44 14 953,0 0 0,1 1 0,-1 1 0,1 1 0,0 1 0,27 4 0,-33-3 254,0 1-1,-1 1 1,0 0 0,0 0-1,0 1 1,0 1-1,-1-1 1,1 2-1,-1 0 1,12 11-1,-6-2 49,-1 1 0,0 1-1,-2 0 1,0 1-1,-1 0 1,-1 1-1,0 1 1,14 42 0,-2-8-84,-23-55-321,0 1 0,0-1 0,0 0 0,0 1 0,0-1 0,0 0 0,0 0 0,0 1 0,0-1 0,0 0 1,0 0-1,1 1 0,-1-1 0,0 0 0,0 0 0,0 1 0,0-1 0,0 0 0,1 0 0,-1 0 0,0 1 0,0-1 1,0 0-1,0 0 0,1 0 0,-1 0 0,0 1 0,0-1 0,1 0 0,-1 0 0,0 0 0,0 0 0,1 0 0,-1 0 1,0 0-1,0 0 0,1 0 0,-1 0 0,0 0 0,1 0 0,-1 0 0,0 0 0,0 0 0,1 0 0,-1 0 0,0 0 1,0 0-1,1 0 0,-1 0 0,0 0 0,0 0 0,1-1 0,-1 1 0,0 0 0,0 0 0,0 0 0,1 0 0,-1-1 1,0 1-1,0 0 0,0 0 0,0 0 0,1-1 0,-1 1 0,0 0 0,0 0 0,0-1 0,8-19-152,-7 17 141,19-80-531,-15 58 284,1-1-1,1 2 1,17-40 0,-23 61 255,0 1 0,0 0-1,0 0 1,1-1 0,-1 1-1,1 0 1,-1 1-1,1-1 1,0 0 0,0 0-1,0 1 1,0-1 0,0 1-1,3-3 1,-3 4 23,-1 0 0,1-1 1,-1 1-1,1 0 0,-1-1 0,1 1 0,-1 0 0,1 0 1,-1 0-1,1 1 0,0-1 0,-1 0 0,0 0 0,1 1 1,-1-1-1,1 1 0,2 1 0,1 1 59,0 1 0,-1-1 0,1 1 0,-1 0-1,0 1 1,0-1 0,0 1 0,0-1 0,-1 1 0,4 7-1,18 31 132,-2 2 0,-2 1 0,29 91-1,-45-111-380,-5-25-40,0 0 0,1 0 1,-1 0-1,0-1 0,0 1 1,0 0-1,0 0 0,0 0 0,-1 0 1,1 0-1,0 0 0,0 0 0,0-1 1,-1 1-1,1 0 0,0 0 0,-1 0 1,1-1-1,-1 1 0,1 0 0,-1 0 1,1-1-1,-1 1 0,0 0 1,1-1-1,-2 1 0,-15 1-7248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7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1 287 15563,'0'0'1905,"0"0"-1257,9-125-232,9 79-288,4 4 136,3 8-64,-1 10-80,1 8-240,2 16 0,-7 0-1016,-10 0-5322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8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10562,'0'0'1267,"0"0"-885,9 22-14,72 161 1403,63 152 498,-103-227-1924,31 125 0,-62-183-250,-2 0-1,-2 1 1,-2 90 0,-24-173 133,-12-38-172,2 0 1,-33-126-1,-10-150-50,73 344-6,-8-45-37,1-1 0,3 1 0,3-83-1,1 125 37,0 0 0,1-1 0,0 1 0,0 0 0,0 0 0,1 0 0,-1 0 0,1 0 0,0 0 0,1 1 0,-1-1 0,1 1 0,0-1 0,0 1 0,0 0 0,1 0 0,-1 0 0,1 1 0,0-1 0,0 1 0,0 0 0,1 0 0,-1 0 0,1 1 0,0-1 0,-1 1-1,1 0 1,8-1 0,-4 1 0,1 0 0,0 1 0,0 1-1,0 0 1,0 0 0,-1 1-1,1 0 1,0 0 0,0 1 0,-1 1-1,1-1 1,-1 2 0,0-1-1,13 8 1,6 4 47,-1 1 0,-1 1 0,-1 2 0,0 0 0,23 26 0,-39-37-25,0 1 0,-1 1 0,0 0 0,-1 0 0,0 0 0,0 1 0,-1 0 0,-1 0 0,0 1 0,0-1-1,-1 1 1,-1 0 0,0 1 0,-1-1 0,2 20 0,-5-25-20,1-1-1,-2 1 1,1-1-1,-1 1 1,0-1-1,0 0 1,-1 1-1,0-1 1,0-1 0,0 1-1,-1 0 1,0-1-1,0 1 1,0-1-1,-1-1 1,1 1-1,-1 0 1,-1-1 0,1 0-1,0 0 1,-1-1-1,-10 6 1,-4 1-8,0-1 0,-1-1 0,0 0 1,0-2-1,-38 7 0,30-8-16,0-2 0,0 0 0,0-2-1,0-2 1,-41-4 0,67 4-25,0 1 0,-1-1 0,1 0 0,0 0-1,0 0 1,0 0 0,0-1 0,0 1 0,0-1-1,0 0 1,0 1 0,0-2 0,1 1 0,-1 0-1,1 0 1,0-1 0,-1 1 0,1-1 0,0 0-1,1 1 1,-1-1 0,0 0 0,1 0 0,-1-1 0,1 1-1,-1-5 1,1 4-252,1 0 0,0 0 0,0 0 0,0 0 1,0 0-1,1 0 0,0 0 0,-1 0 0,2 0 0,-1 0 0,0 0 0,1 1 0,-1-1 0,4-4 0,22-28-5260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8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3577,'0'0'5962,"0"0"-3532,1 22-944,1 19-273,12 76 1,-11-102-1036,0-1 0,1 1-1,1-1 1,0 0 0,1 0 0,0-1 0,1 0 0,1 0 0,0-1 0,15 18-1,-16-23-168,0-1 0,0 0-1,1 0 1,0-1 0,0 0-1,0 0 1,1-1-1,0 0 1,-1 0 0,1-1-1,0 0 1,1-1 0,-1 0-1,0 0 1,1-1-1,-1-1 1,1 1 0,-1-1-1,1-1 1,-1 0 0,1 0-1,-1-1 1,0 0-1,1-1 1,-1 0 0,0 0-1,-1-1 1,1 0 0,-1 0-1,1-1 1,-1-1-1,-1 1 1,1-1 0,-1 0-1,0-1 1,0 0 0,-1 0-1,0 0 1,0-1-1,-1 0 1,0 0 0,0 0-1,-1 0 1,6-16 0,-6 10-9,0 0 0,-1 0 1,0 0-1,-1-1 1,-1 1-1,0 0 1,-1-1-1,-1 0 1,0 1-1,0 0 1,-2-1-1,0 1 0,-1 0 1,0 0-1,-1 0 1,-7-15-1,6 19 12,1 0 0,-1 1-1,-1-1 1,0 1 0,0 0-1,-1 1 1,0 0 0,0 0 0,-1 0-1,0 1 1,0 1 0,0 0 0,-1 0-1,0 0 1,-1 1 0,1 1-1,-1 0 1,0 1 0,0-1 0,0 2-1,-13-2 1,16 3-5,0-1 0,1 2 0,-1-1 0,0 1 0,0 0 0,1 1 0,-1 0 0,0 0 0,1 0 0,-1 1 0,1 1 0,-1-1 0,1 1 0,0 0 0,0 1 0,0-1 0,0 1 0,1 1 0,0-1 0,0 1 0,0 0 0,0 1 0,1-1 0,0 1 0,0 0 1,0 1-1,1-1 0,0 1 0,0 0 0,1 0 0,0 0 0,0 0 0,-2 11 0,1-5-100,0 0 1,1 1-1,0 0 1,1-1-1,1 1 1,0 0-1,1 0 1,3 27-1,-1-32-288,0 0 0,0 0 0,0-1 0,2 1 0,-1-1 0,1 1 0,0-1 0,10 14-1,22 18-4068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8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11923,'0'0'1262,"0"0"-737,6 23-260,12 51 283,1 13 416,61 165-1,-67-230-555,-22-57-130,-23-56-388,-18-64 45,45 134 79,1 0 1,1-1-1,1 0 1,1 0-1,2-34 1,-1 53-18,1 0 1,-1 1-1,1-1 1,0 0-1,0 0 1,0 0-1,0 0 1,0 1-1,0-1 1,1 0-1,-1 1 1,1-1-1,0 1 1,0 0-1,0 0 1,0 0-1,0-1 1,0 2-1,1-1 1,-1 0 0,1 0-1,2-1 1,2 0-3,0 1 1,1-1 0,-1 1 0,1 0 0,-1 0 0,1 1 0,0 0 0,10 1 0,13 1-215,-1 1 0,0 2 0,34 8 0,14 7-2699,-8-1-4169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 12347,'0'0'1479,"0"0"-582,-19 19-526,-65 70-66,77-80-173,1 0-1,-1 1 0,1 0 0,1 0 1,0 1-1,0 0 0,1-1 1,1 2-1,0-1 0,-3 21 1,4-12 68,1 1 1,1 0 0,1 0 0,4 25 0,-4-36-200,2-1 1,-1 1-1,1-1 0,1 0 1,0 0-1,0 0 1,0 0-1,1-1 0,1 0 1,-1 0-1,1 0 1,1 0-1,0-1 0,0 0 1,0-1-1,0 0 1,1 0-1,0 0 0,1-1 1,12 6-1,-8-5-57,0 0-1,0-1 0,1 0 1,0-2-1,0 1 1,0-2-1,0 0 0,0 0 1,1-1-1,-1-1 1,0-1-1,0 0 1,22-4-1,-27 2-66,-1 0-1,1 0 1,-1-1-1,1 0 1,-1-1 0,0 0-1,-1 0 1,1 0 0,-1-1-1,0 0 1,-1-1-1,1 1 1,-1-1 0,-1-1-1,1 1 1,-1-1 0,-1 0-1,1 0 1,-1 0-1,-1-1 1,1 1 0,2-12-1,0-1-226,-1-1 0,-1 0 0,-1 1 0,0-2-1,-2 1 1,-1 0 0,0 0 0,-5-26 0,4 38 393,-2 1 1,1-1 0,-1 1-1,0 0 1,-9-16-1,11 22 75,-1 0 0,1 1 0,-1-1 0,0 0 0,1 1 0,-1-1-1,-1 1 1,1 0 0,0-1 0,0 1 0,-1 0 0,0 1-1,1-1 1,-1 0 0,0 1 0,0-1 0,1 1 0,-1 0 0,0 0-1,-5-1 1,7 2-90,-1 1 1,1-1-1,0 1 0,0 0 0,-1-1 0,1 1 0,0 0 0,0 0 1,0-1-1,0 1 0,0 0 0,0 0 0,0 0 0,0 0 0,0 1 0,1-1 1,-1 0-1,0 0 0,1 0 0,-1 1 0,1-1 0,-1 0 0,1 1 1,0-1-1,-1 0 0,1 1 0,0-1 0,0 0 0,0 3 0,-5 50 308,5-48-201,-1 26 159,1 0 0,2 0 0,1-1-1,1 1 1,11 41 0,-10-57-244,0-1 1,1 0 0,0 0-1,1 0 1,1-1 0,1 0-1,0-1 1,0 0-1,1 0 1,1-1 0,0 0-1,20 16 1,-26-24-25,0-1-1,0 1 1,1-1 0,-1 0 0,1 0 0,0-1 0,0 0-1,0 0 1,0 0 0,0-1 0,11 2 0,-14-3-19,0 0 0,-1 0 1,1 0-1,0-1 0,-1 1 1,1-1-1,0 1 0,-1-1 0,1 0 1,-1 0-1,1 0 0,-1-1 1,1 1-1,-1 0 0,0-1 0,1 0 1,-1 1-1,0-1 0,0 0 1,-1 0-1,1 0 0,0 0 0,-1-1 1,1 1-1,-1 0 0,1-1 1,-1 1-1,1-4 0,8-25-45,-2 1 0,-1-1 0,-1 0 0,2-47 0,10-57-504,-16 130 508,-1 0 0,0 0 0,1 0 0,0 0 0,1 0 0,-1 1 0,1-1 0,4-5 0,-6 9 30,0 0-1,0 0 1,-1 0 0,1 0-1,0 1 1,0-1 0,0 0 0,0 1-1,0-1 1,1 1 0,-1-1-1,0 1 1,0-1 0,0 1 0,0 0-1,0-1 1,1 1 0,-1 0-1,0 0 1,0 0 0,0 0 0,1 0-1,-1 0 1,0 0 0,0 1-1,0-1 1,1 0 0,-1 1 0,0-1-1,0 1 1,0-1 0,0 1-1,0 0 1,0-1 0,0 1 0,0 0-1,0 0 1,0-1 0,0 1-1,-1 0 1,1 0 0,0 0 0,1 2-1,5 6 54,0 1 0,-1 0-1,0 0 1,0 1 0,-1-1-1,5 15 1,22 78 432,-23-71-377,4 21 131,-10-37-205,0 0 0,1 0 0,1 0 0,1-1 0,0 0 0,13 23 0,-19-38-28,0 0-1,1 0 0,-1 1 1,0-1-1,1 0 1,-1 0-1,0 0 0,0 0 1,1 0-1,-1 0 1,0 0-1,0 0 0,1 0 1,-1 0-1,0 0 1,1 0-1,-1 0 0,0-1 1,0 1-1,1 0 1,-1 0-1,0 0 0,0 0 1,1 0-1,-1-1 0,0 1 1,0 0-1,0 0 1,1 0-1,-1 0 0,0-1 1,0 1-1,0 0 1,0 0-1,1-1 0,-1 1 1,0 0-1,0 0 1,0-1-1,0 1 0,0 0 1,0 0-1,0-1 1,0 1-1,0 0 0,0-1 1,0 1-1,0 0 1,0 0-1,0-1 0,0 1 1,0 0-1,0-1 1,5-18 53,9-70-218,-9 47-95,3-1-1,1 1 0,29-81 0,-35 117 213,0 0-1,0 0 1,1 0-1,0 1 1,0-1-1,0 1 0,0 0 1,1 0-1,7-6 1,-9 10 46,-1-1 0,0 1 0,0-1-1,1 1 1,-1 0 0,0 0 0,1 0 0,0 0 0,-1 0 0,1 1 0,-1-1 0,1 1 0,0 0-1,-1-1 1,1 1 0,0 0 0,-1 1 0,1-1 0,0 0 0,-1 1 0,1 0 0,0-1 0,-1 1 0,1 0-1,-1 0 1,4 2 0,-1 1 32,0 0 0,-1 0 0,1 0 1,-1 1-1,0-1 0,0 1 0,0 0 0,-1 0 0,1 0 0,1 6 0,28 64 360,-24-53-305,15 39 227,-9-19-285,2-1 0,25 43-1,-20-59-295,-21-24 158,-1-1 0,1 1 0,0-1 0,-1 1 0,1-1 0,0 1 0,0-1 0,-1 0-1,1 1 1,0-1 0,0 0 0,0 1 0,0-1 0,0 0 0,-1 0 0,1 0 0,0 0 0,0 0 0,0 0 0,0 0-1,0 0 1,0 0 0,-1 0 0,1-1 0,0 1 0,0 0 0,0-1 0,0 1 0,-1 0 0,1-1 0,0 1 0,0-1 0,-1 1-1,1-1 1,1-1 0,8-20-5697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29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13003,'0'0'1896,"0"0"-640,27 126-487,0-37-417,10 27 328,10 24-200,-5-11-472,-5-16 256,-12-26-264,-12-29-408,-6-5-296,-7 1-969,0-21-1223,-17-20-3386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30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5417,'0'0'2239,"0"0"-178,0 0-190,26 23-271,81 80 227,-95-91-1542,-1 0 0,0 1-1,-2 1 1,1 0 0,-1 0-1,-1 1 1,11 28 0,-2-4 138,-9-22-335,-1-2-47,0 0-1,1 0 1,0-1 0,1 0 0,13 15-1,-21-27-43,1 0 0,0-1-1,-1 1 1,1 0 0,0-1 0,0 1 0,0-1-1,0 0 1,0 1 0,1-1 0,-1 0-1,0 0 1,0-1 0,1 1 0,-1 0-1,1-1 1,-1 1 0,0-1 0,1 0 0,-1 0-1,1 0 1,-1 0 0,1 0 0,-1-1-1,1 1 1,-1-1 0,0 1 0,1-1-1,-1 0 1,0 0 0,1 0 0,-1 0-1,0 0 1,0-1 0,0 1 0,0-1 0,0 1-1,0-1 1,-1 0 0,1 0 0,-1 0-1,3-3 1,7-7-70,-1-1-1,-1 0 0,0-1 1,0 0-1,-2-1 0,1 0 1,4-17-1,29-114-123,-12 31 918,-24 131-413,-4 42-125,9 95 168,-7-137-326,0-1 0,0 1 0,2-1 0,-1 0 0,2 0 0,0-1 1,14 23-1,-17-32-30,0-1-1,0 1 1,0-1 0,1 0 0,-1 0 0,1 0 0,0-1 0,0 1 0,1-1-1,-1 0 1,1 0 0,-1 0 0,1-1 0,0 0 0,0 0 0,0 0 0,0 0-1,1-1 1,-1 0 0,0 0 0,1 0 0,-1-1 0,0 0 0,1 0 0,-1 0 0,0-1-1,1 1 1,-1-1 0,0-1 0,1 1 0,-1-1 0,0 0 0,0 0 0,0 0-1,-1-1 1,1 1 0,6-6 0,0-2-22,-1-1 0,0-1 0,0 0 0,-1 0 0,-1-1 0,0 0 0,0 0 0,-2-1 0,0 0 0,5-15 0,3-20-109,14-82 0,-22 97 126,-7 55 75,0 1 0,2 0 0,0 0 0,2-1-1,8 37 1,-9-44-44,2 4-8,0-1 0,1 0 1,0 0-1,2-1 0,0 1 1,1-1-1,0-1 0,11 16 0,-15-26-11,0 1 0,1-1 0,-1 0 0,1 0 0,0 0 0,0-1 1,1 1-1,-1-1 0,1-1 0,0 1 0,0-1 0,0 0 0,1 0 0,-1-1 0,1 0 0,-1 0 0,1 0 0,0-1 0,0 0 0,0 0 0,-1-1 0,1 0 0,11-1 0,-14 0-1,-1 1 0,1-1 0,0-1 1,0 1-1,-1 0 0,1-1 0,0 0 0,-1 1 1,0-2-1,1 1 0,-1 0 0,0-1 0,0 1 1,0-1-1,3-4 0,-1 1-1,-1-1 0,1 0 0,-1 0 0,0-1 0,-1 1 0,6-16 0,-4 1 1,0 1 0,-1-1 0,-1 0 0,0-36 0,-3 43-26,-1 0 1,-1 0 0,0 1-1,0-1 1,-2 1 0,0 0-1,0 0 1,-2 0 0,-11-22-1,13 29 2,0 0 0,0 1 0,-1 0 0,1 0 0,-2 0 0,1 1 0,-1-1 0,1 1 0,-2 1 0,1-1 0,0 1 0,-1 0 0,0 0 0,0 1 0,0 0 0,0 0 0,0 1 0,-1 0 0,1 0 0,-13-1 0,11 3 19,1 0 0,-1 0 0,1 1-1,-1 0 1,1 0 0,-1 1 0,1 1 0,0-1 0,0 1 0,0 0 0,0 1 0,1 0 0,-1 0-1,1 1 1,0 0 0,0 0 0,1 1 0,-11 10 0,10-8-45,0 0-1,0 1 1,1 0 0,0 0-1,0 0 1,1 1 0,0 0-1,1 0 1,0 0 0,1 0 0,0 1-1,1 0 1,0-1 0,-1 17-1,3-19 10,0 1-1,0-1 1,1 1 0,0-1-1,0 1 1,1-1-1,0 0 1,1 0-1,0 0 1,0 0 0,1 0-1,-1-1 1,2 0-1,-1 1 1,1-1-1,0-1 1,1 1-1,-1-1 1,1 0 0,1 0-1,-1-1 1,1 0-1,0 0 1,0 0-1,0-1 1,1 0 0,0 0-1,-1-1 1,1 0-1,15 3 1,-18-5 11,-1 0-1,1-1 1,-1 1 0,1-1 0,-1 0 0,1 0-1,0 0 1,-1-1 0,1 0 0,-1 0 0,0 0-1,1 0 1,-1-1 0,0 0 0,1 1 0,-1-2-1,0 1 1,-1 0 0,1-1 0,5-4 0,1-4-317,-1 1 0,0-2 0,-1 1 0,-1-1 0,9-17 0,-12 22-98,3-7-320,2-5-4822,-11 31 3422,-2-5 2063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1 392 13675,'0'0'2136,"0"0"-1688,0 0-376,15-163 633,7 112-233,3 2 24,4 5-104,1 6-328,-3 9-72,-2 12 8,2 17-584,-10 0-1881,-2 0-5192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31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11426,'0'0'2961,"0"0"-768,0 0-1769,0 0-40,0 0 200,0 127-256,15-36 360,12 31-312,-2-2-16,-3-9-88,-7-17-176,-5-27-192,-3-1 48,3-1-608,-5-14 184,-2-20-1112,-3-16-4810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31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9778,'0'0'1448,"0"0"-191,0 0-33,0 0 664,193 7-223,-62-7-801,0 0-248,-10-7-72,-15-4-472,-25 0 72,8-3-144,28-6-328,-31 7-304,-19 0-2513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3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0 482 9674,'0'0'2655,"0"0"-1248,0 0-318,0 0-93,28-8-72,4 0-700,-9 3-71,-1-2-1,1 0 1,-2-1 0,1-2-1,32-18 1,-29 13-77,-1-1 0,0-1 0,-1-1 0,0-1 0,22-25 0,-39 37-90,0 1-1,0-1 1,-1-1 0,0 1-1,0-1 1,-1 0 0,0 0-1,0 0 1,-1 0-1,0-1 1,-1 1 0,1-1-1,-2 0 1,1 0 0,-1 0-1,-1 0 1,1 0 0,-2 0-1,1 0 1,-1 0 0,-2-10-1,1 15 5,0 0 1,0-1-1,-1 1 0,1 0 0,-1 0 0,0 0 0,0 0 0,0 1 1,0-1-1,-1 1 0,1 0 0,-1 0 0,0 0 0,0 0 1,0 1-1,0 0 0,-1 0 0,1 0 0,0 0 0,-10-2 1,4 1-30,1 1 1,-1 0 0,0 1-1,1-1 1,-1 2 0,0 0 0,0 0-1,0 0 1,-14 4 0,19-3 40,1 1-1,-1 0 1,1 0 0,0 0 0,0 0 0,0 1-1,0 0 1,0 0 0,0 0 0,1 0 0,0 0-1,-1 1 1,1 0 0,1-1 0,-1 1 0,0 0-1,1 0 1,0 1 0,0-1 0,0 0 0,0 1-1,1-1 1,-1 6 0,-3 9 104,2 0 0,0 0-1,1 0 1,1 26 0,1-30-82,1 0 1,0 1-1,1-1 1,1 0-1,0 0 1,1-1-1,0 1 1,13 27-1,-11-32-35,0-1 0,0 1 0,1-1 0,0 0 0,0-1 0,1 0 0,0 0-1,1 0 1,-1-1 0,2-1 0,-1 1 0,19 8 0,-17-10-86,-1-1-1,1 0 1,1-1 0,-1 0-1,0-1 1,1 0 0,-1-1-1,14 1 1,-11-3-753,0 1 0,-1-1 0,22-5 0,12-13-5796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32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10202,'0'0'1913,"0"0"-133,14 21-178,98 145 314,-110-161-1855,23 33 240,-1 0 0,-3 2 0,-1 1-1,-2 1 1,14 47 0,-39-152-1003,2-1 1,5-101-1,1 160 679,-1 0-1,1 1 0,0-1 0,1 0 0,-1 0 0,1 0 1,0 1-1,0-1 0,0 1 0,1 0 0,-1-1 0,1 1 1,0 0-1,0 1 0,1-1 0,-1 0 0,1 1 0,0 0 1,0 0-1,8-5 0,-8 6 64,-1 1 0,1 0 0,0 0 0,-1 0 0,1 0 0,0 1 0,0 0 0,-1-1 0,1 1 0,0 1 0,0-1 0,0 0-1,-1 1 1,1 0 0,0 0 0,-1 0 0,1 0 0,0 1 0,-1-1 0,0 1 0,1 0 0,-1 0 0,0 0 0,0 1 0,0-1 0,0 1 0,4 4 0,10 11 228,-1 2 0,0 0 0,-1 1 0,-2 0 0,21 43 0,39 120-1772,-67-168-1830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6:3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1 206 9762,'0'0'1027,"0"0"139,0 0 438,0 0-165,0 0-122,23 19-374,75 64-273,-90-75-614,-1 0 0,0 1 0,0-1 0,-1 1 0,0 1 0,0-1 0,-1 1 0,0 0 0,-1 0 0,0 0 0,-1 1 0,4 18 0,-2-8 115,1 8-52,-1 0 0,-1 0 1,-1 58-1,-2-140-530,12-101 0,-10 137 293,0 0-1,1 1 1,1 0 0,0 0-1,1 0 1,1 1-1,1-1 1,0 2-1,1-1 1,16-20 0,-24 33 116,0 0 1,1 0 0,-1 1 0,1-1 0,0 0-1,-1 1 1,1-1 0,0 1 0,0 0-1,0 0 1,0-1 0,0 1 0,0 1 0,0-1-1,1 0 1,-1 0 0,0 1 0,0-1-1,0 1 1,1 0 0,-1 0 0,0-1 0,4 2-1,-3 0 31,0 0 0,-1 0 0,1 1 0,-1-1 0,1 1 0,-1 0 0,0 0-1,1-1 1,-1 2 0,0-1 0,0 0 0,-1 0 0,1 1 0,0-1 0,2 5 0,4 10 181,0 1-1,-1 1 1,-1-1 0,5 22 0,-11-39-205,19 94 452,-12-56-191,1 0 1,18 47-1,-26-84-268,0-1 0,1 1 0,-1-1 0,1 0 0,-1 1-1,1-1 1,0 0 0,-1 1 0,1-1 0,0 0 0,0 0 0,0 1 0,0-1 0,0 0 0,0 0 0,0 0 0,0-1 0,1 1-1,-1 0 1,0 0 0,0 0 0,3 0 0,-3-1-7,0 0 0,1-1 0,-1 1 0,0 0 0,0-1 0,0 1 0,0-1 0,1 0-1,-1 1 1,0-1 0,0 0 0,0 1 0,0-1 0,0 0 0,-1 0 0,1 0 0,0 0 0,0 0 0,-1 0 0,2-2-1,5-9-93,0 0-1,-1-1 0,6-19 0,-11 30 92,36-110-766,24-62-504,-36 134 1073,-24 39 210,-1 0 0,1 1 1,-1-1-1,1 0 1,-1 1-1,1-1 0,-1 1 1,1-1-1,0 1 1,-1-1-1,1 1 0,0-1 1,-1 1-1,1 0 1,0-1-1,-1 1 0,1 0 1,0 0-1,0 0 1,-1-1-1,1 1 0,0 0 1,0 0-1,-1 0 1,1 0-1,0 0 0,0 0 1,0 0-1,-1 1 1,1-1-1,0 0 1,0 0-1,-1 1 0,1-1 1,0 0-1,-1 1 1,1-1-1,0 1 0,-1-1 1,1 1-1,-1-1 1,1 1-1,0-1 0,-1 1 1,1-1-1,-1 1 1,0 0-1,1-1 0,-1 1 1,0 0-1,1-1 1,-1 1-1,0 0 0,1 0 1,-1-1-1,0 3 1,6 16 184,-1 0 0,-1 0 1,0 1-1,1 29 1,-3-20-29,12 50 1,-12-71-117,0 0 0,1-1 0,0 1 0,0-1 0,1 0 0,0 0 1,0 0-1,1 0 0,-1 0 0,11 10 0,-13-15-41,0 0 0,1 0 0,-1 0 0,0 0 0,1-1 0,-1 1-1,1-1 1,-1 1 0,1-1 0,0 0 0,0 0 0,-1 0 0,1 0 0,0-1 0,0 1 0,0-1 0,0 0 0,0 0-1,0 0 1,0 0 0,0 0 0,0-1 0,0 1 0,-1-1 0,1 0 0,0 1 0,0-1 0,0-1 0,-1 1 0,1 0-1,-1-1 1,1 1 0,-1-1 0,1 0 0,-1 0 0,0 0 0,0 0 0,0 0 0,3-5 0,7-7-104,-2 0 1,0-1 0,-1-1-1,0 1 1,7-19 0,9-35-174,-19 49 196,1 1 1,12-26-1,-19 45 72,0-1 0,0 1 0,0-1 0,0 1 0,0-1 0,1 1 0,-1-1 0,0 1 0,0-1 0,0 1 0,1 0 0,-1-1 0,0 1 1,0-1-1,1 1 0,-1 0 0,0-1 0,1 1 0,-1 0 0,0-1 0,1 1 0,-1 0 0,0-1 0,1 1 0,-1 0 0,1 0 0,-1 0 0,1-1 0,-1 1 0,1 0 0,-1 0 1,1 0-1,-1 0 0,0 0 0,1 0 0,-1 0 0,1 0 0,-1 0 0,1 0 0,-1 0 0,1 0 0,-1 0 0,1 0 0,-1 0 0,1 1 0,-1-1 0,1 0 0,-1 0 0,0 1 1,1-1-1,-1 0 0,0 0 0,1 1 0,-1-1 0,1 0 0,-1 1 0,0-1 0,0 1 0,1-1 0,-1 0 0,0 1 0,0-1 0,1 1 0,-1-1 0,0 1 0,0-1 0,0 2 0,10 33-80,-9-33 111,4 28 216,2-1-1,2 0 1,18 44-1,-24-66-213,0 0 0,0-1-1,0 0 1,1 0-1,0 0 1,1 0 0,-1-1-1,1 1 1,0-1-1,0 0 1,1-1-1,-1 1 1,1-1 0,0 0-1,1-1 1,-1 1-1,0-1 1,1-1 0,0 1-1,-1-1 1,10 2-1,-10-3-10,0 0-1,0-1 0,0 0 1,0 0-1,0 0 0,0 0 0,0-1 1,0 0-1,0 0 0,0-1 1,0 0-1,-1 0 0,1 0 1,-1-1-1,1 0 0,-1 0 0,0 0 1,7-6-1,-6 3-8,-1 0 0,1 0 0,-2-1 0,1 0 1,-1 1-1,0-2 0,0 1 0,-1 0 0,0-1 0,0 0 0,-1 1 0,0-1 0,2-12 0,-2 6-44,0 0 0,-1 1-1,-1-1 1,0 0-1,0 0 1,-2 1-1,0-1 1,0 0-1,-1 1 1,-1 0 0,0 0-1,-1 0 1,0 0-1,-1 0 1,-1 1-1,0 0 1,0 1 0,-1 0-1,-1 0 1,0 0-1,0 1 1,-1 0-1,0 1 1,-1 0-1,0 1 1,0 0 0,-15-7-1,21 12 36,0 1 0,0 0 0,0 0 1,0 0-1,0 1 0,-1 0 0,1 0 0,0 0 0,-1 0 0,1 1 0,-7 0 0,10 0 3,-1 1 0,0-1 0,1 1 0,-1 0 0,0 0 0,1 0 0,-1 0 0,1 0 0,-1 0-1,1 1 1,0-1 0,-1 1 0,1 0 0,0 0 0,0 0 0,0 0 0,0 0 0,1 0 0,-1 0-1,1 0 1,-1 1 0,-1 3 0,-4 11 34,0 0 1,2 1-1,0-1 0,1 1 1,1 0-1,-2 21 0,3 10 164,3 51 0,-1-92-188,1-1 0,0 0 0,1 0 1,-1 0-1,1 0 0,0 0 0,1 0 0,0-1 0,0 1 1,1-1-1,-1 0 0,1 0 0,1 0 0,7 9 0,-9-12-17,0 0-1,0-1 0,0 1 1,1-1-1,-1 0 1,1 0-1,0 0 0,0 0 1,-1 0-1,1-1 0,0 0 1,0 0-1,0 0 0,0 0 1,1-1-1,-1 1 0,0-1 1,0 0-1,0 0 0,0-1 1,1 1-1,-1-1 0,0 0 1,0 0-1,0 0 1,7-4-1,-3 0-52,0 0 1,-1 0-1,1-1 0,-1 0 0,0 0 1,0-1-1,-1 0 0,0 0 1,-1-1-1,1 0 0,6-13 1,8-16-78,17-45 1,-36 80 134,10-25 14,-9 19-9,1 0-1,0 1 1,0-1-1,1 1 1,0-1-1,0 1 1,10-11-1,-14 18-2,1-1 0,-1 0 1,1 1-1,-1-1 0,1 1 0,-1 0 1,1-1-1,-1 1 0,1-1 0,-1 1 0,1 0 1,0-1-1,-1 1 0,1 0 0,0 0 0,-1 0 1,1-1-1,0 1 0,-1 0 0,1 0 0,0 0 1,-1 0-1,1 0 0,0 0 0,-1 0 1,1 0-1,0 0 0,-1 1 0,1-1 0,0 0 1,-1 0-1,1 1 0,-1-1 0,1 0 0,0 1 1,-1-1-1,1 0 0,-1 1 0,1-1 1,0 2-1,14 24 146,2 20 410,-7-17-365,1-1 0,2-1 0,28 47-1,-37-68-176,0 0 0,1 0-1,0 0 1,0-1 0,0 1-1,1-1 1,0 0-1,0-1 1,0 0 0,0 0-1,1 0 1,0 0-1,0-1 1,0 0 0,0-1-1,0 0 1,0 0 0,1 0-1,-1-1 1,10 1-1,-12-3-19,0 1 0,0-1 0,0 0 0,0 0 0,-1 0 0,1-1-1,0 1 1,-1-1 0,1 0 0,-1-1 0,0 1 0,0-1 0,0 0 0,0 0-1,0 0 1,0 0 0,-1-1 0,0 1 0,1-1 0,-1 0 0,3-7-1,6-9-117,0 0 0,-2-1-1,10-27 1,-16 36 65,10-28-181,12-61 1,-21 74 182,1 0 0,2 0 0,1 1 0,0 0 0,27-48 0,-35 72 55,1-1 0,-1 0 0,1 1 0,0-1 0,0 1 0,0 0-1,1 0 1,-1 0 0,0 0 0,1 0 0,-1 0 0,1 0 0,0 1 0,0-1-1,0 1 1,-1 0 0,1 0 0,0 0 0,0 0 0,0 1 0,1-1-1,-1 1 1,0 0 0,0 0 0,0 0 0,0 0 0,0 0 0,0 1-1,0-1 1,0 1 0,0 0 0,0 0 0,0 0 0,0 0 0,0 1 0,0-1-1,-1 1 1,1-1 0,-1 1 0,4 3 0,9 7 142,-1 0 0,0 1 0,-1 1 0,0 0 0,12 19 0,-16-22-108,18 25 258,41 72 1,-62-98-267,-1-1 0,-1 1 0,0 0 1,0 0-1,-1 1 0,0-1 0,-1 1 0,0-1 1,-1 1-1,0 0 0,-1-1 0,0 1 1,-2 18-1,1-25-37,0-1 0,0 0 0,-1 1 0,1-1 0,-1 0-1,1 0 1,-1 0 0,0 0 0,0 0 0,0-1 0,-1 1 0,1 0 0,-1-1 0,1 0 0,-6 4 0,1-2-26,1 0 0,-1-1 0,0 0 0,0 0 0,0-1-1,0 0 1,-8 1 0,-9 1-89,0-2-1,-1 0 0,-35-4 1,53 2 93,0-1 1,0 0-1,1 0 1,-1-1 0,0 1-1,-6-4 1,12 4-31,-1 1 0,0-1 0,1 0 0,-1 0 0,0 0 0,1 0 0,-1 0 0,1 0 0,-1 0 0,1-1 0,0 1 0,0 0 0,-1-1 0,1 1 0,0-1 0,0 0 0,1 1 0,-1-1 0,0 0 0,0 1 0,1-1 0,-1 0 0,1 0 0,-1 0 0,1-3 0,0 5 29,0-1 0,0 0-1,0 1 1,0-1 0,0 0-1,1 1 1,-1-1 0,0 0-1,0 1 1,1-1 0,-1 0-1,0 1 1,1-1 0,-1 1-1,0-1 1,1 1 0,-1-1-1,1 1 1,-1-1 0,1 1-1,-1-1 1,1 1 0,0 0-1,-1-1 1,1 1 0,-1 0-1,1 0 1,0-1 0,-1 1-1,2 0 1,24-2-133,-19 1 137,88 1 8,-48 1 46,92-11 1,-123 8-51,1-2 1,-1 0 0,0-1 0,-1-1 0,1 0 0,-1-1 0,0 0-1,-1-1 1,19-14 0,-19 12-25,-2-1 0,1-1-1,-2 1 1,1-2 0,-2 0 0,12-16-1,-17 21 204,0-1 0,0 0 0,-1-1-1,0 1 1,-1-1 0,0 1 0,0-1-1,-1 0 1,0 0 0,-1 0 0,0-11-1,-15 52 402,10-12-393,0 0 0,1 1 0,1 0 0,1-1 0,1 1 0,1 0 0,0 0 0,5 22 0,-3-32-126,-1 0 0,1-1 0,1 1 0,0 0 0,0-1 0,1 0 0,0 0 0,1-1-1,0 1 1,0-1 0,1 0 0,0-1 0,0 1 0,1-2 0,0 1 0,0-1 0,12 7 0,-7-6-29,-1-1 0,1 0 0,0-1 0,1-1 0,0 0 0,-1 0 0,1-2 0,0 0 0,0 0 0,0-1 0,0-1 0,1-1 0,-1 0 0,25-5 0,-31 5-10,1-2 0,-1 1 0,1-1-1,-1 0 1,0-1 0,0 0 0,-1 0-1,1-1 1,-1 0 0,0 0-1,0-1 1,-1 1 0,1-1 0,-1-1-1,-1 0 1,1 1 0,-1-2 0,0 1-1,-1 0 1,0-1 0,0 0-1,0 0 1,-1 0 0,3-16 0,-3 10-2,-2-1 0,0 1 0,0-1 0,-1 1 1,-1-1-1,-1 0 0,0 1 0,0-1 0,-2 1 1,0 0-1,0 0 0,-2 0 0,1 1 1,-2 0-1,0 0 0,-13-19 0,13 22 14,0 1-1,0-1 1,-1 1-1,0 1 1,-1-1-1,0 2 1,0-1-1,-1 1 1,0 0-1,0 1 1,0 0-1,-1 1 1,0 0-1,0 1 1,-1 0-1,1 1 1,-1 0-1,1 0 1,-1 2-1,-21-2 1,26 4-8,-1 1 0,1-1 1,-1 1-1,1 1 0,0 0 0,0 0 0,0 0 1,1 1-1,-1-1 0,1 2 0,0-1 0,0 1 1,0 0-1,0 0 0,1 0 0,0 1 0,0 0 1,1 0-1,-1 0 0,-6 14 0,-1 3 58,0 0 0,1 1-1,2 1 1,-13 46 0,17-51-49,2 0 0,-1 0-1,2 0 1,1 0 0,0 0 0,2 0 0,2 21 0,-2-36-7,0 1 0,0-1 0,0 0-1,1 0 1,-1 1 0,1-1 0,0 0-1,1-1 1,-1 1 0,1 0 0,0-1-1,0 1 1,1-1 0,-1 0 0,1 0-1,0 0 1,0-1 0,0 1 0,1-1 0,-1 0-1,1 0 1,-1 0 0,1-1 0,0 0-1,0 0 1,0 0 0,1-1 0,-1 1-1,0-1 1,8 0 0,-5 0-18,0-1-1,0 0 1,0 0 0,0-1-1,0 0 1,0-1 0,0 0-1,0 0 1,0-1 0,-1 1-1,1-2 1,-1 1 0,0-1-1,0 0 1,0-1 0,0 1-1,-1-2 1,0 1 0,0 0-1,0-1 1,-1 0 0,0-1-1,0 1 1,7-12 0,6-14-93,-2-1 1,-1 0 0,-1-1 0,10-41 0,-16 50 103,0 14 14,-1 17 35,5 25 116,-11-26-108,8 23 122,1-1 0,1-1-1,1 1 1,2-2 0,0 0-1,31 39 1,-37-54-155,0-1-1,1 1 0,1-2 1,0 1-1,0-1 1,0-1-1,1 0 1,0 0-1,0-1 0,1 0 1,0-1-1,0-1 1,0 0-1,0 0 0,1-1 1,-1-1-1,22 2 1,-25-4-97,7 1-433,0 0-1,29-4 0,-16-6-3716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15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 10234,'0'0'1199,"0"0"-361,0 0-1,0 0 10,0 0 112,-3-1-151,2 1-784,1-1-1,0 1 1,-1 0-1,1 0 1,-1 0 0,1 0-1,-1 0 1,1 0-1,-1 0 1,1 0-1,-1 0 1,1 0 0,0 0-1,-1 0 1,1 0-1,-1 0 1,1 0 0,-1 1-1,1-1 1,-1 0-1,1 0 1,0 0-1,-1 1 1,1-1 0,0 0-1,-1 0 1,1 1-1,0-1 1,-1 0-1,1 1 1,0-1 0,-1 1-1,1-1 1,0 0-1,0 1 1,0-1 0,-1 1-1,1-1 1,0 0-1,0 1 1,0-1-1,0 1 1,0-1 0,0 1-1,0-1 1,0 1-1,0-1 1,0 1 0,1 41 217,17 49-254,131 575 421,-144-638-618,20 100-564,-3-46-5368,-19-75 1923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16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 8834,'0'0'1808,"0"0"-1216,0 0 393,0 0-225,0 0 256,168-2-224,-106 0-344,10-5-96,-6 0-16,1-2-160,-13-2-88,-9 2-88,-8-8-744,-10 3-1592,-12 1-4658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16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8850,'0'0'3953,"0"0"-3457,0 0-280,0 0-152,-3 120 648,3-51 104,13 11-320,2 5-120,-1 2-264,4-1-64,-1 23-48,-5-22-1848,1-16-3265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16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10666,'0'0'1521,"0"0"-707,0 0-108,0 0 263,25 5-39,80 19-151,-99-23-732,-1 1-1,1 0 1,-1 1 0,0-1 0,0 1-1,0 0 1,0 1 0,0-1 0,0 1-1,-1 0 1,0 0 0,0 0 0,0 0-1,0 1 1,-1 0 0,0 0 0,0 0-1,0 0 1,0 0 0,-1 1 0,0-1-1,2 10 1,-1-5-45,-1 1 0,-1 0 1,0-1-1,-1 1 0,0 0 0,0-1 1,-1 1-1,-1 0 0,-4 19 0,1-17-37,0-1 0,-1 0 0,0 0 0,-1 0 0,0 0 0,-1-1-1,0 0 1,-1-1 0,0 0 0,-15 13 0,16-16-32,0-1 0,0 1 0,-1-1 0,0 0 0,0-1 0,0 0 0,-1-1 0,1 0 0,-1 0 0,0-1 0,0 0 0,-1-1 0,-20 2 0,29-4 41,0 0 0,-1 0 0,1-1 1,0 1-1,0-1 0,0 1 0,0-1 0,0 0 0,0 0 0,0 0 0,0 0 1,0 0-1,0 0 0,0-1 0,1 1 0,-1-1 0,0 1 0,1-1 0,-1 1 0,0-3 1,-1 0-41,0-1 0,1 1 1,0 0-1,0-1 1,0 1-1,1-1 0,-1 0 1,1 1-1,0-8 1,0 8 68,0-1 0,1 1 0,-1 0 0,1 0 0,0 0 0,0-1 1,1 1-1,0 0 0,-1 0 0,1 0 0,1 0 0,-1 0 0,0 0 1,1 0-1,0 0 0,0 0 0,0 0 0,0 1 0,1 0 0,0-1 0,-1 1 1,1 0-1,6-5 0,-1 5 140,0 0 0,0 1 0,0-1 0,1 1 0,-1 1 0,1 0 0,-1 0 0,1 1 0,12 0 0,-4 1 173,0 1 0,0 0 0,29 9 0,19 13-116,-37-12 48,2-1 0,45 10 0,-70-20-504,2 0 0,-1 0-1,0 0 1,0 0 0,0-1 0,0 0-1,0-1 1,0 1 0,0-1-1,0 0 1,0-1 0,0 0 0,0 0-1,0 0 1,0 0 0,-1-1 0,0 0-1,7-4 1,16-19-6449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17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156 100 12523,'0'0'1897,"0"0"-914,0 0-496,0 0-258,-6 29 113,-1-2-209,1-1-3,0 0 0,2 0 0,0 0 0,2 0 0,2 48 0,4-46-90,0-1 0,2 1 0,1-1 0,1 0 0,1 0-1,2-1 1,0 0 0,2-1 0,1-1 0,0 0 0,2-1-1,26 30 1,-30-39-40,1-1 0,0 1 0,1-2 0,1 0-1,0-1 1,0 0 0,1-1 0,1-1 0,-1-1 0,2 0 0,-1-1-1,1-1 1,0 0 0,0-2 0,0 0 0,1-1 0,-1 0-1,1-2 1,27-1 0,-35-1 5,1-1 0,-1 0 0,0 0 0,-1-1-1,1 0 1,0-1 0,-1 0 0,0-1 0,0 0 0,0-1-1,-1 0 1,1-1 0,9-8 0,-8 4-4,0-1 1,0 0-1,-2 0 1,1-1-1,-1-1 1,-1 1-1,-1-2 0,10-22 1,-7 10 13,-2-1 0,-1 1 0,-1-1 1,-1 0-1,-2-1 0,0 1 0,-2-1 1,-2 1-1,0-1 0,-7-33 0,4 45 16,0 0 0,-2 0 1,0 0-1,0 1 0,-2 0 0,0 0 0,-1 0 0,0 1 0,-2 1 0,1 0 1,-2 0-1,0 1 0,0 1 0,-1 0 0,-1 0 0,0 1 0,-1 1 0,1 1 1,-30-14-1,27 15-25,0 1 1,0 1-1,0 0 1,-1 2-1,1 0 1,-1 1 0,0 0-1,0 2 1,0 0-1,-1 1 1,1 1-1,0 1 1,0 0-1,0 1 1,1 1 0,-1 1-1,1 0 1,0 2-1,-21 9 1,10 0-1,1 1 0,1 1 0,0 1 0,-35 34 0,46-39-40,2 1 0,0 0 0,0 1-1,2 0 1,0 1 0,1 0 0,0 1 0,-11 31-1,14-19-923,0 0 0,2 0-1,1 1 1,1 39 0,2 6-8087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8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12163,'0'0'1645,"0"0"-707,6 25-2,78 325 1142,30 64-1161,-73-290-804,76 158 0,-87-233-943,-24-38-1409,-22-32-308,-16-18-2773,-7-3-2479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18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91 537 8186,'0'0'1565,"0"0"33,0 0-372,0 0 94,0 0-158,0 0-453,-14-14-137,-39-46-189,50 56-361,0-1 1,0 0-1,1 0 1,-1-1-1,1 1 1,0 0-1,1-1 1,-1 1-1,1-1 1,0 1-1,1-1 1,-1 0-1,1 1 1,0-1-1,2-7 1,-2-10 14,-1 4-32,0-19 5,4-41 1,-2 67-11,0 1 1,2 0-1,-1 0 1,1 0-1,1 0 0,0 1 1,0-1-1,7-11 1,-10 21-4,0-1 1,-1 1-1,1 0 1,0-1-1,0 1 1,0 0-1,0 0 1,0-1-1,0 1 1,0 0-1,1 0 1,-1 0-1,0 0 1,1 1-1,-1-1 1,0 0-1,1 1 1,-1-1-1,1 0 1,-1 1-1,1 0 1,-1-1-1,1 1 1,0 0-1,-1 0 1,1 0-1,-1 0 1,1 0-1,0 0 1,-1 0-1,1 1 1,1-1 0,1 2-1,0 0 1,-1 0 0,1 1-1,-1-1 1,1 1 0,-1-1 0,0 1-1,0 0 1,0 0 0,0 1 0,4 6-1,20 32 4,-3 1 1,-1 0-1,21 59 0,38 144 8,-27-17 15,-23-87-10,-31-244 160,-24-79-405,12 115-100,-3-105 0,14 155 309,-1 10 3,1 0-1,0 0 0,0 0 0,1 0 0,0 0 1,2-11-1,-2 16 15,0 0 1,-1 0 0,1 0-1,0-1 1,0 1-1,-1 0 1,1 1 0,0-1-1,0 0 1,0 0-1,0 0 1,1 0 0,-1 1-1,0-1 1,0 1-1,0-1 1,0 1 0,1-1-1,-1 1 1,0-1-1,1 1 1,-1 0 0,0 0-1,1 0 1,-1 0-1,0 0 1,0 0-1,1 0 1,-1 0 0,0 1-1,1-1 1,-1 0-1,0 1 1,0-1 0,1 1-1,-1-1 1,1 2-1,3 0 7,1 0 0,-1 1 0,0 0 0,-1 0 0,1 0 0,-1 1 0,1 0 0,-1-1 0,0 2 0,0-1 0,5 8 0,35 59 243,-36-57-164,18 39 157,28 81 0,-33-79-98,38 75 0,-55-174 28,-9-124-301,0 95-332,3 1 1,4 0-1,17-115 1,-13 159 254,2 1 1,19-51-1,-23 69 198,1 0 0,-1 0 0,2 0 0,-1 0 0,1 1 0,0 0 0,1 0 0,0 0 0,0 1 0,1 0-1,10-7 1,-16 12 26,1 0 0,0 1 0,0-1 0,0 0-1,0 1 1,0 0 0,0 0 0,1 0 0,-1 0-1,0 1 1,1-1 0,-1 1 0,0 0 0,1 0 0,-1 0-1,0 0 1,1 0 0,-1 1 0,0 0 0,1-1-1,-1 1 1,0 0 0,0 1 0,0-1 0,0 1-1,0-1 1,0 1 0,0 0 0,-1 0 0,1 0-1,-1 0 1,1 1 0,-1-1 0,4 5 0,1 3 86,0 1 0,-1-1 1,0 1-1,0 1 1,-1-1-1,-1 1 1,0 0-1,4 15 0,-1 13 48,-1 0 0,-1 0 0,-2 44 0,-12 125 110,9-206-257,-44 353 328,23-216-135,-6 200 1,26-311-191,0-16 4,1 0-1,-1 0 1,2 1 0,0-1-1,1 0 1,0 0 0,1 0-1,0-1 1,1 1-1,0-1 1,12 23 0,-4-17-7,0-1 1,2 0 0,0 0-1,1-1 1,0-1 0,1-1-1,1 0 1,1-1 0,-1-1-1,27 13 1,-29-17 0,0-1-1,1-1 0,0 0 1,0-2-1,0 1 1,0-2-1,1 0 1,-1-1-1,1-1 1,-1 0-1,1-2 0,0 0 1,-1 0-1,20-5 1,-23 1 27,-1 1 1,0-2 0,0 0-1,0 0 1,0-1 0,-1-1-1,0 1 1,-1-2 0,0 0-1,0 0 1,-1-1 0,0 0-1,11-16 1,-1-1-530,-1-1 0,-1-1-1,-2-1 1,16-40 0,-20 38-3528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19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9058,'0'0'1240,"0"0"-56,0 0 65,131-13-729,-86 2-320,-6-3-200,-2 1-120,-10 0-1264,-9 4-4010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1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11426,'0'0'1689,"0"0"-1449,0 0-104,0 0-136,0 0 0,0 0 32,197-26-32,-127 8-1136,-11-2-5738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0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53 319 7394,'0'0'3908,"0"0"-2714,-5-20-943,-32-166 990,32 153-747,0-47 1,7 109-311,1-1 0,2 0 0,10 34 0,4 26 146,8 98 398,3 370-1,-29-541-592,-1-15-208,0 0 0,1 0 0,-1 0-1,0 0 1,0 0 0,0 0 0,0 0 0,0 0 0,0-1-1,1 1 1,-1 0 0,0 0 0,0 0 0,0 0 0,0 0-1,0 0 1,0 0 0,1 0 0,-1 0 0,0 0 0,0 0-1,0 0 1,0 0 0,1 0 0,-1 0 0,0 0 0,0 0-1,0 0 1,0 0 0,0 0 0,0 0 0,1 0 0,-1 0-1,0 1 1,0-1 0,0 0 0,0 0 0,0 0-1,0 0 1,1 0 0,-1 0 0,0 0 0,0 0 0,0 1-1,0-1 1,0 0 0,0 0 0,0 0 0,0 0 0,0 0-1,0 1 1,5-20-4833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0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9962,'0'0'1526,"0"0"-757,0 0-245,0 0 363,5 25 87,20 79-175,-22-94-760,1 0 1,0-1-1,1 1 1,0-1 0,1 0-1,-1-1 1,2 0-1,-1 1 1,1-2 0,0 1-1,1-1 1,0 0-1,0-1 1,1 0 0,-1 0-1,1-1 1,0 0-1,1 0 1,-1-1-1,1-1 1,0 1 0,0-2-1,0 1 1,0-1-1,1-1 1,-1 0 0,0 0-1,1-1 1,-1 0-1,1-1 1,13-3 0,-19 3-32,0 0 0,0-1 1,0 0-1,0 1 1,0-2-1,0 1 0,-1-1 1,1 1-1,-1-1 1,0 0-1,0-1 0,0 1 1,0-1-1,0 0 0,-1 0 1,0 0-1,0 0 1,0 0-1,0-1 0,-1 0 1,1 1-1,-1-1 1,2-7-1,0-3 34,0-1 1,0 1-1,-2-1 1,0 0-1,-1 0 1,-1-23-1,0 32 1,-1 0 0,0 0-1,-1 1 1,0-1 0,0 0-1,0 0 1,-1 1-1,1 0 1,-2-1 0,1 1-1,-1 0 1,0 1 0,0-1-1,0 1 1,-1-1 0,0 1-1,0 1 1,0-1-1,-1 1 1,0 0 0,1 0-1,-1 0 1,-12-4 0,10 4-33,-1 0 1,0 1 0,-1 0-1,1 1 1,0 0 0,-1 0-1,0 1 1,1 0-1,-1 1 1,1 0 0,-1 0-1,0 1 1,1 0 0,-1 1-1,1 0 1,-1 1 0,-8 3-1,13-3-46,1-1 0,-1 1-1,1-1 1,0 2 0,0-1 0,0 0-1,0 1 1,1-1 0,0 1 0,-1 0-1,1 0 1,-3 7 0,-1 2-735,1 0 0,0 1 0,-4 15 0,-1 12-5253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22 12379,'0'0'1796,"-5"27"-484,0-4-1091,-2 11 58,1 1-1,1-1 1,1 45-1,4-67-202,1 0 0,0 0 0,0 0 0,1 0 0,1 0 0,0-1-1,1 1 1,0-1 0,8 16 0,-8-20-61,0-2 0,-1 1 1,2 0-1,-1-1 0,1 0 0,-1 0 0,2 0 0,-1-1 1,0 1-1,1-1 0,0-1 0,0 1 0,0-1 0,0 0 1,0 0-1,1-1 0,0 1 0,6 0 0,-6-1-5,0-1 0,1 0 0,-1 0 0,1 0 1,-1-1-1,0 0 0,1-1 0,-1 1 0,0-2 0,1 1 0,-1-1 0,0 0 0,0 0 0,0-1 0,0 0 0,0 0 0,10-7 0,-11 5 12,0-1 0,0 0 0,0 0 0,-1 0 0,0 0 0,0-1 0,-1 0 0,1 0 0,-1 0 0,-1-1 0,0 1 0,0-1 0,0 0-1,-1 0 1,2-14 0,-1 9 6,-1-1 0,-1 1-1,0-1 1,-1 1-1,-1-1 1,0 1 0,-1-1-1,0 1 1,-1 0-1,0 0 1,-1 0 0,-11-23-1,11 27-5,-1 1-1,-1 0 1,1 0-1,-1 0 1,0 1-1,-1 0 1,0 0-1,0 1 0,-1 0 1,1 0-1,-1 1 1,-1-1-1,1 2 1,-1-1-1,1 1 1,-1 1-1,-1 0 1,-16-4-1,13 4-15,1 1 0,-2 1 0,1 0 0,0 0-1,0 1 1,0 1 0,0 0 0,0 1 0,0 1 0,-18 5 0,25-6-15,0 1 0,0-1 0,0 1 0,0 0 0,0 1 0,0 0 0,1 0 0,0 0 0,0 0 0,0 1 0,0 0 0,1 0 0,0 0 0,0 0 0,0 1 0,1 0 0,-1-1 0,1 1 1,1 1-1,-1-1 0,1 0 0,-2 10 0,2-1-572,0-1-1,1 0 1,1 1 0,0-1 0,4 25-1,11 5-5739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14147,'0'0'2969,"0"0"-2169,0 0-672,0 0-128,0 0-456,0 0-1553,0 0-3224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1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0 13083,'0'0'1325,"0"0"-810,-11 23-404,5-11-110,-8 14 239,1 1 1,1 1 0,1-1-1,2 2 1,1-1 0,-5 31 0,11-32-131,1 0 1,1 0 0,2 0 0,0 0-1,2 0 1,0-1 0,2 1 0,2-1-1,11 29 1,-12-38-90,1 0 0,1-1 0,0 0 0,1-1-1,1 0 1,0-1 0,1 0 0,1 0 0,0-1 0,1-1-1,0 0 1,0-1 0,2-1 0,22 12 0,-27-16-25,1-1 0,-1 0 0,1-1-1,0-1 1,0 0 0,0 0 0,1-1 0,-1 0 0,1-2 0,-1 1 0,0-1 0,26-4-1,-31 2 9,1 0 0,-1 0 0,1-1 0,-1 1 0,0-2 0,0 1 0,0-1 0,0 0 0,-1-1 0,0 1 0,0-1 0,0-1 0,0 1 0,-1-1 0,0 0 0,0 0-1,0 0 1,-1-1 0,0 0 0,-1 1 0,5-12 0,-1-1 3,-2 0-1,0 0 0,-1 0 1,-1 0-1,-1-1 0,-1 0 1,0 1-1,-2-1 0,0 0 1,-1 1-1,-1-1 0,-1 1 1,-1 0-1,0 0 1,-2 0-1,0 1 0,-11-21 1,8 18 22,-1 2-1,-1-1 1,-1 1 0,0 1 0,-1 0 0,-1 1 0,-1 1 0,-1 0 0,0 1 0,-1 1 0,0 0 0,-1 2-1,0 0 1,-35-15 0,44 23-26,1 0-1,-1 1 0,1 0 1,-1 1-1,0 0 0,0 0 1,0 1-1,0 1 0,0-1 1,-1 2-1,1-1 0,0 1 1,0 1-1,0 0 1,1 0-1,-1 1 0,0 0 1,1 1-1,0 0 0,0 1 1,0 0-1,0 0 0,1 0 1,0 1-1,0 1 0,0-1 1,1 1-1,-12 14 0,12-11-27,-1 1 0,2-1 0,-1 1-1,2 0 1,-1 0 0,2 1 0,-1-1-1,2 1 1,-5 22 0,4-4-915,2 0 0,2 56 0,4-24-3767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9538,'0'0'4137,"0"0"-2910,0 0-742,0 0-18,22-12 239,77-39-101,-82 44-534,-1 2 1,1-1-1,-1 2 0,1 0 0,1 2 1,-1-1-1,0 2 0,1 0 0,-1 2 1,20 1-1,7 0-29,-35-2-28,-1 1 0,1 0 0,0 0 1,-1 1-1,1 0 0,-1 0 1,1 1-1,-1 0 0,9 5 0,-13-6-11,0 0 0,-1 1 0,1 0 0,0 0 0,-1 0 0,1 0 0,-1 1-1,0-1 1,0 1 0,-1 0 0,1 0 0,-1 0 0,1 0 0,-1 0-1,-1 0 1,1 1 0,0-1 0,1 9 0,-2 1-4,1 1-1,-2 0 1,0-1 0,0 1 0,-1 0 0,-1-1-1,-1 1 1,0-1 0,-1 0 0,0 0 0,-1 0-1,-12 22 1,-9 12-4,-2-2 0,-38 49 0,16-24 11,42-60-3,-12 18 6,-25 50 0,40-69 30,1 0 1,0 1 0,0 0-1,1-1 1,1 1 0,0 0-1,0 0 1,1 1-1,1 12 1,0-21-26,1 0 1,0-1-1,0 1 0,0 0 0,0-1 1,0 1-1,0-1 0,1 1 1,-1-1-1,1 0 0,0 0 0,0 0 1,-1 1-1,1-2 0,1 1 1,-1 0-1,0 0 0,0-1 0,1 1 1,-1-1-1,1 0 0,-1 1 1,1-1-1,-1 0 0,1-1 1,0 1-1,0 0 0,-1-1 0,1 0 1,3 1-1,15 2 27,1-1 1,40-2-1,-42 0 5,13 0-405,0-2 0,0 0 0,-1-3 0,1 0 0,-1-2 0,36-13 0,-14-2-5247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2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17 10426,'0'0'5265,"0"0"-3839,0 0-1119,-25-3-205,-83-10 25,98 13-97,1 0 1,0 0-1,-1 0 1,1 1-1,0 1 0,0-1 1,0 2-1,0-1 0,0 1 1,0 0-1,1 1 0,-1 0 1,1 1-1,0-1 1,1 2-1,-1-1 0,1 1 1,0 0-1,0 0 0,0 1 1,1 0-1,0 0 0,-5 9 1,2-2-31,1 0 0,1 1 1,0 0-1,1 0 0,0 0 1,1 1-1,1 0 0,1 0 0,0 0 1,1 0-1,0 21 0,2-28 0,0 1-1,1-1 1,0 1 0,1-1-1,0 1 1,0-1-1,1 0 1,0 0-1,0 0 1,10 16-1,-9-19 5,0 0 0,1 0 0,0-1 0,0 0 0,0 0 0,1 0 0,-1 0 0,1-1-1,0 0 1,1-1 0,-1 1 0,1-1 0,-1 0 0,1-1 0,8 3 0,-5-2-10,-1-1-1,0 0 1,1 0 0,-1-1 0,1-1 0,-1 1 0,1-2 0,-1 1 0,1-1 0,0-1 0,-1 1 0,0-2-1,0 1 1,1-1 0,-1-1 0,-1 0 0,1 0 0,-1 0 0,1-1 0,-1 0 0,7-8 0,-3 2 6,0 0 0,-1-1 0,-1-1-1,0 0 1,0 0 0,-2-1 0,0 0 0,0-1 0,-1 0 0,-1 0 0,7-26 0,-9 20 3,-3 16 23,-1 1 1,1-1 0,0 0-1,1 0 1,-1 1 0,1-1-1,4-7 1,-5 12-21,0 1 0,-1 0 1,1-1-1,0 1 0,0 0 0,-1 0 0,1-1 1,-1 1-1,1 0 0,-1 0 0,1 0 0,-1 0 1,1 0-1,-1 0 0,0 0 0,1 0 0,-1 0 1,0 0-1,0 0 0,0 0 0,0 0 0,0 1 1,29 146 754,14 225 1,-29 160-96,-16-424-2939,1-79-1563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8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 8834,'0'0'2110,"0"0"-1186,0 0-475,0 0 492,0 0-1,0 0-479,14-14-269,-9 10-182,8-10-6,2 0-1,0 2 1,1 0 0,0 0 0,32-16-1,-21 15 18,152-66 718,-153 69-573,1 1-1,1 1 0,0 2 1,50-5-1,-75 10-140,0 1-1,0 0 1,0 0 0,0 0-1,0 0 1,0 0 0,0 1-1,0-1 1,0 1-1,0 0 1,0 0 0,0 0-1,-1 0 1,1 1 0,0-1-1,-1 1 1,1-1-1,2 4 1,-2-1 42,1 0 0,-2 0 0,1 0 0,-1 1 1,1 0-1,-1-1 0,0 1 0,-1 0 0,3 10 0,7 29 241,-5-13-212,2 0 1,1 0-1,2-1 0,20 41 1,-27-63-98,1-1 1,-1 0 0,1 0 0,1-1 0,-1 1 0,1-1 0,0-1 0,0 1-1,1-1 1,0 0 0,0 0 0,0-1 0,0 0 0,1 0 0,-1 0 0,1-1 0,0-1-1,0 1 1,0-1 0,1 0 0,14 0 0,-15-1-4,0-1 1,0-1 0,0 1-1,0-1 1,0-1-1,0 1 1,0-1-1,-1-1 1,1 1-1,-1-1 1,1-1-1,-1 1 1,0-1 0,-1-1-1,1 1 1,-1-1-1,1 0 1,-2-1-1,1 1 1,0-1-1,-1 0 1,0-1-1,-1 1 1,6-10-1,-3 4-5,-1-1 0,-1 1 0,0-1-1,-1 0 1,0 0 0,-1 0 0,0-1-1,-1 1 1,0-1 0,-1 1 0,-1-1-1,0 0 1,-5-24 0,4 32 28,-1-1-1,0 1 1,-1 0 0,1 0 0,-1 0-1,-1 0 1,1 0 0,-1 0 0,0 1-1,0 0 1,0 0 0,-1 0 0,0 0-1,0 1 1,0-1 0,-1 1 0,1 1-1,-1-1 1,0 1 0,0 0 0,0 0-1,0 1 1,-1 0 0,-11-3 0,-4 0 7,-1 1 1,0 0-1,0 2 1,0 1-1,-46 3 1,58-1-40,0 1 0,0 0 0,0 0 1,1 1-1,-1 0 0,1 1 0,0 0 0,0 1 0,0 0 0,0 1 1,1 0-1,0 0 0,0 1 0,1 0 0,0 0 0,0 1 0,1 0 1,0 1-1,0 0 0,-9 16 0,10-14-403,1-1 0,0 1 0,1 1 1,1-1-1,-1 0 0,2 1 0,-2 13 0,2 17-5001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3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1 760 8026,'0'0'2159,"0"0"-473,0 0-466,0 0-193,0 0 16,0 0-139,8-4-269,257-123 765,242-125-1297,-330 150-180,161-85-1097,-335 185 1122,0 0 0,0 1 0,1-1 1,-1 1-1,0 0 0,1 0 0,-1 0 0,1 0 1,-1 0-1,1 1 0,6-1 0,-9 2 29,0 0 0,0 0-1,0 0 1,0 0 0,0 0 0,0 0-1,0 0 1,0 0 0,0 0 0,0 1-1,0-1 1,-1 0 0,1 0-1,0 1 1,-1-1 0,0 1 0,1-1-1,-1 0 1,0 1 0,1-1 0,-1 1-1,0-1 1,0 1 0,0-1-1,0 1 1,0-1 0,-1 1 0,0 1-1,1 478-536,-1-533 559,-3 0 1,-2 0-1,-2 0 0,-2 1 0,-3 1 1,-28-74-1,24 80 583,-38-73 0,72 119-669,151 61 80,-67-22 18,-73-30-10,-9-6-1,0 2 0,-1 0 0,0 1 0,-1 1 0,0 0 0,0 2 1,28 22-1,-42-31 7,-1 1 1,0 0-1,1-1 0,-1 1 1,0 0-1,-1 0 0,1 0 1,0 1-1,-1-1 0,0 0 1,0 0-1,0 1 0,0-1 1,0 1-1,-1-1 1,1 1-1,-1-1 0,0 1 1,0-1-1,-1 1 0,1-1 1,-1 1-1,1-1 0,-1 1 1,0-1-1,0 0 0,-1 1 1,1-1-1,-1 0 1,0 0-1,1 0 0,-1 0 1,-1 0-1,-3 4 0,-6 6 36,0 0 0,-1-1-1,0-1 1,-1 0 0,-21 13-1,-35 15 364,-1-2-1,-1-4 0,-87 27 1,151-55-1176,20-5-1678,-7-1 1528,23 0-6377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4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68 10362,'0'0'1829,"0"0"-168,0 0-262,0 0-217,0 0-437,0 0-242,-5-7-237,-18-20-194,22 26-69,1 1 0,0 0 0,-1 0 0,1-1 1,0 1-1,-1 0 0,1-1 0,0 1 0,-1 0 1,1-1-1,0 1 0,0 0 0,0-1 0,-1 1 1,1-1-1,0 1 0,0 0 0,0-1 1,0 1-1,0-1 0,0 1 0,0-1 0,0 1 1,0 0-1,0-1 0,0 1 0,0-1 0,0 1 1,0-1-1,0 1 0,0 0 0,1-1 0,-1 1 1,0-1-1,0 1 0,0 0 0,1-1 1,-1 1-1,0 0 0,0-1 0,1 1 0,-1 0 1,0 0-1,1-1 0,-1 1 0,0 0 0,1-1 1,19-3-9,-17 4 24,31-5-12,-1 1 1,1 2 0,0 1-1,0 2 1,0 1 0,0 2 0,0 1-1,-1 1 1,49 17 0,-78-22-17,0 1 1,0-1-1,0 1 0,-1 0 1,1 0-1,-1 1 1,0-1-1,1 1 0,-1-1 1,0 1-1,0 0 1,-1 0-1,1 1 0,-1-1 1,1 0-1,-1 1 1,0-1-1,0 1 0,-1 0 1,1 0-1,-1 0 1,0 0-1,0 0 0,0 0 1,0 0-1,-1 0 1,0 0-1,0 0 0,0 0 1,0 0-1,0 0 1,-1 0-1,0 0 0,0 0 1,0 0-1,0 0 1,-1 0-1,1 0 0,-1 0 1,0-1-1,-5 7 0,-16 24 20,-2-2 0,-2-1 0,-56 52 0,55-57-13,1 1 0,1 1 1,2 1-1,-38 58 0,60-85-3,0 1-1,0-1 1,1 1-1,0 0 1,-1-1 0,1 1-1,0 0 1,1 0-1,-1 0 1,0 0-1,1 0 1,-1 0-1,1 0 1,0 0 0,0 0-1,0 0 1,1-1-1,0 7 1,1-7 4,-1 0 1,1-1 0,0 1-1,-1 0 1,1-1 0,0 1 0,0-1-1,0 0 1,0 0 0,1 1-1,-1-1 1,0-1 0,0 1-1,1 0 1,-1 0 0,0-1-1,1 0 1,-1 1 0,1-1-1,-1 0 1,0 0 0,5-1-1,23 0 85,1-1 0,-1-2 0,0-1 0,0-2 0,0-1-1,41-16 1,15-4 60,-72 25-454,0 0 0,0 0 0,0 1-1,1 1 1,-1 0 0,0 1 0,18 3-1,-9 2-3617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4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12019,'0'0'4377,"0"0"-3737,0 0-168,0 0-376,0 0-88,0 0-16,0 0-712,57-33-1745,-35 6-3072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5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11218,'0'0'1194,"0"0"-731,0 0-242,0 0 271,-19 22 290,-59 76-33,72-89-696,1 0-1,-1 1 0,2-1 1,-1 1-1,1 0 0,1 1 1,0-1-1,1 0 0,-1 1 1,2 0-1,0-1 1,0 1-1,2 21 0,-1-6 62,-1-8-38,2 0-1,0 0 1,1 0 0,0-1-1,2 1 1,0-1 0,11 30-1,-10-36-53,1 0 0,0-1-1,0 1 1,1-1 0,1-1-1,-1 1 1,2-1 0,-1 0-1,1-1 1,0 0 0,1-1-1,14 9 1,-11-8-14,0-1 0,1-1 1,0 0-1,1-1 0,-1 0 0,1-1 0,0-1 0,0 0 1,0-1-1,0-1 0,1 0 0,-1-1 0,0-1 1,0 0-1,0-1 0,1-1 0,-2 0 0,23-9 1,-25 8-3,0-1 0,0 0 0,-1-1 0,0 0 0,0-1 0,-1 0 0,0-1 0,0 0 0,-1-1 0,0 0-1,0 0 1,-1-1 0,0 0 0,-1 0 0,0-1 0,-1 0 0,0 0 0,0 0 0,-1-1 0,-1 0 0,0 0 0,3-20 0,-4 17 47,-1 0 0,0 1 0,-2-1 0,1 0-1,-2 0 1,0 0 0,-1 1 0,0-1 0,-1 1-1,-1-1 1,0 1 0,-1 0 0,-1 0 0,0 1 0,-1 0-1,0 0 1,-1 0 0,0 1 0,-1 0 0,-1 1-1,0 0 1,0 0 0,-1 1 0,0 0 0,-1 1-1,0 1 1,0 0 0,-1 0 0,-25-10 0,22 12-80,1 1 0,-2 0 0,1 1 0,0 1 0,-1 1 0,1 0 0,-1 1 0,0 1 0,0 1 0,1 0 0,-1 1 0,1 1 0,-1 0 0,1 1 0,0 1 0,0 0 0,1 2 0,0 0 0,0 0 0,0 1 0,1 1 0,0 1 0,1 0 0,0 0 0,0 1 0,1 1 0,1 0 0,-17 23 0,-4 20-1883,12-9-2622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9778,'0'0'1156,"0"0"-782,0 0 46,0 0 565,0 0 318,24 1-192,-12-1-964,12 0 101,1 1 1,0 2-1,-1 0 1,0 1-1,33 11 1,-50-12-179,1 0-1,-1 0 1,1 0 0,-1 1 0,0 0 0,-1 1-1,1 0 1,-1 0 0,0 0 0,10 11 0,-13-12-38,0 0-1,-1 1 1,1 0 0,-1-1 0,0 1 0,-1 0 0,1 0 0,-1 0 0,0 1 0,0-1 0,0 0 0,-1 0 0,1 1 0,-1-1 0,-1 0 0,1 0 0,-3 9 0,-1 3-15,-2 0-1,0-1 1,-1 0 0,-1 0-1,-1 0 1,0-1 0,0-1-1,-2 1 1,-11 12-1,7-10-2,2 1 0,0 1-1,1 0 1,1 0-1,-8 23 1,18-40-18,0 1 0,0 0 0,0 0 0,0 0 0,1-1 0,-1 1 0,1 0 1,0 0-1,0 0 0,0 0 0,0 0 0,0 0 0,1 0 0,-1 0 0,2 3 0,-1-4 2,0 0 0,0 0 0,1-1 0,-1 1 0,0 0 0,1-1 1,-1 1-1,1-1 0,-1 1 0,1-1 0,0 0 0,-1 0 0,1 0 0,0 0 0,0 0 0,3 1 0,7 1-54,1-1-1,-1 0 1,0 0-1,1-1 1,22-2 0,-14 1-126,39 0-2412,0-3 1,-1-3-1,94-19 1,-72 3-1676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5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60 12051,'0'0'2588,"0"0"-822,0 0-717,0 0-622,0 0-232,-21-10-140,-71-30-9,86 37-43,-1 1 0,0 1 0,0-1 0,0 1 0,0 1 0,1-1 0,-1 1 0,0 0 0,0 1 0,0 0 0,0 0 0,0 0 0,0 1 0,-10 4 0,3 0-4,1 0 0,0 2-1,0 0 1,-18 14 0,24-17-4,1 0 1,0 0-1,0 0 1,1 1-1,-1 0 0,1 0 1,1 0-1,-1 0 1,1 1-1,0 0 1,0 0-1,1 0 0,0 1 1,0-1-1,1 1 1,0-1-1,0 1 0,1 0 1,0 0-1,0 0 1,1-1-1,1 14 1,-1-19 4,1 1 0,-1-1 0,1 0 1,0 1-1,0-1 0,0 0 0,0 0 1,1 0-1,-1 0 0,0 0 1,1 0-1,-1 0 0,1 0 0,0 0 1,0-1-1,0 1 0,0-1 1,2 2-1,1 0-5,0-1 0,0 0-1,1 1 1,-1-2 0,1 1 0,0-1 0,7 2 0,6-2-47,0 0 0,0-1 1,32-4-1,-38 2 3,0-1 0,-1 0 0,1-1 0,-1 0 0,0-1 0,0-1 0,0 0 0,-1 0 0,1-1 0,-2 0 0,18-15 0,-3-3 136,0 0-1,-2-2 1,22-31-1,-44 57-20,10 222 357,56 317-1,-55-461-396,-9-53-105,13 65 153,-15-85-170,0 0 0,0 0 0,0 0 0,0 0-1,1-1 1,0 1 0,0-1 0,0 1 0,0-1 0,0 1 0,1-1 0,0 0 0,-1 0 0,1-1 0,0 1 0,7 4 0,9-3-2881,0-3-1849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11226,'0'0'1481,"0"0"-1297,0 0 128,0 0 320,27 118 376,-17-54 200,-3 14-567,3 9-105,-2 4-200,-1 2-240,-2-8 104,-2-8-192,-1-14 56,0-15-64,-2-14-296,0-28-744,0-6-1489,0 0-3576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6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5433,'0'0'5340,"0"0"-3664,0 0-880,0 0 481,0 0 19,30-1-237,189-5 29,-93 7-847,0-7 0,137-22 0,-257 27-308,1 0-1,-1-1 1,1 1-1,-1-1 1,0 0-1,0-1 1,11-6-1,-14 7-211,-1 0 0,0 0-1,0 0 1,0 0 0,-1 0-1,1-1 1,-1 1 0,1-1-1,-1 1 1,0-1 0,0 1-1,0-1 1,0 0-1,0 0 1,0 1 0,-1-1-1,0 0 1,1 0 0,-1-5-1,0-18-7504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6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8970,'0'0'2632,"0"0"-1823,0 0 591,-10 149 112,10-67 33,0 13-689,0 10-136,13-1-392,-1-4-136,-2-8-112,2-12-80,-9 11-304,-1-25-752,-2-12-3857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9314,'0'0'2014,"0"0"-306,0 0-381,0 0-305,0 0-369,0 0-242,2 5-251,3 6-77,1-1 1,0 0-1,1 0 0,0-1 0,1 1 1,-1-2-1,2 1 0,-1-1 1,17 12-1,6 8 88,624 558 724,-535-491-2395,-39-35-2976,-69-52 3356,42 32-8220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7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81 9498,'0'0'1731,"0"0"-991,0 0-144,0 0 157,0 0 244,0 0-81,0-12-433,-2-56 525,2 68-810,7 5-121,4 10-89,-2 1 0,0 0 0,-1 1 0,0 0-1,-2 1 1,0-1 0,4 20 0,2 3 4,-3-3 28,-1 1 1,-1-1 0,-3 2 0,-1-1 0,-2 45 0,0-144-247,10-78 0,-7 112-154,1-1 0,2 2 0,1-1 0,0 1-1,17-33 1,-23 55 357,0-1 0,1 1 0,0 0-1,0 0 1,0 0 0,0 0 0,1 0 0,6-5-1,-9 8 25,1 0-1,-1 0 1,0 1-1,0-1 1,0 1-1,0-1 1,1 1-1,-1 0 0,0-1 1,0 1-1,0 0 1,1 0-1,-1 0 1,0 0-1,1 0 1,-1 0-1,0 0 1,0 0-1,1 0 0,-1 1 1,0-1-1,0 1 1,0-1-1,1 1 1,-1-1-1,0 1 1,0-1-1,0 1 1,0 0-1,0 0 1,0 0-1,0-1 0,0 1 1,0 0-1,-1 0 1,1 0-1,0 0 1,-1 1-1,2 0 1,50 81 1212,67 145 1,-115-219-1441,7 15 502,-3-16-4043,-5-8-2336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19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10962,'0'0'1137,"0"0"-428,0 0 565,0 0 135,17 24-131,103 153 34,-78-116-793,-23-35-412,-1 1-1,-1 0 1,-2 1 0,0 1-1,-2 0 1,-1 1 0,9 35-1,-23-78-91,1 0-1,0 0 1,1-17-1,-1-17-97,-4-7-129,3-1 0,7-98 0,-4 147 197,0 1 1,0 0-1,0 0 1,1-1-1,0 1 1,0 0-1,1 1 1,-1-1-1,1 0 1,0 1-1,0-1 0,0 1 1,1 0-1,0 0 1,0 1-1,8-7 1,-10 8 13,0 1 0,1 0 1,-1 0-1,0 0 0,1 0 0,-1 0 1,1 1-1,-1-1 0,1 1 1,0-1-1,-1 1 0,1 0 1,-1 0-1,1 1 0,0-1 0,-1 0 1,1 1-1,-1-1 0,1 1 1,-1 0-1,1 0 0,-1 0 0,0 0 1,1 0-1,-1 1 0,0-1 1,0 1-1,0-1 0,0 1 1,0 0-1,0 0 0,0 0 0,-1 0 1,1 0-1,-1 0 0,2 3 1,20 31 227,-1 1 1,-2 1 0,18 47 0,-19-41-127,1-1 0,33 49-1,-53-91-101,1 1 1,0-1-1,0 0 0,-1 0 0,1 0 1,0 0-1,0 0 0,0 0 0,0 0 1,1 0-1,-1 0 0,0 0 0,0-1 0,0 1 1,1-1-1,-1 1 0,0 0 0,2-1 1,-2 0 0,0 0 0,0 0 0,0 0 0,0 0 1,0-1-1,0 1 0,-1 0 0,1-1 0,0 1 1,0 0-1,0-1 0,-1 1 0,1-1 0,0 1 0,0-1 1,-1 0-1,1 1 0,0-1 0,-1 0 0,1 1 1,0-2-1,3-6-1,0 1 0,0-1 0,0-1-1,3-13 1,-2 8-21,19-57-125,-15 40 61,2 1 0,1 0 0,1 0 0,1 2 0,21-31 0,-35 58 81,0 0 1,0 1-1,1-1 1,-1 0 0,0 1-1,1-1 1,-1 0-1,0 1 1,1-1-1,-1 0 1,1 1 0,-1-1-1,1 1 1,-1-1-1,1 1 1,0-1-1,-1 1 1,1 0-1,0-1 1,-1 1 0,1 0-1,0-1 1,-1 1-1,1 0 1,0 0-1,0 0 1,-1-1 0,1 1-1,0 0 1,0 0-1,0 0 1,-1 0-1,1 0 1,0 1 0,0-1-1,-1 0 1,1 0-1,0 0 1,-1 1-1,1-1 1,0 0 0,-1 1-1,1-1 1,0 0-1,-1 1 1,1-1-1,0 1 1,-1-1-1,1 1 1,-1 0 0,1-1-1,-1 1 1,0-1-1,1 1 1,-1 0-1,1-1 1,-1 2 0,18 51-16,-14-36 34,3 5 15,1 1-1,1-1 1,1 0-1,1-1 1,22 33-1,-27-47-24,-1 0 0,1-1 0,0 1 0,0-1-1,1 0 1,0-1 0,0 0 0,0 0 0,1 0 0,-1-1-1,1 0 1,0-1 0,1 0 0,-1 0 0,0 0 0,1-1-1,-1-1 1,16 2 0,-17-2 5,0-1 0,0 0 0,0-1 0,0 0 0,-1 0 0,1 0 0,0-1 0,-1 1 0,1-2 0,-1 1 0,0-1 0,1 0 0,-1 0 0,-1-1 0,7-4 0,-4 1-1,0-1 0,0-1 0,0 1 1,-1-1-1,-1-1 0,1 1 0,-2-1 0,8-15 0,-3 0-94,-1-1-1,0 0 0,-2 0 0,-1-1 0,-2 0 0,0 0 1,-2 0-1,-1-35 0,-4 136-17,0-43 112,1 1-1,2 0 1,2-1-1,7 53 1,-7-78-3,-1 1-1,1-1 1,0 0 0,0 0-1,1 0 1,-1 0-1,1 0 1,1 0 0,-1-1-1,1 1 1,0-1-1,0 0 1,1 0 0,-1-1-1,1 1 1,0-1 0,1 0-1,-1 0 1,1-1-1,-1 1 1,1-1 0,0-1-1,0 1 1,0-1-1,1 0 1,-1 0 0,0-1-1,8 1 1,-8-1 2,1-1 0,-1 1 0,1-1 0,-1-1 0,1 1 0,-1-1 0,1 0 0,-1-1 1,1 1-1,-1-1 0,0-1 0,0 1 0,0-1 0,0 0 0,-1 0 0,1-1 0,-1 1 0,1-1 0,-1-1 0,-1 1 0,1-1 0,-1 0 0,1 0 0,-1 0 1,-1 0-1,1-1 0,-1 1 0,0-1 0,0 0 0,2-9 0,3-6 43,-1-2-1,-1 1 1,0-1 0,-2 0-1,-1 0 1,-1 0-1,-2-33 1,1 49-23,-2 0 1,1 0-1,-1 1 1,0-1-1,0 1 0,-1-1 1,0 1-1,0-1 0,0 1 1,-1 0-1,0 0 0,0 0 1,-1 0-1,1 1 0,-1-1 1,-1 1-1,1 0 1,-1 0-1,0 1 0,0-1 1,0 1-1,0 0 0,-1 0 1,0 1-1,1 0 0,-1 0 1,-1 0-1,1 1 1,0 0-1,-1 0 0,1 0 1,-12-1-1,10 2-47,1 1 0,-1 0 1,0 0-1,0 0 0,0 1 0,1 0 1,-1 1-1,0 0 0,1 0 0,-1 0 1,1 1-1,0 0 0,0 1 1,0-1-1,0 2 0,1-1 0,0 0 1,-1 1-1,2 0 0,-1 1 0,0 0 1,1-1-1,0 1 0,1 1 0,-1-1 1,1 1-1,1 0 0,-1 0 0,1 0 1,-4 14-1,3-11-353,1 0 0,1 1 0,0-1-1,0 1 1,0 15 0,6 26-5699,6-20-2655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7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7 10186,'0'0'1226,"0"23"-638,-16 368 2278,14-295-2182,-1 33-273,19 183 1,-12-383 536,-7-60-900,-26-93-23,9 80 18,-3-174 1,23 257 0,0 61-46,0 0-1,0-1 1,0 1-1,0 0 1,0 0-1,0-1 1,0 1 0,0 0-1,0-1 1,0 1-1,0 0 1,0-1-1,0 1 1,0 0-1,0-1 1,1 1 0,-1 0-1,0 0 1,0-1-1,0 1 1,1 0-1,-1-1 1,0 1-1,0 0 1,0 0 0,1 0-1,-1-1 1,0 1-1,1 0 1,-1 0-1,0 0 1,0 0 0,1 0-1,-1-1 1,0 1-1,1 0 1,-1 0-1,0 0 1,1 0-1,-1 0 1,0 0 0,1 0-1,-1 0 1,0 0-1,1 0 1,-1 0-1,0 0 1,1 1-1,-1-1 1,0 0 0,0 0-1,1 0 1,-1 0-1,0 0 1,1 1-1,-1-1 1,20 14-36,34 39 54,65 87 0,-45-52-18,-40-48-2,-2-5-13,-1 2 0,41 65-1,-69-97 6,-1 0 0,1 1 0,-1-1-1,1 1 1,-2-1 0,1 1 0,-1 0-1,1 0 1,-2-1 0,1 1 0,-1 0-1,0 0 1,0 0 0,-1 8 0,0-10 2,0 1 0,-1-1 0,1 0 0,-1 0 0,0 0 0,0 0 0,-1 0 1,1 0-1,-1 0 0,0-1 0,0 1 0,0-1 0,0 0 0,-1 0 0,1 0 0,-1-1 1,1 1-1,-1-1 0,-4 3 0,-22 8 72,0 0 0,-1-2 0,0-1 0,-64 11 0,-132 4 843,187-25-2385,42 0-2849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8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0 558 8850,'0'0'2370,"0"0"-610,0 0-814,0 0-224,0 0 251,1-26-288,18-203 129,-10 131-570,-3-107 1,22 611-243,0 10 139,-28-250 58,0-144-5861,0-52-4467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9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10818,'0'0'1313,"0"0"-815,-5 26-323,-1 11-66,-17 130 820,20-131-687,2 0 1,1 0 0,1 0-1,2 0 1,2 0-1,13 49 1,-14-73-225,0 1-1,1-1 1,1 0-1,0 0 1,0 0-1,1-1 1,1 0-1,0-1 0,10 11 1,-11-14-9,0-1 0,1 0 0,0 0 1,0-1-1,1 0 0,-1 0 0,1-1 0,0 0 1,0 0-1,0-1 0,1-1 0,-1 1 0,17 1 0,-20-3 0,0 0-1,0 0 0,0-1 0,0 0 0,0 0 1,0 0-1,1-1 0,-1 0 0,0 0 0,0 0 1,-1-1-1,1 0 0,0 0 0,0 0 0,-1-1 1,1 0-1,-1 0 0,0-1 0,0 1 0,0-1 1,-1 0-1,1 0 0,-1 0 0,0-1 0,0 0 1,0 0-1,-1 0 0,0 0 0,0 0 0,0-1 1,0 1-1,-1-1 0,0 0 0,0 0 0,-1 0 1,0 0-1,0 0 0,0 0 0,0-7 0,0 5 24,0-1 0,-1 0 0,0 0-1,0 0 1,-1 0 0,0 0-1,-1 0 1,0 1 0,0-1-1,-1 1 1,0-1 0,-6-11-1,5 15-1,1-1 0,-1 0 0,-1 1 0,1 0 0,-1 0 0,0 1 0,0-1 0,-1 1 0,1 0 0,-1 0 0,0 1 0,0 0 0,0 0 0,0 0 0,0 1 0,-14-4 0,14 4-7,0 1-1,0 0 1,0 0 0,0 0 0,-1 0-1,1 1 1,0 0 0,-1 1 0,1-1-1,0 1 1,0 0 0,0 1 0,-1-1-1,1 1 1,1 1 0,-1-1 0,0 1-1,1 0 1,-1 0 0,-6 5 0,6-1-25,-1 0 1,1 0-1,0 0 1,0 0 0,1 1-1,0 0 1,0 0 0,1 1-1,0-1 1,1 1 0,0 0-1,0 0 1,-1 11 0,1-10-209,1 0 1,0 1 0,0-1-1,2 0 1,-1 1-1,1 0 1,1-1 0,-1 1-1,2-1 1,0 0 0,0 1-1,1-1 1,0 0-1,0 0 1,8 13 0,20 23-5199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9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13243,'0'0'2824,"0"0"-2095,0 0-729,0 0-625,0 0 1,0 0-1512,0 0-4970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29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83 12291,'0'0'2296,"0"0"-1365,0 0-656,-1 22-79,0-12-201,-5 175 670,7-162-597,0-1 0,2 1 1,0-1-1,2 0 1,0 0-1,2-1 0,10 26 1,-9-32-60,0 0 1,1-1-1,0 0 1,1 0 0,1-1-1,0-1 1,1 1-1,0-2 1,26 19 0,-29-24-17,1 0 0,-1-1 0,1 0 1,0-1-1,0 0 0,1 0 0,-1-1 1,1-1-1,0 0 0,0 0 0,-1-1 1,1-1-1,0 1 0,0-2 0,0 0 1,14-2-1,-17 1-9,0-1-1,0 1 1,0-1-1,-1-1 1,1 1-1,-1-2 1,0 1-1,0-1 1,0 0 0,0 0-1,-1 0 1,0-1-1,0 0 1,-1-1-1,0 1 1,0-1-1,0 0 1,-1 0 0,0-1-1,0 1 1,-1-1-1,0 0 1,2-8-1,2-8 38,-1 0-1,-1 0 0,-2-1 0,0 0 0,-2 1 0,-2-41 1,-1 47 30,-1 0 1,-1 0-1,0 1 1,-1-1-1,-1 1 1,-1 0 0,0 0-1,-1 1 1,-1 0-1,-1 1 1,0-1-1,-1 2 1,0 0 0,-1 0-1,-15-12 1,20 19-18,-1 0 0,0 0 0,0 1-1,-1 0 1,1 1 0,-1 0 0,-1 0 0,1 1 0,-1 0 0,0 0 0,1 1 0,-2 1 0,1 0 0,0 0 0,0 1 0,-1 0-1,1 1 1,0 0 0,-1 0 0,1 1 0,0 1 0,-1 0 0,1 0 0,0 1 0,0 0 0,1 1 0,-18 8 0,12-2-65,0 0 1,0 1 0,1 1 0,0 0 0,1 1 0,1 0-1,0 1 1,1 1 0,0 0 0,1 0 0,1 1 0,0 0 0,1 1-1,1-1 1,1 2 0,0-1 0,1 1 0,1-1 0,1 1-1,-2 33 1,5 24-1426,4-12-1350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30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0 5753,'0'0'7424,"-13"19"-5331,6-9-2022,-5 8-8,0 0-1,1 1 1,1 0-1,0 1 0,2-1 1,-9 30-1,11-23 136,1 0-1,1 1 1,2-1-1,0 1 1,2 0-1,0-1 1,2 1 0,1-1-1,9 35 1,-8-47-183,0-1-1,0 0 1,2 0 0,-1 0 0,2-1 0,0 0 0,0 0-1,1-1 1,0 0 0,1 0 0,0-1 0,1 0 0,0 0-1,1-1 1,0-1 0,0 0 0,1 0 0,0-1 0,20 9 0,-19-11-13,0 0 0,0-1 0,0-1 1,1 1-1,-1-2 0,1 0 1,0-1-1,-1 0 0,1-1 1,0-1-1,0 0 0,0-1 1,-1 0-1,23-7 0,-25 5 10,0-1 0,0 0 0,-1-1-1,1 0 1,-1 0 0,-1-1 0,1-1 0,-1 1-1,0-1 1,-1-1 0,0 0 0,0 0-1,-1-1 1,0 1 0,-1-2 0,0 1-1,5-12 1,-4 6 20,-1-1 0,0 0-1,-2 0 1,0 0 0,0-1 0,-2 1-1,0-1 1,-1 0 0,-1 0 0,0 0-1,-1 1 1,-2-1 0,1 0 0,-2 1-1,0 0 1,-2-1 0,-8-20 0,7 24 14,0 0 0,0 1 1,-2 0-1,0 0 0,0 0 1,-1 1-1,0 1 0,-1-1 0,-1 2 1,0 0-1,0 0 0,-1 1 1,0 1-1,0 0 0,-1 0 1,0 2-1,0 0 0,-1 0 1,-28-6-1,23 8-42,0 1 0,1 1 0,-1 0 0,0 1 0,0 2-1,0 0 1,0 1 0,1 1 0,-1 1 0,-27 8 0,36-8-76,0 1 0,1-1 0,-1 2 0,1-1 0,0 1 0,1 1 0,0 0 0,0 0 0,0 1 0,1 0 0,0 0 0,0 1 0,1 0 0,0 0 1,1 1-1,0 0 0,1 0 0,-8 20 0,-5 37-2316,11-5-3373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30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11002,'0'0'1603,"0"0"-999,0 0-97,-23 5 331,-76 19-193,94-23-615,0 1 0,0-1 0,0 1 0,0 0 0,1 0 0,-1 1 0,1 0 0,-1 0-1,1 0 1,0 0 0,0 0 0,0 1 0,0 0 0,1 0 0,0 0 0,0 0 0,0 0 0,0 1 0,0-1 0,1 1-1,0 0 1,0 0 0,0 0 0,1 0 0,-1 0 0,1 0 0,1 0 0,-1 0 0,1 0 0,-1 1 0,2-1 0,-1 0-1,0 0 1,1 0 0,0 1 0,3 6 0,-4-9-23,1 0 0,0 1 0,0-1 0,1 0 0,-1 0 0,1-1 0,-1 1 0,1 0 0,0 0 0,0-1 0,0 1 0,1-1 0,-1 0 0,0 1 0,1-1 0,3 2 0,1 0 1,-1-1-1,1 0 1,-1 0 0,1 0 0,0-1 0,0 0-1,8 1 1,4 0-7,-1-2 1,0 0-1,1-1 1,-1-1-1,22-3 1,-30 2-21,0-1 0,0 0 0,0 0 0,0-1 0,0-1 1,-1 0-1,1 0 0,14-12 0,-18 13 57,1-1 0,-2 0-1,1-1 1,0 1 0,-1-1 0,0 0-1,-1-1 1,1 1 0,-1-1 0,0 0-1,-1 0 1,4-11 0,3 52 615,10 43-555,4 0-1,49 106 1,-31-82-89,-12-28 5,64 171 5,-73-182-87,24 127 0,-41-166 37,-2-1-1,0 1 1,-2 0-1,0 0 1,-2 0-1,0 0 1,-2 0-1,0-1 1,-2 1-1,-15 38 0,16-49 32,0-1-1,-1 0 1,0 0-1,-1 0 0,-1-1 1,0 0-1,0-1 0,0 0 1,-1 0-1,-1 0 0,0-1 1,0-1-1,0 0 1,-1 0-1,0-1 0,0 0 1,-1-1-1,1 0 0,-1-1 1,-22 4-1,17-5 9,-1-1 0,1-1 0,-1 0 0,1-1-1,-1-2 1,1 1 0,-1-2 0,1 0 0,0-1 0,0-1 0,0-1 0,1 0-1,0-1 1,0-1 0,1 0 0,0-1 0,0-1 0,1 0 0,0-1 0,1-1 0,0 0-1,1-1 1,0 0 0,1 0 0,1-1 0,0-1 0,1 0 0,0 0 0,1-1-1,1 0 1,1-1 0,-6-18 0,8 19 0,1-1 0,1 0-1,0 1 1,1-1 0,1 0 0,0 0 0,2 0-1,0 0 1,0 1 0,2-1 0,0 1-1,1 0 1,0 0 0,1 0 0,1 1-1,16-26 1,-4 14-21,1 0 0,2 0-1,0 2 1,2 1-1,1 1 1,1 1 0,45-29-1,114-66-2101,-106 71-2706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31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 12547,'0'0'1485,"0"0"-989,0 0-297,-8 22 143,1-3-196,0 0 36,0 0-1,1 1 1,1-1-1,1 1 1,1 0 0,-1 21-1,3-10-6,1-1 0,1 1 0,2-1 0,1 1-1,2-1 1,17 57 0,-17-70-160,2-1-1,-1-1 1,2 1 0,0-1 0,1 0-1,0-1 1,1 0 0,0-1-1,2 0 1,-1-1 0,1-1-1,1 0 1,25 16 0,-25-19-9,0 0 1,0-1-1,1-1 1,0 0 0,0-1-1,1-1 1,0 0-1,-1-1 1,1-1-1,0-1 1,0 0-1,0-1 1,0 0 0,21-4-1,-27 2-1,0 0 0,0-1 1,0 0-1,0 0 0,-1-1 0,1 0 0,-1-1 1,0 0-1,-1-1 0,1 0 0,-1 0 0,0-1 0,0 0 1,-1 0-1,0-1 0,-1 0 0,1 0 0,-1 0 1,-1-1-1,0 0 0,0 0 0,7-19 0,-6 12 53,-1-1 0,-1 0 0,0 0-1,-1 0 1,-1 0 0,0-1 0,-2 1 0,0-1-1,-1 1 1,0 0 0,-2-1 0,0 1-1,0 0 1,-2 0 0,0 1 0,-1-1 0,-1 1-1,-1 0 1,0 1 0,-1 0 0,0 0 0,-1 1-1,-1 0 1,0 1 0,-1 0 0,-20-17 0,16 18-1,-1 0 1,-1 1 0,0 1 0,0 0 0,-1 2 0,0 0 0,-1 1-1,-28-6 1,38 10-78,0 1 0,-1 1 0,1 0 0,-1 0 0,1 1 0,0 0 0,-1 1-1,1 0 1,-1 0 0,1 2 0,0-1 0,0 1 0,0 0 0,0 1 0,1 0 0,-1 1 0,1 0-1,0 1 1,-8 6 0,-15 19-942,2 1-1,1 2 1,-24 36-1,-6 15-6853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41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2513,'0'0'1871,"0"0"-894,0 0-197,0 0 0,0 0 82,0 0 161,0 0-179,0 0-18,0 0-2,0 0-164,0 0-24,0 0-103,0 0 30,0 0 85,0 0-184,0 0-66,0 0-101,0 0-107,0 0 90,0 0-75,0 0-29,0 0 28,0 0-141,0 0-18,0 0 18,0 0-3,0 0-29,4 0 75,36-3 165,77-13 0,27-3-198,-106 17-63,357 0 15,-330 15-27,-64-13 69,-1 0-32,0 0-87,0 0-70,0 0-338,0 0-785,0 0-1511,0 0-2911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41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16 138 8106,'0'0'1636,"0"0"-673,0 0-362,0 0-114,0 0-147,0 0-42,0 14 39,3 357 1397,-1-339-1738,-2-30 18,0-1 0,0 0-1,0 1 1,0-1 0,0 1 0,1-1-1,-1 0 1,0 1 0,1-1 0,-1 0-1,1 0 1,-1 1 0,1-1-1,0 0 1,-1 0 0,1 0 0,0 0-1,1 2 1,1-30 2167,-5-133-1528,-23-168 1,20 263-476,5 64-214,0 1-94,19 15-15,-13-9 147,174 108 38,-43-31-45,-127-76 2,-1 0 1,1 1 0,-1 0 0,0 1-1,-1 0 1,13 17 0,-19-23-3,0 0 1,0-1-1,0 1 1,-1 1-1,1-1 1,-1 0-1,0 0 1,0 0-1,0 1 1,0-1-1,-1 1 1,1-1-1,-1 1 1,0-1-1,0 0 1,0 1-1,0-1 1,-1 1-1,1-1 0,-1 1 1,0-1-1,0 0 1,0 1-1,0-1 1,-1 0-1,1 0 1,-1 0-1,-3 4 1,-9 7 18,-1 0 1,-1-1-1,0 0 0,-1-1 1,0-1-1,-1-1 0,-28 12 1,-30 19 11,71-38-33,-5 3 54,-1 1 0,1 0 0,-14 14 0,21-19-96,1 1-1,-1 0 1,1 0 0,0 0-1,0 1 1,1-1 0,-1 0-1,0 1 1,1-1 0,0 1 0,0-1-1,0 1 1,0 0 0,1-1-1,-1 6 1,0 19-2475,-1 0-3295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0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 11626,'0'0'1702,"0"0"-516,0 0-98,-26 6-109,-82 24-591,101-28-377,1 0 1,0 0-1,0 0 0,1 1 1,-1 0-1,0 0 1,1 0-1,0 1 0,0-1 1,0 1-1,0 1 0,0-1 1,1 1-1,0-1 1,0 1-1,0 1 0,1-1 1,-1 0-1,1 1 0,0 0 1,1-1-1,0 1 1,0 0-1,0 1 0,0-1 1,1 0-1,0 0 0,1 1 1,-1-1-1,1 0 1,0 1-1,1-1 0,2 12 1,-2-14-16,1 0 1,0 0 0,0-1 0,1 1-1,-1-1 1,1 0 0,0 0-1,0 0 1,0 0 0,0 0-1,0-1 1,0 1 0,1-1 0,-1 0-1,1 0 1,4 2 0,70 25-129,-67-25 132,84 22-153,38 13-1,-118-34 260,-1 1 0,0 1 0,0 0 0,0 1 0,-1 1 0,19 15-1,-29-21-55,1 0 0,-1 1-1,0-1 1,1 0 0,-2 1-1,1 0 1,0 0 0,-1 0-1,0 0 1,0 0 0,0 0-1,0 1 1,-1-1 0,1 0-1,-1 1 1,0-1 0,-1 1-1,1 0 1,-1-1 0,0 1-1,0 0 1,0-1-1,-1 1 1,-2 8 0,1-6-23,-1-1 1,0 1 0,0-1-1,0 0 1,-1 0-1,0 0 1,0-1 0,-1 1-1,1-1 1,-1 0-1,-1-1 1,1 1 0,0-1-1,-1 0 1,-10 6-1,-3-2-1,-1 0-1,1-1 0,-1-2 0,-1 0 1,1-1-1,0 0 0,-1-2 0,0-1 1,0 0-1,1-1 0,-33-6 0,44 5-227,-1-1 0,1 0 0,0-1 0,0 0 0,-11-6 0,-20-11-4024,14 4-4435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42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9690,'0'0'1402,"0"0"-690,0 0-128,0 0 57,0 0 46,0 0-12,14 0-21,618-45 1939,-496 31-2906,-90 6-1798,-18-3-2491,-14 3-1001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4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39 9250,'0'0'1587,"0"0"-744,0 0-18,1 24-12,11 109 115,12 151 212,-22-231-1065,-2-51 2,0-30 603,0-43-542,-3 0 0,-3 0 0,-4 1 0,-2 0 0,-27-84 0,162 224-268,-78-44 129,74 45 10,-103-60-12,-1 0 0,-1 1 1,0 1-1,-1 0 0,16 19 1,-27-29-2,1 1 1,0 0-1,-1 0 1,0-1-1,0 1 1,0 0-1,0 1 1,0-1-1,-1 0 1,0 0-1,0 1 1,0-1-1,-1 1 1,1-1-1,-1 1 1,0-1-1,0 1 1,-2 6-1,1-5 7,-1-1 0,-1 1 0,1 0 0,-1-1 0,0 1 0,0-1 0,0 0 0,-1 0 0,0 0 0,0-1 0,0 1 0,-5 3 0,-10 7 63,-1-1 1,0-1 0,0-1-1,-1-1 1,-39 15 0,31-16-646,-2-1 0,-46 7 0,59-12-1396,-5 0-4335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43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26 202 10122,'0'0'1634,"0"0"-859,0 0-422,0 0 121,0 0 239,0 0 89,-6 0 22,-14-2-298,30-6-44,53-12-147,33-3-81,126-14 0,107 5-63,-300 29-154,643-30 171,-10 1-89,-340 20-370,-331 33-657,-12-2-825,-8-1-2004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44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0 319 11979,'0'0'1385,"0"0"-807,0 0-440,0 0 189,0 0 316,0 0 270,32-10-31,291-68 21,463-26-261,15 30-352,-719 67-309,204-7 150,-284 12 632,-6-1-592,-12-4-375,-50-7-3517,30 9-3646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55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9 6425,'0'0'1406,"0"0"-694,0 0 263,0 0 31,0 0-282,-16-1-121,4 0-548,-17-3 312,0 2 0,-33 2 0,59 0-357,0 1 0,1 0 0,-1 0 1,0 0-1,1 0 0,-1 0 0,1 0 0,0 1 0,-1-1 1,1 1-1,0-1 0,0 1 0,0 0 0,0 0 1,0 0-1,0 0 0,-2 4 0,-14 13 7,18-18 32,0-1-14,0 0 37,0 0-48,0 0 3,0 0 62,0 0-36,-1-1 446,-1 1-451,0-1 0,0 1 0,1 0-1,-1 0 1,0 0 0,0 0 0,0 0-1,0 0 1,0 0 0,0 0 0,0 1 0,0-1-1,0 1 1,0 0 0,0-1 0,1 1-1,-3 1 1,-5 5-56,2-1 1,-1 1-1,1 0 0,0 1 1,1-1-1,-1 1 0,-8 17 0,12-21-14,1 0 0,-1 0-1,1 1 1,0-1 0,1 1-1,-1-1 1,1 1-1,0 0 1,0-1 0,0 1-1,1 0 1,-1 0 0,1 0-1,1-1 1,-1 1 0,0 0-1,1 0 1,3 8-1,-2-10 3,0 0 0,0 0 0,0 0 0,1 0-1,-1-1 1,1 1 0,0-1 0,0 0-1,0 0 1,0 0 0,0 0 0,1 0 0,-1-1-1,0 1 1,1-1 0,5 2 0,67 12-148,-63-13 118,152 13-240,47 8 156,-190-19 147,0 2 0,0 0 0,0 1 0,-1 1 0,0 1 0,-1 1 0,23 14 0,-36-18 3,1 1 0,-1 0 0,-1 0 0,1 0 0,-1 1 1,0 0-1,-1 0 0,0 0 0,0 1 0,-1 0 0,0 0 0,0 0 0,-1 0 1,0 1-1,-1 0 0,0-1 0,-1 1 0,1 18 0,-1-13 65,-1 0 0,0 0 0,-1-1 0,-1 1 0,-1 0 0,0-1 1,0 1-1,-2-1 0,1 0 0,-2 0 0,-13 24 0,11-26-52,-1 0 1,-1-1-1,0 0 0,0 0 1,-1-1-1,0 0 1,-1-1-1,0 0 1,0-1-1,-1-1 0,0 0 1,-1-1-1,-26 10 1,18-10 0,-1-1 0,1 0-1,-1-2 1,0-1 0,0 0 0,0-2 0,1-1 0,-32-4 0,37 1-29,0 0 0,0-1-1,0 0 1,1-2-1,0 0 1,0-1 0,1 0-1,0-1 1,0-1 0,1 0-1,0-1 1,1-1-1,0 0 1,1-1 0,0 0-1,-15-24 1,26 37-30,0-1-1,1 0 1,-1 0-1,0 0 1,1 0-1,-1 0 1,1 0-1,-1 0 1,1 0 0,-1 0-1,1 0 1,0 0-1,-1 0 1,1 0-1,0 0 1,0 0-1,0 0 1,0 0 0,0 0-1,0-1 1,0 1-1,0 0 1,1 0-1,-1 0 1,0 0-1,1 0 1,-1 0 0,0 0-1,1 0 1,-1 0-1,1 0 1,0 0-1,-1 0 1,1 0-1,0 1 1,0-1 0,-1 0-1,1 0 1,0 1-1,0-1 1,1 0-1,4-1-327,-1 0 1,1 1-1,0 0 0,0 0 0,-1 0 0,10 0 0,-5 1-413,21-2-3362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55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57 228 6809,'0'0'797,"0"0"-436,0 0 270,0 0 326,0 0 418,0 0-353,19-15-482,62-47-232,-78 60-286,0-1-1,0 1 1,0-1 0,-1 1-1,1-1 1,-1 0 0,1 0-1,-1 0 1,0-1 0,0 1-1,-1 0 1,1-1 0,-1 1-1,0-1 1,1 1 0,-2-1-1,1 0 1,0 1 0,-1-1-1,1 0 1,-1 0 0,0 1-1,-1-1 1,1 0 0,-1 0-1,1 1 1,-3-6 0,2 6 10,-1-1 0,1 1 0,-1 0 0,0 0 1,0 0-1,0 0 0,-1 1 0,1-1 0,-1 0 1,1 1-1,-1 0 0,0 0 0,0 0 0,0 0 1,0 0-1,0 0 0,0 1 0,-1-1 0,1 1 0,-1 0 1,1 0-1,-6 0 0,5 0-35,0 1 0,0 0 0,0 0 0,0 0 0,0 0 0,0 1 0,0-1 0,0 1 0,0 0 0,0 1 1,1-1-1,-1 0 0,0 1 0,1 0 0,-1 0 0,1 0 0,0 0 0,-4 4 0,3-2 0,0 1-1,1-1 1,-1 1-1,1 0 1,0 1-1,0-1 1,0 0 0,1 1-1,0 0 1,-3 11-1,0 10 79,1 1 0,2 0-1,1 0 1,2 35-1,0-41 80,-1-11-57,2 0-1,-1 0 0,1-1 0,1 1 0,0 0 0,0-1 1,1 1-1,1-1 0,-1 0 0,2 0 0,-1-1 0,1 0 0,1 0 1,0 0-1,0-1 0,1 0 0,10 9 0,-8-8-46,1-1-1,0 0 1,1-1-1,0 0 1,0-1 0,0 0-1,1-1 1,-1 0-1,2-1 1,-1-1-1,0 0 1,0-1-1,24 2 1,-26-4-205,0 0 0,0-1 0,-1 0-1,1 0 1,0-1 0,-1-1 0,1 0 0,-1 0 0,0-1 0,0 0-1,0-1 1,0 0 0,-1 0 0,0-1 0,0-1 0,0 1 0,12-14-1,13-15-3534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57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7362,'0'0'1285,"0"0"-70,0 0-137,-8 23-79,-23 79-42,28-91-808,1-1 0,1 1 1,0-1-1,1 1 0,0 0 0,0-1 0,1 1 1,1-1-1,0 1 0,0-1 0,1 0 0,0 1 1,1-1-1,0-1 0,0 1 0,1-1 0,1 1 0,-1-1 1,1-1-1,1 1 0,9 9 0,-4-6-84,1 0 0,0 0-1,0-1 1,1-1 0,1 0-1,0-1 1,0-1 0,1 0-1,-1-1 1,2-1 0,21 6-1,-26-9-61,0-1 0,1 0 0,-1 0 0,1-1 0,0-1 0,-1 0 0,1-1 0,-1-1-1,23-4 1,-28 4-1,-1-1 0,0 1 0,0-1 0,0 0-1,0 0 1,0-1 0,-1 0 0,0 0 0,1 0-1,-2-1 1,1 1 0,0-1 0,-1 0 0,0-1 0,0 1-1,0-1 1,-1 0 0,0 0 0,5-11 0,-3 2 17,-1-1 1,-1 1 0,0 0 0,-1-1-1,0 0 1,-1-19 0,-1 28-31,0 0 1,0 0-1,-1 0 0,0 0 1,0 0-1,-1 0 0,1 0 1,-2 1-1,1-1 1,-1 1-1,0-1 0,0 1 1,-1 0-1,1 0 0,-10-11 1,13 17 6,0 0 0,-1 0 0,1-1 1,0 1-1,0 0 0,0 0 0,0-1 0,-1 1 1,1 0-1,0 0 0,0 0 0,-1-1 1,1 1-1,0 0 0,0 0 0,-1 0 0,1 0 1,0-1-1,0 1 0,-1 0 0,1 0 0,0 0 1,-1 0-1,1 0 0,0 0 0,0 0 1,-1 0-1,1 0 0,0 0 0,-1 0 0,1 0 1,0 0-1,-1 0 0,1 0 0,0 0 1,0 1-1,-1-1 0,1 0 0,0 0 0,-1 0 1,1 0-1,0 1 0,0-1 0,0 0 1,-1 0-1,1 0 0,0 1 0,0-1 0,0 0 1,-1 0-1,1 1 0,0-1 0,0 0 1,0 0-1,0 1 0,0-1 0,0 0 0,0 1 1,-1-1-1,1 0 0,0 0 0,0 1 1,0-1-1,0 0 0,0 1 0,1 27-105,-1-19 60,1 8 38,1 0 0,0 0 1,1 0-1,1 0 0,0 0 1,2-1-1,0 0 0,0 0 1,2 0-1,15 24 0,-18-32 4,0 1 0,1-1 0,0 0 0,1 0 0,0-1 0,0 0 0,1 0 0,0-1 0,0 0 0,0 0 0,1-1 0,0 0 0,0 0 0,0-1 0,0-1 0,1 1 0,-1-1 0,1-1 0,15 2 0,-22-3-4,0-1 0,0 0-1,0-1 1,0 1 0,0 0-1,0-1 1,0 0 0,0 0-1,0 0 1,-1 0 0,1 0 0,0 0-1,0-1 1,-1 0 0,1 1-1,-1-1 1,1 0 0,-1 0-1,0 0 1,0 0 0,0-1 0,0 1-1,0-1 1,0 1 0,-1-1-1,1 1 1,-1-1 0,0 0-1,0 0 1,0 0 0,0 0 0,0 0-1,-1 0 1,1-5 0,1-2 2,-1 0 1,-1 0 0,0 0 0,0 0 0,-1 0-1,0 0 1,-1 0 0,0 0 0,-7-17 0,1 12 7,0 0 1,-2 0-1,0 1 1,-1 0-1,0 1 1,-1 0-1,0 1 1,-1 0-1,0 1 1,-1 0-1,0 2 0,-1-1 1,0 2-1,-1 0 1,1 0-1,-1 2 1,-18-5-1,30 9-2,-1 1-1,0 0 1,0 1-1,0-1 0,0 1 1,0 0-1,1 0 1,-1 0-1,0 1 0,-6 1 1,9-1 0,0 0 0,1 0-1,-1 0 1,1 0 0,-1 0 0,1 0 0,-1 0 0,1 0 0,0 1 0,-1-1 0,1 1 0,0-1 0,0 1-1,0-1 1,0 1 0,1 0 0,-1-1 0,0 1 0,1 0 0,-1 0 0,1 0 0,-1-1 0,1 1-1,0 0 1,0 0 0,0 0 0,0 0 0,0 2 0,0-3-14,0 0 0,0 0 0,0 0 0,0 0 0,1 0 1,-1 0-1,0 0 0,0 0 0,1 0 0,-1 0 0,0 0 0,1 0 0,-1 0 0,1 0 0,-1 0 0,1 0 1,0 0-1,-1-1 0,1 1 0,0 0 0,0 0 0,-1-1 0,1 1 0,0 0 0,0-1 0,0 1 0,0-1 1,0 0-1,0 1 0,2 0 0,0-1-78,1 1 0,0-1 0,0 0 1,0 0-1,0 0 0,0 0 0,0-1 0,6-1 0,8-3-259,-1-1-1,30-13 0,-26 8 360,0 2-1,1 1 1,1 0-1,-1 2 1,35-5 0,-48 9 130,0 1 0,0 0 0,1 1 0,-1 0 0,1 1 0,-1 0 0,0 0 0,0 1 0,0 0 0,0 1 0,0 0 0,0 0 0,0 1 0,-1 0 0,0 0 0,12 9 0,-9-4-2,-1 1-1,0-1 1,-1 2 0,0 0-1,0 0 1,-1 0-1,-1 1 1,0 0-1,-1 1 1,9 23-1,-6-8-38,-1 1 0,-2 1 0,-1-1 0,2 32-1,6-205-877,-10 125 603,-2 3 89,1 0 0,0 1 0,1-1 1,1 1-1,0-1 0,2 1 1,-1 0-1,12-20 0,-16 34 113,0-1-1,0 1 0,0-1 0,0 1 1,1 0-1,-1 0 0,0-1 1,1 1-1,-1 0 0,0 0 0,1 0 1,0 0-1,-1 1 0,1-1 1,-1 0-1,1 1 0,0-1 0,0 1 1,-1-1-1,1 1 0,0 0 1,0 0-1,-1 0 0,1 0 0,0 0 1,0 0-1,0 0 0,-1 0 1,1 1-1,0-1 0,0 1 0,-1 0 1,1-1-1,-1 1 0,1 0 1,0 0-1,-1 0 0,1 0 0,-1 0 1,0 0-1,1 0 0,-1 1 1,1 0-1,6 7 135,0-1-1,0 1 1,-1 0-1,-1 1 1,7 11 0,24 57 239,-29-59-346,0 0 0,1 0 0,1-1 0,1-1 0,20 26 1,-30-41-133,1-1 0,0 1 1,-1-1-1,1 1 0,0-1 1,0 0-1,0 0 0,0 0 1,0 0-1,0 0 0,0 0 1,0-1-1,0 1 0,0-1 1,1 1-1,-1-1 0,0 0 1,0 0-1,0 0 0,1 0 1,-1 0-1,0 0 0,0-1 1,0 1-1,1-1 0,-1 1 1,0-1-1,0 0 0,0 0 1,0 0-1,0 0 0,0 0 1,2-2-1,16-21-5320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5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1 12739,'0'0'2164,"0"0"-873,0 0-805,0 0-209,-21 3-74,-70 14-117,85-16-80,0 1 0,0 0 0,0 0 0,1 1 0,-1-1 0,1 1 0,-1 1 0,1-1 0,0 1 0,0 0 0,0 0-1,1 0 1,0 1 0,0-1 0,0 1 0,0 0 0,0 1 0,1-1 0,0 0 0,0 1 0,1 0 0,0 0 0,0-1 0,0 1-1,0 1 1,1-1 0,0 0 0,1 0 0,-1 0 0,1 1 0,0-1 0,1 0 0,1 12 0,-1-16-10,0 0 0,0 0 1,0 0-1,1 0 0,-1 0 0,0 0 1,1 0-1,-1-1 0,1 1 1,-1 0-1,1-1 0,0 1 0,0-1 1,0 0-1,0 0 0,0 1 0,0-1 1,0-1-1,0 1 0,3 1 1,52 12 11,-39-11-6,18 4 73,16 4-106,53 18 0,-91-25 113,-1 1 0,0 1 1,-1 0-1,1 0 0,-1 2 1,0-1-1,-1 1 0,0 1 1,12 12-1,-21-19-63,1-1 0,-1 2 1,0-1-1,0 0 0,0 0 0,0 1 0,-1-1 1,1 1-1,-1-1 0,1 1 0,-1 0 0,0 0 1,0-1-1,0 1 0,0 0 0,-1 0 0,1 0 1,-1 0-1,0 0 0,1 0 0,-2 0 1,1 0-1,0 0 0,0 0 0,-1 0 0,0 0 1,1 0-1,-1 0 0,0-1 0,-1 1 0,1 0 1,0-1-1,-1 1 0,0 0 0,1-1 0,-1 0 1,0 1-1,0-1 0,0 0 0,-3 2 1,-4 3-11,-1 0 1,0-1-1,0 0 1,0-1-1,-1 0 1,0 0-1,0-1 1,-22 5-1,14-5 7,0-1-1,0 0 0,-1-1 0,1-1 1,0-1-1,-36-5 0,50 5-71,1-1 0,-1 0 0,1 0 0,0 0 0,0 0 0,-1-1 0,1 0 0,0 0 0,0 0 0,0 0 0,1-1 0,-1 1 0,1-1 0,-1 0 0,1 0 0,0 0 0,0-1 0,0 1 0,0-1 0,1 1 0,0-1 0,-1 0 0,1 0 0,1 0 0,-1 0 0,0 0 0,1-1 0,0 1 0,0 0 0,0-1 0,1 1 0,0-1 0,0 1 0,0-7 0,1 5-140,1-1 0,-1 0 0,1 1 0,1-1 0,-1 1 0,1 0 0,0 0 0,0 0 0,1 0 0,0 0 0,0 1 1,0-1-1,1 1 0,0 0 0,0 1 0,0-1 0,0 1 0,1 0 0,9-5 0,4-2 53,-1 1 1,2 0-1,-1 2 1,1 0-1,23-5 0,-36 10 168,1 1-1,-1 1 1,1-1-1,0 1 1,-1 1-1,1-1 1,0 2-1,0-1 1,14 3-1,-18-2 74,0 1 0,0 0 0,0 0 0,0 0 0,0 0 0,-1 1 0,1-1 0,-1 1 0,0 0 0,0 0 0,0 0-1,0 0 1,0 1 0,-1-1 0,1 1 0,-1-1 0,0 1 0,3 7 0,28 65 1359,-20-42-975,1-1 1,2-1-1,2 0 0,36 50 1,-52-79-476,1 0 0,0 1 0,-1-2 0,1 1-1,0 0 1,0 0 0,1-1 0,-1 0 0,0 0 0,1 0 0,0 0 0,-1 0 0,1-1-1,0 1 1,0-1 0,0 0 0,6 1 0,-9-2-17,0 0 0,-1-1 0,1 1 0,0 0 0,0 0 1,-1 0-1,1-1 0,0 1 0,-1 0 0,1-1 0,-1 1 0,1 0 0,0-1 0,-1 1 0,1-1 0,-1 1 1,1-1-1,-1 1 0,1-1 0,-1 0 0,0 1 0,1-1 0,-1 1 0,0-1 0,1 0 0,-1 1 0,0-1 0,0 0 1,0 0-1,1 1 0,-1-1 0,0 0 0,0 1 0,0-2 0,0-33-669,0 25 54,0-27-2801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57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13419,'0'0'2888,"0"0"-2263,0 0-625,0 0-304,0 0-537,0 0-663,0 0-776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5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382 267 11779,'0'0'1462,"0"0"-904,-25 8-466,3-2-146,-18 5 176,0 3 0,-58 27 0,87-36-77,1 0 1,0 1 0,0 0-1,0 1 1,1 0 0,0 0 0,0 1-1,1 0 1,0 1 0,0 0-1,1 0 1,0 1 0,1-1-1,0 1 1,-7 18 0,9-17 46,1-1 0,0 1 0,1-1 0,1 1 0,0 0 0,0 0 0,1 0 0,0 0 0,1 0 0,0-1 0,1 1 0,0 0 0,0-1-1,5 12 1,-3-14-14,0 1 0,1-1-1,0 1 1,0-2-1,1 1 1,0 0-1,0-1 1,0 0-1,1-1 1,1 1-1,-1-1 1,1-1 0,0 1-1,0-2 1,0 1-1,11 4 1,-7-4-71,-1-1 0,1 0 0,1 0 0,-1-1 1,0 0-1,1-2 0,0 1 0,-1-1 0,1-1 0,0 0 1,-1-1-1,1-1 0,0 0 0,-1 0 0,1-1 0,-1-1 0,0 0 1,0 0-1,-1-2 0,1 1 0,10-8 0,-11 5-18,1-1-1,-2 1 1,1-2-1,-1 0 1,-1 0-1,1-1 1,-2 0-1,0 0 1,0-1-1,-1 0 1,0-1-1,-1 1 1,-1-1-1,0 0 1,-1-1-1,0 1 0,-1-1 1,3-26-1,-5 12-25,0 0 0,-2 1 0,-1-1-1,-2 0 1,0 1 0,-2 0 0,-1 0-1,-1 0 1,-1 1 0,-1 0-1,-1 1 1,-2 0 0,0 1 0,-2 0-1,-1 1 1,0 1 0,-28-28 0,39 44 37,4 5 0,0-1 1,-1 0-1,1 1 0,0-1 1,-1 1-1,0 0 0,1-1 1,-1 1-1,0 0 0,1 0 1,-1 0-1,0 0 0,0 0 1,-3 0-1,4 7-4,2 26 51,2 0 0,2 0 0,1-1 0,1 1 0,2-1-1,17 42 1,-5-23 83,3-1 0,1-1 0,36 49 0,-48-78-113,2 0 1,0-1-1,1 0 1,34 28-1,-41-39-15,0 0 1,1-1-1,-1 0 1,1-1-1,1 0 1,-1 0-1,1-1 1,0-1-1,-1 1 0,2-2 1,-1 0-1,12 1 1,-19-3 1,0 0 1,0 0 0,0 0-1,0-1 1,0 1-1,0-1 1,-1 0-1,1 0 1,0-1-1,0 1 1,-1-1 0,1 0-1,-1 0 1,1 0-1,-1 0 1,0-1-1,0 1 1,0-1 0,0 0-1,0 0 1,-1 0-1,1 0 1,-1-1-1,0 1 1,0 0-1,0-1 1,0 0 0,-1 1-1,1-1 1,-1 0-1,0 0 1,1-6-1,2-14-83,0-1 0,-2 1 0,0-1-1,-3-29 1,1 27-65,0 8 105,-2 1-1,1-1 0,-2 0 0,0 0 0,-2 1 0,0 0 0,-1 0 1,-13-29-1,19 47 39,0 0 0,0-1 0,0 1 0,0 0 1,0-1-1,0 1 0,0 0 0,0-1 0,-1 1 1,1 0-1,0-1 0,0 1 0,0 0 0,0-1 1,-1 1-1,1 0 0,0-1 0,0 1 0,-1 0 1,1 0-1,0-1 0,-1 1 0,1 0 0,0 0 0,0 0 1,-1 0-1,1-1 0,0 1 0,-1 0 0,1 0 1,-1 0-1,1 0 0,0 0 0,-1 0 0,1 0 1,0 0-1,-1 0 0,1 0 0,0 0 0,-1 0 1,0 0-1,-4 17-46,3 30 48,2-46 9,0 34 209,2-1 0,1 0 1,2 0-1,17 63 0,-17-80-169,1-1 1,1 0 0,0 0-1,1-1 1,0 0 0,1 0-1,1-1 1,1 0-1,0-1 1,0 0 0,25 20-1,-30-28-47,0-1 0,0 0 0,1-1 0,-1 1-1,1-1 1,0-1 0,0 1 0,0-1 0,13 2-1,-16-4-15,1 1-1,-1-1 0,1 0 0,0 0 1,-1 0-1,1 0 0,-1-1 0,1 0 0,-1 0 1,1 0-1,-1-1 0,0 1 0,0-1 0,1 0 1,-1 0-1,0-1 0,5-3 0,4-8-435,-1-1-1,0 0 0,-1 0 1,0-1-1,7-17 0,11-23-4799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2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 4113,'0'0'3887,"0"0"-2040,0 0-252,0 0-134,0 0-313,0 0 55,-12-2 1871,35 3-3100,1 2 1,42 9 0,-42-6 40,1-2 1,45 3 0,-27-5-83,-30 0-314,0-1-1,0-1 1,1 0-1,-1-1 1,19-4-1,-17-3-3529,-10 2-383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7:5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6953,'0'0'5072,"0"0"-3169,5 24-898,7 30-333,3-1 0,2 0 1,43 90-1,-53-128-624,1 0 0,1-1 0,1 0-1,0 0 1,0-1 0,2 0-1,-1-1 1,19 15 0,-30-37 32,-5-6-179,-1 1 1,0-1-1,-1 2 1,-1-1-1,-15-21 1,-9-19-71,24 39 67,0 1 0,1-1 1,1-1-1,0 1 0,2-1 0,0 0 1,0 0-1,2 0 0,0-1 1,1-33-1,1 49 83,1 0 0,-1 1 0,0-1 1,1 0-1,0 0 0,-1 0 0,1 1 0,0-1 1,0 0-1,0 0 0,0 1 0,0-1 0,0 1 1,1-1-1,-1 1 0,1 0 0,-1-1 0,0 1 1,4-2-1,0 1 11,-1 0 0,1 0 0,-1 0 0,1 0 1,0 1-1,0 0 0,9-1 0,-4 1 87,0 0 0,1 1 1,-1 0-1,0 1 0,1 0 0,-1 1 0,14 4 1,-13-2 6,0 1 1,0 1 0,0 0 0,-1 0 0,0 1 0,-1 0 0,1 1 0,-1 0 0,-1 0 0,1 1 0,7 11 0,8 14 88,37 72-1,-44-75-130,1 0-1,39 52 1,-52-78-46,-1 0 1,1 0 0,0-1 0,1 1 0,-1-1-1,1-1 1,0 1 0,0-1 0,0 0 0,0 0-1,0-1 1,1 0 0,6 2 0,-10-4 1,1 1 1,-1-1 0,0 0-1,0 1 1,0-2-1,1 1 1,-1 0 0,0-1-1,0 1 1,0-1 0,0 0-1,0 0 1,0 0-1,0 0 1,0-1 0,0 1-1,0-1 1,0 0 0,-1 0-1,1 0 1,-1 0-1,0 0 1,1 0 0,-1-1-1,0 1 1,0-1 0,0 0-1,2-5 1,2-4 13,-1-1 1,0-1-1,-1 1 1,-1-1-1,0 1 0,-1-1 1,0 0-1,-1-27 1,-1 29-14,0-1 0,-1 1 0,-1 0 0,0 0 0,0 0 0,-1 0 0,-1 1 0,0-1 0,-1 1 0,-8-17 0,8 21 5,-1 0 0,0 0-1,1 1 1,-2-1-1,1 1 1,-1 1 0,0-1-1,0 1 1,-15-8 0,18 11-6,1 1 0,-1-1 0,0 1 0,1 0 0,-1 0 0,0 0 0,0 0 0,1 0 0,-1 1 1,0 0-1,0 0 0,0 0 0,0 0 0,1 1 0,-1-1 0,0 1 0,0 0 0,0 0 0,1 0 0,-1 1 0,1-1 1,-1 1-1,1 0 0,0 0 0,-5 4 0,1 1-2,0 1-1,0-1 1,1 2 0,0-1-1,1 1 1,0-1 0,0 2-1,1-1 1,0 0 0,1 1-1,-4 15 1,3-8 82,0 0 0,1 1 0,1-1 0,1 1 0,2 34 0,-1-48-52,1 0 1,0 0-1,0 0 0,0 0 1,0 1-1,0-1 0,1-1 1,0 1-1,0 0 0,0 0 1,0-1-1,0 1 0,1-1 1,0 1-1,-1-1 0,1 0 1,1 0-1,-1-1 0,7 5 1,-3-3-3,0 0-1,1-1 1,-1 0 0,1-1 0,0 0 0,0 0 0,0 0 0,0-1 0,14 0 0,6-2-81,-1 0-1,0-2 0,0-2 1,51-14-1,14-14-1971,-10-4-4556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0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0 600 4841,'0'0'5708,"0"0"-3880,0 0-1038,0 0-422,0-24 187,3-79 266,-1 87-716,1 1-1,1 0 1,0-1 0,1 1-1,0 1 1,1-1 0,1 1-1,1 0 1,0 0 0,0 1-1,1 0 1,1 1 0,0 0-1,15-14 1,-16 17-91,0-1-1,0 1 1,1 1 0,0 0 0,1 0 0,0 1-1,0 0 1,14-5 0,-21 10-10,1 0 0,-1 1 0,1 0 0,0-1 1,-1 2-1,1-1 0,0 1 0,0-1 0,0 1 0,-1 0 1,1 1-1,0-1 0,0 1 0,-1 0 0,1 1 0,0-1 1,-1 1-1,1-1 0,-1 1 0,0 1 0,0-1 0,0 1 0,0-1 1,0 1-1,5 5 0,7 9 43,-1 1 1,-1 0-1,-1 0 1,0 2 0,-1-1-1,-2 2 1,0-1-1,-1 1 1,11 39-1,-4-3-16,-3 0 0,8 96 0,-13 98 191,-8-213-15,-7-237 175,6 146-471,0 15-28,1-1 0,7-46 1,-6 75 107,1 0 0,0 0 1,1 1-1,0-1 0,0 1 1,1 0-1,0 0 1,1 0-1,0 1 0,0-1 1,1 1-1,0 0 0,12-12 1,-15 17 10,0 1 1,1-1-1,-1 0 1,1 1-1,-1-1 1,1 1-1,0 0 1,0 1-1,0-1 1,0 1-1,0-1 1,0 1-1,1 0 1,-1 1-1,0-1 1,1 1-1,-1 0 1,8 0-1,-5 2 5,-1-1-1,0 1 0,1 1 1,-1-1-1,0 1 0,0 0 1,0 0-1,-1 1 0,1 0 1,-1 0-1,6 5 0,9 12 54,0 0 0,-2 2 0,0 0 0,19 34-1,-34-52-42,16 25 38,-1 1 0,-1 1 1,-2 0-1,-1 2 0,-2-1 1,-1 2-1,7 39 0,-18-74-45,0 1 0,1-1 0,-1 0 0,0 1 0,0-1 0,0 0 0,0 1 0,0-1 1,0 0-1,0 1 0,0-1 0,0 0 0,0 1 0,0-1 0,0 0 0,0 1 0,0-1 0,0 0 0,0 1 0,0-1 0,0 0 0,0 1 0,0-1 0,-1 0 0,1 1 0,0-1 0,0 0 0,0 1 0,-1-1 0,1 0 0,0 0 0,0 1 0,-1-1 0,1 0 0,0 0 0,-1 1 0,-10-10 122,-11-20-125,9 7-76,2-1 1,1 0 0,0 0-1,2-1 1,1-1-1,1 1 1,-4-33 0,4 3-182,3-1 0,4-71 0,0 104 113,2-1 0,0 2 0,1-1 0,2 0 0,0 1 0,1 0 0,1 0-1,1 1 1,1 0 0,24-36 0,-27 44 119,2 2 1,0-1-1,0 1 0,1 0 1,0 1-1,0 0 0,1 1 1,0 0-1,1 1 0,0 0 1,0 1-1,1 0 0,-1 1 0,1 0 1,0 1-1,0 0 0,1 1 1,25-2-1,-27 4 95,1 1 0,-1 0 0,0 1-1,0 1 1,0-1 0,0 2 0,0 0 0,0 0-1,0 1 1,-1 1 0,16 7 0,-15-4 0,-1 0 0,0 1 0,0 0 1,-1 0-1,0 1 0,0 0 0,-1 1 0,-1 0 1,0 1-1,8 13 0,-1 5 12,0 1-1,-2 1 0,-1 0 1,-2 1-1,-1 0 1,7 51-1,8 210 211,-22 88-246,-1-6-55,4-269 24,28 154 1,-30-244 9,1 0 1,0-1 0,1 1-1,1-1 1,1-1-1,0 1 1,1-1 0,17 26-1,-18-33-17,1 1 0,0-1-1,0-1 1,0 0 0,1 0-1,0 0 1,0-1 0,1-1-1,-1 1 1,1-1-1,1-1 1,-1 0 0,0-1-1,16 4 1,-9-4-1,1 0-1,1-1 1,-1-1-1,0 0 1,0-1 0,0-2-1,0 1 1,0-2-1,0-1 1,0 0 0,0-1-1,-1-1 1,0 0-1,0-1 1,-1-1 0,0-1-1,15-11 1,-11 5-111,0 0-1,-2-1 1,0-1 0,-1-1-1,-1 0 1,0-1 0,-1-1-1,-2-1 1,0 0 0,-1 0 0,18-46-1,-5-9-1643,-11 12-2384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1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8490,'0'0'1699,"0"0"-256,0 0-327,0 0-353,0 0 242,0 0-216,76-15 522,719-25-969,-793 40-447,1 0-283,-1 0 0,0 0 0,0 0 1,0 0-1,0-1 0,0 1 1,0-1-1,0 1 0,0-1 0,0 1 1,3-3-1,3-5-6683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2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6529,'0'0'1454,"0"0"-551,0 0-499,0 0-43,0 0 476,0 0 221,1 21-181,-1 1-674,0 4 46,1-1 1,1 0-1,7 29 0,11 116 723,-1-5-332,-19-162-597,0-85 249,-4 1 1,-14-82-1,11 122-264,-13-64 104,55 131-142,74 44-4,-80-54 18,0 2 0,-2 1-1,32 27 1,-56-44-5,0 1-1,-1-1 1,1 1-1,0 0 1,-1 0-1,1 0 1,-1 1-1,0-1 1,0 1-1,0-1 1,-1 1-1,1-1 1,-1 1-1,0 0 1,0 0-1,0 0 1,-1-1-1,1 1 1,-1 0-1,0 0 1,0 0-1,0 0 1,0 0-1,-1 0 1,0 0-1,0 0 1,-2 6-1,-1-2 5,-1 0-1,1-1 1,-1 0 0,-1 1-1,1-2 1,-1 1-1,-1-1 1,1 0 0,-1 0-1,0-1 1,-9 6-1,-1 1 32,1-2 0,-1 0 0,0-1 0,-1-1 0,0-1 0,-1 0 0,1-1 0,-1-1 0,0-1 0,-36 3 0,54-7-1041,1-1-1823,0-4-3553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9962,'0'0'1794,"0"0"-929,0 0-474,0 0 32,0 0 193,-1 20 282,0-6-699,0 8 111,0 0-1,1 0 1,2-1 0,5 35 0,32 314 872,-35-308-1260,-4-61 21,0-1 0,0 1 0,0-1 0,-1 1 0,1-1-1,1 1 1,-1 0 0,0-1 0,0 1 0,0-1 0,0 1 0,0-1-1,0 1 1,0-1 0,1 1 0,-1-1 0,0 1 0,0-1 0,1 0 0,-1 1-1,0-1 1,1 1 0,-1-1 0,1 0 0,-1 1 0,0-1 0,1 0 0,0 1-1,0-1-207,-1-1 0,1 1 0,-1 0-1,1-1 1,-1 1 0,1-1 0,-1 1-1,1-1 1,-1 1 0,0-1 0,1 1-1,-1-1 1,0 0 0,1 1-1,-1-1 1,0 0 0,0 1 0,0-1-1,1 1 1,-1-1 0,0 0 0,0 1-1,0-2 1,3-22-8433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9402,'0'0'1508,"0"0"-794,0 0-309,0 24 206,0-17-627,5 146 1913,-3-129-1556,2 0 0,0 0 0,1 0 0,1-1 0,13 31 1,-12-40-327,0 0 1,0-1-1,1 1 1,1-2 0,1 1-1,-1-1 1,2-1-1,0 0 1,0 0-1,1-1 1,0 0 0,1-1-1,0-1 1,0 0-1,1-1 1,0 0 0,0-1-1,0 0 1,1-2-1,0 1 1,0-2 0,0 0-1,1-1 1,-1 0-1,22-1 1,-31-2-23,-1 1 0,1-1 0,0 0 1,-1-1-1,1 1 0,-1-1 0,0 0 0,0 0 0,1-1 1,-1 0-1,-1 1 0,1-2 0,0 1 0,-1 0 0,6-6 0,-4 2 14,0 0-1,-1-1 0,1 1 0,-1-1 0,-1 0 0,0 0 0,0-1 0,5-15 0,-4 7 20,-1 0-1,-1 0 1,0 0-1,-2 0 1,0 0-1,0-1 1,-2 1-1,0 0 1,-7-32-1,5 38 25,-1-1-1,-1 1 1,0 0 0,0 0-1,-1 0 1,-1 1 0,0 0-1,0 0 1,-1 1 0,0 0 0,0 0-1,-1 1 1,0 0 0,-1 0-1,0 1 1,0 1 0,0-1-1,-19-7 1,12 7-7,0 0-1,-1 1 1,1 1-1,-1 1 1,-1 0-1,1 1 1,0 1 0,-1 1-1,1 1 1,-1 0-1,-28 5 1,42-4-57,0 0-1,-1 0 1,1 0 0,1 1-1,-1 0 1,0 0 0,0 0 0,1 0-1,-1 1 1,1 0 0,-1 0-1,1 0 1,0 0 0,0 1 0,1 0-1,-1 0 1,1 0 0,0 0-1,0 0 1,0 0 0,1 1-1,-1 0 1,1-1 0,-3 9 0,1 6-463,0-1 1,1 1 0,1 0 0,1 0-1,1 24 1,0-39 294,0 46-2598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3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71 7362,'0'0'1495,"0"0"-131,0 0-177,0 0-236,0 0-309,-7 20-41,-1 5-249,1 0 1,1 1 0,2 0 0,-4 50 0,8-64-279,0 0 0,1-1-1,0 1 1,1 0 0,1-1 0,-1 1 0,2-1 0,0 0-1,0 0 1,1 0 0,0 0 0,1-1 0,0 0 0,0 0-1,1 0 1,1-1 0,0 0 0,0-1 0,0 1-1,1-2 1,1 1 0,-1-1 0,1-1 0,0 0 0,1 0-1,-1-1 1,19 7 0,-16-8-50,0 0 0,1 0 0,-1-2 0,0 1 0,1-2 0,0 0 0,-1 0 0,1-2 0,0 1 0,-1-2 0,1 0 0,15-4 0,-20 3-1,1 0 0,-1-1 0,-1 0-1,1-1 1,0 0 0,-1 0 0,0-1 0,0 1 0,-1-2 0,0 1 0,0-1 0,0-1 0,-1 1 0,0-1 0,-1 0-1,1 0 1,6-14 0,-7 9-8,0 1 1,0 0-1,-1-1 0,-1 0 0,0 0 0,0 0 0,-2-1 1,1 1-1,-2 0 0,0-1 0,0 1 0,-1 0 1,-1-1-1,0 1 0,-1 0 0,-1 0 0,0 1 0,0-1 1,-8-13-1,7 16 13,-1-1 0,-1 1 0,0 1 0,0-1 1,-1 1-1,0 0 0,0 1 0,-1 0 0,-1 1 0,1-1 0,-1 2 1,0-1-1,0 1 0,-1 1 0,0 0 0,0 1 0,0 0 0,-1 0 1,1 1-1,-1 1 0,-18-2 0,11 2-32,1 0 0,-1 2 0,0 1 0,0 0 0,0 1-1,1 1 1,-30 8 0,42-9-46,0 1-1,-1-1 1,1 1 0,1 0-1,-1 1 1,0-1-1,1 1 1,0 0 0,0 1-1,0-1 1,0 1 0,1 0-1,-1 0 1,1 0-1,1 1 1,-1-1 0,1 1-1,0 0 1,0 0-1,1 0 1,-1 1 0,1-1-1,1 1 1,-1-1 0,0 9-1,0 5-944,1-1 0,1 1-1,3 26 1,8-5-3951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34 189 7946,'0'0'2112,"0"0"-913,0 0-316,0 0-190,0 0-361,0 0-97,3 3 235,4 4-298,0-1 1,0-1-1,1 1 1,0-1-1,0 0 1,0-1-1,0 0 0,1 0 1,0-1-1,0 0 1,0 0-1,0-1 1,0 0-1,0-1 1,1 0-1,-1 0 1,15-2-1,-10 1-109,-1 0 0,0-1-1,1 0 1,-1-2 0,0 1-1,0-2 1,22-7 0,-31 9-48,0-1-1,1 1 1,-1 0 0,0-1-1,0 0 1,-1 0 0,1 0 0,-1-1-1,1 1 1,-1-1 0,0 0-1,0 0 1,-1 0 0,1 0 0,-1 0-1,0-1 1,0 1 0,0-1-1,-1 1 1,1-1 0,-1 1 0,0-1-1,-1 0 1,1-8 0,0 8 2,-1 1-1,0-1 1,0 1 0,-1-1-1,1 1 1,-1 0 0,0-1-1,0 1 1,0 0 0,-1-1 0,0 1-1,1 0 1,-2 0 0,1 0-1,-5-6 1,3 5 25,-1 1 0,0 0 0,0 0 0,0 1 0,0 0 1,-1 0-1,1 0 0,-1 0 0,0 1 0,0 0 0,-6-2 0,1 1-25,0 0 1,0 1-1,0 0 0,-1 0 1,1 1-1,0 1 0,-1 0 1,1 0-1,0 1 1,-1 1-1,-19 5 0,23-4-17,-1 0 0,1 1-1,1 0 1,-1 0 0,1 1 0,-1 0-1,1 0 1,1 1 0,-1 0 0,1 0-1,0 0 1,0 1 0,1 0 0,0 0-1,-7 14 1,5-9-230,2 0-1,0 1 1,0 0-1,1 0 1,1 0 0,0 1-1,1-1 1,0 1 0,1 0-1,0-1 1,2 1-1,-1 0 1,2 0 0,0-1-1,4 16 1,10 6-3742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0 5249,'0'0'4904,"0"0"-3025,0 0-662,-6 21 417,3-13-1479,-50 149 1895,-196 407-65,235-536-2003,9-20-71,0 1-1,1 0 0,0-1 1,0 1-1,1 1 1,0-1-1,-3 18 1,13-33-4334,9-12-1163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4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6129,'0'0'4965,"0"0"-3296,0 0-666,-7 24 317,-21 80-307,25-96-938,1 1 0,0-1-1,1 0 1,0 1 0,0-1-1,1 1 1,0-1 0,1 1-1,-1-1 1,2 1-1,-1-1 1,1 0 0,0 1-1,1-1 1,0 0 0,0 0-1,1-1 1,0 1-1,0-1 1,1 0 0,0 0-1,7 8 1,-3-8-72,-1-1 0,0 1-1,1-2 1,0 1 0,1-1-1,-1-1 1,1 0 0,0 0 0,0-1-1,0 0 1,0-1 0,0 0 0,1 0-1,-1-1 1,19-1 0,-20 1 1,0-1 0,1 0 0,-1-1 0,0 0 0,1 0 0,-1-1 0,0-1 0,0 1 0,0-1 0,-1-1 0,1 0 0,-1 0 0,0 0 0,0-1 0,0 0 0,0-1 0,-1 0 0,0 0 0,0-1 0,-1 1 0,11-16 0,-11 14 7,-1-1-1,0 0 1,0 1 0,-1-1-1,0-1 1,-1 1 0,0-1 0,0 1-1,-1-1 1,0 0 0,-1 0 0,0 0-1,0-11 1,-2 16 21,1 1 1,0-1-1,-1 0 0,0 1 1,0-1-1,0 1 1,-1-1-1,1 1 0,-1 0 1,0-1-1,0 1 1,-1 0-1,1 1 0,-1-1 1,0 0-1,0 1 0,0-1 1,-1 1-1,1 0 1,-1 0-1,1 0 0,-1 1 1,0-1-1,0 1 1,0 0-1,-1 0 0,1 0 1,0 1-1,-8-2 0,4 0-18,-1 1 0,1 1-1,-1-1 1,0 2 0,1-1-1,-1 1 1,0 0 0,0 1-1,1 0 1,-1 0 0,1 1-1,-1 0 1,1 1 0,-1 0-1,1 0 1,0 1 0,1 0-1,-1 0 1,1 1 0,-1 0-1,1 0 1,1 0-1,-1 1 1,-9 11 0,-82 112-1941,57-68-1658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87 5873,'0'0'2202,"0"0"-464,0 0-519,0 0-415,0 0-188,0 0-412,2 6 48,43 221 2977,-21-84-2820,-12-84-416,-8-39 75,-8-38 339,-8-21-342,-1 0 0,-2 1 0,-25-48 0,13 31-70,-20-35-37,29 58 57,1-1 0,-22-61 0,39 94-16,-1-1 1,1 1 0,0-1-1,0 1 1,0-1 0,-1 1-1,1-1 1,0 1 0,0-1-1,0 0 1,0 1 0,0-1-1,0 1 1,0-1 0,0 1-1,0-1 1,0 0 0,0 1-1,1-1 1,-1 1 0,0-1-1,0 1 1,0-1-1,1 1 1,-1-1 0,0 1-1,1-1 1,-1 1 0,0-1-1,1 1 1,0-1 0,20 2-14,38 25-10,-43-18 21,106 36 13,-88-33 0,0 1 0,0 1 0,-2 2 0,46 28 0,-76-43 5,-1 1-1,1 0 1,-1 0 0,1 0 0,-1 0 0,1 0-1,-1 0 1,0 1 0,0-1 0,0 0 0,1 1 0,-1-1-1,0 0 1,-1 1 0,1-1 0,0 1 0,0 0 0,-1-1-1,1 1 1,-1 0 0,1-1 0,-1 1 0,0 0-1,0-1 1,1 1 0,-1 0 0,-1 0 0,1-1 0,0 1-1,0 0 1,-1 0 0,1-1 0,0 1 0,-1 0 0,0-1-1,1 1 1,-1-1 0,0 1 0,0-1 0,0 1-1,0-1 1,0 1 0,-2 0 0,-6 7 153,0 0 0,-1-1 0,0 0 0,-21 12-1,15-10-110,-41 25 66,33-21 2,0 1 0,-33 27-1,56-42-37,1 0-28,0 3-774,1 1-3303,3 0-1182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8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1 582 2713,'0'0'5775,"0"0"-3781,0 0-1259,0 0 69,0 0-36,2-21 37,0 6-640,15-158 1433,-14-199-515,0 415-1033,2-1 1,1 0 0,15 50 0,2 16-44,62 632 763,-83-727-857,0-16-1098,-1-22-3196,-1 6-2457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9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0 185 5945,'0'0'1541,"0"0"-348,0 0 90,0 0-61,4 23-175,17 73-359,-19-90-622,0-1 0,1 0 0,-1 0 0,1-1 0,0 1 1,0-1-1,0 1 0,0-1 0,1 0 0,0 0 0,0 0 0,0-1 0,0 1 1,1-1-1,-1 0 0,1 0 0,0-1 0,0 1 0,0-1 0,0 0 0,10 2 1,-6-1 53,4 2 7,-1-1-1,1-1 1,0 0 0,0-1 0,0 0 0,1-1 0,-1 0 0,0-1-1,0-1 1,1 0 0,-1-1 0,0 0 0,0-1 0,21-7-1,-26 7-82,0-1 0,1-1 0,-1 1 0,-1-1 0,1-1 0,-1 1 0,0-1 0,0-1 0,0 1-1,-1-1 1,0 0 0,0 0 0,-1-1 0,0 0 0,-1 0 0,1 0 0,-2 0 0,1-1 0,-1 0 0,0 0-1,3-16 1,-5 16-6,1 0 0,-1 0-1,0 0 1,-1 0 0,0 0 0,0 0-1,-1 0 1,0 0 0,-1 0-1,-2-10 1,1 13-4,1 1 0,-1-1 1,0 1-1,-1-1 0,1 1 0,-1 0 0,0 0 1,0 1-1,-1-1 0,0 1 0,1 0 0,-1 0 0,0 0 1,-1 1-1,-7-5 0,1 2 5,-1 0 0,0 0 0,0 2 0,0-1 0,0 2 0,-1-1 0,0 2 0,1 0 0,-1 1 0,0 0 0,0 1 0,0 0 0,-23 4 0,30-2-77,0 0 1,0 0 0,0 1-1,0-1 1,1 1 0,-1 1-1,1 0 1,-1 0 0,1 0 0,0 0-1,1 1 1,-1 0 0,1 0-1,0 1 1,0-1 0,1 1-1,0 0 1,0 0 0,0 1 0,1-1-1,0 1 1,0 0 0,0 0-1,1 0 1,0 0 0,0 0-1,0 12 1,-2 23-2002,1 52 0,3-35-3386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9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56 9194,'0'0'1175,"0"0"-603,0 0-267,-5 21-82,-3 11 121,1 0 0,2 1-1,-2 48 1,7-71-255,1 0 0,0 1 0,1-1 0,0 0 0,1 0 0,0 0 0,0 0 0,1-1 0,1 1 0,-1-1 0,1 0 0,1 0 0,0-1-1,0 0 1,1 0 0,-1 0 0,2-1 0,-1 0 0,1 0 0,0 0 0,12 6 0,-7-5-50,0-1 0,0-1 0,1 0 0,-1 0 0,1-1 0,1-1 0,-1 0 0,1-2 0,-1 1 0,1-2 0,0 1 0,0-2 0,-1 0 0,22-4 0,-32 4-16,1-1 0,0 0 0,-1-1 0,1 1 0,-1-1 0,0 0 0,1 0 0,-1-1 0,0 1 0,0-1 0,-1 0 0,1 0 0,0 0 0,-1 0 0,0 0 0,4-6 0,-2 3 19,-2-1 0,1 0 0,-1 0 0,0 1 0,0-2 0,0 1 0,-1 0 0,-1-1 0,3-11 0,-3 6 50,0 0-1,-1 0 0,-1 0 1,0 0-1,0 0 1,-1 0-1,-1 0 1,0 1-1,-1-1 0,0 1 1,-11-21-1,5 15 18,-2 1 0,0 0-1,0 1 1,-2 1-1,0-1 1,-1 2 0,-33-25-1,38 32-75,0 0-1,-1 1 0,0 1 1,0 0-1,-1 0 1,1 1-1,-1 0 0,0 1 1,0 0-1,0 1 1,-1 1-1,1 0 1,0 0-1,-19 3 0,29-2-42,1 0 0,-1 1-1,0-1 1,1 1 0,-1-1 0,0 1-1,1 0 1,-1 0 0,1-1 0,-1 1-1,1 0 1,-1 1 0,1-1-1,0 0 1,-1 0 0,1 1 0,0-1-1,0 0 1,0 1 0,-1 2 0,-1 1-45,1 0 0,0 0 0,0 0 0,1 1 1,0-1-1,-2 10 0,2 2-473,0 1 0,1-1 0,3 20 0,6 2-2179,5-7-2426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09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 13291,'0'0'2328,"0"0"-1335,0 0-537,0 0-368,0 0 416,0 0-336,0 0-160,-20 23-8,22-28-936,11-4-153,-6-2-2719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0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83 9282,'0'0'1046,"0"0"-522,0 0 12,0 0 119,0 0 41,-4 22-144,-5 34 164,-1 63 0,9-91-467,1 0 1,1 0-1,1 0 0,2 0 0,9 36 0,-8-48-173,1-1-1,0 0 0,1 0 1,0 0-1,1-1 0,1 0 1,1-1-1,0 0 1,0 0-1,25 21 0,-27-27-67,0-1 0,1 0 0,0 0-1,1-1 1,-1 0 0,1-1-1,0 0 1,0 0 0,0-1 0,0 0-1,1-1 1,-1 0 0,1-1-1,-1 0 1,1-1 0,0 0 0,20-3-1,-25 2 16,0 0 1,-1-1-1,1 0 0,0 1 0,0-2 0,-1 1 0,1-1 0,-1 0 0,0 0 0,0 0 1,0-1-1,0 1 0,-1-1 0,7-8 0,-5 5-7,0-1-1,-1 0 1,0 0-1,-1-1 1,0 1-1,0-1 1,0 0 0,2-13-1,1-13 55,-2 0 0,-1 0 0,-2-67 0,-2 84-2,-1 1 0,0 1 0,-1-1 0,-1 1 1,-1 0-1,0 0 0,-1 0 0,-1 1 0,0 0 0,-1 0 0,-1 0 0,0 1 0,-1 0 0,-18-21 0,19 24-12,-2 1 0,1 0 0,-1 1-1,-1 0 1,0 0 0,0 1-1,0 1 1,-1 0 0,0 1 0,-1 0-1,1 0 1,-1 2 0,0-1-1,-1 2 1,1 0 0,-24-3 0,24 6-65,-1-1 1,1 2 0,0 0 0,0 0 0,0 2-1,1-1 1,-1 1 0,0 1 0,-18 8 0,24-8-30,0 0 0,1 0 0,-1 0 0,1 1 0,0 0 0,0 0 0,0 1 0,1 0 1,-1 0-1,1 0 0,1 0 0,-1 1 0,1 0 0,1 0 0,-1 0 0,1 0 0,-2 9 0,2-5-320,0 1 0,1-1 0,0 1 0,1 0 0,1 0 0,0 0 0,0 0 0,1-1 0,1 1 0,0 0 0,1-1 0,0 1 0,0-1 0,10 19 0,11 14-4667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0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10178,'0'0'1356,"0"0"-666,0 0-155,0 0 142,0 0-143,0 0 74,11-8 107,3-1-598,0 1 1,1 1-1,0 0 1,0 0 0,0 2-1,1 0 1,-1 1-1,1 0 1,0 1 0,19-1-1,-9 3-39,0 1 0,0 1 0,1 1-1,-1 1 1,0 1 0,30 9 0,-49-11-69,0 0 1,0 1 0,-1 0 0,1 0-1,-1 0 1,0 1 0,0 0 0,0 0-1,0 0 1,-1 1 0,0 0 0,0 0-1,0 0 1,-1 0 0,1 1 0,-1 0-1,0 0 1,-1 0 0,0 1 0,0-1-1,0 1 1,-1-1 0,0 1 0,0 0-1,0 0 1,-1 0 0,1 14 0,-2-10-5,0 0 1,-1-1-1,0 1 1,-1-1-1,0 1 1,0-1 0,-1 0-1,-6 15 1,-4 0 21,-31 48 0,9-21-7,-72 121-63,98-157 60,1 1-1,1 0 1,1 0 0,0 1-1,1-1 1,1 1-1,1 0 1,-2 31-1,5-47 6,1 0-1,-1 0 0,1 0 0,-1 0 0,1 0 0,0 1 0,0-1 1,0-1-1,0 1 0,0 0 0,0 0 0,1 0 0,-1 0 0,0-1 1,1 1-1,0-1 0,-1 1 0,1-1 0,0 0 0,0 1 1,-1-1-1,1 0 0,0 0 0,0 0 0,0 0 0,1-1 0,-1 1 1,0-1-1,0 1 0,0-1 0,0 0 0,5 0 0,12 2 217,0-1-1,39-2 1,-26-1-106,1 1-168,0-3 0,0 0-1,-1-2 1,39-12 0,60-23-6021,-114 35 4383,25-9-3334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1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94 13779,'0'0'1826,"0"0"-549,0 0-498,0 0-365,0 0 84,0 0-123,-20-14-56,-66-41-166,80 51-147,-1 1 1,1 0-1,-1 0 0,0 0 0,0 1 0,0 0 0,0 1 1,0 0-1,0 0 0,0 0 0,-1 1 0,1 0 1,0 0-1,0 1 0,-10 2 0,5-2-10,8 0 0,0 0 1,1 0 0,-1 0-1,1 0 1,-1 1 0,1-1-1,-1 1 1,1 0 0,0 0-1,0 0 1,0 1-1,0-1 1,0 1 0,0-1-1,1 1 1,-1 0 0,1 0-1,0 0 1,0 0-1,0 1 1,0-1 0,1 1-1,-1-1 1,1 1 0,0-1-1,0 1 1,-1 4-1,-1 9-12,1-1 0,0 0 0,1 0 0,3 33 0,-1-43-1,0 0-1,0 1 0,1-1 1,-1 0-1,2 0 1,-1 0-1,1 0 1,0 0-1,0 0 1,0-1-1,1 0 0,0 1 1,0-1-1,0-1 1,0 1-1,1-1 1,0 1-1,0-1 0,0-1 1,12 7-1,-7-4-18,0-2 0,0 1-1,1-1 1,-1-1-1,1 1 1,0-2 0,0 0-1,0 0 1,0-1-1,0 0 1,15-2 0,-21 1 25,-1-1 1,1-1 0,-1 1-1,0-1 1,1 1-1,-1-1 1,0-1 0,0 1-1,0 0 1,0-1 0,-1 0-1,1 0 1,-1 0-1,1 0 1,-1-1 0,0 1-1,0-1 1,-1 0 0,1 0-1,-1 0 1,0 0-1,0 0 1,2-7 0,5-12 14,-2 0 1,0 0-1,4-29 0,-8 36 22,0-5 33,-3 16-25,1-1 0,-1 0 0,1 1 0,0-1 0,1 0 0,0 1 0,-1 0 0,2-1 0,-1 1-1,4-6 1,-5 10-34,0 1 0,-1 0 0,1-1 1,0 1-1,0 0 0,-1 0 0,1 0 0,0 0 0,0 0 0,-1 0 0,1 0 0,0 0 0,0 0 0,-1 0 0,1 1 0,0-1 0,0 0 0,-1 0 0,1 1 0,0-1 0,-1 0 0,1 1 0,0-1 0,-1 1 0,1-1 0,-1 1 0,1-1 0,0 1 1,-1-1-1,1 1 0,-1-1 0,0 1 0,1 0 0,0 0 0,18 27 35,-17-24-25,97 143 173,-25-38-159,82 159 0,-130-216-11,-2 0 0,-2 2 1,-3 1-1,-2 1 0,-3 0 1,13 106-1,-24-130-6,-2 1 0,-1 0 1,-1 0-1,-2 0 0,-1-1 0,-10 37 0,11-59-4,0-1 1,0 1-1,-1-1 0,0 0 0,-1 0 0,0 0 0,-1-1 0,1 0 0,-1 0 0,-1 0 0,0-1 0,0 1 0,0-2 0,-1 1 0,0-1 0,0 0 0,-1-1 0,1 0 0,-1 0 1,0-1-1,0 0 0,-1-1 0,1 0 0,-16 3 0,13-4 13,1 0 0,-1-1-1,0 0 1,0-1 0,0 0 0,0-1 0,1 0 0,-1-1 0,0 0 0,1-1-1,-1-1 1,1 1 0,0-2 0,0 0 0,-13-7 0,9 2 0,1-1 1,0 0 0,1 0-1,1-1 1,-1-1-1,2 0 1,0-1 0,1 0-1,-16-28 1,15 19 13,0-1 0,2 1-1,1-1 1,1-1 0,1 0 0,1 0 0,1 0-1,1 0 1,1-1 0,3-35 0,0 44-17,1 0 0,1 0 1,1 0-1,1 0 0,0 1 0,1 0 1,0 0-1,2 1 0,0-1 1,0 1-1,1 1 0,1 0 0,1 0 1,12-11-1,8-9-99,2 1-1,1 2 1,1 2 0,41-26 0,-61 45-456,1 0-1,0 1 1,0 1 0,29-9 0,-22 9-3039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2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6665,'0'0'2212,"0"0"-945,0 0 6,0 0-1,25 0-51,157 0 962,167 0 378,-114 0-4505,-232 0-2171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2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9778,'0'0'2027,"0"0"-1215,0 0-346,0 0 457,0 0 286,3 21-141,58 366 1352,-57-339-2362,-4-32-101,1-1 0,0 1-1,1 0 1,1-1 0,1 0-1,0 0 1,8 20 0,4-17-3483,-11-15-1505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14 8042,'0'0'1160,"0"0"-408,-4 19 204,-5 33 231,-2 62 0,10-92-814,1 0-1,0 1 1,2-1 0,0 0 0,2 0 0,9 36 0,-5-40-323,0 0 0,1 0 0,1-1 1,0 0-1,2-1 0,-1 0 0,2-1 0,0 0 0,1-1 0,1-1 0,0 0 1,0-1-1,2 0 0,-1-1 0,1-1 0,1-1 0,0-1 0,0 0 0,0-1 1,1-1-1,0 0 0,1-2 0,-1 0 0,1-2 0,-1 0 0,1-1 0,0-1 1,26-3-1,-36 3-47,-1-2 1,1 1-1,-1-1 1,0-1-1,0 0 0,0 0 1,0 0-1,-1-1 1,1-1-1,-1 0 1,0 0-1,0 0 1,0-1-1,-1 0 1,0 0-1,0-1 0,-1 0 1,0 0-1,0-1 1,-1 0-1,1 0 1,-2 0-1,1 0 1,-1-1-1,-1 0 0,1 1 1,2-13-1,-3 5 11,1 1 0,-2-1 1,0 0-1,-1 1 0,-1-1 0,-1 0 0,0 0 0,0 1 0,-2-1 0,0 1 0,-1-1 0,0 1 0,-1 0 0,-1 0 0,-14-24 0,10 21 48,-2 1-1,0 0 1,-1 1 0,-1 0-1,0 1 1,-1 1-1,-1 0 1,0 1 0,-1 1-1,0 0 1,-1 1-1,0 1 1,-1 1 0,0 0-1,0 2 1,-1 0-1,0 1 1,0 1 0,0 1-1,-1 1 1,1 1-1,-1 0 1,0 2 0,0 0-1,-25 4 1,39-3-114,1 1 0,0-1 1,0 1-1,0 0 0,1 0 0,-1 0 1,0 1-1,1 0 0,-1 0 0,1 1 1,0-1-1,0 1 0,1 0 0,-1 0 1,1 1-1,0 0 0,0-1 1,0 1-1,0 1 0,1-1 0,0 0 1,0 1-1,1 0 0,0-1 0,-1 1 1,2 0-1,-1 0 0,0 10 0,1-9-269,0 0 0,1 1-1,0-1 1,0 0 0,1 1 0,0-1-1,1 0 1,-1 0 0,1 0-1,1 0 1,-1 0 0,1 0-1,1 0 1,-1-1 0,6 8-1,18 21-4249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6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0 7786,'0'0'1395,"0"0"-342,0 0-342,0 0-144,0 0-80,0 0-81,-19 11-42,-60 33-222,77-42-125,0-1 0,-1 1 1,1-1-1,0 1 0,0 0 0,0 0 1,0 0-1,1 0 0,-1 0 0,0 0 1,1 0-1,0 1 0,-1-1 1,1 0-1,0 1 0,0-1 0,0 1 1,0 0-1,1-1 0,-1 1 0,1 0 1,0-1-1,0 1 0,-1 0 0,2-1 1,-1 1-1,1 5 0,0 5 152,-2 4 9,2-1 0,0 1 0,0 0 0,2-1 0,0 1 0,1-1 0,0 0 0,2 0 0,-1 0 0,2-1 0,0 0 0,1 0 0,1-1 0,0 0 0,19 22 1,-19-26-116,1 0 0,0 0 1,1-1-1,0 0 0,0-1 1,1-1-1,0 0 1,0 0-1,1-1 0,0 0 1,0-2-1,0 1 0,1-1 1,-1-1-1,1-1 1,0 0-1,0 0 0,0-2 1,0 1-1,23-4 0,-30 2-55,-1 0-1,1-1 0,-1 0 0,0 0 1,0 0-1,0-1 0,0 0 1,0 0-1,0 0 0,-1-1 0,0 0 1,0 0-1,0 0 0,0-1 0,0 1 1,-1-1-1,0 0 0,0-1 0,0 1 1,-1-1-1,0 0 0,0 1 0,0-1 1,-1-1-1,2-6 0,2-4-41,-2-1 0,0 1 0,-1-1 0,-1 0 0,0 0 0,-2-1 0,-3-33-1,3 54-473,-1 11 407,0-1 0,1 1-1,0 0 1,3 17 0,-1-21 99,1 0 0,1 0 0,0-1 0,0 0 0,0 1 0,1-1 0,0-1 0,1 1 0,0-1 1,0 0-1,0 0 0,14 11 0,-14-14 0,-1 0-1,1 0 1,0-1 0,0 0-1,0 0 1,0 0-1,1-1 1,-1 1 0,1-2-1,-1 1 1,1-1 0,0 0-1,0 0 1,0-1 0,-1 0-1,1 0 1,0 0 0,10-3-1,-14 2 10,0 0 0,0 0 0,0-1 0,0 1 0,0-1 0,0 0 0,-1 0 0,1 0 0,0 0 0,-1 0 0,0-1-1,1 1 1,-1-1 0,0 1 0,0-1 0,-1 0 0,1 0 0,0 0 0,-1 0 0,0 0 0,0 0 0,0 0 0,0 0 0,0-1 0,0-5 0,1-9-7,0 0 0,-1-1 1,-3-25-1,1 34 5,0 0 42,-1 0 0,0 0 0,0 0 1,-1 0-1,-1 0 0,0 1 0,0 0 0,-1-1 0,0 2 1,0-1-1,-1 0 0,0 1 0,-1 0 0,0 1 0,0 0 1,-9-8-1,10 10 4,0 0 1,0 0-1,0 1 1,-1 0-1,0 0 1,1 1-1,-1 0 1,0 0-1,-1 0 1,1 1-1,0 0 0,-1 0 1,0 1-1,1 0 1,-1 1-1,1-1 1,-1 1-1,0 1 1,1 0-1,-1 0 1,0 0-1,-9 4 1,10-2-46,1 0 1,0 1 0,0 0-1,1 0 1,-1 0 0,1 1 0,0 0-1,0 0 1,0 0 0,1 1-1,0 0 1,0-1 0,0 1 0,1 1-1,0-1 1,-5 13 0,3-4-519,1-1 0,0 1 0,0 0 0,2-1 0,0 1 0,0 29 0,6-13-3841,9-9-2178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6913,'0'0'4277,"0"0"-3000,-4 20-752,-4 32 792,-4 77 1,12-110-1098,0 1-1,0 0 1,2-1 0,1 1 0,0-1 0,1 0-1,1 0 1,13 31 0,-9-33-171,0-1 0,1 0-1,1-1 1,0 0 0,1 0 0,0-1 0,2-1-1,-1 0 1,23 16 0,-25-22-49,-1-1-1,2 1 0,-1-2 1,0 1-1,1-2 1,0 0-1,0 0 1,1-1-1,-1 0 1,1-1-1,-1-1 1,1 0-1,0-1 1,22-2-1,-31 2 1,1-1-1,-1 0 1,0 0-1,1 0 1,-1-1-1,0 1 1,0-1-1,0 0 1,0 0-1,0-1 1,0 1-1,-1-1 1,1 0-1,-1 0 1,6-6-1,-5 3 4,1 0 0,-1-1 0,0 1 0,-1-1 1,0 0-1,0 0 0,0 0 0,2-13 0,-1-4 29,-1-1 0,-1 0 0,-1-1 0,-3-39 0,0 52 11,0 1 0,0-1 0,-1 0 0,-1 1-1,0 0 1,-1 0 0,0 0 0,-1 0 0,0 1 0,-1 0-1,0 0 1,-1 1 0,0 0 0,-1 0 0,0 0 0,0 2-1,-1-1 1,-20-13 0,14 12-22,0 0-1,0 1 1,-1 1-1,-1 1 1,0 0-1,1 1 1,-2 1-1,1 0 1,-1 2-1,1 0 0,-1 1 1,-25 1-1,41 1-39,0 0-1,0 1 0,0-1 1,0 1-1,0 0 0,0 0 1,0 0-1,0 1 0,0-1 1,1 1-1,-1-1 0,0 1 1,1 0-1,0 0 0,-1 0 1,1 1-1,0-1 0,0 0 1,0 1-1,0-1 0,0 1 1,1 0-1,-1 0 0,1-1 1,0 1-1,0 0 0,0 0 1,-1 5-1,0-2-407,1 0 1,0 0-1,0 1 0,1-1 1,0 0-1,0 0 0,0 0 0,1 1 1,0-1-1,0 0 0,0 0 1,1 0-1,4 11 0,8 2-6253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25 129 11058,'0'0'2240,"0"0"-1403,0 0-670,0 0 27,0 0 460,0 0-186,-5 19-232,-14 61-51,19-75-172,1 1 0,-1-1 0,1 1 1,0-1-1,0 0 0,1 0 0,0 0 0,-1 1 0,2-2 0,-1 1 0,1 0 0,-1 0 0,1-1 0,1 1 0,-1-1 0,1 0 0,-1 0 0,1 0 0,0-1 0,1 0 0,5 5 0,-3-2-16,1 1 13,0-1-1,0 0 0,1-1 0,-1 0 0,1 0 0,1 0 0,-1-1 0,0-1 0,1 0 0,0 0 0,0-1 0,0 0 0,0 0 0,0-1 0,0-1 0,0 0 0,0 0 0,12-2 1,-17 1-7,0 0 0,0-1 0,0 1 0,0-1 0,-1 0 0,1-1 1,0 1-1,-1-1 0,0 0 0,0 0 0,0 0 0,0 0 0,0-1 1,0 0-1,-1 0 0,0 0 0,0 0 0,0 0 0,0-1 0,-1 1 1,1-1-1,-1 0 0,0 1 0,-1-1 0,3-9 0,0-6 92,0 0 0,0 0 0,-2-1 1,-1 1-1,-1-24 0,-1 37-28,0 0-1,0 1 1,0-1 0,-1 0 0,0 1 0,-1 0 0,1 0-1,-1-1 1,0 2 0,-1-1 0,0 0 0,1 1 0,-2-1 0,1 1-1,-1 0 1,1 1 0,-1-1 0,-1 1 0,1 0 0,-1 0 0,1 0-1,-1 1 1,-12-5 0,9 4-37,-1 0-1,0 0 0,-1 1 1,1 1-1,0-1 1,-1 2-1,0-1 0,1 2 1,-1-1-1,0 2 1,1-1-1,-1 1 1,1 1-1,-19 5 0,23-6-62,1 1-1,0 1 0,1-1 1,-1 1-1,0 0 0,1 0 1,-1 0-1,1 1 0,0 0 0,0-1 1,1 1-1,-1 1 0,1-1 1,0 0-1,0 1 0,0 0 1,0 0-1,1-1 0,0 2 0,-2 7 1,-1 4-865,2 1-1,0 0 1,1 0 0,1 34 0,1-16-4543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4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10610,'0'0'1609,"0"0"-364,-8 29 426,-1 2-1177,-8 26 475,-28 61-1,-18 30-265,-50 180-1,104-273-1281,9-54 480,1-1 1,-1 0-1,1 1 1,-1-1-1,0 0 1,1 1-1,-1-1 0,1 0 1,-1 0-1,1 1 1,-1-1-1,1 0 1,-1 0-1,1 0 0,-1 0 1,1 0-1,-1 0 1,1 0-1,-1 0 1,1 0-1,0 0 1,-1 0-1,1 0 0,-1 0 1,1 0-1,-1 0 1,1 0-1,-1-1 1,1 1-1,-1 0 0,0 0 1,1-1-1,0 0 1,19-7-2658,2-8-2319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4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57 8426,'0'0'2138,"0"0"-883,0 20-247,-1 13-534,-1-10 100,2 0 0,4 38 0,-2-53-506,0 1 1,1-1-1,0 1 0,1-1 0,-1 0 0,2 0 1,-1 0-1,1-1 0,0 1 0,0-1 0,1-1 0,0 1 1,1-1-1,-1 0 0,1 0 0,0-1 0,0 0 1,12 6-1,0 1-44,0-2 0,1-1 0,0 0 0,0-1 0,1-1 0,32 6 1,-41-11-15,0 0 1,0-1 0,1 0-1,-1-1 1,0 0 0,0-1 0,17-3-1,-25 3 24,1 0 0,-1-1 0,0 1 0,1-1 0,-1 0 0,0-1 0,0 1 0,0-1 0,-1 0 0,1 0 0,-1 0 0,1 0 0,-1 0 0,0-1 0,0 1 0,0-1 0,-1 0 0,1 0 0,-1 0 0,0 0 0,3-9 0,-1 0 83,-1 0 0,0 0-1,-1 0 1,0 0 0,-1 0 0,-1-1-1,0 1 1,0 0 0,-1-1 0,-1 1 0,-1 0-1,1 0 1,-2 0 0,0 1 0,-1-1-1,0 1 1,0 0 0,-2 0 0,1 0 0,-1 1-1,-1 0 1,-12-13 0,15 19-130,-1 0-1,1 1 1,-1-1 0,-1 1 0,1 0-1,0 1 1,-1-1 0,0 1-1,0 1 1,0-1 0,0 1 0,0 0-1,0 1 1,-1-1 0,1 2-1,0-1 1,-1 1 0,1 0-1,-1 0 1,1 1 0,0 0 0,-1 1-1,1-1 1,0 1 0,0 1-1,-13 6 1,-61 45-2036,54-34-11,-22 14-5837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5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9786,'0'0'1563,"0"0"-912,0 0-335,0 0-55,0 0 13,0 0 111,9 1 165,11 3 27,45 7 1040,119 6 0,-111-19-1345,-33 0-765,71 6-1,-111-4-3249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7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109 237 6081,'0'0'1434,"0"0"45,0 0-28,0 0-315,0 0-269,0 0-146,-7 0-67,1 0-395,0 0 0,0-1 0,0 1 0,0-1 0,0-1 0,1 1 0,-1-1 0,-7-3 0,10 3-211,1 1-1,-1-1 1,1 1 0,-1-1-1,1 0 1,0 0 0,-1 0-1,1 0 1,0-1 0,1 1-1,-1-1 1,0 1 0,1-1-1,-1 1 1,1-1 0,0 0-1,0 0 1,0 0 0,0 1-1,0-1 1,1 0 0,-1-5-1,0-1-53,0 0 0,1 0 0,0 1 0,0-1 0,1 0 0,0 0 0,1 0 0,0 1 0,0-1 0,1 1 0,4-10 0,-5 14 4,1 0 1,-1 1-1,1-1 0,0 1 1,0 0-1,0 0 0,1 0 1,-1 0-1,1 0 1,0 1-1,-1-1 0,1 1 1,0 0-1,1 1 0,-1-1 1,0 1-1,0-1 0,1 1 1,-1 0-1,0 1 1,1-1-1,-1 1 0,1 0 1,5 0-1,0 0-3,0 1 0,0 0-1,1 0 1,-1 1 0,0 0 0,0 1 0,0 0-1,-1 0 1,1 1 0,-1 1 0,0 0 0,0 0-1,0 0 1,-1 1 0,0 0 0,0 1-1,0 0 1,-1 0 0,0 1 0,7 10 0,-5-5 2,0 1 0,-1 1 0,-1-1 1,0 1-1,-1 1 0,-1-1 0,0 1 1,-1 0-1,0 0 0,-2 0 0,0 1 1,-1-1-1,0 0 0,-2 1 0,-4 32 1,0-10-2,-3 0 0,-1 0 1,-2 0-1,-2-1 1,-25 53-1,29-72-88,-2-1 0,1 0 0,-2 0 1,0-1-1,-26 27 0,32-38 88,-1 0 0,0 0 0,0 0 0,0-1 0,0 0 0,-1 0 0,0-1 0,0 0 0,0 0 0,0-1 0,0 0 0,-1-1 0,0 0 0,1 0 0,-1 0 0,-9-1 0,16-1 3,0-1 0,0 1 0,1 0 0,-1-1 0,0 0 0,1 1 0,-1-1 0,0 0 0,1 0 0,-1 0 0,1 0 0,-1 0 0,1 0 0,0-1 0,-1 1 0,1 0 0,0-1 0,0 1 0,0-1 0,0 1 0,0-1 0,0 0 0,0 1 0,1-1 0,-1 0 0,0 0 0,1 1 0,0-1 0,-1 0 0,1 0 0,0-2 0,-2-11-85,1 1-1,1-29 1,0 29 111,0 8-8,0 1 1,1-1-1,-1 1 0,1 0 1,0-1-1,1 1 0,-1 0 1,1 0-1,0 0 0,0 0 1,1 0-1,-1 0 1,1 1-1,0-1 0,1 1 1,-1 0-1,1 0 0,0 0 1,0 0-1,6-4 1,-6 5-7,0 1 0,0 0 0,1 0 0,-1 0 0,0 1 0,1-1 0,-1 1 0,1 0 0,0 0 0,-1 1 0,1 0 0,0-1 0,-1 2 1,1-1-1,0 0 0,-1 1 0,1 0 0,0 0 0,-1 0 0,1 1 0,-1-1 0,0 1 0,1 0 0,3 3 0,16 11 74,-1 0 0,-1 2 0,35 35 0,-41-36-82,0-1-1,2-1 1,0 0-1,1-1 1,0-1-1,33 16 1,-21-22-3371,-20-6-2282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7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8650,'0'0'3913,"0"0"-2641,0 0 480,0 0-399,0 0-609,0 0-416,0 0-8,0 0-264,0 0-48,0 0-8,0 0-296,0 0-496,5 0-1801,0 0-3144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8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94 7938,'0'0'1383,"0"0"-299,0 0-9,-2 21-103,-6 167 1751,9-174-2668,-1-1-1,2 0 0,0 0 1,1 0-1,0 0 0,1 0 1,0 0-1,1-1 0,0 0 1,1 0-1,1 0 0,0-1 1,0 0-1,1 0 0,0 0 1,1-1-1,0-1 0,1 0 1,0 0-1,0-1 0,19 12 0,-8-8 24,0 0-1,1-2 0,1 0 0,0-1 0,0-2 1,1 0-1,-1-1 0,1-2 0,1 0 0,46 0 1,-67-4-73,-1 0 0,1 0 1,0-1-1,-1 1 0,1-1 1,-1 0-1,1 0 1,-1 0-1,0 0 0,1-1 1,-1 1-1,0-1 0,0 0 1,0 0-1,0 0 0,0 0 1,-1-1-1,6-4 1,-5 2 15,1-1 0,-1 1-1,0-1 1,0 1 0,-1-1 0,1 0 0,-1 0 0,-1 0 0,1 0 0,0-8 0,0-5 37,-1-1-1,-1 1 0,0-1 0,-2 1 1,0-1-1,-7-24 0,2 16 40,-3-1 0,0 1 0,-2 1 0,0 0 0,-25-37 0,27 48-38,0 1 1,-2 0 0,0 0-1,0 1 1,-2 1-1,1 0 1,-2 1 0,0 1-1,-28-18 1,28 23-45,1 0 0,-1 1 0,0 1 1,0 0-1,-1 1 0,1 1 0,-1 1 1,1 0-1,-1 0 0,0 2 0,-17 2 0,29-2-79,1 0 0,-1 0 0,0 0-1,0 1 1,1 0 0,-1-1 0,1 1-1,0 1 1,-1-1 0,1 0 0,0 1-1,0-1 1,1 1 0,-1 0 0,0 0-1,1 0 1,0 1 0,0-1 0,0 0-1,0 1 1,0-1 0,-1 7-1,-1 1-774,1 0-1,0 0 1,1 1-1,0-1 1,1 0-1,0 16 1,1-6-3918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9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7258,'0'0'1477,"0"0"-741,0 0 281,0 0-56,24-13-251,78-38-178,-95 48-485,0 0 0,0 0 0,0 1 0,1-1 0,-1 2 0,1-1 1,-1 1-1,1 0 0,0 1 0,0 0 0,-1 0 0,9 1 0,13 1 136,-20-1-98,0-1 1,-1 2-1,1-1 1,0 1 0,-1 1-1,0 0 1,1 0 0,-1 0-1,0 1 1,-1 0 0,1 1-1,-1 0 1,0 0 0,0 0-1,0 1 1,-1 0-1,1 0 1,-2 1 0,1 0-1,-1 0 1,0 0 0,0 1-1,-1-1 1,0 1 0,0 0-1,-1 1 1,0-1 0,-1 0-1,1 1 1,-2 0-1,2 16 1,-2-13-72,-1-1-1,-1 1 1,0-1-1,-1 0 1,0 1-1,-1-1 1,0 0-1,-6 14 1,-2-3 15,-1 0-1,-26 36 1,7-16-26,14-22-3,1 2 0,-21 36 0,34-53 1,1 1-1,-1-1 1,1 0 0,0 1 0,0-1 0,1 1 0,0 0-1,0 0 1,0 0 0,1-1 0,-1 1 0,1 0-1,1 0 1,-1 0 0,1 0 0,0 0 0,2 6 0,-1-9 23,0 0 1,0 0 0,0 0 0,0-1 0,0 1 0,1 0 0,-1-1-1,1 0 1,0 1 0,0-1 0,0 0 0,0 0 0,0-1 0,0 1 0,0-1-1,1 0 1,-1 1 0,6 0 0,4 1 106,1 0-1,-1-1 1,23 1-1,-12-2-315,0-1 0,0-1 0,0-1 0,-1-1 0,1-1 0,-1-1 0,1-1 0,25-11 0,8-10-2399,-6 0-2051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19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62 8890,'0'0'3511,"0"0"-1425,0 0-512,0 0-522,0 0-399,0 0-220,-20-10-283,-68-32-27,83 40-121,1 1 1,-1-1 0,0 1-1,0 0 1,0 0-1,0 0 1,0 1-1,0-1 1,-1 1-1,1 1 1,0-1-1,0 1 1,0-1-1,0 2 1,0-1-1,0 0 1,1 1-1,-1 0 1,0 0-1,1 1 1,-1-1-1,1 1 1,0 0 0,0 0-1,-7 7 1,1 0-4,2 0 0,-1 1-1,2 0 1,-1 0 0,1 0 0,1 1 0,-7 19 0,7-16-3,1 0 0,1 1-1,1 0 1,0-1 0,1 1 0,1 1-1,0-1 1,1 0 0,2 18 0,-1-30 1,-1-1 0,1 1-1,0-1 1,0 1 0,0-1 0,0 0 0,0 0 0,1 1 0,0-1 0,-1 0 0,1 0 0,0 0 0,1-1 0,-1 1 0,0-1 0,1 1 0,0-1 0,-1 1 0,6 2 0,-2-2-17,0 0 1,0 0 0,0-1 0,1 0 0,-1 0-1,1 0 1,0-1 0,-1 0 0,14 1 0,-9-2-24,0 0 1,0-1 0,0 0-1,0-1 1,0 0-1,0 0 1,0-1-1,-1-1 1,1 0 0,-1 0-1,0-1 1,14-9-1,-13 4 9,-1 0-1,0-1 0,-1 0 0,0 0 0,-1-1 0,-1 0 0,0-1 1,0 0-1,-1 0 0,-1 0 0,0-1 0,-1 1 0,4-20 0,-8 33 35,0 0 1,0-1-1,0 1 0,0 0 0,0 0 0,0-1 0,0 1 0,0 0 1,0 0-1,0-1 0,0 1 0,0 0 0,0 0 0,0-1 0,0 1 1,0 0-1,1 0 0,-1-1 0,0 1 0,0 0 0,0 0 0,0 0 1,1-1-1,-1 1 0,0 0 0,0 0 0,0 0 0,1 0 0,-1-1 1,0 1-1,0 0 0,1 0 0,-1 0 0,0 0 0,0 0 0,1 0 1,-1 0-1,0 0 0,0 0 0,1 0 0,-1 0 0,0 0 0,0 0 1,1 0-1,-1 0 0,0 0 0,0 0 0,1 0 0,-1 0 0,0 0 1,0 0-1,1 1 0,-1-1 0,0 0 0,0 0 0,1 0 0,-1 0 1,0 0-1,0 1 0,0-1 0,0 0 0,1 0 0,-1 1 0,0-1 1,0 0-1,0 0 0,0 1 0,12 17 41,-12-18-41,211 448 947,-200-420-1077,-1 2 0,-1-1 0,-2 1-1,0 1 1,-2-1 0,1 58 0,-6-82-2620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8706,'0'0'3445,"0"0"-2301,0 0-551,0 0 338,0 0 244,22 14-424,5 1-589,-8-5-60,-1 1 0,0 0 0,0 2 1,-1 0-1,19 21 0,-11-10-26,6 5-64,50 63-1,-74-84 17,-1 1 0,0 0 0,0 1 0,-1 0 0,0 0 0,-1 0 0,0 0 0,-1 0 0,0 1 0,-1 0 0,0-1 0,1 18 0,-3-26 154,-1-16-192,0 0 0,-1 1 0,-5-16 1,-3-28-211,9 37 137,-2 1-303,2-1-1,0 0 0,1 0 1,1 0-1,1 0 0,5-25 1,-6 42 359,0 1 1,0 0 0,0 0 0,0 0 0,0 0 0,0 0 0,0 0 0,1 0 0,-1 0-1,1 0 1,-1 1 0,1-1 0,0 1 0,0-1 0,-1 1 0,1 0 0,0-1 0,0 1-1,1 0 1,-1 0 0,0 0 0,0 1 0,0-1 0,1 0 0,-1 1 0,0 0 0,1-1-1,-1 1 1,3 0 0,-1 1 71,0-1-1,-1 1 0,1 0 0,0 0 1,0 0-1,-1 0 0,1 1 0,-1 0 1,1-1-1,-1 1 0,0 1 1,1-1-1,-1 0 0,0 1 0,-1-1 1,5 5-1,63 88 1361,-49-63-1197,1-2 0,46 48-1,-66-76-199,0 1 0,0-1 0,0 0 0,1-1-1,-1 1 1,1 0 0,0-1 0,-1 1 0,1-1 0,0 0-1,0 0 1,0 0 0,0 0 0,-1 0 0,2-1 0,-1 1-1,3-1 1,-4 0-7,0-1-1,1 1 1,-1-1 0,0 0-1,0 0 1,0 0 0,-1 0-1,1 0 1,0 0-1,0-1 1,0 1 0,-1-1-1,1 1 1,-1-1 0,1 1-1,-1-1 1,0 0 0,1 0-1,-1 0 1,0 1-1,0-1 1,0 0 0,0-4-1,12-31-998,-1 0-1,-3-1 0,6-45 0,5-19-2103,-12 83 2875,-8 19 229,0 0 0,0 0 0,0-1 0,0 1 0,0 0 1,1 0-1,-1 0 0,0 0 0,0 0 0,0 0 0,0 0 0,1 0 0,-1 0 1,0 0-1,0 0 0,0 0 0,1-1 0,-1 1 0,0 0 0,0 0 1,0 1-1,0-1 0,1 0 0,-1 0 0,0 0 0,0 0 0,0 0 0,0 0 1,1 0-1,-1 0 0,0 0 0,0 0 0,0 0 0,0 0 0,1 1 0,-1-1 1,0 0-1,0 0 0,0 0 0,0 0 0,0 0 0,0 0 0,0 1 0,1-1 1,-1 0-1,0 0 0,10 34 852,-3 4-86,1 0-1,2 0 1,1-1 0,21 45 0,-27-72-718,0 0 1,1-1-1,0 0 0,1 0 0,-1-1 1,2 1-1,-1-1 0,17 13 0,-18-18 5,0 1 0,0-1-1,0 1 1,0-2-1,0 1 1,1-1 0,-1 0-1,1 0 1,-1-1-1,1 0 1,0 0-1,0 0 1,-1-1 0,1 0-1,11-2 1,-13 2-37,0-1 1,-1 0-1,1-1 0,-1 1 1,0-1-1,1 1 1,-1-1-1,0-1 0,0 1 1,0-1-1,0 1 1,0-1-1,-1 0 0,7-7 1,-5 3-39,0 0 1,0 0-1,-1 0 0,0 0 0,0-1 1,-1 0-1,5-13 0,-2-3-149,-1-1-1,-1 0 0,-1 1 0,-1-41 0,-1 50 101,-1 12 41,1-1 0,-1 0 0,1 0 0,-1 0 0,0 0 0,-1 0 0,1 0 0,-1 0 0,1 0 0,-1 0 0,-1 0 0,-2-6 0,4 10 15,0 0 1,-1 0 0,1 0-1,0 0 1,-1 0 0,1 0-1,0 0 1,-1 0 0,1 0-1,0 0 1,-1 0 0,1 0 0,0 0-1,-1 0 1,1 0 0,0 0-1,0 1 1,-1-1 0,1 0-1,0 0 1,-1 0 0,1 1 0,0-1-1,0 0 1,-1 0 0,1 1-1,0-1 1,0 0 0,0 1-1,0-1 1,-1 0 0,1 0 0,0 1-1,0-1 1,0 0 0,0 1-1,0-1 1,0 0 0,0 1-1,0-1 1,0 0 0,0 1-1,0-1 1,0 0 0,0 1 0,0-1-1,0 0 1,0 1 0,0-1-1,0 0 1,1 1 0,-1 0-1,-1 25-90,1-25 89,0 16 123,0 0 1,1-1-1,1 1 0,1 0 0,0-1 1,1 0-1,10 27 0,-10-36-86,-1 0 1,1-1-1,0 0 0,0 0 1,1 0-1,-1 0 0,1-1 0,1 0 1,-1 0-1,1 0 0,0 0 1,0-1-1,0 0 0,1-1 0,-1 1 1,1-1-1,0 0 0,0-1 0,0 0 1,9 2-1,-8-2 74,0 0-1,1-1 1,-1 0-1,0 0 1,1-1 0,-1 0-1,1-1 1,-1 0 0,1 0-1,-1 0 1,0-1-1,14-6 1,-17 6-65,-1 0-1,0-1 1,0 0 0,0 0 0,0 0-1,0 0 1,0-1 0,-1 1 0,0-1-1,0 0 1,0 0 0,0 0-1,0-1 1,-1 1 0,0-1 0,0 1-1,0-1 1,0 0 0,-1 0 0,0 1-1,0-1 1,0-9 0,1 0 53,-1 0 1,0 0-1,-1 0 1,-1 0 0,0 1-1,-7-28 1,7 36-42,-1 1 0,1-1-1,-1 1 1,0 0 0,0 0 0,0 0 0,-1 0 0,1 0 0,-1 0 0,0 1 0,0-1-1,-1 1 1,1 0 0,-1 0 0,1 0 0,-1 0 0,0 1 0,0-1 0,0 1 0,-1 0 0,1 0-1,0 1 1,-1-1 0,-6-1 0,-1 2-6,1-1 0,-1 2-1,1-1 1,-1 2 0,1 0-1,-1 0 1,1 1 0,-1 0 0,1 1-1,0 0 1,-20 9 0,-4 5-748,1 1 0,-39 28 1,12-6-2572,0-6-4609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20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8794,'0'0'2116,"0"0"-1129,0 0-665,0 0 200,0 0 257,0 0 227,22 19 43,135 119 433,318 322 729,-469-454-2259,-3-4-8,-1 0 0,0 0-1,-1 0 1,1 0 0,0 0 0,-1 0 0,1 0-1,-1 0 1,1 1 0,-1-1 0,2 5-1,-3-7-662,-1-4-4652,-3-9-4539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20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0 5497,'0'0'1941,"0"0"-674,0 0-45,0 0 216,0 0-350,0 0-524,-14 16-142,-192 242 2308,-105 90-1379,235-269-699,76-79-662,0 0 1,1 0-1,-1 0 0,0 0 1,0 0-1,0 0 1,0 0-1,0 0 1,0 0-1,0 0 0,0 0 1,0 0-1,0 0 1,1 0-1,-1 0 0,0 0 1,0 0-1,0 0 1,0 0-1,0 0 0,0 0 1,0 0-1,0 0 1,1 0-1,-1 0 0,0 0 1,0 0-1,0 0 1,0 0-1,0 0 0,0 0 1,0 0-1,0 0 1,0 0-1,0 0 0,0 0 1,1 0-1,-1 0 1,0 0-1,0 1 0,0-1 1,0 0-1,0 0 1,0 0-1,0 0 0,0 0 1,0 0-1,0 0 1,0 0-1,0 0 0,0 1 1,0-1-1,0 0 1,0 0-1,0 0 0,0 0 1,0 0-1,0 0 1,0 0-1,0 0 0,0 0 1,0 1-1,0-1 1,17-4-616,21-10-2761,-11-3-2279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21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3937,'0'0'5813,"0"0"-4045,0 0-903,0 0 384,0 0 114,0 0-193,22 0-358,-17 0-767,31 0 387,0-1 0,58-11-1,-54 4-261,47-2-1,-32 8-4975,-54 2-1538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5961,'0'0'4156,"0"0"-2589,0 0-298,23 0 500,245-13 1956,-243 9-3496,29-4-195,67 0 0,-120 20-3521,-1-2-2536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4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1 442 7258,'0'0'1948,"0"0"-809,0 0-140,0 0 73,0 0-253,4-6 40,2-5-558,1 0 0,-2-1 0,1 0 0,-2 0 0,1 0 0,-2-1 0,4-17 0,11-107-42,-9 53-84,6-18-257,-15 266 128,8-1 0,38 217 0,-42-353-28,-3-18-83,0 0-1,1 0 1,0 0-1,0 0 1,1-1-1,7 17 1,-9-25-82,-1 1 0,0-1 0,1 1 0,-1-1 1,1 1-1,-1-1 0,1 1 0,-1-1 0,1 1 0,-1-1 1,1 0-1,-1 1 0,1-1 0,-1 0 0,1 0 1,-1 1-1,1-1 0,0 0 0,-1 0 0,1 0 1,0 0-1,-1 1 0,1-1 0,0 0 0,5 0-4468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4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0 585 2497,'0'0'6192,"0"0"-3969,0 0-1262,0 0 158,5-19-132,67-309 841,-38 91-1043,-34 237-781,0 0 0,0 0 0,0 0 0,0 0 0,0 0 0,0 0 0,0 1 0,0-1 0,0 0 0,0 0 0,0 0 0,1 0 1,-1 0-1,0 0 0,0 0 0,0 0 0,0 0 0,0 0 0,0 0 0,0 0 0,0 0 0,0 0 0,0 0 0,0 0 0,0 0 0,0 0 1,1 0-1,-1 0 0,0 0 0,0 0 0,0 0 0,0 0 0,0 0 0,0 0 0,0 0 0,0 0 0,0-1 0,0 1 0,0 0 1,0 0-1,0 0 0,0 0 0,0 0 0,0 0 0,0 0 0,1 0 0,-1 0 0,0 0 0,0 0 0,0 0 0,0 0 0,0 0 1,4 12 39,2 17-14,0 19 120,49 519 422,-55-558-886,0 22 944,0-31-800,0 1 0,0 0 1,0-1-1,0 1 0,0 0 0,0-1 1,0 1-1,0 0 0,0 0 1,0-1-1,1 1 0,-1 0 1,0-1-1,1 1 0,-1 0 0,0-1 1,1 1-1,-1-1 0,0 1 1,1-1-1,-1 1 0,1-1 0,-1 1 1,1-1-1,-1 1 0,2 0 1,3-1-4719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5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4945,'0'0'2690,"0"0"-1168,0 0-649,0 0 233,0 0 65,0 0-238,0 18 5108,0-6-7588,1-6-3303,1-6-456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6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9898,'0'0'2295,"0"0"-756,0 0-361,0 0-126,0 0-396,0 0-250,9-9 102,20 6-499,-1 1-1,1 1 1,35 4 0,-17-1 34,-17-1-53,0 1 0,-1 2 0,1 1 0,52 16 0,-80-21 11,-1 0 0,1 1 0,-1-1 0,1 1 0,-1-1 0,1 1 1,-1-1-1,1 1 0,-1 0 0,0 0 0,1 0 0,-1 0 0,0 0 0,0 0 0,0 0 1,1 0-1,-1 0 0,0 0 0,-1 1 0,1-1 0,0 0 0,0 1 0,0-1 0,-1 1 0,1-1 1,-1 1-1,1-1 0,-1 1 0,0-1 0,1 1 0,-1-1 0,0 1 0,0 0 0,0-1 1,0 1-1,-1-1 0,1 1 0,0-1 0,-1 1 0,1 0 0,-1-1 0,1 1 0,-1-1 1,0 0-1,1 1 0,-1-1 0,0 0 0,-2 3 0,-6 8-8,0-1 1,-1 0-1,0 0 1,-16 12-1,9-8 6,-8 9-21,3 0 0,0 2 0,-21 32-1,36-48 23,0 2-1,1-1 0,1 1 0,0 0 1,0 0-1,1 0 0,1 1 0,0-1 1,0 1-1,2 0 0,-1 16 0,1-26 3,1 0-1,0 0 1,0 0-1,0 0 0,1 0 1,-1 0-1,1 0 1,0 0-1,0 0 0,0 0 1,0 0-1,0 0 1,0 0-1,1 0 0,-1-1 1,1 1-1,0-1 1,0 1-1,0-1 0,0 0 1,0 0-1,1 0 1,-1 0-1,1 0 0,-1 0 1,1 0-1,-1-1 1,1 0-1,0 1 0,0-1 1,0 0-1,0 0 1,0-1-1,0 1 0,0-1 1,0 1-1,0-1 1,0 0-1,4 0 0,5 0 29,-1 0-1,1-1 0,-1 0 1,1 0-1,-1-2 0,1 1 0,-1-1 1,0-1-1,0 0 0,15-8 0,9-7-1000,54-40-1,-77 51 392,20-15-4011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6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58 133 10490,'0'0'1510,"0"0"-981,0 0-378,0 0 21,0 0-67,11 19 11,41 60 75,-48-75-155,-1-1-1,1 0 1,-1 0-1,1 0 1,0 0 0,0-1-1,0 1 1,1-1-1,-1 0 1,0-1 0,1 1-1,-1-1 1,1 0-1,0 0 1,-1 0-1,1 0 1,0-1 0,0 0-1,-1 0 1,1 0-1,8-2 1,6 1 119,-12 1-75,0 0 1,0 0-1,1-1 1,-1 0 0,0-1-1,0 1 1,-1-1-1,1-1 1,0 1 0,-1-1-1,1-1 1,-1 1-1,0-1 1,0 0 0,0 0-1,0-1 1,-1 1-1,0-1 1,0-1 0,0 1-1,-1-1 1,0 1-1,0-1 1,0 0 0,0-1-1,-1 1 1,0-1-1,-1 0 1,0 1 0,0-1-1,0 0 1,-1 0-1,0 0 1,0 0-1,0-1 1,-2-9 0,1 14-29,0 0 0,0-1 0,0 1 0,-1 0 0,1 0 0,-1-1 0,0 1 0,0 0 1,0 0-1,-1 0 0,1 0 0,-1 0 0,0 0 0,1 1 0,-1-1 0,0 0 0,-1 1 0,1-1 1,-3-1-1,0 1-19,1-1-1,-1 2 1,0-1 0,0 0 0,-1 1 0,1 0 0,0 1 0,-1-1 0,1 1 0,-10-1 0,3 0-35,-1 2 0,1 0 1,0 0-1,-1 1 1,1 1-1,0 0 1,-1 0-1,1 2 1,0-1-1,-11 6 1,11-3-69,0 1 1,1 0-1,0 0 0,0 1 1,1 1-1,0 0 1,0 0-1,1 1 1,0 0-1,1 1 0,0-1 1,-9 17-1,12-15-530,-1-1 0,1 1 0,1 0 0,0 1 0,1-1 0,0 0 0,-1 26-1,3-3-4686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7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 10546,'0'0'2129,"0"0"-1433,0 0 712,-28 118-112,4-56-463,-8 7-17,-6 11-440,-4 4-104,-5 3-56,1 0-160,1-7-64,6-9 8,6-13-152,14-12 72,9-17-144,10-18-592,2-9-1473,16-2-3104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7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0 247 13203,'0'0'1872,"0"0"-303,0 0-657,75-131-272,-53 93 104,0 9-648,-5 4 48,-2 10-144,-3 6-216,1 9-32,-1 0-1296,-4 7-3137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7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10218,'0'0'1597,"0"19"-884,-4 27-358,-3 86 1796,7-122-2014,0 0 0,1 0 0,0 1 0,1-1 0,0 0 0,0 0 0,1 0 0,0 0 0,1-1 0,5 10 0,-4-12-98,-1-1 0,1 0 0,0-1 0,1 1-1,-1-1 1,1 0 0,0-1 0,0 1 0,1-1 0,-1 0 0,1-1 0,0 1 0,0-2 0,0 1 0,0-1 0,0 0 0,1 0-1,-1-1 1,1 1 0,-1-2 0,1 1 0,0-1 0,14-2 0,-11 0-2,0 0 0,-1 0 0,1-1 1,-1 0-1,0-1 0,0-1 0,0 1 0,0-1 0,-1-1 0,0 0 1,0 0-1,0-1 0,-1 0 0,0 0 0,0-1 0,6-9 1,-6 6 53,0 0 0,-1-1 1,-1 1-1,0-1 0,0 0 1,-2-1-1,1 1 0,-1-1 1,-1 0-1,-1 0 0,1 0 1,-2-1-1,0 1 0,-1 0 1,-2-27-1,1 38-62,0-1-1,0 1 1,0-1-1,0 1 1,0 0 0,-1-1-1,1 1 1,-1 0-1,1 0 1,-1 0-1,0 0 1,0 1-1,0-1 1,0 0 0,0 1-1,0-1 1,0 1-1,0 0 1,-1 0-1,1 0 1,-1 0-1,1 0 1,-1 0 0,1 0-1,-1 1 1,-4-1-1,-7-1 44,0 1-1,0 1 0,-22 1 1,34-1-73,-26 5-166,1 0-1,0 2 0,1 0 0,0 2 1,0 1-1,-41 23 0,-4-1-1066,-8 2-1507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8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 6937,'0'0'1700,"0"0"-707,0 0-21,0 0-157,0 0-209,0 0-8,-11 13-262,1-2-258,5-7-46,2-1 0,-1 1 0,0 0 0,1 0 0,0 1 0,0-1 0,0 1 0,0-1 0,1 1 0,-1 0 0,1 0 0,1 0 0,-1 0 0,1 1 0,0-1 0,0 0 0,0 8 0,1 89 438,19 154 1,37 98 86,-19-135-313,3 82-170,10 65-12,-47-347-47,-3-12-17,0 0 1,1 0-1,0 0 0,1-1 0,-1 1 0,1 0 1,1-1-1,-1 1 0,1-1 0,6 10 1,-6-15 25,-1 0 0,0-1 0,1 1 0,0-1 0,-1 0 0,1 0 0,-1 0 0,1 0 1,-1 0-1,1 0 0,2-1 0,2 0 7,342 12 1186,88 0-448,-137-7-436,44 5-16,480-50 1,382-169 184,-839 135-442,441-34-1,496 76-11,-1033 62-57,-204-19-42,-67-10 37,1 0-1,-1 1 1,0-1-1,1 0 0,-1 0 1,1 0-1,-1 0 1,1 0-1,-1 1 1,1-1-1,-1 0 1,1 0-1,-1 0 1,1 0-1,-1 0 0,1 0 1,-1 0-1,1-1 1,-1 1-1,0 0 1,1 0-1,-1 0 1,1 0-1,-1-1 1,1 1-1,-1 0 0,0 0 1,1-1-1,-1 1 1,1 0-1,-1-1 1,0 1-1,1 0 1,-1-1-1,0 1 1,0 0-1,1-1 1,-1 1-1,0-1 0,0 1 1,0-1-1,1 1 1,-1-1-1,0 1 1,0-1-1,0 1 1,0 0-1,0-1 1,0 1-1,0-1 0,0 1 1,0-1-1,0 1 1,0-1-1,0 1 1,-1-1-1,-12-25-2059,11 23 1614,-17-23-5255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3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5313,'0'0'4666,"0"0"-3201,0 0-1038,0 0 106,0 0 350,0 22 266,3 67 223,18 106 0,35 90-450,26 183-148,-75-394-1081,-4 129-1,-3-197-185,0 0-1,-1 1 1,0-1-1,0 0 1,-1 1 0,1-1-1,-1 0 1,-1 0-1,1 0 1,-5 8-1,-14 8-7922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40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1 492 6673,'0'0'2120,"0"0"-1046,0 0-487,0 0 176,0 0-71,0 0-264,3-3 62,3-2-316,-1 1 1,1 1 0,-1-1-1,1 1 1,0 0 0,1 0-1,-1 1 1,0-1 0,1 1-1,-1 1 1,12-2 0,88-7 1110,-56 7-907,296-26 543,193-19-141,117-13-641,161-18 15,586-41-18,-715 52-184,-525 47 41,-82 13 6,1 4 0,0 3 0,0 4 0,100 16 0,-111-9-53,106 2 0,-163-8 341,-9 1-1533,-9-3-2685,-11 0-4222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5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6889,'0'0'2246,"0"0"-1147,0 0-707,0 0-84,0 0 122,0 0 81,0 9 31,4 47-41,2 0 0,16 66 0,3 12-310,-17-61-216,-7-42-3387,-1-30-805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5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5473,'0'0'1011,"0"0"-344,0 0-120,0 0 434,0 0 319,22-8-426,75-19-270,-89 26-533,-1 0 1,1 1-1,0-1 0,-1 1 1,1 1-1,0-1 0,-1 1 0,1 1 1,-1 0-1,1 0 0,-1 0 1,0 1-1,11 5 0,-5-1 91,0 1-1,0 1 1,-1 0-1,20 20 1,-25-22-128,0 1-1,0 0 1,-1 0 0,0 1 0,0 0-1,-1 0 1,-1 0 0,1 0 0,-1 1-1,-1 0 1,0 0 0,0 0 0,-1 0-1,0 0 1,-1 1 0,0-1 0,-1 0-1,0 1 1,0-1 0,-1 1-1,-1-1 1,0 0 0,0 0 0,-1 0-1,-6 16 1,3-12-160,0 1-1,-1-1 1,-1-1-1,0 1 1,-1-1 0,0-1-1,-1 0 1,0 0-1,-1-1 1,-1 0-1,1-1 1,-2 0-1,1-1 1,-1 0-1,-1-1 1,-21 9 0,34-16-142,-18 6-524,11-9-3358,7-7 74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6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3 199 4401,'0'0'696,"0"0"-228,0 0-106,0 0-36,24 6 350,75 17-9,-96-23-617,-1 0-1,0 1 0,1-1 0,-1 0 1,1-1-1,-1 1 0,1 0 1,-1-1-1,1 1 0,-1-1 0,0 0 1,1 0-1,-1 0 0,0 0 1,0 0-1,0 0 0,0-1 0,0 1 1,0-1-1,0 1 0,0-1 1,0 0-1,-1 0 0,1 0 0,-1 0 1,1 0-1,-1 0 0,0 0 1,0 0-1,0 0 0,0-1 0,0 1 1,0 0-1,-1-1 0,1 1 1,-1-1-1,1-4 0,0 0-3,1 1-20,0 0-1,-1 1 0,0-1 1,0 0-1,-1 0 0,1 0 1,-1 0-1,-1 1 0,1-1 0,-1 0 1,0 0-1,0 0 0,-1 1 1,1-1-1,-1 1 0,-1-1 1,1 1-1,-1 0 0,0-1 1,-5-5-1,5 7 56,-1 0 0,0 1 1,0-1-1,-1 1 0,1 0 1,-1 1-1,1-1 0,-1 1 1,0 0-1,0 0 0,0 0 1,0 0-1,-1 1 0,1 0 1,0 0-1,0 1 0,-1 0 1,1-1-1,0 2 0,-1-1 1,1 1-1,-10 2 0,12-2-51,0 0 0,0 1-1,0 0 1,0-1 0,0 1 0,1 0-1,-1 0 1,0 1 0,1-1-1,0 1 1,0-1 0,0 1 0,0-1-1,0 1 1,0 0 0,1 0 0,-1 0-1,1 0 1,0 0 0,0 1-1,0-1 1,0 0 0,1 0 0,-1 1-1,1 5 1,-2 3-25,1 0-1,0 0 1,1 0-1,1 0 1,3 24-1,-2-31-116,0-1 0,0 0 0,0 0 1,1 0-1,-1-1 0,1 1 0,0 0 0,0-1 0,0 0 0,1 1 0,-1-1 0,1-1 0,-1 1 0,1 0 0,0-1 0,0 0 0,0 0 0,1 0 0,-1 0 0,0-1 0,7 2 0,17 2-2460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6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7514,'0'0'2119,"0"0"-1002,5 22-398,11 50-160,4-2 1,42 104-1,-77-204-2293,2-2 0,-10-34-1,17 44 1567,1-1 0,1 0 0,1 0 0,-1-32 0,4 54 199,0 0 0,0-1-1,0 1 1,0 0 0,0 0 0,1 0-1,-1 0 1,0 0 0,1 0 0,-1-1 0,1 1-1,-1 0 1,1 0 0,-1 0 0,1 1-1,0-1 1,-1 0 0,1 0 0,0 0-1,0 0 1,0 1 0,0-1 0,-1 0-1,1 1 1,2-2 0,0 1 79,0 0 0,0 0 0,0 1 0,0-1 1,0 1-1,0-1 0,0 1 0,0 0 0,6 1 0,0 0 239,1 1 0,-1 0 0,1 0 1,-1 1-1,15 7 0,1 2-328,1 1 0,-2 1 1,0 2-1,-1 0 0,0 2 1,-1 0-1,-1 1 0,26 32 1,-45-48-38,0 0 0,1 0 0,0-1 0,-1 1 0,1 0 0,0-1 0,1 0 0,-1 0 0,0 0 0,0 0 0,1 0 0,-1 0 0,1-1 0,0 0 1,-1 0-1,1 0 0,0 0 0,5 0 0,-6-1 23,-1 0-1,1-1 1,-1 1 0,1-1 0,-1 0 0,0 0 0,1 1 0,-1-2-1,0 1 1,0 0 0,1 0 0,-1-1 0,0 1 0,0-1 0,-1 1 0,1-1-1,0 0 1,0 0 0,-1 0 0,1 0 0,-1 0 0,0 0 0,0 0-1,1-1 1,-1 1 0,-1 0 0,1-1 0,1-2 0,1-5 89,-1 0 0,1 0 0,-1 0 1,-1 0-1,0 0 0,-1 0 0,0 0 1,0 0-1,-1 0 0,0 0 0,-1 0 1,0 0-1,-4-10 0,4 14-28,0 1 0,0 0 0,-1 0 1,0 1-1,0-1 0,0 1 0,-1-1 0,1 1 0,-1 0 1,0 0-1,0 1 0,0-1 0,-1 1 0,1 0 0,-1 0 0,0 0 1,0 1-1,0 0 0,0 0 0,0 0 0,-1 0 0,1 1 1,-1 0-1,1 0 0,-7 0 0,6 0-97,-1 0 0,1 1-1,-1 0 1,1 0 0,0 1-1,-1 0 1,1 0 0,0 0 0,-1 1-1,1 0 1,0 0 0,0 1 0,0-1-1,1 1 1,-1 0 0,1 1 0,-1 0-1,1-1 1,0 2 0,1-1 0,-1 0-1,1 1 1,0 0 0,0 0-1,0 0 1,1 1 0,-1-1 0,1 1-1,1 0 1,-1 0 0,1 0 0,0 0-1,0 0 1,-1 13 0,2-13 8,0 0 0,0 1 1,0-1-1,1 0 0,0 1 0,0-1 1,1 0-1,0 0 0,2 11 0,-2-15 15,0 0-1,0 1 0,1-1 0,-1 0 0,1 0 0,-1 0 0,1 0 0,0 0 0,0-1 0,-1 1 1,1 0-1,0-1 0,1 1 0,-1-1 0,0 0 0,0 0 0,1 0 0,-1 0 0,0 0 0,1 0 1,-1-1-1,1 1 0,-1-1 0,1 0 0,3 1 0,9-1 4,0 0-1,0-1 1,0 0-1,0-1 1,0-1 0,-1 0-1,1-1 1,-1-1-1,0 0 1,0-1-1,-1 0 1,16-11 0,-8 7 3,-17 8 38,0 0-1,0 0 1,1 1-1,-1-1 0,0 1 1,1 0-1,-1 0 1,1 0-1,0 1 1,-1 0-1,1 0 1,-1 0-1,1 0 1,0 1-1,-1 0 1,1-1-1,-1 2 1,0-1-1,1 1 1,-1-1-1,0 1 1,0 0-1,0 1 1,0-1-1,0 1 1,0-1-1,-1 1 0,6 6 1,-3-5-202,-1 1 1,1-2 0,0 1-1,0-1 1,0 0-1,0 0 1,1-1-1,-1 1 1,1-1-1,-1-1 1,1 0-1,0 0 1,0 0-1,0 0 1,-1-1-1,9-1 1,10 1-4852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12979,'0'0'1840,"0"0"-1416,0 0-256,0 0-104,47 178 224,-30-98-104,0 6-184,-2-1 176,0-7-168,-5-12 8,-3-15-16,-4-11-1584,-3-17-1056,0-12-4698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7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0 290 8546,'0'0'1632,"0"0"-31,0 0-833,141 62 208,-91-55-48,-1-7-448,-2 0-168,2-18-312,-12-6-1008,-12-3-1705</inkml:trace>
  <inkml:trace contextRef="#ctx0" brushRef="#br0" timeOffset="1">275 1 11226,'0'0'1761,"0"0"-289,4 167-376,9-90-320,7-1-23,-1-7-81,-1-9-592,1-7 32,-4-8-112,0-1-328,-5-10-2105,-8-10-10177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8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126 382 7074,'0'0'1593,"0"0"-359,0 0-3,0 0 78,0 0-24,0 0-89,20-13-268,63-44-272,-79 54-629,0-1-1,-1 0 1,1 0 0,-1 0-1,0-1 1,0 1-1,-1-1 1,1 0 0,-1 1-1,0-1 1,0 0 0,-1 0-1,0 0 1,1-1-1,-2 1 1,1 0 0,-1 0-1,1-1 1,-1 1-1,-1 0 1,1-1 0,-3-9-1,1-5 16,1 13-33,0 0-1,0 0 1,-1 0 0,0 0 0,0 0 0,-1 0 0,0 1 0,0 0 0,-1-1 0,1 1 0,-1 0-1,-1 0 1,1 1 0,-1 0 0,0-1 0,0 1 0,-1 1 0,1-1 0,-7-3 0,3 2-13,-1 0 0,1 0 1,-1 1-1,0 1 0,-1 0 0,1 0 1,-1 1-1,1 0 0,-1 0 0,0 2 1,-17-2-1,26 4 4,0-1-1,-1 1 1,1-1 0,0 1-1,0 0 1,0 0-1,0 0 1,0 0 0,0 1-1,0-1 1,0 1 0,1-1-1,-1 1 1,0-1 0,1 1-1,-1 0 1,1 0-1,0-1 1,0 1 0,0 0-1,0 1 1,0-1 0,0 0-1,0 0 1,0 0 0,1 0-1,-1 1 1,1-1-1,0 0 1,0 5 0,-3 10-5,2 1 0,1 31 0,0-44 6,1 5 20,0 1 0,1 0 1,1-1-1,0 1 0,0-1 1,1 0-1,0 0 0,1 0 1,0-1-1,0 1 0,1-1 0,0-1 1,1 1-1,0-1 0,0 0 1,1 0-1,0-1 0,1 0 1,-1-1-1,14 8 0,-13-8 3,1-1-1,-1 0 1,1 0-1,0-1 1,0-1 0,0 0-1,0 0 1,1-1-1,-1 0 1,1 0-1,-1-2 1,1 1-1,0-1 1,-1-1-1,1 0 1,0 0 0,-1-1-1,0 0 1,1-1-1,-1 0 1,14-7-1,2-6-1094,-1-1 0,-1-1 1,37-35-1,-7-2-7462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8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5033,'0'0'1400,"0"0"-872,35 120 745,-18-57-921,0-1 928,3 0-712,-2-2-232,-4-7-56,1-10-256,-7-10-48,1-11-8,-4-11-1520,-5-8-1393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8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6769,'0'0'999,"0"0"-377,0 0 387,0 0-58,0 0-153,29-11-83,100-32-262,-119 40-402,1 1 0,0 0 0,-1 1 0,1 0 0,0 0-1,0 1 1,0 1 0,0 0 0,0 0 0,0 1 0,19 6 0,-13-1 86,0 0 0,0 1 0,-1 1 0,28 21 0,-34-23-41,-1 1 0,-1-1 0,1 1-1,-2 1 1,1 0 0,-1 0 0,0 0 0,-1 1-1,0 0 1,0 0 0,-1 1 0,-1 0-1,0-1 1,5 21 0,-7-22-34,0 1-1,-1 0 0,-1-1 1,1 1-1,-1 0 1,-1 0-1,0-1 1,0 1-1,-1-1 1,0 1-1,-1-1 1,0 1-1,0-1 1,-1 0-1,0 0 1,-1-1-1,-10 16 0,1-6-23,-1 0 0,-1-1-1,-1-1 1,-34 26 0,40-33-241,-1-2 1,-1 1 0,1-1 0,-1-1-1,0-1 1,-1 1 0,1-2-1,-29 6 1,41-10-189,-7 1 546,5-3-5048,3-5 1876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8 141 7402,'0'0'3683,"0"0"-2508,0 0-950,0 0-41,1 21 107,3 71-91,-3-85-165,0 0-1,1 0 0,0-1 1,0 1-1,1-1 1,-1 1-1,1-1 1,1 0-1,-1 0 0,1 0 1,0 0-1,1-1 1,-1 1-1,1-1 0,0-1 1,0 1-1,1 0 1,-1-1-1,1 0 1,0-1-1,0 1 0,1-1 1,-1 0-1,1-1 1,-1 0-1,1 0 1,0 0-1,0 0 0,-1-1 1,1-1-1,0 1 1,0-1-1,0 0 0,0 0 1,0-1-1,9-2 1,-12 2-26,-1 0 0,0 0 0,0 0 0,1-1 0,-1 1 0,0-1 0,0 0 0,0 0 0,0 0 0,-1 0-1,1 0 1,-1-1 0,1 1 0,-1-1 0,4-5 0,-2 2 21,-1-1-1,1 0 0,-1 0 0,0 0 0,-1 0 0,4-15 0,-3 5 9,-1 0-1,-1 1 1,0-1-1,-1 0 0,-1 0 1,-3-17-1,2 26-28,-1-1-1,0 1 1,0-1 0,0 1-1,-1 0 1,-1 0 0,1 0-1,-1 1 1,-1 0-1,1 0 1,-1 0 0,0 1-1,-1-1 1,-9-6 0,10 8-1,1 2 1,0-1 0,-1 0 0,0 1 0,0 0 0,0 1-1,0-1 1,0 1 0,0 0 0,-1 0 0,1 1 0,-1 0-1,1 0 1,-1 1 0,1 0 0,-1 0 0,0 0-1,1 1 1,-1 0 0,-7 2 0,10-1 3,0 0-1,0 1 1,0-1 0,0 1-1,1 0 1,-1 0 0,1 0-1,0 1 1,0-1 0,0 1-1,1-1 1,-1 1 0,1 0 0,0 0-1,0 0 1,0 1 0,0-1-1,1 0 1,0 1 0,0-1-1,-1 9 1,-2 10-10,1 0 0,1 41 0,2-52-12,0 0 0,1 0 0,0-1 1,0 1-1,7 19 0,-7-28-9,0 0 0,0 0 0,1 0 0,-1 0 0,1 0 0,0 0 0,0-1 0,0 1 0,0-1 0,0 1 0,1-1 0,-1 0 0,1 0 0,-1 0 0,1 0 0,0 0 0,0-1 0,-1 1-1,1-1 1,1 0 0,-1 0 0,0 0 0,0 0 0,0-1 0,5 1 0,-3 0 3,0-1 0,0 0 0,0 0 0,0 0 0,1-1 0,-1 0 0,0 0 0,-1 0 1,1-1-1,0 1 0,0-1 0,-1 0 0,1-1 0,-1 1 0,1-1 0,-1 0 0,0 0 0,0 0 0,0 0 0,-1-1 0,1 0 0,-1 0 0,0 0 0,0 0 0,0 0 0,0 0 0,2-7 0,5-12-56,-1 1-1,0-1 1,-2-1-1,6-32 1,-11 47 70,13 45-275,-9-16 354,1 0-1,1 0 1,0-1-1,2 0 1,13 21-1,-19-35-140,-1 1 0,1-1 0,0 0 1,1 0-1,-1 0 0,1-1 0,0 0 0,0 0 0,0 0 0,1 0 0,-1-1 0,1 0 0,0 0 0,0 0 1,0-1-1,0 0 0,1 0 0,-1-1 0,0 1 0,11-1 0,20-2-2467,-8-4-1129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9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10266,'0'0'1555,"0"0"-947,0 0-462,0 0 12,4 27 218,-3-21-337,11 63 564,28 89 0,-39-153-552,9 24 274,25 55 0,-34-84-187,-10-13 120,-9-15-388,1 0-1,-20-48 0,32 67 60,2-1-1,0 0 1,0 0 0,0 0-1,2 0 1,-1 0-1,1 0 1,1-1 0,-1 1-1,2 0 1,0-1-1,3-18 1,-2 26 58,0-1 1,0 1-1,0-1 1,1 1-1,-1 0 0,1 0 1,0 0-1,0 0 0,0 0 1,0 1-1,0-1 0,0 1 1,1 0-1,-1 0 1,1 0-1,0 1 0,-1-1 1,1 1-1,0 0 0,0 0 1,0 0-1,0 0 1,0 1-1,8-1 0,0 0 9,-1 1 0,1 0-1,0 0 1,0 1-1,0 1 1,-1 0 0,19 5-1,-19-2 13,-1 1-1,1 0 1,-1 0 0,0 1-1,-1 0 1,0 1-1,14 15 1,22 17-63,-42-38-172,-1 0 1,1-1-1,0 1 0,0-1 1,-1 0-1,1 1 1,0-1-1,0-1 1,0 1-1,0 0 1,0-1-1,0 0 1,0 1-1,4-1 1,6 0-3945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9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9570,'0'0'1528,"0"0"-757,0 0-340,0 0 154,-5 23 117,-15 77 77,19-93-729,0-1 1,1 0-1,0 1 1,0-1-1,0 0 1,1 1-1,0-1 1,0 0-1,0 1 0,1-1 1,0 0-1,0 0 1,1 0-1,-1 0 1,1-1-1,1 1 1,-1-1-1,1 0 1,0 0-1,0 0 1,0 0-1,1-1 1,0 1-1,0-1 1,5 3-1,-3-3-24,-1 0 0,1 0-1,0 0 1,0-1 0,0 0 0,0-1 0,1 0 0,-1 0-1,1 0 1,0-1 0,-1 0 0,1-1 0,0 0 0,0 0-1,-1 0 1,1-1 0,0 0 0,10-4 0,-13 3-16,0-1 1,0 0-1,0 0 1,0-1-1,-1 1 0,1-1 1,-1 0-1,0 0 1,0-1-1,0 1 1,-1-1-1,0 0 0,0 0 1,0 0-1,0 0 1,-1-1-1,0 1 1,0-1-1,0 1 0,-1-1 1,0 0-1,0 1 1,0-8-1,0 7-10,0-1-1,0 0 1,-1 1-1,0-1 1,0 0 0,-1 0-1,0 1 1,0-1-1,-1 1 1,1-1-1,-2 1 1,1-1 0,-1 1-1,1 0 1,-2 0-1,1 0 1,-1 1-1,0-1 1,0 1 0,-5-6-1,3 7 2,0 0 0,0 1 0,0 0 0,0-1-1,-1 2 1,1-1 0,-1 1 0,0 0 0,0 1 0,0-1 0,-7 0-1,11 2 2,1 0-1,0-1 0,-1 1 0,1 0 0,-1 0 0,1 1 1,0-1-1,-1 0 0,1 1 0,0-1 0,-1 1 0,1 0 1,0 0-1,0 0 0,0 0 0,0 0 0,0 0 0,0 1 0,0-1 1,0 0-1,0 1 0,1 0 0,-1-1 0,0 1 0,1 0 1,0 0-1,-1 0 0,1 0 0,0 0 0,0 0 0,0 1 1,0-1-1,0 0 0,1 0 0,-1 4 0,-1 2 7,1 0 1,1 0-1,-1 1 0,2-1 0,-1 0 1,1 0-1,0 0 0,1 0 0,-1 0 0,2 0 1,-1 0-1,1 0 0,0 0 0,8 12 1,-7-15-8,0 1 0,1-1 1,-1 0-1,1-1 1,0 1-1,0-1 1,0 0-1,1 0 1,0-1-1,-1 0 0,1 1 1,0-2-1,1 1 1,-1-1-1,0 0 1,1 0-1,-1-1 0,1 0 1,8 0-1,-5 0-270,0-1-1,0 0 1,-1 0 0,1-1-1,0-1 1,0 1-1,0-2 1,13-4 0,16-14-4679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0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11386,'0'0'2448,"0"0"-1563,0 0-719,-5 20-132,-1 15 10,0 1 0,1 36-1,4-54 22,1-1 0,1 0 0,0 0 0,2 0 0,0 0 0,1 0 0,10 29 0,-4-25 3,1 0 0,0 0 0,2-2 0,0 1 0,1-2-1,2 0 1,-1 0 0,27 21 0,-34-32-69,0 0 0,0-1 0,1 0 0,0 0-1,1-1 1,-1 0 0,1-1 0,-1 0 0,1-1 0,1 0-1,-1 0 1,0-1 0,1 0 0,-1-1 0,1 0-1,-1-1 1,1 0 0,0-1 0,-1 0 0,1 0 0,9-4-1,-15 3 1,0 0 0,0 0 0,0-1 0,0 1-1,-1-1 1,1 0 0,-1-1 0,0 1 0,0-1-1,0 0 1,0 0 0,-1 0 0,0 0 0,0-1-1,0 0 1,0 1 0,-1-1 0,1 0-1,-1 0 1,0 0 0,2-10 0,0-6 96,0-1-1,-1 1 1,-2 0 0,0-26-1,-2 33 45,0 1 0,-1-1 0,-1 1 0,0-1 0,-1 1-1,0 0 1,-1 0 0,-1 0 0,0 1 0,-1 0 0,0 0 0,0 1-1,-2-1 1,-13-14 0,13 16-48,0 0 0,-1 1 0,0 1 1,-1-1-1,0 2 0,0-1 0,-1 1 0,1 1 0,-1 0 0,-1 1 0,1 0 1,-1 1-1,0 1 0,0 0 0,-14-2 0,18 4-121,0 1-1,0-1 1,0 2 0,0-1 0,0 1-1,0 1 1,0-1 0,0 2 0,0-1-1,1 1 1,-1 0 0,1 1 0,0 0-1,0 0 1,0 1 0,1 0 0,-1 1-1,1-1 1,1 1 0,-1 0-1,1 1 1,0 0 0,0 0 0,1 0-1,-9 16 1,-8 13-1204,-23 54 0,24-36-2619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0:53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5910 0 10202,'0'0'2485,"0"0"-1450,0 0-825,0 0-139,0 0 32,0 0 94,2 12 228,57 612 2285,-56-584-2637,38 283 117</inkml:trace>
  <inkml:trace contextRef="#ctx0" brushRef="#br0" timeOffset="1">6025 1082 17751,'48'382'226,"-16"-249"-222,12 60 23,-38-157-247,-2 0-1,-1-1 1,-3 53-1,-1-86 204,1 0-1,-1 0 0,0 0 0,0 1 1,0-1-1,0 0 0,0 0 0,0-1 1,0 1-1,-1 0 0,1 0 0,-1-1 1,0 1-1,1-1 0,-1 1 0,0-1 1,0 0-1,0 1 0,0-1 0,0 0 1,0 0-1,0 0 0,0-1 0,0 1 1,-3 0-1,-65 13 15,56-12-5,-362 30 289,-5-32 231,158-3-374,-222 26 1,-374 127-96,266-40 129,266-62 64,-547 19 1,815-67-235,-872-27 12,669 10 11,-200-22-169,311 23-70,-190-52 0,288 64 152,-17-4 6,1-2 0,-45-21-1,73 31-2,1 0 0,0 0-1,0 0 1,-1 0 0,1-1-1,0 1 1,0 0 0,-1 0 0,1 0-1,0 0 1,0 0 0,-1-1-1,1 1 1,0 0 0,0 0-1,0 0 1,-1-1 0,1 1-1,0 0 1,0 0 0,0 0-1,0-1 1,0 1 0,-1 0-1,1 0 1,0-1 0,0 1-1,0 0 1,0-1 0,0 1-1,0 0 1,0 0 0,0-1-1,0 1 1,0 0 0,0 0-1,0-1 1,0 1 0,0 0 0,0 0-1,1-1 1,-1 1 0,0 0-1,0 0 1,0-1 0,0 1-1,0 0 1,1 0 0,-1-1-1,0 1 1,0 0 0,0 0-1,1-1 1,13-7-2811,-11 7 2370,13-7-3319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0:53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1 485 4689,'0'0'1764,"0"0"-1006,0 0-103,0 0 590,0 0 152,23-14-239,75-41-337,-84 49-682,-1 0 0,0 1 0,1 1 0,0 0-1,0 1 1,1 0 0,-1 1 0,0 0 0,16 1 0,7-1 311,603-6 1814,-161 38-2135,83 1 576,325-57 40,-7-86-230,-663 68-502,274-49 68,-330 70-52,178-2-1,-334 25-29</inkml:trace>
  <inkml:trace contextRef="#ctx0" brushRef="#br0" timeOffset="1">5991 41 18174,'1'-1'-29,"-1"0"0,2-2 0,0-17-4822,-2 4-7177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6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3 631 2961,'0'0'1556,"0"0"-464,0 0-442,0-2 6649,0-3-3767,-2-34-3585,23-210 266,-3 78-275,-13 7-329,-1 223 304,3 0 1,27 111-1,-10-58 74,23 195 25,-46-303-105,6 22-212,3-14-2708,-3-11-910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0 584 7162,'0'0'1086,"0"0"-269,0 0 464,0 0-41,5-22-347,-1 4-745,5-24 379,-2 0-1,3-43 1,-3-289 1631,-7 374-2155,1 0 0,-1 0 0,0 0 0,0 0 0,0 0 0,0 0 0,0 0 0,0 0 0,0 0 0,0 0 0,0 0 0,0 0 0,0 0 0,0 0 0,0 0 0,0 0 0,0 0 0,0 0 0,0 0 0,1 0 0,-1 0 0,0 0 0,0 0 0,0 0 0,0 0 0,0 0 0,0 0 0,0 0 0,0 0 0,0 0 0,0 0 0,0 0 0,0 0 0,0 0 0,0 0 0,0 0 0,0 0 0,0 0 0,0 0 0,0 0 0,0 0 0,0 0 0,5 11 35,4 17-1,146 644-57,-145-645-4104,-5-24-1284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8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10842,'0'0'1977,"0"0"-1176,0 0-359,-26 11 11,-83 41-105,102-48-290,-1 0-1,0 0 0,1 1 1,0 0-1,0 0 1,1 1-1,0 0 1,0 0-1,0 0 0,-8 13 1,11-15-53,1 1 0,0 0 0,0 0-1,0 0 1,1 0 0,0 0 0,0 0 0,0 0 0,0 1 0,1-1 0,0 0 0,0 0-1,1 9 1,0-11-5,0-1 0,0 1 0,0-1 0,0 1 0,0-1 0,1 1 0,-1-1 0,1 0 0,-1 0 0,1 0 0,0 0 0,0 0 0,0 0 0,0 0 0,0-1 0,0 1 0,1-1 0,-1 0 0,0 1 0,4 0 0,60 21 1,-47-17 0,76 20-3,-70-21 19,0 1 0,-1 1 0,0 1 0,0 1 0,-1 1 0,-1 1 0,29 18 0,-49-28 10,0 1 0,0-1 0,0 0 0,0 1-1,-1-1 1,1 1 0,0-1 0,-1 1 0,0 0-1,1 0 1,-1 0 0,0 0 0,0 0 0,0 0 0,0 0-1,0 0 1,0 0 0,0 0 0,-1 1 0,1-1-1,-1 0 1,0 0 0,0 1 0,0-1 0,0 0 0,0 1-1,0-1 1,-1 0 0,1 0 0,-1 1 0,1-1-1,-1 0 1,0 0 0,0 0 0,0 0 0,0 0-1,0 0 1,0 0 0,-4 4 0,0 0 43,-2 0 1,1 0-1,-1 0 0,0 0 1,0-1-1,-1-1 0,1 1 1,-16 6-1,-9 0 22,1-1 1,-1-2-1,-1-1 0,1-2 1,-1 0-1,0-3 1,-39-1-1,71-1-134,0 0 0,-1 0 0,1 0 0,0 0 0,0 0 0,0 0 1,0-1-1,0 1 0,0 0 0,0-1 0,0 1 0,0 0 0,0-1 0,0 1 0,0-1 0,0 0 0,0 1 1,0-1-1,0 0 0,0 0 0,0 0 0,1 1 0,-1-1 0,0 0 0,1 0 0,-1 0 0,1 0 0,-1 0 1,1 0-1,-1 0 0,1 0 0,0 0 0,-1-1 0,1 1 0,0 0 0,0 0 0,0 0 0,0 0 0,0 0 1,0 0-1,0-1 0,0 1 0,1-1 0,0-5-588,0 0 1,1 1-1,0-1 1,0 0-1,1 1 1,3-7-1,17-28-5358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6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9418,'0'0'2361,"0"0"-1457,0 0-448,0 0 1280,0 0-504,0 0-823,0 0-33,2 5-264,-2-5-112,3 0 144,-1 0-144,8-5-392,0-10-1169,0-5-4696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10418,'0'0'1793,"0"0"-997,0 0-315,0 0 325,0 0 271,0 0-514,9-6-336,10 1-185,-1 0 1,1 1-1,-1 1 1,1 1 0,0 1-1,0 0 1,37 5-1,0-3 70,-43-1-102,0 0 0,0 0 0,0 2 0,0-1 0,0 2 1,13 3-1,-22-4-2,-1-1 1,0 1-1,0-1 0,0 1 1,0 0-1,-1 0 1,1 0-1,0 0 0,-1 1 1,0-1-1,1 1 1,-1-1-1,0 1 0,0 0 1,0 0-1,-1 0 1,1 0-1,-1 0 1,1 0-1,-1 0 0,0 1 1,-1-1-1,1 0 1,0 1-1,-1-1 0,0 0 1,0 1-1,0 4 1,-1 1 19,0-1 1,0 1-1,-1-1 1,0 1-1,0-1 1,-1 0-1,-1 0 0,1 0 1,-1 0-1,0 0 1,-8 9-1,-11 14-53,-36 37 0,10-12 50,43-49-2,-9 12-11,1 0 0,-15 27-1,26-42-14,1 1 0,-1-1 0,1 0-1,0 1 1,1 0 0,-1-1 0,1 1-1,0 0 1,0 0 0,1 0 0,-1-1-1,1 1 1,0 0 0,0 0-1,1 0 1,0 0 0,2 9 0,-2-12-1,0 0 0,1 0 1,0 0-1,-1 0 1,1 0-1,0-1 0,0 1 1,0-1-1,0 1 0,0-1 1,0 0-1,0 0 1,1 1-1,-1-2 0,0 1 1,1 0-1,-1 0 0,1-1 1,-1 1-1,1-1 1,3 0-1,60 1 90,-54-2-46,82-13 18,-71 9 79,0 1 0,39-2-1,-58 7-107,-3-1-66,-1 0 0,1 0 0,-1 0 0,0 0 0,1 0 0,-1 0-1,1 0 1,-1 0 0,1 0 0,-1 0 0,1 0 0,-1 0 0,1 0-1,-1 0 1,0 0 0,1 0 0,-1-1 0,1 1 0,-1 0 0,0 0-1,1 0 1,-1-1 0,1 1 0,-1 0 0,0-1 0,1 1 0,-1 0 0,0-1-1,0 1 1,1 0 0,-1-1 0,0 1 0,0 0 0,1-2 0,1-9-3432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8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102 142 4889,'0'0'4554,"0"0"-3167,0 0-1079,0 0-165,0 0 149,0 0 243,-2 14 4,-5 47 148,7-57-605,0 0 0,1 1 1,-1-1-1,1 1 1,0-1-1,0 0 1,0 0-1,1 1 1,0-1-1,-1 0 1,1 0-1,1-1 1,-1 1-1,1 0 1,-1-1-1,1 1 0,0-1 1,0 0-1,1 0 1,-1 0-1,0 0 1,1-1-1,0 1 1,0-1-1,0 0 1,0 0-1,6 2 1,-3-1-24,1-1 0,0 1 0,0-1 1,0 0-1,1-1 0,-1 0 0,0-1 1,0 1-1,1-1 0,-1-1 0,0 0 1,16-3-1,-15 0-37,0 0 0,0-1 0,-1 0 0,0 0 0,0-1 0,0 0 0,-1-1 0,1 1 0,-1-1 0,-1-1 0,0 1 0,10-16 0,-8 11-9,0-2 1,-1 1 0,0-1 0,-1 0 0,0 0-1,-2-1 1,6-23 0,-9 33 77,0 0-1,-1 0 1,1-1-1,-1 1 1,0 0-1,0 0 1,0 0 0,-1 0-1,-2-9 1,2 12-71,0-1 1,-1 1-1,1 0 1,0 0-1,-1 1 1,0-1-1,1 0 0,-1 0 1,0 1-1,0-1 1,0 1-1,0 0 1,0 0-1,0-1 1,-1 1-1,1 0 1,0 1-1,-1-1 0,1 0 1,0 1-1,-1-1 1,-2 1-1,-8-3-3,0 2 0,0 0 0,-1 0 0,1 1 0,-1 1 0,1 0 0,0 0 0,0 2 0,0 0 0,0 0 0,0 1 0,0 1 0,1 0 0,0 0 0,0 2 0,0-1 0,-20 17 0,19-12-258,0 0-1,1 1 0,0 0 1,1 1-1,-17 26 0,19-24-655,0 1-1,1 0 0,1 0 0,0 1 0,-6 26 0,5-1-6435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 10354,'0'0'1210,"0"0"-751,0 0-161,0 0 366,-2 27 47,0-1-498,1 2 44,-2 1-1,-1-1 0,-1 0 1,-11 36-1,-28 55 275,-80 157-1,15-39-907,99-209-813,6-11-2529,4-13-3846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8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9274,'0'0'1226,"0"0"-733,0 21-182,2 71 402,-1-86-640,0 0 0,0 0 0,0-1 0,0 1 0,1 0 0,0-1 0,0 1 0,0-1 0,1 0 0,0 0 0,0 0 0,0 0 0,1 0 0,-1-1 0,1 1 0,0-1 0,1 0 0,-1 0 0,1-1 0,-1 1 0,1-1 0,0 0 0,11 4 0,-3-1 169,1-2 0,0 0 0,0 0 0,0-1 0,0-1 1,0-1-1,23 0 0,-27 0-120,-1-1-1,1-1 1,0 0-1,-1-1 1,1 1-1,0-2 1,-1 1-1,0-2 1,13-5-1,-18 7-67,-1 0-1,1-1 0,0 0 1,0 0-1,-1 0 1,0-1-1,0 1 0,0-1 1,0 0-1,0 1 1,-1-1-1,1-1 0,-1 1 1,0 0-1,0 0 1,-1-1-1,1 1 0,-1-1 1,0 1-1,0-1 0,0-8 1,-1 9-22,1 0 1,-1 0-1,0 0 0,0 0 1,-1 0-1,1 0 0,-1 0 1,0 0-1,0 0 0,0 0 1,0 0-1,-1 0 0,1 0 1,-1 1-1,0-1 0,0 1 1,-5-6-1,4 6-21,-1 0 1,0 0-1,0 0 1,0 0 0,-1 1-1,1 0 1,0 0-1,-1 0 1,0 0-1,1 1 1,-1 0-1,0 0 1,0 0-1,-8 0 1,-1-1-25,-1 2 1,0 0-1,1 0 1,-1 1-1,0 1 1,1 0-1,0 2 0,-1-1 1,-20 9-1,18-4-405,0 1-1,1 1 1,0 0-1,1 1 1,0 0-1,-26 27 0,12-7-3597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9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1 292 8674,'0'0'1173,"0"0"-519,0 0 202,0 0 434,22 2 154,74 6-301,-88-8-1032,0 0-1,0-1 1,0 0 0,0 0-1,0-1 1,0 0 0,0 0-1,0-1 1,-1 0 0,1-1-1,-1 1 1,0-1 0,0-1 0,0 1-1,0-1 1,-1 0 0,0-1-1,0 1 1,-1-1 0,1-1-1,8-12 1,-11 15-96,-1-1 1,1 1-1,0-1 1,-1 0-1,0 0 0,0 0 1,-1 0-1,0 0 1,1 0-1,-2 0 0,1-1 1,-1 1-1,1 0 1,-1-1-1,-1 1 0,1 0 1,-1-1-1,0 1 1,0 0-1,0 0 0,-1 0 1,0 0-1,0 0 1,0 0-1,-1 1 1,1-1-1,-1 0 0,0 1 1,-1 0-1,-6-7 1,4 5-20,0 1 0,0 0 0,-1 0 0,0 0 0,0 1 0,0 0 0,0 1 0,-1-1 0,1 1 0,-1 1 0,0 0 0,0 0 0,0 0 0,0 1 0,0 0 0,0 1 0,0-1 0,0 2 0,-11 0 0,16 1 1,0-1 1,0 1 0,0-1 0,0 1-1,0 0 1,0 0 0,0 1 0,1-1-1,-1 0 1,1 1 0,0 0 0,0-1-1,0 1 1,0 0 0,0 0 0,0 0 0,1 0-1,-1 0 1,1 1 0,0-1 0,0 0-1,0 4 1,-3 10 13,0 0 0,2 0 0,-2 19 0,2-2-6,1-1 1,2 1 0,5 33 0,-5-57-13,0-1 0,1 0-1,1 0 1,-1 0 0,2-1 0,-1 1 0,1-1 0,0 1 0,1-1 0,0 0 0,0-1 0,1 1 0,0-1-1,0 0 1,0-1 0,11 8 0,-8-7-283,2-1 0,-1-1 0,0 0 0,21 7 0,22 0-3833,3-9-4256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8:59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12427,'0'0'1376,"0"0"-833,0 0-246,16 25 279,52 83-56,-50-76-385,-3 0-1,-1 1 0,-1 1 0,-2 0 0,-1 1 1,-1 0-1,4 53 0,-10-52-81,-2-32-51,-1-21-51,0 16 46,-3-80-221,2-63-349,2 128 496,1 0-1,0 0 0,2 0 0,-1 1 1,2-1-1,9-23 0,-11 35 78,-1-1-1,1 1 1,-1 0-1,1-1 1,1 1-1,-1 0 1,1 1-1,-1-1 1,1 1-1,0-1 1,7-4-1,-9 7 15,0 1 0,0-1 0,0 0 0,0 0 0,0 1 0,0-1 0,-1 1 0,1 0 0,0-1 0,0 1 0,0 0 0,0 0 1,0 0-1,0 1 0,0-1 0,0 0 0,0 1 0,0-1 0,0 1 0,0 0 0,0 0 0,0-1 0,-1 1 0,1 0 0,0 1 0,-1-1 0,1 0 0,0 0 0,-1 1 0,0-1 0,1 1 0,-1-1 0,2 3 0,8 13 161,-1 1 0,-1 0 0,0 1 0,-1 0 0,-1 0-1,-1 1 1,-1-1 0,4 31 0,-2-15-34,18 50 0,-24-82-351,1 1 0,-1-1 0,1 0 0,-1 0-1,1 0 1,0 0 0,0-1 0,0 1-1,0 0 1,5 3 0,3-2-5038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1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8914,'0'0'1112,"0"0"-478,0 0 477,0 0 51,15 21-335,45 69-179,-49-71-410,-2 0-1,0 0 1,-1 1-1,-2 0 0,0 1 1,-1 0-1,0 0 0,-2 0 1,-1 0-1,0 0 1,-3 39-1,6-109-10,17-102-1719,-18 133 1145,1 0 1,0 1-1,1 0 0,1 0 0,1 0 0,10-18 0,-16 32 346,0 1 1,-1-1-1,1 0 0,0 1 0,0 0 1,0-1-1,1 1 0,-1 0 0,0 0 0,1 0 1,0 0-1,-1 1 0,1-1 0,0 1 1,0 0-1,0 0 0,0 0 0,0 0 0,0 0 1,0 0-1,4 0 0,-5 2 65,1-1 1,0 1-1,0-1 0,0 1 1,-1 0-1,1 0 0,0 0 1,-1 1-1,1-1 1,-1 1-1,1-1 0,-1 1 1,0 0-1,0 0 0,0 0 1,0 0-1,0 0 0,0 0 1,0 0-1,-1 1 0,1-1 1,-1 1-1,2 3 0,36 90 1440,2 6-743,-36-93-689,0 1 1,0-2-1,1 1 1,0 0-1,1-1 1,0 0-1,15 13 1,-20-19-68,-1-1 0,1 0 1,0 1-1,-1-1 0,1 0 1,0 0-1,0 0 0,0 0 0,0-1 1,0 1-1,0 0 0,0-1 1,0 1-1,0-1 0,0 0 0,0 0 1,0 0-1,0 0 0,0 0 1,0 0-1,0 0 0,0-1 1,4 0-1,-3-1-4,0 0 1,0 0-1,0 0 1,-1 0-1,1-1 1,0 1-1,-1-1 1,0 1-1,1-1 1,-1 0-1,0 0 1,2-5-1,5-11-47,-1 0-1,-1 0 0,8-36 1,-13 47 15,10-48-467,-9 35 262,2 0 0,0 1 0,15-37 1,-20 57 230,0-1 0,1 0 1,-1 0-1,0 1 1,0-1-1,1 0 1,-1 1-1,1-1 1,-1 1-1,1-1 1,-1 0-1,1 1 1,-1-1-1,1 1 1,-1-1-1,1 1 1,-1 0-1,1-1 0,0 1 1,-1 0-1,1-1 1,0 1-1,0-1 1,9 12 42,0 27 240,-10-35-240,2 3 5,3 24 130,1-1 0,1 0 0,2-1 0,18 42 0,-23-63-141,0-1 1,0 1-1,0-1 0,0 0 0,1 0 1,0-1-1,0 1 0,1-1 1,0 0-1,7 5 0,-8-8-9,0 1 0,0-1 0,-1 0-1,2 0 1,-1-1 0,0 1 0,0-1 0,0 0-1,1-1 1,-1 1 0,0-1 0,1 0 0,-1 0-1,1-1 1,-1 0 0,6-1 0,-6 0-26,1 0-1,-1-1 1,0 1-1,0-1 1,0 0 0,0-1-1,0 1 1,-1-1 0,1 0-1,-1 0 1,0 0-1,0-1 1,-1 0 0,1 1-1,-1-1 1,0 0 0,0-1-1,-1 1 1,0 0-1,1-1 1,0-6 0,6-16-64,-2-1 0,7-51 1,-14 77 60,7-19-431,-6 22 430,-1 0 0,0 0 0,1 0 0,-1 0 0,1 0 0,-1 0 0,0 1 0,1-1 0,-1 0 0,0 0 0,1 0 0,-1 0 0,0 1 0,1-1 1,-1 0-1,0 0 0,1 1 0,-1-1 0,0 0 0,0 1 0,1-1 0,-1 0 0,0 1 0,0-1 0,0 0 0,0 1 0,1-1 0,-1 0 0,0 1 0,0-1 1,0 1-1,0-1 0,17 57-84,-11-34 101,-3-12-8,1 0 0,1-1 0,0 1 0,1-1 0,0 1 0,0-2 0,1 1 0,0-1 0,1 0 0,0 0 0,13 10 0,-13-14 0,-1 0-1,1 0 1,0 0-1,0-1 0,0-1 1,1 1-1,-1-2 1,1 1-1,0-1 0,0 0 1,0-1-1,0 0 1,0 0-1,0-1 0,13-1 1,-17 0 0,0 0 0,0 0 0,0 0 0,-1-1-1,1 0 1,-1 0 0,1 0 0,-1 0 0,1-1 0,-1 1 0,0-1 0,0 0 0,-1-1 0,1 1 0,-1-1 0,1 0 0,-1 1 0,0-1 0,-1-1 0,1 1 0,-1 0 0,1-1 0,-1 1 0,-1-1 0,1 1-1,-1-1 1,2-7 0,1-4 6,-1-1 0,-1 1 0,-1-1 0,0 0 0,-1 1-1,0-1 1,-4-17 0,3 29 2,0-1 0,0 1 0,0-1 0,-1 1 0,0 0 0,0 0-1,0-1 1,-1 2 0,0-1 0,0 0 0,0 0 0,-1 1 0,1 0 0,-1 0 0,0 0 0,0 0 0,0 0 0,-1 1-1,1 0 1,-1 0 0,0 0 0,0 0 0,0 1 0,0 0 0,-1 0 0,-8-2 0,7 3-7,0 0 1,0 0-1,0 1 0,0 0 1,1 0-1,-1 0 0,0 1 1,0 0-1,0 1 0,0-1 1,1 1-1,-1 1 0,1-1 1,-1 1-1,1 0 0,0 0 1,0 1-1,1 0 0,-1 0 1,1 0-1,-7 7 0,4-3-3,1 1 0,-1 0 0,1 1 0,1 0 0,0 0 0,0 0-1,1 1 1,1-1 0,-1 1 0,2 0 0,0 1 0,0-1-1,1 1 1,0-1 0,1 1 0,0 22 0,1-30-1,1 0-1,-1 1 1,1-1 0,0 0 0,0 0-1,0 0 1,1 0 0,-1 0 0,1 0-1,0 0 1,0-1 0,1 1 0,-1-1-1,1 1 1,5 4 0,-2-2-5,0-1 1,1 0-1,-1-1 1,1 1-1,0-1 1,1-1-1,13 6 1,1-2-8,1-1 0,0-1 0,0-2 1,45 3-1,-52-5-88,0 0 0,0-1 0,0-1 0,0-1 1,0 0-1,0-1 0,-1 0 0,1-1 0,-1-1 1,0-1-1,0 0 0,0-1 0,-1-1 0,15-10 0,-7 2-1198,-1-1-1,-1 0 1,-1-2-1,0-1 1,-2 0-1,0-1 1,17-28-1,-23 30 1121,0-1 1,-2 0-1,12-33 0,-16 36 1754,-1 0-1,0 0 1,-1 0-1,-1 0 1,-1-18-1,-1 33-1481,0 0 0,0-1 1,0 1-1,-1 0 0,1 0 0,-1-1 0,0 1 0,0 0 0,1 0 1,-1 0-1,-1 0 0,1 0 0,0 0 0,0 1 0,-1-1 1,1 0-1,-1 0 0,1 1 0,-1-1 0,0 1 0,0 0 0,1-1 1,-1 1-1,0 0 0,0 0 0,0 0 0,-1 0 0,1 1 0,0-1 1,0 0-1,0 1 0,-1 0 0,1-1 0,0 1 0,0 0 0,-1 0 1,1 0-1,0 1 0,0-1 0,0 0 0,-1 1 0,1 0 1,0-1-1,0 1 0,-2 1 0,2-1-97,1 0 0,-1 0 0,1 0 0,0 0 0,0 0 0,-1 0 0,1 0 0,0 0 0,0 0 0,0 1 0,0-1 0,0 0 0,1 1-1,-1-1 1,0 1 0,1-1 0,-1 1 0,1-1 0,-1 1 0,1 0 0,0-1 0,-1 3 0,0 43-98,2-31 110,0-8-16,0 0-1,1 0 1,0 0 0,0 0-1,1 0 1,0 0-1,0 0 1,1-1-1,-1 1 1,2-1-1,-1 0 1,1-1-1,0 1 1,1-1 0,12 12-1,11 8-1,2-1-1,36 23 1,-37-28 10,-10-6-1,-13-10 23,1 1 1,0 0-1,-1 0 0,0 0 0,-1 1 1,1 0-1,-1 1 0,0-1 0,-1 1 0,6 9 1,-11-16-16,1 1 1,-1 0-1,0 0 1,0 0 0,0 0-1,0 0 1,0 1-1,0-1 1,0 0 0,0 0-1,0 0 1,0 0-1,0 0 1,-1 0 0,1-1-1,0 1 1,-1 0-1,1 0 1,-1 0 0,1 0-1,-1 0 1,1 0-1,-1 0 1,0-1 0,1 1-1,-1 0 1,0-1-1,0 1 1,0 0 0,1-1-1,-1 1 1,0-1-1,0 1 1,0-1 0,0 0-1,0 1 1,0-1-1,0 0 1,0 0-1,-1 1 1,-48 6 199,41-6-165,-188 3-169,121-5-948,134 3-5989,-22-2 1824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1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115 155 8146,'0'0'2214,"0"0"-838,0 0-300,2 20 362,8 67-345,-9-81-1003,0 1 0,1-1 1,-1 1-1,1-1 0,1 1 0,-1-1 0,1 0 0,0 0 0,1 0 0,-1-1 0,1 1 0,0-1 0,0 0 0,1 0 0,0 0 1,0-1-1,0 1 0,0-1 0,1 0 0,-1-1 0,8 4 0,-8-5-53,-1 0-1,1 0 1,-1-1 0,1 0-1,0 0 1,-1 0 0,1 0-1,0-1 1,0 0 0,0 0-1,-1 0 1,1-1 0,0 1 0,0-1-1,-1 0 1,1-1 0,-1 1-1,1-1 1,-1 0 0,0 0-1,1 0 1,-1-1 0,0 1-1,0-1 1,-1 0 0,1 0-1,3-4 1,-1 0-46,0-1-1,-1 1 1,0-1 0,0 0-1,-1 0 1,0-1 0,0 1 0,-1-1-1,0 0 1,-1 0 0,0 0-1,0 0 1,-1 0 0,0 0-1,-1 0 1,0-1 0,0 1-1,-1 0 1,0 0 0,-1-1 0,1 1-1,-2 1 1,0-1 0,0 0-1,0 0 1,-1 1 0,0 0-1,-1 0 1,0 0 0,0 0 0,-1 1-1,0 0 1,0 0 0,0 0-1,-1 1 1,0 0 0,-1 0-1,1 1 1,-14-7 0,14 8-42,-1-1 0,0 2 1,-1-1-1,1 1 0,-1 1 1,1-1-1,-1 1 0,0 1 0,0 0 1,0 0-1,1 0 0,-1 1 1,0 1-1,0 0 0,0 0 0,-14 4 1,16-3 40,1 1 0,-1 0 0,1 0 0,-1 1 0,1 0 0,0 0 0,1 0 0,-1 1 0,1 0 0,-1 0 0,2 0 0,-1 1 0,0 0 1,1-1-1,0 2 0,1-1 0,-1 0 0,1 1 0,0 0 0,-2 10 0,2-10 23,0 1 1,1 0-1,1 0 1,-1 0-1,1 0 1,1 0-1,-1 0 1,1 0-1,1 0 1,-1 0 0,1 0-1,1 0 1,3 12-1,-2-14 21,0-1 1,0 1-1,0-1 0,0 0 1,1 0-1,0 0 0,0 0 1,1-1-1,-1 0 0,1 0 1,0 0-1,0 0 0,0-1 1,1 0-1,-1 0 0,1 0 0,11 3 1,11 3-2,1-1 0,0-2 1,0-1-1,0-1 0,1-2 1,0 0-1,33-4 1,-34 0-779,-1-1 1,-1-2-1,1-1 1,33-11-1,-8-3-4481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2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321 471 10322,'0'0'1425,"0"0"-307,0 0 615,0 0 131,0 0-765,0 0-560,-15 1-395,13-1-141,-21 1 26,0-1 0,1-1 0,-24-4 0,31 2-25,0 1 1,-1 1-1,1 0 1,-20 2-1,32-1-4,-1 1 0,0-1 0,1 1-1,-1 0 1,1 0 0,-1 0 0,1 1 0,-1-1-1,1 1 1,0 0 0,0-1 0,0 1-1,0 1 1,0-1 0,0 0 0,0 1 0,1 0-1,-1-1 1,1 1 0,0 0 0,0 0-1,0 0 1,-2 5 0,0 3-6,0 0 0,1 0 0,0 0 0,1 1 0,0 0 0,1-1 0,0 1 0,0 0 0,2-1 0,-1 1 0,2 0 0,-1-1 0,2 1-1,-1-1 1,2 0 0,-1 1 0,9 15 0,-8-18 18,1 1-1,1-1 0,0-1 1,0 1-1,0-1 0,1 0 0,0 0 1,1-1-1,0 0 0,0-1 1,0 1-1,1-2 0,0 1 1,0-1-1,0 0 0,1-1 0,0 0 1,0-1-1,17 4 0,-17-5-16,-1 0 0,1-1 0,0 0-1,0-1 1,-1 0 0,1-1 0,0 0 0,-1 0-1,1-1 1,0 0 0,-1-1 0,12-5 0,-14 5 0,0-1 1,0-1 0,0 0 0,-1 1-1,0-2 1,0 1 0,0-1-1,-1 0 1,0 0 0,0 0 0,0-1-1,-1 0 1,0 0 0,0 0 0,3-9-1,0-3-17,-1 0 0,0 0 0,-2-1 0,0 1-1,2-27 1,-4-102-111,-3 85 63,-3-6-254,-25-136 0,8 76 308,30 285 401,-7-134-342,39 239 440,-34-231-438,1 0 1,2 0-1,1-1 0,1 0 1,1-1-1,28 42 0,-35-61-42,1 0-1,0-1 0,0 0 1,1 0-1,14 11 0,-19-17 3,1 1 0,0 0 1,1-1-1,-1 0 0,0 0 0,0 0 0,1-1 0,-1 0 0,1 1 1,0-2-1,-1 1 0,1 0 0,0-1 0,-1 0 0,8 0 0,-9-1 10,0-1-1,0 1 0,0 0 0,0-1 1,0 1-1,0-1 0,-1 0 1,1 0-1,0 0 0,-1 0 0,0-1 1,1 1-1,-1-1 0,0 1 1,0-1-1,-1 0 0,1 0 0,0 0 1,-1 0-1,0 0 0,0 0 1,0 0-1,0 0 0,0 0 0,0-5 1,3-12-20,0 0 0,0-35 1,0 3-123,-3 0-1,-3 0 1,-1 0 0,-17-83 0,12 115 48,4 28 46,3 35 50,1-42-16,0 54 126,3 0-1,10 55 1,-9-88-108,0 0 0,2 0 0,1 0 0,1-1 0,0 0 0,2-1 0,22 36 0,-28-51-29,0 1-1,0-1 0,1 1 1,0-1-1,0-1 0,0 1 0,1-1 1,-1 0-1,1 0 0,0 0 1,0-1-1,1 0 0,-1 0 0,7 2 1,-2-3-281,-1 0 0,1 0 1,-1-1-1,1-1 0,0 0 1,-1 0-1,1-1 0,15-3 1,24-11-4345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9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11899,'0'0'2020,"0"0"-1101,0 0-411,0 0-161,0 30-74,0-24-250,-1 27 176,1 0-1,3 0 1,0 0-1,2-1 0,15 54 1,61 137 357,-41-120-530,-4 3 0,23 114 0,-53-145-2058,-6-74 1936,0-1 0,0 1 1,0 0-1,0-1 0,0 1 0,0 0 0,0-1 1,0 1-1,0-1 0,0 1 0,-1 0 1,1-1-1,0 1 0,0-1 0,-1 1 0,1 0 1,0-1-1,-1 1 0,1-1 0,0 1 0,-1-1 1,1 0-1,-1 1 0,1-1 0,-1 1 0,1-1 1,-1 0-1,1 1 0,-1-1 0,0 0 0,1 0 1,-1 1-1,1-1 0,-1 0 0,0 0 0,1 0 1,-1 0-1,1 0 0,-1 0 0,0 0 0,0 0 1,-27-10-4821,3-12 57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3081,'0'0'7921,"0"0"-6688,0 0-545,-3 171 1160,3-71-704,3 34-135,19 26-97,0-9-536,1-33-40,-11-38-208,-2-27-80,-3 5 80,1-2-128,-3 1 0,-5-14-192,0-14-944,-8-14-1329,-9-15-4904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3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0 263 11498,'0'0'1231,"0"0"-597,0 0 410,0 0 539,27-5-465,175-28 87,-102 19-696,478-77 893,-570 90-1418,7-1-77,0-1 0,0 0 0,-1-1 0,1-1 0,-1 0 0,0-1 0,16-9 0,-29 14-22,1-1-1,-1 1 1,1-1 0,-1 1-1,0-1 1,0 0-1,0 0 1,0 0-1,0 1 1,0-1 0,0 0-1,0 0 1,-1 0-1,1-1 1,-1 1 0,0 0-1,1 0 1,-1 0-1,0 0 1,0 0-1,0 0 1,-1-4 0,1-2-1016,0-12-4130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03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7786,'0'0'2559,"0"0"-1410,0 0-543,0 0 87,0 0 192,0 19 311,4 46-1,25 126 1,109 685 1451,-129-794-2461,4 61-1161,-13-141-2171,0-2-5878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2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 10698,'0'0'1642,"0"0"-1014,0 0-89,0 0 929,0 0-220,27-1-499,7-1-555,49 5 1,-77-2-174,0 0-1,0 1 1,-1 0 0,1 0 0,0 0-1,-1 1 1,1-1 0,-1 1 0,1 1-1,-1-1 1,-1 1 0,1 0-1,0 0 1,4 5 0,1 3 5,-2-1 1,1 2 0,11 22-1,-18-32-24,5 11 26,-1 0 0,0 1 0,-1-1 1,-1 1-1,0 0 0,-1 0 0,0 1 0,-1-1 1,-1 1-1,-1-1 0,0 1 0,-5 29 1,5-43-27,-1 0 1,0 1 0,0-1 0,0 0 0,0 0-1,0 0 1,-1 0 0,1 0 0,-1 0-1,1 0 1,-1-1 0,1 1 0,-1 0 0,0-1-1,0 1 1,0-1 0,0 0 0,0 0 0,-4 2-1,5-2 2,-1-1-1,1 1 0,-1-1 1,1 0-1,-1 1 0,1-1 1,-1 0-1,1 0 0,-1 0 0,0 0 1,1 0-1,-1 0 0,1-1 1,-1 1-1,1 0 0,-1-1 0,1 1 1,-1-1-1,1 0 0,-1 1 1,1-1-1,0 0 0,-1 0 1,1 0-1,0 0 0,0 0 0,0 0 1,0 0-1,0 0 0,0 0 1,-2-3-1,-3-7-58,0-1 1,1 1-1,1-1 0,-1-1 1,2 1-1,0-1 0,0 1 1,-1-23-1,1-108-1013,3 128 909,1 5 69,-1-1 0,1 1 1,1 0-1,0-1 0,0 1 0,1 0 0,0 0 1,1 0-1,0 1 0,1-1 0,0 1 0,9-13 1,-10 17 98,0 1 0,0 0 0,0 0 0,0 0 0,0 1 0,1-1 1,0 1-1,0 0 0,0 1 0,0-1 0,0 1 0,0 0 0,1 0 1,-1 0-1,1 1 0,-1 0 0,1 0 0,0 1 0,-1-1 0,1 1 0,0 0 1,-1 1-1,1-1 0,11 4 0,-8-1 85,1 1 0,0 0 1,-1 1-1,0 0 0,0 0 0,-1 1 0,1 0 0,-1 0 1,-1 1-1,1 0 0,-1 1 0,0-1 0,-1 2 0,9 12 0,7 12 141,-2 2-1,22 49 0,-41-81-224,9 16 83,-1 2 0,-1-1-1,0 1 1,-2 0 0,0 1-1,4 39 1,-10-59-12,0-5 166,9-190-450,-6 164-335,1 1 0,2 0 0,1 0 0,19-46 0,-24 69 500,0 1-1,0-1 1,1 1 0,-1 0-1,1 0 1,1 0-1,-1 0 1,0 0-1,1 1 1,4-4-1,-6 6 47,-1 0-1,1 0 0,-1 0 1,1 0-1,-1 1 0,1-1 1,0 0-1,-1 1 0,1 0 0,0-1 1,-1 1-1,1 0 0,0 0 1,0 0-1,-1 0 0,1 0 1,0 0-1,0 0 0,-1 1 1,1-1-1,0 1 0,-1-1 1,1 1-1,0 0 0,-1-1 1,1 1-1,-1 0 0,1 0 1,-1 0-1,1 0 0,-1 0 1,2 3-1,9 11 188,-1 0-1,0 2 1,-2-1-1,0 1 1,0 0 0,-2 1-1,8 25 1,3 3-65,-16-40-156,5 11 100,0-1 0,1 0 0,0 0 0,21 29 0,-27-43-116,-1 0 1,1-1-1,0 1 1,-1 0-1,1 0 1,0-1-1,0 1 1,0-1-1,0 1 1,0-1-1,0 0 0,1 0 1,-1 0-1,0 0 1,1 0-1,-1-1 1,0 1-1,1 0 1,-1-1-1,1 0 1,-1 0-1,1 0 1,-1 0-1,1 0 1,-1 0-1,1-1 1,-1 1-1,0-1 1,1 0-1,-1 1 1,0-1-1,1 0 1,-1-1-1,0 1 1,0 0-1,0 0 1,0-1-1,0 0 1,0 1-1,0-1 1,-1 0-1,1 0 1,0 0-1,1-3 1,25-29-3653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3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8090,'0'0'3993,"1"21"-2689,-1-18-1321,0 28 522,2 0-1,1 0 1,12 50 0,-13-72-392,0 0-1,1 0 1,0-1 0,0 1-1,1-1 1,0 0 0,1 0-1,0 0 1,0 0 0,1-1-1,0 0 1,0 0 0,0-1-1,1 1 1,0-1 0,0-1-1,1 1 1,-1-1 0,16 7-1,-16-9-94,1 0-1,0 0 1,0-1-1,0 0 0,0 0 1,0-1-1,0 0 1,0 0-1,1-1 1,-1 0-1,0-1 0,0 0 1,0 0-1,1 0 1,-1-1-1,0-1 0,-1 1 1,1-1-1,0 0 1,-1-1-1,0 0 0,0 0 1,0-1-1,0 1 1,-1-2-1,1 1 1,-1-1-1,-1 0 0,1 0 1,-1 0-1,0-1 1,0 0-1,-1 0 0,0 0 1,0 0-1,5-16 1,-6 13-35,1-1 0,-1 0 0,-1 0 0,0 0 0,-1 0 0,0-1 0,0 1 0,-1 0 0,-1 0 0,0-1 0,0 1 0,-1 0 0,-1 0 0,-4-13 1,4 17 6,0 0 1,0 1 0,-1 0 0,1 0 0,-1 0-1,-1 0 1,1 0 0,-1 1 0,0 0 0,0 0-1,0 0 1,-1 1 0,0 0 0,0 0 0,0 0-1,0 1 1,0-1 0,-1 2 0,0-1 0,1 1-1,-1 0 1,0 0 0,-11-1 0,11 2 8,-1 0 0,1 0 0,-1 1 0,0 0 0,0 0-1,1 0 1,-1 1 0,1 1 0,-1-1 0,1 1 0,-1 1 0,1-1 0,0 1 0,0 0 0,0 1 0,0-1 0,1 2 0,-1-1 0,1 1 0,0-1 0,1 2 0,-1-1 0,1 1 0,0 0-1,0 0 1,1 0 0,-1 0 0,2 1 0,-1 0 0,1 0 0,0 0 0,0 0 0,1 0 0,0 1 0,0-1 0,0 1 0,0 14 0,1-11 8,0-1 0,0 1 1,1 0-1,0 0 0,1-1 1,1 1-1,-1 0 0,2-1 1,-1 1-1,7 14 0,-6-19-3,0 0 0,1 0 0,0 0 1,0-1-1,1 1 0,-1-1 0,1 0 0,0 0 0,1-1 0,-1 1 0,1-1 0,0-1 0,0 1 0,0-1 0,0 0 0,1 0 0,7 2 0,7 1-401,0-1-1,1-1 1,-1-1-1,1-1 0,0-1 1,0-1-1,-1-1 1,1 0-1,35-8 1,21-13-4191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0 1016,'0'0'12041,"0"0"-8389,0 0-2887,0 0-441,0 0 41,-22 7-207,-67 23-134,86-29-23,0 1 0,1-1 0,-1 1 0,1 0 0,0 0 0,0 0 0,-1 0 0,1 0 0,1 1 0,-1-1 0,0 1-1,0-1 1,1 1 0,0-1 0,-1 1 0,1 0 0,0 0 0,0 0 0,1-1 0,-1 1 0,0 0 0,1 0 0,0 0 0,0 6 0,0-4 0,0 1 0,1-1 0,0 0 0,0 1 0,0-1 0,0 0 0,1 0 0,0 0 0,0 0 0,6 9 0,-2-6-11,0 0 0,1-1 0,0 0 0,1-1 0,-1 1 0,1-1 0,0-1 0,13 7 0,78 31-158,-80-36 164,0 0 0,0 1 0,0 1 0,-1 1 0,-1 1-1,21 15 1,-37-25 20,1 0-1,-1 0 0,1 1 1,-1-1-1,0 0 0,1 1 1,-1-1-1,0 1 0,0-1 1,0 1-1,0 0 0,0-1 1,-1 1-1,1 0 0,-1-1 1,1 1-1,-1 0 0,1 0 1,-1 0-1,0 3 0,0-3 16,-1 0 0,1-1 0,-1 1 0,0-1 0,0 1-1,0-1 1,0 1 0,0-1 0,0 0 0,0 1 0,0-1-1,0 0 1,-1 0 0,1 0 0,0 0 0,-1 0 0,1 0 0,-2 1-1,-8 3 86,1-1 0,-1 0 0,0-1 0,0 0-1,-15 2 1,-41 3-217,-123-2 0,163-6-388,24 0-943,6-2-2266,14-7-1911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3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4 153 12995,'0'0'1862,"2"20"-1004,-1-8-866,1 11 158,1-1 0,1 1 0,12 38 0,-14-55-90,0 0 0,0 1 0,1-1-1,0 0 1,0-1 0,1 1-1,-1-1 1,1 1 0,0-1-1,1 0 1,-1 0 0,1-1 0,0 0-1,0 1 1,1-2 0,-1 1-1,1 0 1,0-1 0,0 0-1,7 2 1,-6-3-50,-1 0 0,1-1 0,-1 0 0,1 0 0,0 0 1,0-1-1,-1 0 0,1 0 0,0-1 0,-1 0 0,1 0 0,-1 0 0,1-1 0,-1 0 0,1 0 0,-1-1 0,0 0 1,0 0-1,0 0 0,-1-1 0,1 1 0,-1-2 0,0 1 0,0 0 0,0-1 0,0 0 0,-1 0 0,6-9 0,-4 4-24,0 0 0,-1-1-1,0 0 1,-1 0 0,0 0-1,0 0 1,-1 0 0,-1-1-1,0 1 1,-1-1 0,0 0-1,0 1 1,-2-1-1,1 0 1,-5-20 0,3 24-1,0 0 0,-1 0 0,-1 1 1,1-1-1,-1 1 0,0 0 0,-1 0 1,0 0-1,0 1 0,0-1 0,-1 1 0,0 0 1,0 1-1,0 0 0,-1 0 0,0 0 1,-10-5-1,8 5 38,0 0 0,0 1 0,0 1 0,0 0 0,0 0 0,-1 0 0,1 1 0,-1 1 0,0 0 0,1 0 1,-1 1-1,0 0 0,0 1 0,-15 2 0,20-1-9,0 0 0,0 0 0,0 1 0,1 0 0,-1 0 0,1 0 0,-1 0 0,1 1 0,0 0 0,0-1 0,1 1 0,-1 1 0,1-1 0,0 1 1,0-1-1,0 1 0,1 0 0,0 0 0,-1 0 0,2 0 0,-1 0 0,-1 8 0,0-3 7,1 0-1,0 0 1,1 1 0,0-1 0,1 0-1,0 1 1,0-1 0,1 1 0,1-1-1,-1 0 1,5 11 0,-4-16-23,0-1 1,1 1-1,-1-1 0,1 0 1,0 1-1,1-2 0,-1 1 1,1 0-1,0-1 0,0 1 1,0-1-1,0 0 0,0 0 1,1-1-1,6 4 0,8 2-830,0-1 0,28 8-1,-44-14 570,55 12-6624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4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290 389 15563,'0'0'1855,"0"0"-1209,0 0-457,0 0 90,0 0-32,-26-10 22,-85-32-164,107 41-105,0-1-1,0 1 0,0 0 1,0 0-1,0 0 0,0 1 0,0-1 1,0 1-1,0 0 0,0 0 0,0 1 1,0-1-1,0 1 0,0 0 1,0 0-1,0 0 0,1 0 0,-1 1 1,0-1-1,0 1 0,1 0 0,0 0 1,-1 1-1,1-1 0,0 1 0,0-1 1,0 1-1,0 0 0,0 0 1,1 0-1,0 1 0,-1-1 0,1 0 1,-2 6-1,-1 4-19,0 0-1,1-1 1,0 2 0,1-1-1,1 0 1,0 0 0,0 23-1,1-19 15,1 0-1,1 0 0,0 0 1,1 0-1,1-1 1,1 1-1,7 19 0,-9-31-20,1 1-1,-1-1 0,1 1 0,1-1 1,-1 0-1,1 0 0,0 0 0,0-1 1,0 1-1,1-1 0,-1 0 0,1 0 1,0-1-1,0 1 0,1-1 0,-1 0 1,1-1-1,-1 1 0,1-1 1,0 0-1,0 0 0,0-1 0,8 1 1,-7-1-37,0 0 0,0-1 1,0 1-1,0-1 0,0-1 0,0 0 1,0 0-1,0 0 0,0-1 1,0 0-1,-1 0 0,1-1 1,-1 1-1,1-1 0,-1-1 1,0 0-1,8-6 0,-4 1-3,-1 0-1,0 0 1,0-1-1,-1-1 1,-1 1-1,0-1 1,0-1-1,8-20 1,-5 7 68,-1 0 1,-1-1 0,-2 1-1,0-1 1,2-42-1,-5 25 154,-2 0 0,-9-73 1,4 85 102,-14-47 1,14 66-160,1 0 0,-2 0 1,1 1-1,-2 0 0,0 0 1,-12-18-1,18 29-97,0 0 1,0-1 0,0 1-1,-1 0 1,1-1-1,0 1 1,0 0-1,-1-1 1,1 1-1,0 0 1,-1 0 0,1-1-1,0 1 1,0 0-1,-1 0 1,1-1-1,-1 1 1,1 0-1,0 0 1,-1 0-1,1 0 1,0 0 0,-1 0-1,1 0 1,-1 0-1,1 0 1,0 0-1,-1 0 1,1 0-1,-1 0 1,1 0 0,0 0-1,-1 0 1,1 0-1,0 0 1,-1 0-1,1 1 1,-1-1-1,1 0 1,0 0 0,-1 0-1,1 1 1,0-1-1,0 0 1,-1 0-1,1 1 1,0-1-1,0 0 1,-1 1 0,1-1-1,0 0 1,0 1-1,0-1 1,-1 0-1,1 1 1,0-1-1,0 1 1,0-1-1,0 0 1,0 1 0,0-1-1,0 1 1,0-1-1,0 1 1,-5 31-2,5-29 11,-9 86 103,5-1 0,12 155 0,-4-216-110,0-1 0,2 0-1,1 0 1,1 0 0,14 29 0,-17-45-5,0 0 0,1 0 0,0-1 0,1 0 0,0 0 0,13 13 0,-15-18 2,-1 0-1,1 0 1,0-1-1,0 0 1,1 0-1,-1 0 1,1 0-1,-1-1 1,1 0-1,0 0 1,0-1 0,-1 0-1,9 1 1,-9-2 2,0 0 1,0 0 0,0-1-1,0 0 1,0 0 0,0 0-1,-1 0 1,1-1-1,0 0 1,-1 0 0,1 0-1,-1-1 1,0 1 0,1-1-1,-1 0 1,-1 0 0,1-1-1,0 1 1,-1-1 0,0 0-1,0 0 1,0 0 0,0 0-1,4-9 1,3-6-6,-1-1 1,0-1-1,-2 1 1,7-31-1,-5 10-17,-3 0-1,-1-1 1,-1 0-1,-3 0 1,-6-71-1,5 112 14,0 0 0,0 0 0,-1 0 0,1 0 0,0 0 0,0 0 1,-1 0-1,1 0 0,0 0 0,-1 0 0,1 0 0,-1 0 0,1 0 0,-1 0 0,1 0 0,-1 1 0,0-1 0,0 0 0,1 0 0,-2 0 0,1 1 2,1 0 0,-1 0 1,0 1-1,1-1 0,-1 0 1,0 0-1,1 1 0,-1-1 1,1 0-1,-1 1 0,0-1 1,1 1-1,-1-1 0,1 1 0,-1-1 1,1 1-1,0-1 0,-1 1 1,1 0-1,-1-1 0,1 1 1,0-1-1,0 1 0,-1 0 0,1-1 1,0 1-1,0 0 0,0-1 1,0 1-1,0 0 0,0-1 1,0 2-1,-9 46 93,2 0 0,3 1 1,2 0-1,1-1 0,8 56 0,-6-86-74,2-1-1,0 0 0,1-1 1,0 1-1,1 0 0,1-1 1,1 0-1,0-1 0,13 20 1,-18-31-46,0-1 0,0 0 0,1 1 0,0-1 0,-1 0 1,1-1-1,0 1 0,1 0 0,-1-1 0,0 0 0,1 1 0,-1-2 1,1 1-1,0 0 0,-1-1 0,6 2 0,42 2-3927,-18-5-4812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5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84 13771,'0'0'1570,"0"0"-857,0 0-311,0 0 419,-10 22-138,2-5-587,-3 5-15,1 0 0,1 1 1,1 0-1,1 1 1,-5 30-1,9-31-58,1 0-1,2 0 1,0 0-1,1 0 1,2 0-1,0 0 1,1-1-1,2 1 1,0-1 0,1 0-1,1-1 1,1 0-1,1 0 1,1-1-1,1 0 1,1-1 0,0 0-1,1-1 1,1-1-1,1 0 1,1-1-1,0-1 1,1 0 0,30 18-1,-34-26-3,0 0 0,0-2 0,0 0 1,1 0-1,0-1 0,0-1 0,0 0 0,0-2 0,1 1 0,-1-2 0,1 0 1,-1-1-1,0 0 0,0-1 0,1-1 0,-1-1 0,15-5 0,-18 6 23,0-1 0,0-1 0,0 0 0,-1 0 0,0-1 0,0-1 0,0 0 0,-1 0-1,0-1 1,0 0 0,-1-1 0,0 0 0,-1 0 0,0-1 0,0 0 0,-1-1 0,0 0 0,-1 0 0,-1 0-1,9-24 1,-7-2-32,-2 1-1,-1-1 1,-2 0 0,-2 0-1,-5-43 1,3 63 75,-1 0 0,-1 1 0,0-1 0,-1 1 0,-1 0 0,0 0 0,-1 1 0,-1 0 0,-1 0 0,0 1 0,-1 0 0,0 0 0,-1 1 0,0 0 0,-26-20 0,22 20-90,-2 0 1,1 1-1,-2 1 0,1 1 0,-2 0 1,1 2-1,-1 0 0,0 1 1,-1 1-1,0 0 0,0 2 0,-36-4 1,40 7-68,1 0 1,0 1 0,-1 1-1,1 0 1,-1 1 0,1 1-1,0 0 1,0 1 0,0 1-1,1 0 1,0 1 0,0 1 0,0 0-1,0 1 1,1 0 0,1 1-1,0 1 1,0 0 0,0 0-1,-16 21 1,8-4-430,1 2 0,2 0 1,-21 47-1,6 1-3172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840 54 5457,'0'0'2250,"0"0"-490,0 0-331,0 0-242,0 0-311,0 0-231,15-6 70,97-29 756,-99 32-1332,1 0 0,0 0-1,0 2 1,-1-1 0,1 2-1,0 0 1,27 4 0,-35-2-135,0 1 1,0-1 0,0 1 0,-1 1-1,1-1 1,-1 1 0,0 0-1,0 0 1,0 0 0,-1 1 0,1 0-1,-1 0 1,0 0 0,-1 0 0,1 1-1,-1-1 1,0 1 0,0 0 0,3 12-1,3 9 28,0 1 0,-2 0-1,3 29 1,4 53 173,0 128 1,-16 111 76,2-346-283,-20 383 13,-1 99 15,29-176 54,-1-229-71,31 147 0,32 27 24,-54-206-28,3-1 0,1 0 1,33 52-1,-41-79-25,2 0 0,0-1 1,1 0-1,34 31 0,-42-44 17,0 0 0,0 0 0,0-1 0,1 0-1,0-1 1,0 0 0,0 0 0,0 0 0,0-1 0,1 0 0,0-1-1,-1 0 1,1-1 0,0 1 0,17-1 0,-23-1 0,0-1 0,0 1 0,0-1 0,0 0 0,0 0 1,0 0-1,0 0 0,0 0 0,0-1 0,0 1 0,-1-1 0,1 0 0,0 0 1,-1 0-1,0 0 0,4-4 0,-2 1-8,0-1 0,0 1 1,-1-1-1,0 0 0,0 0 0,0 0 1,2-10-1,0-5-46,0 1-1,-2-1 1,-1 0-1,0-22 1,-1 19-8,-2 0 1,-5-44 0,4 60 53,0 0 1,0 0 0,0 0-1,-1 0 1,0 1-1,-1 0 1,0-1 0,0 1-1,0 1 1,-1-1-1,0 1 1,-8-8 0,12 12 9,0 1 0,0-1 0,-1 1 0,1 0 0,0 0 0,-1 0 0,1 0 0,-1 0 0,0 0 1,1 0-1,-1 0 0,0 1 0,1-1 0,-1 1 0,0-1 0,0 1 0,0-1 0,1 1 0,-1 0 0,0 0 0,0 0 1,0 0-1,0 0 0,1 1 0,-1-1 0,-2 1 0,1 1 0,0-1 0,1 1 1,-1 0-1,0 1 0,1-1 1,-1 0-1,1 1 0,0-1 0,0 1 1,0 0-1,0-1 0,0 1 0,-1 3 1,-5 11-3,1-1 1,1 1 0,1 1 0,-4 17 0,-1 32-10,3 0 1,3 1 0,7 96 0,-2-127 4,3 37 11,3-1 1,26 107-1,52 137 89,-48-187-20,116 380 570,115 469 86,-221-708-584,-12 2 1,-1 552 0,-35-789-134,-1 0 0,-2 0 0,-1-1 0,-2 1 0,-1-1 0,-18 46 1,20-64-10,-1-2 0,-1 1 1,0-1-1,-1 0 0,-1-1 1,0 0-1,-1-1 0,-1 0 1,0 0-1,0-1 0,-2-1 1,1 0-1,-1-1 0,-1-1 1,-23 13-1,7-9 6,-2-1 0,0-1 0,0-2 0,-40 6-1,-142 10 18,93-13-31,-541 96 220,581-93-117,-319 31 497,38-7-69,356-36-1535,21-2 306,25 0-3097,-38-1 3536,29 0-10582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8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6977,'0'0'2753,"0"0"-1833,0 0-832,0 0 672,0 0 529,0 0-441,40 129 672,-23-73-624,0-3-183,0-2-41,1-6-592,-6-7 32,-4-9-112,-4-12-72,-1-8 8,-3-9-680,0-20-1265,0-11-5088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29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1 190 3345,'0'0'3024,"0"0"-1097,0 0-438,0 0-169,0 0-353,29-15-3,95-46 118,-116 58-947,0 0 0,0 0 0,1 1 0,-1 0 0,1 0 0,0 1 0,-1 0 0,1 1 0,0 0 1,0 0-1,-1 1 0,1 0 0,0 0 0,-1 1 0,1 1 0,-1-1 0,0 1 0,0 0 0,10 6 0,-13-7-76,11 5 47,-1 1 0,-1 0-1,0 1 1,0 1 0,-1 0-1,0 0 1,14 16 0,-5-1-7,0 1-1,27 44 1,-45-64-96,0 0 1,1 0-1,-1-1 1,1 1-1,1-1 1,-1-1-1,1 1 1,0-1-1,0 0 1,0 0-1,0-1 0,1 1 1,-1-1-1,10 2 1,-12-4-6,0 0 0,0 0 1,0-1-1,0 1 0,-1-1 0,1 0 1,0 0-1,0 0 0,0-1 0,0 1 0,0-1 1,0 0-1,-1 0 0,1-1 0,0 1 1,-1-1-1,1 1 0,-1-1 0,0 0 1,1-1-1,-1 1 0,0-1 0,0 1 1,-1-1-1,1 0 0,0 0 0,3-5 1,2-4-98,-1-1 1,0 0 0,-1-1-1,0 1 1,-1-1 0,0 0-1,4-28 1,-4 12-50,-2 1 1,-2-58-1,-1 84 154,0-1 0,0 1 1,-1 0-1,1-1 0,-1 1 0,0 0 0,0 0 1,0-1-1,0 1 0,-1 0 0,1 0 0,-1 0 1,0 0-1,0 1 0,0-1 0,0 0 1,0 1-1,-1 0 0,1-1 0,-4-1 0,1 1 20,0 0 1,0 1-1,0-1 0,0 1 0,0 1 0,-1-1 0,1 1 0,-1 0 0,1 0 0,-1 0 0,-7 1 0,1 0 13,1 0 0,-1 1-1,1 1 1,0 0-1,-1 1 1,1 0 0,0 0-1,1 1 1,-1 0 0,1 1-1,-15 10 1,14-7-43,0 0 1,1 1 0,1 1-1,-1-1 1,2 2-1,-1-1 1,1 1 0,1 0-1,0 1 1,1 0-1,0 0 1,1 0 0,0 1-1,1 0 1,0-1-1,1 2 1,0-1 0,1 0-1,0 27 1,2-38-1,0 0 1,0 1-1,1-1 0,-1 0 1,0 1-1,1-1 1,0 0-1,-1 0 1,1 1-1,0-1 1,0 0-1,0 0 0,1 0 1,-1 0-1,0 0 1,1 0-1,-1-1 1,1 1-1,0 0 0,2 1 1,0 0 0,0-1 0,0 0 0,0 0-1,0 0 1,0-1 0,1 1 0,-1-1 0,1 0 0,-1 0 0,6 0 0,0-1-2,1 1 0,-1-2 1,0 1-1,0-1 0,0-1 0,0 0 1,0 0-1,0-1 0,13-6 1,-11 3-7,0-2 0,0 0 0,0 0-1,-1-1 1,-1 0 0,1-1 0,-1 0 0,-1-1 0,0 0 0,10-16 0,-2-2-74,-1-1 1,-1 0-1,13-38 1,-28 67 85,0 1 0,0 0 0,0 0 0,0 0 0,0 0 0,0 0 0,0-1 0,0 1 0,1 0 0,-1 0 0,0 0 0,0 0 0,0 0 0,0 0 0,0 0 0,1 0 1,-1-1-1,0 1 0,0 0 0,0 0 0,0 0 0,1 0 0,-1 0 0,0 0 0,0 0 0,0 0 0,0 0 0,1 0 0,-1 0 0,0 0 0,0 0 0,0 0 0,0 0 0,1 0 0,-1 0 0,0 0 1,0 1-1,0-1 0,0 0 0,0 0 0,1 0 0,-1 0 0,0 0 0,0 0 0,0 0 0,0 1 0,0-1 0,0 0 0,1 0 0,-1 0 0,0 0 0,0 0 0,0 1 0,0-1 0,0 0 0,0 0 1,0 0-1,0 0 0,0 1 0,0-1 0,0 0 0,0 0 0,0 0 0,0 0 0,0 1 0,9 23 261,0 3-78,1-1 1,1-1 0,25 41-1,-31-59-177,-1 0-1,2 0 0,-1-1 0,1 0 1,0 0-1,0-1 0,0 1 1,1-1-1,0-1 0,0 1 1,0-1-1,1 0 0,-1-1 0,1 0 1,0 0-1,0 0 0,11 1 1,-15-3-12,0 0 0,1-1 1,-1 1-1,0-1 1,0 0-1,1 0 0,-1-1 1,0 1-1,1-1 1,-1 0-1,0 0 1,5-2-1,-7 2-68,0 0-1,0-1 1,0 1 0,-1-1-1,1 1 1,-1-1-1,1 0 1,-1 0 0,1 0-1,-1 0 1,0 0 0,0 0-1,0 0 1,0 0-1,0 0 1,-1 0 0,1-1-1,-1 1 1,1 0 0,-1-1-1,0 1 1,0-3 0,2-38-3719,-2 1-2187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9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80 6793,'0'0'2704,"0"0"-1164,0 0-384,0 0 117,0 0-104,0 0-101,-5-11-107,-18-36-360,22 45-581,0 1 0,0-1 1,0 1-1,0 0 0,0-1 0,0 1 0,0 0 1,0 0-1,-1 0 0,1 0 0,-1 0 1,1 0-1,-1 0 0,1 0 0,-1 0 0,1 1 1,-1-1-1,0 1 0,1-1 0,-1 1 0,0 0 1,0-1-1,1 1 0,-1 0 0,0 0 0,1 0 1,-1 0-1,0 1 0,0-1 0,1 0 0,-1 1 1,-2 0-1,0 1-18,-1-1-1,1 1 1,0 0-1,-1 1 1,1-1 0,0 1-1,0 0 1,-4 4-1,0 2-1,0 1 0,1 0-1,0 0 1,0 0-1,1 1 1,1 0-1,0 0 1,0 1-1,1-1 1,1 1-1,-3 16 1,1 7 4,1-1 0,3 62 0,2-79-1,0 0-1,2 0 0,0 0 1,0-1-1,2 1 1,0-1-1,1 0 0,0-1 1,2 1-1,-1-1 0,2-1 1,0 1-1,1-2 1,0 1-1,1-1 0,1-1 1,0 0-1,0 0 1,1-1-1,1-1 0,0 0 1,0-1-1,1-1 1,0 0-1,0-1 0,1-1 1,0 0-1,0-1 1,1-1-1,-1 0 0,1-1 1,0-1-1,27 0 1,-36-2-6,-1-1 1,1 0-1,-1-1 1,1 0-1,-1 0 1,0 0-1,0-1 1,0 0-1,0-1 1,0 1-1,0-1 1,-1-1 0,0 1-1,0-1 1,0 0-1,-1 0 1,1-1-1,-1 0 1,-1 0-1,1 0 1,-1 0-1,0-1 1,0 0-1,-1 1 1,0-1-1,4-15 1,0-1-21,-1 0-1,-1 0 0,-1-1 1,-2 1-1,0-1 1,-1 0-1,-4-34 1,-6 32-40,2 23-28,2 18-29,2 4 101,1 1 0,1-1 0,1 1 0,0-1 0,2 1-1,0-1 1,5 20 0,-6-34 19,0-1-1,0 1 1,1-1 0,-1 1 0,1-1-1,0 0 1,0 0 0,1 0-1,-1 0 1,1 0 0,0-1 0,0 1-1,0-1 1,0 0 0,1 0-1,-1 0 1,1 0 0,0 0-1,0-1 1,0 0 0,0 1 0,0-2-1,0 1 1,1 0 0,-1-1-1,0 0 1,1 0 0,-1 0-1,1 0 1,0-1 0,-1 0 0,1 0-1,-1 0 1,1-1 0,8-1-1,-11 1 2,1 0-1,0 0 1,0 0-1,0 0 1,-1 0-1,1-1 1,0 1-1,-1-1 1,0 0-1,1 0 1,-1 0-1,0 0 1,0 0-1,0 0 1,0-1-1,0 1 1,-1 0-1,1-1 1,-1 0-1,1 1 1,-1-1-1,0 0 1,0 0-1,0 0 1,-1 0-1,1-3 1,2-10-46,0 0 0,-2 0 1,0-25-1,-1 34 6,-1-4 7,-1 0 0,0 1 0,0-1 0,-1 0 0,-1 1 0,1 0 0,-2-1 0,1 2 0,-2-1 0,1 0 0,-1 1 0,0 0 0,-1 1 0,0-1 0,-13-10 0,14 12-10,-1 0 0,0 1 0,-1 0 0,1 1 0,-1 0-1,0 0 1,0 0 0,-1 1 0,1 0 0,-1 1 0,0 0 0,0 0 0,0 1 0,-1 0-1,1 1 1,0 0 0,-1 0 0,-13 1 0,20 1 38,0 0 0,0 0 0,0 0 0,0 1 0,0-1 0,0 1 0,0-1 0,1 1 0,-1 0 0,1 0 0,-1 0 0,1 0 0,0 1 0,0-1 0,0 0 0,0 1 0,0 0-1,1-1 1,-1 1 0,1 0 0,-1 0 0,1 0 0,0 0 0,-1 4 0,0 3 2,-1 0 1,2 0-1,-1 0 0,1 0 0,1 0 0,0 15 1,1-22-1,0 0 1,-1-1-1,1 1 0,0-1 1,0 1-1,1 0 1,-1-1-1,0 0 1,1 1-1,0-1 0,-1 0 1,1 0-1,0 0 1,0 0-1,0 0 1,0 0-1,1-1 0,-1 1 1,0-1-1,1 0 1,-1 1-1,1-1 1,-1 0-1,1 0 0,0-1 1,-1 1-1,1 0 1,0-1-1,0 0 1,4 1-1,7 0-7,1 0 0,0-1 0,-1-1 0,23-3 0,-21 0 5,0-1 0,0 0 0,-1-1 0,0-1 0,0 0 0,0-1 0,-1-1 0,22-17 0,-15 11 19,1 0-1,31-14 1,-51 28 3,0 0 0,0 0 0,0 0 0,0 0-1,1 1 1,-1-1 0,0 1 0,0-1 0,1 1-1,-1 0 1,0 0 0,1 0 0,-1 0 0,0 0-1,0 0 1,1 1 0,-1-1 0,0 1 0,0-1-1,1 1 1,-1 0 0,0 0 0,0 0 0,0 0-1,0 1 1,0-1 0,0 0 0,-1 1 0,1-1-1,0 1 1,-1 0 0,1 0 0,1 2 0,3 6 17,-1 1 0,0-1 0,0 1-1,-1 0 1,4 17 0,-2-6 24,4 13 37,13 37 43,-22-67-124,1-1-1,0 1 1,1-1 0,-1 1 0,1-1-1,0 0 1,0 0 0,0-1 0,0 1-1,1 0 1,6 4 0,-9-7-6,-1-1-1,1 1 1,0-1-1,0 1 1,0-1-1,0 0 1,0 1-1,0-1 1,0 0 0,0 0-1,0 0 1,0 0-1,0 0 1,0 0-1,0 0 1,0 0-1,0 0 1,1 0 0,-1 0-1,0-1 1,-1 1-1,1 0 1,0-1-1,0 1 1,0-1-1,0 1 1,0-1 0,0 0-1,0 1 1,-1-1-1,1 0 1,0 1-1,0-1 1,-1 0-1,1 0 1,-1 0 0,1 0-1,0 1 1,-1-1-1,0 0 1,1 0-1,-1-1 1,17-50 107,-15 41-101,60-271 97,-62 280-119,0 1 1,0-1 0,1 1-1,-1 0 1,0-1-1,1 1 1,-1 0-1,1-1 1,0 1 0,0 0-1,-1-1 1,1 1-1,0 0 1,0 0 0,0 0-1,0 0 1,2-1-1,-3 2 3,1 0 0,-1 0 0,1 0 0,0 0 1,-1 1-1,1-1 0,-1 0 0,1 0 0,-1 1 0,1-1 0,-1 0 0,1 1 0,-1-1 0,1 0 0,-1 1 0,0-1 0,1 1 0,-1-1 0,1 1 0,-1-1 0,0 1 0,0-1 0,1 1 0,-1-1 0,0 1 0,0-1 0,1 2 0,14 50-51,-11-28 73,1 4-5,14 45-1,-17-67-13,0-1-1,0 1 1,0-1-1,1 0 0,0 1 1,0-1-1,0 0 0,1-1 1,-1 1-1,1-1 1,0 1-1,1-1 0,-1 0 1,7 4-1,-6-7-169,0 1-1,0-1 1,0 0 0,0 0-1,0-1 1,0 1 0,0-1-1,1 0 1,-1 0 0,0-1-1,0 0 1,0 0 0,0 0-1,10-4 1,8-5-4654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9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8690,'0'0'1827,"0"0"-1048,0 0-46,0 0 423,0 0-70,0 0-311,11-14-470,34-39-173,-44 52-129,-1 1 0,1-1-1,-1 1 1,1 0 0,-1-1 0,1 1-1,-1 0 1,1-1 0,-1 1 0,1 0-1,0 0 1,-1-1 0,1 1-1,-1 0 1,1 0 0,0 0 0,-1 0-1,1 0 1,0 0 0,-1 0-1,1 0 1,-1 0 0,1 0 0,0 0-1,-1 0 1,1 1 0,-1-1-1,1 0 1,0 0 0,-1 1 0,1-1-1,-1 0 1,1 1 0,-1-1-1,1 0 1,-1 1 0,1-1 0,-1 1-1,0-1 1,1 1 0,-1-1 0,0 1-1,1-1 1,-1 1 0,13 29 35,-11-23-20,65 212 400,-1-2-609,-65-212-402,1 1 0,1-1 1,-1 0-1,1 0 0,-1-1 1,7 8-1,-2-7-5122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0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1256,'0'0'8465,"0"0"-6101,0 0-1957,5 28-158,-2-5-165,34 175 663,73 234 1220,-109-431-1836,-1-18 1285,-12-219-915,4 136-561,7-127 1,2 215 56,1 0 1,0 0-1,0 0 0,9-21 1,-10 29-1,1 1 1,-1 0-1,1 0 1,0 0-1,0 0 1,0 1-1,0-1 1,0 0 0,6-4-1,-7 6-4,0 1 1,1-1-1,-1 0 1,0 1-1,1-1 1,-1 0-1,1 1 0,-1 0 1,1-1-1,-1 1 1,1 0-1,-1 0 0,1 0 1,-1 0-1,1 0 1,-1 0-1,1 0 0,-1 0 1,1 1-1,-1-1 1,1 0-1,2 2 0,0 0 3,-1 1 0,0-1 0,0 1-1,0-1 1,0 1 0,0 0 0,-1 0 0,1 1-1,-1-1 1,1 0 0,-1 1 0,-1 0 0,1-1-1,2 8 1,18 59-31,-21-66 35,3 12 30,-1 0 0,0 1 0,-1-1 0,-1 33 0,-1-46-24,0 0 0,0 0 0,0 1-1,0-1 1,-1 0 0,1 0 0,-1 0 0,0 0 0,0 0-1,0 0 1,0 0 0,-1 0 0,1 0 0,-1-1-1,0 1 1,0 0 0,0-1 0,0 0 0,0 1 0,0-1-1,-1 0 1,1 0 0,-1 0 0,1 0 0,-1-1 0,0 1-1,0-1 1,0 1 0,0-1 0,0 0 0,0 0 0,-3 0-1,2 0-18,0-1 1,0 1-1,0-1 0,0 0 0,0 0 0,0-1 0,1 1 0,-1-1 0,0 0 0,0 0 0,1 0 0,-1 0 0,0-1 0,1 1 0,-1-1 0,-4-3 0,4 1-382,0 1 0,0-1 0,1 0 0,-1 0 0,1 0 0,0 0 0,-3-7 0,-8-16-5017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0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11266,'0'0'1961,"0"0"-1249,0 0-516,1 21 52,4 66-32,-5-84-184,1 1-1,0-1 1,0 0 0,0 1 0,1-1-1,-1 0 1,1 1 0,-1-1-1,1 0 1,0 0 0,0-1-1,1 1 1,-1 0 0,1-1-1,-1 1 1,1-1 0,0 0-1,0 0 1,0 0 0,0 0 0,0 0-1,0-1 1,6 3 0,-1-2 35,-1 0 1,1 0-1,-1-1 1,1 0-1,0-1 1,-1 1-1,1-1 1,10-2-1,-15 1-38,0 0 0,0 1 0,0-2 0,0 1 0,-1 0 0,1 0 0,0-1 0,0 0 0,-1 0 0,1 1 0,-1-1 0,0-1 0,1 1 0,-1 0 0,0 0 0,0-1 0,-1 0 0,1 1 0,0-1 0,-1 0 0,0 1 0,1-1-1,-1 0 1,0 0 0,0 0 0,-1 0 0,1-5 0,2-10 2,0 0 0,-2 0 0,-1-27 0,0 30-5,0 11-23,0-1 0,-1 1 1,0 0-1,0 0 0,0-1 1,0 1-1,0 0 0,-1 0 1,0 0-1,0 0 0,0 1 1,0-1-1,-1 0 1,0 1-1,1 0 0,-1-1 1,-4-2-1,5 4-19,-1 0 0,1 0 0,-1 0 0,1 1 0,-1-1 0,0 1 0,0 0 0,0 0 0,1 0 0,-1 0 0,0 0 0,0 0 0,0 1 0,-1 0 0,1-1 0,0 1 0,0 0 0,0 1 0,0-1 0,0 0 0,0 1 0,0 0 0,0 0 0,0 0 0,-4 2 0,5-2-59,0 0 0,0 1 0,0-1 0,1 1 0,-1-1 0,0 1 0,1 0 1,-1-1-1,1 1 0,0 0 0,-1 0 0,1 0 0,0 0 0,0 0 1,0 1-1,1-1 0,-2 3 0,-4 42-3736,5-22-2313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0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 14347,'0'0'1526,"0"0"-545,0 0-245,0 0-185,0 0-265,-20 4-245,-62 17-72,80-20 24,0 0 1,0 0-1,0 0 0,1 0 0,-1 0 0,0 1 0,1-1 0,-1 1 0,1-1 1,-1 1-1,1 0 0,0-1 0,0 1 0,-1 0 0,1 0 0,1 0 1,-1 0-1,0 0 0,0 0 0,1 0 0,-1 0 0,1 0 0,-1 0 1,1 0-1,0 0 0,0 1 0,1 3 0,-1-2-9,0 0 1,1 1-1,0-1 1,0 0-1,0 1 0,0-1 1,1 0-1,-1 0 0,1 0 1,4 6-1,3-1-3,0-1-1,1 1 0,0-1 1,0-1-1,1 0 0,0 0 1,0-1-1,22 8 0,-20-9 10,-1 1-1,0 0 0,0 1 0,0 0 1,-1 1-1,0 0 0,17 16 0,-27-23 33,0 0 0,0 0 0,0 0 0,-1 0 0,1 0 0,0 0 0,0 0 0,-1 1 0,1-1 0,0 0 0,-1 0 0,1 1 0,-1-1 0,0 0-1,1 1 1,-1-1 0,0 0 0,0 1 0,0-1 0,0 0 0,0 1 0,0-1 0,0 0 0,-1 1 0,1-1 0,0 0 0,-1 3 0,-1-2 12,0 0 1,1 0 0,-1 0-1,0-1 1,0 1 0,0 0-1,0-1 1,0 1 0,-1-1-1,1 0 1,0 0 0,-1 0-1,-3 1 1,-5 2-53,-1-1 1,0 0-1,0-1 0,-23 1 0,20-3-1363,6 0-2584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14387,'0'0'3161,"0"0"-2321,0 0-472,0 0-112,0 0-8,0 0-248,0 0-184,0 31-296,0-17-4289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6953,'0'0'2193,"0"0"-1240,0 0-183,0 0 729,0 29-171,-1-10-1102,0 17 253,2 0-1,1 0 1,12 61 0,68 221 1311,-39-162-1660,24 166-1,-66-310-141,-2-20-37,0 0-1,-1 0 1,0 1-1,0-1 1,-1 0-1,-6-12 1,-4-14-35,-8-40 70,2-2 1,4 0 0,3 0-1,4-1 1,3-151 0,6 207 9,1-1 1,1 1-1,1 0 1,0 0-1,14-35 1,-16 50 4,0 0 0,0 0 1,1 0-1,0 0 1,0 0-1,0 1 0,1 0 1,0-1-1,0 1 0,0 0 1,1 1-1,0-1 1,0 1-1,0 0 0,0 0 1,0 1-1,1 0 0,0 0 1,-1 0-1,1 0 1,1 1-1,-1 0 0,6-1 1,-8 2-2,-1 1 0,0 0 0,0 0 0,0 0 0,0 0 0,0 0 0,0 1 0,1 0 0,-1-1 0,0 1 0,0 0 0,-1 1 0,1-1 0,0 0 0,0 1 0,-1-1 0,1 1 0,0 0 0,4 4 0,-4-1 11,1 0 0,0 0 1,-1 0-1,0 0 0,0 1 0,-1-1 1,1 1-1,-1-1 0,2 12 0,0 3 70,-1 0 1,-1 0-1,-1 1 0,0-1 1,-4 27-1,1-37-54,0 0 0,-1 0 0,-1 0 0,1 0 0,-2 0 0,1-1 0,-1 0 0,0 0 1,-1 0-1,0 0 0,-1-1 0,0 0 0,-15 13 0,14-13-31,0-1 1,-1 0-1,0 0 0,-1-1 0,0 0 1,1 0-1,-2-1 0,1-1 0,0 0 1,-1 0-1,0-1 0,-21 3 1,31-6-95,0 0 0,1 0 1,-1 0-1,1 0 0,-1 0 1,0 0-1,1 0 0,-1 0 0,1 0 1,-1-1-1,1 1 0,-1 0 1,0 0-1,1-1 0,-1 1 1,1 0-1,-1-1 0,1 1 1,0 0-1,-1-1 0,1 1 1,-1-1-1,1 1 0,0-1 1,-1 1-1,1-1 0,0 1 1,-1-1-1,1 1 0,0-1 1,0 1-1,0-1 0,-1 0 0,1 1 1,0-1-1,0 1 0,0-1 1,0 0-1,0 1 0,0-1 1,0 1-1,0-1 0,0 1 1,1-1-1,-1 0 0,0 1 1,0-1-1,1 0 0,-1-6-1457,0-17-5521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10138,'0'0'1651,"0"0"-701,0 0-533,0 0 18,19 19 44,61 56 191,-76-72-632,0 0 0,0-1-1,0 0 1,1 0 0,-1 0-1,1 0 1,-1 0 0,1-1-1,-1 0 1,1 0 0,0 0-1,0-1 1,-1 0 0,1 0-1,0 0 1,0 0 0,0-1-1,-1 1 1,1-1-1,0 0 1,-1-1 0,1 1-1,-1-1 1,1 0 0,6-4-1,-5 2 24,0 1 0,0-1-1,0-1 1,-1 1-1,0-1 1,0 0 0,0 0-1,-1 0 1,1-1-1,-1 1 1,-1-1 0,1 0-1,-1 0 1,0-1-1,0 1 1,-1-1 0,1 1-1,1-11 1,0-9 197,0 0 1,-2-1-1,-1-39 1,-2 45-65,2 14-118,-2-1 0,1 0 0,-1 1 0,0 0 0,-1-1 0,0 1 0,0 0 0,0-1 0,-1 1 0,0 0 0,0 1 0,-1-1 0,0 1 0,0-1 0,-1 1 0,-5-6-1,5 8-67,1 0 0,-1 0 0,0 1 0,0 0 0,-1 0-1,1 0 1,-1 0 0,1 1 0,-1 0 0,0 0 0,0 0-1,0 1 1,0 0 0,0 0 0,0 1 0,0-1 0,0 1-1,0 1 1,0-1 0,-8 2 0,10-1-60,0 0 0,-1 0-1,1 1 1,0-1 0,0 1 0,0 0 0,0 0 0,0 0 0,0 0-1,1 1 1,-1 0 0,1 0 0,-1 0 0,1 0 0,0 0 0,0 0-1,1 1 1,-1 0 0,1-1 0,0 1 0,0 0 0,0 0 0,-3 9-1,1 1-1344,1 0 0,0 1-1,1 0 1,0 0 0,1 25-1,1-14-3728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2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10658,'0'0'2058,"0"0"-1280,0 0-586,3 20 38,14 75 780,32 98-1,-64-236-270,5 14-556,0-1 0,2-1 0,1 1 0,1-1 0,-2-46 0,8 73-167,-1 0 0,1-1 0,1 1 0,-1 0 0,0-1 0,1 1 0,0 0 0,0 0 0,0 0 0,1 0 0,-1 0 0,3-5 0,-1 7-88,-1 0 0,0 1 0,1-1-1,-1 0 1,0 1 0,1-1 0,0 1 0,-1 0 0,1 0-1,0 0 1,0 0 0,0 1 0,-1-1 0,1 1 0,0-1-1,0 1 1,0 0 0,0 0 0,4 1 0,2-1-817,0 1-1,-1-1 1,1 2 0,13 2 0,3 5-4217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78 8362,'0'0'1045,"0"0"-482,0 0 311,0 0 181,0 0-305,-15 24-81,-42 82-23,54-100-564,0 0-1,1 0 0,-1 1 1,1-1-1,1 0 1,-1 1-1,1 0 0,1-1 1,-1 1-1,1-1 0,0 1 1,0 0-1,1-1 0,0 1 1,0 0-1,1-1 1,0 0-1,0 1 0,0-1 1,1 0-1,0 0 0,0 0 1,0 0-1,1-1 1,0 1-1,0-1 0,0 0 1,1 0-1,-1 0 0,7 3 1,-3-1-67,2 0 1,-1-1-1,0-1 1,1 0-1,0 0 1,1-1-1,-1 0 0,1-1 1,-1 0-1,1 0 1,0-1-1,0-1 1,0 0-1,0 0 1,17-2-1,-22 0-22,-1 0 0,1 0 0,-1-1 0,1 1 0,-1-1 1,0 0-1,0-1 0,0 1 0,0-1 0,0 0 0,-1 0 0,1-1 0,-1 1 0,7-9 0,-5 5-158,0-1 0,0-1-1,-1 1 1,0-1 0,-1 1 0,0-2-1,6-16 1,-3-2-270,-1-1 0,-2-1 0,0 1-1,-2-48 1,-2 65 422,-3-57-194,3 66 201,-1 0 1,1 0 0,-1 0-1,1 0 1,-1 0 0,0 0-1,0 0 1,-1 0 0,1 1-1,-1-1 1,1 0 0,-1 1 0,0 0-1,0-1 1,0 1 0,0 0-1,0 0 1,-3-2 0,5 4 5,0-1 0,-1 1 0,1 0 0,0 0 0,-1 0 0,1 0 0,0 0 0,0 0 0,-1 0 0,1 0 0,0 0 0,-1 0 0,1 0 0,0 0 0,0 0 1,-1 0-1,1 0 0,0 0 0,0 0 0,-1 0 0,1 1 0,0-1 0,-1 0 0,1 0 0,0 0 0,0 0 0,0 0 0,-1 1 0,1-1 0,0 0 0,0 0 0,0 1 0,-1-1 0,1 0 1,0 0-1,0 1 0,0-1 0,0 0 0,0 0 0,0 1 0,-6 18 10,3 19 61,3-37-65,-2 55 273,1 92 937,2-135-1086,0 0 0,1 1 0,1-1 1,0 0-1,1 0 0,0 0 1,1 0-1,9 16 0,-12-25-105,1-1 0,-1 0 0,1 0 0,-1 1 0,1-2 0,0 1 0,0 0 0,0-1 0,1 1 0,-1-1 0,1 0 0,5 3 0,-7-5-11,-1 1-1,1 0 1,0-1 0,0 1-1,0-1 1,-1 0 0,1 0 0,0 0-1,0 0 1,0 0 0,0 0-1,0 0 1,-1-1 0,1 1-1,0 0 1,0-1 0,0 0 0,-1 1-1,1-1 1,0 0 0,-1 0-1,1 0 1,-1 0 0,1 0 0,-1 0-1,0-1 1,1 1 0,-1 0-1,0-1 1,1-1 0,8-14 7,-1 0 0,-1 0 0,0-1 0,-1 0 1,-1 0-1,-1-1 0,3-20 0,-1 8-550,15-42 1,-21 70 420,1 0 1,-1 0 0,0 0 0,1 0-1,0 1 1,0-1 0,0 1-1,0-1 1,0 1 0,0 0 0,4-3-1,-6 5 95,1-1 0,0 1 0,0 0 0,0 0 0,0-1 0,-1 1 0,1 0 0,0 0 0,0 0 0,0 0 0,0 0 0,0 0 0,0 0 0,0 0 0,-1 1 0,1-1 0,0 0 0,0 0 0,0 1 0,0-1 0,-1 0 0,1 1 0,0-1 0,0 1 0,-1-1 0,1 1 0,0-1 0,-1 1 0,1 0 0,0-1 1,-1 1-1,1 0 0,-1 0 0,1-1 0,-1 1 0,0 0 0,1 0 0,-1 0 0,0-1 0,1 1 0,-1 0 0,0 0 0,0 1 0,27 83 120,-23-66 23,2 0 0,0-1 1,1 0-1,10 20 0,-16-36-132,-1-1 0,1 1-1,0 0 1,0-1-1,0 1 1,0-1 0,0 1-1,0-1 1,0 0-1,1 1 1,-1-1-1,0 0 1,1 0 0,-1 0-1,1 0 1,-1 0-1,1 0 1,0 0 0,-1-1-1,1 1 1,0-1-1,-1 1 1,1-1 0,0 1-1,0-1 1,0 0-1,-1 0 1,1 0-1,0 0 1,0 0 0,0 0-1,-1-1 1,1 1-1,0-1 1,0 1 0,1-2-1,2-1-326,0 0 0,0 0-1,0-1 1,-1 1 0,0-1-1,0 0 1,0-1 0,0 1 0,6-10-1,12-23-4647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0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11146,'0'0'4521,"0"0"-3873,0 0-295,0 0 47,0 0 152,25-143-256,0 115-200,2 1 0,0 7-96,-2 11-72,0 9-616,4 13-1105,-4 18-783,-3 5-3233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3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5857,'0'0'1497,"0"0"703,0 0-576,8 134-295,-3-90-433,5-8-288,0-8-552,2-10-56,3-18-72,-5 0-1152,-3-15-4337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54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0 259 9754,'1'23'1770,"13"106"-104,42 183 1,-41-262-1469,-3-7-695,-9-24-3016,-8-79-2949,3 47 6584,0 0 0,1-1 0,0 1 0,1 0 0,0-1 0,1 1 0,1 0 0,4-18 0,-4 27-50,-1 1 0,1 0-1,0 0 1,0 0 0,0 0-1,1 0 1,-1 0 0,1 0 0,-1 1-1,1-1 1,0 1 0,0 0-1,0 0 1,1 0 0,-1 0-1,0 0 1,1 1 0,-1 0 0,7-2-1,2 0 830,0 1 0,0 0 0,1 1 0,18 0 0,-29 1-817,0 1 0,1-1 0,-1 1 0,0-1 0,0 1 0,0 0 0,0 0 0,0 0 1,0 0-1,0 0 0,-1 1 0,1-1 0,0 0 0,-1 1 0,1-1 0,-1 1 0,1 0 0,-1 0 0,0-1 0,1 1 0,0 2 0,23 50 630,-15-30-239,-5-15-386,-1-1 0,1 0 0,1 0 0,0 0 0,0-1-1,0 0 1,1 0 0,0-1 0,0 1 0,16 9 0,-20-15-81,-1 1 0,1-1 1,0 1-1,0-1 0,0 0 0,0 0 0,0-1 0,0 1 0,0-1 0,0 1 1,0-1-1,0 0 0,1 0 0,-1 0 0,0-1 0,0 1 0,0-1 0,0 0 1,0 0-1,0 0 0,0 0 0,0 0 0,-1 0 0,1-1 0,0 0 0,-1 1 1,1-1-1,-1 0 0,1 0 0,-1 0 0,0-1 0,0 1 0,0 0 0,0-1 0,0 0 1,1-4-1,4-3-12,-1-1 1,0-1-1,-1 1 0,0-1 1,-1 0-1,-1 0 1,0 0-1,2-16 1,-1-10-18,-1-53 0,-3 91 20,-5 85-6,2-59 37,1 0 1,2 1 0,4 41 0,-4-67-28,0 1-1,0-1 1,0 1 0,0-1-1,0 0 1,1 1 0,-1-1-1,0 0 1,1 0-1,-1 1 1,1-1 0,0 0-1,-1 0 1,1 0 0,0 1-1,0-1 1,0 0-1,0 0 1,0 0 0,0 0-1,0-1 1,0 1 0,0 0-1,0 0 1,0-1 0,1 1-1,-1 0 1,0-1-1,0 1 1,1-1 0,-1 0-1,0 1 1,1-1 0,-1 0-1,1 0 1,-1 0-1,2 0 1,0-1-2,0 1 0,-1-1 0,1 0 0,0 0 0,-1 0 0,1-1 0,0 1 0,-1-1 0,1 1 0,-1-1-1,0 0 1,0 0 0,1 0 0,-1 0 0,-1 0 0,3-3 0,18-30-435,-18 25 93,2 1 0,0 0 0,13-17 0,-18 26 316,-1-1-1,0 1 0,1-1 0,-1 1 1,1-1-1,-1 1 0,1-1 1,-1 1-1,1-1 0,-1 1 0,1 0 1,0-1-1,-1 1 0,1 0 0,0-1 1,-1 1-1,1 0 0,0 0 0,-1 0 1,1 0-1,0 0 0,-1 0 1,1 0-1,0 0 0,-1 0 0,1 0 1,0 0-1,-1 0 0,1 0 0,0 0 1,-1 1-1,1-1 0,0 0 0,-1 1 1,1-1-1,-1 0 0,1 1 1,0-1-1,-1 0 0,1 1 0,-1-1 1,1 1-1,-1-1 0,0 1 0,1 0 1,-1-1-1,1 1 0,-1 1 1,16 39 136,-10-23-138,-5-16 33,0 1 0,0-1 0,0 0 0,0 0 0,0 1 0,1-1-1,-1 0 1,1 0 0,-1-1 0,1 1 0,0 0 0,0 0 0,-1-1 0,1 1 0,0-1 0,1 0-1,-1 1 1,0-1 0,0 0 0,1 0 0,-1-1 0,0 1 0,1 0 0,-1-1 0,1 1 0,-1-1-1,0 0 1,1 0 0,-1 0 0,1 0 0,-1 0 0,1-1 0,-1 1 0,1-1 0,-1 1 0,0-1-1,1 0 1,-1 0 0,0 0 0,0 0 0,0-1 0,0 1 0,0 0 0,0-1 0,0 0-1,0 1 1,0-1 0,-1 0 0,1 0 0,-1 0 0,1 0 0,-1 0 0,0 0 0,0 0 0,0-1-1,0 1 1,0 0 0,1-4 0,2-8-403,-1-1-1,0 0 0,0-1 1,-2 1-1,0 0 1,-2-30-1,1 37 97,-1 0-1,0 0 0,0 0 1,-1 0-1,0 1 1,0-1-1,-1 0 0,0 1 1,0 0-1,-1-1 1,0 1-1,0 1 0,0-1 1,-9-9-1,12 15 239,0 0 0,1 0 0,-1 1 0,0-1-1,1 0 1,-1 0 0,0 1 0,0-1 0,0 0-1,0 1 1,0-1 0,0 1 0,0-1 0,0 1-1,0 0 1,0-1 0,0 1 0,0 0 0,0 0-1,0-1 1,0 1 0,0 0 0,0 0 0,0 0-1,0 1 1,0-1 0,0 0 0,0 0-1,0 0 1,0 1 0,-2 0 0,2 0 114,0 1 0,0 0 0,-1-1 0,1 1 0,0 0 0,0 0 0,1 0 0,-1 0 0,0 0 0,1 0 0,-1 0 0,1 0 0,0 0 0,-1 3 0,0 8 523,1-1 0,1 1-1,-1 0 1,5 16-1,-3-22-514,1 0 0,0 0 0,0 0 0,1-1 0,0 1 0,0-1 0,1 0 0,-1 0-1,1 0 1,1-1 0,-1 0 0,1 0 0,0 0 0,0-1 0,0 0 0,1 0 0,-1 0 0,1-1-1,0 0 1,0 0 0,0-1 0,0 0 0,1 0 0,-1 0 0,1-1 0,-1 0 0,1-1 0,-1 0-1,11-1 1,-14 1-55,-1-1 0,0 1-1,1-1 1,-1 0-1,0 0 1,0 0-1,0 0 1,1-1 0,-1 1-1,-1-1 1,1 0-1,0 0 1,0 0 0,-1 0-1,1 0 1,3-4-1,-2 0 2,0 1-1,0-1 1,-1 0 0,1 0-1,-1-1 1,-1 1 0,4-11-1,0-7 226,-1 1 0,-2-1 0,2-39 0,-3 15 268,-3-1 1,-1 0-1,-3 1 1,-20-91-1,18 104-505,6 25-26,-1 0 0,0 0 1,-1 1-1,0-1 0,0 1 0,-6-11 0,9 20 30,0 0 0,0 0 0,0 0 0,0 0 1,0 0-1,-1 0 0,1 0 0,0 0 0,0 0 0,0-1 0,0 1 0,0 0 0,0 0 0,-1 0 1,1 0-1,0 0 0,0 0 0,0 0 0,0 0 0,0 0 0,0 0 0,-1 0 0,1 0 0,0 0 1,0 0-1,0 0 0,0 0 0,0 0 0,0 0 0,-1 0 0,1 0 0,0 0 0,0 1 0,0-1 1,0 0-1,0 0 0,0 0 0,0 0 0,-1 0 0,1 0 0,0 0 0,0 0 0,0 0 0,0 1 1,0-1-1,0 0 0,0 0 0,0 0 0,0 0 0,0 0 0,0 0 0,0 1 0,0-1 0,0 0 1,0 0-1,0 0 0,0 0 0,0 0 0,0 0 0,0 1 0,0-1 0,0 0 0,0 0 0,0 0 1,0 0-1,0 0 0,0 1 0,-3 14-81,-5 62 674,4 0 1,3 0-1,10 90 1,-3-118-616,2-1 1,2-1-1,2 0 1,3 0 0,1-1-1,27 53 1,-20-54-3248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1 487 7042,'0'0'2148,"0"0"-996,0 0-73,0 0 75,0 0-25,0 0-37,7-22-370,-1 2-633,6-14 91,-2-1 0,-2-1-1,5-38 1,-10 21-60,-6-93 0,3 141-120,-1 0 0,1 0 0,-1 0 0,-1 0 0,1 1 0,0-1-1,-1 0 1,0 0 0,0 1 0,-1-1 0,1 1 0,-5-6 0,5 59-572,5-11 568,1-1 0,3 1 0,1-1 0,15 43 0,3 17 16,4 35 56,22 236 1,-51-354-251,0-10-1167,-1-10-1669,0-8-3138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1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5633,'0'0'1599,"0"0"-581,0 0 13,0 0 90,0 0-422,9 22-314,33 67 286,-39-84-582,0 0-1,0 0 1,1 0-1,0-1 1,0 0 0,0 0-1,0 0 1,1 0-1,-1 0 1,1-1-1,0 0 1,0 0-1,0 0 1,1-1-1,7 3 1,0-2 96,0 0 0,0-1 1,0 0-1,19 0 0,-29-2-165,10 1 88,-1-2 0,1 1 0,-1-2 0,1 1 0,-1-2 0,0 1 0,0-2 0,0 0 0,20-9 0,-25 9-40,0 0-1,-1 0 1,0 0 0,1-1-1,-1 1 1,-1-2 0,1 1-1,-1-1 1,0 1 0,0-1-1,-1-1 1,0 1 0,0-1 0,0 0-1,-1 0 1,0 0 0,3-9-1,-5 12-20,1 0 0,-1 0 0,0-1 0,-1 1 0,1 0 0,-1 0 0,0-1 0,0 1 0,0 0 0,0 0 0,-1-1-1,0 1 1,0 0 0,0 0 0,0 0 0,-1 0 0,1 0 0,-1 0 0,0 0 0,0 1 0,-1-1 0,1 1 0,-1-1 0,1 1 0,-1 0 0,-4-3 0,-2-1 18,0 2 1,0 0 0,0 0 0,-1 0 0,1 1 0,-1 1-1,0-1 1,0 2 0,-19-4 0,15 4-55,1 0-1,0 1 1,0 0 0,-1 1-1,1 1 1,0 0 0,0 1 0,0 0-1,-16 5 1,23-5-35,0 0-1,1 1 1,-1-1 0,1 1-1,0 1 1,0-1 0,0 1-1,0 0 1,0 0 0,1 0 0,0 0-1,0 1 1,0 0 0,0 0-1,1 0 1,0 0 0,0 1-1,0-1 1,1 1 0,0 0 0,0-1-1,-2 12 1,1 3-1078,1-1 1,0 34-1,2-15-4443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2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0 1216,'0'0'5657,"0"0"-3760,0 0-949,-21 21 119,-67 70-260,82-83-685,0-1 0,0 1 0,0 1 0,1-1 0,0 1 0,1-1 0,0 1 1,0 1-1,1-1 0,-4 19 0,5-11 160,1 0 0,1 0 0,0 0 1,3 19-1,-3-31-212,1 3 11,1 0-1,0 0 0,0-1 1,0 1-1,1 0 0,0-1 0,1 1 1,0-1-1,0 0 0,0 0 0,1-1 1,0 1-1,0-1 0,1 0 1,0 0-1,0-1 0,0 1 0,0-2 1,1 1-1,0-1 0,0 0 1,0 0-1,16 5 0,-4-2-60,1 0 0,0-2 0,0 0 0,1-1 0,-1-2 0,1 0-1,-1-1 1,29-2 0,-38 0-4,0-1 0,0 0 0,0-1 1,0 0-1,0-1 0,-1 0 0,0-1 0,0 0 0,0 0 0,0-1 0,-1-1 0,0 1 0,0-1 0,-1-1 1,0 0-1,12-15 0,-14 16 14,-1 0 0,0-1 1,0 1-1,-1-1 1,0-1-1,0 1 0,-1 0 1,0-1-1,-1 0 0,0 1 1,0-1-1,-1 0 0,0 0 1,0 0-1,-1 0 1,0-1-1,-1 1 0,0 0 1,0 0-1,-1 1 0,-4-13 1,1 10 12,0 0-1,-1 1 1,0 0 0,-1 0 0,0 1 0,0 0 0,-1 0 0,0 1 0,-1-1-1,0 2 1,0-1 0,-1 2 0,0-1 0,-11-5 0,8 5-2,1 1 1,-1 0-1,0 1 1,0 0-1,-1 1 0,1 1 1,-1 0-1,0 1 1,0 0-1,0 1 1,-22 1-1,33 1-56,-1 0 1,1 0-1,0 0 0,-1 1 0,1-1 1,0 1-1,0-1 0,0 1 1,1 0-1,-1 0 0,0 0 0,1 1 1,-1-1-1,1 1 0,0-1 1,-1 1-1,1 0 0,1 0 1,-1 0-1,0 0 0,1 0 0,-1 0 1,1 0-1,0 1 0,0-1 1,0 6-1,-3 7-269,1 0 0,1 1 0,1 31 1,1 3-2287,2-8-2834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2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11106,'0'0'4593,"0"0"-3913,0 0-551,0 0-81,0 0-48,0 0-409,0 0-1183,8 0-720,-3-16-5322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3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58 130 8386,'0'0'1830,"0"0"-1052,0 0-582,0 0-50,0 0 429,1 25 161,5 79 40,-4-87-634,1-1 0,0 0 0,1 0 0,0 0-1,2 0 1,0 0 0,0-1 0,2 0 0,-1-1 0,2 1 0,0-2 0,1 1 0,0-1 0,1-1 0,1 0 0,0 0 0,0-1 0,20 13-1,-24-18-89,0-1 0,0 0 0,0-1 0,1 0-1,0 0 1,-1 0 0,1-1 0,0-1 0,1 0-1,-1 0 1,0-1 0,1 0 0,-1 0-1,1-1 1,-1 0 0,0-1 0,1 0 0,-1-1-1,0 0 1,1 0 0,-1-1 0,0 0 0,-1 0-1,1-1 1,-1 0 0,1-1 0,-1 0 0,-1 0-1,1-1 1,-1 0 0,0 0 0,0-1-1,0 0 1,-1 0 0,9-13 0,-7 4-33,0 0 1,-1-1-1,0 0 1,-2 0-1,0-1 1,0 1-1,-2-1 1,0 0-1,-2 0 1,1 0-1,-2 0 1,-3-24-1,2 33 34,-1-1 0,0 1-1,0-1 1,-1 1 0,-1 0-1,1 0 1,-1 0 0,-1 0-1,0 1 1,0 0 0,-1 0 0,0 0-1,0 1 1,0 0 0,-1 0-1,-1 0 1,1 1 0,-1 0-1,0 0 1,-11-5 0,3 1 0,-1 2 1,0 0 0,-1 0-1,1 2 1,-1 0 0,0 1-1,-1 1 1,1 0 0,-32-1-1,35 5-111,1 0-1,-1 1 1,1 0-1,-1 1 0,1 1 1,-1 0-1,1 1 1,-16 7-1,22-7-14,0 0-1,0 1 1,0 0 0,0 1-1,1-1 1,0 1 0,0 1 0,1-1-1,0 1 1,0 1 0,0-1-1,1 1 1,-9 16 0,10-13-335,0 0 0,1 0 0,1 0 0,-1 0 0,2 0 1,0 0-1,0 1 0,1-1 0,0 0 0,3 21 0,4 9-4206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3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10778,'0'0'1834,"0"0"-259,0 0-445,0 0-146,0 0-349,0 0-283,12-7-150,13 0-184,1 1-1,-1 1 0,1 1 0,0 1 0,0 2 0,41 2 0,-36-1 25,6 0-25,-5-1-21,0 2 0,39 5 0,-63-5 10,0 0 1,0 1-1,0 0 0,0 1 0,-1 0 1,1 0-1,-1 1 0,1-1 1,-1 1-1,-1 1 0,1 0 1,0 0-1,10 11 0,-15-13 0,0 0 0,0 0 0,0 1 1,0-1-1,0 1 0,-1-1 0,1 1 0,-1 0 0,0 0 0,-1-1 0,1 1 1,0 0-1,-1 0 0,0 0 0,0 0 0,0 0 0,-1 0 0,1-1 0,-1 1 1,0 0-1,0 0 0,0 0 0,0-1 0,-1 1 0,0-1 0,0 1 0,-3 4 1,-6 10 17,-1 1 1,-2-2 0,-24 27 0,25-30-9,-183 186 24,194-198-42,1 0 0,-1-1 0,1 1 0,-1 0 0,1 0 0,0 0 0,0 0 1,0 0-1,0 0 0,0 0 0,0 0 0,1 0 0,-1 0 0,1 0 0,-1 1 0,1-1 0,0 0 0,0 0 0,0 1 0,0-1 1,0 0-1,1 0 0,-1 1 0,1-1 0,-1 0 0,2 3 0,0-3 0,-1 0 0,1 0 0,0 0 0,-1 0 0,1 0-1,0-1 1,0 1 0,0-1 0,0 1 0,0-1 0,1 0 0,-1 0 0,0 0 0,1 0 0,-1 0 0,1 0-1,-1-1 1,1 1 0,-1-1 0,1 0 0,-1 0 0,5 0 0,48 0 33,-20-2 73,0 2 0,-1 2 1,1 1-1,46 10 0,-60-9-849,0 0 0,0-2 0,0-1 0,27-1 0,-23 0-2237,12 0-3978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42 13531,'0'0'1802,"0"0"-1018,0 0-183,0 0 150,0 0-388,-23-7-83,-69-21-153,87 27-116,-1-1 1,1 1-1,-1 0 1,1 0-1,-1 1 1,1-1-1,-1 1 1,1 1-1,-1-1 1,1 1 0,-1 0-1,1 0 1,0 0-1,-10 5 1,11-4-10,0 0 1,0 1-1,0 0 1,0 0 0,1 0-1,-1 0 1,1 1-1,0-1 1,0 1-1,0 0 1,1 0 0,-1 0-1,-2 8 1,-1 4-27,1 0 1,1 0 0,1 0-1,0 0 1,1 1 0,1 0 0,0 19-1,2-31 21,0 0 0,-1 0 0,1-1 0,1 1 0,-1 0 0,1-1 0,0 1 0,0-1 0,0 0 1,0 1-1,1-1 0,0 0 0,0-1 0,0 1 0,0 0 0,1-1 0,-1 0 0,1 0 0,0 0 0,0 0 0,0 0 0,0-1 0,0 0 0,1 0 0,-1 0 0,1 0 0,-1-1 0,1 1 0,8 0 0,-6 0-12,1-1 0,-1 0 1,0 0-1,1 0 0,-1-1 0,0 0 0,1-1 1,-1 1-1,1-1 0,-1-1 0,0 0 0,0 0 1,0 0-1,0-1 0,0 1 0,0-2 0,-1 1 0,1-1 1,6-6-1,-4 0-14,0-1 0,-1 0 1,-1 0-1,0-1 0,0 1 0,-1-2 0,-1 1 1,0-1-1,5-20 0,-9 30 29,4-3 17,-2 13 26,2 25 71,-3-21-70,59 286 419,0 1-99,-42-180-517,-13-105 174,-1-10-1338,-1-9-3294,-1-11-3273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4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7274,'0'0'1875,"0"0"62,0 0-279,0 0-214,27 1-418,201 7 1126,-34-19-548,1 0-2119,-192 11-1665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0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1664,'0'0'8302,"0"0"-4866,0 0-1888,0 0-629,0 0-188,0 0-469,9 12 117,7 14-8,-1 1 0,-2 1 0,21 56 0,-23-44-139,-7-24-165,0 0 0,1 0 0,0 0-1,2 0 1,0-1 0,0 0 0,14 18 0,-21-32-67,0-1-1,1 0 0,-1 1 1,0-1-1,0 1 0,1-1 1,-1 0-1,0 1 1,0-1-1,1 0 0,-1 1 1,1-1-1,-1 0 0,0 0 1,1 1-1,-1-1 1,0 0-1,1 0 0,-1 1 1,1-1-1,-1 0 0,1 0 1,-1 0-1,1 0 1,-1 0-1,0 0 0,1 0 1,-1 0-1,1 0 0,-1 0 1,1 0-1,-1 0 1,1 0-1,-1 0 0,1 0 1,-1-1-1,0 1 0,1 0 1,-1 0-1,1 0 1,-1-1-1,0 1 0,1 0 1,-1-1-1,0 1 1,1 0-1,-1-1 0,0 1 1,1 0-1,-1-1 0,0 0 1,9-22-2,-9 23 3,18-110-29,-14 76-61,2 0 0,0 1 0,14-38 0,-19 69 85,-1 0 1,1 1-1,0-1 1,-1 0-1,1 1 1,0-1-1,0 1 1,0-1-1,0 1 0,0-1 1,1 1-1,-1-1 1,0 1-1,1 0 1,-1 0-1,3-2 1,-4 3 8,1 0 1,0 0-1,0 0 1,-1 0-1,1 0 1,0 0-1,0 0 1,-1 0-1,1 0 1,0 1-1,0-1 1,-1 0-1,1 0 1,0 1-1,-1-1 1,1 0-1,0 1 1,-1-1-1,1 1 1,-1-1-1,1 1 1,0-1-1,-1 1 1,1-1-1,0 2 1,4 5 36,-1 0 0,0 0 1,0 0-1,-1 0 1,4 11-1,4 15-56,-3-8 139,2 0 0,0-1 0,1 0 0,20 30 0,-29-49-198,1-1 0,0 0 0,0 0 1,1 0-1,-1 0 0,1-1 0,0 1 1,0-1-1,0 0 0,0 0 0,0 0 0,1-1 1,-1 0-1,1 0 0,0 0 0,0 0 0,0-1 1,0 1-1,0-1 0,0-1 0,0 1 0,0-1 1,0 1-1,0-2 0,0 1 0,0 0 0,0-1 1,8-2-1,27-17-4480,-7-8-4501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5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7466,'0'0'2428,"0"0"-974,0 0-31,0 0-95,0 0-245,0 0-460,1 10-293,29 148 371,12 98 171,-22 74-492,-20-329-420,0-1 0,0 1 0,0-1 0,0 0 0,0 1 1,0-1-1,0 0 0,1 1 0,-1-1 0,0 1 0,0-1 0,0 0 0,0 1 1,0-1-1,1 0 0,-1 1 0,0-1 0,0 0 0,0 1 0,1-1 0,-1 0 0,0 0 1,1 1-1,-1-1 0,0 0 0,1 0 0,-1 1 0,0-1 0,1 0 0,-1 0 1,0 0-1,1 0 0,-1 0 0,0 1 0,1-1 0,-1 0 0,1 0 0,-1 0 0,0 0 1,1 0-1,-1 0 0,1 0 0,14-10-4961,-6-5 38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6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18 120 4441,'0'0'1522,"0"0"-151,-1 23 6,0 77 31,1-87-1258,1 0-1,0 0 0,0-1 0,1 1 0,1 0 0,1-1 0,-1 0 0,2 0 0,0 0 1,0 0-1,1-1 0,0 1 0,1-2 0,1 1 0,-1-1 0,2 0 0,-1 0 0,19 14 0,-15-15-69,0 0 0,0-2 0,1 1 0,0-2 0,0 0 0,1 0 0,-1-1 0,1-1 0,0 0 0,1-1 0,-1 0 0,1-2 0,-1 1 0,1-2 0,16-1 0,-24 0-22,1 0-1,-1-1 0,0 0 1,0 0-1,-1 0 0,1-1 0,0 0 1,-1-1-1,0 1 0,0-1 0,0 0 1,0-1-1,0 1 0,-1-1 1,0 0-1,0-1 0,0 1 0,-1-1 1,0 0-1,0 0 0,0 0 1,-1-1-1,0 1 0,4-15 0,-1 3 60,0 0 0,-2 0 0,0 0 0,-2-1 0,1 1 0,-2-1 0,-1 0 0,-3-31 0,1 39-42,0 1 1,-1-1-1,0 1 1,0 0-1,-1 0 1,-1 0-1,0 0 1,0 1-1,-1 0 0,0 0 1,0 0-1,-1 1 1,-1 0-1,1 1 1,-1-1-1,0 1 1,-1 1-1,1-1 1,-14-6-1,7 5-23,0 1 0,0 0 1,-1 1-1,0 0 0,0 1 0,0 1 0,-1 1 0,0 1 1,1 0-1,-1 1 0,-28 1 0,38 1-72,0 0 1,0 1-1,0 0 1,0 0-1,0 1 0,1-1 1,-1 1-1,1 1 0,0-1 1,0 1-1,0 0 1,0 1-1,1-1 0,0 1 1,0 0-1,0 1 0,0-1 1,1 1-1,0 0 1,-6 12-1,2-4-638,2 0 0,-1 1 0,2 1 0,0-1 0,1 0 0,1 1 1,0 0-1,-1 18 0,3 4-5100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6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97 9866,'0'0'1498,"0"0"-953,0 0-301,0 0 194,-5 21 206,1-6-507,-1 0 54,0 1 0,1 0-1,1 0 1,1 1 0,1-1 0,0 1 0,1-1 0,3 27 0,1-28-110,1-1 1,0 1 0,1-1-1,1 0 1,1-1-1,0 0 1,0 0-1,1 0 1,1-1-1,0-1 1,0 1-1,1-2 1,1 1 0,0-2-1,22 15 1,-22-16-62,1-1 1,0 0 0,0-1 0,1 0-1,0-1 1,-1-1 0,2 0 0,-1-1 0,0 0-1,1-1 1,-1-1 0,1 0 0,0-1-1,-1 0 1,1-2 0,24-4 0,-33 4 4,1-1 0,-1 0 0,0 0 0,0-1 0,0 0 0,-1 0 0,1 0 0,-1-1 0,0 0-1,0 0 1,0 0 0,-1 0 0,0-1 0,0 0 0,0 0 0,-1 0 0,0 0 0,0 0 0,0-1 0,-1 1 0,0-1 0,2-11 0,0-2 84,0 0-1,-2 0 0,0-1 0,-1 1 0,-1 0 1,-5-33-1,3 42-63,-1 0 1,-1 0-1,0 1 1,0-1 0,-1 1-1,0 0 1,-1 0-1,0 1 1,-1 0-1,0 0 1,0 0-1,-1 1 1,0 0-1,0 1 1,-18-13 0,5 5 51,-1 1 1,0 2 0,-1 0-1,0 1 1,-46-15 0,59 23-100,-1 0 1,1 1-1,0 0 1,-1 0-1,0 1 1,1 0-1,-1 1 1,1 1-1,-1-1 0,-20 5 1,27-3-49,-1 0 0,1 0 0,0 0 0,-1 0 0,1 0 1,0 1-1,1 0 0,-1 0 0,0 0 0,1 0 0,0 1 0,-1-1 0,2 1 0,-1 0 0,0 0 0,1 0 1,-1 0-1,1 0 0,0 0 0,1 1 0,-1-1 0,1 1 0,0-1 0,0 1 0,0 0 0,0 7 1,-1 72-4396,2-52-1139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7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99 158 9458,'0'0'1104,"0"0"-578,0 0-308,0 21 293,1 69 44,0-82-516,1-1 0,-1 1 0,1-1-1,1 0 1,-1 0 0,1 0 0,0 0 0,1 0 0,0-1 0,0 0-1,0 1 1,1-1 0,0-1 0,0 1 0,0-1 0,1 0 0,0 0-1,0 0 1,0-1 0,0 0 0,1 0 0,0-1 0,-1 0 0,1 0-1,0 0 1,1-1 0,-1 0 0,0-1 0,1 1 0,-1-1-1,1-1 1,-1 0 0,1 0 0,-1 0 0,1-1 0,9-1 0,-13 0 25,1 0 1,-1 0 0,0 0 0,0-1-1,0 0 1,0 1 0,0-1 0,0 0-1,-1-1 1,1 1 0,-1-1 0,0 0-1,0 1 1,0-1 0,-1-1 0,0 1-1,1 0 1,-1 0 0,-1-1 0,1 0-1,-1 1 1,2-9 0,2-7 144,-1 1-1,-2-1 1,0-1 0,0-21-1,-2 28-8,0 0 0,-1 0 0,0 0 0,-1 0 0,-1 0 0,-6-20 0,6 29-127,1 0-1,-1 0 1,0 0 0,0 0 0,0 0 0,0 1-1,-1-1 1,0 1 0,0 0 0,0 0 0,-1 0 0,1 1-1,-1 0 1,0 0 0,0 0 0,0 0 0,0 1 0,-11-4-1,9 3-73,-1 1-1,0 0 0,0 0 0,0 1 0,0 0 0,0 0 0,0 1 0,0 0 1,0 0-1,0 1 0,0 0 0,0 0 0,0 1 0,0 0 0,0 1 1,1 0-1,-1 0 0,1 0 0,0 1 0,0 0 0,0 0 0,0 1 0,1 0 1,-8 8-1,4-3-240,1 1 0,0 0 0,1 0 0,0 1-1,1 0 1,0 1 0,1-1 0,1 1 0,0 1 0,0-1 0,1 1 0,1-1 0,-2 16 0,0 21-3308,5-4-3709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7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 10970,'0'0'2377,"0"0"-1281,-54 138 40,29-78 41,3-3-377,2 1-304,0-7-496,5-2 72,1-4-72,4-10-8,2-6-96,6-9 104,2-13-720,0-7-1433,2 0-3704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7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12515,'0'0'2108,"0"0"-1222,0 0-658,0 24-119,0 78 251,0-93-317,0 0-1,1 0 1,0 0 0,0 0-1,1-1 1,1 1-1,-1 0 1,1-1 0,0 1-1,1-1 1,0 0-1,1 0 1,-1-1 0,1 1-1,1-1 1,0 0 0,0-1-1,0 1 1,0-1-1,1 0 1,0-1 0,1 0-1,-1 0 1,13 6-1,-8-6-5,0 1 0,0-2 0,1 0 0,0-1 0,-1 0 0,2-1 0,-1 0 0,0-1 0,0 0 0,0-1 0,0-1 0,1 0 0,-1-1 0,23-6 0,-27 5-17,1-1 0,-1 0 0,-1-1-1,1 0 1,-1-1 0,0 1 0,0-2-1,0 1 1,-1-1 0,0 0 0,-1 0-1,12-16 1,-14 17 49,0 0 0,0 0-1,-1-1 1,0 1 0,0-1 0,0 1-1,-1-1 1,0 0 0,0 0 0,-1 0-1,0 0 1,0 0 0,0 0 0,-1 0-1,0-1 1,-1 1 0,0 0 0,-3-13-1,2 16-27,0-1 1,0 1-1,-1 0 0,0 0 0,0 0 0,0 0 0,0 0 0,-1 1 0,1-1 0,-1 1 0,0 0 0,0 0 0,0 0 0,-1 1 0,1-1 0,0 1 0,-1 0 0,0 0 0,1 1 0,-1-1 0,0 1 0,-5 0 0,-10-3 35,-1 1 0,1 1 0,-1 1 0,-21 2-1,32 0-118,0 1 0,0 0-1,0 0 1,0 1 0,0 0 0,0 1-1,1 0 1,-1 0 0,1 1-1,0 1 1,1-1 0,-1 1-1,1 1 1,0 0 0,-12 14-1,-3 5-1058,2 1 0,1 1 0,-23 43 0,14-21-5203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19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0 631 9514,'0'0'1779,"0"0"-1087,0 0-252,0 0 244,0 0 226,0 0 88,8-22-301,88-296 685,-88 270-1395,-1 0 1,-2 0 0,-3 0 0,-3-50-1,78 822-57,-70-472-2296,-2-279-991,-4-8-3987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0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 7938,'0'0'2076,"0"0"-885,0 0-196,0 0-248,0 0-31,0 0-248,-12 11-288,-4 3-131,2 1 1,0 1-1,1 0 0,0 1 1,-19 35-1,19-25 61,1 1-1,1 1 1,1-1 0,2 2-1,1-1 1,1 1-1,1 0 1,2 1 0,1-1-1,4 58 1,0-77-102,1 0 0,0 0 1,0 0-1,1-1 0,0 0 1,1 0-1,0 0 0,0 0 1,1-1-1,0 0 0,1 0 1,0 0-1,1-1 0,0 0 0,0-1 1,0 1-1,1-2 0,0 1 1,1-1-1,-1-1 0,16 8 1,-5-4-7,0-1 1,1-1 0,0-1-1,0-1 1,0 0 0,0-2-1,1 0 1,-1-2-1,1 0 1,23-3 0,-39 1 8,0 1-1,-1-2 1,1 1 0,0-1 0,-1 0 0,0 0 0,1 0-1,-1-1 1,0 0 0,0 0 0,0 0 0,-1-1 0,1 1 0,-1-1-1,0 0 1,0 0 0,0-1 0,-1 1 0,1-1 0,-1 0-1,0 0 1,0 0 0,-1 0 0,0 0 0,0-1 0,0 1-1,0-1 1,-1 0 0,0 1 0,1-9 0,-1 5 38,0-1 1,-1 1-1,0-1 1,0 1-1,-1-1 0,0 1 1,-1 0-1,0-1 1,0 1-1,-1 0 0,0 0 1,-1 0-1,0 0 1,0 1-1,-1 0 1,0 0-1,-11-13 0,9 14-9,-1 0-1,1 0 1,-2 1 0,1 0-1,-1 0 1,0 1-1,0 0 1,0 1-1,-1 0 1,0 1 0,1 0-1,-1 0 1,0 1-1,-1 0 1,1 1-1,0 0 1,-16 1 0,23 0-40,0 0 1,0 1 0,-1-1 0,1 1 0,0 0-1,0 0 1,0 0 0,0 0 0,0 1 0,0-1-1,0 1 1,1-1 0,-1 1 0,1 0 0,-1 0 0,1 1-1,-4 3 1,1 0-5,1 0 0,0 0 0,1 0 0,-1 1 0,1 0 0,1-1 1,-4 12-1,1 4-515,1 0 1,1 1 0,0-1-1,2 24 1,2 7-3963,5-8-4432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0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12707,'0'0'4481,"0"0"-3865,0 0-392,0 0-216,0 0-16,0 0-64,0 0-424,22 32-1097,-9-32-3424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0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39 11178,'0'0'1205,"0"0"-764,-8 20-226,6-16-217,-10 28 266,1-1-1,2 1 0,1 1 0,-6 47 1,12-46-143,0 0 1,3 1-1,1-1 1,1 1-1,9 37 1,-9-61-109,0 0 0,1 0 0,0 0 0,0-1 0,1 1 0,1-1-1,0 0 1,0-1 0,1 1 0,0-1 0,0-1 0,1 1 0,1-1 0,-1-1 0,1 1 0,0-2 0,1 1 0,0-1 0,12 6 0,-16-9-17,1 0 0,0-1 0,-1 1 0,1-1 1,0-1-1,0 1 0,1-1 0,-1 0 0,0-1 0,0 0 0,0 0 0,1 0 1,-1-1-1,0 0 0,0 0 0,0-1 0,0 0 0,0 0 0,0-1 0,-1 0 0,1 0 1,-1 0-1,0-1 0,0 0 0,0 0 0,0-1 0,-1 0 0,1 0 0,-1 0 1,-1 0-1,1-1 0,5-8 0,0-3-10,-1 0 0,0-1 0,-1 0 0,-1 0 0,-1-1 0,-1 0 1,0 0-1,2-22 0,-2-8 94,-3 1 1,-3-55-1,0 88 108,-1 0 0,-1 1 0,0-1 0,-1 1 0,-1-1 0,0 1 0,-1 0 0,-1 1 0,0 0 0,0 0 0,-1 0 0,-12-13 0,16 21-109,-1-1 0,0 1-1,-1 0 1,1 1 0,-1-1-1,0 1 1,0 0 0,-1 0 0,1 1-1,-1 0 1,-12-4 0,13 6-73,1 0 0,-1 0 0,0 1 0,1-1 0,-1 1 0,0 1 1,0-1-1,1 1 0,-1 0 0,1 0 0,-1 1 0,1 0 0,-1 0 0,1 0 0,0 0 1,-9 7-1,3-2-37,0 1 0,1 0 0,0 1 0,1 0 0,0 1 0,1-1 0,0 2 0,0-1 0,1 1 0,0 0 0,-9 23 0,8-15-798,1 1 1,1 0-1,1-1 1,0 2-1,2-1 0,-2 38 1,4-12-5638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0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30 245 11042,'0'0'1569,"0"0"-548,0 0 176,0 0 236,0 0-510,0 0-208,18 14-368,0-1-315,0-1 0,28 14 1,-44-25-25,1 0 0,-1-1-1,0 1 1,1-1 0,-1 1 0,1-1 0,-1 0-1,0 0 1,1 0 0,-1-1 0,1 1 0,-1 0-1,0-1 1,1 1 0,-1-1 0,0 0 0,0 0-1,1 0 1,-1 0 0,0 0 0,0-1 0,0 1-1,0-1 1,0 1 0,-1-1 0,1 1 0,2-4-1,2-3 13,0 1-1,-1-1 0,1 0 0,5-15 1,-6 14-15,-1 0-1,-1 0 1,0 0 0,0 0 0,-1-1 0,0 1 0,-1-1 0,0 0 0,0 1-1,-1-1 1,-1 0 0,1 0 0,-4-15 0,2 20-11,1 0 1,-1 1 0,1-1-1,-1 0 1,-1 1 0,1 0-1,-1 0 1,1-1-1,-1 2 1,0-1 0,-1 0-1,1 0 1,-1 1-1,1 0 1,-1 0 0,0 0-1,0 0 1,-1 1-1,1-1 1,0 1 0,-1 0-1,0 0 1,1 1 0,-1 0-1,0-1 1,0 1-1,0 1 1,-5-1 0,5 0-3,1 1 1,-1 0 0,0 0 0,1 0-1,-1 0 1,0 1 0,1 0 0,-1 0 0,1 0-1,-1 0 1,1 1 0,0 0 0,0 0-1,-1 0 1,-4 3 0,5-1 6,0 0 0,0 0 0,0 1 0,0-1 0,1 1 0,0 0 0,-1 0 0,2 0 0,-1 0 0,1 1 0,-4 10 0,1-2 15,1 1 0,0 0 1,2 0-1,-1 0 0,2 0 1,0 0-1,0 1 1,2-1-1,0 0 0,0 1 1,2-1-1,6 25 0,-4-28 2,-1 0-1,2-1 0,-1 1 0,2-1 0,-1-1 0,2 1 1,-1-1-1,1 0 0,1-1 0,0 0 0,0 0 0,1-1 1,0 0-1,0-1 0,18 10 0,-14-10-86,0-1 0,0 0-1,0-1 1,0-1 0,1 0 0,0-1 0,0-1-1,0 0 1,27-1 0,-36-1-64,-1 0 1,0 0-1,1-1 0,-1 0 1,1 0-1,-1 0 0,0-1 0,0 0 1,0 0-1,0 0 0,0-1 1,0 0-1,7-5 0,-4 1-835,-1 0 0,0 0 1,0-1-1,-1 0 0,0 0 0,8-14 0,12-29-8003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1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47 8002,'0'0'1384,"0"0"-117,0 0-104,0 0-51,-13 24-240,-40 82-208,50-99-581,0 0 0,1 0-1,-1 0 1,2 0-1,-1 0 1,1 1 0,0-1-1,0 0 1,1 1-1,1 13 1,0 1 93,-1-10-106,1 1 0,0-1 1,1 0-1,1 1 0,0-1 1,0 0-1,1-1 0,1 1 1,0-1-1,0 0 0,1 0 1,1 0-1,-1-1 0,2 0 1,0 0-1,0-1 0,0 0 1,1 0-1,18 13 0,-13-13-43,1 1 1,0-2-1,0 0 0,1 0 0,0-2 0,0 0 0,0-1 1,1 0-1,0-2 0,0 0 0,0 0 0,0-2 1,31-1-1,-38-1-6,0 0 1,-1-1 0,1 0-1,0-1 1,-1 0 0,0 0-1,0-1 1,0-1 0,0 1-1,-1-1 1,1-1 0,-1 1-1,-1-2 1,1 1 0,-1-1-1,0 0 1,0 0 0,-1-1-1,0 0 1,-1 0 0,1 0-1,6-16 1,-5 8 26,0 1-1,-2-1 1,1 0 0,-2-1 0,0 1-1,-1-1 1,-1 0 0,-1 0 0,0 0-1,-1 0 1,0 0 0,-6-27 0,3 32 27,-1 0 1,0 1 0,0 0-1,-1-1 1,-1 1-1,0 1 1,-1-1 0,0 1-1,0 1 1,-1-1 0,0 1-1,-1 0 1,0 1 0,0 0-1,-1 1 1,-10-7-1,10 7-20,0 1-1,0 1 0,-1 0 0,0 0 0,0 1 1,0 0-1,-1 1 0,1 0 0,-1 1 0,1 0 1,-1 1-1,0 0 0,0 1 0,0 0 0,0 1 1,-19 4-1,22-2-116,0 0 0,0 1 0,1 0 0,-1 1 0,1 0 0,0 0 0,0 1 0,1 0 1,0 0-1,0 1 0,0 0 0,1 0 0,0 1 0,0 0 0,1 0 0,-7 14 0,4-7-189,1 0-1,0 1 1,1 1 0,1-1-1,0 1 1,1-1-1,1 1 1,-1 22-1,3 18-2684,1-9-2696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2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83 6529,'0'0'5096,"0"0"-3163,0 0-887,0 0-96,0 0-177,0 0-408,-23-1-192,-74-4-56,91 5-107,-1 0-1,1 0 0,-1 0 1,1 1-1,-1 0 0,1 1 0,0-1 1,0 1-1,0 0 0,0 1 1,0-1-1,0 1 0,0 1 1,1-1-1,-1 1 0,1 0 1,0 0-1,1 0 0,-1 1 1,0-1-1,1 1 0,-7 11 1,6-7-14,1 1 1,-1 0 0,2-1 0,-1 2 0,1-1-1,1 0 1,0 1 0,0-1 0,1 1 0,0-1 0,2 15-1,-1-22 4,1 1 0,0-1 0,0 1 0,0-1 0,0 0 0,0 1 0,1-1-1,-1 0 1,1 0 0,0 0 0,0 0 0,0 0 0,1-1 0,-1 1 0,0-1 0,1 1-1,0-1 1,0 0 0,-1 0 0,1 0 0,1 0 0,-1-1 0,0 1 0,0-1 0,0 0-1,1 0 1,-1 0 0,5 1 0,10 2-30,0-1 1,0-1-1,0 0 0,21-1 0,-30-2-37,0 1 0,0-1 0,0-1-1,0 1 1,0-1 0,0-1 0,-1 0-1,1 0 1,-1-1 0,1 0 0,-1 0-1,0-1 1,-1 0 0,1 0 0,-1-1-1,0 0 1,-1 0 0,12-14 0,-10 10-18,-1-1 0,-1 1 0,0-1 0,0-1 0,-1 1 0,0-1 0,-1 0 0,0 0 0,-1 0 0,-1 0 0,0 0 0,0-1 0,-1-16 0,-1 27 90,-5-61 1372,4 61-1335,1 0 0,0 0 1,0 0-1,-1 1 1,0-1-1,1 0 1,-1 0-1,0 1 1,1-1-1,-1 0 1,0 1-1,0-1 1,-1 1-1,1-1 1,0 1-1,0 0 0,-1-1 1,1 1-1,-1 0 1,1 0-1,-1 0 1,1 0-1,-1 0 1,0 0-1,1 1 1,-1-1-1,0 0 1,0 1-1,1 0 1,-4-1-1,4 4-58,0 1 0,1-1 0,-1 1 0,0-1 0,1 0 0,0 1 0,0 0 0,0-1 0,1 5 0,-1-2-4,1 14 14,1 0 0,1 0 0,0-1-1,2 1 1,8 22 0,43 99 61,-27-71-17,2 6-29,90 250-46,-104-271 47,-3 1 1,-2 1-1,-3 0 1,2 59-1,-8-70-48,-3 0-1,-2-1 1,-10 58-1,9-87 23,0-1-1,-1 0 0,-1-1 0,0 1 0,-1-1 0,-1 0 1,0 0-1,-1-1 0,0 0 0,-1 0 0,-1-1 0,0 0 0,-16 14 1,20-21 30,0 0 1,-1 0-1,1-1 1,-1 0-1,0 0 0,0-1 1,0 0-1,0 0 1,0 0-1,-1-1 1,1 0-1,-1-1 1,0 0-1,1 0 1,-1 0-1,0-1 1,0 0-1,0-1 1,-10-1-1,9-1 5,-1 1 0,1-2 0,-1 1 0,1-1 0,0 0 0,1-1 0,-1 0 0,1 0 0,0-1-1,0 0 1,0-1 0,1 0 0,0 0 0,-9-12 0,4 3 25,2-1-1,0 0 1,1 0-1,1-1 1,0 0-1,1 0 1,1-1-1,1 0 1,-3-24-1,1-8 42,3 0 0,3-67 0,2 100-53,1 0 0,0 0 0,2 0 0,0 0 0,0 1 0,2-1 0,0 1 0,1 1 0,1-1 0,1 1 1,0 0-1,1 1 0,14-17 0,-9 15-74,0 0 0,1 1 1,1 1-1,1 0 0,0 1 1,1 1-1,0 1 0,1 1 1,1 0-1,22-7 0,7 0-1609,-7 4-1888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2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11466,'0'0'2761,"0"0"-2089,0 0-664,0 0 360,0 0 296,0 0 89,0 0-281,148 6-200,-103-6 80,-8 0-248,0 0-32,-8 0 24,-4 0-96,0 0-72,-5 0-904,-5 0-3153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3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8602,'0'0'1752,"0"0"-798,0 0-605,0 0-238,0 0 144,0 0 66,11 6 424,39 22 94,-2 3 0,-1 2-1,51 47 1,-8-8-357,-57-47-404,132 109 239,-143-113-356,-1 0 0,0 1 0,-2 1 0,32 49 0,-48-66-395,0 0-1,0 1 0,-1-1 0,1 0 1,-1 1-1,-1-1 0,1 1 0,0 6 0,-2-4-3824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4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1 9874,'0'0'1492,"0"0"-853,0 0-157,0 0 262,0 0-85,0 0-117,-24 18-79,-75 60-40,74-57-43,1 1 0,2 1 0,-25 33 0,6-7 190,-6 2-272,19-23-212,-42 59-1,69-87-132,1 0 1,0 1-1,0-1 0,0 0 0,0 0 0,0 1 1,-1-1-1,1 0 0,0 0 0,0 0 0,0 1 1,0-1-1,0 0 0,0 1 0,0-1 0,0 0 1,0 0-1,0 1 0,0-1 0,0 0 1,0 0-1,0 1 0,0-1 0,0 0 0,0 0 1,0 1-1,0-1 0,1 0 0,-1 0 0,0 1 1,0-1-1,0 0 0,0 0 0,0 0 0,1 1 1,-1-1-1,0 0 0,0 0 0,0 0 0,1 0 1,-1 1-1,0-1 0,0 0 0,1 0 1,-1 0-1,0 0 0,0 0 0,1 0 0,-1 0 1,0 0-1,0 0 0,1 0 0,-1 0 0,0 0 1,0 0-1,1 0 0,-1 0 0,1 0 0,19-1-1208,-15 1 1033,20-3-1682,0-7-1853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4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7178,'0'0'1944,"0"0"-689,0 0-30,21 2 322,326 13 2784,-310-13-4299,-25-1-83,-1 0-1,1-1 0,0 0 1,-1 0-1,1-1 0,0-1 0,-1 0 1,1 0-1,-1-2 0,14-4 1,-23 6-2218,-2 2-2492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24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7346,'0'0'3410,"0"0"-2367,0 0-643,0 0 817,0 0 326,23 0-583,360-20 1436,-362 18-2450,6 0 186,-6 2-4294,-21 0-1947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0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1 188 4385,'0'0'932,"0"0"-309,0 0 46,16 20 101,56 61-53,-65-75-625,-1-1 0,1 0 0,0 0 0,0-1 0,1 1 0,-1-2-1,1 1 1,0-1 0,0 0 0,0-1 0,0 0 0,0 0 0,1 0-1,-1-1 1,0-1 0,1 1 0,-1-1 0,15-2 0,1 1 104,-13 1 2,0-1 1,0 0-1,0 0 0,0-1 1,0-1-1,0 0 0,-1 0 0,0-1 1,1 0-1,-1-1 0,0 0 0,11-9 1,-15 9-54,0 1-1,0-1 1,-1-1 0,1 1 0,-2-1 0,1 0 0,0 0-1,-1 0 1,0-1 0,-1 1 0,0-1 0,0 0 0,0 0 0,-1 0-1,0-1 1,0 1 0,0 0 0,-1-1 0,0-8 0,-1 11-57,0-1 1,0 1 0,0-1 0,-1 1 0,0-1-1,0 1 1,0 0 0,0-1 0,-1 1 0,0 0-1,0 0 1,-1 0 0,1 0 0,-1 1-1,-4-6 1,2 4-41,-1 1 1,0 0-1,0 0 0,0 0 0,0 1 1,-1 0-1,0 0 0,1 1 0,-1-1 0,-12-2 1,7 2-38,0 0 1,-1 1 0,0 1 0,1 0-1,-1 1 1,-13 0 0,22 0-31,0 1 0,-1 1 0,1-1 0,0 0 0,0 1 1,0 0-1,0 0 0,0 0 0,0 1 0,0-1 0,1 1 0,-1 0 0,0 0 1,1 0-1,-1 1 0,1-1 0,0 1 0,0 0 0,0-1 0,0 2 0,0-1 1,-3 6-1,1 1-481,1 0 0,1 1 1,0-1-1,0 1 0,-2 17 1,2 8-3605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0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9522,'0'0'1587,"0"0"-800,-7 25-434,-19 80 82,24-94-397,1-1-1,0 1 1,0 0 0,1-1 0,1 1-1,-1-1 1,2 1 0,0-1-1,0 1 1,0-1 0,2 0-1,-1 0 1,1 0 0,1 0 0,0-1-1,0 0 1,0 0 0,2 0-1,-1-1 1,1 1 0,0-2-1,0 1 1,1-1 0,0 0 0,1-1-1,9 7 1,-2-3-20,1 0 1,0-1 0,0 0-1,1-2 1,0 0-1,0-1 1,1-1-1,0 0 1,0-2-1,0 0 1,0-1-1,33-1 1,-47-2 42,1 0 0,-1 0 0,0 0 0,0-1-1,0 0 1,0 0 0,0 0 0,0 0 0,0-1 0,-1 0 0,0 0 0,1 0 0,-1 0-1,0-1 1,0 0 0,-1 0 0,1 0 0,-1 0 0,0 0 0,0-1 0,0 1 0,-1-1-1,1 0 1,-1 0 0,0 0 0,-1 0 0,3-8 0,-2 4 21,0 0 0,-1-1 0,0 1 0,0-1 0,-1 0-1,0 1 1,0-1 0,-1 1 0,-1-1 0,0 1 0,0-1 0,0 1 0,-1 0 0,-8-16 0,1 10-43,0 0 1,0 1-1,-1 0 1,-1 1-1,-1 0 1,0 1-1,0 0 0,-1 2 1,0-1-1,-1 1 1,-1 1-1,1 1 1,-1 0-1,-1 1 0,1 1 1,-1 1-1,0 0 1,0 1-1,-1 0 1,1 2-1,-1 0 0,-23 1 1,38 1-47,0 0-1,1 1 1,-1-1 0,0 1 0,0-1-1,0 1 1,1 0 0,-1 0 0,0 0-1,1 0 1,-1 1 0,1-1 0,-1 1-1,1-1 1,0 1 0,-1 0 0,1 0 0,0 0-1,0 0 1,1 1 0,-1-1 0,0 0-1,1 1 1,-1-1 0,1 1 0,-2 4-1,2-2-220,-1 0-1,1 0 0,0 1 1,0-1-1,1 0 0,-1 1 1,1-1-1,1 1 0,-1-1 1,1 1-1,0-1 0,0 0 1,3 9-1,13 16-3732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73 3369,'0'0'7689,"0"0"-5471,0 0-1875,-9 23-255,-27 80-41,34-95-45,0-1 0,0 0 1,1 1-1,0 0 0,1-1 0,-1 1 1,2-1-1,-1 1 0,1 0 1,0-1-1,0 1 0,1-1 1,0 1-1,0-1 0,1 0 0,0 0 1,0 0-1,1 0 0,0-1 1,0 1-1,0-1 0,1 0 1,0 0-1,0-1 0,1 1 0,-1-1 1,1 0-1,0-1 0,1 1 1,-1-1-1,1-1 0,11 6 1,-10-5 0,1-1 1,-1 1 0,1-1-1,0-1 1,-1 0-1,1 0 1,0-1 0,0 0-1,0 0 1,1-1 0,-1 0-1,0-1 1,0 0 0,0-1-1,0 1 1,-1-2 0,1 1-1,0-1 1,-1-1-1,1 1 1,-1-1 0,0-1-1,-1 0 1,1 0 0,7-7-1,-7 3 30,0-1 0,-1 1 0,0-2 0,-1 1 0,0-1 0,-1 0 0,0 0 0,0-1 0,-1 1 0,-1-1 0,0 0 0,-1 0 0,0 0 0,0-13-1,-1 18 74,-1-1 0,0 0 0,0 1 0,-1-1 0,0 0 0,0 0 0,-1 1 0,0-1 0,-1 1 0,1 0 0,-1 0 0,0 0 0,-1 0 0,0 0 0,0 1 0,-1-1 0,1 1 0,-1 0 0,-1 0 0,1 1 0,-1 0 0,-12-9 0,4 7-8,1 0 0,-2 1 0,1 1 1,0 0-1,-1 1 0,0 0 0,0 2 1,-1 0-1,1 0 0,0 1 1,-31 3-1,37-2-97,0 1 0,1 1 0,-1-1 0,0 1 1,1 0-1,-1 1 0,1 0 0,0 1 0,0-1 0,0 2 0,0-1 1,1 1-1,-1 0 0,1 0 0,1 1 0,-1 0 0,1 1 0,0-1 1,0 1-1,1 0 0,0 0 0,-5 10 0,4-2-433,1 0 0,1 0 1,0 1-1,1-1 0,-1 26 0,2 9-3364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1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5977,'0'0'1950,"0"0"-222,0 0 478,0 0 72,26 23-392,84 80-534,-82-75-994,-2 1 1,-1 2-1,32 52 1,-20-28-183,26 37 193,-63-112-293,-16-75-247,6 37-221,-5-111-1,15 158 345,-1 4 9,1 0 0,0 0 0,1 1 0,0-1 0,2-13 0,-2 19 36,-1 0 0,1 0 0,-1 0-1,1 0 1,-1 0 0,1 0 0,0 0 0,0 0 0,-1 0 0,1 0 0,0 1 0,0-1 0,0 0 0,0 0 0,0 1 0,0-1 0,0 1-1,0-1 1,0 1 0,0-1 0,0 1 0,0 0 0,1-1 0,-1 1 0,0 0 0,0 0 0,0 0 0,1 0 0,-1 0 0,0 0 0,0 0 0,0 0-1,0 0 1,1 1 0,-1-1 0,0 0 0,0 1 0,0-1 0,0 1 0,1 0 0,2 1 23,0 0 0,-1 0 0,1 0 0,0 0 0,-1 1 0,0 0 0,0-1 0,0 1 0,0 1 0,0-1 0,4 7 0,25 46 464,-19-30-256,37 66 252,62 105 18,-110-193-521,1 1 0,0-1 1,0 0-1,0 0 0,1 0 0,-1-1 1,7 5-1,-10-7 4,0-1-1,1 0 1,-1 0-1,1 1 1,-1-1 0,0 0-1,1 0 1,-1 0-1,1 0 1,-1 0 0,1 0-1,-1 0 1,1 0-1,-1 0 1,1 0 0,-1 0-1,0 0 1,1 0 0,-1 0-1,1 0 1,-1 0-1,1-1 1,-1 1 0,0 0-1,1 0 1,-1 0-1,1-1 1,-1 1 0,0 0-1,1-1 1,9-24-997,-5-20-1920,-2-10-3869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1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9994,'0'0'5369,"0"0"-4256,0 0-705,0 0-320,-67 118 240,67-109-120,0-7-144,0 0-40,0-2 32,3 0-112,11 0-88,11-9-977,-3-6-1791,1-1-7970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2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60 132 6409,'0'0'1477,"0"0"-488,0 0 251,0 0 301,0 0-608,0 0-421,-9 10-246,-26 31-50,33-36-115,-1 1 1,1-1 0,0 0-1,1 1 1,-1-1-1,1 1 1,0-1-1,1 1 1,-1 0-1,1 0 1,0-1-1,0 1 1,1 0-1,0-1 1,2 9 0,-2-8-3,1 2-69,0-1 1,1 1-1,-1-1 0,2 0 0,-1 0 0,1-1 0,0 1 1,0 0-1,1-1 0,0 0 0,0 0 0,0-1 0,1 0 0,0 1 1,0-2-1,0 1 0,1-1 0,12 7 0,-5-4-14,1 0-1,1 0 0,-1-2 1,1 0-1,0-1 1,0 0-1,31 2 0,-27-4 1,0-2-1,1 0 0,-1-1 0,0-1 0,0-1 1,0-1-1,26-9 0,-40 11-12,0 0 0,1-1 0,-1 0 1,0 0-1,-1-1 0,1 0 0,0 0 0,-1 0 0,0 0 1,0-1-1,0 0 0,-1 0 0,0 0 0,0-1 1,0 1-1,0-1 0,-1 0 0,0 0 0,0-1 0,-1 1 1,0 0-1,0-1 0,0 1 0,-1-1 0,1-10 0,-1 4 71,0-1 0,-1 1-1,0-1 1,-1 1 0,-1 0-1,0 0 1,-1-1 0,-1 1-1,0 1 1,0-1 0,-1 1-1,-9-17 1,9 21 6,-1 1 0,1-1 0,-1 1 0,-1 0 0,1 1 0,-1-1 0,0 1-1,0 0 1,-1 1 0,0 0 0,0 0 0,0 1 0,-1 0 0,1 0 0,-1 1 0,0 0 0,0 1 0,-17-3 0,10 3-48,0 0 1,-1 1-1,1 0 0,-1 2 1,1 0-1,-1 1 0,1 0 1,-28 9-1,38-9-76,0 0 0,0 0 0,1 1 0,-1 0 0,1 0 1,0 0-1,0 1 0,0 0 0,0 0 0,0 0 0,1 0 0,0 1 0,0 0 0,0 0 0,1 0 0,-1 0 0,1 1 0,0-1 1,1 1-1,-1 0 0,1 0 0,0 0 0,1 0 0,0 0 0,0 0 0,-1 8 0,2-6-374,-1-1 0,1 0 0,1 0 0,-1 1-1,1-1 1,0 0 0,1 0 0,0 0 0,0 0 0,5 11-1,17 17-5841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2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10906,'0'0'4753,"0"0"-4137,0 0-327,0 0-281,0 0 168,0 0-176,0 0-425,0 6-1495,3-17-4617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3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11 115 9482,'0'0'1235,"0"0"-720,0 0-175,-2 19 395,-6 66 50,7-77-734,1-1 1,0 1-1,1-1 0,0 0 1,0 1-1,1-1 0,-1 0 1,1 0-1,1 0 0,0 0 1,0 0-1,0 0 0,1-1 1,0 0-1,0 1 0,0-1 1,1-1-1,0 1 0,0-1 0,0 0 1,1 0-1,0 0 0,0-1 1,0 0-1,1 0 0,-1 0 1,1-1-1,0 0 0,11 3 1,-6-2-36,-1 0 0,0-1 0,1-1 0,0 0 0,-1 0 0,1-1 1,0-1-1,0 0 0,0-1 0,0 0 0,0 0 0,-1-2 0,1 1 0,-1-1 1,1-1-1,19-9 0,-20 6 49,-1 0 1,0-1-1,0 0 0,-1-1 1,0 0-1,0 0 0,-1-1 1,0 0-1,-1-1 0,0 1 1,-1-1-1,0-1 0,-1 1 1,0-1-1,-1 0 0,0 0 1,-1 0-1,0-1 0,-1 1 1,0-1-1,-1 1 0,-1-1 1,0 0-1,-2-18 1,1 27-5,1 0 0,-1 0 1,0 1-1,1-1 0,-2 0 1,1 0-1,0 1 0,-1-1 1,0 1-1,0-1 0,0 1 1,0 0-1,0 0 0,-1 0 1,1 0-1,-1 0 0,0 1 1,-4-4-1,1 2-10,-1 0-1,1 0 0,-1 1 1,0 0-1,0 0 0,0 1 1,0 0-1,0 0 0,-11-1 1,8 2-41,0 0 0,-1 0 1,1 1-1,-1 0 1,1 1-1,-1 1 1,1-1-1,0 1 1,0 1-1,0 0 0,0 0 1,0 1-1,1 1 1,-10 5-1,14-7-55,0 1-1,0 1 1,1-1-1,0 0 1,0 1-1,0 0 0,0 0 1,1 0-1,-1 1 1,1-1-1,1 1 1,-3 7-1,1-1-932,2-1 0,0 1 0,0 0-1,1-1 1,1 18 0,0 8-6061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3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3 162 11210,'0'0'1446,"-1"21"-799,-1 71-428,2-87-212,1 1 0,-1 0 1,1-1-1,0 1 0,1-1 1,-1 1-1,1-1 0,0 1 1,1-1-1,-1 0 0,1 0 1,0 0-1,0 0 0,1-1 1,-1 1-1,1-1 0,0 0 1,0 0-1,0 0 0,1-1 1,-1 1-1,1-1 0,0 0 1,0-1-1,0 1 0,1-1 1,-1 0-1,0 0 0,1 0 1,6 0-1,-2 0 7,0 0 0,0-1 0,0 0 1,1 0-1,-1-2 0,0 1 0,0-1 0,0 0 0,0-1 0,0 0 0,0-1 1,0 0-1,-1-1 0,1 0 0,9-5 0,-10 3 65,0 0 1,0-1-1,-1 0 0,0 0 1,0 0-1,-1-1 0,0-1 1,0 1-1,-1-1 0,0 0 1,0 0-1,-1-1 0,0 0 1,-1 0-1,0 0 0,-1 0 0,0-1 1,0 1-1,-1-1 0,-1 0 1,0 0-1,0 0 0,-1 1 1,-2-17-1,1 21 5,0-1 1,-1 1-1,0 1 1,0-1-1,0 0 0,-1 0 1,0 1-1,0-1 0,-1 1 1,1 0-1,-1 0 1,0 0-1,0 1 0,-1 0 1,1-1-1,-1 1 0,0 1 1,0-1-1,0 1 1,-1 0-1,1 0 0,-1 0 1,0 1-1,0 0 0,-10-2 1,-1-1-30,-1 0 0,0 2-1,0 0 1,-1 2 0,1 0 0,-1 0 0,-27 4 0,41-2-151,0 0 1,0 0-1,0 0 0,0 0 1,0 1-1,0 0 1,1 0-1,-1 0 1,1 1-1,-1 0 1,1-1-1,0 1 1,0 1-1,0-1 0,0 1 1,1-1-1,-1 1 1,1 0-1,0 0 1,0 1-1,1-1 1,-1 1-1,1-1 1,0 1-1,0 0 0,0 0 1,-1 9-1,-1 12-3808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6249,'0'0'2618,"0"0"-961,0 0-348,0 0-421,0 0-457,-2 15-179,-2 22-160,3-1-1,1 1 0,5 37 0,21 128 302,-16-128-165,123 974 1671,-130-1027-1893,0-1 0,1 1-1,1-1 1,12 32 0,-9-107-5476,-8 14 335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0:55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21 116 4481,'0'0'1954,"0"0"-742,0 0-677,0 0-12,0 0 74,-1 8-9,-6 47 315,2-1 0,3 1 0,6 77 0,-1-115-811,1 0 1,0-1-1,1 1 1,1-1-1,0-1 1,2 1-1,-1-1 1,2 0-1,0-1 1,1 0-1,18 21 1,-20-26-45,0-1 0,0 1 0,1-1 0,1 0 1,-1-1-1,1 0 0,0-1 0,1 0 0,0-1 1,0 0-1,0 0 0,0-1 0,1-1 0,-1 0 1,1 0-1,0-1 0,12 0 0,-13-2 66,0 0 0,0 0 0,0-2-1,0 1 1,0-2 0,0 1 0,19-8-1,-24 7-34,0-1-1,0 1 0,0-1 0,-1 0 0,1-1 0,-1 1 1,0-1-1,0 0 0,-1-1 0,1 1 0,-1-1 0,0 0 1,4-10-1,0 0-7,-2 0-1,0-1 1,-1 0 0,0 0 0,-1 0 0,-1 0 0,-1-1-1,-1 0 1,0 1 0,-1-1 0,-1 1 0,-1-1 0,0 1-1,-2-1 1,0 1 0,0 0 0,-2 0 0,0 1 0,-1-1-1,0 2 1,-1-1 0,-1 1 0,-1 0 0,0 1-1,-1 0 1,-25-25 0,9 15-19,-1 1-1,0 2 1,-34-20-1,48 34-45,1-1-1,-1 1 1,0 1-1,-1 1 1,0 0-1,0 0 1,0 2-1,0 0 1,-25-2 0,37 6-38,0-1 1,0 0-1,0 1 0,0 0 1,0-1-1,0 1 1,1 0-1,-1 1 1,0-1-1,1 0 1,-1 1-1,1-1 1,-1 1-1,1 0 1,0 0-1,-1 0 1,1 0-1,0 0 1,0 1-1,1-1 1,-1 1-1,0-1 1,1 1-1,0-1 1,-1 1-1,1 0 1,-1 3-1,-2 9-307,0-1-1,1 1 1,-3 29 0,6-44 321,-5 67-2855,4-4-2628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0:57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104 114 5313,'0'0'1300,"0"0"-573,0 0-100,0 0 352,0 0 1,0 0-265,4 16-138,17 47-72,-20-61-435,0 0 1,0 0 0,1 0 0,-1 0 0,0 0 0,1 0 0,0-1 0,-1 1 0,1-1 0,0 1 0,0-1 0,0 1 0,0-1 0,0 0 0,0 0 0,0 0 0,0 0 0,0-1 0,1 1 0,-1-1 0,0 1 0,1-1 0,-1 0 0,0 1 0,1-1 0,-1 0 0,0-1 0,0 1 0,1 0 0,-1-1 0,0 1-1,1-1 1,-1 0 0,0 0 0,0 0 0,0 0 0,0 0 0,0 0 0,0 0 0,0-1 0,3-2 0,-3-3 149,1 0-1,-1-1 1,0 1-1,0-1 1,-1 1 0,0-1-1,0 0 1,-1 0-1,0-13 1,0 15-171,-1 0 1,1 0-1,-1 0 1,0 1-1,-1-1 0,1 0 1,-1 1-1,0-1 0,-1 1 1,1 0-1,-1 0 1,0 0-1,-5-7 0,3 8-34,1 1 0,-1-1-1,1 1 1,-1 0 0,0 0-1,0 1 1,0 0 0,-1 0-1,1 0 1,0 0 0,-1 1-1,1 0 1,-1 0 0,-11 0-1,13 1-19,0 0-1,1 0 0,-1 1 1,0-1-1,0 1 0,0 0 1,0 0-1,1 0 0,-1 0 1,1 1-1,-1 0 0,1 0 1,-1 0-1,1 0 0,0 0 1,0 0-1,0 1 0,0 0 0,0-1 1,1 1-1,-1 0 0,-2 4 1,0 5-243,0 0 0,0 0-1,1 0 1,1 1 0,0-1 0,1 1 0,0 0 0,0-1 0,2 1 0,0 0-1,1 15 1,-1-4-1008,0 21-3404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0:57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10130,'0'0'1368,"0"0"-903,-3 114 407,-9-57-112,-3 6-8,0 5-120,-2 4-456,-1-3 24,4-5-184,1-11-16,6-6 0,4-11-1008,3-14-528,0-9-3585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0:57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 8690,'0'0'1483,"0"24"-746,-2 153 149,2-171-867,0 0-1,1 0 1,-1 0 0,1 0 0,0 0-1,1 0 1,-1-1 0,1 1 0,0 0 0,1-1-1,-1 1 1,1-1 0,0 0 0,0 0-1,1 0 1,0 0 0,0-1 0,0 1-1,0-1 1,1 0 0,-1 0 0,1-1-1,0 1 1,0-1 0,0 0 0,1 0 0,-1-1-1,1 0 1,0 0 0,-1 0 0,1 0-1,0-1 1,0 0 0,0 0 0,0-1-1,0 0 1,0 0 0,0 0 0,0-1-1,0 0 1,8-2 0,-8 1 21,-1 0 0,0 0-1,1-1 1,-1 0 0,0 0 0,0-1 0,-1 1 0,1-1-1,-1 0 1,0 0 0,0 0 0,0-1 0,0 1 0,-1-1-1,0 0 1,0 0 0,0 0 0,0-1 0,3-10-1,-3 7 174,0 0 0,-1-1 0,0 1 0,0-1-1,-1 1 1,0-1 0,-1 0 0,0 0 0,0 1-1,-1-1 1,-3-14 0,2 19-131,-1-1-1,1 1 1,-1 0 0,0 0-1,0 1 1,-1-1 0,1 0-1,-1 1 1,0 0 0,0 0-1,-1 0 1,1 1-1,-1-1 1,0 1 0,1 0-1,-2 1 1,1-1 0,0 1-1,0 0 1,-1 0 0,1 0-1,-1 1 1,0 0-1,-6-1 1,1 1-71,0-1 0,0 1 0,0 1 0,-1 0 0,1 1 0,0 0 0,0 0 0,0 1-1,1 1 1,-1-1 0,0 2 0,-11 5 0,-23 17-842,-9 4-3832,12-9-4391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1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6345,'0'0'5301,"5"29"-2999,16 74 43,67 201 1,-74-271-2174,1-1 1,1-1-1,23 34 1,-34-58-172,0 0 1,0 0 0,1 0 0,0 0 0,0-1-1,0 0 1,1 0 0,0-1 0,0 0 0,0 0-1,1-1 1,-1 0 0,1 0 0,0 0 0,1-1-1,-1 0 1,0-1 0,12 2 0,-16-4-24,1-1 0,-1 1 0,1-1 1,-1 0-1,1 0 0,-1 0 0,1-1 0,-1 0 1,0 1-1,0-2 0,0 1 0,0 0 1,0-1-1,0 0 0,0 0 0,-1 0 0,0 0 1,0 0-1,0-1 0,0 1 0,0-1 0,0 0 1,-1 0-1,3-7 0,7-13-394,-1 0 0,-1-1 0,7-30-1,-5 18-275,1 10 531,-13 27 162,0 0 0,0 0 0,0-1 0,0 1 0,0 0 0,1 0 0,-1 0 0,0 0 0,0 0-1,0-1 1,1 1 0,-1 0 0,0 0 0,0 0 0,0 0 0,1 0 0,-1 0 0,0 0 0,0 0 0,0 0 0,1 0 0,-1 0 0,0 0 0,0 0 0,1 0 0,-1 0 0,0 0 0,0 0 0,0 0 0,1 0 0,-1 0 0,0 0 0,0 1 0,0-1 0,1 0 0,-1 0 0,0 0 0,0 0 0,0 0 0,0 0 0,1 1 0,-1-1 0,0 0 0,0 0 0,0 0 0,0 1 0,0-1 0,0 0 0,1 1 0,9 45 493,-6-28-256,0 5-69,1 1 1,2-2-1,0 1 1,2-1-1,0 0 1,21 35-1,-25-48-132,1-1-1,0 0 0,0-1 0,1 1 0,-1-1 0,2 0 1,-1-1-1,1 0 0,0 0 0,0-1 0,0 0 0,1 0 1,0-1-1,0 0 0,0 0 0,0-1 0,1-1 0,-1 1 1,12 0-1,-13-2-22,1 0 0,-1 0 1,1-1-1,0 0 0,-1-1 0,1 0 1,-1-1-1,1 1 0,-1-1 0,0-1 1,0 0-1,0 0 0,0 0 0,0-1 1,-1 0-1,0-1 0,0 0 1,0 0-1,0 0 0,-1-1 0,1 0 1,-2 0-1,1-1 0,-1 0 0,0 1 1,0-2-1,-1 1 0,1-1 1,4-13-1,-4 9-9,0 0 0,-1 0 0,0-1 0,-1 0 0,-1 1 0,0-1 0,-1 0 0,0 0 0,-1 0 0,0 0 1,-1 0-1,0 0 0,-1 0 0,-4-14 0,3 19-15,1 1 0,-1-1 0,-1 1 0,1-1 0,-1 1 0,0 0 1,-1 1-1,0-1 0,0 1 0,0 0 0,-1 0 0,0 0 0,0 1 0,0 0 0,-1 0 1,0 1-1,0-1 0,0 1 0,0 1 0,-1 0 0,1 0 0,-1 0 0,-11-2 0,9 3 5,-1 0-1,0 1 0,0 0 0,0 1 0,0 0 0,0 0 0,0 1 0,0 1 0,0 0 0,1 0 0,-1 1 0,0 0 1,1 1-1,0 0 0,-15 9 0,17-8 3,1 1 1,0-1 0,0 1-1,0 0 1,1 1 0,0-1-1,0 1 1,0 1 0,1-1-1,1 1 1,-1 0 0,1 0-1,0 0 1,1 0 0,0 1-1,0 0 1,1-1 0,0 1-1,-1 12 1,2-10 4,0 1 0,0 0 0,1 0 1,1-1-1,0 1 0,0 0 0,2-1 0,-1 1 0,1-1 0,7 17 0,-6-21-3,0 1 0,1 0-1,0-1 1,0 0 0,1 0-1,0 0 1,0-1-1,1 0 1,-1 0 0,1-1-1,1 0 1,-1 0 0,1 0-1,10 4 1,-4-3-130,0 0 0,0-1 0,1-1 0,-1-1 0,1 0 0,0 0 0,0-2 0,0 0 0,0 0 0,21-3 0,-21 0-553,1-1-1,0 0 1,0-1 0,-1 0 0,24-12-1,25-16-5749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0:58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0 403 8738,'0'0'2150,"0"0"-1039,0 0-555,0 0-214,0 0 68,0 0 197,14-4 27,103-32 606,153-42 372,512-131-1254,-602 153-3003,-114 37-3946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7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0 132 5145,'0'0'778,"0"0"-66,0 0 17,18 19 193,61 60-50,-71-74-720,-1 1-1,1-1 1,-1 0 0,1-1-1,0 0 1,1 0 0,-1-1-1,1 0 1,0 0 0,15 2-1,-3-3 210,0-1 0,39-2 0,-29 0-114,-21 1-154,0-1 0,0 0 1,0-1-1,0 0 0,0 0 0,-1-1 1,1-1-1,-1 1 0,0-2 0,0 1 1,16-11-1,-20 11 7,0 0 0,-1 0 0,1 0-1,-1-1 1,0 1 0,0-1 0,0 0 0,-1 0 0,0-1 0,0 1 0,0-1 0,0 1-1,-1-1 1,0 0 0,0 0 0,-1 0 0,0 0 0,0 0 0,0-1 0,0-5 0,-2 8-36,0 1 1,0-1 0,0 0 0,0 1-1,0-1 1,-1 1 0,1 0 0,-1-1-1,0 1 1,0 0 0,0 0 0,0 0-1,-1 0 1,1 1 0,-1-1 0,0 0-1,0 1 1,0 0 0,0 0 0,0 0-1,0 0 1,-1 0 0,-3-1 0,-10-4-9,0 0 0,0 1-1,-25-6 1,17 7-35,1 1 0,0 0-1,-43 1 1,60 2-39,0 1 0,0 1 0,0-1 0,0 1 0,0 1 0,0-1 0,0 1 0,1 0 0,-1 0 1,1 1-1,-1 0 0,1 0 0,0 1 0,0 0 0,0 0 0,1 0 0,-9 8 0,11-6-245,0-1 0,1 0 0,-1 0 0,1 1 0,0 0 0,0-1 0,1 1 0,0 0 0,0 0 0,0 0 0,1 0 0,0 0 0,0-1 0,2 13 0,-2 6-2081,0 17-3876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8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9098,'0'0'1135,"0"0"-658,0 0-227,-17 21 392,-53 68 164,66-84-748,1 0 0,0 0 0,0 0-1,0 1 1,1-1 0,0 1 0,0-1 0,0 1 0,1 0 0,0 0 0,0 0-1,0-1 1,1 1 0,0 0 0,0 0 0,1 0 0,1 8 0,0 9 162,-2-14-142,1-1 0,1 0 0,-1 0-1,1 0 1,1 0 0,-1-1 0,1 1 0,1 0 0,-1-1 0,1 0 0,1 0 0,-1 0 0,1-1 0,1 1 0,-1-1 0,1 0 0,0-1 0,0 1 0,0-1 0,1 0 0,0-1 0,0 0 0,0 0 0,11 4 0,0-1 44,0 0 1,0-1-1,1-1 0,0 0 1,0-2-1,1 0 0,-1-1 1,1-1-1,22-2 0,-35 0-77,0 0 0,-1-1 0,1 1 0,-1-1 0,1-1 0,-1 1 0,0-1 0,0 0-1,0 0 1,0-1 0,-1 0 0,1 0 0,-1 0 0,0-1 0,0 0 0,0 1 0,-1-2 0,0 1 0,0-1-1,0 1 1,-1-1 0,0 0 0,0 0 0,0 0 0,-1-1 0,3-11 0,-2 10-5,-1-1-1,-1 1 1,1 0 0,-2 0 0,1-1 0,-1 1 0,0 0-1,-1-1 1,0 1 0,0 0 0,-1-1 0,0 1-1,0 0 1,-1 0 0,0 1 0,0-1 0,-1 1-1,0-1 1,0 1 0,-1 0 0,-9-10 0,4 7-24,0 2 0,0-1 0,-1 1-1,0 1 1,-1 0 0,0 0 0,0 2 0,0-1 0,-1 1 0,1 1 0,-1 0 0,0 1 0,0 0 0,-1 1 0,1 1 0,0 0 0,-1 1 0,-13 1-1,23 0-26,0 0-1,-1 0 0,1 0 1,0 0-1,0 1 0,0-1 0,1 1 1,-1 0-1,0 0 0,1 1 1,-1-1-1,1 1 0,0 0 0,0 0 1,0 0-1,0 0 0,0 0 1,1 1-1,0-1 0,-1 1 0,1-1 1,0 1-1,1 0 0,-1 0 1,1 0-1,0 0 0,0 0 0,0 0 1,-1 9-1,1-7-227,1 0 0,-1 0 1,1 0-1,0 0 0,1 0 0,-1 0 0,1 0 1,1 0-1,-1-1 0,1 1 0,0 0 0,0-1 0,0 1 1,1-1-1,0 1 0,0-1 0,0 0 0,1 0 1,-1-1-1,7 7 0,27 13-4450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8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39 8770,'0'0'984,"0"0"-484,0 0 48,0 0 251,-9 19-116,-28 64-252,36-79-417,0 0-1,-1 0 1,1 0 0,1 0 0,-1 0 0,1 0 0,-1 0 0,1 0-1,1 0 1,-1 1 0,0-1 0,1 0 0,0 0 0,0 0 0,0 0-1,0 0 1,1 0 0,0-1 0,-1 1 0,1 0 0,1-1 0,-1 1-1,0-1 1,1 0 0,0 0 0,0 0 0,0 0 0,0 0-1,0-1 1,6 4 0,1 1-9,1-1 1,0-1-1,0 1 0,0-2 0,0 0 0,1 0 0,0-1 1,14 2-1,-12-3 8,0-1-1,1 0 1,-1-1 0,0 0-1,0-1 1,0-1 0,0-1 0,0 0-1,0 0 1,15-7 0,-23 8 0,-1-1 0,1 0 0,-1 0 0,0 0-1,0 0 1,0-1 0,-1 0 0,1 0 0,-1 0 0,0 0 0,0-1 0,0 0 0,-1 0 0,1 0 0,-1 0 0,-1 0 0,1-1 0,-1 1 0,0-1 0,0 0 0,0 0 0,-1 1-1,0-1 1,0 0 0,0 0 0,-1-9 0,0 10 129,0 0 0,-1 0 0,1 0 0,-1 0 0,0 0 0,0 0 0,-1 0 0,1 1 0,-1-1 0,0 0 0,0 1 0,-1 0 0,0-1 0,1 1 0,-1 0-1,-7-7 1,3 5-30,0 1-1,0-1 0,-1 1 0,0 1 0,1 0 1,-2 0-1,1 0 0,-17-4 0,11 4-50,-1 0 0,1 1-1,-1 0 1,0 1 0,0 1 0,0 0-1,0 2 1,-20 1 0,25 0-53,0 0 1,1 1 0,-1 0 0,1 0-1,0 1 1,0 0 0,0 0-1,0 1 1,1 0 0,0 1-1,0 0 1,0 0 0,-10 12-1,9-8-37,1-1-1,0 2 1,1-1-1,0 1 1,0 1-1,1-1 1,1 1-1,0 0 1,-5 18-1,-2 41-1986,9 4-3578,3-28-4103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9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 9394,'0'0'1323,"-12"21"-630,6-12-672,-7 11 193,2 2 1,0-1 0,1 1-1,1 0 1,1 1 0,1 0-1,-6 36 1,12-46-142,0-1 0,1 1-1,0 0 1,1-1 0,0 1 0,4 15-1,-3-22-61,0 0-1,1 0 1,-1-1-1,1 1 1,0-1-1,0 0 1,1 0-1,-1 0 1,1 0-1,1-1 1,-1 1-1,0-1 1,1 0-1,10 6 1,-2-2 1,1-1 0,1 0 0,-1-1-1,1-1 1,0 0 0,1-1 0,-1-1 0,1 0 0,-1-1 0,1-1-1,0 0 1,0-1 0,26-4 0,-30 3 53,0-1-1,1 0 1,-1-1 0,0 0 0,-1-1-1,1 0 1,-1-1 0,1-1-1,-2 1 1,1-2 0,-1 1 0,1-2-1,-2 1 1,1-1 0,-1-1-1,-1 0 1,14-17 0,-17 19 25,-1 1 1,-1-1-1,1 0 1,-1 0-1,0 0 1,-1-1-1,0 1 0,0-1 1,0 1-1,-1-1 1,0 0-1,-1 1 1,0-1-1,0 0 1,0 0-1,-1 1 1,0-1-1,-1 0 0,0 1 1,0-1-1,0 1 1,-1 0-1,0 0 1,-1 0-1,1 0 1,-2 0-1,1 1 0,0 0 1,-1 0-1,0 0 1,-8-6-1,2 1-52,-1 1 0,0 0 0,0 1 0,-1 0 0,0 1 0,-1 1 0,1 0 0,-2 1 0,1 0 1,-1 1-1,1 1 0,-1 0 0,0 1 0,-28-2 0,34 5-33,1 0 1,0 0 0,0 1 0,0 0 0,0 1-1,0-1 1,0 1 0,0 1 0,0 0-1,1 0 1,-15 8 0,18-8-89,-1 1 1,1-1-1,0 1 1,0 0-1,0 0 0,1 1 1,-1-1-1,1 1 1,0 0-1,0 0 0,1 0 1,-1 0-1,1 0 0,0 0 1,1 1-1,-1-1 1,0 10-1,-2 28-2794,4-5-2709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9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15011,'0'0'2385,"0"0"-1617,0 0-488,0 0-272,0 0-8,0 0-136,0 0-944,20 3-1689,-3-10-6193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39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8858,'0'0'1276,"0"0"-588,0 0-69,4 21 221,23 65-98,-25-82-692,0 0 1,1 1-1,0-1 1,0-1-1,0 1 0,0 0 1,1-1-1,-1 1 1,1-1-1,0 0 1,0 0-1,0 0 0,0-1 1,1 0-1,8 4 1,0-2 75,1 0-1,-1-1 1,25 3 0,-35-5-100,20 1 49,1 0 0,-1-1 0,0-1-1,0-2 1,1 0 0,44-11 0,-61 12-8,0-1 1,-1 0-1,1 0 1,-1-1-1,0 0 1,1 0-1,-1 0 1,0-1-1,-1 0 1,1 0-1,-1 0 1,0-1-1,0 0 1,0 0-1,-1 0 1,1-1-1,-1 1 1,-1-1-1,1 0 1,-1 0-1,0 0 1,0-1-1,-1 1 1,0-1-1,0 1 1,0-1-1,1-13 1,-3 14 1,1 0 0,-1 0 0,0-1 0,0 1 0,-1 0 0,0 0 0,0 0 1,0 0-1,-1 0 0,0 0 0,0 0 0,0 0 0,-1 1 0,0-1 0,0 1 0,0 0 0,-1 0 0,0 0 0,0 0 1,0 1-1,0-1 0,-1 1 0,0 0 0,0 1 0,0-1 0,0 1 0,0 0 0,-1 0 0,-9-3 0,-2-2-15,1 2 0,-1 0 0,0 2 0,-1-1 0,1 2 0,-1 0 0,1 2 0,-1 0 0,-34 2 0,44-1-89,0 1 0,0 0 0,0 1 0,0-1 0,0 2 0,0-1 0,0 1 0,0 0 0,1 1 1,0 0-1,0 0 0,0 0 0,0 1 0,0 0 0,1 0 0,0 1 0,0 0 0,1 0 0,-1 0 0,1 1 0,1 0 0,-1 0 1,-4 10-1,4-2-787,0 1 1,1 0 0,1-1 0,-3 30-1,5 0-5072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0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98 9274,'0'0'1704,"0"0"-742,-3 22-310,-8 70 44,10-85-614,0 0 0,1 0-1,0 0 1,1 0 0,-1 0-1,1 0 1,0 0 0,1 0-1,0 0 1,0 0 0,1 0-1,-1-1 1,1 1 0,1-1-1,-1 0 1,1 0 0,0 0-1,1-1 1,-1 1 0,1-1-1,0 0 1,0 0 0,1-1-1,-1 1 1,1-1 0,0 0-1,0-1 1,1 0 0,-1 0-1,1 0 1,7 2 0,9 2-67,1-1 0,0-1 0,0-1 0,1-1 0,-1-1 0,1-1 0,29-3 0,-47 2 1,0-1-1,1 0 1,-1 0 0,0-1-1,0 0 1,0-1 0,0 1-1,0-1 1,0 0 0,-1-1-1,1 0 1,-1 0 0,0 0-1,0-1 1,-1 0-1,1 0 1,-1 0 0,0-1-1,-1 1 1,1-1 0,-1 0-1,0-1 1,-1 1 0,1-1-1,3-12 1,-4 11 44,-1-1 1,0 1-1,-1 0 0,0 0 1,0-1-1,0 1 0,-1-1 1,-1 1-1,0 0 1,0-1-1,0 1 0,-1 0 1,0 0-1,-1 0 0,0 0 1,0 0-1,0 0 0,-1 1 1,-1 0-1,1-1 0,-1 2 1,-9-11-1,4 6-20,0 1 1,0 1-1,-1 0 0,0 0 0,-1 1 0,0 0 1,0 1-1,-1 1 0,1 0 0,-1 1 0,-1 0 1,1 1-1,-1 0 0,0 1 0,0 1 0,0 0 1,0 1-1,0 0 0,-24 3 0,33-2-52,0 1 0,1-1-1,-1 1 1,0 0-1,1 1 1,-1-1 0,0 1-1,1 0 1,0 0 0,0 0-1,-1 1 1,1-1 0,1 1-1,-1 0 1,0 0-1,1 1 1,-1-1 0,1 1-1,0 0 1,0-1 0,-3 7-1,2-1-385,1-1 1,-1 2-1,1-1 0,1 0 0,0 1 0,0-1 1,1 1-1,0-1 0,1 15 0,0 13-4315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0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21 139 12587,'0'0'1491,"0"0"-879,-5 18-404,-10 63 47,14-78-241,1 0 0,0 0 1,0 1-1,1-1 0,-1 0 1,1 0-1,-1 0 1,1 0-1,0 0 0,0 0 1,0 0-1,1 0 1,-1 0-1,1 0 0,0-1 1,-1 1-1,1 0 0,0-1 1,3 3-1,1 0 13,1 0 1,-1 0-1,1-1 0,0 1 0,8 2 0,-10-4-4,8 3-15,0-1 1,0 0-1,0-1 0,0 0 1,1-1-1,-1-1 0,1 0 1,0 0-1,0-2 0,0 0 1,0 0-1,-1-1 0,1-1 1,0 0-1,17-6 0,-23 6 22,0-1 0,0 0 0,-1 0 0,1-1 0,-1 0 0,0 0 0,0-1 0,0 0 0,-1 0 0,1 0 0,-1-1 0,0 0-1,-1 0 1,0-1 0,0 0 0,0 1 0,-1-2 0,1 1 0,-2 0 0,1-1 0,-1 0 0,-1 0 0,1 0 0,-1 0 0,0 0 0,0-11 0,-1 11 71,0 0 0,-1-1 1,0 1-1,-1 0 0,1-1 1,-2 1-1,1 0 1,-1 0-1,0 0 0,-1 0 1,0 0-1,-4-9 1,3 13-58,1-1 0,-1 0 0,0 1 1,0-1-1,0 1 0,0 0 0,-1 1 1,0-1-1,1 1 0,-1 0 1,-1 0-1,1 0 0,0 1 0,-1 0 1,1 0-1,-1 0 0,0 1 0,-6-1 1,2 0-40,0 0 0,0 1 1,0 0-1,0 1 0,0 0 1,0 0-1,0 1 1,0 1-1,0 0 0,1 0 1,-1 0-1,0 2 0,1-1 1,0 1-1,0 0 0,0 1 1,-9 7-1,8-5-191,1 1-1,0 1 1,0 0-1,1 0 1,0 1-1,1 0 1,0 0-1,1 0 1,0 1 0,1 0-1,0 1 1,0-1-1,-4 19 1,0 16-3672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1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 13795,'0'0'1944,"0"0"-1552,0 0-200,-30 146 361,8-72 31,-3 10-8,-10 25-320,3-2-40,0 2-144,3-3-64,4-23 16,3-1-24,4-22-400,8-22-568,8-18-2009,2-16-5441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1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12227,'0'0'1544,"0"0"-913,0 0-471,0 0 184,0 0 120,26-1 44,86-3 142,-91 4-387,0 1 1,-1 0-1,1 2 1,0 0-1,25 9 1,-35-9-146,0 2 0,1-1 1,-1 2-1,-1-1 0,1 1 1,-1 1-1,0 0 0,15 14 0,-19-14-69,-1 0 0,1 0 0,-1 0 0,-1 1 0,1-1 0,-1 1 0,-1 0 0,1 1 0,-1-1 0,-1 0 0,0 1 0,0 0 0,1 14 0,0 14 38,-2-1-1,-4 39 1,1-10-34,1-24-2,-1-16 10,2-1-1,4 38 0,-4-57-57,1 0 0,0 0 0,0 0 0,0 0 0,1 0-1,-1-1 1,1 1 0,0-1 0,1 1 0,-1-1 0,1 0 0,0 1 0,0-1 0,0-1-1,0 1 1,1 0 0,0-1 0,4 4 0,-6-6-52,0 1-1,1-1 1,-1 0-1,0 0 1,1 0-1,-1 0 1,1 0-1,-1 0 1,1-1 0,0 1-1,-1-1 1,1 0-1,-1 1 1,1-1-1,0 0 1,-1-1-1,1 1 1,0 0 0,-1-1-1,1 0 1,-1 1-1,1-1 1,-1 0-1,1 0 1,3-3-1,-1 0-279,0 0-1,-1 0 0,0 0 0,1-1 1,-2 1-1,1-1 0,-1 0 0,1 0 1,-1-1-1,2-5 0,9-22-4606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1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11 760,'0'0'11107,"0"0"-7968,-3 27-2627,0-7-477,-16 203 1426,19-215-1416,0 0 0,1 0 0,0 0 0,0 0 0,1 0 0,-1-1 0,2 1 0,-1 0 0,7 11 0,-7-15-41,0-1 0,0 1 0,1-1 0,0 0 0,0 0 1,-1 0-1,2 0 0,-1-1 0,0 1 0,0-1 0,1 0 0,0 0 0,-1 0 0,1-1 0,0 1 0,0-1 0,0 0 0,0 0 0,0 0 0,6 0 0,2 0 10,1 0 1,-1-2-1,1 1 1,-1-2-1,1 1 1,-1-2-1,0 0 0,1 0 1,-2-1-1,1-1 1,0 0-1,-1 0 1,0-1-1,0 0 0,-1-1 1,17-14-1,-18 13 55,0 0 0,-1 0-1,0-1 1,0 0 0,-1 0 0,0-1 0,-1 0-1,0 0 1,-1 0 0,0-1 0,0 0-1,-1 0 1,-1-1 0,0 1 0,0-1 0,-1 1-1,1-22 1,-3 26 21,0 0 0,0 0 1,-1 0-1,0 0 0,0 0 0,-1 1 1,1-1-1,-2 0 0,-2-7 0,2 10-51,0 0 1,1 0-1,-1 0 0,-1 1 0,1-1 1,0 1-1,-1-1 0,0 1 1,0 1-1,0-1 0,0 0 0,0 1 1,0 0-1,-6-2 0,-1 0-30,1 0 1,-1 1-1,0 0 0,0 1 1,0 1-1,0 0 0,0 0 1,0 1-1,0 0 0,-1 1 1,1 0-1,0 1 0,0 0 1,0 1-1,1 0 0,-1 0 1,-17 10-1,20-9-104,0 0-1,1 1 1,-1 0-1,1 0 1,0 1 0,0 0-1,1 0 1,0 0-1,0 1 1,0 0-1,1 1 1,0-1-1,0 1 1,1 0 0,0 0-1,1 0 1,-1 0-1,2 1 1,-1 0-1,1-1 1,0 1-1,0 9 1,1 29-2786,1-8-3892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1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29 376 8914,'0'0'1898,"0"0"-658,0 0-367,0 0 4,26 6 99,3 0-661,51 5 1,-74-11-285,-1 0-1,0-1 1,0 1 0,-1-1 0,1-1 0,0 1 0,0 0 0,0-1 0,-1 0 0,1 0 0,-1-1 0,1 1 0,-1-1-1,0 0 1,0 0 0,4-5 0,2-2 71,-1 0 0,0-1 0,13-22 0,-17 26-35,1-3-1,-1 0 0,0 0 1,0 0-1,-1-1 0,-1 1 0,1-1 1,-2 0-1,1 0 0,-1 0 0,-1 0 1,0 0-1,-1 0 0,0-1 0,-3-15 1,2 21-29,0 1 1,0-1-1,-1 0 1,0 1 0,0 0-1,0-1 1,-1 1-1,1 0 1,-1 0-1,-1 0 1,1 1 0,-1-1-1,1 1 1,-1 0-1,-1 0 1,1 0-1,0 0 1,-1 1 0,0 0-1,0 0 1,0 0-1,0 0 1,0 1 0,-1 0-1,1 0 1,-1 0-1,1 1 1,-1 0-1,-7-1 1,7 1-26,-1 1-1,1 0 1,-1 0-1,1 0 1,-1 0-1,1 1 1,-1 0-1,1 1 1,0-1-1,-1 1 1,1 0 0,0 1-1,0 0 1,1 0-1,-1 0 1,-6 5-1,4-2-8,1 1-1,0 0 1,0 0-1,1 1 1,0 0 0,0 0-1,1 0 1,0 1-1,-7 16 1,4-2-12,0-1 0,2 1 0,1 0 1,1 0-1,1 0 0,0 1 0,2-1 0,2 33 1,0-49 4,0-1 0,0 0 0,0 0 0,0 1 1,1-1-1,0 0 0,1 0 0,-1 0 0,1-1 1,0 1-1,1-1 0,-1 1 0,1-1 0,0 0 1,0-1-1,1 1 0,-1-1 0,1 1 0,0-2 1,0 1-1,1 0 0,-1-1 0,1 0 0,-1 0 1,13 4-1,-2-3-439,1 0-1,-1 0 1,1-2 0,0 0 0,0-1-1,0 0 1,0-1 0,27-5 0,12-8-3538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59:42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8794,'0'0'5100,"0"0"-3485,0 0-1243,0 0-26,0 0 129,0 0 96,23 9-28,-5-2-444,-9-5-59,0 1-1,-1 0 0,1 1 0,-1 0 0,1 0 1,-1 1-1,-1 0 0,1 1 0,-1-1 0,0 1 1,0 1-1,0-1 0,-1 1 0,0 0 0,9 15 1,3 9 22,-1 2 0,-1-1 0,-2 2 0,-1 0 0,-2 1 0,13 68 0,-22-350-524,-1 225 332,2 1 1,8-40-1,-9 53 121,0 1 0,1 0 0,0-1-1,0 1 1,0 0 0,1 0 0,0 1 0,1-1-1,-1 1 1,1 0 0,7-7 0,-10 11 15,-1 1 0,1 0 0,0 0 0,-1 0 0,1-1 0,0 1 0,0 1 0,0-1 0,0 0 0,0 0 0,0 1 0,0-1 0,0 1 0,0 0 1,0 0-1,0-1 0,0 1 0,0 0 0,0 1 0,0-1 0,0 0 0,0 1 0,0-1 0,0 1 0,0-1 0,0 1 0,0 0 0,0 0 0,0 0 0,-1 0 0,1 0 0,0 1 0,-1-1 0,1 0 0,-1 1 0,1-1 1,-1 1-1,2 2 0,5 7 118,0 0 0,0 0 0,-2 0 0,9 20 0,-13-27-83,16 38 126,-3 1 0,-1 0 0,-3 0 0,-1 1 0,5 57 0,-3-44-2958,-7-44-4763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0:58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111 245 6633,'0'0'2213,"0"0"-625,0 0-311,0 0-232,0 0-291,0 0-212,-3-1 192,1 11-671,1 56 155,0-7-131,2 1 1,10 67-1,-8-110-80,0 0-1,1-1 0,0 1 0,2-1 0,0-1 1,1 1-1,0-1 0,1 0 0,1 0 0,0-1 1,1-1-1,16 18 0,-20-25-6,1-1-1,-1 0 1,1 0-1,0 0 1,1-1 0,-1 0-1,1-1 1,0 0-1,14 5 1,-19-7 10,0-1 1,-1 1-1,1 0 1,0-1-1,0 1 1,0-1-1,0 0 1,0 0-1,0 0 0,0-1 1,-1 1-1,1-1 1,0 1-1,0-1 1,0 0-1,0 0 1,-1 0-1,1 0 1,-1-1-1,1 1 0,-1-1 1,1 1-1,-1-1 1,0 0-1,0 0 1,0 0-1,0 0 1,0-1-1,0 1 1,3-5-1,1-11 137,-1 1-1,-1-1 1,0 0 0,-1 0-1,-1-1 1,-1 1-1,0 0 1,-4-33 0,2 17-59,0-3-8,-2 1-1,-2 1 0,-1-1 0,-2 1 0,-1 0 1,-2 0-1,-1 1 0,-2 1 0,-1 0 0,-2 1 0,-1 1 1,-26-35-1,36 56-66,0 1 1,0 0-1,-1 1 1,0 0 0,-1 0-1,0 1 1,-12-7-1,16 11-10,1 0 0,-1 1 0,0-1 0,1 1 1,-1 1-1,-1-1 0,1 1 0,0 0 0,0 0 0,0 0 0,0 1 0,-1 0 0,1 1 0,0-1 0,-12 3 0,16-2-6,-1 1 0,1-1 0,0 0 0,-1 1 0,1-1 0,0 1 0,0-1 0,0 1 0,0 0 0,0 0 0,0 0 0,1 0 0,-1 0-1,1 1 1,-1-1 0,1 0 0,0 1 0,0-1 0,0 1 0,-1 2 0,-1 7-40,0-1-1,1 1 1,-2 19 0,1 18-763,3 0 0,1 0-1,3 0 1,2 0 0,17 68 0,8 10-5684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2:51:30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5857,'0'0'1745,"0"0"-729,0 0-648,0 0-184,0 0 168,0 0 528,0 4 96,0-4-119,0 2-97,0-2-376,0 2-384,0-2-424,0 0-1281,0 0-3368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3:3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3201,'0'0'1824,"0"0"-754,0 0 139,0 0 242,0 0-32,-6 6 5449,6-3-7137,15 2 278,-1 0-1,1-1 1,0 0 0,0-2-1,1 1 1,-1-2 0,20 0-1,-21 0 36,218 1-57,-120-4 104,-112 2-49,0 0-11,0 0-3,0 0 19,0 0 105,-16 1-7,0-1 1,0 0-1,-22-4 0,-22-1-170,17 5 26,-210 6 14,244-5-13,14 0 3,34-2 10,62-2 9,146-13 838,-344 14-683,45-1-172,-95 8-1,140-3 57,18-1-4061,-8-1-537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3:38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1926 212 1168,'0'0'2578,"0"0"-1320,0 0-551,0 0-275,0 0-127,0 0 72,7 11 4378,-5 55-3451,-1-27-199,-4 60 0,-2-76-1045,0-1-1,-1 0 1,-1 0 0,-2 0 0,0-1 0,-1 0-1,-1-1 1,0 0 0,-2-1 0,-1 0 0,-29 32-1,16-26-38,-1-1 0,-1-2-1,-1 0 1,-1-2-1,-1-2 1,-65 28-1,45-25 113,-1-4 0,0-1-1,-106 16 1,101-27-27,-91-4 0,72-3-95,74 2-6,-122-4 145,110 3-97,0-2 0,1 1 0,-1-2 0,1 1 0,0-2 1,-18-8-1,17 3-4,0-1 1,1-1-1,0 0 1,1 0-1,0-2 1,1 1-1,1-2 1,-12-18-1,-23-27-30,26 34-30,1-2 1,2 0-1,-25-54 1,26 49 9,-1 1 0,-39-56-1,29 50 5,2-1 0,-34-72 0,-23-37-84,77 141 76,2 4 5,1 0 0,0 0 0,0 0 0,0 0 1,0 0-1,1-1 0,-1 1 0,1-1 0,-2-6 0,3 9-8,0 1-1,0 0 13,0 0-19,0 0 2,0 0-14,0 0-17,0 0 12,0 34-85,0 145 112,0-178-13,0-1 17,0 0 33,0-40-1,-2-182-7,101 270-136,-58-36 67,25 9 107,-65-20-50,-1-1-16,0 2-7,0-2-25,0 0 46,0 0 46,0 0-42,0 0-30,0 0 8,0 0 23,0 0 30,0 0-33,0 0-28,0 0 18,0 0 40,0 2-41,0-1 1,0 0-1,-1 1 0,1-1 0,0 1 0,-1-1 0,1 1 0,-1-1 0,0 0 0,1 1 0,-1-1 1,0 0-1,0 0 0,0 0 0,0 0 0,-2 2 0,-204 185 20,179-154-43,25-29 23,-1 0 1,0 0 0,0 0 0,0-1 0,0 1-1,-1-1 1,0 0 0,-6 4 0,11-7-9,0 0 27,0-1 75,0 0-30,0 0-28,0 0-6,0 0 46,0 0-45,0 0 10,0 0-1,0 0-36,0 0-53,0 0-42,0 0-38,0 0-252,0 0-665,0 0-1880,0 0-2707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4:03:40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1 512,'0'0'3637,"0"0"-1890,0 0-513,0 0 15,0 0-275,0 0-325,0 0-333,0 0-138,0 0 91,0 0-78,0 0-45,0 0-68,9 40 1017,-5-14-922,-3 0 0,0 1 1,-4 41-1,1-56-156,0 0 0,-1 0 0,0 0 0,-1 0 0,0 0 0,-1-1 0,-1 0 0,0 0 0,-13 19-1,9-17 95,0-1-1,-1 0 0,0-1 0,0 0 1,-2-1-1,1 0 0,-1-1 0,-1 0 0,1-1 1,-1 0-1,-1-2 0,-16 7 0,3-5 127,0-1 0,-1-1-1,0-2 1,0-1-1,-50-1 1,67-1-116,-1-1 1,0-1-1,1 0 0,-1-1 1,1-1-1,-15-4 1,23 6-104,0-1 1,0 0 0,0 0 0,0-1 0,0 1 0,1-1 0,0 0 0,-1 1 0,1-2 0,0 1 0,0 0 0,1-1-1,-1 1 1,1-1 0,-1 0 0,1 1 0,0-1 0,1 0 0,-1-1 0,1 1 0,-2-6 0,-9-44-49,8 28 49,-2 1 0,-16-44-1,13 55-23,5 14-40,-1 24-50,3-5 100,-3 15-15,-3 65 0,8-99 6,0 0 19,0 0 37,0 0-9,-2-1-38,1-1 0,-1 1 1,1-1-1,0 0 0,-1 1 1,1-1-1,0 0 0,0 0 0,0 0 1,0 0-1,0 0 0,0 0 1,1 0-1,-1 0 0,1 0 1,-1 0-1,1-3 0,-2-1 9,-5-21-15,0 0 0,2 0 0,0-1 0,2 1 1,1-46-1,2 73-3,0 0-39,0 0 26,0 0-2,0 0-42,0 0-2,53 2 49,58 11 1,4 1 8,-104-14 9,-8-1-2,0 1-1,0 0 1,0 0-1,0 0 1,-1 1-1,1-1 1,0 1-1,0-1 1,0 1-1,0 0 1,-1 0-1,1 0 1,3 2-1,-5-2 3,-1 1 14,-3 0-9,0 1 0,0-1 0,0 0 0,-1 0 0,1 0 0,-1-1 0,1 1 1,-7 1-1,3 0-3,-31 20 7,1 0-1,1 3 1,1 1 0,-41 41 0,57-51 21,18-15-61,0-1-1,1 1 1,-1-1-1,1 1 0,-1-1 1,1 1-1,0-1 1,-1 1-1,1-1 0,0 1 1,0 0-1,0-1 1,0 1-1,1-1 0,-1 3 1,1 6-1429,-1 5-2178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1:4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3321,'0'0'1348,"0"0"-374,0 0-105,0 0 18,0 0-68,-1 1-717,1-1-1,0 0 1,0 0 0,-1 0 0,1 1 0,0-1 0,-1 0 0,1 0-1,0 1 1,0-1 0,0 0 0,-1 0 0,1 1 0,0-1 0,0 0 0,0 1-1,0-1 1,0 0 0,-1 1 0,1-1 0,0 0 0,0 1 0,0-1-1,0 0 1,0 1 0,0-1 0,0 0 0,0 1 0,0-1 0,0 0-1,0 1 1,1-1 0,-1 0 0,0 1 0,0-1 0,0 1 0,11 10-97,1 0 1,-1-1-1,2-1 1,-1 0 0,1-1-1,0 0 1,1 0 0,18 6-1,34 20 11,-57-29 19,-1 1 0,1 0 0,-1 0 0,0 1 0,-1 0-1,12 13 1,-17-17-23,0-1 0,-1 1-1,1 0 1,-1 0 0,1 0 0,-1 0-1,0 0 1,0 0 0,0 0-1,-1 0 1,1 0 0,-1 0-1,1 1 1,-1-1 0,0 0 0,0 0-1,-1 1 1,1-1 0,-1 0-1,0 0 1,1 0 0,-1 0 0,-1 0-1,1 0 1,0 0 0,-3 3-1,-28 45 165,25-43-175,1 0 0,0 1 0,1 0 0,0 0 0,0 0 0,1 1-1,0 0 1,1 0 0,0 0 0,1 0 0,-3 18 0,4-5 9,-1 3-19,1 1 0,3 27-1,-1-47 13,0 0 0,0 0 0,1-1 0,0 1 0,0 0 0,0 0 0,1-1 0,0 0 0,0 1 0,1-1 0,-1 0 0,9 9 0,11 10 7,0 1-1,-2 1 0,34 56 0,-47-67 27,0 1-1,-1 0 0,-1 1 0,-1 0 0,0-1 0,-1 2 0,-1-1 0,-1 0 0,0 19 0,0 6 32,-3 0-1,-1 0 0,-2-1 0,-3 0 0,-13 54 0,0-29 39,-61 240 30,72-258-132,1 1-1,3 0 1,2 0-1,5 68 1,0-98-5,2 0 0,0 0 0,1-1 0,0 1 1,2-1-1,0 0 0,2 0 0,0-1 0,13 19 0,12 13 17,70 78 0,-61-80-18,49 73 0,-77-94 14,-1 0-1,-1 0 1,-1 1-1,-1 1 1,-2 0-1,-1 0 0,-1 1 1,3 39-1,-2 26-8,-6 124 0,-3-186 7,-32 301 39,0-46-43,33-275 3,-4 51-3,9 123 0,-2-166-7,0-1-1,2 1 0,0-1 0,1 0 0,1-1 0,0 0 0,2 0 1,0 0-1,1-1 0,14 18 0,48 54-8,-40-52 10,49 74 1,-73-98 1,0 1-1,-1 0 1,0 1-1,-1 0 1,-1 0-1,-1 0 1,0 0-1,-1 1 1,1 20-1,-2-8 9,-2-1 0,0 1 0,-3 0-1,0-1 1,-1 0 0,-2 0 0,-1 0-1,-12 28 1,-179 365 174,125-281-68,-76 207 0,139-318-115,2 0 0,1 0 0,1 1 0,1 0 0,2 0-1,1 1 1,4 52 0,-1-73-3,1-1-1,0 1 1,1-1 0,0 0-1,1 0 1,0 0-1,0 0 1,11 15 0,55 66-13,-12-17 9,-39-41 23,-1 0 0,-2 0 1,-1 2-1,-2 0 0,-1 0 0,-2 1 1,-1 0-1,6 59 0,-4 25 92,-7 153 0,-5-174-37,-1-30-66,-3 0 1,-19 94-1,-46 129 53,37-166 305,-29 207 0,57-260-288,2 0 1,9 83-1,5-74-86,29 102-1,-23-111 44,3 10-19,-4 1 1,-3 1-1,2 112 0,-15-75-11,-6 1 0,-5-1 0,-5 0 0,-5-1 0,-39 126 0,-41 142 1,85-298 0,4 1 0,0 126 0,10-105 4,-1-40 6,13 126 1,-4-173 187,-2-15-543,-2-12-1810,-2-21-1918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1:4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84 338 4625,'0'0'1024,"0"0"-290,0 0-200,0 0 12,0 0 109,0 0 45,-20-7 2981,18 18-3677,0 0 1,1 0 0,0 0 0,1 0-1,0 0 1,1 0 0,0 0 0,4 17-1,-3-23-4,-1 1 0,1-1 0,0 1 0,1-1 0,0 0 0,-1 0-1,2 0 1,-1 0 0,0-1 0,1 1 0,0-1 0,0 0 0,0 0-1,1 0 1,-1-1 0,1 0 0,0 0 0,0 0 0,0 0 0,11 3-1,0-1 1,1-1 0,-1-1-1,1-1 1,0 0-1,30-2 1,-42-1 3,0 1 1,-1-1-1,1-1 0,0 1 1,-1-1-1,0 0 0,1 0 1,-1 0-1,0 0 0,0-1 1,0 1-1,0-1 0,0 0 1,-1-1-1,0 1 0,1 0 1,-1-1-1,0 0 0,-1 0 1,1 0-1,-1 0 0,1 0 1,-1 0-1,0-1 0,1-6 1,4-8 35,0 0 0,-2-1 0,0 0 1,3-33-1,-4 24 82,-2 1 1,-1-1 0,-1 0-1,-6-50 1,3 71-112,0 0-1,0 0 1,-1 1-1,0-1 1,0 1 0,-1 0-1,0 0 1,0 0 0,-1 0-1,0 1 1,0 0 0,0 0-1,-1 1 1,0 0 0,0 0-1,0 1 1,-1-1-1,1 1 1,-14-4 0,10 4-26,1 0 0,-1 0 0,0 1 1,0 1-1,0 0 0,0 0 0,-1 1 0,1 1 1,0 0-1,-1 1 0,1 0 0,0 0 0,0 1 1,-16 5-1,20-5 10,1 1 0,0 0 0,0 1 0,0-1 0,1 1 0,-1 0 0,1 0 1,0 1-1,0 0 0,1 0 0,-1 0 0,1 0 0,0 1 0,0-1 0,1 1 0,0 0 0,0 0 0,0 1 0,1-1 0,0 0 1,0 1-1,0 0 0,1-1 0,0 1 0,0 8 0,0-1 1,2 0 1,-1-1-1,1 1 0,1-1 1,1 0-1,0 1 1,0-1-1,1 0 0,1-1 1,0 1-1,12 19 0,-8-16 8,2-1-1,-1 0 0,2-1 0,0-1 0,0 0 1,23 19-1,-27-26-2,1 0 1,-1-1-1,1 0 1,0 0-1,1-1 0,-1-1 1,1 1-1,-1-1 1,1-1-1,0 0 1,0 0-1,0-1 0,12 0 1,-18-1 2,0-1 0,0 0 1,-1 0-1,1-1 0,0 1 1,-1-1-1,1 0 0,-1 0 0,0 0 1,1 0-1,-1 0 0,0-1 1,0 1-1,-1-1 0,1 0 1,-1 0-1,1 0 0,-1 0 0,0-1 1,0 1-1,3-8 0,3-4-136,-1-1-1,-1-1 0,7-25 0,-9 25-186,-1 1-1,-1 0 1,-1-1 0,-1-17-1,0 34 283,0 3 2,0 22 217,0 0 0,2 0 0,1 0 0,0 0 1,14 44-1,-15-63-150,0 0-1,1 0 1,-1 0 0,1 0 0,1-1 0,-1 1-1,1-1 1,0 0 0,0 0 0,0 0 0,1-1-1,0 0 1,0 0 0,0 0 0,0 0 0,1-1-1,-1 1 1,1-2 0,0 1 0,0 0 0,0-1-1,0 0 1,0-1 0,1 1 0,-1-1 0,0-1 0,1 1-1,9-1 1,-8 0-128,1-1 1,-1 0-1,1-1 0,-1 0 0,1 0 1,-1-1-1,0 0 0,0 0 1,0-1-1,-1 0 0,1 0 0,-1-1 1,0 0-1,0 0 0,0 0 0,10-13 1,7-11-4319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2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1192,'0'0'7503,"0"0"-5338,0 0-1689,0 0 699,0 0 605,0 0-134,14 17-529,-7-8-1017,-3-3-61,1 1 0,0-1 0,0 0-1,0-1 1,1 1 0,-1-1 0,1 0 0,0 0 0,1-1-1,-1 0 1,1 0 0,0 0 0,0-1 0,0 0-1,1-1 1,-1 1 0,1-2 0,-1 1 0,11 1-1,31-2 52,-1-1-1,80-11 1,-101 7-108,0-2 0,0-2 1,0 0-1,-1-1 0,0-2 0,26-15 1,-27 12-234,-1-1 0,33-28 0,-51 39 211,0-1 1,0-1 0,0 1-1,-1-1 1,0 0-1,0 0 1,-1 0-1,0-1 1,0 1-1,0-1 1,-1 0 0,0 0-1,0-1 1,1-7-1,-35 66 274,25-32-190,0 0 1,1 1-1,1-1 1,0 1-1,2 0 1,0 0-1,2 0 1,0 0-1,4 31 1,-3-44-30,1 1 0,-1 0 1,1-1-1,0 1 1,1-1-1,0 0 0,0 0 1,1 0-1,-1 0 0,2-1 1,-1 1-1,1-1 0,0 0 1,0 0-1,0-1 0,1 0 1,0 0-1,0 0 0,0 0 1,1-1-1,0 0 0,-1 0 1,1-1-1,1 0 0,-1 0 1,0-1-1,11 2 0,-10-2-2,1 0 0,-1-1 0,1-1-1,-1 1 1,1-1 0,-1-1 0,1 0-1,-1 0 1,0 0 0,1-1 0,-1 0-1,0-1 1,0 0 0,0 0 0,0-1-1,-1 0 1,0 0 0,1-1 0,5-5-1,-5 3 19,0-1 0,-1 0-1,0 0 1,-1 0-1,0-1 1,0 0-1,-1-1 1,0 1 0,0-1-1,-1 0 1,-1 0-1,1 0 1,-2 0-1,4-21 1,-5 22 7,0-1 0,0 1 0,-1-1 0,0 1 0,-1-1 1,0 0-1,0 1 0,-1-1 0,0 1 0,-1 0 0,0 0 0,0 0 0,-1 0 0,-8-13 1,8 16-3,-1 0 0,0 0 0,0 1 0,0-1 0,-1 1 0,0 1 0,0-1 0,0 1 0,0 0 1,-1 0-1,0 1 0,0 0 0,0 0 0,0 1 0,0-1 0,0 2 0,-1-1 0,1 1 0,-10-1 1,14 2-37,-1-1 1,0 1-1,0 0 1,0 0 0,1 0-1,-1 0 1,0 1 0,0 0-1,1 0 1,-1 0-1,0 0 1,1 0 0,-1 1-1,1-1 1,-1 1-1,1 0 1,0 0 0,0 0-1,-3 3 1,2-1-3,2 1 1,-1-1 0,0 0-1,1 1 1,0-1-1,0 1 1,0 0-1,0 0 1,1 0-1,0 0 1,0 0 0,0 0-1,0 0 1,1 6-1,0-5 2,-1 10-35,0 0 0,1 1 1,3 15-1,-3-27 2,1 0 0,0-1 0,0 1 0,1 0 0,0-1 0,-1 1 0,2-1 0,-1 0 0,0 0 0,1 0 0,0 0 0,0 0 0,0 0 0,0-1 0,4 4 0,6 2-717,1 0-1,-1-1 1,1-1-1,1 0 0,18 6 1,17 2-5458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1:49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4521,'0'0'659,"0"0"-36,0 0 282,0 0 58,0 0 73,21 13 20,176 99 1800,-158-89-2597,-1 2 1,-1 1 0,-1 2 0,-1 2 0,-2 1-1,46 55 1,-59-60-183,0 1-1,-2 1 1,-2 1 0,0 0-1,-2 1 1,-1 1-1,-2 0 1,-1 1 0,11 56-1,-8 30 24,-5 1 0,-9 154 0,0-264-90,0 41 17,-3 0 1,-1 0 0,-3-1 0,-2 0 0,-3 0 0,-1-1 0,-31 70-1,44-115 12,-1 0 0,1-1 0,-1 1-1,0 0 1,1-1 0,-1 1 0,0-1-1,-1 1 1,1-1 0,0 0 0,-1 0-1,1 0 1,-1 0 0,0-1 0,-3 3-1,0-2-285,0-1-1,0 0 0,0 0 1,0-1-1,0 1 1,-9-2-1,4 1-1004,-4 0-4212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1:50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7009,'0'0'1742,"0"0"-404,0 0-454,0 0-425,0 0-267,0 0-55,0 11 251,2 42-287,15 644 2268,-17-523-4801,1-197 178,1-5-830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1:50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6449,'0'0'1031,"0"0"-476,0 0 65,0 0 981,19 19-180,126 138-27,116 124 822,-122-137-1794,-72-67-344,-63-92-3430,-4-6-1553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1:50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6209,'0'0'925,"0"0"117,3 21 521,68 364 3178,6 29-2759,-73-374-1932,-3-24-53,1 0 0,1 0 0,5 16 0,-8-31-28,0-1 1,0 1 0,0-1-1,0 1 1,0-1 0,0 1 0,1-1-1,-1 1 1,0-1 0,0 1 0,1-1-1,-1 1 1,0-1 0,1 1-1,-1-1 1,1 1 0,-1-1 0,0 1-1,1-1 1,-1 0 0,1 1 0,-1-1-1,1 0 1,-1 0 0,1 1-1,-1-1 1,1 0 0,-1 0 0,1 0-1,0 1 1,-1-1 0,1 0 0,-1 0-1,1 0 1,-1 0 0,1 0-1,0 0 1,-1 0 0,2-1 0,10-11-3834,0-10-4648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1:51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 2921,'0'0'4713,"0"0"-3109,1 21-612,-1-11-970,0 15 404,1 0 0,6 25-1,-5-39-263,0-1-1,1 0 0,0 0 1,0 0-1,1 0 0,1-1 1,0 1-1,0-1 0,12 15 1,-10-16-131,1 0-1,0 0 1,0-1 0,1 0 0,0 0-1,0-1 1,1-1 0,-1 1-1,1-1 1,0-1 0,1 0 0,-1-1-1,1 0 1,-1 0 0,1-1 0,0 0-1,0-1 1,0 0 0,14-2 0,-21 1-18,-1 0 0,0-1 0,1 0 0,-1 0 1,0 0-1,1 0 0,-1 0 0,0-1 1,0 0-1,0 1 0,0-1 0,0 0 0,-1 0 1,1-1-1,-1 1 0,1-1 0,-1 1 1,0-1-1,0 0 0,0 1 0,0-1 0,0 0 1,-1 0-1,1-1 0,-1 1 0,0 0 0,0 0 1,0-1-1,0-3 0,3-12 14,-1 1 0,-1-1 0,0-36 0,-4 41 1,1 1 0,-2-1 0,0 1 1,0 0-1,-1 0 0,-1 0 0,0 1 1,-1 0-1,0 0 0,-1 0 0,0 0 1,-1 1-1,0 1 0,-1-1 0,0 1 1,-1 1-1,0 0 0,0 0 0,-1 1 1,0 0-1,-16-8 0,24 14-29,-1 0 0,1 0 0,0 0 0,-1 1-1,1 0 1,-1-1 0,0 1 0,1 1 0,-1-1 0,0 0 0,1 1-1,-1 0 1,0 0 0,0 0 0,1 0 0,-1 1 0,0-1 0,1 1-1,-8 2 1,8-1-2,0 0 0,-1 1 0,1-1-1,0 1 1,0 0 0,0 0 0,1 0 0,-1 0-1,1 0 1,0 0 0,0 1 0,0-1-1,0 1 1,0 0 0,-1 5 0,-3 11-11,1 1 0,1 0 0,1 0 0,1 0 0,1 34-1,1-39 3,1 0 0,0 0-1,1 0 1,1 0-1,0 0 1,10 26 0,-12-38 15,1-1 0,-1 1 1,1 0-1,0-1 0,0 1 1,0-1-1,0 0 0,1 1 0,0-1 1,-1-1-1,1 1 0,0 0 1,0 0-1,0-1 0,1 0 1,-1 0-1,1 0 0,-1 0 1,1 0-1,0-1 0,0 1 1,-1-1-1,1 0 0,0 0 1,0-1-1,0 1 0,0-1 1,0 0-1,0 0 0,0 0 1,0 0-1,8-3 0,-8 2-4,0-1-1,0 0 1,0 0-1,0-1 1,0 1-1,0-1 1,-1 0-1,1 0 1,-1 0-1,0 0 1,0-1-1,0 1 1,0-1-1,0 0 1,-1 0-1,0 0 1,3-5-1,30-78-122,-34 84 116,8-28-106,-7 22 85,0 0 0,0 0 0,1 1 0,0-1 0,1 1 0,0 0 0,7-10 0,-11 18 25,0-1 1,0 1 0,0 0-1,0 0 1,1 0 0,-1-1-1,0 1 1,0 0 0,1 0-1,-1 0 1,0 0-1,0-1 1,1 1 0,-1 0-1,0 0 1,0 0 0,1 0-1,-1 0 1,0 0 0,0 0-1,1 0 1,-1 0 0,0 0-1,1 0 1,-1 0 0,0 0-1,0 0 1,1 0-1,-1 0 1,0 0 0,1 0-1,-1 0 1,0 1 0,0-1-1,1 0 1,-1 0 0,0 0-1,1 1 1,7 12 35,1 20 238,-8-30-229,1 7-35,3 13 182,1 0 0,1 0 0,15 31 0,-20-48-300,0-1-1,1 0 0,0-1 0,0 1 1,1 0-1,-1-1 0,1 0 1,0 0-1,0 0 0,0 0 1,1 0-1,-1-1 0,1 0 0,0 0 1,0 0-1,0-1 0,0 1 1,0-1-1,1-1 0,6 2 0,13-1-4826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1:52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0 7194,'0'0'1172,"0"0"-669,0 0-145,0 0 266,0 0 19,0 0-12,-14 10-63,13-9-564,-11 9 191,0 0 0,0 1 0,1 0 0,0 0 0,1 1 0,0 1 1,-14 24-1,8-5 133,2 0 0,2 2 0,0-1 0,3 2 0,0-1 1,3 1-1,1 0 0,1 1 0,2-1 0,3 53 1,1-73-297,0 0 0,0 0 1,1-1-1,1 0 1,1 0-1,0 0 1,1 0-1,0-1 0,1 1 1,0-2-1,1 1 1,1-1-1,0 0 0,1-1 1,21 20-1,-18-19-9,2 0-1,0-1 1,0-1-1,1 0 1,0-2-1,1 1 1,0-2-1,0 0 1,0-1-1,1-1 0,0-1 1,26 4-1,-21-6-20,1 0 0,0-2 0,0-1 0,0 0-1,-1-2 1,37-8 0,-44 6-1,1-1 1,-1-1 0,0 0 0,0-1-1,-1 0 1,0-1 0,-1-1-1,0 0 1,21-21 0,-15 12-100,-2-1 0,0-1 0,-1 0 0,-1-1 1,-1-1-1,-2 0 0,0-1 0,-1 0 0,-1-1 1,-2-1-1,0 1 0,-2-2 0,0 1 0,-2-1 0,-1 0 1,0-36-1,-3 40 104,-1 1-1,-1-1 1,-1 1 0,-9-38 0,10 54 5,-1 1 1,0-1-1,0 0 1,0 1-1,-1-1 1,0 1-1,0 0 1,0 0-1,-1 0 1,0 0-1,1 1 1,-2-1-1,1 1 1,0 0-1,-1 0 1,0 1-1,0-1 1,0 1-1,0 0 1,-1 1-1,1-1 1,-11-2-1,14 4-8,0 0 0,0 1 0,0 0 0,0-1 1,1 1-1,-1 0 0,0 0 0,0 0 0,0 0 0,0 0 0,0 1 0,0-1 0,0 0 0,0 1 0,1 0 0,-1-1 0,0 1 0,0 0 1,1 0-1,-1 0 0,0 0 0,1 0 0,-1 0 0,1 1 0,-1-1 0,1 0 0,0 1 0,0-1 0,-1 1 0,1 0 0,0-1 0,0 1 1,1 0-1,-2 2 0,-2 6-20,1 1 1,0 0 0,0 0 0,-1 20-1,2-16 26,-3 25-5,2 0 1,1 0-1,2 0 0,3 1 1,0-1-1,3 0 0,1 0 1,3-1-1,24 67 0,-23-76 31,2-1 0,1-1 0,2 0 0,0-1 0,2-1 0,1-1 0,1 0 0,1-2 0,1 0-1,1-1 1,1-2 0,52 36 0,-56-45 38,-1 0-1,1-2 1,35 12-1,-45-18 9,0 0-1,0-1 1,0 0-1,0-1 0,0 0 1,0 0-1,1-1 1,-1-1-1,0 1 1,13-4-1,12-16 393,-32 18-475,-1 0-1,1 0 1,0 0 0,0 0-1,0 0 1,0 1 0,0-1-1,0 1 1,0 0 0,0 0 0,1 0-1,3 0 1,-5 5-4151,-2 7-3357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16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7 390 3793,'0'0'827,"0"0"-253,0 0 23,0-9-5,-2-28 563,-1-4-302,2 1 0,6-59 0,-4 90-778,0-1 0,0 1 0,1-1 0,1 1 0,0 0 0,0 0 0,1 0 0,0 0 1,0 0-1,1 1 0,0 0 0,0 0 0,1 0 0,0 1 0,1 0 0,8-9 0,-13 15-64,0 0 1,-1 0-1,1 0 1,0 0-1,-1 0 0,1 0 1,0 1-1,0-1 1,0 1-1,0-1 0,0 1 1,0 0-1,-1-1 0,1 1 1,0 0-1,0 0 1,0 0-1,0 1 0,0-1 1,0 0-1,0 1 1,0-1-1,0 1 0,0 0 1,-1 0-1,1-1 0,0 1 1,-1 0-1,1 1 1,0-1-1,-1 0 0,1 0 1,-1 1-1,0-1 0,1 0 1,-1 1-1,0 0 1,1 2-1,6 7 110,0 1 1,-1 0-1,-1 1 1,6 16-1,-7-18-16,20 53-21,-2 1 0,-4 1 0,15 86 0,11 207 134,-35-287-224,5-567 657,-16 455-757,0 16 0,0 1-1,2-1 0,0 0 1,2 1-1,1 0 1,11-42-1,-14 64 105,-1 1-1,0-1 1,0 0-1,0 1 1,0-1-1,1 1 1,-1-1-1,0 1 1,1-1 0,-1 1-1,0 0 1,1-1-1,-1 1 1,0-1-1,1 1 1,-1 0-1,1-1 1,-1 1-1,1 0 1,-1-1-1,1 1 1,-1 0 0,1 0-1,-1-1 1,1 1-1,-1 0 1,1 0-1,0 0 1,-1 0-1,1 0 1,0 0-1,15 11-58,10 30-9,-24-38 65,16 33 22,-1 1-1,-1 0 1,-2 2-1,-2-1 0,8 47 1,-6-2 13,4 120 0,-16-156-29,-2-46 22,0-1 92,0-19 472,-1-67-585,-1 3-302,16-135 0,-11 193 257,2 0 1,0 0-1,2 1 0,1-1 0,1 2 0,1-1 0,1 1 1,0 1-1,27-37 0,-36 56 44,0 0 1,1 0-1,-1 0 0,1 0 1,0 1-1,-1-1 0,1 1 1,0 0-1,1 0 0,-1 0 1,0 0-1,1 1 0,5-3 1,-7 4 0,-1 0 0,1 0-1,-1 0 1,1 0 0,0 0 0,-1 0 0,1 1 0,-1-1 0,1 1 0,-1-1 0,1 1 0,-1-1-1,1 1 1,-1 0 0,1 0 0,-1 0 0,0 0 0,0 0 0,1 0 0,-1 0 0,0 0 0,0 0-1,0 0 1,0 1 0,0-1 0,0 1 0,-1-1 0,1 0 0,0 1 0,-1-1 0,1 1-1,0 2 1,13 38 72,-1 1-1,-2 0 0,-2 1 0,-2 0 0,3 69 0,-17 220-49,-36 12-47,23-218 148,-6 197 0,25-303-123,2 0 0,0 0 0,1-1 0,2 1 0,0-1 0,8 24 0,-9-36 8,1 0-1,-1 0 0,2 0 0,-1 0 1,1-1-1,1 1 0,-1-1 0,1 0 1,0-1-1,1 0 0,0 0 1,0 0-1,0-1 0,0 0 0,1 0 1,15 6-1,-9-5 51,0 0 1,0-1-1,0-1 1,0-1-1,1 0 1,0-1-1,-1 0 1,1-1-1,0-1 1,0 0-1,0-1 1,-1-1-1,17-3 1,-20 2 12,0-1 0,1 0 0,-1 0 0,-1-1 1,1 0-1,-1-1 0,0-1 0,0 1 0,0-1 1,-1-1-1,0 0 0,-1 0 0,0-1 0,0 0 1,-1 0-1,10-17 0,-3 2-28,-2 0 0,-1-1-1,-1 0 1,0-1 0,10-52 0,-17 56-851,0 1-1,-1-27 1,-2 35-3084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1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6649,'0'0'1089,"0"0"-432,0 0-271,0 0 416,0 0-33,0 0-209,-1 22 150,-1 159 1019,2 55-339,0-135-5357,0-100 681,0-1-2162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1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5145,'0'0'906,"0"0"-65,0 0-95,16 20 130,-14-17-885,36 46 869,-2 1 0,54 103 0,-46-36-419,12 23-122,-56-140-339,0 0 1,0-1-1,0 1 0,0 0 1,0 0-1,0-1 0,0 1 0,1 0 1,-1 0-1,0 0 0,0 0 0,0-1 1,0 1-1,1 0 0,-1 0 1,0 0-1,0 0 0,0 0 0,1-1 1,-1 1-1,0 0 0,0 0 0,1 0 1,-1 0-1,0 0 0,0 0 1,1 0-1,-1 0 0,0 0 0,0 0 1,1 0-1,-1 0 0,0 0 0,0 0 1,1 0-1,-1 0 0,0 0 1,0 0-1,0 1 0,1-1 0,-1 0 1,0 0-1,0 0 0,1 0 0,-1 0 1,0 0-1,0 1 0,0-1 1,0 0-1,1 0 0,-1 0 0,0 1 1,0-1-1,0 0 0,0 0 0,0 1 1,0-1-1,0 0 0,0 0 1,1 0-1,-1 1 0,0-1 0,3-20-1985,-3 20 1974,3-24-2974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17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5329,'0'0'1087,"0"0"-435,0 0 24,0 0 335,0 20 257,-1 1-934,1 6 200,1 1 1,7 46 0,11 71 554,10 55 96,-28-198-1215,-2-1-78,1 0-1,0-1 1,0 1 0,0 0 0,0-1 0,0 1 0,0 0 0,0-1-1,0 1 1,0 0 0,1-1 0,-1 1 0,0 0 0,0-1 0,0 1-1,1 0 1,-1-1 0,0 1 0,1 0 0,-1-1 0,1 1 0,-1-1-1,1 1 1,-1-1 0,1 1 0,-1-1 0,1 1 0,-1-1 0,1 0-1,-1 1 1,1-1 0,0 0 0,-1 0 0,1 1 0,0-1 0,-1 0-1,1 0 1,0 0 0,-1 0 0,1 1 0,0-1 0,-1 0 0,1-1-1,0 1 1,0 0 0,0 0 0,4-6-2853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3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199 393 13203,'0'0'2946,"0"0"-1246,0 0-913,0 0-215,0 0-347,0 0-151,-24-8-5,-2 0-56,-48-8 0,71 15-12,1 1 1,-1 0 0,1 0-1,0 0 1,-1 1 0,1-1-1,0 1 1,-1-1 0,1 1-1,0 0 1,0 0 0,0-1-1,-1 2 1,1-1 0,0 0 0,0 0-1,1 1 1,-1-1 0,0 1-1,0-1 1,1 1 0,-1 0-1,1 0 1,-1 0 0,1 0-1,0 0 1,0 0 0,-2 4 0,0 3 13,0-1 0,1 1 0,0-1 0,0 1 0,0 12 0,2-19-12,-2 11 0,1 0 1,1 0-1,1-1 0,0 1 0,0 0 0,1-1 0,1 1 0,0-1 1,0 0-1,2 0 0,-1 0 0,7 11 0,-7-16-1,1 0 0,-1 0 0,1-1-1,1 0 1,-1 0 0,1 0 0,0-1 0,0 0-1,1 0 1,-1-1 0,1 1 0,0-1 0,0-1-1,0 1 1,1-1 0,0-1 0,-1 1 0,1-1-1,0-1 1,10 2 0,-10-2-14,0 0 1,-1 0-1,1-1 0,0 0 0,0-1 1,0 0-1,-1 0 0,1 0 1,0-1-1,-1 0 0,1-1 1,-1 1-1,0-1 0,0-1 0,0 0 1,0 0-1,-1 0 0,1 0 1,-1-1-1,0 0 0,0-1 0,-1 1 1,0-1-1,0 0 0,0-1 1,-1 1-1,0-1 0,0 0 1,0 0-1,4-13 0,-1 1 18,-1 0 0,-1 0 1,0-1-1,-2 0 0,0 1 0,-1-1 0,-1-1 0,-1 1 0,-4-28 1,1 18-3,-3 1 0,0 0 0,-2 0 0,0 1 1,-22-46-1,19 51-3,0 0-1,-1 0 1,-2 1 0,0 0-1,-19-20 1,33 41 2,-1 0 0,1 1 0,-1-1-1,1 1 1,-1-1 0,1 1 0,-1-1 0,1 1 0,-1-1 0,1 1 0,-1-1 0,0 1 0,1-1 0,-1 1-1,0 0 1,0 0 0,1-1 0,-1 1 0,0 0 0,1 0 0,-1 0 0,0 0 0,0 0 0,0 0 0,1 0-1,-1 0 1,-1 0 0,1 1 0,1-1 0,-1 1-1,0 0 1,1 0 0,-1 0 0,0 0-1,1 0 1,-1-1 0,1 1 0,-1 0-1,1 0 1,0 0 0,-1 0 0,1 1-1,0-1 1,0 0 0,0 1 0,-2 60 41,3-48-34,0 13 28,1 0 0,2 0 0,1 0 0,1-1 1,1 1-1,1-2 0,2 1 0,0-1 0,2-1 0,0 0 0,20 28 0,-23-40-21,0 0 1,1 0-1,1-1 1,-1 0-1,2-1 1,-1 0-1,2-1 1,-1 0-1,22 11 1,-24-16-31,0 0 0,0 0 0,1-1 0,-1-1 0,1 1 0,0-2 0,0 1 0,-1-2 0,1 1-1,0-1 1,0-1 0,0 0 0,0-1 0,17-4 0,-21 3-3,1 0 0,-1-1 0,1 1 0,-1-1 0,0-1-1,-1 1 1,1-1 0,-1-1 0,0 1 0,0-1 0,0 0 0,-1 0-1,0-1 1,0 1 0,5-11 0,-2 2-49,0-1 0,0 0 1,-2 0-1,0-1 0,-1 0 0,4-19 0,-5 64-307,0-11 365,-1 1 45,1 0 0,1 0-1,0 0 1,2 0-1,0-1 1,0 0-1,18 27 1,-20-37-30,0 0-1,1 0 1,-1 0 0,2-1-1,-1 1 1,1-2 0,0 1 0,0-1-1,0 0 1,1 0 0,-1-1-1,1 0 1,1-1 0,-1 0-1,0 0 1,1 0 0,-1-1-1,14 1 1,-7-1-8,0-1 1,0-1-1,0 0 0,-1-1 0,1 0 0,0-1 0,0-1 1,-1-1-1,0 0 0,17-7 0,-26 9 3,-1-1 1,1 1-1,0-1 0,-1 0 1,0 0-1,0-1 0,0 0 0,0 1 1,0-1-1,-1 0 0,1-1 0,-1 1 1,0-1-1,-1 1 0,1-1 1,-1 0-1,0 0 0,0 0 0,0 0 1,-1 0-1,0 0 0,0-1 0,0 1 1,0 0-1,-1-1 0,0 1 0,0-1 1,-1 1-1,1 0 0,-1-1 1,-2-6-1,0 4 14,0-1 0,-1 1-1,1 0 1,-2 0 0,1 0 0,-1 0 0,0 1 0,-1 0 0,0 0 0,0 0-1,0 1 1,-1 0 0,0 0 0,0 0 0,-10-5 0,-1 0 11,0 0 1,-1 1 0,-1 0-1,0 2 1,-28-8-1,36 12-14,0 1 1,-1 1-1,0 0 0,1 0 0,-1 1 0,-22 2 1,32-1-20,-1 1 1,0-1-1,1 1 1,-1 0 0,1 0-1,-1 0 1,1 1-1,0-1 1,-1 1 0,1 0-1,0 0 1,0 0-1,0 0 1,0 0 0,1 1-1,-1-1 1,1 1-1,-1 0 1,1 0 0,0 0-1,0 0 1,0 0-1,0 0 1,1 0 0,0 1-1,-1-1 1,0 6-1,0-2-99,0 1 0,1-1 0,0 0 0,1 1 1,-1-1-1,1 1 0,1-1 0,0 1 0,0-1 0,0 1 0,1-1 0,0 0 0,4 10 0,-2-9-684,0-1-1,0 1 1,0-1 0,1 0-1,1 0 1,10 12 0,21 13-6666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18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5297,'0'0'1322,"0"0"166,0 0-429,6 20-57,22 64 103,-25-76-1043,0 0 0,1 0 0,0 0 0,0-1-1,1 0 1,0 1 0,0-1 0,0-1 0,1 1 0,0-1 0,0 0-1,1-1 1,0 1 0,0-1 0,0 0 0,0-1 0,1 0 0,0 0-1,0-1 1,0 0 0,0 0 0,0-1 0,1 0 0,-1 0 0,17 1-1,-23-3-55,0-1-1,0 1 0,1 0 0,-1 0 1,0-1-1,0 1 0,0-1 0,1 0 0,-1 0 1,0 0-1,0 0 0,0 0 0,-1 0 1,1 0-1,0 0 0,0-1 0,0 1 0,-1-1 1,3-3-1,-1 1-3,0 0-1,-1-1 1,0 1 0,0 0-1,0-1 1,0 0 0,-1 1-1,2-10 1,-1-6-49,0-1 0,-2 0 1,-2-27-1,2 44 32,-1-4 8,-1 1 0,1 0 0,-1 0 0,0 0 1,-1 0-1,0 0 0,0 0 0,0 1 0,-1 0 1,0-1-1,0 1 0,-1 0 0,-8-8 0,9 9 28,0 1 0,-1 0 1,1 0-1,-1 1 0,0 0 0,0 0 0,0 0 0,0 0 0,0 1 0,-1-1 0,1 1 0,-1 1 0,0-1 0,0 1 1,1 0-1,-1 0 0,-9 1 0,12 0-21,1 1 1,0 0 0,0 0-1,0 0 1,-1 0-1,1 0 1,0 0-1,0 1 1,1-1-1,-1 1 1,0-1 0,0 1-1,1 0 1,-1 0-1,1 0 1,-1 0-1,1 0 1,0 0 0,0 0-1,0 0 1,0 0-1,0 0 1,1 1-1,-1-1 1,0 4 0,-10 64 26,10-60-29,0 6 23,0 1-1,1-1 1,0 0 0,6 33-1,-5-46-20,0 0 0,-1 0-1,1 1 1,0-1 0,1-1 0,-1 1-1,1 0 1,-1 0 0,1 0 0,0-1 0,0 1-1,0-1 1,0 1 0,0-1 0,1 0-1,-1 0 1,1 0 0,-1 0 0,1-1 0,0 1-1,0-1 1,0 1 0,0-1 0,0 0-1,0 0 1,0 0 0,0-1 0,0 1 0,0-1-1,0 1 1,6-1 0,-6-1-1,-1 1 1,1-1-1,-1 0 1,0 1-1,1-1 1,-1 0-1,0 0 1,0-1-1,0 1 0,0 0 1,0-1-1,0 1 1,0-1-1,0 0 1,0 1-1,-1-1 1,1 0-1,-1 0 1,1 0-1,-1 0 1,0 0-1,0-1 1,0 1-1,0 0 0,0 0 1,-1-1-1,2-4 1,-1 3-11,1 0 1,-1 0-1,1 0 0,0 0 1,1 1-1,-1-1 0,0 0 1,4-2-1,-5 5 17,0 1 1,-1-1-1,1 1 0,0 0 1,0-1-1,-1 1 0,1 0 1,0-1-1,0 1 0,0 0 1,0 0-1,0 0 0,-1 0 1,1 0-1,0 0 0,0 0 0,0 0 1,0 0-1,0 0 0,-1 1 1,1-1-1,0 0 0,0 1 1,0-1-1,-1 0 0,1 1 1,0-1-1,-1 1 0,1-1 1,0 1-1,-1-1 0,1 1 0,0 0 1,-1-1-1,2 2 0,22 31 201,-18-24-169,-4-5-99,1-1-1,-1 0 0,0 0 1,1 0-1,0 0 1,0-1-1,0 1 0,0-1 1,0 0-1,0 0 0,0 0 1,1 0-1,-1 0 1,1-1-1,0 1 0,-1-1 1,1 0-1,0 0 1,0-1-1,-1 1 0,1-1 1,0 1-1,0-1 1,4-1-1,10 1-3528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1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7346,'0'0'1405,"0"0"8,0 0-187,0 0-207,0 0-496,0 0-278,-4 5-186,-3 3-41,1 1-1,0-1 0,0 1 1,1 1-1,0-1 0,1 1 1,0 0-1,1 0 1,-5 18-1,-15 105 484,23-130-481,-5 29 235,2 0-1,2 1 1,0 0 0,8 58 0,-5-84-236,0 0 0,0 0 1,1 0-1,0 0 0,0-1 1,1 1-1,0-1 0,0 0 1,0 0-1,1-1 0,0 1 1,0-1-1,0 0 0,1 0 1,0-1-1,0 1 0,0-1 1,0-1-1,0 1 0,1-1 1,0 0-1,9 3 0,-8-4 14,-1 0 0,1 0-1,-1 0 1,1-1 0,0 0-1,0-1 1,0 0 0,-1 0-1,1-1 1,0 1 0,0-2-1,-1 1 1,1-1 0,-1 0-1,1-1 1,-1 0 0,0 0-1,0 0 1,0-1 0,12-9-1,-9 4-107,-1-1 0,1 0 0,-1 0 0,-1-1 0,0 0 0,-1 0 0,0-1 0,-1 0 0,0 0 0,-1-1 0,0 0 0,-1 0 0,0 0 0,-1 0 0,-1-1 0,0 1 0,-1-1 0,0 1 0,-1-1-1,0 1 1,-2-1 0,1 1 0,-2-1 0,1 1 0,-2 0 0,0 0 0,-1 0 0,-7-16 0,8 21 75,1 0 7,0 1 0,-1-1-1,0 1 1,0 0 0,0 0 0,-1 1 0,0-1-1,0 1 1,-1 0 0,-6-5 0,11 11 0,1 0 1,-1 0-1,1 0 1,-1 0-1,1 0 1,-1 1-1,1-1 1,-1 0-1,1 0 1,-1 1-1,1-1 1,-1 0-1,1 0 1,-1 1-1,1-1 1,-1 0-1,1 1 1,0-1-1,-1 1 0,1-1 1,0 1-1,-1-1 1,1 1-1,0-1 1,-1 1-1,1-1 1,0 1-1,0-1 1,0 1-1,0-1 1,0 1-1,-1-1 1,1 1-1,0 0 1,0-1-1,0 1 1,0-1-1,1 1 1,-1-1-1,0 1 1,0-1-1,0 2 1,-1 32 24,1-30-4,0 33 172,2 1 0,2-1 0,1 0-1,15 54 1,-15-72-161,2 0 0,0 0 0,1-1 0,1 0 0,1-1 0,0 0 0,1 0 0,1-1 0,1-1-1,17 18 1,-27-29-41,0-1-1,1 0 1,-1 0-1,1 0 0,0 0 1,0-1-1,0 1 1,0-1-1,0 0 0,0 0 1,1-1-1,-1 1 1,1-1-1,-1 0 1,1 0-1,-1-1 0,7 1 1,-9-2-187,0 0 0,0-1 0,0 1-1,0-1 1,0 1 0,0-1 0,0 0 0,-1 0 0,1 0 0,-1 0 0,1 0 0,-1 0 0,0 0 0,0 0 0,0-1-1,0 1 1,0 0 0,0-1 0,0-3 0,2-1-1289,6-17-5386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19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7058,'0'0'1432,"0"0"-643,0 0-255,0 0 145,0 0 187,0 0-27,11 8 435,4-2-1055,0 0 0,1-2 1,-1 0-1,1 0 0,-1-2 0,1 0 1,0 0-1,0-2 0,0 0 0,0-1 1,0 0-1,0-2 0,-1 1 0,29-10 1,-28 9-1270,-14 3-2863,-2 0 822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20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1584,'0'0'2752,"0"0"-1520,0 0-384,0 0 143,0 0 148,0 0 30,3 4-91,0 0-836,1-1 0,-1 0 0,1 0 0,0 0 0,0-1 0,0 0 1,0 1-1,0-1 0,0-1 0,1 1 0,-1 0 0,1-1 0,-1 0 0,1 0 0,-1-1 0,10 1 0,17 1 869,46-4 0,-30 0-1051,-40 2 79,-1 0-428,0 0-3858,-10 0-4273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2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1 5457,'0'0'1176,"0"0"-101,0 0 8,0 0 160,0 0-191,0 0-327,-35 25 1924,-3 12-2521,1 1-1,3 3 0,1 0 0,2 3 0,2 0 1,2 2-1,-24 56 0,16-21-160,4 1 0,4 1 0,-27 136 0,38-114 26,5 0 0,4 0 0,12 179 0,-1-242 12,3-1-1,1 0 1,1 0 0,19 47-1,73 150 126,-70-173 58,3-2 0,68 95-1,-74-123 41,1-1-1,1-1 0,2-1 0,1-2 0,51 36 0,-23-28-24,2-3 0,1-3 0,84 30 0,-6-2 251,-132-56-700,26 14 1018,-24-5-3780,-12-12-3563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3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1 638 3321,'0'0'2802,"0"0"-1170,0 0-909,0 0 80,0-7-34,16-176 2896,-5-264-3362,-11 446-321,0 1-44,0 41-49,3 20 106,4 1-1,20 90 1,-5-38 18,16 96-14,20 138 49,-55-316-100,-3-32 87,-37 3-708,27-5 612,1 0-1,0-1 0,0 0 0,0 0 0,0-1 1,1 0-1,0-1 0,-1 1 0,1-2 0,-9-7 0,-13-7 44,29 20 30,1 0 1,0 0 0,0 0-1,0 0 1,-1 0 0,1 0-1,0 0 1,0 0-1,-1 0 1,1 0 0,0-1-1,0 1 1,0 0 0,-1 0-1,1 0 1,0 0 0,0 0-1,0 0 1,-1-1-1,1 1 1,0 0 0,0 0-1,0 0 1,0 0 0,-1-1-1,1 1 1,0 0 0,0 0-1,0 0 1,0-1-1,0 1 1,0 0 0,0 0-1,0-1 1,0 1 0,0 0-1,0 0 1,0 0 0,0-1-1,0 1 1,0 0 0,0 0-1,0-1 1,0 1-1,0 0 1,0 0 0,0-1-1,0 1 1,0 0 0,0 0-1,0 0 1,1-1 0,-1 1-1,0 0 1,0 0-1,0 0 1,0 0 0,0-1-1,1 1 1,-1 0 0,0 0-1,0 0 1,0 0 0,1-1-1,26-3 213,55 3-197,-63 1 225,87-4 740,-106 4-938,0 0-54,5-1-3590,-2-5-1040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5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4993,'0'0'1746,"0"0"-221,0 0-3,0 0-370,0 0-656,0 0-187,5-18 1183,-1 18-1490,-1 0 0,0 1 0,0-1-1,0 1 1,0 0 0,1 0 0,-1 0 0,0 0 0,0 0 0,-1 1 0,1-1 0,0 1-1,0 0 1,-1 0 0,1 0 0,-1 0 0,4 4 0,-1 1 7,0-1 1,0 1 0,-1 0-1,0 0 1,0 1-1,4 14 1,1 7 6,-2 1 1,7 54-1,-14-81-18,4 49 74,-2 62 0,-3-63-29,1-50 31,0-1 165,-4-30 584,-1-9-975,2-1 0,1 1 0,7-75 0,-3 103 81,0 0 0,0 1-1,1-1 1,0 1 0,1 0 0,0 0 0,1 0 0,8-13 0,-12 20 58,1 0 1,0 0-1,0 0 1,0 1-1,0-1 0,0 0 1,0 1-1,1 0 0,-1-1 1,1 1-1,0 0 1,0 0-1,0 0 0,0 1 1,0-1-1,0 1 0,0 0 1,0 0-1,0 0 1,1 0-1,-1 0 0,0 1 1,1-1-1,-1 1 1,1 0-1,-1 0 0,1 0 1,-1 0-1,0 1 0,5 1 1,-3 1 9,0 1 1,-1 0 0,0 0-1,0 0 1,0 0 0,-1 1-1,1-1 1,-1 1 0,0 0 0,0 0-1,4 10 1,1 2-1,4 4 37,0 1 0,-2 1-1,-1 0 1,-1 0 0,-1 1 0,0 0-1,-2 0 1,-1 1 0,1 47 0,-5-73-32,1 1 1,-1 0-1,0 0 1,0 0 0,0-1-1,0 1 1,0 0 0,0 0-1,0 0 1,1 0 0,-1-1-1,0 1 1,0 0-1,0 0 1,0 0 0,0 0-1,1 0 1,-1 0 0,0 0-1,0-1 1,0 1 0,1 0-1,-1 0 1,0 0-1,0 0 1,0 0 0,1 0-1,-1 0 1,0 0 0,0 0-1,0 0 1,1 0 0,-1 0-1,0 0 1,0 0 0,0 0-1,1 0 1,-1 1-1,0-1 1,0 0 0,0 0-1,1 0 1,-1 0 0,0 0-1,0 0 1,0 0 0,0 1-1,0-1 1,1 0-1,-1 0 1,0 0 0,0 0-1,0 1 1,0-1 0,0 0-1,0 0 1,0 0 0,0 1-1,1-1 1,-1 0 0,10-16-15,24-101-1217,-25 80 788,2 0-1,1 1 1,28-57 0,-25 168 2379,-12-64-1895,0 1 0,0-1 0,1-1 0,1 1-1,0 0 1,0-1 0,1 0 0,0 0 0,1-1 0,7 9 0,-9-12-28,0-1 1,1-1-1,-1 1 0,1-1 0,0 0 0,0 0 0,0-1 1,1 1-1,-1-2 0,1 1 0,0-1 0,0 0 0,0 0 1,0 0-1,0-1 0,0 0 0,10-1 0,-13 0-12,0 0-1,0 0 1,0 0-1,0-1 1,0 1-1,0-1 1,0 0-1,0 0 1,0-1-1,0 1 0,-1-1 1,1 0-1,0 0 1,-1 0-1,0 0 1,1-1-1,-1 1 1,0-1-1,0 0 1,-1 0-1,1 0 1,0 0-1,-1-1 1,0 1-1,0-1 1,0 1-1,0-1 1,2-7-1,0 3-2,-1-1 0,0 1 0,-1-1 0,0 0 0,0 1-1,-1-1 1,0 0 0,-1 0 0,0-11 0,0 20 0,0 0-1,0-1 1,0 1 0,0 0 0,0-1-1,0 1 1,0 0 0,-1-1 0,1 1-1,0 0 1,0-1 0,0 1 0,0 0-1,-1-1 1,1 1 0,0 0 0,0-1-1,-1 1 1,1 0 0,0 0 0,-1 0-1,1-1 1,0 1 0,-1 0 0,1 0-1,0 0 1,-1 0 0,1-1 0,0 1-1,-1 0 1,1 0 0,0 0 0,-1 0-1,1 0 1,-1 0 0,1 0 0,0 0-1,-1 0 1,1 0 0,0 0 0,-1 0-1,1 1 1,-1-1 0,1 0 0,0 0-1,-1 0 1,1 0 0,0 1 0,0-1-1,-1 0 1,1 0 0,0 1 0,-1-1-1,1 0 1,0 0 0,0 1 0,-1-1-1,1 0 1,0 1 0,0-1 0,0 0-1,0 1 1,-1 0 0,-1 9-3,0 0-1,0 0 1,1 0-1,1 0 1,-1 0 0,2 1-1,-1-1 1,2 0 0,-1 0-1,1 0 1,1 0 0,-1 0-1,2 0 1,0-1 0,0 1-1,0-1 1,8 11 0,-6-14 3,0 0 0,0-1 1,0 1-1,1-1 0,0 0 0,0-1 0,0 1 1,1-2-1,0 1 0,-1-1 0,17 5 1,-21-7-4,0-1 1,0 1 0,0-1 0,1 1 0,-1-1 0,0 0 0,1 0 0,-1 0-1,0-1 1,0 1 0,1-1 0,-1 0 0,0 0 0,0 0 0,0 0 0,0 0-1,0-1 1,0 1 0,0-1 0,0 0 0,-1 0 0,1 0 0,-1 0 0,1 0-1,-1-1 1,0 1 0,0-1 0,0 1 0,0-1 0,0 0 0,2-6-1,-1 2 3,1-1-1,-2 0 1,1 1-1,-1-1 1,0 0-1,-1 0 1,0-1-1,0 1 1,-1 0-1,0 0 1,0 0-1,-1-1 1,0 1-1,0 0 1,-1 0-1,-5-13 1,4 14-21,0 1 1,0 0-1,-1 1 0,1-1 1,-1 1-1,-1-1 0,1 1 0,-1 0 1,0 1-1,0-1 0,-1 1 1,1 0-1,-1 0 0,0 1 1,0 0-1,0 0 0,0 0 1,0 1-1,-1 0 0,-8-2 1,7 1 21,-1 2 1,1-1-1,0 1 0,-1 0 1,1 1-1,-1 0 0,1 0 1,-1 1-1,-14 3 1,17-2-89,1 0 0,-1 1 1,1-1-1,-1 1 0,1 1 1,0-1-1,0 1 1,1-1-1,-1 1 0,1 1 1,0-1-1,0 1 0,0-1 1,-3 7-1,-7 11-1327,2-3-2024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0 790 3977,'0'0'3529,"0"0"-2280,0 0-145,0 0-18,0 0-134,0 0-213,22-16-307,68-51-137,-83 61-257,-1 0 0,0 0 1,0 0-1,-1-1 0,0 0 1,0 0-1,-1 0 0,0-1 1,0 1-1,0-1 0,-1 0 1,-1 0-1,1 0 0,-1 0 0,0-1 1,0-13-1,1 6 15,3-33-7,-2-1-1,-2 0 1,-7-76 0,1 97-56,-2 0 0,-1 0 1,-1 0-1,-1 1 0,-2 0 1,-1 1-1,-18-32 0,29 58 2,1-1 0,-1 1 0,1 0 0,-1 0-1,0-1 1,1 1 0,-1 0 0,0 0-1,0 0 1,0 0 0,0 0 0,0 0 0,0 0-1,0 0 1,0 1 0,-3-2 0,4 2 1,-1 0 0,1 1 0,-1-1 0,1 0 0,-1 0 0,1 1 0,-1-1 0,1 1 0,0-1 0,-1 0 0,1 1 0,0-1 0,-1 1 0,1-1 0,0 1 0,0-1 0,-1 1 0,1-1 0,0 1 0,0-1 0,0 1 1,0-1-1,-1 1 0,1-1 0,0 1 0,0-1 0,0 2 0,-1 58-230,1-47 284,0 85 141,4-1-1,30 179 1,18-73-205,-41-167 184,2-1 1,2 0-1,29 50 0,-37-75-42,-1 0 0,1-1-1,1 1 1,0-2 0,0 1 0,11 8 0,-14-13-311,0-1 1,0 0 0,0 1-1,0-2 1,1 1 0,-1-1 0,1 1-1,0-2 1,0 1 0,0-1 0,0 1-1,0-2 1,7 1 0,-2-1-5356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6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45 268 3505,'0'0'741,"0"0"-170,0 0 121,0 0 176,0 0-75,0 0 64,21-9 335,64-30 215,-81 37-1312,-1-1 1,0 0-1,0 0 0,0 0 0,0 0 1,-1 0-1,1-1 0,-1 1 0,0-1 1,0 1-1,0-1 0,0 0 0,0 0 0,-1 0 1,0 0-1,0 0 0,0 0 0,0-1 1,-1 1-1,0 0 0,0 0 0,0 0 0,0-1 1,-1 1-1,-1-8 0,1-7 105,1 14-182,0 1 0,0-1 1,0 0-1,-1 1 1,0-1-1,0 1 1,0-1-1,0 1 1,-1-1-1,1 1 1,-1 0-1,0 0 1,-1 0-1,-2-4 1,2 5-9,0 1 0,1-1 0,-1 1 0,0 0 0,0 0 0,-1 0 0,1 0 0,0 1 0,-1-1 0,1 1 0,-1 0 0,1 0-1,-1 0 1,0 1 0,1-1 0,-1 1 0,0 0 0,-5 0 0,5 0-53,1 1 0,-1 0 0,0 0 0,0 0 0,0 0 0,1 0 0,-1 1 0,0 0 0,1-1 0,0 1 0,-1 1 0,1-1 0,0 0 0,0 1 0,0 0 1,0-1-1,1 1 0,-1 0 0,1 0 0,0 1 0,-1-1 0,2 1 0,-1-1 0,0 1 0,1-1 0,-1 1 0,1 0 0,-1 4 0,-2 9-165,0 0-1,0 1 1,2-1 0,0 1 0,1 18 0,1-35 205,0 0-1,0 0 0,1 0 1,-1 0-1,0 0 1,0-1-1,1 1 0,-1 0 1,1 0-1,-1-1 1,0 1-1,1 0 1,0 0-1,-1-1 0,1 1 1,-1-1-1,1 1 1,0 0-1,-1-1 0,1 1 1,0-1-1,-1 0 1,1 1-1,0-1 1,0 1-1,1-1 0,31 7-550,32-10-1916,-38-2 1799,-22 3 744,0 0 1,0 1 0,0 0-1,0 0 1,0 0 0,0 1-1,0-1 1,1 1 0,-1 0 0,0 1-1,0 0 1,0-1 0,0 1-1,0 1 1,0-1 0,0 1-1,-1 0 1,6 3 0,-6-3 104,0 2-76,1 0 0,0 0 0,0 0 0,0-1 0,0 0 0,0 0 1,1-1-1,0 1 0,-1-1 0,1 0 0,0-1 0,10 2 0,-9-5-869,-6-9-2611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6617,'0'0'1425,"0"0"-801,0 0-520,0 0-104,0 0-880,0 0-929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3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24 13987,'0'0'2182,"0"0"-1327,0 0-603,0 0 244,-22-5-215,-68-12-203,86 16-74,1 1 0,0 0 0,-1 0 0,1 0 0,0 0 0,-1 0 0,1 1 0,0 0 0,-1-1 0,1 1 0,0 0 0,0 1 0,0-1 0,0 1 0,0-1 0,0 1 0,0 0 0,1 0 0,-1 0 0,1 0 0,-1 0 0,1 1 0,0-1 0,0 1 0,-3 4 0,4-5-10,0 0 0,-1 0 0,1 1 0,1-1 0,-1 1 0,0-1 0,0 0 0,1 1 0,0-1 0,-1 1 0,1-1 0,0 1 0,0 0 0,0-1 0,1 1 0,-1-1 0,1 1 0,-1-1 0,1 0 0,0 1 0,0-1 0,0 1 0,0-1 0,0 0 0,0 0 0,1 0 0,2 4 0,10 4-134,0-1 1,0-1 0,0 0 0,1 0 0,0-2 0,0 0-1,1-1 1,18 4 0,2 3-59,138 52 288,-146-52 375,-1 1-1,0 2 1,48 35-1,-72-48-378,0 1-1,-1-1 1,1 1-1,0-1 1,-1 1-1,1 0 1,-1 0-1,0 0 1,0 0 0,0 0-1,-1 0 1,1 0-1,-1 1 1,1-1-1,-1 1 1,0-1-1,1 8 1,-3-9-39,1 1-1,0-1 1,-1 1 0,0-1-1,1 0 1,-1 1-1,0-1 1,0 0 0,0 0-1,-1 1 1,1-1 0,0 0-1,-1 0 1,1-1 0,-1 1-1,0 0 1,0 0-1,0-1 1,0 1 0,0-1-1,0 0 1,0 1 0,0-1-1,0 0 1,0 0 0,-4 1-1,-11 4 93,-1 0 0,0-1 0,-1-1 0,1-1 0,-31 2-1,-95-6-83,137 1-179,1-1 0,-1 0 0,0 0 0,1-1 0,-1 0 0,1 0 0,-1-1 0,1 0 0,0 0 0,0 0-1,0-1 1,1 1 0,-1-1 0,1-1 0,0 1 0,0-1 0,0 0 0,1 0 0,-1-1 0,-5-9 0,-10-22-2382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7274,'0'0'1488,"0"0"-1136,0 0 88,0 0 704,35 142 137,-18-71-425,6 14-352,-1 6-504,0 4 120,-2-1 8,-3-10-40,-2-8-32,-5-1-56,-5-17-80,-5-18-1993</inkml:trace>
  <inkml:trace contextRef="#ctx0" brushRef="#br0" timeOffset="1">62 781 7362,'0'0'1296,"0"0"200,0 0-224,0 0-143,139 4-697,-95-4-280,15-15-152,-9-7-128,-8-3-1649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7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7074,'0'0'1152,"0"0"112,0 0-432,0 120 304,0-62 65,0 11-665,0 7-160,0 4-288,0-3 88,0-8-176,0-11 16,-5-11-16,0-16-152,0-15-408,2-10-1793,1-6-1624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5169,'0'0'1376,"0"0"-223,0 0-273,0 0 368,0 0 600,0 0-583,0 0-657,148 123-48,-103-83 344,4 0-264,-2-5-296,-2-4-168,-8-6-176,-5-14-224,-12-7-1440,-8-4-3769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8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4257,'0'0'2833,"0"0"-1417,0 0-672,0 0 648,13 124 289,4-66-233,-2 9-584,0 4 152,-3 2-440,-2-2-520,-3-6 40,1-12-96,-1-9-56,-2-15-32,2-22-1544,1-7-2545,-1 0-1872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8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8834,'0'0'1730,"0"0"-541,0 21-229,0 70-358,0-82-517,0-1 0,1 1 0,0-1 0,0 1 0,0-1 0,1 0 0,1 0 1,0 0-1,0 0 0,0 0 0,1 0 0,0-1 0,9 13 0,-10-16-53,1 0-1,0-1 1,0 1-1,0-1 1,0 0-1,1 1 1,-1-2-1,1 1 1,0-1-1,-1 1 1,1-1-1,1-1 1,-1 1-1,0-1 1,0 0-1,0 0 1,1 0 0,-1-1-1,11 0 1,-13-1-28,1 0 0,-1 0 0,1 0 0,-1 0 1,0-1-1,0 0 0,0 1 0,0-1 1,0 0-1,0 0 0,0-1 0,-1 1 0,1-1 1,-1 1-1,0-1 0,0 0 0,1 0 1,-2 0-1,1 0 0,0 0 0,2-7 1,2-4-31,0-1 1,-1 0 0,5-24 0,-7 24-16,0 0 0,-2 0 1,1 0-1,-2-1 0,0 1 1,-1 0-1,-1 0 0,-5-25 1,6 36 83,0 0 1,0 1-1,-1-1 1,1 0 0,-1 0-1,0 1 1,0-1 0,-1 1-1,1-1 1,-1 1-1,1 0 1,-1 0 0,0 0-1,0 0 1,-1 1 0,1-1-1,0 1 1,-1 0-1,0 0 1,1 0 0,-1 1-1,0-1 1,0 1 0,0 0-1,0 0 1,0 0 0,0 0-1,0 1 1,0 0-1,0-1 1,0 2 0,0-1-1,0 0 1,-1 1 0,1 0-1,-4 1 1,4-1-41,0 1-1,1 0 1,-1 0 0,0 0 0,1 0-1,-1 1 1,1-1 0,0 1 0,0 0 0,0 0-1,0 0 1,0 1 0,1-1 0,-1 0-1,1 1 1,0 0 0,0-1 0,0 1-1,-2 8 1,-2 5-2,0 0 0,1 1 0,-3 22 0,8-37-2,-3 14-30,0 1-1,2-1 1,0 27-1,1-42 27,0 1 0,0 0-1,0-1 1,1 1 0,-1-1 0,0 1-1,1-1 1,0 1 0,0-1 0,-1 1-1,1-1 1,1 0 0,-1 1 0,0-1-1,1 0 1,-1 0 0,1 0-1,-1 0 1,1 0 0,0 0 0,0 0-1,0-1 1,0 1 0,0-1 0,0 1-1,1-1 1,-1 0 0,0 0 0,1 0-1,-1 0 1,1 0 0,2 0-1,2-1-69,1 0 0,-1-1 0,0 0 0,0 0 0,0 0 0,0-1 0,-1 0 0,1 0 0,8-5 0,-9 4 43,-1 1 0,0 0 1,0 0-1,1 0 0,-1 0 0,1 1 0,0 0 0,-1 0 0,1 1 0,0 0 1,-1 0-1,1 0 0,0 0 0,9 3 0,-10-1 75,0 1-1,0 0 0,-1 0 0,1 1 1,-1-1-1,0 1 0,1 0 1,-2 0-1,1 0 0,0 0 1,-1 1-1,0 0 0,0-1 1,3 7-1,-4-6-144,1 0 0,0 0-1,0 0 1,0-1 0,0 1 0,1-1 0,0 0-1,0 0 1,0 0 0,0 0 0,1-1 0,0 0 0,-1 0-1,1 0 1,6 2 0,5-3-5739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39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7154,'0'0'1649,"0"0"-483,0 0-333,0 0-238,0 0-23,0 0-282,14 11 166,23 26 476,35 44 0,3 3-1476,-59-73-3101,-11-10-928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0 4417,'0'0'1040,"0"0"-234,0 0-19,0 0 341,0 0 96,0 0-461,-16 22-306,-5 3-317,9-10 1,0 0 1,1 0-1,0 1 1,-10 23-1,15-28-175,-9 17 881,11-9-3996,4-19-1871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0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67 260 4121,'0'0'2256,"0"0"-750,0 0-338,0 0 362,0 0-471,0 0-288,-7-14 90,-21-44-273,26 54-543,0-1-1,0 1 0,1-1 1,-1 0-1,1 1 1,0-1-1,1 0 0,-1 0 1,1 1-1,0-1 1,0 0-1,0 0 0,1 0 1,0 1-1,0-1 1,0 0-1,0 1 0,1-1 1,0 1-1,0-1 1,0 1-1,0 0 0,1 0 1,-1 0-1,1 0 1,0 0-1,1 1 0,-1-1 1,1 1-1,-1 0 1,1 0-1,6-4 0,-1 1-126,1 1 0,0 0 0,-1 0-1,2 1 1,-1 0 0,1 1 0,-1 0 0,1 0-1,0 2 1,0-1 0,0 1 0,11 1-1,-18 1 76,0 0 0,0 0-1,0 0 1,-1 1-1,1 0 1,-1 0 0,1 0-1,-1 0 1,0 0-1,1 1 1,-1-1 0,0 1-1,-1 0 1,1 0-1,0 0 1,-1 0 0,0 0-1,0 1 1,0-1-1,0 1 1,2 6 0,1 0-12,-1 1 1,0 0 0,-1 0 0,0-1-1,-1 2 1,2 19 0,-3-18-40,-1 1 1,0-1 0,-1 1 0,-1-1-1,0 0 1,-1 0 0,0 1 0,-1-2-1,0 1 1,-1 0 0,-1-1-1,0 0 1,-1 0 0,0-1 0,0 0-1,-19 20 1,-9 6 35,-3-3 0,0-1 0,-67 43 0,104-75 14,0-1-1,1 0 0,-1 1 1,0-1-1,0 1 1,0-1-1,1 1 1,-1-1-1,0 1 1,1 0-1,-1-1 1,0 1-1,1 0 0,-1-1 1,1 1-1,-1 0 1,1 0-1,-1 0 1,1-1-1,0 1 1,-1 0-1,1 0 1,0 0-1,0 0 0,0 0 1,-1 0-1,1 0 1,0-1-1,0 1 1,1 0-1,-1 0 1,0 0-1,0 0 1,0 1-1,2 0 8,0 0 1,-1-1-1,1 1 0,0-1 1,0 1-1,0-1 0,0 0 1,0 0-1,0 0 0,0 0 1,0 0-1,5 1 0,8 3 23,0-2 0,0 0-1,18 1 1,1-2 365,107 10 1552,-136-11-1980,0 0 0,0 0 0,0 0 0,0-1 0,0 0 0,0 0 0,0 0 0,0-1 0,0 1 0,-1-1 0,1-1 0,0 1 0,0 0 0,-1-1 1,1 0-1,-1 0 0,1-1 0,-1 1 0,0-1 0,0 0 0,0 0 0,6-6 0,11-16-4072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1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1840,'0'0'7122,"0"0"-4870,0 0-1780,0 0 74,0 0 125,0 0-164,11-8-142,-2 1-287,-1 1 0,2 0 0,-1 0 0,0 1 0,1 0 0,0 0 0,0 2 0,1-1 0,-1 1 0,1 0 0,-1 1 0,1 0 0,11 1 0,-18 0-68,0 1 0,1 0 0,-1 1 0,0-1 0,0 1 0,0 0 0,0 0 0,0 0 0,0 1 0,0-1 0,0 1 0,0 0 0,-1 0 0,1 0 0,-1 1 0,1-1 0,3 5 0,-4-3-3,0 0 1,0 0-1,-1 0 1,1 1-1,-1-1 1,-1 0-1,1 1 0,0 0 1,-1-1-1,0 1 1,0 0-1,-1 0 1,1 0-1,-1-1 0,0 6 1,0-1-19,-1 0 0,0 0-1,0 0 1,-1 0 0,0 0 0,-1-1 0,0 1-1,0-1 1,-1 1 0,0-1 0,-6 9 0,8-13-98,-1 0 0,0 0 1,-1 0-1,1 0 0,-1 0 0,0-1 1,0 0-1,0 0 0,0 0 1,-1 0-1,1 0 0,-1-1 0,1 0 1,-1 0-1,0 0 0,0-1 1,0 1-1,0-1 0,0 0 0,0-1 1,-6 1-1,10-1 73,1 0 0,-1 0 0,0-1 0,1 1 0,-1 0 1,0 0-1,1 0 0,-1-1 0,0 1 0,1 0 0,-1-1 0,1 1 0,-1-1 0,1 1 0,-1-1 0,1 1 0,-1-1 1,1 1-1,-1-1 0,1 1 0,-1-1 0,1 1 0,0-1 0,0 0 0,-1 1 0,1-1 0,0 0 0,-1-1 0,-1-28-2190,2 24 1646,0 1 0,1 0 1,0 0-1,0-1 0,0 1 0,1 0 1,0 0-1,4-9 0,-4 12 581,0 0 0,0-1-1,0 1 1,0 0-1,1 1 1,-1-1 0,1 0-1,-1 0 1,1 1 0,0 0-1,-1-1 1,1 1 0,0 0-1,0 1 1,0-1 0,0 0-1,0 1 1,0-1 0,4 1-1,-2 1 290,0-1 0,0 1 0,0 1 0,0-1 0,0 1 0,0-1 0,-1 1 0,1 1 0,0-1 0,5 5 0,8 6 783,-1 1 1,-1 1 0,-1 0 0,16 20-1,-23-26-927,-1 1-1,0-1 0,-1 2 0,0-1 0,0 1 0,-1-1 0,4 14 1,-7-20-119,-1 0 0,0-1 0,0 1 0,0 0 0,-1 0 0,1 0 1,-1 0-1,0 0 0,0 0 0,0-1 0,-1 1 0,1 0 0,-1 0 1,0 0-1,0 0 0,0-1 0,-1 1 0,1 0 0,-1-1 1,0 0-1,0 1 0,0-1 0,-1 0 0,1 0 0,-4 4 0,-3 0-106,1-1-1,-2 0 0,1 0 1,0-1-1,-1 0 0,0 0 1,-1-1-1,1-1 0,0 1 1,-1-2-1,-13 2 0,-13 1-158,-73-2 1,79-4 391,29 2-156,-1-1-1,1 0 1,0 0 0,-1-1-1,1 1 1,0 0 0,0-1 0,-1 0-1,1 1 1,0-1 0,-4-2 0,1-8-4284,5 11-275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1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12259,'0'0'3024,"0"0"-1960,0 0-815,0 0-233,0 0 264,0 0-232,0 0-48,13 11-496,-6-17-1937,0-8-6289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8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10746,'0'0'2201,"0"0"-1641,0 0-296,0 0 1120,0 0-808,0 0-376,0 0-200,17-4-88,-7 4-1640,-3 0-3849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4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12899,'0'0'1088,"0"0"-1088,0 0-40,0 0 40,0 0 560,10 162 440,4-73-664,1 13 64,5 3 33,0-1-313,2-6 176,-5-9-288,-4-13 40,-8-14-48,-5-9-640,-8-15-1793,-12-16-4016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81 2985,'0'0'3498,"0"0"-2553,0 0-605,0 0 582,0 0 314,-12 23-36,-33 77-441,39-88-520,2 1-1,0 0 1,0 0-1,1 0 1,1 0-1,0 1 0,1-1 1,0 1-1,2 20 1,0-2 174,-1-23-385,1 0 1,0 0-1,0 0 0,1 0 1,0 0-1,0-1 0,1 1 1,0-1-1,1 1 0,0-1 0,0 0 1,1 0-1,0-1 0,0 1 1,1-1-1,-1-1 0,2 1 1,-1-1-1,1 0 0,0 0 0,13 8 1,-8-7-25,1 0 0,0-1 1,1 0-1,-1-1 0,1 0 1,0-1-1,0-1 0,1 0 1,-1-1-1,1-1 0,-1 0 1,27-2-1,-36 0 17,-1 0 0,1 0 0,0 0 0,0 0 1,0-1-1,-1 1 0,1-1 0,-1-1 0,1 1 0,-1 0 0,0-1 0,0 0 0,0 0 1,6-7-1,-4 4-7,0-2 0,-1 1 0,0 0 0,0-1 0,-1 0 0,0 0 1,5-14-1,-2 0 93,-1-1 1,-2 0 0,0 0 0,-1 0-1,0-35 1,-3 38 76,-1 1-1,0-1 1,-2 0 0,0 0-1,-12-37 1,11 46-134,-1-1 0,0 2-1,-1-1 1,0 1 0,-1 0 0,0 0-1,-1 1 1,0 0 0,0 0 0,-1 1-1,-11-10 1,11 12-25,0 0 0,0 0 0,0 1 0,-1 0 0,0 1 0,0 0 0,0 0 0,0 1-1,-11-2 1,16 4-33,0 0-1,0 1 1,0 0-1,0-1 0,0 1 1,0 1-1,0-1 1,1 1-1,-1 0 0,0 0 1,0 0-1,0 1 1,1 0-1,-1 0 0,1 0 1,-1 0-1,1 1 1,0-1-1,0 1 0,0 0 1,-4 4-1,3 0-64,-1-1-1,1 2 1,-1-1-1,2 0 0,-1 1 1,1 0-1,1 0 1,-1 0-1,1 0 1,1 1-1,-3 10 0,2 5-1381,0 1 0,2 40 0,1-53 614,0 31-5914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2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181 149 11779,'0'0'1201,"0"0"-767,0 0-204,0 0 18,0 0-46,-4 23-37,2-9-189,-4 23 142,1-1 0,1 40 0,4-64-77,0 0-1,1-1 1,0 1 0,1 0-1,0-1 1,1 1 0,1-1-1,-1 0 1,2 0 0,-1 0 0,2-1-1,7 13 1,-6-14-29,0-1 1,1 0-1,0-1 0,0 0 0,1 0 1,-1-1-1,1 0 0,1 0 1,-1-1-1,15 6 0,-20-10-10,1 1 0,-1 0 0,0-1 0,1 0-1,-1 0 1,1 0 0,-1-1 0,1 1 0,0-1 0,-1 0 0,1-1-1,-1 1 1,1-1 0,-1 0 0,1 0 0,-1 0 0,1 0 0,-1-1-1,0 0 1,0 0 0,0 0 0,0 0 0,0-1 0,0 0 0,-1 1-1,7-7 1,-2-2-8,1 0 0,-2-1 0,1 0 0,-2 0 0,1 0 0,-2-1 0,1 0-1,-2 0 1,0 0 0,3-20 0,-1-5 370,-2-1-1,-1-57 0,-3 87-237,-1-1 0,-1 1 0,1 0 0,-1-1-1,-1 1 1,0 0 0,0 0 0,0 0 0,-1 1 0,-1-1 0,0 1-1,0 0 1,0 0 0,-1 0 0,0 1 0,-1 0 0,1 0-1,-1 1 1,-1 0 0,1 0 0,-17-9 0,15 10-118,-1-1 0,0 2 1,0 0-1,0 0 0,-1 0 0,1 1 1,-1 1-1,0 0 0,1 1 1,-1 0-1,0 0 0,0 1 0,0 1 1,0-1-1,0 2 0,0 0 0,0 0 1,1 1-1,-13 4 0,14-2-90,0 0 0,0 0-1,1 0 1,0 1 0,0 1 0,0-1-1,0 1 1,-7 9 0,-47 68-2119,59-81 2033,-30 51-3972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0 5433,'0'0'3298,"0"0"-2294,0 0 85,0 0-225,-21 8-489,-69 28-274,84-34-98,1 0-1,-1 1 1,1 0 0,-1 0-1,1 1 1,0-1 0,0 1-1,1 0 1,-1 0 0,1 1 0,0-1-1,0 1 1,0 0 0,1 0-1,-6 11 1,6-8 88,1 0-1,0 0 0,0 1 1,1-1-1,0 0 1,0 1-1,1-1 1,1 15-1,-1-21-77,1 1-1,-1 0 0,1-1 0,-1 1 1,1 0-1,0-1 0,0 1 0,0-1 1,0 1-1,1-1 0,-1 1 0,1-1 1,0 0-1,-1 0 0,1 0 0,0 0 0,0 0 1,3 2-1,0 0-3,0-1 0,0-1 0,0 1 0,0-1 0,1 0 0,-1 0-1,0 0 1,1-1 0,5 1 0,-5-1-4,0 0 0,0 0 0,0-1 0,0 1 0,0-1 0,0-1 0,1 0 0,-1 1 0,0-2 0,-1 1 0,1-1 0,0 0 0,0 0-1,-1 0 1,1-1 0,-1 0 0,10-7 0,-10 4-21,0 0 1,0-1-1,0 1 0,-1-1 0,0 0 0,-1 0 0,1-1 1,-1 1-1,-1-1 0,1 0 0,1-15 0,-1-3-84,-1-1 0,-1-32 0,-1 34 154,-4 13 1,0 27-42,34 630 1662,-20-285-1529,-10-357-290,0 0 1,0 0-1,0 0 1,0 0-1,-1 0 1,1 0 0,-1 0-1,0 0 1,0 0-1,-2 5 1,-3-2-4082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4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7618,'0'0'910,"0"0"-209,32-8 1176,-13 4-1516,37-10 569,0 3 0,81-5-1,514 11 1505,-355 7-2186,-295-2-263,28-4-474,-29 3 302,1 1 1,0-1 0,0 1 0,-1-1 0,1 1 0,0-1-1,-1 0 1,1 0 0,-1 1 0,1-1 0,-1 0-1,1 0 1,-1 1 0,0-1 0,1 0 0,-1 0-1,0 0 1,1-1 0,0-10-6389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5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1 251 4489,'0'0'3409,"0"0"-2266,0 0-361,0 0 687,0 0-118,13 25-526,44 84-219,-49-87-482,0 0 0,-1 0 1,-1 1-1,-1 1 0,-1-1 1,-1 0-1,-1 1 0,-1 0 1,-3 33-1,1-7-34,1-26-7,0-20 27,0-6-5,5-38-271,35-128-708,-34 150 807,0 0 0,2 0-1,-1 1 1,2 0 0,1 0 0,0 1-1,12-15 1,-18 27 57,0 0 0,-1 0 0,2 0 0,-1 1-1,0 0 1,1 0 0,-1 0 0,1 0 0,8-3 0,-11 6 13,-1-1-1,1 1 1,-1-1-1,1 1 1,0 0 0,-1 0-1,1-1 1,-1 1-1,1 0 1,0 0 0,-1 1-1,1-1 1,0 0 0,-1 0-1,1 1 1,-1-1-1,1 1 1,-1 0 0,1-1-1,-1 1 1,1 0 0,-1 0-1,1 0 1,-1 0-1,0 0 1,0 0 0,0 0-1,1 0 1,-1 1 0,0-1-1,0 0 1,-1 1-1,1-1 1,1 3 0,4 10 197,-2 1 0,1-1 0,-2 1 0,4 25 0,-6-27-29,1 0 0,0-1 0,1 1 0,0-1-1,1 0 1,1 0 0,10 20 0,-15-31-167,1 0-1,-1-1 1,1 1 0,-1 0-1,1-1 1,-1 1 0,1 0-1,0-1 1,-1 1 0,1-1 0,0 1-1,-1-1 1,1 1 0,0-1-1,0 0 1,-1 1 0,1-1-1,0 0 1,0 1 0,0-1 0,0 0-1,-1 0 1,1 0 0,0 0-1,0 0 1,0 0 0,0 0-1,0 0 1,-1 0 0,1 0 0,0-1-1,0 1 1,0 0 0,0 0-1,-1-1 1,1 1 0,0-1-1,0 1 1,-1-1 0,1 1 0,0-1-1,-1 1 1,1-1 0,-1 0-1,1 1 1,0-1 0,-1 0-1,0 1 1,1-1 0,-1 0 0,1 0-1,-1 1 1,1-3 0,24-47-58,-23 44 53,14-39-45,-13 34 26,0-1 1,1 1-1,1 0 1,0 0-1,0 0 1,1 1-1,11-16 1,-16 25 13,-1 0 0,1 1 0,0-1 1,-1 1-1,1-1 0,0 1 0,-1-1 1,1 1-1,0-1 0,-1 1 0,1 0 1,0-1-1,0 1 0,-1 0 0,1 0 1,0-1-1,0 1 0,0 0 0,-1 0 1,1 0-1,0 0 0,0 0 0,0 0 1,0 0-1,-1 1 0,1-1 1,0 0-1,0 0 0,-1 1 0,1-1 1,0 0-1,0 1 0,-1-1 0,1 1 1,0-1-1,-1 0 0,1 1 0,0 0 1,-1-1-1,1 1 0,-1-1 0,1 1 1,-1 0-1,1 1 0,20 38 134,-16-29-66,0 1 18,2 2-22,-1 0-1,2-1 0,0 1 0,14 17 0,-19-28-50,0 0 1,0 0-1,0 0 0,0-1 1,0 1-1,1-1 0,-1 0 0,1 0 1,-1 0-1,1 0 0,0-1 1,0 1-1,-1-1 0,1 0 1,0 0-1,0 0 0,1-1 0,-1 1 1,0-1-1,0 0 0,0 0 1,5-1-1,-5-1-10,0 1 1,0-1-1,0 0 0,0 0 0,-1 0 1,1-1-1,-1 1 0,0-1 1,0 0-1,1 1 0,-2-1 1,1-1-1,0 1 0,-1 0 1,1-1-1,-1 1 0,2-7 0,33-72-488,-32 69 312,7-8-108,-12 20 273,0 1 0,0 0 0,1 0 0,-1 0 0,0-1 0,0 1 0,1 0 0,-1 0 0,0 0 0,0 0 0,1 0 0,-1 0 0,0-1 0,1 1 0,-1 0 0,0 0 0,0 0 0,1 0 0,-1 0 0,0 0 0,1 0 0,-1 0 0,0 0 0,1 0 0,-1 0 0,0 1 0,0-1 0,1 0 0,-1 0 0,0 0 0,1 0 0,-1 0 0,0 0 0,0 1 0,1-1 0,16 34-840,-6-8 1055,-9-22-196,0 0 0,0-1 0,1 1 0,0-1 0,0 0 0,0 0 0,0 0 0,0 0 0,0 0 0,1-1 0,-1 1 0,1-1 0,0 0 0,0 0 0,-1-1 0,1 1 0,9 1 0,-11-2-17,0-1 1,0 0-1,0 0 0,1-1 1,-1 1-1,0 0 0,0-1 0,0 1 1,0-1-1,0 1 0,0-1 1,0 0-1,0 0 0,0 0 1,0 0-1,0 0 0,0-1 0,-1 1 1,1-1-1,0 1 0,-1-1 1,0 1-1,1-1 0,-1 0 0,0 0 1,0 1-1,1-1 0,-2 0 1,1 0-1,0 0 0,0 0 1,-1-1-1,1 1 0,-1 0 0,1 0 1,-1-3-1,2-5-244,0 0-1,-1 0 0,-1 0 1,1 0-1,-1 0 1,-1 0-1,0 0 1,-1 0-1,0 0 0,-5-17 1,5 23 243,1 0 1,-1 0-1,0 0 1,0 0-1,-1 0 1,1 1-1,-1-1 0,0 1 1,1 0-1,-1 0 1,-1 0-1,1 0 1,0 1-1,-1-1 0,1 1 1,-1 0-1,0-1 1,0 2-1,0-1 1,0 0-1,0 1 0,0 0 1,0 0-1,-1 0 1,1 1-1,0-1 1,-7 1-1,10 0 18,-1 1 0,0-1 0,1 1 0,-1 0 0,0-1 0,1 1 0,-1 0-1,1 0 1,-1 0 0,1 0 0,-1 0 0,1 0 0,0 0 0,-1 1 0,1-1 0,0 1 0,0-1 0,0 0 0,0 1 0,0 0 0,0-1-1,1 1 1,-1-1 0,0 1 0,1 0 0,-1 0 0,1-1 0,0 1 0,0 0 0,-1 3 0,-2 64 725,3-58-415,0-4-237,1 0 0,-1 0-1,1 0 1,1 0 0,-1 0 0,1 0 0,0 0 0,1-1 0,0 1 0,0-1 0,0 0 0,1 0 0,0 0 0,0 0 0,0-1 0,1 1 0,6 5 0,-6-7-65,-1-1 0,1 0 0,-1 0 0,1 0 0,0 0 1,0-1-1,1 0 0,-1 0 0,0 0 0,1 0 0,-1-1 1,1 0-1,-1 0 0,1-1 0,0 0 0,-1 0 0,1 0 1,-1 0-1,1-1 0,0 0 0,-1 0 0,9-3 0,-7 0-6,0 1 0,0-1 0,-1 0-1,1 0 1,-1-1 0,0 0 0,0 0 0,-1 0-1,0-1 1,0 0 0,0 0 0,0 0-1,4-9 1,4-7-12,-2-1 0,17-43 0,-20 36 14,-1 0 0,-1-1 0,-1 0-1,-2 0 1,-1 0 0,-3-34 0,-3 24 66,3 39-43,1 1 0,0 0 0,-1-1 0,1 1 0,-1-1 0,1 1 0,-1 0 0,0-1 0,1 1 0,-1 0 0,0 0 0,0 0 0,0-1 0,0 1 0,0 0 0,0 0 0,0 0 0,0 1 0,-1-1 0,1 0 0,0 0 0,-1 1 0,1-1 0,0 0 0,-3 0 0,3 2-25,0 0 1,0-1-1,0 1 1,1 0 0,-1 0-1,0-1 1,0 1 0,0 0-1,1 0 1,-1 0-1,1 0 1,-1 0 0,1 0-1,-1 0 1,1 0-1,-1 0 1,1 1 0,0-1-1,-1 0 1,1 0 0,0 0-1,0 0 1,0 0-1,0 1 1,0 0 0,-3 40 81,3-39-63,-3 58 472,4 0 1,2-1-1,14 84 1,-11-115-424,1 1 1,1-1-1,2-1 1,1 0-1,1 0 0,1-1 1,1-1-1,33 46 1,-44-68-155,-1-1 0,1 0 1,-1 0-1,1 0 1,0 0-1,0 0 1,0 0-1,1-1 0,-1 1 1,1-1-1,-1 0 1,1 0-1,0 0 1,0-1-1,0 1 0,0-1 1,0 0-1,0 0 1,0-1-1,0 1 1,0-1-1,9 0 0,3 0-5006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3777,'0'0'984,"0"0"-441,0 0-196,0 0-21,0 0-123,0 0-75,13 38 2191,12 25-1132,50 89 1,-21-46-1154,39 84 290,90 196 294,-142-286 30,55 204 1,-71-187-418,14 179 0,-25 127-126,-18-360-105,-3 1 1,-2-2-1,-3 0 1,-3 0-1,-2-1 1,-28 63 0,-135 276-32,140-317 20,1-14 105,39-71-2087,0-4-3231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8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9130,'0'0'1756,"0"0"-835,0 0-445,0 0 273,0 0 159,0 0-268,0 0-133,0 0 32,10 0 70,82-4-437,-1-5 0,100-22-1,-187 31-171,7-3 4,1 1-1,0 0 1,-1 1-1,1 1 0,0 0 1,14 2-1,-20 7-249,-8-1-2768,-2-4-2098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8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5113,'0'0'1560,"0"0"953,0 0-681,0 0-751,62 146 127,-45-101-216,-4-1-64,-1-4-376,-5-4-56,1-5-424,-6-4 129,1-5-185,-1-7 40,3-1-112,3-8-112,1-1-1729,1-5-4464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4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0 5905,'0'0'1072,"0"0"-374,0 0-181,0 0 9,0 0 91,0 0-179,-7 7 9,-9 9 75,1 1 1,0 1 0,1 0 0,-12 22 0,-51 95 455,47-80-820,6-8-75,2 1 1,2 2-1,2 0 1,3 1-1,2 0 1,-13 99-1,14-2-60,7 176-1,9-204 31,5 0 1,27 128-1,-19-169-44,3-1 0,3 0-1,3-2 1,41 80 0,-48-121 74,1-1-1,2-1 1,2-1-1,0-1 1,2-1 0,42 38-1,192 135 1220,-42-37-649,-210-160-600,-1 0 70,-1-1 0,0 1 0,0 0 0,0 0 1,8 12-1,-11-34-2676,-3-1-3636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0 505 3289,'0'0'3480,"0"0"-2382,0 0-382,0 0 933,9-24-328,-4 10-1141,18-47 633,14-69 0,-27 77-254,-2-1 0,-2 1 0,-3-62 0,-3 115-573,2 9-78,-1 0 1,0 0 0,-1 1 0,0 15-1,-1 15 77,35 255 84,3 62-85,-36-343 31,-1-9-127,1 0 0,-1 1 0,0-1 0,0 0 0,-1 1 0,-2 9 0,3-14 37,-1 1 1,0-1 0,0 0-1,1 0 1,-1 1 0,0-1-1,0 0 1,0 0-1,0 0 1,0 0 0,-1 0-1,1 0 1,0 0 0,0-1-1,-1 1 1,1 0-1,0-1 1,-1 1 0,1-1-1,-1 1 1,1-1 0,-1 0-1,1 1 1,-1-1-1,1 0 1,-1 0 0,1 0-1,-3-1 1,-2 1-2,0 0-1,-1-1 1,1 1 0,0-2-1,0 1 1,0-1 0,0 0-1,-9-4 1,12 5 90,1-1 0,0 1 0,0 0 1,0-1-1,0 1 0,0-1 0,0 0 0,0 0 1,0 0-1,1 0 0,-1 0 0,1 0 0,-1 0 1,1 0-1,0-1 0,0 1 0,0-1 0,0 1 1,0-1-1,1 1 0,-1-1 0,1 1 0,-1-1 1,1-2-1,6 3 86,0 1-1,0-1 1,-1 2-1,1-1 1,0 1 0,0 0-1,0 0 1,7 1 0,-10-1-25,64 9 384,15 0-2920,-59-9-4692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5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9578,'0'0'2263,"0"0"-1457,0 0-197,29 3 729,-1 0-1009,159 7 1242,-148-10-1325,1-2-1,0-2 0,48-11 1,-71 11-226,-1 0 1,1-1-1,-1-1 1,0-1-1,0-1 1,0 0-1,-1-1 1,-1 0 0,27-23-1,-38 30-21,0-1 1,0 0-1,0-1 0,0 1 0,-1 0 0,1-1 1,-1 0-1,0 1 0,0-1 0,0 0 0,-1 0 1,1 0-1,-1 0 0,2-8 0,-4 12 1,1 0-1,0 0 1,0 0-1,0 0 1,0 1-1,-1-1 1,1 0-1,0 0 1,0 0-1,0 0 1,-1 0-1,1 0 1,0 0-1,0 0 1,0 0-1,-1 0 1,1 0-1,0 0 1,0 0-1,0 0 1,-1 0-1,1 0 1,0 0-1,0 0 1,0 0-1,0-1 1,-1 1-1,1 0 1,0 0-1,0 0 1,0 0-1,0 0 1,-1 0-1,1-1 1,0 1-1,0 0 1,0 0-1,0 0 1,0 0-1,0 0 1,0-1-1,-1 1 1,1 0-1,0 0 1,0 0-1,0-1 1,0 1-1,0 0 1,0 0-1,0 0 1,0-1-1,0 1 1,0 0-1,-3 5-16,0 1-1,1 0 0,0 0 0,0 0 1,0 0-1,1 1 0,-1-1 0,2 0 1,-1 1-1,1 7 0,2 70-62,-1-81 78,-1 4 12,1-1 0,0 0 0,0 1-1,1-1 1,-1 0 0,1 0 0,1 0 0,-1 0 0,1-1 0,0 1-1,1-1 1,-1 0 0,1 0 0,0 0 0,0 0 0,1 0 0,-1-1-1,1 0 1,10 7 0,-6-6 19,0 0 0,1 0 1,0-1-1,0-1 0,0 1 0,0-1 0,1-1 0,-1 0 0,1-1 1,-1 0-1,13 0 0,-20-1 1,0-1 0,0 1 1,0 0-1,-1-1 0,1 1 0,0-1 1,0 0-1,0 0 0,0 0 0,-1-1 1,1 1-1,0-1 0,-1 1 0,0-1 1,1 0-1,-1 0 0,0 0 0,0 0 1,0 0-1,3-4 0,-1 0 6,-1 1 0,0-1 0,0 0 0,-1 0 0,0 0 0,0 0 0,0-1 0,-1 1 0,1-10 0,0 6-8,-2 0-1,1 0 0,-1 0 0,-1 0 0,0 0 0,0 0 0,-1 0 0,0 0 1,-1 1-1,0-1 0,-1 1 0,-8-18 0,3 17-26,-1-1 0,0 1 0,-1 1 0,0 0 0,-1 0 0,1 1 0,-1 1 0,-1 0 1,0 1-1,0 0 0,0 1 0,0 0 0,-1 1 0,0 0 0,0 2 0,0-1 0,0 2 0,0 0 0,0 0 0,-1 1 0,1 1 0,-20 4 0,31-4-64,0 0-1,0 0 0,0 0 1,0 1-1,0 0 1,0-1-1,0 1 1,0 0-1,0 1 0,1-1 1,-1 0-1,1 1 1,0-1-1,0 1 0,0 0 1,0-1-1,0 1 1,0 0-1,1 0 1,-1 1-1,1-1 0,0 0 1,0 0-1,-1 7 1,1-2-527,0 0 0,0 1 0,1-1 0,0 1 0,0-1 0,1 1 1,0-1-1,0 0 0,4 10 0,16 25-5749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2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0 401 5497,'0'0'1338,"0"0"181,0 0 158,8 20-296,11 34-182,20 89 1,-31-93-818,-6-30-311,1 0 0,1-1 0,8 23-1,-1-91 196,-7 31-353,15-76-533,-17 84 550,1 1-1,0 0 1,1 0 0,0 0-1,1 1 1,-1 0 0,11-13-1,-14 19 64,0 1-1,0-1 0,0 1 1,1-1-1,-1 1 0,1 0 1,-1 0-1,1-1 1,-1 1-1,1 0 0,0 0 1,-1 1-1,1-1 0,0 0 1,0 1-1,0-1 1,-1 1-1,1-1 0,2 1 1,-2 0 13,-1 0 1,1 1 0,-1-1 0,1 1 0,-1-1-1,0 1 1,1 0 0,-1-1 0,0 1 0,1 0 0,-1 0-1,0 0 1,0 0 0,0 0 0,0 0 0,0 0-1,0 1 1,1 1 0,4 8 178,0 0 1,-1 0-1,-1 1 1,6 21-1,-5-17 194,-3-8-248,3 8 60,0-1-1,1 0 1,0-1 0,10 17 0,-14-28-178,0 1 0,1-1 0,-1 0 1,0-1-1,1 1 0,0 0 1,-1-1-1,1 1 0,0-1 0,0 0 1,1 0-1,-1 0 0,0-1 0,1 1 1,-1-1-1,1 0 0,-1 0 1,1 0-1,-1 0 0,1 0 0,0-1 1,-1 0-1,7 0 0,-7-1-7,0 0-1,-1 0 1,1 0 0,0 0 0,-1-1-1,1 1 1,-1-1 0,1 0-1,-1 0 1,0 0 0,1 0-1,-1 0 1,0 0 0,-1-1-1,1 1 1,0-1 0,-1 1-1,1-1 1,-1 0 0,2-5 0,24-66-344,-25 65 229,28-100-557,-30 109 657,0 1 0,1-1 0,-1 0 0,0 1 0,0-1 0,0 0 0,1 0 0,-1 1 0,0-1 0,0 0 0,1 0 0,-1 1 0,0-1 0,0 0 0,1 0 0,-1 0 0,0 0 0,1 0 0,-1 1 0,0-1 0,1 0 0,-1 0 0,0 0 0,1 0 0,-1 0 0,0 0 0,1 0 0,-1 0 0,0 0 0,1 0 0,-1 0 1,0 0-1,1 0 0,-1-1 0,0 1 0,1 0 0,-1 0 0,0 0 0,1 0 0,-1-1 0,0 1 0,0 0 0,1 0 0,-1 0 0,0-1 0,0 1 0,1 0 0,-1 0 0,0-1 0,0 1 0,0 0 0,0-1 0,1 1 0,-1 0 0,0-1 0,0 1 0,0 0 0,0-1 0,0 1 0,12 33-42,-11-29 44,-1-3 8,4 12 46,1 1 0,0-1 0,0 0 0,1 0 0,9 13 0,-14-24-42,1-1 0,-1 1 0,0 0 1,0-1-1,1 1 0,-1-1 0,1 0 1,-1 1-1,1-1 0,0 0 0,-1 0 0,1 0 1,0 0-1,0 0 0,0 0 0,0-1 1,-1 1-1,1 0 0,0-1 0,0 0 1,0 1-1,1-1 0,-1 0 0,0 0 0,0 0 1,0 0-1,0-1 0,0 1 0,0-1 1,0 1-1,0-1 0,0 1 0,-1-1 0,1 0 1,0 0-1,0 0 0,0 0 0,-1 0 1,1-1-1,-1 1 0,1 0 0,-1-1 1,1 1-1,-1-1 0,2-2 0,0 1-16,1 0 0,0 0 0,0 0-1,0 1 1,0-1 0,0 1 0,0 0 0,1 0-1,-1 1 1,1-1 0,-1 1 0,9-1-1,58 1-239,-37 2 175,-33-1 58,-1 0 1,1 0-1,0 0 1,-1-1-1,1 1 0,0 0 1,-1 0-1,1-1 1,0 1-1,-1 0 1,1-1-1,0 1 1,-1 0-1,1-1 1,-1 1-1,1-1 0,-1 1 1,1-1-1,-1 1 1,1-1-1,-1 1 1,0-1-1,1 0 1,-1 1-1,0-1 0,1 0 1,-1 1-1,0-2 1,2-28-723,-2 25 513,0 0 0,-1 1 0,0-1 0,0 1 0,-1-1 0,1 1 0,-1-1 0,0 1 0,0 0 0,-3-6 0,-3 4-68,1 0 1,-1 0 0,0 1-1,0 0 1,0 1 0,-1 0-1,-9-4 1,13 6 176,-1 0 0,1 1-1,-1-1 1,1 1 0,-1 0 0,1 0-1,-1 1 1,0 0 0,1 0 0,-1 0-1,0 1 1,1 0 0,-8 1-1,11 0 125,0-1-1,1 1 1,-1 0-1,0-1 0,1 1 1,0 0-1,-1 0 0,1 0 1,0 0-1,0 0 0,0 0 1,0 0-1,0 0 1,0 0-1,1 1 0,-1-1 1,1 0-1,-1 0 0,1 1 1,0-1-1,0 0 0,0 1 1,0-1-1,1 0 0,0 3 1,-1 1 192,0 1 0,1-1 0,0 0-1,1 0 1,-1 0 0,1 0 0,0 0 0,4 8 0,-2-9-191,0-1 0,0 1 1,0 0-1,0-1 0,1 0 0,0 0 1,0 0-1,0-1 0,0 0 0,0 0 1,1 0-1,-1 0 0,1-1 0,0 0 0,0 0 1,0-1-1,0 0 0,0 0 0,0 0 1,0 0-1,0-1 0,0 0 0,1-1 1,-1 1-1,0-1 0,0 0 0,0-1 1,0 1-1,-1-1 0,1-1 0,0 1 1,-1-1-1,1 0 0,7-5 0,2-6-101,-1-1-1,0 0 1,-2-1-1,0 0 0,0-1 1,-2-1-1,0 1 1,-1-2-1,-1 1 1,0-1-1,6-26 0,-7 13 752,0 1-1,-2-1 1,-2 0-1,0 0 1,-3 0-1,-4-48 1,3 70-468,0 0 0,-1-1 0,0 1 1,-1 0-1,0 0 0,-1 0 0,0 0 0,-1 1 0,1 0 0,-12-15 0,16 24-180,0 0 0,0-1 0,0 1-1,0 0 1,0 0 0,-1 0 0,1-1-1,0 1 1,0 0 0,0 0-1,-1 0 1,1 0 0,0 0 0,0 0-1,0-1 1,-1 1 0,1 0-1,0 0 1,0 0 0,-1 0 0,1 0-1,0 0 1,0 0 0,-1 0 0,1 0-1,0 0 1,0 0 0,-1 0-1,1 0 1,0 0 0,0 0 0,0 0-1,-1 1 1,1-1 0,0 0 0,0 0-1,-1 0 1,1 0 0,0 0-1,0 0 1,0 1 0,0-1 0,-1 0-1,1 0 1,0 0 0,0 1 0,-6 16 80,1 27-131,5-40 91,-7 89 890,5 0-1,12 128 0,-7-196-851,2 1-1,1-2 1,15 41-1,-17-56-84,0 0 0,0 0-1,0 0 1,1 0-1,1-1 1,0 0 0,0 0-1,0 0 1,1-1-1,0 0 1,0 0 0,12 8-1,-16-14-72,1 1-1,-1 0 1,0-1 0,1 0-1,-1 0 1,1 0 0,0 0-1,-1 0 1,1-1-1,0 0 1,0 0 0,6 0-1,23-11-3805,-10-9-4462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22 6145,'0'0'1278,"0"0"-189,0 0 288,-3 23 142,-10 76-451,12-94-1034,1 1 0,-1-1 1,1 1-1,0-1 0,1 1 0,0-1 0,-1 1 1,2-1-1,-1 1 0,4 8 0,-4-12 12,0 0 0,0 0 0,1 1 0,-1-1 0,1 0 0,-1 0 0,1-1 0,0 1 0,-1 0 0,1-1 0,0 1 0,0-1 0,1 1 0,-1-1 0,0 0 0,5 2 0,-4-2-14,0-1 1,0 1-1,0-1 1,0 0-1,0 0 1,0 0-1,0-1 0,0 1 1,0-1-1,0 1 1,0-1-1,0 0 1,0 0-1,0 0 1,-1-1-1,1 1 0,0-1 1,-1 1-1,1-1 1,-1 0-1,1 0 1,-1 0-1,0 0 0,0-1 1,0 1-1,0 0 1,-1-1-1,1 0 1,2-5-1,0-1-37,0 0-1,0-1 0,-1 0 1,-1 0-1,1 0 0,-2 0 1,1 0-1,-1 0 1,-1 0-1,0 0 0,-2-14 1,2 21 3,0 0 0,0 0 0,-1 0 0,0 0-1,1 0 1,-1 0 0,0 0 0,0 0 0,-1 0 0,1 0 0,-1 1 0,1-1 0,-1 1 0,0-1 0,0 1 0,0-1 0,0 1 0,-1 0 0,1 0-1,0 0 1,-1 0 0,0 1 0,1-1 0,-1 0 0,0 1 0,0 0 0,0 0 0,0 0 0,0 0 0,0 0 0,0 1 0,0-1 0,0 1 0,0 0-1,0 0 1,0 0 0,0 0 0,0 1 0,0-1 0,-4 2 0,3-1 3,0 1 0,0-1 0,0 1 0,0 1 1,0-1-1,1 0 0,-1 1 0,1 0 0,-1 0 0,1 0 0,0 0 0,0 0 0,1 1 0,-1-1 0,1 1 1,-1 0-1,1 0 0,0 0 0,0 0 0,-1 6 0,-2 4 96,0 0 0,1 1-1,0-1 1,-2 28 0,5 37 186,1-78-294,0 0 1,0 0 0,0 1 0,0-1-1,0 0 1,0 1 0,0-1 0,0 0 0,1 0-1,-1 1 1,0-1 0,1 0 0,-1 0-1,1 0 1,-1 0 0,1 0 0,0 1 0,0-1-1,-1 0 1,1-1 0,0 1 0,0 0-1,0 0 1,0 0 0,2 1 0,34 2-3775,-14-4-5329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3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0 234 14779,'0'0'1689,"0"0"-1169,0 0-344,35-116 144,-18 89-160,3 1-160,7-1-600,-5 7-1745,-2 2-4120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3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0 2833,'0'0'7177,"0"0"-5024,0 0-937,0 161-40,0-81 336,0 13-591,0 9-513,5-2-112,0-6-296,0-14 0,-5-12-264,0-21-1065,0-20-2535</inkml:trace>
  <inkml:trace contextRef="#ctx0" brushRef="#br0" timeOffset="1">1 605 13475,'0'0'1952,"0"0"-1656,0 0 272,0 0 129,0 0-281,0 0-216,133 0-200,-74 0-192,-7-7-1449,-5-6-2383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4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9722,'0'0'1674,"0"0"-686,0 0 98,0 0 269,0 0-630,-19 2-404,7-1-294,6-2-26,1 1 0,-1 1 0,1-1 0,-1 1 0,1 0 0,-1 0 0,1 0 0,-1 1 0,1 0 0,0 0 0,0 0 0,0 1 0,0 0 0,0 0 0,1 0 0,-1 0 0,1 1 1,0-1-1,0 1 0,0 0 0,-5 9 0,-5 14 109,1 2 1,1 0-1,2 0 1,0 1 0,3 0-1,0 1 1,2 0-1,1 0 1,2 0 0,1 0-1,6 61 1,-5-82-100,2 0 1,-1 0 0,2 0-1,-1-1 1,1 1 0,0-1-1,1 1 1,1-1 0,-1-1-1,1 1 1,0 0 0,1-1-1,0 0 1,13 12 0,-13-14-26,0-1 1,1 0 0,0-1-1,0 1 1,0-1 0,0-1 0,1 1-1,-1-1 1,1-1 0,0 1 0,0-2-1,0 1 1,0-1 0,0 0-1,1 0 1,-1-1 0,0 0 0,11-2-1,-10 0-49,0 0-1,-1-1 0,1 0 0,-1-1 1,0 0-1,1 0 0,-2 0 1,1-1-1,-1-1 0,1 1 0,-1-1 1,-1 0-1,1-1 0,-1 0 1,0 0-1,-1 0 0,0 0 0,5-10 1,6-10-234,-1-2 0,-1 1 0,18-59 0,-22 49 203,-1-2 0,-3 1 0,-1-1 0,-2 0-1,-3-72 1,0 111 101,0-1-1,1 0 1,-1 1 0,0-1-1,-1 1 1,1-1 0,0 1-1,0-1 1,-1 1 0,1-1-1,0 1 1,-1-1 0,0 1-1,1-1 1,-1 1 0,0 0-1,0-1 1,0 1 0,1 0-1,-1 0 1,-1 0 0,-1-2-1,2 3 4,0 0 1,-1 1-1,1-1 0,0 1 1,0 0-1,0-1 0,0 1 0,0 0 1,0 0-1,0 0 0,0-1 0,0 1 1,0 0-1,1 0 0,-1 0 0,0 1 1,0-1-1,1 0 0,-1 0 0,1 0 1,-1 0-1,1 1 0,0-1 1,-1 0-1,1 0 0,0 1 0,0-1 1,0 2-1,-9 33 409,1 1 0,2 1 1,-1 44-1,5 117 695,2-184-1090,0 4 18,1-1-1,1 1 1,0-1-1,2 0 1,0 0-1,8 21 1,-9-30-256,1-1-1,0 0 1,0 0-1,1 0 1,0 0-1,1-1 1,0 0-1,0 0 1,0 0-1,1-1 1,0 0-1,0-1 1,0 1 0,12 5-1,25 6-5954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4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8370,'0'0'3184,"0"0"-2399,0 0-417,0 0 1128,0 0 24,64 138-415,-31-94-329,1-1-528,1-3 16,-6-5-264,-6-8 48,-6-5-120,-5-8-16,-7-14-1032,-5 0-1657,0-5-6201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4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0 10970,'0'0'1977,"0"0"-1497,0 0 288,0 0 808,-64 127-663,44-98-505,3 0-408,-1-5 64,-1-1-64,4-6-1009,2-5-2879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5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4657,'0'0'1171,"0"0"-12,0 0 297,0 0-265,24-1-96,79-1-175,-98 1-810,0 1 1,1 0-1,-1 1 0,1-1 0,-1 1 1,0 0-1,1 0 0,-1 1 1,0 0-1,0 0 0,0 0 0,0 0 1,0 1-1,-1-1 0,1 2 0,-1-1 1,0 0-1,0 1 0,0-1 0,0 1 1,0 0-1,5 9 0,-5-4 91,-1-1 0,0 1 0,0 0 0,-1 0 0,0 0 1,0 0-1,-1 0 0,-1 0 0,1 0 0,-2 14 0,0-16-176,-1-1-1,1 1 1,-1 0 0,0-1-1,-1 1 1,0-1 0,0 0-1,0 0 1,0 0 0,-1 0-1,0-1 1,-8 9 0,8-9-15,0-1 0,0 0 0,0 0 0,0-1 1,0 1-1,-1-1 0,1 0 0,-1 0 0,0-1 0,0 1 0,0-1 1,0 0-1,-1 0 0,1-1 0,0 1 0,-8 0 0,12-3-56,0 0 0,0 0-1,0 1 1,0-1 0,1 0-1,-1 0 1,0 0 0,1 0-1,-1 0 1,1 0-1,-1 0 1,1 0 0,-1 0-1,1 0 1,0 0 0,0 0-1,-1 0 1,1 0 0,0 0-1,0 0 1,0 0 0,0-1-1,0 1 1,0 0 0,0 0-1,1 0 1,-1 0 0,0 0-1,2-2 1,7-36-1148,-6 33 1164,1 1-1,0 0 1,0 0 0,1 0 0,-1 0 0,1 1-1,0 0 1,1 0 0,-1 0 0,0 1 0,1 0-1,0 0 1,0 0 0,0 0 0,0 1 0,0 0-1,1 1 1,-1-1 0,0 1 0,1 0 0,-1 1-1,1-1 1,-1 1 0,1 1 0,0-1 0,-1 1-1,0 0 1,1 1 0,-1 0 0,0 0 0,0 0 0,0 0-1,0 1 1,0 0 0,0 1 0,-1-1 0,1 1-1,7 7 1,-4-2 273,0 0 0,-1 0 0,0 1 0,-1 0 0,0 0 0,-1 1 0,0 0-1,0 0 1,-1 0 0,5 21 0,-8-26-184,0 0 0,-1 0-1,0 0 1,-1 0 0,0 1 0,1-1-1,-2 0 1,1 0 0,-1 0 0,0 1 0,0-1-1,-1 0 1,0 0 0,0-1 0,0 1-1,-1 0 1,1-1 0,-2 1 0,1-1-1,0 0 1,-1 0 0,0 0 0,-5 4-1,0 0-37,-1-1-1,0 0 0,0-1 1,-1 0-1,0 0 0,0-1 0,-1-1 1,0 0-1,0-1 0,0 0 1,0-1-1,-1 0 0,1 0 1,-1-2-1,1 0 0,-1 0 0,-20-2 1,31 1-61,0 0 0,0 0 1,1 0-1,-1-1 1,0 1-1,1 0 0,-1-1 1,0 1-1,1-1 0,-1 0 1,0 1-1,1-1 0,-1 0 1,1 0-1,0 0 0,-1 0 1,1 0-1,0 0 1,0-1-1,-1 1 0,1 0 1,0-1-1,0 1 0,0-1 1,1 1-1,-1-1 0,-1-1 1,1-4-629,-1 1 0,1 0 0,0-1 0,1 1 0,0-13 0,0 17 421,0-19-4922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6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6329,'0'0'3673,"0"0"-2715,0 0-804,0 0-64,0 0 287,22 3 373,191 16 799,-162-19-1401,-101 4-7678,-4 9 4767,36-8 3280,1 1-1,0 0 1,0 1-1,1 1 1,0 1-1,0 1 1,-14 11-1,29-20-452,-1-1 1,1 1-1,-1 0 0,1 1 1,-1-1-1,1 0 0,0 0 0,0 1 1,0-1-1,0 0 0,0 1 1,0-1-1,0 1 0,0-1 1,0 1-1,1 0 0,-1-1 0,0 1 1,1 0-1,0 0 0,-1-1 1,1 1-1,0 0 0,0 0 1,0-1-1,0 1 0,0 0 1,0 0-1,1-1 0,-1 1 0,1 0 1,-1 0-1,1-1 0,0 1 1,-1-1-1,1 1 0,0 0 1,0-1-1,0 0 0,0 1 0,2 1 1,6 5 51,0-1-1,0 0 1,0 0 0,1-1 0,15 7-1,-4-1-200,3 2 250,0 1 0,-1 1 0,-1 1-1,-1 0 1,36 40 0,-49-48-10,-1 2 0,0-1 0,0 1 0,-1 0 0,0 0-1,-1 0 1,0 1 0,-1 0 0,0 0 0,-1 0 0,0 1 0,-1-1 0,-1 1 0,0-1 0,0 17-1,-2-25-89,1 0-1,0-1 1,-1 1-1,0 0 1,0 0-1,0-1 0,0 1 1,-1-1-1,1 1 1,-1-1-1,0 1 1,0-1-1,0 0 0,-1 0 1,1 0-1,-1 0 1,1-1-1,-6 4 1,2-1 21,0-1 1,-1 0 0,1-1 0,-1 0-1,0 0 1,0 0 0,0-1-1,0 0 1,-9 1 0,2-1-28,1 0 1,-1-1-1,1-1 1,-1 0-1,0-1 1,1-1-1,0 0 1,-1 0-1,1-1 1,-17-7-1,17 4-6,0 0-1,0-1 0,1 0 1,-1-1-1,2-1 0,-1 0 1,1 0-1,-14-18 0,25 26-4580,8 0 1970,-7 1 1476,13 0-5954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6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10458,'0'0'1657,"0"0"-1257,0 0-208,0 0 920,0 0-200,0 0-552,0 0-264,9 37-96,-4-37-832,0-2-1312,0-11-3834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6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261 273 12083,'0'0'2444,"0"0"-1465,0 0-378,-26-4 349,-4-1-773,-50 0-1,76 5-166,0 1-1,0-1 0,1 1 0,-1 0 1,0 0-1,0 1 0,0-1 0,1 1 1,-1-1-1,0 1 0,1 0 1,0 0-1,-1 1 0,1-1 0,0 1 1,0 0-1,1 0 0,-1 0 0,0 0 1,-3 6-1,0 2 5,1-1 1,0 1 0,1 0-1,-6 21 1,8-26-1,-3 12 31,1 0-1,1 1 1,0-1 0,2 1 0,0 0-1,1-1 1,0 1 0,2 0 0,0-1-1,2 1 1,8 30 0,-9-41-34,0 0 1,1 0-1,0 0 1,0 0-1,0 0 1,1-1-1,1 0 1,-1 0-1,1 0 1,0 0-1,1-1 1,-1 0-1,1-1 1,0 0-1,1 0 0,-1 0 1,1-1-1,0 0 1,0 0-1,0-1 1,1 0-1,-1 0 1,1-1-1,0-1 1,-1 1-1,13 0 1,-15-2 1,-1 0 1,1 0 0,0 0 0,-1-1 0,0 0-1,1 0 1,-1 0 0,1 0 0,-1-1-1,0 0 1,0 0 0,0-1 0,0 1 0,0-1-1,6-5 1,-5 3 12,0-1 0,-1 0 0,0 0 0,0-1-1,0 1 1,0-1 0,-1 0 0,-1 0 0,6-12 0,-1-6 5,-1 1 0,-1-1 0,-1 0 0,-2-1 0,2-44 0,-4 30-66,-2 1 0,-2 0 0,-1-1 0,-2 2 0,-1-1 0,-2 1 0,-18-45 0,18 57 15,7 16 14,-1 0 1,-1 0-1,0 0 0,0 1 0,-1 0 0,0 0 1,-1 0-1,-11-14 0,17 23 6,0 0-1,0 0 1,-1 0-1,1-1 1,0 1-1,0 0 1,0 0-1,-1 0 1,1 0-1,0 0 1,0 0-1,0 0 1,-1 0-1,1 0 1,0 0-1,0-1 1,0 1-1,-1 0 1,1 0-1,0 0 1,0 0-1,0 1 1,-1-1-1,1 0 1,0 0-1,0 0 1,0 0-1,-1 0 1,1 0-1,0 0 1,0 0-1,0 0 1,-1 0 0,1 1-1,0-1 1,0 0-1,0 0 1,0 0-1,-1 0 1,1 0-1,0 1 1,0-1-1,0 0 1,0 0-1,0 0 1,0 1-1,0-1 1,0 0-1,0 0 1,-1 0-1,1 1 1,0-1-1,0 0 1,0 0-1,0 1 1,0-1-1,0 0 1,0 0-1,1 1 1,-3 18-55,2-18 52,-1 38 13,1-1-1,3 1 1,1-1-1,2 0 1,20 74-1,-20-95-3,0 0-1,1 0 0,1 0 1,1-1-1,0 0 0,1 0 1,0-1-1,2-1 1,-1 0-1,2 0 0,0-1 1,0-1-1,1 0 0,31 19 1,-37-27-6,-1 0 0,1 0-1,0 0 1,0-1 0,0-1 0,0 1 0,0-1 0,1-1 0,-1 1 0,1-1 0,-1-1 0,1 0 0,-1 0 0,1 0 0,-1-1 0,11-3 0,-13 2 2,0 0 1,1-1 0,-1 0 0,0 0 0,0-1 0,-1 1 0,1-1 0,-1 0 0,0-1 0,0 1 0,0-1 0,-1 0 0,1-1 0,-1 1 0,0-1 0,-1 1 0,1-1 0,-1 0 0,-1-1 0,4-8 0,2-14-278,-2 1 0,-1-1 0,-1 0 0,-2 0 0,-1-35 0,-1 103 276,1 0 0,1 0-1,2-1 1,13 53 0,-14-80 43,1 0 0,0 0 0,0 0 0,1 0 0,0-1 0,1 0 0,0 0 0,1 0 1,0-1-1,1 0 0,-1-1 0,2 1 0,-1-1 0,1-1 0,0 0 0,1 0 1,0-1-1,0 0 0,18 8 0,-21-11-16,0-1 1,1 1-1,-1-1 1,0 0-1,1-1 1,-1 0-1,1 0 1,-1-1-1,1 1 1,0-2 0,-1 1-1,1-1 1,12-3-1,-15 2-6,0 0-1,-1 0 1,1 0-1,-1-1 1,1 0-1,-1 0 1,0 0 0,0 0-1,-1 0 1,1-1-1,0 0 1,-1 1-1,0-1 1,0-1-1,0 1 1,-1 0 0,1-1-1,-1 1 1,0-1-1,0 0 1,0-5-1,3-4 1,-2 0 0,0 0 0,-1-1 0,0 0 0,-1 1 0,-1-1 0,0 1-1,-1-1 1,-1 0 0,0 1 0,-1 0 0,-1-1 0,0 1 0,0 0-1,-2 1 1,0-1 0,0 1 0,-1 1 0,-1-1 0,0 1 0,-1 0 0,0 1-1,-1 0 1,0 0 0,0 1 0,-1 0 0,-1 1 0,1 1 0,-17-10 0,22 15-12,1 0 0,-1 1 0,1 0 0,-1 0 0,0 0 0,0 1 0,0 0 1,0 0-1,0 0 0,0 1 0,-1-1 0,1 2 0,0-1 0,0 1 0,0 0 0,0 0 1,0 0-1,0 1 0,0 0 0,1 0 0,-1 1 0,1 0 0,-1 0 0,1 0 1,0 0-1,0 1 0,-7 6 0,4-1-91,0-1 0,1 1 0,0 0 0,1 1 0,0-1 0,0 1 0,1 1 0,0-1 0,1 1 0,0 0 0,1 0 1,0 0-1,1 0 0,-2 13 0,2-5-842,1 0-1,1 0 1,0 0 0,5 23 0,11-1-6146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6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1768,'0'0'5342,"0"0"-3758,0 0-801,0 0 868,0 0-107,0 0-301,1 23-205,-7 251 1451,5-253-2313,-2 2-116,2 0-1,0 0 1,6 44 0,-4-65-55,0 1 0,0 0-1,1-1 1,-1 0 0,1 1-1,-1-1 1,1 0 0,0 0 0,0 0-1,0 0 1,0 0 0,0 0-1,1 0 1,-1-1 0,0 1 0,1-1-1,-1 0 1,1 0 0,0 0-1,-1 0 1,1 0 0,0 0 0,-1-1-1,1 1 1,0-1 0,0 0-1,5 0 1,6 1 26,1-1 0,0 0-1,0-1 1,14-4 0,-16 2-79,0 0 1,0-2 0,0 1-1,-1-2 1,0 1 0,0-2-1,0 0 1,12-9 0,-18 11-800,0 0 1,-1 0 0,1-1-1,-1 0 1,5-6 0,-2-2-7200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7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7962,'0'0'2256,"0"0"-479,0 123-9,0-63-24,0 4-815,0-2-201,0-2-440,0-9-136,5-11-56,2-13-88,3-16-16,5-11-504,0-15-1089,-1-12-3968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7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 7138,'0'0'1388,"0"0"347,0 0-156,0 0-304,24 2-356,12 4-556,-8-2 261,-1-1 0,50-1 0,-76-2-425,-1 0 165,-14 0-79,-35-5-680,25 2 240,1 0-1,-1 2 1,1 1-1,-31 3 1,48-2 134,1 0 0,-1 0 1,1 0-1,0 1 0,-1-1 1,1 2-1,0-1 1,0 0-1,0 1 0,1 0 1,-1 0-1,1 0 1,-1 1-1,1 0 0,0-1 1,1 1-1,-1 1 1,1-1-1,-1 0 0,1 1 1,1 0-1,-1 0 1,-3 9-1,5-12 14,0 0 0,0 1 0,0-1 0,0 1 0,1-1 0,-1 1-1,1 0 1,-1-1 0,1 1 0,0-1 0,0 1 0,0 0 0,1-1 0,-1 1 0,1-1 0,-1 1 0,1 0 0,0-1 0,0 0 0,0 1-1,0-1 1,0 1 0,1-1 0,-1 0 0,1 0 0,-1 0 0,1 0 0,0 0 0,2 2 0,5 2-40,0-1 0,0 0 0,0 0 1,1-1-1,0 0 0,11 3 0,17 7-12,-10-1 80,-1 0-1,0 2 1,-1 1 0,-1 2-1,36 30 1,-52-40-14,0 0 1,-1 1-1,0 0 0,0 0 1,-1 1-1,0 0 1,-1 0-1,0 0 0,-1 1 1,0 0-1,0 0 1,-1 0-1,-1 1 0,0 0 1,0-1-1,1 24 1,-4-33-3,-1 0 0,1 0 0,0 0 0,-1 0 0,0 0 0,0 0 0,1 0 0,-1-1 0,0 1 0,0 0 0,-1 0 0,1-1 0,0 1 0,-1-1 0,1 1 0,-1-1 0,1 1 0,-1-1 0,1 0 0,-1 0 0,0 0 0,0 0 0,0 0 0,0 0 0,1 0 0,-1-1 0,0 1 0,0-1 0,0 1 0,-1-1 0,-1 0 0,-12 3 24,1-2 0,-1 0-1,-17-1 1,20 0-7,0-1-11,0 0-1,1 0 1,-1-1-1,0-1 1,1 0-1,0-1 1,0 0 0,0-1-1,0 0 1,1-1-1,-1 0 1,2-1-1,-16-12 1,10-2-37,15 21-70,1-1 0,0 1 0,-1-1-1,1 0 1,0 1 0,0-1 0,0 0 0,0 1-1,0-1 1,-1 0 0,1 1 0,0-1 0,0 0 0,1 1-1,-1-1 1,0 0 0,0 1 0,0-1 0,0 1-1,1-1 1,-1 0 0,0 1 0,0-1 0,1 1-1,-1-1 1,0 0 0,1 1 0,-1-1 0,1 1-1,-1-1 1,1 1 0,-1 0 0,1-1 0,-1 1-1,2-1 1,11-6-4647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8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21 13499,'0'0'1780,"0"0"-1112,0 0-296,0 0 398,0 0-273,-19-4-289,-62-12-186,78 16-25,0 0 0,0-1 0,0 1 0,0 1 1,0-1-1,0 0 0,1 1 0,-1 0 0,0-1 0,0 1 1,0 0-1,1 1 0,-1-1 0,1 0 0,-1 1 0,1-1 1,-1 1-1,1 0 0,0 0 0,0 0 0,-3 3 0,0 2 4,0-1-1,1 1 0,0 0 0,0 0 0,-3 11 0,3-9-8,-2 5-4,1-1-1,1 2 1,0-1-1,1 0 1,0 1-1,2 0 1,-1-1-1,2 1 1,0 15-1,1-28 5,-1-1-1,0 1 1,1-1-1,-1 1 1,1 0-1,0-1 0,-1 1 1,1-1-1,0 1 1,0-1-1,0 0 1,0 1-1,0-1 1,0 0-1,0 0 1,1 1-1,-1-1 1,0 0-1,1 0 1,-1 0-1,0-1 1,1 1-1,-1 0 1,1-1-1,0 1 1,-1-1-1,1 1 1,0-1-1,-1 1 1,1-1-1,0 0 0,-1 0 1,3 0-1,0 0-29,0 0-1,-1 0 1,1 0-1,0-1 1,0 1-1,-1-1 0,1 0 1,0 0-1,-1 0 1,1-1-1,-1 1 1,0-1-1,1 0 1,4-3-1,2-7-47,0 0 1,0 0-1,-1-1 1,-1 0-1,0-1 0,-1 1 1,0-2-1,-1 1 1,-1-1-1,6-24 0,-13 74 573,2 0-1,7 65 0,13 28 190,42 141 0,-13-64-601,-40-135-422,-7-24-2930,-2-31-2738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8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8650,'0'0'2068,"26"0"-654,469 0 2497,0 0-3671,-478 4-1206,-18 8-4553,-5-2 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2:59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 8426,'0'0'1940,"0"0"-543,0 0 272,4 25-19,-3-18-1561,41 353 3533,-37-190-3470,-2-165-177,5-13-83,4-15-36,11-41-265,-13 33 257,1 1 1,1 0 0,2 1 0,1 0 0,27-39 0,-40 66 142,-1 0 1,0 1-1,1-1 1,-1 0-1,1 1 1,0-1-1,-1 1 1,1 0-1,0-1 1,0 1-1,0 0 1,0 0-1,0 0 1,0 0-1,0 0 1,0 1-1,0-1 1,1 1-1,1-1 1,-2 1 12,-1 1-1,1-1 1,-1 1 0,1-1 0,-1 1 0,0 0 0,1-1-1,-1 1 1,0 0 0,0 0 0,1 0 0,-1 0 0,0 0-1,0 0 1,0 0 0,0 0 0,0 1 0,0-1 0,-1 0-1,1 1 1,0-1 0,-1 0 0,1 1 0,-1-1 0,1 1-1,-1-1 1,1 2 0,13 56 710,13 42-294,-24-93-409,0 0 1,1 0-1,-1-1 0,1 0 0,1 0 1,-1 0-1,1 0 0,1-1 1,10 11-1,-14-15-7,0-1 0,0 1 0,0-1 0,0 1 0,0-1-1,0 0 1,0 0 0,0 0 0,1 0 0,-1-1 0,0 1 0,1 0 0,-1-1 0,1 0 0,-1 1-1,0-1 1,1 0 0,-1 0 0,1-1 0,3 0 0,-2 0-46,0 0 0,-1-1 0,1 0 0,0 0 0,-1 0 0,1 0 0,-1-1 0,0 1 0,0-1-1,0 0 1,3-4 0,6-8-286,-1-1-1,0-1 0,-1 1 0,7-21 1,-13 30 175,3-7-48,-4 6 28,0 0 0,1 0 0,1 0 0,-1 1-1,1 0 1,0 0 0,10-11 0,-14 18 168,-1 0-1,1-1 1,-1 1-1,1 0 1,-1 0-1,0-1 1,1 1-1,0 0 1,-1 0-1,1 0 1,-1 0-1,1 0 1,-1-1-1,1 1 1,-1 0 0,1 0-1,-1 0 1,1 1-1,0-1 1,-1 0-1,1 0 1,-1 0-1,1 0 1,-1 0-1,1 1 1,-1-1-1,1 0 1,-1 0-1,1 1 1,-1-1-1,1 0 1,-1 1-1,0-1 1,1 0 0,-1 1-1,0-1 1,1 1-1,-1-1 1,0 1-1,1-1 1,-1 1-1,0 0 1,11 26 371,-9-20-310,1 0-40,1 0 0,0 0-1,0 0 1,1-1 0,-1 1 0,1-1 0,1 0 0,-1-1 0,1 1-1,0-1 1,0 0 0,1 0 0,-1-1 0,1 0 0,0 0 0,0-1-1,0 0 1,1 0 0,-1 0 0,1-1 0,0 0 0,0-1 0,-1 0-1,1 0 1,0 0 0,8-1 0,-14-1-19,1 1 1,-1-1 0,0 0-1,0 1 1,0-1-1,0 0 1,0 0-1,-1 0 1,1 0-1,0-1 1,0 1 0,-1 0-1,1-1 1,0 1-1,-1-1 1,0 0-1,1 1 1,-1-1-1,0 0 1,0 0 0,0 0-1,0 0 1,0 0-1,0 0 1,-1 0-1,1 0 1,-1 0-1,1 0 1,-1 0 0,0-3-1,3-11-71,-1-1 1,-1-28-1,-1 40 35,0-8-40,0 0-1,0 1 1,-2-1 0,0 1-1,0-1 1,-5-13 0,6 23 93,0 0 0,-1-1-1,0 1 1,1 0 0,-1 0 0,0 0 0,0 0 0,-1 1 0,1-1 0,-1 0 0,1 1-1,-1 0 1,0 0 0,0 0 0,0 0 0,0 0 0,0 0 0,0 1 0,-1-1 0,1 1-1,0 0 1,-1 0 0,1 0 0,-1 1 0,1-1 0,-8 1 0,8 0-16,0-1-1,0 1 1,0 0 0,0 0-1,0 1 1,1-1 0,-1 0 0,0 1-1,0 0 1,0 0 0,0 0 0,1 0-1,-1 0 1,0 1 0,1-1-1,-1 1 1,1-1 0,-3 3 0,3-1-4,0 0 1,0 0 0,0 1-1,0-1 1,1 0 0,-1 1 0,1-1-1,0 1 1,0-1 0,0 1-1,1 0 1,-1-1 0,1 1-1,0 5 1,-1-4 30,1 0 0,0 0-1,0 0 1,0 0 0,0 0 0,1 0 0,0 0-1,0 0 1,0 0 0,0-1 0,1 1-1,0 0 1,0-1 0,0 1 0,1-1-1,0 0 1,-1 0 0,1 0 0,1 0-1,-1 0 1,0-1 0,1 1 0,0-1 0,0 0-1,0 0 1,0-1 0,0 1 0,1-1-1,-1 0 1,1 0 0,0 0 0,-1 0-1,1-1 1,10 1 0,-2 1-20,0-1 0,0 0 0,0-1 0,0-1-1,0 0 1,1 0 0,-1-2 0,0 0 0,0 0 0,0-1 0,0-1 0,-1 0 0,1 0-1,-1-2 1,22-12 0,-17 7 77,-1-1-1,0-1 0,-1 0 0,-1-1 1,0-1-1,0 0 0,-2-1 0,0-1 1,18-32-1,-18 25-15,-2 0 1,-1 0-1,0-1 1,-2-1-1,-1 1 1,-1-1-1,-1 0 1,-1 0-1,-1-1 1,-2 1-1,-1 0 1,0-1-1,-2 1 1,-8-31-1,-8 0-54,18 54-19,-1 0 0,0 0-1,1-1 1,-1 1 0,0 0 0,0 1-1,-1-1 1,1 0 0,-1 1-1,1-1 1,-1 1 0,0 0 0,0 0-1,-4-3 1,6 5 2,0 0 0,0 0 0,0 0 0,0 0 0,0 0 0,0 0 0,0 0 0,0 0 0,0 0 0,0 0 0,0 1 0,0-1-1,0 0 1,0 1 0,0-1 0,0 1 0,1-1 0,-1 1 0,0-1 0,0 1 0,1 0 0,-1-1 0,0 1 0,0 0 0,1 0 0,-1-1 0,1 1 0,-1 0 0,1 0 0,-1 0 0,1 0 0,0 0 0,-1 0 0,1 0 0,0 0 0,0-1-1,-1 1 1,1 0 0,0 2 0,-8 47 70,7-46-60,-5 57 375,3 0 0,3 0 1,12 104-1,-7-130-282,2 0 0,2 0 1,1 0-1,1-1 0,2-1 1,2 0-1,32 55 0,-42-80-89,0-1-1,0 0 0,0-1 1,0 1-1,1-1 1,13 10-1,-15-13-341,0-1 0,1 1 0,-1-1 0,1 0-1,-1-1 1,1 1 0,0-1 0,0 0 0,-1 0 0,1 0 0,0-1 0,8 0 0,5 0-6126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00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5049,'0'0'1176,"0"0"-3,0 0 386,0 0 146,0 0-463,20 24-361,7 9-651,92 100 603,-63-73-171,-2 2 0,-4 2 0,-2 2-1,61 112 1,-31-21-476,-7 2 0,-7 3 0,-7 3 0,-8 2 0,-6 3 0,-9 0 0,-6 3 0,7 258 0,-31 6-46,-4-309-138,-2-33 50,-5 0 0,-25 129 0,-73 181-122,77-310-134,-40 113-500,67-206 613,0 0 0,1 0 0,-1 0 0,-1 0 0,1-1 1,0 1-1,0 0 0,-1 0 0,1-1 0,-1 1 0,1-1 1,-1 1-1,1-1 0,-3 2 0,-20 2-5251,20-5-527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01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1134 4369,'0'0'3994,"0"0"-2504,0 0-787,0 0 49,0 0 239,0 0 32,24 0 1445,-3-3-2292,-1-1 0,0 0 0,0-2 1,0 0-1,28-14 0,-4 2-118,620-249 409,-229 88-363,235-108-299,-384 161 134,176-60-489,-458 185 510,10-4-101,0 0-1,0 0 1,0 2 0,1 0-1,0 0 1,15 1 0,-30 2-1238,0 1-1591,0 4-3089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02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1 634 5217,'0'0'1552,"0"0"-747,0 0-152,0 0 299,0 0-14,0 0-181,3 0-115,16-1-269,1-1 0,-1-1-1,1 0 1,33-12 0,80-35-281,-76 28 0,669-323-61,-646 307 30,2 4 0,102-28 1,-160 55-45,-7 2 105,-10 4-117,-1-1 0,0 1-1,0-1 1,-1-1 0,1 1-1,0-1 1,-1 0 0,10-7-1,-14-3-2009,-1 6-5509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04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1186 5353,'0'0'1136,"34"-15"123,417-179 3030,334-97-2236,202-84-1548,-547 153 283,-333 164-298,-101 55-475,0-1-4,0 0-1,1 1 0,-1 0 1,1 0-1,0 1 0,-1 0 1,1 0-1,0 0 0,11 0 0,-14 9-1878,-3 4-540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6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4 14507,'0'0'1474,"0"0"-789,0 0-57,-23 0-36,1-1-476,10-1-93,0 2 1,0 0 0,0 0-1,0 1 1,0 1 0,0 0 0,0 0-1,1 1 1,-1 1 0,-13 6 0,2 0-8,2 2 1,-34 23-1,51-33-60,0 1 0,0-1 0,0 1 0,1 0-1,-1 0 1,1 1 0,0-1 0,0 1 0,0-1-1,1 1 1,-1 0 0,1 0 0,0 0-1,0 1 1,0-1 0,1 0 0,-1 1 0,1-1-1,0 1 1,0-1 0,0 9 0,2-12-22,-1 1 0,1 0 0,0-1 0,0 1 0,-1-1 0,1 1 0,0-1-1,0 1 1,1-1 0,-1 0 0,0 0 0,0 1 0,0-1 0,1 0 0,-1 0 0,1 0 0,-1 0 0,1-1 0,-1 1 0,1 0 0,3 0 0,41 12-681,-33-10 592,123 24-31,-85-19 447,-1 2 0,1 3 0,64 25 0,-108-35-80,-1 0 0,0 1 0,1 0-1,-1 0 1,0 0 0,-1 1 0,1 0-1,9 11 1,-14-15-124,0 1-1,1 0 1,-1 0 0,0-1-1,0 1 1,0 0 0,0 0-1,-1 0 1,1 0 0,0 0-1,-1 0 1,1 0 0,-1 0-1,0 1 1,0-1 0,0 0-1,0 0 1,0 0 0,0 0-1,0 0 1,-1 0-1,1 0 1,-1 0 0,0 0-1,1 0 1,-1 0 0,0 0-1,0 0 1,0 0 0,0 0-1,-1-1 1,1 1 0,0 0-1,-1-1 1,-2 3 0,-5 3 2,1-1 0,-1 0 0,-1-1 0,1 0 0,-1 0 1,0-1-1,0 0 0,0-1 0,-1 0 0,-17 2 1,-1 0-185,1-2 0,-54-2 0,81-1 46,-1 1 0,1-1 0,0 0 0,-1 0 0,1 0 0,0 0 0,-1-1 0,1 1 0,-1 0 0,1-1 0,0 1-1,-1 0 1,1-1 0,0 0 0,0 1 0,0-1 0,-1 0 0,1 1 0,0-1 0,0 0 0,0 0 0,0 0 0,0 0 0,0 0 0,0 0 0,1 0 0,-1-1 0,-1-1 0,0-16-3724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05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1041 9706,'0'0'1374,"0"0"-731,0 0-62,0 0 246,0 0-6,24-17-53,134-96 539,262-173-332,62-45-2106,-481 331 1127,83-64-335,2 4 1,125-65-1,-197 118 380,0 0-1,0-2 0,17-12 1,-30 20-611,-1 1-1742,0 0-2946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53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94 5145,'0'0'1072,"0"0"-462,0 0-197,0 0-81,0-22 3714,0 20-4052,0 0 0,0 0 0,0-1 0,0 1 0,0 0-1,1 0 1,-1 0 0,1 0 0,0 0 0,-1-1 0,1 1-1,0 0 1,0 1 0,1-1 0,-1 0 0,0 0 0,0 0-1,3-2 1,36-16-130,-38 19 135,3-1-20,-1 1 0,1-1 0,0 1 0,0 0 0,0 0 0,0 0 0,0 1 1,0 0-1,0 0 0,0 0 0,0 1 0,0-1 0,0 1 0,0 0 0,6 3 0,-4-1 11,0 0 0,-1 1 0,1 0 0,-1 0-1,0 1 1,1 0 0,-2 0 0,1 0 0,5 8 0,17 14-3,-22-22 6,1 1 1,-1-1 0,-1 1-1,1 0 1,-1 1 0,0-1 0,0 1-1,-1 0 1,5 11 0,-8-14 8,-1-1 0,1 1 0,-1 0 0,0 0 0,0 0 0,0-1 0,-1 1 0,1 0 0,-1 0 0,0-1 1,0 1-1,-1 0 0,1-1 0,0 1 0,-1-1 0,0 0 0,0 1 0,-5 5 0,-4 5-139,-2 0 1,-24 22-1,4-4 221,-3 6 477,20-22-416,0 1 0,1 0 1,1 1-1,1 1 0,0 0 0,1 0 1,-11 29-1,17-34-146,1 0 0,1 0-1,0 0 1,1 1 0,0 0 0,1-1-1,1 1 1,1 0 0,0 0 0,4 26 0,-4-39 2,0-1 0,1 0 1,-1 0-1,1 0 1,-1 0-1,1 0 0,-1 0 1,1 0-1,0 0 0,-1 0 1,1 0-1,0 0 1,0 0-1,0-1 0,0 1 1,0 0-1,0 0 0,0-1 1,0 1-1,0-1 1,0 1-1,0-1 0,0 1 1,0-1-1,0 0 0,0 0 1,1 1-1,-1-1 1,0 0-1,0 0 0,0 0 1,1 0-1,-1 0 1,0-1-1,0 1 0,0 0 1,0 0-1,1-1 0,1 0 1,0 0 3,1-1-1,-1 1 1,0 0 0,1-1 0,-1 0 0,0 0 0,0 0 0,0 0-1,-1-1 1,1 1 0,4-5 0,6-15 24,-10 16-24,1 0-1,0 0 1,0 0-1,0 1 1,1-1-1,0 1 1,6-6-1,-9 10-9,0 0 0,0 0 0,0 0 0,0 0 0,0 1 0,0-1 0,0 1 0,1-1-1,-1 1 1,0 0 0,0 0 0,0 0 0,1 0 0,-1 0 0,0 0 0,0 0 0,0 1-1,1-1 1,-1 1 0,0 0 0,0 0 0,0-1 0,0 1 0,0 1 0,0-1 0,0 0 0,-1 0-1,3 2 1,99 60 585,-91-57-444,1 0-1,-1-1 1,1-1 0,0 0 0,0-1-1,27 4 1,-37-7-231,-1 0 0,1 0-1,0-1 1,0 1 0,0-1 0,0 1-1,0-1 1,0 0 0,0 0 0,-1 0 0,1-1-1,0 1 1,-1-1 0,1 1 0,-1-1 0,0 0-1,1 0 1,-1 0 0,0 0 0,0 0 0,0-1-1,2-3 1,14-23-4308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54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5905,'0'0'2333,"0"0"-822,0 0-406,0 0 61,0 0-458,0 0-415,3-8-125,-2 4-130,2 0 0,-1-1-1,0 1 1,1 0-1,0 0 1,0 1-1,0-1 1,1 1 0,-1-1-1,1 1 1,-1 0-1,1 0 1,0 1-1,0-1 1,1 1 0,-1 0-1,0 0 1,1 0-1,-1 0 1,1 1-1,0 0 1,-1 0-1,10-1 1,11-1 57,0 1 0,0 1 0,28 2 0,-47 0-89,-1-1 1,1 1-1,-1-1 0,0 2 1,1-1-1,-1 0 1,0 1-1,0 0 1,0 0-1,0 1 0,0 0 1,0-1-1,-1 1 1,1 1-1,-1-1 1,0 1-1,0 0 0,0 0 1,-1 0-1,7 9 1,-8-9 22,0 0 0,-1 0 1,1 1-1,-1-1 0,0 1 0,0-1 1,0 1-1,0-1 0,-1 1 0,0-1 1,0 1-1,0-1 0,-1 1 0,0 0 1,-1 5-1,-1-2-44,0 0 0,0 0 1,0-1-1,-1 1 0,-1-1 0,1 0 1,-1 0-1,-6 6 0,-1 0-147,-2 1-1,1-2 0,-2 0 1,1-1-1,-2 0 1,-31 16-1,27-22 158,11-11-21,9 5 17,0-1 0,0 0 1,1 1-1,-1-1 1,0 0-1,1 1 0,-1-1 1,1 1-1,-1-1 1,1 1-1,0-1 0,0 1 1,-1-1-1,1 1 1,0 0-1,0 0 0,1-1 1,1-1-1,8-7 24,1 0 0,0 0 0,1 2 0,0-1-1,0 2 1,1-1 0,-1 2 0,2 0 0,-1 1-1,1 0 1,0 1 0,-1 1 0,2 0 0,-1 1 0,0 1-1,0 0 1,25 2 0,-36-1 24,1 1 0,-1-1 1,0 1-1,0 0 0,1 0 0,-1 1 1,0-1-1,0 1 0,0 0 0,-1 0 1,1 0-1,0 1 0,-1-1 0,1 1 1,-1 0-1,0 0 0,0 0 0,0 0 1,0 0-1,0 1 0,-1-1 0,0 1 0,0 0 1,0 0-1,0 0 0,0 0 0,-1 0 1,2 5-1,1 10 156,0-1 1,-1 1 0,0 0-1,-2 0 1,-1 20-1,-1-26-169,0 1 0,-2-1 0,1 0 0,-2 0 0,0 0 0,0 0 0,-1-1 0,-1 1 0,0-1 0,-1 0 0,0-1 0,-1 0 0,0 0 0,0-1 0,-1 0 0,-1 0 0,0-1-1,0 0 1,-1-1 0,0 0 0,0-1 0,-1 0 0,0 0 0,0-2 0,0 1 0,-1-2 0,0 1 0,0-2 0,0 0 0,0 0 0,-19 0 0,23-3 21,1-1 0,-1 0 0,0 0 0,1-1 0,-1 0 0,1 0 0,-1-1 0,1 0 0,-9-5 0,13 6-59,0-1 1,1 1-1,-1-1 0,0 1 1,1-1-1,-1 0 1,1 0-1,0-1 1,0 1-1,1-1 1,-1 1-1,0-1 1,1 0-1,0 0 0,0 0 1,0 0-1,1 0 1,-1-1-1,-1-7 1,3 11-66,1 0 1,-1 1 0,0-1-1,0 1 1,0-1-1,0 0 1,0 1 0,1-1-1,-1 0 1,0 1 0,0-1-1,1 1 1,-1-1-1,0 1 1,1-1 0,-1 1-1,1-1 1,-1 1 0,1-1-1,-1 1 1,1 0 0,-1-1-1,1 1 1,-1 0-1,1-1 1,0 1 0,-1 0-1,1 0 1,-1-1 0,1 1-1,0 0 1,-1 0-1,1 0 1,0 0 0,-1 0-1,1 0 1,1 0 0,33 0-1600,-23 1-16,19-1-3205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54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12939,'0'0'2312,"0"0"-1640,0 0 97,0 0 239,0 0-752,0 0-256,0 0 0,3-13-824,4 2-1825,1-5-4328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5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49 115 7666,'0'0'1239,"0"0"-425,0 0-131,0 0 327,0 0-203,0 0-435,-6 3-215,4-1-152,-1-1 0,1 1 0,-1 0 0,1-1 0,0 1 0,-1 0-1,1 0 1,0 0 0,0 1 0,1-1 0,-1 0 0,0 1 0,1-1 0,-2 4 0,1 0 21,0 1 0,1-1 0,-1 0 0,2 1 0,-1-1 1,0 1-1,2 6 0,-3 0 55,2 0 1,0 0-1,1 0 1,0 0 0,1 0-1,0-1 1,1 1-1,0 0 1,1-1-1,1 0 1,0 0-1,7 12 1,-1-7-83,1-1 0,1-1 0,0 0 1,1 0-1,1-1 0,0-1 0,1-1 0,0 0 0,1-1 1,0-1-1,27 12 0,-17-12 14,0 0 0,0-2 1,1-1-1,0-2 0,0 0 1,0-2-1,43 0 0,-66-3 35,0-1 0,0 1-1,0-1 1,-1 0 0,1 0 0,0 0 0,-1-1 0,1 1-1,-1-1 1,1 0 0,-1-1 0,0 1 0,0-1-1,0 1 1,0-1 0,0-1 0,-1 1 0,1 0-1,-1-1 1,0 0 0,0 0 0,0 0 0,-1 0-1,1 0 1,-1 0 0,0-1 0,0 1 0,-1-1-1,1 1 1,-1-1 0,1-7 0,2-14 175,0 0 1,-2 0-1,-1-1 0,-3-37 0,2 62-222,-3-16 49,0 1 0,-1-1-1,-1 1 1,0 0 0,-2 1-1,0-1 1,0 1 0,-2 1-1,0-1 1,0 1 0,-2 1 0,0 0-1,0 1 1,-1 0 0,-1 0-1,0 1 1,-1 1 0,0 0-1,-1 1 1,0 1 0,-1 0-1,-24-10 1,33 17-138,1 0 0,0 0 0,-1 1 0,1 0 0,-1 0 0,0 1 1,1-1-1,-1 1 0,0 1 0,1-1 0,-1 1 0,1 0 0,-1 1 0,1 0 0,0 0 0,-1 0 0,1 1 0,-7 4 0,0 1-426,1 1 0,1 1 0,0 0-1,0 1 1,1 0 0,-16 24 0,-3 5-4383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56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7 125 5617,'0'0'2703,"0"0"-1678,0 0-627,0 0 287,0 0 388,0 22-18,-3 11-740,1-12-105,0-1-1,2 1 1,4 32 0,-2-42-94,0-1 0,1 1 1,0-1-1,1 1 1,0-1-1,1 0 1,0 0-1,0-1 0,1 1 1,1-1-1,-1-1 1,1 1-1,1-1 0,9 8 1,1 0-45,1 0 1,0-2-1,1 0 0,1-1 1,30 14-1,-26-17-57,0 0-1,1-1 1,1-2-1,-1-1 1,1-1-1,0-1 1,0-1-1,1-2 1,50-3-1,-71 1 61,0 0 0,0 0-1,-1-1 1,1 0 0,0 0-1,-1 0 1,1-1 0,-1 0-1,0 0 1,0-1 0,0 0-1,0 0 1,-1 0 0,0 0-1,1-1 1,-2 0 0,1 0-1,0-1 1,-1 1 0,0-1-1,-1 0 1,1 0 0,-1 0-1,0-1 1,0 1 0,-1-1-1,2-6 1,1-9 100,0 0-1,-2-1 1,0 1-1,-2-1 1,0 0 0,-1 1-1,-4-25 1,1 33-130,1 1-1,-2-1 1,0 1 0,0 0-1,-1 0 1,-1 1 0,0 0-1,0 0 1,-2 0 0,1 0 0,-2 1-1,1 1 1,-1-1 0,-1 2-1,0-1 1,0 1 0,-1 1-1,0 0 1,-24-13 0,25 15-70,0 1 1,0 0-1,0 1 1,-1 1 0,0-1-1,1 2 1,-1-1-1,0 2 1,-1-1-1,1 1 1,0 1-1,0 0 1,0 1-1,0 0 1,-1 1 0,1 0-1,1 0 1,-1 1-1,0 1 1,1 0-1,-1 0 1,1 1-1,0 0 1,-15 12 0,11-6-328,1 1 1,0 1 0,1 0 0,1 1 0,0 0 0,1 1 0,0 0 0,1 0 0,1 1 0,-11 29-1,0 12-5045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57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7162,'0'0'1313,"0"0"-17,0 0 351,26 1-96,397 7 3000,-394-8-4542,6 0-13,0 0 1,68-12-1,-96 8-3314,-7 2-424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57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5801,'0'0'3169,"0"0"-2393,0 0 160,0 0 609,0 0-545,32 156-32,-12-96-296,-1 4 80,-1 3-344,-3-7-408,-3-5 256,-5-8-248,-4-7 64,-3-7-72,0-4-144,0-9-1160,0-8-3289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00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38 7242,'0'0'1314,"0"0"-277,0 0 430,-22-5 32,6 1-1276,-21-5 111,0 2 0,-74-6 0,102 13-431,-1 0-1,1 1 1,-1 0-1,1 1 0,-1 0 1,1 0-1,0 1 1,-17 6-1,23-7 45,-1 0 1,1 1-1,-1-1 0,1 1 0,0-1 0,0 1 0,0 0 1,0 0-1,1 1 0,-1-1 0,1 0 0,0 1 1,0-1-1,0 1 0,0 0 0,1 0 0,-1 0 0,1 0 1,0 0-1,0 0 0,0 0 0,1 0 0,-1 5 0,1-2 55,0 0-1,0-1 1,1 1-1,-1 0 1,1-1-1,1 1 0,-1 0 1,1-1-1,0 0 1,1 1-1,0-1 1,0 0-1,0 0 0,0-1 1,1 1-1,0-1 1,0 1-1,1-1 0,0 0 1,-1-1-1,2 1 1,-1-1-1,0 0 1,1-1-1,0 1 0,0-1 1,0 0-1,0 0 1,0-1-1,11 3 0,-11-3 73,0 0 0,-1-1-1,1 1 1,0-1-1,0-1 1,0 1-1,0-1 1,0 0-1,0 0 1,0-1-1,0 0 1,0 0-1,0 0 1,0-1-1,-1 0 1,1 0-1,0 0 1,-1-1-1,0 0 1,1 0 0,-1 0-1,8-8 1,-6 4-36,-1-1 1,0 1-1,0-1 1,0-1-1,-1 1 1,-1-1 0,1 0-1,-1 0 1,-1 0-1,0-1 1,0 1-1,-1-1 1,2-13 0,-1-66-53,-3 83-25,0 22 2,2 15 22,0 0 1,3-1-1,0 1 0,2-1 0,1 0 0,14 34 0,86 172 57,-62-143-13,-28-56-19,117 269 22,-120-262-36,-2-1 0,-1 2 0,-3 0 0,-1 0 1,2 65-1,-9-82 29,-1-1 1,-2 0 0,-1 0 0,-11 54 0,12-74-15,0 0 0,-1 0 0,1-1 0,-1 1 0,0 0 0,-1-1 0,0 0 0,0 1 0,0-2 0,-1 1 0,1 0 0,-1-1 0,-1 0 0,1 0 1,-1-1-1,0 1 0,0-1 0,0 0 0,-1-1 0,1 0 0,-1 0 0,0 0 0,0-1 0,-8 2 0,1-2 12,-1 0 0,1-2-1,-1 0 1,1-1 0,-1 0 0,1-1-1,-1 0 1,1-2 0,0 1 0,0-2-1,1 0 1,-1 0 0,1-2 0,0 1 0,1-2-1,-1 1 1,-11-12 0,4 4 91,0-1 0,1-2-1,2 0 1,-1 0 0,2-2 0,1 0 0,0-1 0,1 0 0,-11-25-1,17 27-39,1 0 0,1-1 0,0 1-1,2-1 1,0 0 0,1-1 0,1 1-1,1 0 1,1-1 0,0 1-1,2-1 1,0 1 0,2 0 0,0 0-1,1 0 1,1 1 0,1-1 0,17-33-1,-13 32 3,1 0 0,1 0 0,1 2 0,0 0 0,2 0 0,0 1 0,1 1 0,1 1 0,0 1 0,1 0 0,1 1 0,0 1 0,1 1 0,1 1 0,39-14 0,189-40-2135,-219 58 745,43-9-4491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3:59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2577,'0'0'2783,"0"0"-737,0 0-447,0 0 185,0 0-218,0 0-430,0-3-995,0 1-1,0-1 1,1 1 0,-1 0 0,1-1-1,-1 1 1,1-1 0,0 1 0,0 0-1,1-3 1,5-1-106,1 1-1,0 0 1,0 0-1,0 0 0,1 1 1,0 1-1,-1-1 1,1 2-1,0-1 1,1 1-1,10-1 0,16-1 66,55 2-1,-72 2-69,-14-1-33,1 1 0,-1 0 0,1 1 1,-1-1-1,1 1 0,-1 0 0,1 0 0,-1 1 1,0 0-1,0 0 0,0 0 0,0 0 1,0 1-1,5 3 0,-7-2 5,0-1 0,0 0 0,-1 1 0,1-1 0,-1 1-1,0 0 1,0 0 0,0 0 0,-1 0 0,1 0 0,-1 0 0,0 1 0,-1-1 0,1 0 0,0 1 0,-1-1 0,0 0-1,-1 6 1,1-2 20,-1 1 0,-1-1 0,1 0 0,-2 0 0,1 0 0,-1 0 0,0 0 0,0 0 0,-1-1 0,0 1 0,-1-1 0,-8 11-1,5-9-49,0 1 0,0-1 0,-1-1 0,0 0 0,0 0 0,-1-1 0,0 0-1,-15 7 1,24-13 25,0-1-1,0 1 0,1-1 1,-1 1-1,0-1 0,0 1 1,0-1-1,0 0 1,0 1-1,0-1 0,0 0 1,0 0-1,0 0 0,0 0 1,0 0-1,0 0 0,0 0 1,0 0-1,0 0 0,0-1 1,-1 1-1,1-1-20,1 0 1,0 1-1,-1-1 0,1 1 1,0-1-1,-1 0 0,1 1 1,0-1-1,0 0 0,-1 1 0,1-1 1,0 0-1,0 1 0,0-1 1,0 0-1,0 1 0,0-1 1,0 0-1,0 1 0,0-1 1,1 0-1,-1 0 0,1-3-79,1-1 0,-1 1-1,1 0 1,0 1 0,0-1-1,0 0 1,0 0 0,4-4-1,3 1 75,0 0 0,0 0 1,1 1-1,-1 0 0,1 0 0,1 1 0,-1 1 0,1 0 0,0 0 0,0 1 0,0 0 0,0 1 0,0 0 0,0 1 0,1 0 0,-1 1 0,1 0 0,21 4 0,-20-2 114,0 0 0,-1 1 0,0 0 0,0 1 0,0 1 0,0 0 0,0 0 0,-1 1 0,0 0-1,0 1 1,-1 1 0,0-1 0,0 2 0,-1-1 0,0 1 0,15 20 0,-20-24-38,-1 0 0,0 0 0,-1 0 0,1 0 0,-1 0 0,0 1 1,-1-1-1,1 1 0,-1-1 0,0 1 0,0 0 0,-1-1 0,0 1 0,0 0 0,0 0 0,-2 10 0,0-8 6,-1-1 0,0 1 0,0 0-1,0-1 1,-1 1 0,0-1 0,-1 0-1,0 0 1,0-1 0,-9 10 0,0-2-30,-1-2 1,0 1 0,-1-2-1,0 0 1,-1-1 0,0-1-1,-1 0 1,0-1 0,-21 6 0,22-9-269,0-1 0,0 0 0,-1-2 0,1 0 1,-1-1-1,0 0 0,1-2 0,-1 0 1,1-1-1,-21-4 0,8-6-4540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14835,'0'0'2103,"0"0"-1645,0 21-281,0-6-150,11 276 1404,-3-235-1274,3-1-1,2 0 1,24 62 0,-28-93-125,1-1-1,1 0 0,1 0 1,0-1-1,2-1 1,1 0-1,1-1 0,0 0 1,24 21-1,-33-35-16,2 0 1,-1 0-1,0 0 0,1-1 0,0-1 0,0 1 1,1-1-1,-1-1 0,1 0 0,0 0 0,0-1 1,19 2-1,-24-4-11,1 0 1,-1 0 0,0 0-1,0-1 1,0 0 0,0 0 0,0 0-1,0-1 1,0 1 0,0-1-1,0-1 1,-1 1 0,1 0-1,-1-1 1,0 0 0,0 0-1,0-1 1,0 1 0,0-1 0,0 0-1,-1 1 1,0-2 0,0 1-1,0 0 1,-1-1 0,4-5-1,2-12-44,-1-1 1,-1 0-1,-2 0 0,0-1 0,-1 1 0,-1-1 0,-1 1 0,-3-27 0,2 31-65,-2 77-465,1-33 551,0 1 0,1-1 0,6 36 0,-4-52 29,0 1 0,0-1 0,1 0 0,0 0 0,1-1 0,0 1 0,1-1 0,-1 1 0,2-2 0,-1 1-1,1 0 1,0-1 0,11 10 0,-10-11-9,0-1 0,0 0 0,0 0 0,1 0 0,0-1 0,0 0 0,0-1 0,0 0 0,0 0 0,1 0 0,0-1 0,-1-1 0,1 1 0,0-2 0,0 1 0,-1-1 0,14-1 0,-15 0 11,-1 0 0,0-1 0,0 1 0,0-1 0,0 0 0,0-1-1,0 0 1,0 1 0,-1-2 0,1 1 0,-1-1 0,0 0 0,0 0 0,0 0 0,-1-1 0,0 1 0,0-1 0,0 0 0,0 0 0,-1-1 0,1 1 0,-1-1 0,-1 0 0,4-8 0,-2 2 16,-1-1 0,-1 1 0,0-1 0,0 0 0,-1 1 0,-1-1 0,0 0 0,0 0 0,-2 1 0,1-1 0,-2 1 0,0-1 0,0 1 0,-1 0 0,0 0 0,-1 0 1,-1 1-1,0-1 0,-10-12 0,10 14-17,-1 1 1,0 1 0,-1-1 0,0 2-1,0-1 1,-1 1 0,0 0-1,0 0 1,0 1 0,-1 1 0,0 0-1,0 0 1,-1 0 0,1 2 0,-1-1-1,0 1 1,0 1 0,0 0-1,0 1 1,0 0 0,-1 0 0,-11 2-1,17-1-41,1 1 0,0 0-1,-1 0 1,1 0-1,0 1 1,0 0 0,0 0-1,0 0 1,0 1-1,0-1 1,1 1-1,-1 0 1,1 1 0,0-1-1,0 1 1,0-1-1,0 1 1,1 1 0,-1-1-1,1 0 1,0 1-1,1 0 1,-1-1 0,1 1-1,0 0 1,-2 8-1,-1 2-542,2 0-1,0 0 0,0 0 1,2 0-1,0 1 0,1-1 1,0 1-1,3 17 0,7 13-7265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01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5801,'0'0'1216,"0"0"-63,0 0 991,0 0-415,0 0-737,133-2 240,-96 2-680,-2 0-24,-3 0 120,-2 0-408,-8 0-120,-7 0-39,-5 0-81,-10 0-905,-8 0-1847,-14 0-4506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01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8770,'0'0'1223,"0"0"-704,0 0-210,0 0-198,0 0-13,0 0 14,1 15-29,5 48 52,-6-61-110,1-1 1,0 1 0,-1-1 0,1 0-1,0 1 1,0-1 0,0 0 0,0 1-1,0-1 1,0 0 0,0 0 0,0 0-1,1 0 1,-1 0 0,0 0-1,1-1 1,-1 1 0,1 0 0,-1-1-1,1 1 1,-1 0 0,1-1 0,-1 0-1,1 1 1,-1-1 0,1 0-1,-1 0 1,1 0 0,0 0 0,-1 0-1,1 0 1,-1-1 0,1 1 0,-1 0-1,3-2 1,4 2 88,37-1 293,-5 0-57,1 2 0,0 1-1,51 10 1,-81-10-289,0 1 0,-1 0 0,1 1 0,-1 0 0,0 0 0,0 1 0,0 0 0,-1 1 0,1 0 0,-1 1 0,-1-1 0,1 2 0,-1-1 0,-1 1 0,1 1 1,-2-1-1,7 11 0,-9-14-26,-1 1 0,0-1 1,0 1-1,-1 0 1,0 0-1,0 0 0,-1 0 1,1 1-1,-1-1 1,0 0-1,-1 1 1,0-1-1,0 0 0,0 1 1,-1-1-1,-2 11 1,0-8 0,0 0 0,0 0 0,-1 0 0,-1-1 0,1 0 0,-1 0 0,-1 0 0,0 0 0,0-1 0,-9 9 0,1-3-69,-1 0 0,0-1 0,-1-1 0,0-1 0,-1 0 0,0-1 0,-1-1 0,1 0 0,-1-2-1,-31 8 1,38-12 31,-1 0 1,1-1-1,0 0 0,-1 0 0,1-1 0,-1-1 0,1 0 0,-13-3 0,21 3-4,-1 0-1,1 0 1,0-1 0,0 1 0,0 0-1,0-1 1,0 0 0,0 0-1,0 0 1,1 0 0,-1 0-1,1-1 1,-1 1 0,1-1-1,0 1 1,0-1 0,0 0-1,0 0 1,1 0 0,-1 0-1,1 0 1,0 0 0,0-1-1,0 1 1,0 0 0,0-1-1,1 1 1,-1-1 0,1 1-1,1-7 1,-2 7-98,1 0 0,0 0 0,1 0 0,-1 0 0,0-1 0,1 1 0,0 0 0,0 0 0,0 0 0,0 0 0,0 0 0,1 0 0,-1 1 0,1-1 0,0 0 0,0 1 0,0-1 0,0 1 0,0 0 0,0 0 0,1-1 1,-1 1-1,1 1 0,-1-1 0,1 0 0,0 1 0,0-1 0,-1 1 0,5-1 0,18-12-4445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0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12323,'0'0'2496,"0"0"-1480,0 0-848,0 0-88,0 0 144,0 0-224,0 0-144,0 11-2048,7-38-5346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02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10778,'0'0'1337,"0"0"-893,0 0-82,0 0 97,0 23 180,0 167 908,0-183-1515,0 1-1,0-1 1,0 1 0,1-1 0,0 0-1,1 0 1,0 1 0,0-1 0,0 0-1,1 0 1,0-1 0,0 1 0,0-1-1,1 1 1,0-1 0,1 0 0,-1 0-1,1-1 1,0 1 0,1-1 0,-1 0-1,1-1 1,0 1 0,0-1 0,0 0-1,1-1 1,-1 0 0,1 0-1,0 0 1,0-1 0,0 0 0,0 0-1,1 0 1,9 0 0,5 1 7,0-1-1,1-1 1,23-2 0,-39 1-190,-1-1 1,0 1-1,1-2 1,-1 1-1,0-1 1,0 0-1,0 0 1,0 0-1,0-1 0,-1 0 1,1 0-1,-1 0 1,0-1-1,0 0 1,6-6-1,6-12-4182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0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5673,'0'0'4465,"0"0"-3169,0 124 113,0-62 167,0 3-192,2-3-455,8-4-705,0-7-64,0-9-160,0-13 8,-3-9 8,1-9-16,2-11-849,0-4-1511,-1-16-1953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10098,'0'0'2045,"0"0"-1251,0 0-275,22-4 712,171-38 734,-50 2-1297,-197 33-4849,39 8 4182,1 1 0,0 0 1,0 2-1,0-1 0,0 2 0,1 0 1,-1 0-1,1 1 0,0 1 0,1 0 1,0 1-1,0 0 0,1 1 0,0 0 1,-15 16-1,25-24 5,0-1-1,0 1 1,0 0 0,0 0 0,0 0 0,0 0-1,1 0 1,-1 0 0,0 0 0,0 0 0,1 0 0,-1 0-1,1 0 1,-1 1 0,1-1 0,-1 0 0,1 0-1,0 0 1,-1 1 0,1-1 0,0 0 0,0 1-1,0-1 1,0 0 0,0 0 0,0 1 0,1-1 0,-1 0-1,0 1 1,1-1 0,-1 0 0,0 0 0,1 0-1,0 1 1,-1-1 0,1 0 0,0 0 0,-1 0-1,1 0 1,0 0 0,0 0 0,0 0 0,0-1-1,0 1 1,1 1 0,7 3-6,0-1-1,0 1 1,1-2 0,-1 1-1,12 1 1,5 4 88,25 10 427,-1 3 0,53 32 0,-88-46-312,-1 1 1,0 0 0,-1 1 0,0 1 0,-1 0 0,0 1-1,-1 0 1,0 1 0,-1 0 0,0 1 0,11 21-1,-18-29-174,0-1 0,-1 1 0,0 0-1,0 0 1,0 0 0,-1 0 0,1 0 0,-2 0-1,1 0 1,-1 0 0,1 0 0,-2 1-1,1-1 1,-1 0 0,0 0 0,0 0-1,-1 0 1,1 0 0,-1 0 0,-1 0 0,1 0-1,-1-1 1,0 0 0,0 1 0,-1-1-1,1 0 1,-1 0 0,0-1 0,-1 1-1,1-1 1,-1 0 0,0 0 0,0 0 0,-10 5-1,0-2-12,1 0 0,-1-1 0,0-1 0,-1-1 0,1 0 0,-1-1 0,0 0 0,0-1 0,0-1 0,0-1 0,-31-2 0,30 0-8,-1 0 0,0-2 0,1 0 0,-1-1 1,1 0-1,1-1 0,-1-1 0,1-1 0,0 0 0,-20-15 1,35 22-67,-3-2 53,-1 0 1,1-1 0,-1 0 0,1 0-1,0 0 1,-5-8 0,4-7-4588,5 15-821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03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85 3441,'0'0'5637,"0"0"-3281,0 0-1019,0 0 471,0 0-208,0 0-443,0-6-385,1 3-744,-1 1 1,0-1-1,0 0 1,0 0-1,0 0 0,0 0 1,-1 1-1,1-1 1,-1 0-1,0 0 1,0 1-1,0-1 0,0 1 1,0-1-1,-1 1 1,1-1-1,-1 1 1,1-1-1,-1 1 0,0 0 1,0 0-1,0 0 1,0 0-1,-1 1 1,1-1-1,0 0 0,-1 1 1,1-1-1,-1 1 1,1 0-1,-1 0 1,0 0-1,1 0 0,-1 1 1,0-1-1,0 1 1,-4-1-1,-1 0-45,-1 0 1,1 0-1,-1 1 0,0 0 1,1 1-1,-1 0 0,1 0 1,-1 0-1,1 1 0,0 1 1,-1-1-1,1 2 0,0-1 1,-8 5-1,11-4 4,-1 1-1,1-1 1,0 1 0,1 0-1,-1 0 1,1 0-1,0 1 1,0-1 0,1 1-1,0 0 1,0 0 0,0 0-1,1 0 1,-1 1-1,2-1 1,-1 1 0,1-1-1,-1 13 1,0-5-9,0 1-1,2-1 1,0 0 0,0 0 0,2 1-1,-1-1 1,6 18 0,-6-27 9,1-1 0,-1 1 0,1-1 0,0 0 0,1 0 0,-1 0 0,1 0 0,0 0 0,-1 0 0,2-1 0,-1 1 0,0-1 1,1 0-1,-1 0 0,1 0 0,0 0 0,0-1 0,0 0 0,1 0 0,-1 0 0,0 0 0,1 0 0,-1-1 0,1 0 0,8 1 0,-8-1-35,1 0 1,0-1-1,0 1 0,0-2 1,0 1-1,0 0 0,0-1 0,-1 0 1,1-1-1,0 1 0,-1-1 0,1 0 1,-1 0-1,1-1 0,-1 0 0,0 0 1,0 0-1,0 0 0,6-7 0,-5 4 58,0-1-1,-1 0 1,0 0-1,0-1 1,-1 1-1,0-1 0,0 0 1,-1 0-1,0 0 1,0 0-1,-1-1 1,2-15-1,0-39 87,-3 56-134,1 24 36,1 7 39,16 82 70,4-2 0,48 130-1,30 125 6,-89-298-70,25 153 387,-35-205-282,-1-17-1227,-1-4-2229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10.1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1449 4121,'0'0'2316,"0"0"-1002,0 0-411,0 0 261,0 0 343,0 0-141,-5-34 2488,5 20-3687,-1 5-151,0 0 0,1 0 0,1 0 0,-1 0 1,1 0-1,1 0 0,0 0 0,0 1 0,0-1 1,1 1-1,1-1 0,-1 1 0,10-14 0,2 1-17,1 1 0,1 0 0,1 1-1,1 1 1,0 1 0,2 0 0,0 2-1,0 0 1,1 2 0,1 0 0,1 1-1,-1 2 1,2 0 0,40-10 0,181-19-18,-79 15 18,-62 5 20,-43 6 4,0 3 1,95-3-1,-88 13-1,0 4 0,87 14-1,-89-5 68,2-3-1,-1-4 0,1-2 0,98-8 1,-127-2 17,-1-1 0,1-3 0,-2-1 1,58-25-1,141-81 36,-157 71-131,-3-4 1,-1-4-1,-3-2 0,107-109 0,-64 57 80,-59 58-99,-3-2 0,58-72 0,-109 121 18,-1 0 1,0 0-1,-1 0 1,1 0-1,0-1 0,-1 1 1,0 0-1,1-1 1,-1 1-1,-1-1 1,1 1-1,0-1 0,-1 1 1,0-1-1,0-5 1,-1 8-7,0 1 0,1-1 0,-1 1 1,0-1-1,0 1 0,1-1 0,-1 1 1,0-1-1,0 1 0,0 0 0,0-1 1,0 1-1,0 0 0,0 0 0,0 0 1,0 0-1,0 0 0,0 0 0,1 0 0,-1 0 1,0 0-1,0 0 0,-1 1 0,-26 4-77,24-1 65,-1 0 1,1 0 0,0 1-1,0-1 1,0 1 0,1 0-1,-1 0 1,1 0 0,0 1-1,1-1 1,-1 1 0,1-1 0,0 1-1,1 0 1,-1 0 0,1 0-1,0 0 1,1 0 0,-1 7-1,1-5-4,0 0 0,0 0-1,1 0 1,0 0 0,0 0-1,1 0 1,0 0 0,0-1-1,1 1 1,0 0 0,1-1 0,-1 0-1,10 13 1,22 22 11,2-1 1,2-1 0,69 53-1,-79-72 34,0-1-1,2-2 1,0-1 0,1-1-1,0-2 1,58 17 0,-27-17 2,-1-3 1,1-2-1,1-3 1,-1-3-1,74-6 1,-93-3 14,0-1 0,-1-3 0,1-1 0,52-22 0,-25 9-80,79-20 30,2 7 0,205-24 0,-10 12 24,77-9 35,3 32-23,-375 26-47,0 2 0,0 2 1,94 21-1,-105-15 6,114 28 6,-2 6 0,147 64-1,-260-88 1,-1 2-1,-1 1 1,-1 2-1,-2 1 0,0 2 1,43 46-1,67 49 48,-108-96 0,-2 2 0,0 2 0,-2 1 0,-2 1 0,33 45 0,-57-68 28,6 12 24,2-2 1,0 0-1,35 35 1,-47-48-1122,-12-7-1952,6 0 1963,-15 0-8167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0.8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104 383 3225,'0'0'791,"0"0"-286,0 0 200,0 0 116,24-16 155,76-52 16,-95 64-858,0 0 0,-1 0 0,0 0 0,1-1 0,-2 0 0,1 0 0,0 0 0,-1 0 1,0-1-1,-1 1 0,1-1 0,-1 0 0,0 1 0,0-1 0,-1 0 0,1-1 0,-1 1 0,-1 0 0,1 0 0,-1 0 0,0 0 0,-2-10 0,2-1 390,0 13-460,0 0-1,0-1 0,0 1 0,0 0 0,-1 0 0,1 0 0,-1 0 0,0 0 0,-1 0 1,1 0-1,-1 1 0,1-1 0,-1 0 0,0 1 0,0-1 0,-1 1 0,1 0 1,-1 0-1,0-1 0,1 2 0,-1-1 0,-1 0 0,1 1 0,0-1 0,-1 1 0,1 0 1,-1 0-1,0 0 0,1 1 0,-1-1 0,0 1 0,0 0 0,0 0 0,0 0 0,0 1 1,-7-1-1,2 0-184,1 0-1,-1 0 1,0 1 0,1 0 0,-1 1 0,0 0 0,-14 3 0,18-2-116,1-1 0,0 2 0,0-1 0,-1 0 0,1 1 0,1 0 0,-1-1 0,0 2 0,1-1 0,-1 0 0,1 1 0,0-1 0,0 1 0,0 0 0,-3 6 0,0 3 191,0-1 0,0 2 0,1-1 0,1 0 0,0 1 0,0 0 0,2 0 0,0 0 0,0 0 0,2 0 0,-1 0 0,2 0 0,2 19-1,-2-31 51,-1 1-1,1-1 0,0 1 0,0-1 0,0 0 0,0 1 1,1-1-1,-1 0 0,1 0 0,-1 1 0,1-1 0,0 0 0,0-1 1,-1 1-1,1 0 0,1-1 0,-1 1 0,3 1 0,0 0 24,1-1 1,-1 0-1,0 0 0,1 0 0,-1-1 0,1 0 0,-1 0 0,10 0 0,-8-1 42,0 0 0,1 0 0,-1 0 0,1-1 0,-1 0 0,0-1 0,0 0 0,0 0 0,0 0 0,0-1 0,0 0 0,-1 0 0,11-7 0,-10 3-45,-1 1 0,0-1 0,0 0 0,-1 0 0,0 0 0,0-1 0,0 0 0,-1 0 0,0 0 0,-1 0 0,0-1 0,0 0 0,-1 1 0,0-1 0,0 0 0,0-18 0,-2 39-26,0 0 0,1 0 0,1-1 0,0 1 0,0-1 0,1 1 0,1-1 0,6 16 0,-7-21 57,1 0 0,-1-1 0,1 1-1,0-1 1,0 0 0,1 0 0,-1 0-1,1 0 1,0-1 0,0 0 0,1 0 0,-1-1-1,1 1 1,0-1 0,0 0 0,0-1 0,7 3-1,-7-3 18,-1 0-1,0-1 1,0 0 0,0 0-1,1 0 1,-1-1-1,0 1 1,1-1-1,-1 0 1,0-1-1,1 0 1,-1 1-1,0-2 1,0 1 0,10-4-1,-11 2-6,0 1-1,0-1 1,0-1 0,0 1-1,-1 0 1,1-1-1,-1 0 1,0 0 0,0 0-1,0 0 1,0 0-1,-1-1 1,0 1 0,0-1-1,0 0 1,2-8 0,3-18-244,-2-1 1,-1 0 0,-1 0-1,-2 0 1,-1 0 0,-5-37-1,0 41 165,5 27 16,0 0 0,-1 0 0,1 0 0,0 0 0,0 0 0,-1 0 0,1 0-1,0 0 1,-1 0 0,1 0 0,-1 0 0,1 1 0,-1-1 0,0 0 0,1 0-1,-1 0 1,0 1 0,0-1 0,1 0 0,-1 1 0,0-1 0,-2 0 0,3 19-301,1 61 614,4-1 0,19 105 0,-4-67-122,-6 0-1,1 152 1,-15-266-114,0-25 549,-4-182-350,5-172-434,1 347 87,13-54-1,-13 75 56,0 1 0,1 0-1,-1 0 1,2 0 0,-1 0 0,1 0 0,1 0 0,-1 1 0,1 0 0,11-12 0,-15 18 10,0-1 0,0 1 0,1 0 0,-1 0 0,0 1 1,0-1-1,1 0 0,-1 0 0,0 1 0,1-1 0,-1 1 0,1-1 1,-1 1-1,1-1 0,-1 1 0,1 0 0,-1 0 0,1 0 1,-1 0-1,1 0 0,-1 0 0,1 0 0,-1 0 0,1 1 0,-1-1 1,1 0-1,-1 1 0,1 0 0,-1-1 0,0 1 0,1 0 1,-1 0-1,0-1 0,1 1 0,-1 0 0,0 0 0,0 0 0,0 1 1,0-1-1,0 0 0,0 0 0,0 0 0,1 3 0,3 5 106,0 1 0,0-1-1,0 1 1,4 17-1,-1 0 251,-2-1-1,0 1 1,-2 1-1,-2-1 1,0 0-1,-2 29 1,0-53-316,-1 0 0,1 0 0,-1 0 0,0 1 0,0-1 0,0 0 0,0 0 0,0-1 0,-1 1 0,1 0 0,-1 0 0,0-1 0,1 1 0,-1-1 0,-1 1 0,1-1 0,0 0 0,-1 0 0,1 0 0,-1 0 0,1 0 0,-1 0 0,0-1 0,0 0 0,0 1 0,0-1 0,0 0 0,0 0 0,-4 0 0,4 0-192,0 0 0,-1-1 0,1 0 0,-1 1 0,1-1 0,0-1 0,-1 1 0,1 0 0,-1-1 0,1 0 0,0 1 0,-1-1 0,1-1 0,0 1 0,0 0 0,0-1 0,0 0 0,0 1 0,0-1 0,0 0 0,1-1-1,-1 1 1,1 0 0,-1-1 0,1 1 0,-3-6 0,-6-14-4538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1.1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78 76 6385,'0'0'3706,"0"0"-2632,0 0-745,9 19-84,31 63 269,-38-78-446,1 0 1,-1 0-1,1 0 0,0 0 0,0-1 1,0 1-1,1-1 0,-1 0 0,1 0 0,-1 0 1,1-1-1,0 1 0,0-1 0,1 0 0,-1 0 1,6 2-1,-2-2 93,1-1 1,-1 0-1,1 0 1,0-1-1,16-1 1,-24 1-140,1 0 42,0 0 0,0 0-1,0-1 1,0 1 0,0-1 0,0 1-1,-1-1 1,1 0 0,0 0-1,0 0 1,-1 0 0,1 0-1,0 0 1,-1-1 0,1 1 0,-1 0-1,0-1 1,1 1 0,-1-1-1,2-2 1,-1 0 3,1-1-1,-1 1 1,0-1 0,-1 0-1,1 0 1,-1 0 0,0 1-1,1-8 1,-1 5-40,-1 1-1,1-1 1,-1 0 0,-1 0-1,1 1 1,-1-1 0,0 0 0,-1 0-1,1 1 1,-1-1 0,-1 1-1,1 0 1,-4-7 0,1 8-46,0-1 0,0 1 0,0 0 0,-1 0 0,1 1-1,-1-1 1,-1 1 0,1 1 0,0-1 0,-1 1 0,0 0 0,0 0 0,0 1 0,0 0 0,0 1 0,0-1 0,-14 0 0,15 2-213,-1-1-1,1 2 0,-1-1 1,1 1-1,0 0 0,0 0 1,-1 0-1,1 1 1,0 0-1,0 0 0,0 1 1,0 0-1,1 0 0,-1 0 1,1 1-1,0-1 0,0 1 1,0 1-1,0-1 0,-4 6 1,-16 25-4053,7-3-2014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7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 13155,'0'0'2508,"0"0"-1601,0 0-539,0 0 467,0 0-352,-23-1-304,-75 3-87,95-2-91,-1 0 0,1 1 0,-1-1 0,1 1 0,-1 0-1,1 0 1,0 0 0,0 1 0,-1-1 0,1 1 0,0 0 0,0 0 0,0 0 0,1 0 0,-1 0 0,0 1 0,1-1 0,0 1 0,-1 0 0,1-1 0,0 1 0,1 0 0,-1 0 0,0 1 0,1-1 0,-3 6 0,4-6-19,-1 0-1,0 0 1,1-1-1,-1 1 1,1 0-1,0 0 1,0 0-1,0 0 1,1-1-1,-1 1 1,0 0-1,1 0 1,0 0 0,0-1-1,0 1 1,0 0-1,0-1 1,0 1-1,1-1 1,-1 1-1,1-1 1,0 0-1,0 0 1,-1 0-1,1 0 1,5 4 0,23 10-170,2-2 0,-1-1 0,37 10 1,-27-9 198,63 29 1,-93-37 132,1 0 1,-1 1-1,-1 1 1,1 0-1,-1 0 0,0 1 1,-1 0-1,0 0 0,12 18 1,-19-24-81,0 0 1,1 1 0,-2-1 0,1 1-1,0 0 1,-1-1 0,1 1 0,-1 0-1,0 0 1,0 0 0,-1 0-1,1 0 1,-1 0 0,0 0 0,0 0-1,0 0 1,0 0 0,-3 7 0,1-5-27,0-1 0,0 0 0,-1 0 0,0 0 0,0 0 0,0-1 1,-1 1-1,0-1 0,1 0 0,-1 0 0,-1 0 0,-4 3 0,-8 5 9,-1-1 1,0-1-1,-1-1 0,0 0 0,-1-1 0,-22 5 0,11-5-351,1-2 0,-1-1 1,0-1-1,0-2 0,0-1 1,0-2-1,0 0 0,0-3 1,-37-7-1,-16-12-4746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1.4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45 5945,'0'0'1747,"0"0"-680,0 0-195,2 23-179,-1 7-418,13 133 1118,-13-160-1371,-1 0-13,0 1-1,1-1 1,-1 0 0,1 0 0,-1 0 0,1 0 0,0 0 0,1 0 0,-1 0 0,0 0-1,1 0 1,2 3 0,-1-44 362,-3 35-370,0-37 32,5-41 0,-3 71-11,-1-1 0,1 0 0,1 1 0,0 0 0,0 0 0,1 0 0,1 0 0,-1 0 0,9-11 0,-11 18-10,0 1 1,0 0-1,0-1 1,0 1-1,0 0 1,1 0-1,-1 0 1,1 1-1,0-1 1,-1 0-1,1 1 1,0 0-1,0-1 1,0 1-1,0 1 1,0-1-1,0 0 0,0 1 1,0-1-1,0 1 1,0 0-1,0 0 1,0 0-1,1 0 1,5 2-1,0 1 22,1 0 0,0 1 0,-1 0 0,0 0 0,0 1-1,13 9 1,-18-12-97,1 0 0,-1 0 0,1 0 0,-1-1 0,1 1 0,0-1 1,-1 0-1,1-1 0,0 1 0,0-1 0,0 0 0,5 0 0,-8 0-80,16 0-3338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1.8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10306,'0'0'2057,"0"0"-1649,0 0-392,0 0 72,0 118 344,0-47 160,0 11 192,5 9-32,5 3-496,2-10-256,3-13 0,-3-11-1320,-5-20-872,-2-17-2609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2.1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1 143 7586,'0'0'1039,"0"0"-97,0 0 144,0 0-338,22 4-196,73 14 142,-88-17-587,1 0 1,0 0-1,-1-1 1,1 0-1,0 0 1,-1-1-1,1 0 1,-1 0-1,1-1 1,-1 0-1,0 0 1,1-1-1,-1 0 1,0 0-1,-1-1 1,1 0-1,8-6 1,-11 7-166,0-1 1,0 0-1,0 0 1,0-1-1,-1 1 1,1-1-1,-1 0 1,0 0-1,-1 0 1,1 0-1,-1 0 0,0 0 1,0-1-1,-1 1 1,0-1-1,0 0 1,0 1-1,0-1 1,-1 0-1,0-7 1,-1 12 29,1 0 1,-1 0 0,1 0 0,-1 0 0,1 0 0,-1 0 0,0 0 0,1 0-1,-1 0 1,0 0 0,0 0 0,0 1 0,0-1 0,1 0 0,-1 1 0,0-1-1,0 0 1,0 1 0,0-1 0,-1 1 0,1 0 0,0-1 0,0 1 0,0 0-1,0 0 1,0 0 0,0 0 0,-2 0 0,1-1 36,0 1-1,-1 0 1,1 0 0,0 0-1,0 0 1,0 0 0,0 1-1,0-1 1,0 1-1,0-1 1,0 1 0,0 0-1,0 0 1,0 0 0,-3 2-1,1 1 10,1 0-1,0 1 0,0-1 1,1 1-1,-1 0 1,1 0-1,0 0 0,0 0 1,1 0-1,-1 1 0,1-1 1,1 0-1,-1 7 0,-1 80 727,2-64-510,0-13-39,1 1 0,0-1 1,1 0-1,1 0 1,0 0-1,8 21 0,-8-28-173,0-1-1,1 1 1,0-1-1,1 1 0,-1-1 1,2-1-1,-1 1 0,0-1 1,1 0-1,0 0 1,1 0-1,-1-1 0,12 7 1,-5-5-327,1-1 1,-1-1-1,1 0 0,0 0 1,0-2-1,0 0 1,17 2-1,21-3-4709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2.6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0 193 1480,'0'0'8163,"0"0"-5951,0 0-1891,0 0-172,0 0 207,0 0 402,17 0 23,54-5-131,-67 4-624,-1 0 0,1 0 1,-1 0-1,0-1 0,0 1 1,1-1-1,-1 0 0,0 0 1,-1 0-1,1 0 0,0 0 0,0-1 1,-1 1-1,0-1 0,1 0 1,-1 1-1,0-1 0,0 0 1,-1 0-1,1-1 0,-1 1 0,2-5 1,0-2-95,0 1-1,-1 0 1,0-1 0,-1 0 0,0-17 0,-1 24 34,-1 0 0,1 1-1,-1-1 1,1 1 0,-1-1 0,0 1 0,0-1 0,0 1-1,0 0 1,-1-1 0,1 1 0,-1 0 0,1 0 0,-1 0-1,0 0 1,0 0 0,1 1 0,-1-1 0,-1 0 0,1 1-1,0-1 1,0 1 0,-1 0 0,1 0 0,0 0 0,-1 0-1,1 0 1,-1 1 0,1-1 0,-1 1 0,1-1 0,-1 1-1,0 0 1,1 0 0,-1 0 0,0 0 0,1 1 0,-1-1-1,1 1 1,-1-1 0,1 1 0,-1 0 0,1 0 0,0 0-1,-1 0 1,1 1 0,0-1 0,0 1 0,-4 2 0,1 3 43,0 0 0,0 0 0,0 0 0,1 1 1,0-1-1,1 1 0,0 0 0,0 0 0,0 0 0,1 1 1,1-1-1,-2 10 0,-1 19 333,2 53 1,2-80-269,0 0-32,0 0-1,1 0 1,0-1 0,1 1-1,0 0 1,1-1-1,0 1 1,0-1-1,1 0 1,0 0-1,1 0 1,-1-1-1,11 13 1,-10-15-37,0 0 0,1 0 0,0-1 0,0 0 0,0 0 0,1 0 0,0-1 0,0 0 0,0-1 0,0 1 0,1-1 0,-1-1 0,1 1 0,0-1 0,-1-1 0,1 1 0,10-1 1,-11 0-93,1 0 0,0-1 1,-1 0-1,1-1 1,0 0-1,-1 0 1,1-1-1,-1 1 1,1-2-1,-1 1 1,0-1-1,13-7 1,-12 4-309,0 0 0,-1 0 0,0-1 0,0 0 0,0 0 0,-1-1 0,0 0 0,-1 0 0,8-15 0,1-5-190,-2-1 0,16-53-1,1-3 1994,-29 83-1292,1 0-1,-1 0 1,1 0-1,0 0 1,0 1-1,0-1 1,0 0 0,0 1-1,1-1 1,-1 1-1,0-1 1,1 1-1,-1-1 1,1 1-1,-1 0 1,1 0 0,0 0-1,2-1 1,-3 2-60,0 0 0,0 0 0,0 0 0,0 0 1,0 1-1,0-1 0,0 0 0,0 1 0,0-1 1,-1 1-1,1-1 0,0 1 0,0 0 0,0-1 1,0 1-1,-1 0 0,1-1 0,0 1 0,-1 0 0,1 0 1,-1 0-1,1-1 0,-1 1 0,1 0 0,-1 0 1,1 0-1,-1 0 0,0 0 0,1 0 0,-1 0 0,0 0 1,0 0-1,0 0 0,0 2 0,11 86 1834,-11-72-1656,2 0 0,0 0 0,0 0 0,2 0 0,10 29 0,-2-95 30,-8 14-256,-2 15-308,1 0-1,0-1 1,2 1-1,0 1 1,15-37-1,-20 55 292,1-1 0,-1 1 0,1 0 1,0-1-1,0 1 0,-1 0 0,1 0 0,0-1 0,0 1 0,0 0 0,0 0 0,0 0 0,1 0 0,-1 0 0,0 0 0,0 0 0,1 1 0,-1-1 0,0 0 0,1 1 0,-1-1 1,1 1-1,-1-1 0,2 1 0,-1 0 27,-1 1 0,1-1 0,0 1 0,-1-1 0,1 1 1,-1 0-1,0 0 0,1 0 0,-1 0 0,0 0 0,1 0 1,-1 0-1,0 0 0,0 0 0,0 1 0,0-1 0,2 3 1,4 9 296,0 0 0,-1 0 0,8 23 0,-13-32-213,16 50 448,-11-32-393,1 0 1,1 0-1,1-1 1,13 22 0,-22-43-242,0 1 0,0-1 0,1 1 1,-1-1-1,0 1 0,1-1 0,-1 0 0,1 1 1,-1-1-1,0 1 0,1-1 0,-1 0 1,1 1-1,-1-1 0,1 0 0,-1 0 1,1 0-1,-1 1 0,1-1 0,0 0 1,-1 0-1,1 0 0,-1 0 0,1 0 1,0 0-1,2 0-5799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3.6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26 2905,'0'0'4265,"0"0"-2964,0 0-1070,0 0 88,0 0 981,0 0 190,15 25-313,45 84-399,-54-96-564,-1 1 0,0-1 1,-1 1-1,-1 0 1,0 0-1,0 0 1,-2 0-1,1 19 0,2 19 254,-3-40-353,-1-9-103,0 0 1,0 0 0,0 0 0,1 0-1,-1 0 1,1 0 0,-1 0 0,1 0-1,0 0 1,0 0 0,1 0 0,-1-1-1,0 1 1,4 4 0,-4-9 49,0 1 0,0-1-1,0 1 1,0-1 0,0 0 0,0 0 0,-1 1 0,1-1 0,-1 0 0,1 0-1,-1 0 1,0 1 0,1-5 0,-1 4 11,10-48 56,-4 11-432,2 0 0,2 0 0,20-51 0,-28 87 250,0 0 0,-1 0 0,1 0 0,0 0 0,0 0 0,1 0 0,-1 0 0,5-4 0,-6 7 50,0 0 0,-1-1 0,1 1 0,-1 0 0,1-1 0,0 1 0,-1 0-1,1 0 1,0 0 0,-1-1 0,1 1 0,0 0 0,0 0 0,-1 0 0,1 0 0,0 0 0,-1 0-1,1 1 1,0-1 0,-1 0 0,1 0 0,0 0 0,-1 1 0,1-1 0,0 0 0,-1 1-1,1-1 1,-1 0 0,1 1 0,0-1 0,-1 1 0,1-1 0,-1 1 0,1-1 0,-1 1 0,0-1-1,1 1 1,-1 0 0,0-1 0,1 1 0,-1 0 0,0-1 0,0 1 0,1 0 0,-1-1 0,0 1-1,0 0 1,0-1 0,0 1 0,0 1 0,6 22 353,-1-1 0,3 30 0,-7-34-154,2-1 0,0-1 0,1 1 0,1 0 0,0-1 0,10 22 0,-14-37-187,0-1 0,-1 1-1,1 0 1,0 0 0,0-1 0,0 1 0,0-1 0,1 1-1,-1-1 1,0 1 0,1-1 0,-1 0 0,1 1 0,-1-1-1,1 0 1,-1 0 0,1 0 0,0 0 0,0 0-1,-1-1 1,1 1 0,0-1 0,0 1 0,0-1 0,0 1-1,0-1 1,0 0 0,0 0 0,0 0 0,0 0 0,0 0-1,2-1 1,0-1-8,0 0-1,-1 1 1,1-1-1,-1-1 1,0 1-1,1-1 1,-1 1-1,0-1 1,-1 0-1,1 0 1,0 0-1,-1 0 1,1 0-1,1-5 1,15-29-116,18-47 0,-24 51-167,2 1 0,24-41-1,-38 72 269,0-1 0,-1 1 0,1 0 0,0 0 0,0-1 1,0 1-1,0 0 0,0 0 0,0 0 0,0 0 0,0 0 0,0 0 0,0 0 0,1 0 0,-1 1 0,0-1 0,1 0 0,-1 1 0,2-1 0,-2 1 12,0 0 1,0 1-1,-1-1 1,1 1-1,0-1 1,0 0-1,-1 1 1,1 0-1,-1-1 1,1 1-1,-1-1 0,1 1 1,0 0-1,-1-1 1,0 1-1,1 0 1,-1 0-1,0-1 1,1 1-1,-1 0 1,0 0-1,0 0 1,1-1-1,-1 2 1,3 13 102,-2 0 0,2 27 0,-3-26 25,1-9-97,-1-1-1,1 1 1,0 0-1,1-1 1,0 1-1,0-1 0,0 1 1,1-1-1,0 0 1,4 7-1,-5-11-23,0 0 0,0 0 0,0 0 0,0-1 0,0 1 0,0 0 0,0-1 0,1 0 0,-1 1 1,1-1-1,-1 0 0,1 0 0,-1 0 0,1-1 0,-1 1 0,1-1 0,0 1 0,-1-1 0,1 0 0,0 0 0,-1 0 0,1 0 0,0 0 0,-1-1 0,1 1 0,0-1 0,-1 0 0,5-2 0,-1 1-40,0 0 0,0-1 1,-1 0-1,1-1 0,-1 1 0,1-1 0,-1 0 0,0-1 1,-1 1-1,6-7 0,42-60-1255,-6 8-1152,-45 62 2402,-1 0 0,1 0 1,0 0-1,-1 0 0,1 0 1,0 0-1,-1 1 1,1-1-1,0 0 0,0 0 1,0 1-1,0-1 0,0 0 1,0 1-1,0-1 0,0 1 1,0-1-1,0 1 1,0 0-1,0-1 0,1 1 1,-1 0-1,0 0 0,0 0 1,0 0-1,0 0 1,1 0-1,-1 0 0,0 0 1,0 0-1,0 1 0,0-1 1,0 0-1,0 1 0,0-1 1,0 1-1,0-1 1,0 1-1,0-1 0,0 1 1,0 0-1,0 0 0,0-1 1,0 1-1,0 0 0,-1 0 1,2 1-1,3 6 174,-1 1-1,0-1 1,0 1-1,-1 0 1,2 10-1,4 6 467,-5-16-453,0-1 1,1 1-1,0-1 0,0 0 0,1-1 0,0 1 0,0-1 1,1 0-1,8 6 0,-12-10-130,1-1 0,-1 1 0,1-1 0,-1 0 0,1 0 0,0 0 0,0-1 0,0 1 0,0-1 0,0 0 0,0 0 0,0-1 0,1 1 0,-1-1 0,0 0 0,0 0 0,0 0 0,1 0 0,-1-1 0,0 0 0,0 0 1,0 0-1,6-2 0,-6 0-5,1 0 1,-1 0 0,0-1 0,0 1-1,-1-1 1,1 0 0,-1 0 0,0 0-1,0 0 1,0 0 0,0-1-1,-1 1 1,0-1 0,0 0 0,0 0-1,0 0 1,-1 0 0,2-8 0,-1 2-21,0-1 0,0 1 0,-1-1 1,-1 0-1,0 1 0,0-1 0,-4-17 1,3 25 20,-1 0 0,1 0 1,-1 0-1,0 0 1,0 0-1,-1 1 1,1-1-1,-1 1 0,1-1 1,-1 1-1,0 0 1,-1 0-1,1 1 1,0-1-1,-1 0 1,1 1-1,-1 0 0,0 0 1,0 0-1,0 0 1,0 1-1,-7-2 1,8 2-2,0 0 1,0 0-1,1 1 1,-2 0-1,1-1 1,0 1-1,0 0 1,0 0-1,0 1 1,0-1-1,0 1 1,0-1-1,1 1 1,-1 0-1,0 0 1,0 0-1,0 0 1,1 1-1,-1-1 1,0 1-1,1 0 1,0 0-1,-1 0 1,1 0-1,0 0 1,0 0-1,0 0 1,0 1-1,0-1 1,1 1-1,-1-1 1,-1 5-1,-1 3 77,1 1 1,0 0-1,1 0 0,0 0 1,0 0-1,1 0 0,1 0 0,0 1 1,0-1-1,4 17 0,-3-23-92,-1 0-1,1-1 1,0 1-1,1 0 1,-1-1 0,1 1-1,0-1 1,0 1-1,1-1 1,-1 0-1,1 0 1,0 0-1,0 0 1,0-1-1,0 1 1,1-1 0,-1 0-1,1 0 1,0 0-1,0 0 1,0-1-1,1 1 1,-1-1-1,0 0 1,1-1 0,0 1-1,4 1 1,2-2-567,0 0-1,0 0 1,-1-1 0,1-1 0,18-2 0,8-10-3627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3.9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134 0 12019,'0'0'2970,"0"0"-835,0 0-1279,0 0-565,0 0-55,0 0-171,-20 7-26,-61 25-35,79-31-22,0 0 0,0 0 0,0 0 0,0 1 0,1-1 0,-1 0 0,0 1 0,0-1 0,1 1 0,-1 0 0,1-1 0,-1 1 0,1 0 0,0 0 0,0 0 0,0 0 0,0 0 0,0 0 0,0 0 0,1 1 0,-1-1 0,1 0 0,-1 0 0,1 1 0,0-1 0,0 0 0,0 0 0,0 1 0,0-1 0,1 0 0,-1 0 0,2 4 0,-1-1-117,1 0 0,0 0 1,0-1-1,0 1 0,1-1 1,0 1-1,-1-1 0,2 0 1,-1 0-1,5 5 1,16 10-137,1-1 1,1-2 0,0 0 0,40 16 0,53 18 2355,-100-38-1304,-19-11-756,1-1 0,-1 0 0,0 1 1,-1-1-1,1 0 0,0 1 1,0-1-1,0 1 0,0-1 0,0 0 1,0 1-1,0-1 0,0 0 1,-1 1-1,1-1 0,0 0 0,0 0 1,0 1-1,-1-1 0,1 0 1,0 1-1,0-1 0,-1 0 0,1 0 1,0 0-1,-1 1 0,1-1 1,0 0-1,-1 0 0,1 0 0,0 0 1,-1 1-1,-42 10 805,35-10-962,-99 14 737,42-6-6823,77-11-362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4.2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54 8994,'0'0'2725,"0"0"-1120,0 0-486,1 22-193,7 68-118,-7-87-746,-1 1 1,1-1 0,0 0-1,0 1 1,0-1 0,0 0 0,1 1-1,-1-1 1,1 0 0,0 0-1,0 0 1,0-1 0,0 1-1,1 0 1,-1-1 0,1 1-1,0-1 1,-1 0 0,1 0-1,0 0 1,0 0 0,0-1-1,1 1 1,2 1 0,4-1 37,-1 0 1,1 0-1,-1 0 1,1-1 0,-1-1-1,11 0 1,-15 0-82,0 0 1,0 0 1,0-1-1,-1 1 1,1-1-1,0 0 1,-1-1-1,1 1 1,-1-1-1,1 0 1,-1 0-1,0 0 1,0-1-1,0 1 1,0-1-1,0 0 1,0 0-1,-1 0 1,0-1-1,1 1 1,-1-1-1,0 0 1,-1 0-1,4-5 1,-3 1-18,1 0 1,-1 0-1,0 0 1,0 0-1,-1 0 1,0-1-1,-1 1 1,0-1-1,0 1 1,-1-1-1,0 0 1,-1-9-1,0 15-9,1 0 1,-1 1-1,0-1 0,0 0 0,0 0 1,0 1-1,0-1 0,0 1 0,-1-1 1,0 1-1,1-1 0,-1 1 0,0 0 1,0 0-1,0 0 0,0 0 0,0 0 1,-1 0-1,1 1 0,-1-1 1,1 1-1,-6-3 0,2 2-37,-1 0 0,0 0 1,0 0-1,0 1 0,0 0 0,0 0 0,0 1 0,-9 0 1,14 0 34,1 1 0,0-1 1,-1 1-1,1-1 1,-1 1-1,1 0 1,0-1-1,-1 1 0,1 0 1,0 0-1,0 0 1,0 0-1,0 0 0,0 0 1,0 0-1,0 0 1,0 1-1,0-1 0,0 0 1,1 1-1,-1-1 1,0 0-1,1 1 1,-1-1-1,1 1 0,0-1 1,-1 0-1,1 1 1,0-1-1,0 1 0,0 0 1,0-1-1,0 2 1,0 1 4,0 0 1,0 0-1,1 0 1,-1 0 0,1 0-1,0 0 1,0 0-1,0 0 1,0 0-1,1-1 1,0 1 0,3 5-1,0-4-6,0 0 1,1 0-1,-1-1 0,1 0 0,0 0 1,0 0-1,1-1 0,-1 0 0,1 0 1,0-1-1,0 1 0,0-2 0,0 1 1,0-1-1,9 1 0,-3-1-497,-1 0-1,0-1 0,1 0 1,-1-1-1,1 0 0,-1-1 1,0-1-1,14-4 1,10-9-5606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4.8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57 0 8890,'0'0'2048,"0"0"-1279,0 0-225,0 0 520,0 0 80,-7 154 104,0-99-111,-1 3-769,-2 0 120,5-5-384,-2-6-96,4-7 64,1-13-72,-3-12-520,5-8-1713,-2-7-3536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5.1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6529,'0'0'6194,"0"0"-5618,0 0-296,0 0-272,0 0 832,0 0 408,0 0-399,163 87-129,-118-65-384,-1-2-216,3-4 208,-2-5-320,-3-7 80,-5-4-88,-5 0-640,-7-2-1553,-8-11-1031,-7-3-3306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5.4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 0 8738,'0'0'2567,"0"0"-1099,0 0-737,0 0-401,0 0 50,0 0 94,-3 14 120,-7 49 178,3 0 0,3 1 0,6 91 1,-2-153-810,0-1 1,0 0-1,0 0 1,0 0 0,1 0-1,-1 0 1,0 0-1,0 0 1,1 0-1,-1 0 1,1 0 0,-1 0-1,1 0 1,-1 0-1,1 0 1,0 0 0,0-1-1,-1 1 1,1 0-1,0 0 1,0-1-1,0 1 1,0 0 0,-1-1-1,1 1 1,0-1-1,0 1 1,2 0-1,20 1-5534,-15-2-459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8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30 202 7466,'0'0'1120,"0"0"-667,0 0-55,0 0 319,0 0-65,0 0 100,7 22 73,28 67 178,-32-84-893,-1-1 0,1 0 1,-1 0-1,1 0 1,0 0-1,1-1 1,-1 1-1,1-1 0,-1 0 1,1 0-1,0 0 1,0 0-1,1-1 1,-1 0-1,0 0 1,1 0-1,6 2 0,0-1 32,1-1 0,0 0-1,-1-1 1,23-1-1,-27 0-63,0 0-39,0-1 0,0 0 0,0 0 0,0 0 0,0-1 0,0 0-1,0 0 1,0-1 0,-1 0 0,0 0 0,1-1 0,-1 0 0,0 0-1,-1 0 1,1 0 0,-1-1 0,0 0 0,0-1 0,0 1 0,0-1-1,-1 1 1,0-1 0,3-8 0,-2 4-24,0 0 1,-1 0-1,0-1 0,-1 1 1,0-1-1,-1 0 1,0 0-1,0 0 0,-1 0 1,-1 0-1,0 0 0,0-1 1,-1 1-1,-4-17 0,3 22-19,-1 0-1,1 1 1,-1-1 0,0 0-1,-1 1 1,1 0-1,-1 0 1,0 0-1,0 0 1,-1 1-1,1 0 1,-1 0-1,0 0 1,0 0 0,-1 1-1,1-1 1,-1 1-1,1 1 1,-1-1-1,0 1 1,-11-3-1,4 2-29,0-1 0,-1 2 0,1 0 0,-1 0-1,1 2 1,-1-1 0,1 2 0,-1 0-1,-16 3 1,23-2 30,0 0 0,1 1 0,-1 0 0,1 0-1,-1 1 1,1-1 0,0 1 0,1 1 0,-1-1-1,1 1 1,-1 0 0,2 0 0,-1 1 0,0-1 0,1 1-1,0 0 1,1 0 0,-1 1 0,1-1 0,-3 8-1,0 2 2,1 1-1,0 0 1,1 0-1,0 1 1,2-1-1,0 1 1,0 18-1,2-33 1,0 0 0,0 1 0,0-1 0,1 0 0,-1 0 0,1 1 0,0-1-1,0 0 1,0 0 0,0 0 0,0 0 0,1 0 0,-1 0 0,1 0 0,0 0 0,0-1-1,0 1 1,0-1 0,0 1 0,1-1 0,2 2 0,0 0 3,1-2 0,-1 1 0,1-1 0,0 0 0,0 0 0,0 0 0,0-1 0,0 0 0,0 0 0,11 0 0,-6-1 3,-1 0 0,1 0-1,-1-1 1,1-1 0,-1 0 0,1 0-1,-1-1 1,0 0 0,0-1 0,0 0-1,-1 0 1,1-1 0,13-10 0,-6 1 8,0 0 0,0-2-1,-2 0 1,0-1 0,18-25 0,-33 41-11,0 1-1,1-1 1,-1 1-1,0 0 0,0-1 1,0 1-1,1 0 1,-1-1-1,0 1 1,1 0-1,-1 0 1,0-1-1,1 1 0,-1 0 1,0 0-1,1 0 1,-1-1-1,0 1 1,1 0-1,-1 0 0,1 0 1,-1 0-1,0 0 1,1 0-1,-1 0 1,1 0-1,-1 0 1,0 0-1,1 0 0,-1 0 1,1 0-1,-1 0 1,0 0-1,1 0 1,-1 0-1,1 0 0,-1 0 1,0 1-1,1-1 1,-1 0-1,0 0 1,1 1-1,-1-1 1,1 0-1,10 17-10,-9-12 9,8 11 32,1-1 0,0 0 0,1 0 0,0-2 0,23 21 1,-31-31-164,0 1 0,0-1 0,0 0 0,1 0 0,-1 0 0,1 0 0,-1-1 1,1 0-1,0 0 0,0 0 0,0 0 0,0-1 0,0 0 0,1 0 1,-1-1-1,0 1 0,0-1 0,1 0 0,-1 0 0,0-1 0,0 0 1,1 0-1,-1 0 0,6-3 0,-8 3-289,-1 0 1,1-1-1,-1 1 1,0-1-1,0 0 1,0 0-1,0 0 1,0 0-1,0 0 0,2-3 1,12-27-8293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5.8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36 11146,'0'0'1397,"0"0"-689,0 0-469,-2 21 171,-4 71 112,5-87-465,1 0 0,-1 0 0,1 0 0,1 0 0,-1-1 0,1 1 0,0 0 1,0 0-1,0 0 0,1-1 0,-1 1 0,1-1 0,0 1 0,1-1 0,-1 0 0,1 0 0,0 0 1,0 0-1,0 0 0,0-1 0,1 1 0,-1-1 0,1 0 0,0 0 0,0 0 0,9 4 0,-6-4-5,1 0-1,0-1 1,0 0 0,0 0-1,0 0 1,1-1-1,-1-1 1,0 1-1,0-1 1,1-1-1,-1 1 1,0-2-1,12-2 1,-15 2-46,0 0 0,0 0 0,0-1 0,0 0 0,-1 1 0,1-2 0,-1 1 1,0-1-1,0 1 0,0-1 0,-1 0 0,1 0 0,-1-1 0,0 1 0,0-1 0,-1 0 0,1 1 0,-1-1 0,0 0 0,2-10 1,-1 6-1,0 0-1,-1 0 1,-1-1 0,1 1 0,-1-1 0,-1 1 0,0-1 0,0 0 0,-1 1 0,0-1 0,-3-10 0,2 16-6,0 1 0,0-1 0,0 0 0,0 0 0,0 1 1,-1-1-1,0 1 0,0 0 0,0 0 0,0 0 0,0 0 0,0 1 1,-1-1-1,1 1 0,-1 0 0,0 0 0,0 0 0,0 0 1,0 1-1,0-1 0,0 1 0,0 0 0,0 0 0,-1 1 0,1-1 1,0 1-1,0 0 0,-1 0 0,1 1 0,0-1 0,0 1 0,-1 0 1,1 0-1,0 0 0,0 1 0,0-1 0,0 1 0,1 0 1,-1 0-1,0 0 0,1 1 0,-1-1 0,-3 5 0,3-2-7,-1 0 1,2 1-1,-1 0 0,0 0 0,1 0 1,0 0-1,1 0 0,0 1 0,-1-1 0,2 1 1,-1 0-1,0 9 0,2-13 10,0 1-1,0-1 1,0 0-1,0 0 1,0 0 0,1 1-1,0-1 1,0 0 0,0 0-1,0 0 1,0 0 0,0 0-1,1 0 1,0 0-1,-1-1 1,1 1 0,0 0-1,0-1 1,1 0 0,-1 1-1,0-1 1,1 0-1,-1 0 1,1 0 0,0-1-1,0 1 1,4 1 0,6 3 13,1-2 1,0 0 0,0 0 0,0-1 0,0-1-1,18 1 1,86-4-583,-116 0 541,41-2-2294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7.3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1311 9602,'0'0'952,"0"0"-405,0 0 22,0 0 329,-1-23-79,-3-75-372,4 87-372,1 0 1,-1 0-1,2 1 0,-1-1 1,1 1-1,1-1 1,0 1-1,1 0 1,8-17-1,-1 7 141,1 2-1,27-34 1,-30 41-125,26-30-31,2 1 1,2 2-1,1 1 1,2 2-1,52-33 1,-58 45-35,0 2 0,1 2 0,2 1 0,0 2 0,0 2 1,1 1-1,51-8 0,-77 18-21,0 2-1,-1 0 0,1 1 1,0 0-1,-1 1 1,1 0-1,0 1 1,-1 0-1,14 6 1,1 2 7,0 1-1,-1 2 1,27 16 0,-30-15 21,1-1 1,1-1-1,0-2 0,1 0 1,0-2-1,0-1 0,0-1 1,1-1-1,0-2 0,0-1 1,0-1-1,1-1 1,-1-1-1,0-2 0,0-1 1,-1-1-1,1-1 0,44-17 1,372-167 393,-318 126-425,166-112 1,-266 157 8,-17 11-15,1 1 0,1 0 0,0 0 0,-1 1 0,2 0 0,-1 1-1,18-6 1,-28 11 0,0 0 0,0 0 0,0 0 0,0 0 0,1 0 0,-1 1 0,0-1 0,0 0 0,0 1 1,0-1-1,0 1 0,0-1 0,0 1 0,0-1 0,0 1 0,0 0 0,0-1 0,0 1 0,0 0 0,0 0 0,-1 0 0,1-1 0,0 1 0,-1 0 0,2 2 0,16 33 16,-5-9 31,-7-20-42,1 0 0,-1 0 1,2 0-1,-1-1 0,1 1 0,0-2 0,0 1 0,0-1 0,1-1 0,0 0 0,0 0 0,0 0 0,11 2 0,18 3 191,73 10-1,-91-16-99,786 54 138,-502-55-216,-225-5 1,144-27-1,482-143 111,-3 0-4,-598 155-59,1 4 0,1 5 1,0 5-1,114 9 1,-175 0-46,0 1 0,0 3 1,-1 1-1,79 31 0,162 87-48,-250-112 26,247 131 11,22 10 3,-253-133-5,272 117 7,-316-139-389,0 0 0,0-1 0,0 0 0,-1 0 1,1 0-1,10-1 0,-11 0-3177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9.1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20 180 6281,'0'0'2472,"0"0"-1366,0 0-616,0 0 402,0 0-100,0 0-326,-1 0-436,0-1 0,0 1 0,-1 0 0,1 0 0,0 0 0,0 0 0,0 0 0,0 0 0,0 0 0,-1 0 0,1 1 0,0-1 0,0 0 0,0 1 0,-2 0 0,3 8-1,0 0 0,1-1 0,0 1 1,0 0-1,1 0 0,0-1 0,0 1 1,1-1-1,0 0 0,1 0 0,0 0 1,0 0-1,1 0 0,-1-1 0,2 0 1,-1 0-1,1 0 0,0-1 0,1 0 1,-1 0-1,1 0 0,0-1 0,0 0 0,1-1 1,0 1-1,0-1 0,0-1 0,0 0 1,0 0-1,1 0 0,-1-1 0,1 0 1,0-1-1,0 0 0,0 0 0,-1-1 1,1 0-1,10-2 0,-15 1-19,1-1 0,-1 0 0,0 1 0,0-2-1,0 1 1,0 0 0,0-1 0,0 0 0,-1 1 0,1-1 0,-1-1 0,0 1-1,0 0 1,0-1 0,0 0 0,-1 0 0,0 0 0,1 0 0,-1 0 0,-1 0 0,1 0-1,-1-1 1,1 1 0,0-6 0,0 4 33,-1 0-1,0 0 0,0 0 1,0 0-1,-1 0 1,1 0-1,-2 0 1,1 0-1,0 0 1,-1 0-1,0 0 0,-1 0 1,0 0-1,1 0 1,-2 1-1,1-1 1,-1 1-1,-3-6 1,0 4-74,1 1 1,-1 1 0,-1-1-1,1 1 1,-1 0 0,0 0-1,0 1 1,0 0 0,-1 0 0,1 1-1,-15-5 1,18 7-53,1 0 1,-1 0-1,0 0 1,0 1-1,0-1 0,0 1 1,0 0-1,0 0 1,0 1-1,0-1 0,0 1 1,0 0-1,0 0 1,0 0-1,0 0 0,1 1 1,-1-1-1,0 1 1,1 0-1,-1 0 0,1 1 1,0-1-1,0 1 0,0-1 1,0 1-1,-2 3 1,-3 5 29,2 0 1,-1 0 0,2 1 0,0 0 0,0 0-1,1 0 1,0 1 0,1-1 0,1 1 0,0 0-1,0 0 1,1 0 0,2 25 0,-1-36 56,1 0 0,-1 1 1,0-1-1,1 1 0,0-1 0,-1 0 1,1 0-1,0 1 0,0-1 0,0 0 1,1 0-1,-1 0 0,0 0 1,1 0-1,-1 0 0,1-1 0,0 1 1,0 0-1,0-1 0,-1 1 0,1-1 1,1 0-1,-1 0 0,0 1 0,0-1 1,0-1-1,1 1 0,-1 0 1,0-1-1,1 1 0,-1-1 0,0 1 1,1-1-1,3 0 0,2 0 5,0 0-1,0 0 0,0 0 1,0-1-1,0 0 1,0-1-1,0 0 0,-1 0 1,14-6-1,23-21-145,-33 20 333,1 1 0,0 0 0,21-10-1,-30 17-145,0 0 0,-1 0 0,1 0 0,0 0 0,0 0-1,0 1 1,0-1 0,0 1 0,0 0 0,0 0 0,-1 0-1,1 0 1,0 1 0,0-1 0,0 1 0,0 0 0,0-1-1,0 1 1,-1 1 0,1-1 0,0 0 0,3 3 0,3 3 33,1-1 0,0 0 0,0 0 1,1-1-1,-1 0 0,1-1 0,0-1 1,0 1-1,14 1 0,-20-5-96,0 1-1,0-1 1,0 0-1,1 0 1,-1 0-1,0-1 1,0 0-1,0 0 1,0 0 0,0-1-1,0 0 1,0 1-1,-1-2 1,1 1-1,-1-1 1,1 1-1,-1-1 1,0 0-1,0-1 1,0 1-1,-1-1 1,7-7-1,-2 0-378,-1 1-1,0-1 0,-1-1 0,-1 1 1,1-1-1,-2 0 0,6-21 0,-2-4-862,3-48 0,-1 1 1506,-10 84-239,0-1 1,0 1-1,0 0 0,0 0 0,-1-1 0,1 1 0,0 0 1,0 0-1,0-1 0,0 1 0,0 0 0,0-1 0,0 1 1,0 0-1,0 0 0,0-1 0,0 1 0,0 0 0,1 0 1,-1-1-1,0 1 0,0 0 0,0-1 0,0 1 0,0 0 1,0 0-1,1 0 0,-1-1 0,0 1 0,0 0 1,0 0-1,1 0 0,-1-1 0,0 1 0,0 0 0,0 0 1,1 0-1,-1 0 0,0 0 0,0-1 0,1 1 0,-1 0 1,0 0-1,1 0 0,-1 0 0,0 0 0,0 0 0,1 0 1,-1 0-1,0 0 0,1 0 0,-1 0 0,1 0 0,8 19 762,7 32 282,-16-50-1049,164 575 3262,-156-552-3308,-4-14 38,0 0 1,-1 0 0,0 0-1,-1 0 1,0 1 0,0 12-1,-2-22 132,-1-21 204,-47-220 153,28 44-438,19 170-98,1-1 1,1 1 0,2-1-1,0 1 1,10-35-1,-11 52-5,1 1 0,0 0-1,1 1 1,0-1-1,0 0 1,10-12 0,-12 17 42,0 0 1,0 1-1,1-1 1,0 1-1,-1 0 1,1 0-1,0 0 1,0 0 0,0 0-1,0 1 1,0-1-1,0 1 1,1 0-1,-1 0 1,0 0-1,1 0 1,-1 0 0,7 1-1,-8 0 23,1 0-1,-1 1 1,0 0-1,0-1 1,0 1-1,0 0 1,0 0-1,0 0 1,0 1-1,0-1 1,0 0-1,0 1 1,-1-1-1,1 1 1,-1-1-1,1 1 1,-1 0-1,1 0 1,-1 0-1,0 0 1,0 0-1,0 0 1,0 0-1,0 0 1,-1 0-1,1 0 1,0 1-1,-1-1 1,0 0-1,1 4 1,1 11 283,0 0 0,-1 32 0,-1-41-242,0 0 11,-1 1-1,0-1 1,0 0 0,-1 1-1,0-1 1,-1 0 0,0 0-1,0 0 1,-1-1 0,0 1-1,0-1 1,0 0 0,-1 0-1,0 0 1,-1-1 0,0 1-1,0-2 1,0 1-1,0 0 1,-1-1 0,0 0-1,0-1 1,-1 0 0,1 0-1,-1 0 1,0-1 0,0 0-1,0-1 1,0 1 0,0-2-1,0 1 1,-15 0 0,23-2-95,-1 0 1,0 0-1,0 0 1,1 0-1,-1 0 0,0-1 1,1 1-1,-1 0 1,0 0-1,0 0 1,1-1-1,-1 1 1,0 0-1,1-1 1,-1 1-1,1-1 1,-1 1-1,0-1 1,1 1-1,-1-1 1,1 1-1,-1-1 1,1 1-1,0-1 1,-1 0-1,1 1 1,-1-1-1,1 0 1,0 1-1,0-1 1,-1 0-1,1-1 1,0-29-2567,1 19 987,1-19-3809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9.4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54 10162,'0'0'1300,"0"0"-411,5 21 9,20 66-252,-23-80-595,1 0-1,-1-1 1,1 0-1,0 1 1,0-1 0,1 0-1,0 0 1,0-1-1,0 1 1,1-1 0,-1 0-1,1 0 1,1 0-1,-1-1 1,1 0 0,-1 0-1,1 0 1,0-1-1,1 0 1,-1 0 0,1 0-1,-1-1 1,1 0-1,0-1 1,-1 1 0,1-1-1,0 0 1,0-1-1,0 0 1,0 0 0,0 0-1,0-1 1,10-2-1,-12 2-33,0-1-1,0 1 1,0-1-1,0 0 1,-1-1-1,1 1 1,-1-1-1,1 0 1,-1 0 0,0 0-1,0-1 1,0 0-1,-1 1 1,1-1-1,-1 0 1,0-1-1,0 1 1,0 0-1,-1-1 1,0 0-1,0 0 1,2-6-1,0 2 2,-1 0-1,-1-1 0,0 1 1,0-1-1,-1 0 0,0 1 1,0-1-1,-1 0 0,-1 0 1,1 1-1,-4-13 0,3 18 22,-1 0-1,1 0 1,-1 1-1,0-1 1,0 1-1,0-1 0,-1 1 1,1 0-1,-1 0 1,0 0-1,0 0 0,0 0 1,0 1-1,0 0 1,-1-1-1,1 1 1,-1 0-1,1 0 0,-1 1 1,0-1-1,0 1 1,0 0-1,0 0 0,0 0 1,-6 0-1,5 0-40,0 1-1,0-1 1,0 1-1,0 0 1,0 0-1,1 1 1,-1 0 0,0 0-1,0 0 1,0 0-1,0 1 1,1-1-1,-1 1 1,1 0-1,-1 1 1,1-1-1,0 1 1,0 0-1,0 0 1,-5 5-1,5-2-49,-1 0 0,1 0 1,0 0-1,1 1 0,-1 0 0,1-1 0,1 1 0,-1 1 0,1-1 0,1 0 0,-2 12 0,2 50-3728,5-41-1877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29.8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0 123 9250,'0'0'1188,"0"0"-592,0 0 178,5 22-75,17 67-162,-5-45-83,-16-43-445,-1 0-1,1 0 1,-1-1-1,1 1 1,0 0-1,-1 0 1,1 0-1,0 0 0,0-1 1,-1 1-1,1 0 1,0-1-1,0 1 1,0-1-1,0 1 1,0-1-1,0 1 0,0-1 1,0 0-1,0 1 1,2-1-1,-2-2 99,0 0 0,1 0 0,-2 0-1,1-1 1,0 1 0,0 0 0,-1-1 0,1 1-1,-1-1 1,0 1 0,0 0 0,0-1 0,0-2-1,0 1-52,2-33 89,-2 18-132,1 1-1,1 0 0,0 0 0,2 0 1,0 0-1,0 0 0,2 1 0,9-21 1,-14 36 8,1-1 0,-1 1 0,1 0 1,-1 0-1,1 0 0,0 0 0,0 0 0,0 0 1,0 1-1,0-1 0,0 1 0,1-1 0,-1 1 1,0 0-1,1 0 0,-1 0 0,1 0 1,-1 0-1,1 0 0,-1 1 0,1 0 0,0-1 1,-1 1-1,1 0 0,3 0 0,5 2-44,1 0 0,-1 1-1,0 0 1,19 8-1,29 7-1396,-43-17-122,-1 0-1,0-1 1,23-3 0,-5-6-5570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0.1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0 8490,'0'0'4233,"0"0"-3369,0 0-680,0 0-72,0 0-96,0 0-16,0 0 312,-13 174-296,13-103 392,0 0-272,3-4-128,12-7 24,-6-14-32,-4-8-432,-5-13-568,0-16-1305,0-9-1567,-12 0-2810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0.4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0 167 6041,'0'0'1809,"0"0"439,0 0-214,0 0-815,21 5-459,-11-3-660,16 5 201,-1-2 0,1 0 0,0-2 0,33 0 1,-53-3-278,1-1-1,-1 0 1,0 0 0,0-1 0,0 0 0,0 0 0,0-1-1,-1 1 1,1-1 0,-1 0 0,1-1 0,-1 1 0,0-1 0,0 0-1,-1 0 1,1-1 0,-1 1 0,6-10 0,-5 7-89,0-1 0,0 0 1,-1 1-1,0-2 0,0 1 1,-1 0-1,0-1 0,-1 0 0,0 0 1,0 1-1,-1-1 0,1-12 1,-2 21 34,0-1 0,0 0 0,0 1 0,0-1 0,0 1 0,0-1 0,0 1 0,0-1 1,0 1-1,0-1 0,-1 1 0,1-1 0,0 1 0,0-1 0,-1 1 0,1-1 0,0 1 0,0-1 1,-1 1-1,1-1 0,-1 1 0,1-1 0,0 1 0,-1 0 0,1-1 0,-1 1 0,1 0 1,-1 0-1,1-1 0,-1 1 0,1 0 0,-1 0 0,1 0 0,-1-1 0,1 1 0,-1 0 0,1 0 1,-1 0-1,0 0 0,1 0 0,-1 0 0,1 0 0,-1 0 0,1 0 0,-1 0 0,1 1 1,-1-1-1,1 0 0,-1 0 0,1 0 0,-1 1 0,0-1 0,-1 1 8,-1 0 1,1 1-1,0-1 0,0 0 0,0 1 1,0-1-1,0 1 0,0-1 0,1 1 1,-1 0-1,1 0 0,-3 3 1,-2 6 146,1 1 0,1 0 0,0 0 0,0 0 0,2 0 0,-1 0 0,1 1 1,1 0-1,0 18 0,1-24-254,1 1 1,-1 0-1,1-1 1,1 1-1,-1 0 1,1-1-1,1 0 1,-1 1-1,1-1 1,0 0-1,1 0 1,0-1-1,0 1 1,0-1-1,1 0 1,8 9-1,14 4-7638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0.8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63 212 10114,'0'0'1515,"0"0"-869,0 0-58,0 0 393,0 0-61,0 0-343,22-12-276,69-42-241,-87 52-128,-1-1 1,0 0-1,1 0 1,-1 0-1,-1-1 1,1 1-1,0-1 1,-1 1-1,0-1 1,0 0-1,0 0 1,0 0-1,0 0 0,-1 0 1,0 0-1,0-1 1,0 1-1,-1 0 1,1-1-1,-1 1 1,0-1-1,0 1 1,0 0-1,-1-1 1,0 1-1,0 0 0,-2-9 1,2 12 5,0-1-1,0 0 1,1 0 0,-1 1-1,0-1 1,0 1 0,-1-1 0,1 1-1,0-1 1,-1 1 0,1 0-1,0 0 1,-1-1 0,1 1 0,-1 0-1,0 0 1,1 0 0,-1 1-1,0-1 1,0 0 0,0 1 0,1-1-1,-1 1 1,0 0 0,0-1-1,0 1 1,0 0 0,0 0-1,0 0 1,1 0 0,-1 1 0,0-1-1,0 0 1,-2 2 0,-2-1 11,1 0 0,0 1 0,0 0 0,1-1 0,-1 2 0,0-1 0,1 1-1,-1-1 1,1 1 0,0 0 0,-5 5 0,-2 6 242,0 1 1,1 0-1,1 0 0,1 1 0,0 1 0,1-1 0,0 1 0,2 0 0,0 1 1,1 0-1,0-1 0,2 1 0,0 0 0,1 0 0,1 21 0,0-34-149,0 0-1,1 0 0,-1 0 0,1 0 0,0 0 1,0 0-1,1-1 0,-1 1 0,1 0 1,0-1-1,1 0 0,-1 1 0,1-1 0,-1 0 1,1 0-1,0 0 0,1 0 0,-1-1 1,1 0-1,-1 1 0,1-1 0,0 0 0,1-1 1,-1 1-1,0-1 0,1 0 0,-1 0 1,10 3-1,-7-3-109,0-1 1,0 0 0,1 0-1,-1 0 1,0-1 0,1 0-1,-1 0 1,0-1-1,1 0 1,-1 0 0,0-1-1,0 0 1,0 0 0,0 0-1,0-1 1,0 0-1,-1-1 1,1 1 0,6-6-1,16-17-499,-1 0 0,-1-2 0,44-60 0,3-3-528,-69 85 1062,1 0 0,0 1 0,0 0 1,0 0-1,1 0 0,7-3 0,-13 7 74,0 0 0,0 1 1,0-1-1,0 1 0,0-1 0,1 1 0,-1-1 0,0 1 1,0 0-1,0-1 0,0 1 0,0 0 0,1 0 0,-1 0 1,0 0-1,0 0 0,0 0 0,0 0 0,0 0 0,1 1 0,-1-1 1,0 0-1,0 1 0,0-1 0,0 1 0,0-1 0,0 1 1,0 0-1,0-1 0,0 1 0,0 0 0,0 0 0,0-1 1,-1 1-1,1 0 0,0 0 0,-1 0 0,1 0 0,0 0 1,-1 0-1,1 0 0,-1 0 0,1 0 0,-1 0 0,0 1 1,0-1-1,1 0 0,-1 2 0,8 67 2649,-8-55-2362,2 0 0,0 0 1,0 0-1,1 0 0,8 21 1,-11-35-317,0 0 0,1 0 0,-1 0 1,0 0-1,1 0 0,-1 0 1,1-1-1,-1 1 0,1 0 0,0 0 1,-1 0-1,1-1 0,0 1 1,-1 0-1,1-1 0,0 1 0,0-1 1,0 1-1,-1-1 0,1 1 1,0-1-1,0 0 0,0 1 0,0-1 1,0 0-1,2 1 0,-1-2 3,-1 1 0,1-1 0,0 1 0,-1-1 0,1 1 0,0-1 0,-1 0 0,1 0 0,-1 0 0,1 0-1,-1 0 1,1 0 0,1-3 0,7-6-4,-2 0 0,1-1 0,7-14 0,-10 15-82,21-33-338,-21 32 252,0 0 1,1 0 0,0 0-1,1 1 1,0 0-1,0 1 1,1-1-1,1 2 1,17-14-1,-26 21 167,0 0 0,0 1 0,0-1 0,0 1 0,0-1 0,0 1 0,1 0 0,-1-1 0,0 1 0,0 0 0,0 0 0,0 0 0,0 0 0,1 0 0,-1 0 0,0 0 0,0 0 0,0 0 0,0 1 0,1-1 0,-1 0 0,0 1 0,0-1 0,0 1 0,0-1 0,0 1 0,0 0 0,0-1 0,0 1 0,0 0 0,0 0 0,-1-1 0,1 1 0,0 0 0,0 0 0,-1 0 0,1 0 0,-1 0 0,1 0 0,-1 0 0,1 0 0,-1 0 0,1 1 0,-1-1 0,0 0 0,0 2 0,3 8 324,-1 1 0,-1-1-1,1 24 1,-1-14-114,-1-17-272,1 4 158,0 0 0,0-1 1,0 1-1,1-1 1,5 14-1,-6-19-229,0 0 1,1 0-1,-1 0 1,0 0-1,1-1 0,-1 1 1,1-1-1,0 1 0,-1-1 1,1 1-1,0-1 1,0 0-1,0 0 0,0 0 1,0 0-1,0 0 1,0 0-1,0-1 0,1 1 1,-1-1-1,0 1 0,0-1 1,5 0-1,13 1-6058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1.4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13 11162,'0'0'1501,"0"22"-472,-2 13-597,2 87 1811,1-110-2046,0-1 1,0 1 0,1-1-1,1 1 1,0-1-1,0 0 1,2 0 0,8 18-1,-12-27-188,0 0 1,0 0-1,0 0 0,1 0 0,-1 0 0,1 0 0,-1-1 0,1 1 1,0-1-1,0 1 0,0-1 0,0 1 0,0-1 0,0 0 1,0 0-1,0 0 0,0 0 0,1 0 0,-1-1 0,0 1 1,1 0-1,1-1 0,-1 0-24,1-1 0,-1 1 0,0-1 0,0 0 0,0 0 0,-1 0 0,1 0 0,0-1 0,0 1 0,-1-1 0,1 0 0,0 1 0,-1-1 0,4-4 0,7-8-387,-1 0-1,0-1 1,-1-1-1,11-21 1,-18 30 61,26-48-1611,-17 31-97,0 1-1,25-33 1,-37 54 2039,0 1 1,-1 0 0,1 0 0,0 0 0,1 0 0,-1 0-1,0 0 1,0 0 0,0 0 0,1 0 0,-1 0-1,0 1 1,1-1 0,-1 0 0,2 0 0,-2 1 83,-1 0 1,1 1 0,-1-1-1,0 0 1,1 0-1,-1 0 1,1 0 0,-1 1-1,1-1 1,-1 0 0,1 0-1,-1 1 1,0-1-1,1 0 1,-1 1 0,1-1-1,-1 0 1,0 1 0,0-1-1,1 1 1,-1-1 0,0 1-1,0-1 1,1 0-1,-1 1 1,0-1 0,0 1-1,0 0 1,5 52 4976,-4-32-5247,-1-17 236,0 0 0,1 0 0,0 0 0,0 0 0,0-1 1,0 1-1,0 0 0,1-1 0,-1 1 0,1-1 0,0 1 0,0-1 1,1 0-1,-1 0 0,1 0 0,-1 0 0,1-1 0,0 1 0,0 0 1,0-1-1,7 4 0,-4-4-71,-1 0-1,1 0 1,0-1-1,0 0 1,0 0 0,0 0-1,0-1 1,0 0 0,0 0-1,1 0 1,-1-1 0,0 0-1,9-2 1,-2-1-343,1-1 1,-1-1-1,20-11 1,-21 11 217,0 0-1,0 1 1,0 0 0,17-4-1,-24 8 186,0 0 0,-1 0 0,1 1-1,0 0 1,-1 0 0,1 0 0,0 1 0,-1 0 0,1 0-1,-1 0 1,1 0 0,-1 1 0,1-1 0,-1 1 0,0 0-1,6 4 1,16 11 349,-10-6-176,1-1 0,29 14-1,-40-22-132,-1 0-1,1 0 0,1 0 0,-1-1 0,0 0 0,0 0 0,0 0 0,1-1 0,-1 0 0,0 0 0,1-1 0,8-1 1,-11 0-61,-1 1 0,0-1 0,0 1 0,0-1 0,1 0 1,-2 0-1,1 0 0,0-1 0,0 1 0,-1-1 0,1 1 1,-1-1-1,0 0 0,0 0 0,0 0 0,0 0 0,0 0 0,-1-1 1,0 1-1,1-1 0,-1 1 0,0 0 0,-1-1 0,1 0 1,-1 1-1,1-8 0,-1 6-25,1-1 1,-1 1 0,0 0-1,-1-1 1,1 1-1,-1 0 1,0 0-1,0-1 1,-1 1-1,1 0 1,-1 0-1,0 0 1,-1 0-1,1 1 1,-1-1-1,0 1 1,-5-7 0,2 6-219,1 0-1,-1 0 1,0 0 0,-1 1 0,1 0 0,-1 0 0,0 0 0,0 1 0,0 0 0,0 0 0,-1 1 0,1 0 0,-1 1 0,1-1 0,-1 1 0,-14 0 0,21 3 190,0-1-1,1 0 1,-1 0-1,1 1 1,-1-1 0,1 0-1,0 1 1,-1-1 0,1 0-1,0 1 1,0-1-1,0 0 1,0 1 0,0-1-1,0 0 1,1 1-1,-1-1 1,0 0 0,1 1-1,-1-1 1,1 0 0,-1 0-1,1 1 1,0-1-1,-1 0 1,1 0 0,0 0-1,0 0 1,0 0-1,1 1 1,57 17-1629,-32-16-1193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1.8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151 0 7722,'0'0'1792,"0"0"545,0 0-617,0 0-256,49 143-424,-61-110-736,-20 0-175,-8-1-129,3-10-104,5-7 23,7-6-55,10-9-104,8 0 192,7 0-128,0-18-1096,17-2 32,6-2-2985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8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0 272 12275,'0'0'1520,"0"0"-848,0 0-536,0-145-80,13 105-56,6 7-104,1 9-72,15 6-568,-8 9-1665,-2 7-2952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2.1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78 7826,'0'0'1393,"0"0"-3,0 0-95,1 21-223,10 65 38,-11-84-1022,1 1 0,0 0 0,-1-1 0,1 1 0,1-1 0,-1 0 0,0 1 0,0-1 1,1 0-1,0 0 0,-1 0 0,1 0 0,0 0 0,0 0 0,0 0 0,0 0 0,0-1 0,0 1 0,1-1 1,-1 0-1,1 0 0,4 2 0,0-1 85,0-1-1,0 1 1,0-1 0,0-1 0,13 0-1,-14 0-138,-3 0 9,0 0 0,0 0-1,0-1 1,1 0 0,-1 1 0,0-1-1,0 0 1,0 0 0,-1-1-1,1 1 1,0-1 0,0 1 0,-1-1-1,1 0 1,-1 0 0,1 0-1,-1 0 1,0-1 0,0 1-1,0 0 1,3-5 0,-2 1-24,0 0-1,0 0 1,0 0-1,-1 0 1,0-1 0,0 1-1,-1-1 1,0 1 0,0-1-1,0-9 1,-1 9-52,0 0 1,0 0-1,-1 0 0,0 0 0,0 1 1,-1-1-1,0 0 0,0 0 1,-6-12-1,6 16 2,1 1-1,-1-1 1,0 0 0,0 0 0,0 1-1,0-1 1,-1 1 0,1 0 0,-1-1-1,1 1 1,-1 1 0,0-1 0,0 0-1,0 0 1,0 1 0,0 0 0,0 0-1,0 0 1,0 0 0,-5-1 0,6 2 22,1 0-1,-1 0 1,1-1 0,-1 1 0,1 1 0,-1-1 0,1 0 0,-1 0 0,1 0-1,0 1 1,-1-1 0,1 1 0,-1-1 0,1 1 0,0 0 0,0-1-1,-1 1 1,1 0 0,0 0 0,0 0 0,0 0 0,0 0 0,0 0 0,0 0-1,-1 2 1,0 0 13,1 0 0,-1 0 0,1 0 0,0 1 0,0-1 0,1 0 0,-1 0 0,1 1 0,-1-1 0,1 1 0,0 3 0,0-1 65,1 0 0,-1 1 0,1-1 0,1 0 1,-1 0-1,1 1 0,0-1 0,0 0 0,1-1 1,-1 1-1,1 0 0,6 6 0,0-2 0,0-1-1,1-1 0,0 0 1,1-1-1,0 0 1,0 0-1,1-1 1,12 5-1,-17-9-737,-1 0 0,1 0-1,0-1 1,0 1 0,12-1 0,-12-1-7680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2.7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235 16 7786,'0'0'2764,"0"0"-1710,0 0-526,0 0 325,0 0-516,-22-4-219,-72-6-75,91 10-32,1 0 1,-1 1-1,0-1 0,0 1 1,1-1-1,-1 1 1,0 0-1,1 0 0,-1 0 1,0 1-1,1-1 0,0 0 1,-1 1-1,1 0 1,0-1-1,0 1 0,0 0 1,0 0-1,0 0 0,0 1 1,0-1-1,1 0 1,-1 1-1,1-1 0,0 1 1,0-1-1,-2 6 0,-2 2 84,-3 7 256,1 0 0,0 1 0,1 0 0,1 0 0,-6 37 0,7-8 487,0 57 0,4-93-822,1-1 0,-1 1-1,2 0 1,-1 0-1,2-1 1,-1 1 0,2-1-1,-1 0 1,1 0 0,1 0-1,0 0 1,0-1-1,1 1 1,0-1 0,0-1-1,1 1 1,0-1-1,1-1 1,0 1 0,0-1-1,1 0 1,0-1-1,0 0 1,0-1 0,1 0-1,-1 0 1,1-1 0,1 0-1,-1 0 1,0-1-1,1-1 1,0 0 0,19 1-1,-12-2-27,0 0 0,1-1 0,-1-1 0,0-1 1,0 0-1,0-2 0,0 0 0,0-1 0,-1 0 0,0-2 0,0 0 0,-1-1 0,1-1 0,-2 0 0,1-1 0,-2 0 0,1-2 0,19-19 1,-19 18 7,-1-2 0,-1 0 1,0 0-1,-1-1 0,0-1 1,-1 0-1,-2-1 0,1 0 1,-2 0-1,0-1 0,-2 0 0,0 0 1,-1-1-1,0 1 0,-2-1 1,0 0-1,-2 0 0,0-1 1,-3-28-1,1 42 3,0 1 0,0 0 1,-1-1-1,0 1 0,0 0 0,0 0 0,-1 0 0,0 1 0,-4-8 0,6 11 2,-1 0-1,1 0 1,-1 0 0,1 0-1,-1 0 1,0 0-1,0 1 1,1-1-1,-1 1 1,0-1-1,-1 1 1,1 0-1,0 0 1,0 0-1,0 0 1,-1 0-1,1 0 1,0 0-1,-1 1 1,1 0-1,-1-1 1,1 1-1,-1 0 1,1 0-1,-1 0 1,-4 1-1,5 0-4,0 0-1,0 0 1,0 0-1,0 0 0,1 1 1,-1-1-1,0 1 1,1-1-1,-1 1 0,1 0 1,-1-1-1,1 1 1,0 0-1,-1 0 0,1 0 1,0 0-1,0 0 0,1 0 1,-1 0-1,0 0 1,0 4-1,-8 51-96,8-51 95,-1 15 33,0 0-1,2 0 1,0 0-1,1 1 0,1-1 1,2 0-1,10 39 1,-9-47 23,0 0 0,1 0 0,1-1 0,0 1 0,0-2 0,2 1 1,-1-1-1,1 0 0,1-1 0,0 0 0,0 0 0,23 15 0,-11-11-99,0-2-1,1 0 0,1-1 0,-1-2 0,2 0 1,-1-2-1,1 0 0,0-2 0,0 0 0,1-2 1,42 0-1,-20-3-2343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8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9274,'0'0'2545,"0"0"-980,0 0-259,0 0-291,0 0-255,35-11 620,-6 4-1281,1 1-1,0 2 0,0 1 1,0 2-1,53 3 1,-20-1-188,-59-1 588,12 2-4377,-16-2 3704,1 1 1,-1-1-1,0 1 0,0-1 1,0 0-1,0 1 1,0-1-1,0 1 0,0-1 1,0 1-1,0-1 0,0 1 1,0-1-1,0 0 0,0 1 1,0-1-1,0 1 0,0-1 1,-1 0-1,1 1 0,0-1 1,0 1-1,0-1 1,-1 0-1,1 1 0,0-1 1,-1 0-1,1 1 0,0-1 1,-1 0-1,1 0 0,0 1 1,-1-1-1,1 0 0,0 0 1,-1 1-1,-15 12-4880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3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4417,'0'0'2216,"0"0"-919,0 0-456,0 0-131,0 0 30,0 0 427,10 1 54,326 3 4431,-333 4-8184,-1-7-1306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6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4545,'0'0'2619,"0"0"-625,0 0-408,0 0-234,0 0-389,6-11 3251,221 25-2936,-41-17-1047,-113-3-6766,-88 8 2194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6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0 6361,'0'0'1625,"0"0"-641,0 0 540,0 0-19,0 0-559,0 0-208,-17 20-163,-54 64-79,69-82-479,0 1 0,0-1 0,0 0 0,0 1 0,0 0 0,0-1 0,1 1 1,-1 0-1,1 0 0,-1 0 0,1 0 0,0 0 0,1 0 0,-1 0 0,0 0 0,1 0 0,0 1 1,-1-1-1,1 0 0,1 4 0,0 6 51,-1-11-68,1-1 0,-1 1 0,1-1 0,-1 0 0,1 1 0,0-1 0,0 0 1,-1 0-1,1 1 0,0-1 0,0 0 0,0 0 0,0 0 0,0 0 0,1 0 1,-1 0-1,0-1 0,0 1 0,1 0 0,-1 0 0,0-1 0,1 1 0,-1-1 1,0 1-1,1-1 0,-1 0 0,1 0 0,1 1 0,52 5-33,-43-5 29,8 1 39,-1 1 0,0 1 0,0 0 0,0 1 0,0 1 0,-1 1 0,0 1 0,0 0 0,28 19 0,-37-21-10,-1 0 0,0 1 0,-1 0 0,0 1 0,0-1 0,0 1 0,-1 1 0,0-1 0,-1 1 0,0 0 0,0 0 0,-1 1 0,0-1 0,0 1 0,-1 0 0,-1 0 0,0 0 0,0 0 0,0 21 0,-1-25 18,-1 0 0,0 1 0,0-1-1,0 0 1,-1 0 0,0 0 0,0 0 0,-1 0 0,0 0 0,0 0 0,0-1 0,-1 1 0,1-1 0,-1 1 0,-1-1 0,1 0 0,-1 0 0,0 0 0,0-1-1,0 1 1,-1-1 0,1 0 0,-1 0 0,0-1 0,0 1 0,0-1 0,-1 0 0,1-1 0,-1 1 0,-11 2 0,5 0-31,-1-1-1,0-1 1,0 0 0,0-1 0,0 0 0,-1-1 0,1 0-1,0-1 1,-1-1 0,1 0 0,0-1 0,-1 0-1,1-1 1,0-1 0,1 0 0,-1 0 0,1-1 0,0-1-1,0 0 1,0-1 0,1 0 0,0-1 0,0 0 0,1-1-1,0 0 1,1 0 0,0-1 0,0 0 0,1-1 0,-10-17-1,17 27-58,0 0 0,1 0 0,-1 0 0,1 0 0,-1 0 0,1 0 0,0 0 0,-1 0 0,1 0 0,0 0 0,0 0 0,0 0 0,-1 0 0,1 0 0,0 0 0,1 0 0,-1 0 0,0-1 0,13-5-1060,32 15-1837,-35-6 1919,25 7-5299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47 10362,'0'0'1026,"0"0"-521,0 0-42,0 0 77,-13 20-20,-38 70 16,49-86-477,0 1 0,0 0-1,1-1 1,-1 1-1,1 0 1,0 0 0,1-1-1,-1 1 1,1 0-1,0 0 1,0 0 0,0 0-1,1 0 1,-1 0 0,1-1-1,1 1 1,-1 0-1,1 0 1,0-1 0,0 1-1,0-1 1,0 0-1,1 0 1,-1 1 0,1-2-1,0 1 1,5 4 0,-2-1 19,1-1 0,0 0 0,1-1 0,-1 0 1,1 0-1,0 0 0,0-1 0,0-1 0,1 1 1,-1-1-1,1 0 0,10 1 0,-11-3-36,1 0 1,0 0-1,-1-1 0,1 0 0,0 0 0,-1-1 1,1-1-1,-1 1 0,1-1 0,-1-1 0,0 1 1,1-1-1,-2-1 0,1 0 0,0 0 0,-1 0 1,1-1-1,7-7 0,-8 6 30,0-2 0,0 1 0,-1-1 1,0 0-1,0 0 0,-1-1 0,0 1 0,0-1 0,-1 0 1,0-1-1,-1 1 0,0-1 0,-1 1 0,0-1 0,2-17 1,-3 21-33,-1 1 0,1-1 0,-1 1 1,0-1-1,-1 1 0,0 0 1,1-1-1,-1 1 0,-1 0 0,1-1 1,-1 1-1,0 0 0,0 0 1,-1 0-1,-5-8 0,4 9-21,-1-1 0,0 1 0,0 0 0,0 0-1,0 0 1,-1 1 0,0 0 0,1 0 0,-1 0 0,0 1-1,0-1 1,0 2 0,-9-3 0,3 1-11,0 1 0,0 0 0,0 1 0,-1 0 1,1 1-1,0 0 0,0 1 0,-18 4 0,22-4-92,0 2 0,0-1-1,1 1 1,-1 0 0,1 1 0,0 0-1,0 0 1,0 0 0,1 1-1,-1 0 1,1 0 0,0 1-1,1 0 1,-6 7 0,-1 3-910,2 1 1,0 0-1,1 0 1,-6 19-1,1 6-4744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7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0 5209,'0'0'4372,"0"0"-2749,-17 24-320,-55 79-250,66-92-887,0 0-1,1 1 1,0-1-1,1 1 1,0 0-1,1 0 1,1 1-1,0-1 1,0 0-1,1 1 1,1 0-1,0-1 1,1 1-1,3 18 1,-4-23-115,2 2-13,-1 0 0,1 0 0,1 0 0,0 0 0,0 0 0,1-1-1,0 1 1,1-1 0,0 0 0,0 0 0,1-1 0,0 0 0,1 0 0,0 0 0,0-1-1,0 0 1,1 0 0,14 9 0,-11-9 42,0-1 1,1 0-1,0 0 0,0-1 0,1 0 0,-1-2 1,1 1-1,0-1 0,0-1 0,0 0 0,0-1 1,0-1-1,1 0 0,12-1 0,-19-1-54,0 1 1,-1-1-1,0 0 0,1 0 0,-1-1 0,0 0 0,0 0 0,-1-1 1,1 1-1,-1-1 0,1 0 0,-1-1 0,0 1 0,-1-1 1,1 0-1,-1 0 0,0-1 0,0 1 0,-1-1 0,1 0 1,-1 0-1,-1 0 0,5-12 0,-2 4 55,-1 1 0,-1-1 0,0 0 1,-1 0-1,-1 0 0,0-1 0,0 1 0,-2 0 0,1 0 0,-5-20 1,3 28-43,0-1 0,0 1 0,-1 1 0,1-1 1,-1 0-1,-1 1 0,1-1 0,-1 1 0,0 0 1,0 0-1,0 0 0,-1 1 0,0-1 1,-8-5-1,5 5 6,-1-1 1,1 1-1,-1 1 1,0 0-1,-1 0 1,1 0-1,-1 1 1,0 1-1,-12-2 1,15 3-60,-1 0 0,1 1 0,0 0 0,-1 0 1,1 0-1,0 1 0,0 0 0,-1 1 0,1 0 1,0 0-1,0 0 0,-10 6 0,12-5-52,1 0 1,0 0-1,0 0 0,0 0 1,0 1-1,0 0 0,1 0 0,-1 0 1,1 0-1,0 0 0,1 1 1,-1-1-1,1 1 0,0 0 0,0-1 1,0 1-1,1 0 0,-1 0 0,0 7 1,-1 74-3188,3-60 990,0 20-5203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14523,'0'0'2649,"0"0"-1857,0 0-640,0 0-88,0 0-64,0 0-632,0 0-1729,12-3-2856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8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11426,'0'0'1273,"0"0"-640,0 0 6,0 0 619,0 0-23,0 21-437,0 290 883,0-303-1640,0-1 1,0 1-1,0 0 1,1-1 0,0 1-1,1-1 1,0 1-1,0-1 1,0 0-1,1 0 1,0 0 0,0 0-1,1 0 1,0-1-1,0 0 1,1 1-1,0-2 1,0 1 0,0 0-1,0-1 1,1 0-1,0 0 1,0-1-1,1 0 1,-1 0 0,1 0-1,0-1 1,0 0-1,0 0 1,0 0-1,0-1 1,1-1 0,-1 1-1,13 0 1,1 1 75,-1-2 1,0-1-1,1 0 0,-1-1 1,1-1-1,39-10 1,-53 10-258,0-1 0,1 0 1,-1 0-1,0-1 0,-1 0 0,1 0 1,-1 0-1,0-1 0,7-6 0,-8 6-416,-1 0 0,0 0 0,-1 0-1,1 0 1,-1-1 0,0 1-1,-1-1 1,1 0 0,-1 0 0,0 0-1,0 0 1,1-11 0,-2-16-10595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39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9162,'0'0'1832,"42"169"121,-13-32-201,3 19-568,-7-25-279,-8-33-505,-7-36-72,-2-13-328,2 0 0,-5 0 0,-1-5-824,-4-15-905,0-11-959,-7-14-3074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8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11763,'0'0'1832,"0"0"-895,0 0-296,0 0 20,0 0-374,0 0 145,0 20 405,10 227 985,-6-203-1658,3 0-1,1 0 1,2-1 0,18 47 0,-24-81-187,0 1 0,1 0 0,0-1 0,1 0 0,0 0 0,12 13 1,-17-20-43,1 0 1,0 0-1,0-1 1,0 1-1,0 0 1,0-1-1,0 0 1,0 1-1,0-1 1,1 0-1,-1 0 1,0-1-1,1 1 1,-1 0-1,1-1 1,-1 1-1,1-1 1,-1 0 0,1 0-1,-1 0 1,1 0-1,-1 0 1,1 0-1,-1-1 1,1 1-1,-1-1 1,0 0-1,1 0 1,-1 0-1,0 0 1,1 0-1,-1 0 1,3-3-1,24-25-3073,-6-7-3464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9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44 11266,'0'0'1866,"0"0"-1267,0 0-318,22 0 351,14-1-342,40 0 469,0-4 0,87-16 1,-158 17-2483,-17 2-293,-17-1-1418,-118-4-988,0 13 8647,142-6-4048,1 0 0,0 0 0,0 1-1,0 0 1,0 0 0,0 0 0,0 0 0,0 0 0,1 1 0,-1 0-1,0 0 1,1 0 0,-1 0 0,1 1 0,0-1 0,0 1-1,0 0 1,0 0 0,0 0 0,0 0 0,1 0 0,-1 0 0,1 1-1,0 0 1,0-1 0,1 1 0,-1 0 0,1 0 0,0 0-1,0 0 1,0 0 0,0 0 0,1 0 0,-1 0 0,1 0 0,0 0-1,1 6 1,0-7-131,-1-1 0,1 0 0,0 0 0,0 0 0,0 1 0,0-1 0,1 0 0,-1 0 0,0-1-1,1 1 1,-1 0 0,1 0 0,0-1 0,0 1 0,-1-1 0,1 1 0,0-1 0,4 2 0,45 22 218,-37-20-230,19 10-7,21 9-43,59 36 0,-99-52 42,0 1 1,-1 1 0,0 0-1,-1 1 1,0 0 0,-1 0-1,0 2 1,-1-1 0,11 18 0,-18-26-25,-1 0 1,0 0 0,0 0-1,0 0 1,-1 0 0,1 0-1,-1 0 1,0 1 0,0-1 0,0 0-1,-1 1 1,0-1 0,1 1-1,-2-1 1,1 1 0,0-1 0,-3 8-1,2-8 20,-1 0 1,0-1-1,0 1 0,-1 0 0,1-1 0,-1 1 0,1-1 0,-1 0 1,0 0-1,0 0 0,-1 0 0,1-1 0,-1 1 0,1-1 0,-5 3 0,-8 1 58,1 1-1,-1-2 1,0 0-1,0-1 0,0-1 1,-1 0-1,1-1 1,-19 0-1,12-1-16,-60-3 165,78 2-218,1-1 1,0 1 0,-1-1-1,1 0 1,0-1-1,0 1 1,-1-1-1,1 0 1,1 0 0,-1 0-1,0 0 1,0-1-1,1 1 1,-1-1 0,-4-5-1,8 8-63,0-1-1,-1 1 1,1-1 0,0 1-1,-1 0 1,1-1 0,0 1-1,0-1 1,0 1-1,-1-1 1,1 1 0,0-1-1,0 1 1,0-1 0,0 1-1,0-1 1,0 1 0,0-1-1,0 1 1,0-1-1,0 0 1,0 1 0,0-1-1,0 1 1,0-1 0,1 1-1,-1-1 1,0 1 0,0 0-1,1-1 1,-1 1-1,0-1 1,1 1 0,-1-1-1,0 1 1,1 0 0,-1-1-1,0 1 1,1 0-1,-1-1 1,1 1 0,-1 0-1,1 0 1,-1-1 0,1 1-1,-1 0 1,1 0 0,-1 0-1,1 0 1,-1 0-1,1 0 1,-1-1 0,1 1-1,-1 0 1,2 1 0,18-6-4584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4:49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93 11378,'0'0'1233,"0"0"-473,0 0 408,0 0 164,0 0-223,0 0-475,-13-15-354,-40-46-222,51 60-56,1-1 0,-1 1 0,0-1 0,0 1-1,1 0 1,-1-1 0,0 1 0,-1 0 0,1 0 0,0 1 0,0-1 0,0 0 0,0 1 0,-1-1 0,1 1 0,0 0 0,0 0 0,-1 0 0,1 0-1,0 0 1,0 0 0,-1 1 0,1-1 0,0 1 0,0-1 0,0 1 0,-1 0 0,1 0 0,-3 1 0,-1 3-4,-1-1 0,1 1 0,0 0 0,0 0 0,-9 12 0,13-14 4,-6 6-3,0 0 0,2 1 0,-1 0 0,1 1 0,1-1 0,-1 1 0,2 0-1,0 0 1,0 1 0,1-1 0,0 1 0,1 0 0,0 13 0,1-20-8,1 0-1,0 0 1,0 0 0,1 0-1,-1 0 1,1 0-1,0 0 1,1 0-1,-1 0 1,1-1 0,0 1-1,0 0 1,0-1-1,1 1 1,0-1 0,0 0-1,0 0 1,0 0-1,1 0 1,-1-1-1,1 1 1,0-1 0,0 0-1,0 0 1,0 0-1,1-1 1,-1 1 0,1-1-1,0 0 1,-1-1-1,1 1 1,7 1-1,-3-1-122,0 0-1,0-1 0,-1 0 0,1 0 0,0-1 0,0 0 0,0-1 0,0 0 1,0 0-1,0-1 0,0 0 0,0 0 0,-1-1 0,1 0 0,-1-1 1,0 0-1,0 0 0,0-1 0,-1 1 0,9-9 0,-6 4 162,0-1 0,-1 0-1,-1-1 1,1 0 0,-2 0 0,0-1-1,0 0 1,-1 0 0,0-1 0,-1 0-1,-1 0 1,6-23 0,-5-15 1191,-5 49-909,0 6-160,0 51-167,2-1 0,3 0 0,2 0 0,21 77 0,95 261 25,11 39 260,-125-390-52,-1 0 0,-3 0-1,-1 0 1,-3 1 0,-5 72 0,3-106-187,1 0 1,-2 1-1,1-1 1,-1 0-1,-1 0 1,1 0-1,-1 0 1,-1 0-1,1-1 1,-1 1 0,-1-1-1,1 0 1,-1 0-1,0-1 1,-1 1-1,0-1 1,0 0-1,0-1 1,-7 6-1,1-5-17,1 1 0,-1-1 0,0-1 0,0 0-1,-1-1 1,1-1 0,-1 1 0,0-2-1,0 0 1,0 0 0,-19-1 0,-6-1 8,0-1 0,0-1 1,0-3-1,1-1 1,-70-20-1,92 21-18,1 0-1,1 0 1,-1-2 0,1 0 0,0 0-1,0-1 1,1-1 0,0 0-1,1 0 1,0-1 0,1-1 0,-1 0-1,2 0 1,0-1 0,0-1 0,1 1-1,1-1 1,-7-15 0,9 16-7,1-1-1,0 0 1,1 1 0,0-1 0,1-1 0,0 1 0,1 0-1,1 0 1,0-1 0,1 1 0,0 0 0,1 0 0,5-19-1,-1 15-1,0-1 0,2 1 0,0 1 0,0-1 0,2 2-1,0-1 1,1 1 0,22-24 0,0 8 77,1 0-1,2 2 1,1 2-1,1 2 1,1 1-1,83-37 1,-56 32 118,3 2 1,97-23-1,-166 50-284,0 0 0,1 0 0,-1 0 0,0 0 0,1 0 0,-1 0-1,0 0 1,1-1 0,-1 1 0,0 0 0,1 0 0,-1 0 0,0 0 0,1 0 0,-1-1 0,0 1 0,1 0 0,-1 0 0,0 0 0,0-1-1,1 1 1,-1 0 0,0-1 0,0 1 0,0 0 0,1 0 0,-1-1 0,0 1 0,0 0 0,0-1 0,0 1 0,0 0 0,0-1-1,0 1 1,0 0 0,1-1 0,-1 1 0,0 0 0,0-1 0,-1 1 0,1 0 0,0-1 0,0 1 0,0-1 0,0-3-2930,0-6-9339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07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4185,'0'0'832,"0"0"-336,0 0 256,0 0-312,0 0-55,0 0-97,-5 75-288,5-75-184,0 0-4329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0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65 8938,'0'0'2356,"0"0"-754,0 0-211,0 0-164,0 0-422,0 0-24,-9-10-351,-31-27-242,37 34-173,-1 1 0,1 0 0,-1 0 0,0 1 0,1-1 0,-1 1 0,0 0 0,0 0 0,0 0 0,0 0 0,-1 1 0,1-1-1,-6 2 1,-45 5-25,42-2 10,-1 0 0,0 1 0,1 1 0,0 0 0,0 1 0,1 0-1,-19 14 1,7-2 7,1 0-1,-33 37 1,44-42-10,1 1 1,0 0 0,1 1-1,1 0 1,0 0 0,1 1-1,1 0 1,0 0 0,2 1-1,0 0 1,1 0-1,-4 36 1,7-39 4,1 0 0,0 1-1,1-1 1,0 1 0,2-1 0,-1 0-1,2 0 1,0 0 0,1 0 0,1-1-1,0 0 1,1 0 0,0 0 0,1-1-1,17 22 1,-12-20 0,1 0 1,0-1-1,1-1 0,1 0 1,0-1-1,1-1 0,0-1 0,1 0 1,0-1-1,0-1 0,1 0 1,0-2-1,0 0 0,1-1 0,0-1 1,0-1-1,0-1 0,0 0 1,0-2-1,39-3 0,-49 1 6,1 0 0,-1 0 0,0-1 0,0-1-1,0 0 1,0 0 0,0-1 0,-1 0 0,0 0 0,0-1-1,-1 0 1,1-1 0,-1 0 0,-1 0 0,1-1 0,-1 0 0,-1 0-1,9-14 1,-6 8-14,-2-1-1,1 0 1,-2 0-1,0-1 1,-1 0-1,0 0 1,-2-1-1,0 1 1,0-1-1,-1-31 1,-1 39 11,-1 6-2,1 0 0,-1 0-1,0 0 1,0 0 0,0 0 0,0 0-1,0 0 1,-1 0 0,1 0 0,-1 0-1,-2-5 1,2 8-5,0 1-1,1-1 1,-1 1-1,0-1 0,0 1 1,1-1-1,-1 1 1,0-1-1,1 1 1,-1 0-1,1-1 0,-1 1 1,1 0-1,-1-1 1,1 1-1,-1 0 1,1 0-1,0-1 1,-1 1-1,1 0 0,0 0 1,0 0-1,0 0 1,0 0-1,-1-1 1,1 1-1,0 0 1,0 0-1,1 0 0,-1 1 1,-4 31-90,3-13 93,1-1 0,0 1 0,1 0 0,1-1 0,1 0 0,11 37-1,-12-49 0,1 0 0,0-1-1,0 1 1,0-1 0,1 0-1,0 0 1,0 0-1,1 0 1,-1-1 0,1 0-1,0 0 1,1 0 0,-1 0-1,1-1 1,0 0-1,0 0 1,0-1 0,1 0-1,-1 0 1,1 0 0,0-1-1,10 3 1,-11-4 2,-1 0-1,1 0 1,-1 0 0,1-1 0,-1 0 0,1 0 0,-1 0-1,1 0 1,-1-1 0,1 0 0,-1 0 0,0-1 0,1 0-1,-1 1 1,0-2 0,0 1 0,0-1 0,0 1 0,6-7-1,-6 5 5,0-1 0,-1 0 0,0 0-1,0-1 1,0 1 0,-1-1 0,0 0 0,0 0-1,0 0 1,-1 0 0,0 0 0,0-1-1,-1 1 1,1-1 0,-1 1 0,0-9 0,0 4-24,-1-1 0,0 1 0,-1-1 0,0 1 0,0 0 0,-1-1 0,-1 1 0,0 0 1,0 0-1,-9-17 0,8 20 4,-1 1-1,0-1 1,0 1 0,0 0 0,-1 0 0,0 1 0,-1 0-1,1 0 1,-1 0 0,0 1 0,-1 0 0,1 0-1,-1 1 1,-11-5 0,11 6 7,-1 0 0,1 1 0,-1 0-1,1 0 1,-1 1 0,0 0 0,0 1 0,1 0-1,-1 0 1,0 1 0,0 0 0,1 0 0,-15 5-1,17-4-42,1-1 0,0 1 0,0 1 0,0-1 0,0 1 0,0 0 0,1 0 0,-1 0 0,1 0 0,-1 1 0,1 0 0,1 0 0,-1 0-1,0 0 1,1 1 0,0-1 0,0 1 0,0 0 0,1 0 0,0 0 0,0 0 0,-3 8 0,5-12 1,0-1 0,0 0 0,0 0 0,0 1 0,0-1 0,0 0 0,0 0 0,0 1 0,0-1 0,0 0 0,1 0 1,-1 1-1,0-1 0,0 0 0,0 0 0,0 1 0,0-1 0,0 0 0,1 0 0,-1 0 0,0 1 0,0-1 0,0 0 0,0 0 0,1 0 0,-1 1 0,0-1 1,0 0-1,0 0 0,1 0 0,-1 0 0,0 0 0,0 0 0,1 1 0,-1-1 0,0 0 0,0 0 0,1 0 0,-1 0 0,1 0 0,17-1-584,17-9 114,-17-1 103,-1 0 1,0-1-1,20-19 1,-17 15 370,-1 0 1,41-24-1,-54 37 171,-1 0 1,1 1-1,0-1 0,0 1 0,0 1 1,0-1-1,0 1 0,0 0 0,0 0 1,1 1-1,-1-1 0,0 1 0,1 1 1,-1-1-1,0 1 0,7 2 0,-7 0 30,-1-1 0,1 1-1,0 1 1,-1-1 0,0 1-1,0 0 1,0 0-1,-1 0 1,1 1 0,-1 0-1,0 0 1,0 0 0,-1 0-1,6 10 1,5 11 637,17 48-1,-30-71-762,11 32 428,11 63-1,3 8-115,-23-106-49,0-10-207,1-11-76,0-22-142,2 0 0,2 1 0,1 0 0,23-60 0,-30 97 114,0 1 1,0 0-1,1-1 1,-1 1-1,1 1 0,0-1 1,5-5-1,-8 8 13,1 1 0,0-1 1,0 0-1,0 0 0,0 1 0,0-1 0,0 1 1,0-1-1,0 1 0,0-1 0,0 1 0,0 0 1,0 0-1,1-1 0,-1 1 0,0 0 0,0 0 1,0 0-1,0 0 0,0 0 0,0 0 0,1 1 1,-1-1-1,0 0 0,0 0 0,0 1 0,0-1 1,0 1-1,0-1 0,0 1 0,0-1 0,0 1 1,0 0-1,0 0 0,0-1 0,-1 1 0,1 0 1,1 1-1,7 10-1,-1 1 0,-1 0-1,1 1 1,-2 0 0,0 0 0,-1 0 0,7 27-1,7 18 20,-14-47 13,-4-7-21,0 0-1,1 0 0,-1-1 1,1 1-1,0-1 1,1 1-1,-1-1 0,1 0 1,0 0-1,0 0 0,0 0 1,0-1-1,5 5 1,-7-8-1,0-1 1,0 1 0,0-1-1,0 1 1,0-1 0,0 0 0,0 0-1,-1 1 1,1-1 0,0 0 0,0 0-1,-1 0 1,1 0 0,-1 0-1,1 0 1,-1 0 0,1 0 0,-1 0-1,1 0 1,-1 0 0,0 0 0,0 0-1,0 0 1,1 0 0,-1 0-1,0 0 1,-1-2 0,2-3 13,21-103-30,-17 72-358,2 1 1,19-54-1,-25 86 340,1 1 0,-1-1 0,1 1 0,0-1 0,0 1 0,1 0 0,-1 0 0,0 0 0,1 0 1,0 0-1,3-2 0,-5 5 28,0-1 1,0 0 0,0 1-1,0-1 1,0 1-1,0 0 1,1-1 0,-1 1-1,0 0 1,0 0-1,0 0 1,1 0 0,-1 0-1,0 0 1,0 0-1,0 0 1,0 0 0,1 0-1,-1 1 1,0-1-1,0 0 1,0 1 0,0-1-1,0 1 1,0 0 0,0-1-1,0 1 1,0 0-1,0-1 1,0 1 0,0 0-1,0 0 1,-1 0-1,1 0 1,0 0 0,-1 0-1,1 0 1,0 0-1,-1 0 1,1 2 0,11 21 208,-1 1 1,-1 0 0,-2 1-1,0 0 1,7 48 0,-7-33-18,19 58 1,-26-98-252,-1 0 1,0 0 0,1 0 0,-1 0 0,1 1 0,-1-1-1,1 0 1,-1 0 0,1 0 0,0 0 0,-1 0 0,1 0-1,0 0 1,0 0 0,0-1 0,0 1 0,0 0-1,0 0 1,0-1 0,0 1 0,0-1 0,0 1 0,0-1-1,0 1 1,1-1 0,-1 0 0,0 1 0,0-1 0,0 0-1,1 0 1,-1 0 0,0 0 0,0 0 0,1 0-1,-1 0 1,0 0 0,0-1 0,0 1 0,1 0 0,0-1-1,10-5-4380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0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10474,'0'0'1327,"0"0"-425,1 28-263,-1-5-504,0 17 335,2 0 0,14 78 0,182 683 2584,-146-655-2552,-2-8-89,-81-172 168,1-7-523,2-2 0,2 0-1,2-2 1,-25-63 0,-49-187 14,44 81-63,49 184-51,1-1 0,2 0 0,0 0 0,2 0 0,5-33 0,-4 54 15,1 0 0,0 0 0,1 0 0,0 0 1,0 1-1,1-1 0,1 1 0,-1 0 0,1 0 0,1 1 0,0 0 1,0-1-1,10-9 0,-11 14 19,0 0 0,1-1 0,-1 2 0,0-1 0,1 1 1,0 0-1,0 0 0,0 0 0,0 1 0,1 0 0,-1 0 0,0 1 0,1 0 0,-1 0 1,1 0-1,0 1 0,-1 0 0,1 0 0,-1 1 0,1 0 0,11 2 0,-7 1 13,-1 0-1,0 1 1,0 0-1,-1 0 1,0 1-1,0 0 1,0 0-1,0 1 1,-1 1-1,0-1 1,-1 1-1,0 1 1,0-1-1,6 11 1,-4-6 58,-1 0 0,-1 0 0,0 1 0,-1 0 0,0 1 0,-1-1 0,0 1 0,-2 0 0,4 24 0,-6-30-46,-1 0 1,0 0 0,0 0-1,-1 0 1,-1 0-1,1 0 1,-1 0-1,-1 0 1,0 0 0,0 0-1,-1-1 1,0 0-1,0 0 1,-1 0-1,0 0 1,0-1 0,-1 1-1,0-2 1,0 1-1,0 0 1,-1-1-1,0 0 1,-1-1-1,1 0 1,-1 0 0,0 0-1,0-1 1,-13 4-1,15-5-235,-1-1 0,1 0 0,-1-1-1,0 0 1,0 0 0,0 0 0,-12-1 0,15 0-3390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09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15251,'0'0'2529,"0"0"-1593,0 0-728,0 0-160,0 0 64,0 0-112,0 0-192,39-2-1488,-19-9-6994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0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65 289 6305,'0'0'1237,"0"0"34,0 0 273,0 0-157,11 21-272,42 64-91,-49-81-919,0 0 0,0 0 0,0-1 0,1 0 0,-1 1-1,1-2 1,0 1 0,0 0 0,0-1 0,0 0 0,0 0 0,0-1 0,1 1 0,-1-1 0,1 0 0,-1-1-1,1 1 1,-1-1 0,1 0 0,-1-1 0,0 1 0,1-1 0,5-1 0,-4 1 64,0 0-97,-1-1 0,1 0 0,-1 0 0,0 0-1,1-1 1,-1 0 0,0 0 0,-1 0 0,1-1 0,-1 0 0,1 0-1,-1-1 1,0 1 0,-1-1 0,1 0 0,-1 0 0,0-1 0,0 1-1,0-1 1,-1 0 0,0 0 0,0 0 0,-1 0 0,0-1 0,3-11-1,-2 8-43,-1 0-1,1 0 1,-2-1-1,0 1 0,0-1 1,-1 1-1,0-1 0,-1 1 1,0-1-1,0 1 0,-2-1 1,1 1-1,-1 0 0,0 0 1,-10-19-1,6 19-21,0 0 0,-1 0-1,0 1 1,-1 0 0,0 0 0,0 1 0,-1 0-1,0 1 1,0 0 0,-1 1 0,1 0 0,-16-6-1,20 9-7,0 1-1,1 0 1,-1 0 0,0 1-1,0 0 1,0 0-1,0 0 1,0 1-1,0 0 1,-1 0-1,1 0 1,0 1 0,0 0-1,0 0 1,0 0-1,1 1 1,-1 0-1,0 0 1,1 1-1,-1-1 1,1 1 0,-1 0-1,1 1 1,0-1-1,1 1 1,-8 7-1,5-3-119,0 1-1,0 0 1,0 0-1,1 1 0,0 0 1,1 0-1,0 1 1,1-1-1,-5 19 1,5-11-1332,0 1 0,-1 32 1,4-9-4516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0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 12579,'0'0'1552,"0"0"-840,-72 197 48,23-99 305,-6 7-177,-2-1-264,8-22-184,0 3-392,7-16-64,12-18 16,10-16-200,15-17-24,10-18-1096,22-18-1153,6-13-6873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1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11642,'0'0'1489,"-5"22"-632,-1-1-696,-22 96 1185,26-102-1079,-1 0-1,2 0 0,0 0 1,1 1-1,1-1 0,3 26 1,-2-36-247,0 0 0,1 0 0,-1 0-1,1 0 1,0-1 0,0 0 0,0 1 0,1-1 0,-1 0 0,1 0 0,0-1 0,0 1 0,1-1 0,-1 0 0,1 0 0,-1 0 0,1-1 0,0 0 0,0 0-1,0 0 1,0 0 0,1-1 0,-1 0 0,0 0 0,6 0 0,1 1-3,0 0 0,0-1 0,0-1 1,0 0-1,-1-1 0,1 0 0,0-1 0,0 0 0,-1-1 0,19-6 1,-22 5 9,0-1 1,0 1 0,-1-1-1,0 0 1,0-1 0,0 0-1,0 0 1,-1-1 0,0 1-1,-1-1 1,1-1 0,-1 1 0,-1-1-1,1 0 1,-1 0 0,-1 0-1,0 0 1,0-1 0,0 1-1,-1-1 1,0 0 0,-1 0-1,0 1 1,0-1 0,-1 0 0,0 0-1,-1 0 1,0 0 0,-3-12-1,2 16 10,-1-1-1,0 1 0,0 0 0,0 0 0,-1 1 0,0-1 1,0 1-1,0 0 0,0 0 0,-1 0 0,1 0 1,-1 1-1,0 0 0,0 0 0,-1 0 0,1 0 1,0 1-1,-1 0 0,0 0 0,-6-1 0,1 0-39,1 0-1,-1 1 1,-1 1-1,1-1 0,0 2 1,0 0-1,0 0 1,-1 1-1,-19 4 1,28-5-12,0 1 0,0 1 0,1-1 0,-1 0 0,1 1 0,-1-1 1,1 1-1,0 0 0,-1 0 0,1 0 0,0 0 0,0 0 1,0 1-1,1-1 0,-1 0 0,1 1 0,-1-1 0,-1 5 0,0 0-507,1 1-1,-1 0 0,1 0 0,0 0 0,0 12 0,0 14-6029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40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1 284 8466,'0'0'1679,"0"0"-32,0 0-427,28 4-478,2 0-604,12 2 65,-1-1 0,64-2 1,-76-5-38,-1-1 0,1-1 1,-1-1-1,0-2 0,45-17 1,-55 17-209,0-1-1,-1 0 1,0-1 0,0-1-1,-1-1 1,0 0 0,-1-2-1,-1 1 1,20-22 0,-31 30-88,0 1 0,0-1 0,0 0 0,0 0 0,-1 0 0,0 0 0,0 0 0,0 0 0,0-1 0,0 1 0,-1 0 0,0-1 0,0 0 0,0 1 0,-1-1 0,1 0 0,-1 1 0,-1-8 0,0 12 119,1 0 0,-1 0 0,0 0-1,0 0 1,1 1 0,-1-1 0,0 0 0,0 0 0,1 1 0,-1-1 0,0 0 0,1 1 0,-1-1 0,0 1 0,1-1 0,-1 1 0,0-1 0,1 1 0,-1-1 0,1 1-1,-1 0 1,1-1 0,-1 2 0,-3 6-10,1 0 1,0 0-1,1 0 0,-1 1 0,2-1 0,-1 1 1,0 16-1,1 68 55,2-73-30,-1-14 24,0 1 1,0-1-1,1 0 0,0 0 0,0 0 0,1 0 0,0 0 1,0 0-1,0 0 0,1-1 0,-1 1 0,1-1 0,1 1 1,-1-1-1,1 0 0,0 0 0,0-1 0,0 1 0,1-1 1,-1 0-1,1 0 0,0-1 0,0 1 0,1-1 0,-1 0 1,1 0-1,-1-1 0,1 0 0,0 0 0,0 0 0,0-1 1,0 1-1,0-2 0,0 1 0,1-1 0,-1 1 0,0-2 1,0 1-1,0-1 0,0 0 0,7-1 0,-9 0 9,0 0 0,0 0 0,0 0 0,0 0 0,0 0 0,-1-1 0,1 1 0,-1-1 0,0 0 0,1 0 0,-1-1 0,0 1 0,-1 0 0,1-1 0,-1 0 0,1 0 0,-1 0 0,0 0 0,-1 0 0,1 0 0,-1 0 0,0 0 0,2-8 0,0-9 128,0 1 0,-2-1 0,-1-35 1,-1 47-130,0 0 0,-1 0 0,0 1 0,0-1 0,-1 0 0,0 1 0,0-1 0,-1 1 0,0 0 0,-1 0 0,0 1 0,0-1 0,-1 1 0,1 0 0,-2 1 0,1-1 0,-1 1 0,0 1 0,0-1 0,0 1 0,-1 0 0,0 1 0,-9-5 0,10 6-7,0 0 1,0 0-1,-1 0 0,1 1 0,-1 0 0,1 0 0,-1 1 0,0 0 0,0 0 0,0 1 0,1 0 0,-1 1 0,0 0 0,0 0 0,1 0 0,-1 1 0,1 0 0,-1 0 0,1 1 0,0 0 0,0 1 0,0-1 0,0 1 0,0 1 0,1-1 0,-12 11 0,13-9-28,-1-1 0,1 1-1,0 0 1,0 0 0,1 0 0,-1 0 0,1 1 0,1 0-1,0 0 1,0 0 0,0 0 0,1 1 0,-1-1 0,2 1-1,-2 8 1,4-15-13,-1 0 0,1 0 1,0-1-1,-1 1 0,1 0 0,0 0 0,0-1 0,-1 1 0,1-1 0,0 1 1,0-1-1,0 1 0,0-1 0,0 1 0,0-1 0,0 0 0,0 1 0,0-1 1,0 0-1,0 0 0,0 0 0,0 0 0,0 0 0,0 0 0,0 0 0,0 0 1,0 0-1,1-1 0,34-2-721,-17-3 240,0 0 1,-1-1-1,1-1 1,-1-1-1,27-17 1,-28 15 416,-1 1 1,2 1-1,-1 1 0,2 0 0,-1 2 1,27-7-1,-38 11 204,0 1 1,1 1-1,-1-1 0,0 1 0,1 0 1,-1 1-1,0 0 0,0 0 1,0 0-1,1 1 0,-2 0 1,1 1-1,0-1 0,0 1 1,10 7-1,-8-3 97,0 0-1,0 1 1,-1 0 0,-1 1 0,1-1 0,-1 1-1,-1 1 1,1-1 0,5 15 0,3 6 33,-2 0 1,-1 1-1,-1 0 0,-2 1 1,-1 0-1,-2 1 1,3 35-1,-12-157-8,1 48-1138,1 0 0,7-65 0,-5 100 734,1 0 0,-1 1-1,1 0 1,0-1 0,1 1 0,-1 0 0,1 0-1,0 0 1,0 0 0,1 1 0,6-8 0,-9 11 154,1 0 1,-1-1-1,0 1 1,1 0 0,-1 0-1,1 0 1,0 0-1,-1 0 1,1 1-1,0-1 1,-1 0 0,1 1-1,0-1 1,0 1-1,-1 0 1,1-1 0,0 1-1,0 0 1,0 0-1,-1 0 1,1 0 0,0 1-1,0-1 1,0 0-1,-1 1 1,1-1 0,0 1-1,0 0 1,-1 0-1,1-1 1,-1 1-1,1 0 1,-1 0 0,1 1-1,-1-1 1,1 0-1,-1 0 1,0 1 0,0-1-1,0 0 1,2 3-1,10 14 380,-1 2 0,0-1 0,-1 2 0,8 21 0,-10-19-81,1-2 0,2 1-1,0-1 1,19 24-1,-26-39-264,0-1 0,0 0-1,0 0 1,0 0 0,1-1-1,0 0 1,0 0 0,0-1-1,0 1 1,1-1 0,0-1-1,-1 1 1,1-1 0,0 0-1,0-1 1,0 1 0,0-1 0,14 0-1,-17-2-29,0 1-1,0 0 0,0-1 1,-1 0-1,1 0 0,0 0 1,-1 0-1,1-1 0,0 1 1,-1-1-1,0 0 0,1 0 1,-1 0-1,0 0 0,4-4 1,-1-1 2,0 1 1,-1 0-1,0-1 1,0 0-1,-1 0 1,7-14-1,-1-2-190,-2 0 0,-1-1 0,0 0 0,2-25 0,-6-6-451,-3 44 523,0 0 0,1-1-1,0 1 1,3-12-1,4 43 141,-3 3 61,0 1-1,2 0 1,1-1-1,1-1 1,1 1-1,14 24 0,-19-39-33,0-1 0,1 0 0,0 0-1,0 0 1,0-1 0,1 0 0,-1 0-1,2 0 1,-1-1 0,0 0 0,1-1-1,0 1 1,0-2 0,1 1-1,-1-1 1,1 0 0,-1-1 0,1 0-1,0 0 1,12 0 0,-13-1-23,0-1 1,1 0-1,-1-1 0,1 1 1,-1-2-1,0 1 1,0-1-1,0 0 1,0-1-1,0 0 0,0 0 1,-1-1-1,1 0 1,-1 0-1,0-1 0,0 1 1,-1-2-1,1 1 1,-1-1-1,0 0 0,-1 0 1,1 0-1,-1-1 1,-1 0-1,1 0 1,-1 0-1,0-1 0,-1 1 1,0-1-1,0 0 1,-1 0-1,4-16 0,-3 0-25,-1 1 0,0 0 0,-3-25 1,1 18-142,-3 58-1099,5 30 1244,2-46 16,0 1 0,0-1 0,2-1-1,-1 1 1,1-1 0,1 0 0,0 0-1,1-1 1,0 1 0,0-2 0,1 1-1,1-2 1,-1 1 0,1-1 0,1 0-1,-1-1 1,18 8 0,-13-6 20,1-2 0,0 0 0,0-1 1,1 0-1,-1-2 0,1 0 0,1 0 0,-1-2 1,0 0-1,0-1 0,1-1 0,25-3 0,-38 2-29,-1 0 0,0 0 0,0 0 0,0-1 0,0 0-1,0 0 1,-1 0 0,1 0 0,0 0 0,-1-1-1,0 0 1,1 0 0,-1 0 0,0 0 0,-1 0 0,1 0-1,0-1 1,-1 1 0,0-1 0,0 0 0,0 0 0,0 0-1,-1 0 1,1 0 0,-1 0 0,0 0 0,-1 0 0,1-1-1,0 1 1,-1 0 0,0-7 0,0 2-8,0-1 0,-1 1 1,1-1-1,-2 1 0,1 0 1,-2-1-1,1 1 0,-1 0 1,0 0-1,-1 0 0,0 1 1,-1-1-1,-6-10 0,-2 6 30,1 0 0,-1 1 0,-1 0 0,0 1 0,-1 0-1,0 2 1,-1-1 0,0 2 0,0 0 0,-1 1 0,1 1 0,-2 0 0,1 2 0,-1-1-1,1 2 1,-1 1 0,0 0 0,0 1 0,0 1 0,-23 2 0,37-1-101,-1-1 1,1 1 0,-1 0 0,1 0 0,0 0-1,-1 1 1,1 0 0,0-1 0,0 2-1,0-1 1,0 0 0,0 1 0,1-1-1,-1 1 1,1 0 0,-1 1 0,1-1 0,0 0-1,0 1 1,1 0 0,-1-1 0,1 1-1,0 0 1,0 0 0,0 1 0,0-1-1,1 0 1,0 1 0,0-1 0,0 1 0,0-1-1,1 1 1,-1-1 0,1 1 0,0-1-1,1 1 1,-1-1 0,1 1 0,0-1-1,0 1 1,0-1 0,1 0 0,0 1 0,0-1-1,0 0 1,0 0 0,0 0 0,4 4-1,28 20-3351,4-7-2876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11386,'0'0'4409,"0"0"-3592,0 0-769,0 0-32,0 0-32,0 0-441,0 0-1055,5 45-2513</inkml:trace>
  <inkml:trace contextRef="#ctx0" brushRef="#br0" timeOffset="1">32 243 11402,'0'0'2457,"0"0"-769,0 0-455,0 0-233,0 0-288,0 0-664,0 0-48,0 0-72,3 0-2081,-3 0-6760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2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12291,'0'0'1520,"0"0"-984,0 0-536,0 0 48,0 0 240,0 0 672,-27 140-304,27-80-111,0 6-417,0-1 120,0-3-224,9-6 48,-1-10-64,-1-10-8,-4-7-1001,-3-11-1023,0-9-3753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6361,'0'0'1226,"0"0"244,28 11 595,-2-1-1565,-4-4-193,-1 2 1,-1 1 0,1 1 0,-2 0 0,1 1-1,32 27 1,-32-22 23,-1 2 0,-1 0 0,0 1 0,-2 0-1,21 32 1,-31-42-273,-1 0 0,0 0-1,0 1 1,-1-1 0,-1 1-1,1 0 1,-2 0 0,1 0 0,-1 0-1,-1 1 1,0-1 0,0 1-1,-1-1 1,-1 0 0,1 1 0,-4 13-1,2-17-45,-1-1-1,0 1 1,0-1 0,-1 0-1,1 0 1,-1 0-1,0-1 1,-1 1 0,1-1-1,-1 0 1,0 0 0,-1-1-1,1 1 1,-1-1-1,0-1 1,0 1 0,0-1-1,0 0 1,-1 0-1,1 0 1,-13 2 0,-4 1-160,-1 0 0,0-2 1,0-1-1,-48 1 0,63-3-167,1-1-1,-1-1 0,1 1 0,-1-2 1,1 1-1,-1-1 0,1 0 0,-11-5 1,-6-8-3653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4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75 348 11306,'0'0'1489,"0"0"-810,0 0-238,0 0-69,0 0-179,0 0 192,21 18 16,-4-3-345,0 0 0,38 22 0,-52-36-49,-1 0 0,0 0 0,1 0-1,-1-1 1,0 1 0,1-1 0,-1 1 0,1-1 0,-1 0 0,1 0 0,-1 0 0,1 0-1,-1-1 1,1 1 0,-1 0 0,1-1 0,-1 0 0,0 0 0,1 0 0,3-2-1,0 0 4,-1-1-1,1-1 0,-1 1 0,0-1 0,6-6 0,-5 5-12,2-2-46,-1-1 0,0-1 0,0 1 0,-1-1 1,0 0-1,-1-1 0,0 1 0,-1-1 0,0 0 0,-1 0 0,0 0 0,0-1 1,-1 1-1,-1-1 0,0 1 0,0-1 0,-3-17 0,2 22 13,-1 1-1,0-1 1,-1 1-1,1 0 0,-1-1 1,0 1-1,-1 0 1,0 0-1,0 0 1,0 0-1,0 1 0,-1-1 1,0 1-1,0 0 1,-1 0-1,0 0 1,1 1-1,-1 0 1,-1 0-1,1 0 0,-1 0 1,1 1-1,-1 0 1,0 0-1,0 0 1,0 1-1,-1 0 0,1 0 1,-1 1-1,1 0 1,-11-1-1,9 1 40,1 1 0,-1 0-1,1 0 1,0 1 0,-1 0 0,1 0-1,0 1 1,0 0 0,0 0 0,0 1-1,0 0 1,0 0 0,1 0 0,0 1-1,-1 0 1,1 0 0,0 1 0,1-1-1,-1 1 1,1 1 0,0-1 0,1 1-1,-1-1 1,-6 12 0,4-5 6,1 1 0,0-1 0,1 1-1,1 0 1,0 1 0,0-1 0,1 1 0,1 0 0,0-1 0,1 1 0,1 0-1,1 19 1,0-29 0,0 0-1,0 1 1,0-1-1,0 0 1,1-1-1,0 1 1,0 0-1,0 0 1,0-1-1,0 1 0,1-1 1,0 0-1,-1 1 1,1-1-1,0-1 1,1 1-1,-1 0 1,0-1-1,1 1 1,0-1-1,-1 0 1,1 0-1,0-1 1,0 1-1,0-1 1,0 0-1,0 0 0,0 0 1,1-1-1,4 1 1,3 1-24,0-2 1,0 1-1,0-1 1,0-1-1,1 0 1,-1-1-1,0 0 1,-1-1-1,20-6 1,-15 0-252,0 0 0,-1 0 0,0-2 0,-1 0 0,0 0 0,-1-2 0,0 1 0,-1-2 0,-1 1 1,0-2-1,0 1 0,-2-2 0,0 1 0,0-1 0,-2 0 0,0-1 0,8-31 0,-16 75 1497,0 1-1,6 43 1,-5-65-1218,1-1 1,0 0 0,0 0-1,0 0 1,0 0 0,1 0-1,0 0 1,0-1 0,0 1-1,1 0 1,0-1 0,0 0-1,0 1 1,0-1-1,1 0 1,-1-1 0,1 1-1,0-1 1,0 0 0,0 1-1,1-2 1,-1 1 0,1 0-1,-1-1 1,1 0 0,0 0-1,0-1 1,0 1 0,0-1-1,0 0 1,0 0 0,0-1-1,1 1 1,-1-1-1,0-1 1,0 1 0,0 0-1,1-1 1,-1 0 0,0-1-1,0 1 1,0-1 0,-1 0-1,1 0 1,0 0 0,-1-1-1,1 0 1,-1 1 0,0-2-1,7-5 1,-1-2-68,0 0 0,0-1 0,-2 0 0,1-1 0,-1 0 0,-1-1 0,-1 1 0,0-1 0,7-24 0,-6 13-3,-1-1-1,-2 0 1,0 0-1,-1-43 1,-9 248 944,3 3 201,-12-231-1558,6 21 415,1-1 1,2 1-1,0-1 0,-2-56 0,8 81 59,0 0-1,0 1 1,1-1-1,-1 0 1,1 1-1,0-1 1,0 1 0,1-1-1,-1 1 1,1 0-1,0-1 1,-1 1-1,1 0 1,1 0 0,-1 0-1,0 0 1,1 1-1,4-5 1,-2 3-7,0 1 1,1-1-1,-1 1 1,1 0-1,0 0 0,0 1 1,0 0-1,0 0 1,0 0-1,9-1 1,-8 2 8,0 0 1,0 0-1,0 1 1,0 0-1,0 0 1,0 1 0,0-1-1,-1 2 1,1-1-1,0 1 1,0 0-1,-1 0 1,1 0-1,-1 1 1,0 0 0,0 1-1,0-1 1,0 1-1,-1 0 1,1 1-1,4 5 1,-1 4 84,-2 0 0,0 0-1,0 1 1,-1-1 0,-1 2 0,-1-1 0,0 1-1,3 29 1,15 53 376,-19-89-439,0 0-1,1-1 1,0 0-1,0 0 1,1 0 0,0 0-1,0-1 1,13 13-1,-16-18-16,0 1-1,0-1 0,0 0 0,1 0 1,-1 0-1,1 0 0,0 0 1,0-1-1,-1 1 0,1-1 1,0 0-1,0 0 0,0 0 0,1 0 1,-1 0-1,0-1 0,0 1 1,0-1-1,0 0 0,1 0 0,-1 0 1,0 0-1,0-1 0,0 1 1,1-1-1,3-1 0,-3 0 21,0 0 0,0-1 1,-1 0-1,1 1 0,-1-1 0,1-1 0,-1 1 0,0 0 0,0-1 1,-1 1-1,1-1 0,-1 0 0,1 0 0,-1 0 0,0 0 0,-1 0 1,1-1-1,0-4 0,2-6-9,0 0 0,-2 0 0,0-1 0,0 1 0,-2-1 0,0 0 0,0 1-1,-6-29 1,4 35-34,0 0 0,0 0 0,-1 1 0,0-1 0,-1 1 0,0-1 0,0 1 0,-1 0 0,0 1 0,0-1 0,-1 1 0,1 0 0,-2 0 0,1 1 0,-1 0 0,-9-7 0,13 11-3,1 0 1,-1 0-1,0 1 0,0-1 0,0 1 0,0 0 0,0-1 1,-1 1-1,1 0 0,0 1 0,0-1 0,-1 1 0,1-1 1,0 1-1,-1 0 0,1 0 0,0 1 0,-1-1 0,1 1 1,-6 1-1,5 0 1,0 0 1,0 0 0,1 1-1,-1 0 1,0 0-1,1-1 1,0 2 0,0-1-1,0 0 1,0 1 0,0-1-1,1 1 1,-4 6-1,-1 5 2,0 1-1,1 0 1,1 0-1,0 0 1,1 0-1,1 1 1,-1 17-1,3-28 15,1-1 1,0 0-1,0 1 0,0-1 0,0 1 0,1-1 0,0 0 0,0 0 0,0 1 0,1-1 0,-1 0 1,1 0-1,1 0 0,-1-1 0,1 1 0,0 0 0,4 5 0,-2-5 10,1-1-1,-1 0 1,0-1-1,1 1 1,0-1-1,0 0 1,0 0-1,0-1 1,0 0-1,0 0 1,1-1 0,-1 1-1,1-1 1,7 0-1,64 4-122,97-7 1,-171 2 76,24-2-2041,-5-2-3159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11202,'0'0'1473,"0"0"-1065,0 0-64,-2 131 480,-8-71 664,0 11-287,0 9-921,-2 2 64,2-6-296,2-14 0,-2-15-48,6-16-976,1-27-1073,1-4-896,2-2-4808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4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0 201 10642,'0'0'2193,"0"0"-1161,0 0-1024,0 0 792,0 0 376,0 0-495,141 133-97,-89-88-344,3-3-56,-4-4 8,1-5-136,-5-6-64,-5-7 8,-7-5-344,-3-15-472,-10 0-1721,-9-13-4016</inkml:trace>
  <inkml:trace contextRef="#ctx0" brushRef="#br0" timeOffset="1">482 1 11626,'0'0'2801,"0"0"-2145,0 0-240,0 0 561,-19 142-193,14-80 32,5 7-424,-3-4-328,3-5 144,0-9-208,0-11 48,0-11-48,20-20-536,-3-7-1409,3-2-3400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1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96 171 11923,'0'0'1683,"0"0"-798,1 25-393,8 77-196,-8-98-262,0 0 0,0 0-1,0 0 1,1-1 0,-1 1-1,1-1 1,0 1 0,0-1-1,0 0 1,0 1 0,0-1-1,1 0 1,-1 0 0,1-1-1,0 1 1,0-1 0,0 1-1,0-1 1,1 0 0,-1 0-1,1 0 1,-1-1 0,1 1-1,6 1 1,2 0 55,0-1 1,0-1-1,0 0 1,0 0-1,19-2 0,-22 1-66,-6 0-18,1-1 0,-1 1 1,1 0-1,-1-1 0,0 0 1,1 0-1,-1 0 0,0 0 0,0-1 1,0 1-1,0-1 0,0 0 1,0 0-1,0 0 0,0 0 1,-1 0-1,1 0 0,2-4 1,-2 1-1,0 1 1,0-1 0,0-1-1,0 1 1,-1 0 0,0-1-1,0 1 1,0-1 0,-1 1-1,1-8 1,0 1 19,-2 1-1,1-1 1,-1 0-1,-1 0 1,0 0-1,-1 0 1,0 1-1,-1-1 1,0 1-1,-6-15 1,4 15 21,-1 1 0,0 0 0,-1 0-1,0 1 1,0-1 0,-1 2 0,0-1 0,-1 1 0,0 0 0,0 1 0,-1 0-1,1 0 1,-13-5 0,17 10-40,0-1 0,1 1-1,-1 1 1,0-1 0,0 1 0,0 0-1,-1 0 1,1 0 0,0 1-1,0 0 1,0 0 0,-1 0 0,1 0-1,0 1 1,0 0 0,0 0 0,0 1-1,0-1 1,0 1 0,0 0-1,0 0 1,1 1 0,-1 0 0,1-1-1,0 1 1,0 1 0,0-1 0,0 1-1,0-1 1,1 1 0,-6 7 0,1 2-9,0 1 0,0 0 1,1 0-1,1 0 1,0 1-1,1 0 0,1 0 1,0 1-1,1-1 1,1 1-1,1 0 1,0-1-1,0 1 0,4 26 1,-2-36 3,0 0 0,0-1 0,1 1 0,0-1 0,0 0 0,0 1 0,1-1 0,-1 0 0,1 0 0,0 0 0,1-1 0,-1 1 0,1-1 0,0 0 0,0 0 0,0 0 0,1 0 0,0-1 0,-1 0 0,1 0 0,0 0 0,0 0 0,1-1 0,-1 0 0,0 0 0,1-1 0,10 3 0,-7-2 0,-1-1 1,1 1-1,-1-1 1,1-1-1,-1 0 1,1 0-1,0-1 1,-1 0-1,1 0 1,-1-1-1,1 0 1,-1 0-1,0-1 0,0 0 1,0-1-1,0 0 1,-1 0-1,8-6 1,-6 2 24,-1 0 0,0-1 0,-1 0 0,0 0 0,0-1 0,-1 0 0,0 0 0,-1 0 0,0-1 0,0 0 0,4-20 0,-3 8 38,-2 0 0,0 0 1,-2 0-1,0-27 0,-2 70-42,1 0-1,1 0 1,1 0 0,0 0-1,11 33 1,-12-47-26,0 0 0,1 0-1,-1 0 1,1-1 0,0 1 0,0-1 0,1 0 0,0 0 0,0 0 0,0 0 0,0 0 0,1-1 0,-1 0 0,1 0 0,1 0 0,-1-1 0,0 1 0,1-1 0,-1-1 0,1 1-1,0-1 1,0 0 0,8 2 0,2-2-608,1-1 0,0-1 0,18-2 0,0-4-5159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1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1256,'0'0'3018,"0"0"-1244,0 0-670,0 0-45,0 0 60,-3 6 5842,4-4-7349,6 1 263,-1 1 1157,-4 3-3852,-2-3-2520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2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7666,'0'0'2834,"0"0"-1250,0 0-709,0 0-154,0 0-98,0 0-290,0 0-48,3-1-223,-1 0 1,0 0 0,1 0 0,-1 1-1,0-1 1,1 1 0,-1 0 0,1 0-1,-1 0 1,0 0 0,6 1 0,-6-1 29,370-26 1766,-284 17-1692,-78 8-715,-13 1-906,-17 3-3469,4 3-1529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2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6313,'0'0'2058,"0"0"-1258,0 0-400,0 0 262,0 0-85,0 0 37,-5 11-7,0 1-298,1 0 1,0 0-1,0 0 1,2 1 0,-1-1-1,0 26 1,3-37-299,1 1 1,-1-1-1,1 0 1,-1 1-1,1-1 1,0 0-1,-1 1 1,1-1-1,0 0 1,0 0-1,0 0 1,0 0-1,0 0 1,0 0-1,0 0 1,0 0-1,0 0 1,1 0-1,-1-1 1,0 1-1,0 0 1,1-1-1,-1 1 1,1-1-1,-1 1 1,0-1-1,1 0 1,-1 0-1,1 0 1,2 0-1,53 3 160,-47-3-142,6 0-20,9-1 2,0 1 0,0 2 1,0 0-1,41 10 0,-58-10 27,-1 1 1,0 0-1,1 0 0,-1 0 0,-1 1 1,1 0-1,-1 1 0,1-1 1,-1 1-1,0 0 0,-1 1 0,1 0 1,-1-1-1,-1 2 0,1-1 1,-1 0-1,0 1 0,0 0 0,5 12 1,-3-1 73,0-1 1,-1 1 0,-1 0 0,-1 1-1,-1-1 1,0 1 0,-1 18 0,-1-29-95,0 1 0,-1 0 0,0 0 1,0 0-1,-1-1 0,0 1 0,0-1 1,-1 1-1,0-1 0,-1 0 0,0 0 1,0-1-1,-1 1 0,0-1 0,0 0 1,-10 10-1,4-8 1,-1 0 0,-1-1 0,1-1 1,-1 0-1,-1-1 0,1 0 0,-1-1 0,0 0 0,-1-1 0,1-1 1,0 0-1,-1-1 0,0-1 0,0 0 0,1-1 0,-21-2 1,18 1 42,1-1 1,-1-1-1,1-1 1,0 0-1,0-1 1,0 0 0,0-2-1,1 0 1,0 0-1,1-2 1,-1 1-1,2-2 1,-1 0 0,-14-15-1,23 19-42,0 0 0,0 0-1,1-1 1,0 0 0,0 0-1,1 0 1,0 0 0,0 0-1,1-1 1,0 1 0,0-1-1,0 1 1,1-1 0,1 0 0,-1 0-1,2-10 1,45 17-2191,49 9-4453,-46-3 592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0:38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10002,'0'0'1282,"0"0"-554,0 0 132,0 0-102,0 0-256,0 0-130,13 4 269,-9-2-566,2-1-9,-1 1 1,0 0-1,0 0 1,0 1-1,0-1 1,0 1-1,0 0 1,-1 1-1,1-1 1,-1 1-1,0 0 1,0 0-1,0 0 1,-1 0-1,0 1 1,5 7-1,12 24 111,-1 2-1,-2 0 0,-2 0 1,-1 2-1,-3 0 1,10 57-1,-20-73 198,-6-47-320,-9-49-179,11 50 49,0-1 0,1 1 0,1-1 0,1 0 0,2 1 0,0-1 0,6-28 0,-6 45 65,-1 0 0,1 0-1,0 0 1,0 0 0,1 0 0,0 1 0,0-1 0,0 1 0,0 0 0,1 0 0,0 0 0,0 0 0,1 1 0,-1-1 0,1 1 0,0 0 0,0 1 0,0-1 0,0 1 0,1 0-1,0 0 1,-1 1 0,1 0 0,0 0 0,0 0 0,0 1 0,0-1 0,0 1 0,1 1 0,11 0 0,-12 0 20,1 1 0,0 0-1,0 1 1,-1 0 0,1 0 0,-1 0-1,0 1 1,0 0 0,0 0 0,0 1 0,0-1-1,-1 1 1,1 0 0,-1 1 0,0 0-1,0-1 1,-1 1 0,1 1 0,-1-1 0,4 7-1,6 10 136,-1 1 0,-1 0-1,17 47 1,-21-43-558,-2-1 0,-1 1 1,3 42-1,1-95-2546,1-3-3464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1:40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15 11090,'0'0'2468,"0"0"-671,0 0-627,0 0-91,-21-3-600,-72-8-314,89 11-158,-1 0 0,0 0 0,0 0 0,1 0 0,-1 1 0,0 0 0,1 0 0,-1 0 0,1 0 0,-1 1 0,1 0 0,0 0 0,0 0 0,0 0 0,0 1 0,0 0 0,0-1 0,0 1 0,1 1 0,0-1 0,-6 7 0,6-5-11,-1 1 0,1 0 0,0 0-1,0 0 1,1 0 0,0 0 0,0 1 0,0-1 0,1 1-1,0-1 1,0 1 0,1 7 0,0-11 1,1-1 1,-1 0-1,1 1 0,0-1 1,-1 0-1,1 0 1,0 1-1,1-1 0,-1 0 1,0 0-1,1 0 0,-1 0 1,1-1-1,-1 1 1,1 0-1,0-1 0,0 1 1,0-1-1,0 1 0,0-1 1,0 0-1,0 0 1,0 0-1,1 0 0,3 1 1,64 15-2,111 1 56,-122-15-14,113 21 0,-167-22 28,0-1 1,0 1 0,-1 0-1,1 0 1,0 0-1,-1 1 1,8 5-1,-11-8-53,0 1 1,0-1-1,-1 1 0,1 0 0,-1-1 0,1 1 0,0 0 0,-1 0 0,1-1 0,-1 1 0,0 0 0,1 0 0,-1 0 0,0 0 0,1 0 0,-1 0 1,0 0-1,0 0 0,0-1 0,0 1 0,0 0 0,0 0 0,0 0 0,0 0 0,0 0 0,0 0 0,0 0 0,-1 0 0,1 0 0,0 0 0,-1 0 1,1-1-1,-1 1 0,1 0 0,-1 0 0,1 0 0,-1-1 0,1 1 0,-1 0 0,0-1 0,1 1 0,-1 0 0,0-1 0,0 1 0,0-1 1,1 1-1,-1-1 0,0 0 0,0 1 0,-1-1 0,-12 8 62,0-1 0,-1 0 1,0-1-1,0-1 0,0 0 0,-26 4 1,-97 8 186,-159-14-499,278 0-1727,0 3-2272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3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99 105 5761,'0'0'1282,"0"0"-242,0 0 196,0 0 373,-4 21-304,-11 68-505,14-84-732,1 0-1,0 1 0,0-1 1,0 0-1,1 1 0,0-1 1,0 0-1,0 0 0,1 1 1,-1-1-1,1 0 0,1 0 1,-1-1-1,1 1 0,-1 0 1,1-1-1,1 0 0,-1 0 1,1 0-1,-1 0 0,1 0 0,0-1 1,1 1-1,-1-1 0,5 3 1,1 0 8,1-1-1,0 1 1,0-2 0,0 1 0,0-2 0,1 1-1,0-2 1,23 3 0,-23-4 99,0 0 1,0-1 0,0-1-1,-1 0 1,1 0-1,0-1 1,0-1-1,-1 0 1,1-1-1,-1 0 1,18-9-1,-23 9-124,-1 0-1,1 0 1,0-1-1,-1 1 0,0-1 1,0 0-1,-1-1 1,0 1-1,1-1 0,-2 0 1,1 0-1,-1 0 1,0 0-1,0-1 0,-1 0 1,1 1-1,-2-1 1,1 0-1,-1 0 1,0 0-1,0-8 0,0 8-8,-1-1 0,0 0 1,0 1-1,0-1 0,-1 1 0,-1-1 0,1 1 0,-1 0 0,0-1 0,-1 1 0,0 0 0,0 0 0,-1 1 0,1-1 0,-1 1 1,-1-1-1,1 1 0,-1 1 0,0-1 0,-1 1 0,1-1 0,-1 2 0,0-1 0,0 1 0,0-1 0,-1 2 0,0-1 0,-8-3 1,4 2-106,1 1 0,-1 0 0,1 0 0,-1 1 0,0 0 0,0 1 0,-1 0 1,1 1-1,0 0 0,-1 1 0,1 0 0,0 1 0,-1 0 0,1 1 1,0 0-1,0 1 0,0 0 0,0 1 0,1 0 0,-1 0 0,1 1 0,0 1 1,0 0-1,1 0 0,0 1 0,0 0 0,0 0 0,1 1 0,0 0 0,1 1 1,0 0-1,0 0 0,1 1 0,-6 9 0,5-3-979,1 0 0,0 0 0,1 0 0,-5 29 0,6-1-5192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67 10322,'0'0'1393,"0"0"-683,0 0-384,0 0 218,0 0 240,-20 20-52,-61 71-56,77-85-619,0 0 0,0 0-1,0 0 1,1 1 0,0-1-1,0 1 1,1 0 0,0 0-1,0 0 1,0 0 0,1 0-1,0 0 1,1 1 0,-1-1-1,1 0 1,1 0 0,1 11-1,-1 0 187,0-11-208,0 0 0,0 0 0,0 0 0,1-1-1,0 1 1,0 0 0,1-1 0,-1 1 0,2-1-1,-1 0 1,1 0 0,0 0 0,0-1 0,0 1 0,1-1-1,5 5 1,-1-3-23,0 1 0,1-2 0,0 1 0,0-1 0,0-1 0,1 0 0,0 0 0,0-1 0,14 3 0,-11-3 0,0-1 1,0-1-1,1 0 0,-1 0 1,0-2-1,1 0 1,0 0-1,-1-2 1,0 1-1,1-2 1,-1 0-1,0-1 0,0 0 1,-1-1-1,1-1 1,13-7-1,-19 7 27,0-1 1,0 1-1,0-1 0,-1-1 0,0 0 0,0 0 1,-1 0-1,0-1 0,-1 0 0,0 0 0,0 0 1,-1 0-1,0-1 0,3-12 0,-3 4 64,0 0 0,-1 0 0,-1-1 0,-1 1-1,-1-1 1,0 1 0,-3-21 0,1 30-44,1 0 1,-2 1-1,1-1 0,-1 0 0,0 1 0,-1 0 1,0-1-1,0 2 0,-1-1 0,0 0 0,0 1 1,-1 0-1,0 0 0,0 1 0,-13-11 1,14 13-54,-1 0 0,1 1 1,0-1-1,-1 1 0,0 1 1,0-1-1,0 1 0,0 0 1,0 0-1,0 1 1,0-1-1,-1 1 0,1 1 1,-1-1-1,1 1 0,0 1 1,-1-1-1,1 1 0,0 0 1,-1 0-1,1 1 1,0 0-1,-7 3 0,6-2-56,1 1-1,-1 0 0,1 0 0,0 1 0,0 0 0,1 0 1,-1 0-1,1 1 0,0 0 0,1 0 0,0 0 1,-1 0-1,2 1 0,-4 6 0,1 1-1002,0 1-1,1-1 1,0 1-1,1 0 1,-3 28-1,5-1-7414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3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13035,'0'0'2336,"0"0"-1656,0 0 233,0 0-97,0 0-224,0 0-24,0 0-400,0 18-88,0-18-80,0 0-72,7 0-320,1-9-1352,-3-4-6066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12051,'0'0'1733,"0"0"-1005,0 0-621,0 0-36,0 0 293,-3 23 256,-3 29-220,-25 325 2071,31-375-2466,0 1-1,-1-1 0,1 0 0,0 0 1,1 0-1,-1 1 0,0-1 1,1 0-1,-1 0 0,1 0 0,-1 0 1,1 0-1,0 0 0,0 0 0,0 0 1,0 0-1,0 0 0,1 0 1,-1-1-1,2 3 0,1-2 5,-1-1 1,1 0-1,0 0 0,-1 0 0,1 0 0,0 0 0,0-1 1,0 0-1,0 1 0,7-2 0,19-1 103,55-9 0,-52 5-55,43-1 1,-34 5 63,0 2 0,-1 2 1,82 15-1,-121-16-154,0 0 0,0-1 0,1 1 0,-1-1 0,0 1 0,0-1 0,0 0 1,0 0-1,1 1 0,-1-2 0,0 1 0,0 0 0,0 0 0,1-1 0,-1 1 0,2-2 0,-3 1-346,0-1 1,0 0-1,0 0 1,0 0-1,-1 0 1,1 1-1,-1-1 1,1 0-1,-1 0 1,1 0-1,-1 0 1,0 0-1,0 0 1,0 0-1,0 0 1,-1-3-1,1-19-7041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10562,'0'0'1921,"0"0"-785,0 0-775,0 0-181,0 0 483,0 0 365,0 29 137,-1-4-925,1 18 90,1 1-1,11 62 0,2-15 201,-6-28-342,3-1 0,33 105-1,-44-166-260,0-1 0,1 1 0,-1-1 0,0 1 0,1-1 0,-1 0 0,0 1 0,1-1 0,-1 1 0,1-1 0,-1 0 0,1 0 0,-1 1 0,1-1 0,-1 0 0,1 0 0,-1 1 0,1-1 0,-1 0 0,1 0 0,0 0 0,-1 0 0,1 0 0,-1 0 0,1 0 0,-1 0 0,1 0 0,-1 0-1,1 0 1,0 0 0,-1 0 0,1-1 0,-1 1 0,2-1 0,17-9-4204,-4-6-3434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6265,'0'0'5610,"0"0"-5058,0 0-328,0 0 1000,126 2-32,-79-2-312,5 0-480,-5 0-199,-5 0 199,-10 0-312,-12 0-24,-8 0-64,-7 0-128,-5 0-1097,-2 0-1183,-13-5-5242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5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8514,'0'0'1491,"0"0"-504,0 0-326,0 0 93,0 0-180,0 0-224,-10 17 122,-27 55 161,37-71-609,-1 1-1,1-1 1,0 1-1,0 0 1,0-1-1,0 1 1,0 0-1,0-1 1,0 1-1,1-1 0,-1 1 1,0-1-1,1 1 1,0 0-1,-1-1 1,1 0-1,0 1 1,0-1-1,-1 1 1,1-1-1,0 0 1,0 0-1,1 1 0,-1-1 1,0 0-1,0 0 1,1 0-1,-1 0 1,0 0-1,1-1 1,-1 1-1,1 0 1,-1-1-1,1 1 1,-1-1-1,1 1 0,-1-1 1,1 0-1,2 1 1,1 1 78,17 4 62,-1-1 1,1 0-1,0-1 1,-1-2-1,2 0 1,37-2-1,-36-1-155,1 1-1,-1 1 1,1 2 0,-1 0-1,33 10 1,-46-9 17,0 0 1,0 1-1,0 0 1,-1 1-1,0 0 1,0 1-1,-1 0 1,1 0-1,-2 1 1,1 0-1,-1 1 1,0 0-1,-1 0 0,0 1 1,0 0-1,-1 0 1,0 0-1,-1 1 1,-1 0-1,1 0 1,-1 0-1,-1 0 1,0 1-1,-1 0 1,0-1-1,-1 1 1,0 0-1,-1 0 1,-2 15-1,2-23-22,-1-1 0,1 0-1,-1 1 1,0-1-1,0 1 1,0-1-1,0 0 1,-1 0 0,0 0-1,1 0 1,-1 0-1,0 0 1,0 0 0,-1 0-1,1-1 1,-6 5-1,3-3 6,-1 0 0,-1 0 0,1 0 0,0-1 0,-1 0 0,0-1-1,-12 4 1,-5-1 22,-1-1 0,0-1-1,-41-1 1,55-2 71,0-1 0,0 0 0,0 0 0,0-1 0,0 0 1,1-1-1,-1 0 0,1-1 0,-1 0 0,-9-7 0,15 9-126,1-1 0,0 0 0,0 0 1,1 0-1,-1 0 0,1 0 0,-1-1 0,1 0 0,0 0 1,1 0-1,-1 0 0,1 0 0,-1 0 0,1-1 0,0 1 0,1-1 1,-1 0-1,1 1 0,0-1 0,0 0 0,1 0 0,-1 0 1,1 1-1,0-9 0,5-4-1752,10 3-1173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6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95 4889,'0'0'7807,"0"0"-5557,0 0-1865,0 0 173,0 0 529,-23-15-331,-70-43-327,88 55-411,1 0-1,-1 1 0,0-1 1,0 1-1,0 0 1,0 0-1,0 1 0,0 0 1,0 0-1,-1 0 1,1 0-1,0 1 0,-1 0 1,1 0-1,-10 2 0,-6 0-19,13-1-1,1 0 0,-1 1 1,1 0-1,-1 0 0,1 1 0,0 0 0,0 0 0,0 1 0,0 0 0,1 0 0,0 0 0,0 1 0,0 0 1,0 0-1,0 1 0,1-1 0,0 1 0,1 0 0,-8 12 0,8-11 3,0 0-1,0 0 1,0 0 0,1 1-1,0-1 1,0 1 0,1 0-1,0-1 1,0 1 0,1 0-1,0 0 1,1 1-1,0-1 1,0 0 0,0 0-1,1 0 1,1 0 0,-1 0-1,4 8 1,-3-11-3,1 0 0,1 0 0,-1 0 0,1-1 0,0 1 0,0-1 0,0 0 0,0 0 0,1-1 0,0 1 0,-1-1 0,1 0 0,0-1 0,1 1 0,-1-1 0,0 0 0,1 0 0,-1 0 0,1-1 0,7 1 0,-5 0 2,1-1 0,-1 0 0,0 0 0,0-1 0,1 0 0,-1 0 0,0-1 0,1 0 0,-1-1 0,0 0 0,0 0 0,0-1 0,14-6 0,-12 2-11,0-1 1,0 0 0,0 0 0,-1-1 0,-1 0 0,0-1 0,0 0 0,0 0 0,10-21 0,-7 10 96,-2 0 0,0-1 0,-1 0 0,6-32 0,-11 53-202,0 9 104,19 103 13,56 165 0,4 17-23,-58-184 50,-5 0 0,10 220 0,-29-321-21,0 0 0,0-1 0,-1 1-1,0 0 1,-1-1 0,0 1 0,0-1 0,0 1-1,-1-1 1,0 0 0,0 0 0,-8 11 0,7-13-2,0-1 0,0 0 0,0 0 0,-1 0-1,1-1 1,-1 1 0,0-1 0,0 0 0,0 0 0,0-1 0,-1 0 0,1 0 0,-1 0 0,1 0 0,-1-1 0,0 0 0,-9 1 0,-3-1 22,0 0 0,1-1 1,-1 0-1,0-2 0,1 0 0,-1-1 1,1 0-1,0-2 0,0 0 0,0-1 1,1 0-1,0-2 0,0 0 0,0 0 1,1-2-1,1 0 0,0 0 0,0-2 1,1 1-1,0-2 0,1 0 0,0 0 1,2-1-1,-15-23 0,15 19 22,0 1 0,2-1 0,0 0 0,2-1 0,0 1 0,-5-26 0,9 36-9,1 0 0,0 0 1,0-1-1,1 1 0,0 0 0,0 0 0,1 0 0,0 0 0,1 0 0,0 0 1,0 0-1,0 0 0,1 1 0,0-1 0,1 1 0,0 0 0,8-13 0,4 3 64,1 0 0,1 1 0,0 1 0,0 1 0,2 0 0,0 2 0,23-12-1,157-61-1486,-167 73 498,15-7-2780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6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4033,'0'0'8448,"0"0"-5876,0 0-2055,0 0-297,0 0 180,0 0 191,9-1-263,85-4 456,0 4 0,169 20 0,-176-10-721,-74-8 374,21-2-2672,-13-6-1688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7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12883,'0'0'2038,"0"0"-1361,0 0-561,0 0 99,0 0 191,9 22 369,12 33-292,-3 2-1,20 99 0,-23 127 257,-16-197-6906,3-111-5186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26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1352 1 5097,'-51'244'0,"-11"34"-8,-2-31-1296,-11-9 424,-9-5 688,-7-6 192,-8-7 480,-2 2 656,-8-2-560,3 2-96,-3 1-120,5-12-344,5-9-16,13-20-720,22-53-240,17-29-688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7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85 8850,'0'0'980,"0"0"-328,-2 21 306,-1 10-702,-6 109 1767,9-127-1813,0-1 1,1 0 0,1 1-1,-1-1 1,2 0-1,0 0 1,0 0 0,1 0-1,8 16 1,-6-19-150,0 0 1,0-1 0,1 0-1,0 0 1,1-1-1,0 0 1,0 0 0,0-1-1,1 0 1,0 0-1,0-1 1,0 0 0,1 0-1,0-1 1,0-1-1,0 0 1,0 0 0,0-1-1,1 0 1,-1 0-1,1-2 1,-1 1 0,1-1-1,-1-1 1,1 0-1,-1 0 1,1-1 0,-1 0-1,0-1 1,0 0-1,0-1 1,0 0 0,-1 0-1,1-1 1,13-10 0,-10 5 9,0-1 0,-1 0 0,-1 0 0,0-1 0,-1 0 1,0-1-1,-1-1 0,0 1 0,-1-1 0,0-1 0,-2 0 1,0 0-1,0 0 0,-1 0 0,-1-1 0,-1 0 0,0 0 1,-1 0-1,0 0 0,-2 0 0,-1-17 0,0 26-51,0 0-1,-1 1 1,0-1-1,0 0 1,0 1-1,-1 0 1,0-1-1,0 1 1,-1 0-1,0 1 1,0-1-1,0 1 0,-1-1 1,0 1-1,0 1 1,0-1-1,0 1 1,-1 0-1,0 0 1,0 0-1,0 1 1,0 0-1,0 0 1,-11-3-1,-3-1-35,1 2 1,-1 0-1,-1 1 0,1 0 0,0 2 0,-1 1 0,-22 1 0,35 0-49,0 1 0,0 0-1,0 1 1,0-1 0,1 2-1,-1-1 1,0 1 0,1 0-1,0 1 1,-1-1 0,1 2 0,1-1-1,-1 1 1,-10 9 0,8-4-344,0 0 0,1 0-1,0 0 1,1 1 0,0 0 0,0 1 0,2 0 0,-7 16 0,-2 15-3544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7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55 110 8010,'0'0'1201,"0"0"-713,0 0-19,0 0 755,-2 24-185,-4 82-395,5-96-575,1 0 0,0 0 0,0 0-1,1 0 1,1 0 0,0 0 0,0-1 0,1 1 0,0 0 0,0-1 0,1 0 0,1 0 0,0 0 0,0 0 0,0-1 0,1 0-1,0 0 1,1 0 0,0-1 0,0 0 0,0 0 0,1-1 0,0 0 0,1 0 0,-1-1 0,15 6 0,-6-3 104,1-1 0,1-1-1,-1-1 1,1-1 0,0 0 0,0-1 0,0-1 0,0-1 0,1-1 0,-1-1 0,0 0 0,21-5 0,-28 3-118,1 0 0,-1-1 0,0-1 0,0 0 1,0 0-1,-1-1 0,0-1 0,0 0 0,-1 0 0,1-1 1,-2-1-1,1 0 0,-1 0 0,-1 0 0,1-1 1,-2-1-1,1 1 0,-2-1 0,1-1 0,-1 1 0,-1-1 1,0 0-1,-1 0 0,0 0 0,-1-1 0,0 0 0,-1 1 1,-1-1-1,0 0 0,0 0 0,-3-22 0,0 28-27,0-1-1,0 1 0,-1 0 0,0 0 0,-1 1 0,1-1 1,-1 1-1,0 0 0,-1 0 0,0 0 0,0 0 1,0 1-1,0 0 0,-1 0 0,0 0 0,0 1 0,0 0 1,-1 0-1,-6-3 0,-8-3 19,0 0 0,0 2 1,-1 0-1,-44-8 0,46 12-27,0 1-1,0 1 0,-1 0 0,1 2 1,0 0-1,-1 2 0,1 0 1,0 1-1,0 1 0,-30 10 0,40-10-148,-1 1 0,1 0-1,0 0 1,0 1 0,1 1-1,-1-1 1,2 1 0,-1 1-1,1 0 1,0 0-1,0 0 1,1 1 0,0 0-1,1 1 1,0 0 0,0 0-1,1 0 1,1 0-1,0 1 1,-4 11 0,-3 29-2867,6-9-2920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8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72 245 8482,'0'0'944,"0"0"-499,0 0-44,0 0 535,0 0-77,0 0-291,21 10-144,69 32 23,-86-40-369,0-1 0,0 0 0,0 0 0,0 0 0,0-1 0,0 1 0,0-1 0,0 0 0,0 0 0,0 0 1,0-1-1,0 1 0,0-1 0,0 0 0,0-1 0,-1 1 0,1 0 0,0-1 0,-1 0 0,1 0 0,-1 0 1,1 0-1,-1-1 0,0 1 0,0-1 0,0 0 0,5-6 0,-3 2 88,0 0 0,0-1 0,0 1 0,-1-1 0,0 0 0,0 0 0,-1-1 0,0 1 0,3-17 0,-5 15-29,1 1-1,-2 0 1,1 0 0,-1 0 0,0-1 0,-1 1 0,0 0 0,-1 0 0,1 0 0,-6-14 0,5 19-111,0 1 1,0-1 0,0 1-1,-1-1 1,0 1 0,1 0-1,-1 0 1,0 0 0,0 0-1,-1 0 1,1 1 0,-1-1-1,1 1 1,-1 0 0,0 0-1,0 0 1,0 1 0,0-1-1,0 1 1,0 0 0,0 0-1,0 1 1,0-1 0,-8 1-1,3-1-85,-1 1-1,1 1 1,0-1 0,0 1-1,0 1 1,0 0 0,0 0-1,1 1 1,-1 0 0,1 0-1,-1 1 1,1 0 0,0 1-1,1-1 1,-1 2 0,1-1-1,0 1 1,0 0 0,0 0-1,1 1 1,0 0 0,1 0-1,-1 1 1,1-1 0,-6 16-1,5-11-817,1 0 0,0 0-1,1 1 1,-4 19 0,4-2-5116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0 9282,'0'0'4474,"0"0"-3200,3 20-902,2 22 202,-1-1 1,-2 1-1,-3 0 0,0-1 1,-11 59-1,-7-43-455,-2 0 1,-3-2-1,-2-1 1,-3-1-1,-2-2 1,-47 62-1,61-95-1922,33-42-4127,6-4-4125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29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11546,'0'0'2676,"0"0"-1469,0 0-734,-2 21 378,0-4-699,-7 74 740,3 103 0,6-189-881,0-1-1,1 1 1,-1 0-1,1-1 1,1 1-1,-1-1 1,0 1 0,1-1-1,0 0 1,0 1-1,0-1 1,1 0-1,-1 0 1,1-1-1,0 1 1,0 0-1,1-1 1,4 4-1,-3-3-2,1 0 0,0-1 0,0 0 0,0-1 0,0 1-1,1-1 1,-1 0 0,1 0 0,-1-1 0,1 0 0,11 0-1,-2-1 11,1 0 0,0-1 0,-1-2 0,1 1 0,-1-2 0,1 0 0,-1-1 0,-1 0 0,24-12 0,-26 9-6,0 1 1,-1-2 0,1 0-1,-2 0 1,1-1-1,-1 0 1,16-21-1,-23 25 52,0 0-1,0 1 1,0-2-1,-1 1 1,0 0-1,0-1 1,-1 1-1,0-1 1,0 0-1,0 0 1,-1 0-1,0 0 1,0 0-1,-1 0 1,0 0-1,0 0 1,-1 0-1,-2-11 1,2 13-45,-1 1 1,0-1 0,0 1 0,-1 0-1,1 0 1,-1 0 0,0 0 0,0 0-1,0 0 1,0 1 0,-1-1 0,1 1-1,-1 0 1,0 0 0,0 1 0,0-1-1,0 1 1,-1 0 0,1 0 0,-7-2-1,-1 0-18,-1 0 0,0 1-1,0 0 1,0 1-1,0 0 1,-16 1-1,18 1-27,0 1-1,0 0 1,0 1-1,0 0 1,0 1-1,0 0 0,1 1 1,0 0-1,0 0 1,0 1-1,0 1 1,-14 10-1,-2 4-1216,1 2-1,-40 45 1,56-57 558,-37 40-7063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212 310 4761,'0'0'1374,"0"0"-258,0 0 20,0 0 255,0 0 155,0 0-393,0 0-402,0 0 164,0 0 151,0 0-61,0 0-151,0 0-345,0 0-149,-20-20 187,13 12-508,1 0 1,0 0-1,0 0 1,1-1-1,0 0 0,1 0 1,0 0-1,0-1 1,1 1-1,0-1 0,1 0 1,0 0-1,0 0 1,1 0-1,0 0 0,1 0 1,0 0-1,1 0 1,2-11-1,-1 16-68,0 0 0,1 1 1,0-1-1,0 1 0,0 0 0,0 0 0,1 0 1,0 0-1,0 0 0,0 1 0,0-1 0,0 1 0,1 0 1,-1 1-1,1-1 0,0 1 0,0 0 0,9-3 1,-1 0-52,1 1 0,1 0 0,-1 1 0,0 1 0,26-1 0,-28 4 51,-1 1-1,0 0 0,1 1 0,-1 0 1,0 0-1,-1 1 0,1 1 0,-1 0 1,1 0-1,-2 1 0,1 1 0,-1-1 1,0 1-1,0 1 0,-1 0 1,15 17-1,-21-23 20,-1-1 0,1 1 0,-1 0 1,0 0-1,0 0 0,1 0 0,-1 0 1,0 0-1,-1 0 0,1 0 0,0 0 0,-1 0 1,1 1-1,-1-1 0,1 0 0,-1 0 1,0 1-1,0-1 0,0 0 0,-1 0 0,1 1 1,0-1-1,-1 0 0,1 0 0,-1 1 1,0-1-1,0 0 0,0 0 0,0 0 0,0 0 1,0 0-1,-1 0 0,1-1 0,-4 4 1,-5 6-2,0-2 0,-1 0 0,0 0 0,-21 12 0,8-5 4,-180 144 9,174-133 4,1 2-1,1 1 0,2 1 0,-30 46 0,50-70-4,1 1 0,1 1 0,0-1 0,0 0 0,0 1 0,1 0 0,0 0 0,1 0 0,0 0 0,1 0 0,0 1 0,0-1 0,1 0 0,0 1 0,2 12 0,-2-22 1,0 1 1,1-1-1,-1 1 1,1-1-1,-1 1 1,0-1-1,1 1 1,-1-1-1,1 0 1,-1 1 0,1-1-1,0 1 1,-1-1-1,1 0 1,-1 0-1,1 1 1,0-1-1,-1 0 1,1 0-1,0 0 1,-1 0-1,1 0 1,0 0-1,-1 0 1,1 0-1,0 0 1,-1 0-1,1 0 1,-1 0 0,1 0-1,0 0 1,-1-1-1,1 1 1,0 0-1,-1 0 1,1-1-1,0 0 1,24-12 117,-17 3-108,2 0 0,-1 1 1,1 1-1,0-1 0,1 2 0,20-12 1,-27 17-1,1 0 0,0 0 0,0 1 0,0 0 0,0 0 0,0 0 0,0 0 0,1 1 0,-1 0 0,0 0 0,0 0 0,0 1 0,0 0 0,0 0 0,0 0 0,0 0 0,0 1 0,0 0 0,0 0 0,5 4 1,5 2 58,0 0 1,1-1 0,0 0 0,0-1-1,0-1 1,1 0 0,0-2 0,-1 0 0,1 0-1,0-2 1,21 0 0,-34-2-252,1-1 0,-1 1 1,1-1-1,-1 0 0,0 0 0,1 0 0,-1-1 1,0 1-1,-1-1 0,1 0 0,0 0 0,-1 0 1,0-1-1,1 1 0,2-6 0,6-4-1945,13-13-5516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7114,'0'0'1839,"0"0"-1029,0 0-499,0 0 384,0 0 145,0 0-290,25 0 42,8-1-356,1-1 373,1 1 1,59 7-1,-86-4-465,0 0 0,0 0-1,0 1 1,0 0 0,-1 0 0,0 1-1,1 0 1,-1 0 0,0 0-1,-1 1 1,1 0 0,6 8 0,-11-11-124,0 0 1,0 0-1,0 1 1,0-1-1,-1 0 1,1 1-1,-1-1 1,1 1-1,-1 0 1,0-1-1,0 1 1,0 0-1,-1 0 1,1-1-1,-1 1 1,1 0-1,-1 0 1,0 0-1,0 0 1,0 0-1,0 0 1,-1 0-1,1-1 1,-1 1-1,0 0 1,0 0-1,0-1 1,0 1-1,0 0 1,-1-1-1,1 1 1,-1-1-1,1 1 1,-1-1-1,0 0 1,-4 4-1,-1 2-14,-1 0-1,0 0 1,0-1-1,-1 0 0,0-1 1,0 1-1,-1-2 1,0 1-1,0-1 1,0-1-1,0 0 0,-1-1 1,1 1-1,-1-2 1,-18 3-1,29-5-16,-1-1 0,1 1 0,-1 0 0,1 0-1,-1-1 1,1 1 0,0 0 0,-1-1 0,1 1 0,-1 0 0,1-1 0,0 1-1,-1 0 1,1-1 0,0 1 0,-1-1 0,1 1 0,0-1 0,0 1-1,0-1 1,-1 1 0,1-1 0,0 1 0,0-1 0,0 1 0,0-1 0,0 1-1,0-1 1,0 1 0,0-1 0,0 1 0,0-1 0,0 1 0,0-1 0,1 1-1,-1-1 1,0 1 0,0-1 0,0 1 0,1-1 0,-1 1 0,0-1-1,0 1 1,1 0 0,0-1 0,13-24-358,-9 21 358,1 0 1,-1 0 0,1 0 0,0 1 0,0 0 0,1 0 0,-1 0 0,0 1 0,1 0 0,0 0-1,-1 0 1,1 1 0,0 0 0,0 1 0,0 0 0,0 0 0,-1 0 0,11 2 0,-8 0 46,0 0 0,-1 1 1,0 0-1,1 1 1,-1-1-1,0 2 0,0-1 1,-1 1-1,0 0 0,0 1 1,0-1-1,0 1 1,9 12-1,-6-6 41,0 0 0,0 1 1,-2 1-1,0-1 0,0 2 0,-1-1 0,-1 1 0,0 0 1,-1 0-1,-1 0 0,0 1 0,-1-1 0,-1 1 1,0 0-1,-1 26 0,-1-37-70,-1-1 0,1 1 0,-1 0 0,0-1-1,0 1 1,-1 0 0,1-1 0,-1 0 0,0 1 0,0-1 0,0 0 0,-1 0 0,1 0 0,-1 0 0,0 0-1,0-1 1,-7 6 0,4-4 5,0-1 1,-1 1-1,0-2 0,0 1 0,0-1 0,-1 0 1,1 0-1,-1-1 0,1 0 0,-9 1 0,2 0 13,0-2-1,0 0 0,0-1 1,0 0-1,1-1 1,-1 0-1,0-1 0,0-1 1,1 0-1,-1-1 0,-22-10 1,23 8 27,1 0 1,-1-1-1,2-1 0,-1 0 1,1 0-1,0-1 1,0-1-1,-13-16 1,23 26-65,1-1 0,0 1 0,0 0 1,0 0-1,0 0 0,0 0 0,0 0 0,0 0 1,0 0-1,0-1 0,0 1 0,0 0 1,0 0-1,0 0 0,0 0 0,0 0 0,0 0 1,0-1-1,0 1 0,0 0 0,0 0 1,0 0-1,0 0 0,0 0 0,0 0 0,0 0 1,0-1-1,1 1 0,-1 0 0,0 0 0,0 0 1,0 0-1,0 0 0,0 0 0,0 0 1,0 0-1,0 0 0,0-1 0,1 1 0,-1 0 1,0 0-1,0 0 0,0 0 0,0 0 0,0 0 1,0 0-1,0 0 0,1 0 0,-1 0 1,0 0-1,0 0 0,0 0 0,0 0 0,0 0 1,0 0-1,1 0 0,-1 0 0,0 0 0,0 0 1,0 0-1,0 1 0,16 1-417,15 7-480,9 7-2438,0-2-3891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4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14187,'0'0'2657,"0"0"-1489,0 0-904,0 0 40,0 0 200,0 0-504,0 0 0,2 2-112,3-2-1176,0 2-1569,-3-2-4248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4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92 105 12899,'0'0'1655,"0"0"-910,0 0-606,0 0 2,0 0 249,0 0-22,-14 20-28,-46 68 99,57-83-389,1 1 0,-1 0 0,1 0 0,0 0 0,1 0 0,-1 0 0,1 0 0,0 1 0,1-1 0,-1 0 0,1 1 0,1-1 0,0 8 0,1 8 161,-1-8-187,1 0 0,0 0 0,2 0 0,-1 0 0,2 0 0,-1-1 0,2 0 0,0 0 0,1 0 0,0-1 0,0 0 0,2-1 0,-1 1 0,1-1 0,1-1 0,0 0 0,1 0 0,0-1 0,0 0 0,1-1 0,0-1 0,0 0 0,1 0 0,0-1 0,0-1 0,0 0 0,1-1 0,-1 0 0,20 2 0,-20-4-21,1-1 1,-1-1-1,1 0 1,-1-1-1,1 0 1,-1-1-1,0-1 1,0 0-1,0-1 1,20-8-1,-19 5 12,-1-1-1,1-1 0,-1 0 1,0-1-1,-1 0 1,0 0-1,-1-2 0,16-19 1,-16 17 42,0 0 0,-1-1 0,-1 0 0,-1-1 1,0 0-1,-1 0 0,0 0 0,-1-1 0,-1 0 1,-1 0-1,0 0 0,-2-1 0,0 1 0,0-1 1,-2 0-1,-3-29 0,2 39-30,-1 0 0,0 0 1,-1 0-1,0 0 0,0 0 0,-1 0 1,0 1-1,0-1 0,-1 1 1,1 0-1,-2 0 0,1 1 0,-1 0 1,0 0-1,0 0 0,-1 1 0,0 0 1,0 0-1,0 0 0,0 1 0,-13-5 1,2 1-8,0 1 0,0 0 1,-1 2-1,0 0 0,0 1 1,0 1-1,0 1 0,-28 1 1,40 1-64,1 0 0,0 0-1,0 1 1,0 0 0,0 1 0,0-1 0,0 1 0,0 0 0,0 1 0,0-1-1,1 1 1,0 0 0,-1 0 0,1 1 0,0 0 0,1 0 0,-1 0 0,1 0-1,-1 1 1,1 0 0,1 0 0,-7 10 0,4-3-399,1 0 0,0 0 0,1 1-1,0-1 1,1 1 0,0 0 0,1 0 0,1 1 0,0 22 0,1 11-4693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18 159 10458,'0'0'3414,"0"0"-2495,0 0-811,0 0-34,-2 22 34,-1-3-40,-9 112 548,11-117-552,1 0-1,1-1 0,0 1 1,1-1-1,0 0 0,1 1 1,1-1-1,8 21 0,-7-25-40,1 1 0,-1-1 0,1-1 0,1 1 0,0-1 0,0 0-1,0-1 1,1 1 0,0-2 0,1 1 0,-1-1 0,1 0-1,0-1 1,1 0 0,-1 0 0,1-1 0,0-1 0,16 5-1,-14-6 48,1 0 0,-1-1 0,1-1 0,-1 1 0,1-2 0,-1 0 0,1 0 0,-1-2-1,0 1 1,0-1 0,0-1 0,0 0 0,0-1 0,-1 0 0,16-10 0,-5 1-22,-2-1 1,1-1-1,-2 0 0,0-2 1,-1 0-1,-1-1 1,25-35-1,-34 43 33,-1-1-1,0 0 1,0 0-1,-1-1 1,-1 1 0,0-1-1,-1 0 1,0-1-1,-1 1 1,-1-1-1,0 1 1,-1-1 0,0 0-1,-1 1 1,-3-28-1,1 34-40,-1 0 0,0 0 0,0 0 0,0 0 0,-1 0 0,0 1 0,0 0 0,0 0 0,-1 0 0,0 0 0,0 1 0,-1 0 0,1 0 0,-1 0 0,0 1 0,-1 0 0,1 0 0,-1 0 0,-8-3-1,-4-1 14,1 1 0,-1 0-1,-1 2 1,1 0-1,-1 1 1,-21-2-1,14 4-67,0 0 0,0 2 0,-52 6 0,70-5-49,1 1 0,-1 0-1,1 0 1,-1 1 0,1 0-1,0 1 1,0 0-1,0 0 1,0 0 0,1 1-1,0 0 1,0 1 0,0 0-1,1 0 1,-10 12 0,12-13-75,1 1 1,0-1 0,0 1 0,1 0 0,-1 0-1,1 0 1,1 0 0,-1 1 0,1-1 0,0 0-1,1 1 1,-1 8 0,7 45-3919,8-17-3162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38 9250,'0'0'1591,"0"0"-643,0 0-13,0 0 41,0 0-200,-4-5 22,3 4-872,-24-25 1404,25 26-1303,-1-1 1,0 1-1,1-1 0,-1 1 1,0-1-1,1 1 1,-1 0-1,0-1 1,0 1-1,1 0 1,-1-1-1,0 1 0,0 0 1,0 0-1,1 0 1,-1 0-1,0 0 1,0 0-1,0 0 1,0 0-1,1 0 1,-1 0-1,0 1 0,0-1 1,0 0-1,1 0 1,-1 1-1,0-1 1,0 0-1,1 1 1,-1-1-1,0 1 0,1-1 1,-1 1-1,1-1 1,-1 1-1,0 0 1,1-1-1,-1 1 1,1 0-1,0-1 1,-1 1-1,1 0 0,-1 0 1,1-1-1,0 2 1,-6 14-16,1-1 0,0 1 0,1 0 1,1 0-1,1 1 0,-1 17 0,4 108-1,1-76 38,7 73 114,49 254-1,3 10 32,-59-351-194,-2-37-6,0 0-1,1 0 0,1 0 0,0 0 1,7 21-1,-5-67-6743,-4 7-2127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321 103 4537,'0'0'9794,"0"0"-6680,0 0-2259,0 0-299,0 0-172,-23-17 120,-71-48-217,91 63-280,-1-1 0,1 1 0,-1 0-1,0 0 1,0 0 0,0 1 0,0-1 0,0 1 0,0 0 0,0 0 0,0 0-1,-1 1 1,1-1 0,0 1 0,0 0 0,-1 1 0,1-1 0,0 1 0,0-1-1,-1 1 1,1 0 0,0 1 0,0-1 0,0 1 0,1 0 0,-1 0 0,0 0-1,1 0 1,-1 1 0,1-1 0,-1 1 0,1 0 0,-4 5 0,0 1-18,0 1 0,0 1 0,1-1 0,1 1 0,0 0 0,0 1 0,1-1 0,-5 23 0,5-13 5,0 0 1,2 0-1,0 0 1,1 0-1,1 0 1,1 0-1,4 22 0,-3-36-15,-1 0 0,1-1 0,0 1 0,1 0 0,0-1 0,0 0 0,0 1 0,1-1 0,0 0-1,8 9 1,-8-11-6,-1-1 0,1 0 0,0 0-1,0 0 1,0-1 0,1 1 0,-1-1-1,1 0 1,-1 0 0,1-1 0,0 1-1,0-1 1,0 0 0,-1 0 0,1-1-1,0 0 1,5 0 0,-5 0 22,0-1 1,0 0-1,0 0 1,0-1-1,0 1 1,-1-1-1,1 0 1,-1 0-1,1-1 1,-1 0 0,0 1-1,0-1 1,0-1-1,-1 1 1,1 0-1,-1-1 1,1 0-1,-1 0 1,0 0-1,-1 0 1,4-6-1,7-13 4,-2 0 0,16-45 0,-22 56 16,-6 22-2,1-1-1,1 1 1,-1 0 0,4 15-1,0 7 53,33 687 717,-37-719-821,0 0 1,0 0-1,0 0 1,0 1-1,0-1 1,0 0-1,0 0 1,0 0-1,0 0 0,0 1 1,0-1-1,0 0 1,0 0-1,0 0 1,0 0-1,0 1 1,0-1-1,0 0 1,0 0-1,0 0 1,0 0-1,0 1 1,0-1-1,0 0 1,0 0-1,1 0 1,-1 0-1,0 0 1,0 1-1,0-1 1,0 0-1,0 0 1,0 0-1,1 0 1,-1 0-1,0 0 0,0 0 1,0 0-1,0 0 1,1 1-1,-1-1 1,0 0-1,0 0 1,0 0-1,0 0 1,1 0-1,-1 0 1,0 0-1,0 0 1,0 0-1,0 0 1,1 0-1,-1 0 1,0-1-1,0 1 1,0 0-1,0 0 1,1 0-1,-1 0 1,0 0-1,0 0 1,0 0-1,0 0 0,9-10-5118,1-8-6434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5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11426,'0'0'2061,"0"0"-1032,0 0-642,0 0 596,0 0 204,0 0-305,20-1-169,150-3 229,-119 5-1160,89-4 1518,-120 0-3380,1 0 0,30-9-1,-28 6-8417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6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12659,'0'0'3491,"0"0"-2207,0 0-881,0 0-227,0 0 208,0 0 46,19 18-74,130 116 251,-86-75-498,-4 1 0,-2 4 1,60 85-1,-116-148-167,17 20-838,0-18-3470,-10-5-323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6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0 5521,'0'0'5993,"0"0"-3891,0 0-1488,0 0 487,0 0 236,-24 20-411,-76 67-211,71-58-436,1 0-1,1 2 0,2 1 0,-35 57 1,33-47-112,7-11-20,-19 38 1,34-59-201,0 1 1,1-1 0,1 1 0,-1 0-1,2 0 1,0 0 0,0 0-1,0 12 1,44-26-5108,-17-8-1418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7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11242,'0'0'2825,"0"0"-1865,0 0-504,0 0 481,139 5 103,-95-5-664,1 0-368,-6 0 336,-4 0-216,-8 0 32,-7 0-80,-10 0-80,-6 0-48,-4 0-664,0 0-2233,-17 0-3136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37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5841,'0'0'7050,"0"0"-5090,0 0-520,0 0 81,144 2-409,-90-8-320,-2-3-312,-3 2-40,-9 3-280,-11 2-152,-11 2 104,-8 0-112,-8 0-8,-2 4-352,0 16-744,-5-2-1216,-10-5-11707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47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21 2721,'0'0'2617,"0"0"-964,0 0-610,0 0 121,0 0 280,-18-4 5084,38-1-6521,0 1 0,0 1-1,0 0 1,1 2 0,-1 0-1,31 4 1,-38-2 5,-8-1-13,-1 0-1,1 1 1,0 0-1,-1 0 1,1 0 0,-1 1-1,0 0 1,1-1-1,-1 1 1,0 1 0,0-1-1,0 1 1,0 0 0,-1-1-1,1 2 1,-1-1-1,0 0 1,1 1 0,-2-1-1,1 1 1,0 0-1,-1 0 1,1 0 0,-1 0-1,-1 0 1,1 1-1,0-1 1,1 9 0,-2-7 1,1 0 1,-1 1 0,-1-1 0,1 0 0,-1 1 0,0-1 0,-1 0-1,1 1 1,-1-1 0,0 0 0,-1 0 0,0 1 0,0-1-1,0 0 1,0-1 0,-1 1 0,0 0 0,-1-1 0,1 1 0,-7 6-1,-54 46-46,59-54 44,0 0 0,0-1-1,0 0 1,-1 0 0,1-1-1,-1 1 1,1-1 0,-1 0 0,0-1-1,0 1 1,0-1 0,-7 0-1,12-5-55,0-1 0,1 1 0,-1-1-1,1 0 1,0 1 0,0-1 0,1 0-1,0-5 1,2 6 10,-1 0 0,0 0 0,1 0 0,0 1 0,0-1 0,0 0 1,0 1-1,0 0 0,1 0 0,-1 0 0,1 0 0,0 1 0,0-1 0,0 1 0,0 0 0,1 0 0,-1 1 0,0-1 0,1 1 0,0 0 0,5-1 0,0 0 20,-1 0 0,1 1-1,0 0 1,0 1 0,0 0 0,0 1-1,0 0 1,0 0 0,13 4 0,-14-1 51,-1 0 0,1 0 0,0 1 0,-1 0 0,0 0 0,0 1 0,-1 0 0,0 1 0,0-1 0,0 1 1,-1 1-1,0-1 0,0 1 0,-1 0 0,0 1 0,0-1 0,-1 1 0,4 10 0,0 2 144,-2 0 0,0 1 0,-1 0 0,-1 0 0,-1 0 0,0 40 0,-4-51-117,0 0 1,0-1-1,-1 1 1,-1-1-1,0 1 1,0-1 0,-1 0-1,0 0 1,-1 0-1,0-1 1,0 0-1,-1 0 1,-1 0 0,1-1-1,-1 0 1,-1 0-1,1 0 1,-2-1-1,1 0 1,-1-1 0,-10 6-1,7-4-29,0-1 0,-1 0-1,0-1 1,-1-1 0,1 0 0,-1-1-1,0 0 1,0-1 0,0-1 0,-1 0-1,1-1 1,0 0 0,-1-1-1,1-1 1,-22-4 0,30 4-13,1-1 0,-1 0 0,1 0 0,0-1 0,0 0 0,0 0 0,0 0 0,1 0 0,-1-1 0,1 1 0,0-1 0,0-1-1,0 1 1,1 0 0,-1-1 0,1 0 0,0 1 0,0-1 0,-2-6 0,4 7-182,-1 0 0,0 0 0,1 0 1,0 0-1,0-1 0,0 1 0,0 0 0,1 0 0,0-1 0,-1 1 0,2 0 0,-1-1 0,0 1 0,1 0 0,0-1 0,0 1 0,0 0 1,1 0-1,-1 0 0,1 0 0,0 0 0,0 0 0,0 1 0,6-7 0,16-15-5203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48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26 195 11482,'0'0'1430,"0"0"-880,0 0 60,0 0 209,-5 24-331,-13 75-161,17-95-304,0 0-1,1 0 1,-1 0-1,1 0 1,0 1-1,1-1 1,-1 0 0,1 0-1,-1 0 1,1 0-1,1 0 1,-1 0 0,0 0-1,1 0 1,0-1-1,0 1 1,0 0-1,0-1 1,1 0 0,-1 1-1,1-1 1,0 0-1,0 0 1,0-1-1,0 1 1,1-1 0,-1 1-1,1-1 1,-1 0-1,1 0 1,6 2-1,4 0 76,-1 0-1,1-1 0,-1-1 0,1 0 0,0 0 0,0-2 0,14 0 0,-22 0-65,0-1 0,-1 0-1,1 0 1,-1-1 0,1 1 0,-1-1-1,1 0 1,-1-1 0,0 1 0,0-1 0,0 0-1,0 0 1,-1-1 0,1 1 0,-1-1-1,0 0 1,0 0 0,0-1 0,0 1-1,-1-1 1,0 0 0,0 0 0,0 0 0,-1 0-1,0 0 1,0-1 0,0 1 0,1-7-1,2-7 3,0 0 0,-2 0-1,0-1 1,-2 0 0,0 1 0,-1-1-1,-3-20 1,1 28-27,0 0-1,-1 1 1,-1-1 0,1 1-1,-2 0 1,0 0 0,0 1-1,-1 0 1,-13-19 0,16 26-1,1 0 1,-1 0-1,0 0 1,0 0-1,0 0 1,-1 1 0,1 0-1,0-1 1,-1 1-1,1 1 1,-1-1 0,0 0-1,-7-1 1,8 2-6,0 1 0,0 0 0,0 0 1,0 0-1,0 1 0,0-1 0,0 1 0,0 0 1,0-1-1,0 1 0,0 1 0,0-1 0,0 0 1,1 1-1,-1-1 0,1 1 0,-1 0 0,1 0 1,-1 0-1,-2 4 0,-11 10 14,0 0-1,2 2 1,0-1 0,-20 36-1,28-42-19,1 0-1,0 1 0,0-1 1,1 1-1,0 0 0,1 1 0,1-1 1,0 0-1,1 1 0,-1 15 1,2-25 4,1 0 0,-1 0 0,1 0 0,-1 0 1,1 0-1,0 0 0,0-1 0,0 1 0,1 0 1,-1 0-1,0-1 0,1 1 0,0-1 0,0 1 1,0-1-1,0 0 0,0 0 0,2 2 0,2 0 2,-1 0-1,1-1 1,0 0-1,0 0 1,0 0-1,0-1 1,12 4 0,6-2-38,0 0 1,0-1 0,36-2 0,122-1-211,-178 0 269,-1 1 0,1-1 1,-1 1-1,1-1 0,-1 1 1,1 0-1,-1 1 0,0-1 1,1 0-1,-1 1 0,0 0 1,0 0-1,0 0 0,0 0 0,0 0 1,-1 1-1,1-1 0,-1 1 1,1 0-1,-1-1 0,0 1 1,0 0-1,0 0 0,0 1 0,-1-1 1,0 0-1,1 1 0,-1-1 1,0 0-1,0 1 0,0 5 1,3 14 183,-2 0 1,0 0-1,-3 44 1,1-35-89,-16 167 819,0-2-2989,18-182-1577,8-11-5120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48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16716,'0'0'1968,"0"0"-1184,0 0-440,0 0 288,0 0-344,0 0-288,0 0-112,12 36-720,-2-32-888,-5-4-4497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49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8386,'0'0'4506,"0"0"-3003,0 0-708,0 0-314,16-15-247,56-43-141,-66 54-88,1 1 0,0 0 0,0 1 0,0-1 0,0 2 0,1-1 0,-1 0-1,0 1 1,1 1 0,-1-1 0,1 1 0,-1 1 0,1-1 0,10 3 0,8-1-2,-15 0 40,0-1 0,-1 2 0,1-1-1,0 1 1,-1 1 0,0 0-1,0 0 1,0 1 0,-1 1-1,1-1 1,-1 1 0,0 1-1,-1 0 1,0 0 0,0 1 0,0 0-1,9 13 1,-13-16-18,0 0 1,-1 1-1,1-1 1,-1 1-1,-1-1 1,1 1-1,-1 0 1,0 0-1,0 0 0,0 0 1,-1 0-1,0 0 1,-1 1-1,1-1 1,-1 0-1,0 1 1,-1-1-1,1 0 1,-1 0-1,0 1 0,-1-1 1,0 0-1,0 0 1,0 0-1,0-1 1,-1 1-1,0 0 1,-1-1-1,1 0 1,-1 0-1,-7 8 0,-2 0 0,0-1 0,-1 0-1,0-1 1,-1 0 0,-20 10-1,26-16-17,1 0-1,-1-1 0,0-1 1,0 0-1,0 0 0,0 0 1,-1-1-1,1-1 0,-1 1 1,1-2-1,-18 0 0,26 0-6,1 0-1,-1 0 0,1-1 0,-1 1 0,1 0 0,-1-1 0,1 1 0,0 0 0,-1-1 0,1 1 0,0 0 0,-1-1 0,1 1 0,0-1 0,0 1 1,-1-1-1,1 1 0,0-1 0,0 1 0,0-1 0,-1 1 0,1-1 0,0 1 0,0-1 0,0 1 0,0-1 0,0 1 0,0-1 0,0 1 0,0-1 0,0 1 1,1-1-1,-1 1 0,0-1 0,0 1 0,0-1 0,0 1 0,1-1 0,10-22-268,-5 17 155,1-1 1,1 1-1,-1 1 0,1-1 1,0 1-1,0 1 0,1-1 1,-1 1-1,1 1 0,0 0 1,18-4-1,-2 2 25,0 1 1,0 1-1,34 1 0,-48 3 161,1 1-1,-1 0 1,1 0 0,-1 1-1,0 1 1,0 0-1,0 1 1,-1 0 0,0 0-1,0 1 1,0 0-1,0 1 1,-1 0 0,0 0-1,-1 1 1,14 16 0,-17-18 12,1 0 1,-1 1 0,0 0 0,0 0-1,-1 0 1,0 0 0,0 1 0,-1-1-1,0 1 1,0 0 0,-1 0 0,0 0 0,-1 1-1,1-1 1,-2 0 0,1 1 0,-1-1-1,0 0 1,-1 1 0,0-1 0,0 0-1,-1 0 1,0 0 0,-4 11 0,1-10-75,-1 0 1,0 0 0,0-1-1,-1 0 1,0 0 0,0-1-1,-1 0 1,0 0-1,0 0 1,0-1 0,-1 0-1,0-1 1,-13 5-1,5-1-13,-1-2 0,0 0-1,0-2 1,0 0 0,-1 0-1,-29 1 1,37-4 44,-1-2 0,0 0-1,0 0 1,0-1 0,-18-4-1,28 5-89,0-1 0,0 1 0,0-1 0,1 0 1,-1 0-1,0 0 0,1 0 0,-1 0 0,0 0 0,1 0 0,-1 0 0,1-1 0,0 1 0,-1 0 0,1-1 0,0 0 0,-2-2 0,3 2-140,-1 0 0,0-1 0,1 1 0,0 0 0,0-1 1,0 1-1,0 0 0,0-1 0,0 1 0,0 0 0,1-1 0,-1 1 0,1 0 0,0-1 0,-1 1 1,1 0-1,0 0 0,2-3 0,16-21-6095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28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7434,'0'0'2930,"0"0"-1439,0 0-578,0 0 103,0 0 39,0 0-379,3-2-330,-1 0-285,0 0 0,1 1 0,-1-1 0,1 1 0,-1 0 0,1 0 0,0 0 0,-1 0 0,1 0 0,0 0 0,0 1 0,0 0 0,5-1 0,48 2 458,-27 0-341,643-13 1198,-663 12-1488,-6 0 126,1 0 1,-1 0-1,1 0 0,0-1 1,-1 1-1,1-1 0,-1 0 1,1 0-1,4-2 0,-7 2-218,0 0-1,0-1 1,0 1 0,0-1-1,0 1 1,0-1 0,0 1-1,0-1 1,0 1-1,-1-1 1,1 0 0,-1 0-1,1 1 1,-1-1-1,0 0 1,0 0 0,0 1-1,0-1 1,0 0-1,0-3 1,0-13-6161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49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8226,'0'0'5505,"0"0"-4873,0 0-496,0 0 544,0 0 216,0 0-592,169 0 137,-120 0-377,-7 0-8,-7 0-56,-13 0-544,-12 0-1161,-10 0-663,-15-5-1961,-10-1-2161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50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 5281,'0'0'2685,"0"0"-696,0 0-882,0 0-120,-24 6-245,-79 20-135,100-25-566,0-1 0,0 1 0,0 0 0,0 0 0,0 0 0,0 1 0,0-1 0,0 1 0,0-1 0,0 1 1,1 0-1,-1 0 0,1 0 0,-1 1 0,1-1 0,0 1 0,0-1 0,0 1 0,0-1 0,0 1 1,1 0-1,-1 0 0,1 0 0,0 0 0,0 0 0,0 0 0,0 1 0,0-1 0,1 0 0,0 0 1,-1 1-1,1-1 0,0 0 0,1 0 0,-1 1 0,0-1 0,2 3 0,-1-3-23,0 0-1,0-1 0,0 1 1,1-1-1,-1 1 0,1-1 1,-1 0-1,1 0 1,0 0-1,0 0 0,0 0 1,0 0-1,0 0 1,1 0-1,-1-1 0,1 1 1,3 1-1,56 25 102,-37-17-17,10 5-75,114 59 1190,-132-65-1005,-1 1-1,-1 0 1,1 1-1,-2 1 0,0 0 1,18 21-1,-29-30-180,0-1 0,0 1 0,0 0 0,-1-1-1,0 1 1,0 1 0,0-1 0,0 0 0,0 0 0,-1 1-1,0-1 1,0 1 0,0-1 0,-1 1 0,1 0 0,-1-1-1,0 1 1,0-1 0,-2 7 0,1-6-13,-1 0-1,0 0 1,-1-1-1,1 1 1,-1-1 0,0 1-1,0-1 1,0 0 0,-1 0-1,1-1 1,-1 1 0,0-1-1,0 1 1,-7 3-1,-6 3 3,-1-1 0,0-1 0,0 0 0,0-2 0,-1 0 0,0-1 0,-36 5-1,16-6-11,0-1 0,-69-5 0,108 2-23,0 0-1,-1 0 1,1 0-1,0 0 1,-1 0-1,1 0 0,0 0 1,0 0-1,-1 0 1,1-1-1,0 1 1,0 0-1,-1 0 1,1 0-1,0 0 0,0 0 1,-1-1-1,1 1 1,0 0-1,0 0 1,0 0-1,-1-1 0,1 1 1,0 0-1,0 0 1,0 0-1,0-1 1,-1 1-1,1 0 0,0-1 1,0 1-1,0 0 1,0 0-1,0-1 1,0 1-1,0 0 1,0-1-1,0 1 0,0 0 1,0 0-1,0-1 1,0 1-1,0 0 1,0 0-1,0-1 0,0 1 1,0 0-1,1-1 1,-1 1-1,0 0 1,0 0-1,0-1 0,0 1 1,1 0-1,-1 0 1,0 0-1,0-1 1,0 1-1,1 0 0,-1 0 1,0 0-1,0 0 1,1-1-1,-1 1 1,0 0-1,0 0 1,1 0-1,-1 0 0,1 0 1,55-36-4603,-41 27 2857,29-17-4739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50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25 169 10338,'0'0'1555,"0"0"-899,0 0-484,0 0 119,0 0 225,0 0-312,8 21-34,1-1-83,1 1 1,13 21-1,-21-40-63,0 1 0,1-1 0,-1 1-1,1-1 1,-1 0 0,1 0-1,0 0 1,-1 0 0,1 0 0,0-1-1,0 1 1,1-1 0,-1 0-1,0 0 1,0 0 0,6 1 0,50-2 719,-36-1-363,-18 1-314,0 0 0,1-1 0,-1 1 0,0-1 0,0 0 0,0 0 0,1-1 0,-1 1 0,-1-1 0,1 0 0,0-1 0,0 1-1,-1-1 1,1 0 0,-1 0 0,0 0 0,0-1 0,0 1 0,0-1 0,-1 0 0,0 0 0,1 0 0,-1-1 0,2-4 0,-1 0 55,0 0 0,-1 0 0,0-1-1,-1 1 1,0-1 0,0 1 0,-1-1 0,0 0 0,-1 0 0,0 1 0,0-1 0,-3-14 0,2 20-96,0-1-1,0 0 1,0 0-1,0 1 1,-1-1 0,0 1-1,0-1 1,0 1-1,-1 0 1,0-1-1,1 1 1,-1 1 0,0-1-1,-1 0 1,1 1-1,-1 0 1,0-1 0,0 2-1,0-1 1,0 0-1,0 1 1,0-1-1,-1 1 1,1 1 0,-1-1-1,-7-1 1,6 1-37,-1 1 1,0 1-1,0-1 1,0 1-1,0 0 0,1 1 1,-1-1-1,0 1 1,0 1-1,1-1 1,-1 1-1,1 1 0,-1-1 1,1 1-1,0 0 1,0 0-1,0 1 1,-9 7-1,1 1-477,1 1-1,0 0 0,1 1 1,1 0-1,0 1 1,1 1-1,-10 19 0,3 2-5051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50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 1 11803,'0'0'2456,"0"0"-480,-123 184-607,44-70-17,-23 28-560,8-11-504,10-18 80,18-19-352,24-32 88,4 0-104,4-2-40,14-20-232,13-18-376,7-22-504,15-4-712,9-23-4170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51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1 12427,'0'0'2301,"-4"20"-1128,-4 30-640,-7 28 812,-5 102 0,19-158-1294,1 0 0,1 0 0,1 0 0,1-1 0,1 1 0,7 22 0,-9-37-43,1 0 0,0-1 0,0 0 0,0 1 0,1-1 0,0 0 0,0-1 0,1 1 0,0-1 0,0 0 0,0 0 0,0 0 0,1-1 0,-1 0 0,1 0 0,1 0 0,-1-1 0,0 0 0,1 0 0,-1-1 0,1 1 1,13 1-1,-3-1-7,0-1 1,0 0-1,-1-2 1,1 0-1,0-1 1,0 0-1,0-2 1,0 0-1,-1 0 1,0-2-1,0 0 1,0-1-1,0-1 1,19-11-1,-26 13 24,0 0 0,0-1 0,-1 0 0,0 0 0,0-1 0,0 0-1,-1-1 1,0 1 0,-1-1 0,0-1 0,0 1 0,0-1 0,-1 0 0,-1-1 0,0 1 0,0-1 0,-1 0 0,0 1-1,0-1 1,-1-1 0,0 1 0,-1 0 0,-1 0 0,0-16 0,0 21-2,-1 1 0,1-1 0,-1 1 0,0-1 0,-1 1 0,1-1 0,-1 1 0,0 0 0,0 0 0,0 0 0,-1 0 0,1 0 0,-1 0 0,0 1 0,0-1 0,-4-3 0,0 2-8,1 0 0,-1 1 0,0 0 0,0 0 0,0 0 1,-1 1-1,1 0 0,-13-3 0,-11 0-3,1 2 0,-1 1 0,-54 0 0,84 3-11,-56 4-472,0 3 0,0 1 0,1 4 0,1 1 0,-61 24 0,58-19-1404,-51 15-7005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5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36 8058,'0'0'2755,"0"0"-941,0 0-327,0 0-75,0 0-317,0 0-576,0-6-87,-2-13-41,-2 8-14,4 11-364,-1 0-1,1 0 1,0 0 0,-1 0 0,1 0-1,0 0 1,0 0 0,-1 0-1,1 0 1,0 0 0,-1 0-1,1 0 1,0 0 0,0 0 0,-1 0-1,1 1 1,0-1 0,-1 0-1,1 0 1,0 0 0,0 0-1,-1 0 1,1 1 0,0-1 0,0 0-1,0 0 1,-1 0 0,1 1-1,0-1 1,0 0 0,0 0-1,0 1 1,-1-1 0,1 0 0,0 0-1,0 1 1,0-1 0,-4 10 12,0 0 0,1 1 0,0-1 1,0 0-1,1 1 0,1-1 0,0 1 1,0 0-1,1 0 0,2 18 0,-1 0-54,6 140 73,46 256 1,-13-151-49,28 434 53,-66-684-39,-2-16-10,0-1 0,1 1 0,0 0 0,0-1 0,1 1 1,0 0-1,0-1 0,1 0 0,5 11 0,-4-17-3,0 1 0,1-1 0,-1 0 0,1 0 0,0 0 0,-1-1 0,1 1 1,-1-1-1,1 0 0,0-1 0,8-1 0,1 2 41,999-1 66,-472-50 233,-329 23-219,552-34 13,5 31-120,-226 10 105,354 8-139,-203 7-2,-2-37-76,-489 27 13,219 12 0,-175 4 85,-247 0-117,1 0 0,-1 0 0,1-1 0,-1 1-1,1 0 1,-1 0 0,1-1 0,-1 1 0,1 0 0,-1-1-1,1 1 1,-1 0 0,0-1 0,1 1 0,-1 0 0,0-1-1,1 1 1,-1-1 0,0 1 0,0-1 0,1 1 0,-1-1-1,0 1 1,0-1 0,0 1 0,0-1 0,1 1 0,-1-1-1,0 1 1,0-1 0,0 1 0,0-1 0,0 1-1,0-1 1,-1 1 0,1-1 0,0 1 0,0-1 0,0 0-1,0 1 1,-1 0 0,1-1 0,0 1 0,0-1 0,-1 1-1,0-1 1,-7-10-6770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5:5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5777,'0'0'1215,"0"0"-229,0 0 629,0 0-43,0 0-494,0 0-401,0 0-660,-1 0-1,1 0 1,0 0-1,0 0 1,-1 0-1,1 0 1,0 0 0,0 0-1,-1-1 1,1 1-1,0 0 1,0 0-1,-1 1 1,1-1 0,0 0-1,0 0 1,-1 0-1,1 0 1,0 0-1,0 0 1,-1 0-1,1 0 1,0 0 0,0 1-1,-1-1 1,1 0-1,0 0 1,0 0-1,0 0 1,-1 1 0,1-1-1,0 0 1,0 0-1,0 0 1,0 1-1,0-1 1,0 0-1,-1 0 1,1 1 0,0-1-1,0 0 1,0 0-1,0 1 1,0-1-1,0 0 1,0 0 0,0 1-1,0-1 1,0 0-1,0 0 1,0 1-1,0-1 1,0 0-1,0 1 1,0-1 0,1 0-1,-1 0 1,0 0-1,0 1 1,0-1-1,1 0 1,10 361 3518,34 175-2952,-23-302-308,-2-32 66,7 106 836,-24-282-485,-1-20-674,-2-18-1962,0-6-2621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1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6849,'0'0'2460,"0"0"-796,0 0-565,0 0-80,0 0-92,0 0-879,0 0 0,0 0 1,-1-1-1,1 1 1,0 0-1,0 0 0,0 0 1,0 0-1,-1 0 1,1 0-1,0 0 0,0 0 1,0 0-1,0 0 0,-1 0 1,1 1-1,0-1 1,0 0-1,0 0 0,0 0 1,-1 0-1,1 0 1,0 0-1,0 0 0,0 0 1,0 0-1,0 0 0,-1 1 1,1-1-1,0 0 1,0 0-1,0 0 0,0 0 1,0 0-1,0 1 0,0-1 1,0 0-1,0 0 1,0 0-1,0 0 0,0 1 1,-1-1-1,1 0 1,0 0-1,0 0 0,0 0 1,0 1-1,0-1 0,1 0 1,-1 0-1,0 0 1,0 0-1,0 1 0,0-1 1,0 0-1,0 0 1,0 61-309,2 245 1063,6-102-5031,-8-187-1998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2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5569,'0'0'1102,"0"0"-462,0 0 169,23 1 233,0-1-769,-6 0-94,-1 1 0,1 0 0,-1 1 0,0 1 0,1 1 0,27 9 0,-15-2 201,113 47 1476,-129-52-1739,0 1-1,-1 1 1,0-1 0,0 2-1,-1 0 1,0 0-1,-1 1 1,14 16 0,-21-21-95,1-1 0,-1 1 0,0 0 1,0 0-1,-1 1 0,1-1 0,-1 0 0,0 1 1,-1 0-1,1-1 0,-1 1 0,0 0 0,-1 0 1,1 0-1,-1-1 0,0 1 0,-2 10 1,0-8-13,0 0 1,-1-1-1,0 1 1,-1-1-1,1 0 1,-2 0-1,1 0 1,-1 0-1,1-1 1,-2 1 0,-7 6-1,-10 8 9,-1-2-1,-1-1 1,-1-1-1,0-1 1,-42 18-1,50-25 9,11-5-50,-1 0 0,0 0 0,0-1 0,0 0 1,0 0-1,0-1 0,0 0 0,-11 1 0,30-11-3361,5-2-1135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2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99 285 7634,'0'0'1116,"0"0"-412,0 0 10,12 21 184,39 65 29,-48-83-877,-1 0 0,1 0 0,0-1 0,0 0 0,0 1-1,0-1 1,0 0 0,0 0 0,0 0 0,1-1 0,-1 1 0,1-1 0,-1 0 0,1 0-1,0 0 1,-1 0 0,1-1 0,0 1 0,0-1 0,4 0 0,-3-1 41,1 1 1,-1-1-1,0 0 1,0 0 0,1 0-1,-1-1 1,0 1 0,-1-1-1,1-1 1,8-4-1,-7 2 26,-1-1 0,0 0 0,0 0 0,-1 0 0,1-1 0,-1 1 0,-1-1 0,1 0 0,-1 0 0,0 0 0,-1-1 0,0 1 0,0-1 0,-1 1 0,0-1-1,0 0 1,0-12 0,-1 10-104,0-1 1,0 0-1,-1 0 0,0 0 0,-1 1 0,0-1 0,-1 0 0,0 1 0,0 0 0,-1 0 0,-1 0 0,-5-9 0,3 9-6,0 0-1,0 1 0,-1 1 0,0-1 0,0 1 0,-1 1 0,0-1 1,0 1-1,-1 1 0,0 0 0,0 0 0,-1 1 0,1 1 0,-1-1 1,0 2-1,0-1 0,-1 2 0,1-1 0,-24 0 0,32 3-8,0 0-1,0 0 1,0 1-1,0-1 1,0 1 0,0 0-1,0 0 1,0 0-1,0 0 1,1 1-1,-1-1 1,0 1 0,1-1-1,-1 1 1,1 0-1,-4 4 1,2-1-4,-1 0 0,1 0-1,0 1 1,1 0 0,0-1 0,0 1 0,-4 9 0,2 3-6,-1 0 0,2 0 0,1 1 1,-3 32-1,5-42 8,1-1 0,0 1 1,1-1-1,0 1 0,0-1 0,0 0 0,1 0 1,0 1-1,1-1 0,0 0 0,0-1 1,6 10-1,-6-12 2,1-1 0,-1 1 1,1-1-1,0 0 0,0-1 0,0 1 1,1-1-1,-1 1 0,1-1 0,0-1 1,0 1-1,0-1 0,0 0 0,0 0 1,1 0-1,-1-1 0,1 1 0,-1-2 1,11 2-1,-9-1 5,0-1 1,0 0 0,0 0-1,0 0 1,0-1 0,0 0-1,0 0 1,0-1 0,0 0-1,0 0 1,0 0 0,-1-1-1,1 0 1,8-6 0,-9 4-22,0-1 0,0 0 1,0 0-1,0 0 1,-1-1-1,0 0 1,-1 0-1,1 0 1,-2 0-1,1-1 1,-1 0-1,3-8 0,10-67-168,-13 59 243,-1 20 24,-1 6 42,2 17-116,1-1 0,0 1 0,2-1 0,0 0-1,14 25 1,-18-37-27,1 0 0,1 0 0,-1 0-1,1 0 1,0-1 0,0 0 0,1 0 0,0 0-1,-1 0 1,2-1 0,-1 0 0,0 0 0,1 0 0,0-1-1,0 0 1,0 0 0,0 0 0,0-1 0,8 3-1,-10-5-192,-1 1 0,0-1 1,0 0-1,0 0 0,0 0 0,0 0 0,0-1 0,0 1 0,0-1 0,0 0 0,0 0 0,0 0 0,0 0 0,0 0 0,0-1 0,-1 1 0,1-1 1,0 0-1,-1 0 0,4-3 0,18-25-6050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29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9114,'0'0'1515,"0"0"-656,0 0-220,0 0-297,0 0-27,5 24 221,72 310 2277,-41-159-1746,-8 3 0,7 232-1,-34-378-1006,-1-10-38,0 0 1,2 1-1,1-1 1,0 0 0,8 24-1,-10-44-51,0 0 0,0 0 0,0 0-1,0 0 1,0 0 0,0 0 0,0 0-1,1 0 1,-1-1 0,1 1 0,-1 0 0,1-1-1,-1 0 1,1 1 0,0-1 0,0 0 0,0 0-1,0 0 1,0 0 0,3 1 0,2 0-852,-1-1 0,0-1 1,1 1-1,-1-1 0,11-1 1,-12 1-199,20-2-9040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 9570,'0'0'1840,"0"23"-721,0-4-1055,-1 36 883,2 0 0,3-1 1,18 95-1,-41-348-1003,19 185 12,-1 1 11,1 0 0,1 0 1,0-1-1,1 1 0,4-15 1,-5 25 24,-1 1 0,1-1-1,1 0 1,-1 1 0,0-1 0,1 1 0,-1-1 0,1 1 0,0 0 0,-1-1 0,1 1 0,0 0 0,1 0 0,-1 0 0,0 1-1,0-1 1,1 1 0,-1-1 0,1 1 0,0 0 0,-1-1 0,1 2 0,0-1 0,-1 0 0,1 0 0,0 1 0,0-1 0,0 1-1,5 0 1,-4 0 10,-1 0 0,1 0-1,-1 1 1,1-1 0,-1 1-1,0 0 1,1 0 0,-1 0-1,0 0 1,1 0 0,-1 1 0,0-1-1,0 1 1,0 0 0,5 4-1,-3 0 23,0 0 0,-1 0 0,1 0-1,-1 0 1,0 1 0,4 10 0,25 69 83,-27-64-50,2-1 1,1 0-1,0 0 1,19 30 0,-24-46-51,-1 0 1,2 0 0,-1 0 0,0-1 0,1 1-1,0-1 1,0 0 0,1 0 0,-1-1 0,1 0-1,-1 0 1,1 0 0,0 0 0,0-1 0,0 0 0,1 0-1,-1-1 1,0 0 0,1 0 0,9 0 0,-10-1-1,1 0 1,0 0 0,-1-1 0,1 1 0,-1-2 0,0 1 0,1-1 0,-1 0 0,0 0 0,0-1 0,0 1 0,0-1-1,-1-1 1,1 1 0,-1-1 0,0 0 0,0 0 0,8-9 0,-7 6 7,-1 0 0,0 0 0,-1-1-1,0 0 1,0 0 0,0 0 0,-1 0 0,-1 0 0,1 0 0,-1-1 0,-1 0 0,1 1-1,-1-16 1,0 17 38,-1-1 0,0 1 0,0-1 0,-1 1 0,0 0 0,-1-1 0,1 1 0,-1 0 0,-1 0 0,-2-8 0,2 11-19,0 0 0,0 0 0,0 1-1,-1-1 1,1 0 0,-1 1 0,1 0 0,-1 0-1,0 0 1,-1 1 0,1-1 0,0 1 0,-1 0-1,1 0 1,-1 0 0,-7-1 0,5 1-33,0 0 1,-1 1-1,1-1 1,-1 1-1,1 1 1,-1 0-1,1 0 1,-1 0-1,1 1 0,-1 0 1,1 0-1,-1 1 1,1 0-1,0 0 1,0 1-1,0 0 1,0 0-1,1 1 1,-1 0-1,1 0 0,0 0 1,0 1-1,0 0 1,-5 6-1,3-2-1,1-1 1,0 2-1,0-1 0,1 1 0,1 0 0,-1 1 0,2-1 0,0 1 1,0 0-1,0 0 0,2 0 0,-1 0 0,2 1 0,-1-1 0,1 15 1,1-23-10,-1 0 0,1-1 0,0 1 0,0 0 1,1-1-1,-1 1 0,0-1 0,1 1 0,0 0 1,0-1-1,-1 1 0,1-1 0,1 0 0,-1 1 1,0-1-1,3 4 0,-1-4 2,0-1 0,-1 0 0,1 1 0,0-1 0,0 0 0,0 0 0,0-1 0,0 1 0,0 0 0,0-1 0,0 0 0,1 0 0,-1 0 0,3-1 0,2 1-29,-1 0-1,0-1 1,1 0 0,-1-1-1,0 1 1,0-1 0,0-1 0,0 1-1,0-1 1,12-8 0,-1-1-137,-2-1 1,24-22 0,-19 16 132,-20 18 52,0 0 1,-1 0 0,1 0 0,0 0 0,0 0 0,0 1 0,0-1-1,0 0 1,0 1 0,1-1 0,-1 1 0,0-1 0,0 1 0,0-1-1,0 1 1,1 0 0,-1 0 0,0-1 0,0 1 0,1 0 0,-1 0 0,0 0-1,0 0 1,1 1 0,-1-1 0,0 0 0,0 0 0,1 1 0,-1-1-1,0 1 1,0-1 0,0 1 0,0 0 0,0-1 0,0 1 0,2 1-1,2 4 120,-1-1 0,0 1 0,0-1-1,0 1 1,5 12 0,6 9 97,-10-20-319,-1-1 0,1-1 1,1 1-1,-1-1 1,1 0-1,0 0 0,0 0 1,0-1-1,1 0 1,-1 0-1,1-1 0,0 0 1,0 0-1,0-1 1,1 1-1,-1-2 0,1 1 1,-1-1-1,1 0 0,14 0 1,13-1-4141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89 9114,'0'0'4729,"0"0"-3395,0 0-988,0 0 38,0 0 349,0 0-225,-15 22-388,-2 1-86,9-13-14,0 1 1,1-1-1,0 1 0,1 1 0,0-1 1,0 1-1,2 0 0,-1 1 1,2-1-1,-4 17 0,1 1 130,2 1 1,1 0-1,2 0 0,0 0 0,2 0 1,10 57-1,-8-76-129,0 1 0,1-1-1,0 0 1,1-1 0,0 1 0,1-1 0,0 0 0,13 16 0,-13-20-21,0-1 0,0 1 0,1-1 1,0 0-1,0-1 0,1 0 0,0 0 1,0 0-1,0-1 0,0 0 0,1-1 1,-1 0-1,11 2 0,-6-1 4,0-2-1,0 0 1,1-1-1,-1 0 1,1-1-1,-1 0 1,1-2 0,-1 1-1,1-1 1,-1-1-1,25-9 1,-22 6 5,1-2 1,-1 0 0,0-1-1,-1-1 1,0-1-1,-1 0 1,0 0-1,16-18 1,-13 11-1,-1-1 0,-1 0-1,-1-1 1,-1-1 0,0 0 0,-2-1 0,0-1-1,-2 1 1,0-1 0,-2-1 0,-1 0-1,0 0 1,2-33 0,-6 37-6,-1 0 0,-1 0-1,-1 0 1,-1-1 0,-8-36 0,8 48 2,-1 1 0,0 0 0,-1 0 0,0 1 0,0-1 0,0 1 0,-1 0 0,0 0 0,-1 0 0,1 0 0,-1 1 0,-1 0 0,1 0-1,-1 1 1,0 0 0,-9-5 0,14 8 8,0 1 0,-1-1 0,1 1 0,-1 0 0,1 0-1,-1 0 1,0 0 0,1 0 0,-1 0 0,0 1 0,0 0-1,1-1 1,-1 1 0,0 0 0,0 0 0,-5 1 0,7 0-13,-1-1 1,0 1-1,1 0 1,-1 0-1,1 0 0,-1 0 1,1 1-1,-1-1 1,1 0-1,0 0 1,0 1-1,0-1 1,0 1-1,0-1 1,0 1-1,0 0 1,0-1-1,0 1 0,0 2 1,-2 10-20,0-1 0,1 1 0,1 0-1,0-1 1,2 21 0,-1-18 38,1 19 10,1 0-1,2 0 0,2 0 0,1-1 1,2 0-1,1 0 0,1-1 1,2-1-1,2 0 0,0 0 0,2-2 1,2 0-1,1-1 0,1-1 0,46 48 1,-60-69-29,1 0 1,0 0 0,1-1-1,-1 0 1,1 0 0,0-1 0,1-1-1,-1 1 1,13 3 0,-5-4-144,0-1 1,0 0-1,0-1 1,30-1-1,1-1-2293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6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6977,'0'0'2156,"0"0"-1081,0 0-402,0 0 359,0 0-114,0 0-241,40 0 2393,312-4-2683,-349 6-2369,-9 3 939,-10 3-682,-9-2-2756,-1-3-1757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7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5737,'0'0'1618,"0"0"-695,0 0-238,0 0 520,0 0-168,0 0-378,-13 13-347,-40 42-99,52-54-190,0-1-1,0 1 1,1 0 0,-1 0-1,0 0 1,0 0-1,1-1 1,-1 1-1,0 0 1,1 0 0,-1 0-1,1 0 1,-1 1-1,1-1 1,0 0-1,-1 0 1,1 0 0,0 0-1,0 0 1,0 0-1,-1 1 1,1-1 0,1 0-1,-1 0 1,0 0-1,0 0 1,0 0-1,1 1 1,-1-1 0,0 0-1,1 0 1,-1 0-1,1 0 1,-1 0-1,1 0 1,0 0 0,-1 0-1,2 1 1,2 0-13,-1 1 0,1-1 0,-1 0 0,1 0 0,0 0 0,0 0 1,5 1-1,-2-1 15,35 13 41,1-2 0,85 14-1,-78-18 16,0 1 0,62 23 1,-99-27-24,1-1 0,-1 2 0,1 0 0,-2 1 0,1 0 0,-1 0 1,0 2-1,-1-1 0,0 1 0,-1 1 0,0 0 0,10 15 0,-15-19 36,-1 0 0,-1 0-1,1 1 1,-1-1 0,-1 1-1,1-1 1,-1 1-1,0 0 1,-1 0 0,1 8-1,-2-12-73,0 1-1,0-1 0,0 0 1,0 0-1,-1 1 0,0-1 1,0 0-1,0 0 0,0 0 1,-1 0-1,1 0 1,-1 0-1,0 0 0,0 0 1,-1-1-1,1 1 0,-1-1 1,1 0-1,-1 0 0,-4 4 1,-5 2-1,-1-1 0,0 0 0,0-1 1,-1 0-1,0-1 0,0-1 0,0 0 1,-1-1-1,-21 3 0,-6-1 43,-1-2-1,-45-2 1,75-2-56,0-1 1,0 0-1,-1-1 0,1 0 1,0-1-1,0 0 0,1-1 1,-1-1-1,1 0 0,0-1 0,0 0 1,1-1-1,0 0 0,0 0 1,0-1-1,1-1 0,-12-12 1,21 20-42,1 1 0,-1 0 0,1-1 0,-1 1 0,1-1 1,-1 1-1,1-1 0,-1 1 0,1-1 0,0 1 1,-1-1-1,1 1 0,0-1 0,-1 0 0,1 1 1,0-1-1,0 1 0,-1-1 0,1 0 0,0 1 1,0-1-1,0 0 0,0 1 0,0-1 0,0 0 1,0 1-1,0-1 0,0 0 0,0 1 0,1-1 0,-1 0 1,0 1-1,0-1 0,0 1 0,1-1 0,-1 0 1,0 1-1,1-1 0,-1 1 0,1-1 0,-1 1 1,1-1-1,-1 1 0,1-1 0,32-8-3351,-18 7 1386,12-7-5931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40 114 9026,'0'0'1212,"0"0"-542,0 0-449,0 0 319,0 0 138,-6 22-129,-15 69-33,21-88-495,0 0-1,0 0 1,0-1-1,0 1 0,1 0 1,-1 0-1,1 0 1,0-1-1,0 1 1,0 0-1,0-1 0,0 1 1,0-1-1,1 1 1,0-1-1,-1 0 1,1 1-1,0-1 0,0 0 1,0 0-1,0 0 1,0-1-1,1 1 1,-1 0-1,0-1 0,5 2 1,2 1 11,-1 0 1,1-1-1,0 0 0,0-1 0,14 3 1,-14-4 43,-1 0 1,1 0-1,0-1 1,-1 0-1,1-1 1,-1 0 0,1 0-1,-1 0 1,1-1-1,-1-1 1,0 1-1,0-1 1,0-1 0,0 0-1,8-5 1,-10 5 38,0-1 0,-1 0 0,1-1 1,-1 1-1,0-1 0,0 0 0,-1 0 1,1-1-1,-2 1 0,1-1 0,-1 0 1,0 0-1,0 0 0,0-1 0,-1 1 1,-1-1-1,2-10 0,-1 10-3,-1-1 1,0 0-1,-1 1 1,0-1-1,0 0 0,-1 1 1,0-1-1,-3-13 0,2 19-88,1-1 1,-1 0-1,0 1 0,0-1 0,0 1 0,0 0 0,-1 0 0,1 0 0,-1 0 0,0 0 1,0 0-1,0 1 0,0-1 0,0 1 0,-1 0 0,1 0 0,-1 0 0,1 1 0,-1-1 1,-7-1-1,4 0-37,0 1 0,0 0 1,0 1-1,-1 0 0,1 0 1,-1 1-1,1-1 1,-1 2-1,1-1 0,-1 1 1,1 0-1,0 1 0,-1-1 1,1 1-1,-10 5 0,8-2-283,0 0 0,1 0 0,0 1-1,0 0 1,0 1 0,0 0 0,1 0 0,1 0-1,-1 1 1,-8 13 0,-12 22-3174,8-5-3245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7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21 9010,'0'0'1222,"-3"21"-226,2-15-933,-4 28 1062,-2 63 0,7-85-925,0 1 0,1 0 0,1-1 0,0 1-1,0-1 1,1 0 0,1 0 0,0 0 0,1 0 0,7 13-1,-4-13-152,0 0-1,1 0 1,1-1-1,0 0 1,0-1-1,1 0 1,0 0-1,1-1 1,0-1-1,22 12 1,-24-15-26,1 0-1,-1-1 1,1-1 0,0 1-1,0-2 1,1 1 0,-1-2-1,0 1 1,1-2 0,-1 1-1,1-2 1,-1 1 0,0-2-1,15-2 1,-17 1 44,-1 0 0,1-1 1,-1 0-1,0 0 0,0 0 0,-1-1 0,1 0 1,-1-1-1,0 0 0,0 0 0,-1 0 0,0-1 1,0 0-1,-1 0 0,1 0 0,-1-1 1,-1 0-1,0 0 0,0 0 0,4-13 0,-1 1 109,-1 0 0,-1-1-1,-1 1 1,-1-1-1,0 0 1,-2 0-1,-2-38 1,0 53-145,0-1 0,-1 1 0,1-1 1,-1 1-1,-1 0 0,1 0 0,-1 0 1,0 0-1,0 0 0,-1 1 0,0-1 1,0 1-1,0 0 0,-1 0 0,1 0 0,-1 1 1,0 0-1,-1 0 0,1 0 0,-1 0 1,1 1-1,-1 0 0,0 0 0,0 1 0,-1 0 1,1 0-1,0 0 0,-1 1 0,1 0 1,-1 0-1,0 0 0,1 1 0,-1 0 1,1 0-1,-1 1 0,1 0 0,-1 0 0,1 0 1,-1 1-1,1 0 0,0 1 0,0-1 1,0 1-1,0 0 0,0 0 0,0 1 0,-8 7 1,6-3-252,0 0 0,1 1 0,0 0 0,0 0 0,1 0 0,0 1 0,1 0 0,0 0 0,0 1 0,1-1 0,1 1 0,0 0 0,0 0 0,-2 22 0,2 6-4319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8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17068,'0'0'1960,"0"0"-1664,0 0-296,0 0-248,0 0 240,0 0-368,0 0-2417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8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12139,'0'0'1544,"0"0"-1017,0 0-282,-7 21 242,-2 1-344,-1 2 73,1 1 0,0 0 0,-8 49 0,16-66-105,0 0 1,1 0 0,0 1 0,0-1-1,0 0 1,1 0 0,2 9-1,-2-14-77,1 0 0,-1 1 0,0-1-1,1 0 1,0 0 0,0-1-1,0 1 1,0 0 0,0-1 0,1 1-1,-1-1 1,1 1 0,-1-1 0,1 0-1,0 0 1,0-1 0,0 1 0,0 0-1,4 0 1,13 6 28,1-1 1,1-1-1,-1-1 1,1-1-1,33 2 0,111-4 251,-161-2-507,0 0-1,0-1 1,-1 1 0,1-1-1,0 0 1,0 0 0,-1-1-1,1 0 1,-1 1 0,1-2 0,-1 1-1,0 0 1,0-1 0,0 0-1,0 0 1,0 0 0,-1 0-1,1-1 1,-1 1 0,0-1 0,0 0-1,4-7 1,7-16-7972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8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10418,'0'0'1849,"0"0"-801,0 0 104,-3 153 961,8-93-969,8 7-240,1 2-496,-1-3-280,-1-6 72,0-8-184,1-15-16,-1-8 0,1-11-176,1-11-192,9-7-560,-6-16-2041,0-8-5025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9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15 11682,'0'0'1195,"0"0"-696,0 0-363,0 0 354,22 2 610,307 10 1729,-230-13-2409,-99 1-418,0 0 0,0 0 0,-1 0 0,1-1 0,0 1 1,0 0-1,0 0 0,0 0 0,0-1 0,0 1 1,0 0-1,-1 0 0,1 0 0,0-1 0,0 1 0,0 0 1,0 0-1,0-1 0,0 1 0,0 0 0,0 0 1,0-1-1,0 1 0,0 0 0,1 0 0,-1 0 0,0-1 1,0 1-1,0 0 0,0 0 0,0-1 0,0 1 1,0 0-1,1 0 0,-1 0 0,0 0 0,0-1 0,0 1 1,0 0-1,1 0 0,-1 0 0,0 0 0,0 0 0,0-1 1,1 1-1,-25-8-105,-6 3 71,0 2 0,-1 1 0,1 1 0,-1 2-1,1 1 1,0 1 0,0 1 0,0 2 0,0 1 0,1 2 0,0 1 0,1 1 0,-31 16-1,56-25 30,-1 1 0,0-1 0,1 1 0,0 0 0,-1 0 0,1 0 0,1 0 0,-1 0 0,0 1 0,-2 4 0,4-7 5,1 0 0,-1 0 1,1 0-1,-1 0 0,1 0 0,0 0 1,-1 0-1,1 0 0,0 1 0,0-1 1,0 0-1,0 0 0,0 0 0,0 0 1,0 0-1,0 0 0,1 0 1,-1 0-1,0 0 0,1 0 0,-1 0 1,0 0-1,1 0 0,-1 0 0,1 0 1,0 0-1,-1 0 0,1 0 0,0 0 1,-1-1-1,1 1 0,0 0 0,0 0 1,0-1-1,0 1 0,0-1 0,0 1 1,0-1-1,0 1 0,0-1 0,0 0 1,0 1-1,0-1 0,1 0 1,50 15 126,58 10 1,-58-15-21,63 21 0,-84-21 30,-1 2-1,0 1 1,55 32 0,-78-40-113,0-1 1,-1 1 0,1 0-1,-1 1 1,0-1 0,-1 1-1,1 0 1,-1 1 0,0-1-1,-1 1 1,1 0 0,-1 0-1,-1 1 1,1-1 0,-1 1-1,-1-1 1,0 1 0,0 0-1,0 0 1,-1 0 0,1 9 0,-3-11-6,0 0 1,0-1-1,0 0 1,-1 1-1,0-1 1,0 0-1,0 0 1,-1 0 0,1 0-1,-1 0 1,0-1-1,-1 1 1,1-1-1,-1 0 1,0 0 0,0 0-1,0 0 1,0-1-1,-1 1 1,0-1-1,-8 4 1,2-1-12,-1 0 0,-1 0 0,1-1 0,-1 0 0,0-1 0,0-1 0,0 0 0,-14 1 0,13-3 25,0 0 1,0-1 0,0-1-1,1 0 1,-1-1-1,0 0 1,1-1 0,-15-6-1,23 8-135,1-1 0,-1-1 0,1 1 0,0-1 0,0 0 0,0 0 0,0 0 0,0 0 0,0-1 0,-4-6 0,5 6-321,1 0 0,-1 0-1,1 0 1,0 0 0,1-1-1,-1 1 1,1-1 0,0 1 0,0-1-1,0 0 1,0 1 0,1-10 0,0-6-7824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2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6369,'0'0'2857,"0"0"-1223,0 0-665,0 0 3,0 0-71,0 0-376,6-2-73,48-10 299,0 3-1,0 1 1,76 1-1,-110 6-731,10-1-3,-10 0 8,-1 1 1,0 1-1,1 0 1,23 5-1,-41-4-20,0 0-1,0 0 0,-1 0 0,1 0 0,0 0 0,-1 0 0,1 0 0,-1 1 0,1-1 0,-1 0 0,0 1 0,1 0 0,-1-1 0,0 1 0,0 0 0,0-1 0,0 1 0,-1 0 0,1 0 1,0 0-1,-1 0 0,1 0 0,-1 0 0,0 0 0,0 0 0,1 0 0,-1 0 0,-1 0 0,1 0 0,0 0 0,0-1 0,-2 5 0,2 1 5,-2-1 0,1 1 0,-1 0-1,0-1 1,0 1 0,0-1 0,-1 0-1,-5 8 1,-31 33 8,-2-3 1,-3-1-1,0-2 0,-63 43 0,37-29 18,68-54-35,-7 6-1,0-1 1,1 2-1,0-1 0,0 1 0,0 0 1,1 1-1,0 0 0,1 0 0,0 0 1,-7 16-1,12-23-47,30-2 38,54-25 67,-62 18 31,0 0 1,36-6 0,-37 10-13,1 1 0,-1 1 0,1 0 0,0 2 0,-1 0 1,1 2-1,-1 0 0,0 1 0,0 1 0,0 1 0,-1 1 0,0 1 1,34 18-1,-53-26-75,8 4 32,-1 0 0,1 0 1,0-1-1,14 4 0,-20-6-47,1-1 1,-1 1 0,1-1 0,-1 0-1,1 0 1,-1 0 0,1 0 0,-1 0-1,0 0 1,1-1 0,-1 1 0,1-1 0,-1 0-1,0 0 1,1 0 0,-1 0 0,0 0-1,0 0 1,0-1 0,0 1 0,0-1-1,3-2 1,9-14-1198,-1 0 0,21-38-1,-10 8-5676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09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56 10626,'0'0'2211,"0"0"-858,0 0-670,0 0 870,0 0-198,0 0-843,-5-9-265,4 8-244,0-2 2,0 0 0,-1 0 1,0 1-1,1-1 0,-1 0 0,0 1 0,0-1 0,-1 1 0,1 0 0,0 0 0,-1 0 0,1 0 0,-1 0 0,0 0 0,0 1 0,0-1 0,0 1 0,0 0 0,0 0 1,0 0-1,0 0 0,0 0 0,0 1 0,0 0 0,-1-1 0,-2 1 0,-2 0-7,1 0 0,-1 1 1,1 0-1,-1 0 0,1 0 0,0 1 1,-1 0-1,1 0 0,0 1 0,0 0 0,-10 6 1,13-6-2,0 0 1,1 0 0,-1 1-1,1-1 1,0 1 0,0 0-1,0 0 1,0 0 0,1 0-1,0 0 1,-1 0 0,2 1-1,-1-1 1,0 1 0,1 0-1,0-1 1,0 1 0,0 0-1,0 6 1,1-7 2,-1 0 1,1 0-1,0 0 0,0 0 0,0 0 1,0 0-1,0 0 0,1-1 1,0 1-1,0 0 0,0 0 0,0 0 1,1-1-1,0 1 0,-1-1 1,1 1-1,0-1 0,1 0 1,2 5-1,-1-5 2,1-1 0,-1 1 0,1-1 0,-1 0 0,1 0 0,0 0 0,-1 0 0,1-1 0,0 0 0,0 0 0,0 0 0,0-1 0,0 0 0,10 0 0,-6 0 2,1 0 1,0-1-1,-1 0 1,1 0-1,-1-1 0,0-1 1,0 1-1,0-1 0,0-1 1,0 0-1,0 0 1,-1-1-1,0 0 0,0 0 1,0-1-1,-1 0 0,1 0 1,-1-1-1,-1 0 1,11-14-1,-10 11 14,10-12 5,-17 22-14,0 1-1,0-1 1,0 0 0,0 0-1,0 0 1,0 1 0,1-1-1,-1 0 1,0 0 0,0 0-1,0 1 1,0-1 0,0 0-1,0 0 1,0 0 0,1 0-1,-1 1 1,0-1 0,0 0-1,0 0 1,0 0 0,1 0-1,-1 0 1,0 0 0,0 0-1,0 1 1,1-1 0,-1 0 0,0 0-1,0 0 1,0 0 0,1 0-1,-1 0 1,0 0 0,0 0-1,0 0 1,1 0 0,-1 0-1,0 0 1,0 0 0,0 0-1,1 0 1,-1-1 0,0 1-1,0 0 1,0 0 0,1 0-1,-1 0 1,0 0 0,0 0-1,0 0 1,0-1 0,1 1-1,-1 0 1,0 0 0,0 0-1,0 0 1,0-1 0,0 1-1,0 0 1,0 0 0,1 0-1,-1-1 1,0 1 0,0 0 0,0 0-1,0-1 1,63 649 1108,-56-625-1379,-7-23 219,1 0-1,-1 1 1,0-1 0,1 0 0,-1 1 0,0-1 0,1 0 0,-1 0 0,0 1-1,1-1 1,-1 0 0,1 0 0,-1 0 0,0 1 0,1-1 0,-1 0-1,1 0 1,-1 0 0,1 0 0,-1 0 0,0 0 0,1 0 0,-1 0-1,1 0 1,-1 0 0,1 0 0,-1 0 0,1 0 0,-1-1 0,0 1-1,1 0 1,-1 0 0,1 0 0,-1-1 0,0 1 0,1 0 0,-1 0-1,0-1 1,1 1 0,-1 0 0,0-1 0,0 1 0,1 0 0,-1-1 0,0 1-1,0-1 1,1 1 0,-1 0 0,0-1 0,0 1 0,0-1 0,10-17-3777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0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15107,'0'0'2761,"0"0"-2193,0 0-248,0 0-312,0 0 512,0 0 8,0 0-520,143 40 96,-106-29-104,0 2-8,-5-2-128,1-2 80,1-4-632,-7-3-1336,-7-2-5314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12083,'0'0'3032,"0"0"-1944,0 0-944,0 0 857,0 0-249,0 136-256,0-74-56,7 5-192,3 0 232,5-5-112,2-4-288,0-9 104,-2-9-184,2-12-184,6-16-536,-4-8-1048,1-4-2305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0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104 145 12067,'0'0'1251,"0"0"-643,0 0-296,-7 20 663,-1 0-567,2-8-212,2 0 0,-1 0 0,2 0 0,0 0-1,0 1 1,1 0 0,0-1 0,1 19 0,1-15-91,0 1 0,1-1 0,1 1 0,0-1 0,7 22 0,-8-34-92,1 1 0,0-1 1,0 0-1,0 1 0,0-1 1,1 0-1,-1 0 0,1-1 0,0 1 1,0-1-1,1 1 0,-1-1 1,1 0-1,0 0 0,-1 0 1,1-1-1,1 1 0,-1-1 1,0 0-1,0 0 0,1-1 1,-1 1-1,8 0 0,-6 0-4,0-1-1,-1-1 0,1 1 1,0-1-1,0 0 0,-1 0 1,1-1-1,0 0 1,0 0-1,-1 0 0,1 0 1,-1-1-1,1 0 0,-1 0 1,0-1-1,0 0 0,6-3 1,-4 0-19,0 0 0,-1 0 0,0 0 0,0-1 0,0 0 0,-1 0 0,0 0 0,0-1 0,-1 0 0,5-9 0,0-7 13,-1 0 0,-1 0 0,-2 0 0,0-1 0,-1 0 0,-1 0 1,-1-26-1,-2 41 2,0 1 0,-1-1 0,0 1 1,0-1-1,-1 1 0,-1 0 0,1 0 1,-1 0-1,-1 0 0,0 0 0,0 1 1,-6-9-1,7 12-10,-1 1 1,0-1-1,0 1 1,-1 0-1,1 0 1,-1 1-1,0-1 1,0 1-1,0 0 1,0 0-1,-1 1 1,1-1-1,-1 1 1,0 0-1,1 1 1,-1 0-1,0 0 0,0 0 1,0 0-1,-7 1 1,5 0 8,0 0 0,-1 1 1,1-1-1,0 2 0,0-1 0,0 1 0,0 1 0,0 0 1,0 0-1,0 0 0,1 1 0,-1 0 0,-12 9 1,9-4-488,1 1 1,0 0-1,0 1 1,1 0-1,0 1 1,1-1 0,-9 17-1,1 4-4374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1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14 140 10178,'0'0'1346,"-2"20"-341,-1 2-872,-1 12 946,-1 48-1,5-73-932,1 0-1,-1 0 0,1 1 0,1-1 0,0 0 0,0 0 0,1 0 0,0 0 1,0-1-1,1 1 0,5 9 0,-2-9-104,0-1-1,0 0 1,1 0 0,-1 0 0,2-1 0,-1 0-1,1-1 1,0 0 0,0 0 0,1-1 0,0 0-1,0-1 1,0 0 0,0 0 0,1-1 0,-1-1 0,1 0-1,0 0 1,0-1 0,0 0 0,0-1 0,0 0-1,21-4 1,-22 2 22,0 0-1,0-1 1,0 0 0,0 0-1,0-1 1,-1-1-1,0 0 1,0 0 0,0 0-1,-1-1 1,1-1-1,-2 1 1,1-1 0,-1-1-1,0 1 1,0-1 0,-1 0-1,0-1 1,0 0-1,-1 0 1,0 0 0,-1 0-1,0-1 1,0 0-1,2-13 1,-3 10 0,0 0 0,-2-1-1,0 1 1,0 0 0,-1-1 0,-1 1-1,0 0 1,0-1 0,-2 1 0,0 0-1,0 0 1,-1 1 0,-1-1 0,-6-12-1,7 17-26,-1-1-1,0 1 0,-1 0 1,0 1-1,0-1 1,-1 1-1,1 1 0,-2-1 1,1 1-1,-1 0 1,0 1-1,0 0 0,0 0 1,-1 0-1,1 1 1,-1 1-1,0 0 0,-1 0 1,1 0-1,-13-1 0,6 2-442,1 0-1,-1 1 0,1 1 0,-1 0 0,-30 5 1,39-4-52,-1 1 0,1 1 0,0-1 0,0 1 0,0 0 0,0 1 0,0 0 0,0 0 0,1 0 0,0 1 0,0 0 0,0 0 0,-8 10 0,1 1-9737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1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20 121 9250,'0'0'1040,"0"0"-520,0 0-300,0 0 362,22 15 178,73 43-192,-91-56-470,1 1-1,-1-1 0,1 0 1,0 0-1,-1-1 1,1 1-1,0-1 0,0 0 1,0 0-1,0-1 1,0 1-1,0-1 0,0 0 1,0-1-1,0 1 1,0-1-1,0 0 0,0 0 1,0 0-1,-1-1 1,1 0-1,0 0 0,-1 0 1,6-4-1,-6 3 54,0 0 0,0-1 0,-1 1 0,1-1 0,-1 0 0,0 0 0,0-1 0,0 1 0,-1 0 0,1-1 0,-1 0 0,0 1 0,-1-1 0,1 0 0,-1 0 0,0 0 0,0 0 0,0 0 0,-1-7 0,1 5-18,-1 0 1,-1-1 0,1 1 0,-1 0 0,0 0-1,-4-13 1,4 18-106,-1 0 0,1 0 0,0-1 0,-1 1 0,1 0 0,-1 1 0,0-1 0,0 0 0,1 0 0,-1 1-1,0-1 1,0 1 0,-1 0 0,1-1 0,0 1 0,0 0 0,-1 0 0,1 0 0,-1 1 0,1-1 0,0 1 0,-1-1 0,-3 1 0,-3-1-103,0 0 0,1 0 0,-1 1 0,0 1 0,0-1 0,0 2 0,1-1 1,-1 1-1,0 0 0,1 1 0,-1 0 0,1 0 0,0 1 0,-8 5 0,5-2-223,1 1-1,-1 0 0,2 1 0,-1 0 0,1 0 0,0 1 0,1 0 1,-13 21-1,5-3-4031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1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0 14443,'0'0'1903,"0"0"-1059,-6 21-65,-19 50 758,-58 119-1,51-134-1282,18-32-238,1 0 1,1 0-1,-15 43 1,26-66 133,1 3-1004,8-8-625,56-54-4174,-32 23-359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2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 4305,'0'0'6795,"0"0"-3993,0 0-1695,-6 20-149,1 0-744,-5 11 216,3 0 1,0 0 0,-2 39 0,8-64-415,1 0 1,0 0-1,0 0 0,1 0 1,-1 0-1,1-1 1,1 1-1,-1 0 0,1 0 1,0-1-1,4 8 0,-4-10-10,0 0-1,1-1 1,0 1-1,-1 0 0,1-1 1,0 1-1,0-1 0,0 0 1,0 0-1,1 0 1,-1-1-1,1 1 0,-1-1 1,1 0-1,-1 0 0,1 0 1,0 0-1,-1-1 1,6 1-1,8 1 0,0-1 1,1 0-1,-1-2 1,0 0-1,1-1 0,-1 0 1,0-2-1,17-5 1,-28 8 58,0-1 0,0-1 1,-1 1-1,1-1 0,-1 0 1,1 0-1,-1 0 1,0-1-1,0 0 0,-1 0 1,1 0-1,-1-1 1,0 1-1,0-1 0,0 0 1,-1 0-1,0 0 0,0-1 1,0 1-1,0-1 1,-1 0-1,0 1 0,0-1 1,-1 0-1,0 0 1,1-7-1,-1 6-1,-1 0 0,1 0 0,-1 0 0,-1 0 0,0 0-1,0 1 1,0-1 0,0 0 0,-1 0 0,-1 1 0,-5-13 0,6 15-62,-1 1-1,0-1 1,0 1 0,0-1-1,0 1 1,0 0 0,-1 0-1,1 1 1,-1-1 0,0 1-1,0 0 1,0 0 0,0 0-1,0 0 1,-1 1 0,1-1-1,0 1 1,-1 0-1,-6 0 1,-2-1-54,0 1-1,0 0 1,0 1-1,1 1 1,-1 0 0,0 1-1,0 0 1,1 1-1,-1 0 1,1 1 0,0 0-1,0 1 1,0 0-1,1 1 1,0 1-1,0 0 1,-19 15 0,-82 78-4442,68-57-3610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4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32 9522,'0'0'1978,"0"0"-869,0 0-403,0 0-142,0 0 33,0 0-200,11-15 964,-2 11-1338,1 1 0,0 1-1,-1-1 1,1 2 0,0-1-1,0 1 1,0 1 0,0 0 0,0 0-1,15 3 1,-17-2-17,0 0 0,-1 1 0,1 0 0,-1 0 0,0 1 0,0 0 0,0 0 0,0 0 0,0 1 0,0 0 0,-1 1 0,0-1 0,0 1 0,6 7 0,-9-8-4,1 0-1,-1 1 1,0 0-1,-1 0 1,1-1-1,-1 2 1,0-1-1,0 0 0,-1 0 1,1 1-1,-1-1 1,-1 0-1,1 1 1,-1-1-1,1 1 1,-2 0-1,1-1 1,0 1-1,-1-1 1,-3 9-1,1-5 10,0 0 0,0 0-1,-1 0 1,-1-1 0,1 1 0,-2-1-1,1-1 1,-1 1 0,0-1 0,-14 13 0,17-16-8,0-1 0,-1 0 0,0 0 1,1 0-1,-1 0 0,0-1 1,-1 1-1,1-1 0,0 0 1,-1 0-1,1-1 0,-1 1 0,1-1 1,-1 0-1,0 0 0,-8 0 1,13-2-20,-1 1 1,0-1 0,1 1-1,-1-1 1,1 1 0,-1-1-1,1 0 1,-1 1-1,1-1 1,-1 0 0,1 1-1,0-1 1,-1 0 0,1 0-1,0 1 1,0-1 0,-1 0-1,1 0 1,0 1 0,0-1-1,0 0 1,0 0 0,0 0-1,0 1 1,0-3 0,0-28-991,1 24 694,-2 5 269,1 0 0,1 0 0,-1 0 0,0 0 0,0 1 0,1-1 0,-1 0 0,1 0 0,-1 0 0,1 0 0,0 0 0,0 1 0,0-1 0,0 0 0,0 1 0,0-1 0,0 0 0,1 1 0,-1 0 0,1-1 1,-1 1-1,1 0 0,-1 0 0,1 0 0,0 0 0,-1 0 0,1 0 0,0 0 0,0 0 0,0 1 0,0-1 0,0 1 0,2-1 0,0 1 49,-1-1 0,1 1 0,-1 0 1,1 1-1,-1-1 0,1 1 0,0-1 0,-1 1 1,0 0-1,1 0 0,-1 0 0,1 1 1,-1-1-1,0 1 0,0 0 0,0 0 0,5 5 1,4 3 158,-1 1-1,0 0 1,-1 1 0,0 1 0,-1-1 0,-1 1 0,0 1 0,0 0 0,-2 0 0,0 0 0,0 1-1,-1 0 1,-1 0 0,0 0 0,-1 0 0,-1 1 0,-1-1 0,0 1 0,-1 18 0,-1-30-124,0 0 1,1 0 0,-1 0-1,-1 0 1,1-1 0,0 1-1,-1 0 1,0 0 0,0-1-1,0 1 1,0-1 0,-1 0-1,1 0 1,-1 1 0,0-2-1,-5 5 1,2-2 8,-1-1-1,1 0 1,-1 0-1,0-1 1,0 0 0,0 0-1,-1-1 1,-10 3 0,2-2-10,-1-1 0,1 0 0,-1-1 0,1-1 0,-1-1 1,0 0-1,-29-7 0,32 4-36,0-1 0,1 0 0,0-1 0,0 0 0,0-2 0,1 1 0,0-1 0,0-1 0,1 0 0,-14-15 0,25 24-31,-1 0-1,1-1 1,-1 1-1,1 0 1,-1-1-1,1 1 1,0-1-1,-1 1 1,1-1 0,0 1-1,-1-1 1,1 1-1,0-1 1,0 1-1,0-1 1,-1 1 0,1-1-1,0 1 1,0-1-1,0 0 1,0 1-1,0-1 1,0 1-1,0-1 1,0 1 0,0-1-1,0 0 1,0 1-1,1-2 1,15-5-801,35 7-861,-41 1 1112,42-2-2616,-2-3-2180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6345,'0'0'6002,"0"0"-5266,0 0-376,0 0 552,0 0 432,0 0-367,156-9-673,-119 9 48,0 0-352,-2 0 64,-8 0-16,-5-2-48,-9 2 0,-13-2-592,0 2-1721,0-2-495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3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237 343 10058,'0'0'1631,"0"0"-499,0 0-83,0 0 227,0 0-496,0 0-509,-8 9-36,-2 5-86,0 0 1,1 1 0,0 0 0,2 0 0,-1 1 0,2 0 0,0 1 0,-5 23 0,6-12-39,1-1 0,1 1 0,2-1 1,0 1-1,2 0 0,1 0 0,2-1 0,0 1 0,2-1 0,1 0 0,1-1 1,1 0-1,1 0 0,15 26 0,-16-35-88,1-1 0,1 1 0,0-2 0,1 0 0,1 0 0,0-1 0,1 0 0,1-1 0,0-1 0,0 0 0,1-2 0,1 1 0,0-2 0,0 0 0,1-1 0,0-1 0,0-1 0,1 0 0,0-1 0,35 3 0,-26-5-24,1-2 0,-1-1 0,1-2 0,-1-1 0,0-1 1,0-1-1,0-1 0,39-15 0,-47 13 5,-1 0 0,-1-1 0,1-1 0,-1-1-1,-1-1 1,0 0 0,-1-1 0,0-1 0,-1 0 0,-1-1 0,0-1 0,15-21 0,-21 22 4,0 0 0,-1 0 1,0-1-1,-1 0 1,-1 0-1,-1 0 1,0-1-1,-1 1 1,1-25-1,-2 11 18,-2-1 0,-1 0 0,-1 0 0,-9-39 0,3 33 5,-3 0 0,0 1-1,-3 1 1,0 0-1,-31-51 1,30 61 12,-1 1-1,-1 0 1,-1 1 0,-2 1 0,0 1-1,0 1 1,-44-32 0,39 36-13,0 2 0,-1 1 0,0 1 0,-1 1 0,-1 1 0,0 2 0,-54-10 0,31 11-30,-1 2 0,0 3 0,-80 6 0,119-4-7,1 1 1,0 1 0,-1 0-1,1 1 1,0 0-1,0 1 1,0 0 0,1 1-1,0 0 1,-1 1-1,2 0 1,-1 1 0,1 0-1,0 0 1,0 1-1,1 1 1,0 0 0,1 0-1,0 0 1,0 1-1,1 1 1,0-1 0,1 1-1,0 0 1,1 0-1,0 1 1,1 0 0,0-1-1,-3 21 1,2-6-330,2-1-1,1 1 1,0 0 0,2 0 0,1 0 0,2 0-1,0 0 1,1-1 0,9 27 0,15 34-4373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4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8554,'0'0'2102,"0"0"-1050,0 0-405,0 0 27,0 0-225,0 0-213,-8 19 12,-21 58-107,29-76-129,-1 0 1,1 0-1,-1 0 1,1 0-1,-1 0 1,1 0-1,0 1 0,0-1 1,0 0-1,-1 0 1,1 0-1,0 0 0,1 1 1,-1-1-1,0 0 1,0 0-1,0 0 1,1 0-1,-1 1 0,0-1 1,1 0-1,-1 0 1,1 0-1,0 0 0,-1 0 1,1 0-1,0 0 1,-1 0-1,1 0 1,0-1-1,2 3 0,26 4 328,-24-7-254,69 9 526,-40-6-417,-1 2 0,1 1 0,51 15 0,-77-18-185,0 0 0,0 1 0,-1-1-1,1 1 1,-1 1 0,0-1 0,0 1 0,0 1 0,-1-1 0,0 1 0,0 0 0,0 1-1,-1-1 1,0 1 0,0 0 0,0 0 0,-1 1 0,0-1 0,3 11 0,-5-13 4,0 0 1,-1-1-1,0 1 1,1 0-1,-2 0 1,1 0 0,-1 0-1,1 0 1,-1 0-1,-1 0 1,1 0-1,-1 0 1,0 0 0,0 0-1,0 0 1,0-1-1,-1 1 1,0 0 0,-3 4-1,2-4 8,-1 0-1,-1 0 1,1-1-1,-1 1 1,0-1-1,0 0 1,0 0-1,0-1 1,-1 0-1,1 0 0,-1 0 1,-12 4-1,-8 1 102,-1-2-1,0-1 0,0-1 0,-1-1 1,-43-1-1,57-2-82,6 1-30,0-1 0,0 1-1,0-1 1,-1-1 0,1 0-1,0 0 1,0-1 0,0 1-1,1-2 1,-1 1 0,0-1-1,1 0 1,-1-1 0,-12-8-1,56 9-4115,-9 3 57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5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13795,'0'0'3129,"0"0"-1993,0 0-1136,0 0 160,0 0-152,0 0 112,0 0-240,18 0-840,-11-5-1937,1-10-6321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5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11362,'0'0'1545,"0"0"-994,0 0-198,0 0 306,0 25 397,0 199 1147,-1-177-1898,0-25-99,0 0 0,6 41 0,-4-59-192,1 0 0,-1-1-1,1 1 1,0-1 0,0 0 0,0 0 0,0 1-1,0-1 1,1 0 0,0-1 0,-1 1 0,1-1-1,0 1 1,0-1 0,0 0 0,1 0 0,-1 0-1,1 0 1,-1-1 0,1 1 0,-1-1 0,1 0-1,0 0 1,7 1 0,10 2-6,1-1 0,43 1 0,-58-4-2,33 1-165,-9 1 321,53-5-1,-75 2-401,-1-1 0,1 1 0,-1-1 0,0-1 0,0 1 0,0-1 0,0-1 0,0 0 1,0 0-1,12-10 0,0-4-3717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13019,'0'0'3152,"0"0"-2479,0 0-449,0 0-152,0 0 624,-2 158 8,2-91-552,0 6 104,0-2-72,7-7-176,3-8 48,0-11 8,0-14-64,2-14 0,0-12-568,8-7-992,-3-21-2809,1-5-6818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6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31 6265,'0'0'2780,"0"0"-991,0 0-552,0 0-144,23 0 129,1 1-993,153-6 1405,-154 3-1495,-11 1-65,0 0 1,-1 0 0,1-1-1,0-1 1,14-5 0,-25 4-93,-12 1-74,-13 1-156,-5 2 104,0 1 1,-1 2-1,-52 10 0,71-10 144,1 0 1,0 0-1,0 1 0,1 1 1,-1-1-1,1 2 0,0-1 0,0 1 1,0 0-1,1 1 0,0 0 1,1 0-1,-1 1 0,-6 10 0,12-16 1,1-1-1,0 1 1,0 0-1,-1 0 0,1-1 1,0 1-1,1 0 1,-1 0-1,0 0 1,1 0-1,-1 1 0,1-1 1,-1 0-1,1 0 1,0 0-1,0 0 0,0 0 1,0 0-1,0 1 1,1-1-1,0 4 1,1-4-4,-1 1 0,1 0 0,0 0 0,0-1 0,0 0 0,0 1 0,0-1 0,0 0 0,1 0 0,-1 0 0,1 0 0,0 0 1,3 1-1,12 5-9,0 0 1,0-2 0,1 0-1,19 3 1,-19-4 33,50 12 47,89 26 42,-142-37 30,-1 0 1,1 1 0,-1 0 0,-1 1-1,0 1 1,0 1 0,17 14-1,-28-22-90,-1 0 0,0-1 0,0 1 0,0 0 0,0 0 0,0 0 0,-1 1-1,1-1 1,-1 0 0,1 1 0,-1-1 0,0 1 0,0-1 0,0 1 0,0-1 0,0 1-1,-1 0 1,1 0 0,-1-1 0,0 1 0,1 0 0,-1 0 0,-1-1 0,1 1 0,0 0-1,-1 0 1,1-1 0,-1 1 0,-1 4 0,-1-3-33,0-1-1,0 1 1,0 0 0,0-1-1,-1 1 1,1-1 0,-1 0 0,0 0-1,0-1 1,0 1 0,0-1-1,0 0 1,-1 0 0,1 0-1,-9 2 1,-27 5 118,0-3 0,-1 0 0,1-3 0,-1-2 0,-74-6 0,111 5-162,1 0-13,0 0 0,0 0 0,0 0 0,0 0 0,0-1 0,0 0 0,0 1 0,0-1 0,0 0 0,1 0 0,-1-1 0,0 1 0,-3-3 0,9 2-666,0 0-1,1 0 1,-1 0-1,1 0 1,0 1-1,-1-1 1,1 1 0,7-1-1,-11 2 634,31-9-5577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6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97 14227,'0'0'2342,"0"0"-940,0 0-1065,0 0-162,0 0-2,0 0-30,-14-15 26,-45-45-126,55 57-46,0 1 1,1 0-1,-1-1 1,0 1-1,0 1 1,0-1-1,-1 0 1,1 1-1,0 0 1,-1 0-1,1 0 1,0 1-1,-1 0 1,1-1-1,-1 1 1,1 1-1,-1-1 1,1 1-1,0 0 1,-1 0-1,1 0 1,0 0-1,0 1 1,-1-1-1,1 1 1,0 1-1,1-1 1,-1 0 0,-6 6-1,4-3-14,0 0 0,0 0 0,1 1-1,0-1 1,0 1 0,1 0 0,0 0 0,0 1-1,0-1 1,0 1 0,1 0 0,1 0 0,-1 0 0,1 1-1,0-1 1,0 0 0,1 1 0,0-1 0,1 1 0,0-1-1,0 1 1,0 0 0,1-1 0,2 11 0,-1-15 8,0 0 1,0 1 0,0-1 0,0 0 0,1 0-1,-1 0 1,1 0 0,0-1 0,0 1 0,0-1-1,0 0 1,0 0 0,1 0 0,-1 0-1,0 0 1,1-1 0,0 1 0,-1-1 0,1 0-1,0 0 1,0-1 0,6 1 0,9 2-12,1-2 0,-1 0 0,22-3 1,-34 2-24,0-1 0,0-1 0,0 0 1,0 0-1,0 0 0,0 0 0,0-1 0,-1 0 1,1-1-1,-1 0 0,0 0 0,11-9 1,1-4 38,-1 0 1,22-30-1,-19 21 193,-20 26-186,1 0 0,-1 0-1,0-1 1,0 1 0,0 0-1,0 0 1,0-1 0,1 1-1,-1 0 1,0 0 0,0-1-1,0 1 1,1 0 0,-1 0-1,0 0 1,0 0 0,1-1-1,-1 1 1,0 0 0,0 0-1,1 0 1,-1 0 0,0 0 0,0 0-1,1 0 1,-1 0 0,0 0-1,1 0 1,-1 0 0,0 0-1,1 0 1,-1 0 0,0 0-1,0 0 1,1 0 0,-1 0-1,0 0 1,1 0 0,-1 0-1,0 0 1,0 0 0,1 1-1,-1-1 1,0 0 0,0 0-1,0 0 1,1 1 0,-1-1 0,0 0-1,0 0 1,0 0 0,1 1-1,-1-1 1,0 0 0,0 1-1,0-1 1,0 0 0,0 0-1,0 1 1,0-1 0,5 23 4,-4-17 40,45 287 742,-11-58-585,-26-205 10,0-22-1625,6-16-4169,-3-10-3802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12603,'0'0'2032,"0"0"-1328,0 0-632,0 0 776,0 0-111,155 0-553,-108 0 208,0 0-184,-2 0 152,-6-2-160,-7-1-200,-2 3-168,-8 0-1472,-4 0-3802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7842,'0'0'6240,"0"0"-4431,0 0-1610,0 0-99,20 21 77,3 6-77,-1-1 71,2-1 1,0-1-1,30 22 1,253 168 1142,-266-187-1334,-32-23 34,-6-3-6863,-3-3-1570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7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0 11330,'0'0'2353,"0"0"-1593,0 0-536,0 0 1080,0 0 129,-74 153-489,52-99-432,2-8-360,3 6 288,-1-8-208,6-6-232,2-9 112,5-9-112,5-9-240,3-11-400,16 0-768,4-7-2361</inkml:trace>
  <inkml:trace contextRef="#ctx0" brushRef="#br0" timeOffset="1">677 118 14011,'0'0'2601,"0"0"-1785,0 0-808,0 0 136,134 0 280,-100 0-416,1 0 200,2 0-200,-5 0-8,-5 0-544,-7 0-2521,-13 0-4520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1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11626,'0'0'2169,"0"0"-545,0 0-872,164 0 1065,-105 0-801,0 0-328,-9 0-272,-13 0-368,-13-2-96,-9-1-248,-15 3-1800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31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7498,'0'0'4163,"0"0"-2193,0 0-611,0 0 68,0 0-388,0 0-618,2-4-205,1 1-197,-1 0 1,1 0-1,0 1 0,-1-1 0,1 1 0,1 0 0,-1 0 1,0 0-1,0 0 0,1 0 0,-1 1 0,1-1 0,-1 1 1,1 0-1,0 0 0,-1 1 0,1-1 0,0 1 0,4 0 1,93-2 227,-69 3-231,-14-1-19,-1 2 0,1 0-1,-1 1 1,0 0 0,23 9 0,-34-10 5,1 0 0,-1 0 0,1 1 0,-1 0 0,0 1 0,0-1 0,0 1 0,0 0 0,-1 1 1,1-1-1,-1 1 0,-1 0 0,1 1 0,-1-1 0,1 1 0,2 6 0,-6-11-2,-1 1 0,1-1 0,-1 1 0,0-1 0,1 1 1,-1-1-1,0 1 0,0-1 0,0 1 0,0-1 0,-1 1 0,1-1 0,0 1 0,-1-1 0,1 1 0,-1-1 1,1 1-1,-1-1 0,0 0 0,1 1 0,-1-1 0,0 0 0,0 0 0,0 0 0,0 1 0,0-1 0,0 0 1,0 0-1,-1 0 0,1-1 0,0 1 0,-1 0 0,1 0 0,0-1 0,-1 1 0,1-1 0,-3 2 0,-11 3 3,1 0 0,-1-1-1,-16 3 1,4-1-1,10 0 3,0 0 0,0 0 1,1 2-1,0 0 0,0 1 0,0 0 0,2 1 1,-1 1-1,-17 17 0,24-20-2,1 0 0,0 1 0,0 0 0,1 0 0,0 1 0,0-1 0,1 1 0,1 1 1,0-1-1,0 0 0,1 1 0,0 0 0,1 0 0,0 0 0,1 0 0,0 15 0,0-20-4,1 0 0,1 0 0,-1 0 0,1 0 0,0 0-1,0 1 1,5 10 0,-5-15 6,0-1-1,0 1 0,0 0 0,1 0 1,-1-1-1,1 1 0,-1-1 1,1 1-1,-1-1 0,1 0 0,0 1 1,0-1-1,0 0 0,0 0 1,0 0-1,0 0 0,0-1 0,0 1 1,0-1-1,0 1 0,0-1 1,0 0-1,0 1 0,0-1 0,5-1 1,-2 1 3,1-1 0,0 0 1,-1-1-1,1 1 1,-1-1-1,0 0 0,0-1 1,1 1-1,-1-1 0,-1 0 1,1 0-1,0-1 1,-1 1-1,1-1 0,4-6 1,-4 5-9,-1 1 0,0 0 1,1 0-1,0 0 0,0 1 0,0 0 1,0 0-1,1 0 0,-1 0 1,1 1-1,0 0 0,-1 0 1,1 1-1,0-1 0,10 0 0,-7 3-4,0 0 0,0 1-1,0 0 1,0 1-1,-1 0 1,1 0-1,-1 1 1,0 0 0,14 9-1,-12-7 9,0 0-1,1-1 0,0 0 1,0-1-1,16 4 0,-22-6 4,0-2 0,-1 1-1,1 0 1,0-1 0,0 0-1,-1 0 1,1-1 0,0 1-1,-1-1 1,1 0 0,0 0-1,-1-1 1,1 1 0,-1-1 0,0 0-1,1 0 1,-1 0 0,0-1-1,0 0 1,3-2 0,1-4-7,0 1 0,-1-1 0,0-1 0,-1 1 0,0-1 0,0 0 1,4-13-1,-2 8-275,-2-1 1,9-31-1,-9 13-4213,-6 17-5738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2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54 4457,'0'0'1712,"0"0"-294,0 0-27,0 0 247,0 0-179,0-4-486,0-45 4712,0 49-5471,-19 2-165,13 2-50,0 0 0,0 0-1,0 1 1,0 0 0,0 0 0,1 1-1,0-1 1,0 1 0,1 0 0,-5 7-1,-2 4-20,1 1-1,-12 30 1,12-15 26,1 1 1,1 1-1,2-1 1,2 1-1,1 0 1,1 0-1,5 51 1,-3-74-6,1 0 0,1 0-1,0-1 1,0 1 0,1 0 0,1-1 0,0 0 0,0 1 0,1-2 0,1 1 0,0-1 0,0 1 0,14 16 0,-13-20-3,0 0 1,1 0 0,-1-1 0,1 0-1,1-1 1,-1 1 0,1-1 0,-1-1 0,1 0-1,1 0 1,-1-1 0,1 0 0,-1-1-1,1 0 1,0 0 0,-1-1 0,13 0-1,-11-1 9,-1 0 0,1 0 0,-1-2 0,1 1 0,-1-1 0,0-1 0,0 0 0,0 0 0,0-1 0,0 0 0,-1-1 0,18-10 0,-22 10 0,1 1-1,-1-1 0,0 0 0,0 0 0,-1 0 0,0-1 0,0 0 1,0 0-1,0 0 0,-1 0 0,0 0 0,0-1 0,-1 1 0,0-1 1,0 0-1,0 0 0,-1 0 0,0 1 0,-1-1 0,1-9 0,-1 13-4,0 1 0,-1-1 0,1 1 0,-1-1 0,1 1 0,-1-1 0,0 1-1,0 0 1,0-1 0,0 1 0,0 0 0,0-1 0,-1 1 0,1 0 0,-1 0-1,1 0 1,-1 0 0,-3-2 0,0 1 0,1-1 1,-1 1-1,0 1 0,0-1 0,0 1 1,-1-1-1,1 2 0,-7-3 1,0 1-1,-1 1 0,1 1 0,-1 0 0,1 0-1,-1 1 1,1 1 0,-17 2 0,21-1 4,1 1 1,-1 0-1,1 0 0,-1 1 0,1 0 0,0 0 0,0 1 0,1 0 0,-1 0 0,1 0 0,0 1 0,1 0 0,-1 0 0,1 0 0,0 1 0,1 0 0,0 0 0,0 0 1,-5 12-1,6-11-235,-1 0 0,1 1 0,0-1 0,1 1 0,0 0 0,0 0 0,1 0 0,1 0 0,-1 0 0,1 0 0,1 0 0,-1 0 0,1 0 0,1 0 0,0-1 0,0 1 0,5 12 0,18 14-4128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27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87 12443,'0'0'2011,"0"0"-1267,0 0-487,-17 24 134,-51 77-82,64-93-250,0-1 0,1 1-1,0 0 1,0 0-1,1 0 1,0 0-1,0 0 1,1 0-1,0 1 1,1-1-1,-1 1 1,2-1-1,-1 0 1,1 1 0,0-1-1,1 0 1,0 0-1,5 12 1,-3-9-43,1 0 1,0-1 0,1 0 0,0 0-1,1 0 1,0-1 0,0 1-1,1-2 1,0 1 0,0-1-1,1-1 1,1 1 0,-1-1 0,1-1-1,0 0 1,12 5 0,-6-3 1,0-2 1,0 0-1,1-1 1,-1 0-1,1-2 1,0 0 0,0-1-1,1 0 1,-1-2-1,24-1 1,-30-1-4,0 0 1,-1-1-1,1 0 0,0-1 1,-1 0-1,0-1 0,0 0 1,0-1-1,-1 0 1,1 0-1,-2-1 0,1 0 1,-1 0-1,0-1 1,0 0-1,-1-1 0,0 0 1,0 0-1,-1 0 0,-1-1 1,6-12-1,-2 3 20,0 1-1,-2-1 1,-1-1 0,0 1-1,-1-1 1,-1 0-1,-1 0 1,-1-1-1,-1 1 1,-3-39 0,1 52-11,0 1 0,0-1 0,-1 0 0,-1 0 0,1 1 0,-1-1 0,0 1 0,0 0 0,-1 0 0,0 0-1,0 0 1,0 1 0,-1 0 0,1 0 0,-1 0 0,-1 0 0,1 1 0,-1 0 0,1 0 0,-1 0 0,0 1 0,-1-1 0,1 2 0,-13-5 0,-5 0 56,1 1 0,-1 1-1,-1 1 1,1 1 0,-45 1-1,50 2-62,-1 1 0,1 1 0,-1 0 0,1 2 0,0 0-1,0 1 1,-31 14 0,42-16-126,0 1-1,1 0 0,-1 0 1,1 1-1,0 0 0,0 1 1,1-1-1,0 1 0,0 0 1,0 1-1,1-1 1,0 1-1,0 0 0,0 1 1,1-1-1,0 1 0,1 0 1,0 0-1,-4 15 0,1 17-3937,5-7-3119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27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14779,'0'0'2513,"0"0"-1793,0 0-600,0 0-112,0 0 24,0 0-32,0 0-1104,81-42-5442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28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13571,'0'0'1360,"0"0"-792,0 0-422,0 0-65,0 0 204,0 0 97,-13 25-2,-41 87 136,51-103-464,0-1 0,0 1 0,1 0 0,0 1 0,0-1 0,1 0 0,0 0 0,1 1 0,1 14 0,0 1 120,0-12-150,0-1-1,1 0 1,0 0-1,1 0 1,1 0-1,0 0 1,0-1-1,1 1 0,0-1 1,1 0-1,1-1 1,0 0-1,0 0 1,0 0-1,2-1 1,-1 0-1,1 0 1,0-1-1,1 0 1,0-1-1,0 0 1,0-1-1,1 0 1,0 0-1,1-1 1,-1-1-1,1 0 1,-1 0-1,1-1 1,1-1-1,-1 0 0,0 0 1,0-2-1,1 1 1,-1-1-1,0-1 1,17-3-1,-23 2-17,-1 1 0,0-1 0,0 0 0,0-1-1,-1 1 1,1-1 0,-1 0 0,1 0 0,-1 0-1,0-1 1,0 0 0,0 1 0,-1-1 0,1-1-1,-1 1 1,0 0 0,0-1 0,0 0-1,-1 0 1,0 1 0,2-7 0,0-1 26,0 0 1,-1-1 0,-1 1-1,0-1 1,0 0-1,-1 0 1,-2-22-1,1 31-27,-1 0-1,0 0 1,0 0-1,0 0 0,0 0 1,-1 0-1,0 0 0,0 0 1,0 1-1,0-1 0,0 1 1,-1-1-1,1 1 1,-1 0-1,0 0 0,0 0 1,0 1-1,0-1 0,-1 1 1,1-1-1,-1 1 1,1 0-1,-1 0 0,0 1 1,0-1-1,0 1 0,0 0 1,-4-1-1,-1 0 2,1 1 1,0-1-1,-1 2 0,1-1 1,-1 1-1,1 0 0,-1 1 1,1 0-1,-1 0 0,1 1 1,0 0-1,-1 1 0,-8 3 1,6 0-11,1 0-1,-1 1 1,1 0 0,1 1 0,-1 0 0,2 0-1,-1 1 1,1 0 0,0 1 0,1-1 0,0 1 0,0 1-1,-6 15 1,6-12-448,1 1 0,1-1 1,1 1-1,0 1 0,1-1 0,-2 17 0,3 16-4839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28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30 9154,'0'0'3750,"0"0"-2014,0 0-1033,0 0-45,0 0 106,0 0-3,24-3-202,378-21 185,-446 24-3941,11-2 3015,0 2 0,1 1 1,-1 2-1,1 1 0,-38 10 1,60-11 256,-6 2 181,-1 0 1,1 1-1,-20 12 0,33-17-226,-1 1 1,1 0-1,1 0 0,-1 0 0,0 0 1,0 0-1,1 1 0,-1-1 0,1 1 1,0-1-1,0 1 0,0 0 0,0 0 1,0 0-1,1 0 0,-1 0 1,1 1-1,0-1 0,0 0 0,0 1 1,1-1-1,-2 7 0,3-8-8,-1 0 0,1 0 1,0 1-1,0-1 0,0 0 0,0 0 0,0 0 0,0 0 0,1 0 0,-1 0 1,1-1-1,-1 1 0,1 0 0,-1-1 0,1 1 0,0-1 0,0 1 1,0-1-1,3 1 0,48 27 277,-38-22-318,88 41 40,59 31 388,-139-67-246,-2 1 0,0 2 0,-1 0 0,35 34 1,-52-46-149,0 1 1,0-1 0,-1 1 0,1-1-1,-1 1 1,0 0 0,0 0 0,0 0-1,0 0 1,-1 0 0,1 0 0,-1 1-1,0 5 1,-1-8-2,0 0 1,0 0-1,0 0 0,0 0 0,0 0 1,-1 0-1,0 0 0,1 0 0,-1 0 1,0 0-1,0 0 0,0 0 0,0 0 1,0-1-1,0 1 0,0 0 0,-1-1 1,1 1-1,-1-1 0,1 1 0,-1-1 1,1 0-1,-1 0 0,0 1 0,0-1 1,1 0-1,-1-1 0,0 1 0,-3 1 1,-13 3 2,1 0 0,-1-1 0,-1 0 1,1-2-1,-27 1 0,-97-6-9,126 2-11,-9 0-71,-1 0 1,1-2 0,-1-1-1,1-1 1,0-2 0,-37-13-1,62 20 27,-1 0 1,1 0-1,0 0 0,-1 0 0,1 0 0,0 0 0,-1-1 0,1 1 1,0 0-1,0 0 0,-1 0 0,1 0 0,0 0 0,-1-1 0,1 1 0,0 0 1,0 0-1,-1-1 0,1 1 0,0 0 0,0 0 0,-1-1 0,1 1 1,0 0-1,0 0 0,0-1 0,0 1 0,0 0 0,-1-1 0,1 1 1,0 0-1,0-1 0,0 1 0,0 0 0,0-1 0,0 1 0,0 0 0,0-1 1,0 1-1,0 0 0,0-1 0,0 1 0,1 0 0,-1-1 0,0 1 1,0 0-1,0-1 0,0 1 0,0 0 0,1 0 0,-1-1 0,0 1 1,0 0-1,1 0 0,-1-1 0,0 1 0,0 0 0,1 0 0,-1 0 0,1-1 1,20-8-3847,-20 8 3521,30-10-6909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29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196 115 11803,'0'0'1820,"0"0"-1021,0 0-661,0 0-24,0 0 253,0 0 22,-5 15-114,-9 48-30,14-61-225,0 0 0,0 0-1,1 0 1,-1 0 0,1 0 0,-1 0-1,1 0 1,0 0 0,0 0 0,0 0 0,0-1-1,0 1 1,0 0 0,0 0 0,0-1-1,1 1 1,-1-1 0,1 0 0,-1 1 0,1-1-1,0 0 1,-1 0 0,1 0 0,0 0-1,2 1 1,45 14 377,-42-14-357,1 0 0,0-1 0,0 0 0,0-1 0,0 0 0,-1 0 0,1 0 0,0-1 0,0 0 0,0-1 0,-1 0 0,1 0 0,0 0 0,-1-1 0,0 0 0,0-1 0,0 0 0,0 0 0,0 0 0,-1-1 0,0 0 0,0 0 0,0 0 0,-1-1 0,1 0 0,-1 0 0,-1-1 0,1 1 0,-1-1 0,0 0 0,-1 0 0,0 0 0,0-1 0,0 1 0,-1-1 0,0 1 0,-1-1 0,2-11 0,-2 16-6,-1-1-1,1 1 1,-1 0-1,0 0 1,0-1-1,0 1 1,0 0-1,-1-1 0,1 1 1,-1 0-1,0 0 1,0 0-1,0 0 1,0-1-1,0 1 1,-1 1-1,1-1 1,-1 0-1,0 0 1,-2-3-1,0 4-13,0-1-1,0 1 1,0 0-1,0 0 1,-1 0-1,1 0 1,-1 1-1,1 0 1,-1 0-1,1 0 1,-1 0-1,1 1 1,-9 0-1,-9-1-153,1 2-1,-1 1 0,1 0 0,0 2 1,0 0-1,0 2 0,1 0 0,0 1 1,0 1-1,1 1 0,-1 1 0,2 0 0,0 2 1,0 0-1,1 1 0,0 0 0,-15 18 1,2 3-3395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2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0 12379,'0'0'2000,"0"0"-1456,0 0-88,-32 116 665,4-56 111,-6 9-360,-11 4-328,-2 5 48,-2-3-456,2-3-16,5-10-120,12-11 40,8-11-168,12-9-168,10-15-728,3-10-1921,14-6-4336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2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10778,'0'0'4692,"0"0"-3198,0 0-1246,0 0 129,-5 25 67,0-5-375,-1-2 7,1 0 0,1 1 0,0 0 0,2 0 0,0 0 0,1 0 1,1 0-1,3 21 0,-2-34-71,1 0 0,1 0 0,-1 0 0,1-1 0,0 1 0,0-1 0,1 0 0,-1 1 0,1-1 0,0-1 0,1 1 0,-1-1 0,1 0 0,0 0 0,0 0 0,0 0 1,0-1-1,1 0 0,-1 0 0,1 0 0,0-1 0,0 0 0,0 0 0,0-1 0,0 1 0,12 0 0,-6-1-3,0 0 0,-1 0 0,1-1 0,0-1 0,0 0 0,0 0 0,0-1 0,-1-1 0,1 0 0,-1 0 0,1-1 0,-1-1 0,14-8 0,-11 4 34,1-1 0,-2 0 0,1-2 0,-1 1 1,12-17-1,-20 23 22,0-1 1,0-1 0,-1 1-1,0-1 1,-1 1-1,0-1 1,0 0 0,0 0-1,-1-1 1,0 1 0,0-1-1,-1 1 1,1-1-1,-1-7 1,-2 12-24,1 1 0,-1-1 0,1 0 0,-1 1 1,0-1-1,0 1 0,0-1 0,0 1 0,0 0 0,-1-1 0,1 1 1,-1 0-1,1 0 0,-1 0 0,0 0 0,0 0 0,0 1 0,0-1 0,0 0 1,0 1-1,-1-1 0,1 1 0,0 0 0,-1 0 0,1 0 0,-1 0 1,1 0-1,-1 1 0,1-1 0,-5 0 0,-10-2-20,0 1-1,-1 0 1,-23 2 0,36 0-7,-24 0-315,1 2 0,-1 1 0,-46 12 0,-31 15-3810,41-9-4531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31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60 3273,'0'0'5242,"0"0"-2656,0 0-979,0 0-245,0 0-23,0 0-518,-2-10-182,-5-30-143,4 30 513,0 14-817,0 11-227,3 117 191,6 0 1,27 159 0,-5-60-171,-26-214 11,17 126-9,-15-125 12,0-1 0,1 1 0,1-1 0,1 0 0,15 29 0,-19-43 5,0 0 1,0 0-1,0 0 1,0 0-1,0-1 0,0 1 1,1-1-1,-1 0 0,1 0 1,0 0-1,-1 0 0,1-1 1,0 1-1,0-1 0,0 0 1,0 0-1,0 0 1,6-1-1,12 2 49,1-1 1,27-2-1,-17 0-18,87 0-16,202-25 0,1119-127-102,-442 119 48,-130 50 85,-858-16-51,1369 29 4,-1196-29-59,405-6 103,-409-4-41,222-41 0,-373 43-44,17-2 240,-75-10-7261,17 9 2085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6:32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8106,'0'0'2744,"0"0"-1255,0 0-692,0 0 374,0 0-48,0 0-382,0-4-109,1 6-387,59 284 336,145 421 1,-204-706-695,4 16 390,-5-17-325,0 1 0,0-1 0,1 0 0,-1 0 0,0 1 1,0-1-1,0 0 0,0 1 0,0-1 0,0 0 0,0 1 0,0-1 0,0 0 0,0 1 1,0-1-1,0 0 0,0 0 0,0 1 0,0-1 0,0 0 0,-1 1 0,1-1 0,0 0 1,0 1-1,0-1 0,0 0 0,0 0 0,-1 1 0,1-1 0,0 0 0,0 0 0,-1 0 0,1 1 1,0-1-1,0 0 0,-1 0 0,1 0 0,0 0 0,0 1 0,-1-1 0,1 0 0,-13 0-4208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1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6281,'0'0'1083,"0"0"-512,0 0-87,0 19 386,20 205 2077,3-51-1229,18 93-3005,-36-238-3058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41 9250,'0'0'1719,"0"0"-369,0 0-190,0 0-212,0 0-24,-8-1-97,-37-12-79,23 6-512,0 2 0,0-1-1,-27-1 1,32 6-235,0 1-1,1 0 1,-1 1-1,1 1 1,-1 1-1,1 0 0,0 1 1,0 1-1,0 0 1,0 2-1,1-1 1,0 2-1,1 0 1,0 1-1,0 0 1,-25 22-1,30-22-6,0 0 0,1 0-1,0 0 1,0 1 0,1 0-1,0 1 1,1 0 0,0 0 0,1 0-1,0 1 1,1 0 0,-5 18-1,8-21 2,-1 1 0,1-1 0,1 0-1,0 1 1,0-1 0,1 0-1,0 0 1,0 1 0,1-1-1,1 0 1,-1 0 0,1 0-1,1-1 1,0 1 0,0-1-1,0 0 1,9 11 0,2 0 18,0-1 1,1-1-1,1 0 0,1-1 1,0-1-1,1-1 1,0-1-1,1 0 1,1-2-1,0 0 0,34 12 1,-17-10 11,1-3 1,-1-1 0,1-2-1,1-1 1,-1-2-1,44-2 1,-72-2-135,0 0 0,-1-1-1,1 0 1,0-1 0,0 0 0,-1-1 0,1 0 0,-1-1 0,0 0 0,0 0-1,13-9 1,12-12-3234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5217,'0'0'794,"0"0"366,29 28 978,4 3-1504,16 14 582,80 98 0,-100-105-864,-1 2 0,-2 1 1,-2 2-1,-2 0 1,-2 1-1,27 87 0,-36-90-251,-2-1 0,-1 1 0,-2 0 0,-3 1 0,-1-1 0,-1 1 0,-3-1 0,-8 53 0,3-66 6,0-1-1,-2-1 1,-1 1-1,-1-1 1,-1-1-1,-1 0 1,-2-1-1,0 0 1,-27 31-1,-22 18 607,-96 87 0,134-136-669,-96 83 323,147-113-5812,6-11-1185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2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7466,'0'0'1675,"0"0"-420,0 0-258,0 0-366,0 0-18,0 0-230,-2 12 76,-38 346 2099,13-86-1941,21-225-1115,-14 108 1537,11-67-7558,11-113-476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7866,'0'0'1808,"0"0"-1080,0 0 825,0 0-705,124 127-344,-70-71 664,10-1-16,1 5-480,-3-2-127,-1-2-321,-6-7-120,-8-7 24,-8-7-128,-12-10-88,1-10-945,-16-8-1263,-7-7-3305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2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9762,'0'0'2009,"0"0"-1785,0 0-96,0 0 24,8 198 360,2-74 432,-3-1 128,-2-10-168,0-15-256,-3-27-640,3 0 209,3-4-217,2-21-112,9-21 48,-1-19-2577,-4-6-4377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10698,'0'0'1425,"0"0"-537,0 178 88,0-93 464,0-1-808,0-6-151,0-9-385,0-13-104,0-12 8,0-15-1129,8-11-1879,-6-16-4538</inkml:trace>
  <inkml:trace contextRef="#ctx0" brushRef="#br0" timeOffset="1">0 303 8834,'0'0'2592,"0"0"-1991,0 0-417,0 0 80,0 0 568,0 0 544,134 33-264,-80-33-576,3 0-111,0 0-377,-3 0 8,-2 0 16,-7 0-72,4-4-96,-12-1-1553,-12 1-2656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3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5329,'0'0'7098,"0"0"-6178,0 0-752,0 0 8,0 0-96,-7 140 1560,7-76-1056,0 9 177,2 5-161,3 2-256,-5 0-144,3-4-192,-1-10-16,11-8-592,-1-18-2433,3-22-6425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3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11570,'0'0'2134,"0"0"-1030,0 0-601,-2 25-32,1-18-399,-9 187 1526,10-191-1575,0 1 1,0 0-1,0-1 1,1 1-1,-1 0 1,1-1-1,0 1 1,0-1-1,0 1 1,0-1-1,0 0 1,1 1-1,0-1 1,0 0 0,0 0-1,0 0 1,0 0-1,0 0 1,1-1-1,0 1 1,3 2-1,0-1-8,0-2 1,-1 1-1,2-1 1,-1 0-1,0 0 0,0 0 1,0-1-1,1 0 0,-1 0 1,1-1-1,9 0 0,27-1 51,0-1 0,-1-2 0,52-12-1,-2-12-2563,-78 21-1001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9178,'0'0'5105,"0"0"-3417,0 0-711,0 0-681,0 0-64,0 0-136,0 0 104,-10 105 320,10-48-400,0 10 248,-3 0-312,1-3 24,-1-4-80,3-6-8,0-6-464,0-10-1689,0-15-6304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10594,'0'0'1375,"0"0"-672,0 0-488,0 0-9,0 0 92,0 0 282,20 6 160,-8-3-625,-1 0-53,1 0 0,-1 1 0,0 0 0,-1 0 0,1 1 0,-1 1 1,0 0-1,0 0 0,-1 1 0,0 0 0,11 11 0,13 21 205,-2 1 0,-1 1 0,-2 2 0,-2 1 1,35 81-1,-31-47-53,-2 1 1,27 134-1,-46-163-170,-1 0-1,2 77 1,-10-102-24,-1-1 0,-2 0 0,0 0 0,-1 0 0,-1 0 0,-2-1 0,-12 32 0,-31 58-592,-4-2 1,-90 133-1,119-213-3114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3:32: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5937,'0'0'2689,"0"0"-1873,0 0-624,0 0 368,0 0 936,0 0-647,0 0-537,141 62 8,-94-49 200,2 1-168,-4 1-152,-3-4-112,0 1-88,7-4-168,-9-3-896,-11-5-3649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5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1 6025,'0'0'2594,"0"0"-284,0 0-664,0 0-990,0 0-159,0 0-66,-22 9-152,20-8-263,-33 14 441,1 2-1,-59 39 0,70-41-351,1 2-1,1 1 0,1 0 0,1 2 0,0 0 0,1 1 0,2 1 1,0 0-1,1 1 0,1 1 0,2 1 0,0 0 0,1 0 1,2 1-1,1 0 0,1 1 0,1-1 0,1 1 0,-2 40 0,6-6-92,3 1 0,3-1-1,2 0 1,3 0-1,33 107 1,-6-57 77,5-3 1,61 114-1,31 23 10,-109-204 95,3-2-1,0-1 1,55 55-1,-78-87-169,0 0 0,0-1-1,1 0 1,0 0 0,-1 0 0,2-1-1,-1 0 1,0 0 0,1-1-1,0 1 1,0-1 0,0-1-1,0 1 1,0-1 0,0-1-1,1 1 1,-1-1 0,1-1-1,-1 1 1,13-2 0,-9 0-453,0-1 0,0 0 0,0-1-1,0 0 1,0-1 0,-1 0 0,14-8 0,24-16-9816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5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5673,'0'0'5368,"0"0"-3844,0 0-1192,0 0-85,0 0-37,0 0 112,23-8-52,75-26-4,-89 31-218,1 0-1,0 1 0,-1 0 1,1 1-1,0 0 0,0 1 1,0 0-1,0 0 0,0 1 0,0 0 1,0 1-1,-1 0 0,1 1 1,0 0-1,-1 0 0,0 1 1,0 0-1,0 1 0,0 0 1,15 12-1,-21-16-30,-1 1 0,0-1 0,1 1 0,-1 0 0,0 0 0,0 0 0,0 0 0,0 0 0,0 0 0,0 0 0,0 1 0,-1-1 0,1 0 0,-1 1 0,0 0 0,0-1 0,0 1 0,0 0 0,0 0 0,-1-1 1,1 1-1,-1 0 0,0 0 0,1 0 0,-2 5 0,0-4 8,0 1 1,-1-1 0,0 1 0,0-1 0,0 0-1,0 0 1,-1 0 0,0 0 0,0 0 0,0 0-1,0-1 1,0 1 0,-1-1 0,-5 5-1,-32 21-126,-54 30-1,-17 11-21,111-69 108,-1 0 1,0 0 0,0 1-1,1-1 1,-1 0 0,1 1-1,-1-1 1,1 1 0,0-1-1,-1 1 1,1 0 0,0-1-1,0 1 1,0 0 0,0 0-1,-1 3 1,2-4 10,1 0 1,-1 0-1,0 0 0,0 0 1,1 0-1,-1 0 0,0-1 1,1 1-1,-1 0 0,1 0 1,-1-1-1,1 1 0,-1 0 1,1-1-1,0 1 0,-1 0 1,1-1-1,0 1 0,-1-1 1,1 1-1,0-1 0,0 1 1,0-1-1,-1 0 0,1 1 1,1-1-1,10 4 9,0-1-1,0 0 0,1-1 1,15 1-1,-13-2 9,140 28 515,-22-3 1638,-119-24-2056,-1 0 1,0-2 0,1 0 0,-1 0 0,0-1 0,0-1-1,1 0 1,-1 0 0,20-8 0,-12 1-1221,-1 0 0,33-20 0,-8 1-6561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27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47 8106,'0'0'2776,"0"0"-629,0 0-460,0 0-408,0 0 20,0 0-446,-5-4-465,-2-1-339,-1 0 1,1 0 0,-1 1-1,-1 0 1,1 1 0,0 0-1,-1 0 1,0 0 0,0 1-1,1 1 1,-11-1 0,-18-1-161,-52 3 1,73 1 100,6-1-20,1 1 1,-1 0-1,1 1 1,0 0-1,0 0 1,0 1-1,0 0 0,0 1 1,0 0-1,1 0 1,0 1-1,0 0 1,0 0-1,0 1 0,1 0 1,0 0-1,0 1 1,1 0-1,0 0 1,-6 9-1,4-4-274,1 1 0,0 1-1,0-1 1,1 1 0,1 1 0,1-1 0,0 0-1,0 1 1,2 0 0,0 0 0,0 27-1,1-32 132,1 0 0,0 0 0,1 0 0,0 0 0,1 0 0,0 0-1,7 18 1,-7-24 148,1 1 0,0-1 0,0 0 0,0-1 0,0 1 0,1 0 0,0-1 0,-1 0 0,1 0-1,0 0 1,1 0 0,-1-1 0,0 1 0,1-1 0,-1 0 0,1 0 0,0-1 0,5 2 0,25 4 499,1-1 0,-1-2 0,1-1 0,0-2 0,44-4 0,2 1-58,-41 2-349,-4-1-5,51 6-1,-74-3-49,-1 1 1,0 0-1,0 0 1,0 2-1,0-1 1,-1 2-1,18 9 1,-9-2 37,0 1 1,-1 1-1,0 0 1,-1 2-1,28 31 1,-40-41-13,-2 0 0,1 1 0,-1-1 0,0 1 0,-1 0 0,0 0-1,0 1 1,-1-1 0,0 1 0,0 0 0,-1 0 0,0 0 0,-1 0 0,0 0 0,0 0 0,-1 0 0,0 1 0,-3 16 0,0-19-27,1 0-1,-1 0 1,0 0-1,-1 0 1,0 0-1,0-1 1,0 0-1,-1 0 1,0 0-1,0 0 1,-1-1-1,1 0 1,-12 9-1,-5 1 27,-1 0-1,-39 19 0,44-26-38,-1-1 0,0 0 1,0-1-1,0-1 0,-1-1 0,0-1 0,0 0 0,0-2 0,0 0 1,0-1-1,-1-2 0,1 1 0,1-2 0,-1-1 0,0-1 0,1 0 1,-31-13-1,42 14-3,-49-24 191,-2 2-1,0 3 1,-111-28-1,170 52-234,-1-1-1,0 0 1,0 1-1,1-1 0,-1 1 1,0-1-1,1 1 1,-1-1-1,0 1 1,1-1-1,-1 1 0,0 0 1,1-1-1,-1 1 1,1 0-1,0-1 0,-1 1 1,1 0-1,-1 0 1,1-1-1,0 1 1,0 0-1,-1 0 0,1 0 1,0 0-1,0-1 1,0 1-1,0 0 1,0 0-1,0 0 0,0 0 1,0-1-1,1 1 1,-1 0-1,0 0 1,0 0-1,1 0 0,-1 0 1,0 9-1895,-4 5-4686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32.9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218 190 1664,'0'0'3334,"0"0"-2320,0 0-741,0 0-87,0 0 178,0 0 316,-2 7 3070,-9 24-3232,-14 29-161,-41 108-10,58-143-240,2 1 0,1 0 0,0-1 0,0 54-1,4-38 321,0-13-49,5 45 1,-3-63-333,1 0-1,0-1 1,1 1 0,0-1 0,1 1-1,0-1 1,0 0 0,8 11-1,0-1 157,2 0 0,0-1-1,1 0 1,1-1-1,1-1 1,0-1-1,1 0 1,0-1-1,1-1 1,1-1-1,0-1 1,1 0 0,0-2-1,0 0 1,25 6-1,-7-7-150,0 0 0,1-3-1,-1-1 1,72-2 0,-94-5-25,-1 0 1,0-1-1,0-1 1,-1 0 0,1-1-1,-1-1 1,25-15 0,-15 10-63,-12 4 44,0 0 0,-1 0 1,0-1-1,-1-1 0,0 0 0,0-1 1,-1 0-1,0 0 0,-1-1 0,0 0 1,-1-1-1,-1 1 0,7-16 0,6-19 85,-1-1 0,16-68 1,-34 112-81,5-30 77,0 0 0,-3 0 0,-1-66 0,-1 89-72,-2-1 0,0 1 0,0 0 0,-1-1 0,-1 1 0,0 0 0,0 0 0,-1 1 0,0-1 0,-1 1 0,0 0 0,-1 0 0,0 0 0,-1 1 0,-12-14 0,0-1-25,-2 1 0,-1 0-1,-1 2 1,-1 0 0,0 2-1,-2 1 1,0 1 0,-1 1 0,0 1-1,-1 1 1,-1 2 0,0 1-1,-1 1 1,-33-6 0,19 7 13,-104-19-109,126 25 85,0 2 0,1 0 0,-1 1 0,-40 6 0,54-4-19,0 0 0,0 1-1,1 1 1,-1-1 0,1 1-1,0 0 1,0 1 0,0 0 0,0 0-1,-8 9 1,-59 66-1042,63-66 830,-47 57-2759,22-22-1855,16-22 417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37.0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2168 576 3929,'0'0'1564,"0"0"-774,0 0-390,0 0 11,0 0 166,0 0 183,6-16 312,-4 13 2596,-3 11-3631,0 1 0,-1 0 1,0-1-1,0 0 0,-1 1 0,0-1 1,0 0-1,-1 0 0,0-1 1,0 1-1,-1-1 0,0 0 0,0 0 1,-1 0-1,0-1 0,0 0 0,-13 10 1,-12 8 30,-1-2 0,-57 31 0,72-43 60,-52 28 322,-1-4 0,-2-2 0,-1-3 0,-118 29 0,115-46-208,0-3 0,-154-3 1,193-6-206,21 0-47,-2 1 74,0-1 0,0-1 0,0 0 0,0-2 0,0 0 0,0 0 0,-31-12 0,11-4 1,1-1-1,1-2 0,1-1 0,-53-46 0,18 13 4,0 5-63,38 30-81,1-2-1,1-1 1,-39-42-1,50 45 30,2 3-99,0-1 0,2 0 0,1-1 0,-20-35 0,14 14 5,3-1 0,1-1 0,2 0 1,-15-84-1,26 103 161,1 0 1,3-43-1,0 20-53,-1 46 39,0 1 0,0 0-20,0 0-30,0 0-1,0 0-22,0 0 33,-1 1 27,-1-1 0,1 1 0,0 0 0,-1-1 0,1 1 0,0 0 0,0 0 1,0 0-1,0 0 0,0 0 0,0 0 0,0 0 0,0 0 0,0 0 0,0 0 0,0 1 1,1-1-1,-1 0 0,1 0 0,-1 1 0,1-1 0,-1 3 0,-12 40 25,10-33-45,-8 42 22,2 0 1,3 0-1,2 1 1,3 68-1,1-122 12,0 0 38,4-31 822,-3-37-811,-3 1-1,-19-114 1,19 168-48,2-13 9,0 25-8,0 1 7,0 0-36,0 0-65,0 0 8,0 0-29,20 16 25,12 6 74,1-1 0,59 27 0,-91-48 8,0 0 1,0 0 0,0 1 0,0-1 0,0 1 0,0-1 0,0 1 0,0 0 0,0-1 0,0 1 0,0 0 0,0-1 0,0 1-1,0 0 1,-1 0 0,1 0 0,0 0 0,-1 0 0,1 0 0,-1 0 0,1 0 0,-1 0 0,1 0 0,-1 0 0,0 0 0,0 0-1,1 0 1,-1 1 0,0 0 0,-1 0 1,1 1 0,-1-1-1,0 0 1,0 0 0,0 0-1,-1-1 1,1 1 0,0 0-1,-1 0 1,1-1 0,-1 1 0,0-1-1,-3 3 1,-5 4 35,0-2 0,0 0 1,-1 0-1,-17 6 0,11-5-17,9-4 4,-1 1 0,0-2 1,0 1-1,0-1 0,-16 2 0,25-4-109,0 0 0,0 0 0,-1 0 0,1 0 0,0 0 0,0 0 0,0 1-1,0-1 1,0 0 0,-1 0 0,1 0 0,0 0 0,0 1 0,0-1 0,0 0-1,0 0 1,0 0 0,0 1 0,0-1 0,0 0 0,0 0 0,0 0 0,0 1 0,0-1-1,0 0 1,0 0 0,0 0 0,0 1 0,0-1 0,0 0 0,0 0 0,0 0 0,0 1-1,0-1 1,0 0 0,0 0 0,0 0 0,0 1 0,1-1 0,-1 0 0,0 0 0,0 0-1,0 0 1,0 0 0,0 1 0,1-1 0,-1 0 0,0 0 0,0 0 0,0 0-1,1 0 1,-1 0 0,0 0 0,0 0 0,9 5-4834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7:38.9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922 436 3017,'0'0'1685,"0"0"-512,0 0-215,0 0 25,0 0 199,0 0 36,4 39 3146,-6-36-4309,0 1-1,-1-1 1,1 1 0,-1-1-1,1 0 1,-1 0-1,0 0 1,0 0-1,0-1 1,0 1-1,-4 1 1,-46 27-13,36-22 62,1-1-93,0-1 1,-1 0-1,0-1 1,-1-2-1,1 1 1,-1-2 0,1 0-1,-1-1 1,0-1-1,0-1 1,0-1-1,0 0 1,0-1 0,1-1-1,-1 0 1,-21-8-1,25 7 80,-1-1 0,1-1 0,0 0-1,1 0 1,-1-2 0,1 1-1,1-2 1,-1 0 0,1 0 0,1-1-1,0-1 1,0 0 0,1 0-1,1-1 1,0 0 0,0-1 0,1 0-1,1 0 1,-9-22 0,-36-127 226,3-21-266,49 181-50,0 2-45,-5 15-289,-9 79-78,-29 106 0,45-212 488,-1-1 0,0 1-1,-1 0 1,-2-14 0,3-52-163,12 14 140,-8 45-58,-1-1 1,-1 0 0,1-21 0,-4 40-2,0 0-1,1 1 1,-1-1 0,0 0 0,0 1-1,1-1 1,-1 1 0,0-1-1,1 1 1,-1-1 0,0 1 0,1-1-1,-1 1 1,1-1 0,-1 1-1,1 0 1,-1-1 0,1 1-1,0-1 1,-1 1 0,1 0 0,-1 0-1,1-1 1,0 1 0,-1 0-1,1 0 1,-1 0 0,1 0 0,0 0-1,-1 0 1,1 0 0,0 0-1,-1 0 1,1 0 0,0 0 0,-1 0-1,1 0 1,-1 0 0,1 1-1,1-1 1,23 8-11,16 10 17,0-1 0,1-2 0,58 12 0,-100-27 2,1 0 0,-1 0 0,0 0 0,0 0 1,1 0-1,-1 0 0,0 0 0,0 0 0,1 0 1,-1 0-1,0 0 0,1 0 0,-1 0 1,0 0-1,0 0 0,1 0 0,-1 0 0,0 0 1,0 0-1,1 0 0,-1 0 0,0 0 1,0 1-1,1-1 0,-1 0 0,0 0 0,0 0 1,1 0-1,-1 1 0,0-1 0,0 0 0,0 0 1,0 1-1,1-1 0,-1 0 0,0 0 1,0 1-1,0-1 0,0 0 0,0 0 0,0 1 1,0-1-1,0 0 0,0 0 0,1 1 0,-1-1 1,0 0-1,0 1 0,-1-1 0,1 0 1,0 0-1,0 1 0,0-1 0,0 0 0,0 1 1,0-1-1,0 0 0,0 0 0,0 1 0,-1-1 1,1 0-1,0 0 0,0 0 0,0 1 1,-1-1-1,1 0 0,0 0 0,0 1 0,-12 6 20,-47 13-27,2 2 1,1 3 0,1 3 0,-67 44 0,115-66 1,0 0 1,0 1 0,1 0-1,0 0 1,0 0 0,-7 13-1,12-18-3,1-1 2,0-1-34,0 0-463,0 0-1830,0 0-2115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2.0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1132 8786,'0'0'1859,"0"0"-651,0 0-582,0 0-25,0 0 150,0 0 222,26-31 1649,-8 10-2725,0 1 1,2 1-1,1 1 0,0 1 0,1 1 0,1 0 0,0 2 0,1 1 0,0 1 0,1 0 0,1 2 0,0 2 0,0 0 0,0 1 0,43-4 0,566-72-463,-506 71 624,0 5 1,133 10 0,18 0 1096,-218-7-868,94-20 0,-50 6-231,88-12 69,368-106-1,-474 107-89,-1-5 0,-1-3 0,-2-3 0,-2-5 0,-2-3 0,94-73 0,-155 106 7,-1-2 0,-1 0 0,27-33-1,-39 43-29,1 0 0,-1-1 0,-1 0 0,0 1 0,0-2-1,0 1 1,-1 0 0,0-1 0,-1 1 0,0-1 0,0 0-1,0-12 1,-5 93-91,1-41 103,3 58-1,0-83-25,1 0-1,-1 0 0,1 0 1,0-1-1,1 1 1,-1 0-1,1-1 1,0 0-1,0 1 1,1-1-1,0-1 0,0 1 1,0 0-1,0-1 1,1 0-1,-1 0 1,1 0-1,0-1 1,0 1-1,1-1 0,-1 0 1,1-1-1,-1 1 1,10 1-1,4 3 25,1-2 0,1 0 0,-1-2 0,1 0 0,40 0 0,724-43 1,-579 23-17,299 12 0,-440 11-23,1 2 0,-1 4-1,95 29 1,-59-15 79,-62-16-62,-1 1-1,0 1 1,-1 3-1,0 1 1,-1 1-1,-2 2 0,1 2 1,-2 1-1,-1 2 1,-1 0-1,-1 3 1,-1 0-1,-1 2 1,37 51-1,-43-50-9,-1-4 5,-2 1 1,0 1-1,-2 1 0,19 44 1,-34-70 57,-6-2-2709,-5-3-2023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3.8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 8410,'0'0'1317,"0"0"-768,0 0-353,0 0 233,0 0 450,0 12 1,1 107 1538,-7 271 948,6-389-3414,0 0 0,0 0 0,0 0 1,0 0-1,0 0 0,0 0 0,0 0 0,0 1 0,0-1 0,-1 0 1,1 0-1,0 0 0,-1 0 0,1 0 0,-1 0 0,1 0 1,-1 0-1,0 0 0,1-1 0,-1 1 0,-1 1 0,-16 1-4147,10-3-1039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4.2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6281,'0'0'918,"0"0"-341,0 0 453,0 0 860,0 0-185,0 0-418,25 17-20,8 5-916,1 2 47,-1 0 1,33 33-1,11 10-35,2-3 1,119 72 0,-195-134-234,0 0-2887,-3-2-1326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2:38:44.5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11090,'0'0'1353,"0"0"-732,0 0-438,0 0 489,3 20 956,-3-20-1627,83 392 3894,-74-363-3961,18 52 651,-25-75-791,1-1 1,-1 1-1,1 0 1,1-1-1,-1 0 1,1 0-1,0 0 1,0 0-1,0 0 1,6 4-1,1-2-4668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0.png"/><Relationship Id="rId299" Type="http://schemas.openxmlformats.org/officeDocument/2006/relationships/customXml" Target="../ink/ink700.xml"/><Relationship Id="rId21" Type="http://schemas.openxmlformats.org/officeDocument/2006/relationships/image" Target="../media/image554.png"/><Relationship Id="rId63" Type="http://schemas.openxmlformats.org/officeDocument/2006/relationships/image" Target="../media/image574.png"/><Relationship Id="rId159" Type="http://schemas.openxmlformats.org/officeDocument/2006/relationships/customXml" Target="../ink/ink630.xml"/><Relationship Id="rId324" Type="http://schemas.openxmlformats.org/officeDocument/2006/relationships/customXml" Target="../ink/ink713.xml"/><Relationship Id="rId366" Type="http://schemas.openxmlformats.org/officeDocument/2006/relationships/customXml" Target="../ink/ink734.xml"/><Relationship Id="rId170" Type="http://schemas.openxmlformats.org/officeDocument/2006/relationships/image" Target="../media/image626.png"/><Relationship Id="rId226" Type="http://schemas.openxmlformats.org/officeDocument/2006/relationships/image" Target="../media/image653.png"/><Relationship Id="rId268" Type="http://schemas.openxmlformats.org/officeDocument/2006/relationships/image" Target="../media/image674.png"/><Relationship Id="rId32" Type="http://schemas.openxmlformats.org/officeDocument/2006/relationships/customXml" Target="../ink/ink565.xml"/><Relationship Id="rId74" Type="http://schemas.openxmlformats.org/officeDocument/2006/relationships/customXml" Target="../ink/ink586.xml"/><Relationship Id="rId128" Type="http://schemas.openxmlformats.org/officeDocument/2006/relationships/customXml" Target="../ink/ink614.xml"/><Relationship Id="rId335" Type="http://schemas.openxmlformats.org/officeDocument/2006/relationships/image" Target="../media/image706.png"/><Relationship Id="rId377" Type="http://schemas.openxmlformats.org/officeDocument/2006/relationships/image" Target="../media/image727.png"/><Relationship Id="rId5" Type="http://schemas.openxmlformats.org/officeDocument/2006/relationships/image" Target="../media/image546.png"/><Relationship Id="rId181" Type="http://schemas.openxmlformats.org/officeDocument/2006/relationships/customXml" Target="../ink/ink641.xml"/><Relationship Id="rId237" Type="http://schemas.openxmlformats.org/officeDocument/2006/relationships/customXml" Target="../ink/ink669.xml"/><Relationship Id="rId402" Type="http://schemas.openxmlformats.org/officeDocument/2006/relationships/customXml" Target="../ink/ink752.xml"/><Relationship Id="rId279" Type="http://schemas.openxmlformats.org/officeDocument/2006/relationships/customXml" Target="../ink/ink690.xml"/><Relationship Id="rId22" Type="http://schemas.openxmlformats.org/officeDocument/2006/relationships/customXml" Target="../ink/ink560.xml"/><Relationship Id="rId43" Type="http://schemas.openxmlformats.org/officeDocument/2006/relationships/image" Target="../media/image564.png"/><Relationship Id="rId64" Type="http://schemas.openxmlformats.org/officeDocument/2006/relationships/customXml" Target="../ink/ink581.xml"/><Relationship Id="rId118" Type="http://schemas.openxmlformats.org/officeDocument/2006/relationships/customXml" Target="../ink/ink609.xml"/><Relationship Id="rId139" Type="http://schemas.openxmlformats.org/officeDocument/2006/relationships/customXml" Target="../ink/ink620.xml"/><Relationship Id="rId290" Type="http://schemas.openxmlformats.org/officeDocument/2006/relationships/image" Target="../media/image685.png"/><Relationship Id="rId304" Type="http://schemas.openxmlformats.org/officeDocument/2006/relationships/image" Target="../media/image692.png"/><Relationship Id="rId325" Type="http://schemas.openxmlformats.org/officeDocument/2006/relationships/image" Target="../media/image702.png"/><Relationship Id="rId346" Type="http://schemas.openxmlformats.org/officeDocument/2006/relationships/customXml" Target="../ink/ink724.xml"/><Relationship Id="rId367" Type="http://schemas.openxmlformats.org/officeDocument/2006/relationships/image" Target="../media/image722.png"/><Relationship Id="rId388" Type="http://schemas.openxmlformats.org/officeDocument/2006/relationships/customXml" Target="../ink/ink745.xml"/><Relationship Id="rId85" Type="http://schemas.openxmlformats.org/officeDocument/2006/relationships/customXml" Target="../ink/ink592.xml"/><Relationship Id="rId150" Type="http://schemas.openxmlformats.org/officeDocument/2006/relationships/image" Target="../media/image616.png"/><Relationship Id="rId171" Type="http://schemas.openxmlformats.org/officeDocument/2006/relationships/customXml" Target="../ink/ink636.xml"/><Relationship Id="rId192" Type="http://schemas.openxmlformats.org/officeDocument/2006/relationships/image" Target="../media/image237.png"/><Relationship Id="rId206" Type="http://schemas.openxmlformats.org/officeDocument/2006/relationships/image" Target="../media/image643.png"/><Relationship Id="rId227" Type="http://schemas.openxmlformats.org/officeDocument/2006/relationships/customXml" Target="../ink/ink664.xml"/><Relationship Id="rId413" Type="http://schemas.openxmlformats.org/officeDocument/2006/relationships/image" Target="../media/image745.png"/><Relationship Id="rId248" Type="http://schemas.openxmlformats.org/officeDocument/2006/relationships/image" Target="../media/image664.png"/><Relationship Id="rId269" Type="http://schemas.openxmlformats.org/officeDocument/2006/relationships/customXml" Target="../ink/ink685.xml"/><Relationship Id="rId12" Type="http://schemas.openxmlformats.org/officeDocument/2006/relationships/customXml" Target="../ink/ink555.xml"/><Relationship Id="rId33" Type="http://schemas.openxmlformats.org/officeDocument/2006/relationships/image" Target="../media/image559.png"/><Relationship Id="rId108" Type="http://schemas.openxmlformats.org/officeDocument/2006/relationships/customXml" Target="../ink/ink604.xml"/><Relationship Id="rId129" Type="http://schemas.openxmlformats.org/officeDocument/2006/relationships/image" Target="../media/image606.png"/><Relationship Id="rId280" Type="http://schemas.openxmlformats.org/officeDocument/2006/relationships/image" Target="../media/image680.png"/><Relationship Id="rId315" Type="http://schemas.openxmlformats.org/officeDocument/2006/relationships/image" Target="../media/image697.png"/><Relationship Id="rId336" Type="http://schemas.openxmlformats.org/officeDocument/2006/relationships/customXml" Target="../ink/ink719.xml"/><Relationship Id="rId357" Type="http://schemas.openxmlformats.org/officeDocument/2006/relationships/image" Target="../media/image717.png"/><Relationship Id="rId54" Type="http://schemas.openxmlformats.org/officeDocument/2006/relationships/customXml" Target="../ink/ink576.xml"/><Relationship Id="rId75" Type="http://schemas.openxmlformats.org/officeDocument/2006/relationships/customXml" Target="../ink/ink587.xml"/><Relationship Id="rId96" Type="http://schemas.openxmlformats.org/officeDocument/2006/relationships/image" Target="../media/image590.png"/><Relationship Id="rId140" Type="http://schemas.openxmlformats.org/officeDocument/2006/relationships/image" Target="../media/image611.png"/><Relationship Id="rId161" Type="http://schemas.openxmlformats.org/officeDocument/2006/relationships/customXml" Target="../ink/ink631.xml"/><Relationship Id="rId182" Type="http://schemas.openxmlformats.org/officeDocument/2006/relationships/image" Target="../media/image632.png"/><Relationship Id="rId217" Type="http://schemas.openxmlformats.org/officeDocument/2006/relationships/customXml" Target="../ink/ink659.xml"/><Relationship Id="rId378" Type="http://schemas.openxmlformats.org/officeDocument/2006/relationships/customXml" Target="../ink/ink740.xml"/><Relationship Id="rId399" Type="http://schemas.openxmlformats.org/officeDocument/2006/relationships/image" Target="../media/image738.png"/><Relationship Id="rId403" Type="http://schemas.openxmlformats.org/officeDocument/2006/relationships/image" Target="../media/image740.png"/><Relationship Id="rId6" Type="http://schemas.openxmlformats.org/officeDocument/2006/relationships/customXml" Target="../ink/ink552.xml"/><Relationship Id="rId238" Type="http://schemas.openxmlformats.org/officeDocument/2006/relationships/image" Target="../media/image659.png"/><Relationship Id="rId259" Type="http://schemas.openxmlformats.org/officeDocument/2006/relationships/customXml" Target="../ink/ink680.xml"/><Relationship Id="rId424" Type="http://schemas.openxmlformats.org/officeDocument/2006/relationships/customXml" Target="../ink/ink763.xml"/><Relationship Id="rId23" Type="http://schemas.openxmlformats.org/officeDocument/2006/relationships/image" Target="../media/image555.png"/><Relationship Id="rId119" Type="http://schemas.openxmlformats.org/officeDocument/2006/relationships/image" Target="../media/image601.png"/><Relationship Id="rId270" Type="http://schemas.openxmlformats.org/officeDocument/2006/relationships/image" Target="../media/image675.png"/><Relationship Id="rId291" Type="http://schemas.openxmlformats.org/officeDocument/2006/relationships/customXml" Target="../ink/ink696.xml"/><Relationship Id="rId305" Type="http://schemas.openxmlformats.org/officeDocument/2006/relationships/customXml" Target="../ink/ink703.xml"/><Relationship Id="rId326" Type="http://schemas.openxmlformats.org/officeDocument/2006/relationships/customXml" Target="../ink/ink714.xml"/><Relationship Id="rId347" Type="http://schemas.openxmlformats.org/officeDocument/2006/relationships/image" Target="../media/image712.png"/><Relationship Id="rId44" Type="http://schemas.openxmlformats.org/officeDocument/2006/relationships/customXml" Target="../ink/ink571.xml"/><Relationship Id="rId65" Type="http://schemas.openxmlformats.org/officeDocument/2006/relationships/image" Target="../media/image575.png"/><Relationship Id="rId86" Type="http://schemas.openxmlformats.org/officeDocument/2006/relationships/image" Target="../media/image585.png"/><Relationship Id="rId130" Type="http://schemas.openxmlformats.org/officeDocument/2006/relationships/customXml" Target="../ink/ink615.xml"/><Relationship Id="rId151" Type="http://schemas.openxmlformats.org/officeDocument/2006/relationships/customXml" Target="../ink/ink626.xml"/><Relationship Id="rId368" Type="http://schemas.openxmlformats.org/officeDocument/2006/relationships/customXml" Target="../ink/ink735.xml"/><Relationship Id="rId389" Type="http://schemas.openxmlformats.org/officeDocument/2006/relationships/image" Target="../media/image733.png"/><Relationship Id="rId172" Type="http://schemas.openxmlformats.org/officeDocument/2006/relationships/image" Target="../media/image627.png"/><Relationship Id="rId193" Type="http://schemas.openxmlformats.org/officeDocument/2006/relationships/customXml" Target="../ink/ink647.xml"/><Relationship Id="rId207" Type="http://schemas.openxmlformats.org/officeDocument/2006/relationships/customXml" Target="../ink/ink654.xml"/><Relationship Id="rId228" Type="http://schemas.openxmlformats.org/officeDocument/2006/relationships/image" Target="../media/image654.png"/><Relationship Id="rId249" Type="http://schemas.openxmlformats.org/officeDocument/2006/relationships/customXml" Target="../ink/ink675.xml"/><Relationship Id="rId414" Type="http://schemas.openxmlformats.org/officeDocument/2006/relationships/customXml" Target="../ink/ink758.xml"/><Relationship Id="rId13" Type="http://schemas.openxmlformats.org/officeDocument/2006/relationships/image" Target="../media/image550.png"/><Relationship Id="rId109" Type="http://schemas.openxmlformats.org/officeDocument/2006/relationships/image" Target="../media/image596.png"/><Relationship Id="rId260" Type="http://schemas.openxmlformats.org/officeDocument/2006/relationships/image" Target="../media/image670.png"/><Relationship Id="rId281" Type="http://schemas.openxmlformats.org/officeDocument/2006/relationships/customXml" Target="../ink/ink691.xml"/><Relationship Id="rId316" Type="http://schemas.openxmlformats.org/officeDocument/2006/relationships/customXml" Target="../ink/ink709.xml"/><Relationship Id="rId337" Type="http://schemas.openxmlformats.org/officeDocument/2006/relationships/image" Target="../media/image707.png"/><Relationship Id="rId34" Type="http://schemas.openxmlformats.org/officeDocument/2006/relationships/customXml" Target="../ink/ink566.xml"/><Relationship Id="rId55" Type="http://schemas.openxmlformats.org/officeDocument/2006/relationships/image" Target="../media/image570.png"/><Relationship Id="rId76" Type="http://schemas.openxmlformats.org/officeDocument/2006/relationships/image" Target="../media/image580.png"/><Relationship Id="rId97" Type="http://schemas.openxmlformats.org/officeDocument/2006/relationships/customXml" Target="../ink/ink598.xml"/><Relationship Id="rId120" Type="http://schemas.openxmlformats.org/officeDocument/2006/relationships/customXml" Target="../ink/ink610.xml"/><Relationship Id="rId141" Type="http://schemas.openxmlformats.org/officeDocument/2006/relationships/customXml" Target="../ink/ink621.xml"/><Relationship Id="rId358" Type="http://schemas.openxmlformats.org/officeDocument/2006/relationships/customXml" Target="../ink/ink730.xml"/><Relationship Id="rId379" Type="http://schemas.openxmlformats.org/officeDocument/2006/relationships/image" Target="../media/image728.png"/><Relationship Id="rId7" Type="http://schemas.openxmlformats.org/officeDocument/2006/relationships/image" Target="../media/image547.png"/><Relationship Id="rId162" Type="http://schemas.openxmlformats.org/officeDocument/2006/relationships/image" Target="../media/image622.png"/><Relationship Id="rId183" Type="http://schemas.openxmlformats.org/officeDocument/2006/relationships/customXml" Target="../ink/ink642.xml"/><Relationship Id="rId218" Type="http://schemas.openxmlformats.org/officeDocument/2006/relationships/image" Target="../media/image649.png"/><Relationship Id="rId239" Type="http://schemas.openxmlformats.org/officeDocument/2006/relationships/customXml" Target="../ink/ink670.xml"/><Relationship Id="rId390" Type="http://schemas.openxmlformats.org/officeDocument/2006/relationships/customXml" Target="../ink/ink746.xml"/><Relationship Id="rId404" Type="http://schemas.openxmlformats.org/officeDocument/2006/relationships/customXml" Target="../ink/ink753.xml"/><Relationship Id="rId425" Type="http://schemas.openxmlformats.org/officeDocument/2006/relationships/image" Target="../media/image751.png"/><Relationship Id="rId250" Type="http://schemas.openxmlformats.org/officeDocument/2006/relationships/image" Target="../media/image665.png"/><Relationship Id="rId271" Type="http://schemas.openxmlformats.org/officeDocument/2006/relationships/customXml" Target="../ink/ink686.xml"/><Relationship Id="rId292" Type="http://schemas.openxmlformats.org/officeDocument/2006/relationships/image" Target="../media/image686.png"/><Relationship Id="rId306" Type="http://schemas.openxmlformats.org/officeDocument/2006/relationships/image" Target="../media/image693.png"/><Relationship Id="rId24" Type="http://schemas.openxmlformats.org/officeDocument/2006/relationships/customXml" Target="../ink/ink561.xml"/><Relationship Id="rId45" Type="http://schemas.openxmlformats.org/officeDocument/2006/relationships/image" Target="../media/image565.png"/><Relationship Id="rId66" Type="http://schemas.openxmlformats.org/officeDocument/2006/relationships/customXml" Target="../ink/ink582.xml"/><Relationship Id="rId87" Type="http://schemas.openxmlformats.org/officeDocument/2006/relationships/customXml" Target="../ink/ink593.xml"/><Relationship Id="rId110" Type="http://schemas.openxmlformats.org/officeDocument/2006/relationships/customXml" Target="../ink/ink605.xml"/><Relationship Id="rId131" Type="http://schemas.openxmlformats.org/officeDocument/2006/relationships/image" Target="../media/image607.png"/><Relationship Id="rId327" Type="http://schemas.openxmlformats.org/officeDocument/2006/relationships/image" Target="../media/image703.png"/><Relationship Id="rId348" Type="http://schemas.openxmlformats.org/officeDocument/2006/relationships/customXml" Target="../ink/ink725.xml"/><Relationship Id="rId369" Type="http://schemas.openxmlformats.org/officeDocument/2006/relationships/image" Target="../media/image723.png"/><Relationship Id="rId152" Type="http://schemas.openxmlformats.org/officeDocument/2006/relationships/image" Target="../media/image617.png"/><Relationship Id="rId173" Type="http://schemas.openxmlformats.org/officeDocument/2006/relationships/customXml" Target="../ink/ink637.xml"/><Relationship Id="rId194" Type="http://schemas.openxmlformats.org/officeDocument/2006/relationships/image" Target="../media/image637.png"/><Relationship Id="rId208" Type="http://schemas.openxmlformats.org/officeDocument/2006/relationships/image" Target="../media/image644.png"/><Relationship Id="rId229" Type="http://schemas.openxmlformats.org/officeDocument/2006/relationships/customXml" Target="../ink/ink665.xml"/><Relationship Id="rId380" Type="http://schemas.openxmlformats.org/officeDocument/2006/relationships/customXml" Target="../ink/ink741.xml"/><Relationship Id="rId415" Type="http://schemas.openxmlformats.org/officeDocument/2006/relationships/image" Target="../media/image746.png"/><Relationship Id="rId240" Type="http://schemas.openxmlformats.org/officeDocument/2006/relationships/image" Target="../media/image660.png"/><Relationship Id="rId261" Type="http://schemas.openxmlformats.org/officeDocument/2006/relationships/customXml" Target="../ink/ink681.xml"/><Relationship Id="rId14" Type="http://schemas.openxmlformats.org/officeDocument/2006/relationships/customXml" Target="../ink/ink556.xml"/><Relationship Id="rId35" Type="http://schemas.openxmlformats.org/officeDocument/2006/relationships/image" Target="../media/image560.png"/><Relationship Id="rId56" Type="http://schemas.openxmlformats.org/officeDocument/2006/relationships/customXml" Target="../ink/ink577.xml"/><Relationship Id="rId77" Type="http://schemas.openxmlformats.org/officeDocument/2006/relationships/customXml" Target="../ink/ink588.xml"/><Relationship Id="rId100" Type="http://schemas.openxmlformats.org/officeDocument/2006/relationships/image" Target="../media/image592.png"/><Relationship Id="rId282" Type="http://schemas.openxmlformats.org/officeDocument/2006/relationships/image" Target="../media/image681.png"/><Relationship Id="rId317" Type="http://schemas.openxmlformats.org/officeDocument/2006/relationships/image" Target="../media/image698.png"/><Relationship Id="rId338" Type="http://schemas.openxmlformats.org/officeDocument/2006/relationships/customXml" Target="../ink/ink720.xml"/><Relationship Id="rId359" Type="http://schemas.openxmlformats.org/officeDocument/2006/relationships/image" Target="../media/image718.png"/><Relationship Id="rId8" Type="http://schemas.openxmlformats.org/officeDocument/2006/relationships/customXml" Target="../ink/ink553.xml"/><Relationship Id="rId98" Type="http://schemas.openxmlformats.org/officeDocument/2006/relationships/image" Target="../media/image591.png"/><Relationship Id="rId121" Type="http://schemas.openxmlformats.org/officeDocument/2006/relationships/image" Target="../media/image602.png"/><Relationship Id="rId142" Type="http://schemas.openxmlformats.org/officeDocument/2006/relationships/image" Target="../media/image612.png"/><Relationship Id="rId163" Type="http://schemas.openxmlformats.org/officeDocument/2006/relationships/customXml" Target="../ink/ink632.xml"/><Relationship Id="rId184" Type="http://schemas.openxmlformats.org/officeDocument/2006/relationships/image" Target="../media/image633.png"/><Relationship Id="rId219" Type="http://schemas.openxmlformats.org/officeDocument/2006/relationships/customXml" Target="../ink/ink660.xml"/><Relationship Id="rId370" Type="http://schemas.openxmlformats.org/officeDocument/2006/relationships/customXml" Target="../ink/ink736.xml"/><Relationship Id="rId391" Type="http://schemas.openxmlformats.org/officeDocument/2006/relationships/image" Target="../media/image734.png"/><Relationship Id="rId405" Type="http://schemas.openxmlformats.org/officeDocument/2006/relationships/image" Target="../media/image741.png"/><Relationship Id="rId230" Type="http://schemas.openxmlformats.org/officeDocument/2006/relationships/image" Target="../media/image655.png"/><Relationship Id="rId251" Type="http://schemas.openxmlformats.org/officeDocument/2006/relationships/customXml" Target="../ink/ink676.xml"/><Relationship Id="rId25" Type="http://schemas.openxmlformats.org/officeDocument/2006/relationships/image" Target="../media/image117.png"/><Relationship Id="rId46" Type="http://schemas.openxmlformats.org/officeDocument/2006/relationships/customXml" Target="../ink/ink572.xml"/><Relationship Id="rId67" Type="http://schemas.openxmlformats.org/officeDocument/2006/relationships/image" Target="../media/image576.png"/><Relationship Id="rId272" Type="http://schemas.openxmlformats.org/officeDocument/2006/relationships/image" Target="../media/image676.png"/><Relationship Id="rId293" Type="http://schemas.openxmlformats.org/officeDocument/2006/relationships/customXml" Target="../ink/ink697.xml"/><Relationship Id="rId307" Type="http://schemas.openxmlformats.org/officeDocument/2006/relationships/customXml" Target="../ink/ink704.xml"/><Relationship Id="rId328" Type="http://schemas.openxmlformats.org/officeDocument/2006/relationships/customXml" Target="../ink/ink715.xml"/><Relationship Id="rId349" Type="http://schemas.openxmlformats.org/officeDocument/2006/relationships/image" Target="../media/image713.png"/><Relationship Id="rId88" Type="http://schemas.openxmlformats.org/officeDocument/2006/relationships/image" Target="../media/image586.png"/><Relationship Id="rId111" Type="http://schemas.openxmlformats.org/officeDocument/2006/relationships/image" Target="../media/image597.png"/><Relationship Id="rId132" Type="http://schemas.openxmlformats.org/officeDocument/2006/relationships/customXml" Target="../ink/ink616.xml"/><Relationship Id="rId153" Type="http://schemas.openxmlformats.org/officeDocument/2006/relationships/customXml" Target="../ink/ink627.xml"/><Relationship Id="rId174" Type="http://schemas.openxmlformats.org/officeDocument/2006/relationships/image" Target="../media/image628.png"/><Relationship Id="rId195" Type="http://schemas.openxmlformats.org/officeDocument/2006/relationships/customXml" Target="../ink/ink648.xml"/><Relationship Id="rId209" Type="http://schemas.openxmlformats.org/officeDocument/2006/relationships/customXml" Target="../ink/ink655.xml"/><Relationship Id="rId360" Type="http://schemas.openxmlformats.org/officeDocument/2006/relationships/customXml" Target="../ink/ink731.xml"/><Relationship Id="rId381" Type="http://schemas.openxmlformats.org/officeDocument/2006/relationships/image" Target="../media/image729.png"/><Relationship Id="rId416" Type="http://schemas.openxmlformats.org/officeDocument/2006/relationships/customXml" Target="../ink/ink759.xml"/><Relationship Id="rId220" Type="http://schemas.openxmlformats.org/officeDocument/2006/relationships/image" Target="../media/image650.png"/><Relationship Id="rId241" Type="http://schemas.openxmlformats.org/officeDocument/2006/relationships/customXml" Target="../ink/ink671.xml"/><Relationship Id="rId15" Type="http://schemas.openxmlformats.org/officeDocument/2006/relationships/image" Target="../media/image551.png"/><Relationship Id="rId36" Type="http://schemas.openxmlformats.org/officeDocument/2006/relationships/customXml" Target="../ink/ink567.xml"/><Relationship Id="rId57" Type="http://schemas.openxmlformats.org/officeDocument/2006/relationships/image" Target="../media/image571.png"/><Relationship Id="rId262" Type="http://schemas.openxmlformats.org/officeDocument/2006/relationships/image" Target="../media/image671.png"/><Relationship Id="rId283" Type="http://schemas.openxmlformats.org/officeDocument/2006/relationships/customXml" Target="../ink/ink692.xml"/><Relationship Id="rId318" Type="http://schemas.openxmlformats.org/officeDocument/2006/relationships/customXml" Target="../ink/ink710.xml"/><Relationship Id="rId339" Type="http://schemas.openxmlformats.org/officeDocument/2006/relationships/image" Target="../media/image708.png"/><Relationship Id="rId78" Type="http://schemas.openxmlformats.org/officeDocument/2006/relationships/image" Target="../media/image581.png"/><Relationship Id="rId99" Type="http://schemas.openxmlformats.org/officeDocument/2006/relationships/customXml" Target="../ink/ink599.xml"/><Relationship Id="rId101" Type="http://schemas.openxmlformats.org/officeDocument/2006/relationships/customXml" Target="../ink/ink600.xml"/><Relationship Id="rId122" Type="http://schemas.openxmlformats.org/officeDocument/2006/relationships/customXml" Target="../ink/ink611.xml"/><Relationship Id="rId143" Type="http://schemas.openxmlformats.org/officeDocument/2006/relationships/customXml" Target="../ink/ink622.xml"/><Relationship Id="rId164" Type="http://schemas.openxmlformats.org/officeDocument/2006/relationships/image" Target="../media/image623.png"/><Relationship Id="rId185" Type="http://schemas.openxmlformats.org/officeDocument/2006/relationships/customXml" Target="../ink/ink643.xml"/><Relationship Id="rId350" Type="http://schemas.openxmlformats.org/officeDocument/2006/relationships/customXml" Target="../ink/ink726.xml"/><Relationship Id="rId371" Type="http://schemas.openxmlformats.org/officeDocument/2006/relationships/image" Target="../media/image724.png"/><Relationship Id="rId406" Type="http://schemas.openxmlformats.org/officeDocument/2006/relationships/customXml" Target="../ink/ink754.xml"/><Relationship Id="rId9" Type="http://schemas.openxmlformats.org/officeDocument/2006/relationships/image" Target="../media/image548.png"/><Relationship Id="rId210" Type="http://schemas.openxmlformats.org/officeDocument/2006/relationships/image" Target="../media/image645.png"/><Relationship Id="rId392" Type="http://schemas.openxmlformats.org/officeDocument/2006/relationships/customXml" Target="../ink/ink747.xml"/><Relationship Id="rId26" Type="http://schemas.openxmlformats.org/officeDocument/2006/relationships/customXml" Target="../ink/ink562.xml"/><Relationship Id="rId231" Type="http://schemas.openxmlformats.org/officeDocument/2006/relationships/customXml" Target="../ink/ink666.xml"/><Relationship Id="rId252" Type="http://schemas.openxmlformats.org/officeDocument/2006/relationships/image" Target="../media/image666.png"/><Relationship Id="rId273" Type="http://schemas.openxmlformats.org/officeDocument/2006/relationships/customXml" Target="../ink/ink687.xml"/><Relationship Id="rId294" Type="http://schemas.openxmlformats.org/officeDocument/2006/relationships/image" Target="../media/image687.png"/><Relationship Id="rId308" Type="http://schemas.openxmlformats.org/officeDocument/2006/relationships/image" Target="../media/image694.png"/><Relationship Id="rId329" Type="http://schemas.openxmlformats.org/officeDocument/2006/relationships/image" Target="../media/image351.png"/><Relationship Id="rId47" Type="http://schemas.openxmlformats.org/officeDocument/2006/relationships/image" Target="../media/image566.png"/><Relationship Id="rId68" Type="http://schemas.openxmlformats.org/officeDocument/2006/relationships/customXml" Target="../ink/ink583.xml"/><Relationship Id="rId89" Type="http://schemas.openxmlformats.org/officeDocument/2006/relationships/customXml" Target="../ink/ink594.xml"/><Relationship Id="rId112" Type="http://schemas.openxmlformats.org/officeDocument/2006/relationships/customXml" Target="../ink/ink606.xml"/><Relationship Id="rId133" Type="http://schemas.openxmlformats.org/officeDocument/2006/relationships/image" Target="../media/image608.png"/><Relationship Id="rId154" Type="http://schemas.openxmlformats.org/officeDocument/2006/relationships/image" Target="../media/image618.png"/><Relationship Id="rId175" Type="http://schemas.openxmlformats.org/officeDocument/2006/relationships/customXml" Target="../ink/ink638.xml"/><Relationship Id="rId340" Type="http://schemas.openxmlformats.org/officeDocument/2006/relationships/customXml" Target="../ink/ink721.xml"/><Relationship Id="rId361" Type="http://schemas.openxmlformats.org/officeDocument/2006/relationships/image" Target="../media/image719.png"/><Relationship Id="rId196" Type="http://schemas.openxmlformats.org/officeDocument/2006/relationships/image" Target="../media/image638.png"/><Relationship Id="rId200" Type="http://schemas.openxmlformats.org/officeDocument/2006/relationships/image" Target="../media/image640.png"/><Relationship Id="rId382" Type="http://schemas.openxmlformats.org/officeDocument/2006/relationships/customXml" Target="../ink/ink742.xml"/><Relationship Id="rId417" Type="http://schemas.openxmlformats.org/officeDocument/2006/relationships/image" Target="../media/image747.png"/><Relationship Id="rId16" Type="http://schemas.openxmlformats.org/officeDocument/2006/relationships/customXml" Target="../ink/ink557.xml"/><Relationship Id="rId221" Type="http://schemas.openxmlformats.org/officeDocument/2006/relationships/customXml" Target="../ink/ink661.xml"/><Relationship Id="rId242" Type="http://schemas.openxmlformats.org/officeDocument/2006/relationships/image" Target="../media/image661.png"/><Relationship Id="rId263" Type="http://schemas.openxmlformats.org/officeDocument/2006/relationships/customXml" Target="../ink/ink682.xml"/><Relationship Id="rId284" Type="http://schemas.openxmlformats.org/officeDocument/2006/relationships/image" Target="../media/image682.png"/><Relationship Id="rId319" Type="http://schemas.openxmlformats.org/officeDocument/2006/relationships/image" Target="../media/image699.png"/><Relationship Id="rId37" Type="http://schemas.openxmlformats.org/officeDocument/2006/relationships/image" Target="../media/image561.png"/><Relationship Id="rId58" Type="http://schemas.openxmlformats.org/officeDocument/2006/relationships/customXml" Target="../ink/ink578.xml"/><Relationship Id="rId79" Type="http://schemas.openxmlformats.org/officeDocument/2006/relationships/customXml" Target="../ink/ink589.xml"/><Relationship Id="rId102" Type="http://schemas.openxmlformats.org/officeDocument/2006/relationships/image" Target="../media/image593.png"/><Relationship Id="rId123" Type="http://schemas.openxmlformats.org/officeDocument/2006/relationships/image" Target="../media/image603.png"/><Relationship Id="rId144" Type="http://schemas.openxmlformats.org/officeDocument/2006/relationships/image" Target="../media/image613.png"/><Relationship Id="rId330" Type="http://schemas.openxmlformats.org/officeDocument/2006/relationships/customXml" Target="../ink/ink716.xml"/><Relationship Id="rId90" Type="http://schemas.openxmlformats.org/officeDocument/2006/relationships/image" Target="../media/image587.png"/><Relationship Id="rId165" Type="http://schemas.openxmlformats.org/officeDocument/2006/relationships/customXml" Target="../ink/ink633.xml"/><Relationship Id="rId186" Type="http://schemas.openxmlformats.org/officeDocument/2006/relationships/image" Target="../media/image634.png"/><Relationship Id="rId351" Type="http://schemas.openxmlformats.org/officeDocument/2006/relationships/image" Target="../media/image714.png"/><Relationship Id="rId372" Type="http://schemas.openxmlformats.org/officeDocument/2006/relationships/customXml" Target="../ink/ink737.xml"/><Relationship Id="rId393" Type="http://schemas.openxmlformats.org/officeDocument/2006/relationships/image" Target="../media/image735.png"/><Relationship Id="rId407" Type="http://schemas.openxmlformats.org/officeDocument/2006/relationships/image" Target="../media/image742.png"/><Relationship Id="rId211" Type="http://schemas.openxmlformats.org/officeDocument/2006/relationships/customXml" Target="../ink/ink656.xml"/><Relationship Id="rId232" Type="http://schemas.openxmlformats.org/officeDocument/2006/relationships/image" Target="../media/image656.png"/><Relationship Id="rId253" Type="http://schemas.openxmlformats.org/officeDocument/2006/relationships/customXml" Target="../ink/ink677.xml"/><Relationship Id="rId274" Type="http://schemas.openxmlformats.org/officeDocument/2006/relationships/image" Target="../media/image677.png"/><Relationship Id="rId295" Type="http://schemas.openxmlformats.org/officeDocument/2006/relationships/customXml" Target="../ink/ink698.xml"/><Relationship Id="rId309" Type="http://schemas.openxmlformats.org/officeDocument/2006/relationships/customXml" Target="../ink/ink705.xml"/><Relationship Id="rId27" Type="http://schemas.openxmlformats.org/officeDocument/2006/relationships/image" Target="../media/image556.png"/><Relationship Id="rId48" Type="http://schemas.openxmlformats.org/officeDocument/2006/relationships/customXml" Target="../ink/ink573.xml"/><Relationship Id="rId69" Type="http://schemas.openxmlformats.org/officeDocument/2006/relationships/image" Target="../media/image577.png"/><Relationship Id="rId113" Type="http://schemas.openxmlformats.org/officeDocument/2006/relationships/image" Target="../media/image598.png"/><Relationship Id="rId134" Type="http://schemas.openxmlformats.org/officeDocument/2006/relationships/customXml" Target="../ink/ink617.xml"/><Relationship Id="rId320" Type="http://schemas.openxmlformats.org/officeDocument/2006/relationships/customXml" Target="../ink/ink711.xml"/><Relationship Id="rId80" Type="http://schemas.openxmlformats.org/officeDocument/2006/relationships/image" Target="../media/image582.png"/><Relationship Id="rId155" Type="http://schemas.openxmlformats.org/officeDocument/2006/relationships/customXml" Target="../ink/ink628.xml"/><Relationship Id="rId176" Type="http://schemas.openxmlformats.org/officeDocument/2006/relationships/image" Target="../media/image629.png"/><Relationship Id="rId197" Type="http://schemas.openxmlformats.org/officeDocument/2006/relationships/customXml" Target="../ink/ink649.xml"/><Relationship Id="rId341" Type="http://schemas.openxmlformats.org/officeDocument/2006/relationships/image" Target="../media/image709.png"/><Relationship Id="rId362" Type="http://schemas.openxmlformats.org/officeDocument/2006/relationships/customXml" Target="../ink/ink732.xml"/><Relationship Id="rId383" Type="http://schemas.openxmlformats.org/officeDocument/2006/relationships/image" Target="../media/image730.png"/><Relationship Id="rId418" Type="http://schemas.openxmlformats.org/officeDocument/2006/relationships/customXml" Target="../ink/ink760.xml"/><Relationship Id="rId201" Type="http://schemas.openxmlformats.org/officeDocument/2006/relationships/customXml" Target="../ink/ink651.xml"/><Relationship Id="rId222" Type="http://schemas.openxmlformats.org/officeDocument/2006/relationships/image" Target="../media/image651.png"/><Relationship Id="rId243" Type="http://schemas.openxmlformats.org/officeDocument/2006/relationships/customXml" Target="../ink/ink672.xml"/><Relationship Id="rId264" Type="http://schemas.openxmlformats.org/officeDocument/2006/relationships/image" Target="../media/image672.png"/><Relationship Id="rId285" Type="http://schemas.openxmlformats.org/officeDocument/2006/relationships/customXml" Target="../ink/ink693.xml"/><Relationship Id="rId17" Type="http://schemas.openxmlformats.org/officeDocument/2006/relationships/image" Target="../media/image552.png"/><Relationship Id="rId38" Type="http://schemas.openxmlformats.org/officeDocument/2006/relationships/customXml" Target="../ink/ink568.xml"/><Relationship Id="rId59" Type="http://schemas.openxmlformats.org/officeDocument/2006/relationships/image" Target="../media/image572.png"/><Relationship Id="rId103" Type="http://schemas.openxmlformats.org/officeDocument/2006/relationships/customXml" Target="../ink/ink601.xml"/><Relationship Id="rId124" Type="http://schemas.openxmlformats.org/officeDocument/2006/relationships/customXml" Target="../ink/ink612.xml"/><Relationship Id="rId310" Type="http://schemas.openxmlformats.org/officeDocument/2006/relationships/customXml" Target="../ink/ink706.xml"/><Relationship Id="rId70" Type="http://schemas.openxmlformats.org/officeDocument/2006/relationships/customXml" Target="../ink/ink584.xml"/><Relationship Id="rId91" Type="http://schemas.openxmlformats.org/officeDocument/2006/relationships/customXml" Target="../ink/ink595.xml"/><Relationship Id="rId145" Type="http://schemas.openxmlformats.org/officeDocument/2006/relationships/customXml" Target="../ink/ink623.xml"/><Relationship Id="rId166" Type="http://schemas.openxmlformats.org/officeDocument/2006/relationships/image" Target="../media/image624.png"/><Relationship Id="rId187" Type="http://schemas.openxmlformats.org/officeDocument/2006/relationships/customXml" Target="../ink/ink644.xml"/><Relationship Id="rId331" Type="http://schemas.openxmlformats.org/officeDocument/2006/relationships/image" Target="../media/image704.png"/><Relationship Id="rId352" Type="http://schemas.openxmlformats.org/officeDocument/2006/relationships/customXml" Target="../ink/ink727.xml"/><Relationship Id="rId373" Type="http://schemas.openxmlformats.org/officeDocument/2006/relationships/image" Target="../media/image725.png"/><Relationship Id="rId394" Type="http://schemas.openxmlformats.org/officeDocument/2006/relationships/customXml" Target="../ink/ink748.xml"/><Relationship Id="rId408" Type="http://schemas.openxmlformats.org/officeDocument/2006/relationships/customXml" Target="../ink/ink75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46.png"/><Relationship Id="rId233" Type="http://schemas.openxmlformats.org/officeDocument/2006/relationships/customXml" Target="../ink/ink667.xml"/><Relationship Id="rId254" Type="http://schemas.openxmlformats.org/officeDocument/2006/relationships/image" Target="../media/image667.png"/><Relationship Id="rId28" Type="http://schemas.openxmlformats.org/officeDocument/2006/relationships/customXml" Target="../ink/ink563.xml"/><Relationship Id="rId49" Type="http://schemas.openxmlformats.org/officeDocument/2006/relationships/image" Target="../media/image567.png"/><Relationship Id="rId114" Type="http://schemas.openxmlformats.org/officeDocument/2006/relationships/customXml" Target="../ink/ink607.xml"/><Relationship Id="rId275" Type="http://schemas.openxmlformats.org/officeDocument/2006/relationships/customXml" Target="../ink/ink688.xml"/><Relationship Id="rId296" Type="http://schemas.openxmlformats.org/officeDocument/2006/relationships/image" Target="../media/image688.png"/><Relationship Id="rId300" Type="http://schemas.openxmlformats.org/officeDocument/2006/relationships/image" Target="../media/image690.png"/><Relationship Id="rId60" Type="http://schemas.openxmlformats.org/officeDocument/2006/relationships/customXml" Target="../ink/ink579.xml"/><Relationship Id="rId81" Type="http://schemas.openxmlformats.org/officeDocument/2006/relationships/customXml" Target="../ink/ink590.xml"/><Relationship Id="rId135" Type="http://schemas.openxmlformats.org/officeDocument/2006/relationships/image" Target="../media/image609.png"/><Relationship Id="rId156" Type="http://schemas.openxmlformats.org/officeDocument/2006/relationships/image" Target="../media/image619.png"/><Relationship Id="rId177" Type="http://schemas.openxmlformats.org/officeDocument/2006/relationships/customXml" Target="../ink/ink639.xml"/><Relationship Id="rId198" Type="http://schemas.openxmlformats.org/officeDocument/2006/relationships/image" Target="../media/image639.png"/><Relationship Id="rId321" Type="http://schemas.openxmlformats.org/officeDocument/2006/relationships/image" Target="../media/image700.png"/><Relationship Id="rId342" Type="http://schemas.openxmlformats.org/officeDocument/2006/relationships/customXml" Target="../ink/ink722.xml"/><Relationship Id="rId363" Type="http://schemas.openxmlformats.org/officeDocument/2006/relationships/image" Target="../media/image720.png"/><Relationship Id="rId384" Type="http://schemas.openxmlformats.org/officeDocument/2006/relationships/customXml" Target="../ink/ink743.xml"/><Relationship Id="rId419" Type="http://schemas.openxmlformats.org/officeDocument/2006/relationships/image" Target="../media/image748.png"/><Relationship Id="rId202" Type="http://schemas.openxmlformats.org/officeDocument/2006/relationships/image" Target="../media/image641.png"/><Relationship Id="rId223" Type="http://schemas.openxmlformats.org/officeDocument/2006/relationships/customXml" Target="../ink/ink662.xml"/><Relationship Id="rId244" Type="http://schemas.openxmlformats.org/officeDocument/2006/relationships/image" Target="../media/image662.png"/><Relationship Id="rId18" Type="http://schemas.openxmlformats.org/officeDocument/2006/relationships/customXml" Target="../ink/ink558.xml"/><Relationship Id="rId39" Type="http://schemas.openxmlformats.org/officeDocument/2006/relationships/image" Target="../media/image562.png"/><Relationship Id="rId265" Type="http://schemas.openxmlformats.org/officeDocument/2006/relationships/customXml" Target="../ink/ink683.xml"/><Relationship Id="rId286" Type="http://schemas.openxmlformats.org/officeDocument/2006/relationships/image" Target="../media/image683.png"/><Relationship Id="rId50" Type="http://schemas.openxmlformats.org/officeDocument/2006/relationships/customXml" Target="../ink/ink574.xml"/><Relationship Id="rId104" Type="http://schemas.openxmlformats.org/officeDocument/2006/relationships/image" Target="../media/image594.png"/><Relationship Id="rId125" Type="http://schemas.openxmlformats.org/officeDocument/2006/relationships/image" Target="../media/image604.png"/><Relationship Id="rId146" Type="http://schemas.openxmlformats.org/officeDocument/2006/relationships/image" Target="../media/image614.png"/><Relationship Id="rId167" Type="http://schemas.openxmlformats.org/officeDocument/2006/relationships/customXml" Target="../ink/ink634.xml"/><Relationship Id="rId188" Type="http://schemas.openxmlformats.org/officeDocument/2006/relationships/image" Target="../media/image635.png"/><Relationship Id="rId311" Type="http://schemas.openxmlformats.org/officeDocument/2006/relationships/image" Target="../media/image695.png"/><Relationship Id="rId332" Type="http://schemas.openxmlformats.org/officeDocument/2006/relationships/customXml" Target="../ink/ink717.xml"/><Relationship Id="rId353" Type="http://schemas.openxmlformats.org/officeDocument/2006/relationships/image" Target="../media/image715.png"/><Relationship Id="rId374" Type="http://schemas.openxmlformats.org/officeDocument/2006/relationships/customXml" Target="../ink/ink738.xml"/><Relationship Id="rId395" Type="http://schemas.openxmlformats.org/officeDocument/2006/relationships/image" Target="../media/image736.png"/><Relationship Id="rId409" Type="http://schemas.openxmlformats.org/officeDocument/2006/relationships/image" Target="../media/image743.png"/><Relationship Id="rId71" Type="http://schemas.openxmlformats.org/officeDocument/2006/relationships/image" Target="../media/image578.png"/><Relationship Id="rId92" Type="http://schemas.openxmlformats.org/officeDocument/2006/relationships/image" Target="../media/image588.png"/><Relationship Id="rId213" Type="http://schemas.openxmlformats.org/officeDocument/2006/relationships/customXml" Target="../ink/ink657.xml"/><Relationship Id="rId234" Type="http://schemas.openxmlformats.org/officeDocument/2006/relationships/image" Target="../media/image657.png"/><Relationship Id="rId420" Type="http://schemas.openxmlformats.org/officeDocument/2006/relationships/customXml" Target="../ink/ink761.xml"/><Relationship Id="rId2" Type="http://schemas.openxmlformats.org/officeDocument/2006/relationships/customXml" Target="../ink/ink550.xml"/><Relationship Id="rId29" Type="http://schemas.openxmlformats.org/officeDocument/2006/relationships/image" Target="../media/image557.png"/><Relationship Id="rId255" Type="http://schemas.openxmlformats.org/officeDocument/2006/relationships/customXml" Target="../ink/ink678.xml"/><Relationship Id="rId276" Type="http://schemas.openxmlformats.org/officeDocument/2006/relationships/image" Target="../media/image678.png"/><Relationship Id="rId297" Type="http://schemas.openxmlformats.org/officeDocument/2006/relationships/customXml" Target="../ink/ink699.xml"/><Relationship Id="rId40" Type="http://schemas.openxmlformats.org/officeDocument/2006/relationships/customXml" Target="../ink/ink569.xml"/><Relationship Id="rId115" Type="http://schemas.openxmlformats.org/officeDocument/2006/relationships/image" Target="../media/image599.png"/><Relationship Id="rId136" Type="http://schemas.openxmlformats.org/officeDocument/2006/relationships/customXml" Target="../ink/ink618.xml"/><Relationship Id="rId157" Type="http://schemas.openxmlformats.org/officeDocument/2006/relationships/customXml" Target="../ink/ink629.xml"/><Relationship Id="rId178" Type="http://schemas.openxmlformats.org/officeDocument/2006/relationships/image" Target="../media/image630.png"/><Relationship Id="rId301" Type="http://schemas.openxmlformats.org/officeDocument/2006/relationships/customXml" Target="../ink/ink701.xml"/><Relationship Id="rId322" Type="http://schemas.openxmlformats.org/officeDocument/2006/relationships/customXml" Target="../ink/ink712.xml"/><Relationship Id="rId343" Type="http://schemas.openxmlformats.org/officeDocument/2006/relationships/image" Target="../media/image710.png"/><Relationship Id="rId364" Type="http://schemas.openxmlformats.org/officeDocument/2006/relationships/customXml" Target="../ink/ink733.xml"/><Relationship Id="rId61" Type="http://schemas.openxmlformats.org/officeDocument/2006/relationships/image" Target="../media/image573.png"/><Relationship Id="rId82" Type="http://schemas.openxmlformats.org/officeDocument/2006/relationships/image" Target="../media/image583.png"/><Relationship Id="rId199" Type="http://schemas.openxmlformats.org/officeDocument/2006/relationships/customXml" Target="../ink/ink650.xml"/><Relationship Id="rId203" Type="http://schemas.openxmlformats.org/officeDocument/2006/relationships/customXml" Target="../ink/ink652.xml"/><Relationship Id="rId385" Type="http://schemas.openxmlformats.org/officeDocument/2006/relationships/image" Target="../media/image731.png"/><Relationship Id="rId19" Type="http://schemas.openxmlformats.org/officeDocument/2006/relationships/image" Target="../media/image553.png"/><Relationship Id="rId224" Type="http://schemas.openxmlformats.org/officeDocument/2006/relationships/image" Target="../media/image652.png"/><Relationship Id="rId245" Type="http://schemas.openxmlformats.org/officeDocument/2006/relationships/customXml" Target="../ink/ink673.xml"/><Relationship Id="rId266" Type="http://schemas.openxmlformats.org/officeDocument/2006/relationships/image" Target="../media/image673.png"/><Relationship Id="rId287" Type="http://schemas.openxmlformats.org/officeDocument/2006/relationships/customXml" Target="../ink/ink694.xml"/><Relationship Id="rId410" Type="http://schemas.openxmlformats.org/officeDocument/2006/relationships/customXml" Target="../ink/ink756.xml"/><Relationship Id="rId30" Type="http://schemas.openxmlformats.org/officeDocument/2006/relationships/customXml" Target="../ink/ink564.xml"/><Relationship Id="rId105" Type="http://schemas.openxmlformats.org/officeDocument/2006/relationships/customXml" Target="../ink/ink602.xml"/><Relationship Id="rId126" Type="http://schemas.openxmlformats.org/officeDocument/2006/relationships/customXml" Target="../ink/ink613.xml"/><Relationship Id="rId147" Type="http://schemas.openxmlformats.org/officeDocument/2006/relationships/customXml" Target="../ink/ink624.xml"/><Relationship Id="rId168" Type="http://schemas.openxmlformats.org/officeDocument/2006/relationships/image" Target="../media/image625.png"/><Relationship Id="rId312" Type="http://schemas.openxmlformats.org/officeDocument/2006/relationships/customXml" Target="../ink/ink707.xml"/><Relationship Id="rId333" Type="http://schemas.openxmlformats.org/officeDocument/2006/relationships/image" Target="../media/image705.png"/><Relationship Id="rId354" Type="http://schemas.openxmlformats.org/officeDocument/2006/relationships/customXml" Target="../ink/ink728.xml"/><Relationship Id="rId51" Type="http://schemas.openxmlformats.org/officeDocument/2006/relationships/image" Target="../media/image568.png"/><Relationship Id="rId72" Type="http://schemas.openxmlformats.org/officeDocument/2006/relationships/customXml" Target="../ink/ink585.xml"/><Relationship Id="rId93" Type="http://schemas.openxmlformats.org/officeDocument/2006/relationships/customXml" Target="../ink/ink596.xml"/><Relationship Id="rId189" Type="http://schemas.openxmlformats.org/officeDocument/2006/relationships/customXml" Target="../ink/ink645.xml"/><Relationship Id="rId375" Type="http://schemas.openxmlformats.org/officeDocument/2006/relationships/image" Target="../media/image726.png"/><Relationship Id="rId396" Type="http://schemas.openxmlformats.org/officeDocument/2006/relationships/customXml" Target="../ink/ink749.xml"/><Relationship Id="rId3" Type="http://schemas.openxmlformats.org/officeDocument/2006/relationships/image" Target="../media/image545.png"/><Relationship Id="rId214" Type="http://schemas.openxmlformats.org/officeDocument/2006/relationships/image" Target="../media/image647.png"/><Relationship Id="rId235" Type="http://schemas.openxmlformats.org/officeDocument/2006/relationships/customXml" Target="../ink/ink668.xml"/><Relationship Id="rId256" Type="http://schemas.openxmlformats.org/officeDocument/2006/relationships/image" Target="../media/image668.png"/><Relationship Id="rId277" Type="http://schemas.openxmlformats.org/officeDocument/2006/relationships/customXml" Target="../ink/ink689.xml"/><Relationship Id="rId298" Type="http://schemas.openxmlformats.org/officeDocument/2006/relationships/image" Target="../media/image689.png"/><Relationship Id="rId400" Type="http://schemas.openxmlformats.org/officeDocument/2006/relationships/customXml" Target="../ink/ink751.xml"/><Relationship Id="rId421" Type="http://schemas.openxmlformats.org/officeDocument/2006/relationships/image" Target="../media/image749.png"/><Relationship Id="rId116" Type="http://schemas.openxmlformats.org/officeDocument/2006/relationships/customXml" Target="../ink/ink608.xml"/><Relationship Id="rId137" Type="http://schemas.openxmlformats.org/officeDocument/2006/relationships/customXml" Target="../ink/ink619.xml"/><Relationship Id="rId158" Type="http://schemas.openxmlformats.org/officeDocument/2006/relationships/image" Target="../media/image620.png"/><Relationship Id="rId302" Type="http://schemas.openxmlformats.org/officeDocument/2006/relationships/image" Target="../media/image691.png"/><Relationship Id="rId323" Type="http://schemas.openxmlformats.org/officeDocument/2006/relationships/image" Target="../media/image701.png"/><Relationship Id="rId344" Type="http://schemas.openxmlformats.org/officeDocument/2006/relationships/customXml" Target="../ink/ink723.xml"/><Relationship Id="rId20" Type="http://schemas.openxmlformats.org/officeDocument/2006/relationships/customXml" Target="../ink/ink559.xml"/><Relationship Id="rId41" Type="http://schemas.openxmlformats.org/officeDocument/2006/relationships/image" Target="../media/image563.png"/><Relationship Id="rId62" Type="http://schemas.openxmlformats.org/officeDocument/2006/relationships/customXml" Target="../ink/ink580.xml"/><Relationship Id="rId83" Type="http://schemas.openxmlformats.org/officeDocument/2006/relationships/customXml" Target="../ink/ink591.xml"/><Relationship Id="rId179" Type="http://schemas.openxmlformats.org/officeDocument/2006/relationships/customXml" Target="../ink/ink640.xml"/><Relationship Id="rId365" Type="http://schemas.openxmlformats.org/officeDocument/2006/relationships/image" Target="../media/image721.png"/><Relationship Id="rId386" Type="http://schemas.openxmlformats.org/officeDocument/2006/relationships/customXml" Target="../ink/ink744.xml"/><Relationship Id="rId190" Type="http://schemas.openxmlformats.org/officeDocument/2006/relationships/image" Target="../media/image636.png"/><Relationship Id="rId204" Type="http://schemas.openxmlformats.org/officeDocument/2006/relationships/image" Target="../media/image642.png"/><Relationship Id="rId225" Type="http://schemas.openxmlformats.org/officeDocument/2006/relationships/customXml" Target="../ink/ink663.xml"/><Relationship Id="rId246" Type="http://schemas.openxmlformats.org/officeDocument/2006/relationships/image" Target="../media/image663.png"/><Relationship Id="rId267" Type="http://schemas.openxmlformats.org/officeDocument/2006/relationships/customXml" Target="../ink/ink684.xml"/><Relationship Id="rId288" Type="http://schemas.openxmlformats.org/officeDocument/2006/relationships/image" Target="../media/image684.png"/><Relationship Id="rId411" Type="http://schemas.openxmlformats.org/officeDocument/2006/relationships/image" Target="../media/image744.png"/><Relationship Id="rId106" Type="http://schemas.openxmlformats.org/officeDocument/2006/relationships/image" Target="../media/image595.png"/><Relationship Id="rId127" Type="http://schemas.openxmlformats.org/officeDocument/2006/relationships/image" Target="../media/image605.png"/><Relationship Id="rId313" Type="http://schemas.openxmlformats.org/officeDocument/2006/relationships/image" Target="../media/image696.png"/><Relationship Id="rId10" Type="http://schemas.openxmlformats.org/officeDocument/2006/relationships/customXml" Target="../ink/ink554.xml"/><Relationship Id="rId31" Type="http://schemas.openxmlformats.org/officeDocument/2006/relationships/image" Target="../media/image558.png"/><Relationship Id="rId52" Type="http://schemas.openxmlformats.org/officeDocument/2006/relationships/customXml" Target="../ink/ink575.xml"/><Relationship Id="rId73" Type="http://schemas.openxmlformats.org/officeDocument/2006/relationships/image" Target="../media/image579.png"/><Relationship Id="rId94" Type="http://schemas.openxmlformats.org/officeDocument/2006/relationships/image" Target="../media/image589.png"/><Relationship Id="rId148" Type="http://schemas.openxmlformats.org/officeDocument/2006/relationships/image" Target="../media/image615.png"/><Relationship Id="rId169" Type="http://schemas.openxmlformats.org/officeDocument/2006/relationships/customXml" Target="../ink/ink635.xml"/><Relationship Id="rId334" Type="http://schemas.openxmlformats.org/officeDocument/2006/relationships/customXml" Target="../ink/ink718.xml"/><Relationship Id="rId355" Type="http://schemas.openxmlformats.org/officeDocument/2006/relationships/image" Target="../media/image716.png"/><Relationship Id="rId376" Type="http://schemas.openxmlformats.org/officeDocument/2006/relationships/customXml" Target="../ink/ink739.xml"/><Relationship Id="rId397" Type="http://schemas.openxmlformats.org/officeDocument/2006/relationships/image" Target="../media/image737.png"/><Relationship Id="rId4" Type="http://schemas.openxmlformats.org/officeDocument/2006/relationships/customXml" Target="../ink/ink551.xml"/><Relationship Id="rId180" Type="http://schemas.openxmlformats.org/officeDocument/2006/relationships/image" Target="../media/image631.png"/><Relationship Id="rId215" Type="http://schemas.openxmlformats.org/officeDocument/2006/relationships/customXml" Target="../ink/ink658.xml"/><Relationship Id="rId236" Type="http://schemas.openxmlformats.org/officeDocument/2006/relationships/image" Target="../media/image658.png"/><Relationship Id="rId257" Type="http://schemas.openxmlformats.org/officeDocument/2006/relationships/customXml" Target="../ink/ink679.xml"/><Relationship Id="rId278" Type="http://schemas.openxmlformats.org/officeDocument/2006/relationships/image" Target="../media/image679.png"/><Relationship Id="rId401" Type="http://schemas.openxmlformats.org/officeDocument/2006/relationships/image" Target="../media/image739.png"/><Relationship Id="rId422" Type="http://schemas.openxmlformats.org/officeDocument/2006/relationships/customXml" Target="../ink/ink762.xml"/><Relationship Id="rId303" Type="http://schemas.openxmlformats.org/officeDocument/2006/relationships/customXml" Target="../ink/ink702.xml"/><Relationship Id="rId42" Type="http://schemas.openxmlformats.org/officeDocument/2006/relationships/customXml" Target="../ink/ink570.xml"/><Relationship Id="rId84" Type="http://schemas.openxmlformats.org/officeDocument/2006/relationships/image" Target="../media/image584.png"/><Relationship Id="rId138" Type="http://schemas.openxmlformats.org/officeDocument/2006/relationships/image" Target="../media/image610.png"/><Relationship Id="rId345" Type="http://schemas.openxmlformats.org/officeDocument/2006/relationships/image" Target="../media/image711.png"/><Relationship Id="rId387" Type="http://schemas.openxmlformats.org/officeDocument/2006/relationships/image" Target="../media/image732.png"/><Relationship Id="rId191" Type="http://schemas.openxmlformats.org/officeDocument/2006/relationships/customXml" Target="../ink/ink646.xml"/><Relationship Id="rId205" Type="http://schemas.openxmlformats.org/officeDocument/2006/relationships/customXml" Target="../ink/ink653.xml"/><Relationship Id="rId247" Type="http://schemas.openxmlformats.org/officeDocument/2006/relationships/customXml" Target="../ink/ink674.xml"/><Relationship Id="rId412" Type="http://schemas.openxmlformats.org/officeDocument/2006/relationships/customXml" Target="../ink/ink757.xml"/><Relationship Id="rId107" Type="http://schemas.openxmlformats.org/officeDocument/2006/relationships/customXml" Target="../ink/ink603.xml"/><Relationship Id="rId289" Type="http://schemas.openxmlformats.org/officeDocument/2006/relationships/customXml" Target="../ink/ink695.xml"/><Relationship Id="rId11" Type="http://schemas.openxmlformats.org/officeDocument/2006/relationships/image" Target="../media/image549.png"/><Relationship Id="rId53" Type="http://schemas.openxmlformats.org/officeDocument/2006/relationships/image" Target="../media/image569.png"/><Relationship Id="rId149" Type="http://schemas.openxmlformats.org/officeDocument/2006/relationships/customXml" Target="../ink/ink625.xml"/><Relationship Id="rId314" Type="http://schemas.openxmlformats.org/officeDocument/2006/relationships/customXml" Target="../ink/ink708.xml"/><Relationship Id="rId356" Type="http://schemas.openxmlformats.org/officeDocument/2006/relationships/customXml" Target="../ink/ink729.xml"/><Relationship Id="rId398" Type="http://schemas.openxmlformats.org/officeDocument/2006/relationships/customXml" Target="../ink/ink750.xml"/><Relationship Id="rId95" Type="http://schemas.openxmlformats.org/officeDocument/2006/relationships/customXml" Target="../ink/ink597.xml"/><Relationship Id="rId160" Type="http://schemas.openxmlformats.org/officeDocument/2006/relationships/image" Target="../media/image621.png"/><Relationship Id="rId216" Type="http://schemas.openxmlformats.org/officeDocument/2006/relationships/image" Target="../media/image648.png"/><Relationship Id="rId423" Type="http://schemas.openxmlformats.org/officeDocument/2006/relationships/image" Target="../media/image750.png"/><Relationship Id="rId258" Type="http://schemas.openxmlformats.org/officeDocument/2006/relationships/image" Target="../media/image66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8.png"/><Relationship Id="rId299" Type="http://schemas.openxmlformats.org/officeDocument/2006/relationships/image" Target="../media/image899.png"/><Relationship Id="rId21" Type="http://schemas.openxmlformats.org/officeDocument/2006/relationships/image" Target="../media/image760.png"/><Relationship Id="rId63" Type="http://schemas.openxmlformats.org/officeDocument/2006/relationships/image" Target="../media/image781.png"/><Relationship Id="rId159" Type="http://schemas.openxmlformats.org/officeDocument/2006/relationships/image" Target="../media/image829.png"/><Relationship Id="rId324" Type="http://schemas.openxmlformats.org/officeDocument/2006/relationships/customXml" Target="../ink/ink925.xml"/><Relationship Id="rId366" Type="http://schemas.openxmlformats.org/officeDocument/2006/relationships/customXml" Target="../ink/ink946.xml"/><Relationship Id="rId170" Type="http://schemas.openxmlformats.org/officeDocument/2006/relationships/customXml" Target="../ink/ink848.xml"/><Relationship Id="rId226" Type="http://schemas.openxmlformats.org/officeDocument/2006/relationships/customXml" Target="../ink/ink876.xml"/><Relationship Id="rId268" Type="http://schemas.openxmlformats.org/officeDocument/2006/relationships/customXml" Target="../ink/ink897.xml"/><Relationship Id="rId32" Type="http://schemas.openxmlformats.org/officeDocument/2006/relationships/customXml" Target="../ink/ink779.xml"/><Relationship Id="rId74" Type="http://schemas.openxmlformats.org/officeDocument/2006/relationships/customXml" Target="../ink/ink800.xml"/><Relationship Id="rId128" Type="http://schemas.openxmlformats.org/officeDocument/2006/relationships/customXml" Target="../ink/ink827.xml"/><Relationship Id="rId335" Type="http://schemas.openxmlformats.org/officeDocument/2006/relationships/image" Target="../media/image917.png"/><Relationship Id="rId377" Type="http://schemas.openxmlformats.org/officeDocument/2006/relationships/customXml" Target="../ink/ink952.xml"/><Relationship Id="rId5" Type="http://schemas.openxmlformats.org/officeDocument/2006/relationships/image" Target="../media/image752.png"/><Relationship Id="rId181" Type="http://schemas.openxmlformats.org/officeDocument/2006/relationships/image" Target="../media/image840.png"/><Relationship Id="rId237" Type="http://schemas.openxmlformats.org/officeDocument/2006/relationships/image" Target="../media/image868.png"/><Relationship Id="rId402" Type="http://schemas.openxmlformats.org/officeDocument/2006/relationships/image" Target="../media/image950.png"/><Relationship Id="rId279" Type="http://schemas.openxmlformats.org/officeDocument/2006/relationships/image" Target="../media/image889.png"/><Relationship Id="rId43" Type="http://schemas.openxmlformats.org/officeDocument/2006/relationships/image" Target="../media/image771.png"/><Relationship Id="rId139" Type="http://schemas.openxmlformats.org/officeDocument/2006/relationships/image" Target="../media/image819.png"/><Relationship Id="rId290" Type="http://schemas.openxmlformats.org/officeDocument/2006/relationships/customXml" Target="../ink/ink908.xml"/><Relationship Id="rId304" Type="http://schemas.openxmlformats.org/officeDocument/2006/relationships/customXml" Target="../ink/ink915.xml"/><Relationship Id="rId346" Type="http://schemas.openxmlformats.org/officeDocument/2006/relationships/customXml" Target="../ink/ink936.xml"/><Relationship Id="rId388" Type="http://schemas.openxmlformats.org/officeDocument/2006/relationships/image" Target="../media/image943.png"/><Relationship Id="rId85" Type="http://schemas.openxmlformats.org/officeDocument/2006/relationships/image" Target="../media/image792.png"/><Relationship Id="rId150" Type="http://schemas.openxmlformats.org/officeDocument/2006/relationships/customXml" Target="../ink/ink838.xml"/><Relationship Id="rId171" Type="http://schemas.openxmlformats.org/officeDocument/2006/relationships/image" Target="../media/image835.png"/><Relationship Id="rId192" Type="http://schemas.openxmlformats.org/officeDocument/2006/relationships/customXml" Target="../ink/ink859.xml"/><Relationship Id="rId206" Type="http://schemas.openxmlformats.org/officeDocument/2006/relationships/customXml" Target="../ink/ink866.xml"/><Relationship Id="rId227" Type="http://schemas.openxmlformats.org/officeDocument/2006/relationships/image" Target="../media/image863.png"/><Relationship Id="rId413" Type="http://schemas.openxmlformats.org/officeDocument/2006/relationships/customXml" Target="../ink/ink970.xml"/><Relationship Id="rId248" Type="http://schemas.openxmlformats.org/officeDocument/2006/relationships/customXml" Target="../ink/ink887.xml"/><Relationship Id="rId269" Type="http://schemas.openxmlformats.org/officeDocument/2006/relationships/image" Target="../media/image884.png"/><Relationship Id="rId12" Type="http://schemas.openxmlformats.org/officeDocument/2006/relationships/customXml" Target="../ink/ink769.xml"/><Relationship Id="rId33" Type="http://schemas.openxmlformats.org/officeDocument/2006/relationships/image" Target="../media/image766.png"/><Relationship Id="rId108" Type="http://schemas.openxmlformats.org/officeDocument/2006/relationships/customXml" Target="../ink/ink817.xml"/><Relationship Id="rId129" Type="http://schemas.openxmlformats.org/officeDocument/2006/relationships/image" Target="../media/image814.png"/><Relationship Id="rId280" Type="http://schemas.openxmlformats.org/officeDocument/2006/relationships/customXml" Target="../ink/ink903.xml"/><Relationship Id="rId315" Type="http://schemas.openxmlformats.org/officeDocument/2006/relationships/image" Target="../media/image907.png"/><Relationship Id="rId336" Type="http://schemas.openxmlformats.org/officeDocument/2006/relationships/customXml" Target="../ink/ink931.xml"/><Relationship Id="rId357" Type="http://schemas.openxmlformats.org/officeDocument/2006/relationships/image" Target="../media/image928.png"/><Relationship Id="rId54" Type="http://schemas.openxmlformats.org/officeDocument/2006/relationships/customXml" Target="../ink/ink790.xml"/><Relationship Id="rId75" Type="http://schemas.openxmlformats.org/officeDocument/2006/relationships/image" Target="../media/image787.png"/><Relationship Id="rId96" Type="http://schemas.openxmlformats.org/officeDocument/2006/relationships/customXml" Target="../ink/ink811.xml"/><Relationship Id="rId140" Type="http://schemas.openxmlformats.org/officeDocument/2006/relationships/customXml" Target="../ink/ink833.xml"/><Relationship Id="rId161" Type="http://schemas.openxmlformats.org/officeDocument/2006/relationships/image" Target="../media/image830.png"/><Relationship Id="rId182" Type="http://schemas.openxmlformats.org/officeDocument/2006/relationships/customXml" Target="../ink/ink854.xml"/><Relationship Id="rId217" Type="http://schemas.openxmlformats.org/officeDocument/2006/relationships/image" Target="../media/image858.png"/><Relationship Id="rId378" Type="http://schemas.openxmlformats.org/officeDocument/2006/relationships/image" Target="../media/image938.png"/><Relationship Id="rId399" Type="http://schemas.openxmlformats.org/officeDocument/2006/relationships/customXml" Target="../ink/ink963.xml"/><Relationship Id="rId403" Type="http://schemas.openxmlformats.org/officeDocument/2006/relationships/customXml" Target="../ink/ink965.xml"/><Relationship Id="rId6" Type="http://schemas.openxmlformats.org/officeDocument/2006/relationships/customXml" Target="../ink/ink766.xml"/><Relationship Id="rId238" Type="http://schemas.openxmlformats.org/officeDocument/2006/relationships/customXml" Target="../ink/ink882.xml"/><Relationship Id="rId259" Type="http://schemas.openxmlformats.org/officeDocument/2006/relationships/image" Target="../media/image879.png"/><Relationship Id="rId424" Type="http://schemas.openxmlformats.org/officeDocument/2006/relationships/image" Target="../media/image961.png"/><Relationship Id="rId23" Type="http://schemas.openxmlformats.org/officeDocument/2006/relationships/image" Target="../media/image761.png"/><Relationship Id="rId119" Type="http://schemas.openxmlformats.org/officeDocument/2006/relationships/image" Target="../media/image809.png"/><Relationship Id="rId270" Type="http://schemas.openxmlformats.org/officeDocument/2006/relationships/customXml" Target="../ink/ink898.xml"/><Relationship Id="rId291" Type="http://schemas.openxmlformats.org/officeDocument/2006/relationships/image" Target="../media/image895.png"/><Relationship Id="rId305" Type="http://schemas.openxmlformats.org/officeDocument/2006/relationships/image" Target="../media/image902.png"/><Relationship Id="rId326" Type="http://schemas.openxmlformats.org/officeDocument/2006/relationships/customXml" Target="../ink/ink926.xml"/><Relationship Id="rId347" Type="http://schemas.openxmlformats.org/officeDocument/2006/relationships/image" Target="../media/image923.png"/><Relationship Id="rId44" Type="http://schemas.openxmlformats.org/officeDocument/2006/relationships/customXml" Target="../ink/ink785.xml"/><Relationship Id="rId65" Type="http://schemas.openxmlformats.org/officeDocument/2006/relationships/image" Target="../media/image782.png"/><Relationship Id="rId86" Type="http://schemas.openxmlformats.org/officeDocument/2006/relationships/customXml" Target="../ink/ink806.xml"/><Relationship Id="rId130" Type="http://schemas.openxmlformats.org/officeDocument/2006/relationships/customXml" Target="../ink/ink828.xml"/><Relationship Id="rId151" Type="http://schemas.openxmlformats.org/officeDocument/2006/relationships/image" Target="../media/image825.png"/><Relationship Id="rId368" Type="http://schemas.openxmlformats.org/officeDocument/2006/relationships/image" Target="../media/image933.png"/><Relationship Id="rId389" Type="http://schemas.openxmlformats.org/officeDocument/2006/relationships/customXml" Target="../ink/ink958.xml"/><Relationship Id="rId172" Type="http://schemas.openxmlformats.org/officeDocument/2006/relationships/customXml" Target="../ink/ink849.xml"/><Relationship Id="rId193" Type="http://schemas.openxmlformats.org/officeDocument/2006/relationships/image" Target="../media/image846.png"/><Relationship Id="rId207" Type="http://schemas.openxmlformats.org/officeDocument/2006/relationships/image" Target="../media/image853.png"/><Relationship Id="rId228" Type="http://schemas.openxmlformats.org/officeDocument/2006/relationships/customXml" Target="../ink/ink877.xml"/><Relationship Id="rId249" Type="http://schemas.openxmlformats.org/officeDocument/2006/relationships/image" Target="../media/image874.png"/><Relationship Id="rId414" Type="http://schemas.openxmlformats.org/officeDocument/2006/relationships/image" Target="../media/image956.png"/><Relationship Id="rId13" Type="http://schemas.openxmlformats.org/officeDocument/2006/relationships/image" Target="../media/image756.png"/><Relationship Id="rId109" Type="http://schemas.openxmlformats.org/officeDocument/2006/relationships/image" Target="../media/image804.png"/><Relationship Id="rId260" Type="http://schemas.openxmlformats.org/officeDocument/2006/relationships/customXml" Target="../ink/ink893.xml"/><Relationship Id="rId281" Type="http://schemas.openxmlformats.org/officeDocument/2006/relationships/image" Target="../media/image890.png"/><Relationship Id="rId316" Type="http://schemas.openxmlformats.org/officeDocument/2006/relationships/customXml" Target="../ink/ink921.xml"/><Relationship Id="rId337" Type="http://schemas.openxmlformats.org/officeDocument/2006/relationships/image" Target="../media/image918.png"/><Relationship Id="rId34" Type="http://schemas.openxmlformats.org/officeDocument/2006/relationships/customXml" Target="../ink/ink780.xml"/><Relationship Id="rId55" Type="http://schemas.openxmlformats.org/officeDocument/2006/relationships/image" Target="../media/image777.png"/><Relationship Id="rId76" Type="http://schemas.openxmlformats.org/officeDocument/2006/relationships/customXml" Target="../ink/ink801.xml"/><Relationship Id="rId97" Type="http://schemas.openxmlformats.org/officeDocument/2006/relationships/image" Target="../media/image798.png"/><Relationship Id="rId120" Type="http://schemas.openxmlformats.org/officeDocument/2006/relationships/customXml" Target="../ink/ink823.xml"/><Relationship Id="rId141" Type="http://schemas.openxmlformats.org/officeDocument/2006/relationships/image" Target="../media/image820.png"/><Relationship Id="rId358" Type="http://schemas.openxmlformats.org/officeDocument/2006/relationships/customXml" Target="../ink/ink942.xml"/><Relationship Id="rId379" Type="http://schemas.openxmlformats.org/officeDocument/2006/relationships/customXml" Target="../ink/ink953.xml"/><Relationship Id="rId7" Type="http://schemas.openxmlformats.org/officeDocument/2006/relationships/image" Target="../media/image753.png"/><Relationship Id="rId162" Type="http://schemas.openxmlformats.org/officeDocument/2006/relationships/customXml" Target="../ink/ink844.xml"/><Relationship Id="rId183" Type="http://schemas.openxmlformats.org/officeDocument/2006/relationships/image" Target="../media/image841.png"/><Relationship Id="rId218" Type="http://schemas.openxmlformats.org/officeDocument/2006/relationships/customXml" Target="../ink/ink872.xml"/><Relationship Id="rId239" Type="http://schemas.openxmlformats.org/officeDocument/2006/relationships/image" Target="../media/image869.png"/><Relationship Id="rId390" Type="http://schemas.openxmlformats.org/officeDocument/2006/relationships/image" Target="../media/image944.png"/><Relationship Id="rId404" Type="http://schemas.openxmlformats.org/officeDocument/2006/relationships/image" Target="../media/image951.png"/><Relationship Id="rId425" Type="http://schemas.openxmlformats.org/officeDocument/2006/relationships/customXml" Target="../ink/ink976.xml"/><Relationship Id="rId250" Type="http://schemas.openxmlformats.org/officeDocument/2006/relationships/customXml" Target="../ink/ink888.xml"/><Relationship Id="rId271" Type="http://schemas.openxmlformats.org/officeDocument/2006/relationships/image" Target="../media/image885.png"/><Relationship Id="rId292" Type="http://schemas.openxmlformats.org/officeDocument/2006/relationships/customXml" Target="../ink/ink909.xml"/><Relationship Id="rId306" Type="http://schemas.openxmlformats.org/officeDocument/2006/relationships/customXml" Target="../ink/ink916.xml"/><Relationship Id="rId24" Type="http://schemas.openxmlformats.org/officeDocument/2006/relationships/customXml" Target="../ink/ink775.xml"/><Relationship Id="rId45" Type="http://schemas.openxmlformats.org/officeDocument/2006/relationships/image" Target="../media/image772.png"/><Relationship Id="rId66" Type="http://schemas.openxmlformats.org/officeDocument/2006/relationships/customXml" Target="../ink/ink796.xml"/><Relationship Id="rId87" Type="http://schemas.openxmlformats.org/officeDocument/2006/relationships/image" Target="../media/image793.png"/><Relationship Id="rId110" Type="http://schemas.openxmlformats.org/officeDocument/2006/relationships/customXml" Target="../ink/ink818.xml"/><Relationship Id="rId131" Type="http://schemas.openxmlformats.org/officeDocument/2006/relationships/image" Target="../media/image815.png"/><Relationship Id="rId327" Type="http://schemas.openxmlformats.org/officeDocument/2006/relationships/image" Target="../media/image913.png"/><Relationship Id="rId348" Type="http://schemas.openxmlformats.org/officeDocument/2006/relationships/customXml" Target="../ink/ink937.xml"/><Relationship Id="rId369" Type="http://schemas.openxmlformats.org/officeDocument/2006/relationships/customXml" Target="../ink/ink948.xml"/><Relationship Id="rId152" Type="http://schemas.openxmlformats.org/officeDocument/2006/relationships/customXml" Target="../ink/ink839.xml"/><Relationship Id="rId173" Type="http://schemas.openxmlformats.org/officeDocument/2006/relationships/image" Target="../media/image836.png"/><Relationship Id="rId194" Type="http://schemas.openxmlformats.org/officeDocument/2006/relationships/customXml" Target="../ink/ink860.xml"/><Relationship Id="rId208" Type="http://schemas.openxmlformats.org/officeDocument/2006/relationships/customXml" Target="../ink/ink867.xml"/><Relationship Id="rId229" Type="http://schemas.openxmlformats.org/officeDocument/2006/relationships/image" Target="../media/image864.png"/><Relationship Id="rId380" Type="http://schemas.openxmlformats.org/officeDocument/2006/relationships/image" Target="../media/image939.png"/><Relationship Id="rId415" Type="http://schemas.openxmlformats.org/officeDocument/2006/relationships/customXml" Target="../ink/ink971.xml"/><Relationship Id="rId240" Type="http://schemas.openxmlformats.org/officeDocument/2006/relationships/customXml" Target="../ink/ink883.xml"/><Relationship Id="rId261" Type="http://schemas.openxmlformats.org/officeDocument/2006/relationships/image" Target="../media/image880.png"/><Relationship Id="rId14" Type="http://schemas.openxmlformats.org/officeDocument/2006/relationships/customXml" Target="../ink/ink770.xml"/><Relationship Id="rId35" Type="http://schemas.openxmlformats.org/officeDocument/2006/relationships/image" Target="../media/image767.png"/><Relationship Id="rId56" Type="http://schemas.openxmlformats.org/officeDocument/2006/relationships/customXml" Target="../ink/ink791.xml"/><Relationship Id="rId77" Type="http://schemas.openxmlformats.org/officeDocument/2006/relationships/image" Target="../media/image788.png"/><Relationship Id="rId100" Type="http://schemas.openxmlformats.org/officeDocument/2006/relationships/customXml" Target="../ink/ink813.xml"/><Relationship Id="rId282" Type="http://schemas.openxmlformats.org/officeDocument/2006/relationships/customXml" Target="../ink/ink904.xml"/><Relationship Id="rId317" Type="http://schemas.openxmlformats.org/officeDocument/2006/relationships/image" Target="../media/image908.png"/><Relationship Id="rId338" Type="http://schemas.openxmlformats.org/officeDocument/2006/relationships/customXml" Target="../ink/ink932.xml"/><Relationship Id="rId359" Type="http://schemas.openxmlformats.org/officeDocument/2006/relationships/image" Target="../media/image929.png"/><Relationship Id="rId8" Type="http://schemas.openxmlformats.org/officeDocument/2006/relationships/customXml" Target="../ink/ink767.xml"/><Relationship Id="rId98" Type="http://schemas.openxmlformats.org/officeDocument/2006/relationships/customXml" Target="../ink/ink812.xml"/><Relationship Id="rId121" Type="http://schemas.openxmlformats.org/officeDocument/2006/relationships/image" Target="../media/image810.png"/><Relationship Id="rId142" Type="http://schemas.openxmlformats.org/officeDocument/2006/relationships/customXml" Target="../ink/ink834.xml"/><Relationship Id="rId163" Type="http://schemas.openxmlformats.org/officeDocument/2006/relationships/image" Target="../media/image831.png"/><Relationship Id="rId184" Type="http://schemas.openxmlformats.org/officeDocument/2006/relationships/customXml" Target="../ink/ink855.xml"/><Relationship Id="rId219" Type="http://schemas.openxmlformats.org/officeDocument/2006/relationships/image" Target="../media/image859.png"/><Relationship Id="rId370" Type="http://schemas.openxmlformats.org/officeDocument/2006/relationships/image" Target="../media/image934.png"/><Relationship Id="rId391" Type="http://schemas.openxmlformats.org/officeDocument/2006/relationships/customXml" Target="../ink/ink959.xml"/><Relationship Id="rId405" Type="http://schemas.openxmlformats.org/officeDocument/2006/relationships/customXml" Target="../ink/ink966.xml"/><Relationship Id="rId426" Type="http://schemas.openxmlformats.org/officeDocument/2006/relationships/image" Target="../media/image962.png"/><Relationship Id="rId230" Type="http://schemas.openxmlformats.org/officeDocument/2006/relationships/customXml" Target="../ink/ink878.xml"/><Relationship Id="rId251" Type="http://schemas.openxmlformats.org/officeDocument/2006/relationships/image" Target="../media/image875.png"/><Relationship Id="rId25" Type="http://schemas.openxmlformats.org/officeDocument/2006/relationships/image" Target="../media/image762.png"/><Relationship Id="rId46" Type="http://schemas.openxmlformats.org/officeDocument/2006/relationships/customXml" Target="../ink/ink786.xml"/><Relationship Id="rId67" Type="http://schemas.openxmlformats.org/officeDocument/2006/relationships/image" Target="../media/image783.png"/><Relationship Id="rId272" Type="http://schemas.openxmlformats.org/officeDocument/2006/relationships/customXml" Target="../ink/ink899.xml"/><Relationship Id="rId293" Type="http://schemas.openxmlformats.org/officeDocument/2006/relationships/image" Target="../media/image896.png"/><Relationship Id="rId307" Type="http://schemas.openxmlformats.org/officeDocument/2006/relationships/image" Target="../media/image903.png"/><Relationship Id="rId328" Type="http://schemas.openxmlformats.org/officeDocument/2006/relationships/customXml" Target="../ink/ink927.xml"/><Relationship Id="rId349" Type="http://schemas.openxmlformats.org/officeDocument/2006/relationships/image" Target="../media/image924.png"/><Relationship Id="rId88" Type="http://schemas.openxmlformats.org/officeDocument/2006/relationships/customXml" Target="../ink/ink807.xml"/><Relationship Id="rId111" Type="http://schemas.openxmlformats.org/officeDocument/2006/relationships/image" Target="../media/image805.png"/><Relationship Id="rId132" Type="http://schemas.openxmlformats.org/officeDocument/2006/relationships/customXml" Target="../ink/ink829.xml"/><Relationship Id="rId153" Type="http://schemas.openxmlformats.org/officeDocument/2006/relationships/image" Target="../media/image826.png"/><Relationship Id="rId174" Type="http://schemas.openxmlformats.org/officeDocument/2006/relationships/customXml" Target="../ink/ink850.xml"/><Relationship Id="rId195" Type="http://schemas.openxmlformats.org/officeDocument/2006/relationships/image" Target="../media/image847.png"/><Relationship Id="rId209" Type="http://schemas.openxmlformats.org/officeDocument/2006/relationships/image" Target="../media/image854.png"/><Relationship Id="rId360" Type="http://schemas.openxmlformats.org/officeDocument/2006/relationships/customXml" Target="../ink/ink943.xml"/><Relationship Id="rId381" Type="http://schemas.openxmlformats.org/officeDocument/2006/relationships/customXml" Target="../ink/ink954.xml"/><Relationship Id="rId416" Type="http://schemas.openxmlformats.org/officeDocument/2006/relationships/image" Target="../media/image957.png"/><Relationship Id="rId220" Type="http://schemas.openxmlformats.org/officeDocument/2006/relationships/customXml" Target="../ink/ink873.xml"/><Relationship Id="rId241" Type="http://schemas.openxmlformats.org/officeDocument/2006/relationships/image" Target="../media/image870.png"/><Relationship Id="rId15" Type="http://schemas.openxmlformats.org/officeDocument/2006/relationships/image" Target="../media/image757.png"/><Relationship Id="rId36" Type="http://schemas.openxmlformats.org/officeDocument/2006/relationships/customXml" Target="../ink/ink781.xml"/><Relationship Id="rId57" Type="http://schemas.openxmlformats.org/officeDocument/2006/relationships/image" Target="../media/image778.png"/><Relationship Id="rId262" Type="http://schemas.openxmlformats.org/officeDocument/2006/relationships/customXml" Target="../ink/ink894.xml"/><Relationship Id="rId283" Type="http://schemas.openxmlformats.org/officeDocument/2006/relationships/image" Target="../media/image891.png"/><Relationship Id="rId318" Type="http://schemas.openxmlformats.org/officeDocument/2006/relationships/customXml" Target="../ink/ink922.xml"/><Relationship Id="rId339" Type="http://schemas.openxmlformats.org/officeDocument/2006/relationships/image" Target="../media/image919.png"/><Relationship Id="rId78" Type="http://schemas.openxmlformats.org/officeDocument/2006/relationships/customXml" Target="../ink/ink802.xml"/><Relationship Id="rId99" Type="http://schemas.openxmlformats.org/officeDocument/2006/relationships/image" Target="../media/image799.png"/><Relationship Id="rId101" Type="http://schemas.openxmlformats.org/officeDocument/2006/relationships/image" Target="../media/image800.png"/><Relationship Id="rId122" Type="http://schemas.openxmlformats.org/officeDocument/2006/relationships/customXml" Target="../ink/ink824.xml"/><Relationship Id="rId143" Type="http://schemas.openxmlformats.org/officeDocument/2006/relationships/image" Target="../media/image821.png"/><Relationship Id="rId164" Type="http://schemas.openxmlformats.org/officeDocument/2006/relationships/customXml" Target="../ink/ink845.xml"/><Relationship Id="rId185" Type="http://schemas.openxmlformats.org/officeDocument/2006/relationships/image" Target="../media/image842.png"/><Relationship Id="rId350" Type="http://schemas.openxmlformats.org/officeDocument/2006/relationships/customXml" Target="../ink/ink938.xml"/><Relationship Id="rId371" Type="http://schemas.openxmlformats.org/officeDocument/2006/relationships/customXml" Target="../ink/ink949.xml"/><Relationship Id="rId406" Type="http://schemas.openxmlformats.org/officeDocument/2006/relationships/image" Target="../media/image952.png"/><Relationship Id="rId9" Type="http://schemas.openxmlformats.org/officeDocument/2006/relationships/image" Target="../media/image754.png"/><Relationship Id="rId210" Type="http://schemas.openxmlformats.org/officeDocument/2006/relationships/customXml" Target="../ink/ink868.xml"/><Relationship Id="rId392" Type="http://schemas.openxmlformats.org/officeDocument/2006/relationships/image" Target="../media/image945.png"/><Relationship Id="rId427" Type="http://schemas.openxmlformats.org/officeDocument/2006/relationships/customXml" Target="../ink/ink977.xml"/><Relationship Id="rId26" Type="http://schemas.openxmlformats.org/officeDocument/2006/relationships/customXml" Target="../ink/ink776.xml"/><Relationship Id="rId231" Type="http://schemas.openxmlformats.org/officeDocument/2006/relationships/image" Target="../media/image865.png"/><Relationship Id="rId252" Type="http://schemas.openxmlformats.org/officeDocument/2006/relationships/customXml" Target="../ink/ink889.xml"/><Relationship Id="rId273" Type="http://schemas.openxmlformats.org/officeDocument/2006/relationships/image" Target="../media/image886.png"/><Relationship Id="rId294" Type="http://schemas.openxmlformats.org/officeDocument/2006/relationships/customXml" Target="../ink/ink910.xml"/><Relationship Id="rId308" Type="http://schemas.openxmlformats.org/officeDocument/2006/relationships/customXml" Target="../ink/ink917.xml"/><Relationship Id="rId329" Type="http://schemas.openxmlformats.org/officeDocument/2006/relationships/image" Target="../media/image914.png"/><Relationship Id="rId47" Type="http://schemas.openxmlformats.org/officeDocument/2006/relationships/image" Target="../media/image773.png"/><Relationship Id="rId68" Type="http://schemas.openxmlformats.org/officeDocument/2006/relationships/customXml" Target="../ink/ink797.xml"/><Relationship Id="rId89" Type="http://schemas.openxmlformats.org/officeDocument/2006/relationships/image" Target="../media/image794.png"/><Relationship Id="rId112" Type="http://schemas.openxmlformats.org/officeDocument/2006/relationships/customXml" Target="../ink/ink819.xml"/><Relationship Id="rId133" Type="http://schemas.openxmlformats.org/officeDocument/2006/relationships/image" Target="../media/image816.png"/><Relationship Id="rId154" Type="http://schemas.openxmlformats.org/officeDocument/2006/relationships/customXml" Target="../ink/ink840.xml"/><Relationship Id="rId175" Type="http://schemas.openxmlformats.org/officeDocument/2006/relationships/image" Target="../media/image837.png"/><Relationship Id="rId340" Type="http://schemas.openxmlformats.org/officeDocument/2006/relationships/customXml" Target="../ink/ink933.xml"/><Relationship Id="rId361" Type="http://schemas.openxmlformats.org/officeDocument/2006/relationships/image" Target="../media/image930.png"/><Relationship Id="rId196" Type="http://schemas.openxmlformats.org/officeDocument/2006/relationships/customXml" Target="../ink/ink861.xml"/><Relationship Id="rId200" Type="http://schemas.openxmlformats.org/officeDocument/2006/relationships/customXml" Target="../ink/ink863.xml"/><Relationship Id="rId382" Type="http://schemas.openxmlformats.org/officeDocument/2006/relationships/image" Target="../media/image940.png"/><Relationship Id="rId417" Type="http://schemas.openxmlformats.org/officeDocument/2006/relationships/customXml" Target="../ink/ink972.xml"/><Relationship Id="rId16" Type="http://schemas.openxmlformats.org/officeDocument/2006/relationships/customXml" Target="../ink/ink771.xml"/><Relationship Id="rId221" Type="http://schemas.openxmlformats.org/officeDocument/2006/relationships/image" Target="../media/image860.png"/><Relationship Id="rId242" Type="http://schemas.openxmlformats.org/officeDocument/2006/relationships/customXml" Target="../ink/ink884.xml"/><Relationship Id="rId263" Type="http://schemas.openxmlformats.org/officeDocument/2006/relationships/image" Target="../media/image881.png"/><Relationship Id="rId284" Type="http://schemas.openxmlformats.org/officeDocument/2006/relationships/customXml" Target="../ink/ink905.xml"/><Relationship Id="rId319" Type="http://schemas.openxmlformats.org/officeDocument/2006/relationships/image" Target="../media/image909.png"/><Relationship Id="rId37" Type="http://schemas.openxmlformats.org/officeDocument/2006/relationships/image" Target="../media/image768.png"/><Relationship Id="rId58" Type="http://schemas.openxmlformats.org/officeDocument/2006/relationships/customXml" Target="../ink/ink792.xml"/><Relationship Id="rId79" Type="http://schemas.openxmlformats.org/officeDocument/2006/relationships/image" Target="../media/image789.png"/><Relationship Id="rId102" Type="http://schemas.openxmlformats.org/officeDocument/2006/relationships/customXml" Target="../ink/ink814.xml"/><Relationship Id="rId123" Type="http://schemas.openxmlformats.org/officeDocument/2006/relationships/image" Target="../media/image811.png"/><Relationship Id="rId144" Type="http://schemas.openxmlformats.org/officeDocument/2006/relationships/customXml" Target="../ink/ink835.xml"/><Relationship Id="rId330" Type="http://schemas.openxmlformats.org/officeDocument/2006/relationships/customXml" Target="../ink/ink928.xml"/><Relationship Id="rId90" Type="http://schemas.openxmlformats.org/officeDocument/2006/relationships/customXml" Target="../ink/ink808.xml"/><Relationship Id="rId165" Type="http://schemas.openxmlformats.org/officeDocument/2006/relationships/image" Target="../media/image832.png"/><Relationship Id="rId186" Type="http://schemas.openxmlformats.org/officeDocument/2006/relationships/customXml" Target="../ink/ink856.xml"/><Relationship Id="rId351" Type="http://schemas.openxmlformats.org/officeDocument/2006/relationships/image" Target="../media/image925.png"/><Relationship Id="rId372" Type="http://schemas.openxmlformats.org/officeDocument/2006/relationships/image" Target="../media/image935.png"/><Relationship Id="rId393" Type="http://schemas.openxmlformats.org/officeDocument/2006/relationships/customXml" Target="../ink/ink960.xml"/><Relationship Id="rId407" Type="http://schemas.openxmlformats.org/officeDocument/2006/relationships/customXml" Target="../ink/ink967.xml"/><Relationship Id="rId428" Type="http://schemas.openxmlformats.org/officeDocument/2006/relationships/image" Target="../media/image963.png"/><Relationship Id="rId211" Type="http://schemas.openxmlformats.org/officeDocument/2006/relationships/image" Target="../media/image855.png"/><Relationship Id="rId232" Type="http://schemas.openxmlformats.org/officeDocument/2006/relationships/customXml" Target="../ink/ink879.xml"/><Relationship Id="rId253" Type="http://schemas.openxmlformats.org/officeDocument/2006/relationships/image" Target="../media/image876.png"/><Relationship Id="rId274" Type="http://schemas.openxmlformats.org/officeDocument/2006/relationships/customXml" Target="../ink/ink900.xml"/><Relationship Id="rId295" Type="http://schemas.openxmlformats.org/officeDocument/2006/relationships/image" Target="../media/image897.png"/><Relationship Id="rId309" Type="http://schemas.openxmlformats.org/officeDocument/2006/relationships/image" Target="../media/image904.png"/><Relationship Id="rId27" Type="http://schemas.openxmlformats.org/officeDocument/2006/relationships/image" Target="../media/image763.png"/><Relationship Id="rId48" Type="http://schemas.openxmlformats.org/officeDocument/2006/relationships/customXml" Target="../ink/ink787.xml"/><Relationship Id="rId69" Type="http://schemas.openxmlformats.org/officeDocument/2006/relationships/image" Target="../media/image784.png"/><Relationship Id="rId113" Type="http://schemas.openxmlformats.org/officeDocument/2006/relationships/image" Target="../media/image806.png"/><Relationship Id="rId134" Type="http://schemas.openxmlformats.org/officeDocument/2006/relationships/customXml" Target="../ink/ink830.xml"/><Relationship Id="rId320" Type="http://schemas.openxmlformats.org/officeDocument/2006/relationships/customXml" Target="../ink/ink923.xml"/><Relationship Id="rId80" Type="http://schemas.openxmlformats.org/officeDocument/2006/relationships/customXml" Target="../ink/ink803.xml"/><Relationship Id="rId155" Type="http://schemas.openxmlformats.org/officeDocument/2006/relationships/image" Target="../media/image827.png"/><Relationship Id="rId176" Type="http://schemas.openxmlformats.org/officeDocument/2006/relationships/customXml" Target="../ink/ink851.xml"/><Relationship Id="rId197" Type="http://schemas.openxmlformats.org/officeDocument/2006/relationships/image" Target="../media/image848.png"/><Relationship Id="rId341" Type="http://schemas.openxmlformats.org/officeDocument/2006/relationships/image" Target="../media/image920.png"/><Relationship Id="rId362" Type="http://schemas.openxmlformats.org/officeDocument/2006/relationships/customXml" Target="../ink/ink944.xml"/><Relationship Id="rId383" Type="http://schemas.openxmlformats.org/officeDocument/2006/relationships/customXml" Target="../ink/ink955.xml"/><Relationship Id="rId418" Type="http://schemas.openxmlformats.org/officeDocument/2006/relationships/image" Target="../media/image958.png"/><Relationship Id="rId201" Type="http://schemas.openxmlformats.org/officeDocument/2006/relationships/image" Target="../media/image850.png"/><Relationship Id="rId222" Type="http://schemas.openxmlformats.org/officeDocument/2006/relationships/customXml" Target="../ink/ink874.xml"/><Relationship Id="rId243" Type="http://schemas.openxmlformats.org/officeDocument/2006/relationships/image" Target="../media/image871.png"/><Relationship Id="rId264" Type="http://schemas.openxmlformats.org/officeDocument/2006/relationships/customXml" Target="../ink/ink895.xml"/><Relationship Id="rId285" Type="http://schemas.openxmlformats.org/officeDocument/2006/relationships/image" Target="../media/image892.png"/><Relationship Id="rId17" Type="http://schemas.openxmlformats.org/officeDocument/2006/relationships/image" Target="../media/image758.png"/><Relationship Id="rId38" Type="http://schemas.openxmlformats.org/officeDocument/2006/relationships/customXml" Target="../ink/ink782.xml"/><Relationship Id="rId59" Type="http://schemas.openxmlformats.org/officeDocument/2006/relationships/image" Target="../media/image779.png"/><Relationship Id="rId103" Type="http://schemas.openxmlformats.org/officeDocument/2006/relationships/image" Target="../media/image801.png"/><Relationship Id="rId124" Type="http://schemas.openxmlformats.org/officeDocument/2006/relationships/customXml" Target="../ink/ink825.xml"/><Relationship Id="rId310" Type="http://schemas.openxmlformats.org/officeDocument/2006/relationships/customXml" Target="../ink/ink918.xml"/><Relationship Id="rId70" Type="http://schemas.openxmlformats.org/officeDocument/2006/relationships/customXml" Target="../ink/ink798.xml"/><Relationship Id="rId91" Type="http://schemas.openxmlformats.org/officeDocument/2006/relationships/image" Target="../media/image795.png"/><Relationship Id="rId145" Type="http://schemas.openxmlformats.org/officeDocument/2006/relationships/image" Target="../media/image822.png"/><Relationship Id="rId166" Type="http://schemas.openxmlformats.org/officeDocument/2006/relationships/customXml" Target="../ink/ink846.xml"/><Relationship Id="rId187" Type="http://schemas.openxmlformats.org/officeDocument/2006/relationships/image" Target="../media/image843.png"/><Relationship Id="rId331" Type="http://schemas.openxmlformats.org/officeDocument/2006/relationships/image" Target="../media/image915.png"/><Relationship Id="rId352" Type="http://schemas.openxmlformats.org/officeDocument/2006/relationships/customXml" Target="../ink/ink939.xml"/><Relationship Id="rId373" Type="http://schemas.openxmlformats.org/officeDocument/2006/relationships/customXml" Target="../ink/ink950.xml"/><Relationship Id="rId394" Type="http://schemas.openxmlformats.org/officeDocument/2006/relationships/image" Target="../media/image946.png"/><Relationship Id="rId408" Type="http://schemas.openxmlformats.org/officeDocument/2006/relationships/image" Target="../media/image953.png"/><Relationship Id="rId429" Type="http://schemas.openxmlformats.org/officeDocument/2006/relationships/customXml" Target="../ink/ink97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69.xml"/><Relationship Id="rId233" Type="http://schemas.openxmlformats.org/officeDocument/2006/relationships/image" Target="../media/image866.png"/><Relationship Id="rId254" Type="http://schemas.openxmlformats.org/officeDocument/2006/relationships/customXml" Target="../ink/ink890.xml"/><Relationship Id="rId28" Type="http://schemas.openxmlformats.org/officeDocument/2006/relationships/customXml" Target="../ink/ink777.xml"/><Relationship Id="rId49" Type="http://schemas.openxmlformats.org/officeDocument/2006/relationships/image" Target="../media/image774.png"/><Relationship Id="rId114" Type="http://schemas.openxmlformats.org/officeDocument/2006/relationships/customXml" Target="../ink/ink820.xml"/><Relationship Id="rId275" Type="http://schemas.openxmlformats.org/officeDocument/2006/relationships/image" Target="../media/image887.png"/><Relationship Id="rId296" Type="http://schemas.openxmlformats.org/officeDocument/2006/relationships/customXml" Target="../ink/ink911.xml"/><Relationship Id="rId300" Type="http://schemas.openxmlformats.org/officeDocument/2006/relationships/customXml" Target="../ink/ink913.xml"/><Relationship Id="rId60" Type="http://schemas.openxmlformats.org/officeDocument/2006/relationships/customXml" Target="../ink/ink793.xml"/><Relationship Id="rId81" Type="http://schemas.openxmlformats.org/officeDocument/2006/relationships/image" Target="../media/image790.png"/><Relationship Id="rId135" Type="http://schemas.openxmlformats.org/officeDocument/2006/relationships/image" Target="../media/image817.png"/><Relationship Id="rId156" Type="http://schemas.openxmlformats.org/officeDocument/2006/relationships/customXml" Target="../ink/ink841.xml"/><Relationship Id="rId177" Type="http://schemas.openxmlformats.org/officeDocument/2006/relationships/image" Target="../media/image838.png"/><Relationship Id="rId198" Type="http://schemas.openxmlformats.org/officeDocument/2006/relationships/customXml" Target="../ink/ink862.xml"/><Relationship Id="rId321" Type="http://schemas.openxmlformats.org/officeDocument/2006/relationships/image" Target="../media/image910.png"/><Relationship Id="rId342" Type="http://schemas.openxmlformats.org/officeDocument/2006/relationships/customXml" Target="../ink/ink934.xml"/><Relationship Id="rId363" Type="http://schemas.openxmlformats.org/officeDocument/2006/relationships/image" Target="../media/image931.png"/><Relationship Id="rId384" Type="http://schemas.openxmlformats.org/officeDocument/2006/relationships/image" Target="../media/image941.png"/><Relationship Id="rId419" Type="http://schemas.openxmlformats.org/officeDocument/2006/relationships/customXml" Target="../ink/ink973.xml"/><Relationship Id="rId202" Type="http://schemas.openxmlformats.org/officeDocument/2006/relationships/customXml" Target="../ink/ink864.xml"/><Relationship Id="rId223" Type="http://schemas.openxmlformats.org/officeDocument/2006/relationships/image" Target="../media/image861.png"/><Relationship Id="rId244" Type="http://schemas.openxmlformats.org/officeDocument/2006/relationships/customXml" Target="../ink/ink885.xml"/><Relationship Id="rId430" Type="http://schemas.openxmlformats.org/officeDocument/2006/relationships/image" Target="../media/image964.png"/><Relationship Id="rId18" Type="http://schemas.openxmlformats.org/officeDocument/2006/relationships/customXml" Target="../ink/ink772.xml"/><Relationship Id="rId39" Type="http://schemas.openxmlformats.org/officeDocument/2006/relationships/image" Target="../media/image769.png"/><Relationship Id="rId265" Type="http://schemas.openxmlformats.org/officeDocument/2006/relationships/image" Target="../media/image882.png"/><Relationship Id="rId286" Type="http://schemas.openxmlformats.org/officeDocument/2006/relationships/customXml" Target="../ink/ink906.xml"/><Relationship Id="rId50" Type="http://schemas.openxmlformats.org/officeDocument/2006/relationships/customXml" Target="../ink/ink788.xml"/><Relationship Id="rId104" Type="http://schemas.openxmlformats.org/officeDocument/2006/relationships/customXml" Target="../ink/ink815.xml"/><Relationship Id="rId125" Type="http://schemas.openxmlformats.org/officeDocument/2006/relationships/image" Target="../media/image812.png"/><Relationship Id="rId146" Type="http://schemas.openxmlformats.org/officeDocument/2006/relationships/customXml" Target="../ink/ink836.xml"/><Relationship Id="rId167" Type="http://schemas.openxmlformats.org/officeDocument/2006/relationships/image" Target="../media/image833.png"/><Relationship Id="rId188" Type="http://schemas.openxmlformats.org/officeDocument/2006/relationships/customXml" Target="../ink/ink857.xml"/><Relationship Id="rId311" Type="http://schemas.openxmlformats.org/officeDocument/2006/relationships/image" Target="../media/image905.png"/><Relationship Id="rId332" Type="http://schemas.openxmlformats.org/officeDocument/2006/relationships/customXml" Target="../ink/ink929.xml"/><Relationship Id="rId353" Type="http://schemas.openxmlformats.org/officeDocument/2006/relationships/image" Target="../media/image926.png"/><Relationship Id="rId374" Type="http://schemas.openxmlformats.org/officeDocument/2006/relationships/image" Target="../media/image936.png"/><Relationship Id="rId395" Type="http://schemas.openxmlformats.org/officeDocument/2006/relationships/customXml" Target="../ink/ink961.xml"/><Relationship Id="rId409" Type="http://schemas.openxmlformats.org/officeDocument/2006/relationships/customXml" Target="../ink/ink968.xml"/><Relationship Id="rId71" Type="http://schemas.openxmlformats.org/officeDocument/2006/relationships/image" Target="../media/image785.png"/><Relationship Id="rId92" Type="http://schemas.openxmlformats.org/officeDocument/2006/relationships/customXml" Target="../ink/ink809.xml"/><Relationship Id="rId213" Type="http://schemas.openxmlformats.org/officeDocument/2006/relationships/image" Target="../media/image856.png"/><Relationship Id="rId234" Type="http://schemas.openxmlformats.org/officeDocument/2006/relationships/customXml" Target="../ink/ink880.xml"/><Relationship Id="rId420" Type="http://schemas.openxmlformats.org/officeDocument/2006/relationships/image" Target="../media/image959.png"/><Relationship Id="rId2" Type="http://schemas.openxmlformats.org/officeDocument/2006/relationships/customXml" Target="../ink/ink764.xml"/><Relationship Id="rId29" Type="http://schemas.openxmlformats.org/officeDocument/2006/relationships/image" Target="../media/image764.png"/><Relationship Id="rId255" Type="http://schemas.openxmlformats.org/officeDocument/2006/relationships/image" Target="../media/image877.png"/><Relationship Id="rId276" Type="http://schemas.openxmlformats.org/officeDocument/2006/relationships/customXml" Target="../ink/ink901.xml"/><Relationship Id="rId297" Type="http://schemas.openxmlformats.org/officeDocument/2006/relationships/image" Target="../media/image898.png"/><Relationship Id="rId40" Type="http://schemas.openxmlformats.org/officeDocument/2006/relationships/customXml" Target="../ink/ink783.xml"/><Relationship Id="rId115" Type="http://schemas.openxmlformats.org/officeDocument/2006/relationships/image" Target="../media/image807.png"/><Relationship Id="rId136" Type="http://schemas.openxmlformats.org/officeDocument/2006/relationships/customXml" Target="../ink/ink831.xml"/><Relationship Id="rId157" Type="http://schemas.openxmlformats.org/officeDocument/2006/relationships/image" Target="../media/image828.png"/><Relationship Id="rId178" Type="http://schemas.openxmlformats.org/officeDocument/2006/relationships/customXml" Target="../ink/ink852.xml"/><Relationship Id="rId301" Type="http://schemas.openxmlformats.org/officeDocument/2006/relationships/image" Target="../media/image900.png"/><Relationship Id="rId322" Type="http://schemas.openxmlformats.org/officeDocument/2006/relationships/customXml" Target="../ink/ink924.xml"/><Relationship Id="rId343" Type="http://schemas.openxmlformats.org/officeDocument/2006/relationships/image" Target="../media/image921.png"/><Relationship Id="rId364" Type="http://schemas.openxmlformats.org/officeDocument/2006/relationships/customXml" Target="../ink/ink945.xml"/><Relationship Id="rId61" Type="http://schemas.openxmlformats.org/officeDocument/2006/relationships/image" Target="../media/image780.png"/><Relationship Id="rId82" Type="http://schemas.openxmlformats.org/officeDocument/2006/relationships/customXml" Target="../ink/ink804.xml"/><Relationship Id="rId199" Type="http://schemas.openxmlformats.org/officeDocument/2006/relationships/image" Target="../media/image849.png"/><Relationship Id="rId203" Type="http://schemas.openxmlformats.org/officeDocument/2006/relationships/image" Target="../media/image851.png"/><Relationship Id="rId385" Type="http://schemas.openxmlformats.org/officeDocument/2006/relationships/customXml" Target="../ink/ink956.xml"/><Relationship Id="rId19" Type="http://schemas.openxmlformats.org/officeDocument/2006/relationships/image" Target="../media/image759.png"/><Relationship Id="rId224" Type="http://schemas.openxmlformats.org/officeDocument/2006/relationships/customXml" Target="../ink/ink875.xml"/><Relationship Id="rId245" Type="http://schemas.openxmlformats.org/officeDocument/2006/relationships/image" Target="../media/image872.png"/><Relationship Id="rId266" Type="http://schemas.openxmlformats.org/officeDocument/2006/relationships/customXml" Target="../ink/ink896.xml"/><Relationship Id="rId287" Type="http://schemas.openxmlformats.org/officeDocument/2006/relationships/image" Target="../media/image893.png"/><Relationship Id="rId410" Type="http://schemas.openxmlformats.org/officeDocument/2006/relationships/image" Target="../media/image954.png"/><Relationship Id="rId431" Type="http://schemas.openxmlformats.org/officeDocument/2006/relationships/customXml" Target="../ink/ink979.xml"/><Relationship Id="rId30" Type="http://schemas.openxmlformats.org/officeDocument/2006/relationships/customXml" Target="../ink/ink778.xml"/><Relationship Id="rId105" Type="http://schemas.openxmlformats.org/officeDocument/2006/relationships/image" Target="../media/image802.png"/><Relationship Id="rId126" Type="http://schemas.openxmlformats.org/officeDocument/2006/relationships/customXml" Target="../ink/ink826.xml"/><Relationship Id="rId147" Type="http://schemas.openxmlformats.org/officeDocument/2006/relationships/image" Target="../media/image823.png"/><Relationship Id="rId168" Type="http://schemas.openxmlformats.org/officeDocument/2006/relationships/customXml" Target="../ink/ink847.xml"/><Relationship Id="rId312" Type="http://schemas.openxmlformats.org/officeDocument/2006/relationships/customXml" Target="../ink/ink919.xml"/><Relationship Id="rId333" Type="http://schemas.openxmlformats.org/officeDocument/2006/relationships/image" Target="../media/image916.png"/><Relationship Id="rId354" Type="http://schemas.openxmlformats.org/officeDocument/2006/relationships/customXml" Target="../ink/ink940.xml"/><Relationship Id="rId51" Type="http://schemas.openxmlformats.org/officeDocument/2006/relationships/image" Target="../media/image775.png"/><Relationship Id="rId72" Type="http://schemas.openxmlformats.org/officeDocument/2006/relationships/customXml" Target="../ink/ink799.xml"/><Relationship Id="rId93" Type="http://schemas.openxmlformats.org/officeDocument/2006/relationships/image" Target="../media/image796.png"/><Relationship Id="rId189" Type="http://schemas.openxmlformats.org/officeDocument/2006/relationships/image" Target="../media/image844.png"/><Relationship Id="rId375" Type="http://schemas.openxmlformats.org/officeDocument/2006/relationships/customXml" Target="../ink/ink951.xml"/><Relationship Id="rId396" Type="http://schemas.openxmlformats.org/officeDocument/2006/relationships/image" Target="../media/image947.png"/><Relationship Id="rId3" Type="http://schemas.openxmlformats.org/officeDocument/2006/relationships/image" Target="../media/image3910.png"/><Relationship Id="rId214" Type="http://schemas.openxmlformats.org/officeDocument/2006/relationships/customXml" Target="../ink/ink870.xml"/><Relationship Id="rId235" Type="http://schemas.openxmlformats.org/officeDocument/2006/relationships/image" Target="../media/image867.png"/><Relationship Id="rId256" Type="http://schemas.openxmlformats.org/officeDocument/2006/relationships/customXml" Target="../ink/ink891.xml"/><Relationship Id="rId277" Type="http://schemas.openxmlformats.org/officeDocument/2006/relationships/image" Target="../media/image888.png"/><Relationship Id="rId298" Type="http://schemas.openxmlformats.org/officeDocument/2006/relationships/customXml" Target="../ink/ink912.xml"/><Relationship Id="rId400" Type="http://schemas.openxmlformats.org/officeDocument/2006/relationships/image" Target="../media/image949.png"/><Relationship Id="rId421" Type="http://schemas.openxmlformats.org/officeDocument/2006/relationships/customXml" Target="../ink/ink974.xml"/><Relationship Id="rId116" Type="http://schemas.openxmlformats.org/officeDocument/2006/relationships/customXml" Target="../ink/ink821.xml"/><Relationship Id="rId137" Type="http://schemas.openxmlformats.org/officeDocument/2006/relationships/image" Target="../media/image818.png"/><Relationship Id="rId158" Type="http://schemas.openxmlformats.org/officeDocument/2006/relationships/customXml" Target="../ink/ink842.xml"/><Relationship Id="rId302" Type="http://schemas.openxmlformats.org/officeDocument/2006/relationships/customXml" Target="../ink/ink914.xml"/><Relationship Id="rId323" Type="http://schemas.openxmlformats.org/officeDocument/2006/relationships/image" Target="../media/image911.png"/><Relationship Id="rId344" Type="http://schemas.openxmlformats.org/officeDocument/2006/relationships/customXml" Target="../ink/ink935.xml"/><Relationship Id="rId20" Type="http://schemas.openxmlformats.org/officeDocument/2006/relationships/customXml" Target="../ink/ink773.xml"/><Relationship Id="rId41" Type="http://schemas.openxmlformats.org/officeDocument/2006/relationships/image" Target="../media/image770.png"/><Relationship Id="rId62" Type="http://schemas.openxmlformats.org/officeDocument/2006/relationships/customXml" Target="../ink/ink794.xml"/><Relationship Id="rId83" Type="http://schemas.openxmlformats.org/officeDocument/2006/relationships/image" Target="../media/image791.png"/><Relationship Id="rId179" Type="http://schemas.openxmlformats.org/officeDocument/2006/relationships/image" Target="../media/image839.png"/><Relationship Id="rId365" Type="http://schemas.openxmlformats.org/officeDocument/2006/relationships/image" Target="../media/image932.png"/><Relationship Id="rId386" Type="http://schemas.openxmlformats.org/officeDocument/2006/relationships/image" Target="../media/image942.png"/><Relationship Id="rId190" Type="http://schemas.openxmlformats.org/officeDocument/2006/relationships/customXml" Target="../ink/ink858.xml"/><Relationship Id="rId204" Type="http://schemas.openxmlformats.org/officeDocument/2006/relationships/customXml" Target="../ink/ink865.xml"/><Relationship Id="rId225" Type="http://schemas.openxmlformats.org/officeDocument/2006/relationships/image" Target="../media/image862.png"/><Relationship Id="rId246" Type="http://schemas.openxmlformats.org/officeDocument/2006/relationships/customXml" Target="../ink/ink886.xml"/><Relationship Id="rId267" Type="http://schemas.openxmlformats.org/officeDocument/2006/relationships/image" Target="../media/image883.png"/><Relationship Id="rId288" Type="http://schemas.openxmlformats.org/officeDocument/2006/relationships/customXml" Target="../ink/ink907.xml"/><Relationship Id="rId411" Type="http://schemas.openxmlformats.org/officeDocument/2006/relationships/customXml" Target="../ink/ink969.xml"/><Relationship Id="rId432" Type="http://schemas.openxmlformats.org/officeDocument/2006/relationships/image" Target="../media/image965.png"/><Relationship Id="rId106" Type="http://schemas.openxmlformats.org/officeDocument/2006/relationships/customXml" Target="../ink/ink816.xml"/><Relationship Id="rId127" Type="http://schemas.openxmlformats.org/officeDocument/2006/relationships/image" Target="../media/image813.png"/><Relationship Id="rId313" Type="http://schemas.openxmlformats.org/officeDocument/2006/relationships/image" Target="../media/image906.png"/><Relationship Id="rId10" Type="http://schemas.openxmlformats.org/officeDocument/2006/relationships/customXml" Target="../ink/ink768.xml"/><Relationship Id="rId31" Type="http://schemas.openxmlformats.org/officeDocument/2006/relationships/image" Target="../media/image765.png"/><Relationship Id="rId52" Type="http://schemas.openxmlformats.org/officeDocument/2006/relationships/customXml" Target="../ink/ink789.xml"/><Relationship Id="rId73" Type="http://schemas.openxmlformats.org/officeDocument/2006/relationships/image" Target="../media/image786.png"/><Relationship Id="rId94" Type="http://schemas.openxmlformats.org/officeDocument/2006/relationships/customXml" Target="../ink/ink810.xml"/><Relationship Id="rId148" Type="http://schemas.openxmlformats.org/officeDocument/2006/relationships/customXml" Target="../ink/ink837.xml"/><Relationship Id="rId169" Type="http://schemas.openxmlformats.org/officeDocument/2006/relationships/image" Target="../media/image834.png"/><Relationship Id="rId334" Type="http://schemas.openxmlformats.org/officeDocument/2006/relationships/customXml" Target="../ink/ink930.xml"/><Relationship Id="rId355" Type="http://schemas.openxmlformats.org/officeDocument/2006/relationships/image" Target="../media/image927.png"/><Relationship Id="rId376" Type="http://schemas.openxmlformats.org/officeDocument/2006/relationships/image" Target="../media/image937.png"/><Relationship Id="rId397" Type="http://schemas.openxmlformats.org/officeDocument/2006/relationships/customXml" Target="../ink/ink962.xml"/><Relationship Id="rId4" Type="http://schemas.openxmlformats.org/officeDocument/2006/relationships/customXml" Target="../ink/ink765.xml"/><Relationship Id="rId180" Type="http://schemas.openxmlformats.org/officeDocument/2006/relationships/customXml" Target="../ink/ink853.xml"/><Relationship Id="rId215" Type="http://schemas.openxmlformats.org/officeDocument/2006/relationships/image" Target="../media/image857.png"/><Relationship Id="rId236" Type="http://schemas.openxmlformats.org/officeDocument/2006/relationships/customXml" Target="../ink/ink881.xml"/><Relationship Id="rId257" Type="http://schemas.openxmlformats.org/officeDocument/2006/relationships/image" Target="../media/image878.png"/><Relationship Id="rId278" Type="http://schemas.openxmlformats.org/officeDocument/2006/relationships/customXml" Target="../ink/ink902.xml"/><Relationship Id="rId401" Type="http://schemas.openxmlformats.org/officeDocument/2006/relationships/customXml" Target="../ink/ink964.xml"/><Relationship Id="rId422" Type="http://schemas.openxmlformats.org/officeDocument/2006/relationships/image" Target="../media/image960.png"/><Relationship Id="rId303" Type="http://schemas.openxmlformats.org/officeDocument/2006/relationships/image" Target="../media/image901.png"/><Relationship Id="rId42" Type="http://schemas.openxmlformats.org/officeDocument/2006/relationships/customXml" Target="../ink/ink784.xml"/><Relationship Id="rId84" Type="http://schemas.openxmlformats.org/officeDocument/2006/relationships/customXml" Target="../ink/ink805.xml"/><Relationship Id="rId138" Type="http://schemas.openxmlformats.org/officeDocument/2006/relationships/customXml" Target="../ink/ink832.xml"/><Relationship Id="rId345" Type="http://schemas.openxmlformats.org/officeDocument/2006/relationships/image" Target="../media/image922.png"/><Relationship Id="rId387" Type="http://schemas.openxmlformats.org/officeDocument/2006/relationships/customXml" Target="../ink/ink957.xml"/><Relationship Id="rId191" Type="http://schemas.openxmlformats.org/officeDocument/2006/relationships/image" Target="../media/image845.png"/><Relationship Id="rId205" Type="http://schemas.openxmlformats.org/officeDocument/2006/relationships/image" Target="../media/image852.png"/><Relationship Id="rId247" Type="http://schemas.openxmlformats.org/officeDocument/2006/relationships/image" Target="../media/image873.png"/><Relationship Id="rId412" Type="http://schemas.openxmlformats.org/officeDocument/2006/relationships/image" Target="../media/image955.png"/><Relationship Id="rId107" Type="http://schemas.openxmlformats.org/officeDocument/2006/relationships/image" Target="../media/image803.png"/><Relationship Id="rId289" Type="http://schemas.openxmlformats.org/officeDocument/2006/relationships/image" Target="../media/image894.png"/><Relationship Id="rId11" Type="http://schemas.openxmlformats.org/officeDocument/2006/relationships/image" Target="../media/image755.png"/><Relationship Id="rId53" Type="http://schemas.openxmlformats.org/officeDocument/2006/relationships/image" Target="../media/image776.png"/><Relationship Id="rId149" Type="http://schemas.openxmlformats.org/officeDocument/2006/relationships/image" Target="../media/image824.png"/><Relationship Id="rId314" Type="http://schemas.openxmlformats.org/officeDocument/2006/relationships/customXml" Target="../ink/ink920.xml"/><Relationship Id="rId356" Type="http://schemas.openxmlformats.org/officeDocument/2006/relationships/customXml" Target="../ink/ink941.xml"/><Relationship Id="rId398" Type="http://schemas.openxmlformats.org/officeDocument/2006/relationships/image" Target="../media/image948.png"/><Relationship Id="rId95" Type="http://schemas.openxmlformats.org/officeDocument/2006/relationships/image" Target="../media/image797.png"/><Relationship Id="rId160" Type="http://schemas.openxmlformats.org/officeDocument/2006/relationships/customXml" Target="../ink/ink843.xml"/><Relationship Id="rId216" Type="http://schemas.openxmlformats.org/officeDocument/2006/relationships/customXml" Target="../ink/ink871.xml"/><Relationship Id="rId423" Type="http://schemas.openxmlformats.org/officeDocument/2006/relationships/customXml" Target="../ink/ink975.xml"/><Relationship Id="rId258" Type="http://schemas.openxmlformats.org/officeDocument/2006/relationships/customXml" Target="../ink/ink892.xml"/><Relationship Id="rId22" Type="http://schemas.openxmlformats.org/officeDocument/2006/relationships/customXml" Target="../ink/ink774.xml"/><Relationship Id="rId64" Type="http://schemas.openxmlformats.org/officeDocument/2006/relationships/customXml" Target="../ink/ink795.xml"/><Relationship Id="rId118" Type="http://schemas.openxmlformats.org/officeDocument/2006/relationships/customXml" Target="../ink/ink822.xml"/><Relationship Id="rId325" Type="http://schemas.openxmlformats.org/officeDocument/2006/relationships/image" Target="../media/image912.png"/><Relationship Id="rId367" Type="http://schemas.openxmlformats.org/officeDocument/2006/relationships/customXml" Target="../ink/ink94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3.png"/><Relationship Id="rId299" Type="http://schemas.openxmlformats.org/officeDocument/2006/relationships/image" Target="../media/image1114.png"/><Relationship Id="rId21" Type="http://schemas.openxmlformats.org/officeDocument/2006/relationships/image" Target="../media/image975.png"/><Relationship Id="rId63" Type="http://schemas.openxmlformats.org/officeDocument/2006/relationships/image" Target="../media/image996.png"/><Relationship Id="rId159" Type="http://schemas.openxmlformats.org/officeDocument/2006/relationships/image" Target="../media/image1044.png"/><Relationship Id="rId324" Type="http://schemas.openxmlformats.org/officeDocument/2006/relationships/customXml" Target="../ink/ink1141.xml"/><Relationship Id="rId366" Type="http://schemas.openxmlformats.org/officeDocument/2006/relationships/customXml" Target="../ink/ink1162.xml"/><Relationship Id="rId531" Type="http://schemas.openxmlformats.org/officeDocument/2006/relationships/customXml" Target="../ink/ink1246.xml"/><Relationship Id="rId573" Type="http://schemas.openxmlformats.org/officeDocument/2006/relationships/customXml" Target="../ink/ink1267.xml"/><Relationship Id="rId170" Type="http://schemas.openxmlformats.org/officeDocument/2006/relationships/customXml" Target="../ink/ink1064.xml"/><Relationship Id="rId226" Type="http://schemas.openxmlformats.org/officeDocument/2006/relationships/customXml" Target="../ink/ink1092.xml"/><Relationship Id="rId433" Type="http://schemas.openxmlformats.org/officeDocument/2006/relationships/customXml" Target="../ink/ink1196.xml"/><Relationship Id="rId268" Type="http://schemas.openxmlformats.org/officeDocument/2006/relationships/customXml" Target="../ink/ink1113.xml"/><Relationship Id="rId475" Type="http://schemas.openxmlformats.org/officeDocument/2006/relationships/customXml" Target="../ink/ink1217.xml"/><Relationship Id="rId32" Type="http://schemas.openxmlformats.org/officeDocument/2006/relationships/customXml" Target="../ink/ink995.xml"/><Relationship Id="rId74" Type="http://schemas.openxmlformats.org/officeDocument/2006/relationships/customXml" Target="../ink/ink1016.xml"/><Relationship Id="rId128" Type="http://schemas.openxmlformats.org/officeDocument/2006/relationships/customXml" Target="../ink/ink1043.xml"/><Relationship Id="rId335" Type="http://schemas.openxmlformats.org/officeDocument/2006/relationships/image" Target="../media/image1131.png"/><Relationship Id="rId377" Type="http://schemas.openxmlformats.org/officeDocument/2006/relationships/customXml" Target="../ink/ink1168.xml"/><Relationship Id="rId500" Type="http://schemas.openxmlformats.org/officeDocument/2006/relationships/image" Target="../media/image1212.png"/><Relationship Id="rId542" Type="http://schemas.openxmlformats.org/officeDocument/2006/relationships/image" Target="../media/image1231.png"/><Relationship Id="rId5" Type="http://schemas.openxmlformats.org/officeDocument/2006/relationships/image" Target="../media/image967.png"/><Relationship Id="rId181" Type="http://schemas.openxmlformats.org/officeDocument/2006/relationships/image" Target="../media/image1055.png"/><Relationship Id="rId237" Type="http://schemas.openxmlformats.org/officeDocument/2006/relationships/image" Target="../media/image1083.png"/><Relationship Id="rId402" Type="http://schemas.openxmlformats.org/officeDocument/2006/relationships/image" Target="../media/image1163.png"/><Relationship Id="rId279" Type="http://schemas.openxmlformats.org/officeDocument/2006/relationships/image" Target="../media/image1104.png"/><Relationship Id="rId444" Type="http://schemas.openxmlformats.org/officeDocument/2006/relationships/image" Target="../media/image1184.png"/><Relationship Id="rId486" Type="http://schemas.openxmlformats.org/officeDocument/2006/relationships/image" Target="../media/image1205.png"/><Relationship Id="rId43" Type="http://schemas.openxmlformats.org/officeDocument/2006/relationships/image" Target="../media/image986.png"/><Relationship Id="rId139" Type="http://schemas.openxmlformats.org/officeDocument/2006/relationships/image" Target="../media/image1034.png"/><Relationship Id="rId290" Type="http://schemas.openxmlformats.org/officeDocument/2006/relationships/customXml" Target="../ink/ink1124.xml"/><Relationship Id="rId304" Type="http://schemas.openxmlformats.org/officeDocument/2006/relationships/customXml" Target="../ink/ink1131.xml"/><Relationship Id="rId346" Type="http://schemas.openxmlformats.org/officeDocument/2006/relationships/customXml" Target="../ink/ink1152.xml"/><Relationship Id="rId388" Type="http://schemas.openxmlformats.org/officeDocument/2006/relationships/image" Target="../media/image1157.png"/><Relationship Id="rId511" Type="http://schemas.openxmlformats.org/officeDocument/2006/relationships/image" Target="../media/image1217.png"/><Relationship Id="rId553" Type="http://schemas.openxmlformats.org/officeDocument/2006/relationships/customXml" Target="../ink/ink1257.xml"/><Relationship Id="rId85" Type="http://schemas.openxmlformats.org/officeDocument/2006/relationships/image" Target="../media/image1007.png"/><Relationship Id="rId150" Type="http://schemas.openxmlformats.org/officeDocument/2006/relationships/customXml" Target="../ink/ink1054.xml"/><Relationship Id="rId192" Type="http://schemas.openxmlformats.org/officeDocument/2006/relationships/customXml" Target="../ink/ink1075.xml"/><Relationship Id="rId206" Type="http://schemas.openxmlformats.org/officeDocument/2006/relationships/customXml" Target="../ink/ink1082.xml"/><Relationship Id="rId413" Type="http://schemas.openxmlformats.org/officeDocument/2006/relationships/customXml" Target="../ink/ink1186.xml"/><Relationship Id="rId248" Type="http://schemas.openxmlformats.org/officeDocument/2006/relationships/customXml" Target="../ink/ink1103.xml"/><Relationship Id="rId455" Type="http://schemas.openxmlformats.org/officeDocument/2006/relationships/customXml" Target="../ink/ink1207.xml"/><Relationship Id="rId497" Type="http://schemas.openxmlformats.org/officeDocument/2006/relationships/customXml" Target="../ink/ink1228.xml"/><Relationship Id="rId12" Type="http://schemas.openxmlformats.org/officeDocument/2006/relationships/customXml" Target="../ink/ink985.xml"/><Relationship Id="rId108" Type="http://schemas.openxmlformats.org/officeDocument/2006/relationships/customXml" Target="../ink/ink1033.xml"/><Relationship Id="rId315" Type="http://schemas.openxmlformats.org/officeDocument/2006/relationships/image" Target="../media/image1121.png"/><Relationship Id="rId357" Type="http://schemas.openxmlformats.org/officeDocument/2006/relationships/image" Target="../media/image1142.png"/><Relationship Id="rId522" Type="http://schemas.openxmlformats.org/officeDocument/2006/relationships/customXml" Target="../ink/ink1241.xml"/><Relationship Id="rId54" Type="http://schemas.openxmlformats.org/officeDocument/2006/relationships/customXml" Target="../ink/ink1006.xml"/><Relationship Id="rId96" Type="http://schemas.openxmlformats.org/officeDocument/2006/relationships/customXml" Target="../ink/ink1027.xml"/><Relationship Id="rId161" Type="http://schemas.openxmlformats.org/officeDocument/2006/relationships/image" Target="../media/image1045.png"/><Relationship Id="rId217" Type="http://schemas.openxmlformats.org/officeDocument/2006/relationships/image" Target="../media/image1073.png"/><Relationship Id="rId399" Type="http://schemas.openxmlformats.org/officeDocument/2006/relationships/customXml" Target="../ink/ink1179.xml"/><Relationship Id="rId564" Type="http://schemas.openxmlformats.org/officeDocument/2006/relationships/image" Target="../media/image1242.png"/><Relationship Id="rId259" Type="http://schemas.openxmlformats.org/officeDocument/2006/relationships/image" Target="../media/image1094.png"/><Relationship Id="rId424" Type="http://schemas.openxmlformats.org/officeDocument/2006/relationships/image" Target="../media/image1174.png"/><Relationship Id="rId466" Type="http://schemas.openxmlformats.org/officeDocument/2006/relationships/image" Target="../media/image1195.png"/><Relationship Id="rId23" Type="http://schemas.openxmlformats.org/officeDocument/2006/relationships/image" Target="../media/image976.png"/><Relationship Id="rId119" Type="http://schemas.openxmlformats.org/officeDocument/2006/relationships/image" Target="../media/image1024.png"/><Relationship Id="rId270" Type="http://schemas.openxmlformats.org/officeDocument/2006/relationships/customXml" Target="../ink/ink1114.xml"/><Relationship Id="rId326" Type="http://schemas.openxmlformats.org/officeDocument/2006/relationships/customXml" Target="../ink/ink1142.xml"/><Relationship Id="rId533" Type="http://schemas.openxmlformats.org/officeDocument/2006/relationships/customXml" Target="../ink/ink1247.xml"/><Relationship Id="rId65" Type="http://schemas.openxmlformats.org/officeDocument/2006/relationships/image" Target="../media/image997.png"/><Relationship Id="rId130" Type="http://schemas.openxmlformats.org/officeDocument/2006/relationships/customXml" Target="../ink/ink1044.xml"/><Relationship Id="rId368" Type="http://schemas.openxmlformats.org/officeDocument/2006/relationships/customXml" Target="../ink/ink1163.xml"/><Relationship Id="rId172" Type="http://schemas.openxmlformats.org/officeDocument/2006/relationships/customXml" Target="../ink/ink1065.xml"/><Relationship Id="rId228" Type="http://schemas.openxmlformats.org/officeDocument/2006/relationships/customXml" Target="../ink/ink1093.xml"/><Relationship Id="rId435" Type="http://schemas.openxmlformats.org/officeDocument/2006/relationships/customXml" Target="../ink/ink1197.xml"/><Relationship Id="rId477" Type="http://schemas.openxmlformats.org/officeDocument/2006/relationships/customXml" Target="../ink/ink1218.xml"/><Relationship Id="rId281" Type="http://schemas.openxmlformats.org/officeDocument/2006/relationships/image" Target="../media/image1105.png"/><Relationship Id="rId337" Type="http://schemas.openxmlformats.org/officeDocument/2006/relationships/image" Target="../media/image1132.png"/><Relationship Id="rId502" Type="http://schemas.openxmlformats.org/officeDocument/2006/relationships/image" Target="../media/image1213.png"/><Relationship Id="rId34" Type="http://schemas.openxmlformats.org/officeDocument/2006/relationships/customXml" Target="../ink/ink996.xml"/><Relationship Id="rId76" Type="http://schemas.openxmlformats.org/officeDocument/2006/relationships/customXml" Target="../ink/ink1017.xml"/><Relationship Id="rId141" Type="http://schemas.openxmlformats.org/officeDocument/2006/relationships/image" Target="../media/image1035.png"/><Relationship Id="rId379" Type="http://schemas.openxmlformats.org/officeDocument/2006/relationships/customXml" Target="../ink/ink1169.xml"/><Relationship Id="rId544" Type="http://schemas.openxmlformats.org/officeDocument/2006/relationships/image" Target="../media/image1232.png"/><Relationship Id="rId7" Type="http://schemas.openxmlformats.org/officeDocument/2006/relationships/image" Target="../media/image968.png"/><Relationship Id="rId183" Type="http://schemas.openxmlformats.org/officeDocument/2006/relationships/image" Target="../media/image1056.png"/><Relationship Id="rId239" Type="http://schemas.openxmlformats.org/officeDocument/2006/relationships/image" Target="../media/image1084.png"/><Relationship Id="rId390" Type="http://schemas.openxmlformats.org/officeDocument/2006/relationships/image" Target="../media/image1158.png"/><Relationship Id="rId404" Type="http://schemas.openxmlformats.org/officeDocument/2006/relationships/image" Target="../media/image1164.png"/><Relationship Id="rId446" Type="http://schemas.openxmlformats.org/officeDocument/2006/relationships/image" Target="../media/image1185.png"/><Relationship Id="rId250" Type="http://schemas.openxmlformats.org/officeDocument/2006/relationships/customXml" Target="../ink/ink1104.xml"/><Relationship Id="rId292" Type="http://schemas.openxmlformats.org/officeDocument/2006/relationships/customXml" Target="../ink/ink1125.xml"/><Relationship Id="rId306" Type="http://schemas.openxmlformats.org/officeDocument/2006/relationships/customXml" Target="../ink/ink1132.xml"/><Relationship Id="rId488" Type="http://schemas.openxmlformats.org/officeDocument/2006/relationships/image" Target="../media/image1206.png"/><Relationship Id="rId45" Type="http://schemas.openxmlformats.org/officeDocument/2006/relationships/image" Target="../media/image987.png"/><Relationship Id="rId87" Type="http://schemas.openxmlformats.org/officeDocument/2006/relationships/image" Target="../media/image1008.png"/><Relationship Id="rId110" Type="http://schemas.openxmlformats.org/officeDocument/2006/relationships/customXml" Target="../ink/ink1034.xml"/><Relationship Id="rId348" Type="http://schemas.openxmlformats.org/officeDocument/2006/relationships/customXml" Target="../ink/ink1153.xml"/><Relationship Id="rId513" Type="http://schemas.openxmlformats.org/officeDocument/2006/relationships/image" Target="../media/image1218.png"/><Relationship Id="rId555" Type="http://schemas.openxmlformats.org/officeDocument/2006/relationships/customXml" Target="../ink/ink1258.xml"/><Relationship Id="rId152" Type="http://schemas.openxmlformats.org/officeDocument/2006/relationships/customXml" Target="../ink/ink1055.xml"/><Relationship Id="rId194" Type="http://schemas.openxmlformats.org/officeDocument/2006/relationships/customXml" Target="../ink/ink1076.xml"/><Relationship Id="rId208" Type="http://schemas.openxmlformats.org/officeDocument/2006/relationships/customXml" Target="../ink/ink1083.xml"/><Relationship Id="rId415" Type="http://schemas.openxmlformats.org/officeDocument/2006/relationships/customXml" Target="../ink/ink1187.xml"/><Relationship Id="rId457" Type="http://schemas.openxmlformats.org/officeDocument/2006/relationships/customXml" Target="../ink/ink1208.xml"/><Relationship Id="rId261" Type="http://schemas.openxmlformats.org/officeDocument/2006/relationships/image" Target="../media/image1095.png"/><Relationship Id="rId499" Type="http://schemas.openxmlformats.org/officeDocument/2006/relationships/customXml" Target="../ink/ink1229.xml"/><Relationship Id="rId14" Type="http://schemas.openxmlformats.org/officeDocument/2006/relationships/customXml" Target="../ink/ink986.xml"/><Relationship Id="rId56" Type="http://schemas.openxmlformats.org/officeDocument/2006/relationships/customXml" Target="../ink/ink1007.xml"/><Relationship Id="rId317" Type="http://schemas.openxmlformats.org/officeDocument/2006/relationships/image" Target="../media/image1122.png"/><Relationship Id="rId359" Type="http://schemas.openxmlformats.org/officeDocument/2006/relationships/image" Target="../media/image1143.png"/><Relationship Id="rId524" Type="http://schemas.openxmlformats.org/officeDocument/2006/relationships/customXml" Target="../ink/ink1242.xml"/><Relationship Id="rId566" Type="http://schemas.openxmlformats.org/officeDocument/2006/relationships/image" Target="../media/image1243.png"/><Relationship Id="rId98" Type="http://schemas.openxmlformats.org/officeDocument/2006/relationships/customXml" Target="../ink/ink1028.xml"/><Relationship Id="rId121" Type="http://schemas.openxmlformats.org/officeDocument/2006/relationships/image" Target="../media/image1025.png"/><Relationship Id="rId163" Type="http://schemas.openxmlformats.org/officeDocument/2006/relationships/image" Target="../media/image1046.png"/><Relationship Id="rId219" Type="http://schemas.openxmlformats.org/officeDocument/2006/relationships/image" Target="../media/image1074.png"/><Relationship Id="rId370" Type="http://schemas.openxmlformats.org/officeDocument/2006/relationships/customXml" Target="../ink/ink1164.xml"/><Relationship Id="rId426" Type="http://schemas.openxmlformats.org/officeDocument/2006/relationships/image" Target="../media/image1175.png"/><Relationship Id="rId230" Type="http://schemas.openxmlformats.org/officeDocument/2006/relationships/customXml" Target="../ink/ink1094.xml"/><Relationship Id="rId468" Type="http://schemas.openxmlformats.org/officeDocument/2006/relationships/image" Target="../media/image1196.png"/><Relationship Id="rId25" Type="http://schemas.openxmlformats.org/officeDocument/2006/relationships/image" Target="../media/image977.png"/><Relationship Id="rId67" Type="http://schemas.openxmlformats.org/officeDocument/2006/relationships/image" Target="../media/image998.png"/><Relationship Id="rId272" Type="http://schemas.openxmlformats.org/officeDocument/2006/relationships/customXml" Target="../ink/ink1115.xml"/><Relationship Id="rId328" Type="http://schemas.openxmlformats.org/officeDocument/2006/relationships/customXml" Target="../ink/ink1143.xml"/><Relationship Id="rId535" Type="http://schemas.openxmlformats.org/officeDocument/2006/relationships/customXml" Target="../ink/ink1248.xml"/><Relationship Id="rId132" Type="http://schemas.openxmlformats.org/officeDocument/2006/relationships/customXml" Target="../ink/ink1045.xml"/><Relationship Id="rId174" Type="http://schemas.openxmlformats.org/officeDocument/2006/relationships/customXml" Target="../ink/ink1066.xml"/><Relationship Id="rId381" Type="http://schemas.openxmlformats.org/officeDocument/2006/relationships/customXml" Target="../ink/ink1170.xml"/><Relationship Id="rId241" Type="http://schemas.openxmlformats.org/officeDocument/2006/relationships/image" Target="../media/image1085.png"/><Relationship Id="rId437" Type="http://schemas.openxmlformats.org/officeDocument/2006/relationships/customXml" Target="../ink/ink1198.xml"/><Relationship Id="rId479" Type="http://schemas.openxmlformats.org/officeDocument/2006/relationships/customXml" Target="../ink/ink1219.xml"/><Relationship Id="rId36" Type="http://schemas.openxmlformats.org/officeDocument/2006/relationships/customXml" Target="../ink/ink997.xml"/><Relationship Id="rId283" Type="http://schemas.openxmlformats.org/officeDocument/2006/relationships/image" Target="../media/image1106.png"/><Relationship Id="rId339" Type="http://schemas.openxmlformats.org/officeDocument/2006/relationships/image" Target="../media/image1133.png"/><Relationship Id="rId490" Type="http://schemas.openxmlformats.org/officeDocument/2006/relationships/image" Target="../media/image1207.png"/><Relationship Id="rId504" Type="http://schemas.openxmlformats.org/officeDocument/2006/relationships/customXml" Target="../ink/ink1232.xml"/><Relationship Id="rId546" Type="http://schemas.openxmlformats.org/officeDocument/2006/relationships/image" Target="../media/image1233.png"/><Relationship Id="rId78" Type="http://schemas.openxmlformats.org/officeDocument/2006/relationships/customXml" Target="../ink/ink1018.xml"/><Relationship Id="rId101" Type="http://schemas.openxmlformats.org/officeDocument/2006/relationships/image" Target="../media/image1015.png"/><Relationship Id="rId143" Type="http://schemas.openxmlformats.org/officeDocument/2006/relationships/image" Target="../media/image1036.png"/><Relationship Id="rId185" Type="http://schemas.openxmlformats.org/officeDocument/2006/relationships/image" Target="../media/image1057.png"/><Relationship Id="rId350" Type="http://schemas.openxmlformats.org/officeDocument/2006/relationships/customXml" Target="../ink/ink1154.xml"/><Relationship Id="rId406" Type="http://schemas.openxmlformats.org/officeDocument/2006/relationships/image" Target="../media/image1165.png"/><Relationship Id="rId9" Type="http://schemas.openxmlformats.org/officeDocument/2006/relationships/image" Target="../media/image969.png"/><Relationship Id="rId210" Type="http://schemas.openxmlformats.org/officeDocument/2006/relationships/customXml" Target="../ink/ink1084.xml"/><Relationship Id="rId392" Type="http://schemas.openxmlformats.org/officeDocument/2006/relationships/image" Target="../media/image1159.png"/><Relationship Id="rId448" Type="http://schemas.openxmlformats.org/officeDocument/2006/relationships/image" Target="../media/image1186.png"/><Relationship Id="rId26" Type="http://schemas.openxmlformats.org/officeDocument/2006/relationships/customXml" Target="../ink/ink992.xml"/><Relationship Id="rId231" Type="http://schemas.openxmlformats.org/officeDocument/2006/relationships/image" Target="../media/image1080.png"/><Relationship Id="rId252" Type="http://schemas.openxmlformats.org/officeDocument/2006/relationships/customXml" Target="../ink/ink1105.xml"/><Relationship Id="rId273" Type="http://schemas.openxmlformats.org/officeDocument/2006/relationships/image" Target="../media/image1101.png"/><Relationship Id="rId294" Type="http://schemas.openxmlformats.org/officeDocument/2006/relationships/customXml" Target="../ink/ink1126.xml"/><Relationship Id="rId308" Type="http://schemas.openxmlformats.org/officeDocument/2006/relationships/customXml" Target="../ink/ink1133.xml"/><Relationship Id="rId329" Type="http://schemas.openxmlformats.org/officeDocument/2006/relationships/image" Target="../media/image1128.png"/><Relationship Id="rId480" Type="http://schemas.openxmlformats.org/officeDocument/2006/relationships/image" Target="../media/image1202.png"/><Relationship Id="rId515" Type="http://schemas.openxmlformats.org/officeDocument/2006/relationships/image" Target="../media/image1219.png"/><Relationship Id="rId536" Type="http://schemas.openxmlformats.org/officeDocument/2006/relationships/image" Target="../media/image820.png"/><Relationship Id="rId47" Type="http://schemas.openxmlformats.org/officeDocument/2006/relationships/image" Target="../media/image988.png"/><Relationship Id="rId68" Type="http://schemas.openxmlformats.org/officeDocument/2006/relationships/customXml" Target="../ink/ink1013.xml"/><Relationship Id="rId89" Type="http://schemas.openxmlformats.org/officeDocument/2006/relationships/image" Target="../media/image1009.png"/><Relationship Id="rId112" Type="http://schemas.openxmlformats.org/officeDocument/2006/relationships/customXml" Target="../ink/ink1035.xml"/><Relationship Id="rId133" Type="http://schemas.openxmlformats.org/officeDocument/2006/relationships/image" Target="../media/image1031.png"/><Relationship Id="rId154" Type="http://schemas.openxmlformats.org/officeDocument/2006/relationships/customXml" Target="../ink/ink1056.xml"/><Relationship Id="rId175" Type="http://schemas.openxmlformats.org/officeDocument/2006/relationships/image" Target="../media/image1052.png"/><Relationship Id="rId340" Type="http://schemas.openxmlformats.org/officeDocument/2006/relationships/customXml" Target="../ink/ink1149.xml"/><Relationship Id="rId361" Type="http://schemas.openxmlformats.org/officeDocument/2006/relationships/image" Target="../media/image1144.png"/><Relationship Id="rId557" Type="http://schemas.openxmlformats.org/officeDocument/2006/relationships/customXml" Target="../ink/ink1259.xml"/><Relationship Id="rId196" Type="http://schemas.openxmlformats.org/officeDocument/2006/relationships/customXml" Target="../ink/ink1077.xml"/><Relationship Id="rId200" Type="http://schemas.openxmlformats.org/officeDocument/2006/relationships/customXml" Target="../ink/ink1079.xml"/><Relationship Id="rId382" Type="http://schemas.openxmlformats.org/officeDocument/2006/relationships/image" Target="../media/image1154.png"/><Relationship Id="rId417" Type="http://schemas.openxmlformats.org/officeDocument/2006/relationships/customXml" Target="../ink/ink1188.xml"/><Relationship Id="rId438" Type="http://schemas.openxmlformats.org/officeDocument/2006/relationships/image" Target="../media/image1181.png"/><Relationship Id="rId459" Type="http://schemas.openxmlformats.org/officeDocument/2006/relationships/customXml" Target="../ink/ink1209.xml"/><Relationship Id="rId16" Type="http://schemas.openxmlformats.org/officeDocument/2006/relationships/customXml" Target="../ink/ink987.xml"/><Relationship Id="rId221" Type="http://schemas.openxmlformats.org/officeDocument/2006/relationships/image" Target="../media/image1075.png"/><Relationship Id="rId242" Type="http://schemas.openxmlformats.org/officeDocument/2006/relationships/customXml" Target="../ink/ink1100.xml"/><Relationship Id="rId263" Type="http://schemas.openxmlformats.org/officeDocument/2006/relationships/image" Target="../media/image1096.png"/><Relationship Id="rId284" Type="http://schemas.openxmlformats.org/officeDocument/2006/relationships/customXml" Target="../ink/ink1121.xml"/><Relationship Id="rId319" Type="http://schemas.openxmlformats.org/officeDocument/2006/relationships/image" Target="../media/image1123.png"/><Relationship Id="rId470" Type="http://schemas.openxmlformats.org/officeDocument/2006/relationships/image" Target="../media/image1197.png"/><Relationship Id="rId491" Type="http://schemas.openxmlformats.org/officeDocument/2006/relationships/customXml" Target="../ink/ink1225.xml"/><Relationship Id="rId505" Type="http://schemas.openxmlformats.org/officeDocument/2006/relationships/image" Target="../media/image1214.png"/><Relationship Id="rId526" Type="http://schemas.openxmlformats.org/officeDocument/2006/relationships/image" Target="../media/image1224.png"/><Relationship Id="rId37" Type="http://schemas.openxmlformats.org/officeDocument/2006/relationships/image" Target="../media/image983.png"/><Relationship Id="rId58" Type="http://schemas.openxmlformats.org/officeDocument/2006/relationships/customXml" Target="../ink/ink1008.xml"/><Relationship Id="rId79" Type="http://schemas.openxmlformats.org/officeDocument/2006/relationships/image" Target="../media/image1004.png"/><Relationship Id="rId102" Type="http://schemas.openxmlformats.org/officeDocument/2006/relationships/customXml" Target="../ink/ink1030.xml"/><Relationship Id="rId123" Type="http://schemas.openxmlformats.org/officeDocument/2006/relationships/image" Target="../media/image1026.png"/><Relationship Id="rId144" Type="http://schemas.openxmlformats.org/officeDocument/2006/relationships/customXml" Target="../ink/ink1051.xml"/><Relationship Id="rId330" Type="http://schemas.openxmlformats.org/officeDocument/2006/relationships/customXml" Target="../ink/ink1144.xml"/><Relationship Id="rId547" Type="http://schemas.openxmlformats.org/officeDocument/2006/relationships/customXml" Target="../ink/ink1254.xml"/><Relationship Id="rId568" Type="http://schemas.openxmlformats.org/officeDocument/2006/relationships/image" Target="../media/image1244.png"/><Relationship Id="rId90" Type="http://schemas.openxmlformats.org/officeDocument/2006/relationships/customXml" Target="../ink/ink1024.xml"/><Relationship Id="rId165" Type="http://schemas.openxmlformats.org/officeDocument/2006/relationships/image" Target="../media/image1047.png"/><Relationship Id="rId186" Type="http://schemas.openxmlformats.org/officeDocument/2006/relationships/customXml" Target="../ink/ink1072.xml"/><Relationship Id="rId351" Type="http://schemas.openxmlformats.org/officeDocument/2006/relationships/image" Target="../media/image1139.png"/><Relationship Id="rId372" Type="http://schemas.openxmlformats.org/officeDocument/2006/relationships/customXml" Target="../ink/ink1165.xml"/><Relationship Id="rId393" Type="http://schemas.openxmlformats.org/officeDocument/2006/relationships/customXml" Target="../ink/ink1176.xml"/><Relationship Id="rId407" Type="http://schemas.openxmlformats.org/officeDocument/2006/relationships/customXml" Target="../ink/ink1183.xml"/><Relationship Id="rId428" Type="http://schemas.openxmlformats.org/officeDocument/2006/relationships/image" Target="../media/image1176.png"/><Relationship Id="rId449" Type="http://schemas.openxmlformats.org/officeDocument/2006/relationships/customXml" Target="../ink/ink1204.xml"/><Relationship Id="rId211" Type="http://schemas.openxmlformats.org/officeDocument/2006/relationships/image" Target="../media/image1070.png"/><Relationship Id="rId232" Type="http://schemas.openxmlformats.org/officeDocument/2006/relationships/customXml" Target="../ink/ink1095.xml"/><Relationship Id="rId253" Type="http://schemas.openxmlformats.org/officeDocument/2006/relationships/image" Target="../media/image1091.png"/><Relationship Id="rId274" Type="http://schemas.openxmlformats.org/officeDocument/2006/relationships/customXml" Target="../ink/ink1116.xml"/><Relationship Id="rId295" Type="http://schemas.openxmlformats.org/officeDocument/2006/relationships/image" Target="../media/image1112.png"/><Relationship Id="rId309" Type="http://schemas.openxmlformats.org/officeDocument/2006/relationships/image" Target="../media/image1118.png"/><Relationship Id="rId460" Type="http://schemas.openxmlformats.org/officeDocument/2006/relationships/image" Target="../media/image1192.png"/><Relationship Id="rId481" Type="http://schemas.openxmlformats.org/officeDocument/2006/relationships/customXml" Target="../ink/ink1220.xml"/><Relationship Id="rId516" Type="http://schemas.openxmlformats.org/officeDocument/2006/relationships/customXml" Target="../ink/ink1238.xml"/><Relationship Id="rId27" Type="http://schemas.openxmlformats.org/officeDocument/2006/relationships/image" Target="../media/image978.png"/><Relationship Id="rId48" Type="http://schemas.openxmlformats.org/officeDocument/2006/relationships/customXml" Target="../ink/ink1003.xml"/><Relationship Id="rId69" Type="http://schemas.openxmlformats.org/officeDocument/2006/relationships/image" Target="../media/image999.png"/><Relationship Id="rId113" Type="http://schemas.openxmlformats.org/officeDocument/2006/relationships/image" Target="../media/image1021.png"/><Relationship Id="rId134" Type="http://schemas.openxmlformats.org/officeDocument/2006/relationships/customXml" Target="../ink/ink1046.xml"/><Relationship Id="rId320" Type="http://schemas.openxmlformats.org/officeDocument/2006/relationships/customXml" Target="../ink/ink1139.xml"/><Relationship Id="rId537" Type="http://schemas.openxmlformats.org/officeDocument/2006/relationships/customXml" Target="../ink/ink1249.xml"/><Relationship Id="rId558" Type="http://schemas.openxmlformats.org/officeDocument/2006/relationships/image" Target="../media/image1239.png"/><Relationship Id="rId80" Type="http://schemas.openxmlformats.org/officeDocument/2006/relationships/customXml" Target="../ink/ink1019.xml"/><Relationship Id="rId155" Type="http://schemas.openxmlformats.org/officeDocument/2006/relationships/image" Target="../media/image1042.png"/><Relationship Id="rId176" Type="http://schemas.openxmlformats.org/officeDocument/2006/relationships/customXml" Target="../ink/ink1067.xml"/><Relationship Id="rId197" Type="http://schemas.openxmlformats.org/officeDocument/2006/relationships/image" Target="../media/image1063.png"/><Relationship Id="rId341" Type="http://schemas.openxmlformats.org/officeDocument/2006/relationships/image" Target="../media/image1134.png"/><Relationship Id="rId362" Type="http://schemas.openxmlformats.org/officeDocument/2006/relationships/customXml" Target="../ink/ink1160.xml"/><Relationship Id="rId383" Type="http://schemas.openxmlformats.org/officeDocument/2006/relationships/customXml" Target="../ink/ink1171.xml"/><Relationship Id="rId418" Type="http://schemas.openxmlformats.org/officeDocument/2006/relationships/image" Target="../media/image1171.png"/><Relationship Id="rId439" Type="http://schemas.openxmlformats.org/officeDocument/2006/relationships/customXml" Target="../ink/ink1199.xml"/><Relationship Id="rId201" Type="http://schemas.openxmlformats.org/officeDocument/2006/relationships/image" Target="../media/image1065.png"/><Relationship Id="rId222" Type="http://schemas.openxmlformats.org/officeDocument/2006/relationships/customXml" Target="../ink/ink1090.xml"/><Relationship Id="rId243" Type="http://schemas.openxmlformats.org/officeDocument/2006/relationships/image" Target="../media/image1086.png"/><Relationship Id="rId264" Type="http://schemas.openxmlformats.org/officeDocument/2006/relationships/customXml" Target="../ink/ink1111.xml"/><Relationship Id="rId285" Type="http://schemas.openxmlformats.org/officeDocument/2006/relationships/image" Target="../media/image1107.png"/><Relationship Id="rId450" Type="http://schemas.openxmlformats.org/officeDocument/2006/relationships/image" Target="../media/image1187.png"/><Relationship Id="rId471" Type="http://schemas.openxmlformats.org/officeDocument/2006/relationships/customXml" Target="../ink/ink1215.xml"/><Relationship Id="rId506" Type="http://schemas.openxmlformats.org/officeDocument/2006/relationships/customXml" Target="../ink/ink1233.xml"/><Relationship Id="rId17" Type="http://schemas.openxmlformats.org/officeDocument/2006/relationships/image" Target="../media/image973.png"/><Relationship Id="rId38" Type="http://schemas.openxmlformats.org/officeDocument/2006/relationships/customXml" Target="../ink/ink998.xml"/><Relationship Id="rId59" Type="http://schemas.openxmlformats.org/officeDocument/2006/relationships/image" Target="../media/image994.png"/><Relationship Id="rId103" Type="http://schemas.openxmlformats.org/officeDocument/2006/relationships/image" Target="../media/image1016.png"/><Relationship Id="rId124" Type="http://schemas.openxmlformats.org/officeDocument/2006/relationships/customXml" Target="../ink/ink1041.xml"/><Relationship Id="rId310" Type="http://schemas.openxmlformats.org/officeDocument/2006/relationships/customXml" Target="../ink/ink1134.xml"/><Relationship Id="rId492" Type="http://schemas.openxmlformats.org/officeDocument/2006/relationships/image" Target="../media/image1208.png"/><Relationship Id="rId527" Type="http://schemas.openxmlformats.org/officeDocument/2006/relationships/customXml" Target="../ink/ink1244.xml"/><Relationship Id="rId548" Type="http://schemas.openxmlformats.org/officeDocument/2006/relationships/image" Target="../media/image1234.png"/><Relationship Id="rId569" Type="http://schemas.openxmlformats.org/officeDocument/2006/relationships/customXml" Target="../ink/ink1265.xml"/><Relationship Id="rId70" Type="http://schemas.openxmlformats.org/officeDocument/2006/relationships/customXml" Target="../ink/ink1014.xml"/><Relationship Id="rId91" Type="http://schemas.openxmlformats.org/officeDocument/2006/relationships/image" Target="../media/image1010.png"/><Relationship Id="rId145" Type="http://schemas.openxmlformats.org/officeDocument/2006/relationships/image" Target="../media/image1037.png"/><Relationship Id="rId166" Type="http://schemas.openxmlformats.org/officeDocument/2006/relationships/customXml" Target="../ink/ink1062.xml"/><Relationship Id="rId187" Type="http://schemas.openxmlformats.org/officeDocument/2006/relationships/image" Target="../media/image1058.png"/><Relationship Id="rId331" Type="http://schemas.openxmlformats.org/officeDocument/2006/relationships/image" Target="../media/image1129.png"/><Relationship Id="rId352" Type="http://schemas.openxmlformats.org/officeDocument/2006/relationships/customXml" Target="../ink/ink1155.xml"/><Relationship Id="rId373" Type="http://schemas.openxmlformats.org/officeDocument/2006/relationships/image" Target="../media/image1150.png"/><Relationship Id="rId394" Type="http://schemas.openxmlformats.org/officeDocument/2006/relationships/image" Target="../media/image1160.png"/><Relationship Id="rId408" Type="http://schemas.openxmlformats.org/officeDocument/2006/relationships/image" Target="../media/image1166.png"/><Relationship Id="rId429" Type="http://schemas.openxmlformats.org/officeDocument/2006/relationships/customXml" Target="../ink/ink119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85.xml"/><Relationship Id="rId233" Type="http://schemas.openxmlformats.org/officeDocument/2006/relationships/image" Target="../media/image1081.png"/><Relationship Id="rId254" Type="http://schemas.openxmlformats.org/officeDocument/2006/relationships/customXml" Target="../ink/ink1106.xml"/><Relationship Id="rId440" Type="http://schemas.openxmlformats.org/officeDocument/2006/relationships/image" Target="../media/image1182.png"/><Relationship Id="rId28" Type="http://schemas.openxmlformats.org/officeDocument/2006/relationships/customXml" Target="../ink/ink993.xml"/><Relationship Id="rId49" Type="http://schemas.openxmlformats.org/officeDocument/2006/relationships/image" Target="../media/image989.png"/><Relationship Id="rId114" Type="http://schemas.openxmlformats.org/officeDocument/2006/relationships/customXml" Target="../ink/ink1036.xml"/><Relationship Id="rId275" Type="http://schemas.openxmlformats.org/officeDocument/2006/relationships/image" Target="../media/image1102.png"/><Relationship Id="rId296" Type="http://schemas.openxmlformats.org/officeDocument/2006/relationships/customXml" Target="../ink/ink1127.xml"/><Relationship Id="rId300" Type="http://schemas.openxmlformats.org/officeDocument/2006/relationships/customXml" Target="../ink/ink1129.xml"/><Relationship Id="rId461" Type="http://schemas.openxmlformats.org/officeDocument/2006/relationships/customXml" Target="../ink/ink1210.xml"/><Relationship Id="rId482" Type="http://schemas.openxmlformats.org/officeDocument/2006/relationships/image" Target="../media/image1203.png"/><Relationship Id="rId517" Type="http://schemas.openxmlformats.org/officeDocument/2006/relationships/image" Target="../media/image1220.png"/><Relationship Id="rId538" Type="http://schemas.openxmlformats.org/officeDocument/2006/relationships/image" Target="../media/image1229.png"/><Relationship Id="rId559" Type="http://schemas.openxmlformats.org/officeDocument/2006/relationships/customXml" Target="../ink/ink1260.xml"/><Relationship Id="rId60" Type="http://schemas.openxmlformats.org/officeDocument/2006/relationships/customXml" Target="../ink/ink1009.xml"/><Relationship Id="rId81" Type="http://schemas.openxmlformats.org/officeDocument/2006/relationships/image" Target="../media/image1005.png"/><Relationship Id="rId135" Type="http://schemas.openxmlformats.org/officeDocument/2006/relationships/image" Target="../media/image1032.png"/><Relationship Id="rId156" Type="http://schemas.openxmlformats.org/officeDocument/2006/relationships/customXml" Target="../ink/ink1057.xml"/><Relationship Id="rId177" Type="http://schemas.openxmlformats.org/officeDocument/2006/relationships/image" Target="../media/image1053.png"/><Relationship Id="rId198" Type="http://schemas.openxmlformats.org/officeDocument/2006/relationships/customXml" Target="../ink/ink1078.xml"/><Relationship Id="rId321" Type="http://schemas.openxmlformats.org/officeDocument/2006/relationships/image" Target="../media/image1124.png"/><Relationship Id="rId342" Type="http://schemas.openxmlformats.org/officeDocument/2006/relationships/customXml" Target="../ink/ink1150.xml"/><Relationship Id="rId363" Type="http://schemas.openxmlformats.org/officeDocument/2006/relationships/image" Target="../media/image1145.png"/><Relationship Id="rId384" Type="http://schemas.openxmlformats.org/officeDocument/2006/relationships/image" Target="../media/image1155.png"/><Relationship Id="rId419" Type="http://schemas.openxmlformats.org/officeDocument/2006/relationships/customXml" Target="../ink/ink1189.xml"/><Relationship Id="rId570" Type="http://schemas.openxmlformats.org/officeDocument/2006/relationships/image" Target="../media/image1245.png"/><Relationship Id="rId202" Type="http://schemas.openxmlformats.org/officeDocument/2006/relationships/customXml" Target="../ink/ink1080.xml"/><Relationship Id="rId223" Type="http://schemas.openxmlformats.org/officeDocument/2006/relationships/image" Target="../media/image1076.png"/><Relationship Id="rId244" Type="http://schemas.openxmlformats.org/officeDocument/2006/relationships/customXml" Target="../ink/ink1101.xml"/><Relationship Id="rId430" Type="http://schemas.openxmlformats.org/officeDocument/2006/relationships/image" Target="../media/image1177.png"/><Relationship Id="rId18" Type="http://schemas.openxmlformats.org/officeDocument/2006/relationships/customXml" Target="../ink/ink988.xml"/><Relationship Id="rId39" Type="http://schemas.openxmlformats.org/officeDocument/2006/relationships/image" Target="../media/image984.png"/><Relationship Id="rId265" Type="http://schemas.openxmlformats.org/officeDocument/2006/relationships/image" Target="../media/image1097.png"/><Relationship Id="rId286" Type="http://schemas.openxmlformats.org/officeDocument/2006/relationships/customXml" Target="../ink/ink1122.xml"/><Relationship Id="rId451" Type="http://schemas.openxmlformats.org/officeDocument/2006/relationships/customXml" Target="../ink/ink1205.xml"/><Relationship Id="rId472" Type="http://schemas.openxmlformats.org/officeDocument/2006/relationships/image" Target="../media/image1198.png"/><Relationship Id="rId493" Type="http://schemas.openxmlformats.org/officeDocument/2006/relationships/customXml" Target="../ink/ink1226.xml"/><Relationship Id="rId507" Type="http://schemas.openxmlformats.org/officeDocument/2006/relationships/image" Target="../media/image1215.png"/><Relationship Id="rId528" Type="http://schemas.openxmlformats.org/officeDocument/2006/relationships/image" Target="../media/image1225.png"/><Relationship Id="rId549" Type="http://schemas.openxmlformats.org/officeDocument/2006/relationships/customXml" Target="../ink/ink1255.xml"/><Relationship Id="rId50" Type="http://schemas.openxmlformats.org/officeDocument/2006/relationships/customXml" Target="../ink/ink1004.xml"/><Relationship Id="rId104" Type="http://schemas.openxmlformats.org/officeDocument/2006/relationships/customXml" Target="../ink/ink1031.xml"/><Relationship Id="rId125" Type="http://schemas.openxmlformats.org/officeDocument/2006/relationships/image" Target="../media/image1027.png"/><Relationship Id="rId146" Type="http://schemas.openxmlformats.org/officeDocument/2006/relationships/customXml" Target="../ink/ink1052.xml"/><Relationship Id="rId167" Type="http://schemas.openxmlformats.org/officeDocument/2006/relationships/image" Target="../media/image1048.png"/><Relationship Id="rId188" Type="http://schemas.openxmlformats.org/officeDocument/2006/relationships/customXml" Target="../ink/ink1073.xml"/><Relationship Id="rId311" Type="http://schemas.openxmlformats.org/officeDocument/2006/relationships/image" Target="../media/image1119.png"/><Relationship Id="rId332" Type="http://schemas.openxmlformats.org/officeDocument/2006/relationships/customXml" Target="../ink/ink1145.xml"/><Relationship Id="rId353" Type="http://schemas.openxmlformats.org/officeDocument/2006/relationships/image" Target="../media/image1140.png"/><Relationship Id="rId374" Type="http://schemas.openxmlformats.org/officeDocument/2006/relationships/customXml" Target="../ink/ink1166.xml"/><Relationship Id="rId395" Type="http://schemas.openxmlformats.org/officeDocument/2006/relationships/customXml" Target="../ink/ink1177.xml"/><Relationship Id="rId409" Type="http://schemas.openxmlformats.org/officeDocument/2006/relationships/customXml" Target="../ink/ink1184.xml"/><Relationship Id="rId560" Type="http://schemas.openxmlformats.org/officeDocument/2006/relationships/image" Target="../media/image1240.png"/><Relationship Id="rId71" Type="http://schemas.openxmlformats.org/officeDocument/2006/relationships/image" Target="../media/image1000.png"/><Relationship Id="rId92" Type="http://schemas.openxmlformats.org/officeDocument/2006/relationships/customXml" Target="../ink/ink1025.xml"/><Relationship Id="rId213" Type="http://schemas.openxmlformats.org/officeDocument/2006/relationships/image" Target="../media/image1071.png"/><Relationship Id="rId234" Type="http://schemas.openxmlformats.org/officeDocument/2006/relationships/customXml" Target="../ink/ink1096.xml"/><Relationship Id="rId420" Type="http://schemas.openxmlformats.org/officeDocument/2006/relationships/image" Target="../media/image1172.png"/><Relationship Id="rId2" Type="http://schemas.openxmlformats.org/officeDocument/2006/relationships/customXml" Target="../ink/ink980.xml"/><Relationship Id="rId29" Type="http://schemas.openxmlformats.org/officeDocument/2006/relationships/image" Target="../media/image979.png"/><Relationship Id="rId255" Type="http://schemas.openxmlformats.org/officeDocument/2006/relationships/image" Target="../media/image1092.png"/><Relationship Id="rId276" Type="http://schemas.openxmlformats.org/officeDocument/2006/relationships/customXml" Target="../ink/ink1117.xml"/><Relationship Id="rId297" Type="http://schemas.openxmlformats.org/officeDocument/2006/relationships/image" Target="../media/image1113.png"/><Relationship Id="rId441" Type="http://schemas.openxmlformats.org/officeDocument/2006/relationships/customXml" Target="../ink/ink1200.xml"/><Relationship Id="rId462" Type="http://schemas.openxmlformats.org/officeDocument/2006/relationships/image" Target="../media/image1193.png"/><Relationship Id="rId483" Type="http://schemas.openxmlformats.org/officeDocument/2006/relationships/customXml" Target="../ink/ink1221.xml"/><Relationship Id="rId518" Type="http://schemas.openxmlformats.org/officeDocument/2006/relationships/customXml" Target="../ink/ink1239.xml"/><Relationship Id="rId539" Type="http://schemas.openxmlformats.org/officeDocument/2006/relationships/customXml" Target="../ink/ink1250.xml"/><Relationship Id="rId40" Type="http://schemas.openxmlformats.org/officeDocument/2006/relationships/customXml" Target="../ink/ink999.xml"/><Relationship Id="rId115" Type="http://schemas.openxmlformats.org/officeDocument/2006/relationships/image" Target="../media/image1022.png"/><Relationship Id="rId136" Type="http://schemas.openxmlformats.org/officeDocument/2006/relationships/customXml" Target="../ink/ink1047.xml"/><Relationship Id="rId157" Type="http://schemas.openxmlformats.org/officeDocument/2006/relationships/image" Target="../media/image1043.png"/><Relationship Id="rId178" Type="http://schemas.openxmlformats.org/officeDocument/2006/relationships/customXml" Target="../ink/ink1068.xml"/><Relationship Id="rId301" Type="http://schemas.openxmlformats.org/officeDocument/2006/relationships/image" Target="../media/image776.png"/><Relationship Id="rId322" Type="http://schemas.openxmlformats.org/officeDocument/2006/relationships/customXml" Target="../ink/ink1140.xml"/><Relationship Id="rId343" Type="http://schemas.openxmlformats.org/officeDocument/2006/relationships/image" Target="../media/image1135.png"/><Relationship Id="rId364" Type="http://schemas.openxmlformats.org/officeDocument/2006/relationships/customXml" Target="../ink/ink1161.xml"/><Relationship Id="rId550" Type="http://schemas.openxmlformats.org/officeDocument/2006/relationships/image" Target="../media/image1235.png"/><Relationship Id="rId61" Type="http://schemas.openxmlformats.org/officeDocument/2006/relationships/image" Target="../media/image995.png"/><Relationship Id="rId82" Type="http://schemas.openxmlformats.org/officeDocument/2006/relationships/customXml" Target="../ink/ink1020.xml"/><Relationship Id="rId199" Type="http://schemas.openxmlformats.org/officeDocument/2006/relationships/image" Target="../media/image1064.png"/><Relationship Id="rId203" Type="http://schemas.openxmlformats.org/officeDocument/2006/relationships/image" Target="../media/image1066.png"/><Relationship Id="rId385" Type="http://schemas.openxmlformats.org/officeDocument/2006/relationships/customXml" Target="../ink/ink1172.xml"/><Relationship Id="rId571" Type="http://schemas.openxmlformats.org/officeDocument/2006/relationships/customXml" Target="../ink/ink1266.xml"/><Relationship Id="rId19" Type="http://schemas.openxmlformats.org/officeDocument/2006/relationships/image" Target="../media/image974.png"/><Relationship Id="rId224" Type="http://schemas.openxmlformats.org/officeDocument/2006/relationships/customXml" Target="../ink/ink1091.xml"/><Relationship Id="rId245" Type="http://schemas.openxmlformats.org/officeDocument/2006/relationships/image" Target="../media/image1087.png"/><Relationship Id="rId266" Type="http://schemas.openxmlformats.org/officeDocument/2006/relationships/customXml" Target="../ink/ink1112.xml"/><Relationship Id="rId287" Type="http://schemas.openxmlformats.org/officeDocument/2006/relationships/image" Target="../media/image1108.png"/><Relationship Id="rId410" Type="http://schemas.openxmlformats.org/officeDocument/2006/relationships/image" Target="../media/image1167.png"/><Relationship Id="rId431" Type="http://schemas.openxmlformats.org/officeDocument/2006/relationships/customXml" Target="../ink/ink1195.xml"/><Relationship Id="rId452" Type="http://schemas.openxmlformats.org/officeDocument/2006/relationships/image" Target="../media/image1188.png"/><Relationship Id="rId473" Type="http://schemas.openxmlformats.org/officeDocument/2006/relationships/customXml" Target="../ink/ink1216.xml"/><Relationship Id="rId494" Type="http://schemas.openxmlformats.org/officeDocument/2006/relationships/image" Target="../media/image1209.png"/><Relationship Id="rId508" Type="http://schemas.openxmlformats.org/officeDocument/2006/relationships/customXml" Target="../ink/ink1234.xml"/><Relationship Id="rId529" Type="http://schemas.openxmlformats.org/officeDocument/2006/relationships/customXml" Target="../ink/ink1245.xml"/><Relationship Id="rId30" Type="http://schemas.openxmlformats.org/officeDocument/2006/relationships/customXml" Target="../ink/ink994.xml"/><Relationship Id="rId105" Type="http://schemas.openxmlformats.org/officeDocument/2006/relationships/image" Target="../media/image1017.png"/><Relationship Id="rId126" Type="http://schemas.openxmlformats.org/officeDocument/2006/relationships/customXml" Target="../ink/ink1042.xml"/><Relationship Id="rId147" Type="http://schemas.openxmlformats.org/officeDocument/2006/relationships/image" Target="../media/image1038.png"/><Relationship Id="rId168" Type="http://schemas.openxmlformats.org/officeDocument/2006/relationships/customXml" Target="../ink/ink1063.xml"/><Relationship Id="rId312" Type="http://schemas.openxmlformats.org/officeDocument/2006/relationships/customXml" Target="../ink/ink1135.xml"/><Relationship Id="rId333" Type="http://schemas.openxmlformats.org/officeDocument/2006/relationships/image" Target="../media/image1130.png"/><Relationship Id="rId354" Type="http://schemas.openxmlformats.org/officeDocument/2006/relationships/customXml" Target="../ink/ink1156.xml"/><Relationship Id="rId540" Type="http://schemas.openxmlformats.org/officeDocument/2006/relationships/image" Target="../media/image1230.png"/><Relationship Id="rId51" Type="http://schemas.openxmlformats.org/officeDocument/2006/relationships/image" Target="../media/image990.png"/><Relationship Id="rId72" Type="http://schemas.openxmlformats.org/officeDocument/2006/relationships/customXml" Target="../ink/ink1015.xml"/><Relationship Id="rId93" Type="http://schemas.openxmlformats.org/officeDocument/2006/relationships/image" Target="../media/image1011.png"/><Relationship Id="rId189" Type="http://schemas.openxmlformats.org/officeDocument/2006/relationships/image" Target="../media/image1059.png"/><Relationship Id="rId375" Type="http://schemas.openxmlformats.org/officeDocument/2006/relationships/customXml" Target="../ink/ink1167.xml"/><Relationship Id="rId396" Type="http://schemas.openxmlformats.org/officeDocument/2006/relationships/image" Target="../media/image865.png"/><Relationship Id="rId561" Type="http://schemas.openxmlformats.org/officeDocument/2006/relationships/customXml" Target="../ink/ink1261.xml"/><Relationship Id="rId3" Type="http://schemas.openxmlformats.org/officeDocument/2006/relationships/image" Target="../media/image966.png"/><Relationship Id="rId214" Type="http://schemas.openxmlformats.org/officeDocument/2006/relationships/customXml" Target="../ink/ink1086.xml"/><Relationship Id="rId235" Type="http://schemas.openxmlformats.org/officeDocument/2006/relationships/image" Target="../media/image1082.png"/><Relationship Id="rId256" Type="http://schemas.openxmlformats.org/officeDocument/2006/relationships/customXml" Target="../ink/ink1107.xml"/><Relationship Id="rId277" Type="http://schemas.openxmlformats.org/officeDocument/2006/relationships/image" Target="../media/image1103.png"/><Relationship Id="rId298" Type="http://schemas.openxmlformats.org/officeDocument/2006/relationships/customXml" Target="../ink/ink1128.xml"/><Relationship Id="rId400" Type="http://schemas.openxmlformats.org/officeDocument/2006/relationships/image" Target="../media/image1162.png"/><Relationship Id="rId421" Type="http://schemas.openxmlformats.org/officeDocument/2006/relationships/customXml" Target="../ink/ink1190.xml"/><Relationship Id="rId442" Type="http://schemas.openxmlformats.org/officeDocument/2006/relationships/image" Target="../media/image1183.png"/><Relationship Id="rId463" Type="http://schemas.openxmlformats.org/officeDocument/2006/relationships/customXml" Target="../ink/ink1211.xml"/><Relationship Id="rId484" Type="http://schemas.openxmlformats.org/officeDocument/2006/relationships/image" Target="../media/image1204.png"/><Relationship Id="rId519" Type="http://schemas.openxmlformats.org/officeDocument/2006/relationships/image" Target="../media/image1221.png"/><Relationship Id="rId116" Type="http://schemas.openxmlformats.org/officeDocument/2006/relationships/customXml" Target="../ink/ink1037.xml"/><Relationship Id="rId137" Type="http://schemas.openxmlformats.org/officeDocument/2006/relationships/image" Target="../media/image1033.png"/><Relationship Id="rId158" Type="http://schemas.openxmlformats.org/officeDocument/2006/relationships/customXml" Target="../ink/ink1058.xml"/><Relationship Id="rId302" Type="http://schemas.openxmlformats.org/officeDocument/2006/relationships/customXml" Target="../ink/ink1130.xml"/><Relationship Id="rId323" Type="http://schemas.openxmlformats.org/officeDocument/2006/relationships/image" Target="../media/image1125.png"/><Relationship Id="rId344" Type="http://schemas.openxmlformats.org/officeDocument/2006/relationships/customXml" Target="../ink/ink1151.xml"/><Relationship Id="rId530" Type="http://schemas.openxmlformats.org/officeDocument/2006/relationships/image" Target="../media/image1226.png"/><Relationship Id="rId20" Type="http://schemas.openxmlformats.org/officeDocument/2006/relationships/customXml" Target="../ink/ink989.xml"/><Relationship Id="rId41" Type="http://schemas.openxmlformats.org/officeDocument/2006/relationships/image" Target="../media/image985.png"/><Relationship Id="rId62" Type="http://schemas.openxmlformats.org/officeDocument/2006/relationships/customXml" Target="../ink/ink1010.xml"/><Relationship Id="rId83" Type="http://schemas.openxmlformats.org/officeDocument/2006/relationships/image" Target="../media/image1006.png"/><Relationship Id="rId179" Type="http://schemas.openxmlformats.org/officeDocument/2006/relationships/image" Target="../media/image1054.png"/><Relationship Id="rId365" Type="http://schemas.openxmlformats.org/officeDocument/2006/relationships/image" Target="../media/image1146.png"/><Relationship Id="rId386" Type="http://schemas.openxmlformats.org/officeDocument/2006/relationships/image" Target="../media/image1156.png"/><Relationship Id="rId551" Type="http://schemas.openxmlformats.org/officeDocument/2006/relationships/customXml" Target="../ink/ink1256.xml"/><Relationship Id="rId572" Type="http://schemas.openxmlformats.org/officeDocument/2006/relationships/image" Target="../media/image1246.png"/><Relationship Id="rId190" Type="http://schemas.openxmlformats.org/officeDocument/2006/relationships/customXml" Target="../ink/ink1074.xml"/><Relationship Id="rId204" Type="http://schemas.openxmlformats.org/officeDocument/2006/relationships/customXml" Target="../ink/ink1081.xml"/><Relationship Id="rId225" Type="http://schemas.openxmlformats.org/officeDocument/2006/relationships/image" Target="../media/image1077.png"/><Relationship Id="rId246" Type="http://schemas.openxmlformats.org/officeDocument/2006/relationships/customXml" Target="../ink/ink1102.xml"/><Relationship Id="rId267" Type="http://schemas.openxmlformats.org/officeDocument/2006/relationships/image" Target="../media/image1098.png"/><Relationship Id="rId288" Type="http://schemas.openxmlformats.org/officeDocument/2006/relationships/customXml" Target="../ink/ink1123.xml"/><Relationship Id="rId411" Type="http://schemas.openxmlformats.org/officeDocument/2006/relationships/customXml" Target="../ink/ink1185.xml"/><Relationship Id="rId432" Type="http://schemas.openxmlformats.org/officeDocument/2006/relationships/image" Target="../media/image1178.png"/><Relationship Id="rId453" Type="http://schemas.openxmlformats.org/officeDocument/2006/relationships/customXml" Target="../ink/ink1206.xml"/><Relationship Id="rId474" Type="http://schemas.openxmlformats.org/officeDocument/2006/relationships/image" Target="../media/image1199.png"/><Relationship Id="rId509" Type="http://schemas.openxmlformats.org/officeDocument/2006/relationships/image" Target="../media/image1216.png"/><Relationship Id="rId106" Type="http://schemas.openxmlformats.org/officeDocument/2006/relationships/customXml" Target="../ink/ink1032.xml"/><Relationship Id="rId127" Type="http://schemas.openxmlformats.org/officeDocument/2006/relationships/image" Target="../media/image1028.png"/><Relationship Id="rId313" Type="http://schemas.openxmlformats.org/officeDocument/2006/relationships/image" Target="../media/image1120.png"/><Relationship Id="rId495" Type="http://schemas.openxmlformats.org/officeDocument/2006/relationships/customXml" Target="../ink/ink1227.xml"/><Relationship Id="rId10" Type="http://schemas.openxmlformats.org/officeDocument/2006/relationships/customXml" Target="../ink/ink984.xml"/><Relationship Id="rId31" Type="http://schemas.openxmlformats.org/officeDocument/2006/relationships/image" Target="../media/image980.png"/><Relationship Id="rId52" Type="http://schemas.openxmlformats.org/officeDocument/2006/relationships/customXml" Target="../ink/ink1005.xml"/><Relationship Id="rId73" Type="http://schemas.openxmlformats.org/officeDocument/2006/relationships/image" Target="../media/image1001.png"/><Relationship Id="rId94" Type="http://schemas.openxmlformats.org/officeDocument/2006/relationships/customXml" Target="../ink/ink1026.xml"/><Relationship Id="rId148" Type="http://schemas.openxmlformats.org/officeDocument/2006/relationships/customXml" Target="../ink/ink1053.xml"/><Relationship Id="rId169" Type="http://schemas.openxmlformats.org/officeDocument/2006/relationships/image" Target="../media/image1049.png"/><Relationship Id="rId334" Type="http://schemas.openxmlformats.org/officeDocument/2006/relationships/customXml" Target="../ink/ink1146.xml"/><Relationship Id="rId355" Type="http://schemas.openxmlformats.org/officeDocument/2006/relationships/image" Target="../media/image1141.png"/><Relationship Id="rId376" Type="http://schemas.openxmlformats.org/officeDocument/2006/relationships/image" Target="../media/image1151.png"/><Relationship Id="rId397" Type="http://schemas.openxmlformats.org/officeDocument/2006/relationships/customXml" Target="../ink/ink1178.xml"/><Relationship Id="rId520" Type="http://schemas.openxmlformats.org/officeDocument/2006/relationships/customXml" Target="../ink/ink1240.xml"/><Relationship Id="rId541" Type="http://schemas.openxmlformats.org/officeDocument/2006/relationships/customXml" Target="../ink/ink1251.xml"/><Relationship Id="rId562" Type="http://schemas.openxmlformats.org/officeDocument/2006/relationships/image" Target="../media/image1241.png"/><Relationship Id="rId4" Type="http://schemas.openxmlformats.org/officeDocument/2006/relationships/customXml" Target="../ink/ink981.xml"/><Relationship Id="rId180" Type="http://schemas.openxmlformats.org/officeDocument/2006/relationships/customXml" Target="../ink/ink1069.xml"/><Relationship Id="rId215" Type="http://schemas.openxmlformats.org/officeDocument/2006/relationships/image" Target="../media/image1072.png"/><Relationship Id="rId236" Type="http://schemas.openxmlformats.org/officeDocument/2006/relationships/customXml" Target="../ink/ink1097.xml"/><Relationship Id="rId257" Type="http://schemas.openxmlformats.org/officeDocument/2006/relationships/image" Target="../media/image1093.png"/><Relationship Id="rId278" Type="http://schemas.openxmlformats.org/officeDocument/2006/relationships/customXml" Target="../ink/ink1118.xml"/><Relationship Id="rId401" Type="http://schemas.openxmlformats.org/officeDocument/2006/relationships/customXml" Target="../ink/ink1180.xml"/><Relationship Id="rId422" Type="http://schemas.openxmlformats.org/officeDocument/2006/relationships/image" Target="../media/image1173.png"/><Relationship Id="rId443" Type="http://schemas.openxmlformats.org/officeDocument/2006/relationships/customXml" Target="../ink/ink1201.xml"/><Relationship Id="rId464" Type="http://schemas.openxmlformats.org/officeDocument/2006/relationships/image" Target="../media/image1194.png"/><Relationship Id="rId303" Type="http://schemas.openxmlformats.org/officeDocument/2006/relationships/image" Target="../media/image1115.png"/><Relationship Id="rId485" Type="http://schemas.openxmlformats.org/officeDocument/2006/relationships/customXml" Target="../ink/ink1222.xml"/><Relationship Id="rId42" Type="http://schemas.openxmlformats.org/officeDocument/2006/relationships/customXml" Target="../ink/ink1000.xml"/><Relationship Id="rId84" Type="http://schemas.openxmlformats.org/officeDocument/2006/relationships/customXml" Target="../ink/ink1021.xml"/><Relationship Id="rId138" Type="http://schemas.openxmlformats.org/officeDocument/2006/relationships/customXml" Target="../ink/ink1048.xml"/><Relationship Id="rId345" Type="http://schemas.openxmlformats.org/officeDocument/2006/relationships/image" Target="../media/image1136.png"/><Relationship Id="rId387" Type="http://schemas.openxmlformats.org/officeDocument/2006/relationships/customXml" Target="../ink/ink1173.xml"/><Relationship Id="rId510" Type="http://schemas.openxmlformats.org/officeDocument/2006/relationships/customXml" Target="../ink/ink1235.xml"/><Relationship Id="rId552" Type="http://schemas.openxmlformats.org/officeDocument/2006/relationships/image" Target="../media/image1236.png"/><Relationship Id="rId191" Type="http://schemas.openxmlformats.org/officeDocument/2006/relationships/image" Target="../media/image1060.png"/><Relationship Id="rId205" Type="http://schemas.openxmlformats.org/officeDocument/2006/relationships/image" Target="../media/image1067.png"/><Relationship Id="rId247" Type="http://schemas.openxmlformats.org/officeDocument/2006/relationships/image" Target="../media/image1088.png"/><Relationship Id="rId412" Type="http://schemas.openxmlformats.org/officeDocument/2006/relationships/image" Target="../media/image1168.png"/><Relationship Id="rId107" Type="http://schemas.openxmlformats.org/officeDocument/2006/relationships/image" Target="../media/image1018.png"/><Relationship Id="rId289" Type="http://schemas.openxmlformats.org/officeDocument/2006/relationships/image" Target="../media/image1109.png"/><Relationship Id="rId454" Type="http://schemas.openxmlformats.org/officeDocument/2006/relationships/image" Target="../media/image1189.png"/><Relationship Id="rId496" Type="http://schemas.openxmlformats.org/officeDocument/2006/relationships/image" Target="../media/image1210.png"/><Relationship Id="rId11" Type="http://schemas.openxmlformats.org/officeDocument/2006/relationships/image" Target="../media/image970.png"/><Relationship Id="rId53" Type="http://schemas.openxmlformats.org/officeDocument/2006/relationships/image" Target="../media/image991.png"/><Relationship Id="rId149" Type="http://schemas.openxmlformats.org/officeDocument/2006/relationships/image" Target="../media/image1039.png"/><Relationship Id="rId314" Type="http://schemas.openxmlformats.org/officeDocument/2006/relationships/customXml" Target="../ink/ink1136.xml"/><Relationship Id="rId356" Type="http://schemas.openxmlformats.org/officeDocument/2006/relationships/customXml" Target="../ink/ink1157.xml"/><Relationship Id="rId398" Type="http://schemas.openxmlformats.org/officeDocument/2006/relationships/image" Target="../media/image1161.png"/><Relationship Id="rId521" Type="http://schemas.openxmlformats.org/officeDocument/2006/relationships/image" Target="../media/image1222.png"/><Relationship Id="rId563" Type="http://schemas.openxmlformats.org/officeDocument/2006/relationships/customXml" Target="../ink/ink1262.xml"/><Relationship Id="rId95" Type="http://schemas.openxmlformats.org/officeDocument/2006/relationships/image" Target="../media/image1012.png"/><Relationship Id="rId160" Type="http://schemas.openxmlformats.org/officeDocument/2006/relationships/customXml" Target="../ink/ink1059.xml"/><Relationship Id="rId216" Type="http://schemas.openxmlformats.org/officeDocument/2006/relationships/customXml" Target="../ink/ink1087.xml"/><Relationship Id="rId423" Type="http://schemas.openxmlformats.org/officeDocument/2006/relationships/customXml" Target="../ink/ink1191.xml"/><Relationship Id="rId258" Type="http://schemas.openxmlformats.org/officeDocument/2006/relationships/customXml" Target="../ink/ink1108.xml"/><Relationship Id="rId465" Type="http://schemas.openxmlformats.org/officeDocument/2006/relationships/customXml" Target="../ink/ink1212.xml"/><Relationship Id="rId22" Type="http://schemas.openxmlformats.org/officeDocument/2006/relationships/customXml" Target="../ink/ink990.xml"/><Relationship Id="rId64" Type="http://schemas.openxmlformats.org/officeDocument/2006/relationships/customXml" Target="../ink/ink1011.xml"/><Relationship Id="rId118" Type="http://schemas.openxmlformats.org/officeDocument/2006/relationships/customXml" Target="../ink/ink1038.xml"/><Relationship Id="rId325" Type="http://schemas.openxmlformats.org/officeDocument/2006/relationships/image" Target="../media/image1126.png"/><Relationship Id="rId367" Type="http://schemas.openxmlformats.org/officeDocument/2006/relationships/image" Target="../media/image1147.png"/><Relationship Id="rId532" Type="http://schemas.openxmlformats.org/officeDocument/2006/relationships/image" Target="../media/image1227.png"/><Relationship Id="rId574" Type="http://schemas.openxmlformats.org/officeDocument/2006/relationships/image" Target="../media/image1247.png"/><Relationship Id="rId171" Type="http://schemas.openxmlformats.org/officeDocument/2006/relationships/image" Target="../media/image1050.png"/><Relationship Id="rId227" Type="http://schemas.openxmlformats.org/officeDocument/2006/relationships/image" Target="../media/image1078.png"/><Relationship Id="rId269" Type="http://schemas.openxmlformats.org/officeDocument/2006/relationships/image" Target="../media/image1099.png"/><Relationship Id="rId434" Type="http://schemas.openxmlformats.org/officeDocument/2006/relationships/image" Target="../media/image1179.png"/><Relationship Id="rId476" Type="http://schemas.openxmlformats.org/officeDocument/2006/relationships/image" Target="../media/image1200.png"/><Relationship Id="rId33" Type="http://schemas.openxmlformats.org/officeDocument/2006/relationships/image" Target="../media/image981.png"/><Relationship Id="rId129" Type="http://schemas.openxmlformats.org/officeDocument/2006/relationships/image" Target="../media/image1029.png"/><Relationship Id="rId280" Type="http://schemas.openxmlformats.org/officeDocument/2006/relationships/customXml" Target="../ink/ink1119.xml"/><Relationship Id="rId336" Type="http://schemas.openxmlformats.org/officeDocument/2006/relationships/customXml" Target="../ink/ink1147.xml"/><Relationship Id="rId501" Type="http://schemas.openxmlformats.org/officeDocument/2006/relationships/customXml" Target="../ink/ink1230.xml"/><Relationship Id="rId543" Type="http://schemas.openxmlformats.org/officeDocument/2006/relationships/customXml" Target="../ink/ink1252.xml"/><Relationship Id="rId75" Type="http://schemas.openxmlformats.org/officeDocument/2006/relationships/image" Target="../media/image1002.png"/><Relationship Id="rId140" Type="http://schemas.openxmlformats.org/officeDocument/2006/relationships/customXml" Target="../ink/ink1049.xml"/><Relationship Id="rId182" Type="http://schemas.openxmlformats.org/officeDocument/2006/relationships/customXml" Target="../ink/ink1070.xml"/><Relationship Id="rId378" Type="http://schemas.openxmlformats.org/officeDocument/2006/relationships/image" Target="../media/image1152.png"/><Relationship Id="rId403" Type="http://schemas.openxmlformats.org/officeDocument/2006/relationships/customXml" Target="../ink/ink1181.xml"/><Relationship Id="rId6" Type="http://schemas.openxmlformats.org/officeDocument/2006/relationships/customXml" Target="../ink/ink982.xml"/><Relationship Id="rId238" Type="http://schemas.openxmlformats.org/officeDocument/2006/relationships/customXml" Target="../ink/ink1098.xml"/><Relationship Id="rId445" Type="http://schemas.openxmlformats.org/officeDocument/2006/relationships/customXml" Target="../ink/ink1202.xml"/><Relationship Id="rId487" Type="http://schemas.openxmlformats.org/officeDocument/2006/relationships/customXml" Target="../ink/ink1223.xml"/><Relationship Id="rId291" Type="http://schemas.openxmlformats.org/officeDocument/2006/relationships/image" Target="../media/image1110.png"/><Relationship Id="rId305" Type="http://schemas.openxmlformats.org/officeDocument/2006/relationships/image" Target="../media/image1116.png"/><Relationship Id="rId347" Type="http://schemas.openxmlformats.org/officeDocument/2006/relationships/image" Target="../media/image1137.png"/><Relationship Id="rId512" Type="http://schemas.openxmlformats.org/officeDocument/2006/relationships/customXml" Target="../ink/ink1236.xml"/><Relationship Id="rId44" Type="http://schemas.openxmlformats.org/officeDocument/2006/relationships/customXml" Target="../ink/ink1001.xml"/><Relationship Id="rId86" Type="http://schemas.openxmlformats.org/officeDocument/2006/relationships/customXml" Target="../ink/ink1022.xml"/><Relationship Id="rId151" Type="http://schemas.openxmlformats.org/officeDocument/2006/relationships/image" Target="../media/image1040.png"/><Relationship Id="rId389" Type="http://schemas.openxmlformats.org/officeDocument/2006/relationships/customXml" Target="../ink/ink1174.xml"/><Relationship Id="rId554" Type="http://schemas.openxmlformats.org/officeDocument/2006/relationships/image" Target="../media/image1237.png"/><Relationship Id="rId193" Type="http://schemas.openxmlformats.org/officeDocument/2006/relationships/image" Target="../media/image1061.png"/><Relationship Id="rId207" Type="http://schemas.openxmlformats.org/officeDocument/2006/relationships/image" Target="../media/image1068.png"/><Relationship Id="rId249" Type="http://schemas.openxmlformats.org/officeDocument/2006/relationships/image" Target="../media/image1089.png"/><Relationship Id="rId414" Type="http://schemas.openxmlformats.org/officeDocument/2006/relationships/image" Target="../media/image1169.png"/><Relationship Id="rId456" Type="http://schemas.openxmlformats.org/officeDocument/2006/relationships/image" Target="../media/image1190.png"/><Relationship Id="rId498" Type="http://schemas.openxmlformats.org/officeDocument/2006/relationships/image" Target="../media/image1211.png"/><Relationship Id="rId13" Type="http://schemas.openxmlformats.org/officeDocument/2006/relationships/image" Target="../media/image971.png"/><Relationship Id="rId109" Type="http://schemas.openxmlformats.org/officeDocument/2006/relationships/image" Target="../media/image1019.png"/><Relationship Id="rId260" Type="http://schemas.openxmlformats.org/officeDocument/2006/relationships/customXml" Target="../ink/ink1109.xml"/><Relationship Id="rId316" Type="http://schemas.openxmlformats.org/officeDocument/2006/relationships/customXml" Target="../ink/ink1137.xml"/><Relationship Id="rId523" Type="http://schemas.openxmlformats.org/officeDocument/2006/relationships/image" Target="../media/image1223.png"/><Relationship Id="rId55" Type="http://schemas.openxmlformats.org/officeDocument/2006/relationships/image" Target="../media/image992.png"/><Relationship Id="rId97" Type="http://schemas.openxmlformats.org/officeDocument/2006/relationships/image" Target="../media/image1013.png"/><Relationship Id="rId120" Type="http://schemas.openxmlformats.org/officeDocument/2006/relationships/customXml" Target="../ink/ink1039.xml"/><Relationship Id="rId358" Type="http://schemas.openxmlformats.org/officeDocument/2006/relationships/customXml" Target="../ink/ink1158.xml"/><Relationship Id="rId565" Type="http://schemas.openxmlformats.org/officeDocument/2006/relationships/customXml" Target="../ink/ink1263.xml"/><Relationship Id="rId162" Type="http://schemas.openxmlformats.org/officeDocument/2006/relationships/customXml" Target="../ink/ink1060.xml"/><Relationship Id="rId218" Type="http://schemas.openxmlformats.org/officeDocument/2006/relationships/customXml" Target="../ink/ink1088.xml"/><Relationship Id="rId425" Type="http://schemas.openxmlformats.org/officeDocument/2006/relationships/customXml" Target="../ink/ink1192.xml"/><Relationship Id="rId467" Type="http://schemas.openxmlformats.org/officeDocument/2006/relationships/customXml" Target="../ink/ink1213.xml"/><Relationship Id="rId271" Type="http://schemas.openxmlformats.org/officeDocument/2006/relationships/image" Target="../media/image1100.png"/><Relationship Id="rId24" Type="http://schemas.openxmlformats.org/officeDocument/2006/relationships/customXml" Target="../ink/ink991.xml"/><Relationship Id="rId66" Type="http://schemas.openxmlformats.org/officeDocument/2006/relationships/customXml" Target="../ink/ink1012.xml"/><Relationship Id="rId131" Type="http://schemas.openxmlformats.org/officeDocument/2006/relationships/image" Target="../media/image1030.png"/><Relationship Id="rId327" Type="http://schemas.openxmlformats.org/officeDocument/2006/relationships/image" Target="../media/image1127.png"/><Relationship Id="rId369" Type="http://schemas.openxmlformats.org/officeDocument/2006/relationships/image" Target="../media/image1148.png"/><Relationship Id="rId534" Type="http://schemas.openxmlformats.org/officeDocument/2006/relationships/image" Target="../media/image1228.png"/><Relationship Id="rId173" Type="http://schemas.openxmlformats.org/officeDocument/2006/relationships/image" Target="../media/image1051.png"/><Relationship Id="rId229" Type="http://schemas.openxmlformats.org/officeDocument/2006/relationships/image" Target="../media/image1079.png"/><Relationship Id="rId380" Type="http://schemas.openxmlformats.org/officeDocument/2006/relationships/image" Target="../media/image1153.png"/><Relationship Id="rId436" Type="http://schemas.openxmlformats.org/officeDocument/2006/relationships/image" Target="../media/image1180.png"/><Relationship Id="rId240" Type="http://schemas.openxmlformats.org/officeDocument/2006/relationships/customXml" Target="../ink/ink1099.xml"/><Relationship Id="rId478" Type="http://schemas.openxmlformats.org/officeDocument/2006/relationships/image" Target="../media/image1201.png"/><Relationship Id="rId35" Type="http://schemas.openxmlformats.org/officeDocument/2006/relationships/image" Target="../media/image982.png"/><Relationship Id="rId77" Type="http://schemas.openxmlformats.org/officeDocument/2006/relationships/image" Target="../media/image1003.png"/><Relationship Id="rId100" Type="http://schemas.openxmlformats.org/officeDocument/2006/relationships/customXml" Target="../ink/ink1029.xml"/><Relationship Id="rId282" Type="http://schemas.openxmlformats.org/officeDocument/2006/relationships/customXml" Target="../ink/ink1120.xml"/><Relationship Id="rId338" Type="http://schemas.openxmlformats.org/officeDocument/2006/relationships/customXml" Target="../ink/ink1148.xml"/><Relationship Id="rId503" Type="http://schemas.openxmlformats.org/officeDocument/2006/relationships/customXml" Target="../ink/ink1231.xml"/><Relationship Id="rId545" Type="http://schemas.openxmlformats.org/officeDocument/2006/relationships/customXml" Target="../ink/ink1253.xml"/><Relationship Id="rId8" Type="http://schemas.openxmlformats.org/officeDocument/2006/relationships/customXml" Target="../ink/ink983.xml"/><Relationship Id="rId142" Type="http://schemas.openxmlformats.org/officeDocument/2006/relationships/customXml" Target="../ink/ink1050.xml"/><Relationship Id="rId184" Type="http://schemas.openxmlformats.org/officeDocument/2006/relationships/customXml" Target="../ink/ink1071.xml"/><Relationship Id="rId391" Type="http://schemas.openxmlformats.org/officeDocument/2006/relationships/customXml" Target="../ink/ink1175.xml"/><Relationship Id="rId405" Type="http://schemas.openxmlformats.org/officeDocument/2006/relationships/customXml" Target="../ink/ink1182.xml"/><Relationship Id="rId447" Type="http://schemas.openxmlformats.org/officeDocument/2006/relationships/customXml" Target="../ink/ink1203.xml"/><Relationship Id="rId251" Type="http://schemas.openxmlformats.org/officeDocument/2006/relationships/image" Target="../media/image1090.png"/><Relationship Id="rId489" Type="http://schemas.openxmlformats.org/officeDocument/2006/relationships/customXml" Target="../ink/ink1224.xml"/><Relationship Id="rId46" Type="http://schemas.openxmlformats.org/officeDocument/2006/relationships/customXml" Target="../ink/ink1002.xml"/><Relationship Id="rId293" Type="http://schemas.openxmlformats.org/officeDocument/2006/relationships/image" Target="../media/image1111.png"/><Relationship Id="rId307" Type="http://schemas.openxmlformats.org/officeDocument/2006/relationships/image" Target="../media/image1117.png"/><Relationship Id="rId349" Type="http://schemas.openxmlformats.org/officeDocument/2006/relationships/image" Target="../media/image1138.png"/><Relationship Id="rId514" Type="http://schemas.openxmlformats.org/officeDocument/2006/relationships/customXml" Target="../ink/ink1237.xml"/><Relationship Id="rId556" Type="http://schemas.openxmlformats.org/officeDocument/2006/relationships/image" Target="../media/image1238.png"/><Relationship Id="rId88" Type="http://schemas.openxmlformats.org/officeDocument/2006/relationships/customXml" Target="../ink/ink1023.xml"/><Relationship Id="rId111" Type="http://schemas.openxmlformats.org/officeDocument/2006/relationships/image" Target="../media/image1020.png"/><Relationship Id="rId153" Type="http://schemas.openxmlformats.org/officeDocument/2006/relationships/image" Target="../media/image1041.png"/><Relationship Id="rId195" Type="http://schemas.openxmlformats.org/officeDocument/2006/relationships/image" Target="../media/image1062.png"/><Relationship Id="rId209" Type="http://schemas.openxmlformats.org/officeDocument/2006/relationships/image" Target="../media/image1069.png"/><Relationship Id="rId360" Type="http://schemas.openxmlformats.org/officeDocument/2006/relationships/customXml" Target="../ink/ink1159.xml"/><Relationship Id="rId416" Type="http://schemas.openxmlformats.org/officeDocument/2006/relationships/image" Target="../media/image1170.png"/><Relationship Id="rId220" Type="http://schemas.openxmlformats.org/officeDocument/2006/relationships/customXml" Target="../ink/ink1089.xml"/><Relationship Id="rId458" Type="http://schemas.openxmlformats.org/officeDocument/2006/relationships/image" Target="../media/image1191.png"/><Relationship Id="rId15" Type="http://schemas.openxmlformats.org/officeDocument/2006/relationships/image" Target="../media/image972.png"/><Relationship Id="rId57" Type="http://schemas.openxmlformats.org/officeDocument/2006/relationships/image" Target="../media/image993.png"/><Relationship Id="rId262" Type="http://schemas.openxmlformats.org/officeDocument/2006/relationships/customXml" Target="../ink/ink1110.xml"/><Relationship Id="rId318" Type="http://schemas.openxmlformats.org/officeDocument/2006/relationships/customXml" Target="../ink/ink1138.xml"/><Relationship Id="rId525" Type="http://schemas.openxmlformats.org/officeDocument/2006/relationships/customXml" Target="../ink/ink1243.xml"/><Relationship Id="rId567" Type="http://schemas.openxmlformats.org/officeDocument/2006/relationships/customXml" Target="../ink/ink1264.xml"/><Relationship Id="rId99" Type="http://schemas.openxmlformats.org/officeDocument/2006/relationships/image" Target="../media/image1014.png"/><Relationship Id="rId122" Type="http://schemas.openxmlformats.org/officeDocument/2006/relationships/customXml" Target="../ink/ink1040.xml"/><Relationship Id="rId164" Type="http://schemas.openxmlformats.org/officeDocument/2006/relationships/customXml" Target="../ink/ink1061.xml"/><Relationship Id="rId371" Type="http://schemas.openxmlformats.org/officeDocument/2006/relationships/image" Target="../media/image1149.png"/><Relationship Id="rId427" Type="http://schemas.openxmlformats.org/officeDocument/2006/relationships/customXml" Target="../ink/ink1193.xml"/><Relationship Id="rId469" Type="http://schemas.openxmlformats.org/officeDocument/2006/relationships/customXml" Target="../ink/ink12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1.png"/><Relationship Id="rId13" Type="http://schemas.openxmlformats.org/officeDocument/2006/relationships/customXml" Target="../ink/ink1273.xml"/><Relationship Id="rId18" Type="http://schemas.openxmlformats.org/officeDocument/2006/relationships/image" Target="../media/image1256.png"/><Relationship Id="rId3" Type="http://schemas.openxmlformats.org/officeDocument/2006/relationships/customXml" Target="../ink/ink1268.xml"/><Relationship Id="rId7" Type="http://schemas.openxmlformats.org/officeDocument/2006/relationships/customXml" Target="../ink/ink1270.xml"/><Relationship Id="rId12" Type="http://schemas.openxmlformats.org/officeDocument/2006/relationships/image" Target="../media/image1253.png"/><Relationship Id="rId17" Type="http://schemas.openxmlformats.org/officeDocument/2006/relationships/customXml" Target="../ink/ink1275.xml"/><Relationship Id="rId2" Type="http://schemas.openxmlformats.org/officeDocument/2006/relationships/image" Target="../media/image1248.png"/><Relationship Id="rId16" Type="http://schemas.openxmlformats.org/officeDocument/2006/relationships/image" Target="../media/image12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0.png"/><Relationship Id="rId11" Type="http://schemas.openxmlformats.org/officeDocument/2006/relationships/customXml" Target="../ink/ink1272.xml"/><Relationship Id="rId5" Type="http://schemas.openxmlformats.org/officeDocument/2006/relationships/customXml" Target="../ink/ink1269.xml"/><Relationship Id="rId15" Type="http://schemas.openxmlformats.org/officeDocument/2006/relationships/customXml" Target="../ink/ink1274.xml"/><Relationship Id="rId10" Type="http://schemas.openxmlformats.org/officeDocument/2006/relationships/image" Target="../media/image1252.png"/><Relationship Id="rId4" Type="http://schemas.openxmlformats.org/officeDocument/2006/relationships/image" Target="../media/image1249.png"/><Relationship Id="rId9" Type="http://schemas.openxmlformats.org/officeDocument/2006/relationships/customXml" Target="../ink/ink1271.xml"/><Relationship Id="rId14" Type="http://schemas.openxmlformats.org/officeDocument/2006/relationships/image" Target="../media/image12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8.png"/><Relationship Id="rId2" Type="http://schemas.openxmlformats.org/officeDocument/2006/relationships/image" Target="../media/image125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4.png"/><Relationship Id="rId18" Type="http://schemas.openxmlformats.org/officeDocument/2006/relationships/customXml" Target="../ink/ink1284.xml"/><Relationship Id="rId26" Type="http://schemas.openxmlformats.org/officeDocument/2006/relationships/customXml" Target="../ink/ink1288.xml"/><Relationship Id="rId39" Type="http://schemas.openxmlformats.org/officeDocument/2006/relationships/image" Target="../media/image1277.png"/><Relationship Id="rId21" Type="http://schemas.openxmlformats.org/officeDocument/2006/relationships/image" Target="../media/image1268.png"/><Relationship Id="rId34" Type="http://schemas.openxmlformats.org/officeDocument/2006/relationships/customXml" Target="../ink/ink1292.xml"/><Relationship Id="rId42" Type="http://schemas.openxmlformats.org/officeDocument/2006/relationships/customXml" Target="../ink/ink1296.xml"/><Relationship Id="rId47" Type="http://schemas.openxmlformats.org/officeDocument/2006/relationships/image" Target="../media/image1281.png"/><Relationship Id="rId50" Type="http://schemas.openxmlformats.org/officeDocument/2006/relationships/customXml" Target="../ink/ink1300.xml"/><Relationship Id="rId55" Type="http://schemas.openxmlformats.org/officeDocument/2006/relationships/image" Target="../media/image1285.png"/><Relationship Id="rId63" Type="http://schemas.openxmlformats.org/officeDocument/2006/relationships/image" Target="../media/image1289.png"/><Relationship Id="rId7" Type="http://schemas.openxmlformats.org/officeDocument/2006/relationships/image" Target="../media/image1261.png"/><Relationship Id="rId2" Type="http://schemas.openxmlformats.org/officeDocument/2006/relationships/customXml" Target="../ink/ink1276.xml"/><Relationship Id="rId16" Type="http://schemas.openxmlformats.org/officeDocument/2006/relationships/customXml" Target="../ink/ink1283.xml"/><Relationship Id="rId29" Type="http://schemas.openxmlformats.org/officeDocument/2006/relationships/image" Target="../media/image12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78.xml"/><Relationship Id="rId11" Type="http://schemas.openxmlformats.org/officeDocument/2006/relationships/image" Target="../media/image1263.png"/><Relationship Id="rId24" Type="http://schemas.openxmlformats.org/officeDocument/2006/relationships/customXml" Target="../ink/ink1287.xml"/><Relationship Id="rId32" Type="http://schemas.openxmlformats.org/officeDocument/2006/relationships/customXml" Target="../ink/ink1291.xml"/><Relationship Id="rId37" Type="http://schemas.openxmlformats.org/officeDocument/2006/relationships/image" Target="../media/image1276.png"/><Relationship Id="rId40" Type="http://schemas.openxmlformats.org/officeDocument/2006/relationships/customXml" Target="../ink/ink1295.xml"/><Relationship Id="rId45" Type="http://schemas.openxmlformats.org/officeDocument/2006/relationships/image" Target="../media/image1280.png"/><Relationship Id="rId53" Type="http://schemas.openxmlformats.org/officeDocument/2006/relationships/image" Target="../media/image1284.png"/><Relationship Id="rId58" Type="http://schemas.openxmlformats.org/officeDocument/2006/relationships/customXml" Target="../ink/ink1304.xml"/><Relationship Id="rId66" Type="http://schemas.openxmlformats.org/officeDocument/2006/relationships/customXml" Target="../ink/ink1308.xml"/><Relationship Id="rId5" Type="http://schemas.openxmlformats.org/officeDocument/2006/relationships/image" Target="../media/image1260.png"/><Relationship Id="rId15" Type="http://schemas.openxmlformats.org/officeDocument/2006/relationships/image" Target="../media/image1265.png"/><Relationship Id="rId23" Type="http://schemas.openxmlformats.org/officeDocument/2006/relationships/image" Target="../media/image1269.png"/><Relationship Id="rId28" Type="http://schemas.openxmlformats.org/officeDocument/2006/relationships/customXml" Target="../ink/ink1289.xml"/><Relationship Id="rId36" Type="http://schemas.openxmlformats.org/officeDocument/2006/relationships/customXml" Target="../ink/ink1293.xml"/><Relationship Id="rId49" Type="http://schemas.openxmlformats.org/officeDocument/2006/relationships/image" Target="../media/image1282.png"/><Relationship Id="rId57" Type="http://schemas.openxmlformats.org/officeDocument/2006/relationships/image" Target="../media/image1286.png"/><Relationship Id="rId61" Type="http://schemas.openxmlformats.org/officeDocument/2006/relationships/image" Target="../media/image1288.png"/><Relationship Id="rId10" Type="http://schemas.openxmlformats.org/officeDocument/2006/relationships/customXml" Target="../ink/ink1280.xml"/><Relationship Id="rId19" Type="http://schemas.openxmlformats.org/officeDocument/2006/relationships/image" Target="../media/image1267.png"/><Relationship Id="rId31" Type="http://schemas.openxmlformats.org/officeDocument/2006/relationships/image" Target="../media/image1273.png"/><Relationship Id="rId44" Type="http://schemas.openxmlformats.org/officeDocument/2006/relationships/customXml" Target="../ink/ink1297.xml"/><Relationship Id="rId52" Type="http://schemas.openxmlformats.org/officeDocument/2006/relationships/customXml" Target="../ink/ink1301.xml"/><Relationship Id="rId60" Type="http://schemas.openxmlformats.org/officeDocument/2006/relationships/customXml" Target="../ink/ink1305.xml"/><Relationship Id="rId65" Type="http://schemas.openxmlformats.org/officeDocument/2006/relationships/image" Target="../media/image1290.png"/><Relationship Id="rId4" Type="http://schemas.openxmlformats.org/officeDocument/2006/relationships/customXml" Target="../ink/ink1277.xml"/><Relationship Id="rId9" Type="http://schemas.openxmlformats.org/officeDocument/2006/relationships/image" Target="../media/image1262.png"/><Relationship Id="rId14" Type="http://schemas.openxmlformats.org/officeDocument/2006/relationships/customXml" Target="../ink/ink1282.xml"/><Relationship Id="rId22" Type="http://schemas.openxmlformats.org/officeDocument/2006/relationships/customXml" Target="../ink/ink1286.xml"/><Relationship Id="rId27" Type="http://schemas.openxmlformats.org/officeDocument/2006/relationships/image" Target="../media/image1271.png"/><Relationship Id="rId30" Type="http://schemas.openxmlformats.org/officeDocument/2006/relationships/customXml" Target="../ink/ink1290.xml"/><Relationship Id="rId35" Type="http://schemas.openxmlformats.org/officeDocument/2006/relationships/image" Target="../media/image1275.png"/><Relationship Id="rId43" Type="http://schemas.openxmlformats.org/officeDocument/2006/relationships/image" Target="../media/image1279.png"/><Relationship Id="rId48" Type="http://schemas.openxmlformats.org/officeDocument/2006/relationships/customXml" Target="../ink/ink1299.xml"/><Relationship Id="rId56" Type="http://schemas.openxmlformats.org/officeDocument/2006/relationships/customXml" Target="../ink/ink1303.xml"/><Relationship Id="rId64" Type="http://schemas.openxmlformats.org/officeDocument/2006/relationships/customXml" Target="../ink/ink1307.xml"/><Relationship Id="rId8" Type="http://schemas.openxmlformats.org/officeDocument/2006/relationships/customXml" Target="../ink/ink1279.xml"/><Relationship Id="rId51" Type="http://schemas.openxmlformats.org/officeDocument/2006/relationships/image" Target="../media/image1283.png"/><Relationship Id="rId3" Type="http://schemas.openxmlformats.org/officeDocument/2006/relationships/image" Target="../media/image1259.png"/><Relationship Id="rId12" Type="http://schemas.openxmlformats.org/officeDocument/2006/relationships/customXml" Target="../ink/ink1281.xml"/><Relationship Id="rId17" Type="http://schemas.openxmlformats.org/officeDocument/2006/relationships/image" Target="../media/image1266.png"/><Relationship Id="rId25" Type="http://schemas.openxmlformats.org/officeDocument/2006/relationships/image" Target="../media/image1270.png"/><Relationship Id="rId33" Type="http://schemas.openxmlformats.org/officeDocument/2006/relationships/image" Target="../media/image1274.png"/><Relationship Id="rId38" Type="http://schemas.openxmlformats.org/officeDocument/2006/relationships/customXml" Target="../ink/ink1294.xml"/><Relationship Id="rId46" Type="http://schemas.openxmlformats.org/officeDocument/2006/relationships/customXml" Target="../ink/ink1298.xml"/><Relationship Id="rId59" Type="http://schemas.openxmlformats.org/officeDocument/2006/relationships/image" Target="../media/image1287.png"/><Relationship Id="rId67" Type="http://schemas.openxmlformats.org/officeDocument/2006/relationships/image" Target="../media/image1291.png"/><Relationship Id="rId20" Type="http://schemas.openxmlformats.org/officeDocument/2006/relationships/customXml" Target="../ink/ink1285.xml"/><Relationship Id="rId41" Type="http://schemas.openxmlformats.org/officeDocument/2006/relationships/image" Target="../media/image1278.png"/><Relationship Id="rId54" Type="http://schemas.openxmlformats.org/officeDocument/2006/relationships/customXml" Target="../ink/ink1302.xml"/><Relationship Id="rId62" Type="http://schemas.openxmlformats.org/officeDocument/2006/relationships/customXml" Target="../ink/ink130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2.xml"/><Relationship Id="rId13" Type="http://schemas.openxmlformats.org/officeDocument/2006/relationships/image" Target="../media/image1297.png"/><Relationship Id="rId3" Type="http://schemas.openxmlformats.org/officeDocument/2006/relationships/image" Target="../media/image1292.png"/><Relationship Id="rId7" Type="http://schemas.openxmlformats.org/officeDocument/2006/relationships/image" Target="../media/image1294.png"/><Relationship Id="rId12" Type="http://schemas.openxmlformats.org/officeDocument/2006/relationships/customXml" Target="../ink/ink1314.xml"/><Relationship Id="rId2" Type="http://schemas.openxmlformats.org/officeDocument/2006/relationships/customXml" Target="../ink/ink13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1.xml"/><Relationship Id="rId11" Type="http://schemas.openxmlformats.org/officeDocument/2006/relationships/image" Target="../media/image1296.png"/><Relationship Id="rId5" Type="http://schemas.openxmlformats.org/officeDocument/2006/relationships/image" Target="../media/image1293.png"/><Relationship Id="rId15" Type="http://schemas.openxmlformats.org/officeDocument/2006/relationships/image" Target="../media/image1298.png"/><Relationship Id="rId10" Type="http://schemas.openxmlformats.org/officeDocument/2006/relationships/customXml" Target="../ink/ink1313.xml"/><Relationship Id="rId4" Type="http://schemas.openxmlformats.org/officeDocument/2006/relationships/customXml" Target="../ink/ink1310.xml"/><Relationship Id="rId9" Type="http://schemas.openxmlformats.org/officeDocument/2006/relationships/image" Target="../media/image1295.png"/><Relationship Id="rId14" Type="http://schemas.openxmlformats.org/officeDocument/2006/relationships/customXml" Target="../ink/ink1315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6.png"/><Relationship Id="rId299" Type="http://schemas.openxmlformats.org/officeDocument/2006/relationships/image" Target="../media/image1444.png"/><Relationship Id="rId303" Type="http://schemas.openxmlformats.org/officeDocument/2006/relationships/image" Target="../media/image1446.png"/><Relationship Id="rId21" Type="http://schemas.openxmlformats.org/officeDocument/2006/relationships/image" Target="../media/image1308.png"/><Relationship Id="rId42" Type="http://schemas.openxmlformats.org/officeDocument/2006/relationships/customXml" Target="../ink/ink1336.xml"/><Relationship Id="rId63" Type="http://schemas.openxmlformats.org/officeDocument/2006/relationships/image" Target="../media/image1329.png"/><Relationship Id="rId84" Type="http://schemas.openxmlformats.org/officeDocument/2006/relationships/customXml" Target="../ink/ink1357.xml"/><Relationship Id="rId138" Type="http://schemas.openxmlformats.org/officeDocument/2006/relationships/customXml" Target="../ink/ink1384.xml"/><Relationship Id="rId159" Type="http://schemas.openxmlformats.org/officeDocument/2006/relationships/image" Target="../media/image1377.png"/><Relationship Id="rId170" Type="http://schemas.openxmlformats.org/officeDocument/2006/relationships/customXml" Target="../ink/ink1400.xml"/><Relationship Id="rId191" Type="http://schemas.openxmlformats.org/officeDocument/2006/relationships/image" Target="../media/image1393.png"/><Relationship Id="rId205" Type="http://schemas.openxmlformats.org/officeDocument/2006/relationships/image" Target="../media/image1399.png"/><Relationship Id="rId226" Type="http://schemas.openxmlformats.org/officeDocument/2006/relationships/customXml" Target="../ink/ink1428.xml"/><Relationship Id="rId247" Type="http://schemas.openxmlformats.org/officeDocument/2006/relationships/image" Target="../media/image1419.png"/><Relationship Id="rId107" Type="http://schemas.openxmlformats.org/officeDocument/2006/relationships/image" Target="../media/image1351.png"/><Relationship Id="rId268" Type="http://schemas.openxmlformats.org/officeDocument/2006/relationships/customXml" Target="../ink/ink1449.xml"/><Relationship Id="rId289" Type="http://schemas.openxmlformats.org/officeDocument/2006/relationships/image" Target="../media/image1439.png"/><Relationship Id="rId11" Type="http://schemas.openxmlformats.org/officeDocument/2006/relationships/image" Target="../media/image1303.png"/><Relationship Id="rId32" Type="http://schemas.openxmlformats.org/officeDocument/2006/relationships/customXml" Target="../ink/ink1331.xml"/><Relationship Id="rId53" Type="http://schemas.openxmlformats.org/officeDocument/2006/relationships/image" Target="../media/image1324.png"/><Relationship Id="rId74" Type="http://schemas.openxmlformats.org/officeDocument/2006/relationships/customXml" Target="../ink/ink1352.xml"/><Relationship Id="rId128" Type="http://schemas.openxmlformats.org/officeDocument/2006/relationships/customXml" Target="../ink/ink1379.xml"/><Relationship Id="rId149" Type="http://schemas.openxmlformats.org/officeDocument/2006/relationships/image" Target="../media/image1372.png"/><Relationship Id="rId5" Type="http://schemas.openxmlformats.org/officeDocument/2006/relationships/image" Target="../media/image1300.png"/><Relationship Id="rId95" Type="http://schemas.openxmlformats.org/officeDocument/2006/relationships/image" Target="../media/image1345.png"/><Relationship Id="rId160" Type="http://schemas.openxmlformats.org/officeDocument/2006/relationships/customXml" Target="../ink/ink1395.xml"/><Relationship Id="rId181" Type="http://schemas.openxmlformats.org/officeDocument/2006/relationships/image" Target="../media/image1388.png"/><Relationship Id="rId216" Type="http://schemas.openxmlformats.org/officeDocument/2006/relationships/customXml" Target="../ink/ink1423.xml"/><Relationship Id="rId237" Type="http://schemas.openxmlformats.org/officeDocument/2006/relationships/image" Target="../media/image1414.png"/><Relationship Id="rId258" Type="http://schemas.openxmlformats.org/officeDocument/2006/relationships/customXml" Target="../ink/ink1444.xml"/><Relationship Id="rId279" Type="http://schemas.openxmlformats.org/officeDocument/2006/relationships/image" Target="../media/image1435.png"/><Relationship Id="rId22" Type="http://schemas.openxmlformats.org/officeDocument/2006/relationships/customXml" Target="../ink/ink1326.xml"/><Relationship Id="rId43" Type="http://schemas.openxmlformats.org/officeDocument/2006/relationships/image" Target="../media/image1319.png"/><Relationship Id="rId64" Type="http://schemas.openxmlformats.org/officeDocument/2006/relationships/customXml" Target="../ink/ink1347.xml"/><Relationship Id="rId118" Type="http://schemas.openxmlformats.org/officeDocument/2006/relationships/customXml" Target="../ink/ink1374.xml"/><Relationship Id="rId139" Type="http://schemas.openxmlformats.org/officeDocument/2006/relationships/image" Target="../media/image1367.png"/><Relationship Id="rId290" Type="http://schemas.openxmlformats.org/officeDocument/2006/relationships/customXml" Target="../ink/ink1460.xml"/><Relationship Id="rId304" Type="http://schemas.openxmlformats.org/officeDocument/2006/relationships/customXml" Target="../ink/ink1467.xml"/><Relationship Id="rId85" Type="http://schemas.openxmlformats.org/officeDocument/2006/relationships/image" Target="../media/image1340.png"/><Relationship Id="rId150" Type="http://schemas.openxmlformats.org/officeDocument/2006/relationships/customXml" Target="../ink/ink1390.xml"/><Relationship Id="rId171" Type="http://schemas.openxmlformats.org/officeDocument/2006/relationships/image" Target="../media/image1383.png"/><Relationship Id="rId192" Type="http://schemas.openxmlformats.org/officeDocument/2006/relationships/customXml" Target="../ink/ink1411.xml"/><Relationship Id="rId206" Type="http://schemas.openxmlformats.org/officeDocument/2006/relationships/customXml" Target="../ink/ink1418.xml"/><Relationship Id="rId227" Type="http://schemas.openxmlformats.org/officeDocument/2006/relationships/image" Target="../media/image1409.png"/><Relationship Id="rId248" Type="http://schemas.openxmlformats.org/officeDocument/2006/relationships/customXml" Target="../ink/ink1439.xml"/><Relationship Id="rId269" Type="http://schemas.openxmlformats.org/officeDocument/2006/relationships/image" Target="../media/image1430.png"/><Relationship Id="rId12" Type="http://schemas.openxmlformats.org/officeDocument/2006/relationships/customXml" Target="../ink/ink1321.xml"/><Relationship Id="rId33" Type="http://schemas.openxmlformats.org/officeDocument/2006/relationships/image" Target="../media/image1314.png"/><Relationship Id="rId108" Type="http://schemas.openxmlformats.org/officeDocument/2006/relationships/customXml" Target="../ink/ink1369.xml"/><Relationship Id="rId129" Type="http://schemas.openxmlformats.org/officeDocument/2006/relationships/image" Target="../media/image1362.png"/><Relationship Id="rId280" Type="http://schemas.openxmlformats.org/officeDocument/2006/relationships/customXml" Target="../ink/ink1455.xml"/><Relationship Id="rId54" Type="http://schemas.openxmlformats.org/officeDocument/2006/relationships/customXml" Target="../ink/ink1342.xml"/><Relationship Id="rId75" Type="http://schemas.openxmlformats.org/officeDocument/2006/relationships/image" Target="../media/image1335.png"/><Relationship Id="rId96" Type="http://schemas.openxmlformats.org/officeDocument/2006/relationships/customXml" Target="../ink/ink1363.xml"/><Relationship Id="rId140" Type="http://schemas.openxmlformats.org/officeDocument/2006/relationships/customXml" Target="../ink/ink1385.xml"/><Relationship Id="rId161" Type="http://schemas.openxmlformats.org/officeDocument/2006/relationships/image" Target="../media/image1378.png"/><Relationship Id="rId182" Type="http://schemas.openxmlformats.org/officeDocument/2006/relationships/customXml" Target="../ink/ink1406.xml"/><Relationship Id="rId217" Type="http://schemas.openxmlformats.org/officeDocument/2006/relationships/image" Target="../media/image1405.png"/><Relationship Id="rId6" Type="http://schemas.openxmlformats.org/officeDocument/2006/relationships/customXml" Target="../ink/ink1318.xml"/><Relationship Id="rId238" Type="http://schemas.openxmlformats.org/officeDocument/2006/relationships/customXml" Target="../ink/ink1434.xml"/><Relationship Id="rId259" Type="http://schemas.openxmlformats.org/officeDocument/2006/relationships/image" Target="../media/image1425.png"/><Relationship Id="rId23" Type="http://schemas.openxmlformats.org/officeDocument/2006/relationships/image" Target="../media/image1309.png"/><Relationship Id="rId119" Type="http://schemas.openxmlformats.org/officeDocument/2006/relationships/image" Target="../media/image1357.png"/><Relationship Id="rId270" Type="http://schemas.openxmlformats.org/officeDocument/2006/relationships/customXml" Target="../ink/ink1450.xml"/><Relationship Id="rId291" Type="http://schemas.openxmlformats.org/officeDocument/2006/relationships/image" Target="../media/image1440.png"/><Relationship Id="rId305" Type="http://schemas.openxmlformats.org/officeDocument/2006/relationships/image" Target="../media/image1447.png"/><Relationship Id="rId44" Type="http://schemas.openxmlformats.org/officeDocument/2006/relationships/customXml" Target="../ink/ink1337.xml"/><Relationship Id="rId65" Type="http://schemas.openxmlformats.org/officeDocument/2006/relationships/image" Target="../media/image1330.png"/><Relationship Id="rId86" Type="http://schemas.openxmlformats.org/officeDocument/2006/relationships/customXml" Target="../ink/ink1358.xml"/><Relationship Id="rId130" Type="http://schemas.openxmlformats.org/officeDocument/2006/relationships/customXml" Target="../ink/ink1380.xml"/><Relationship Id="rId151" Type="http://schemas.openxmlformats.org/officeDocument/2006/relationships/image" Target="../media/image1373.png"/><Relationship Id="rId172" Type="http://schemas.openxmlformats.org/officeDocument/2006/relationships/customXml" Target="../ink/ink1401.xml"/><Relationship Id="rId193" Type="http://schemas.openxmlformats.org/officeDocument/2006/relationships/image" Target="../media/image1394.png"/><Relationship Id="rId207" Type="http://schemas.openxmlformats.org/officeDocument/2006/relationships/image" Target="../media/image1400.png"/><Relationship Id="rId228" Type="http://schemas.openxmlformats.org/officeDocument/2006/relationships/customXml" Target="../ink/ink1429.xml"/><Relationship Id="rId249" Type="http://schemas.openxmlformats.org/officeDocument/2006/relationships/image" Target="../media/image1420.png"/><Relationship Id="rId13" Type="http://schemas.openxmlformats.org/officeDocument/2006/relationships/image" Target="../media/image1304.png"/><Relationship Id="rId109" Type="http://schemas.openxmlformats.org/officeDocument/2006/relationships/image" Target="../media/image1352.png"/><Relationship Id="rId260" Type="http://schemas.openxmlformats.org/officeDocument/2006/relationships/customXml" Target="../ink/ink1445.xml"/><Relationship Id="rId281" Type="http://schemas.openxmlformats.org/officeDocument/2006/relationships/image" Target="../media/image1436.png"/><Relationship Id="rId34" Type="http://schemas.openxmlformats.org/officeDocument/2006/relationships/customXml" Target="../ink/ink1332.xml"/><Relationship Id="rId55" Type="http://schemas.openxmlformats.org/officeDocument/2006/relationships/image" Target="../media/image1325.png"/><Relationship Id="rId76" Type="http://schemas.openxmlformats.org/officeDocument/2006/relationships/customXml" Target="../ink/ink1353.xml"/><Relationship Id="rId97" Type="http://schemas.openxmlformats.org/officeDocument/2006/relationships/image" Target="../media/image1346.png"/><Relationship Id="rId120" Type="http://schemas.openxmlformats.org/officeDocument/2006/relationships/customXml" Target="../ink/ink1375.xml"/><Relationship Id="rId141" Type="http://schemas.openxmlformats.org/officeDocument/2006/relationships/image" Target="../media/image1368.png"/><Relationship Id="rId7" Type="http://schemas.openxmlformats.org/officeDocument/2006/relationships/image" Target="../media/image1301.png"/><Relationship Id="rId162" Type="http://schemas.openxmlformats.org/officeDocument/2006/relationships/customXml" Target="../ink/ink1396.xml"/><Relationship Id="rId183" Type="http://schemas.openxmlformats.org/officeDocument/2006/relationships/image" Target="../media/image1389.png"/><Relationship Id="rId218" Type="http://schemas.openxmlformats.org/officeDocument/2006/relationships/customXml" Target="../ink/ink1424.xml"/><Relationship Id="rId239" Type="http://schemas.openxmlformats.org/officeDocument/2006/relationships/image" Target="../media/image1415.png"/><Relationship Id="rId250" Type="http://schemas.openxmlformats.org/officeDocument/2006/relationships/customXml" Target="../ink/ink1440.xml"/><Relationship Id="rId271" Type="http://schemas.openxmlformats.org/officeDocument/2006/relationships/image" Target="../media/image1431.png"/><Relationship Id="rId292" Type="http://schemas.openxmlformats.org/officeDocument/2006/relationships/customXml" Target="../ink/ink1461.xml"/><Relationship Id="rId306" Type="http://schemas.openxmlformats.org/officeDocument/2006/relationships/customXml" Target="../ink/ink1468.xml"/><Relationship Id="rId24" Type="http://schemas.openxmlformats.org/officeDocument/2006/relationships/customXml" Target="../ink/ink1327.xml"/><Relationship Id="rId40" Type="http://schemas.openxmlformats.org/officeDocument/2006/relationships/customXml" Target="../ink/ink1335.xml"/><Relationship Id="rId45" Type="http://schemas.openxmlformats.org/officeDocument/2006/relationships/image" Target="../media/image1320.png"/><Relationship Id="rId66" Type="http://schemas.openxmlformats.org/officeDocument/2006/relationships/customXml" Target="../ink/ink1348.xml"/><Relationship Id="rId87" Type="http://schemas.openxmlformats.org/officeDocument/2006/relationships/image" Target="../media/image1341.png"/><Relationship Id="rId110" Type="http://schemas.openxmlformats.org/officeDocument/2006/relationships/customXml" Target="../ink/ink1370.xml"/><Relationship Id="rId115" Type="http://schemas.openxmlformats.org/officeDocument/2006/relationships/image" Target="../media/image1355.png"/><Relationship Id="rId131" Type="http://schemas.openxmlformats.org/officeDocument/2006/relationships/image" Target="../media/image1363.png"/><Relationship Id="rId136" Type="http://schemas.openxmlformats.org/officeDocument/2006/relationships/customXml" Target="../ink/ink1383.xml"/><Relationship Id="rId157" Type="http://schemas.openxmlformats.org/officeDocument/2006/relationships/image" Target="../media/image1376.png"/><Relationship Id="rId178" Type="http://schemas.openxmlformats.org/officeDocument/2006/relationships/customXml" Target="../ink/ink1404.xml"/><Relationship Id="rId301" Type="http://schemas.openxmlformats.org/officeDocument/2006/relationships/image" Target="../media/image1445.png"/><Relationship Id="rId61" Type="http://schemas.openxmlformats.org/officeDocument/2006/relationships/image" Target="../media/image1328.png"/><Relationship Id="rId82" Type="http://schemas.openxmlformats.org/officeDocument/2006/relationships/customXml" Target="../ink/ink1356.xml"/><Relationship Id="rId152" Type="http://schemas.openxmlformats.org/officeDocument/2006/relationships/customXml" Target="../ink/ink1391.xml"/><Relationship Id="rId173" Type="http://schemas.openxmlformats.org/officeDocument/2006/relationships/image" Target="../media/image1384.png"/><Relationship Id="rId194" Type="http://schemas.openxmlformats.org/officeDocument/2006/relationships/customXml" Target="../ink/ink1412.xml"/><Relationship Id="rId199" Type="http://schemas.openxmlformats.org/officeDocument/2006/relationships/image" Target="../media/image1397.png"/><Relationship Id="rId203" Type="http://schemas.openxmlformats.org/officeDocument/2006/relationships/image" Target="../media/image1398.png"/><Relationship Id="rId208" Type="http://schemas.openxmlformats.org/officeDocument/2006/relationships/customXml" Target="../ink/ink1419.xml"/><Relationship Id="rId229" Type="http://schemas.openxmlformats.org/officeDocument/2006/relationships/image" Target="../media/image1410.png"/><Relationship Id="rId19" Type="http://schemas.openxmlformats.org/officeDocument/2006/relationships/image" Target="../media/image1307.png"/><Relationship Id="rId224" Type="http://schemas.openxmlformats.org/officeDocument/2006/relationships/customXml" Target="../ink/ink1427.xml"/><Relationship Id="rId240" Type="http://schemas.openxmlformats.org/officeDocument/2006/relationships/customXml" Target="../ink/ink1435.xml"/><Relationship Id="rId245" Type="http://schemas.openxmlformats.org/officeDocument/2006/relationships/image" Target="../media/image1418.png"/><Relationship Id="rId261" Type="http://schemas.openxmlformats.org/officeDocument/2006/relationships/image" Target="../media/image1426.png"/><Relationship Id="rId266" Type="http://schemas.openxmlformats.org/officeDocument/2006/relationships/customXml" Target="../ink/ink1448.xml"/><Relationship Id="rId287" Type="http://schemas.openxmlformats.org/officeDocument/2006/relationships/image" Target="../media/image1438.png"/><Relationship Id="rId14" Type="http://schemas.openxmlformats.org/officeDocument/2006/relationships/customXml" Target="../ink/ink1322.xml"/><Relationship Id="rId30" Type="http://schemas.openxmlformats.org/officeDocument/2006/relationships/customXml" Target="../ink/ink1330.xml"/><Relationship Id="rId35" Type="http://schemas.openxmlformats.org/officeDocument/2006/relationships/image" Target="../media/image1315.png"/><Relationship Id="rId56" Type="http://schemas.openxmlformats.org/officeDocument/2006/relationships/customXml" Target="../ink/ink1343.xml"/><Relationship Id="rId77" Type="http://schemas.openxmlformats.org/officeDocument/2006/relationships/image" Target="../media/image1336.png"/><Relationship Id="rId100" Type="http://schemas.openxmlformats.org/officeDocument/2006/relationships/customXml" Target="../ink/ink1365.xml"/><Relationship Id="rId105" Type="http://schemas.openxmlformats.org/officeDocument/2006/relationships/image" Target="../media/image1350.png"/><Relationship Id="rId126" Type="http://schemas.openxmlformats.org/officeDocument/2006/relationships/customXml" Target="../ink/ink1378.xml"/><Relationship Id="rId147" Type="http://schemas.openxmlformats.org/officeDocument/2006/relationships/image" Target="../media/image1371.png"/><Relationship Id="rId168" Type="http://schemas.openxmlformats.org/officeDocument/2006/relationships/customXml" Target="../ink/ink1399.xml"/><Relationship Id="rId282" Type="http://schemas.openxmlformats.org/officeDocument/2006/relationships/customXml" Target="../ink/ink1456.xml"/><Relationship Id="rId8" Type="http://schemas.openxmlformats.org/officeDocument/2006/relationships/customXml" Target="../ink/ink1319.xml"/><Relationship Id="rId51" Type="http://schemas.openxmlformats.org/officeDocument/2006/relationships/image" Target="../media/image1323.png"/><Relationship Id="rId72" Type="http://schemas.openxmlformats.org/officeDocument/2006/relationships/customXml" Target="../ink/ink1351.xml"/><Relationship Id="rId93" Type="http://schemas.openxmlformats.org/officeDocument/2006/relationships/image" Target="../media/image1344.png"/><Relationship Id="rId98" Type="http://schemas.openxmlformats.org/officeDocument/2006/relationships/customXml" Target="../ink/ink1364.xml"/><Relationship Id="rId121" Type="http://schemas.openxmlformats.org/officeDocument/2006/relationships/image" Target="../media/image1358.png"/><Relationship Id="rId142" Type="http://schemas.openxmlformats.org/officeDocument/2006/relationships/customXml" Target="../ink/ink1386.xml"/><Relationship Id="rId163" Type="http://schemas.openxmlformats.org/officeDocument/2006/relationships/image" Target="../media/image1379.png"/><Relationship Id="rId184" Type="http://schemas.openxmlformats.org/officeDocument/2006/relationships/customXml" Target="../ink/ink1407.xml"/><Relationship Id="rId189" Type="http://schemas.openxmlformats.org/officeDocument/2006/relationships/image" Target="../media/image1392.png"/><Relationship Id="rId219" Type="http://schemas.openxmlformats.org/officeDocument/2006/relationships/image" Target="../media/image1406.png"/><Relationship Id="rId3" Type="http://schemas.openxmlformats.org/officeDocument/2006/relationships/image" Target="../media/image1299.png"/><Relationship Id="rId214" Type="http://schemas.openxmlformats.org/officeDocument/2006/relationships/customXml" Target="../ink/ink1422.xml"/><Relationship Id="rId230" Type="http://schemas.openxmlformats.org/officeDocument/2006/relationships/customXml" Target="../ink/ink1430.xml"/><Relationship Id="rId235" Type="http://schemas.openxmlformats.org/officeDocument/2006/relationships/image" Target="../media/image1413.png"/><Relationship Id="rId251" Type="http://schemas.openxmlformats.org/officeDocument/2006/relationships/image" Target="../media/image1421.png"/><Relationship Id="rId256" Type="http://schemas.openxmlformats.org/officeDocument/2006/relationships/customXml" Target="../ink/ink1443.xml"/><Relationship Id="rId277" Type="http://schemas.openxmlformats.org/officeDocument/2006/relationships/image" Target="../media/image1434.png"/><Relationship Id="rId298" Type="http://schemas.openxmlformats.org/officeDocument/2006/relationships/customXml" Target="../ink/ink1464.xml"/><Relationship Id="rId25" Type="http://schemas.openxmlformats.org/officeDocument/2006/relationships/image" Target="../media/image1310.png"/><Relationship Id="rId46" Type="http://schemas.openxmlformats.org/officeDocument/2006/relationships/customXml" Target="../ink/ink1338.xml"/><Relationship Id="rId67" Type="http://schemas.openxmlformats.org/officeDocument/2006/relationships/image" Target="../media/image1331.png"/><Relationship Id="rId116" Type="http://schemas.openxmlformats.org/officeDocument/2006/relationships/customXml" Target="../ink/ink1373.xml"/><Relationship Id="rId137" Type="http://schemas.openxmlformats.org/officeDocument/2006/relationships/image" Target="../media/image1366.png"/><Relationship Id="rId158" Type="http://schemas.openxmlformats.org/officeDocument/2006/relationships/customXml" Target="../ink/ink1394.xml"/><Relationship Id="rId272" Type="http://schemas.openxmlformats.org/officeDocument/2006/relationships/customXml" Target="../ink/ink1451.xml"/><Relationship Id="rId293" Type="http://schemas.openxmlformats.org/officeDocument/2006/relationships/image" Target="../media/image1441.png"/><Relationship Id="rId302" Type="http://schemas.openxmlformats.org/officeDocument/2006/relationships/customXml" Target="../ink/ink1466.xml"/><Relationship Id="rId307" Type="http://schemas.openxmlformats.org/officeDocument/2006/relationships/image" Target="../media/image1448.png"/><Relationship Id="rId20" Type="http://schemas.openxmlformats.org/officeDocument/2006/relationships/customXml" Target="../ink/ink1325.xml"/><Relationship Id="rId41" Type="http://schemas.openxmlformats.org/officeDocument/2006/relationships/image" Target="../media/image1318.png"/><Relationship Id="rId62" Type="http://schemas.openxmlformats.org/officeDocument/2006/relationships/customXml" Target="../ink/ink1346.xml"/><Relationship Id="rId83" Type="http://schemas.openxmlformats.org/officeDocument/2006/relationships/image" Target="../media/image1339.png"/><Relationship Id="rId88" Type="http://schemas.openxmlformats.org/officeDocument/2006/relationships/customXml" Target="../ink/ink1359.xml"/><Relationship Id="rId111" Type="http://schemas.openxmlformats.org/officeDocument/2006/relationships/image" Target="../media/image1353.png"/><Relationship Id="rId132" Type="http://schemas.openxmlformats.org/officeDocument/2006/relationships/customXml" Target="../ink/ink1381.xml"/><Relationship Id="rId153" Type="http://schemas.openxmlformats.org/officeDocument/2006/relationships/image" Target="../media/image1374.png"/><Relationship Id="rId174" Type="http://schemas.openxmlformats.org/officeDocument/2006/relationships/customXml" Target="../ink/ink1402.xml"/><Relationship Id="rId179" Type="http://schemas.openxmlformats.org/officeDocument/2006/relationships/image" Target="../media/image1387.png"/><Relationship Id="rId195" Type="http://schemas.openxmlformats.org/officeDocument/2006/relationships/image" Target="../media/image1395.png"/><Relationship Id="rId209" Type="http://schemas.openxmlformats.org/officeDocument/2006/relationships/image" Target="../media/image1401.png"/><Relationship Id="rId190" Type="http://schemas.openxmlformats.org/officeDocument/2006/relationships/customXml" Target="../ink/ink1410.xml"/><Relationship Id="rId204" Type="http://schemas.openxmlformats.org/officeDocument/2006/relationships/customXml" Target="../ink/ink1417.xml"/><Relationship Id="rId220" Type="http://schemas.openxmlformats.org/officeDocument/2006/relationships/customXml" Target="../ink/ink1425.xml"/><Relationship Id="rId225" Type="http://schemas.openxmlformats.org/officeDocument/2006/relationships/image" Target="../media/image1408.png"/><Relationship Id="rId241" Type="http://schemas.openxmlformats.org/officeDocument/2006/relationships/image" Target="../media/image1416.png"/><Relationship Id="rId246" Type="http://schemas.openxmlformats.org/officeDocument/2006/relationships/customXml" Target="../ink/ink1438.xml"/><Relationship Id="rId267" Type="http://schemas.openxmlformats.org/officeDocument/2006/relationships/image" Target="../media/image1429.png"/><Relationship Id="rId288" Type="http://schemas.openxmlformats.org/officeDocument/2006/relationships/customXml" Target="../ink/ink1459.xml"/><Relationship Id="rId15" Type="http://schemas.openxmlformats.org/officeDocument/2006/relationships/image" Target="../media/image1305.png"/><Relationship Id="rId36" Type="http://schemas.openxmlformats.org/officeDocument/2006/relationships/customXml" Target="../ink/ink1333.xml"/><Relationship Id="rId57" Type="http://schemas.openxmlformats.org/officeDocument/2006/relationships/image" Target="../media/image1326.png"/><Relationship Id="rId106" Type="http://schemas.openxmlformats.org/officeDocument/2006/relationships/customXml" Target="../ink/ink1368.xml"/><Relationship Id="rId127" Type="http://schemas.openxmlformats.org/officeDocument/2006/relationships/image" Target="../media/image1361.png"/><Relationship Id="rId262" Type="http://schemas.openxmlformats.org/officeDocument/2006/relationships/customXml" Target="../ink/ink1446.xml"/><Relationship Id="rId283" Type="http://schemas.openxmlformats.org/officeDocument/2006/relationships/image" Target="../media/image1183.png"/><Relationship Id="rId10" Type="http://schemas.openxmlformats.org/officeDocument/2006/relationships/customXml" Target="../ink/ink1320.xml"/><Relationship Id="rId31" Type="http://schemas.openxmlformats.org/officeDocument/2006/relationships/image" Target="../media/image1313.png"/><Relationship Id="rId52" Type="http://schemas.openxmlformats.org/officeDocument/2006/relationships/customXml" Target="../ink/ink1341.xml"/><Relationship Id="rId73" Type="http://schemas.openxmlformats.org/officeDocument/2006/relationships/image" Target="../media/image1334.png"/><Relationship Id="rId78" Type="http://schemas.openxmlformats.org/officeDocument/2006/relationships/customXml" Target="../ink/ink1354.xml"/><Relationship Id="rId94" Type="http://schemas.openxmlformats.org/officeDocument/2006/relationships/customXml" Target="../ink/ink1362.xml"/><Relationship Id="rId99" Type="http://schemas.openxmlformats.org/officeDocument/2006/relationships/image" Target="../media/image1347.png"/><Relationship Id="rId101" Type="http://schemas.openxmlformats.org/officeDocument/2006/relationships/image" Target="../media/image1348.png"/><Relationship Id="rId122" Type="http://schemas.openxmlformats.org/officeDocument/2006/relationships/customXml" Target="../ink/ink1376.xml"/><Relationship Id="rId143" Type="http://schemas.openxmlformats.org/officeDocument/2006/relationships/image" Target="../media/image1369.png"/><Relationship Id="rId148" Type="http://schemas.openxmlformats.org/officeDocument/2006/relationships/customXml" Target="../ink/ink1389.xml"/><Relationship Id="rId164" Type="http://schemas.openxmlformats.org/officeDocument/2006/relationships/customXml" Target="../ink/ink1397.xml"/><Relationship Id="rId169" Type="http://schemas.openxmlformats.org/officeDocument/2006/relationships/image" Target="../media/image1382.png"/><Relationship Id="rId185" Type="http://schemas.openxmlformats.org/officeDocument/2006/relationships/image" Target="../media/image1390.png"/><Relationship Id="rId4" Type="http://schemas.openxmlformats.org/officeDocument/2006/relationships/customXml" Target="../ink/ink1317.xml"/><Relationship Id="rId9" Type="http://schemas.openxmlformats.org/officeDocument/2006/relationships/image" Target="../media/image1302.png"/><Relationship Id="rId180" Type="http://schemas.openxmlformats.org/officeDocument/2006/relationships/customXml" Target="../ink/ink1405.xml"/><Relationship Id="rId210" Type="http://schemas.openxmlformats.org/officeDocument/2006/relationships/customXml" Target="../ink/ink1420.xml"/><Relationship Id="rId215" Type="http://schemas.openxmlformats.org/officeDocument/2006/relationships/image" Target="../media/image1404.png"/><Relationship Id="rId236" Type="http://schemas.openxmlformats.org/officeDocument/2006/relationships/customXml" Target="../ink/ink1433.xml"/><Relationship Id="rId257" Type="http://schemas.openxmlformats.org/officeDocument/2006/relationships/image" Target="../media/image1424.png"/><Relationship Id="rId278" Type="http://schemas.openxmlformats.org/officeDocument/2006/relationships/customXml" Target="../ink/ink1454.xml"/><Relationship Id="rId26" Type="http://schemas.openxmlformats.org/officeDocument/2006/relationships/customXml" Target="../ink/ink1328.xml"/><Relationship Id="rId231" Type="http://schemas.openxmlformats.org/officeDocument/2006/relationships/image" Target="../media/image1411.png"/><Relationship Id="rId252" Type="http://schemas.openxmlformats.org/officeDocument/2006/relationships/customXml" Target="../ink/ink1441.xml"/><Relationship Id="rId273" Type="http://schemas.openxmlformats.org/officeDocument/2006/relationships/image" Target="../media/image1432.png"/><Relationship Id="rId294" Type="http://schemas.openxmlformats.org/officeDocument/2006/relationships/customXml" Target="../ink/ink1462.xml"/><Relationship Id="rId308" Type="http://schemas.openxmlformats.org/officeDocument/2006/relationships/customXml" Target="../ink/ink1469.xml"/><Relationship Id="rId47" Type="http://schemas.openxmlformats.org/officeDocument/2006/relationships/image" Target="../media/image1321.png"/><Relationship Id="rId68" Type="http://schemas.openxmlformats.org/officeDocument/2006/relationships/customXml" Target="../ink/ink1349.xml"/><Relationship Id="rId89" Type="http://schemas.openxmlformats.org/officeDocument/2006/relationships/image" Target="../media/image1342.png"/><Relationship Id="rId112" Type="http://schemas.openxmlformats.org/officeDocument/2006/relationships/customXml" Target="../ink/ink1371.xml"/><Relationship Id="rId133" Type="http://schemas.openxmlformats.org/officeDocument/2006/relationships/image" Target="../media/image1364.png"/><Relationship Id="rId154" Type="http://schemas.openxmlformats.org/officeDocument/2006/relationships/customXml" Target="../ink/ink1392.xml"/><Relationship Id="rId175" Type="http://schemas.openxmlformats.org/officeDocument/2006/relationships/image" Target="../media/image1385.png"/><Relationship Id="rId196" Type="http://schemas.openxmlformats.org/officeDocument/2006/relationships/customXml" Target="../ink/ink1413.xml"/><Relationship Id="rId200" Type="http://schemas.openxmlformats.org/officeDocument/2006/relationships/customXml" Target="../ink/ink1415.xml"/><Relationship Id="rId16" Type="http://schemas.openxmlformats.org/officeDocument/2006/relationships/customXml" Target="../ink/ink1323.xml"/><Relationship Id="rId221" Type="http://schemas.openxmlformats.org/officeDocument/2006/relationships/image" Target="../media/image1407.png"/><Relationship Id="rId242" Type="http://schemas.openxmlformats.org/officeDocument/2006/relationships/customXml" Target="../ink/ink1436.xml"/><Relationship Id="rId263" Type="http://schemas.openxmlformats.org/officeDocument/2006/relationships/image" Target="../media/image1427.png"/><Relationship Id="rId284" Type="http://schemas.openxmlformats.org/officeDocument/2006/relationships/customXml" Target="../ink/ink1457.xml"/><Relationship Id="rId37" Type="http://schemas.openxmlformats.org/officeDocument/2006/relationships/image" Target="../media/image1316.png"/><Relationship Id="rId58" Type="http://schemas.openxmlformats.org/officeDocument/2006/relationships/customXml" Target="../ink/ink1344.xml"/><Relationship Id="rId79" Type="http://schemas.openxmlformats.org/officeDocument/2006/relationships/image" Target="../media/image1337.png"/><Relationship Id="rId102" Type="http://schemas.openxmlformats.org/officeDocument/2006/relationships/customXml" Target="../ink/ink1366.xml"/><Relationship Id="rId123" Type="http://schemas.openxmlformats.org/officeDocument/2006/relationships/image" Target="../media/image1359.png"/><Relationship Id="rId144" Type="http://schemas.openxmlformats.org/officeDocument/2006/relationships/customXml" Target="../ink/ink1387.xml"/><Relationship Id="rId90" Type="http://schemas.openxmlformats.org/officeDocument/2006/relationships/customXml" Target="../ink/ink1360.xml"/><Relationship Id="rId165" Type="http://schemas.openxmlformats.org/officeDocument/2006/relationships/image" Target="../media/image1380.png"/><Relationship Id="rId186" Type="http://schemas.openxmlformats.org/officeDocument/2006/relationships/customXml" Target="../ink/ink1408.xml"/><Relationship Id="rId211" Type="http://schemas.openxmlformats.org/officeDocument/2006/relationships/image" Target="../media/image1402.png"/><Relationship Id="rId232" Type="http://schemas.openxmlformats.org/officeDocument/2006/relationships/customXml" Target="../ink/ink1431.xml"/><Relationship Id="rId253" Type="http://schemas.openxmlformats.org/officeDocument/2006/relationships/image" Target="../media/image1422.png"/><Relationship Id="rId274" Type="http://schemas.openxmlformats.org/officeDocument/2006/relationships/customXml" Target="../ink/ink1452.xml"/><Relationship Id="rId295" Type="http://schemas.openxmlformats.org/officeDocument/2006/relationships/image" Target="../media/image1442.png"/><Relationship Id="rId309" Type="http://schemas.openxmlformats.org/officeDocument/2006/relationships/image" Target="../media/image1449.png"/><Relationship Id="rId27" Type="http://schemas.openxmlformats.org/officeDocument/2006/relationships/image" Target="../media/image1311.png"/><Relationship Id="rId48" Type="http://schemas.openxmlformats.org/officeDocument/2006/relationships/customXml" Target="../ink/ink1339.xml"/><Relationship Id="rId69" Type="http://schemas.openxmlformats.org/officeDocument/2006/relationships/image" Target="../media/image1332.png"/><Relationship Id="rId113" Type="http://schemas.openxmlformats.org/officeDocument/2006/relationships/image" Target="../media/image1354.png"/><Relationship Id="rId134" Type="http://schemas.openxmlformats.org/officeDocument/2006/relationships/customXml" Target="../ink/ink1382.xml"/><Relationship Id="rId80" Type="http://schemas.openxmlformats.org/officeDocument/2006/relationships/customXml" Target="../ink/ink1355.xml"/><Relationship Id="rId155" Type="http://schemas.openxmlformats.org/officeDocument/2006/relationships/image" Target="../media/image1375.png"/><Relationship Id="rId176" Type="http://schemas.openxmlformats.org/officeDocument/2006/relationships/customXml" Target="../ink/ink1403.xml"/><Relationship Id="rId197" Type="http://schemas.openxmlformats.org/officeDocument/2006/relationships/image" Target="../media/image1396.png"/><Relationship Id="rId201" Type="http://schemas.openxmlformats.org/officeDocument/2006/relationships/image" Target="../media/image911.png"/><Relationship Id="rId222" Type="http://schemas.openxmlformats.org/officeDocument/2006/relationships/customXml" Target="../ink/ink1426.xml"/><Relationship Id="rId243" Type="http://schemas.openxmlformats.org/officeDocument/2006/relationships/image" Target="../media/image1417.png"/><Relationship Id="rId264" Type="http://schemas.openxmlformats.org/officeDocument/2006/relationships/customXml" Target="../ink/ink1447.xml"/><Relationship Id="rId285" Type="http://schemas.openxmlformats.org/officeDocument/2006/relationships/image" Target="../media/image1437.png"/><Relationship Id="rId17" Type="http://schemas.openxmlformats.org/officeDocument/2006/relationships/image" Target="../media/image1306.png"/><Relationship Id="rId38" Type="http://schemas.openxmlformats.org/officeDocument/2006/relationships/customXml" Target="../ink/ink1334.xml"/><Relationship Id="rId59" Type="http://schemas.openxmlformats.org/officeDocument/2006/relationships/image" Target="../media/image1327.png"/><Relationship Id="rId103" Type="http://schemas.openxmlformats.org/officeDocument/2006/relationships/image" Target="../media/image1349.png"/><Relationship Id="rId124" Type="http://schemas.openxmlformats.org/officeDocument/2006/relationships/customXml" Target="../ink/ink1377.xml"/><Relationship Id="rId70" Type="http://schemas.openxmlformats.org/officeDocument/2006/relationships/customXml" Target="../ink/ink1350.xml"/><Relationship Id="rId91" Type="http://schemas.openxmlformats.org/officeDocument/2006/relationships/image" Target="../media/image1343.png"/><Relationship Id="rId145" Type="http://schemas.openxmlformats.org/officeDocument/2006/relationships/image" Target="../media/image1370.png"/><Relationship Id="rId166" Type="http://schemas.openxmlformats.org/officeDocument/2006/relationships/customXml" Target="../ink/ink1398.xml"/><Relationship Id="rId187" Type="http://schemas.openxmlformats.org/officeDocument/2006/relationships/image" Target="../media/image139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21.xml"/><Relationship Id="rId233" Type="http://schemas.openxmlformats.org/officeDocument/2006/relationships/image" Target="../media/image1412.png"/><Relationship Id="rId254" Type="http://schemas.openxmlformats.org/officeDocument/2006/relationships/customXml" Target="../ink/ink1442.xml"/><Relationship Id="rId28" Type="http://schemas.openxmlformats.org/officeDocument/2006/relationships/customXml" Target="../ink/ink1329.xml"/><Relationship Id="rId49" Type="http://schemas.openxmlformats.org/officeDocument/2006/relationships/image" Target="../media/image1322.png"/><Relationship Id="rId114" Type="http://schemas.openxmlformats.org/officeDocument/2006/relationships/customXml" Target="../ink/ink1372.xml"/><Relationship Id="rId275" Type="http://schemas.openxmlformats.org/officeDocument/2006/relationships/image" Target="../media/image1433.png"/><Relationship Id="rId296" Type="http://schemas.openxmlformats.org/officeDocument/2006/relationships/customXml" Target="../ink/ink1463.xml"/><Relationship Id="rId300" Type="http://schemas.openxmlformats.org/officeDocument/2006/relationships/customXml" Target="../ink/ink1465.xml"/><Relationship Id="rId60" Type="http://schemas.openxmlformats.org/officeDocument/2006/relationships/customXml" Target="../ink/ink1345.xml"/><Relationship Id="rId81" Type="http://schemas.openxmlformats.org/officeDocument/2006/relationships/image" Target="../media/image1338.png"/><Relationship Id="rId135" Type="http://schemas.openxmlformats.org/officeDocument/2006/relationships/image" Target="../media/image1365.png"/><Relationship Id="rId156" Type="http://schemas.openxmlformats.org/officeDocument/2006/relationships/customXml" Target="../ink/ink1393.xml"/><Relationship Id="rId177" Type="http://schemas.openxmlformats.org/officeDocument/2006/relationships/image" Target="../media/image1386.png"/><Relationship Id="rId198" Type="http://schemas.openxmlformats.org/officeDocument/2006/relationships/customXml" Target="../ink/ink1414.xml"/><Relationship Id="rId202" Type="http://schemas.openxmlformats.org/officeDocument/2006/relationships/customXml" Target="../ink/ink1416.xml"/><Relationship Id="rId223" Type="http://schemas.openxmlformats.org/officeDocument/2006/relationships/image" Target="../media/image865.png"/><Relationship Id="rId244" Type="http://schemas.openxmlformats.org/officeDocument/2006/relationships/customXml" Target="../ink/ink1437.xml"/><Relationship Id="rId18" Type="http://schemas.openxmlformats.org/officeDocument/2006/relationships/customXml" Target="../ink/ink1324.xml"/><Relationship Id="rId39" Type="http://schemas.openxmlformats.org/officeDocument/2006/relationships/image" Target="../media/image1317.png"/><Relationship Id="rId265" Type="http://schemas.openxmlformats.org/officeDocument/2006/relationships/image" Target="../media/image1428.png"/><Relationship Id="rId286" Type="http://schemas.openxmlformats.org/officeDocument/2006/relationships/customXml" Target="../ink/ink1458.xml"/><Relationship Id="rId50" Type="http://schemas.openxmlformats.org/officeDocument/2006/relationships/customXml" Target="../ink/ink1340.xml"/><Relationship Id="rId104" Type="http://schemas.openxmlformats.org/officeDocument/2006/relationships/customXml" Target="../ink/ink1367.xml"/><Relationship Id="rId125" Type="http://schemas.openxmlformats.org/officeDocument/2006/relationships/image" Target="../media/image1360.png"/><Relationship Id="rId146" Type="http://schemas.openxmlformats.org/officeDocument/2006/relationships/customXml" Target="../ink/ink1388.xml"/><Relationship Id="rId167" Type="http://schemas.openxmlformats.org/officeDocument/2006/relationships/image" Target="../media/image1381.png"/><Relationship Id="rId188" Type="http://schemas.openxmlformats.org/officeDocument/2006/relationships/customXml" Target="../ink/ink1409.xml"/><Relationship Id="rId71" Type="http://schemas.openxmlformats.org/officeDocument/2006/relationships/image" Target="../media/image1333.png"/><Relationship Id="rId92" Type="http://schemas.openxmlformats.org/officeDocument/2006/relationships/customXml" Target="../ink/ink1361.xml"/><Relationship Id="rId213" Type="http://schemas.openxmlformats.org/officeDocument/2006/relationships/image" Target="../media/image1403.png"/><Relationship Id="rId234" Type="http://schemas.openxmlformats.org/officeDocument/2006/relationships/customXml" Target="../ink/ink1432.xml"/><Relationship Id="rId2" Type="http://schemas.openxmlformats.org/officeDocument/2006/relationships/customXml" Target="../ink/ink1316.xml"/><Relationship Id="rId29" Type="http://schemas.openxmlformats.org/officeDocument/2006/relationships/image" Target="../media/image1312.png"/><Relationship Id="rId255" Type="http://schemas.openxmlformats.org/officeDocument/2006/relationships/image" Target="../media/image1423.png"/><Relationship Id="rId276" Type="http://schemas.openxmlformats.org/officeDocument/2006/relationships/customXml" Target="../ink/ink1453.xml"/><Relationship Id="rId297" Type="http://schemas.openxmlformats.org/officeDocument/2006/relationships/image" Target="../media/image14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3.xml"/><Relationship Id="rId13" Type="http://schemas.openxmlformats.org/officeDocument/2006/relationships/image" Target="../media/image1455.png"/><Relationship Id="rId18" Type="http://schemas.openxmlformats.org/officeDocument/2006/relationships/customXml" Target="../ink/ink1478.xml"/><Relationship Id="rId26" Type="http://schemas.openxmlformats.org/officeDocument/2006/relationships/customXml" Target="../ink/ink1482.xml"/><Relationship Id="rId39" Type="http://schemas.openxmlformats.org/officeDocument/2006/relationships/image" Target="../media/image1467.png"/><Relationship Id="rId3" Type="http://schemas.openxmlformats.org/officeDocument/2006/relationships/image" Target="../media/image1450.png"/><Relationship Id="rId21" Type="http://schemas.openxmlformats.org/officeDocument/2006/relationships/image" Target="../media/image1459.png"/><Relationship Id="rId34" Type="http://schemas.openxmlformats.org/officeDocument/2006/relationships/customXml" Target="../ink/ink1486.xml"/><Relationship Id="rId42" Type="http://schemas.openxmlformats.org/officeDocument/2006/relationships/customXml" Target="../ink/ink1490.xml"/><Relationship Id="rId7" Type="http://schemas.openxmlformats.org/officeDocument/2006/relationships/image" Target="../media/image1452.png"/><Relationship Id="rId12" Type="http://schemas.openxmlformats.org/officeDocument/2006/relationships/customXml" Target="../ink/ink1475.xml"/><Relationship Id="rId17" Type="http://schemas.openxmlformats.org/officeDocument/2006/relationships/image" Target="../media/image1457.png"/><Relationship Id="rId25" Type="http://schemas.openxmlformats.org/officeDocument/2006/relationships/image" Target="../media/image865.png"/><Relationship Id="rId33" Type="http://schemas.openxmlformats.org/officeDocument/2006/relationships/image" Target="../media/image1464.png"/><Relationship Id="rId38" Type="http://schemas.openxmlformats.org/officeDocument/2006/relationships/customXml" Target="../ink/ink1488.xml"/><Relationship Id="rId2" Type="http://schemas.openxmlformats.org/officeDocument/2006/relationships/customXml" Target="../ink/ink1470.xml"/><Relationship Id="rId16" Type="http://schemas.openxmlformats.org/officeDocument/2006/relationships/customXml" Target="../ink/ink1477.xml"/><Relationship Id="rId20" Type="http://schemas.openxmlformats.org/officeDocument/2006/relationships/customXml" Target="../ink/ink1479.xml"/><Relationship Id="rId29" Type="http://schemas.openxmlformats.org/officeDocument/2006/relationships/image" Target="../media/image1462.png"/><Relationship Id="rId41" Type="http://schemas.openxmlformats.org/officeDocument/2006/relationships/image" Target="../media/image14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72.xml"/><Relationship Id="rId11" Type="http://schemas.openxmlformats.org/officeDocument/2006/relationships/image" Target="../media/image1454.png"/><Relationship Id="rId24" Type="http://schemas.openxmlformats.org/officeDocument/2006/relationships/customXml" Target="../ink/ink1481.xml"/><Relationship Id="rId32" Type="http://schemas.openxmlformats.org/officeDocument/2006/relationships/customXml" Target="../ink/ink1485.xml"/><Relationship Id="rId37" Type="http://schemas.openxmlformats.org/officeDocument/2006/relationships/image" Target="../media/image1466.png"/><Relationship Id="rId40" Type="http://schemas.openxmlformats.org/officeDocument/2006/relationships/customXml" Target="../ink/ink1489.xml"/><Relationship Id="rId5" Type="http://schemas.openxmlformats.org/officeDocument/2006/relationships/image" Target="../media/image1451.png"/><Relationship Id="rId15" Type="http://schemas.openxmlformats.org/officeDocument/2006/relationships/image" Target="../media/image1456.png"/><Relationship Id="rId23" Type="http://schemas.openxmlformats.org/officeDocument/2006/relationships/image" Target="../media/image1460.png"/><Relationship Id="rId28" Type="http://schemas.openxmlformats.org/officeDocument/2006/relationships/customXml" Target="../ink/ink1483.xml"/><Relationship Id="rId36" Type="http://schemas.openxmlformats.org/officeDocument/2006/relationships/customXml" Target="../ink/ink1487.xml"/><Relationship Id="rId10" Type="http://schemas.openxmlformats.org/officeDocument/2006/relationships/customXml" Target="../ink/ink1474.xml"/><Relationship Id="rId19" Type="http://schemas.openxmlformats.org/officeDocument/2006/relationships/image" Target="../media/image1458.png"/><Relationship Id="rId31" Type="http://schemas.openxmlformats.org/officeDocument/2006/relationships/image" Target="../media/image1463.png"/><Relationship Id="rId4" Type="http://schemas.openxmlformats.org/officeDocument/2006/relationships/customXml" Target="../ink/ink1471.xml"/><Relationship Id="rId9" Type="http://schemas.openxmlformats.org/officeDocument/2006/relationships/image" Target="../media/image1453.png"/><Relationship Id="rId14" Type="http://schemas.openxmlformats.org/officeDocument/2006/relationships/customXml" Target="../ink/ink1476.xml"/><Relationship Id="rId22" Type="http://schemas.openxmlformats.org/officeDocument/2006/relationships/customXml" Target="../ink/ink1480.xml"/><Relationship Id="rId27" Type="http://schemas.openxmlformats.org/officeDocument/2006/relationships/image" Target="../media/image1461.png"/><Relationship Id="rId30" Type="http://schemas.openxmlformats.org/officeDocument/2006/relationships/customXml" Target="../ink/ink1484.xml"/><Relationship Id="rId35" Type="http://schemas.openxmlformats.org/officeDocument/2006/relationships/image" Target="../media/image1465.png"/><Relationship Id="rId43" Type="http://schemas.openxmlformats.org/officeDocument/2006/relationships/image" Target="../media/image146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03.xml"/><Relationship Id="rId117" Type="http://schemas.openxmlformats.org/officeDocument/2006/relationships/image" Target="../media/image1526.png"/><Relationship Id="rId21" Type="http://schemas.openxmlformats.org/officeDocument/2006/relationships/image" Target="../media/image1479.png"/><Relationship Id="rId42" Type="http://schemas.openxmlformats.org/officeDocument/2006/relationships/customXml" Target="../ink/ink1511.xml"/><Relationship Id="rId47" Type="http://schemas.openxmlformats.org/officeDocument/2006/relationships/image" Target="../media/image1491.png"/><Relationship Id="rId63" Type="http://schemas.openxmlformats.org/officeDocument/2006/relationships/image" Target="../media/image1499.png"/><Relationship Id="rId68" Type="http://schemas.openxmlformats.org/officeDocument/2006/relationships/customXml" Target="../ink/ink1524.xml"/><Relationship Id="rId84" Type="http://schemas.openxmlformats.org/officeDocument/2006/relationships/customXml" Target="../ink/ink1532.xml"/><Relationship Id="rId89" Type="http://schemas.openxmlformats.org/officeDocument/2006/relationships/image" Target="../media/image1512.png"/><Relationship Id="rId112" Type="http://schemas.openxmlformats.org/officeDocument/2006/relationships/customXml" Target="../ink/ink1546.xml"/><Relationship Id="rId133" Type="http://schemas.openxmlformats.org/officeDocument/2006/relationships/image" Target="../media/image1534.png"/><Relationship Id="rId138" Type="http://schemas.openxmlformats.org/officeDocument/2006/relationships/customXml" Target="../ink/ink1559.xml"/><Relationship Id="rId154" Type="http://schemas.openxmlformats.org/officeDocument/2006/relationships/customXml" Target="../ink/ink1567.xml"/><Relationship Id="rId159" Type="http://schemas.openxmlformats.org/officeDocument/2006/relationships/image" Target="../media/image1547.png"/><Relationship Id="rId175" Type="http://schemas.openxmlformats.org/officeDocument/2006/relationships/image" Target="../media/image1555.png"/><Relationship Id="rId170" Type="http://schemas.openxmlformats.org/officeDocument/2006/relationships/customXml" Target="../ink/ink1575.xml"/><Relationship Id="rId16" Type="http://schemas.openxmlformats.org/officeDocument/2006/relationships/customXml" Target="../ink/ink1498.xml"/><Relationship Id="rId107" Type="http://schemas.openxmlformats.org/officeDocument/2006/relationships/image" Target="../media/image1521.png"/><Relationship Id="rId11" Type="http://schemas.openxmlformats.org/officeDocument/2006/relationships/image" Target="../media/image1474.png"/><Relationship Id="rId32" Type="http://schemas.openxmlformats.org/officeDocument/2006/relationships/customXml" Target="../ink/ink1506.xml"/><Relationship Id="rId37" Type="http://schemas.openxmlformats.org/officeDocument/2006/relationships/image" Target="../media/image1487.png"/><Relationship Id="rId53" Type="http://schemas.openxmlformats.org/officeDocument/2006/relationships/image" Target="../media/image1494.png"/><Relationship Id="rId58" Type="http://schemas.openxmlformats.org/officeDocument/2006/relationships/customXml" Target="../ink/ink1519.xml"/><Relationship Id="rId74" Type="http://schemas.openxmlformats.org/officeDocument/2006/relationships/customXml" Target="../ink/ink1527.xml"/><Relationship Id="rId79" Type="http://schemas.openxmlformats.org/officeDocument/2006/relationships/image" Target="../media/image1507.png"/><Relationship Id="rId102" Type="http://schemas.openxmlformats.org/officeDocument/2006/relationships/customXml" Target="../ink/ink1541.xml"/><Relationship Id="rId123" Type="http://schemas.openxmlformats.org/officeDocument/2006/relationships/image" Target="../media/image1529.png"/><Relationship Id="rId128" Type="http://schemas.openxmlformats.org/officeDocument/2006/relationships/customXml" Target="../ink/ink1554.xml"/><Relationship Id="rId144" Type="http://schemas.openxmlformats.org/officeDocument/2006/relationships/customXml" Target="../ink/ink1562.xml"/><Relationship Id="rId149" Type="http://schemas.openxmlformats.org/officeDocument/2006/relationships/image" Target="../media/image1542.png"/><Relationship Id="rId5" Type="http://schemas.openxmlformats.org/officeDocument/2006/relationships/image" Target="../media/image1471.png"/><Relationship Id="rId90" Type="http://schemas.openxmlformats.org/officeDocument/2006/relationships/customXml" Target="../ink/ink1535.xml"/><Relationship Id="rId95" Type="http://schemas.openxmlformats.org/officeDocument/2006/relationships/image" Target="../media/image1515.png"/><Relationship Id="rId160" Type="http://schemas.openxmlformats.org/officeDocument/2006/relationships/customXml" Target="../ink/ink1570.xml"/><Relationship Id="rId165" Type="http://schemas.openxmlformats.org/officeDocument/2006/relationships/image" Target="../media/image1550.png"/><Relationship Id="rId22" Type="http://schemas.openxmlformats.org/officeDocument/2006/relationships/customXml" Target="../ink/ink1501.xml"/><Relationship Id="rId27" Type="http://schemas.openxmlformats.org/officeDocument/2006/relationships/image" Target="../media/image1482.png"/><Relationship Id="rId43" Type="http://schemas.openxmlformats.org/officeDocument/2006/relationships/image" Target="../media/image776.png"/><Relationship Id="rId48" Type="http://schemas.openxmlformats.org/officeDocument/2006/relationships/customXml" Target="../ink/ink1514.xml"/><Relationship Id="rId64" Type="http://schemas.openxmlformats.org/officeDocument/2006/relationships/customXml" Target="../ink/ink1522.xml"/><Relationship Id="rId69" Type="http://schemas.openxmlformats.org/officeDocument/2006/relationships/image" Target="../media/image1502.png"/><Relationship Id="rId113" Type="http://schemas.openxmlformats.org/officeDocument/2006/relationships/image" Target="../media/image1524.png"/><Relationship Id="rId118" Type="http://schemas.openxmlformats.org/officeDocument/2006/relationships/customXml" Target="../ink/ink1549.xml"/><Relationship Id="rId134" Type="http://schemas.openxmlformats.org/officeDocument/2006/relationships/customXml" Target="../ink/ink1557.xml"/><Relationship Id="rId139" Type="http://schemas.openxmlformats.org/officeDocument/2006/relationships/image" Target="../media/image1537.png"/><Relationship Id="rId80" Type="http://schemas.openxmlformats.org/officeDocument/2006/relationships/customXml" Target="../ink/ink1530.xml"/><Relationship Id="rId85" Type="http://schemas.openxmlformats.org/officeDocument/2006/relationships/image" Target="../media/image1510.png"/><Relationship Id="rId150" Type="http://schemas.openxmlformats.org/officeDocument/2006/relationships/customXml" Target="../ink/ink1565.xml"/><Relationship Id="rId155" Type="http://schemas.openxmlformats.org/officeDocument/2006/relationships/image" Target="../media/image1545.png"/><Relationship Id="rId171" Type="http://schemas.openxmlformats.org/officeDocument/2006/relationships/image" Target="../media/image1553.png"/><Relationship Id="rId176" Type="http://schemas.openxmlformats.org/officeDocument/2006/relationships/customXml" Target="../ink/ink1578.xml"/><Relationship Id="rId12" Type="http://schemas.openxmlformats.org/officeDocument/2006/relationships/customXml" Target="../ink/ink1496.xml"/><Relationship Id="rId17" Type="http://schemas.openxmlformats.org/officeDocument/2006/relationships/image" Target="../media/image1477.png"/><Relationship Id="rId33" Type="http://schemas.openxmlformats.org/officeDocument/2006/relationships/image" Target="../media/image1485.png"/><Relationship Id="rId38" Type="http://schemas.openxmlformats.org/officeDocument/2006/relationships/customXml" Target="../ink/ink1509.xml"/><Relationship Id="rId59" Type="http://schemas.openxmlformats.org/officeDocument/2006/relationships/image" Target="../media/image1497.png"/><Relationship Id="rId103" Type="http://schemas.openxmlformats.org/officeDocument/2006/relationships/image" Target="../media/image1519.png"/><Relationship Id="rId108" Type="http://schemas.openxmlformats.org/officeDocument/2006/relationships/customXml" Target="../ink/ink1544.xml"/><Relationship Id="rId124" Type="http://schemas.openxmlformats.org/officeDocument/2006/relationships/customXml" Target="../ink/ink1552.xml"/><Relationship Id="rId129" Type="http://schemas.openxmlformats.org/officeDocument/2006/relationships/image" Target="../media/image1532.png"/><Relationship Id="rId54" Type="http://schemas.openxmlformats.org/officeDocument/2006/relationships/customXml" Target="../ink/ink1517.xml"/><Relationship Id="rId70" Type="http://schemas.openxmlformats.org/officeDocument/2006/relationships/customXml" Target="../ink/ink1525.xml"/><Relationship Id="rId75" Type="http://schemas.openxmlformats.org/officeDocument/2006/relationships/image" Target="../media/image1505.png"/><Relationship Id="rId91" Type="http://schemas.openxmlformats.org/officeDocument/2006/relationships/image" Target="../media/image1513.png"/><Relationship Id="rId96" Type="http://schemas.openxmlformats.org/officeDocument/2006/relationships/customXml" Target="../ink/ink1538.xml"/><Relationship Id="rId140" Type="http://schemas.openxmlformats.org/officeDocument/2006/relationships/customXml" Target="../ink/ink1560.xml"/><Relationship Id="rId145" Type="http://schemas.openxmlformats.org/officeDocument/2006/relationships/image" Target="../media/image1540.png"/><Relationship Id="rId161" Type="http://schemas.openxmlformats.org/officeDocument/2006/relationships/image" Target="../media/image1548.png"/><Relationship Id="rId166" Type="http://schemas.openxmlformats.org/officeDocument/2006/relationships/customXml" Target="../ink/ink15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93.xml"/><Relationship Id="rId23" Type="http://schemas.openxmlformats.org/officeDocument/2006/relationships/image" Target="../media/image1480.png"/><Relationship Id="rId28" Type="http://schemas.openxmlformats.org/officeDocument/2006/relationships/customXml" Target="../ink/ink1504.xml"/><Relationship Id="rId49" Type="http://schemas.openxmlformats.org/officeDocument/2006/relationships/image" Target="../media/image1492.png"/><Relationship Id="rId114" Type="http://schemas.openxmlformats.org/officeDocument/2006/relationships/customXml" Target="../ink/ink1547.xml"/><Relationship Id="rId119" Type="http://schemas.openxmlformats.org/officeDocument/2006/relationships/image" Target="../media/image1527.png"/><Relationship Id="rId10" Type="http://schemas.openxmlformats.org/officeDocument/2006/relationships/customXml" Target="../ink/ink1495.xml"/><Relationship Id="rId31" Type="http://schemas.openxmlformats.org/officeDocument/2006/relationships/image" Target="../media/image1484.png"/><Relationship Id="rId44" Type="http://schemas.openxmlformats.org/officeDocument/2006/relationships/customXml" Target="../ink/ink1512.xml"/><Relationship Id="rId52" Type="http://schemas.openxmlformats.org/officeDocument/2006/relationships/customXml" Target="../ink/ink1516.xml"/><Relationship Id="rId60" Type="http://schemas.openxmlformats.org/officeDocument/2006/relationships/customXml" Target="../ink/ink1520.xml"/><Relationship Id="rId65" Type="http://schemas.openxmlformats.org/officeDocument/2006/relationships/image" Target="../media/image1500.png"/><Relationship Id="rId73" Type="http://schemas.openxmlformats.org/officeDocument/2006/relationships/image" Target="../media/image1504.png"/><Relationship Id="rId78" Type="http://schemas.openxmlformats.org/officeDocument/2006/relationships/customXml" Target="../ink/ink1529.xml"/><Relationship Id="rId81" Type="http://schemas.openxmlformats.org/officeDocument/2006/relationships/image" Target="../media/image1508.png"/><Relationship Id="rId86" Type="http://schemas.openxmlformats.org/officeDocument/2006/relationships/customXml" Target="../ink/ink1533.xml"/><Relationship Id="rId94" Type="http://schemas.openxmlformats.org/officeDocument/2006/relationships/customXml" Target="../ink/ink1537.xml"/><Relationship Id="rId99" Type="http://schemas.openxmlformats.org/officeDocument/2006/relationships/image" Target="../media/image1517.png"/><Relationship Id="rId101" Type="http://schemas.openxmlformats.org/officeDocument/2006/relationships/image" Target="../media/image1518.png"/><Relationship Id="rId122" Type="http://schemas.openxmlformats.org/officeDocument/2006/relationships/customXml" Target="../ink/ink1551.xml"/><Relationship Id="rId130" Type="http://schemas.openxmlformats.org/officeDocument/2006/relationships/customXml" Target="../ink/ink1555.xml"/><Relationship Id="rId135" Type="http://schemas.openxmlformats.org/officeDocument/2006/relationships/image" Target="../media/image1535.png"/><Relationship Id="rId143" Type="http://schemas.openxmlformats.org/officeDocument/2006/relationships/image" Target="../media/image1539.png"/><Relationship Id="rId148" Type="http://schemas.openxmlformats.org/officeDocument/2006/relationships/customXml" Target="../ink/ink1564.xml"/><Relationship Id="rId151" Type="http://schemas.openxmlformats.org/officeDocument/2006/relationships/image" Target="../media/image1543.png"/><Relationship Id="rId156" Type="http://schemas.openxmlformats.org/officeDocument/2006/relationships/customXml" Target="../ink/ink1568.xml"/><Relationship Id="rId164" Type="http://schemas.openxmlformats.org/officeDocument/2006/relationships/customXml" Target="../ink/ink1572.xml"/><Relationship Id="rId169" Type="http://schemas.openxmlformats.org/officeDocument/2006/relationships/image" Target="../media/image1552.png"/><Relationship Id="rId177" Type="http://schemas.openxmlformats.org/officeDocument/2006/relationships/image" Target="../media/image1556.png"/><Relationship Id="rId4" Type="http://schemas.openxmlformats.org/officeDocument/2006/relationships/customXml" Target="../ink/ink1492.xml"/><Relationship Id="rId9" Type="http://schemas.openxmlformats.org/officeDocument/2006/relationships/image" Target="../media/image1473.png"/><Relationship Id="rId172" Type="http://schemas.openxmlformats.org/officeDocument/2006/relationships/customXml" Target="../ink/ink1576.xml"/><Relationship Id="rId13" Type="http://schemas.openxmlformats.org/officeDocument/2006/relationships/image" Target="../media/image1475.png"/><Relationship Id="rId18" Type="http://schemas.openxmlformats.org/officeDocument/2006/relationships/customXml" Target="../ink/ink1499.xml"/><Relationship Id="rId39" Type="http://schemas.openxmlformats.org/officeDocument/2006/relationships/image" Target="../media/image1488.png"/><Relationship Id="rId109" Type="http://schemas.openxmlformats.org/officeDocument/2006/relationships/image" Target="../media/image1522.png"/><Relationship Id="rId34" Type="http://schemas.openxmlformats.org/officeDocument/2006/relationships/customXml" Target="../ink/ink1507.xml"/><Relationship Id="rId50" Type="http://schemas.openxmlformats.org/officeDocument/2006/relationships/customXml" Target="../ink/ink1515.xml"/><Relationship Id="rId55" Type="http://schemas.openxmlformats.org/officeDocument/2006/relationships/image" Target="../media/image1495.png"/><Relationship Id="rId76" Type="http://schemas.openxmlformats.org/officeDocument/2006/relationships/customXml" Target="../ink/ink1528.xml"/><Relationship Id="rId97" Type="http://schemas.openxmlformats.org/officeDocument/2006/relationships/image" Target="../media/image1516.png"/><Relationship Id="rId104" Type="http://schemas.openxmlformats.org/officeDocument/2006/relationships/customXml" Target="../ink/ink1542.xml"/><Relationship Id="rId120" Type="http://schemas.openxmlformats.org/officeDocument/2006/relationships/customXml" Target="../ink/ink1550.xml"/><Relationship Id="rId125" Type="http://schemas.openxmlformats.org/officeDocument/2006/relationships/image" Target="../media/image1530.png"/><Relationship Id="rId141" Type="http://schemas.openxmlformats.org/officeDocument/2006/relationships/image" Target="../media/image1538.png"/><Relationship Id="rId146" Type="http://schemas.openxmlformats.org/officeDocument/2006/relationships/customXml" Target="../ink/ink1563.xml"/><Relationship Id="rId167" Type="http://schemas.openxmlformats.org/officeDocument/2006/relationships/image" Target="../media/image1551.png"/><Relationship Id="rId7" Type="http://schemas.openxmlformats.org/officeDocument/2006/relationships/image" Target="../media/image1472.png"/><Relationship Id="rId71" Type="http://schemas.openxmlformats.org/officeDocument/2006/relationships/image" Target="../media/image1503.png"/><Relationship Id="rId92" Type="http://schemas.openxmlformats.org/officeDocument/2006/relationships/customXml" Target="../ink/ink1536.xml"/><Relationship Id="rId162" Type="http://schemas.openxmlformats.org/officeDocument/2006/relationships/customXml" Target="../ink/ink1571.xml"/><Relationship Id="rId2" Type="http://schemas.openxmlformats.org/officeDocument/2006/relationships/customXml" Target="../ink/ink1491.xml"/><Relationship Id="rId29" Type="http://schemas.openxmlformats.org/officeDocument/2006/relationships/image" Target="../media/image1483.png"/><Relationship Id="rId24" Type="http://schemas.openxmlformats.org/officeDocument/2006/relationships/customXml" Target="../ink/ink1502.xml"/><Relationship Id="rId40" Type="http://schemas.openxmlformats.org/officeDocument/2006/relationships/customXml" Target="../ink/ink1510.xml"/><Relationship Id="rId45" Type="http://schemas.openxmlformats.org/officeDocument/2006/relationships/image" Target="../media/image1490.png"/><Relationship Id="rId66" Type="http://schemas.openxmlformats.org/officeDocument/2006/relationships/customXml" Target="../ink/ink1523.xml"/><Relationship Id="rId87" Type="http://schemas.openxmlformats.org/officeDocument/2006/relationships/image" Target="../media/image1511.png"/><Relationship Id="rId110" Type="http://schemas.openxmlformats.org/officeDocument/2006/relationships/customXml" Target="../ink/ink1545.xml"/><Relationship Id="rId115" Type="http://schemas.openxmlformats.org/officeDocument/2006/relationships/image" Target="../media/image1525.png"/><Relationship Id="rId131" Type="http://schemas.openxmlformats.org/officeDocument/2006/relationships/image" Target="../media/image1533.png"/><Relationship Id="rId136" Type="http://schemas.openxmlformats.org/officeDocument/2006/relationships/customXml" Target="../ink/ink1558.xml"/><Relationship Id="rId157" Type="http://schemas.openxmlformats.org/officeDocument/2006/relationships/image" Target="../media/image1546.png"/><Relationship Id="rId61" Type="http://schemas.openxmlformats.org/officeDocument/2006/relationships/image" Target="../media/image1498.png"/><Relationship Id="rId82" Type="http://schemas.openxmlformats.org/officeDocument/2006/relationships/customXml" Target="../ink/ink1531.xml"/><Relationship Id="rId152" Type="http://schemas.openxmlformats.org/officeDocument/2006/relationships/customXml" Target="../ink/ink1566.xml"/><Relationship Id="rId173" Type="http://schemas.openxmlformats.org/officeDocument/2006/relationships/image" Target="../media/image1554.png"/><Relationship Id="rId19" Type="http://schemas.openxmlformats.org/officeDocument/2006/relationships/image" Target="../media/image1478.png"/><Relationship Id="rId14" Type="http://schemas.openxmlformats.org/officeDocument/2006/relationships/customXml" Target="../ink/ink1497.xml"/><Relationship Id="rId30" Type="http://schemas.openxmlformats.org/officeDocument/2006/relationships/customXml" Target="../ink/ink1505.xml"/><Relationship Id="rId35" Type="http://schemas.openxmlformats.org/officeDocument/2006/relationships/image" Target="../media/image1486.png"/><Relationship Id="rId56" Type="http://schemas.openxmlformats.org/officeDocument/2006/relationships/customXml" Target="../ink/ink1518.xml"/><Relationship Id="rId77" Type="http://schemas.openxmlformats.org/officeDocument/2006/relationships/image" Target="../media/image1506.png"/><Relationship Id="rId100" Type="http://schemas.openxmlformats.org/officeDocument/2006/relationships/customXml" Target="../ink/ink1540.xml"/><Relationship Id="rId105" Type="http://schemas.openxmlformats.org/officeDocument/2006/relationships/image" Target="../media/image1520.png"/><Relationship Id="rId126" Type="http://schemas.openxmlformats.org/officeDocument/2006/relationships/customXml" Target="../ink/ink1553.xml"/><Relationship Id="rId147" Type="http://schemas.openxmlformats.org/officeDocument/2006/relationships/image" Target="../media/image1541.png"/><Relationship Id="rId168" Type="http://schemas.openxmlformats.org/officeDocument/2006/relationships/customXml" Target="../ink/ink1574.xml"/><Relationship Id="rId8" Type="http://schemas.openxmlformats.org/officeDocument/2006/relationships/customXml" Target="../ink/ink1494.xml"/><Relationship Id="rId51" Type="http://schemas.openxmlformats.org/officeDocument/2006/relationships/image" Target="../media/image1493.png"/><Relationship Id="rId72" Type="http://schemas.openxmlformats.org/officeDocument/2006/relationships/customXml" Target="../ink/ink1526.xml"/><Relationship Id="rId93" Type="http://schemas.openxmlformats.org/officeDocument/2006/relationships/image" Target="../media/image1514.png"/><Relationship Id="rId98" Type="http://schemas.openxmlformats.org/officeDocument/2006/relationships/customXml" Target="../ink/ink1539.xml"/><Relationship Id="rId121" Type="http://schemas.openxmlformats.org/officeDocument/2006/relationships/image" Target="../media/image1528.png"/><Relationship Id="rId142" Type="http://schemas.openxmlformats.org/officeDocument/2006/relationships/customXml" Target="../ink/ink1561.xml"/><Relationship Id="rId163" Type="http://schemas.openxmlformats.org/officeDocument/2006/relationships/image" Target="../media/image1549.png"/><Relationship Id="rId3" Type="http://schemas.openxmlformats.org/officeDocument/2006/relationships/image" Target="../media/image1470.png"/><Relationship Id="rId25" Type="http://schemas.openxmlformats.org/officeDocument/2006/relationships/image" Target="../media/image1481.png"/><Relationship Id="rId46" Type="http://schemas.openxmlformats.org/officeDocument/2006/relationships/customXml" Target="../ink/ink1513.xml"/><Relationship Id="rId67" Type="http://schemas.openxmlformats.org/officeDocument/2006/relationships/image" Target="../media/image1501.png"/><Relationship Id="rId116" Type="http://schemas.openxmlformats.org/officeDocument/2006/relationships/customXml" Target="../ink/ink1548.xml"/><Relationship Id="rId137" Type="http://schemas.openxmlformats.org/officeDocument/2006/relationships/image" Target="../media/image1536.png"/><Relationship Id="rId158" Type="http://schemas.openxmlformats.org/officeDocument/2006/relationships/customXml" Target="../ink/ink1569.xml"/><Relationship Id="rId20" Type="http://schemas.openxmlformats.org/officeDocument/2006/relationships/customXml" Target="../ink/ink1500.xml"/><Relationship Id="rId41" Type="http://schemas.openxmlformats.org/officeDocument/2006/relationships/image" Target="../media/image1489.png"/><Relationship Id="rId62" Type="http://schemas.openxmlformats.org/officeDocument/2006/relationships/customXml" Target="../ink/ink1521.xml"/><Relationship Id="rId83" Type="http://schemas.openxmlformats.org/officeDocument/2006/relationships/image" Target="../media/image1509.png"/><Relationship Id="rId88" Type="http://schemas.openxmlformats.org/officeDocument/2006/relationships/customXml" Target="../ink/ink1534.xml"/><Relationship Id="rId111" Type="http://schemas.openxmlformats.org/officeDocument/2006/relationships/image" Target="../media/image1523.png"/><Relationship Id="rId132" Type="http://schemas.openxmlformats.org/officeDocument/2006/relationships/customXml" Target="../ink/ink1556.xml"/><Relationship Id="rId153" Type="http://schemas.openxmlformats.org/officeDocument/2006/relationships/image" Target="../media/image1544.png"/><Relationship Id="rId174" Type="http://schemas.openxmlformats.org/officeDocument/2006/relationships/customXml" Target="../ink/ink1577.xml"/><Relationship Id="rId15" Type="http://schemas.openxmlformats.org/officeDocument/2006/relationships/image" Target="../media/image1476.png"/><Relationship Id="rId36" Type="http://schemas.openxmlformats.org/officeDocument/2006/relationships/customXml" Target="../ink/ink1508.xml"/><Relationship Id="rId57" Type="http://schemas.openxmlformats.org/officeDocument/2006/relationships/image" Target="../media/image1496.png"/><Relationship Id="rId106" Type="http://schemas.openxmlformats.org/officeDocument/2006/relationships/customXml" Target="../ink/ink1543.xml"/><Relationship Id="rId127" Type="http://schemas.openxmlformats.org/officeDocument/2006/relationships/image" Target="../media/image15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37.xml"/><Relationship Id="rId299" Type="http://schemas.openxmlformats.org/officeDocument/2006/relationships/image" Target="../media/image1699.png"/><Relationship Id="rId21" Type="http://schemas.openxmlformats.org/officeDocument/2006/relationships/image" Target="../media/image1566.png"/><Relationship Id="rId63" Type="http://schemas.openxmlformats.org/officeDocument/2006/relationships/image" Target="../media/image1587.png"/><Relationship Id="rId159" Type="http://schemas.openxmlformats.org/officeDocument/2006/relationships/customXml" Target="../ink/ink1658.xml"/><Relationship Id="rId324" Type="http://schemas.openxmlformats.org/officeDocument/2006/relationships/customXml" Target="../ink/ink1741.xml"/><Relationship Id="rId366" Type="http://schemas.openxmlformats.org/officeDocument/2006/relationships/customXml" Target="../ink/ink1762.xml"/><Relationship Id="rId170" Type="http://schemas.openxmlformats.org/officeDocument/2006/relationships/image" Target="../media/image1636.png"/><Relationship Id="rId226" Type="http://schemas.openxmlformats.org/officeDocument/2006/relationships/customXml" Target="../ink/ink1692.xml"/><Relationship Id="rId433" Type="http://schemas.openxmlformats.org/officeDocument/2006/relationships/image" Target="../media/image1766.png"/><Relationship Id="rId268" Type="http://schemas.openxmlformats.org/officeDocument/2006/relationships/customXml" Target="../ink/ink1713.xml"/><Relationship Id="rId32" Type="http://schemas.openxmlformats.org/officeDocument/2006/relationships/customXml" Target="../ink/ink1594.xml"/><Relationship Id="rId74" Type="http://schemas.openxmlformats.org/officeDocument/2006/relationships/customXml" Target="../ink/ink1615.xml"/><Relationship Id="rId128" Type="http://schemas.openxmlformats.org/officeDocument/2006/relationships/image" Target="../media/image1076.png"/><Relationship Id="rId335" Type="http://schemas.openxmlformats.org/officeDocument/2006/relationships/image" Target="../media/image1717.png"/><Relationship Id="rId377" Type="http://schemas.openxmlformats.org/officeDocument/2006/relationships/image" Target="../media/image1738.png"/><Relationship Id="rId5" Type="http://schemas.openxmlformats.org/officeDocument/2006/relationships/image" Target="../media/image1558.png"/><Relationship Id="rId181" Type="http://schemas.openxmlformats.org/officeDocument/2006/relationships/customXml" Target="../ink/ink1669.xml"/><Relationship Id="rId237" Type="http://schemas.openxmlformats.org/officeDocument/2006/relationships/image" Target="../media/image1668.png"/><Relationship Id="rId402" Type="http://schemas.openxmlformats.org/officeDocument/2006/relationships/customXml" Target="../ink/ink1780.xml"/><Relationship Id="rId279" Type="http://schemas.openxmlformats.org/officeDocument/2006/relationships/image" Target="../media/image1689.png"/><Relationship Id="rId444" Type="http://schemas.openxmlformats.org/officeDocument/2006/relationships/customXml" Target="../ink/ink1801.xml"/><Relationship Id="rId43" Type="http://schemas.openxmlformats.org/officeDocument/2006/relationships/image" Target="../media/image1577.png"/><Relationship Id="rId139" Type="http://schemas.openxmlformats.org/officeDocument/2006/relationships/customXml" Target="../ink/ink1648.xml"/><Relationship Id="rId290" Type="http://schemas.openxmlformats.org/officeDocument/2006/relationships/customXml" Target="../ink/ink1724.xml"/><Relationship Id="rId304" Type="http://schemas.openxmlformats.org/officeDocument/2006/relationships/customXml" Target="../ink/ink1731.xml"/><Relationship Id="rId346" Type="http://schemas.openxmlformats.org/officeDocument/2006/relationships/customXml" Target="../ink/ink1752.xml"/><Relationship Id="rId388" Type="http://schemas.openxmlformats.org/officeDocument/2006/relationships/customXml" Target="../ink/ink1773.xml"/><Relationship Id="rId85" Type="http://schemas.openxmlformats.org/officeDocument/2006/relationships/customXml" Target="../ink/ink1621.xml"/><Relationship Id="rId150" Type="http://schemas.openxmlformats.org/officeDocument/2006/relationships/image" Target="../media/image1627.png"/><Relationship Id="rId192" Type="http://schemas.openxmlformats.org/officeDocument/2006/relationships/image" Target="../media/image1646.png"/><Relationship Id="rId206" Type="http://schemas.openxmlformats.org/officeDocument/2006/relationships/customXml" Target="../ink/ink1682.xml"/><Relationship Id="rId413" Type="http://schemas.openxmlformats.org/officeDocument/2006/relationships/image" Target="../media/image1756.png"/><Relationship Id="rId248" Type="http://schemas.openxmlformats.org/officeDocument/2006/relationships/customXml" Target="../ink/ink1703.xml"/><Relationship Id="rId455" Type="http://schemas.openxmlformats.org/officeDocument/2006/relationships/image" Target="../media/image1777.png"/><Relationship Id="rId12" Type="http://schemas.openxmlformats.org/officeDocument/2006/relationships/customXml" Target="../ink/ink1584.xml"/><Relationship Id="rId108" Type="http://schemas.openxmlformats.org/officeDocument/2006/relationships/image" Target="../media/image1607.png"/><Relationship Id="rId315" Type="http://schemas.openxmlformats.org/officeDocument/2006/relationships/image" Target="../media/image1707.png"/><Relationship Id="rId357" Type="http://schemas.openxmlformats.org/officeDocument/2006/relationships/image" Target="../media/image1728.png"/><Relationship Id="rId54" Type="http://schemas.openxmlformats.org/officeDocument/2006/relationships/customXml" Target="../ink/ink1605.xml"/><Relationship Id="rId96" Type="http://schemas.openxmlformats.org/officeDocument/2006/relationships/image" Target="../media/image1603.png"/><Relationship Id="rId161" Type="http://schemas.openxmlformats.org/officeDocument/2006/relationships/customXml" Target="../ink/ink1659.xml"/><Relationship Id="rId217" Type="http://schemas.openxmlformats.org/officeDocument/2006/relationships/image" Target="../media/image1658.png"/><Relationship Id="rId399" Type="http://schemas.openxmlformats.org/officeDocument/2006/relationships/image" Target="../media/image1749.png"/><Relationship Id="rId259" Type="http://schemas.openxmlformats.org/officeDocument/2006/relationships/image" Target="../media/image1679.png"/><Relationship Id="rId424" Type="http://schemas.openxmlformats.org/officeDocument/2006/relationships/customXml" Target="../ink/ink1791.xml"/><Relationship Id="rId466" Type="http://schemas.openxmlformats.org/officeDocument/2006/relationships/customXml" Target="../ink/ink1812.xml"/><Relationship Id="rId23" Type="http://schemas.openxmlformats.org/officeDocument/2006/relationships/image" Target="../media/image1567.png"/><Relationship Id="rId119" Type="http://schemas.openxmlformats.org/officeDocument/2006/relationships/customXml" Target="../ink/ink1638.xml"/><Relationship Id="rId270" Type="http://schemas.openxmlformats.org/officeDocument/2006/relationships/customXml" Target="../ink/ink1714.xml"/><Relationship Id="rId326" Type="http://schemas.openxmlformats.org/officeDocument/2006/relationships/customXml" Target="../ink/ink1742.xml"/><Relationship Id="rId65" Type="http://schemas.openxmlformats.org/officeDocument/2006/relationships/image" Target="../media/image1588.png"/><Relationship Id="rId130" Type="http://schemas.openxmlformats.org/officeDocument/2006/relationships/image" Target="../media/image1617.png"/><Relationship Id="rId368" Type="http://schemas.openxmlformats.org/officeDocument/2006/relationships/customXml" Target="../ink/ink1763.xml"/><Relationship Id="rId172" Type="http://schemas.openxmlformats.org/officeDocument/2006/relationships/image" Target="../media/image904.png"/><Relationship Id="rId193" Type="http://schemas.openxmlformats.org/officeDocument/2006/relationships/customXml" Target="../ink/ink1675.xml"/><Relationship Id="rId207" Type="http://schemas.openxmlformats.org/officeDocument/2006/relationships/image" Target="../media/image1653.png"/><Relationship Id="rId228" Type="http://schemas.openxmlformats.org/officeDocument/2006/relationships/customXml" Target="../ink/ink1693.xml"/><Relationship Id="rId249" Type="http://schemas.openxmlformats.org/officeDocument/2006/relationships/image" Target="../media/image1674.png"/><Relationship Id="rId414" Type="http://schemas.openxmlformats.org/officeDocument/2006/relationships/customXml" Target="../ink/ink1786.xml"/><Relationship Id="rId435" Type="http://schemas.openxmlformats.org/officeDocument/2006/relationships/image" Target="../media/image1767.png"/><Relationship Id="rId456" Type="http://schemas.openxmlformats.org/officeDocument/2006/relationships/customXml" Target="../ink/ink1807.xml"/><Relationship Id="rId13" Type="http://schemas.openxmlformats.org/officeDocument/2006/relationships/image" Target="../media/image1562.png"/><Relationship Id="rId109" Type="http://schemas.openxmlformats.org/officeDocument/2006/relationships/customXml" Target="../ink/ink1633.xml"/><Relationship Id="rId260" Type="http://schemas.openxmlformats.org/officeDocument/2006/relationships/customXml" Target="../ink/ink1709.xml"/><Relationship Id="rId281" Type="http://schemas.openxmlformats.org/officeDocument/2006/relationships/image" Target="../media/image1690.png"/><Relationship Id="rId316" Type="http://schemas.openxmlformats.org/officeDocument/2006/relationships/customXml" Target="../ink/ink1737.xml"/><Relationship Id="rId337" Type="http://schemas.openxmlformats.org/officeDocument/2006/relationships/image" Target="../media/image1718.png"/><Relationship Id="rId34" Type="http://schemas.openxmlformats.org/officeDocument/2006/relationships/customXml" Target="../ink/ink1595.xml"/><Relationship Id="rId55" Type="http://schemas.openxmlformats.org/officeDocument/2006/relationships/image" Target="../media/image1583.png"/><Relationship Id="rId76" Type="http://schemas.openxmlformats.org/officeDocument/2006/relationships/customXml" Target="../ink/ink1616.xml"/><Relationship Id="rId97" Type="http://schemas.openxmlformats.org/officeDocument/2006/relationships/customXml" Target="../ink/ink1627.xml"/><Relationship Id="rId120" Type="http://schemas.openxmlformats.org/officeDocument/2006/relationships/image" Target="../media/image1613.png"/><Relationship Id="rId141" Type="http://schemas.openxmlformats.org/officeDocument/2006/relationships/customXml" Target="../ink/ink1649.xml"/><Relationship Id="rId358" Type="http://schemas.openxmlformats.org/officeDocument/2006/relationships/customXml" Target="../ink/ink1758.xml"/><Relationship Id="rId379" Type="http://schemas.openxmlformats.org/officeDocument/2006/relationships/image" Target="../media/image1739.png"/><Relationship Id="rId7" Type="http://schemas.openxmlformats.org/officeDocument/2006/relationships/image" Target="../media/image1559.png"/><Relationship Id="rId162" Type="http://schemas.openxmlformats.org/officeDocument/2006/relationships/image" Target="../media/image1632.png"/><Relationship Id="rId183" Type="http://schemas.openxmlformats.org/officeDocument/2006/relationships/customXml" Target="../ink/ink1670.xml"/><Relationship Id="rId218" Type="http://schemas.openxmlformats.org/officeDocument/2006/relationships/customXml" Target="../ink/ink1688.xml"/><Relationship Id="rId239" Type="http://schemas.openxmlformats.org/officeDocument/2006/relationships/image" Target="../media/image1669.png"/><Relationship Id="rId390" Type="http://schemas.openxmlformats.org/officeDocument/2006/relationships/customXml" Target="../ink/ink1774.xml"/><Relationship Id="rId404" Type="http://schemas.openxmlformats.org/officeDocument/2006/relationships/customXml" Target="../ink/ink1781.xml"/><Relationship Id="rId425" Type="http://schemas.openxmlformats.org/officeDocument/2006/relationships/image" Target="../media/image1762.png"/><Relationship Id="rId446" Type="http://schemas.openxmlformats.org/officeDocument/2006/relationships/customXml" Target="../ink/ink1802.xml"/><Relationship Id="rId467" Type="http://schemas.openxmlformats.org/officeDocument/2006/relationships/image" Target="../media/image1783.png"/><Relationship Id="rId250" Type="http://schemas.openxmlformats.org/officeDocument/2006/relationships/customXml" Target="../ink/ink1704.xml"/><Relationship Id="rId271" Type="http://schemas.openxmlformats.org/officeDocument/2006/relationships/image" Target="../media/image1685.png"/><Relationship Id="rId292" Type="http://schemas.openxmlformats.org/officeDocument/2006/relationships/customXml" Target="../ink/ink1725.xml"/><Relationship Id="rId306" Type="http://schemas.openxmlformats.org/officeDocument/2006/relationships/customXml" Target="../ink/ink1732.xml"/><Relationship Id="rId24" Type="http://schemas.openxmlformats.org/officeDocument/2006/relationships/customXml" Target="../ink/ink1590.xml"/><Relationship Id="rId45" Type="http://schemas.openxmlformats.org/officeDocument/2006/relationships/image" Target="../media/image1578.png"/><Relationship Id="rId66" Type="http://schemas.openxmlformats.org/officeDocument/2006/relationships/customXml" Target="../ink/ink1611.xml"/><Relationship Id="rId87" Type="http://schemas.openxmlformats.org/officeDocument/2006/relationships/customXml" Target="../ink/ink1622.xml"/><Relationship Id="rId110" Type="http://schemas.openxmlformats.org/officeDocument/2006/relationships/image" Target="../media/image1608.png"/><Relationship Id="rId131" Type="http://schemas.openxmlformats.org/officeDocument/2006/relationships/customXml" Target="../ink/ink1644.xml"/><Relationship Id="rId327" Type="http://schemas.openxmlformats.org/officeDocument/2006/relationships/image" Target="../media/image1713.png"/><Relationship Id="rId348" Type="http://schemas.openxmlformats.org/officeDocument/2006/relationships/customXml" Target="../ink/ink1753.xml"/><Relationship Id="rId369" Type="http://schemas.openxmlformats.org/officeDocument/2006/relationships/image" Target="../media/image1734.png"/><Relationship Id="rId152" Type="http://schemas.openxmlformats.org/officeDocument/2006/relationships/image" Target="../media/image1628.png"/><Relationship Id="rId173" Type="http://schemas.openxmlformats.org/officeDocument/2006/relationships/customXml" Target="../ink/ink1665.xml"/><Relationship Id="rId194" Type="http://schemas.openxmlformats.org/officeDocument/2006/relationships/image" Target="../media/image1647.png"/><Relationship Id="rId208" Type="http://schemas.openxmlformats.org/officeDocument/2006/relationships/customXml" Target="../ink/ink1683.xml"/><Relationship Id="rId229" Type="http://schemas.openxmlformats.org/officeDocument/2006/relationships/image" Target="../media/image1664.png"/><Relationship Id="rId380" Type="http://schemas.openxmlformats.org/officeDocument/2006/relationships/customXml" Target="../ink/ink1769.xml"/><Relationship Id="rId415" Type="http://schemas.openxmlformats.org/officeDocument/2006/relationships/image" Target="../media/image1757.png"/><Relationship Id="rId436" Type="http://schemas.openxmlformats.org/officeDocument/2006/relationships/customXml" Target="../ink/ink1797.xml"/><Relationship Id="rId457" Type="http://schemas.openxmlformats.org/officeDocument/2006/relationships/image" Target="../media/image1778.png"/><Relationship Id="rId240" Type="http://schemas.openxmlformats.org/officeDocument/2006/relationships/customXml" Target="../ink/ink1699.xml"/><Relationship Id="rId261" Type="http://schemas.openxmlformats.org/officeDocument/2006/relationships/image" Target="../media/image1680.png"/><Relationship Id="rId14" Type="http://schemas.openxmlformats.org/officeDocument/2006/relationships/customXml" Target="../ink/ink1585.xml"/><Relationship Id="rId35" Type="http://schemas.openxmlformats.org/officeDocument/2006/relationships/image" Target="../media/image1573.png"/><Relationship Id="rId56" Type="http://schemas.openxmlformats.org/officeDocument/2006/relationships/customXml" Target="../ink/ink1606.xml"/><Relationship Id="rId77" Type="http://schemas.openxmlformats.org/officeDocument/2006/relationships/customXml" Target="../ink/ink1617.xml"/><Relationship Id="rId100" Type="http://schemas.openxmlformats.org/officeDocument/2006/relationships/image" Target="../media/image1604.png"/><Relationship Id="rId282" Type="http://schemas.openxmlformats.org/officeDocument/2006/relationships/customXml" Target="../ink/ink1720.xml"/><Relationship Id="rId317" Type="http://schemas.openxmlformats.org/officeDocument/2006/relationships/image" Target="../media/image1708.png"/><Relationship Id="rId338" Type="http://schemas.openxmlformats.org/officeDocument/2006/relationships/customXml" Target="../ink/ink1748.xml"/><Relationship Id="rId359" Type="http://schemas.openxmlformats.org/officeDocument/2006/relationships/image" Target="../media/image1729.png"/><Relationship Id="rId8" Type="http://schemas.openxmlformats.org/officeDocument/2006/relationships/customXml" Target="../ink/ink1582.xml"/><Relationship Id="rId98" Type="http://schemas.openxmlformats.org/officeDocument/2006/relationships/image" Target="../media/image1127.png"/><Relationship Id="rId121" Type="http://schemas.openxmlformats.org/officeDocument/2006/relationships/customXml" Target="../ink/ink1639.xml"/><Relationship Id="rId142" Type="http://schemas.openxmlformats.org/officeDocument/2006/relationships/image" Target="../media/image1623.png"/><Relationship Id="rId163" Type="http://schemas.openxmlformats.org/officeDocument/2006/relationships/customXml" Target="../ink/ink1660.xml"/><Relationship Id="rId184" Type="http://schemas.openxmlformats.org/officeDocument/2006/relationships/image" Target="../media/image1642.png"/><Relationship Id="rId219" Type="http://schemas.openxmlformats.org/officeDocument/2006/relationships/image" Target="../media/image1659.png"/><Relationship Id="rId370" Type="http://schemas.openxmlformats.org/officeDocument/2006/relationships/customXml" Target="../ink/ink1764.xml"/><Relationship Id="rId391" Type="http://schemas.openxmlformats.org/officeDocument/2006/relationships/image" Target="../media/image1745.png"/><Relationship Id="rId405" Type="http://schemas.openxmlformats.org/officeDocument/2006/relationships/image" Target="../media/image1752.png"/><Relationship Id="rId426" Type="http://schemas.openxmlformats.org/officeDocument/2006/relationships/customXml" Target="../ink/ink1792.xml"/><Relationship Id="rId447" Type="http://schemas.openxmlformats.org/officeDocument/2006/relationships/image" Target="../media/image1773.png"/><Relationship Id="rId230" Type="http://schemas.openxmlformats.org/officeDocument/2006/relationships/customXml" Target="../ink/ink1694.xml"/><Relationship Id="rId251" Type="http://schemas.openxmlformats.org/officeDocument/2006/relationships/image" Target="../media/image1675.png"/><Relationship Id="rId468" Type="http://schemas.openxmlformats.org/officeDocument/2006/relationships/customXml" Target="../ink/ink1813.xml"/><Relationship Id="rId25" Type="http://schemas.openxmlformats.org/officeDocument/2006/relationships/image" Target="../media/image1568.png"/><Relationship Id="rId46" Type="http://schemas.openxmlformats.org/officeDocument/2006/relationships/customXml" Target="../ink/ink1601.xml"/><Relationship Id="rId67" Type="http://schemas.openxmlformats.org/officeDocument/2006/relationships/image" Target="../media/image1589.png"/><Relationship Id="rId272" Type="http://schemas.openxmlformats.org/officeDocument/2006/relationships/customXml" Target="../ink/ink1715.xml"/><Relationship Id="rId293" Type="http://schemas.openxmlformats.org/officeDocument/2006/relationships/image" Target="../media/image1696.png"/><Relationship Id="rId307" Type="http://schemas.openxmlformats.org/officeDocument/2006/relationships/image" Target="../media/image1703.png"/><Relationship Id="rId328" Type="http://schemas.openxmlformats.org/officeDocument/2006/relationships/customXml" Target="../ink/ink1743.xml"/><Relationship Id="rId349" Type="http://schemas.openxmlformats.org/officeDocument/2006/relationships/image" Target="../media/image1724.png"/><Relationship Id="rId88" Type="http://schemas.openxmlformats.org/officeDocument/2006/relationships/image" Target="../media/image1599.png"/><Relationship Id="rId111" Type="http://schemas.openxmlformats.org/officeDocument/2006/relationships/customXml" Target="../ink/ink1634.xml"/><Relationship Id="rId132" Type="http://schemas.openxmlformats.org/officeDocument/2006/relationships/image" Target="../media/image1618.png"/><Relationship Id="rId153" Type="http://schemas.openxmlformats.org/officeDocument/2006/relationships/customXml" Target="../ink/ink1655.xml"/><Relationship Id="rId174" Type="http://schemas.openxmlformats.org/officeDocument/2006/relationships/image" Target="../media/image1637.png"/><Relationship Id="rId195" Type="http://schemas.openxmlformats.org/officeDocument/2006/relationships/customXml" Target="../ink/ink1676.xml"/><Relationship Id="rId209" Type="http://schemas.openxmlformats.org/officeDocument/2006/relationships/image" Target="../media/image1654.png"/><Relationship Id="rId360" Type="http://schemas.openxmlformats.org/officeDocument/2006/relationships/customXml" Target="../ink/ink1759.xml"/><Relationship Id="rId381" Type="http://schemas.openxmlformats.org/officeDocument/2006/relationships/image" Target="../media/image1740.png"/><Relationship Id="rId416" Type="http://schemas.openxmlformats.org/officeDocument/2006/relationships/customXml" Target="../ink/ink1787.xml"/><Relationship Id="rId220" Type="http://schemas.openxmlformats.org/officeDocument/2006/relationships/customXml" Target="../ink/ink1689.xml"/><Relationship Id="rId241" Type="http://schemas.openxmlformats.org/officeDocument/2006/relationships/image" Target="../media/image1670.png"/><Relationship Id="rId437" Type="http://schemas.openxmlformats.org/officeDocument/2006/relationships/image" Target="../media/image1768.png"/><Relationship Id="rId458" Type="http://schemas.openxmlformats.org/officeDocument/2006/relationships/customXml" Target="../ink/ink1808.xml"/><Relationship Id="rId15" Type="http://schemas.openxmlformats.org/officeDocument/2006/relationships/image" Target="../media/image1563.png"/><Relationship Id="rId36" Type="http://schemas.openxmlformats.org/officeDocument/2006/relationships/customXml" Target="../ink/ink1596.xml"/><Relationship Id="rId57" Type="http://schemas.openxmlformats.org/officeDocument/2006/relationships/image" Target="../media/image1584.png"/><Relationship Id="rId262" Type="http://schemas.openxmlformats.org/officeDocument/2006/relationships/customXml" Target="../ink/ink1710.xml"/><Relationship Id="rId283" Type="http://schemas.openxmlformats.org/officeDocument/2006/relationships/image" Target="../media/image1691.png"/><Relationship Id="rId318" Type="http://schemas.openxmlformats.org/officeDocument/2006/relationships/customXml" Target="../ink/ink1738.xml"/><Relationship Id="rId339" Type="http://schemas.openxmlformats.org/officeDocument/2006/relationships/image" Target="../media/image1719.png"/><Relationship Id="rId78" Type="http://schemas.openxmlformats.org/officeDocument/2006/relationships/image" Target="../media/image1594.png"/><Relationship Id="rId99" Type="http://schemas.openxmlformats.org/officeDocument/2006/relationships/customXml" Target="../ink/ink1628.xml"/><Relationship Id="rId101" Type="http://schemas.openxmlformats.org/officeDocument/2006/relationships/customXml" Target="../ink/ink1629.xml"/><Relationship Id="rId122" Type="http://schemas.openxmlformats.org/officeDocument/2006/relationships/image" Target="../media/image1614.png"/><Relationship Id="rId143" Type="http://schemas.openxmlformats.org/officeDocument/2006/relationships/customXml" Target="../ink/ink1650.xml"/><Relationship Id="rId164" Type="http://schemas.openxmlformats.org/officeDocument/2006/relationships/image" Target="../media/image1633.png"/><Relationship Id="rId185" Type="http://schemas.openxmlformats.org/officeDocument/2006/relationships/customXml" Target="../ink/ink1671.xml"/><Relationship Id="rId350" Type="http://schemas.openxmlformats.org/officeDocument/2006/relationships/customXml" Target="../ink/ink1754.xml"/><Relationship Id="rId371" Type="http://schemas.openxmlformats.org/officeDocument/2006/relationships/image" Target="../media/image1735.png"/><Relationship Id="rId406" Type="http://schemas.openxmlformats.org/officeDocument/2006/relationships/customXml" Target="../ink/ink1782.xml"/><Relationship Id="rId9" Type="http://schemas.openxmlformats.org/officeDocument/2006/relationships/image" Target="../media/image1560.png"/><Relationship Id="rId210" Type="http://schemas.openxmlformats.org/officeDocument/2006/relationships/customXml" Target="../ink/ink1684.xml"/><Relationship Id="rId392" Type="http://schemas.openxmlformats.org/officeDocument/2006/relationships/customXml" Target="../ink/ink1775.xml"/><Relationship Id="rId427" Type="http://schemas.openxmlformats.org/officeDocument/2006/relationships/image" Target="../media/image1763.png"/><Relationship Id="rId448" Type="http://schemas.openxmlformats.org/officeDocument/2006/relationships/customXml" Target="../ink/ink1803.xml"/><Relationship Id="rId469" Type="http://schemas.openxmlformats.org/officeDocument/2006/relationships/image" Target="../media/image1784.png"/><Relationship Id="rId26" Type="http://schemas.openxmlformats.org/officeDocument/2006/relationships/customXml" Target="../ink/ink1591.xml"/><Relationship Id="rId231" Type="http://schemas.openxmlformats.org/officeDocument/2006/relationships/image" Target="../media/image1665.png"/><Relationship Id="rId252" Type="http://schemas.openxmlformats.org/officeDocument/2006/relationships/customXml" Target="../ink/ink1705.xml"/><Relationship Id="rId273" Type="http://schemas.openxmlformats.org/officeDocument/2006/relationships/image" Target="../media/image1686.png"/><Relationship Id="rId294" Type="http://schemas.openxmlformats.org/officeDocument/2006/relationships/customXml" Target="../ink/ink1726.xml"/><Relationship Id="rId308" Type="http://schemas.openxmlformats.org/officeDocument/2006/relationships/customXml" Target="../ink/ink1733.xml"/><Relationship Id="rId329" Type="http://schemas.openxmlformats.org/officeDocument/2006/relationships/image" Target="../media/image1714.png"/><Relationship Id="rId47" Type="http://schemas.openxmlformats.org/officeDocument/2006/relationships/image" Target="../media/image1579.png"/><Relationship Id="rId68" Type="http://schemas.openxmlformats.org/officeDocument/2006/relationships/customXml" Target="../ink/ink1612.xml"/><Relationship Id="rId89" Type="http://schemas.openxmlformats.org/officeDocument/2006/relationships/customXml" Target="../ink/ink1623.xml"/><Relationship Id="rId112" Type="http://schemas.openxmlformats.org/officeDocument/2006/relationships/image" Target="../media/image1609.png"/><Relationship Id="rId133" Type="http://schemas.openxmlformats.org/officeDocument/2006/relationships/customXml" Target="../ink/ink1645.xml"/><Relationship Id="rId154" Type="http://schemas.openxmlformats.org/officeDocument/2006/relationships/image" Target="../media/image1629.png"/><Relationship Id="rId175" Type="http://schemas.openxmlformats.org/officeDocument/2006/relationships/customXml" Target="../ink/ink1666.xml"/><Relationship Id="rId340" Type="http://schemas.openxmlformats.org/officeDocument/2006/relationships/customXml" Target="../ink/ink1749.xml"/><Relationship Id="rId361" Type="http://schemas.openxmlformats.org/officeDocument/2006/relationships/image" Target="../media/image1730.png"/><Relationship Id="rId196" Type="http://schemas.openxmlformats.org/officeDocument/2006/relationships/image" Target="../media/image1648.png"/><Relationship Id="rId200" Type="http://schemas.openxmlformats.org/officeDocument/2006/relationships/customXml" Target="../ink/ink1679.xml"/><Relationship Id="rId382" Type="http://schemas.openxmlformats.org/officeDocument/2006/relationships/customXml" Target="../ink/ink1770.xml"/><Relationship Id="rId417" Type="http://schemas.openxmlformats.org/officeDocument/2006/relationships/image" Target="../media/image1758.png"/><Relationship Id="rId438" Type="http://schemas.openxmlformats.org/officeDocument/2006/relationships/customXml" Target="../ink/ink1798.xml"/><Relationship Id="rId459" Type="http://schemas.openxmlformats.org/officeDocument/2006/relationships/image" Target="../media/image1779.png"/><Relationship Id="rId16" Type="http://schemas.openxmlformats.org/officeDocument/2006/relationships/customXml" Target="../ink/ink1586.xml"/><Relationship Id="rId221" Type="http://schemas.openxmlformats.org/officeDocument/2006/relationships/image" Target="../media/image1660.png"/><Relationship Id="rId242" Type="http://schemas.openxmlformats.org/officeDocument/2006/relationships/customXml" Target="../ink/ink1700.xml"/><Relationship Id="rId263" Type="http://schemas.openxmlformats.org/officeDocument/2006/relationships/image" Target="../media/image1681.png"/><Relationship Id="rId284" Type="http://schemas.openxmlformats.org/officeDocument/2006/relationships/customXml" Target="../ink/ink1721.xml"/><Relationship Id="rId319" Type="http://schemas.openxmlformats.org/officeDocument/2006/relationships/image" Target="../media/image1709.png"/><Relationship Id="rId37" Type="http://schemas.openxmlformats.org/officeDocument/2006/relationships/image" Target="../media/image1574.png"/><Relationship Id="rId58" Type="http://schemas.openxmlformats.org/officeDocument/2006/relationships/customXml" Target="../ink/ink1607.xml"/><Relationship Id="rId79" Type="http://schemas.openxmlformats.org/officeDocument/2006/relationships/customXml" Target="../ink/ink1618.xml"/><Relationship Id="rId102" Type="http://schemas.openxmlformats.org/officeDocument/2006/relationships/image" Target="../media/image827.png"/><Relationship Id="rId123" Type="http://schemas.openxmlformats.org/officeDocument/2006/relationships/customXml" Target="../ink/ink1640.xml"/><Relationship Id="rId144" Type="http://schemas.openxmlformats.org/officeDocument/2006/relationships/image" Target="../media/image1624.png"/><Relationship Id="rId330" Type="http://schemas.openxmlformats.org/officeDocument/2006/relationships/customXml" Target="../ink/ink1744.xml"/><Relationship Id="rId90" Type="http://schemas.openxmlformats.org/officeDocument/2006/relationships/image" Target="../media/image1600.png"/><Relationship Id="rId165" Type="http://schemas.openxmlformats.org/officeDocument/2006/relationships/customXml" Target="../ink/ink1661.xml"/><Relationship Id="rId186" Type="http://schemas.openxmlformats.org/officeDocument/2006/relationships/image" Target="../media/image1643.png"/><Relationship Id="rId351" Type="http://schemas.openxmlformats.org/officeDocument/2006/relationships/image" Target="../media/image1725.png"/><Relationship Id="rId372" Type="http://schemas.openxmlformats.org/officeDocument/2006/relationships/customXml" Target="../ink/ink1765.xml"/><Relationship Id="rId393" Type="http://schemas.openxmlformats.org/officeDocument/2006/relationships/image" Target="../media/image1746.png"/><Relationship Id="rId407" Type="http://schemas.openxmlformats.org/officeDocument/2006/relationships/image" Target="../media/image1753.png"/><Relationship Id="rId428" Type="http://schemas.openxmlformats.org/officeDocument/2006/relationships/customXml" Target="../ink/ink1793.xml"/><Relationship Id="rId449" Type="http://schemas.openxmlformats.org/officeDocument/2006/relationships/image" Target="../media/image1774.png"/><Relationship Id="rId211" Type="http://schemas.openxmlformats.org/officeDocument/2006/relationships/image" Target="../media/image1655.png"/><Relationship Id="rId232" Type="http://schemas.openxmlformats.org/officeDocument/2006/relationships/customXml" Target="../ink/ink1695.xml"/><Relationship Id="rId253" Type="http://schemas.openxmlformats.org/officeDocument/2006/relationships/image" Target="../media/image1676.png"/><Relationship Id="rId274" Type="http://schemas.openxmlformats.org/officeDocument/2006/relationships/customXml" Target="../ink/ink1716.xml"/><Relationship Id="rId295" Type="http://schemas.openxmlformats.org/officeDocument/2006/relationships/image" Target="../media/image1697.png"/><Relationship Id="rId309" Type="http://schemas.openxmlformats.org/officeDocument/2006/relationships/image" Target="../media/image1704.png"/><Relationship Id="rId460" Type="http://schemas.openxmlformats.org/officeDocument/2006/relationships/customXml" Target="../ink/ink1809.xml"/><Relationship Id="rId27" Type="http://schemas.openxmlformats.org/officeDocument/2006/relationships/image" Target="../media/image1569.png"/><Relationship Id="rId48" Type="http://schemas.openxmlformats.org/officeDocument/2006/relationships/customXml" Target="../ink/ink1602.xml"/><Relationship Id="rId69" Type="http://schemas.openxmlformats.org/officeDocument/2006/relationships/image" Target="../media/image1590.png"/><Relationship Id="rId113" Type="http://schemas.openxmlformats.org/officeDocument/2006/relationships/customXml" Target="../ink/ink1635.xml"/><Relationship Id="rId134" Type="http://schemas.openxmlformats.org/officeDocument/2006/relationships/image" Target="../media/image1619.png"/><Relationship Id="rId320" Type="http://schemas.openxmlformats.org/officeDocument/2006/relationships/customXml" Target="../ink/ink1739.xml"/><Relationship Id="rId80" Type="http://schemas.openxmlformats.org/officeDocument/2006/relationships/image" Target="../media/image1595.png"/><Relationship Id="rId155" Type="http://schemas.openxmlformats.org/officeDocument/2006/relationships/customXml" Target="../ink/ink1656.xml"/><Relationship Id="rId176" Type="http://schemas.openxmlformats.org/officeDocument/2006/relationships/image" Target="../media/image1638.png"/><Relationship Id="rId197" Type="http://schemas.openxmlformats.org/officeDocument/2006/relationships/customXml" Target="../ink/ink1677.xml"/><Relationship Id="rId341" Type="http://schemas.openxmlformats.org/officeDocument/2006/relationships/image" Target="../media/image1720.png"/><Relationship Id="rId362" Type="http://schemas.openxmlformats.org/officeDocument/2006/relationships/customXml" Target="../ink/ink1760.xml"/><Relationship Id="rId383" Type="http://schemas.openxmlformats.org/officeDocument/2006/relationships/image" Target="../media/image1741.png"/><Relationship Id="rId418" Type="http://schemas.openxmlformats.org/officeDocument/2006/relationships/customXml" Target="../ink/ink1788.xml"/><Relationship Id="rId439" Type="http://schemas.openxmlformats.org/officeDocument/2006/relationships/image" Target="../media/image1769.png"/><Relationship Id="rId201" Type="http://schemas.openxmlformats.org/officeDocument/2006/relationships/image" Target="../media/image1650.png"/><Relationship Id="rId222" Type="http://schemas.openxmlformats.org/officeDocument/2006/relationships/customXml" Target="../ink/ink1690.xml"/><Relationship Id="rId243" Type="http://schemas.openxmlformats.org/officeDocument/2006/relationships/image" Target="../media/image1671.png"/><Relationship Id="rId264" Type="http://schemas.openxmlformats.org/officeDocument/2006/relationships/customXml" Target="../ink/ink1711.xml"/><Relationship Id="rId285" Type="http://schemas.openxmlformats.org/officeDocument/2006/relationships/image" Target="../media/image1692.png"/><Relationship Id="rId450" Type="http://schemas.openxmlformats.org/officeDocument/2006/relationships/customXml" Target="../ink/ink1804.xml"/><Relationship Id="rId17" Type="http://schemas.openxmlformats.org/officeDocument/2006/relationships/image" Target="../media/image1564.png"/><Relationship Id="rId38" Type="http://schemas.openxmlformats.org/officeDocument/2006/relationships/customXml" Target="../ink/ink1597.xml"/><Relationship Id="rId59" Type="http://schemas.openxmlformats.org/officeDocument/2006/relationships/image" Target="../media/image1585.png"/><Relationship Id="rId103" Type="http://schemas.openxmlformats.org/officeDocument/2006/relationships/customXml" Target="../ink/ink1630.xml"/><Relationship Id="rId124" Type="http://schemas.openxmlformats.org/officeDocument/2006/relationships/image" Target="../media/image1615.png"/><Relationship Id="rId310" Type="http://schemas.openxmlformats.org/officeDocument/2006/relationships/customXml" Target="../ink/ink1734.xml"/><Relationship Id="rId70" Type="http://schemas.openxmlformats.org/officeDocument/2006/relationships/customXml" Target="../ink/ink1613.xml"/><Relationship Id="rId91" Type="http://schemas.openxmlformats.org/officeDocument/2006/relationships/customXml" Target="../ink/ink1624.xml"/><Relationship Id="rId145" Type="http://schemas.openxmlformats.org/officeDocument/2006/relationships/customXml" Target="../ink/ink1651.xml"/><Relationship Id="rId166" Type="http://schemas.openxmlformats.org/officeDocument/2006/relationships/image" Target="../media/image1634.png"/><Relationship Id="rId187" Type="http://schemas.openxmlformats.org/officeDocument/2006/relationships/customXml" Target="../ink/ink1672.xml"/><Relationship Id="rId331" Type="http://schemas.openxmlformats.org/officeDocument/2006/relationships/image" Target="../media/image1715.png"/><Relationship Id="rId352" Type="http://schemas.openxmlformats.org/officeDocument/2006/relationships/customXml" Target="../ink/ink1755.xml"/><Relationship Id="rId373" Type="http://schemas.openxmlformats.org/officeDocument/2006/relationships/image" Target="../media/image1736.png"/><Relationship Id="rId394" Type="http://schemas.openxmlformats.org/officeDocument/2006/relationships/customXml" Target="../ink/ink1776.xml"/><Relationship Id="rId408" Type="http://schemas.openxmlformats.org/officeDocument/2006/relationships/customXml" Target="../ink/ink1783.xml"/><Relationship Id="rId429" Type="http://schemas.openxmlformats.org/officeDocument/2006/relationships/image" Target="../media/image176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85.xml"/><Relationship Id="rId233" Type="http://schemas.openxmlformats.org/officeDocument/2006/relationships/image" Target="../media/image1666.png"/><Relationship Id="rId254" Type="http://schemas.openxmlformats.org/officeDocument/2006/relationships/customXml" Target="../ink/ink1706.xml"/><Relationship Id="rId440" Type="http://schemas.openxmlformats.org/officeDocument/2006/relationships/customXml" Target="../ink/ink1799.xml"/><Relationship Id="rId28" Type="http://schemas.openxmlformats.org/officeDocument/2006/relationships/customXml" Target="../ink/ink1592.xml"/><Relationship Id="rId49" Type="http://schemas.openxmlformats.org/officeDocument/2006/relationships/image" Target="../media/image1580.png"/><Relationship Id="rId114" Type="http://schemas.openxmlformats.org/officeDocument/2006/relationships/image" Target="../media/image1610.png"/><Relationship Id="rId275" Type="http://schemas.openxmlformats.org/officeDocument/2006/relationships/image" Target="../media/image1687.png"/><Relationship Id="rId296" Type="http://schemas.openxmlformats.org/officeDocument/2006/relationships/customXml" Target="../ink/ink1727.xml"/><Relationship Id="rId300" Type="http://schemas.openxmlformats.org/officeDocument/2006/relationships/customXml" Target="../ink/ink1729.xml"/><Relationship Id="rId461" Type="http://schemas.openxmlformats.org/officeDocument/2006/relationships/image" Target="../media/image1780.png"/><Relationship Id="rId60" Type="http://schemas.openxmlformats.org/officeDocument/2006/relationships/customXml" Target="../ink/ink1608.xml"/><Relationship Id="rId81" Type="http://schemas.openxmlformats.org/officeDocument/2006/relationships/customXml" Target="../ink/ink1619.xml"/><Relationship Id="rId135" Type="http://schemas.openxmlformats.org/officeDocument/2006/relationships/customXml" Target="../ink/ink1646.xml"/><Relationship Id="rId156" Type="http://schemas.openxmlformats.org/officeDocument/2006/relationships/image" Target="../media/image1630.png"/><Relationship Id="rId177" Type="http://schemas.openxmlformats.org/officeDocument/2006/relationships/customXml" Target="../ink/ink1667.xml"/><Relationship Id="rId198" Type="http://schemas.openxmlformats.org/officeDocument/2006/relationships/image" Target="../media/image1649.png"/><Relationship Id="rId321" Type="http://schemas.openxmlformats.org/officeDocument/2006/relationships/image" Target="../media/image1710.png"/><Relationship Id="rId342" Type="http://schemas.openxmlformats.org/officeDocument/2006/relationships/customXml" Target="../ink/ink1750.xml"/><Relationship Id="rId363" Type="http://schemas.openxmlformats.org/officeDocument/2006/relationships/image" Target="../media/image1731.png"/><Relationship Id="rId384" Type="http://schemas.openxmlformats.org/officeDocument/2006/relationships/customXml" Target="../ink/ink1771.xml"/><Relationship Id="rId419" Type="http://schemas.openxmlformats.org/officeDocument/2006/relationships/image" Target="../media/image1759.png"/><Relationship Id="rId202" Type="http://schemas.openxmlformats.org/officeDocument/2006/relationships/customXml" Target="../ink/ink1680.xml"/><Relationship Id="rId223" Type="http://schemas.openxmlformats.org/officeDocument/2006/relationships/image" Target="../media/image1661.png"/><Relationship Id="rId244" Type="http://schemas.openxmlformats.org/officeDocument/2006/relationships/customXml" Target="../ink/ink1701.xml"/><Relationship Id="rId430" Type="http://schemas.openxmlformats.org/officeDocument/2006/relationships/customXml" Target="../ink/ink1794.xml"/><Relationship Id="rId18" Type="http://schemas.openxmlformats.org/officeDocument/2006/relationships/customXml" Target="../ink/ink1587.xml"/><Relationship Id="rId39" Type="http://schemas.openxmlformats.org/officeDocument/2006/relationships/image" Target="../media/image1575.png"/><Relationship Id="rId265" Type="http://schemas.openxmlformats.org/officeDocument/2006/relationships/image" Target="../media/image1682.png"/><Relationship Id="rId286" Type="http://schemas.openxmlformats.org/officeDocument/2006/relationships/customXml" Target="../ink/ink1722.xml"/><Relationship Id="rId451" Type="http://schemas.openxmlformats.org/officeDocument/2006/relationships/image" Target="../media/image1775.png"/><Relationship Id="rId50" Type="http://schemas.openxmlformats.org/officeDocument/2006/relationships/customXml" Target="../ink/ink1603.xml"/><Relationship Id="rId104" Type="http://schemas.openxmlformats.org/officeDocument/2006/relationships/image" Target="../media/image1605.png"/><Relationship Id="rId125" Type="http://schemas.openxmlformats.org/officeDocument/2006/relationships/customXml" Target="../ink/ink1641.xml"/><Relationship Id="rId146" Type="http://schemas.openxmlformats.org/officeDocument/2006/relationships/image" Target="../media/image1625.png"/><Relationship Id="rId167" Type="http://schemas.openxmlformats.org/officeDocument/2006/relationships/customXml" Target="../ink/ink1662.xml"/><Relationship Id="rId188" Type="http://schemas.openxmlformats.org/officeDocument/2006/relationships/image" Target="../media/image1644.png"/><Relationship Id="rId311" Type="http://schemas.openxmlformats.org/officeDocument/2006/relationships/image" Target="../media/image1705.png"/><Relationship Id="rId332" Type="http://schemas.openxmlformats.org/officeDocument/2006/relationships/customXml" Target="../ink/ink1745.xml"/><Relationship Id="rId353" Type="http://schemas.openxmlformats.org/officeDocument/2006/relationships/image" Target="../media/image1726.png"/><Relationship Id="rId374" Type="http://schemas.openxmlformats.org/officeDocument/2006/relationships/customXml" Target="../ink/ink1766.xml"/><Relationship Id="rId395" Type="http://schemas.openxmlformats.org/officeDocument/2006/relationships/image" Target="../media/image1747.png"/><Relationship Id="rId409" Type="http://schemas.openxmlformats.org/officeDocument/2006/relationships/image" Target="../media/image1754.png"/><Relationship Id="rId71" Type="http://schemas.openxmlformats.org/officeDocument/2006/relationships/image" Target="../media/image1591.png"/><Relationship Id="rId92" Type="http://schemas.openxmlformats.org/officeDocument/2006/relationships/image" Target="../media/image1601.png"/><Relationship Id="rId213" Type="http://schemas.openxmlformats.org/officeDocument/2006/relationships/image" Target="../media/image1656.png"/><Relationship Id="rId234" Type="http://schemas.openxmlformats.org/officeDocument/2006/relationships/customXml" Target="../ink/ink1696.xml"/><Relationship Id="rId420" Type="http://schemas.openxmlformats.org/officeDocument/2006/relationships/customXml" Target="../ink/ink1789.xml"/><Relationship Id="rId2" Type="http://schemas.openxmlformats.org/officeDocument/2006/relationships/customXml" Target="../ink/ink1579.xml"/><Relationship Id="rId29" Type="http://schemas.openxmlformats.org/officeDocument/2006/relationships/image" Target="../media/image1570.png"/><Relationship Id="rId255" Type="http://schemas.openxmlformats.org/officeDocument/2006/relationships/image" Target="../media/image1677.png"/><Relationship Id="rId276" Type="http://schemas.openxmlformats.org/officeDocument/2006/relationships/customXml" Target="../ink/ink1717.xml"/><Relationship Id="rId297" Type="http://schemas.openxmlformats.org/officeDocument/2006/relationships/image" Target="../media/image1698.png"/><Relationship Id="rId441" Type="http://schemas.openxmlformats.org/officeDocument/2006/relationships/image" Target="../media/image1770.png"/><Relationship Id="rId462" Type="http://schemas.openxmlformats.org/officeDocument/2006/relationships/customXml" Target="../ink/ink1810.xml"/><Relationship Id="rId40" Type="http://schemas.openxmlformats.org/officeDocument/2006/relationships/customXml" Target="../ink/ink1598.xml"/><Relationship Id="rId115" Type="http://schemas.openxmlformats.org/officeDocument/2006/relationships/customXml" Target="../ink/ink1636.xml"/><Relationship Id="rId136" Type="http://schemas.openxmlformats.org/officeDocument/2006/relationships/image" Target="../media/image1620.png"/><Relationship Id="rId157" Type="http://schemas.openxmlformats.org/officeDocument/2006/relationships/customXml" Target="../ink/ink1657.xml"/><Relationship Id="rId178" Type="http://schemas.openxmlformats.org/officeDocument/2006/relationships/image" Target="../media/image1639.png"/><Relationship Id="rId301" Type="http://schemas.openxmlformats.org/officeDocument/2006/relationships/image" Target="../media/image1700.png"/><Relationship Id="rId322" Type="http://schemas.openxmlformats.org/officeDocument/2006/relationships/customXml" Target="../ink/ink1740.xml"/><Relationship Id="rId343" Type="http://schemas.openxmlformats.org/officeDocument/2006/relationships/image" Target="../media/image1721.png"/><Relationship Id="rId364" Type="http://schemas.openxmlformats.org/officeDocument/2006/relationships/customXml" Target="../ink/ink1761.xml"/><Relationship Id="rId61" Type="http://schemas.openxmlformats.org/officeDocument/2006/relationships/image" Target="../media/image1586.png"/><Relationship Id="rId82" Type="http://schemas.openxmlformats.org/officeDocument/2006/relationships/image" Target="../media/image1596.png"/><Relationship Id="rId199" Type="http://schemas.openxmlformats.org/officeDocument/2006/relationships/customXml" Target="../ink/ink1678.xml"/><Relationship Id="rId203" Type="http://schemas.openxmlformats.org/officeDocument/2006/relationships/image" Target="../media/image1651.png"/><Relationship Id="rId385" Type="http://schemas.openxmlformats.org/officeDocument/2006/relationships/image" Target="../media/image1742.png"/><Relationship Id="rId19" Type="http://schemas.openxmlformats.org/officeDocument/2006/relationships/image" Target="../media/image1565.png"/><Relationship Id="rId224" Type="http://schemas.openxmlformats.org/officeDocument/2006/relationships/customXml" Target="../ink/ink1691.xml"/><Relationship Id="rId245" Type="http://schemas.openxmlformats.org/officeDocument/2006/relationships/image" Target="../media/image1672.png"/><Relationship Id="rId266" Type="http://schemas.openxmlformats.org/officeDocument/2006/relationships/customXml" Target="../ink/ink1712.xml"/><Relationship Id="rId287" Type="http://schemas.openxmlformats.org/officeDocument/2006/relationships/image" Target="../media/image1693.png"/><Relationship Id="rId410" Type="http://schemas.openxmlformats.org/officeDocument/2006/relationships/customXml" Target="../ink/ink1784.xml"/><Relationship Id="rId431" Type="http://schemas.openxmlformats.org/officeDocument/2006/relationships/image" Target="../media/image1765.png"/><Relationship Id="rId452" Type="http://schemas.openxmlformats.org/officeDocument/2006/relationships/customXml" Target="../ink/ink1805.xml"/><Relationship Id="rId30" Type="http://schemas.openxmlformats.org/officeDocument/2006/relationships/customXml" Target="../ink/ink1593.xml"/><Relationship Id="rId105" Type="http://schemas.openxmlformats.org/officeDocument/2006/relationships/customXml" Target="../ink/ink1631.xml"/><Relationship Id="rId126" Type="http://schemas.openxmlformats.org/officeDocument/2006/relationships/image" Target="../media/image1616.png"/><Relationship Id="rId147" Type="http://schemas.openxmlformats.org/officeDocument/2006/relationships/customXml" Target="../ink/ink1652.xml"/><Relationship Id="rId168" Type="http://schemas.openxmlformats.org/officeDocument/2006/relationships/image" Target="../media/image1635.png"/><Relationship Id="rId312" Type="http://schemas.openxmlformats.org/officeDocument/2006/relationships/customXml" Target="../ink/ink1735.xml"/><Relationship Id="rId333" Type="http://schemas.openxmlformats.org/officeDocument/2006/relationships/image" Target="../media/image1716.png"/><Relationship Id="rId354" Type="http://schemas.openxmlformats.org/officeDocument/2006/relationships/customXml" Target="../ink/ink1756.xml"/><Relationship Id="rId51" Type="http://schemas.openxmlformats.org/officeDocument/2006/relationships/image" Target="../media/image1581.png"/><Relationship Id="rId72" Type="http://schemas.openxmlformats.org/officeDocument/2006/relationships/customXml" Target="../ink/ink1614.xml"/><Relationship Id="rId93" Type="http://schemas.openxmlformats.org/officeDocument/2006/relationships/customXml" Target="../ink/ink1625.xml"/><Relationship Id="rId189" Type="http://schemas.openxmlformats.org/officeDocument/2006/relationships/customXml" Target="../ink/ink1673.xml"/><Relationship Id="rId375" Type="http://schemas.openxmlformats.org/officeDocument/2006/relationships/image" Target="../media/image1737.png"/><Relationship Id="rId396" Type="http://schemas.openxmlformats.org/officeDocument/2006/relationships/customXml" Target="../ink/ink1777.xml"/><Relationship Id="rId3" Type="http://schemas.openxmlformats.org/officeDocument/2006/relationships/image" Target="../media/image1557.png"/><Relationship Id="rId214" Type="http://schemas.openxmlformats.org/officeDocument/2006/relationships/customXml" Target="../ink/ink1686.xml"/><Relationship Id="rId235" Type="http://schemas.openxmlformats.org/officeDocument/2006/relationships/image" Target="../media/image1667.png"/><Relationship Id="rId256" Type="http://schemas.openxmlformats.org/officeDocument/2006/relationships/customXml" Target="../ink/ink1707.xml"/><Relationship Id="rId277" Type="http://schemas.openxmlformats.org/officeDocument/2006/relationships/image" Target="../media/image1688.png"/><Relationship Id="rId298" Type="http://schemas.openxmlformats.org/officeDocument/2006/relationships/customXml" Target="../ink/ink1728.xml"/><Relationship Id="rId400" Type="http://schemas.openxmlformats.org/officeDocument/2006/relationships/customXml" Target="../ink/ink1779.xml"/><Relationship Id="rId421" Type="http://schemas.openxmlformats.org/officeDocument/2006/relationships/image" Target="../media/image1760.png"/><Relationship Id="rId442" Type="http://schemas.openxmlformats.org/officeDocument/2006/relationships/customXml" Target="../ink/ink1800.xml"/><Relationship Id="rId463" Type="http://schemas.openxmlformats.org/officeDocument/2006/relationships/image" Target="../media/image1781.png"/><Relationship Id="rId116" Type="http://schemas.openxmlformats.org/officeDocument/2006/relationships/image" Target="../media/image1611.png"/><Relationship Id="rId137" Type="http://schemas.openxmlformats.org/officeDocument/2006/relationships/customXml" Target="../ink/ink1647.xml"/><Relationship Id="rId158" Type="http://schemas.openxmlformats.org/officeDocument/2006/relationships/image" Target="../media/image1631.png"/><Relationship Id="rId302" Type="http://schemas.openxmlformats.org/officeDocument/2006/relationships/customXml" Target="../ink/ink1730.xml"/><Relationship Id="rId323" Type="http://schemas.openxmlformats.org/officeDocument/2006/relationships/image" Target="../media/image1711.png"/><Relationship Id="rId344" Type="http://schemas.openxmlformats.org/officeDocument/2006/relationships/customXml" Target="../ink/ink1751.xml"/><Relationship Id="rId20" Type="http://schemas.openxmlformats.org/officeDocument/2006/relationships/customXml" Target="../ink/ink1588.xml"/><Relationship Id="rId41" Type="http://schemas.openxmlformats.org/officeDocument/2006/relationships/image" Target="../media/image1576.png"/><Relationship Id="rId62" Type="http://schemas.openxmlformats.org/officeDocument/2006/relationships/customXml" Target="../ink/ink1609.xml"/><Relationship Id="rId83" Type="http://schemas.openxmlformats.org/officeDocument/2006/relationships/customXml" Target="../ink/ink1620.xml"/><Relationship Id="rId179" Type="http://schemas.openxmlformats.org/officeDocument/2006/relationships/customXml" Target="../ink/ink1668.xml"/><Relationship Id="rId365" Type="http://schemas.openxmlformats.org/officeDocument/2006/relationships/image" Target="../media/image1732.png"/><Relationship Id="rId386" Type="http://schemas.openxmlformats.org/officeDocument/2006/relationships/customXml" Target="../ink/ink1772.xml"/><Relationship Id="rId190" Type="http://schemas.openxmlformats.org/officeDocument/2006/relationships/image" Target="../media/image1645.png"/><Relationship Id="rId204" Type="http://schemas.openxmlformats.org/officeDocument/2006/relationships/customXml" Target="../ink/ink1681.xml"/><Relationship Id="rId225" Type="http://schemas.openxmlformats.org/officeDocument/2006/relationships/image" Target="../media/image1662.png"/><Relationship Id="rId246" Type="http://schemas.openxmlformats.org/officeDocument/2006/relationships/customXml" Target="../ink/ink1702.xml"/><Relationship Id="rId267" Type="http://schemas.openxmlformats.org/officeDocument/2006/relationships/image" Target="../media/image1683.png"/><Relationship Id="rId288" Type="http://schemas.openxmlformats.org/officeDocument/2006/relationships/customXml" Target="../ink/ink1723.xml"/><Relationship Id="rId411" Type="http://schemas.openxmlformats.org/officeDocument/2006/relationships/image" Target="../media/image1755.png"/><Relationship Id="rId432" Type="http://schemas.openxmlformats.org/officeDocument/2006/relationships/customXml" Target="../ink/ink1795.xml"/><Relationship Id="rId453" Type="http://schemas.openxmlformats.org/officeDocument/2006/relationships/image" Target="../media/image1776.png"/><Relationship Id="rId106" Type="http://schemas.openxmlformats.org/officeDocument/2006/relationships/image" Target="../media/image1606.png"/><Relationship Id="rId127" Type="http://schemas.openxmlformats.org/officeDocument/2006/relationships/customXml" Target="../ink/ink1642.xml"/><Relationship Id="rId313" Type="http://schemas.openxmlformats.org/officeDocument/2006/relationships/image" Target="../media/image1706.png"/><Relationship Id="rId10" Type="http://schemas.openxmlformats.org/officeDocument/2006/relationships/customXml" Target="../ink/ink1583.xml"/><Relationship Id="rId31" Type="http://schemas.openxmlformats.org/officeDocument/2006/relationships/image" Target="../media/image1571.png"/><Relationship Id="rId52" Type="http://schemas.openxmlformats.org/officeDocument/2006/relationships/customXml" Target="../ink/ink1604.xml"/><Relationship Id="rId73" Type="http://schemas.openxmlformats.org/officeDocument/2006/relationships/image" Target="../media/image1592.png"/><Relationship Id="rId94" Type="http://schemas.openxmlformats.org/officeDocument/2006/relationships/image" Target="../media/image1602.png"/><Relationship Id="rId148" Type="http://schemas.openxmlformats.org/officeDocument/2006/relationships/image" Target="../media/image1626.png"/><Relationship Id="rId169" Type="http://schemas.openxmlformats.org/officeDocument/2006/relationships/customXml" Target="../ink/ink1663.xml"/><Relationship Id="rId334" Type="http://schemas.openxmlformats.org/officeDocument/2006/relationships/customXml" Target="../ink/ink1746.xml"/><Relationship Id="rId355" Type="http://schemas.openxmlformats.org/officeDocument/2006/relationships/image" Target="../media/image1727.png"/><Relationship Id="rId376" Type="http://schemas.openxmlformats.org/officeDocument/2006/relationships/customXml" Target="../ink/ink1767.xml"/><Relationship Id="rId397" Type="http://schemas.openxmlformats.org/officeDocument/2006/relationships/image" Target="../media/image1748.png"/><Relationship Id="rId4" Type="http://schemas.openxmlformats.org/officeDocument/2006/relationships/customXml" Target="../ink/ink1580.xml"/><Relationship Id="rId180" Type="http://schemas.openxmlformats.org/officeDocument/2006/relationships/image" Target="../media/image1640.png"/><Relationship Id="rId215" Type="http://schemas.openxmlformats.org/officeDocument/2006/relationships/image" Target="../media/image1657.png"/><Relationship Id="rId236" Type="http://schemas.openxmlformats.org/officeDocument/2006/relationships/customXml" Target="../ink/ink1697.xml"/><Relationship Id="rId257" Type="http://schemas.openxmlformats.org/officeDocument/2006/relationships/image" Target="../media/image1678.png"/><Relationship Id="rId278" Type="http://schemas.openxmlformats.org/officeDocument/2006/relationships/customXml" Target="../ink/ink1718.xml"/><Relationship Id="rId401" Type="http://schemas.openxmlformats.org/officeDocument/2006/relationships/image" Target="../media/image1750.png"/><Relationship Id="rId422" Type="http://schemas.openxmlformats.org/officeDocument/2006/relationships/customXml" Target="../ink/ink1790.xml"/><Relationship Id="rId443" Type="http://schemas.openxmlformats.org/officeDocument/2006/relationships/image" Target="../media/image1771.png"/><Relationship Id="rId464" Type="http://schemas.openxmlformats.org/officeDocument/2006/relationships/customXml" Target="../ink/ink1811.xml"/><Relationship Id="rId303" Type="http://schemas.openxmlformats.org/officeDocument/2006/relationships/image" Target="../media/image1701.png"/><Relationship Id="rId42" Type="http://schemas.openxmlformats.org/officeDocument/2006/relationships/customXml" Target="../ink/ink1599.xml"/><Relationship Id="rId84" Type="http://schemas.openxmlformats.org/officeDocument/2006/relationships/image" Target="../media/image1597.png"/><Relationship Id="rId138" Type="http://schemas.openxmlformats.org/officeDocument/2006/relationships/image" Target="../media/image1621.png"/><Relationship Id="rId345" Type="http://schemas.openxmlformats.org/officeDocument/2006/relationships/image" Target="../media/image1722.png"/><Relationship Id="rId387" Type="http://schemas.openxmlformats.org/officeDocument/2006/relationships/image" Target="../media/image1743.png"/><Relationship Id="rId191" Type="http://schemas.openxmlformats.org/officeDocument/2006/relationships/customXml" Target="../ink/ink1674.xml"/><Relationship Id="rId205" Type="http://schemas.openxmlformats.org/officeDocument/2006/relationships/image" Target="../media/image1652.png"/><Relationship Id="rId247" Type="http://schemas.openxmlformats.org/officeDocument/2006/relationships/image" Target="../media/image1673.png"/><Relationship Id="rId412" Type="http://schemas.openxmlformats.org/officeDocument/2006/relationships/customXml" Target="../ink/ink1785.xml"/><Relationship Id="rId107" Type="http://schemas.openxmlformats.org/officeDocument/2006/relationships/customXml" Target="../ink/ink1632.xml"/><Relationship Id="rId289" Type="http://schemas.openxmlformats.org/officeDocument/2006/relationships/image" Target="../media/image1694.png"/><Relationship Id="rId454" Type="http://schemas.openxmlformats.org/officeDocument/2006/relationships/customXml" Target="../ink/ink1806.xml"/><Relationship Id="rId11" Type="http://schemas.openxmlformats.org/officeDocument/2006/relationships/image" Target="../media/image1561.png"/><Relationship Id="rId53" Type="http://schemas.openxmlformats.org/officeDocument/2006/relationships/image" Target="../media/image1582.png"/><Relationship Id="rId149" Type="http://schemas.openxmlformats.org/officeDocument/2006/relationships/customXml" Target="../ink/ink1653.xml"/><Relationship Id="rId314" Type="http://schemas.openxmlformats.org/officeDocument/2006/relationships/customXml" Target="../ink/ink1736.xml"/><Relationship Id="rId356" Type="http://schemas.openxmlformats.org/officeDocument/2006/relationships/customXml" Target="../ink/ink1757.xml"/><Relationship Id="rId398" Type="http://schemas.openxmlformats.org/officeDocument/2006/relationships/customXml" Target="../ink/ink1778.xml"/><Relationship Id="rId95" Type="http://schemas.openxmlformats.org/officeDocument/2006/relationships/customXml" Target="../ink/ink1626.xml"/><Relationship Id="rId160" Type="http://schemas.openxmlformats.org/officeDocument/2006/relationships/image" Target="../media/image776.png"/><Relationship Id="rId216" Type="http://schemas.openxmlformats.org/officeDocument/2006/relationships/customXml" Target="../ink/ink1687.xml"/><Relationship Id="rId423" Type="http://schemas.openxmlformats.org/officeDocument/2006/relationships/image" Target="../media/image1761.png"/><Relationship Id="rId258" Type="http://schemas.openxmlformats.org/officeDocument/2006/relationships/customXml" Target="../ink/ink1708.xml"/><Relationship Id="rId465" Type="http://schemas.openxmlformats.org/officeDocument/2006/relationships/image" Target="../media/image1782.png"/><Relationship Id="rId22" Type="http://schemas.openxmlformats.org/officeDocument/2006/relationships/customXml" Target="../ink/ink1589.xml"/><Relationship Id="rId64" Type="http://schemas.openxmlformats.org/officeDocument/2006/relationships/customXml" Target="../ink/ink1610.xml"/><Relationship Id="rId118" Type="http://schemas.openxmlformats.org/officeDocument/2006/relationships/image" Target="../media/image1612.png"/><Relationship Id="rId325" Type="http://schemas.openxmlformats.org/officeDocument/2006/relationships/image" Target="../media/image1712.png"/><Relationship Id="rId367" Type="http://schemas.openxmlformats.org/officeDocument/2006/relationships/image" Target="../media/image1733.png"/><Relationship Id="rId171" Type="http://schemas.openxmlformats.org/officeDocument/2006/relationships/customXml" Target="../ink/ink1664.xml"/><Relationship Id="rId227" Type="http://schemas.openxmlformats.org/officeDocument/2006/relationships/image" Target="../media/image1663.png"/><Relationship Id="rId269" Type="http://schemas.openxmlformats.org/officeDocument/2006/relationships/image" Target="../media/image1684.png"/><Relationship Id="rId434" Type="http://schemas.openxmlformats.org/officeDocument/2006/relationships/customXml" Target="../ink/ink1796.xml"/><Relationship Id="rId33" Type="http://schemas.openxmlformats.org/officeDocument/2006/relationships/image" Target="../media/image1572.png"/><Relationship Id="rId129" Type="http://schemas.openxmlformats.org/officeDocument/2006/relationships/customXml" Target="../ink/ink1643.xml"/><Relationship Id="rId280" Type="http://schemas.openxmlformats.org/officeDocument/2006/relationships/customXml" Target="../ink/ink1719.xml"/><Relationship Id="rId336" Type="http://schemas.openxmlformats.org/officeDocument/2006/relationships/customXml" Target="../ink/ink1747.xml"/><Relationship Id="rId75" Type="http://schemas.openxmlformats.org/officeDocument/2006/relationships/image" Target="../media/image1593.png"/><Relationship Id="rId140" Type="http://schemas.openxmlformats.org/officeDocument/2006/relationships/image" Target="../media/image1622.png"/><Relationship Id="rId182" Type="http://schemas.openxmlformats.org/officeDocument/2006/relationships/image" Target="../media/image1641.png"/><Relationship Id="rId378" Type="http://schemas.openxmlformats.org/officeDocument/2006/relationships/customXml" Target="../ink/ink1768.xml"/><Relationship Id="rId403" Type="http://schemas.openxmlformats.org/officeDocument/2006/relationships/image" Target="../media/image1751.png"/><Relationship Id="rId6" Type="http://schemas.openxmlformats.org/officeDocument/2006/relationships/customXml" Target="../ink/ink1581.xml"/><Relationship Id="rId238" Type="http://schemas.openxmlformats.org/officeDocument/2006/relationships/customXml" Target="../ink/ink1698.xml"/><Relationship Id="rId445" Type="http://schemas.openxmlformats.org/officeDocument/2006/relationships/image" Target="../media/image1772.png"/><Relationship Id="rId291" Type="http://schemas.openxmlformats.org/officeDocument/2006/relationships/image" Target="../media/image1695.png"/><Relationship Id="rId305" Type="http://schemas.openxmlformats.org/officeDocument/2006/relationships/image" Target="../media/image1702.png"/><Relationship Id="rId347" Type="http://schemas.openxmlformats.org/officeDocument/2006/relationships/image" Target="../media/image1723.png"/><Relationship Id="rId44" Type="http://schemas.openxmlformats.org/officeDocument/2006/relationships/customXml" Target="../ink/ink1600.xml"/><Relationship Id="rId86" Type="http://schemas.openxmlformats.org/officeDocument/2006/relationships/image" Target="../media/image1598.png"/><Relationship Id="rId151" Type="http://schemas.openxmlformats.org/officeDocument/2006/relationships/customXml" Target="../ink/ink1654.xml"/><Relationship Id="rId389" Type="http://schemas.openxmlformats.org/officeDocument/2006/relationships/image" Target="../media/image17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9" Type="http://schemas.openxmlformats.org/officeDocument/2006/relationships/image" Target="../media/image1785.png"/><Relationship Id="rId2" Type="http://schemas.openxmlformats.org/officeDocument/2006/relationships/customXml" Target="../ink/ink1814.xml"/><Relationship Id="rId1" Type="http://schemas.openxmlformats.org/officeDocument/2006/relationships/slideLayout" Target="../slideLayouts/slideLayout7.xml"/><Relationship Id="rId58" Type="http://schemas.openxmlformats.org/officeDocument/2006/relationships/customXml" Target="../ink/ink1815.xml"/><Relationship Id="rId57" Type="http://schemas.openxmlformats.org/officeDocument/2006/relationships/image" Target="../media/image11840.png"/><Relationship Id="rId61" Type="http://schemas.openxmlformats.org/officeDocument/2006/relationships/image" Target="../media/image1786.png"/><Relationship Id="rId60" Type="http://schemas.openxmlformats.org/officeDocument/2006/relationships/customXml" Target="../ink/ink1816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75.xml"/><Relationship Id="rId299" Type="http://schemas.openxmlformats.org/officeDocument/2006/relationships/customXml" Target="../ink/ink1966.xml"/><Relationship Id="rId303" Type="http://schemas.openxmlformats.org/officeDocument/2006/relationships/customXml" Target="../ink/ink1968.xml"/><Relationship Id="rId21" Type="http://schemas.openxmlformats.org/officeDocument/2006/relationships/image" Target="../media/image1796.png"/><Relationship Id="rId42" Type="http://schemas.openxmlformats.org/officeDocument/2006/relationships/image" Target="../media/image1806.png"/><Relationship Id="rId63" Type="http://schemas.openxmlformats.org/officeDocument/2006/relationships/customXml" Target="../ink/ink1848.xml"/><Relationship Id="rId84" Type="http://schemas.openxmlformats.org/officeDocument/2006/relationships/image" Target="../media/image1827.png"/><Relationship Id="rId138" Type="http://schemas.openxmlformats.org/officeDocument/2006/relationships/image" Target="../media/image1854.png"/><Relationship Id="rId159" Type="http://schemas.openxmlformats.org/officeDocument/2006/relationships/customXml" Target="../ink/ink1896.xml"/><Relationship Id="rId170" Type="http://schemas.openxmlformats.org/officeDocument/2006/relationships/image" Target="../media/image1870.png"/><Relationship Id="rId191" Type="http://schemas.openxmlformats.org/officeDocument/2006/relationships/customXml" Target="../ink/ink1912.xml"/><Relationship Id="rId205" Type="http://schemas.openxmlformats.org/officeDocument/2006/relationships/customXml" Target="../ink/ink1919.xml"/><Relationship Id="rId226" Type="http://schemas.openxmlformats.org/officeDocument/2006/relationships/image" Target="../media/image1898.png"/><Relationship Id="rId247" Type="http://schemas.openxmlformats.org/officeDocument/2006/relationships/customXml" Target="../ink/ink1940.xml"/><Relationship Id="rId107" Type="http://schemas.openxmlformats.org/officeDocument/2006/relationships/customXml" Target="../ink/ink1870.xml"/><Relationship Id="rId268" Type="http://schemas.openxmlformats.org/officeDocument/2006/relationships/image" Target="../media/image1918.png"/><Relationship Id="rId289" Type="http://schemas.openxmlformats.org/officeDocument/2006/relationships/customXml" Target="../ink/ink1961.xml"/><Relationship Id="rId11" Type="http://schemas.openxmlformats.org/officeDocument/2006/relationships/image" Target="../media/image1791.png"/><Relationship Id="rId32" Type="http://schemas.openxmlformats.org/officeDocument/2006/relationships/customXml" Target="../ink/ink1832.xml"/><Relationship Id="rId53" Type="http://schemas.openxmlformats.org/officeDocument/2006/relationships/customXml" Target="../ink/ink1843.xml"/><Relationship Id="rId74" Type="http://schemas.openxmlformats.org/officeDocument/2006/relationships/image" Target="../media/image1822.png"/><Relationship Id="rId128" Type="http://schemas.openxmlformats.org/officeDocument/2006/relationships/image" Target="../media/image1849.png"/><Relationship Id="rId149" Type="http://schemas.openxmlformats.org/officeDocument/2006/relationships/customXml" Target="../ink/ink1891.xml"/><Relationship Id="rId5" Type="http://schemas.openxmlformats.org/officeDocument/2006/relationships/image" Target="../media/image1788.png"/><Relationship Id="rId95" Type="http://schemas.openxmlformats.org/officeDocument/2006/relationships/customXml" Target="../ink/ink1864.xml"/><Relationship Id="rId160" Type="http://schemas.openxmlformats.org/officeDocument/2006/relationships/image" Target="../media/image1865.png"/><Relationship Id="rId181" Type="http://schemas.openxmlformats.org/officeDocument/2006/relationships/customXml" Target="../ink/ink1907.xml"/><Relationship Id="rId216" Type="http://schemas.openxmlformats.org/officeDocument/2006/relationships/image" Target="../media/image1893.png"/><Relationship Id="rId237" Type="http://schemas.openxmlformats.org/officeDocument/2006/relationships/customXml" Target="../ink/ink1935.xml"/><Relationship Id="rId258" Type="http://schemas.openxmlformats.org/officeDocument/2006/relationships/image" Target="../media/image1913.png"/><Relationship Id="rId279" Type="http://schemas.openxmlformats.org/officeDocument/2006/relationships/customXml" Target="../ink/ink1956.xml"/><Relationship Id="rId22" Type="http://schemas.openxmlformats.org/officeDocument/2006/relationships/customXml" Target="../ink/ink1827.xml"/><Relationship Id="rId43" Type="http://schemas.openxmlformats.org/officeDocument/2006/relationships/customXml" Target="../ink/ink1838.xml"/><Relationship Id="rId64" Type="http://schemas.openxmlformats.org/officeDocument/2006/relationships/image" Target="../media/image1817.png"/><Relationship Id="rId118" Type="http://schemas.openxmlformats.org/officeDocument/2006/relationships/image" Target="../media/image1844.png"/><Relationship Id="rId139" Type="http://schemas.openxmlformats.org/officeDocument/2006/relationships/customXml" Target="../ink/ink1886.xml"/><Relationship Id="rId290" Type="http://schemas.openxmlformats.org/officeDocument/2006/relationships/image" Target="../media/image1929.png"/><Relationship Id="rId304" Type="http://schemas.openxmlformats.org/officeDocument/2006/relationships/image" Target="../media/image1936.png"/><Relationship Id="rId85" Type="http://schemas.openxmlformats.org/officeDocument/2006/relationships/customXml" Target="../ink/ink1859.xml"/><Relationship Id="rId150" Type="http://schemas.openxmlformats.org/officeDocument/2006/relationships/image" Target="../media/image1860.png"/><Relationship Id="rId171" Type="http://schemas.openxmlformats.org/officeDocument/2006/relationships/customXml" Target="../ink/ink1902.xml"/><Relationship Id="rId192" Type="http://schemas.openxmlformats.org/officeDocument/2006/relationships/image" Target="../media/image1881.png"/><Relationship Id="rId206" Type="http://schemas.openxmlformats.org/officeDocument/2006/relationships/image" Target="../media/image1888.png"/><Relationship Id="rId227" Type="http://schemas.openxmlformats.org/officeDocument/2006/relationships/customXml" Target="../ink/ink1930.xml"/><Relationship Id="rId248" Type="http://schemas.openxmlformats.org/officeDocument/2006/relationships/image" Target="../media/image1908.png"/><Relationship Id="rId269" Type="http://schemas.openxmlformats.org/officeDocument/2006/relationships/customXml" Target="../ink/ink1951.xml"/><Relationship Id="rId12" Type="http://schemas.openxmlformats.org/officeDocument/2006/relationships/customXml" Target="../ink/ink1822.xml"/><Relationship Id="rId33" Type="http://schemas.openxmlformats.org/officeDocument/2006/relationships/image" Target="../media/image1802.png"/><Relationship Id="rId108" Type="http://schemas.openxmlformats.org/officeDocument/2006/relationships/image" Target="../media/image1839.png"/><Relationship Id="rId129" Type="http://schemas.openxmlformats.org/officeDocument/2006/relationships/customXml" Target="../ink/ink1881.xml"/><Relationship Id="rId280" Type="http://schemas.openxmlformats.org/officeDocument/2006/relationships/image" Target="../media/image1924.png"/><Relationship Id="rId54" Type="http://schemas.openxmlformats.org/officeDocument/2006/relationships/image" Target="../media/image1812.png"/><Relationship Id="rId75" Type="http://schemas.openxmlformats.org/officeDocument/2006/relationships/customXml" Target="../ink/ink1854.xml"/><Relationship Id="rId96" Type="http://schemas.openxmlformats.org/officeDocument/2006/relationships/image" Target="../media/image1833.png"/><Relationship Id="rId140" Type="http://schemas.openxmlformats.org/officeDocument/2006/relationships/image" Target="../media/image1855.png"/><Relationship Id="rId161" Type="http://schemas.openxmlformats.org/officeDocument/2006/relationships/customXml" Target="../ink/ink1897.xml"/><Relationship Id="rId182" Type="http://schemas.openxmlformats.org/officeDocument/2006/relationships/image" Target="../media/image1876.png"/><Relationship Id="rId217" Type="http://schemas.openxmlformats.org/officeDocument/2006/relationships/customXml" Target="../ink/ink1925.xml"/><Relationship Id="rId6" Type="http://schemas.openxmlformats.org/officeDocument/2006/relationships/customXml" Target="../ink/ink1819.xml"/><Relationship Id="rId238" Type="http://schemas.openxmlformats.org/officeDocument/2006/relationships/image" Target="../media/image1904.png"/><Relationship Id="rId259" Type="http://schemas.openxmlformats.org/officeDocument/2006/relationships/customXml" Target="../ink/ink1946.xml"/><Relationship Id="rId23" Type="http://schemas.openxmlformats.org/officeDocument/2006/relationships/image" Target="../media/image1797.png"/><Relationship Id="rId119" Type="http://schemas.openxmlformats.org/officeDocument/2006/relationships/customXml" Target="../ink/ink1876.xml"/><Relationship Id="rId270" Type="http://schemas.openxmlformats.org/officeDocument/2006/relationships/image" Target="../media/image1919.png"/><Relationship Id="rId291" Type="http://schemas.openxmlformats.org/officeDocument/2006/relationships/customXml" Target="../ink/ink1962.xml"/><Relationship Id="rId305" Type="http://schemas.openxmlformats.org/officeDocument/2006/relationships/customXml" Target="../ink/ink1969.xml"/><Relationship Id="rId44" Type="http://schemas.openxmlformats.org/officeDocument/2006/relationships/image" Target="../media/image1807.png"/><Relationship Id="rId65" Type="http://schemas.openxmlformats.org/officeDocument/2006/relationships/customXml" Target="../ink/ink1849.xml"/><Relationship Id="rId86" Type="http://schemas.openxmlformats.org/officeDocument/2006/relationships/image" Target="../media/image1828.png"/><Relationship Id="rId130" Type="http://schemas.openxmlformats.org/officeDocument/2006/relationships/image" Target="../media/image1850.png"/><Relationship Id="rId151" Type="http://schemas.openxmlformats.org/officeDocument/2006/relationships/customXml" Target="../ink/ink1892.xml"/><Relationship Id="rId172" Type="http://schemas.openxmlformats.org/officeDocument/2006/relationships/image" Target="../media/image1871.png"/><Relationship Id="rId193" Type="http://schemas.openxmlformats.org/officeDocument/2006/relationships/customXml" Target="../ink/ink1913.xml"/><Relationship Id="rId207" Type="http://schemas.openxmlformats.org/officeDocument/2006/relationships/customXml" Target="../ink/ink1920.xml"/><Relationship Id="rId228" Type="http://schemas.openxmlformats.org/officeDocument/2006/relationships/image" Target="../media/image1899.png"/><Relationship Id="rId249" Type="http://schemas.openxmlformats.org/officeDocument/2006/relationships/customXml" Target="../ink/ink1941.xml"/><Relationship Id="rId13" Type="http://schemas.openxmlformats.org/officeDocument/2006/relationships/image" Target="../media/image1792.png"/><Relationship Id="rId109" Type="http://schemas.openxmlformats.org/officeDocument/2006/relationships/customXml" Target="../ink/ink1871.xml"/><Relationship Id="rId260" Type="http://schemas.openxmlformats.org/officeDocument/2006/relationships/image" Target="../media/image1914.png"/><Relationship Id="rId281" Type="http://schemas.openxmlformats.org/officeDocument/2006/relationships/customXml" Target="../ink/ink1957.xml"/><Relationship Id="rId34" Type="http://schemas.openxmlformats.org/officeDocument/2006/relationships/customXml" Target="../ink/ink1833.xml"/><Relationship Id="rId55" Type="http://schemas.openxmlformats.org/officeDocument/2006/relationships/customXml" Target="../ink/ink1844.xml"/><Relationship Id="rId76" Type="http://schemas.openxmlformats.org/officeDocument/2006/relationships/image" Target="../media/image1823.png"/><Relationship Id="rId97" Type="http://schemas.openxmlformats.org/officeDocument/2006/relationships/customXml" Target="../ink/ink1865.xml"/><Relationship Id="rId120" Type="http://schemas.openxmlformats.org/officeDocument/2006/relationships/image" Target="../media/image1845.png"/><Relationship Id="rId141" Type="http://schemas.openxmlformats.org/officeDocument/2006/relationships/customXml" Target="../ink/ink1887.xml"/><Relationship Id="rId7" Type="http://schemas.openxmlformats.org/officeDocument/2006/relationships/image" Target="../media/image1789.png"/><Relationship Id="rId162" Type="http://schemas.openxmlformats.org/officeDocument/2006/relationships/image" Target="../media/image1866.png"/><Relationship Id="rId183" Type="http://schemas.openxmlformats.org/officeDocument/2006/relationships/customXml" Target="../ink/ink1908.xml"/><Relationship Id="rId218" Type="http://schemas.openxmlformats.org/officeDocument/2006/relationships/image" Target="../media/image1894.png"/><Relationship Id="rId239" Type="http://schemas.openxmlformats.org/officeDocument/2006/relationships/customXml" Target="../ink/ink1936.xml"/><Relationship Id="rId250" Type="http://schemas.openxmlformats.org/officeDocument/2006/relationships/image" Target="../media/image1909.png"/><Relationship Id="rId271" Type="http://schemas.openxmlformats.org/officeDocument/2006/relationships/customXml" Target="../ink/ink1952.xml"/><Relationship Id="rId292" Type="http://schemas.openxmlformats.org/officeDocument/2006/relationships/image" Target="../media/image1930.png"/><Relationship Id="rId306" Type="http://schemas.openxmlformats.org/officeDocument/2006/relationships/image" Target="../media/image1937.png"/><Relationship Id="rId24" Type="http://schemas.openxmlformats.org/officeDocument/2006/relationships/customXml" Target="../ink/ink1828.xml"/><Relationship Id="rId40" Type="http://schemas.openxmlformats.org/officeDocument/2006/relationships/image" Target="../media/image1805.png"/><Relationship Id="rId45" Type="http://schemas.openxmlformats.org/officeDocument/2006/relationships/customXml" Target="../ink/ink1839.xml"/><Relationship Id="rId66" Type="http://schemas.openxmlformats.org/officeDocument/2006/relationships/image" Target="../media/image1818.png"/><Relationship Id="rId87" Type="http://schemas.openxmlformats.org/officeDocument/2006/relationships/customXml" Target="../ink/ink1860.xml"/><Relationship Id="rId110" Type="http://schemas.openxmlformats.org/officeDocument/2006/relationships/image" Target="../media/image1840.png"/><Relationship Id="rId115" Type="http://schemas.openxmlformats.org/officeDocument/2006/relationships/customXml" Target="../ink/ink1874.xml"/><Relationship Id="rId131" Type="http://schemas.openxmlformats.org/officeDocument/2006/relationships/customXml" Target="../ink/ink1882.xml"/><Relationship Id="rId136" Type="http://schemas.openxmlformats.org/officeDocument/2006/relationships/image" Target="../media/image1853.png"/><Relationship Id="rId157" Type="http://schemas.openxmlformats.org/officeDocument/2006/relationships/customXml" Target="../ink/ink1895.xml"/><Relationship Id="rId178" Type="http://schemas.openxmlformats.org/officeDocument/2006/relationships/image" Target="../media/image1874.png"/><Relationship Id="rId301" Type="http://schemas.openxmlformats.org/officeDocument/2006/relationships/customXml" Target="../ink/ink1967.xml"/><Relationship Id="rId61" Type="http://schemas.openxmlformats.org/officeDocument/2006/relationships/customXml" Target="../ink/ink1847.xml"/><Relationship Id="rId82" Type="http://schemas.openxmlformats.org/officeDocument/2006/relationships/image" Target="../media/image1826.png"/><Relationship Id="rId152" Type="http://schemas.openxmlformats.org/officeDocument/2006/relationships/image" Target="../media/image1861.png"/><Relationship Id="rId173" Type="http://schemas.openxmlformats.org/officeDocument/2006/relationships/customXml" Target="../ink/ink1903.xml"/><Relationship Id="rId194" Type="http://schemas.openxmlformats.org/officeDocument/2006/relationships/image" Target="../media/image1882.png"/><Relationship Id="rId199" Type="http://schemas.openxmlformats.org/officeDocument/2006/relationships/customXml" Target="../ink/ink1916.xml"/><Relationship Id="rId203" Type="http://schemas.openxmlformats.org/officeDocument/2006/relationships/customXml" Target="../ink/ink1918.xml"/><Relationship Id="rId208" Type="http://schemas.openxmlformats.org/officeDocument/2006/relationships/image" Target="../media/image1889.png"/><Relationship Id="rId229" Type="http://schemas.openxmlformats.org/officeDocument/2006/relationships/customXml" Target="../ink/ink1931.xml"/><Relationship Id="rId19" Type="http://schemas.openxmlformats.org/officeDocument/2006/relationships/image" Target="../media/image1795.png"/><Relationship Id="rId224" Type="http://schemas.openxmlformats.org/officeDocument/2006/relationships/image" Target="../media/image1897.png"/><Relationship Id="rId240" Type="http://schemas.openxmlformats.org/officeDocument/2006/relationships/image" Target="../media/image1905.png"/><Relationship Id="rId245" Type="http://schemas.openxmlformats.org/officeDocument/2006/relationships/customXml" Target="../ink/ink1939.xml"/><Relationship Id="rId261" Type="http://schemas.openxmlformats.org/officeDocument/2006/relationships/customXml" Target="../ink/ink1947.xml"/><Relationship Id="rId266" Type="http://schemas.openxmlformats.org/officeDocument/2006/relationships/image" Target="../media/image1917.png"/><Relationship Id="rId287" Type="http://schemas.openxmlformats.org/officeDocument/2006/relationships/customXml" Target="../ink/ink1960.xml"/><Relationship Id="rId14" Type="http://schemas.openxmlformats.org/officeDocument/2006/relationships/customXml" Target="../ink/ink1823.xml"/><Relationship Id="rId30" Type="http://schemas.openxmlformats.org/officeDocument/2006/relationships/customXml" Target="../ink/ink1831.xml"/><Relationship Id="rId35" Type="http://schemas.openxmlformats.org/officeDocument/2006/relationships/customXml" Target="../ink/ink1834.xml"/><Relationship Id="rId56" Type="http://schemas.openxmlformats.org/officeDocument/2006/relationships/image" Target="../media/image1813.png"/><Relationship Id="rId77" Type="http://schemas.openxmlformats.org/officeDocument/2006/relationships/customXml" Target="../ink/ink1855.xml"/><Relationship Id="rId100" Type="http://schemas.openxmlformats.org/officeDocument/2006/relationships/image" Target="../media/image1835.png"/><Relationship Id="rId105" Type="http://schemas.openxmlformats.org/officeDocument/2006/relationships/customXml" Target="../ink/ink1869.xml"/><Relationship Id="rId126" Type="http://schemas.openxmlformats.org/officeDocument/2006/relationships/image" Target="../media/image1848.png"/><Relationship Id="rId147" Type="http://schemas.openxmlformats.org/officeDocument/2006/relationships/customXml" Target="../ink/ink1890.xml"/><Relationship Id="rId168" Type="http://schemas.openxmlformats.org/officeDocument/2006/relationships/image" Target="../media/image1869.png"/><Relationship Id="rId282" Type="http://schemas.openxmlformats.org/officeDocument/2006/relationships/image" Target="../media/image1925.png"/><Relationship Id="rId8" Type="http://schemas.openxmlformats.org/officeDocument/2006/relationships/customXml" Target="../ink/ink1820.xml"/><Relationship Id="rId51" Type="http://schemas.openxmlformats.org/officeDocument/2006/relationships/customXml" Target="../ink/ink1842.xml"/><Relationship Id="rId72" Type="http://schemas.openxmlformats.org/officeDocument/2006/relationships/image" Target="../media/image1821.png"/><Relationship Id="rId93" Type="http://schemas.openxmlformats.org/officeDocument/2006/relationships/customXml" Target="../ink/ink1863.xml"/><Relationship Id="rId98" Type="http://schemas.openxmlformats.org/officeDocument/2006/relationships/image" Target="../media/image1834.png"/><Relationship Id="rId121" Type="http://schemas.openxmlformats.org/officeDocument/2006/relationships/customXml" Target="../ink/ink1877.xml"/><Relationship Id="rId142" Type="http://schemas.openxmlformats.org/officeDocument/2006/relationships/image" Target="../media/image1856.png"/><Relationship Id="rId163" Type="http://schemas.openxmlformats.org/officeDocument/2006/relationships/customXml" Target="../ink/ink1898.xml"/><Relationship Id="rId184" Type="http://schemas.openxmlformats.org/officeDocument/2006/relationships/image" Target="../media/image1877.png"/><Relationship Id="rId189" Type="http://schemas.openxmlformats.org/officeDocument/2006/relationships/customXml" Target="../ink/ink1911.xml"/><Relationship Id="rId219" Type="http://schemas.openxmlformats.org/officeDocument/2006/relationships/customXml" Target="../ink/ink1926.xml"/><Relationship Id="rId3" Type="http://schemas.openxmlformats.org/officeDocument/2006/relationships/image" Target="../media/image1787.png"/><Relationship Id="rId214" Type="http://schemas.openxmlformats.org/officeDocument/2006/relationships/image" Target="../media/image1892.png"/><Relationship Id="rId230" Type="http://schemas.openxmlformats.org/officeDocument/2006/relationships/image" Target="../media/image1900.png"/><Relationship Id="rId235" Type="http://schemas.openxmlformats.org/officeDocument/2006/relationships/customXml" Target="../ink/ink1934.xml"/><Relationship Id="rId251" Type="http://schemas.openxmlformats.org/officeDocument/2006/relationships/customXml" Target="../ink/ink1942.xml"/><Relationship Id="rId256" Type="http://schemas.openxmlformats.org/officeDocument/2006/relationships/image" Target="../media/image1912.png"/><Relationship Id="rId277" Type="http://schemas.openxmlformats.org/officeDocument/2006/relationships/customXml" Target="../ink/ink1955.xml"/><Relationship Id="rId298" Type="http://schemas.openxmlformats.org/officeDocument/2006/relationships/image" Target="../media/image1933.png"/><Relationship Id="rId25" Type="http://schemas.openxmlformats.org/officeDocument/2006/relationships/image" Target="../media/image1798.png"/><Relationship Id="rId46" Type="http://schemas.openxmlformats.org/officeDocument/2006/relationships/image" Target="../media/image1808.png"/><Relationship Id="rId67" Type="http://schemas.openxmlformats.org/officeDocument/2006/relationships/customXml" Target="../ink/ink1850.xml"/><Relationship Id="rId116" Type="http://schemas.openxmlformats.org/officeDocument/2006/relationships/image" Target="../media/image1843.png"/><Relationship Id="rId137" Type="http://schemas.openxmlformats.org/officeDocument/2006/relationships/customXml" Target="../ink/ink1885.xml"/><Relationship Id="rId158" Type="http://schemas.openxmlformats.org/officeDocument/2006/relationships/image" Target="../media/image1864.png"/><Relationship Id="rId272" Type="http://schemas.openxmlformats.org/officeDocument/2006/relationships/image" Target="../media/image1920.png"/><Relationship Id="rId293" Type="http://schemas.openxmlformats.org/officeDocument/2006/relationships/customXml" Target="../ink/ink1963.xml"/><Relationship Id="rId302" Type="http://schemas.openxmlformats.org/officeDocument/2006/relationships/image" Target="../media/image1935.png"/><Relationship Id="rId307" Type="http://schemas.openxmlformats.org/officeDocument/2006/relationships/customXml" Target="../ink/ink1970.xml"/><Relationship Id="rId20" Type="http://schemas.openxmlformats.org/officeDocument/2006/relationships/customXml" Target="../ink/ink1826.xml"/><Relationship Id="rId41" Type="http://schemas.openxmlformats.org/officeDocument/2006/relationships/customXml" Target="../ink/ink1837.xml"/><Relationship Id="rId62" Type="http://schemas.openxmlformats.org/officeDocument/2006/relationships/image" Target="../media/image1816.png"/><Relationship Id="rId83" Type="http://schemas.openxmlformats.org/officeDocument/2006/relationships/customXml" Target="../ink/ink1858.xml"/><Relationship Id="rId88" Type="http://schemas.openxmlformats.org/officeDocument/2006/relationships/image" Target="../media/image1829.png"/><Relationship Id="rId111" Type="http://schemas.openxmlformats.org/officeDocument/2006/relationships/customXml" Target="../ink/ink1872.xml"/><Relationship Id="rId132" Type="http://schemas.openxmlformats.org/officeDocument/2006/relationships/image" Target="../media/image1851.png"/><Relationship Id="rId153" Type="http://schemas.openxmlformats.org/officeDocument/2006/relationships/customXml" Target="../ink/ink1893.xml"/><Relationship Id="rId174" Type="http://schemas.openxmlformats.org/officeDocument/2006/relationships/image" Target="../media/image1872.png"/><Relationship Id="rId179" Type="http://schemas.openxmlformats.org/officeDocument/2006/relationships/customXml" Target="../ink/ink1906.xml"/><Relationship Id="rId195" Type="http://schemas.openxmlformats.org/officeDocument/2006/relationships/customXml" Target="../ink/ink1914.xml"/><Relationship Id="rId209" Type="http://schemas.openxmlformats.org/officeDocument/2006/relationships/customXml" Target="../ink/ink1921.xml"/><Relationship Id="rId190" Type="http://schemas.openxmlformats.org/officeDocument/2006/relationships/image" Target="../media/image1880.png"/><Relationship Id="rId204" Type="http://schemas.openxmlformats.org/officeDocument/2006/relationships/image" Target="../media/image1887.png"/><Relationship Id="rId220" Type="http://schemas.openxmlformats.org/officeDocument/2006/relationships/image" Target="../media/image1895.png"/><Relationship Id="rId225" Type="http://schemas.openxmlformats.org/officeDocument/2006/relationships/customXml" Target="../ink/ink1929.xml"/><Relationship Id="rId241" Type="http://schemas.openxmlformats.org/officeDocument/2006/relationships/customXml" Target="../ink/ink1937.xml"/><Relationship Id="rId246" Type="http://schemas.openxmlformats.org/officeDocument/2006/relationships/image" Target="../media/image1907.png"/><Relationship Id="rId267" Type="http://schemas.openxmlformats.org/officeDocument/2006/relationships/customXml" Target="../ink/ink1950.xml"/><Relationship Id="rId288" Type="http://schemas.openxmlformats.org/officeDocument/2006/relationships/image" Target="../media/image1928.png"/><Relationship Id="rId15" Type="http://schemas.openxmlformats.org/officeDocument/2006/relationships/image" Target="../media/image1793.png"/><Relationship Id="rId36" Type="http://schemas.openxmlformats.org/officeDocument/2006/relationships/image" Target="../media/image1803.png"/><Relationship Id="rId57" Type="http://schemas.openxmlformats.org/officeDocument/2006/relationships/customXml" Target="../ink/ink1845.xml"/><Relationship Id="rId106" Type="http://schemas.openxmlformats.org/officeDocument/2006/relationships/image" Target="../media/image1838.png"/><Relationship Id="rId127" Type="http://schemas.openxmlformats.org/officeDocument/2006/relationships/customXml" Target="../ink/ink1880.xml"/><Relationship Id="rId262" Type="http://schemas.openxmlformats.org/officeDocument/2006/relationships/image" Target="../media/image1915.png"/><Relationship Id="rId283" Type="http://schemas.openxmlformats.org/officeDocument/2006/relationships/customXml" Target="../ink/ink1958.xml"/><Relationship Id="rId10" Type="http://schemas.openxmlformats.org/officeDocument/2006/relationships/customXml" Target="../ink/ink1821.xml"/><Relationship Id="rId31" Type="http://schemas.openxmlformats.org/officeDocument/2006/relationships/image" Target="../media/image1801.png"/><Relationship Id="rId52" Type="http://schemas.openxmlformats.org/officeDocument/2006/relationships/image" Target="../media/image1811.png"/><Relationship Id="rId73" Type="http://schemas.openxmlformats.org/officeDocument/2006/relationships/customXml" Target="../ink/ink1853.xml"/><Relationship Id="rId78" Type="http://schemas.openxmlformats.org/officeDocument/2006/relationships/image" Target="../media/image1824.png"/><Relationship Id="rId94" Type="http://schemas.openxmlformats.org/officeDocument/2006/relationships/image" Target="../media/image1832.png"/><Relationship Id="rId99" Type="http://schemas.openxmlformats.org/officeDocument/2006/relationships/customXml" Target="../ink/ink1866.xml"/><Relationship Id="rId101" Type="http://schemas.openxmlformats.org/officeDocument/2006/relationships/customXml" Target="../ink/ink1867.xml"/><Relationship Id="rId122" Type="http://schemas.openxmlformats.org/officeDocument/2006/relationships/image" Target="../media/image1846.png"/><Relationship Id="rId143" Type="http://schemas.openxmlformats.org/officeDocument/2006/relationships/customXml" Target="../ink/ink1888.xml"/><Relationship Id="rId148" Type="http://schemas.openxmlformats.org/officeDocument/2006/relationships/image" Target="../media/image1859.png"/><Relationship Id="rId164" Type="http://schemas.openxmlformats.org/officeDocument/2006/relationships/image" Target="../media/image1867.png"/><Relationship Id="rId169" Type="http://schemas.openxmlformats.org/officeDocument/2006/relationships/customXml" Target="../ink/ink1901.xml"/><Relationship Id="rId185" Type="http://schemas.openxmlformats.org/officeDocument/2006/relationships/customXml" Target="../ink/ink1909.xml"/><Relationship Id="rId4" Type="http://schemas.openxmlformats.org/officeDocument/2006/relationships/customXml" Target="../ink/ink1818.xml"/><Relationship Id="rId9" Type="http://schemas.openxmlformats.org/officeDocument/2006/relationships/image" Target="../media/image1790.png"/><Relationship Id="rId180" Type="http://schemas.openxmlformats.org/officeDocument/2006/relationships/image" Target="../media/image1875.png"/><Relationship Id="rId210" Type="http://schemas.openxmlformats.org/officeDocument/2006/relationships/image" Target="../media/image1890.png"/><Relationship Id="rId215" Type="http://schemas.openxmlformats.org/officeDocument/2006/relationships/customXml" Target="../ink/ink1924.xml"/><Relationship Id="rId236" Type="http://schemas.openxmlformats.org/officeDocument/2006/relationships/image" Target="../media/image1903.png"/><Relationship Id="rId257" Type="http://schemas.openxmlformats.org/officeDocument/2006/relationships/customXml" Target="../ink/ink1945.xml"/><Relationship Id="rId278" Type="http://schemas.openxmlformats.org/officeDocument/2006/relationships/image" Target="../media/image1923.png"/><Relationship Id="rId26" Type="http://schemas.openxmlformats.org/officeDocument/2006/relationships/customXml" Target="../ink/ink1829.xml"/><Relationship Id="rId231" Type="http://schemas.openxmlformats.org/officeDocument/2006/relationships/customXml" Target="../ink/ink1932.xml"/><Relationship Id="rId252" Type="http://schemas.openxmlformats.org/officeDocument/2006/relationships/image" Target="../media/image1910.png"/><Relationship Id="rId273" Type="http://schemas.openxmlformats.org/officeDocument/2006/relationships/customXml" Target="../ink/ink1953.xml"/><Relationship Id="rId294" Type="http://schemas.openxmlformats.org/officeDocument/2006/relationships/image" Target="../media/image1931.png"/><Relationship Id="rId308" Type="http://schemas.openxmlformats.org/officeDocument/2006/relationships/image" Target="../media/image1938.png"/><Relationship Id="rId47" Type="http://schemas.openxmlformats.org/officeDocument/2006/relationships/customXml" Target="../ink/ink1840.xml"/><Relationship Id="rId68" Type="http://schemas.openxmlformats.org/officeDocument/2006/relationships/image" Target="../media/image1819.png"/><Relationship Id="rId89" Type="http://schemas.openxmlformats.org/officeDocument/2006/relationships/customXml" Target="../ink/ink1861.xml"/><Relationship Id="rId112" Type="http://schemas.openxmlformats.org/officeDocument/2006/relationships/image" Target="../media/image1841.png"/><Relationship Id="rId133" Type="http://schemas.openxmlformats.org/officeDocument/2006/relationships/customXml" Target="../ink/ink1883.xml"/><Relationship Id="rId154" Type="http://schemas.openxmlformats.org/officeDocument/2006/relationships/image" Target="../media/image1862.png"/><Relationship Id="rId175" Type="http://schemas.openxmlformats.org/officeDocument/2006/relationships/customXml" Target="../ink/ink1904.xml"/><Relationship Id="rId196" Type="http://schemas.openxmlformats.org/officeDocument/2006/relationships/image" Target="../media/image1883.png"/><Relationship Id="rId200" Type="http://schemas.openxmlformats.org/officeDocument/2006/relationships/image" Target="../media/image1885.png"/><Relationship Id="rId16" Type="http://schemas.openxmlformats.org/officeDocument/2006/relationships/customXml" Target="../ink/ink1824.xml"/><Relationship Id="rId221" Type="http://schemas.openxmlformats.org/officeDocument/2006/relationships/customXml" Target="../ink/ink1927.xml"/><Relationship Id="rId242" Type="http://schemas.openxmlformats.org/officeDocument/2006/relationships/image" Target="../media/image1906.png"/><Relationship Id="rId263" Type="http://schemas.openxmlformats.org/officeDocument/2006/relationships/customXml" Target="../ink/ink1948.xml"/><Relationship Id="rId284" Type="http://schemas.openxmlformats.org/officeDocument/2006/relationships/image" Target="../media/image1926.png"/><Relationship Id="rId37" Type="http://schemas.openxmlformats.org/officeDocument/2006/relationships/customXml" Target="../ink/ink1835.xml"/><Relationship Id="rId58" Type="http://schemas.openxmlformats.org/officeDocument/2006/relationships/image" Target="../media/image1814.png"/><Relationship Id="rId79" Type="http://schemas.openxmlformats.org/officeDocument/2006/relationships/customXml" Target="../ink/ink1856.xml"/><Relationship Id="rId102" Type="http://schemas.openxmlformats.org/officeDocument/2006/relationships/image" Target="../media/image1836.png"/><Relationship Id="rId123" Type="http://schemas.openxmlformats.org/officeDocument/2006/relationships/customXml" Target="../ink/ink1878.xml"/><Relationship Id="rId144" Type="http://schemas.openxmlformats.org/officeDocument/2006/relationships/image" Target="../media/image1857.png"/><Relationship Id="rId90" Type="http://schemas.openxmlformats.org/officeDocument/2006/relationships/image" Target="../media/image1830.png"/><Relationship Id="rId165" Type="http://schemas.openxmlformats.org/officeDocument/2006/relationships/customXml" Target="../ink/ink1899.xml"/><Relationship Id="rId186" Type="http://schemas.openxmlformats.org/officeDocument/2006/relationships/image" Target="../media/image1878.png"/><Relationship Id="rId211" Type="http://schemas.openxmlformats.org/officeDocument/2006/relationships/customXml" Target="../ink/ink1922.xml"/><Relationship Id="rId232" Type="http://schemas.openxmlformats.org/officeDocument/2006/relationships/image" Target="../media/image1901.png"/><Relationship Id="rId253" Type="http://schemas.openxmlformats.org/officeDocument/2006/relationships/customXml" Target="../ink/ink1943.xml"/><Relationship Id="rId274" Type="http://schemas.openxmlformats.org/officeDocument/2006/relationships/image" Target="../media/image1921.png"/><Relationship Id="rId295" Type="http://schemas.openxmlformats.org/officeDocument/2006/relationships/customXml" Target="../ink/ink1964.xml"/><Relationship Id="rId309" Type="http://schemas.openxmlformats.org/officeDocument/2006/relationships/customXml" Target="../ink/ink1971.xml"/><Relationship Id="rId27" Type="http://schemas.openxmlformats.org/officeDocument/2006/relationships/image" Target="../media/image1799.png"/><Relationship Id="rId48" Type="http://schemas.openxmlformats.org/officeDocument/2006/relationships/image" Target="../media/image1809.png"/><Relationship Id="rId69" Type="http://schemas.openxmlformats.org/officeDocument/2006/relationships/customXml" Target="../ink/ink1851.xml"/><Relationship Id="rId113" Type="http://schemas.openxmlformats.org/officeDocument/2006/relationships/customXml" Target="../ink/ink1873.xml"/><Relationship Id="rId134" Type="http://schemas.openxmlformats.org/officeDocument/2006/relationships/image" Target="../media/image1852.png"/><Relationship Id="rId80" Type="http://schemas.openxmlformats.org/officeDocument/2006/relationships/image" Target="../media/image1825.png"/><Relationship Id="rId155" Type="http://schemas.openxmlformats.org/officeDocument/2006/relationships/customXml" Target="../ink/ink1894.xml"/><Relationship Id="rId176" Type="http://schemas.openxmlformats.org/officeDocument/2006/relationships/image" Target="../media/image1873.png"/><Relationship Id="rId197" Type="http://schemas.openxmlformats.org/officeDocument/2006/relationships/customXml" Target="../ink/ink1915.xml"/><Relationship Id="rId201" Type="http://schemas.openxmlformats.org/officeDocument/2006/relationships/customXml" Target="../ink/ink1917.xml"/><Relationship Id="rId222" Type="http://schemas.openxmlformats.org/officeDocument/2006/relationships/image" Target="../media/image1896.png"/><Relationship Id="rId243" Type="http://schemas.openxmlformats.org/officeDocument/2006/relationships/customXml" Target="../ink/ink1938.xml"/><Relationship Id="rId264" Type="http://schemas.openxmlformats.org/officeDocument/2006/relationships/image" Target="../media/image1916.png"/><Relationship Id="rId285" Type="http://schemas.openxmlformats.org/officeDocument/2006/relationships/customXml" Target="../ink/ink1959.xml"/><Relationship Id="rId17" Type="http://schemas.openxmlformats.org/officeDocument/2006/relationships/image" Target="../media/image1794.png"/><Relationship Id="rId38" Type="http://schemas.openxmlformats.org/officeDocument/2006/relationships/image" Target="../media/image1804.png"/><Relationship Id="rId59" Type="http://schemas.openxmlformats.org/officeDocument/2006/relationships/customXml" Target="../ink/ink1846.xml"/><Relationship Id="rId103" Type="http://schemas.openxmlformats.org/officeDocument/2006/relationships/customXml" Target="../ink/ink1868.xml"/><Relationship Id="rId124" Type="http://schemas.openxmlformats.org/officeDocument/2006/relationships/image" Target="../media/image1847.png"/><Relationship Id="rId310" Type="http://schemas.openxmlformats.org/officeDocument/2006/relationships/image" Target="../media/image1939.png"/><Relationship Id="rId70" Type="http://schemas.openxmlformats.org/officeDocument/2006/relationships/image" Target="../media/image1820.png"/><Relationship Id="rId91" Type="http://schemas.openxmlformats.org/officeDocument/2006/relationships/customXml" Target="../ink/ink1862.xml"/><Relationship Id="rId145" Type="http://schemas.openxmlformats.org/officeDocument/2006/relationships/customXml" Target="../ink/ink1889.xml"/><Relationship Id="rId166" Type="http://schemas.openxmlformats.org/officeDocument/2006/relationships/image" Target="../media/image1868.png"/><Relationship Id="rId187" Type="http://schemas.openxmlformats.org/officeDocument/2006/relationships/customXml" Target="../ink/ink191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891.png"/><Relationship Id="rId233" Type="http://schemas.openxmlformats.org/officeDocument/2006/relationships/customXml" Target="../ink/ink1933.xml"/><Relationship Id="rId254" Type="http://schemas.openxmlformats.org/officeDocument/2006/relationships/image" Target="../media/image1911.png"/><Relationship Id="rId28" Type="http://schemas.openxmlformats.org/officeDocument/2006/relationships/customXml" Target="../ink/ink1830.xml"/><Relationship Id="rId49" Type="http://schemas.openxmlformats.org/officeDocument/2006/relationships/customXml" Target="../ink/ink1841.xml"/><Relationship Id="rId114" Type="http://schemas.openxmlformats.org/officeDocument/2006/relationships/image" Target="../media/image1842.png"/><Relationship Id="rId275" Type="http://schemas.openxmlformats.org/officeDocument/2006/relationships/customXml" Target="../ink/ink1954.xml"/><Relationship Id="rId296" Type="http://schemas.openxmlformats.org/officeDocument/2006/relationships/image" Target="../media/image1932.png"/><Relationship Id="rId300" Type="http://schemas.openxmlformats.org/officeDocument/2006/relationships/image" Target="../media/image1934.png"/><Relationship Id="rId60" Type="http://schemas.openxmlformats.org/officeDocument/2006/relationships/image" Target="../media/image1815.png"/><Relationship Id="rId81" Type="http://schemas.openxmlformats.org/officeDocument/2006/relationships/customXml" Target="../ink/ink1857.xml"/><Relationship Id="rId135" Type="http://schemas.openxmlformats.org/officeDocument/2006/relationships/customXml" Target="../ink/ink1884.xml"/><Relationship Id="rId156" Type="http://schemas.openxmlformats.org/officeDocument/2006/relationships/image" Target="../media/image1863.png"/><Relationship Id="rId177" Type="http://schemas.openxmlformats.org/officeDocument/2006/relationships/customXml" Target="../ink/ink1905.xml"/><Relationship Id="rId198" Type="http://schemas.openxmlformats.org/officeDocument/2006/relationships/image" Target="../media/image1884.png"/><Relationship Id="rId202" Type="http://schemas.openxmlformats.org/officeDocument/2006/relationships/image" Target="../media/image1886.png"/><Relationship Id="rId223" Type="http://schemas.openxmlformats.org/officeDocument/2006/relationships/customXml" Target="../ink/ink1928.xml"/><Relationship Id="rId244" Type="http://schemas.openxmlformats.org/officeDocument/2006/relationships/image" Target="../media/image889.png"/><Relationship Id="rId18" Type="http://schemas.openxmlformats.org/officeDocument/2006/relationships/customXml" Target="../ink/ink1825.xml"/><Relationship Id="rId39" Type="http://schemas.openxmlformats.org/officeDocument/2006/relationships/customXml" Target="../ink/ink1836.xml"/><Relationship Id="rId265" Type="http://schemas.openxmlformats.org/officeDocument/2006/relationships/customXml" Target="../ink/ink1949.xml"/><Relationship Id="rId286" Type="http://schemas.openxmlformats.org/officeDocument/2006/relationships/image" Target="../media/image1927.png"/><Relationship Id="rId50" Type="http://schemas.openxmlformats.org/officeDocument/2006/relationships/image" Target="../media/image1810.png"/><Relationship Id="rId104" Type="http://schemas.openxmlformats.org/officeDocument/2006/relationships/image" Target="../media/image1837.png"/><Relationship Id="rId125" Type="http://schemas.openxmlformats.org/officeDocument/2006/relationships/customXml" Target="../ink/ink1879.xml"/><Relationship Id="rId146" Type="http://schemas.openxmlformats.org/officeDocument/2006/relationships/image" Target="../media/image1858.png"/><Relationship Id="rId167" Type="http://schemas.openxmlformats.org/officeDocument/2006/relationships/customXml" Target="../ink/ink1900.xml"/><Relationship Id="rId188" Type="http://schemas.openxmlformats.org/officeDocument/2006/relationships/image" Target="../media/image1879.png"/><Relationship Id="rId71" Type="http://schemas.openxmlformats.org/officeDocument/2006/relationships/customXml" Target="../ink/ink1852.xml"/><Relationship Id="rId92" Type="http://schemas.openxmlformats.org/officeDocument/2006/relationships/image" Target="../media/image1831.png"/><Relationship Id="rId213" Type="http://schemas.openxmlformats.org/officeDocument/2006/relationships/customXml" Target="../ink/ink1923.xml"/><Relationship Id="rId234" Type="http://schemas.openxmlformats.org/officeDocument/2006/relationships/image" Target="../media/image1902.png"/><Relationship Id="rId2" Type="http://schemas.openxmlformats.org/officeDocument/2006/relationships/customXml" Target="../ink/ink1817.xml"/><Relationship Id="rId29" Type="http://schemas.openxmlformats.org/officeDocument/2006/relationships/image" Target="../media/image1800.png"/><Relationship Id="rId255" Type="http://schemas.openxmlformats.org/officeDocument/2006/relationships/customXml" Target="../ink/ink1944.xml"/><Relationship Id="rId276" Type="http://schemas.openxmlformats.org/officeDocument/2006/relationships/image" Target="../media/image1922.png"/><Relationship Id="rId297" Type="http://schemas.openxmlformats.org/officeDocument/2006/relationships/customXml" Target="../ink/ink196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6.png"/><Relationship Id="rId299" Type="http://schemas.openxmlformats.org/officeDocument/2006/relationships/image" Target="../media/image2087.png"/><Relationship Id="rId21" Type="http://schemas.openxmlformats.org/officeDocument/2006/relationships/image" Target="../media/image1949.png"/><Relationship Id="rId63" Type="http://schemas.openxmlformats.org/officeDocument/2006/relationships/image" Target="../media/image1970.png"/><Relationship Id="rId159" Type="http://schemas.openxmlformats.org/officeDocument/2006/relationships/image" Target="../media/image2017.png"/><Relationship Id="rId324" Type="http://schemas.openxmlformats.org/officeDocument/2006/relationships/customXml" Target="../ink/ink2133.xml"/><Relationship Id="rId366" Type="http://schemas.openxmlformats.org/officeDocument/2006/relationships/customXml" Target="../ink/ink2154.xml"/><Relationship Id="rId170" Type="http://schemas.openxmlformats.org/officeDocument/2006/relationships/customXml" Target="../ink/ink2056.xml"/><Relationship Id="rId226" Type="http://schemas.openxmlformats.org/officeDocument/2006/relationships/customXml" Target="../ink/ink2084.xml"/><Relationship Id="rId268" Type="http://schemas.openxmlformats.org/officeDocument/2006/relationships/customXml" Target="../ink/ink2105.xml"/><Relationship Id="rId32" Type="http://schemas.openxmlformats.org/officeDocument/2006/relationships/customXml" Target="../ink/ink1987.xml"/><Relationship Id="rId74" Type="http://schemas.openxmlformats.org/officeDocument/2006/relationships/customXml" Target="../ink/ink2008.xml"/><Relationship Id="rId128" Type="http://schemas.openxmlformats.org/officeDocument/2006/relationships/customXml" Target="../ink/ink2035.xml"/><Relationship Id="rId335" Type="http://schemas.openxmlformats.org/officeDocument/2006/relationships/image" Target="../media/image2103.png"/><Relationship Id="rId377" Type="http://schemas.openxmlformats.org/officeDocument/2006/relationships/image" Target="../media/image2124.png"/><Relationship Id="rId5" Type="http://schemas.openxmlformats.org/officeDocument/2006/relationships/image" Target="../media/image1941.png"/><Relationship Id="rId181" Type="http://schemas.openxmlformats.org/officeDocument/2006/relationships/image" Target="../media/image2028.png"/><Relationship Id="rId237" Type="http://schemas.openxmlformats.org/officeDocument/2006/relationships/image" Target="../media/image2056.png"/><Relationship Id="rId402" Type="http://schemas.openxmlformats.org/officeDocument/2006/relationships/customXml" Target="../ink/ink2172.xml"/><Relationship Id="rId258" Type="http://schemas.openxmlformats.org/officeDocument/2006/relationships/customXml" Target="../ink/ink2100.xml"/><Relationship Id="rId279" Type="http://schemas.openxmlformats.org/officeDocument/2006/relationships/image" Target="../media/image2077.png"/><Relationship Id="rId22" Type="http://schemas.openxmlformats.org/officeDocument/2006/relationships/customXml" Target="../ink/ink1982.xml"/><Relationship Id="rId43" Type="http://schemas.openxmlformats.org/officeDocument/2006/relationships/image" Target="../media/image1960.png"/><Relationship Id="rId64" Type="http://schemas.openxmlformats.org/officeDocument/2006/relationships/customXml" Target="../ink/ink2003.xml"/><Relationship Id="rId118" Type="http://schemas.openxmlformats.org/officeDocument/2006/relationships/customXml" Target="../ink/ink2030.xml"/><Relationship Id="rId139" Type="http://schemas.openxmlformats.org/officeDocument/2006/relationships/image" Target="../media/image2007.png"/><Relationship Id="rId290" Type="http://schemas.openxmlformats.org/officeDocument/2006/relationships/customXml" Target="../ink/ink2116.xml"/><Relationship Id="rId304" Type="http://schemas.openxmlformats.org/officeDocument/2006/relationships/customXml" Target="../ink/ink2123.xml"/><Relationship Id="rId325" Type="http://schemas.openxmlformats.org/officeDocument/2006/relationships/image" Target="../media/image2098.png"/><Relationship Id="rId346" Type="http://schemas.openxmlformats.org/officeDocument/2006/relationships/customXml" Target="../ink/ink2144.xml"/><Relationship Id="rId367" Type="http://schemas.openxmlformats.org/officeDocument/2006/relationships/image" Target="../media/image2119.png"/><Relationship Id="rId388" Type="http://schemas.openxmlformats.org/officeDocument/2006/relationships/customXml" Target="../ink/ink2165.xml"/><Relationship Id="rId85" Type="http://schemas.openxmlformats.org/officeDocument/2006/relationships/image" Target="../media/image1980.png"/><Relationship Id="rId150" Type="http://schemas.openxmlformats.org/officeDocument/2006/relationships/customXml" Target="../ink/ink2046.xml"/><Relationship Id="rId171" Type="http://schemas.openxmlformats.org/officeDocument/2006/relationships/image" Target="../media/image2023.png"/><Relationship Id="rId192" Type="http://schemas.openxmlformats.org/officeDocument/2006/relationships/customXml" Target="../ink/ink2067.xml"/><Relationship Id="rId206" Type="http://schemas.openxmlformats.org/officeDocument/2006/relationships/customXml" Target="../ink/ink2074.xml"/><Relationship Id="rId227" Type="http://schemas.openxmlformats.org/officeDocument/2006/relationships/image" Target="../media/image2051.png"/><Relationship Id="rId413" Type="http://schemas.openxmlformats.org/officeDocument/2006/relationships/image" Target="../media/image2141.png"/><Relationship Id="rId248" Type="http://schemas.openxmlformats.org/officeDocument/2006/relationships/customXml" Target="../ink/ink2095.xml"/><Relationship Id="rId269" Type="http://schemas.openxmlformats.org/officeDocument/2006/relationships/image" Target="../media/image2072.png"/><Relationship Id="rId12" Type="http://schemas.openxmlformats.org/officeDocument/2006/relationships/customXml" Target="../ink/ink1977.xml"/><Relationship Id="rId33" Type="http://schemas.openxmlformats.org/officeDocument/2006/relationships/image" Target="../media/image1955.png"/><Relationship Id="rId108" Type="http://schemas.openxmlformats.org/officeDocument/2006/relationships/customXml" Target="../ink/ink2025.xml"/><Relationship Id="rId129" Type="http://schemas.openxmlformats.org/officeDocument/2006/relationships/image" Target="../media/image2002.png"/><Relationship Id="rId280" Type="http://schemas.openxmlformats.org/officeDocument/2006/relationships/customXml" Target="../ink/ink2111.xml"/><Relationship Id="rId315" Type="http://schemas.openxmlformats.org/officeDocument/2006/relationships/image" Target="../media/image2093.png"/><Relationship Id="rId336" Type="http://schemas.openxmlformats.org/officeDocument/2006/relationships/customXml" Target="../ink/ink2139.xml"/><Relationship Id="rId357" Type="http://schemas.openxmlformats.org/officeDocument/2006/relationships/image" Target="../media/image2114.png"/><Relationship Id="rId54" Type="http://schemas.openxmlformats.org/officeDocument/2006/relationships/customXml" Target="../ink/ink1998.xml"/><Relationship Id="rId75" Type="http://schemas.openxmlformats.org/officeDocument/2006/relationships/image" Target="../media/image1975.png"/><Relationship Id="rId96" Type="http://schemas.openxmlformats.org/officeDocument/2006/relationships/customXml" Target="../ink/ink2019.xml"/><Relationship Id="rId140" Type="http://schemas.openxmlformats.org/officeDocument/2006/relationships/customXml" Target="../ink/ink2041.xml"/><Relationship Id="rId161" Type="http://schemas.openxmlformats.org/officeDocument/2006/relationships/image" Target="../media/image2018.png"/><Relationship Id="rId182" Type="http://schemas.openxmlformats.org/officeDocument/2006/relationships/customXml" Target="../ink/ink2062.xml"/><Relationship Id="rId217" Type="http://schemas.openxmlformats.org/officeDocument/2006/relationships/image" Target="../media/image2046.png"/><Relationship Id="rId378" Type="http://schemas.openxmlformats.org/officeDocument/2006/relationships/customXml" Target="../ink/ink2160.xml"/><Relationship Id="rId399" Type="http://schemas.openxmlformats.org/officeDocument/2006/relationships/image" Target="../media/image2135.png"/><Relationship Id="rId403" Type="http://schemas.openxmlformats.org/officeDocument/2006/relationships/image" Target="../media/image1630.png"/><Relationship Id="rId6" Type="http://schemas.openxmlformats.org/officeDocument/2006/relationships/customXml" Target="../ink/ink1974.xml"/><Relationship Id="rId238" Type="http://schemas.openxmlformats.org/officeDocument/2006/relationships/customXml" Target="../ink/ink2090.xml"/><Relationship Id="rId259" Type="http://schemas.openxmlformats.org/officeDocument/2006/relationships/image" Target="../media/image2067.png"/><Relationship Id="rId23" Type="http://schemas.openxmlformats.org/officeDocument/2006/relationships/image" Target="../media/image1950.png"/><Relationship Id="rId119" Type="http://schemas.openxmlformats.org/officeDocument/2006/relationships/image" Target="../media/image1997.png"/><Relationship Id="rId270" Type="http://schemas.openxmlformats.org/officeDocument/2006/relationships/customXml" Target="../ink/ink2106.xml"/><Relationship Id="rId291" Type="http://schemas.openxmlformats.org/officeDocument/2006/relationships/image" Target="../media/image2083.png"/><Relationship Id="rId305" Type="http://schemas.openxmlformats.org/officeDocument/2006/relationships/image" Target="../media/image2089.png"/><Relationship Id="rId326" Type="http://schemas.openxmlformats.org/officeDocument/2006/relationships/customXml" Target="../ink/ink2134.xml"/><Relationship Id="rId347" Type="http://schemas.openxmlformats.org/officeDocument/2006/relationships/image" Target="../media/image2109.png"/><Relationship Id="rId44" Type="http://schemas.openxmlformats.org/officeDocument/2006/relationships/customXml" Target="../ink/ink1993.xml"/><Relationship Id="rId65" Type="http://schemas.openxmlformats.org/officeDocument/2006/relationships/image" Target="../media/image1971.png"/><Relationship Id="rId86" Type="http://schemas.openxmlformats.org/officeDocument/2006/relationships/customXml" Target="../ink/ink2014.xml"/><Relationship Id="rId130" Type="http://schemas.openxmlformats.org/officeDocument/2006/relationships/customXml" Target="../ink/ink2036.xml"/><Relationship Id="rId151" Type="http://schemas.openxmlformats.org/officeDocument/2006/relationships/image" Target="../media/image2013.png"/><Relationship Id="rId368" Type="http://schemas.openxmlformats.org/officeDocument/2006/relationships/customXml" Target="../ink/ink2155.xml"/><Relationship Id="rId389" Type="http://schemas.openxmlformats.org/officeDocument/2006/relationships/image" Target="../media/image2130.png"/><Relationship Id="rId172" Type="http://schemas.openxmlformats.org/officeDocument/2006/relationships/customXml" Target="../ink/ink2057.xml"/><Relationship Id="rId193" Type="http://schemas.openxmlformats.org/officeDocument/2006/relationships/image" Target="../media/image2034.png"/><Relationship Id="rId207" Type="http://schemas.openxmlformats.org/officeDocument/2006/relationships/image" Target="../media/image2041.png"/><Relationship Id="rId228" Type="http://schemas.openxmlformats.org/officeDocument/2006/relationships/customXml" Target="../ink/ink2085.xml"/><Relationship Id="rId249" Type="http://schemas.openxmlformats.org/officeDocument/2006/relationships/image" Target="../media/image2062.png"/><Relationship Id="rId414" Type="http://schemas.openxmlformats.org/officeDocument/2006/relationships/customXml" Target="../ink/ink2178.xml"/><Relationship Id="rId13" Type="http://schemas.openxmlformats.org/officeDocument/2006/relationships/image" Target="../media/image1945.png"/><Relationship Id="rId109" Type="http://schemas.openxmlformats.org/officeDocument/2006/relationships/image" Target="../media/image1992.png"/><Relationship Id="rId260" Type="http://schemas.openxmlformats.org/officeDocument/2006/relationships/customXml" Target="../ink/ink2101.xml"/><Relationship Id="rId281" Type="http://schemas.openxmlformats.org/officeDocument/2006/relationships/image" Target="../media/image2078.png"/><Relationship Id="rId316" Type="http://schemas.openxmlformats.org/officeDocument/2006/relationships/customXml" Target="../ink/ink2129.xml"/><Relationship Id="rId337" Type="http://schemas.openxmlformats.org/officeDocument/2006/relationships/image" Target="../media/image2104.png"/><Relationship Id="rId34" Type="http://schemas.openxmlformats.org/officeDocument/2006/relationships/customXml" Target="../ink/ink1988.xml"/><Relationship Id="rId55" Type="http://schemas.openxmlformats.org/officeDocument/2006/relationships/image" Target="../media/image1966.png"/><Relationship Id="rId76" Type="http://schemas.openxmlformats.org/officeDocument/2006/relationships/customXml" Target="../ink/ink2009.xml"/><Relationship Id="rId97" Type="http://schemas.openxmlformats.org/officeDocument/2006/relationships/image" Target="../media/image1986.png"/><Relationship Id="rId120" Type="http://schemas.openxmlformats.org/officeDocument/2006/relationships/customXml" Target="../ink/ink2031.xml"/><Relationship Id="rId141" Type="http://schemas.openxmlformats.org/officeDocument/2006/relationships/image" Target="../media/image2008.png"/><Relationship Id="rId358" Type="http://schemas.openxmlformats.org/officeDocument/2006/relationships/customXml" Target="../ink/ink2150.xml"/><Relationship Id="rId379" Type="http://schemas.openxmlformats.org/officeDocument/2006/relationships/image" Target="../media/image2125.png"/><Relationship Id="rId7" Type="http://schemas.openxmlformats.org/officeDocument/2006/relationships/image" Target="../media/image1942.png"/><Relationship Id="rId162" Type="http://schemas.openxmlformats.org/officeDocument/2006/relationships/customXml" Target="../ink/ink2052.xml"/><Relationship Id="rId183" Type="http://schemas.openxmlformats.org/officeDocument/2006/relationships/image" Target="../media/image2029.png"/><Relationship Id="rId218" Type="http://schemas.openxmlformats.org/officeDocument/2006/relationships/customXml" Target="../ink/ink2080.xml"/><Relationship Id="rId239" Type="http://schemas.openxmlformats.org/officeDocument/2006/relationships/image" Target="../media/image2057.png"/><Relationship Id="rId390" Type="http://schemas.openxmlformats.org/officeDocument/2006/relationships/customXml" Target="../ink/ink2166.xml"/><Relationship Id="rId404" Type="http://schemas.openxmlformats.org/officeDocument/2006/relationships/customXml" Target="../ink/ink2173.xml"/><Relationship Id="rId250" Type="http://schemas.openxmlformats.org/officeDocument/2006/relationships/customXml" Target="../ink/ink2096.xml"/><Relationship Id="rId271" Type="http://schemas.openxmlformats.org/officeDocument/2006/relationships/image" Target="../media/image2073.png"/><Relationship Id="rId292" Type="http://schemas.openxmlformats.org/officeDocument/2006/relationships/customXml" Target="../ink/ink2117.xml"/><Relationship Id="rId306" Type="http://schemas.openxmlformats.org/officeDocument/2006/relationships/customXml" Target="../ink/ink2124.xml"/><Relationship Id="rId24" Type="http://schemas.openxmlformats.org/officeDocument/2006/relationships/customXml" Target="../ink/ink1983.xml"/><Relationship Id="rId45" Type="http://schemas.openxmlformats.org/officeDocument/2006/relationships/image" Target="../media/image1961.png"/><Relationship Id="rId66" Type="http://schemas.openxmlformats.org/officeDocument/2006/relationships/customXml" Target="../ink/ink2004.xml"/><Relationship Id="rId87" Type="http://schemas.openxmlformats.org/officeDocument/2006/relationships/image" Target="../media/image1981.png"/><Relationship Id="rId110" Type="http://schemas.openxmlformats.org/officeDocument/2006/relationships/customXml" Target="../ink/ink2026.xml"/><Relationship Id="rId131" Type="http://schemas.openxmlformats.org/officeDocument/2006/relationships/image" Target="../media/image2003.png"/><Relationship Id="rId327" Type="http://schemas.openxmlformats.org/officeDocument/2006/relationships/image" Target="../media/image2099.png"/><Relationship Id="rId348" Type="http://schemas.openxmlformats.org/officeDocument/2006/relationships/customXml" Target="../ink/ink2145.xml"/><Relationship Id="rId369" Type="http://schemas.openxmlformats.org/officeDocument/2006/relationships/image" Target="../media/image2120.png"/><Relationship Id="rId152" Type="http://schemas.openxmlformats.org/officeDocument/2006/relationships/customXml" Target="../ink/ink2047.xml"/><Relationship Id="rId173" Type="http://schemas.openxmlformats.org/officeDocument/2006/relationships/image" Target="../media/image2024.png"/><Relationship Id="rId194" Type="http://schemas.openxmlformats.org/officeDocument/2006/relationships/customXml" Target="../ink/ink2068.xml"/><Relationship Id="rId208" Type="http://schemas.openxmlformats.org/officeDocument/2006/relationships/customXml" Target="../ink/ink2075.xml"/><Relationship Id="rId229" Type="http://schemas.openxmlformats.org/officeDocument/2006/relationships/image" Target="../media/image2052.png"/><Relationship Id="rId380" Type="http://schemas.openxmlformats.org/officeDocument/2006/relationships/customXml" Target="../ink/ink2161.xml"/><Relationship Id="rId415" Type="http://schemas.openxmlformats.org/officeDocument/2006/relationships/image" Target="../media/image2142.png"/><Relationship Id="rId240" Type="http://schemas.openxmlformats.org/officeDocument/2006/relationships/customXml" Target="../ink/ink2091.xml"/><Relationship Id="rId261" Type="http://schemas.openxmlformats.org/officeDocument/2006/relationships/image" Target="../media/image2068.png"/><Relationship Id="rId14" Type="http://schemas.openxmlformats.org/officeDocument/2006/relationships/customXml" Target="../ink/ink1978.xml"/><Relationship Id="rId35" Type="http://schemas.openxmlformats.org/officeDocument/2006/relationships/image" Target="../media/image1956.png"/><Relationship Id="rId56" Type="http://schemas.openxmlformats.org/officeDocument/2006/relationships/customXml" Target="../ink/ink1999.xml"/><Relationship Id="rId77" Type="http://schemas.openxmlformats.org/officeDocument/2006/relationships/image" Target="../media/image1976.png"/><Relationship Id="rId100" Type="http://schemas.openxmlformats.org/officeDocument/2006/relationships/customXml" Target="../ink/ink2021.xml"/><Relationship Id="rId282" Type="http://schemas.openxmlformats.org/officeDocument/2006/relationships/customXml" Target="../ink/ink2112.xml"/><Relationship Id="rId317" Type="http://schemas.openxmlformats.org/officeDocument/2006/relationships/image" Target="../media/image2094.png"/><Relationship Id="rId338" Type="http://schemas.openxmlformats.org/officeDocument/2006/relationships/customXml" Target="../ink/ink2140.xml"/><Relationship Id="rId359" Type="http://schemas.openxmlformats.org/officeDocument/2006/relationships/image" Target="../media/image2115.png"/><Relationship Id="rId8" Type="http://schemas.openxmlformats.org/officeDocument/2006/relationships/customXml" Target="../ink/ink1975.xml"/><Relationship Id="rId98" Type="http://schemas.openxmlformats.org/officeDocument/2006/relationships/customXml" Target="../ink/ink2020.xml"/><Relationship Id="rId121" Type="http://schemas.openxmlformats.org/officeDocument/2006/relationships/image" Target="../media/image1998.png"/><Relationship Id="rId142" Type="http://schemas.openxmlformats.org/officeDocument/2006/relationships/customXml" Target="../ink/ink2042.xml"/><Relationship Id="rId163" Type="http://schemas.openxmlformats.org/officeDocument/2006/relationships/image" Target="../media/image2019.png"/><Relationship Id="rId184" Type="http://schemas.openxmlformats.org/officeDocument/2006/relationships/customXml" Target="../ink/ink2063.xml"/><Relationship Id="rId219" Type="http://schemas.openxmlformats.org/officeDocument/2006/relationships/image" Target="../media/image2047.png"/><Relationship Id="rId370" Type="http://schemas.openxmlformats.org/officeDocument/2006/relationships/customXml" Target="../ink/ink2156.xml"/><Relationship Id="rId391" Type="http://schemas.openxmlformats.org/officeDocument/2006/relationships/image" Target="../media/image2131.png"/><Relationship Id="rId405" Type="http://schemas.openxmlformats.org/officeDocument/2006/relationships/image" Target="../media/image2137.png"/><Relationship Id="rId230" Type="http://schemas.openxmlformats.org/officeDocument/2006/relationships/customXml" Target="../ink/ink2086.xml"/><Relationship Id="rId251" Type="http://schemas.openxmlformats.org/officeDocument/2006/relationships/image" Target="../media/image2063.png"/><Relationship Id="rId25" Type="http://schemas.openxmlformats.org/officeDocument/2006/relationships/image" Target="../media/image1951.png"/><Relationship Id="rId46" Type="http://schemas.openxmlformats.org/officeDocument/2006/relationships/customXml" Target="../ink/ink1994.xml"/><Relationship Id="rId67" Type="http://schemas.openxmlformats.org/officeDocument/2006/relationships/image" Target="../media/image1972.png"/><Relationship Id="rId272" Type="http://schemas.openxmlformats.org/officeDocument/2006/relationships/customXml" Target="../ink/ink2107.xml"/><Relationship Id="rId293" Type="http://schemas.openxmlformats.org/officeDocument/2006/relationships/image" Target="../media/image2084.png"/><Relationship Id="rId307" Type="http://schemas.openxmlformats.org/officeDocument/2006/relationships/image" Target="../media/image2090.png"/><Relationship Id="rId328" Type="http://schemas.openxmlformats.org/officeDocument/2006/relationships/customXml" Target="../ink/ink2135.xml"/><Relationship Id="rId349" Type="http://schemas.openxmlformats.org/officeDocument/2006/relationships/image" Target="../media/image2110.png"/><Relationship Id="rId88" Type="http://schemas.openxmlformats.org/officeDocument/2006/relationships/customXml" Target="../ink/ink2015.xml"/><Relationship Id="rId111" Type="http://schemas.openxmlformats.org/officeDocument/2006/relationships/image" Target="../media/image1993.png"/><Relationship Id="rId132" Type="http://schemas.openxmlformats.org/officeDocument/2006/relationships/customXml" Target="../ink/ink2037.xml"/><Relationship Id="rId153" Type="http://schemas.openxmlformats.org/officeDocument/2006/relationships/image" Target="../media/image2014.png"/><Relationship Id="rId174" Type="http://schemas.openxmlformats.org/officeDocument/2006/relationships/customXml" Target="../ink/ink2058.xml"/><Relationship Id="rId195" Type="http://schemas.openxmlformats.org/officeDocument/2006/relationships/image" Target="../media/image2035.png"/><Relationship Id="rId209" Type="http://schemas.openxmlformats.org/officeDocument/2006/relationships/image" Target="../media/image2042.png"/><Relationship Id="rId360" Type="http://schemas.openxmlformats.org/officeDocument/2006/relationships/customXml" Target="../ink/ink2151.xml"/><Relationship Id="rId381" Type="http://schemas.openxmlformats.org/officeDocument/2006/relationships/image" Target="../media/image2126.png"/><Relationship Id="rId416" Type="http://schemas.openxmlformats.org/officeDocument/2006/relationships/customXml" Target="../ink/ink2179.xml"/><Relationship Id="rId220" Type="http://schemas.openxmlformats.org/officeDocument/2006/relationships/customXml" Target="../ink/ink2081.xml"/><Relationship Id="rId241" Type="http://schemas.openxmlformats.org/officeDocument/2006/relationships/image" Target="../media/image2058.png"/><Relationship Id="rId15" Type="http://schemas.openxmlformats.org/officeDocument/2006/relationships/image" Target="../media/image1946.png"/><Relationship Id="rId36" Type="http://schemas.openxmlformats.org/officeDocument/2006/relationships/customXml" Target="../ink/ink1989.xml"/><Relationship Id="rId57" Type="http://schemas.openxmlformats.org/officeDocument/2006/relationships/image" Target="../media/image1967.png"/><Relationship Id="rId262" Type="http://schemas.openxmlformats.org/officeDocument/2006/relationships/customXml" Target="../ink/ink2102.xml"/><Relationship Id="rId283" Type="http://schemas.openxmlformats.org/officeDocument/2006/relationships/image" Target="../media/image2079.png"/><Relationship Id="rId318" Type="http://schemas.openxmlformats.org/officeDocument/2006/relationships/customXml" Target="../ink/ink2130.xml"/><Relationship Id="rId339" Type="http://schemas.openxmlformats.org/officeDocument/2006/relationships/image" Target="../media/image2105.png"/><Relationship Id="rId78" Type="http://schemas.openxmlformats.org/officeDocument/2006/relationships/customXml" Target="../ink/ink2010.xml"/><Relationship Id="rId99" Type="http://schemas.openxmlformats.org/officeDocument/2006/relationships/image" Target="../media/image1987.png"/><Relationship Id="rId101" Type="http://schemas.openxmlformats.org/officeDocument/2006/relationships/image" Target="../media/image1988.png"/><Relationship Id="rId122" Type="http://schemas.openxmlformats.org/officeDocument/2006/relationships/customXml" Target="../ink/ink2032.xml"/><Relationship Id="rId143" Type="http://schemas.openxmlformats.org/officeDocument/2006/relationships/image" Target="../media/image2009.png"/><Relationship Id="rId164" Type="http://schemas.openxmlformats.org/officeDocument/2006/relationships/customXml" Target="../ink/ink2053.xml"/><Relationship Id="rId185" Type="http://schemas.openxmlformats.org/officeDocument/2006/relationships/image" Target="../media/image2030.png"/><Relationship Id="rId350" Type="http://schemas.openxmlformats.org/officeDocument/2006/relationships/customXml" Target="../ink/ink2146.xml"/><Relationship Id="rId371" Type="http://schemas.openxmlformats.org/officeDocument/2006/relationships/image" Target="../media/image2121.png"/><Relationship Id="rId406" Type="http://schemas.openxmlformats.org/officeDocument/2006/relationships/customXml" Target="../ink/ink2174.xml"/><Relationship Id="rId9" Type="http://schemas.openxmlformats.org/officeDocument/2006/relationships/image" Target="../media/image1943.png"/><Relationship Id="rId210" Type="http://schemas.openxmlformats.org/officeDocument/2006/relationships/customXml" Target="../ink/ink2076.xml"/><Relationship Id="rId392" Type="http://schemas.openxmlformats.org/officeDocument/2006/relationships/customXml" Target="../ink/ink2167.xml"/><Relationship Id="rId26" Type="http://schemas.openxmlformats.org/officeDocument/2006/relationships/customXml" Target="../ink/ink1984.xml"/><Relationship Id="rId231" Type="http://schemas.openxmlformats.org/officeDocument/2006/relationships/image" Target="../media/image2053.png"/><Relationship Id="rId252" Type="http://schemas.openxmlformats.org/officeDocument/2006/relationships/customXml" Target="../ink/ink2097.xml"/><Relationship Id="rId273" Type="http://schemas.openxmlformats.org/officeDocument/2006/relationships/image" Target="../media/image2074.png"/><Relationship Id="rId294" Type="http://schemas.openxmlformats.org/officeDocument/2006/relationships/customXml" Target="../ink/ink2118.xml"/><Relationship Id="rId308" Type="http://schemas.openxmlformats.org/officeDocument/2006/relationships/customXml" Target="../ink/ink2125.xml"/><Relationship Id="rId329" Type="http://schemas.openxmlformats.org/officeDocument/2006/relationships/image" Target="../media/image2100.png"/><Relationship Id="rId47" Type="http://schemas.openxmlformats.org/officeDocument/2006/relationships/image" Target="../media/image1962.png"/><Relationship Id="rId68" Type="http://schemas.openxmlformats.org/officeDocument/2006/relationships/customXml" Target="../ink/ink2005.xml"/><Relationship Id="rId89" Type="http://schemas.openxmlformats.org/officeDocument/2006/relationships/image" Target="../media/image1982.png"/><Relationship Id="rId112" Type="http://schemas.openxmlformats.org/officeDocument/2006/relationships/customXml" Target="../ink/ink2027.xml"/><Relationship Id="rId133" Type="http://schemas.openxmlformats.org/officeDocument/2006/relationships/image" Target="../media/image2004.png"/><Relationship Id="rId154" Type="http://schemas.openxmlformats.org/officeDocument/2006/relationships/customXml" Target="../ink/ink2048.xml"/><Relationship Id="rId175" Type="http://schemas.openxmlformats.org/officeDocument/2006/relationships/image" Target="../media/image2025.png"/><Relationship Id="rId340" Type="http://schemas.openxmlformats.org/officeDocument/2006/relationships/customXml" Target="../ink/ink2141.xml"/><Relationship Id="rId361" Type="http://schemas.openxmlformats.org/officeDocument/2006/relationships/image" Target="../media/image2116.png"/><Relationship Id="rId196" Type="http://schemas.openxmlformats.org/officeDocument/2006/relationships/customXml" Target="../ink/ink2069.xml"/><Relationship Id="rId200" Type="http://schemas.openxmlformats.org/officeDocument/2006/relationships/customXml" Target="../ink/ink2071.xml"/><Relationship Id="rId382" Type="http://schemas.openxmlformats.org/officeDocument/2006/relationships/customXml" Target="../ink/ink2162.xml"/><Relationship Id="rId417" Type="http://schemas.openxmlformats.org/officeDocument/2006/relationships/image" Target="../media/image2143.png"/><Relationship Id="rId16" Type="http://schemas.openxmlformats.org/officeDocument/2006/relationships/customXml" Target="../ink/ink1979.xml"/><Relationship Id="rId221" Type="http://schemas.openxmlformats.org/officeDocument/2006/relationships/image" Target="../media/image2048.png"/><Relationship Id="rId242" Type="http://schemas.openxmlformats.org/officeDocument/2006/relationships/customXml" Target="../ink/ink2092.xml"/><Relationship Id="rId263" Type="http://schemas.openxmlformats.org/officeDocument/2006/relationships/image" Target="../media/image2069.png"/><Relationship Id="rId284" Type="http://schemas.openxmlformats.org/officeDocument/2006/relationships/customXml" Target="../ink/ink2113.xml"/><Relationship Id="rId319" Type="http://schemas.openxmlformats.org/officeDocument/2006/relationships/image" Target="../media/image2095.png"/><Relationship Id="rId37" Type="http://schemas.openxmlformats.org/officeDocument/2006/relationships/image" Target="../media/image1957.png"/><Relationship Id="rId58" Type="http://schemas.openxmlformats.org/officeDocument/2006/relationships/customXml" Target="../ink/ink2000.xml"/><Relationship Id="rId79" Type="http://schemas.openxmlformats.org/officeDocument/2006/relationships/image" Target="../media/image1977.png"/><Relationship Id="rId102" Type="http://schemas.openxmlformats.org/officeDocument/2006/relationships/customXml" Target="../ink/ink2022.xml"/><Relationship Id="rId123" Type="http://schemas.openxmlformats.org/officeDocument/2006/relationships/image" Target="../media/image1999.png"/><Relationship Id="rId144" Type="http://schemas.openxmlformats.org/officeDocument/2006/relationships/customXml" Target="../ink/ink2043.xml"/><Relationship Id="rId330" Type="http://schemas.openxmlformats.org/officeDocument/2006/relationships/customXml" Target="../ink/ink2136.xml"/><Relationship Id="rId90" Type="http://schemas.openxmlformats.org/officeDocument/2006/relationships/customXml" Target="../ink/ink2016.xml"/><Relationship Id="rId165" Type="http://schemas.openxmlformats.org/officeDocument/2006/relationships/image" Target="../media/image2020.png"/><Relationship Id="rId186" Type="http://schemas.openxmlformats.org/officeDocument/2006/relationships/customXml" Target="../ink/ink2064.xml"/><Relationship Id="rId351" Type="http://schemas.openxmlformats.org/officeDocument/2006/relationships/image" Target="../media/image2111.png"/><Relationship Id="rId372" Type="http://schemas.openxmlformats.org/officeDocument/2006/relationships/customXml" Target="../ink/ink2157.xml"/><Relationship Id="rId393" Type="http://schemas.openxmlformats.org/officeDocument/2006/relationships/image" Target="../media/image2132.png"/><Relationship Id="rId407" Type="http://schemas.openxmlformats.org/officeDocument/2006/relationships/image" Target="../media/image2138.png"/><Relationship Id="rId211" Type="http://schemas.openxmlformats.org/officeDocument/2006/relationships/image" Target="../media/image2043.png"/><Relationship Id="rId232" Type="http://schemas.openxmlformats.org/officeDocument/2006/relationships/customXml" Target="../ink/ink2087.xml"/><Relationship Id="rId253" Type="http://schemas.openxmlformats.org/officeDocument/2006/relationships/image" Target="../media/image2064.png"/><Relationship Id="rId274" Type="http://schemas.openxmlformats.org/officeDocument/2006/relationships/customXml" Target="../ink/ink2108.xml"/><Relationship Id="rId295" Type="http://schemas.openxmlformats.org/officeDocument/2006/relationships/image" Target="../media/image2085.png"/><Relationship Id="rId309" Type="http://schemas.openxmlformats.org/officeDocument/2006/relationships/image" Target="../media/image2091.png"/><Relationship Id="rId27" Type="http://schemas.openxmlformats.org/officeDocument/2006/relationships/image" Target="../media/image1952.png"/><Relationship Id="rId48" Type="http://schemas.openxmlformats.org/officeDocument/2006/relationships/customXml" Target="../ink/ink1995.xml"/><Relationship Id="rId69" Type="http://schemas.openxmlformats.org/officeDocument/2006/relationships/image" Target="../media/image1973.png"/><Relationship Id="rId113" Type="http://schemas.openxmlformats.org/officeDocument/2006/relationships/image" Target="../media/image1994.png"/><Relationship Id="rId134" Type="http://schemas.openxmlformats.org/officeDocument/2006/relationships/customXml" Target="../ink/ink2038.xml"/><Relationship Id="rId320" Type="http://schemas.openxmlformats.org/officeDocument/2006/relationships/customXml" Target="../ink/ink2131.xml"/><Relationship Id="rId80" Type="http://schemas.openxmlformats.org/officeDocument/2006/relationships/customXml" Target="../ink/ink2011.xml"/><Relationship Id="rId155" Type="http://schemas.openxmlformats.org/officeDocument/2006/relationships/image" Target="../media/image2015.png"/><Relationship Id="rId176" Type="http://schemas.openxmlformats.org/officeDocument/2006/relationships/customXml" Target="../ink/ink2059.xml"/><Relationship Id="rId197" Type="http://schemas.openxmlformats.org/officeDocument/2006/relationships/image" Target="../media/image2036.png"/><Relationship Id="rId341" Type="http://schemas.openxmlformats.org/officeDocument/2006/relationships/image" Target="../media/image2106.png"/><Relationship Id="rId362" Type="http://schemas.openxmlformats.org/officeDocument/2006/relationships/customXml" Target="../ink/ink2152.xml"/><Relationship Id="rId383" Type="http://schemas.openxmlformats.org/officeDocument/2006/relationships/image" Target="../media/image2127.png"/><Relationship Id="rId418" Type="http://schemas.openxmlformats.org/officeDocument/2006/relationships/customXml" Target="../ink/ink2180.xml"/><Relationship Id="rId201" Type="http://schemas.openxmlformats.org/officeDocument/2006/relationships/image" Target="../media/image2038.png"/><Relationship Id="rId222" Type="http://schemas.openxmlformats.org/officeDocument/2006/relationships/customXml" Target="../ink/ink2082.xml"/><Relationship Id="rId243" Type="http://schemas.openxmlformats.org/officeDocument/2006/relationships/image" Target="../media/image2059.png"/><Relationship Id="rId264" Type="http://schemas.openxmlformats.org/officeDocument/2006/relationships/customXml" Target="../ink/ink2103.xml"/><Relationship Id="rId285" Type="http://schemas.openxmlformats.org/officeDocument/2006/relationships/image" Target="../media/image2080.png"/><Relationship Id="rId17" Type="http://schemas.openxmlformats.org/officeDocument/2006/relationships/image" Target="../media/image1947.png"/><Relationship Id="rId38" Type="http://schemas.openxmlformats.org/officeDocument/2006/relationships/customXml" Target="../ink/ink1990.xml"/><Relationship Id="rId59" Type="http://schemas.openxmlformats.org/officeDocument/2006/relationships/image" Target="../media/image1968.png"/><Relationship Id="rId103" Type="http://schemas.openxmlformats.org/officeDocument/2006/relationships/image" Target="../media/image1989.png"/><Relationship Id="rId124" Type="http://schemas.openxmlformats.org/officeDocument/2006/relationships/customXml" Target="../ink/ink2033.xml"/><Relationship Id="rId310" Type="http://schemas.openxmlformats.org/officeDocument/2006/relationships/customXml" Target="../ink/ink2126.xml"/><Relationship Id="rId70" Type="http://schemas.openxmlformats.org/officeDocument/2006/relationships/customXml" Target="../ink/ink2006.xml"/><Relationship Id="rId91" Type="http://schemas.openxmlformats.org/officeDocument/2006/relationships/image" Target="../media/image1983.png"/><Relationship Id="rId145" Type="http://schemas.openxmlformats.org/officeDocument/2006/relationships/image" Target="../media/image2010.png"/><Relationship Id="rId166" Type="http://schemas.openxmlformats.org/officeDocument/2006/relationships/customXml" Target="../ink/ink2054.xml"/><Relationship Id="rId187" Type="http://schemas.openxmlformats.org/officeDocument/2006/relationships/image" Target="../media/image2031.png"/><Relationship Id="rId331" Type="http://schemas.openxmlformats.org/officeDocument/2006/relationships/image" Target="../media/image2101.png"/><Relationship Id="rId352" Type="http://schemas.openxmlformats.org/officeDocument/2006/relationships/customXml" Target="../ink/ink2147.xml"/><Relationship Id="rId373" Type="http://schemas.openxmlformats.org/officeDocument/2006/relationships/image" Target="../media/image2122.png"/><Relationship Id="rId394" Type="http://schemas.openxmlformats.org/officeDocument/2006/relationships/customXml" Target="../ink/ink2168.xml"/><Relationship Id="rId408" Type="http://schemas.openxmlformats.org/officeDocument/2006/relationships/customXml" Target="../ink/ink217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77.xml"/><Relationship Id="rId233" Type="http://schemas.openxmlformats.org/officeDocument/2006/relationships/image" Target="../media/image2054.png"/><Relationship Id="rId254" Type="http://schemas.openxmlformats.org/officeDocument/2006/relationships/customXml" Target="../ink/ink2098.xml"/><Relationship Id="rId28" Type="http://schemas.openxmlformats.org/officeDocument/2006/relationships/customXml" Target="../ink/ink1985.xml"/><Relationship Id="rId49" Type="http://schemas.openxmlformats.org/officeDocument/2006/relationships/image" Target="../media/image1963.png"/><Relationship Id="rId114" Type="http://schemas.openxmlformats.org/officeDocument/2006/relationships/customXml" Target="../ink/ink2028.xml"/><Relationship Id="rId275" Type="http://schemas.openxmlformats.org/officeDocument/2006/relationships/image" Target="../media/image2075.png"/><Relationship Id="rId296" Type="http://schemas.openxmlformats.org/officeDocument/2006/relationships/customXml" Target="../ink/ink2119.xml"/><Relationship Id="rId300" Type="http://schemas.openxmlformats.org/officeDocument/2006/relationships/customXml" Target="../ink/ink2121.xml"/><Relationship Id="rId60" Type="http://schemas.openxmlformats.org/officeDocument/2006/relationships/customXml" Target="../ink/ink2001.xml"/><Relationship Id="rId81" Type="http://schemas.openxmlformats.org/officeDocument/2006/relationships/image" Target="../media/image1978.png"/><Relationship Id="rId135" Type="http://schemas.openxmlformats.org/officeDocument/2006/relationships/image" Target="../media/image2005.png"/><Relationship Id="rId156" Type="http://schemas.openxmlformats.org/officeDocument/2006/relationships/customXml" Target="../ink/ink2049.xml"/><Relationship Id="rId177" Type="http://schemas.openxmlformats.org/officeDocument/2006/relationships/image" Target="../media/image2026.png"/><Relationship Id="rId198" Type="http://schemas.openxmlformats.org/officeDocument/2006/relationships/customXml" Target="../ink/ink2070.xml"/><Relationship Id="rId321" Type="http://schemas.openxmlformats.org/officeDocument/2006/relationships/image" Target="../media/image2096.png"/><Relationship Id="rId342" Type="http://schemas.openxmlformats.org/officeDocument/2006/relationships/customXml" Target="../ink/ink2142.xml"/><Relationship Id="rId363" Type="http://schemas.openxmlformats.org/officeDocument/2006/relationships/image" Target="../media/image2117.png"/><Relationship Id="rId384" Type="http://schemas.openxmlformats.org/officeDocument/2006/relationships/customXml" Target="../ink/ink2163.xml"/><Relationship Id="rId419" Type="http://schemas.openxmlformats.org/officeDocument/2006/relationships/image" Target="../media/image2144.png"/><Relationship Id="rId202" Type="http://schemas.openxmlformats.org/officeDocument/2006/relationships/customXml" Target="../ink/ink2072.xml"/><Relationship Id="rId223" Type="http://schemas.openxmlformats.org/officeDocument/2006/relationships/image" Target="../media/image2049.png"/><Relationship Id="rId244" Type="http://schemas.openxmlformats.org/officeDocument/2006/relationships/customXml" Target="../ink/ink2093.xml"/><Relationship Id="rId18" Type="http://schemas.openxmlformats.org/officeDocument/2006/relationships/customXml" Target="../ink/ink1980.xml"/><Relationship Id="rId39" Type="http://schemas.openxmlformats.org/officeDocument/2006/relationships/image" Target="../media/image1958.png"/><Relationship Id="rId265" Type="http://schemas.openxmlformats.org/officeDocument/2006/relationships/image" Target="../media/image2070.png"/><Relationship Id="rId286" Type="http://schemas.openxmlformats.org/officeDocument/2006/relationships/customXml" Target="../ink/ink2114.xml"/><Relationship Id="rId50" Type="http://schemas.openxmlformats.org/officeDocument/2006/relationships/customXml" Target="../ink/ink1996.xml"/><Relationship Id="rId104" Type="http://schemas.openxmlformats.org/officeDocument/2006/relationships/customXml" Target="../ink/ink2023.xml"/><Relationship Id="rId125" Type="http://schemas.openxmlformats.org/officeDocument/2006/relationships/image" Target="../media/image2000.png"/><Relationship Id="rId146" Type="http://schemas.openxmlformats.org/officeDocument/2006/relationships/customXml" Target="../ink/ink2044.xml"/><Relationship Id="rId167" Type="http://schemas.openxmlformats.org/officeDocument/2006/relationships/image" Target="../media/image2021.png"/><Relationship Id="rId188" Type="http://schemas.openxmlformats.org/officeDocument/2006/relationships/customXml" Target="../ink/ink2065.xml"/><Relationship Id="rId311" Type="http://schemas.openxmlformats.org/officeDocument/2006/relationships/image" Target="../media/image2092.png"/><Relationship Id="rId332" Type="http://schemas.openxmlformats.org/officeDocument/2006/relationships/customXml" Target="../ink/ink2137.xml"/><Relationship Id="rId353" Type="http://schemas.openxmlformats.org/officeDocument/2006/relationships/image" Target="../media/image2112.png"/><Relationship Id="rId374" Type="http://schemas.openxmlformats.org/officeDocument/2006/relationships/customXml" Target="../ink/ink2158.xml"/><Relationship Id="rId395" Type="http://schemas.openxmlformats.org/officeDocument/2006/relationships/image" Target="../media/image2133.png"/><Relationship Id="rId409" Type="http://schemas.openxmlformats.org/officeDocument/2006/relationships/image" Target="../media/image2139.png"/><Relationship Id="rId71" Type="http://schemas.openxmlformats.org/officeDocument/2006/relationships/image" Target="../media/image1589.png"/><Relationship Id="rId92" Type="http://schemas.openxmlformats.org/officeDocument/2006/relationships/customXml" Target="../ink/ink2017.xml"/><Relationship Id="rId213" Type="http://schemas.openxmlformats.org/officeDocument/2006/relationships/image" Target="../media/image2044.png"/><Relationship Id="rId234" Type="http://schemas.openxmlformats.org/officeDocument/2006/relationships/customXml" Target="../ink/ink2088.xml"/><Relationship Id="rId2" Type="http://schemas.openxmlformats.org/officeDocument/2006/relationships/customXml" Target="../ink/ink1972.xml"/><Relationship Id="rId29" Type="http://schemas.openxmlformats.org/officeDocument/2006/relationships/image" Target="../media/image1953.png"/><Relationship Id="rId255" Type="http://schemas.openxmlformats.org/officeDocument/2006/relationships/image" Target="../media/image2065.png"/><Relationship Id="rId276" Type="http://schemas.openxmlformats.org/officeDocument/2006/relationships/customXml" Target="../ink/ink2109.xml"/><Relationship Id="rId297" Type="http://schemas.openxmlformats.org/officeDocument/2006/relationships/image" Target="../media/image2086.png"/><Relationship Id="rId40" Type="http://schemas.openxmlformats.org/officeDocument/2006/relationships/customXml" Target="../ink/ink1991.xml"/><Relationship Id="rId115" Type="http://schemas.openxmlformats.org/officeDocument/2006/relationships/image" Target="../media/image1995.png"/><Relationship Id="rId136" Type="http://schemas.openxmlformats.org/officeDocument/2006/relationships/customXml" Target="../ink/ink2039.xml"/><Relationship Id="rId157" Type="http://schemas.openxmlformats.org/officeDocument/2006/relationships/image" Target="../media/image2016.png"/><Relationship Id="rId178" Type="http://schemas.openxmlformats.org/officeDocument/2006/relationships/customXml" Target="../ink/ink2060.xml"/><Relationship Id="rId301" Type="http://schemas.openxmlformats.org/officeDocument/2006/relationships/image" Target="../media/image776.png"/><Relationship Id="rId322" Type="http://schemas.openxmlformats.org/officeDocument/2006/relationships/customXml" Target="../ink/ink2132.xml"/><Relationship Id="rId343" Type="http://schemas.openxmlformats.org/officeDocument/2006/relationships/image" Target="../media/image2107.png"/><Relationship Id="rId364" Type="http://schemas.openxmlformats.org/officeDocument/2006/relationships/customXml" Target="../ink/ink2153.xml"/><Relationship Id="rId61" Type="http://schemas.openxmlformats.org/officeDocument/2006/relationships/image" Target="../media/image1969.png"/><Relationship Id="rId82" Type="http://schemas.openxmlformats.org/officeDocument/2006/relationships/customXml" Target="../ink/ink2012.xml"/><Relationship Id="rId199" Type="http://schemas.openxmlformats.org/officeDocument/2006/relationships/image" Target="../media/image2037.png"/><Relationship Id="rId203" Type="http://schemas.openxmlformats.org/officeDocument/2006/relationships/image" Target="../media/image2039.png"/><Relationship Id="rId385" Type="http://schemas.openxmlformats.org/officeDocument/2006/relationships/image" Target="../media/image2128.png"/><Relationship Id="rId19" Type="http://schemas.openxmlformats.org/officeDocument/2006/relationships/image" Target="../media/image1948.png"/><Relationship Id="rId224" Type="http://schemas.openxmlformats.org/officeDocument/2006/relationships/customXml" Target="../ink/ink2083.xml"/><Relationship Id="rId245" Type="http://schemas.openxmlformats.org/officeDocument/2006/relationships/image" Target="../media/image2060.png"/><Relationship Id="rId266" Type="http://schemas.openxmlformats.org/officeDocument/2006/relationships/customXml" Target="../ink/ink2104.xml"/><Relationship Id="rId287" Type="http://schemas.openxmlformats.org/officeDocument/2006/relationships/image" Target="../media/image2081.png"/><Relationship Id="rId410" Type="http://schemas.openxmlformats.org/officeDocument/2006/relationships/customXml" Target="../ink/ink2176.xml"/><Relationship Id="rId30" Type="http://schemas.openxmlformats.org/officeDocument/2006/relationships/customXml" Target="../ink/ink1986.xml"/><Relationship Id="rId105" Type="http://schemas.openxmlformats.org/officeDocument/2006/relationships/image" Target="../media/image1990.png"/><Relationship Id="rId126" Type="http://schemas.openxmlformats.org/officeDocument/2006/relationships/customXml" Target="../ink/ink2034.xml"/><Relationship Id="rId147" Type="http://schemas.openxmlformats.org/officeDocument/2006/relationships/image" Target="../media/image2011.png"/><Relationship Id="rId168" Type="http://schemas.openxmlformats.org/officeDocument/2006/relationships/customXml" Target="../ink/ink2055.xml"/><Relationship Id="rId312" Type="http://schemas.openxmlformats.org/officeDocument/2006/relationships/customXml" Target="../ink/ink2127.xml"/><Relationship Id="rId333" Type="http://schemas.openxmlformats.org/officeDocument/2006/relationships/image" Target="../media/image2102.png"/><Relationship Id="rId354" Type="http://schemas.openxmlformats.org/officeDocument/2006/relationships/customXml" Target="../ink/ink2148.xml"/><Relationship Id="rId51" Type="http://schemas.openxmlformats.org/officeDocument/2006/relationships/image" Target="../media/image1964.png"/><Relationship Id="rId72" Type="http://schemas.openxmlformats.org/officeDocument/2006/relationships/customXml" Target="../ink/ink2007.xml"/><Relationship Id="rId93" Type="http://schemas.openxmlformats.org/officeDocument/2006/relationships/image" Target="../media/image1984.png"/><Relationship Id="rId189" Type="http://schemas.openxmlformats.org/officeDocument/2006/relationships/image" Target="../media/image2032.png"/><Relationship Id="rId375" Type="http://schemas.openxmlformats.org/officeDocument/2006/relationships/image" Target="../media/image2123.png"/><Relationship Id="rId396" Type="http://schemas.openxmlformats.org/officeDocument/2006/relationships/customXml" Target="../ink/ink2169.xml"/><Relationship Id="rId3" Type="http://schemas.openxmlformats.org/officeDocument/2006/relationships/image" Target="../media/image1940.png"/><Relationship Id="rId214" Type="http://schemas.openxmlformats.org/officeDocument/2006/relationships/customXml" Target="../ink/ink2078.xml"/><Relationship Id="rId235" Type="http://schemas.openxmlformats.org/officeDocument/2006/relationships/image" Target="../media/image2055.png"/><Relationship Id="rId256" Type="http://schemas.openxmlformats.org/officeDocument/2006/relationships/customXml" Target="../ink/ink2099.xml"/><Relationship Id="rId277" Type="http://schemas.openxmlformats.org/officeDocument/2006/relationships/image" Target="../media/image2076.png"/><Relationship Id="rId298" Type="http://schemas.openxmlformats.org/officeDocument/2006/relationships/customXml" Target="../ink/ink2120.xml"/><Relationship Id="rId400" Type="http://schemas.openxmlformats.org/officeDocument/2006/relationships/customXml" Target="../ink/ink2171.xml"/><Relationship Id="rId116" Type="http://schemas.openxmlformats.org/officeDocument/2006/relationships/customXml" Target="../ink/ink2029.xml"/><Relationship Id="rId137" Type="http://schemas.openxmlformats.org/officeDocument/2006/relationships/image" Target="../media/image2006.png"/><Relationship Id="rId158" Type="http://schemas.openxmlformats.org/officeDocument/2006/relationships/customXml" Target="../ink/ink2050.xml"/><Relationship Id="rId302" Type="http://schemas.openxmlformats.org/officeDocument/2006/relationships/customXml" Target="../ink/ink2122.xml"/><Relationship Id="rId323" Type="http://schemas.openxmlformats.org/officeDocument/2006/relationships/image" Target="../media/image2097.png"/><Relationship Id="rId344" Type="http://schemas.openxmlformats.org/officeDocument/2006/relationships/customXml" Target="../ink/ink2143.xml"/><Relationship Id="rId20" Type="http://schemas.openxmlformats.org/officeDocument/2006/relationships/customXml" Target="../ink/ink1981.xml"/><Relationship Id="rId41" Type="http://schemas.openxmlformats.org/officeDocument/2006/relationships/image" Target="../media/image1959.png"/><Relationship Id="rId62" Type="http://schemas.openxmlformats.org/officeDocument/2006/relationships/customXml" Target="../ink/ink2002.xml"/><Relationship Id="rId83" Type="http://schemas.openxmlformats.org/officeDocument/2006/relationships/image" Target="../media/image1979.png"/><Relationship Id="rId179" Type="http://schemas.openxmlformats.org/officeDocument/2006/relationships/image" Target="../media/image2027.png"/><Relationship Id="rId365" Type="http://schemas.openxmlformats.org/officeDocument/2006/relationships/image" Target="../media/image2118.png"/><Relationship Id="rId386" Type="http://schemas.openxmlformats.org/officeDocument/2006/relationships/customXml" Target="../ink/ink2164.xml"/><Relationship Id="rId190" Type="http://schemas.openxmlformats.org/officeDocument/2006/relationships/customXml" Target="../ink/ink2066.xml"/><Relationship Id="rId204" Type="http://schemas.openxmlformats.org/officeDocument/2006/relationships/customXml" Target="../ink/ink2073.xml"/><Relationship Id="rId225" Type="http://schemas.openxmlformats.org/officeDocument/2006/relationships/image" Target="../media/image2050.png"/><Relationship Id="rId246" Type="http://schemas.openxmlformats.org/officeDocument/2006/relationships/customXml" Target="../ink/ink2094.xml"/><Relationship Id="rId267" Type="http://schemas.openxmlformats.org/officeDocument/2006/relationships/image" Target="../media/image2071.png"/><Relationship Id="rId288" Type="http://schemas.openxmlformats.org/officeDocument/2006/relationships/customXml" Target="../ink/ink2115.xml"/><Relationship Id="rId411" Type="http://schemas.openxmlformats.org/officeDocument/2006/relationships/image" Target="../media/image2140.png"/><Relationship Id="rId106" Type="http://schemas.openxmlformats.org/officeDocument/2006/relationships/customXml" Target="../ink/ink2024.xml"/><Relationship Id="rId127" Type="http://schemas.openxmlformats.org/officeDocument/2006/relationships/image" Target="../media/image2001.png"/><Relationship Id="rId313" Type="http://schemas.openxmlformats.org/officeDocument/2006/relationships/image" Target="../media/image889.png"/><Relationship Id="rId10" Type="http://schemas.openxmlformats.org/officeDocument/2006/relationships/customXml" Target="../ink/ink1976.xml"/><Relationship Id="rId31" Type="http://schemas.openxmlformats.org/officeDocument/2006/relationships/image" Target="../media/image1954.png"/><Relationship Id="rId52" Type="http://schemas.openxmlformats.org/officeDocument/2006/relationships/customXml" Target="../ink/ink1997.xml"/><Relationship Id="rId73" Type="http://schemas.openxmlformats.org/officeDocument/2006/relationships/image" Target="../media/image1974.png"/><Relationship Id="rId94" Type="http://schemas.openxmlformats.org/officeDocument/2006/relationships/customXml" Target="../ink/ink2018.xml"/><Relationship Id="rId148" Type="http://schemas.openxmlformats.org/officeDocument/2006/relationships/customXml" Target="../ink/ink2045.xml"/><Relationship Id="rId169" Type="http://schemas.openxmlformats.org/officeDocument/2006/relationships/image" Target="../media/image2022.png"/><Relationship Id="rId334" Type="http://schemas.openxmlformats.org/officeDocument/2006/relationships/customXml" Target="../ink/ink2138.xml"/><Relationship Id="rId355" Type="http://schemas.openxmlformats.org/officeDocument/2006/relationships/image" Target="../media/image2113.png"/><Relationship Id="rId376" Type="http://schemas.openxmlformats.org/officeDocument/2006/relationships/customXml" Target="../ink/ink2159.xml"/><Relationship Id="rId397" Type="http://schemas.openxmlformats.org/officeDocument/2006/relationships/image" Target="../media/image2134.png"/><Relationship Id="rId4" Type="http://schemas.openxmlformats.org/officeDocument/2006/relationships/customXml" Target="../ink/ink1973.xml"/><Relationship Id="rId180" Type="http://schemas.openxmlformats.org/officeDocument/2006/relationships/customXml" Target="../ink/ink2061.xml"/><Relationship Id="rId215" Type="http://schemas.openxmlformats.org/officeDocument/2006/relationships/image" Target="../media/image2045.png"/><Relationship Id="rId236" Type="http://schemas.openxmlformats.org/officeDocument/2006/relationships/customXml" Target="../ink/ink2089.xml"/><Relationship Id="rId257" Type="http://schemas.openxmlformats.org/officeDocument/2006/relationships/image" Target="../media/image2066.png"/><Relationship Id="rId278" Type="http://schemas.openxmlformats.org/officeDocument/2006/relationships/customXml" Target="../ink/ink2110.xml"/><Relationship Id="rId401" Type="http://schemas.openxmlformats.org/officeDocument/2006/relationships/image" Target="../media/image2136.png"/><Relationship Id="rId303" Type="http://schemas.openxmlformats.org/officeDocument/2006/relationships/image" Target="../media/image2088.png"/><Relationship Id="rId42" Type="http://schemas.openxmlformats.org/officeDocument/2006/relationships/customXml" Target="../ink/ink1992.xml"/><Relationship Id="rId84" Type="http://schemas.openxmlformats.org/officeDocument/2006/relationships/customXml" Target="../ink/ink2013.xml"/><Relationship Id="rId138" Type="http://schemas.openxmlformats.org/officeDocument/2006/relationships/customXml" Target="../ink/ink2040.xml"/><Relationship Id="rId345" Type="http://schemas.openxmlformats.org/officeDocument/2006/relationships/image" Target="../media/image2108.png"/><Relationship Id="rId387" Type="http://schemas.openxmlformats.org/officeDocument/2006/relationships/image" Target="../media/image2129.png"/><Relationship Id="rId191" Type="http://schemas.openxmlformats.org/officeDocument/2006/relationships/image" Target="../media/image2033.png"/><Relationship Id="rId205" Type="http://schemas.openxmlformats.org/officeDocument/2006/relationships/image" Target="../media/image2040.png"/><Relationship Id="rId247" Type="http://schemas.openxmlformats.org/officeDocument/2006/relationships/image" Target="../media/image2061.png"/><Relationship Id="rId412" Type="http://schemas.openxmlformats.org/officeDocument/2006/relationships/customXml" Target="../ink/ink2177.xml"/><Relationship Id="rId107" Type="http://schemas.openxmlformats.org/officeDocument/2006/relationships/image" Target="../media/image1991.png"/><Relationship Id="rId289" Type="http://schemas.openxmlformats.org/officeDocument/2006/relationships/image" Target="../media/image2082.png"/><Relationship Id="rId11" Type="http://schemas.openxmlformats.org/officeDocument/2006/relationships/image" Target="../media/image1944.png"/><Relationship Id="rId53" Type="http://schemas.openxmlformats.org/officeDocument/2006/relationships/image" Target="../media/image1965.png"/><Relationship Id="rId149" Type="http://schemas.openxmlformats.org/officeDocument/2006/relationships/image" Target="../media/image2012.png"/><Relationship Id="rId314" Type="http://schemas.openxmlformats.org/officeDocument/2006/relationships/customXml" Target="../ink/ink2128.xml"/><Relationship Id="rId356" Type="http://schemas.openxmlformats.org/officeDocument/2006/relationships/customXml" Target="../ink/ink2149.xml"/><Relationship Id="rId398" Type="http://schemas.openxmlformats.org/officeDocument/2006/relationships/customXml" Target="../ink/ink2170.xml"/><Relationship Id="rId95" Type="http://schemas.openxmlformats.org/officeDocument/2006/relationships/image" Target="../media/image1985.png"/><Relationship Id="rId160" Type="http://schemas.openxmlformats.org/officeDocument/2006/relationships/customXml" Target="../ink/ink2051.xml"/><Relationship Id="rId216" Type="http://schemas.openxmlformats.org/officeDocument/2006/relationships/customXml" Target="../ink/ink20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303" Type="http://schemas.openxmlformats.org/officeDocument/2006/relationships/image" Target="../media/image151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25" Type="http://schemas.openxmlformats.org/officeDocument/2006/relationships/image" Target="../media/image162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15" Type="http://schemas.openxmlformats.org/officeDocument/2006/relationships/image" Target="../media/image157.png"/><Relationship Id="rId336" Type="http://schemas.openxmlformats.org/officeDocument/2006/relationships/customXml" Target="../ink/ink168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26" Type="http://schemas.openxmlformats.org/officeDocument/2006/relationships/customXml" Target="../ink/ink163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2" Type="http://schemas.openxmlformats.org/officeDocument/2006/relationships/customXml" Target="../ink/ink151.xml"/><Relationship Id="rId307" Type="http://schemas.openxmlformats.org/officeDocument/2006/relationships/image" Target="../media/image153.png"/><Relationship Id="rId323" Type="http://schemas.openxmlformats.org/officeDocument/2006/relationships/image" Target="../media/image161.png"/><Relationship Id="rId328" Type="http://schemas.openxmlformats.org/officeDocument/2006/relationships/customXml" Target="../ink/ink16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3" Type="http://schemas.openxmlformats.org/officeDocument/2006/relationships/image" Target="../media/image156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334" Type="http://schemas.openxmlformats.org/officeDocument/2006/relationships/customXml" Target="../ink/ink16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03.png"/><Relationship Id="rId299" Type="http://schemas.openxmlformats.org/officeDocument/2006/relationships/image" Target="../media/image2288.png"/><Relationship Id="rId303" Type="http://schemas.openxmlformats.org/officeDocument/2006/relationships/image" Target="../media/image2290.png"/><Relationship Id="rId21" Type="http://schemas.openxmlformats.org/officeDocument/2006/relationships/image" Target="../media/image2155.png"/><Relationship Id="rId42" Type="http://schemas.openxmlformats.org/officeDocument/2006/relationships/customXml" Target="../ink/ink2201.xml"/><Relationship Id="rId63" Type="http://schemas.openxmlformats.org/officeDocument/2006/relationships/image" Target="../media/image2176.png"/><Relationship Id="rId84" Type="http://schemas.openxmlformats.org/officeDocument/2006/relationships/customXml" Target="../ink/ink2222.xml"/><Relationship Id="rId138" Type="http://schemas.openxmlformats.org/officeDocument/2006/relationships/customXml" Target="../ink/ink2249.xml"/><Relationship Id="rId159" Type="http://schemas.openxmlformats.org/officeDocument/2006/relationships/image" Target="../media/image2222.png"/><Relationship Id="rId324" Type="http://schemas.openxmlformats.org/officeDocument/2006/relationships/customXml" Target="../ink/ink2343.xml"/><Relationship Id="rId345" Type="http://schemas.openxmlformats.org/officeDocument/2006/relationships/image" Target="../media/image2311.png"/><Relationship Id="rId366" Type="http://schemas.openxmlformats.org/officeDocument/2006/relationships/customXml" Target="../ink/ink2364.xml"/><Relationship Id="rId170" Type="http://schemas.openxmlformats.org/officeDocument/2006/relationships/customXml" Target="../ink/ink2265.xml"/><Relationship Id="rId191" Type="http://schemas.openxmlformats.org/officeDocument/2006/relationships/image" Target="../media/image2237.png"/><Relationship Id="rId205" Type="http://schemas.openxmlformats.org/officeDocument/2006/relationships/image" Target="../media/image2243.png"/><Relationship Id="rId226" Type="http://schemas.openxmlformats.org/officeDocument/2006/relationships/image" Target="../media/image2252.png"/><Relationship Id="rId247" Type="http://schemas.openxmlformats.org/officeDocument/2006/relationships/customXml" Target="../ink/ink2304.xml"/><Relationship Id="rId107" Type="http://schemas.openxmlformats.org/officeDocument/2006/relationships/image" Target="../media/image2198.png"/><Relationship Id="rId268" Type="http://schemas.openxmlformats.org/officeDocument/2006/relationships/customXml" Target="../ink/ink2315.xml"/><Relationship Id="rId289" Type="http://schemas.openxmlformats.org/officeDocument/2006/relationships/image" Target="../media/image2283.png"/><Relationship Id="rId11" Type="http://schemas.openxmlformats.org/officeDocument/2006/relationships/image" Target="../media/image2150.png"/><Relationship Id="rId32" Type="http://schemas.openxmlformats.org/officeDocument/2006/relationships/customXml" Target="../ink/ink2196.xml"/><Relationship Id="rId53" Type="http://schemas.openxmlformats.org/officeDocument/2006/relationships/image" Target="../media/image2171.png"/><Relationship Id="rId74" Type="http://schemas.openxmlformats.org/officeDocument/2006/relationships/customXml" Target="../ink/ink2217.xml"/><Relationship Id="rId128" Type="http://schemas.openxmlformats.org/officeDocument/2006/relationships/customXml" Target="../ink/ink2244.xml"/><Relationship Id="rId149" Type="http://schemas.openxmlformats.org/officeDocument/2006/relationships/image" Target="../media/image2217.png"/><Relationship Id="rId314" Type="http://schemas.openxmlformats.org/officeDocument/2006/relationships/customXml" Target="../ink/ink2338.xml"/><Relationship Id="rId335" Type="http://schemas.openxmlformats.org/officeDocument/2006/relationships/image" Target="../media/image2306.png"/><Relationship Id="rId356" Type="http://schemas.openxmlformats.org/officeDocument/2006/relationships/customXml" Target="../ink/ink2359.xml"/><Relationship Id="rId5" Type="http://schemas.openxmlformats.org/officeDocument/2006/relationships/image" Target="../media/image2147.png"/><Relationship Id="rId95" Type="http://schemas.openxmlformats.org/officeDocument/2006/relationships/image" Target="../media/image2192.png"/><Relationship Id="rId160" Type="http://schemas.openxmlformats.org/officeDocument/2006/relationships/customXml" Target="../ink/ink2260.xml"/><Relationship Id="rId181" Type="http://schemas.openxmlformats.org/officeDocument/2006/relationships/image" Target="../media/image2232.png"/><Relationship Id="rId216" Type="http://schemas.openxmlformats.org/officeDocument/2006/relationships/customXml" Target="../ink/ink2288.xml"/><Relationship Id="rId237" Type="http://schemas.openxmlformats.org/officeDocument/2006/relationships/customXml" Target="../ink/ink2299.xml"/><Relationship Id="rId258" Type="http://schemas.openxmlformats.org/officeDocument/2006/relationships/image" Target="../media/image2268.png"/><Relationship Id="rId279" Type="http://schemas.openxmlformats.org/officeDocument/2006/relationships/image" Target="../media/image2278.png"/><Relationship Id="rId22" Type="http://schemas.openxmlformats.org/officeDocument/2006/relationships/customXml" Target="../ink/ink2191.xml"/><Relationship Id="rId43" Type="http://schemas.openxmlformats.org/officeDocument/2006/relationships/image" Target="../media/image2166.png"/><Relationship Id="rId64" Type="http://schemas.openxmlformats.org/officeDocument/2006/relationships/customXml" Target="../ink/ink2212.xml"/><Relationship Id="rId118" Type="http://schemas.openxmlformats.org/officeDocument/2006/relationships/customXml" Target="../ink/ink2239.xml"/><Relationship Id="rId139" Type="http://schemas.openxmlformats.org/officeDocument/2006/relationships/image" Target="../media/image2212.png"/><Relationship Id="rId290" Type="http://schemas.openxmlformats.org/officeDocument/2006/relationships/customXml" Target="../ink/ink2326.xml"/><Relationship Id="rId304" Type="http://schemas.openxmlformats.org/officeDocument/2006/relationships/customXml" Target="../ink/ink2333.xml"/><Relationship Id="rId325" Type="http://schemas.openxmlformats.org/officeDocument/2006/relationships/image" Target="../media/image2301.png"/><Relationship Id="rId346" Type="http://schemas.openxmlformats.org/officeDocument/2006/relationships/customXml" Target="../ink/ink2354.xml"/><Relationship Id="rId367" Type="http://schemas.openxmlformats.org/officeDocument/2006/relationships/image" Target="../media/image2322.png"/><Relationship Id="rId85" Type="http://schemas.openxmlformats.org/officeDocument/2006/relationships/image" Target="../media/image2187.png"/><Relationship Id="rId150" Type="http://schemas.openxmlformats.org/officeDocument/2006/relationships/customXml" Target="../ink/ink2255.xml"/><Relationship Id="rId171" Type="http://schemas.openxmlformats.org/officeDocument/2006/relationships/image" Target="../media/image2228.png"/><Relationship Id="rId192" Type="http://schemas.openxmlformats.org/officeDocument/2006/relationships/customXml" Target="../ink/ink2276.xml"/><Relationship Id="rId206" Type="http://schemas.openxmlformats.org/officeDocument/2006/relationships/customXml" Target="../ink/ink2283.xml"/><Relationship Id="rId227" Type="http://schemas.openxmlformats.org/officeDocument/2006/relationships/customXml" Target="../ink/ink2294.xml"/><Relationship Id="rId248" Type="http://schemas.openxmlformats.org/officeDocument/2006/relationships/image" Target="../media/image2263.png"/><Relationship Id="rId269" Type="http://schemas.openxmlformats.org/officeDocument/2006/relationships/image" Target="../media/image2273.png"/><Relationship Id="rId12" Type="http://schemas.openxmlformats.org/officeDocument/2006/relationships/customXml" Target="../ink/ink2186.xml"/><Relationship Id="rId33" Type="http://schemas.openxmlformats.org/officeDocument/2006/relationships/image" Target="../media/image2161.png"/><Relationship Id="rId108" Type="http://schemas.openxmlformats.org/officeDocument/2006/relationships/customXml" Target="../ink/ink2234.xml"/><Relationship Id="rId129" Type="http://schemas.openxmlformats.org/officeDocument/2006/relationships/image" Target="../media/image2207.png"/><Relationship Id="rId280" Type="http://schemas.openxmlformats.org/officeDocument/2006/relationships/customXml" Target="../ink/ink2321.xml"/><Relationship Id="rId315" Type="http://schemas.openxmlformats.org/officeDocument/2006/relationships/image" Target="../media/image2296.png"/><Relationship Id="rId336" Type="http://schemas.openxmlformats.org/officeDocument/2006/relationships/customXml" Target="../ink/ink2349.xml"/><Relationship Id="rId357" Type="http://schemas.openxmlformats.org/officeDocument/2006/relationships/image" Target="../media/image2317.png"/><Relationship Id="rId54" Type="http://schemas.openxmlformats.org/officeDocument/2006/relationships/customXml" Target="../ink/ink2207.xml"/><Relationship Id="rId75" Type="http://schemas.openxmlformats.org/officeDocument/2006/relationships/image" Target="../media/image2182.png"/><Relationship Id="rId96" Type="http://schemas.openxmlformats.org/officeDocument/2006/relationships/customXml" Target="../ink/ink2228.xml"/><Relationship Id="rId140" Type="http://schemas.openxmlformats.org/officeDocument/2006/relationships/customXml" Target="../ink/ink2250.xml"/><Relationship Id="rId161" Type="http://schemas.openxmlformats.org/officeDocument/2006/relationships/image" Target="../media/image2223.png"/><Relationship Id="rId182" Type="http://schemas.openxmlformats.org/officeDocument/2006/relationships/customXml" Target="../ink/ink2271.xml"/><Relationship Id="rId217" Type="http://schemas.openxmlformats.org/officeDocument/2006/relationships/customXml" Target="../ink/ink2289.xml"/><Relationship Id="rId6" Type="http://schemas.openxmlformats.org/officeDocument/2006/relationships/customXml" Target="../ink/ink2183.xml"/><Relationship Id="rId238" Type="http://schemas.openxmlformats.org/officeDocument/2006/relationships/image" Target="../media/image2258.png"/><Relationship Id="rId259" Type="http://schemas.openxmlformats.org/officeDocument/2006/relationships/customXml" Target="../ink/ink2310.xml"/><Relationship Id="rId23" Type="http://schemas.openxmlformats.org/officeDocument/2006/relationships/image" Target="../media/image2156.png"/><Relationship Id="rId119" Type="http://schemas.openxmlformats.org/officeDocument/2006/relationships/image" Target="../media/image2204.png"/><Relationship Id="rId270" Type="http://schemas.openxmlformats.org/officeDocument/2006/relationships/customXml" Target="../ink/ink2316.xml"/><Relationship Id="rId291" Type="http://schemas.openxmlformats.org/officeDocument/2006/relationships/image" Target="../media/image2284.png"/><Relationship Id="rId305" Type="http://schemas.openxmlformats.org/officeDocument/2006/relationships/image" Target="../media/image2291.png"/><Relationship Id="rId326" Type="http://schemas.openxmlformats.org/officeDocument/2006/relationships/customXml" Target="../ink/ink2344.xml"/><Relationship Id="rId347" Type="http://schemas.openxmlformats.org/officeDocument/2006/relationships/image" Target="../media/image2312.png"/><Relationship Id="rId44" Type="http://schemas.openxmlformats.org/officeDocument/2006/relationships/customXml" Target="../ink/ink2202.xml"/><Relationship Id="rId65" Type="http://schemas.openxmlformats.org/officeDocument/2006/relationships/image" Target="../media/image2177.png"/><Relationship Id="rId86" Type="http://schemas.openxmlformats.org/officeDocument/2006/relationships/customXml" Target="../ink/ink2223.xml"/><Relationship Id="rId130" Type="http://schemas.openxmlformats.org/officeDocument/2006/relationships/customXml" Target="../ink/ink2245.xml"/><Relationship Id="rId151" Type="http://schemas.openxmlformats.org/officeDocument/2006/relationships/image" Target="../media/image2218.png"/><Relationship Id="rId368" Type="http://schemas.openxmlformats.org/officeDocument/2006/relationships/customXml" Target="../ink/ink2365.xml"/><Relationship Id="rId172" Type="http://schemas.openxmlformats.org/officeDocument/2006/relationships/customXml" Target="../ink/ink2266.xml"/><Relationship Id="rId193" Type="http://schemas.openxmlformats.org/officeDocument/2006/relationships/image" Target="../media/image2238.png"/><Relationship Id="rId207" Type="http://schemas.openxmlformats.org/officeDocument/2006/relationships/image" Target="../media/image2244.png"/><Relationship Id="rId228" Type="http://schemas.openxmlformats.org/officeDocument/2006/relationships/image" Target="../media/image2253.png"/><Relationship Id="rId249" Type="http://schemas.openxmlformats.org/officeDocument/2006/relationships/customXml" Target="../ink/ink2305.xml"/><Relationship Id="rId13" Type="http://schemas.openxmlformats.org/officeDocument/2006/relationships/image" Target="../media/image2151.png"/><Relationship Id="rId109" Type="http://schemas.openxmlformats.org/officeDocument/2006/relationships/image" Target="../media/image2199.png"/><Relationship Id="rId260" Type="http://schemas.openxmlformats.org/officeDocument/2006/relationships/image" Target="../media/image2269.png"/><Relationship Id="rId281" Type="http://schemas.openxmlformats.org/officeDocument/2006/relationships/image" Target="../media/image2279.png"/><Relationship Id="rId316" Type="http://schemas.openxmlformats.org/officeDocument/2006/relationships/customXml" Target="../ink/ink2339.xml"/><Relationship Id="rId337" Type="http://schemas.openxmlformats.org/officeDocument/2006/relationships/image" Target="../media/image2307.png"/><Relationship Id="rId34" Type="http://schemas.openxmlformats.org/officeDocument/2006/relationships/customXml" Target="../ink/ink2197.xml"/><Relationship Id="rId55" Type="http://schemas.openxmlformats.org/officeDocument/2006/relationships/image" Target="../media/image2172.png"/><Relationship Id="rId76" Type="http://schemas.openxmlformats.org/officeDocument/2006/relationships/customXml" Target="../ink/ink2218.xml"/><Relationship Id="rId97" Type="http://schemas.openxmlformats.org/officeDocument/2006/relationships/image" Target="../media/image2193.png"/><Relationship Id="rId120" Type="http://schemas.openxmlformats.org/officeDocument/2006/relationships/customXml" Target="../ink/ink2240.xml"/><Relationship Id="rId141" Type="http://schemas.openxmlformats.org/officeDocument/2006/relationships/image" Target="../media/image2213.png"/><Relationship Id="rId358" Type="http://schemas.openxmlformats.org/officeDocument/2006/relationships/customXml" Target="../ink/ink2360.xml"/><Relationship Id="rId7" Type="http://schemas.openxmlformats.org/officeDocument/2006/relationships/image" Target="../media/image2148.png"/><Relationship Id="rId162" Type="http://schemas.openxmlformats.org/officeDocument/2006/relationships/customXml" Target="../ink/ink2261.xml"/><Relationship Id="rId183" Type="http://schemas.openxmlformats.org/officeDocument/2006/relationships/image" Target="../media/image2233.png"/><Relationship Id="rId218" Type="http://schemas.openxmlformats.org/officeDocument/2006/relationships/image" Target="../media/image2248.png"/><Relationship Id="rId239" Type="http://schemas.openxmlformats.org/officeDocument/2006/relationships/customXml" Target="../ink/ink2300.xml"/><Relationship Id="rId250" Type="http://schemas.openxmlformats.org/officeDocument/2006/relationships/image" Target="../media/image2264.png"/><Relationship Id="rId271" Type="http://schemas.openxmlformats.org/officeDocument/2006/relationships/image" Target="../media/image2274.png"/><Relationship Id="rId292" Type="http://schemas.openxmlformats.org/officeDocument/2006/relationships/customXml" Target="../ink/ink2327.xml"/><Relationship Id="rId306" Type="http://schemas.openxmlformats.org/officeDocument/2006/relationships/customXml" Target="../ink/ink2334.xml"/><Relationship Id="rId24" Type="http://schemas.openxmlformats.org/officeDocument/2006/relationships/customXml" Target="../ink/ink2192.xml"/><Relationship Id="rId45" Type="http://schemas.openxmlformats.org/officeDocument/2006/relationships/image" Target="../media/image2167.png"/><Relationship Id="rId66" Type="http://schemas.openxmlformats.org/officeDocument/2006/relationships/customXml" Target="../ink/ink2213.xml"/><Relationship Id="rId87" Type="http://schemas.openxmlformats.org/officeDocument/2006/relationships/image" Target="../media/image2188.png"/><Relationship Id="rId110" Type="http://schemas.openxmlformats.org/officeDocument/2006/relationships/customXml" Target="../ink/ink2235.xml"/><Relationship Id="rId131" Type="http://schemas.openxmlformats.org/officeDocument/2006/relationships/image" Target="../media/image2208.png"/><Relationship Id="rId327" Type="http://schemas.openxmlformats.org/officeDocument/2006/relationships/image" Target="../media/image2302.png"/><Relationship Id="rId348" Type="http://schemas.openxmlformats.org/officeDocument/2006/relationships/customXml" Target="../ink/ink2355.xml"/><Relationship Id="rId369" Type="http://schemas.openxmlformats.org/officeDocument/2006/relationships/image" Target="../media/image2323.png"/><Relationship Id="rId152" Type="http://schemas.openxmlformats.org/officeDocument/2006/relationships/customXml" Target="../ink/ink2256.xml"/><Relationship Id="rId173" Type="http://schemas.openxmlformats.org/officeDocument/2006/relationships/image" Target="../media/image2229.png"/><Relationship Id="rId194" Type="http://schemas.openxmlformats.org/officeDocument/2006/relationships/customXml" Target="../ink/ink2277.xml"/><Relationship Id="rId208" Type="http://schemas.openxmlformats.org/officeDocument/2006/relationships/customXml" Target="../ink/ink2284.xml"/><Relationship Id="rId229" Type="http://schemas.openxmlformats.org/officeDocument/2006/relationships/customXml" Target="../ink/ink2295.xml"/><Relationship Id="rId240" Type="http://schemas.openxmlformats.org/officeDocument/2006/relationships/image" Target="../media/image2259.png"/><Relationship Id="rId261" Type="http://schemas.openxmlformats.org/officeDocument/2006/relationships/customXml" Target="../ink/ink2311.xml"/><Relationship Id="rId14" Type="http://schemas.openxmlformats.org/officeDocument/2006/relationships/customXml" Target="../ink/ink2187.xml"/><Relationship Id="rId35" Type="http://schemas.openxmlformats.org/officeDocument/2006/relationships/image" Target="../media/image2162.png"/><Relationship Id="rId56" Type="http://schemas.openxmlformats.org/officeDocument/2006/relationships/customXml" Target="../ink/ink2208.xml"/><Relationship Id="rId77" Type="http://schemas.openxmlformats.org/officeDocument/2006/relationships/image" Target="../media/image2183.png"/><Relationship Id="rId100" Type="http://schemas.openxmlformats.org/officeDocument/2006/relationships/customXml" Target="../ink/ink2230.xml"/><Relationship Id="rId282" Type="http://schemas.openxmlformats.org/officeDocument/2006/relationships/customXml" Target="../ink/ink2322.xml"/><Relationship Id="rId317" Type="http://schemas.openxmlformats.org/officeDocument/2006/relationships/image" Target="../media/image2297.png"/><Relationship Id="rId338" Type="http://schemas.openxmlformats.org/officeDocument/2006/relationships/customXml" Target="../ink/ink2350.xml"/><Relationship Id="rId359" Type="http://schemas.openxmlformats.org/officeDocument/2006/relationships/image" Target="../media/image2318.png"/><Relationship Id="rId8" Type="http://schemas.openxmlformats.org/officeDocument/2006/relationships/customXml" Target="../ink/ink2184.xml"/><Relationship Id="rId98" Type="http://schemas.openxmlformats.org/officeDocument/2006/relationships/customXml" Target="../ink/ink2229.xml"/><Relationship Id="rId121" Type="http://schemas.openxmlformats.org/officeDocument/2006/relationships/image" Target="../media/image2205.png"/><Relationship Id="rId142" Type="http://schemas.openxmlformats.org/officeDocument/2006/relationships/customXml" Target="../ink/ink2251.xml"/><Relationship Id="rId163" Type="http://schemas.openxmlformats.org/officeDocument/2006/relationships/image" Target="../media/image2224.png"/><Relationship Id="rId184" Type="http://schemas.openxmlformats.org/officeDocument/2006/relationships/customXml" Target="../ink/ink2272.xml"/><Relationship Id="rId219" Type="http://schemas.openxmlformats.org/officeDocument/2006/relationships/customXml" Target="../ink/ink2290.xml"/><Relationship Id="rId370" Type="http://schemas.openxmlformats.org/officeDocument/2006/relationships/customXml" Target="../ink/ink2366.xml"/><Relationship Id="rId230" Type="http://schemas.openxmlformats.org/officeDocument/2006/relationships/image" Target="../media/image2254.png"/><Relationship Id="rId251" Type="http://schemas.openxmlformats.org/officeDocument/2006/relationships/customXml" Target="../ink/ink2306.xml"/><Relationship Id="rId25" Type="http://schemas.openxmlformats.org/officeDocument/2006/relationships/image" Target="../media/image2157.png"/><Relationship Id="rId46" Type="http://schemas.openxmlformats.org/officeDocument/2006/relationships/customXml" Target="../ink/ink2203.xml"/><Relationship Id="rId67" Type="http://schemas.openxmlformats.org/officeDocument/2006/relationships/image" Target="../media/image2178.png"/><Relationship Id="rId272" Type="http://schemas.openxmlformats.org/officeDocument/2006/relationships/customXml" Target="../ink/ink2317.xml"/><Relationship Id="rId293" Type="http://schemas.openxmlformats.org/officeDocument/2006/relationships/image" Target="../media/image2285.png"/><Relationship Id="rId307" Type="http://schemas.openxmlformats.org/officeDocument/2006/relationships/image" Target="../media/image2292.png"/><Relationship Id="rId328" Type="http://schemas.openxmlformats.org/officeDocument/2006/relationships/customXml" Target="../ink/ink2345.xml"/><Relationship Id="rId349" Type="http://schemas.openxmlformats.org/officeDocument/2006/relationships/image" Target="../media/image2313.png"/><Relationship Id="rId88" Type="http://schemas.openxmlformats.org/officeDocument/2006/relationships/customXml" Target="../ink/ink2224.xml"/><Relationship Id="rId111" Type="http://schemas.openxmlformats.org/officeDocument/2006/relationships/image" Target="../media/image2200.png"/><Relationship Id="rId132" Type="http://schemas.openxmlformats.org/officeDocument/2006/relationships/customXml" Target="../ink/ink2246.xml"/><Relationship Id="rId153" Type="http://schemas.openxmlformats.org/officeDocument/2006/relationships/image" Target="../media/image2219.png"/><Relationship Id="rId174" Type="http://schemas.openxmlformats.org/officeDocument/2006/relationships/customXml" Target="../ink/ink2267.xml"/><Relationship Id="rId195" Type="http://schemas.openxmlformats.org/officeDocument/2006/relationships/image" Target="../media/image2239.png"/><Relationship Id="rId209" Type="http://schemas.openxmlformats.org/officeDocument/2006/relationships/image" Target="../media/image2245.png"/><Relationship Id="rId360" Type="http://schemas.openxmlformats.org/officeDocument/2006/relationships/customXml" Target="../ink/ink2361.xml"/><Relationship Id="rId220" Type="http://schemas.openxmlformats.org/officeDocument/2006/relationships/image" Target="../media/image2249.png"/><Relationship Id="rId241" Type="http://schemas.openxmlformats.org/officeDocument/2006/relationships/customXml" Target="../ink/ink2301.xml"/><Relationship Id="rId15" Type="http://schemas.openxmlformats.org/officeDocument/2006/relationships/image" Target="../media/image2152.png"/><Relationship Id="rId36" Type="http://schemas.openxmlformats.org/officeDocument/2006/relationships/customXml" Target="../ink/ink2198.xml"/><Relationship Id="rId57" Type="http://schemas.openxmlformats.org/officeDocument/2006/relationships/image" Target="../media/image2173.png"/><Relationship Id="rId262" Type="http://schemas.openxmlformats.org/officeDocument/2006/relationships/image" Target="../media/image2270.png"/><Relationship Id="rId283" Type="http://schemas.openxmlformats.org/officeDocument/2006/relationships/image" Target="../media/image2280.png"/><Relationship Id="rId318" Type="http://schemas.openxmlformats.org/officeDocument/2006/relationships/customXml" Target="../ink/ink2340.xml"/><Relationship Id="rId339" Type="http://schemas.openxmlformats.org/officeDocument/2006/relationships/image" Target="../media/image2308.png"/><Relationship Id="rId78" Type="http://schemas.openxmlformats.org/officeDocument/2006/relationships/customXml" Target="../ink/ink2219.xml"/><Relationship Id="rId99" Type="http://schemas.openxmlformats.org/officeDocument/2006/relationships/image" Target="../media/image2194.png"/><Relationship Id="rId101" Type="http://schemas.openxmlformats.org/officeDocument/2006/relationships/image" Target="../media/image2195.png"/><Relationship Id="rId122" Type="http://schemas.openxmlformats.org/officeDocument/2006/relationships/customXml" Target="../ink/ink2241.xml"/><Relationship Id="rId143" Type="http://schemas.openxmlformats.org/officeDocument/2006/relationships/image" Target="../media/image2214.png"/><Relationship Id="rId164" Type="http://schemas.openxmlformats.org/officeDocument/2006/relationships/customXml" Target="../ink/ink2262.xml"/><Relationship Id="rId185" Type="http://schemas.openxmlformats.org/officeDocument/2006/relationships/image" Target="../media/image2234.png"/><Relationship Id="rId350" Type="http://schemas.openxmlformats.org/officeDocument/2006/relationships/customXml" Target="../ink/ink2356.xml"/><Relationship Id="rId371" Type="http://schemas.openxmlformats.org/officeDocument/2006/relationships/image" Target="../media/image2324.png"/><Relationship Id="rId4" Type="http://schemas.openxmlformats.org/officeDocument/2006/relationships/customXml" Target="../ink/ink2182.xml"/><Relationship Id="rId9" Type="http://schemas.openxmlformats.org/officeDocument/2006/relationships/image" Target="../media/image2149.png"/><Relationship Id="rId180" Type="http://schemas.openxmlformats.org/officeDocument/2006/relationships/customXml" Target="../ink/ink2270.xml"/><Relationship Id="rId210" Type="http://schemas.openxmlformats.org/officeDocument/2006/relationships/customXml" Target="../ink/ink2285.xml"/><Relationship Id="rId215" Type="http://schemas.openxmlformats.org/officeDocument/2006/relationships/image" Target="../media/image2247.png"/><Relationship Id="rId236" Type="http://schemas.openxmlformats.org/officeDocument/2006/relationships/image" Target="../media/image2257.png"/><Relationship Id="rId257" Type="http://schemas.openxmlformats.org/officeDocument/2006/relationships/customXml" Target="../ink/ink2309.xml"/><Relationship Id="rId278" Type="http://schemas.openxmlformats.org/officeDocument/2006/relationships/customXml" Target="../ink/ink2320.xml"/><Relationship Id="rId26" Type="http://schemas.openxmlformats.org/officeDocument/2006/relationships/customXml" Target="../ink/ink2193.xml"/><Relationship Id="rId231" Type="http://schemas.openxmlformats.org/officeDocument/2006/relationships/customXml" Target="../ink/ink2296.xml"/><Relationship Id="rId252" Type="http://schemas.openxmlformats.org/officeDocument/2006/relationships/image" Target="../media/image2265.png"/><Relationship Id="rId273" Type="http://schemas.openxmlformats.org/officeDocument/2006/relationships/image" Target="../media/image2275.png"/><Relationship Id="rId294" Type="http://schemas.openxmlformats.org/officeDocument/2006/relationships/customXml" Target="../ink/ink2328.xml"/><Relationship Id="rId308" Type="http://schemas.openxmlformats.org/officeDocument/2006/relationships/customXml" Target="../ink/ink2335.xml"/><Relationship Id="rId329" Type="http://schemas.openxmlformats.org/officeDocument/2006/relationships/image" Target="../media/image2303.png"/><Relationship Id="rId47" Type="http://schemas.openxmlformats.org/officeDocument/2006/relationships/image" Target="../media/image2168.png"/><Relationship Id="rId68" Type="http://schemas.openxmlformats.org/officeDocument/2006/relationships/customXml" Target="../ink/ink2214.xml"/><Relationship Id="rId89" Type="http://schemas.openxmlformats.org/officeDocument/2006/relationships/image" Target="../media/image2189.png"/><Relationship Id="rId112" Type="http://schemas.openxmlformats.org/officeDocument/2006/relationships/customXml" Target="../ink/ink2236.xml"/><Relationship Id="rId133" Type="http://schemas.openxmlformats.org/officeDocument/2006/relationships/image" Target="../media/image2209.png"/><Relationship Id="rId154" Type="http://schemas.openxmlformats.org/officeDocument/2006/relationships/customXml" Target="../ink/ink2257.xml"/><Relationship Id="rId175" Type="http://schemas.openxmlformats.org/officeDocument/2006/relationships/image" Target="../media/image2230.png"/><Relationship Id="rId340" Type="http://schemas.openxmlformats.org/officeDocument/2006/relationships/customXml" Target="../ink/ink2351.xml"/><Relationship Id="rId361" Type="http://schemas.openxmlformats.org/officeDocument/2006/relationships/image" Target="../media/image2319.png"/><Relationship Id="rId196" Type="http://schemas.openxmlformats.org/officeDocument/2006/relationships/customXml" Target="../ink/ink2278.xml"/><Relationship Id="rId200" Type="http://schemas.openxmlformats.org/officeDocument/2006/relationships/customXml" Target="../ink/ink2280.xml"/><Relationship Id="rId16" Type="http://schemas.openxmlformats.org/officeDocument/2006/relationships/customXml" Target="../ink/ink2188.xml"/><Relationship Id="rId221" Type="http://schemas.openxmlformats.org/officeDocument/2006/relationships/customXml" Target="../ink/ink2291.xml"/><Relationship Id="rId242" Type="http://schemas.openxmlformats.org/officeDocument/2006/relationships/image" Target="../media/image2260.png"/><Relationship Id="rId263" Type="http://schemas.openxmlformats.org/officeDocument/2006/relationships/customXml" Target="../ink/ink2312.xml"/><Relationship Id="rId284" Type="http://schemas.openxmlformats.org/officeDocument/2006/relationships/customXml" Target="../ink/ink2323.xml"/><Relationship Id="rId319" Type="http://schemas.openxmlformats.org/officeDocument/2006/relationships/image" Target="../media/image2298.png"/><Relationship Id="rId37" Type="http://schemas.openxmlformats.org/officeDocument/2006/relationships/image" Target="../media/image2163.png"/><Relationship Id="rId58" Type="http://schemas.openxmlformats.org/officeDocument/2006/relationships/customXml" Target="../ink/ink2209.xml"/><Relationship Id="rId79" Type="http://schemas.openxmlformats.org/officeDocument/2006/relationships/image" Target="../media/image2184.png"/><Relationship Id="rId102" Type="http://schemas.openxmlformats.org/officeDocument/2006/relationships/customXml" Target="../ink/ink2231.xml"/><Relationship Id="rId123" Type="http://schemas.openxmlformats.org/officeDocument/2006/relationships/image" Target="../media/image2206.png"/><Relationship Id="rId144" Type="http://schemas.openxmlformats.org/officeDocument/2006/relationships/customXml" Target="../ink/ink2252.xml"/><Relationship Id="rId330" Type="http://schemas.openxmlformats.org/officeDocument/2006/relationships/customXml" Target="../ink/ink2346.xml"/><Relationship Id="rId90" Type="http://schemas.openxmlformats.org/officeDocument/2006/relationships/customXml" Target="../ink/ink2225.xml"/><Relationship Id="rId165" Type="http://schemas.openxmlformats.org/officeDocument/2006/relationships/image" Target="../media/image2225.png"/><Relationship Id="rId186" Type="http://schemas.openxmlformats.org/officeDocument/2006/relationships/customXml" Target="../ink/ink2273.xml"/><Relationship Id="rId351" Type="http://schemas.openxmlformats.org/officeDocument/2006/relationships/image" Target="../media/image2314.png"/><Relationship Id="rId372" Type="http://schemas.openxmlformats.org/officeDocument/2006/relationships/customXml" Target="../ink/ink2367.xml"/><Relationship Id="rId211" Type="http://schemas.openxmlformats.org/officeDocument/2006/relationships/image" Target="../media/image1630.png"/><Relationship Id="rId232" Type="http://schemas.openxmlformats.org/officeDocument/2006/relationships/image" Target="../media/image2255.png"/><Relationship Id="rId253" Type="http://schemas.openxmlformats.org/officeDocument/2006/relationships/customXml" Target="../ink/ink2307.xml"/><Relationship Id="rId274" Type="http://schemas.openxmlformats.org/officeDocument/2006/relationships/customXml" Target="../ink/ink2318.xml"/><Relationship Id="rId295" Type="http://schemas.openxmlformats.org/officeDocument/2006/relationships/image" Target="../media/image2286.png"/><Relationship Id="rId309" Type="http://schemas.openxmlformats.org/officeDocument/2006/relationships/image" Target="../media/image2293.png"/><Relationship Id="rId27" Type="http://schemas.openxmlformats.org/officeDocument/2006/relationships/image" Target="../media/image2158.png"/><Relationship Id="rId48" Type="http://schemas.openxmlformats.org/officeDocument/2006/relationships/customXml" Target="../ink/ink2204.xml"/><Relationship Id="rId69" Type="http://schemas.openxmlformats.org/officeDocument/2006/relationships/image" Target="../media/image2179.png"/><Relationship Id="rId113" Type="http://schemas.openxmlformats.org/officeDocument/2006/relationships/image" Target="../media/image2201.png"/><Relationship Id="rId134" Type="http://schemas.openxmlformats.org/officeDocument/2006/relationships/customXml" Target="../ink/ink2247.xml"/><Relationship Id="rId320" Type="http://schemas.openxmlformats.org/officeDocument/2006/relationships/customXml" Target="../ink/ink2341.xml"/><Relationship Id="rId80" Type="http://schemas.openxmlformats.org/officeDocument/2006/relationships/customXml" Target="../ink/ink2220.xml"/><Relationship Id="rId155" Type="http://schemas.openxmlformats.org/officeDocument/2006/relationships/image" Target="../media/image2220.png"/><Relationship Id="rId176" Type="http://schemas.openxmlformats.org/officeDocument/2006/relationships/customXml" Target="../ink/ink2268.xml"/><Relationship Id="rId197" Type="http://schemas.openxmlformats.org/officeDocument/2006/relationships/image" Target="../media/image2240.png"/><Relationship Id="rId341" Type="http://schemas.openxmlformats.org/officeDocument/2006/relationships/image" Target="../media/image2309.png"/><Relationship Id="rId362" Type="http://schemas.openxmlformats.org/officeDocument/2006/relationships/customXml" Target="../ink/ink2362.xml"/><Relationship Id="rId201" Type="http://schemas.openxmlformats.org/officeDocument/2006/relationships/image" Target="../media/image2241.png"/><Relationship Id="rId222" Type="http://schemas.openxmlformats.org/officeDocument/2006/relationships/image" Target="../media/image2250.png"/><Relationship Id="rId243" Type="http://schemas.openxmlformats.org/officeDocument/2006/relationships/customXml" Target="../ink/ink2302.xml"/><Relationship Id="rId264" Type="http://schemas.openxmlformats.org/officeDocument/2006/relationships/image" Target="../media/image2271.png"/><Relationship Id="rId285" Type="http://schemas.openxmlformats.org/officeDocument/2006/relationships/image" Target="../media/image2281.png"/><Relationship Id="rId17" Type="http://schemas.openxmlformats.org/officeDocument/2006/relationships/image" Target="../media/image2153.png"/><Relationship Id="rId38" Type="http://schemas.openxmlformats.org/officeDocument/2006/relationships/customXml" Target="../ink/ink2199.xml"/><Relationship Id="rId59" Type="http://schemas.openxmlformats.org/officeDocument/2006/relationships/image" Target="../media/image2174.png"/><Relationship Id="rId103" Type="http://schemas.openxmlformats.org/officeDocument/2006/relationships/image" Target="../media/image2196.png"/><Relationship Id="rId124" Type="http://schemas.openxmlformats.org/officeDocument/2006/relationships/customXml" Target="../ink/ink2242.xml"/><Relationship Id="rId310" Type="http://schemas.openxmlformats.org/officeDocument/2006/relationships/customXml" Target="../ink/ink2336.xml"/><Relationship Id="rId70" Type="http://schemas.openxmlformats.org/officeDocument/2006/relationships/customXml" Target="../ink/ink2215.xml"/><Relationship Id="rId91" Type="http://schemas.openxmlformats.org/officeDocument/2006/relationships/image" Target="../media/image2190.png"/><Relationship Id="rId145" Type="http://schemas.openxmlformats.org/officeDocument/2006/relationships/image" Target="../media/image2215.png"/><Relationship Id="rId166" Type="http://schemas.openxmlformats.org/officeDocument/2006/relationships/customXml" Target="../ink/ink2263.xml"/><Relationship Id="rId187" Type="http://schemas.openxmlformats.org/officeDocument/2006/relationships/image" Target="../media/image2235.png"/><Relationship Id="rId331" Type="http://schemas.openxmlformats.org/officeDocument/2006/relationships/image" Target="../media/image2304.png"/><Relationship Id="rId352" Type="http://schemas.openxmlformats.org/officeDocument/2006/relationships/customXml" Target="../ink/ink2357.xml"/><Relationship Id="rId373" Type="http://schemas.openxmlformats.org/officeDocument/2006/relationships/image" Target="../media/image23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86.xml"/><Relationship Id="rId233" Type="http://schemas.openxmlformats.org/officeDocument/2006/relationships/customXml" Target="../ink/ink2297.xml"/><Relationship Id="rId254" Type="http://schemas.openxmlformats.org/officeDocument/2006/relationships/image" Target="../media/image2266.png"/><Relationship Id="rId28" Type="http://schemas.openxmlformats.org/officeDocument/2006/relationships/customXml" Target="../ink/ink2194.xml"/><Relationship Id="rId49" Type="http://schemas.openxmlformats.org/officeDocument/2006/relationships/image" Target="../media/image2169.png"/><Relationship Id="rId114" Type="http://schemas.openxmlformats.org/officeDocument/2006/relationships/customXml" Target="../ink/ink2237.xml"/><Relationship Id="rId275" Type="http://schemas.openxmlformats.org/officeDocument/2006/relationships/image" Target="../media/image2276.png"/><Relationship Id="rId296" Type="http://schemas.openxmlformats.org/officeDocument/2006/relationships/customXml" Target="../ink/ink2329.xml"/><Relationship Id="rId300" Type="http://schemas.openxmlformats.org/officeDocument/2006/relationships/customXml" Target="../ink/ink2331.xml"/><Relationship Id="rId60" Type="http://schemas.openxmlformats.org/officeDocument/2006/relationships/customXml" Target="../ink/ink2210.xml"/><Relationship Id="rId81" Type="http://schemas.openxmlformats.org/officeDocument/2006/relationships/image" Target="../media/image2185.png"/><Relationship Id="rId135" Type="http://schemas.openxmlformats.org/officeDocument/2006/relationships/image" Target="../media/image2210.png"/><Relationship Id="rId156" Type="http://schemas.openxmlformats.org/officeDocument/2006/relationships/customXml" Target="../ink/ink2258.xml"/><Relationship Id="rId177" Type="http://schemas.openxmlformats.org/officeDocument/2006/relationships/image" Target="../media/image2231.png"/><Relationship Id="rId198" Type="http://schemas.openxmlformats.org/officeDocument/2006/relationships/customXml" Target="../ink/ink2279.xml"/><Relationship Id="rId321" Type="http://schemas.openxmlformats.org/officeDocument/2006/relationships/image" Target="../media/image2299.png"/><Relationship Id="rId342" Type="http://schemas.openxmlformats.org/officeDocument/2006/relationships/customXml" Target="../ink/ink2352.xml"/><Relationship Id="rId363" Type="http://schemas.openxmlformats.org/officeDocument/2006/relationships/image" Target="../media/image2320.png"/><Relationship Id="rId202" Type="http://schemas.openxmlformats.org/officeDocument/2006/relationships/customXml" Target="../ink/ink2281.xml"/><Relationship Id="rId223" Type="http://schemas.openxmlformats.org/officeDocument/2006/relationships/customXml" Target="../ink/ink2292.xml"/><Relationship Id="rId244" Type="http://schemas.openxmlformats.org/officeDocument/2006/relationships/image" Target="../media/image2261.png"/><Relationship Id="rId18" Type="http://schemas.openxmlformats.org/officeDocument/2006/relationships/customXml" Target="../ink/ink2189.xml"/><Relationship Id="rId39" Type="http://schemas.openxmlformats.org/officeDocument/2006/relationships/image" Target="../media/image2164.png"/><Relationship Id="rId265" Type="http://schemas.openxmlformats.org/officeDocument/2006/relationships/customXml" Target="../ink/ink2313.xml"/><Relationship Id="rId286" Type="http://schemas.openxmlformats.org/officeDocument/2006/relationships/customXml" Target="../ink/ink2324.xml"/><Relationship Id="rId50" Type="http://schemas.openxmlformats.org/officeDocument/2006/relationships/customXml" Target="../ink/ink2205.xml"/><Relationship Id="rId104" Type="http://schemas.openxmlformats.org/officeDocument/2006/relationships/customXml" Target="../ink/ink2232.xml"/><Relationship Id="rId125" Type="http://schemas.openxmlformats.org/officeDocument/2006/relationships/image" Target="../media/image865.png"/><Relationship Id="rId146" Type="http://schemas.openxmlformats.org/officeDocument/2006/relationships/customXml" Target="../ink/ink2253.xml"/><Relationship Id="rId167" Type="http://schemas.openxmlformats.org/officeDocument/2006/relationships/image" Target="../media/image2226.png"/><Relationship Id="rId188" Type="http://schemas.openxmlformats.org/officeDocument/2006/relationships/customXml" Target="../ink/ink2274.xml"/><Relationship Id="rId311" Type="http://schemas.openxmlformats.org/officeDocument/2006/relationships/image" Target="../media/image2294.png"/><Relationship Id="rId332" Type="http://schemas.openxmlformats.org/officeDocument/2006/relationships/customXml" Target="../ink/ink2347.xml"/><Relationship Id="rId353" Type="http://schemas.openxmlformats.org/officeDocument/2006/relationships/image" Target="../media/image2315.png"/><Relationship Id="rId71" Type="http://schemas.openxmlformats.org/officeDocument/2006/relationships/image" Target="../media/image2180.png"/><Relationship Id="rId92" Type="http://schemas.openxmlformats.org/officeDocument/2006/relationships/customXml" Target="../ink/ink2226.xml"/><Relationship Id="rId213" Type="http://schemas.openxmlformats.org/officeDocument/2006/relationships/image" Target="../media/image2246.png"/><Relationship Id="rId234" Type="http://schemas.openxmlformats.org/officeDocument/2006/relationships/image" Target="../media/image2256.png"/><Relationship Id="rId2" Type="http://schemas.openxmlformats.org/officeDocument/2006/relationships/customXml" Target="../ink/ink2181.xml"/><Relationship Id="rId29" Type="http://schemas.openxmlformats.org/officeDocument/2006/relationships/image" Target="../media/image2159.png"/><Relationship Id="rId255" Type="http://schemas.openxmlformats.org/officeDocument/2006/relationships/customXml" Target="../ink/ink2308.xml"/><Relationship Id="rId276" Type="http://schemas.openxmlformats.org/officeDocument/2006/relationships/customXml" Target="../ink/ink2319.xml"/><Relationship Id="rId297" Type="http://schemas.openxmlformats.org/officeDocument/2006/relationships/image" Target="../media/image2287.png"/><Relationship Id="rId40" Type="http://schemas.openxmlformats.org/officeDocument/2006/relationships/customXml" Target="../ink/ink2200.xml"/><Relationship Id="rId115" Type="http://schemas.openxmlformats.org/officeDocument/2006/relationships/image" Target="../media/image2202.png"/><Relationship Id="rId136" Type="http://schemas.openxmlformats.org/officeDocument/2006/relationships/customXml" Target="../ink/ink2248.xml"/><Relationship Id="rId157" Type="http://schemas.openxmlformats.org/officeDocument/2006/relationships/image" Target="../media/image2221.png"/><Relationship Id="rId178" Type="http://schemas.openxmlformats.org/officeDocument/2006/relationships/customXml" Target="../ink/ink2269.xml"/><Relationship Id="rId301" Type="http://schemas.openxmlformats.org/officeDocument/2006/relationships/image" Target="../media/image2289.png"/><Relationship Id="rId322" Type="http://schemas.openxmlformats.org/officeDocument/2006/relationships/customXml" Target="../ink/ink2342.xml"/><Relationship Id="rId343" Type="http://schemas.openxmlformats.org/officeDocument/2006/relationships/image" Target="../media/image2310.png"/><Relationship Id="rId364" Type="http://schemas.openxmlformats.org/officeDocument/2006/relationships/customXml" Target="../ink/ink2363.xml"/><Relationship Id="rId61" Type="http://schemas.openxmlformats.org/officeDocument/2006/relationships/image" Target="../media/image2175.png"/><Relationship Id="rId82" Type="http://schemas.openxmlformats.org/officeDocument/2006/relationships/customXml" Target="../ink/ink2221.xml"/><Relationship Id="rId199" Type="http://schemas.openxmlformats.org/officeDocument/2006/relationships/image" Target="../media/image1835.png"/><Relationship Id="rId203" Type="http://schemas.openxmlformats.org/officeDocument/2006/relationships/image" Target="../media/image2242.png"/><Relationship Id="rId19" Type="http://schemas.openxmlformats.org/officeDocument/2006/relationships/image" Target="../media/image2154.png"/><Relationship Id="rId224" Type="http://schemas.openxmlformats.org/officeDocument/2006/relationships/image" Target="../media/image2251.png"/><Relationship Id="rId245" Type="http://schemas.openxmlformats.org/officeDocument/2006/relationships/customXml" Target="../ink/ink2303.xml"/><Relationship Id="rId266" Type="http://schemas.openxmlformats.org/officeDocument/2006/relationships/image" Target="../media/image2272.png"/><Relationship Id="rId287" Type="http://schemas.openxmlformats.org/officeDocument/2006/relationships/image" Target="../media/image2282.png"/><Relationship Id="rId30" Type="http://schemas.openxmlformats.org/officeDocument/2006/relationships/customXml" Target="../ink/ink2195.xml"/><Relationship Id="rId105" Type="http://schemas.openxmlformats.org/officeDocument/2006/relationships/image" Target="../media/image2197.png"/><Relationship Id="rId126" Type="http://schemas.openxmlformats.org/officeDocument/2006/relationships/customXml" Target="../ink/ink2243.xml"/><Relationship Id="rId147" Type="http://schemas.openxmlformats.org/officeDocument/2006/relationships/image" Target="../media/image2216.png"/><Relationship Id="rId168" Type="http://schemas.openxmlformats.org/officeDocument/2006/relationships/customXml" Target="../ink/ink2264.xml"/><Relationship Id="rId312" Type="http://schemas.openxmlformats.org/officeDocument/2006/relationships/customXml" Target="../ink/ink2337.xml"/><Relationship Id="rId333" Type="http://schemas.openxmlformats.org/officeDocument/2006/relationships/image" Target="../media/image2305.png"/><Relationship Id="rId354" Type="http://schemas.openxmlformats.org/officeDocument/2006/relationships/customXml" Target="../ink/ink2358.xml"/><Relationship Id="rId51" Type="http://schemas.openxmlformats.org/officeDocument/2006/relationships/image" Target="../media/image2170.png"/><Relationship Id="rId72" Type="http://schemas.openxmlformats.org/officeDocument/2006/relationships/customXml" Target="../ink/ink2216.xml"/><Relationship Id="rId93" Type="http://schemas.openxmlformats.org/officeDocument/2006/relationships/image" Target="../media/image2191.png"/><Relationship Id="rId189" Type="http://schemas.openxmlformats.org/officeDocument/2006/relationships/image" Target="../media/image2236.png"/><Relationship Id="rId3" Type="http://schemas.openxmlformats.org/officeDocument/2006/relationships/image" Target="../media/image2146.png"/><Relationship Id="rId214" Type="http://schemas.openxmlformats.org/officeDocument/2006/relationships/customXml" Target="../ink/ink2287.xml"/><Relationship Id="rId235" Type="http://schemas.openxmlformats.org/officeDocument/2006/relationships/customXml" Target="../ink/ink2298.xml"/><Relationship Id="rId256" Type="http://schemas.openxmlformats.org/officeDocument/2006/relationships/image" Target="../media/image2267.png"/><Relationship Id="rId277" Type="http://schemas.openxmlformats.org/officeDocument/2006/relationships/image" Target="../media/image2277.png"/><Relationship Id="rId298" Type="http://schemas.openxmlformats.org/officeDocument/2006/relationships/customXml" Target="../ink/ink2330.xml"/><Relationship Id="rId116" Type="http://schemas.openxmlformats.org/officeDocument/2006/relationships/customXml" Target="../ink/ink2238.xml"/><Relationship Id="rId137" Type="http://schemas.openxmlformats.org/officeDocument/2006/relationships/image" Target="../media/image2211.png"/><Relationship Id="rId158" Type="http://schemas.openxmlformats.org/officeDocument/2006/relationships/customXml" Target="../ink/ink2259.xml"/><Relationship Id="rId302" Type="http://schemas.openxmlformats.org/officeDocument/2006/relationships/customXml" Target="../ink/ink2332.xml"/><Relationship Id="rId323" Type="http://schemas.openxmlformats.org/officeDocument/2006/relationships/image" Target="../media/image2300.png"/><Relationship Id="rId344" Type="http://schemas.openxmlformats.org/officeDocument/2006/relationships/customXml" Target="../ink/ink2353.xml"/><Relationship Id="rId20" Type="http://schemas.openxmlformats.org/officeDocument/2006/relationships/customXml" Target="../ink/ink2190.xml"/><Relationship Id="rId41" Type="http://schemas.openxmlformats.org/officeDocument/2006/relationships/image" Target="../media/image2165.png"/><Relationship Id="rId62" Type="http://schemas.openxmlformats.org/officeDocument/2006/relationships/customXml" Target="../ink/ink2211.xml"/><Relationship Id="rId83" Type="http://schemas.openxmlformats.org/officeDocument/2006/relationships/image" Target="../media/image2186.png"/><Relationship Id="rId179" Type="http://schemas.openxmlformats.org/officeDocument/2006/relationships/image" Target="../media/image1416.png"/><Relationship Id="rId365" Type="http://schemas.openxmlformats.org/officeDocument/2006/relationships/image" Target="../media/image2321.png"/><Relationship Id="rId190" Type="http://schemas.openxmlformats.org/officeDocument/2006/relationships/customXml" Target="../ink/ink2275.xml"/><Relationship Id="rId204" Type="http://schemas.openxmlformats.org/officeDocument/2006/relationships/customXml" Target="../ink/ink2282.xml"/><Relationship Id="rId225" Type="http://schemas.openxmlformats.org/officeDocument/2006/relationships/customXml" Target="../ink/ink2293.xml"/><Relationship Id="rId246" Type="http://schemas.openxmlformats.org/officeDocument/2006/relationships/image" Target="../media/image2262.png"/><Relationship Id="rId267" Type="http://schemas.openxmlformats.org/officeDocument/2006/relationships/customXml" Target="../ink/ink2314.xml"/><Relationship Id="rId288" Type="http://schemas.openxmlformats.org/officeDocument/2006/relationships/customXml" Target="../ink/ink2325.xml"/><Relationship Id="rId106" Type="http://schemas.openxmlformats.org/officeDocument/2006/relationships/customXml" Target="../ink/ink2233.xml"/><Relationship Id="rId127" Type="http://schemas.openxmlformats.org/officeDocument/2006/relationships/image" Target="../media/image776.png"/><Relationship Id="rId313" Type="http://schemas.openxmlformats.org/officeDocument/2006/relationships/image" Target="../media/image2295.png"/><Relationship Id="rId10" Type="http://schemas.openxmlformats.org/officeDocument/2006/relationships/customXml" Target="../ink/ink2185.xml"/><Relationship Id="rId31" Type="http://schemas.openxmlformats.org/officeDocument/2006/relationships/image" Target="../media/image2160.png"/><Relationship Id="rId52" Type="http://schemas.openxmlformats.org/officeDocument/2006/relationships/customXml" Target="../ink/ink2206.xml"/><Relationship Id="rId73" Type="http://schemas.openxmlformats.org/officeDocument/2006/relationships/image" Target="../media/image2181.png"/><Relationship Id="rId94" Type="http://schemas.openxmlformats.org/officeDocument/2006/relationships/customXml" Target="../ink/ink2227.xml"/><Relationship Id="rId148" Type="http://schemas.openxmlformats.org/officeDocument/2006/relationships/customXml" Target="../ink/ink2254.xml"/><Relationship Id="rId169" Type="http://schemas.openxmlformats.org/officeDocument/2006/relationships/image" Target="../media/image2227.png"/><Relationship Id="rId334" Type="http://schemas.openxmlformats.org/officeDocument/2006/relationships/customXml" Target="../ink/ink2348.xml"/><Relationship Id="rId355" Type="http://schemas.openxmlformats.org/officeDocument/2006/relationships/image" Target="../media/image2316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81.png"/><Relationship Id="rId299" Type="http://schemas.openxmlformats.org/officeDocument/2006/relationships/image" Target="../media/image776.png"/><Relationship Id="rId21" Type="http://schemas.openxmlformats.org/officeDocument/2006/relationships/image" Target="../media/image2334.png"/><Relationship Id="rId63" Type="http://schemas.openxmlformats.org/officeDocument/2006/relationships/image" Target="../media/image2354.png"/><Relationship Id="rId159" Type="http://schemas.openxmlformats.org/officeDocument/2006/relationships/image" Target="../media/image2400.png"/><Relationship Id="rId324" Type="http://schemas.openxmlformats.org/officeDocument/2006/relationships/customXml" Target="../ink/ink2529.xml"/><Relationship Id="rId366" Type="http://schemas.openxmlformats.org/officeDocument/2006/relationships/customXml" Target="../ink/ink2550.xml"/><Relationship Id="rId170" Type="http://schemas.openxmlformats.org/officeDocument/2006/relationships/customXml" Target="../ink/ink2452.xml"/><Relationship Id="rId226" Type="http://schemas.openxmlformats.org/officeDocument/2006/relationships/customXml" Target="../ink/ink2480.xml"/><Relationship Id="rId433" Type="http://schemas.openxmlformats.org/officeDocument/2006/relationships/image" Target="../media/image2535.png"/><Relationship Id="rId268" Type="http://schemas.openxmlformats.org/officeDocument/2006/relationships/customXml" Target="../ink/ink2501.xml"/><Relationship Id="rId32" Type="http://schemas.openxmlformats.org/officeDocument/2006/relationships/customXml" Target="../ink/ink2383.xml"/><Relationship Id="rId74" Type="http://schemas.openxmlformats.org/officeDocument/2006/relationships/customXml" Target="../ink/ink2404.xml"/><Relationship Id="rId128" Type="http://schemas.openxmlformats.org/officeDocument/2006/relationships/customXml" Target="../ink/ink2431.xml"/><Relationship Id="rId335" Type="http://schemas.openxmlformats.org/officeDocument/2006/relationships/image" Target="../media/image2487.png"/><Relationship Id="rId377" Type="http://schemas.openxmlformats.org/officeDocument/2006/relationships/image" Target="../media/image2508.png"/><Relationship Id="rId5" Type="http://schemas.openxmlformats.org/officeDocument/2006/relationships/image" Target="../media/image2327.png"/><Relationship Id="rId181" Type="http://schemas.openxmlformats.org/officeDocument/2006/relationships/image" Target="../media/image2411.png"/><Relationship Id="rId237" Type="http://schemas.openxmlformats.org/officeDocument/2006/relationships/image" Target="../media/image2439.png"/><Relationship Id="rId402" Type="http://schemas.openxmlformats.org/officeDocument/2006/relationships/customXml" Target="../ink/ink2568.xml"/><Relationship Id="rId279" Type="http://schemas.openxmlformats.org/officeDocument/2006/relationships/image" Target="../media/image2460.png"/><Relationship Id="rId444" Type="http://schemas.openxmlformats.org/officeDocument/2006/relationships/customXml" Target="../ink/ink2589.xml"/><Relationship Id="rId43" Type="http://schemas.openxmlformats.org/officeDocument/2006/relationships/image" Target="../media/image2344.png"/><Relationship Id="rId139" Type="http://schemas.openxmlformats.org/officeDocument/2006/relationships/image" Target="../media/image820.png"/><Relationship Id="rId290" Type="http://schemas.openxmlformats.org/officeDocument/2006/relationships/customXml" Target="../ink/ink2512.xml"/><Relationship Id="rId304" Type="http://schemas.openxmlformats.org/officeDocument/2006/relationships/customXml" Target="../ink/ink2519.xml"/><Relationship Id="rId346" Type="http://schemas.openxmlformats.org/officeDocument/2006/relationships/customXml" Target="../ink/ink2540.xml"/><Relationship Id="rId388" Type="http://schemas.openxmlformats.org/officeDocument/2006/relationships/customXml" Target="../ink/ink2561.xml"/><Relationship Id="rId85" Type="http://schemas.openxmlformats.org/officeDocument/2006/relationships/image" Target="../media/image2365.png"/><Relationship Id="rId150" Type="http://schemas.openxmlformats.org/officeDocument/2006/relationships/customXml" Target="../ink/ink2442.xml"/><Relationship Id="rId192" Type="http://schemas.openxmlformats.org/officeDocument/2006/relationships/customXml" Target="../ink/ink2463.xml"/><Relationship Id="rId206" Type="http://schemas.openxmlformats.org/officeDocument/2006/relationships/customXml" Target="../ink/ink2470.xml"/><Relationship Id="rId413" Type="http://schemas.openxmlformats.org/officeDocument/2006/relationships/image" Target="../media/image2525.png"/><Relationship Id="rId248" Type="http://schemas.openxmlformats.org/officeDocument/2006/relationships/customXml" Target="../ink/ink2491.xml"/><Relationship Id="rId12" Type="http://schemas.openxmlformats.org/officeDocument/2006/relationships/customXml" Target="../ink/ink2373.xml"/><Relationship Id="rId108" Type="http://schemas.openxmlformats.org/officeDocument/2006/relationships/customXml" Target="../ink/ink2421.xml"/><Relationship Id="rId315" Type="http://schemas.openxmlformats.org/officeDocument/2006/relationships/image" Target="../media/image2477.png"/><Relationship Id="rId357" Type="http://schemas.openxmlformats.org/officeDocument/2006/relationships/image" Target="../media/image2498.png"/><Relationship Id="rId54" Type="http://schemas.openxmlformats.org/officeDocument/2006/relationships/customXml" Target="../ink/ink2394.xml"/><Relationship Id="rId96" Type="http://schemas.openxmlformats.org/officeDocument/2006/relationships/customXml" Target="../ink/ink2415.xml"/><Relationship Id="rId161" Type="http://schemas.openxmlformats.org/officeDocument/2006/relationships/image" Target="../media/image2401.png"/><Relationship Id="rId217" Type="http://schemas.openxmlformats.org/officeDocument/2006/relationships/image" Target="../media/image2429.png"/><Relationship Id="rId399" Type="http://schemas.openxmlformats.org/officeDocument/2006/relationships/image" Target="../media/image2518.png"/><Relationship Id="rId6" Type="http://schemas.openxmlformats.org/officeDocument/2006/relationships/customXml" Target="../ink/ink2370.xml"/><Relationship Id="rId238" Type="http://schemas.openxmlformats.org/officeDocument/2006/relationships/customXml" Target="../ink/ink2486.xml"/><Relationship Id="rId259" Type="http://schemas.openxmlformats.org/officeDocument/2006/relationships/image" Target="../media/image2450.png"/><Relationship Id="rId424" Type="http://schemas.openxmlformats.org/officeDocument/2006/relationships/customXml" Target="../ink/ink2579.xml"/><Relationship Id="rId445" Type="http://schemas.openxmlformats.org/officeDocument/2006/relationships/image" Target="../media/image2541.png"/><Relationship Id="rId23" Type="http://schemas.openxmlformats.org/officeDocument/2006/relationships/image" Target="../media/image2335.png"/><Relationship Id="rId119" Type="http://schemas.openxmlformats.org/officeDocument/2006/relationships/image" Target="../media/image2382.png"/><Relationship Id="rId270" Type="http://schemas.openxmlformats.org/officeDocument/2006/relationships/customXml" Target="../ink/ink2502.xml"/><Relationship Id="rId291" Type="http://schemas.openxmlformats.org/officeDocument/2006/relationships/image" Target="../media/image2466.png"/><Relationship Id="rId305" Type="http://schemas.openxmlformats.org/officeDocument/2006/relationships/image" Target="../media/image2472.png"/><Relationship Id="rId326" Type="http://schemas.openxmlformats.org/officeDocument/2006/relationships/customXml" Target="../ink/ink2530.xml"/><Relationship Id="rId347" Type="http://schemas.openxmlformats.org/officeDocument/2006/relationships/image" Target="../media/image2493.png"/><Relationship Id="rId44" Type="http://schemas.openxmlformats.org/officeDocument/2006/relationships/customXml" Target="../ink/ink2389.xml"/><Relationship Id="rId65" Type="http://schemas.openxmlformats.org/officeDocument/2006/relationships/image" Target="../media/image2355.png"/><Relationship Id="rId86" Type="http://schemas.openxmlformats.org/officeDocument/2006/relationships/customXml" Target="../ink/ink2410.xml"/><Relationship Id="rId130" Type="http://schemas.openxmlformats.org/officeDocument/2006/relationships/customXml" Target="../ink/ink2432.xml"/><Relationship Id="rId151" Type="http://schemas.openxmlformats.org/officeDocument/2006/relationships/image" Target="../media/image2396.png"/><Relationship Id="rId368" Type="http://schemas.openxmlformats.org/officeDocument/2006/relationships/customXml" Target="../ink/ink2551.xml"/><Relationship Id="rId389" Type="http://schemas.openxmlformats.org/officeDocument/2006/relationships/image" Target="../media/image2513.png"/><Relationship Id="rId172" Type="http://schemas.openxmlformats.org/officeDocument/2006/relationships/customXml" Target="../ink/ink2453.xml"/><Relationship Id="rId193" Type="http://schemas.openxmlformats.org/officeDocument/2006/relationships/image" Target="../media/image2417.png"/><Relationship Id="rId207" Type="http://schemas.openxmlformats.org/officeDocument/2006/relationships/image" Target="../media/image2424.png"/><Relationship Id="rId228" Type="http://schemas.openxmlformats.org/officeDocument/2006/relationships/customXml" Target="../ink/ink2481.xml"/><Relationship Id="rId249" Type="http://schemas.openxmlformats.org/officeDocument/2006/relationships/image" Target="../media/image2445.png"/><Relationship Id="rId414" Type="http://schemas.openxmlformats.org/officeDocument/2006/relationships/customXml" Target="../ink/ink2574.xml"/><Relationship Id="rId435" Type="http://schemas.openxmlformats.org/officeDocument/2006/relationships/image" Target="../media/image2536.png"/><Relationship Id="rId13" Type="http://schemas.openxmlformats.org/officeDocument/2006/relationships/image" Target="../media/image2331.png"/><Relationship Id="rId109" Type="http://schemas.openxmlformats.org/officeDocument/2006/relationships/image" Target="../media/image2377.png"/><Relationship Id="rId260" Type="http://schemas.openxmlformats.org/officeDocument/2006/relationships/customXml" Target="../ink/ink2497.xml"/><Relationship Id="rId281" Type="http://schemas.openxmlformats.org/officeDocument/2006/relationships/image" Target="../media/image2461.png"/><Relationship Id="rId316" Type="http://schemas.openxmlformats.org/officeDocument/2006/relationships/customXml" Target="../ink/ink2525.xml"/><Relationship Id="rId337" Type="http://schemas.openxmlformats.org/officeDocument/2006/relationships/image" Target="../media/image2488.png"/><Relationship Id="rId34" Type="http://schemas.openxmlformats.org/officeDocument/2006/relationships/customXml" Target="../ink/ink2384.xml"/><Relationship Id="rId55" Type="http://schemas.openxmlformats.org/officeDocument/2006/relationships/image" Target="../media/image2350.png"/><Relationship Id="rId76" Type="http://schemas.openxmlformats.org/officeDocument/2006/relationships/customXml" Target="../ink/ink2405.xml"/><Relationship Id="rId97" Type="http://schemas.openxmlformats.org/officeDocument/2006/relationships/image" Target="../media/image2371.png"/><Relationship Id="rId120" Type="http://schemas.openxmlformats.org/officeDocument/2006/relationships/customXml" Target="../ink/ink2427.xml"/><Relationship Id="rId141" Type="http://schemas.openxmlformats.org/officeDocument/2006/relationships/image" Target="../media/image2392.png"/><Relationship Id="rId358" Type="http://schemas.openxmlformats.org/officeDocument/2006/relationships/customXml" Target="../ink/ink2546.xml"/><Relationship Id="rId379" Type="http://schemas.openxmlformats.org/officeDocument/2006/relationships/image" Target="../media/image860.png"/><Relationship Id="rId7" Type="http://schemas.openxmlformats.org/officeDocument/2006/relationships/image" Target="../media/image2328.png"/><Relationship Id="rId162" Type="http://schemas.openxmlformats.org/officeDocument/2006/relationships/customXml" Target="../ink/ink2448.xml"/><Relationship Id="rId183" Type="http://schemas.openxmlformats.org/officeDocument/2006/relationships/image" Target="../media/image2412.png"/><Relationship Id="rId218" Type="http://schemas.openxmlformats.org/officeDocument/2006/relationships/customXml" Target="../ink/ink2476.xml"/><Relationship Id="rId239" Type="http://schemas.openxmlformats.org/officeDocument/2006/relationships/image" Target="../media/image2440.png"/><Relationship Id="rId390" Type="http://schemas.openxmlformats.org/officeDocument/2006/relationships/customXml" Target="../ink/ink2562.xml"/><Relationship Id="rId404" Type="http://schemas.openxmlformats.org/officeDocument/2006/relationships/customXml" Target="../ink/ink2569.xml"/><Relationship Id="rId425" Type="http://schemas.openxmlformats.org/officeDocument/2006/relationships/image" Target="../media/image2531.png"/><Relationship Id="rId446" Type="http://schemas.openxmlformats.org/officeDocument/2006/relationships/customXml" Target="../ink/ink2590.xml"/><Relationship Id="rId250" Type="http://schemas.openxmlformats.org/officeDocument/2006/relationships/customXml" Target="../ink/ink2492.xml"/><Relationship Id="rId271" Type="http://schemas.openxmlformats.org/officeDocument/2006/relationships/image" Target="../media/image2456.png"/><Relationship Id="rId292" Type="http://schemas.openxmlformats.org/officeDocument/2006/relationships/customXml" Target="../ink/ink2513.xml"/><Relationship Id="rId306" Type="http://schemas.openxmlformats.org/officeDocument/2006/relationships/customXml" Target="../ink/ink2520.xml"/><Relationship Id="rId24" Type="http://schemas.openxmlformats.org/officeDocument/2006/relationships/customXml" Target="../ink/ink2379.xml"/><Relationship Id="rId45" Type="http://schemas.openxmlformats.org/officeDocument/2006/relationships/image" Target="../media/image2345.png"/><Relationship Id="rId66" Type="http://schemas.openxmlformats.org/officeDocument/2006/relationships/customXml" Target="../ink/ink2400.xml"/><Relationship Id="rId87" Type="http://schemas.openxmlformats.org/officeDocument/2006/relationships/image" Target="../media/image2366.png"/><Relationship Id="rId110" Type="http://schemas.openxmlformats.org/officeDocument/2006/relationships/customXml" Target="../ink/ink2422.xml"/><Relationship Id="rId131" Type="http://schemas.openxmlformats.org/officeDocument/2006/relationships/image" Target="../media/image2388.png"/><Relationship Id="rId327" Type="http://schemas.openxmlformats.org/officeDocument/2006/relationships/image" Target="../media/image2483.png"/><Relationship Id="rId348" Type="http://schemas.openxmlformats.org/officeDocument/2006/relationships/customXml" Target="../ink/ink2541.xml"/><Relationship Id="rId369" Type="http://schemas.openxmlformats.org/officeDocument/2006/relationships/image" Target="../media/image2504.png"/><Relationship Id="rId152" Type="http://schemas.openxmlformats.org/officeDocument/2006/relationships/customXml" Target="../ink/ink2443.xml"/><Relationship Id="rId173" Type="http://schemas.openxmlformats.org/officeDocument/2006/relationships/image" Target="../media/image2407.png"/><Relationship Id="rId194" Type="http://schemas.openxmlformats.org/officeDocument/2006/relationships/customXml" Target="../ink/ink2464.xml"/><Relationship Id="rId208" Type="http://schemas.openxmlformats.org/officeDocument/2006/relationships/customXml" Target="../ink/ink2471.xml"/><Relationship Id="rId229" Type="http://schemas.openxmlformats.org/officeDocument/2006/relationships/image" Target="../media/image2435.png"/><Relationship Id="rId380" Type="http://schemas.openxmlformats.org/officeDocument/2006/relationships/customXml" Target="../ink/ink2557.xml"/><Relationship Id="rId415" Type="http://schemas.openxmlformats.org/officeDocument/2006/relationships/image" Target="../media/image2526.png"/><Relationship Id="rId436" Type="http://schemas.openxmlformats.org/officeDocument/2006/relationships/customXml" Target="../ink/ink2585.xml"/><Relationship Id="rId240" Type="http://schemas.openxmlformats.org/officeDocument/2006/relationships/customXml" Target="../ink/ink2487.xml"/><Relationship Id="rId261" Type="http://schemas.openxmlformats.org/officeDocument/2006/relationships/image" Target="../media/image2451.png"/><Relationship Id="rId14" Type="http://schemas.openxmlformats.org/officeDocument/2006/relationships/customXml" Target="../ink/ink2374.xml"/><Relationship Id="rId35" Type="http://schemas.openxmlformats.org/officeDocument/2006/relationships/image" Target="../media/image2340.png"/><Relationship Id="rId56" Type="http://schemas.openxmlformats.org/officeDocument/2006/relationships/customXml" Target="../ink/ink2395.xml"/><Relationship Id="rId77" Type="http://schemas.openxmlformats.org/officeDocument/2006/relationships/image" Target="../media/image2361.png"/><Relationship Id="rId100" Type="http://schemas.openxmlformats.org/officeDocument/2006/relationships/customXml" Target="../ink/ink2417.xml"/><Relationship Id="rId282" Type="http://schemas.openxmlformats.org/officeDocument/2006/relationships/customXml" Target="../ink/ink2508.xml"/><Relationship Id="rId317" Type="http://schemas.openxmlformats.org/officeDocument/2006/relationships/image" Target="../media/image2478.png"/><Relationship Id="rId338" Type="http://schemas.openxmlformats.org/officeDocument/2006/relationships/customXml" Target="../ink/ink2536.xml"/><Relationship Id="rId359" Type="http://schemas.openxmlformats.org/officeDocument/2006/relationships/image" Target="../media/image2499.png"/><Relationship Id="rId8" Type="http://schemas.openxmlformats.org/officeDocument/2006/relationships/customXml" Target="../ink/ink2371.xml"/><Relationship Id="rId98" Type="http://schemas.openxmlformats.org/officeDocument/2006/relationships/customXml" Target="../ink/ink2416.xml"/><Relationship Id="rId121" Type="http://schemas.openxmlformats.org/officeDocument/2006/relationships/image" Target="../media/image2383.png"/><Relationship Id="rId142" Type="http://schemas.openxmlformats.org/officeDocument/2006/relationships/customXml" Target="../ink/ink2438.xml"/><Relationship Id="rId163" Type="http://schemas.openxmlformats.org/officeDocument/2006/relationships/image" Target="../media/image2402.png"/><Relationship Id="rId184" Type="http://schemas.openxmlformats.org/officeDocument/2006/relationships/customXml" Target="../ink/ink2459.xml"/><Relationship Id="rId219" Type="http://schemas.openxmlformats.org/officeDocument/2006/relationships/image" Target="../media/image2430.png"/><Relationship Id="rId370" Type="http://schemas.openxmlformats.org/officeDocument/2006/relationships/customXml" Target="../ink/ink2552.xml"/><Relationship Id="rId391" Type="http://schemas.openxmlformats.org/officeDocument/2006/relationships/image" Target="../media/image2514.png"/><Relationship Id="rId405" Type="http://schemas.openxmlformats.org/officeDocument/2006/relationships/image" Target="../media/image2521.png"/><Relationship Id="rId426" Type="http://schemas.openxmlformats.org/officeDocument/2006/relationships/customXml" Target="../ink/ink2580.xml"/><Relationship Id="rId447" Type="http://schemas.openxmlformats.org/officeDocument/2006/relationships/image" Target="../media/image2542.png"/><Relationship Id="rId230" Type="http://schemas.openxmlformats.org/officeDocument/2006/relationships/customXml" Target="../ink/ink2482.xml"/><Relationship Id="rId251" Type="http://schemas.openxmlformats.org/officeDocument/2006/relationships/image" Target="../media/image2446.png"/><Relationship Id="rId25" Type="http://schemas.openxmlformats.org/officeDocument/2006/relationships/image" Target="../media/image1497.png"/><Relationship Id="rId46" Type="http://schemas.openxmlformats.org/officeDocument/2006/relationships/customXml" Target="../ink/ink2390.xml"/><Relationship Id="rId67" Type="http://schemas.openxmlformats.org/officeDocument/2006/relationships/image" Target="../media/image2356.png"/><Relationship Id="rId272" Type="http://schemas.openxmlformats.org/officeDocument/2006/relationships/customXml" Target="../ink/ink2503.xml"/><Relationship Id="rId293" Type="http://schemas.openxmlformats.org/officeDocument/2006/relationships/image" Target="../media/image2467.png"/><Relationship Id="rId307" Type="http://schemas.openxmlformats.org/officeDocument/2006/relationships/image" Target="../media/image2473.png"/><Relationship Id="rId328" Type="http://schemas.openxmlformats.org/officeDocument/2006/relationships/customXml" Target="../ink/ink2531.xml"/><Relationship Id="rId349" Type="http://schemas.openxmlformats.org/officeDocument/2006/relationships/image" Target="../media/image2494.png"/><Relationship Id="rId88" Type="http://schemas.openxmlformats.org/officeDocument/2006/relationships/customXml" Target="../ink/ink2411.xml"/><Relationship Id="rId111" Type="http://schemas.openxmlformats.org/officeDocument/2006/relationships/image" Target="../media/image2378.png"/><Relationship Id="rId132" Type="http://schemas.openxmlformats.org/officeDocument/2006/relationships/customXml" Target="../ink/ink2433.xml"/><Relationship Id="rId153" Type="http://schemas.openxmlformats.org/officeDocument/2006/relationships/image" Target="../media/image2397.png"/><Relationship Id="rId174" Type="http://schemas.openxmlformats.org/officeDocument/2006/relationships/customXml" Target="../ink/ink2454.xml"/><Relationship Id="rId195" Type="http://schemas.openxmlformats.org/officeDocument/2006/relationships/image" Target="../media/image2418.png"/><Relationship Id="rId209" Type="http://schemas.openxmlformats.org/officeDocument/2006/relationships/image" Target="../media/image2425.png"/><Relationship Id="rId360" Type="http://schemas.openxmlformats.org/officeDocument/2006/relationships/customXml" Target="../ink/ink2547.xml"/><Relationship Id="rId381" Type="http://schemas.openxmlformats.org/officeDocument/2006/relationships/image" Target="../media/image2509.png"/><Relationship Id="rId416" Type="http://schemas.openxmlformats.org/officeDocument/2006/relationships/customXml" Target="../ink/ink2575.xml"/><Relationship Id="rId220" Type="http://schemas.openxmlformats.org/officeDocument/2006/relationships/customXml" Target="../ink/ink2477.xml"/><Relationship Id="rId241" Type="http://schemas.openxmlformats.org/officeDocument/2006/relationships/image" Target="../media/image2441.png"/><Relationship Id="rId437" Type="http://schemas.openxmlformats.org/officeDocument/2006/relationships/image" Target="../media/image2537.png"/><Relationship Id="rId15" Type="http://schemas.openxmlformats.org/officeDocument/2006/relationships/image" Target="../media/image2332.png"/><Relationship Id="rId36" Type="http://schemas.openxmlformats.org/officeDocument/2006/relationships/customXml" Target="../ink/ink2385.xml"/><Relationship Id="rId57" Type="http://schemas.openxmlformats.org/officeDocument/2006/relationships/image" Target="../media/image2351.png"/><Relationship Id="rId262" Type="http://schemas.openxmlformats.org/officeDocument/2006/relationships/customXml" Target="../ink/ink2498.xml"/><Relationship Id="rId283" Type="http://schemas.openxmlformats.org/officeDocument/2006/relationships/image" Target="../media/image2462.png"/><Relationship Id="rId318" Type="http://schemas.openxmlformats.org/officeDocument/2006/relationships/customXml" Target="../ink/ink2526.xml"/><Relationship Id="rId339" Type="http://schemas.openxmlformats.org/officeDocument/2006/relationships/image" Target="../media/image2489.png"/><Relationship Id="rId78" Type="http://schemas.openxmlformats.org/officeDocument/2006/relationships/customXml" Target="../ink/ink2406.xml"/><Relationship Id="rId99" Type="http://schemas.openxmlformats.org/officeDocument/2006/relationships/image" Target="../media/image2372.png"/><Relationship Id="rId101" Type="http://schemas.openxmlformats.org/officeDocument/2006/relationships/image" Target="../media/image2373.png"/><Relationship Id="rId122" Type="http://schemas.openxmlformats.org/officeDocument/2006/relationships/customXml" Target="../ink/ink2428.xml"/><Relationship Id="rId143" Type="http://schemas.openxmlformats.org/officeDocument/2006/relationships/image" Target="../media/image2393.png"/><Relationship Id="rId164" Type="http://schemas.openxmlformats.org/officeDocument/2006/relationships/customXml" Target="../ink/ink2449.xml"/><Relationship Id="rId185" Type="http://schemas.openxmlformats.org/officeDocument/2006/relationships/image" Target="../media/image2413.png"/><Relationship Id="rId350" Type="http://schemas.openxmlformats.org/officeDocument/2006/relationships/customXml" Target="../ink/ink2542.xml"/><Relationship Id="rId371" Type="http://schemas.openxmlformats.org/officeDocument/2006/relationships/image" Target="../media/image2505.png"/><Relationship Id="rId406" Type="http://schemas.openxmlformats.org/officeDocument/2006/relationships/customXml" Target="../ink/ink2570.xml"/><Relationship Id="rId9" Type="http://schemas.openxmlformats.org/officeDocument/2006/relationships/image" Target="../media/image2329.png"/><Relationship Id="rId210" Type="http://schemas.openxmlformats.org/officeDocument/2006/relationships/customXml" Target="../ink/ink2472.xml"/><Relationship Id="rId392" Type="http://schemas.openxmlformats.org/officeDocument/2006/relationships/customXml" Target="../ink/ink2563.xml"/><Relationship Id="rId427" Type="http://schemas.openxmlformats.org/officeDocument/2006/relationships/image" Target="../media/image2532.png"/><Relationship Id="rId448" Type="http://schemas.openxmlformats.org/officeDocument/2006/relationships/customXml" Target="../ink/ink2591.xml"/><Relationship Id="rId26" Type="http://schemas.openxmlformats.org/officeDocument/2006/relationships/customXml" Target="../ink/ink2380.xml"/><Relationship Id="rId231" Type="http://schemas.openxmlformats.org/officeDocument/2006/relationships/image" Target="../media/image2436.png"/><Relationship Id="rId252" Type="http://schemas.openxmlformats.org/officeDocument/2006/relationships/customXml" Target="../ink/ink2493.xml"/><Relationship Id="rId273" Type="http://schemas.openxmlformats.org/officeDocument/2006/relationships/image" Target="../media/image2457.png"/><Relationship Id="rId294" Type="http://schemas.openxmlformats.org/officeDocument/2006/relationships/customXml" Target="../ink/ink2514.xml"/><Relationship Id="rId308" Type="http://schemas.openxmlformats.org/officeDocument/2006/relationships/customXml" Target="../ink/ink2521.xml"/><Relationship Id="rId329" Type="http://schemas.openxmlformats.org/officeDocument/2006/relationships/image" Target="../media/image2484.png"/><Relationship Id="rId47" Type="http://schemas.openxmlformats.org/officeDocument/2006/relationships/image" Target="../media/image2346.png"/><Relationship Id="rId68" Type="http://schemas.openxmlformats.org/officeDocument/2006/relationships/customXml" Target="../ink/ink2401.xml"/><Relationship Id="rId89" Type="http://schemas.openxmlformats.org/officeDocument/2006/relationships/image" Target="../media/image2367.png"/><Relationship Id="rId112" Type="http://schemas.openxmlformats.org/officeDocument/2006/relationships/customXml" Target="../ink/ink2423.xml"/><Relationship Id="rId133" Type="http://schemas.openxmlformats.org/officeDocument/2006/relationships/image" Target="../media/image2389.png"/><Relationship Id="rId154" Type="http://schemas.openxmlformats.org/officeDocument/2006/relationships/customXml" Target="../ink/ink2444.xml"/><Relationship Id="rId175" Type="http://schemas.openxmlformats.org/officeDocument/2006/relationships/image" Target="../media/image2408.png"/><Relationship Id="rId340" Type="http://schemas.openxmlformats.org/officeDocument/2006/relationships/customXml" Target="../ink/ink2537.xml"/><Relationship Id="rId361" Type="http://schemas.openxmlformats.org/officeDocument/2006/relationships/image" Target="../media/image2500.png"/><Relationship Id="rId196" Type="http://schemas.openxmlformats.org/officeDocument/2006/relationships/customXml" Target="../ink/ink2465.xml"/><Relationship Id="rId200" Type="http://schemas.openxmlformats.org/officeDocument/2006/relationships/customXml" Target="../ink/ink2467.xml"/><Relationship Id="rId382" Type="http://schemas.openxmlformats.org/officeDocument/2006/relationships/customXml" Target="../ink/ink2558.xml"/><Relationship Id="rId417" Type="http://schemas.openxmlformats.org/officeDocument/2006/relationships/image" Target="../media/image2527.png"/><Relationship Id="rId438" Type="http://schemas.openxmlformats.org/officeDocument/2006/relationships/customXml" Target="../ink/ink2586.xml"/><Relationship Id="rId16" Type="http://schemas.openxmlformats.org/officeDocument/2006/relationships/customXml" Target="../ink/ink2375.xml"/><Relationship Id="rId221" Type="http://schemas.openxmlformats.org/officeDocument/2006/relationships/image" Target="../media/image2431.png"/><Relationship Id="rId242" Type="http://schemas.openxmlformats.org/officeDocument/2006/relationships/customXml" Target="../ink/ink2488.xml"/><Relationship Id="rId263" Type="http://schemas.openxmlformats.org/officeDocument/2006/relationships/image" Target="../media/image2452.png"/><Relationship Id="rId284" Type="http://schemas.openxmlformats.org/officeDocument/2006/relationships/customXml" Target="../ink/ink2509.xml"/><Relationship Id="rId319" Type="http://schemas.openxmlformats.org/officeDocument/2006/relationships/image" Target="../media/image2479.png"/><Relationship Id="rId37" Type="http://schemas.openxmlformats.org/officeDocument/2006/relationships/image" Target="../media/image2341.png"/><Relationship Id="rId58" Type="http://schemas.openxmlformats.org/officeDocument/2006/relationships/customXml" Target="../ink/ink2396.xml"/><Relationship Id="rId79" Type="http://schemas.openxmlformats.org/officeDocument/2006/relationships/image" Target="../media/image2362.png"/><Relationship Id="rId102" Type="http://schemas.openxmlformats.org/officeDocument/2006/relationships/customXml" Target="../ink/ink2418.xml"/><Relationship Id="rId123" Type="http://schemas.openxmlformats.org/officeDocument/2006/relationships/image" Target="../media/image2384.png"/><Relationship Id="rId144" Type="http://schemas.openxmlformats.org/officeDocument/2006/relationships/customXml" Target="../ink/ink2439.xml"/><Relationship Id="rId330" Type="http://schemas.openxmlformats.org/officeDocument/2006/relationships/customXml" Target="../ink/ink2532.xml"/><Relationship Id="rId90" Type="http://schemas.openxmlformats.org/officeDocument/2006/relationships/customXml" Target="../ink/ink2412.xml"/><Relationship Id="rId165" Type="http://schemas.openxmlformats.org/officeDocument/2006/relationships/image" Target="../media/image2403.png"/><Relationship Id="rId186" Type="http://schemas.openxmlformats.org/officeDocument/2006/relationships/customXml" Target="../ink/ink2460.xml"/><Relationship Id="rId351" Type="http://schemas.openxmlformats.org/officeDocument/2006/relationships/image" Target="../media/image2495.png"/><Relationship Id="rId372" Type="http://schemas.openxmlformats.org/officeDocument/2006/relationships/customXml" Target="../ink/ink2553.xml"/><Relationship Id="rId393" Type="http://schemas.openxmlformats.org/officeDocument/2006/relationships/image" Target="../media/image2515.png"/><Relationship Id="rId407" Type="http://schemas.openxmlformats.org/officeDocument/2006/relationships/image" Target="../media/image2522.png"/><Relationship Id="rId428" Type="http://schemas.openxmlformats.org/officeDocument/2006/relationships/customXml" Target="../ink/ink2581.xml"/><Relationship Id="rId449" Type="http://schemas.openxmlformats.org/officeDocument/2006/relationships/image" Target="../media/image2543.png"/><Relationship Id="rId211" Type="http://schemas.openxmlformats.org/officeDocument/2006/relationships/image" Target="../media/image2426.png"/><Relationship Id="rId232" Type="http://schemas.openxmlformats.org/officeDocument/2006/relationships/customXml" Target="../ink/ink2483.xml"/><Relationship Id="rId253" Type="http://schemas.openxmlformats.org/officeDocument/2006/relationships/image" Target="../media/image2447.png"/><Relationship Id="rId274" Type="http://schemas.openxmlformats.org/officeDocument/2006/relationships/customXml" Target="../ink/ink2504.xml"/><Relationship Id="rId295" Type="http://schemas.openxmlformats.org/officeDocument/2006/relationships/image" Target="../media/image2468.png"/><Relationship Id="rId309" Type="http://schemas.openxmlformats.org/officeDocument/2006/relationships/image" Target="../media/image2474.png"/><Relationship Id="rId27" Type="http://schemas.openxmlformats.org/officeDocument/2006/relationships/image" Target="../media/image2336.png"/><Relationship Id="rId48" Type="http://schemas.openxmlformats.org/officeDocument/2006/relationships/customXml" Target="../ink/ink2391.xml"/><Relationship Id="rId69" Type="http://schemas.openxmlformats.org/officeDocument/2006/relationships/image" Target="../media/image2357.png"/><Relationship Id="rId113" Type="http://schemas.openxmlformats.org/officeDocument/2006/relationships/image" Target="../media/image2379.png"/><Relationship Id="rId134" Type="http://schemas.openxmlformats.org/officeDocument/2006/relationships/customXml" Target="../ink/ink2434.xml"/><Relationship Id="rId320" Type="http://schemas.openxmlformats.org/officeDocument/2006/relationships/customXml" Target="../ink/ink2527.xml"/><Relationship Id="rId80" Type="http://schemas.openxmlformats.org/officeDocument/2006/relationships/customXml" Target="../ink/ink2407.xml"/><Relationship Id="rId155" Type="http://schemas.openxmlformats.org/officeDocument/2006/relationships/image" Target="../media/image2398.png"/><Relationship Id="rId176" Type="http://schemas.openxmlformats.org/officeDocument/2006/relationships/customXml" Target="../ink/ink2455.xml"/><Relationship Id="rId197" Type="http://schemas.openxmlformats.org/officeDocument/2006/relationships/image" Target="../media/image2419.png"/><Relationship Id="rId341" Type="http://schemas.openxmlformats.org/officeDocument/2006/relationships/image" Target="../media/image2490.png"/><Relationship Id="rId362" Type="http://schemas.openxmlformats.org/officeDocument/2006/relationships/customXml" Target="../ink/ink2548.xml"/><Relationship Id="rId383" Type="http://schemas.openxmlformats.org/officeDocument/2006/relationships/image" Target="../media/image2510.png"/><Relationship Id="rId418" Type="http://schemas.openxmlformats.org/officeDocument/2006/relationships/customXml" Target="../ink/ink2576.xml"/><Relationship Id="rId439" Type="http://schemas.openxmlformats.org/officeDocument/2006/relationships/image" Target="../media/image2538.png"/><Relationship Id="rId201" Type="http://schemas.openxmlformats.org/officeDocument/2006/relationships/image" Target="../media/image2421.png"/><Relationship Id="rId222" Type="http://schemas.openxmlformats.org/officeDocument/2006/relationships/customXml" Target="../ink/ink2478.xml"/><Relationship Id="rId243" Type="http://schemas.openxmlformats.org/officeDocument/2006/relationships/image" Target="../media/image2442.png"/><Relationship Id="rId264" Type="http://schemas.openxmlformats.org/officeDocument/2006/relationships/customXml" Target="../ink/ink2499.xml"/><Relationship Id="rId285" Type="http://schemas.openxmlformats.org/officeDocument/2006/relationships/image" Target="../media/image2463.png"/><Relationship Id="rId450" Type="http://schemas.openxmlformats.org/officeDocument/2006/relationships/customXml" Target="../ink/ink2592.xml"/><Relationship Id="rId17" Type="http://schemas.openxmlformats.org/officeDocument/2006/relationships/image" Target="../media/image2333.png"/><Relationship Id="rId38" Type="http://schemas.openxmlformats.org/officeDocument/2006/relationships/customXml" Target="../ink/ink2386.xml"/><Relationship Id="rId59" Type="http://schemas.openxmlformats.org/officeDocument/2006/relationships/image" Target="../media/image2352.png"/><Relationship Id="rId103" Type="http://schemas.openxmlformats.org/officeDocument/2006/relationships/image" Target="../media/image2374.png"/><Relationship Id="rId124" Type="http://schemas.openxmlformats.org/officeDocument/2006/relationships/customXml" Target="../ink/ink2429.xml"/><Relationship Id="rId310" Type="http://schemas.openxmlformats.org/officeDocument/2006/relationships/customXml" Target="../ink/ink2522.xml"/><Relationship Id="rId70" Type="http://schemas.openxmlformats.org/officeDocument/2006/relationships/customXml" Target="../ink/ink2402.xml"/><Relationship Id="rId91" Type="http://schemas.openxmlformats.org/officeDocument/2006/relationships/image" Target="../media/image2368.png"/><Relationship Id="rId145" Type="http://schemas.openxmlformats.org/officeDocument/2006/relationships/image" Target="../media/image2394.png"/><Relationship Id="rId166" Type="http://schemas.openxmlformats.org/officeDocument/2006/relationships/customXml" Target="../ink/ink2450.xml"/><Relationship Id="rId187" Type="http://schemas.openxmlformats.org/officeDocument/2006/relationships/image" Target="../media/image2414.png"/><Relationship Id="rId331" Type="http://schemas.openxmlformats.org/officeDocument/2006/relationships/image" Target="../media/image2485.png"/><Relationship Id="rId352" Type="http://schemas.openxmlformats.org/officeDocument/2006/relationships/customXml" Target="../ink/ink2543.xml"/><Relationship Id="rId373" Type="http://schemas.openxmlformats.org/officeDocument/2006/relationships/image" Target="../media/image2506.png"/><Relationship Id="rId394" Type="http://schemas.openxmlformats.org/officeDocument/2006/relationships/customXml" Target="../ink/ink2564.xml"/><Relationship Id="rId408" Type="http://schemas.openxmlformats.org/officeDocument/2006/relationships/customXml" Target="../ink/ink2571.xml"/><Relationship Id="rId429" Type="http://schemas.openxmlformats.org/officeDocument/2006/relationships/image" Target="../media/image253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73.xml"/><Relationship Id="rId233" Type="http://schemas.openxmlformats.org/officeDocument/2006/relationships/image" Target="../media/image2437.png"/><Relationship Id="rId254" Type="http://schemas.openxmlformats.org/officeDocument/2006/relationships/customXml" Target="../ink/ink2494.xml"/><Relationship Id="rId440" Type="http://schemas.openxmlformats.org/officeDocument/2006/relationships/customXml" Target="../ink/ink2587.xml"/><Relationship Id="rId28" Type="http://schemas.openxmlformats.org/officeDocument/2006/relationships/customXml" Target="../ink/ink2381.xml"/><Relationship Id="rId49" Type="http://schemas.openxmlformats.org/officeDocument/2006/relationships/image" Target="../media/image2347.png"/><Relationship Id="rId114" Type="http://schemas.openxmlformats.org/officeDocument/2006/relationships/customXml" Target="../ink/ink2424.xml"/><Relationship Id="rId275" Type="http://schemas.openxmlformats.org/officeDocument/2006/relationships/image" Target="../media/image2458.png"/><Relationship Id="rId296" Type="http://schemas.openxmlformats.org/officeDocument/2006/relationships/customXml" Target="../ink/ink2515.xml"/><Relationship Id="rId300" Type="http://schemas.openxmlformats.org/officeDocument/2006/relationships/customXml" Target="../ink/ink2517.xml"/><Relationship Id="rId60" Type="http://schemas.openxmlformats.org/officeDocument/2006/relationships/customXml" Target="../ink/ink2397.xml"/><Relationship Id="rId81" Type="http://schemas.openxmlformats.org/officeDocument/2006/relationships/image" Target="../media/image2363.png"/><Relationship Id="rId135" Type="http://schemas.openxmlformats.org/officeDocument/2006/relationships/image" Target="../media/image2390.png"/><Relationship Id="rId156" Type="http://schemas.openxmlformats.org/officeDocument/2006/relationships/customXml" Target="../ink/ink2445.xml"/><Relationship Id="rId177" Type="http://schemas.openxmlformats.org/officeDocument/2006/relationships/image" Target="../media/image2409.png"/><Relationship Id="rId198" Type="http://schemas.openxmlformats.org/officeDocument/2006/relationships/customXml" Target="../ink/ink2466.xml"/><Relationship Id="rId321" Type="http://schemas.openxmlformats.org/officeDocument/2006/relationships/image" Target="../media/image2480.png"/><Relationship Id="rId342" Type="http://schemas.openxmlformats.org/officeDocument/2006/relationships/customXml" Target="../ink/ink2538.xml"/><Relationship Id="rId363" Type="http://schemas.openxmlformats.org/officeDocument/2006/relationships/image" Target="../media/image2501.png"/><Relationship Id="rId384" Type="http://schemas.openxmlformats.org/officeDocument/2006/relationships/customXml" Target="../ink/ink2559.xml"/><Relationship Id="rId419" Type="http://schemas.openxmlformats.org/officeDocument/2006/relationships/image" Target="../media/image2528.png"/><Relationship Id="rId202" Type="http://schemas.openxmlformats.org/officeDocument/2006/relationships/customXml" Target="../ink/ink2468.xml"/><Relationship Id="rId223" Type="http://schemas.openxmlformats.org/officeDocument/2006/relationships/image" Target="../media/image2432.png"/><Relationship Id="rId244" Type="http://schemas.openxmlformats.org/officeDocument/2006/relationships/customXml" Target="../ink/ink2489.xml"/><Relationship Id="rId430" Type="http://schemas.openxmlformats.org/officeDocument/2006/relationships/customXml" Target="../ink/ink2582.xml"/><Relationship Id="rId18" Type="http://schemas.openxmlformats.org/officeDocument/2006/relationships/customXml" Target="../ink/ink2376.xml"/><Relationship Id="rId39" Type="http://schemas.openxmlformats.org/officeDocument/2006/relationships/image" Target="../media/image2342.png"/><Relationship Id="rId265" Type="http://schemas.openxmlformats.org/officeDocument/2006/relationships/image" Target="../media/image2453.png"/><Relationship Id="rId286" Type="http://schemas.openxmlformats.org/officeDocument/2006/relationships/customXml" Target="../ink/ink2510.xml"/><Relationship Id="rId451" Type="http://schemas.openxmlformats.org/officeDocument/2006/relationships/image" Target="../media/image2544.png"/><Relationship Id="rId50" Type="http://schemas.openxmlformats.org/officeDocument/2006/relationships/customXml" Target="../ink/ink2392.xml"/><Relationship Id="rId104" Type="http://schemas.openxmlformats.org/officeDocument/2006/relationships/customXml" Target="../ink/ink2419.xml"/><Relationship Id="rId125" Type="http://schemas.openxmlformats.org/officeDocument/2006/relationships/image" Target="../media/image2385.png"/><Relationship Id="rId146" Type="http://schemas.openxmlformats.org/officeDocument/2006/relationships/customXml" Target="../ink/ink2440.xml"/><Relationship Id="rId167" Type="http://schemas.openxmlformats.org/officeDocument/2006/relationships/image" Target="../media/image2404.png"/><Relationship Id="rId188" Type="http://schemas.openxmlformats.org/officeDocument/2006/relationships/customXml" Target="../ink/ink2461.xml"/><Relationship Id="rId311" Type="http://schemas.openxmlformats.org/officeDocument/2006/relationships/image" Target="../media/image2475.png"/><Relationship Id="rId332" Type="http://schemas.openxmlformats.org/officeDocument/2006/relationships/customXml" Target="../ink/ink2533.xml"/><Relationship Id="rId353" Type="http://schemas.openxmlformats.org/officeDocument/2006/relationships/image" Target="../media/image2496.png"/><Relationship Id="rId374" Type="http://schemas.openxmlformats.org/officeDocument/2006/relationships/customXml" Target="../ink/ink2554.xml"/><Relationship Id="rId395" Type="http://schemas.openxmlformats.org/officeDocument/2006/relationships/image" Target="../media/image2516.png"/><Relationship Id="rId409" Type="http://schemas.openxmlformats.org/officeDocument/2006/relationships/image" Target="../media/image2523.png"/><Relationship Id="rId71" Type="http://schemas.openxmlformats.org/officeDocument/2006/relationships/image" Target="../media/image2358.png"/><Relationship Id="rId92" Type="http://schemas.openxmlformats.org/officeDocument/2006/relationships/customXml" Target="../ink/ink2413.xml"/><Relationship Id="rId213" Type="http://schemas.openxmlformats.org/officeDocument/2006/relationships/image" Target="../media/image2427.png"/><Relationship Id="rId234" Type="http://schemas.openxmlformats.org/officeDocument/2006/relationships/customXml" Target="../ink/ink2484.xml"/><Relationship Id="rId420" Type="http://schemas.openxmlformats.org/officeDocument/2006/relationships/customXml" Target="../ink/ink2577.xml"/><Relationship Id="rId2" Type="http://schemas.openxmlformats.org/officeDocument/2006/relationships/customXml" Target="../ink/ink2368.xml"/><Relationship Id="rId29" Type="http://schemas.openxmlformats.org/officeDocument/2006/relationships/image" Target="../media/image2337.png"/><Relationship Id="rId255" Type="http://schemas.openxmlformats.org/officeDocument/2006/relationships/image" Target="../media/image2448.png"/><Relationship Id="rId276" Type="http://schemas.openxmlformats.org/officeDocument/2006/relationships/customXml" Target="../ink/ink2505.xml"/><Relationship Id="rId297" Type="http://schemas.openxmlformats.org/officeDocument/2006/relationships/image" Target="../media/image2469.png"/><Relationship Id="rId441" Type="http://schemas.openxmlformats.org/officeDocument/2006/relationships/image" Target="../media/image2539.png"/><Relationship Id="rId40" Type="http://schemas.openxmlformats.org/officeDocument/2006/relationships/customXml" Target="../ink/ink2387.xml"/><Relationship Id="rId115" Type="http://schemas.openxmlformats.org/officeDocument/2006/relationships/image" Target="../media/image2380.png"/><Relationship Id="rId136" Type="http://schemas.openxmlformats.org/officeDocument/2006/relationships/customXml" Target="../ink/ink2435.xml"/><Relationship Id="rId157" Type="http://schemas.openxmlformats.org/officeDocument/2006/relationships/image" Target="../media/image2399.png"/><Relationship Id="rId178" Type="http://schemas.openxmlformats.org/officeDocument/2006/relationships/customXml" Target="../ink/ink2456.xml"/><Relationship Id="rId301" Type="http://schemas.openxmlformats.org/officeDocument/2006/relationships/image" Target="../media/image2470.png"/><Relationship Id="rId322" Type="http://schemas.openxmlformats.org/officeDocument/2006/relationships/customXml" Target="../ink/ink2528.xml"/><Relationship Id="rId343" Type="http://schemas.openxmlformats.org/officeDocument/2006/relationships/image" Target="../media/image2491.png"/><Relationship Id="rId364" Type="http://schemas.openxmlformats.org/officeDocument/2006/relationships/customXml" Target="../ink/ink2549.xml"/><Relationship Id="rId61" Type="http://schemas.openxmlformats.org/officeDocument/2006/relationships/image" Target="../media/image2353.png"/><Relationship Id="rId82" Type="http://schemas.openxmlformats.org/officeDocument/2006/relationships/customXml" Target="../ink/ink2408.xml"/><Relationship Id="rId199" Type="http://schemas.openxmlformats.org/officeDocument/2006/relationships/image" Target="../media/image2420.png"/><Relationship Id="rId203" Type="http://schemas.openxmlformats.org/officeDocument/2006/relationships/image" Target="../media/image2422.png"/><Relationship Id="rId385" Type="http://schemas.openxmlformats.org/officeDocument/2006/relationships/image" Target="../media/image2511.png"/><Relationship Id="rId19" Type="http://schemas.openxmlformats.org/officeDocument/2006/relationships/image" Target="../media/image1183.png"/><Relationship Id="rId224" Type="http://schemas.openxmlformats.org/officeDocument/2006/relationships/customXml" Target="../ink/ink2479.xml"/><Relationship Id="rId245" Type="http://schemas.openxmlformats.org/officeDocument/2006/relationships/image" Target="../media/image2443.png"/><Relationship Id="rId266" Type="http://schemas.openxmlformats.org/officeDocument/2006/relationships/customXml" Target="../ink/ink2500.xml"/><Relationship Id="rId287" Type="http://schemas.openxmlformats.org/officeDocument/2006/relationships/image" Target="../media/image2464.png"/><Relationship Id="rId410" Type="http://schemas.openxmlformats.org/officeDocument/2006/relationships/customXml" Target="../ink/ink2572.xml"/><Relationship Id="rId431" Type="http://schemas.openxmlformats.org/officeDocument/2006/relationships/image" Target="../media/image2534.png"/><Relationship Id="rId30" Type="http://schemas.openxmlformats.org/officeDocument/2006/relationships/customXml" Target="../ink/ink2382.xml"/><Relationship Id="rId105" Type="http://schemas.openxmlformats.org/officeDocument/2006/relationships/image" Target="../media/image2375.png"/><Relationship Id="rId126" Type="http://schemas.openxmlformats.org/officeDocument/2006/relationships/customXml" Target="../ink/ink2430.xml"/><Relationship Id="rId147" Type="http://schemas.openxmlformats.org/officeDocument/2006/relationships/image" Target="../media/image1589.png"/><Relationship Id="rId168" Type="http://schemas.openxmlformats.org/officeDocument/2006/relationships/customXml" Target="../ink/ink2451.xml"/><Relationship Id="rId312" Type="http://schemas.openxmlformats.org/officeDocument/2006/relationships/customXml" Target="../ink/ink2523.xml"/><Relationship Id="rId333" Type="http://schemas.openxmlformats.org/officeDocument/2006/relationships/image" Target="../media/image2486.png"/><Relationship Id="rId354" Type="http://schemas.openxmlformats.org/officeDocument/2006/relationships/customXml" Target="../ink/ink2544.xml"/><Relationship Id="rId51" Type="http://schemas.openxmlformats.org/officeDocument/2006/relationships/image" Target="../media/image2348.png"/><Relationship Id="rId72" Type="http://schemas.openxmlformats.org/officeDocument/2006/relationships/customXml" Target="../ink/ink2403.xml"/><Relationship Id="rId93" Type="http://schemas.openxmlformats.org/officeDocument/2006/relationships/image" Target="../media/image2369.png"/><Relationship Id="rId189" Type="http://schemas.openxmlformats.org/officeDocument/2006/relationships/image" Target="../media/image2415.png"/><Relationship Id="rId375" Type="http://schemas.openxmlformats.org/officeDocument/2006/relationships/image" Target="../media/image2507.png"/><Relationship Id="rId396" Type="http://schemas.openxmlformats.org/officeDocument/2006/relationships/customXml" Target="../ink/ink2565.xml"/><Relationship Id="rId3" Type="http://schemas.openxmlformats.org/officeDocument/2006/relationships/image" Target="../media/image2326.png"/><Relationship Id="rId214" Type="http://schemas.openxmlformats.org/officeDocument/2006/relationships/customXml" Target="../ink/ink2474.xml"/><Relationship Id="rId235" Type="http://schemas.openxmlformats.org/officeDocument/2006/relationships/image" Target="../media/image2438.png"/><Relationship Id="rId256" Type="http://schemas.openxmlformats.org/officeDocument/2006/relationships/customXml" Target="../ink/ink2495.xml"/><Relationship Id="rId277" Type="http://schemas.openxmlformats.org/officeDocument/2006/relationships/image" Target="../media/image2459.png"/><Relationship Id="rId298" Type="http://schemas.openxmlformats.org/officeDocument/2006/relationships/customXml" Target="../ink/ink2516.xml"/><Relationship Id="rId400" Type="http://schemas.openxmlformats.org/officeDocument/2006/relationships/customXml" Target="../ink/ink2567.xml"/><Relationship Id="rId421" Type="http://schemas.openxmlformats.org/officeDocument/2006/relationships/image" Target="../media/image2529.png"/><Relationship Id="rId442" Type="http://schemas.openxmlformats.org/officeDocument/2006/relationships/customXml" Target="../ink/ink2588.xml"/><Relationship Id="rId116" Type="http://schemas.openxmlformats.org/officeDocument/2006/relationships/customXml" Target="../ink/ink2425.xml"/><Relationship Id="rId137" Type="http://schemas.openxmlformats.org/officeDocument/2006/relationships/image" Target="../media/image2391.png"/><Relationship Id="rId158" Type="http://schemas.openxmlformats.org/officeDocument/2006/relationships/customXml" Target="../ink/ink2446.xml"/><Relationship Id="rId302" Type="http://schemas.openxmlformats.org/officeDocument/2006/relationships/customXml" Target="../ink/ink2518.xml"/><Relationship Id="rId323" Type="http://schemas.openxmlformats.org/officeDocument/2006/relationships/image" Target="../media/image2481.png"/><Relationship Id="rId344" Type="http://schemas.openxmlformats.org/officeDocument/2006/relationships/customXml" Target="../ink/ink2539.xml"/><Relationship Id="rId20" Type="http://schemas.openxmlformats.org/officeDocument/2006/relationships/customXml" Target="../ink/ink2377.xml"/><Relationship Id="rId41" Type="http://schemas.openxmlformats.org/officeDocument/2006/relationships/image" Target="../media/image2343.png"/><Relationship Id="rId62" Type="http://schemas.openxmlformats.org/officeDocument/2006/relationships/customXml" Target="../ink/ink2398.xml"/><Relationship Id="rId83" Type="http://schemas.openxmlformats.org/officeDocument/2006/relationships/image" Target="../media/image2364.png"/><Relationship Id="rId179" Type="http://schemas.openxmlformats.org/officeDocument/2006/relationships/image" Target="../media/image2410.png"/><Relationship Id="rId365" Type="http://schemas.openxmlformats.org/officeDocument/2006/relationships/image" Target="../media/image2502.png"/><Relationship Id="rId386" Type="http://schemas.openxmlformats.org/officeDocument/2006/relationships/customXml" Target="../ink/ink2560.xml"/><Relationship Id="rId190" Type="http://schemas.openxmlformats.org/officeDocument/2006/relationships/customXml" Target="../ink/ink2462.xml"/><Relationship Id="rId204" Type="http://schemas.openxmlformats.org/officeDocument/2006/relationships/customXml" Target="../ink/ink2469.xml"/><Relationship Id="rId225" Type="http://schemas.openxmlformats.org/officeDocument/2006/relationships/image" Target="../media/image2433.png"/><Relationship Id="rId246" Type="http://schemas.openxmlformats.org/officeDocument/2006/relationships/customXml" Target="../ink/ink2490.xml"/><Relationship Id="rId267" Type="http://schemas.openxmlformats.org/officeDocument/2006/relationships/image" Target="../media/image2454.png"/><Relationship Id="rId288" Type="http://schemas.openxmlformats.org/officeDocument/2006/relationships/customXml" Target="../ink/ink2511.xml"/><Relationship Id="rId411" Type="http://schemas.openxmlformats.org/officeDocument/2006/relationships/image" Target="../media/image2524.png"/><Relationship Id="rId432" Type="http://schemas.openxmlformats.org/officeDocument/2006/relationships/customXml" Target="../ink/ink2583.xml"/><Relationship Id="rId106" Type="http://schemas.openxmlformats.org/officeDocument/2006/relationships/customXml" Target="../ink/ink2420.xml"/><Relationship Id="rId127" Type="http://schemas.openxmlformats.org/officeDocument/2006/relationships/image" Target="../media/image2386.png"/><Relationship Id="rId313" Type="http://schemas.openxmlformats.org/officeDocument/2006/relationships/image" Target="../media/image2476.png"/><Relationship Id="rId10" Type="http://schemas.openxmlformats.org/officeDocument/2006/relationships/customXml" Target="../ink/ink2372.xml"/><Relationship Id="rId31" Type="http://schemas.openxmlformats.org/officeDocument/2006/relationships/image" Target="../media/image2338.png"/><Relationship Id="rId52" Type="http://schemas.openxmlformats.org/officeDocument/2006/relationships/customXml" Target="../ink/ink2393.xml"/><Relationship Id="rId73" Type="http://schemas.openxmlformats.org/officeDocument/2006/relationships/image" Target="../media/image2359.png"/><Relationship Id="rId94" Type="http://schemas.openxmlformats.org/officeDocument/2006/relationships/customXml" Target="../ink/ink2414.xml"/><Relationship Id="rId148" Type="http://schemas.openxmlformats.org/officeDocument/2006/relationships/customXml" Target="../ink/ink2441.xml"/><Relationship Id="rId169" Type="http://schemas.openxmlformats.org/officeDocument/2006/relationships/image" Target="../media/image2405.png"/><Relationship Id="rId334" Type="http://schemas.openxmlformats.org/officeDocument/2006/relationships/customXml" Target="../ink/ink2534.xml"/><Relationship Id="rId355" Type="http://schemas.openxmlformats.org/officeDocument/2006/relationships/image" Target="../media/image2497.png"/><Relationship Id="rId376" Type="http://schemas.openxmlformats.org/officeDocument/2006/relationships/customXml" Target="../ink/ink2555.xml"/><Relationship Id="rId397" Type="http://schemas.openxmlformats.org/officeDocument/2006/relationships/image" Target="../media/image2517.png"/><Relationship Id="rId4" Type="http://schemas.openxmlformats.org/officeDocument/2006/relationships/customXml" Target="../ink/ink2369.xml"/><Relationship Id="rId180" Type="http://schemas.openxmlformats.org/officeDocument/2006/relationships/customXml" Target="../ink/ink2457.xml"/><Relationship Id="rId215" Type="http://schemas.openxmlformats.org/officeDocument/2006/relationships/image" Target="../media/image2428.png"/><Relationship Id="rId236" Type="http://schemas.openxmlformats.org/officeDocument/2006/relationships/customXml" Target="../ink/ink2485.xml"/><Relationship Id="rId257" Type="http://schemas.openxmlformats.org/officeDocument/2006/relationships/image" Target="../media/image2449.png"/><Relationship Id="rId278" Type="http://schemas.openxmlformats.org/officeDocument/2006/relationships/customXml" Target="../ink/ink2506.xml"/><Relationship Id="rId401" Type="http://schemas.openxmlformats.org/officeDocument/2006/relationships/image" Target="../media/image2519.png"/><Relationship Id="rId422" Type="http://schemas.openxmlformats.org/officeDocument/2006/relationships/customXml" Target="../ink/ink2578.xml"/><Relationship Id="rId443" Type="http://schemas.openxmlformats.org/officeDocument/2006/relationships/image" Target="../media/image2540.png"/><Relationship Id="rId303" Type="http://schemas.openxmlformats.org/officeDocument/2006/relationships/image" Target="../media/image2471.png"/><Relationship Id="rId42" Type="http://schemas.openxmlformats.org/officeDocument/2006/relationships/customXml" Target="../ink/ink2388.xml"/><Relationship Id="rId84" Type="http://schemas.openxmlformats.org/officeDocument/2006/relationships/customXml" Target="../ink/ink2409.xml"/><Relationship Id="rId138" Type="http://schemas.openxmlformats.org/officeDocument/2006/relationships/customXml" Target="../ink/ink2436.xml"/><Relationship Id="rId345" Type="http://schemas.openxmlformats.org/officeDocument/2006/relationships/image" Target="../media/image2492.png"/><Relationship Id="rId387" Type="http://schemas.openxmlformats.org/officeDocument/2006/relationships/image" Target="../media/image2512.png"/><Relationship Id="rId191" Type="http://schemas.openxmlformats.org/officeDocument/2006/relationships/image" Target="../media/image2416.png"/><Relationship Id="rId205" Type="http://schemas.openxmlformats.org/officeDocument/2006/relationships/image" Target="../media/image2423.png"/><Relationship Id="rId247" Type="http://schemas.openxmlformats.org/officeDocument/2006/relationships/image" Target="../media/image2444.png"/><Relationship Id="rId412" Type="http://schemas.openxmlformats.org/officeDocument/2006/relationships/customXml" Target="../ink/ink2573.xml"/><Relationship Id="rId107" Type="http://schemas.openxmlformats.org/officeDocument/2006/relationships/image" Target="../media/image2376.png"/><Relationship Id="rId289" Type="http://schemas.openxmlformats.org/officeDocument/2006/relationships/image" Target="../media/image2465.png"/><Relationship Id="rId11" Type="http://schemas.openxmlformats.org/officeDocument/2006/relationships/image" Target="../media/image2330.png"/><Relationship Id="rId53" Type="http://schemas.openxmlformats.org/officeDocument/2006/relationships/image" Target="../media/image2349.png"/><Relationship Id="rId149" Type="http://schemas.openxmlformats.org/officeDocument/2006/relationships/image" Target="../media/image2395.png"/><Relationship Id="rId314" Type="http://schemas.openxmlformats.org/officeDocument/2006/relationships/customXml" Target="../ink/ink2524.xml"/><Relationship Id="rId356" Type="http://schemas.openxmlformats.org/officeDocument/2006/relationships/customXml" Target="../ink/ink2545.xml"/><Relationship Id="rId398" Type="http://schemas.openxmlformats.org/officeDocument/2006/relationships/customXml" Target="../ink/ink2566.xml"/><Relationship Id="rId95" Type="http://schemas.openxmlformats.org/officeDocument/2006/relationships/image" Target="../media/image2370.png"/><Relationship Id="rId160" Type="http://schemas.openxmlformats.org/officeDocument/2006/relationships/customXml" Target="../ink/ink2447.xml"/><Relationship Id="rId216" Type="http://schemas.openxmlformats.org/officeDocument/2006/relationships/customXml" Target="../ink/ink2475.xml"/><Relationship Id="rId423" Type="http://schemas.openxmlformats.org/officeDocument/2006/relationships/image" Target="../media/image2530.png"/><Relationship Id="rId258" Type="http://schemas.openxmlformats.org/officeDocument/2006/relationships/customXml" Target="../ink/ink2496.xml"/><Relationship Id="rId22" Type="http://schemas.openxmlformats.org/officeDocument/2006/relationships/customXml" Target="../ink/ink2378.xml"/><Relationship Id="rId64" Type="http://schemas.openxmlformats.org/officeDocument/2006/relationships/customXml" Target="../ink/ink2399.xml"/><Relationship Id="rId118" Type="http://schemas.openxmlformats.org/officeDocument/2006/relationships/customXml" Target="../ink/ink2426.xml"/><Relationship Id="rId325" Type="http://schemas.openxmlformats.org/officeDocument/2006/relationships/image" Target="../media/image2482.png"/><Relationship Id="rId367" Type="http://schemas.openxmlformats.org/officeDocument/2006/relationships/image" Target="../media/image2503.png"/><Relationship Id="rId171" Type="http://schemas.openxmlformats.org/officeDocument/2006/relationships/image" Target="../media/image2406.png"/><Relationship Id="rId227" Type="http://schemas.openxmlformats.org/officeDocument/2006/relationships/image" Target="../media/image2434.png"/><Relationship Id="rId269" Type="http://schemas.openxmlformats.org/officeDocument/2006/relationships/image" Target="../media/image2455.png"/><Relationship Id="rId434" Type="http://schemas.openxmlformats.org/officeDocument/2006/relationships/customXml" Target="../ink/ink2584.xml"/><Relationship Id="rId33" Type="http://schemas.openxmlformats.org/officeDocument/2006/relationships/image" Target="../media/image2339.png"/><Relationship Id="rId129" Type="http://schemas.openxmlformats.org/officeDocument/2006/relationships/image" Target="../media/image2387.png"/><Relationship Id="rId280" Type="http://schemas.openxmlformats.org/officeDocument/2006/relationships/customXml" Target="../ink/ink2507.xml"/><Relationship Id="rId336" Type="http://schemas.openxmlformats.org/officeDocument/2006/relationships/customXml" Target="../ink/ink2535.xml"/><Relationship Id="rId75" Type="http://schemas.openxmlformats.org/officeDocument/2006/relationships/image" Target="../media/image2360.png"/><Relationship Id="rId140" Type="http://schemas.openxmlformats.org/officeDocument/2006/relationships/customXml" Target="../ink/ink2437.xml"/><Relationship Id="rId182" Type="http://schemas.openxmlformats.org/officeDocument/2006/relationships/customXml" Target="../ink/ink2458.xml"/><Relationship Id="rId378" Type="http://schemas.openxmlformats.org/officeDocument/2006/relationships/customXml" Target="../ink/ink2556.xml"/><Relationship Id="rId403" Type="http://schemas.openxmlformats.org/officeDocument/2006/relationships/image" Target="../media/image2520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05.xml"/><Relationship Id="rId117" Type="http://schemas.openxmlformats.org/officeDocument/2006/relationships/image" Target="../media/image2602.png"/><Relationship Id="rId21" Type="http://schemas.openxmlformats.org/officeDocument/2006/relationships/image" Target="../media/image2554.png"/><Relationship Id="rId42" Type="http://schemas.openxmlformats.org/officeDocument/2006/relationships/customXml" Target="../ink/ink2613.xml"/><Relationship Id="rId47" Type="http://schemas.openxmlformats.org/officeDocument/2006/relationships/image" Target="../media/image2567.png"/><Relationship Id="rId63" Type="http://schemas.openxmlformats.org/officeDocument/2006/relationships/image" Target="../media/image2575.png"/><Relationship Id="rId68" Type="http://schemas.openxmlformats.org/officeDocument/2006/relationships/customXml" Target="../ink/ink2626.xml"/><Relationship Id="rId84" Type="http://schemas.openxmlformats.org/officeDocument/2006/relationships/customXml" Target="../ink/ink2634.xml"/><Relationship Id="rId89" Type="http://schemas.openxmlformats.org/officeDocument/2006/relationships/image" Target="../media/image2588.png"/><Relationship Id="rId112" Type="http://schemas.openxmlformats.org/officeDocument/2006/relationships/customXml" Target="../ink/ink2648.xml"/><Relationship Id="rId133" Type="http://schemas.openxmlformats.org/officeDocument/2006/relationships/image" Target="../media/image2610.png"/><Relationship Id="rId138" Type="http://schemas.openxmlformats.org/officeDocument/2006/relationships/customXml" Target="../ink/ink2661.xml"/><Relationship Id="rId154" Type="http://schemas.openxmlformats.org/officeDocument/2006/relationships/customXml" Target="../ink/ink2669.xml"/><Relationship Id="rId159" Type="http://schemas.openxmlformats.org/officeDocument/2006/relationships/image" Target="../media/image2623.png"/><Relationship Id="rId175" Type="http://schemas.openxmlformats.org/officeDocument/2006/relationships/image" Target="../media/image2631.png"/><Relationship Id="rId170" Type="http://schemas.openxmlformats.org/officeDocument/2006/relationships/customXml" Target="../ink/ink2677.xml"/><Relationship Id="rId16" Type="http://schemas.openxmlformats.org/officeDocument/2006/relationships/customXml" Target="../ink/ink2600.xml"/><Relationship Id="rId107" Type="http://schemas.openxmlformats.org/officeDocument/2006/relationships/image" Target="../media/image2597.png"/><Relationship Id="rId11" Type="http://schemas.openxmlformats.org/officeDocument/2006/relationships/image" Target="../media/image2549.png"/><Relationship Id="rId32" Type="http://schemas.openxmlformats.org/officeDocument/2006/relationships/customXml" Target="../ink/ink2608.xml"/><Relationship Id="rId37" Type="http://schemas.openxmlformats.org/officeDocument/2006/relationships/image" Target="../media/image2562.png"/><Relationship Id="rId53" Type="http://schemas.openxmlformats.org/officeDocument/2006/relationships/image" Target="../media/image2570.png"/><Relationship Id="rId58" Type="http://schemas.openxmlformats.org/officeDocument/2006/relationships/customXml" Target="../ink/ink2621.xml"/><Relationship Id="rId74" Type="http://schemas.openxmlformats.org/officeDocument/2006/relationships/customXml" Target="../ink/ink2629.xml"/><Relationship Id="rId79" Type="http://schemas.openxmlformats.org/officeDocument/2006/relationships/image" Target="../media/image2583.png"/><Relationship Id="rId102" Type="http://schemas.openxmlformats.org/officeDocument/2006/relationships/customXml" Target="../ink/ink2643.xml"/><Relationship Id="rId123" Type="http://schemas.openxmlformats.org/officeDocument/2006/relationships/image" Target="../media/image2605.png"/><Relationship Id="rId128" Type="http://schemas.openxmlformats.org/officeDocument/2006/relationships/customXml" Target="../ink/ink2656.xml"/><Relationship Id="rId144" Type="http://schemas.openxmlformats.org/officeDocument/2006/relationships/customXml" Target="../ink/ink2664.xml"/><Relationship Id="rId149" Type="http://schemas.openxmlformats.org/officeDocument/2006/relationships/image" Target="../media/image2618.png"/><Relationship Id="rId5" Type="http://schemas.openxmlformats.org/officeDocument/2006/relationships/image" Target="../media/image2546.png"/><Relationship Id="rId90" Type="http://schemas.openxmlformats.org/officeDocument/2006/relationships/customXml" Target="../ink/ink2637.xml"/><Relationship Id="rId95" Type="http://schemas.openxmlformats.org/officeDocument/2006/relationships/image" Target="../media/image2591.png"/><Relationship Id="rId160" Type="http://schemas.openxmlformats.org/officeDocument/2006/relationships/customXml" Target="../ink/ink2672.xml"/><Relationship Id="rId165" Type="http://schemas.openxmlformats.org/officeDocument/2006/relationships/image" Target="../media/image2626.png"/><Relationship Id="rId181" Type="http://schemas.openxmlformats.org/officeDocument/2006/relationships/image" Target="../media/image2633.png"/><Relationship Id="rId22" Type="http://schemas.openxmlformats.org/officeDocument/2006/relationships/customXml" Target="../ink/ink2603.xml"/><Relationship Id="rId27" Type="http://schemas.openxmlformats.org/officeDocument/2006/relationships/image" Target="../media/image2557.png"/><Relationship Id="rId43" Type="http://schemas.openxmlformats.org/officeDocument/2006/relationships/image" Target="../media/image2565.png"/><Relationship Id="rId48" Type="http://schemas.openxmlformats.org/officeDocument/2006/relationships/customXml" Target="../ink/ink2616.xml"/><Relationship Id="rId64" Type="http://schemas.openxmlformats.org/officeDocument/2006/relationships/customXml" Target="../ink/ink2624.xml"/><Relationship Id="rId69" Type="http://schemas.openxmlformats.org/officeDocument/2006/relationships/image" Target="../media/image2578.png"/><Relationship Id="rId113" Type="http://schemas.openxmlformats.org/officeDocument/2006/relationships/image" Target="../media/image2600.png"/><Relationship Id="rId118" Type="http://schemas.openxmlformats.org/officeDocument/2006/relationships/customXml" Target="../ink/ink2651.xml"/><Relationship Id="rId134" Type="http://schemas.openxmlformats.org/officeDocument/2006/relationships/customXml" Target="../ink/ink2659.xml"/><Relationship Id="rId139" Type="http://schemas.openxmlformats.org/officeDocument/2006/relationships/image" Target="../media/image2613.png"/><Relationship Id="rId80" Type="http://schemas.openxmlformats.org/officeDocument/2006/relationships/customXml" Target="../ink/ink2632.xml"/><Relationship Id="rId85" Type="http://schemas.openxmlformats.org/officeDocument/2006/relationships/image" Target="../media/image2586.png"/><Relationship Id="rId150" Type="http://schemas.openxmlformats.org/officeDocument/2006/relationships/customXml" Target="../ink/ink2667.xml"/><Relationship Id="rId155" Type="http://schemas.openxmlformats.org/officeDocument/2006/relationships/image" Target="../media/image2621.png"/><Relationship Id="rId171" Type="http://schemas.openxmlformats.org/officeDocument/2006/relationships/image" Target="../media/image2629.png"/><Relationship Id="rId176" Type="http://schemas.openxmlformats.org/officeDocument/2006/relationships/customXml" Target="../ink/ink2680.xml"/><Relationship Id="rId12" Type="http://schemas.openxmlformats.org/officeDocument/2006/relationships/customXml" Target="../ink/ink2598.xml"/><Relationship Id="rId17" Type="http://schemas.openxmlformats.org/officeDocument/2006/relationships/image" Target="../media/image2552.png"/><Relationship Id="rId33" Type="http://schemas.openxmlformats.org/officeDocument/2006/relationships/image" Target="../media/image2560.png"/><Relationship Id="rId38" Type="http://schemas.openxmlformats.org/officeDocument/2006/relationships/customXml" Target="../ink/ink2611.xml"/><Relationship Id="rId59" Type="http://schemas.openxmlformats.org/officeDocument/2006/relationships/image" Target="../media/image2573.png"/><Relationship Id="rId103" Type="http://schemas.openxmlformats.org/officeDocument/2006/relationships/image" Target="../media/image2595.png"/><Relationship Id="rId108" Type="http://schemas.openxmlformats.org/officeDocument/2006/relationships/customXml" Target="../ink/ink2646.xml"/><Relationship Id="rId124" Type="http://schemas.openxmlformats.org/officeDocument/2006/relationships/customXml" Target="../ink/ink2654.xml"/><Relationship Id="rId129" Type="http://schemas.openxmlformats.org/officeDocument/2006/relationships/image" Target="../media/image2608.png"/><Relationship Id="rId54" Type="http://schemas.openxmlformats.org/officeDocument/2006/relationships/customXml" Target="../ink/ink2619.xml"/><Relationship Id="rId70" Type="http://schemas.openxmlformats.org/officeDocument/2006/relationships/customXml" Target="../ink/ink2627.xml"/><Relationship Id="rId75" Type="http://schemas.openxmlformats.org/officeDocument/2006/relationships/image" Target="../media/image2581.png"/><Relationship Id="rId91" Type="http://schemas.openxmlformats.org/officeDocument/2006/relationships/image" Target="../media/image2589.png"/><Relationship Id="rId96" Type="http://schemas.openxmlformats.org/officeDocument/2006/relationships/customXml" Target="../ink/ink2640.xml"/><Relationship Id="rId140" Type="http://schemas.openxmlformats.org/officeDocument/2006/relationships/customXml" Target="../ink/ink2662.xml"/><Relationship Id="rId145" Type="http://schemas.openxmlformats.org/officeDocument/2006/relationships/image" Target="../media/image2616.png"/><Relationship Id="rId161" Type="http://schemas.openxmlformats.org/officeDocument/2006/relationships/image" Target="../media/image2624.png"/><Relationship Id="rId166" Type="http://schemas.openxmlformats.org/officeDocument/2006/relationships/customXml" Target="../ink/ink2675.xml"/><Relationship Id="rId182" Type="http://schemas.openxmlformats.org/officeDocument/2006/relationships/customXml" Target="../ink/ink26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95.xml"/><Relationship Id="rId23" Type="http://schemas.openxmlformats.org/officeDocument/2006/relationships/image" Target="../media/image2555.png"/><Relationship Id="rId28" Type="http://schemas.openxmlformats.org/officeDocument/2006/relationships/customXml" Target="../ink/ink2606.xml"/><Relationship Id="rId49" Type="http://schemas.openxmlformats.org/officeDocument/2006/relationships/image" Target="../media/image2568.png"/><Relationship Id="rId114" Type="http://schemas.openxmlformats.org/officeDocument/2006/relationships/customXml" Target="../ink/ink2649.xml"/><Relationship Id="rId119" Type="http://schemas.openxmlformats.org/officeDocument/2006/relationships/image" Target="../media/image2603.png"/><Relationship Id="rId44" Type="http://schemas.openxmlformats.org/officeDocument/2006/relationships/customXml" Target="../ink/ink2614.xml"/><Relationship Id="rId60" Type="http://schemas.openxmlformats.org/officeDocument/2006/relationships/customXml" Target="../ink/ink2622.xml"/><Relationship Id="rId65" Type="http://schemas.openxmlformats.org/officeDocument/2006/relationships/image" Target="../media/image2576.png"/><Relationship Id="rId81" Type="http://schemas.openxmlformats.org/officeDocument/2006/relationships/image" Target="../media/image2584.png"/><Relationship Id="rId86" Type="http://schemas.openxmlformats.org/officeDocument/2006/relationships/customXml" Target="../ink/ink2635.xml"/><Relationship Id="rId130" Type="http://schemas.openxmlformats.org/officeDocument/2006/relationships/customXml" Target="../ink/ink2657.xml"/><Relationship Id="rId135" Type="http://schemas.openxmlformats.org/officeDocument/2006/relationships/image" Target="../media/image2611.png"/><Relationship Id="rId151" Type="http://schemas.openxmlformats.org/officeDocument/2006/relationships/image" Target="../media/image2619.png"/><Relationship Id="rId156" Type="http://schemas.openxmlformats.org/officeDocument/2006/relationships/customXml" Target="../ink/ink2670.xml"/><Relationship Id="rId177" Type="http://schemas.openxmlformats.org/officeDocument/2006/relationships/image" Target="../media/image1589.png"/><Relationship Id="rId4" Type="http://schemas.openxmlformats.org/officeDocument/2006/relationships/customXml" Target="../ink/ink2594.xml"/><Relationship Id="rId9" Type="http://schemas.openxmlformats.org/officeDocument/2006/relationships/image" Target="../media/image2548.png"/><Relationship Id="rId172" Type="http://schemas.openxmlformats.org/officeDocument/2006/relationships/customXml" Target="../ink/ink2678.xml"/><Relationship Id="rId180" Type="http://schemas.openxmlformats.org/officeDocument/2006/relationships/customXml" Target="../ink/ink2682.xml"/><Relationship Id="rId13" Type="http://schemas.openxmlformats.org/officeDocument/2006/relationships/image" Target="../media/image2550.png"/><Relationship Id="rId18" Type="http://schemas.openxmlformats.org/officeDocument/2006/relationships/customXml" Target="../ink/ink2601.xml"/><Relationship Id="rId39" Type="http://schemas.openxmlformats.org/officeDocument/2006/relationships/image" Target="../media/image2563.png"/><Relationship Id="rId109" Type="http://schemas.openxmlformats.org/officeDocument/2006/relationships/image" Target="../media/image2598.png"/><Relationship Id="rId34" Type="http://schemas.openxmlformats.org/officeDocument/2006/relationships/customXml" Target="../ink/ink2609.xml"/><Relationship Id="rId50" Type="http://schemas.openxmlformats.org/officeDocument/2006/relationships/customXml" Target="../ink/ink2617.xml"/><Relationship Id="rId55" Type="http://schemas.openxmlformats.org/officeDocument/2006/relationships/image" Target="../media/image2571.png"/><Relationship Id="rId76" Type="http://schemas.openxmlformats.org/officeDocument/2006/relationships/customXml" Target="../ink/ink2630.xml"/><Relationship Id="rId97" Type="http://schemas.openxmlformats.org/officeDocument/2006/relationships/image" Target="../media/image2592.png"/><Relationship Id="rId104" Type="http://schemas.openxmlformats.org/officeDocument/2006/relationships/customXml" Target="../ink/ink2644.xml"/><Relationship Id="rId120" Type="http://schemas.openxmlformats.org/officeDocument/2006/relationships/customXml" Target="../ink/ink2652.xml"/><Relationship Id="rId125" Type="http://schemas.openxmlformats.org/officeDocument/2006/relationships/image" Target="../media/image2606.png"/><Relationship Id="rId141" Type="http://schemas.openxmlformats.org/officeDocument/2006/relationships/image" Target="../media/image2614.png"/><Relationship Id="rId146" Type="http://schemas.openxmlformats.org/officeDocument/2006/relationships/customXml" Target="../ink/ink2665.xml"/><Relationship Id="rId167" Type="http://schemas.openxmlformats.org/officeDocument/2006/relationships/image" Target="../media/image2627.png"/><Relationship Id="rId7" Type="http://schemas.openxmlformats.org/officeDocument/2006/relationships/image" Target="../media/image2547.png"/><Relationship Id="rId71" Type="http://schemas.openxmlformats.org/officeDocument/2006/relationships/image" Target="../media/image2579.png"/><Relationship Id="rId92" Type="http://schemas.openxmlformats.org/officeDocument/2006/relationships/customXml" Target="../ink/ink2638.xml"/><Relationship Id="rId162" Type="http://schemas.openxmlformats.org/officeDocument/2006/relationships/customXml" Target="../ink/ink2673.xml"/><Relationship Id="rId183" Type="http://schemas.openxmlformats.org/officeDocument/2006/relationships/image" Target="../media/image2634.png"/><Relationship Id="rId2" Type="http://schemas.openxmlformats.org/officeDocument/2006/relationships/customXml" Target="../ink/ink2593.xml"/><Relationship Id="rId29" Type="http://schemas.openxmlformats.org/officeDocument/2006/relationships/image" Target="../media/image2558.png"/><Relationship Id="rId24" Type="http://schemas.openxmlformats.org/officeDocument/2006/relationships/customXml" Target="../ink/ink2604.xml"/><Relationship Id="rId40" Type="http://schemas.openxmlformats.org/officeDocument/2006/relationships/customXml" Target="../ink/ink2612.xml"/><Relationship Id="rId45" Type="http://schemas.openxmlformats.org/officeDocument/2006/relationships/image" Target="../media/image2566.png"/><Relationship Id="rId66" Type="http://schemas.openxmlformats.org/officeDocument/2006/relationships/customXml" Target="../ink/ink2625.xml"/><Relationship Id="rId87" Type="http://schemas.openxmlformats.org/officeDocument/2006/relationships/image" Target="../media/image2587.png"/><Relationship Id="rId110" Type="http://schemas.openxmlformats.org/officeDocument/2006/relationships/customXml" Target="../ink/ink2647.xml"/><Relationship Id="rId115" Type="http://schemas.openxmlformats.org/officeDocument/2006/relationships/image" Target="../media/image2601.png"/><Relationship Id="rId131" Type="http://schemas.openxmlformats.org/officeDocument/2006/relationships/image" Target="../media/image2609.png"/><Relationship Id="rId136" Type="http://schemas.openxmlformats.org/officeDocument/2006/relationships/customXml" Target="../ink/ink2660.xml"/><Relationship Id="rId157" Type="http://schemas.openxmlformats.org/officeDocument/2006/relationships/image" Target="../media/image2622.png"/><Relationship Id="rId178" Type="http://schemas.openxmlformats.org/officeDocument/2006/relationships/customXml" Target="../ink/ink2681.xml"/><Relationship Id="rId61" Type="http://schemas.openxmlformats.org/officeDocument/2006/relationships/image" Target="../media/image2574.png"/><Relationship Id="rId82" Type="http://schemas.openxmlformats.org/officeDocument/2006/relationships/customXml" Target="../ink/ink2633.xml"/><Relationship Id="rId152" Type="http://schemas.openxmlformats.org/officeDocument/2006/relationships/customXml" Target="../ink/ink2668.xml"/><Relationship Id="rId173" Type="http://schemas.openxmlformats.org/officeDocument/2006/relationships/image" Target="../media/image2630.png"/><Relationship Id="rId19" Type="http://schemas.openxmlformats.org/officeDocument/2006/relationships/image" Target="../media/image2553.png"/><Relationship Id="rId14" Type="http://schemas.openxmlformats.org/officeDocument/2006/relationships/customXml" Target="../ink/ink2599.xml"/><Relationship Id="rId30" Type="http://schemas.openxmlformats.org/officeDocument/2006/relationships/customXml" Target="../ink/ink2607.xml"/><Relationship Id="rId35" Type="http://schemas.openxmlformats.org/officeDocument/2006/relationships/image" Target="../media/image2561.png"/><Relationship Id="rId56" Type="http://schemas.openxmlformats.org/officeDocument/2006/relationships/customXml" Target="../ink/ink2620.xml"/><Relationship Id="rId77" Type="http://schemas.openxmlformats.org/officeDocument/2006/relationships/image" Target="../media/image2582.png"/><Relationship Id="rId100" Type="http://schemas.openxmlformats.org/officeDocument/2006/relationships/customXml" Target="../ink/ink2642.xml"/><Relationship Id="rId105" Type="http://schemas.openxmlformats.org/officeDocument/2006/relationships/image" Target="../media/image2596.png"/><Relationship Id="rId126" Type="http://schemas.openxmlformats.org/officeDocument/2006/relationships/customXml" Target="../ink/ink2655.xml"/><Relationship Id="rId147" Type="http://schemas.openxmlformats.org/officeDocument/2006/relationships/image" Target="../media/image2617.png"/><Relationship Id="rId168" Type="http://schemas.openxmlformats.org/officeDocument/2006/relationships/customXml" Target="../ink/ink2676.xml"/><Relationship Id="rId8" Type="http://schemas.openxmlformats.org/officeDocument/2006/relationships/customXml" Target="../ink/ink2596.xml"/><Relationship Id="rId51" Type="http://schemas.openxmlformats.org/officeDocument/2006/relationships/image" Target="../media/image2569.png"/><Relationship Id="rId72" Type="http://schemas.openxmlformats.org/officeDocument/2006/relationships/customXml" Target="../ink/ink2628.xml"/><Relationship Id="rId93" Type="http://schemas.openxmlformats.org/officeDocument/2006/relationships/image" Target="../media/image2590.png"/><Relationship Id="rId98" Type="http://schemas.openxmlformats.org/officeDocument/2006/relationships/customXml" Target="../ink/ink2641.xml"/><Relationship Id="rId121" Type="http://schemas.openxmlformats.org/officeDocument/2006/relationships/image" Target="../media/image2604.png"/><Relationship Id="rId142" Type="http://schemas.openxmlformats.org/officeDocument/2006/relationships/customXml" Target="../ink/ink2663.xml"/><Relationship Id="rId163" Type="http://schemas.openxmlformats.org/officeDocument/2006/relationships/image" Target="../media/image2625.png"/><Relationship Id="rId184" Type="http://schemas.openxmlformats.org/officeDocument/2006/relationships/customXml" Target="../ink/ink2684.xml"/><Relationship Id="rId3" Type="http://schemas.openxmlformats.org/officeDocument/2006/relationships/image" Target="../media/image2545.png"/><Relationship Id="rId25" Type="http://schemas.openxmlformats.org/officeDocument/2006/relationships/image" Target="../media/image2556.png"/><Relationship Id="rId46" Type="http://schemas.openxmlformats.org/officeDocument/2006/relationships/customXml" Target="../ink/ink2615.xml"/><Relationship Id="rId67" Type="http://schemas.openxmlformats.org/officeDocument/2006/relationships/image" Target="../media/image2577.png"/><Relationship Id="rId116" Type="http://schemas.openxmlformats.org/officeDocument/2006/relationships/customXml" Target="../ink/ink2650.xml"/><Relationship Id="rId137" Type="http://schemas.openxmlformats.org/officeDocument/2006/relationships/image" Target="../media/image2612.png"/><Relationship Id="rId158" Type="http://schemas.openxmlformats.org/officeDocument/2006/relationships/customXml" Target="../ink/ink2671.xml"/><Relationship Id="rId20" Type="http://schemas.openxmlformats.org/officeDocument/2006/relationships/customXml" Target="../ink/ink2602.xml"/><Relationship Id="rId41" Type="http://schemas.openxmlformats.org/officeDocument/2006/relationships/image" Target="../media/image2564.png"/><Relationship Id="rId62" Type="http://schemas.openxmlformats.org/officeDocument/2006/relationships/customXml" Target="../ink/ink2623.xml"/><Relationship Id="rId83" Type="http://schemas.openxmlformats.org/officeDocument/2006/relationships/image" Target="../media/image2585.png"/><Relationship Id="rId88" Type="http://schemas.openxmlformats.org/officeDocument/2006/relationships/customXml" Target="../ink/ink2636.xml"/><Relationship Id="rId111" Type="http://schemas.openxmlformats.org/officeDocument/2006/relationships/image" Target="../media/image2599.png"/><Relationship Id="rId132" Type="http://schemas.openxmlformats.org/officeDocument/2006/relationships/customXml" Target="../ink/ink2658.xml"/><Relationship Id="rId153" Type="http://schemas.openxmlformats.org/officeDocument/2006/relationships/image" Target="../media/image2620.png"/><Relationship Id="rId174" Type="http://schemas.openxmlformats.org/officeDocument/2006/relationships/customXml" Target="../ink/ink2679.xml"/><Relationship Id="rId179" Type="http://schemas.openxmlformats.org/officeDocument/2006/relationships/image" Target="../media/image2632.png"/><Relationship Id="rId15" Type="http://schemas.openxmlformats.org/officeDocument/2006/relationships/image" Target="../media/image2551.png"/><Relationship Id="rId36" Type="http://schemas.openxmlformats.org/officeDocument/2006/relationships/customXml" Target="../ink/ink2610.xml"/><Relationship Id="rId57" Type="http://schemas.openxmlformats.org/officeDocument/2006/relationships/image" Target="../media/image2572.png"/><Relationship Id="rId106" Type="http://schemas.openxmlformats.org/officeDocument/2006/relationships/customXml" Target="../ink/ink2645.xml"/><Relationship Id="rId127" Type="http://schemas.openxmlformats.org/officeDocument/2006/relationships/image" Target="../media/image2607.png"/><Relationship Id="rId10" Type="http://schemas.openxmlformats.org/officeDocument/2006/relationships/customXml" Target="../ink/ink2597.xml"/><Relationship Id="rId31" Type="http://schemas.openxmlformats.org/officeDocument/2006/relationships/image" Target="../media/image2559.png"/><Relationship Id="rId52" Type="http://schemas.openxmlformats.org/officeDocument/2006/relationships/customXml" Target="../ink/ink2618.xml"/><Relationship Id="rId73" Type="http://schemas.openxmlformats.org/officeDocument/2006/relationships/image" Target="../media/image2580.png"/><Relationship Id="rId78" Type="http://schemas.openxmlformats.org/officeDocument/2006/relationships/customXml" Target="../ink/ink2631.xml"/><Relationship Id="rId94" Type="http://schemas.openxmlformats.org/officeDocument/2006/relationships/customXml" Target="../ink/ink2639.xml"/><Relationship Id="rId99" Type="http://schemas.openxmlformats.org/officeDocument/2006/relationships/image" Target="../media/image2593.png"/><Relationship Id="rId101" Type="http://schemas.openxmlformats.org/officeDocument/2006/relationships/image" Target="../media/image2594.png"/><Relationship Id="rId122" Type="http://schemas.openxmlformats.org/officeDocument/2006/relationships/customXml" Target="../ink/ink2653.xml"/><Relationship Id="rId143" Type="http://schemas.openxmlformats.org/officeDocument/2006/relationships/image" Target="../media/image2615.png"/><Relationship Id="rId148" Type="http://schemas.openxmlformats.org/officeDocument/2006/relationships/customXml" Target="../ink/ink2666.xml"/><Relationship Id="rId164" Type="http://schemas.openxmlformats.org/officeDocument/2006/relationships/customXml" Target="../ink/ink2674.xml"/><Relationship Id="rId169" Type="http://schemas.openxmlformats.org/officeDocument/2006/relationships/image" Target="../media/image2628.png"/><Relationship Id="rId185" Type="http://schemas.openxmlformats.org/officeDocument/2006/relationships/image" Target="../media/image26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.xml"/><Relationship Id="rId21" Type="http://schemas.openxmlformats.org/officeDocument/2006/relationships/image" Target="../media/image181.png"/><Relationship Id="rId42" Type="http://schemas.openxmlformats.org/officeDocument/2006/relationships/customXml" Target="../ink/ink192.xml"/><Relationship Id="rId47" Type="http://schemas.openxmlformats.org/officeDocument/2006/relationships/image" Target="../media/image194.png"/><Relationship Id="rId63" Type="http://schemas.openxmlformats.org/officeDocument/2006/relationships/image" Target="../media/image202.png"/><Relationship Id="rId68" Type="http://schemas.openxmlformats.org/officeDocument/2006/relationships/customXml" Target="../ink/ink205.xml"/><Relationship Id="rId84" Type="http://schemas.openxmlformats.org/officeDocument/2006/relationships/customXml" Target="../ink/ink213.xml"/><Relationship Id="rId89" Type="http://schemas.openxmlformats.org/officeDocument/2006/relationships/image" Target="../media/image117.png"/><Relationship Id="rId7" Type="http://schemas.openxmlformats.org/officeDocument/2006/relationships/image" Target="../media/image174.png"/><Relationship Id="rId71" Type="http://schemas.openxmlformats.org/officeDocument/2006/relationships/image" Target="../media/image206.png"/><Relationship Id="rId92" Type="http://schemas.openxmlformats.org/officeDocument/2006/relationships/customXml" Target="../ink/ink217.xml"/><Relationship Id="rId2" Type="http://schemas.openxmlformats.org/officeDocument/2006/relationships/customXml" Target="../ink/ink172.xml"/><Relationship Id="rId16" Type="http://schemas.openxmlformats.org/officeDocument/2006/relationships/customXml" Target="../ink/ink179.xml"/><Relationship Id="rId29" Type="http://schemas.openxmlformats.org/officeDocument/2006/relationships/image" Target="../media/image185.png"/><Relationship Id="rId11" Type="http://schemas.openxmlformats.org/officeDocument/2006/relationships/image" Target="../media/image176.png"/><Relationship Id="rId24" Type="http://schemas.openxmlformats.org/officeDocument/2006/relationships/customXml" Target="../ink/ink183.xml"/><Relationship Id="rId32" Type="http://schemas.openxmlformats.org/officeDocument/2006/relationships/customXml" Target="../ink/ink187.xml"/><Relationship Id="rId37" Type="http://schemas.openxmlformats.org/officeDocument/2006/relationships/image" Target="../media/image189.png"/><Relationship Id="rId40" Type="http://schemas.openxmlformats.org/officeDocument/2006/relationships/customXml" Target="../ink/ink191.xml"/><Relationship Id="rId45" Type="http://schemas.openxmlformats.org/officeDocument/2006/relationships/image" Target="../media/image193.png"/><Relationship Id="rId53" Type="http://schemas.openxmlformats.org/officeDocument/2006/relationships/image" Target="../media/image197.png"/><Relationship Id="rId58" Type="http://schemas.openxmlformats.org/officeDocument/2006/relationships/customXml" Target="../ink/ink200.xml"/><Relationship Id="rId66" Type="http://schemas.openxmlformats.org/officeDocument/2006/relationships/customXml" Target="../ink/ink204.xml"/><Relationship Id="rId74" Type="http://schemas.openxmlformats.org/officeDocument/2006/relationships/customXml" Target="../ink/ink208.xml"/><Relationship Id="rId79" Type="http://schemas.openxmlformats.org/officeDocument/2006/relationships/image" Target="../media/image210.png"/><Relationship Id="rId87" Type="http://schemas.openxmlformats.org/officeDocument/2006/relationships/image" Target="../media/image214.png"/><Relationship Id="rId102" Type="http://schemas.openxmlformats.org/officeDocument/2006/relationships/customXml" Target="../ink/ink222.xml"/><Relationship Id="rId5" Type="http://schemas.openxmlformats.org/officeDocument/2006/relationships/image" Target="../media/image173.png"/><Relationship Id="rId61" Type="http://schemas.openxmlformats.org/officeDocument/2006/relationships/image" Target="../media/image201.png"/><Relationship Id="rId82" Type="http://schemas.openxmlformats.org/officeDocument/2006/relationships/customXml" Target="../ink/ink212.xml"/><Relationship Id="rId90" Type="http://schemas.openxmlformats.org/officeDocument/2006/relationships/customXml" Target="../ink/ink216.xml"/><Relationship Id="rId95" Type="http://schemas.openxmlformats.org/officeDocument/2006/relationships/image" Target="../media/image217.png"/><Relationship Id="rId19" Type="http://schemas.openxmlformats.org/officeDocument/2006/relationships/image" Target="../media/image180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184.png"/><Relationship Id="rId30" Type="http://schemas.openxmlformats.org/officeDocument/2006/relationships/customXml" Target="../ink/ink186.xml"/><Relationship Id="rId35" Type="http://schemas.openxmlformats.org/officeDocument/2006/relationships/image" Target="../media/image188.png"/><Relationship Id="rId43" Type="http://schemas.openxmlformats.org/officeDocument/2006/relationships/image" Target="../media/image192.png"/><Relationship Id="rId48" Type="http://schemas.openxmlformats.org/officeDocument/2006/relationships/customXml" Target="../ink/ink195.xml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205.png"/><Relationship Id="rId77" Type="http://schemas.openxmlformats.org/officeDocument/2006/relationships/image" Target="../media/image209.png"/><Relationship Id="rId100" Type="http://schemas.openxmlformats.org/officeDocument/2006/relationships/customXml" Target="../ink/ink221.xml"/><Relationship Id="rId8" Type="http://schemas.openxmlformats.org/officeDocument/2006/relationships/customXml" Target="../ink/ink175.xml"/><Relationship Id="rId51" Type="http://schemas.openxmlformats.org/officeDocument/2006/relationships/image" Target="../media/image196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213.png"/><Relationship Id="rId93" Type="http://schemas.openxmlformats.org/officeDocument/2006/relationships/image" Target="../media/image216.png"/><Relationship Id="rId98" Type="http://schemas.openxmlformats.org/officeDocument/2006/relationships/customXml" Target="../ink/ink220.xml"/><Relationship Id="rId3" Type="http://schemas.openxmlformats.org/officeDocument/2006/relationships/image" Target="../media/image172.png"/><Relationship Id="rId12" Type="http://schemas.openxmlformats.org/officeDocument/2006/relationships/customXml" Target="../ink/ink177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33" Type="http://schemas.openxmlformats.org/officeDocument/2006/relationships/image" Target="../media/image187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59" Type="http://schemas.openxmlformats.org/officeDocument/2006/relationships/image" Target="../media/image200.png"/><Relationship Id="rId67" Type="http://schemas.openxmlformats.org/officeDocument/2006/relationships/image" Target="../media/image204.png"/><Relationship Id="rId103" Type="http://schemas.openxmlformats.org/officeDocument/2006/relationships/image" Target="../media/image221.png"/><Relationship Id="rId20" Type="http://schemas.openxmlformats.org/officeDocument/2006/relationships/customXml" Target="../ink/ink181.xml"/><Relationship Id="rId41" Type="http://schemas.openxmlformats.org/officeDocument/2006/relationships/image" Target="../media/image191.png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208.png"/><Relationship Id="rId83" Type="http://schemas.openxmlformats.org/officeDocument/2006/relationships/image" Target="../media/image212.png"/><Relationship Id="rId88" Type="http://schemas.openxmlformats.org/officeDocument/2006/relationships/customXml" Target="../ink/ink215.xml"/><Relationship Id="rId91" Type="http://schemas.openxmlformats.org/officeDocument/2006/relationships/image" Target="../media/image215.png"/><Relationship Id="rId96" Type="http://schemas.openxmlformats.org/officeDocument/2006/relationships/customXml" Target="../ink/ink2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4.xml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195.png"/><Relationship Id="rId57" Type="http://schemas.openxmlformats.org/officeDocument/2006/relationships/image" Target="../media/image199.png"/><Relationship Id="rId10" Type="http://schemas.openxmlformats.org/officeDocument/2006/relationships/customXml" Target="../ink/ink176.xml"/><Relationship Id="rId31" Type="http://schemas.openxmlformats.org/officeDocument/2006/relationships/image" Target="../media/image186.png"/><Relationship Id="rId44" Type="http://schemas.openxmlformats.org/officeDocument/2006/relationships/customXml" Target="../ink/ink193.xml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203.png"/><Relationship Id="rId73" Type="http://schemas.openxmlformats.org/officeDocument/2006/relationships/image" Target="../media/image207.png"/><Relationship Id="rId78" Type="http://schemas.openxmlformats.org/officeDocument/2006/relationships/customXml" Target="../ink/ink210.xml"/><Relationship Id="rId81" Type="http://schemas.openxmlformats.org/officeDocument/2006/relationships/image" Target="../media/image211.png"/><Relationship Id="rId86" Type="http://schemas.openxmlformats.org/officeDocument/2006/relationships/customXml" Target="../ink/ink214.xml"/><Relationship Id="rId94" Type="http://schemas.openxmlformats.org/officeDocument/2006/relationships/customXml" Target="../ink/ink218.xml"/><Relationship Id="rId99" Type="http://schemas.openxmlformats.org/officeDocument/2006/relationships/image" Target="../media/image219.png"/><Relationship Id="rId101" Type="http://schemas.openxmlformats.org/officeDocument/2006/relationships/image" Target="../media/image220.png"/><Relationship Id="rId4" Type="http://schemas.openxmlformats.org/officeDocument/2006/relationships/customXml" Target="../ink/ink173.xml"/><Relationship Id="rId9" Type="http://schemas.openxmlformats.org/officeDocument/2006/relationships/image" Target="../media/image175.png"/><Relationship Id="rId13" Type="http://schemas.openxmlformats.org/officeDocument/2006/relationships/image" Target="../media/image177.png"/><Relationship Id="rId18" Type="http://schemas.openxmlformats.org/officeDocument/2006/relationships/customXml" Target="../ink/ink180.xml"/><Relationship Id="rId39" Type="http://schemas.openxmlformats.org/officeDocument/2006/relationships/image" Target="../media/image190.png"/><Relationship Id="rId34" Type="http://schemas.openxmlformats.org/officeDocument/2006/relationships/customXml" Target="../ink/ink188.xml"/><Relationship Id="rId50" Type="http://schemas.openxmlformats.org/officeDocument/2006/relationships/customXml" Target="../ink/ink196.xml"/><Relationship Id="rId55" Type="http://schemas.openxmlformats.org/officeDocument/2006/relationships/image" Target="../media/image198.png"/><Relationship Id="rId76" Type="http://schemas.openxmlformats.org/officeDocument/2006/relationships/customXml" Target="../ink/ink209.xml"/><Relationship Id="rId97" Type="http://schemas.openxmlformats.org/officeDocument/2006/relationships/image" Target="../media/image21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9.png"/><Relationship Id="rId21" Type="http://schemas.openxmlformats.org/officeDocument/2006/relationships/image" Target="../media/image231.png"/><Relationship Id="rId42" Type="http://schemas.openxmlformats.org/officeDocument/2006/relationships/customXml" Target="../ink/ink243.xml"/><Relationship Id="rId63" Type="http://schemas.openxmlformats.org/officeDocument/2006/relationships/image" Target="../media/image252.png"/><Relationship Id="rId84" Type="http://schemas.openxmlformats.org/officeDocument/2006/relationships/customXml" Target="../ink/ink264.xml"/><Relationship Id="rId138" Type="http://schemas.openxmlformats.org/officeDocument/2006/relationships/customXml" Target="../ink/ink291.xml"/><Relationship Id="rId159" Type="http://schemas.openxmlformats.org/officeDocument/2006/relationships/image" Target="../media/image300.png"/><Relationship Id="rId170" Type="http://schemas.openxmlformats.org/officeDocument/2006/relationships/customXml" Target="../ink/ink307.xml"/><Relationship Id="rId191" Type="http://schemas.openxmlformats.org/officeDocument/2006/relationships/image" Target="../media/image316.png"/><Relationship Id="rId205" Type="http://schemas.openxmlformats.org/officeDocument/2006/relationships/image" Target="../media/image323.png"/><Relationship Id="rId16" Type="http://schemas.openxmlformats.org/officeDocument/2006/relationships/customXml" Target="../ink/ink230.xml"/><Relationship Id="rId107" Type="http://schemas.openxmlformats.org/officeDocument/2006/relationships/image" Target="../media/image274.png"/><Relationship Id="rId11" Type="http://schemas.openxmlformats.org/officeDocument/2006/relationships/image" Target="../media/image226.png"/><Relationship Id="rId32" Type="http://schemas.openxmlformats.org/officeDocument/2006/relationships/customXml" Target="../ink/ink238.xml"/><Relationship Id="rId37" Type="http://schemas.openxmlformats.org/officeDocument/2006/relationships/image" Target="../media/image239.png"/><Relationship Id="rId53" Type="http://schemas.openxmlformats.org/officeDocument/2006/relationships/image" Target="../media/image247.png"/><Relationship Id="rId58" Type="http://schemas.openxmlformats.org/officeDocument/2006/relationships/customXml" Target="../ink/ink251.xml"/><Relationship Id="rId74" Type="http://schemas.openxmlformats.org/officeDocument/2006/relationships/customXml" Target="../ink/ink259.xml"/><Relationship Id="rId79" Type="http://schemas.openxmlformats.org/officeDocument/2006/relationships/image" Target="../media/image260.png"/><Relationship Id="rId102" Type="http://schemas.openxmlformats.org/officeDocument/2006/relationships/customXml" Target="../ink/ink273.xml"/><Relationship Id="rId123" Type="http://schemas.openxmlformats.org/officeDocument/2006/relationships/image" Target="../media/image282.png"/><Relationship Id="rId128" Type="http://schemas.openxmlformats.org/officeDocument/2006/relationships/customXml" Target="../ink/ink286.xml"/><Relationship Id="rId144" Type="http://schemas.openxmlformats.org/officeDocument/2006/relationships/customXml" Target="../ink/ink294.xml"/><Relationship Id="rId149" Type="http://schemas.openxmlformats.org/officeDocument/2006/relationships/image" Target="../media/image295.png"/><Relationship Id="rId5" Type="http://schemas.openxmlformats.org/officeDocument/2006/relationships/image" Target="../media/image223.png"/><Relationship Id="rId90" Type="http://schemas.openxmlformats.org/officeDocument/2006/relationships/customXml" Target="../ink/ink267.xml"/><Relationship Id="rId95" Type="http://schemas.openxmlformats.org/officeDocument/2006/relationships/image" Target="../media/image268.png"/><Relationship Id="rId160" Type="http://schemas.openxmlformats.org/officeDocument/2006/relationships/customXml" Target="../ink/ink302.xml"/><Relationship Id="rId165" Type="http://schemas.openxmlformats.org/officeDocument/2006/relationships/image" Target="../media/image303.png"/><Relationship Id="rId181" Type="http://schemas.openxmlformats.org/officeDocument/2006/relationships/image" Target="../media/image311.png"/><Relationship Id="rId186" Type="http://schemas.openxmlformats.org/officeDocument/2006/relationships/customXml" Target="../ink/ink315.xml"/><Relationship Id="rId22" Type="http://schemas.openxmlformats.org/officeDocument/2006/relationships/customXml" Target="../ink/ink233.xml"/><Relationship Id="rId27" Type="http://schemas.openxmlformats.org/officeDocument/2006/relationships/image" Target="../media/image234.png"/><Relationship Id="rId43" Type="http://schemas.openxmlformats.org/officeDocument/2006/relationships/image" Target="../media/image242.png"/><Relationship Id="rId48" Type="http://schemas.openxmlformats.org/officeDocument/2006/relationships/customXml" Target="../ink/ink246.xml"/><Relationship Id="rId64" Type="http://schemas.openxmlformats.org/officeDocument/2006/relationships/customXml" Target="../ink/ink254.xml"/><Relationship Id="rId69" Type="http://schemas.openxmlformats.org/officeDocument/2006/relationships/image" Target="../media/image255.png"/><Relationship Id="rId113" Type="http://schemas.openxmlformats.org/officeDocument/2006/relationships/image" Target="../media/image277.png"/><Relationship Id="rId118" Type="http://schemas.openxmlformats.org/officeDocument/2006/relationships/customXml" Target="../ink/ink281.xml"/><Relationship Id="rId134" Type="http://schemas.openxmlformats.org/officeDocument/2006/relationships/customXml" Target="../ink/ink289.xml"/><Relationship Id="rId139" Type="http://schemas.openxmlformats.org/officeDocument/2006/relationships/image" Target="../media/image290.png"/><Relationship Id="rId80" Type="http://schemas.openxmlformats.org/officeDocument/2006/relationships/customXml" Target="../ink/ink262.xml"/><Relationship Id="rId85" Type="http://schemas.openxmlformats.org/officeDocument/2006/relationships/image" Target="../media/image263.png"/><Relationship Id="rId150" Type="http://schemas.openxmlformats.org/officeDocument/2006/relationships/customXml" Target="../ink/ink297.xml"/><Relationship Id="rId155" Type="http://schemas.openxmlformats.org/officeDocument/2006/relationships/image" Target="../media/image298.png"/><Relationship Id="rId171" Type="http://schemas.openxmlformats.org/officeDocument/2006/relationships/image" Target="../media/image306.png"/><Relationship Id="rId176" Type="http://schemas.openxmlformats.org/officeDocument/2006/relationships/customXml" Target="../ink/ink310.xml"/><Relationship Id="rId192" Type="http://schemas.openxmlformats.org/officeDocument/2006/relationships/customXml" Target="../ink/ink318.xml"/><Relationship Id="rId197" Type="http://schemas.openxmlformats.org/officeDocument/2006/relationships/image" Target="../media/image319.png"/><Relationship Id="rId206" Type="http://schemas.openxmlformats.org/officeDocument/2006/relationships/customXml" Target="../ink/ink325.xml"/><Relationship Id="rId201" Type="http://schemas.openxmlformats.org/officeDocument/2006/relationships/image" Target="../media/image321.png"/><Relationship Id="rId12" Type="http://schemas.openxmlformats.org/officeDocument/2006/relationships/customXml" Target="../ink/ink228.xml"/><Relationship Id="rId17" Type="http://schemas.openxmlformats.org/officeDocument/2006/relationships/image" Target="../media/image229.png"/><Relationship Id="rId33" Type="http://schemas.openxmlformats.org/officeDocument/2006/relationships/image" Target="../media/image237.png"/><Relationship Id="rId38" Type="http://schemas.openxmlformats.org/officeDocument/2006/relationships/customXml" Target="../ink/ink241.xml"/><Relationship Id="rId59" Type="http://schemas.openxmlformats.org/officeDocument/2006/relationships/image" Target="../media/image250.png"/><Relationship Id="rId103" Type="http://schemas.openxmlformats.org/officeDocument/2006/relationships/image" Target="../media/image272.png"/><Relationship Id="rId108" Type="http://schemas.openxmlformats.org/officeDocument/2006/relationships/customXml" Target="../ink/ink276.xml"/><Relationship Id="rId124" Type="http://schemas.openxmlformats.org/officeDocument/2006/relationships/customXml" Target="../ink/ink284.xml"/><Relationship Id="rId129" Type="http://schemas.openxmlformats.org/officeDocument/2006/relationships/image" Target="../media/image285.png"/><Relationship Id="rId54" Type="http://schemas.openxmlformats.org/officeDocument/2006/relationships/customXml" Target="../ink/ink249.xml"/><Relationship Id="rId70" Type="http://schemas.openxmlformats.org/officeDocument/2006/relationships/customXml" Target="../ink/ink257.xml"/><Relationship Id="rId75" Type="http://schemas.openxmlformats.org/officeDocument/2006/relationships/image" Target="../media/image258.png"/><Relationship Id="rId91" Type="http://schemas.openxmlformats.org/officeDocument/2006/relationships/image" Target="../media/image266.png"/><Relationship Id="rId96" Type="http://schemas.openxmlformats.org/officeDocument/2006/relationships/customXml" Target="../ink/ink270.xml"/><Relationship Id="rId140" Type="http://schemas.openxmlformats.org/officeDocument/2006/relationships/customXml" Target="../ink/ink292.xml"/><Relationship Id="rId145" Type="http://schemas.openxmlformats.org/officeDocument/2006/relationships/image" Target="../media/image293.png"/><Relationship Id="rId161" Type="http://schemas.openxmlformats.org/officeDocument/2006/relationships/image" Target="../media/image301.png"/><Relationship Id="rId166" Type="http://schemas.openxmlformats.org/officeDocument/2006/relationships/customXml" Target="../ink/ink305.xml"/><Relationship Id="rId182" Type="http://schemas.openxmlformats.org/officeDocument/2006/relationships/customXml" Target="../ink/ink313.xml"/><Relationship Id="rId187" Type="http://schemas.openxmlformats.org/officeDocument/2006/relationships/image" Target="../media/image3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5.xml"/><Relationship Id="rId23" Type="http://schemas.openxmlformats.org/officeDocument/2006/relationships/image" Target="../media/image232.png"/><Relationship Id="rId28" Type="http://schemas.openxmlformats.org/officeDocument/2006/relationships/customXml" Target="../ink/ink236.xml"/><Relationship Id="rId49" Type="http://schemas.openxmlformats.org/officeDocument/2006/relationships/image" Target="../media/image245.png"/><Relationship Id="rId114" Type="http://schemas.openxmlformats.org/officeDocument/2006/relationships/customXml" Target="../ink/ink279.xml"/><Relationship Id="rId119" Type="http://schemas.openxmlformats.org/officeDocument/2006/relationships/image" Target="../media/image280.png"/><Relationship Id="rId44" Type="http://schemas.openxmlformats.org/officeDocument/2006/relationships/customXml" Target="../ink/ink244.xml"/><Relationship Id="rId60" Type="http://schemas.openxmlformats.org/officeDocument/2006/relationships/customXml" Target="../ink/ink252.xml"/><Relationship Id="rId65" Type="http://schemas.openxmlformats.org/officeDocument/2006/relationships/image" Target="../media/image253.png"/><Relationship Id="rId81" Type="http://schemas.openxmlformats.org/officeDocument/2006/relationships/image" Target="../media/image261.png"/><Relationship Id="rId86" Type="http://schemas.openxmlformats.org/officeDocument/2006/relationships/customXml" Target="../ink/ink265.xml"/><Relationship Id="rId130" Type="http://schemas.openxmlformats.org/officeDocument/2006/relationships/customXml" Target="../ink/ink287.xml"/><Relationship Id="rId135" Type="http://schemas.openxmlformats.org/officeDocument/2006/relationships/image" Target="../media/image288.png"/><Relationship Id="rId151" Type="http://schemas.openxmlformats.org/officeDocument/2006/relationships/image" Target="../media/image296.png"/><Relationship Id="rId156" Type="http://schemas.openxmlformats.org/officeDocument/2006/relationships/customXml" Target="../ink/ink300.xml"/><Relationship Id="rId177" Type="http://schemas.openxmlformats.org/officeDocument/2006/relationships/image" Target="../media/image309.png"/><Relationship Id="rId198" Type="http://schemas.openxmlformats.org/officeDocument/2006/relationships/customXml" Target="../ink/ink321.xml"/><Relationship Id="rId172" Type="http://schemas.openxmlformats.org/officeDocument/2006/relationships/customXml" Target="../ink/ink308.xml"/><Relationship Id="rId193" Type="http://schemas.openxmlformats.org/officeDocument/2006/relationships/image" Target="../media/image317.png"/><Relationship Id="rId202" Type="http://schemas.openxmlformats.org/officeDocument/2006/relationships/customXml" Target="../ink/ink323.xml"/><Relationship Id="rId207" Type="http://schemas.openxmlformats.org/officeDocument/2006/relationships/image" Target="../media/image324.png"/><Relationship Id="rId13" Type="http://schemas.openxmlformats.org/officeDocument/2006/relationships/image" Target="../media/image227.png"/><Relationship Id="rId18" Type="http://schemas.openxmlformats.org/officeDocument/2006/relationships/customXml" Target="../ink/ink231.xml"/><Relationship Id="rId39" Type="http://schemas.openxmlformats.org/officeDocument/2006/relationships/image" Target="../media/image240.png"/><Relationship Id="rId109" Type="http://schemas.openxmlformats.org/officeDocument/2006/relationships/image" Target="../media/image275.png"/><Relationship Id="rId34" Type="http://schemas.openxmlformats.org/officeDocument/2006/relationships/customXml" Target="../ink/ink239.xml"/><Relationship Id="rId50" Type="http://schemas.openxmlformats.org/officeDocument/2006/relationships/customXml" Target="../ink/ink247.xml"/><Relationship Id="rId55" Type="http://schemas.openxmlformats.org/officeDocument/2006/relationships/image" Target="../media/image248.png"/><Relationship Id="rId76" Type="http://schemas.openxmlformats.org/officeDocument/2006/relationships/customXml" Target="../ink/ink260.xml"/><Relationship Id="rId97" Type="http://schemas.openxmlformats.org/officeDocument/2006/relationships/image" Target="../media/image269.png"/><Relationship Id="rId104" Type="http://schemas.openxmlformats.org/officeDocument/2006/relationships/customXml" Target="../ink/ink274.xml"/><Relationship Id="rId120" Type="http://schemas.openxmlformats.org/officeDocument/2006/relationships/customXml" Target="../ink/ink282.xml"/><Relationship Id="rId125" Type="http://schemas.openxmlformats.org/officeDocument/2006/relationships/image" Target="../media/image283.png"/><Relationship Id="rId141" Type="http://schemas.openxmlformats.org/officeDocument/2006/relationships/image" Target="../media/image291.png"/><Relationship Id="rId146" Type="http://schemas.openxmlformats.org/officeDocument/2006/relationships/customXml" Target="../ink/ink295.xml"/><Relationship Id="rId167" Type="http://schemas.openxmlformats.org/officeDocument/2006/relationships/image" Target="../media/image304.png"/><Relationship Id="rId188" Type="http://schemas.openxmlformats.org/officeDocument/2006/relationships/customXml" Target="../ink/ink316.xml"/><Relationship Id="rId7" Type="http://schemas.openxmlformats.org/officeDocument/2006/relationships/image" Target="../media/image224.png"/><Relationship Id="rId71" Type="http://schemas.openxmlformats.org/officeDocument/2006/relationships/image" Target="../media/image256.png"/><Relationship Id="rId92" Type="http://schemas.openxmlformats.org/officeDocument/2006/relationships/customXml" Target="../ink/ink268.xml"/><Relationship Id="rId162" Type="http://schemas.openxmlformats.org/officeDocument/2006/relationships/customXml" Target="../ink/ink303.xml"/><Relationship Id="rId183" Type="http://schemas.openxmlformats.org/officeDocument/2006/relationships/image" Target="../media/image312.png"/><Relationship Id="rId2" Type="http://schemas.openxmlformats.org/officeDocument/2006/relationships/customXml" Target="../ink/ink223.xml"/><Relationship Id="rId29" Type="http://schemas.openxmlformats.org/officeDocument/2006/relationships/image" Target="../media/image235.png"/><Relationship Id="rId24" Type="http://schemas.openxmlformats.org/officeDocument/2006/relationships/customXml" Target="../ink/ink234.xml"/><Relationship Id="rId40" Type="http://schemas.openxmlformats.org/officeDocument/2006/relationships/customXml" Target="../ink/ink242.xml"/><Relationship Id="rId45" Type="http://schemas.openxmlformats.org/officeDocument/2006/relationships/image" Target="../media/image243.png"/><Relationship Id="rId66" Type="http://schemas.openxmlformats.org/officeDocument/2006/relationships/customXml" Target="../ink/ink255.xml"/><Relationship Id="rId87" Type="http://schemas.openxmlformats.org/officeDocument/2006/relationships/image" Target="../media/image264.png"/><Relationship Id="rId110" Type="http://schemas.openxmlformats.org/officeDocument/2006/relationships/customXml" Target="../ink/ink277.xml"/><Relationship Id="rId115" Type="http://schemas.openxmlformats.org/officeDocument/2006/relationships/image" Target="../media/image278.png"/><Relationship Id="rId131" Type="http://schemas.openxmlformats.org/officeDocument/2006/relationships/image" Target="../media/image286.png"/><Relationship Id="rId136" Type="http://schemas.openxmlformats.org/officeDocument/2006/relationships/customXml" Target="../ink/ink290.xml"/><Relationship Id="rId157" Type="http://schemas.openxmlformats.org/officeDocument/2006/relationships/image" Target="../media/image299.png"/><Relationship Id="rId178" Type="http://schemas.openxmlformats.org/officeDocument/2006/relationships/customXml" Target="../ink/ink311.xml"/><Relationship Id="rId61" Type="http://schemas.openxmlformats.org/officeDocument/2006/relationships/image" Target="../media/image251.png"/><Relationship Id="rId82" Type="http://schemas.openxmlformats.org/officeDocument/2006/relationships/customXml" Target="../ink/ink263.xml"/><Relationship Id="rId152" Type="http://schemas.openxmlformats.org/officeDocument/2006/relationships/customXml" Target="../ink/ink298.xml"/><Relationship Id="rId173" Type="http://schemas.openxmlformats.org/officeDocument/2006/relationships/image" Target="../media/image307.png"/><Relationship Id="rId194" Type="http://schemas.openxmlformats.org/officeDocument/2006/relationships/customXml" Target="../ink/ink319.xml"/><Relationship Id="rId199" Type="http://schemas.openxmlformats.org/officeDocument/2006/relationships/image" Target="../media/image320.png"/><Relationship Id="rId203" Type="http://schemas.openxmlformats.org/officeDocument/2006/relationships/image" Target="../media/image322.png"/><Relationship Id="rId19" Type="http://schemas.openxmlformats.org/officeDocument/2006/relationships/image" Target="../media/image230.png"/><Relationship Id="rId14" Type="http://schemas.openxmlformats.org/officeDocument/2006/relationships/customXml" Target="../ink/ink229.xml"/><Relationship Id="rId30" Type="http://schemas.openxmlformats.org/officeDocument/2006/relationships/customXml" Target="../ink/ink237.xml"/><Relationship Id="rId35" Type="http://schemas.openxmlformats.org/officeDocument/2006/relationships/image" Target="../media/image238.png"/><Relationship Id="rId56" Type="http://schemas.openxmlformats.org/officeDocument/2006/relationships/customXml" Target="../ink/ink250.xml"/><Relationship Id="rId77" Type="http://schemas.openxmlformats.org/officeDocument/2006/relationships/image" Target="../media/image259.png"/><Relationship Id="rId100" Type="http://schemas.openxmlformats.org/officeDocument/2006/relationships/customXml" Target="../ink/ink272.xml"/><Relationship Id="rId105" Type="http://schemas.openxmlformats.org/officeDocument/2006/relationships/image" Target="../media/image273.png"/><Relationship Id="rId126" Type="http://schemas.openxmlformats.org/officeDocument/2006/relationships/customXml" Target="../ink/ink285.xml"/><Relationship Id="rId147" Type="http://schemas.openxmlformats.org/officeDocument/2006/relationships/image" Target="../media/image294.png"/><Relationship Id="rId168" Type="http://schemas.openxmlformats.org/officeDocument/2006/relationships/customXml" Target="../ink/ink306.xml"/><Relationship Id="rId8" Type="http://schemas.openxmlformats.org/officeDocument/2006/relationships/customXml" Target="../ink/ink226.xml"/><Relationship Id="rId51" Type="http://schemas.openxmlformats.org/officeDocument/2006/relationships/image" Target="../media/image246.png"/><Relationship Id="rId72" Type="http://schemas.openxmlformats.org/officeDocument/2006/relationships/customXml" Target="../ink/ink258.xml"/><Relationship Id="rId93" Type="http://schemas.openxmlformats.org/officeDocument/2006/relationships/image" Target="../media/image267.png"/><Relationship Id="rId98" Type="http://schemas.openxmlformats.org/officeDocument/2006/relationships/customXml" Target="../ink/ink271.xml"/><Relationship Id="rId121" Type="http://schemas.openxmlformats.org/officeDocument/2006/relationships/image" Target="../media/image281.png"/><Relationship Id="rId142" Type="http://schemas.openxmlformats.org/officeDocument/2006/relationships/customXml" Target="../ink/ink293.xml"/><Relationship Id="rId163" Type="http://schemas.openxmlformats.org/officeDocument/2006/relationships/image" Target="../media/image302.png"/><Relationship Id="rId184" Type="http://schemas.openxmlformats.org/officeDocument/2006/relationships/customXml" Target="../ink/ink314.xml"/><Relationship Id="rId189" Type="http://schemas.openxmlformats.org/officeDocument/2006/relationships/image" Target="../media/image315.png"/><Relationship Id="rId3" Type="http://schemas.openxmlformats.org/officeDocument/2006/relationships/image" Target="../media/image222.png"/><Relationship Id="rId25" Type="http://schemas.openxmlformats.org/officeDocument/2006/relationships/image" Target="../media/image233.png"/><Relationship Id="rId46" Type="http://schemas.openxmlformats.org/officeDocument/2006/relationships/customXml" Target="../ink/ink245.xml"/><Relationship Id="rId67" Type="http://schemas.openxmlformats.org/officeDocument/2006/relationships/image" Target="../media/image254.png"/><Relationship Id="rId116" Type="http://schemas.openxmlformats.org/officeDocument/2006/relationships/customXml" Target="../ink/ink280.xml"/><Relationship Id="rId137" Type="http://schemas.openxmlformats.org/officeDocument/2006/relationships/image" Target="../media/image289.png"/><Relationship Id="rId158" Type="http://schemas.openxmlformats.org/officeDocument/2006/relationships/customXml" Target="../ink/ink301.xml"/><Relationship Id="rId20" Type="http://schemas.openxmlformats.org/officeDocument/2006/relationships/customXml" Target="../ink/ink232.xml"/><Relationship Id="rId41" Type="http://schemas.openxmlformats.org/officeDocument/2006/relationships/image" Target="../media/image241.png"/><Relationship Id="rId62" Type="http://schemas.openxmlformats.org/officeDocument/2006/relationships/customXml" Target="../ink/ink253.xml"/><Relationship Id="rId83" Type="http://schemas.openxmlformats.org/officeDocument/2006/relationships/image" Target="../media/image262.png"/><Relationship Id="rId88" Type="http://schemas.openxmlformats.org/officeDocument/2006/relationships/customXml" Target="../ink/ink266.xml"/><Relationship Id="rId111" Type="http://schemas.openxmlformats.org/officeDocument/2006/relationships/image" Target="../media/image276.png"/><Relationship Id="rId132" Type="http://schemas.openxmlformats.org/officeDocument/2006/relationships/customXml" Target="../ink/ink288.xml"/><Relationship Id="rId153" Type="http://schemas.openxmlformats.org/officeDocument/2006/relationships/image" Target="../media/image297.png"/><Relationship Id="rId174" Type="http://schemas.openxmlformats.org/officeDocument/2006/relationships/customXml" Target="../ink/ink309.xml"/><Relationship Id="rId179" Type="http://schemas.openxmlformats.org/officeDocument/2006/relationships/image" Target="../media/image310.png"/><Relationship Id="rId195" Type="http://schemas.openxmlformats.org/officeDocument/2006/relationships/image" Target="../media/image318.png"/><Relationship Id="rId190" Type="http://schemas.openxmlformats.org/officeDocument/2006/relationships/customXml" Target="../ink/ink317.xml"/><Relationship Id="rId204" Type="http://schemas.openxmlformats.org/officeDocument/2006/relationships/customXml" Target="../ink/ink324.xml"/><Relationship Id="rId15" Type="http://schemas.openxmlformats.org/officeDocument/2006/relationships/image" Target="../media/image228.png"/><Relationship Id="rId36" Type="http://schemas.openxmlformats.org/officeDocument/2006/relationships/customXml" Target="../ink/ink240.xml"/><Relationship Id="rId57" Type="http://schemas.openxmlformats.org/officeDocument/2006/relationships/image" Target="../media/image249.png"/><Relationship Id="rId106" Type="http://schemas.openxmlformats.org/officeDocument/2006/relationships/customXml" Target="../ink/ink275.xml"/><Relationship Id="rId127" Type="http://schemas.openxmlformats.org/officeDocument/2006/relationships/image" Target="../media/image284.png"/><Relationship Id="rId10" Type="http://schemas.openxmlformats.org/officeDocument/2006/relationships/customXml" Target="../ink/ink227.xml"/><Relationship Id="rId31" Type="http://schemas.openxmlformats.org/officeDocument/2006/relationships/image" Target="../media/image236.png"/><Relationship Id="rId52" Type="http://schemas.openxmlformats.org/officeDocument/2006/relationships/customXml" Target="../ink/ink248.xml"/><Relationship Id="rId73" Type="http://schemas.openxmlformats.org/officeDocument/2006/relationships/image" Target="../media/image257.png"/><Relationship Id="rId78" Type="http://schemas.openxmlformats.org/officeDocument/2006/relationships/customXml" Target="../ink/ink261.xml"/><Relationship Id="rId94" Type="http://schemas.openxmlformats.org/officeDocument/2006/relationships/customXml" Target="../ink/ink269.xml"/><Relationship Id="rId99" Type="http://schemas.openxmlformats.org/officeDocument/2006/relationships/image" Target="../media/image270.png"/><Relationship Id="rId101" Type="http://schemas.openxmlformats.org/officeDocument/2006/relationships/image" Target="../media/image271.png"/><Relationship Id="rId122" Type="http://schemas.openxmlformats.org/officeDocument/2006/relationships/customXml" Target="../ink/ink283.xml"/><Relationship Id="rId143" Type="http://schemas.openxmlformats.org/officeDocument/2006/relationships/image" Target="../media/image292.png"/><Relationship Id="rId148" Type="http://schemas.openxmlformats.org/officeDocument/2006/relationships/customXml" Target="../ink/ink296.xml"/><Relationship Id="rId164" Type="http://schemas.openxmlformats.org/officeDocument/2006/relationships/customXml" Target="../ink/ink304.xml"/><Relationship Id="rId169" Type="http://schemas.openxmlformats.org/officeDocument/2006/relationships/image" Target="../media/image305.png"/><Relationship Id="rId185" Type="http://schemas.openxmlformats.org/officeDocument/2006/relationships/image" Target="../media/image313.png"/><Relationship Id="rId4" Type="http://schemas.openxmlformats.org/officeDocument/2006/relationships/customXml" Target="../ink/ink224.xml"/><Relationship Id="rId9" Type="http://schemas.openxmlformats.org/officeDocument/2006/relationships/image" Target="../media/image225.png"/><Relationship Id="rId180" Type="http://schemas.openxmlformats.org/officeDocument/2006/relationships/customXml" Target="../ink/ink312.xml"/><Relationship Id="rId26" Type="http://schemas.openxmlformats.org/officeDocument/2006/relationships/customXml" Target="../ink/ink235.xml"/><Relationship Id="rId47" Type="http://schemas.openxmlformats.org/officeDocument/2006/relationships/image" Target="../media/image244.png"/><Relationship Id="rId68" Type="http://schemas.openxmlformats.org/officeDocument/2006/relationships/customXml" Target="../ink/ink256.xml"/><Relationship Id="rId89" Type="http://schemas.openxmlformats.org/officeDocument/2006/relationships/image" Target="../media/image265.png"/><Relationship Id="rId112" Type="http://schemas.openxmlformats.org/officeDocument/2006/relationships/customXml" Target="../ink/ink278.xml"/><Relationship Id="rId133" Type="http://schemas.openxmlformats.org/officeDocument/2006/relationships/image" Target="../media/image287.png"/><Relationship Id="rId154" Type="http://schemas.openxmlformats.org/officeDocument/2006/relationships/customXml" Target="../ink/ink299.xml"/><Relationship Id="rId175" Type="http://schemas.openxmlformats.org/officeDocument/2006/relationships/image" Target="../media/image308.png"/><Relationship Id="rId196" Type="http://schemas.openxmlformats.org/officeDocument/2006/relationships/customXml" Target="../ink/ink320.xml"/><Relationship Id="rId200" Type="http://schemas.openxmlformats.org/officeDocument/2006/relationships/customXml" Target="../ink/ink32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1.png"/><Relationship Id="rId18" Type="http://schemas.openxmlformats.org/officeDocument/2006/relationships/customXml" Target="../ink/ink333.xml"/><Relationship Id="rId26" Type="http://schemas.openxmlformats.org/officeDocument/2006/relationships/customXml" Target="../ink/ink337.xml"/><Relationship Id="rId39" Type="http://schemas.openxmlformats.org/officeDocument/2006/relationships/image" Target="../media/image344.png"/><Relationship Id="rId3" Type="http://schemas.openxmlformats.org/officeDocument/2006/relationships/image" Target="../media/image326.png"/><Relationship Id="rId21" Type="http://schemas.openxmlformats.org/officeDocument/2006/relationships/image" Target="../media/image335.png"/><Relationship Id="rId34" Type="http://schemas.openxmlformats.org/officeDocument/2006/relationships/customXml" Target="../ink/ink341.xml"/><Relationship Id="rId42" Type="http://schemas.openxmlformats.org/officeDocument/2006/relationships/customXml" Target="../ink/ink345.xml"/><Relationship Id="rId47" Type="http://schemas.openxmlformats.org/officeDocument/2006/relationships/image" Target="../media/image348.png"/><Relationship Id="rId50" Type="http://schemas.openxmlformats.org/officeDocument/2006/relationships/customXml" Target="../ink/ink349.xml"/><Relationship Id="rId7" Type="http://schemas.openxmlformats.org/officeDocument/2006/relationships/image" Target="../media/image328.png"/><Relationship Id="rId12" Type="http://schemas.openxmlformats.org/officeDocument/2006/relationships/customXml" Target="../ink/ink330.xml"/><Relationship Id="rId17" Type="http://schemas.openxmlformats.org/officeDocument/2006/relationships/image" Target="../media/image333.png"/><Relationship Id="rId25" Type="http://schemas.openxmlformats.org/officeDocument/2006/relationships/image" Target="../media/image337.png"/><Relationship Id="rId33" Type="http://schemas.openxmlformats.org/officeDocument/2006/relationships/image" Target="../media/image341.png"/><Relationship Id="rId38" Type="http://schemas.openxmlformats.org/officeDocument/2006/relationships/customXml" Target="../ink/ink343.xml"/><Relationship Id="rId46" Type="http://schemas.openxmlformats.org/officeDocument/2006/relationships/customXml" Target="../ink/ink347.xml"/><Relationship Id="rId2" Type="http://schemas.openxmlformats.org/officeDocument/2006/relationships/image" Target="../media/image325.png"/><Relationship Id="rId16" Type="http://schemas.openxmlformats.org/officeDocument/2006/relationships/customXml" Target="../ink/ink332.xml"/><Relationship Id="rId20" Type="http://schemas.openxmlformats.org/officeDocument/2006/relationships/customXml" Target="../ink/ink334.xml"/><Relationship Id="rId29" Type="http://schemas.openxmlformats.org/officeDocument/2006/relationships/image" Target="../media/image339.png"/><Relationship Id="rId41" Type="http://schemas.openxmlformats.org/officeDocument/2006/relationships/image" Target="../media/image3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7.xml"/><Relationship Id="rId11" Type="http://schemas.openxmlformats.org/officeDocument/2006/relationships/image" Target="../media/image330.png"/><Relationship Id="rId24" Type="http://schemas.openxmlformats.org/officeDocument/2006/relationships/customXml" Target="../ink/ink336.xml"/><Relationship Id="rId32" Type="http://schemas.openxmlformats.org/officeDocument/2006/relationships/customXml" Target="../ink/ink340.xml"/><Relationship Id="rId37" Type="http://schemas.openxmlformats.org/officeDocument/2006/relationships/image" Target="../media/image343.png"/><Relationship Id="rId40" Type="http://schemas.openxmlformats.org/officeDocument/2006/relationships/customXml" Target="../ink/ink344.xml"/><Relationship Id="rId45" Type="http://schemas.openxmlformats.org/officeDocument/2006/relationships/image" Target="../media/image347.png"/><Relationship Id="rId53" Type="http://schemas.openxmlformats.org/officeDocument/2006/relationships/image" Target="../media/image351.png"/><Relationship Id="rId5" Type="http://schemas.openxmlformats.org/officeDocument/2006/relationships/image" Target="../media/image327.png"/><Relationship Id="rId15" Type="http://schemas.openxmlformats.org/officeDocument/2006/relationships/image" Target="../media/image332.png"/><Relationship Id="rId23" Type="http://schemas.openxmlformats.org/officeDocument/2006/relationships/image" Target="../media/image336.png"/><Relationship Id="rId28" Type="http://schemas.openxmlformats.org/officeDocument/2006/relationships/customXml" Target="../ink/ink338.xml"/><Relationship Id="rId36" Type="http://schemas.openxmlformats.org/officeDocument/2006/relationships/customXml" Target="../ink/ink342.xml"/><Relationship Id="rId49" Type="http://schemas.openxmlformats.org/officeDocument/2006/relationships/image" Target="../media/image349.png"/><Relationship Id="rId10" Type="http://schemas.openxmlformats.org/officeDocument/2006/relationships/customXml" Target="../ink/ink329.xml"/><Relationship Id="rId19" Type="http://schemas.openxmlformats.org/officeDocument/2006/relationships/image" Target="../media/image334.png"/><Relationship Id="rId31" Type="http://schemas.openxmlformats.org/officeDocument/2006/relationships/image" Target="../media/image340.png"/><Relationship Id="rId44" Type="http://schemas.openxmlformats.org/officeDocument/2006/relationships/customXml" Target="../ink/ink346.xml"/><Relationship Id="rId52" Type="http://schemas.openxmlformats.org/officeDocument/2006/relationships/customXml" Target="../ink/ink350.xml"/><Relationship Id="rId4" Type="http://schemas.openxmlformats.org/officeDocument/2006/relationships/customXml" Target="../ink/ink326.xml"/><Relationship Id="rId9" Type="http://schemas.openxmlformats.org/officeDocument/2006/relationships/image" Target="../media/image329.png"/><Relationship Id="rId14" Type="http://schemas.openxmlformats.org/officeDocument/2006/relationships/customXml" Target="../ink/ink331.xml"/><Relationship Id="rId22" Type="http://schemas.openxmlformats.org/officeDocument/2006/relationships/customXml" Target="../ink/ink335.xml"/><Relationship Id="rId27" Type="http://schemas.openxmlformats.org/officeDocument/2006/relationships/image" Target="../media/image338.png"/><Relationship Id="rId30" Type="http://schemas.openxmlformats.org/officeDocument/2006/relationships/customXml" Target="../ink/ink339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customXml" Target="../ink/ink348.xml"/><Relationship Id="rId8" Type="http://schemas.openxmlformats.org/officeDocument/2006/relationships/customXml" Target="../ink/ink328.xml"/><Relationship Id="rId51" Type="http://schemas.openxmlformats.org/officeDocument/2006/relationships/image" Target="../media/image3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7.png"/><Relationship Id="rId299" Type="http://schemas.openxmlformats.org/officeDocument/2006/relationships/customXml" Target="../ink/ink500.xml"/><Relationship Id="rId21" Type="http://schemas.openxmlformats.org/officeDocument/2006/relationships/image" Target="../media/image361.png"/><Relationship Id="rId63" Type="http://schemas.openxmlformats.org/officeDocument/2006/relationships/image" Target="../media/image382.png"/><Relationship Id="rId159" Type="http://schemas.openxmlformats.org/officeDocument/2006/relationships/image" Target="../media/image428.png"/><Relationship Id="rId324" Type="http://schemas.openxmlformats.org/officeDocument/2006/relationships/image" Target="../media/image509.png"/><Relationship Id="rId366" Type="http://schemas.openxmlformats.org/officeDocument/2006/relationships/image" Target="../media/image529.png"/><Relationship Id="rId170" Type="http://schemas.openxmlformats.org/officeDocument/2006/relationships/customXml" Target="../ink/ink435.xml"/><Relationship Id="rId226" Type="http://schemas.openxmlformats.org/officeDocument/2006/relationships/customXml" Target="../ink/ink463.xml"/><Relationship Id="rId107" Type="http://schemas.openxmlformats.org/officeDocument/2006/relationships/image" Target="../media/image402.png"/><Relationship Id="rId268" Type="http://schemas.openxmlformats.org/officeDocument/2006/relationships/image" Target="../media/image481.png"/><Relationship Id="rId289" Type="http://schemas.openxmlformats.org/officeDocument/2006/relationships/customXml" Target="../ink/ink495.xml"/><Relationship Id="rId11" Type="http://schemas.openxmlformats.org/officeDocument/2006/relationships/image" Target="../media/image356.png"/><Relationship Id="rId32" Type="http://schemas.openxmlformats.org/officeDocument/2006/relationships/customXml" Target="../ink/ink366.xml"/><Relationship Id="rId53" Type="http://schemas.openxmlformats.org/officeDocument/2006/relationships/image" Target="../media/image377.png"/><Relationship Id="rId74" Type="http://schemas.openxmlformats.org/officeDocument/2006/relationships/customXml" Target="../ink/ink387.xml"/><Relationship Id="rId128" Type="http://schemas.openxmlformats.org/officeDocument/2006/relationships/customXml" Target="../ink/ink414.xml"/><Relationship Id="rId149" Type="http://schemas.openxmlformats.org/officeDocument/2006/relationships/image" Target="../media/image423.png"/><Relationship Id="rId314" Type="http://schemas.openxmlformats.org/officeDocument/2006/relationships/image" Target="../media/image504.png"/><Relationship Id="rId335" Type="http://schemas.openxmlformats.org/officeDocument/2006/relationships/customXml" Target="../ink/ink518.xml"/><Relationship Id="rId356" Type="http://schemas.openxmlformats.org/officeDocument/2006/relationships/image" Target="../media/image524.png"/><Relationship Id="rId377" Type="http://schemas.openxmlformats.org/officeDocument/2006/relationships/image" Target="../media/image534.png"/><Relationship Id="rId5" Type="http://schemas.openxmlformats.org/officeDocument/2006/relationships/image" Target="../media/image353.png"/><Relationship Id="rId95" Type="http://schemas.openxmlformats.org/officeDocument/2006/relationships/image" Target="../media/image396.png"/><Relationship Id="rId160" Type="http://schemas.openxmlformats.org/officeDocument/2006/relationships/customXml" Target="../ink/ink430.xml"/><Relationship Id="rId181" Type="http://schemas.openxmlformats.org/officeDocument/2006/relationships/image" Target="../media/image439.png"/><Relationship Id="rId216" Type="http://schemas.openxmlformats.org/officeDocument/2006/relationships/customXml" Target="../ink/ink458.xml"/><Relationship Id="rId237" Type="http://schemas.openxmlformats.org/officeDocument/2006/relationships/customXml" Target="../ink/ink469.xml"/><Relationship Id="rId258" Type="http://schemas.openxmlformats.org/officeDocument/2006/relationships/image" Target="../media/image476.png"/><Relationship Id="rId279" Type="http://schemas.openxmlformats.org/officeDocument/2006/relationships/customXml" Target="../ink/ink490.xml"/><Relationship Id="rId22" Type="http://schemas.openxmlformats.org/officeDocument/2006/relationships/customXml" Target="../ink/ink361.xml"/><Relationship Id="rId43" Type="http://schemas.openxmlformats.org/officeDocument/2006/relationships/image" Target="../media/image372.png"/><Relationship Id="rId64" Type="http://schemas.openxmlformats.org/officeDocument/2006/relationships/customXml" Target="../ink/ink382.xml"/><Relationship Id="rId118" Type="http://schemas.openxmlformats.org/officeDocument/2006/relationships/customXml" Target="../ink/ink409.xml"/><Relationship Id="rId139" Type="http://schemas.openxmlformats.org/officeDocument/2006/relationships/image" Target="../media/image418.png"/><Relationship Id="rId290" Type="http://schemas.openxmlformats.org/officeDocument/2006/relationships/image" Target="../media/image492.png"/><Relationship Id="rId304" Type="http://schemas.openxmlformats.org/officeDocument/2006/relationships/image" Target="../media/image499.png"/><Relationship Id="rId325" Type="http://schemas.openxmlformats.org/officeDocument/2006/relationships/customXml" Target="../ink/ink513.xml"/><Relationship Id="rId346" Type="http://schemas.openxmlformats.org/officeDocument/2006/relationships/image" Target="../media/image519.png"/><Relationship Id="rId367" Type="http://schemas.openxmlformats.org/officeDocument/2006/relationships/customXml" Target="../ink/ink534.xml"/><Relationship Id="rId388" Type="http://schemas.openxmlformats.org/officeDocument/2006/relationships/customXml" Target="../ink/ink545.xml"/><Relationship Id="rId85" Type="http://schemas.openxmlformats.org/officeDocument/2006/relationships/image" Target="../media/image391.png"/><Relationship Id="rId150" Type="http://schemas.openxmlformats.org/officeDocument/2006/relationships/customXml" Target="../ink/ink425.xml"/><Relationship Id="rId171" Type="http://schemas.openxmlformats.org/officeDocument/2006/relationships/image" Target="../media/image434.png"/><Relationship Id="rId192" Type="http://schemas.openxmlformats.org/officeDocument/2006/relationships/customXml" Target="../ink/ink446.xml"/><Relationship Id="rId206" Type="http://schemas.openxmlformats.org/officeDocument/2006/relationships/customXml" Target="../ink/ink453.xml"/><Relationship Id="rId227" Type="http://schemas.openxmlformats.org/officeDocument/2006/relationships/image" Target="../media/image461.png"/><Relationship Id="rId248" Type="http://schemas.openxmlformats.org/officeDocument/2006/relationships/image" Target="../media/image471.png"/><Relationship Id="rId269" Type="http://schemas.openxmlformats.org/officeDocument/2006/relationships/customXml" Target="../ink/ink485.xml"/><Relationship Id="rId12" Type="http://schemas.openxmlformats.org/officeDocument/2006/relationships/customXml" Target="../ink/ink356.xml"/><Relationship Id="rId33" Type="http://schemas.openxmlformats.org/officeDocument/2006/relationships/image" Target="../media/image367.png"/><Relationship Id="rId108" Type="http://schemas.openxmlformats.org/officeDocument/2006/relationships/customXml" Target="../ink/ink404.xml"/><Relationship Id="rId129" Type="http://schemas.openxmlformats.org/officeDocument/2006/relationships/image" Target="../media/image413.png"/><Relationship Id="rId280" Type="http://schemas.openxmlformats.org/officeDocument/2006/relationships/image" Target="../media/image487.png"/><Relationship Id="rId315" Type="http://schemas.openxmlformats.org/officeDocument/2006/relationships/customXml" Target="../ink/ink508.xml"/><Relationship Id="rId336" Type="http://schemas.openxmlformats.org/officeDocument/2006/relationships/image" Target="../media/image515.png"/><Relationship Id="rId357" Type="http://schemas.openxmlformats.org/officeDocument/2006/relationships/customXml" Target="../ink/ink529.xml"/><Relationship Id="rId54" Type="http://schemas.openxmlformats.org/officeDocument/2006/relationships/customXml" Target="../ink/ink377.xml"/><Relationship Id="rId75" Type="http://schemas.openxmlformats.org/officeDocument/2006/relationships/image" Target="../media/image386.png"/><Relationship Id="rId96" Type="http://schemas.openxmlformats.org/officeDocument/2006/relationships/customXml" Target="../ink/ink398.xml"/><Relationship Id="rId140" Type="http://schemas.openxmlformats.org/officeDocument/2006/relationships/customXml" Target="../ink/ink420.xml"/><Relationship Id="rId161" Type="http://schemas.openxmlformats.org/officeDocument/2006/relationships/image" Target="../media/image429.png"/><Relationship Id="rId182" Type="http://schemas.openxmlformats.org/officeDocument/2006/relationships/customXml" Target="../ink/ink441.xml"/><Relationship Id="rId217" Type="http://schemas.openxmlformats.org/officeDocument/2006/relationships/image" Target="../media/image456.png"/><Relationship Id="rId378" Type="http://schemas.openxmlformats.org/officeDocument/2006/relationships/customXml" Target="../ink/ink540.xml"/><Relationship Id="rId6" Type="http://schemas.openxmlformats.org/officeDocument/2006/relationships/customXml" Target="../ink/ink353.xml"/><Relationship Id="rId238" Type="http://schemas.openxmlformats.org/officeDocument/2006/relationships/image" Target="../media/image466.png"/><Relationship Id="rId259" Type="http://schemas.openxmlformats.org/officeDocument/2006/relationships/customXml" Target="../ink/ink480.xml"/><Relationship Id="rId23" Type="http://schemas.openxmlformats.org/officeDocument/2006/relationships/image" Target="../media/image362.png"/><Relationship Id="rId119" Type="http://schemas.openxmlformats.org/officeDocument/2006/relationships/image" Target="../media/image408.png"/><Relationship Id="rId270" Type="http://schemas.openxmlformats.org/officeDocument/2006/relationships/image" Target="../media/image482.png"/><Relationship Id="rId291" Type="http://schemas.openxmlformats.org/officeDocument/2006/relationships/customXml" Target="../ink/ink496.xml"/><Relationship Id="rId305" Type="http://schemas.openxmlformats.org/officeDocument/2006/relationships/customXml" Target="../ink/ink503.xml"/><Relationship Id="rId326" Type="http://schemas.openxmlformats.org/officeDocument/2006/relationships/image" Target="../media/image510.png"/><Relationship Id="rId347" Type="http://schemas.openxmlformats.org/officeDocument/2006/relationships/customXml" Target="../ink/ink524.xml"/><Relationship Id="rId44" Type="http://schemas.openxmlformats.org/officeDocument/2006/relationships/customXml" Target="../ink/ink372.xml"/><Relationship Id="rId65" Type="http://schemas.openxmlformats.org/officeDocument/2006/relationships/image" Target="../media/image383.png"/><Relationship Id="rId86" Type="http://schemas.openxmlformats.org/officeDocument/2006/relationships/customXml" Target="../ink/ink393.xml"/><Relationship Id="rId130" Type="http://schemas.openxmlformats.org/officeDocument/2006/relationships/customXml" Target="../ink/ink415.xml"/><Relationship Id="rId151" Type="http://schemas.openxmlformats.org/officeDocument/2006/relationships/image" Target="../media/image424.png"/><Relationship Id="rId368" Type="http://schemas.openxmlformats.org/officeDocument/2006/relationships/image" Target="../media/image530.png"/><Relationship Id="rId389" Type="http://schemas.openxmlformats.org/officeDocument/2006/relationships/image" Target="../media/image540.png"/><Relationship Id="rId172" Type="http://schemas.openxmlformats.org/officeDocument/2006/relationships/customXml" Target="../ink/ink436.xml"/><Relationship Id="rId193" Type="http://schemas.openxmlformats.org/officeDocument/2006/relationships/image" Target="../media/image445.png"/><Relationship Id="rId207" Type="http://schemas.openxmlformats.org/officeDocument/2006/relationships/image" Target="../media/image452.png"/><Relationship Id="rId228" Type="http://schemas.openxmlformats.org/officeDocument/2006/relationships/customXml" Target="../ink/ink464.xml"/><Relationship Id="rId249" Type="http://schemas.openxmlformats.org/officeDocument/2006/relationships/customXml" Target="../ink/ink475.xml"/><Relationship Id="rId13" Type="http://schemas.openxmlformats.org/officeDocument/2006/relationships/image" Target="../media/image357.png"/><Relationship Id="rId109" Type="http://schemas.openxmlformats.org/officeDocument/2006/relationships/image" Target="../media/image403.png"/><Relationship Id="rId260" Type="http://schemas.openxmlformats.org/officeDocument/2006/relationships/image" Target="../media/image477.png"/><Relationship Id="rId281" Type="http://schemas.openxmlformats.org/officeDocument/2006/relationships/customXml" Target="../ink/ink491.xml"/><Relationship Id="rId316" Type="http://schemas.openxmlformats.org/officeDocument/2006/relationships/image" Target="../media/image505.png"/><Relationship Id="rId337" Type="http://schemas.openxmlformats.org/officeDocument/2006/relationships/customXml" Target="../ink/ink519.xml"/><Relationship Id="rId34" Type="http://schemas.openxmlformats.org/officeDocument/2006/relationships/customXml" Target="../ink/ink367.xml"/><Relationship Id="rId55" Type="http://schemas.openxmlformats.org/officeDocument/2006/relationships/image" Target="../media/image378.png"/><Relationship Id="rId76" Type="http://schemas.openxmlformats.org/officeDocument/2006/relationships/customXml" Target="../ink/ink388.xml"/><Relationship Id="rId97" Type="http://schemas.openxmlformats.org/officeDocument/2006/relationships/image" Target="../media/image397.png"/><Relationship Id="rId120" Type="http://schemas.openxmlformats.org/officeDocument/2006/relationships/customXml" Target="../ink/ink410.xml"/><Relationship Id="rId141" Type="http://schemas.openxmlformats.org/officeDocument/2006/relationships/image" Target="../media/image419.png"/><Relationship Id="rId358" Type="http://schemas.openxmlformats.org/officeDocument/2006/relationships/image" Target="../media/image525.png"/><Relationship Id="rId379" Type="http://schemas.openxmlformats.org/officeDocument/2006/relationships/image" Target="../media/image535.png"/><Relationship Id="rId7" Type="http://schemas.openxmlformats.org/officeDocument/2006/relationships/image" Target="../media/image354.png"/><Relationship Id="rId162" Type="http://schemas.openxmlformats.org/officeDocument/2006/relationships/customXml" Target="../ink/ink431.xml"/><Relationship Id="rId183" Type="http://schemas.openxmlformats.org/officeDocument/2006/relationships/image" Target="../media/image440.png"/><Relationship Id="rId218" Type="http://schemas.openxmlformats.org/officeDocument/2006/relationships/customXml" Target="../ink/ink459.xml"/><Relationship Id="rId239" Type="http://schemas.openxmlformats.org/officeDocument/2006/relationships/customXml" Target="../ink/ink470.xml"/><Relationship Id="rId390" Type="http://schemas.openxmlformats.org/officeDocument/2006/relationships/customXml" Target="../ink/ink546.xml"/><Relationship Id="rId250" Type="http://schemas.openxmlformats.org/officeDocument/2006/relationships/image" Target="../media/image472.png"/><Relationship Id="rId271" Type="http://schemas.openxmlformats.org/officeDocument/2006/relationships/customXml" Target="../ink/ink486.xml"/><Relationship Id="rId292" Type="http://schemas.openxmlformats.org/officeDocument/2006/relationships/image" Target="../media/image493.png"/><Relationship Id="rId306" Type="http://schemas.openxmlformats.org/officeDocument/2006/relationships/image" Target="../media/image500.png"/><Relationship Id="rId24" Type="http://schemas.openxmlformats.org/officeDocument/2006/relationships/customXml" Target="../ink/ink362.xml"/><Relationship Id="rId45" Type="http://schemas.openxmlformats.org/officeDocument/2006/relationships/image" Target="../media/image373.png"/><Relationship Id="rId66" Type="http://schemas.openxmlformats.org/officeDocument/2006/relationships/customXml" Target="../ink/ink383.xml"/><Relationship Id="rId87" Type="http://schemas.openxmlformats.org/officeDocument/2006/relationships/image" Target="../media/image392.png"/><Relationship Id="rId110" Type="http://schemas.openxmlformats.org/officeDocument/2006/relationships/customXml" Target="../ink/ink405.xml"/><Relationship Id="rId131" Type="http://schemas.openxmlformats.org/officeDocument/2006/relationships/image" Target="../media/image414.png"/><Relationship Id="rId327" Type="http://schemas.openxmlformats.org/officeDocument/2006/relationships/customXml" Target="../ink/ink514.xml"/><Relationship Id="rId348" Type="http://schemas.openxmlformats.org/officeDocument/2006/relationships/image" Target="../media/image520.png"/><Relationship Id="rId369" Type="http://schemas.openxmlformats.org/officeDocument/2006/relationships/customXml" Target="../ink/ink535.xml"/><Relationship Id="rId152" Type="http://schemas.openxmlformats.org/officeDocument/2006/relationships/customXml" Target="../ink/ink426.xml"/><Relationship Id="rId173" Type="http://schemas.openxmlformats.org/officeDocument/2006/relationships/image" Target="../media/image435.png"/><Relationship Id="rId194" Type="http://schemas.openxmlformats.org/officeDocument/2006/relationships/customXml" Target="../ink/ink447.xml"/><Relationship Id="rId208" Type="http://schemas.openxmlformats.org/officeDocument/2006/relationships/customXml" Target="../ink/ink454.xml"/><Relationship Id="rId229" Type="http://schemas.openxmlformats.org/officeDocument/2006/relationships/image" Target="../media/image462.png"/><Relationship Id="rId380" Type="http://schemas.openxmlformats.org/officeDocument/2006/relationships/customXml" Target="../ink/ink541.xml"/><Relationship Id="rId240" Type="http://schemas.openxmlformats.org/officeDocument/2006/relationships/image" Target="../media/image467.png"/><Relationship Id="rId261" Type="http://schemas.openxmlformats.org/officeDocument/2006/relationships/customXml" Target="../ink/ink481.xml"/><Relationship Id="rId14" Type="http://schemas.openxmlformats.org/officeDocument/2006/relationships/customXml" Target="../ink/ink357.xml"/><Relationship Id="rId35" Type="http://schemas.openxmlformats.org/officeDocument/2006/relationships/image" Target="../media/image368.png"/><Relationship Id="rId56" Type="http://schemas.openxmlformats.org/officeDocument/2006/relationships/customXml" Target="../ink/ink378.xml"/><Relationship Id="rId77" Type="http://schemas.openxmlformats.org/officeDocument/2006/relationships/image" Target="../media/image387.png"/><Relationship Id="rId100" Type="http://schemas.openxmlformats.org/officeDocument/2006/relationships/customXml" Target="../ink/ink400.xml"/><Relationship Id="rId282" Type="http://schemas.openxmlformats.org/officeDocument/2006/relationships/image" Target="../media/image488.png"/><Relationship Id="rId317" Type="http://schemas.openxmlformats.org/officeDocument/2006/relationships/customXml" Target="../ink/ink509.xml"/><Relationship Id="rId338" Type="http://schemas.openxmlformats.org/officeDocument/2006/relationships/image" Target="../media/image516.png"/><Relationship Id="rId359" Type="http://schemas.openxmlformats.org/officeDocument/2006/relationships/customXml" Target="../ink/ink530.xml"/><Relationship Id="rId8" Type="http://schemas.openxmlformats.org/officeDocument/2006/relationships/customXml" Target="../ink/ink354.xml"/><Relationship Id="rId98" Type="http://schemas.openxmlformats.org/officeDocument/2006/relationships/customXml" Target="../ink/ink399.xml"/><Relationship Id="rId121" Type="http://schemas.openxmlformats.org/officeDocument/2006/relationships/image" Target="../media/image409.png"/><Relationship Id="rId142" Type="http://schemas.openxmlformats.org/officeDocument/2006/relationships/customXml" Target="../ink/ink421.xml"/><Relationship Id="rId163" Type="http://schemas.openxmlformats.org/officeDocument/2006/relationships/image" Target="../media/image430.png"/><Relationship Id="rId184" Type="http://schemas.openxmlformats.org/officeDocument/2006/relationships/customXml" Target="../ink/ink442.xml"/><Relationship Id="rId219" Type="http://schemas.openxmlformats.org/officeDocument/2006/relationships/image" Target="../media/image457.png"/><Relationship Id="rId370" Type="http://schemas.openxmlformats.org/officeDocument/2006/relationships/image" Target="../media/image531.png"/><Relationship Id="rId391" Type="http://schemas.openxmlformats.org/officeDocument/2006/relationships/image" Target="../media/image541.png"/><Relationship Id="rId230" Type="http://schemas.openxmlformats.org/officeDocument/2006/relationships/customXml" Target="../ink/ink465.xml"/><Relationship Id="rId251" Type="http://schemas.openxmlformats.org/officeDocument/2006/relationships/customXml" Target="../ink/ink476.xml"/><Relationship Id="rId25" Type="http://schemas.openxmlformats.org/officeDocument/2006/relationships/image" Target="../media/image363.png"/><Relationship Id="rId46" Type="http://schemas.openxmlformats.org/officeDocument/2006/relationships/customXml" Target="../ink/ink373.xml"/><Relationship Id="rId67" Type="http://schemas.openxmlformats.org/officeDocument/2006/relationships/image" Target="../media/image117.png"/><Relationship Id="rId272" Type="http://schemas.openxmlformats.org/officeDocument/2006/relationships/image" Target="../media/image483.png"/><Relationship Id="rId293" Type="http://schemas.openxmlformats.org/officeDocument/2006/relationships/customXml" Target="../ink/ink497.xml"/><Relationship Id="rId307" Type="http://schemas.openxmlformats.org/officeDocument/2006/relationships/customXml" Target="../ink/ink504.xml"/><Relationship Id="rId328" Type="http://schemas.openxmlformats.org/officeDocument/2006/relationships/image" Target="../media/image511.png"/><Relationship Id="rId349" Type="http://schemas.openxmlformats.org/officeDocument/2006/relationships/customXml" Target="../ink/ink525.xml"/><Relationship Id="rId88" Type="http://schemas.openxmlformats.org/officeDocument/2006/relationships/customXml" Target="../ink/ink394.xml"/><Relationship Id="rId111" Type="http://schemas.openxmlformats.org/officeDocument/2006/relationships/image" Target="../media/image404.png"/><Relationship Id="rId132" Type="http://schemas.openxmlformats.org/officeDocument/2006/relationships/customXml" Target="../ink/ink416.xml"/><Relationship Id="rId153" Type="http://schemas.openxmlformats.org/officeDocument/2006/relationships/image" Target="../media/image425.png"/><Relationship Id="rId174" Type="http://schemas.openxmlformats.org/officeDocument/2006/relationships/customXml" Target="../ink/ink437.xml"/><Relationship Id="rId195" Type="http://schemas.openxmlformats.org/officeDocument/2006/relationships/image" Target="../media/image446.png"/><Relationship Id="rId209" Type="http://schemas.openxmlformats.org/officeDocument/2006/relationships/image" Target="../media/image453.png"/><Relationship Id="rId360" Type="http://schemas.openxmlformats.org/officeDocument/2006/relationships/image" Target="../media/image526.png"/><Relationship Id="rId381" Type="http://schemas.openxmlformats.org/officeDocument/2006/relationships/image" Target="../media/image536.png"/><Relationship Id="rId220" Type="http://schemas.openxmlformats.org/officeDocument/2006/relationships/customXml" Target="../ink/ink460.xml"/><Relationship Id="rId241" Type="http://schemas.openxmlformats.org/officeDocument/2006/relationships/customXml" Target="../ink/ink471.xml"/><Relationship Id="rId15" Type="http://schemas.openxmlformats.org/officeDocument/2006/relationships/image" Target="../media/image358.png"/><Relationship Id="rId36" Type="http://schemas.openxmlformats.org/officeDocument/2006/relationships/customXml" Target="../ink/ink368.xml"/><Relationship Id="rId57" Type="http://schemas.openxmlformats.org/officeDocument/2006/relationships/image" Target="../media/image379.png"/><Relationship Id="rId262" Type="http://schemas.openxmlformats.org/officeDocument/2006/relationships/image" Target="../media/image478.png"/><Relationship Id="rId283" Type="http://schemas.openxmlformats.org/officeDocument/2006/relationships/customXml" Target="../ink/ink492.xml"/><Relationship Id="rId318" Type="http://schemas.openxmlformats.org/officeDocument/2006/relationships/image" Target="../media/image506.png"/><Relationship Id="rId339" Type="http://schemas.openxmlformats.org/officeDocument/2006/relationships/customXml" Target="../ink/ink520.xml"/><Relationship Id="rId78" Type="http://schemas.openxmlformats.org/officeDocument/2006/relationships/customXml" Target="../ink/ink389.xml"/><Relationship Id="rId99" Type="http://schemas.openxmlformats.org/officeDocument/2006/relationships/image" Target="../media/image398.png"/><Relationship Id="rId101" Type="http://schemas.openxmlformats.org/officeDocument/2006/relationships/image" Target="../media/image399.png"/><Relationship Id="rId122" Type="http://schemas.openxmlformats.org/officeDocument/2006/relationships/customXml" Target="../ink/ink411.xml"/><Relationship Id="rId143" Type="http://schemas.openxmlformats.org/officeDocument/2006/relationships/image" Target="../media/image420.png"/><Relationship Id="rId164" Type="http://schemas.openxmlformats.org/officeDocument/2006/relationships/customXml" Target="../ink/ink432.xml"/><Relationship Id="rId185" Type="http://schemas.openxmlformats.org/officeDocument/2006/relationships/image" Target="../media/image441.png"/><Relationship Id="rId350" Type="http://schemas.openxmlformats.org/officeDocument/2006/relationships/image" Target="../media/image521.png"/><Relationship Id="rId371" Type="http://schemas.openxmlformats.org/officeDocument/2006/relationships/customXml" Target="../ink/ink536.xml"/><Relationship Id="rId9" Type="http://schemas.openxmlformats.org/officeDocument/2006/relationships/image" Target="../media/image355.png"/><Relationship Id="rId210" Type="http://schemas.openxmlformats.org/officeDocument/2006/relationships/customXml" Target="../ink/ink455.xml"/><Relationship Id="rId392" Type="http://schemas.openxmlformats.org/officeDocument/2006/relationships/customXml" Target="../ink/ink547.xml"/><Relationship Id="rId26" Type="http://schemas.openxmlformats.org/officeDocument/2006/relationships/customXml" Target="../ink/ink363.xml"/><Relationship Id="rId231" Type="http://schemas.openxmlformats.org/officeDocument/2006/relationships/image" Target="../media/image463.png"/><Relationship Id="rId252" Type="http://schemas.openxmlformats.org/officeDocument/2006/relationships/image" Target="../media/image473.png"/><Relationship Id="rId273" Type="http://schemas.openxmlformats.org/officeDocument/2006/relationships/customXml" Target="../ink/ink487.xml"/><Relationship Id="rId294" Type="http://schemas.openxmlformats.org/officeDocument/2006/relationships/image" Target="../media/image494.png"/><Relationship Id="rId308" Type="http://schemas.openxmlformats.org/officeDocument/2006/relationships/image" Target="../media/image501.png"/><Relationship Id="rId329" Type="http://schemas.openxmlformats.org/officeDocument/2006/relationships/customXml" Target="../ink/ink515.xml"/><Relationship Id="rId47" Type="http://schemas.openxmlformats.org/officeDocument/2006/relationships/image" Target="../media/image374.png"/><Relationship Id="rId68" Type="http://schemas.openxmlformats.org/officeDocument/2006/relationships/customXml" Target="../ink/ink384.xml"/><Relationship Id="rId89" Type="http://schemas.openxmlformats.org/officeDocument/2006/relationships/image" Target="../media/image393.png"/><Relationship Id="rId112" Type="http://schemas.openxmlformats.org/officeDocument/2006/relationships/customXml" Target="../ink/ink406.xml"/><Relationship Id="rId133" Type="http://schemas.openxmlformats.org/officeDocument/2006/relationships/image" Target="../media/image415.png"/><Relationship Id="rId154" Type="http://schemas.openxmlformats.org/officeDocument/2006/relationships/customXml" Target="../ink/ink427.xml"/><Relationship Id="rId175" Type="http://schemas.openxmlformats.org/officeDocument/2006/relationships/image" Target="../media/image436.png"/><Relationship Id="rId340" Type="http://schemas.openxmlformats.org/officeDocument/2006/relationships/image" Target="../media/image348.png"/><Relationship Id="rId361" Type="http://schemas.openxmlformats.org/officeDocument/2006/relationships/customXml" Target="../ink/ink531.xml"/><Relationship Id="rId196" Type="http://schemas.openxmlformats.org/officeDocument/2006/relationships/customXml" Target="../ink/ink448.xml"/><Relationship Id="rId200" Type="http://schemas.openxmlformats.org/officeDocument/2006/relationships/customXml" Target="../ink/ink450.xml"/><Relationship Id="rId382" Type="http://schemas.openxmlformats.org/officeDocument/2006/relationships/customXml" Target="../ink/ink542.xml"/><Relationship Id="rId16" Type="http://schemas.openxmlformats.org/officeDocument/2006/relationships/customXml" Target="../ink/ink358.xml"/><Relationship Id="rId221" Type="http://schemas.openxmlformats.org/officeDocument/2006/relationships/image" Target="../media/image458.png"/><Relationship Id="rId242" Type="http://schemas.openxmlformats.org/officeDocument/2006/relationships/image" Target="../media/image468.png"/><Relationship Id="rId263" Type="http://schemas.openxmlformats.org/officeDocument/2006/relationships/customXml" Target="../ink/ink482.xml"/><Relationship Id="rId284" Type="http://schemas.openxmlformats.org/officeDocument/2006/relationships/image" Target="../media/image489.png"/><Relationship Id="rId319" Type="http://schemas.openxmlformats.org/officeDocument/2006/relationships/customXml" Target="../ink/ink510.xml"/><Relationship Id="rId37" Type="http://schemas.openxmlformats.org/officeDocument/2006/relationships/image" Target="../media/image369.png"/><Relationship Id="rId58" Type="http://schemas.openxmlformats.org/officeDocument/2006/relationships/customXml" Target="../ink/ink379.xml"/><Relationship Id="rId79" Type="http://schemas.openxmlformats.org/officeDocument/2006/relationships/image" Target="../media/image388.png"/><Relationship Id="rId102" Type="http://schemas.openxmlformats.org/officeDocument/2006/relationships/customXml" Target="../ink/ink401.xml"/><Relationship Id="rId123" Type="http://schemas.openxmlformats.org/officeDocument/2006/relationships/image" Target="../media/image410.png"/><Relationship Id="rId144" Type="http://schemas.openxmlformats.org/officeDocument/2006/relationships/customXml" Target="../ink/ink422.xml"/><Relationship Id="rId330" Type="http://schemas.openxmlformats.org/officeDocument/2006/relationships/image" Target="../media/image512.png"/><Relationship Id="rId90" Type="http://schemas.openxmlformats.org/officeDocument/2006/relationships/customXml" Target="../ink/ink395.xml"/><Relationship Id="rId165" Type="http://schemas.openxmlformats.org/officeDocument/2006/relationships/image" Target="../media/image431.png"/><Relationship Id="rId186" Type="http://schemas.openxmlformats.org/officeDocument/2006/relationships/customXml" Target="../ink/ink443.xml"/><Relationship Id="rId351" Type="http://schemas.openxmlformats.org/officeDocument/2006/relationships/customXml" Target="../ink/ink526.xml"/><Relationship Id="rId372" Type="http://schemas.openxmlformats.org/officeDocument/2006/relationships/image" Target="../media/image532.png"/><Relationship Id="rId393" Type="http://schemas.openxmlformats.org/officeDocument/2006/relationships/image" Target="../media/image542.png"/><Relationship Id="rId211" Type="http://schemas.openxmlformats.org/officeDocument/2006/relationships/image" Target="../media/image454.png"/><Relationship Id="rId232" Type="http://schemas.openxmlformats.org/officeDocument/2006/relationships/customXml" Target="../ink/ink466.xml"/><Relationship Id="rId253" Type="http://schemas.openxmlformats.org/officeDocument/2006/relationships/customXml" Target="../ink/ink477.xml"/><Relationship Id="rId274" Type="http://schemas.openxmlformats.org/officeDocument/2006/relationships/image" Target="../media/image484.png"/><Relationship Id="rId295" Type="http://schemas.openxmlformats.org/officeDocument/2006/relationships/customXml" Target="../ink/ink498.xml"/><Relationship Id="rId309" Type="http://schemas.openxmlformats.org/officeDocument/2006/relationships/customXml" Target="../ink/ink505.xml"/><Relationship Id="rId27" Type="http://schemas.openxmlformats.org/officeDocument/2006/relationships/image" Target="../media/image364.png"/><Relationship Id="rId48" Type="http://schemas.openxmlformats.org/officeDocument/2006/relationships/customXml" Target="../ink/ink374.xml"/><Relationship Id="rId69" Type="http://schemas.openxmlformats.org/officeDocument/2006/relationships/image" Target="../media/image384.png"/><Relationship Id="rId113" Type="http://schemas.openxmlformats.org/officeDocument/2006/relationships/image" Target="../media/image405.png"/><Relationship Id="rId134" Type="http://schemas.openxmlformats.org/officeDocument/2006/relationships/customXml" Target="../ink/ink417.xml"/><Relationship Id="rId320" Type="http://schemas.openxmlformats.org/officeDocument/2006/relationships/image" Target="../media/image507.png"/><Relationship Id="rId80" Type="http://schemas.openxmlformats.org/officeDocument/2006/relationships/customXml" Target="../ink/ink390.xml"/><Relationship Id="rId155" Type="http://schemas.openxmlformats.org/officeDocument/2006/relationships/image" Target="../media/image426.png"/><Relationship Id="rId176" Type="http://schemas.openxmlformats.org/officeDocument/2006/relationships/customXml" Target="../ink/ink438.xml"/><Relationship Id="rId197" Type="http://schemas.openxmlformats.org/officeDocument/2006/relationships/image" Target="../media/image447.png"/><Relationship Id="rId341" Type="http://schemas.openxmlformats.org/officeDocument/2006/relationships/customXml" Target="../ink/ink521.xml"/><Relationship Id="rId362" Type="http://schemas.openxmlformats.org/officeDocument/2006/relationships/image" Target="../media/image527.png"/><Relationship Id="rId383" Type="http://schemas.openxmlformats.org/officeDocument/2006/relationships/image" Target="../media/image537.png"/><Relationship Id="rId201" Type="http://schemas.openxmlformats.org/officeDocument/2006/relationships/image" Target="../media/image449.png"/><Relationship Id="rId222" Type="http://schemas.openxmlformats.org/officeDocument/2006/relationships/customXml" Target="../ink/ink461.xml"/><Relationship Id="rId243" Type="http://schemas.openxmlformats.org/officeDocument/2006/relationships/customXml" Target="../ink/ink472.xml"/><Relationship Id="rId264" Type="http://schemas.openxmlformats.org/officeDocument/2006/relationships/image" Target="../media/image479.png"/><Relationship Id="rId285" Type="http://schemas.openxmlformats.org/officeDocument/2006/relationships/customXml" Target="../ink/ink493.xml"/><Relationship Id="rId17" Type="http://schemas.openxmlformats.org/officeDocument/2006/relationships/image" Target="../media/image359.png"/><Relationship Id="rId38" Type="http://schemas.openxmlformats.org/officeDocument/2006/relationships/customXml" Target="../ink/ink369.xml"/><Relationship Id="rId59" Type="http://schemas.openxmlformats.org/officeDocument/2006/relationships/image" Target="../media/image380.png"/><Relationship Id="rId103" Type="http://schemas.openxmlformats.org/officeDocument/2006/relationships/image" Target="../media/image400.png"/><Relationship Id="rId124" Type="http://schemas.openxmlformats.org/officeDocument/2006/relationships/customXml" Target="../ink/ink412.xml"/><Relationship Id="rId310" Type="http://schemas.openxmlformats.org/officeDocument/2006/relationships/image" Target="../media/image502.png"/><Relationship Id="rId70" Type="http://schemas.openxmlformats.org/officeDocument/2006/relationships/customXml" Target="../ink/ink385.xml"/><Relationship Id="rId91" Type="http://schemas.openxmlformats.org/officeDocument/2006/relationships/image" Target="../media/image394.png"/><Relationship Id="rId145" Type="http://schemas.openxmlformats.org/officeDocument/2006/relationships/image" Target="../media/image421.png"/><Relationship Id="rId166" Type="http://schemas.openxmlformats.org/officeDocument/2006/relationships/customXml" Target="../ink/ink433.xml"/><Relationship Id="rId187" Type="http://schemas.openxmlformats.org/officeDocument/2006/relationships/image" Target="../media/image442.png"/><Relationship Id="rId331" Type="http://schemas.openxmlformats.org/officeDocument/2006/relationships/customXml" Target="../ink/ink516.xml"/><Relationship Id="rId352" Type="http://schemas.openxmlformats.org/officeDocument/2006/relationships/image" Target="../media/image522.png"/><Relationship Id="rId373" Type="http://schemas.openxmlformats.org/officeDocument/2006/relationships/customXml" Target="../ink/ink537.xml"/><Relationship Id="rId394" Type="http://schemas.openxmlformats.org/officeDocument/2006/relationships/customXml" Target="../ink/ink54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56.xml"/><Relationship Id="rId233" Type="http://schemas.openxmlformats.org/officeDocument/2006/relationships/image" Target="../media/image464.png"/><Relationship Id="rId254" Type="http://schemas.openxmlformats.org/officeDocument/2006/relationships/image" Target="../media/image474.png"/><Relationship Id="rId28" Type="http://schemas.openxmlformats.org/officeDocument/2006/relationships/customXml" Target="../ink/ink364.xml"/><Relationship Id="rId49" Type="http://schemas.openxmlformats.org/officeDocument/2006/relationships/image" Target="../media/image375.png"/><Relationship Id="rId114" Type="http://schemas.openxmlformats.org/officeDocument/2006/relationships/customXml" Target="../ink/ink407.xml"/><Relationship Id="rId275" Type="http://schemas.openxmlformats.org/officeDocument/2006/relationships/customXml" Target="../ink/ink488.xml"/><Relationship Id="rId296" Type="http://schemas.openxmlformats.org/officeDocument/2006/relationships/image" Target="../media/image495.png"/><Relationship Id="rId300" Type="http://schemas.openxmlformats.org/officeDocument/2006/relationships/image" Target="../media/image497.png"/><Relationship Id="rId60" Type="http://schemas.openxmlformats.org/officeDocument/2006/relationships/customXml" Target="../ink/ink380.xml"/><Relationship Id="rId81" Type="http://schemas.openxmlformats.org/officeDocument/2006/relationships/image" Target="../media/image389.png"/><Relationship Id="rId135" Type="http://schemas.openxmlformats.org/officeDocument/2006/relationships/image" Target="../media/image416.png"/><Relationship Id="rId156" Type="http://schemas.openxmlformats.org/officeDocument/2006/relationships/customXml" Target="../ink/ink428.xml"/><Relationship Id="rId177" Type="http://schemas.openxmlformats.org/officeDocument/2006/relationships/image" Target="../media/image437.png"/><Relationship Id="rId198" Type="http://schemas.openxmlformats.org/officeDocument/2006/relationships/customXml" Target="../ink/ink449.xml"/><Relationship Id="rId321" Type="http://schemas.openxmlformats.org/officeDocument/2006/relationships/customXml" Target="../ink/ink511.xml"/><Relationship Id="rId342" Type="http://schemas.openxmlformats.org/officeDocument/2006/relationships/image" Target="../media/image517.png"/><Relationship Id="rId363" Type="http://schemas.openxmlformats.org/officeDocument/2006/relationships/customXml" Target="../ink/ink532.xml"/><Relationship Id="rId384" Type="http://schemas.openxmlformats.org/officeDocument/2006/relationships/customXml" Target="../ink/ink543.xml"/><Relationship Id="rId202" Type="http://schemas.openxmlformats.org/officeDocument/2006/relationships/customXml" Target="../ink/ink451.xml"/><Relationship Id="rId223" Type="http://schemas.openxmlformats.org/officeDocument/2006/relationships/image" Target="../media/image459.png"/><Relationship Id="rId244" Type="http://schemas.openxmlformats.org/officeDocument/2006/relationships/image" Target="../media/image469.png"/><Relationship Id="rId18" Type="http://schemas.openxmlformats.org/officeDocument/2006/relationships/customXml" Target="../ink/ink359.xml"/><Relationship Id="rId39" Type="http://schemas.openxmlformats.org/officeDocument/2006/relationships/image" Target="../media/image370.png"/><Relationship Id="rId265" Type="http://schemas.openxmlformats.org/officeDocument/2006/relationships/customXml" Target="../ink/ink483.xml"/><Relationship Id="rId286" Type="http://schemas.openxmlformats.org/officeDocument/2006/relationships/image" Target="../media/image490.png"/><Relationship Id="rId50" Type="http://schemas.openxmlformats.org/officeDocument/2006/relationships/customXml" Target="../ink/ink375.xml"/><Relationship Id="rId104" Type="http://schemas.openxmlformats.org/officeDocument/2006/relationships/customXml" Target="../ink/ink402.xml"/><Relationship Id="rId125" Type="http://schemas.openxmlformats.org/officeDocument/2006/relationships/image" Target="../media/image411.png"/><Relationship Id="rId146" Type="http://schemas.openxmlformats.org/officeDocument/2006/relationships/customXml" Target="../ink/ink423.xml"/><Relationship Id="rId167" Type="http://schemas.openxmlformats.org/officeDocument/2006/relationships/image" Target="../media/image432.png"/><Relationship Id="rId188" Type="http://schemas.openxmlformats.org/officeDocument/2006/relationships/customXml" Target="../ink/ink444.xml"/><Relationship Id="rId311" Type="http://schemas.openxmlformats.org/officeDocument/2006/relationships/customXml" Target="../ink/ink506.xml"/><Relationship Id="rId332" Type="http://schemas.openxmlformats.org/officeDocument/2006/relationships/image" Target="../media/image513.png"/><Relationship Id="rId353" Type="http://schemas.openxmlformats.org/officeDocument/2006/relationships/customXml" Target="../ink/ink527.xml"/><Relationship Id="rId374" Type="http://schemas.openxmlformats.org/officeDocument/2006/relationships/customXml" Target="../ink/ink538.xml"/><Relationship Id="rId395" Type="http://schemas.openxmlformats.org/officeDocument/2006/relationships/image" Target="../media/image543.png"/><Relationship Id="rId71" Type="http://schemas.openxmlformats.org/officeDocument/2006/relationships/image" Target="../media/image385.png"/><Relationship Id="rId92" Type="http://schemas.openxmlformats.org/officeDocument/2006/relationships/customXml" Target="../ink/ink396.xml"/><Relationship Id="rId213" Type="http://schemas.openxmlformats.org/officeDocument/2006/relationships/image" Target="../media/image351.png"/><Relationship Id="rId234" Type="http://schemas.openxmlformats.org/officeDocument/2006/relationships/customXml" Target="../ink/ink467.xml"/><Relationship Id="rId2" Type="http://schemas.openxmlformats.org/officeDocument/2006/relationships/customXml" Target="../ink/ink351.xml"/><Relationship Id="rId29" Type="http://schemas.openxmlformats.org/officeDocument/2006/relationships/image" Target="../media/image365.png"/><Relationship Id="rId255" Type="http://schemas.openxmlformats.org/officeDocument/2006/relationships/customXml" Target="../ink/ink478.xml"/><Relationship Id="rId276" Type="http://schemas.openxmlformats.org/officeDocument/2006/relationships/image" Target="../media/image485.png"/><Relationship Id="rId297" Type="http://schemas.openxmlformats.org/officeDocument/2006/relationships/customXml" Target="../ink/ink499.xml"/><Relationship Id="rId40" Type="http://schemas.openxmlformats.org/officeDocument/2006/relationships/customXml" Target="../ink/ink370.xml"/><Relationship Id="rId115" Type="http://schemas.openxmlformats.org/officeDocument/2006/relationships/image" Target="../media/image406.png"/><Relationship Id="rId136" Type="http://schemas.openxmlformats.org/officeDocument/2006/relationships/customXml" Target="../ink/ink418.xml"/><Relationship Id="rId157" Type="http://schemas.openxmlformats.org/officeDocument/2006/relationships/image" Target="../media/image427.png"/><Relationship Id="rId178" Type="http://schemas.openxmlformats.org/officeDocument/2006/relationships/customXml" Target="../ink/ink439.xml"/><Relationship Id="rId301" Type="http://schemas.openxmlformats.org/officeDocument/2006/relationships/customXml" Target="../ink/ink501.xml"/><Relationship Id="rId322" Type="http://schemas.openxmlformats.org/officeDocument/2006/relationships/image" Target="../media/image508.png"/><Relationship Id="rId343" Type="http://schemas.openxmlformats.org/officeDocument/2006/relationships/customXml" Target="../ink/ink522.xml"/><Relationship Id="rId364" Type="http://schemas.openxmlformats.org/officeDocument/2006/relationships/image" Target="../media/image528.png"/><Relationship Id="rId61" Type="http://schemas.openxmlformats.org/officeDocument/2006/relationships/image" Target="../media/image381.png"/><Relationship Id="rId82" Type="http://schemas.openxmlformats.org/officeDocument/2006/relationships/customXml" Target="../ink/ink391.xml"/><Relationship Id="rId199" Type="http://schemas.openxmlformats.org/officeDocument/2006/relationships/image" Target="../media/image448.png"/><Relationship Id="rId203" Type="http://schemas.openxmlformats.org/officeDocument/2006/relationships/image" Target="../media/image450.png"/><Relationship Id="rId385" Type="http://schemas.openxmlformats.org/officeDocument/2006/relationships/image" Target="../media/image538.png"/><Relationship Id="rId19" Type="http://schemas.openxmlformats.org/officeDocument/2006/relationships/image" Target="../media/image360.png"/><Relationship Id="rId224" Type="http://schemas.openxmlformats.org/officeDocument/2006/relationships/customXml" Target="../ink/ink462.xml"/><Relationship Id="rId245" Type="http://schemas.openxmlformats.org/officeDocument/2006/relationships/customXml" Target="../ink/ink473.xml"/><Relationship Id="rId266" Type="http://schemas.openxmlformats.org/officeDocument/2006/relationships/image" Target="../media/image480.png"/><Relationship Id="rId287" Type="http://schemas.openxmlformats.org/officeDocument/2006/relationships/customXml" Target="../ink/ink494.xml"/><Relationship Id="rId30" Type="http://schemas.openxmlformats.org/officeDocument/2006/relationships/customXml" Target="../ink/ink365.xml"/><Relationship Id="rId105" Type="http://schemas.openxmlformats.org/officeDocument/2006/relationships/image" Target="../media/image401.png"/><Relationship Id="rId126" Type="http://schemas.openxmlformats.org/officeDocument/2006/relationships/customXml" Target="../ink/ink413.xml"/><Relationship Id="rId147" Type="http://schemas.openxmlformats.org/officeDocument/2006/relationships/image" Target="../media/image422.png"/><Relationship Id="rId168" Type="http://schemas.openxmlformats.org/officeDocument/2006/relationships/customXml" Target="../ink/ink434.xml"/><Relationship Id="rId312" Type="http://schemas.openxmlformats.org/officeDocument/2006/relationships/image" Target="../media/image503.png"/><Relationship Id="rId333" Type="http://schemas.openxmlformats.org/officeDocument/2006/relationships/customXml" Target="../ink/ink517.xml"/><Relationship Id="rId354" Type="http://schemas.openxmlformats.org/officeDocument/2006/relationships/image" Target="../media/image523.png"/><Relationship Id="rId51" Type="http://schemas.openxmlformats.org/officeDocument/2006/relationships/image" Target="../media/image376.png"/><Relationship Id="rId72" Type="http://schemas.openxmlformats.org/officeDocument/2006/relationships/customXml" Target="../ink/ink386.xml"/><Relationship Id="rId93" Type="http://schemas.openxmlformats.org/officeDocument/2006/relationships/image" Target="../media/image395.png"/><Relationship Id="rId189" Type="http://schemas.openxmlformats.org/officeDocument/2006/relationships/image" Target="../media/image443.png"/><Relationship Id="rId375" Type="http://schemas.openxmlformats.org/officeDocument/2006/relationships/image" Target="../media/image533.png"/><Relationship Id="rId396" Type="http://schemas.openxmlformats.org/officeDocument/2006/relationships/customXml" Target="../ink/ink549.xml"/><Relationship Id="rId3" Type="http://schemas.openxmlformats.org/officeDocument/2006/relationships/image" Target="../media/image352.png"/><Relationship Id="rId214" Type="http://schemas.openxmlformats.org/officeDocument/2006/relationships/customXml" Target="../ink/ink457.xml"/><Relationship Id="rId235" Type="http://schemas.openxmlformats.org/officeDocument/2006/relationships/customXml" Target="../ink/ink468.xml"/><Relationship Id="rId256" Type="http://schemas.openxmlformats.org/officeDocument/2006/relationships/image" Target="../media/image475.png"/><Relationship Id="rId277" Type="http://schemas.openxmlformats.org/officeDocument/2006/relationships/customXml" Target="../ink/ink489.xml"/><Relationship Id="rId298" Type="http://schemas.openxmlformats.org/officeDocument/2006/relationships/image" Target="../media/image496.png"/><Relationship Id="rId116" Type="http://schemas.openxmlformats.org/officeDocument/2006/relationships/customXml" Target="../ink/ink408.xml"/><Relationship Id="rId137" Type="http://schemas.openxmlformats.org/officeDocument/2006/relationships/image" Target="../media/image417.png"/><Relationship Id="rId158" Type="http://schemas.openxmlformats.org/officeDocument/2006/relationships/customXml" Target="../ink/ink429.xml"/><Relationship Id="rId302" Type="http://schemas.openxmlformats.org/officeDocument/2006/relationships/image" Target="../media/image498.png"/><Relationship Id="rId323" Type="http://schemas.openxmlformats.org/officeDocument/2006/relationships/customXml" Target="../ink/ink512.xml"/><Relationship Id="rId344" Type="http://schemas.openxmlformats.org/officeDocument/2006/relationships/image" Target="../media/image518.png"/><Relationship Id="rId20" Type="http://schemas.openxmlformats.org/officeDocument/2006/relationships/customXml" Target="../ink/ink360.xml"/><Relationship Id="rId41" Type="http://schemas.openxmlformats.org/officeDocument/2006/relationships/image" Target="../media/image371.png"/><Relationship Id="rId62" Type="http://schemas.openxmlformats.org/officeDocument/2006/relationships/customXml" Target="../ink/ink381.xml"/><Relationship Id="rId83" Type="http://schemas.openxmlformats.org/officeDocument/2006/relationships/image" Target="../media/image390.png"/><Relationship Id="rId179" Type="http://schemas.openxmlformats.org/officeDocument/2006/relationships/image" Target="../media/image438.png"/><Relationship Id="rId365" Type="http://schemas.openxmlformats.org/officeDocument/2006/relationships/customXml" Target="../ink/ink533.xml"/><Relationship Id="rId386" Type="http://schemas.openxmlformats.org/officeDocument/2006/relationships/customXml" Target="../ink/ink544.xml"/><Relationship Id="rId190" Type="http://schemas.openxmlformats.org/officeDocument/2006/relationships/customXml" Target="../ink/ink445.xml"/><Relationship Id="rId204" Type="http://schemas.openxmlformats.org/officeDocument/2006/relationships/customXml" Target="../ink/ink452.xml"/><Relationship Id="rId225" Type="http://schemas.openxmlformats.org/officeDocument/2006/relationships/image" Target="../media/image460.png"/><Relationship Id="rId246" Type="http://schemas.openxmlformats.org/officeDocument/2006/relationships/image" Target="../media/image470.png"/><Relationship Id="rId267" Type="http://schemas.openxmlformats.org/officeDocument/2006/relationships/customXml" Target="../ink/ink484.xml"/><Relationship Id="rId288" Type="http://schemas.openxmlformats.org/officeDocument/2006/relationships/image" Target="../media/image491.png"/><Relationship Id="rId106" Type="http://schemas.openxmlformats.org/officeDocument/2006/relationships/customXml" Target="../ink/ink403.xml"/><Relationship Id="rId127" Type="http://schemas.openxmlformats.org/officeDocument/2006/relationships/image" Target="../media/image412.png"/><Relationship Id="rId313" Type="http://schemas.openxmlformats.org/officeDocument/2006/relationships/customXml" Target="../ink/ink507.xml"/><Relationship Id="rId10" Type="http://schemas.openxmlformats.org/officeDocument/2006/relationships/customXml" Target="../ink/ink355.xml"/><Relationship Id="rId31" Type="http://schemas.openxmlformats.org/officeDocument/2006/relationships/image" Target="../media/image366.png"/><Relationship Id="rId52" Type="http://schemas.openxmlformats.org/officeDocument/2006/relationships/customXml" Target="../ink/ink376.xml"/><Relationship Id="rId73" Type="http://schemas.openxmlformats.org/officeDocument/2006/relationships/image" Target="../media/image237.png"/><Relationship Id="rId94" Type="http://schemas.openxmlformats.org/officeDocument/2006/relationships/customXml" Target="../ink/ink397.xml"/><Relationship Id="rId148" Type="http://schemas.openxmlformats.org/officeDocument/2006/relationships/customXml" Target="../ink/ink424.xml"/><Relationship Id="rId169" Type="http://schemas.openxmlformats.org/officeDocument/2006/relationships/image" Target="../media/image433.png"/><Relationship Id="rId334" Type="http://schemas.openxmlformats.org/officeDocument/2006/relationships/image" Target="../media/image514.png"/><Relationship Id="rId355" Type="http://schemas.openxmlformats.org/officeDocument/2006/relationships/customXml" Target="../ink/ink528.xml"/><Relationship Id="rId376" Type="http://schemas.openxmlformats.org/officeDocument/2006/relationships/customXml" Target="../ink/ink539.xml"/><Relationship Id="rId397" Type="http://schemas.openxmlformats.org/officeDocument/2006/relationships/image" Target="../media/image544.png"/><Relationship Id="rId4" Type="http://schemas.openxmlformats.org/officeDocument/2006/relationships/customXml" Target="../ink/ink352.xml"/><Relationship Id="rId180" Type="http://schemas.openxmlformats.org/officeDocument/2006/relationships/customXml" Target="../ink/ink440.xml"/><Relationship Id="rId215" Type="http://schemas.openxmlformats.org/officeDocument/2006/relationships/image" Target="../media/image455.png"/><Relationship Id="rId236" Type="http://schemas.openxmlformats.org/officeDocument/2006/relationships/image" Target="../media/image465.png"/><Relationship Id="rId257" Type="http://schemas.openxmlformats.org/officeDocument/2006/relationships/customXml" Target="../ink/ink479.xml"/><Relationship Id="rId278" Type="http://schemas.openxmlformats.org/officeDocument/2006/relationships/image" Target="../media/image486.png"/><Relationship Id="rId303" Type="http://schemas.openxmlformats.org/officeDocument/2006/relationships/customXml" Target="../ink/ink502.xml"/><Relationship Id="rId42" Type="http://schemas.openxmlformats.org/officeDocument/2006/relationships/customXml" Target="../ink/ink371.xml"/><Relationship Id="rId84" Type="http://schemas.openxmlformats.org/officeDocument/2006/relationships/customXml" Target="../ink/ink392.xml"/><Relationship Id="rId138" Type="http://schemas.openxmlformats.org/officeDocument/2006/relationships/customXml" Target="../ink/ink419.xml"/><Relationship Id="rId345" Type="http://schemas.openxmlformats.org/officeDocument/2006/relationships/customXml" Target="../ink/ink523.xml"/><Relationship Id="rId387" Type="http://schemas.openxmlformats.org/officeDocument/2006/relationships/image" Target="../media/image539.png"/><Relationship Id="rId191" Type="http://schemas.openxmlformats.org/officeDocument/2006/relationships/image" Target="../media/image444.png"/><Relationship Id="rId205" Type="http://schemas.openxmlformats.org/officeDocument/2006/relationships/image" Target="../media/image451.png"/><Relationship Id="rId247" Type="http://schemas.openxmlformats.org/officeDocument/2006/relationships/customXml" Target="../ink/ink4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A1C9-2D10-44C7-9E73-CDAAB9077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Composición Porcentual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7C869-5640-42E1-ABCC-11A9F806A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</a:t>
            </a:r>
          </a:p>
        </p:txBody>
      </p:sp>
    </p:spTree>
    <p:extLst>
      <p:ext uri="{BB962C8B-B14F-4D97-AF65-F5344CB8AC3E}">
        <p14:creationId xmlns:p14="http://schemas.microsoft.com/office/powerpoint/2010/main" val="141041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7C135E5-5F6D-43EE-A69D-0F1F72BA22C2}"/>
              </a:ext>
            </a:extLst>
          </p:cNvPr>
          <p:cNvGrpSpPr/>
          <p:nvPr/>
        </p:nvGrpSpPr>
        <p:grpSpPr>
          <a:xfrm>
            <a:off x="386474" y="176788"/>
            <a:ext cx="7223760" cy="748800"/>
            <a:chOff x="386474" y="176788"/>
            <a:chExt cx="7223760" cy="74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D8D26B-AE50-4111-8D8E-38C4426C47DA}"/>
                    </a:ext>
                  </a:extLst>
                </p14:cNvPr>
                <p14:cNvContentPartPr/>
                <p14:nvPr/>
              </p14:nvContentPartPr>
              <p14:xfrm>
                <a:off x="386474" y="405748"/>
                <a:ext cx="222480" cy="241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D8D26B-AE50-4111-8D8E-38C4426C47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834" y="387748"/>
                  <a:ext cx="258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AD521C-2AFC-456E-8793-D29407209FB3}"/>
                    </a:ext>
                  </a:extLst>
                </p14:cNvPr>
                <p14:cNvContentPartPr/>
                <p14:nvPr/>
              </p14:nvContentPartPr>
              <p14:xfrm>
                <a:off x="551714" y="176788"/>
                <a:ext cx="300240" cy="643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AD521C-2AFC-456E-8793-D29407209F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714" y="158788"/>
                  <a:ext cx="33588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05B49C-7DCA-4F09-A5BF-2850B1D1112C}"/>
                    </a:ext>
                  </a:extLst>
                </p14:cNvPr>
                <p14:cNvContentPartPr/>
                <p14:nvPr/>
              </p14:nvContentPartPr>
              <p14:xfrm>
                <a:off x="1025474" y="340588"/>
                <a:ext cx="418320" cy="35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05B49C-7DCA-4F09-A5BF-2850B1D111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7834" y="322588"/>
                  <a:ext cx="4539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C7DC3E-301B-495B-B0A4-732172D1A7E7}"/>
                    </a:ext>
                  </a:extLst>
                </p14:cNvPr>
                <p14:cNvContentPartPr/>
                <p14:nvPr/>
              </p14:nvContentPartPr>
              <p14:xfrm>
                <a:off x="1444874" y="447868"/>
                <a:ext cx="357840" cy="21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C7DC3E-301B-495B-B0A4-732172D1A7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874" y="430228"/>
                  <a:ext cx="39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B87890-49D2-468E-8C66-8AF6BD5A561E}"/>
                    </a:ext>
                  </a:extLst>
                </p14:cNvPr>
                <p14:cNvContentPartPr/>
                <p14:nvPr/>
              </p14:nvContentPartPr>
              <p14:xfrm>
                <a:off x="1859234" y="416188"/>
                <a:ext cx="187200" cy="50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B87890-49D2-468E-8C66-8AF6BD5A56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1594" y="398188"/>
                  <a:ext cx="2228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143515-1C04-4C23-9E29-1E8B20FFA4D4}"/>
                    </a:ext>
                  </a:extLst>
                </p14:cNvPr>
                <p14:cNvContentPartPr/>
                <p14:nvPr/>
              </p14:nvContentPartPr>
              <p14:xfrm>
                <a:off x="2047874" y="502588"/>
                <a:ext cx="206640" cy="19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143515-1C04-4C23-9E29-1E8B20FFA4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9874" y="484948"/>
                  <a:ext cx="242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4E069A-221B-4F71-B215-5518FCF9FC8D}"/>
                    </a:ext>
                  </a:extLst>
                </p14:cNvPr>
                <p14:cNvContentPartPr/>
                <p14:nvPr/>
              </p14:nvContentPartPr>
              <p14:xfrm>
                <a:off x="2301314" y="448228"/>
                <a:ext cx="195480" cy="20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4E069A-221B-4F71-B215-5518FCF9FC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3674" y="430228"/>
                  <a:ext cx="23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203707-B76C-49F7-B57C-C1B4302BB856}"/>
                    </a:ext>
                  </a:extLst>
                </p14:cNvPr>
                <p14:cNvContentPartPr/>
                <p14:nvPr/>
              </p14:nvContentPartPr>
              <p14:xfrm>
                <a:off x="2533514" y="511228"/>
                <a:ext cx="39600" cy="12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203707-B76C-49F7-B57C-C1B4302BB8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5874" y="493588"/>
                  <a:ext cx="75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7C8E73-80A5-4985-BAC2-22440F478154}"/>
                    </a:ext>
                  </a:extLst>
                </p14:cNvPr>
                <p14:cNvContentPartPr/>
                <p14:nvPr/>
              </p14:nvContentPartPr>
              <p14:xfrm>
                <a:off x="2456114" y="381628"/>
                <a:ext cx="77040" cy="5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7C8E73-80A5-4985-BAC2-22440F4781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8474" y="363628"/>
                  <a:ext cx="112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2F51E0-082B-4162-943A-ABDD7C940512}"/>
                    </a:ext>
                  </a:extLst>
                </p14:cNvPr>
                <p14:cNvContentPartPr/>
                <p14:nvPr/>
              </p14:nvContentPartPr>
              <p14:xfrm>
                <a:off x="2710274" y="472708"/>
                <a:ext cx="160920" cy="185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2F51E0-082B-4162-943A-ABDD7C9405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2634" y="455068"/>
                  <a:ext cx="196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77928E-D7D9-432D-BC8E-F7062D07F60F}"/>
                    </a:ext>
                  </a:extLst>
                </p14:cNvPr>
                <p14:cNvContentPartPr/>
                <p14:nvPr/>
              </p14:nvContentPartPr>
              <p14:xfrm>
                <a:off x="2883074" y="514468"/>
                <a:ext cx="53640" cy="147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77928E-D7D9-432D-BC8E-F7062D07F6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5434" y="496468"/>
                  <a:ext cx="89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422408-79D3-4793-92FE-A73291907DEA}"/>
                    </a:ext>
                  </a:extLst>
                </p14:cNvPr>
                <p14:cNvContentPartPr/>
                <p14:nvPr/>
              </p14:nvContentPartPr>
              <p14:xfrm>
                <a:off x="2867234" y="425548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422408-79D3-4793-92FE-A73291907D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9234" y="4079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32B4AB-FC7D-4E94-A694-115028B553DE}"/>
                    </a:ext>
                  </a:extLst>
                </p14:cNvPr>
                <p14:cNvContentPartPr/>
                <p14:nvPr/>
              </p14:nvContentPartPr>
              <p14:xfrm>
                <a:off x="3022034" y="490348"/>
                <a:ext cx="372600" cy="17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32B4AB-FC7D-4E94-A694-115028B553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4034" y="472348"/>
                  <a:ext cx="408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B19FCB-A7C8-4136-A50A-E4C2D5B3F89D}"/>
                    </a:ext>
                  </a:extLst>
                </p14:cNvPr>
                <p14:cNvContentPartPr/>
                <p14:nvPr/>
              </p14:nvContentPartPr>
              <p14:xfrm>
                <a:off x="3065594" y="190468"/>
                <a:ext cx="65160" cy="10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B19FCB-A7C8-4136-A50A-E4C2D5B3F8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47954" y="172468"/>
                  <a:ext cx="100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726F16-2FB5-48FC-AD90-AF5BC7934516}"/>
                    </a:ext>
                  </a:extLst>
                </p14:cNvPr>
                <p14:cNvContentPartPr/>
                <p14:nvPr/>
              </p14:nvContentPartPr>
              <p14:xfrm>
                <a:off x="3628634" y="487108"/>
                <a:ext cx="236880" cy="422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726F16-2FB5-48FC-AD90-AF5BC79345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0994" y="469468"/>
                  <a:ext cx="2725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4AD9F4-1D4B-4B98-A41E-AEB9943225F7}"/>
                    </a:ext>
                  </a:extLst>
                </p14:cNvPr>
                <p14:cNvContentPartPr/>
                <p14:nvPr/>
              </p14:nvContentPartPr>
              <p14:xfrm>
                <a:off x="3883874" y="511588"/>
                <a:ext cx="171720" cy="20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4AD9F4-1D4B-4B98-A41E-AEB9943225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6234" y="493588"/>
                  <a:ext cx="207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0A45E4-A98E-442A-87D5-55F013719577}"/>
                    </a:ext>
                  </a:extLst>
                </p14:cNvPr>
                <p14:cNvContentPartPr/>
                <p14:nvPr/>
              </p14:nvContentPartPr>
              <p14:xfrm>
                <a:off x="4090514" y="502948"/>
                <a:ext cx="162360" cy="18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0A45E4-A98E-442A-87D5-55F0137195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72514" y="485308"/>
                  <a:ext cx="198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9256A3-68FA-4B90-8111-A87310685AD9}"/>
                    </a:ext>
                  </a:extLst>
                </p14:cNvPr>
                <p14:cNvContentPartPr/>
                <p14:nvPr/>
              </p14:nvContentPartPr>
              <p14:xfrm>
                <a:off x="4322354" y="468748"/>
                <a:ext cx="516600" cy="227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9256A3-68FA-4B90-8111-A87310685A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04714" y="451108"/>
                  <a:ext cx="552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00A963-DB0B-41EF-B207-524F26DCC299}"/>
                    </a:ext>
                  </a:extLst>
                </p14:cNvPr>
                <p14:cNvContentPartPr/>
                <p14:nvPr/>
              </p14:nvContentPartPr>
              <p14:xfrm>
                <a:off x="4822754" y="321508"/>
                <a:ext cx="94680" cy="36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00A963-DB0B-41EF-B207-524F26DCC2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4754" y="303868"/>
                  <a:ext cx="130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2E9EF7-B2DD-4CB3-A91D-CAB7B5690442}"/>
                    </a:ext>
                  </a:extLst>
                </p14:cNvPr>
                <p14:cNvContentPartPr/>
                <p14:nvPr/>
              </p14:nvContentPartPr>
              <p14:xfrm>
                <a:off x="4923194" y="512308"/>
                <a:ext cx="463680" cy="181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2E9EF7-B2DD-4CB3-A91D-CAB7B56904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05194" y="494668"/>
                  <a:ext cx="499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C20590-655A-4D3A-A2EC-0087252EBE5A}"/>
                    </a:ext>
                  </a:extLst>
                </p14:cNvPr>
                <p14:cNvContentPartPr/>
                <p14:nvPr/>
              </p14:nvContentPartPr>
              <p14:xfrm>
                <a:off x="5449874" y="294508"/>
                <a:ext cx="50040" cy="345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C20590-655A-4D3A-A2EC-0087252EBE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31874" y="276508"/>
                  <a:ext cx="85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D8535B-47E7-4921-86FD-67BB0BE4E293}"/>
                    </a:ext>
                  </a:extLst>
                </p14:cNvPr>
                <p14:cNvContentPartPr/>
                <p14:nvPr/>
              </p14:nvContentPartPr>
              <p14:xfrm>
                <a:off x="4671194" y="371188"/>
                <a:ext cx="404280" cy="32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D8535B-47E7-4921-86FD-67BB0BE4E29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3554" y="353548"/>
                  <a:ext cx="43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6FEB7A-950B-49CD-AA6F-95336E5E8A20}"/>
                    </a:ext>
                  </a:extLst>
                </p14:cNvPr>
                <p14:cNvContentPartPr/>
                <p14:nvPr/>
              </p14:nvContentPartPr>
              <p14:xfrm>
                <a:off x="5757674" y="513028"/>
                <a:ext cx="199800" cy="18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6FEB7A-950B-49CD-AA6F-95336E5E8A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39674" y="495388"/>
                  <a:ext cx="235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010E0F-B3D8-47F2-8C75-6461B657AC27}"/>
                    </a:ext>
                  </a:extLst>
                </p14:cNvPr>
                <p14:cNvContentPartPr/>
                <p14:nvPr/>
              </p14:nvContentPartPr>
              <p14:xfrm>
                <a:off x="5988794" y="504748"/>
                <a:ext cx="219240" cy="17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010E0F-B3D8-47F2-8C75-6461B657AC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1154" y="487108"/>
                  <a:ext cx="254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06255C-D199-4751-8A97-AE2DF6775D93}"/>
                    </a:ext>
                  </a:extLst>
                </p14:cNvPr>
                <p14:cNvContentPartPr/>
                <p14:nvPr/>
              </p14:nvContentPartPr>
              <p14:xfrm>
                <a:off x="6347354" y="416548"/>
                <a:ext cx="1262880" cy="23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06255C-D199-4751-8A97-AE2DF6775D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29714" y="398908"/>
                  <a:ext cx="12985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DEC391-4745-4A31-B075-563CBA80D804}"/>
              </a:ext>
            </a:extLst>
          </p:cNvPr>
          <p:cNvGrpSpPr/>
          <p:nvPr/>
        </p:nvGrpSpPr>
        <p:grpSpPr>
          <a:xfrm>
            <a:off x="575114" y="1289908"/>
            <a:ext cx="693360" cy="448560"/>
            <a:chOff x="575114" y="1289908"/>
            <a:chExt cx="69336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62BFEB-52CA-425D-AD11-56DBCE345DA4}"/>
                    </a:ext>
                  </a:extLst>
                </p14:cNvPr>
                <p14:cNvContentPartPr/>
                <p14:nvPr/>
              </p14:nvContentPartPr>
              <p14:xfrm>
                <a:off x="575114" y="1302508"/>
                <a:ext cx="80640" cy="38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62BFEB-52CA-425D-AD11-56DBCE345D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7474" y="1284868"/>
                  <a:ext cx="116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F70AD0-0797-47BF-90BA-49812F0F772B}"/>
                    </a:ext>
                  </a:extLst>
                </p14:cNvPr>
                <p14:cNvContentPartPr/>
                <p14:nvPr/>
              </p14:nvContentPartPr>
              <p14:xfrm>
                <a:off x="583754" y="1539388"/>
                <a:ext cx="221040" cy="33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F70AD0-0797-47BF-90BA-49812F0F77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754" y="1521748"/>
                  <a:ext cx="256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D7D94D-F918-4A7C-ADAE-FA28638FDA35}"/>
                    </a:ext>
                  </a:extLst>
                </p14:cNvPr>
                <p14:cNvContentPartPr/>
                <p14:nvPr/>
              </p14:nvContentPartPr>
              <p14:xfrm>
                <a:off x="739274" y="1289908"/>
                <a:ext cx="36720" cy="28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D7D94D-F918-4A7C-ADAE-FA28638FDA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1274" y="1271908"/>
                  <a:ext cx="72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40AC8D-B5D6-49CC-94BA-60C42F9C3D0A}"/>
                    </a:ext>
                  </a:extLst>
                </p14:cNvPr>
                <p14:cNvContentPartPr/>
                <p14:nvPr/>
              </p14:nvContentPartPr>
              <p14:xfrm>
                <a:off x="784634" y="1573228"/>
                <a:ext cx="207000" cy="16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40AC8D-B5D6-49CC-94BA-60C42F9C3D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6634" y="1555228"/>
                  <a:ext cx="242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6157D6-6956-4BE7-972A-02244FCCBF3E}"/>
                    </a:ext>
                  </a:extLst>
                </p14:cNvPr>
                <p14:cNvContentPartPr/>
                <p14:nvPr/>
              </p14:nvContentPartPr>
              <p14:xfrm>
                <a:off x="935114" y="1361188"/>
                <a:ext cx="333360" cy="31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6157D6-6956-4BE7-972A-02244FCCBF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7114" y="1343188"/>
                  <a:ext cx="3690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CB8976-D4CA-4BD0-8477-4B1B4D90B676}"/>
              </a:ext>
            </a:extLst>
          </p:cNvPr>
          <p:cNvGrpSpPr/>
          <p:nvPr/>
        </p:nvGrpSpPr>
        <p:grpSpPr>
          <a:xfrm>
            <a:off x="1658714" y="1278748"/>
            <a:ext cx="2197080" cy="678960"/>
            <a:chOff x="1658714" y="1278748"/>
            <a:chExt cx="2197080" cy="6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124B27-1335-4713-86E2-40130F9D4C4B}"/>
                    </a:ext>
                  </a:extLst>
                </p14:cNvPr>
                <p14:cNvContentPartPr/>
                <p14:nvPr/>
              </p14:nvContentPartPr>
              <p14:xfrm>
                <a:off x="1658714" y="1288828"/>
                <a:ext cx="600480" cy="65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124B27-1335-4713-86E2-40130F9D4C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40714" y="1271188"/>
                  <a:ext cx="63612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66A470-72FE-4B71-8D42-10E09D7F4FB0}"/>
                    </a:ext>
                  </a:extLst>
                </p14:cNvPr>
                <p14:cNvContentPartPr/>
                <p14:nvPr/>
              </p14:nvContentPartPr>
              <p14:xfrm>
                <a:off x="2277554" y="1556308"/>
                <a:ext cx="107280" cy="2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66A470-72FE-4B71-8D42-10E09D7F4F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59554" y="1538668"/>
                  <a:ext cx="142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ABE7F3-01EE-4825-B36D-2F3580DE3DBF}"/>
                    </a:ext>
                  </a:extLst>
                </p14:cNvPr>
                <p14:cNvContentPartPr/>
                <p14:nvPr/>
              </p14:nvContentPartPr>
              <p14:xfrm>
                <a:off x="2271074" y="1617868"/>
                <a:ext cx="117720" cy="23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ABE7F3-01EE-4825-B36D-2F3580DE3D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53434" y="1600228"/>
                  <a:ext cx="153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D4F09D-57A3-423F-A703-4687764D44DB}"/>
                    </a:ext>
                  </a:extLst>
                </p14:cNvPr>
                <p14:cNvContentPartPr/>
                <p14:nvPr/>
              </p14:nvContentPartPr>
              <p14:xfrm>
                <a:off x="2599394" y="1293508"/>
                <a:ext cx="41400" cy="35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D4F09D-57A3-423F-A703-4687764D44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1754" y="1275508"/>
                  <a:ext cx="770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4D6F84-555C-4DB8-9F4D-5FEF543282F3}"/>
                    </a:ext>
                  </a:extLst>
                </p14:cNvPr>
                <p14:cNvContentPartPr/>
                <p14:nvPr/>
              </p14:nvContentPartPr>
              <p14:xfrm>
                <a:off x="2729354" y="1349308"/>
                <a:ext cx="149760" cy="13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4D6F84-555C-4DB8-9F4D-5FEF543282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11354" y="1331668"/>
                  <a:ext cx="185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17A46C7-4152-4A08-8C95-026199BEF11D}"/>
                    </a:ext>
                  </a:extLst>
                </p14:cNvPr>
                <p14:cNvContentPartPr/>
                <p14:nvPr/>
              </p14:nvContentPartPr>
              <p14:xfrm>
                <a:off x="2747354" y="1501588"/>
                <a:ext cx="164520" cy="17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7A46C7-4152-4A08-8C95-026199BEF1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29714" y="1483588"/>
                  <a:ext cx="200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AD616B-73E6-418A-AFA9-121AFA5FCB7C}"/>
                    </a:ext>
                  </a:extLst>
                </p14:cNvPr>
                <p14:cNvContentPartPr/>
                <p14:nvPr/>
              </p14:nvContentPartPr>
              <p14:xfrm>
                <a:off x="2996114" y="1578628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AD616B-73E6-418A-AFA9-121AFA5FCB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8474" y="15609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B77E95-DB34-41BE-8404-CE2F73DD4D4D}"/>
                    </a:ext>
                  </a:extLst>
                </p14:cNvPr>
                <p14:cNvContentPartPr/>
                <p14:nvPr/>
              </p14:nvContentPartPr>
              <p14:xfrm>
                <a:off x="3044354" y="1333108"/>
                <a:ext cx="239760" cy="29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B77E95-DB34-41BE-8404-CE2F73DD4D4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26714" y="1315108"/>
                  <a:ext cx="275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6A7CD-D6D8-41F2-95A7-FD31236CB773}"/>
                    </a:ext>
                  </a:extLst>
                </p14:cNvPr>
                <p14:cNvContentPartPr/>
                <p14:nvPr/>
              </p14:nvContentPartPr>
              <p14:xfrm>
                <a:off x="3343154" y="1278748"/>
                <a:ext cx="260280" cy="314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6A7CD-D6D8-41F2-95A7-FD31236CB77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25514" y="1260748"/>
                  <a:ext cx="295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32D5BD-387D-4A79-B1C2-23972FF2DFA6}"/>
                    </a:ext>
                  </a:extLst>
                </p14:cNvPr>
                <p14:cNvContentPartPr/>
                <p14:nvPr/>
              </p14:nvContentPartPr>
              <p14:xfrm>
                <a:off x="3651674" y="1448668"/>
                <a:ext cx="204120" cy="509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32D5BD-387D-4A79-B1C2-23972FF2DF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4034" y="1431028"/>
                  <a:ext cx="239760" cy="54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F281749-4E46-46FD-B9F0-CC9BDD987B0E}"/>
                  </a:ext>
                </a:extLst>
              </p14:cNvPr>
              <p14:cNvContentPartPr/>
              <p14:nvPr/>
            </p14:nvContentPartPr>
            <p14:xfrm>
              <a:off x="4289594" y="1161388"/>
              <a:ext cx="616320" cy="27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F281749-4E46-46FD-B9F0-CC9BDD987B0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271954" y="1143388"/>
                <a:ext cx="65196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ABCAFD0-0555-4763-861F-DEA20D0AAD3C}"/>
              </a:ext>
            </a:extLst>
          </p:cNvPr>
          <p:cNvGrpSpPr/>
          <p:nvPr/>
        </p:nvGrpSpPr>
        <p:grpSpPr>
          <a:xfrm>
            <a:off x="5337914" y="952948"/>
            <a:ext cx="1595880" cy="557640"/>
            <a:chOff x="5337914" y="952948"/>
            <a:chExt cx="15958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54FD55-95A6-4006-AEFA-69592CDEB709}"/>
                    </a:ext>
                  </a:extLst>
                </p14:cNvPr>
                <p14:cNvContentPartPr/>
                <p14:nvPr/>
              </p14:nvContentPartPr>
              <p14:xfrm>
                <a:off x="5337914" y="1029628"/>
                <a:ext cx="241200" cy="23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54FD55-95A6-4006-AEFA-69592CDEB70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20274" y="1011628"/>
                  <a:ext cx="276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0BC3D4-C6B5-4EA3-8E5E-47F1A9C73434}"/>
                    </a:ext>
                  </a:extLst>
                </p14:cNvPr>
                <p14:cNvContentPartPr/>
                <p14:nvPr/>
              </p14:nvContentPartPr>
              <p14:xfrm>
                <a:off x="5658674" y="1226548"/>
                <a:ext cx="28800" cy="21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0BC3D4-C6B5-4EA3-8E5E-47F1A9C7343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41034" y="1208908"/>
                  <a:ext cx="64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17E373-499F-4B93-8BAD-A46B9B18C807}"/>
                    </a:ext>
                  </a:extLst>
                </p14:cNvPr>
                <p14:cNvContentPartPr/>
                <p14:nvPr/>
              </p14:nvContentPartPr>
              <p14:xfrm>
                <a:off x="5691794" y="1043308"/>
                <a:ext cx="259200" cy="237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17E373-499F-4B93-8BAD-A46B9B18C80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73794" y="1025668"/>
                  <a:ext cx="294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806359-3C38-43A9-94BE-74D5EAB22610}"/>
                    </a:ext>
                  </a:extLst>
                </p14:cNvPr>
                <p14:cNvContentPartPr/>
                <p14:nvPr/>
              </p14:nvContentPartPr>
              <p14:xfrm>
                <a:off x="6003194" y="1036108"/>
                <a:ext cx="253080" cy="204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806359-3C38-43A9-94BE-74D5EAB226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85194" y="1018468"/>
                  <a:ext cx="288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6600C8-46C6-4A54-A4E0-7F8A187CDEE4}"/>
                    </a:ext>
                  </a:extLst>
                </p14:cNvPr>
                <p14:cNvContentPartPr/>
                <p14:nvPr/>
              </p14:nvContentPartPr>
              <p14:xfrm>
                <a:off x="6222074" y="1118188"/>
                <a:ext cx="235800" cy="392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6600C8-46C6-4A54-A4E0-7F8A187CDEE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04434" y="1100188"/>
                  <a:ext cx="2714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1B2691-A4BF-462D-A5EC-A72884E243D7}"/>
                    </a:ext>
                  </a:extLst>
                </p14:cNvPr>
                <p14:cNvContentPartPr/>
                <p14:nvPr/>
              </p14:nvContentPartPr>
              <p14:xfrm>
                <a:off x="6629234" y="992908"/>
                <a:ext cx="29880" cy="304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1B2691-A4BF-462D-A5EC-A72884E243D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11594" y="975268"/>
                  <a:ext cx="65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7AF7D2-9D80-4BD3-AA2C-B1FE77B1AA32}"/>
                    </a:ext>
                  </a:extLst>
                </p14:cNvPr>
                <p14:cNvContentPartPr/>
                <p14:nvPr/>
              </p14:nvContentPartPr>
              <p14:xfrm>
                <a:off x="6627434" y="1078588"/>
                <a:ext cx="306360" cy="51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7AF7D2-9D80-4BD3-AA2C-B1FE77B1AA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09794" y="1060948"/>
                  <a:ext cx="342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3151C5-8091-4884-9D47-917907D930C7}"/>
                    </a:ext>
                  </a:extLst>
                </p14:cNvPr>
                <p14:cNvContentPartPr/>
                <p14:nvPr/>
              </p14:nvContentPartPr>
              <p14:xfrm>
                <a:off x="6847394" y="952948"/>
                <a:ext cx="19080" cy="366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3151C5-8091-4884-9D47-917907D930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29394" y="935308"/>
                  <a:ext cx="5472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FE07EA-3DBF-4D9E-88EB-B96633AB4154}"/>
              </a:ext>
            </a:extLst>
          </p:cNvPr>
          <p:cNvGrpSpPr/>
          <p:nvPr/>
        </p:nvGrpSpPr>
        <p:grpSpPr>
          <a:xfrm>
            <a:off x="4336034" y="1509868"/>
            <a:ext cx="644040" cy="619920"/>
            <a:chOff x="4336034" y="1509868"/>
            <a:chExt cx="64404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CCB3EE-EFE6-4AA5-8710-09DB33605917}"/>
                    </a:ext>
                  </a:extLst>
                </p14:cNvPr>
                <p14:cNvContentPartPr/>
                <p14:nvPr/>
              </p14:nvContentPartPr>
              <p14:xfrm>
                <a:off x="4336034" y="1509868"/>
                <a:ext cx="375840" cy="334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CCB3EE-EFE6-4AA5-8710-09DB3360591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18034" y="1492228"/>
                  <a:ext cx="411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E298C7-D5C3-4E52-8E61-C6220C9D4D67}"/>
                    </a:ext>
                  </a:extLst>
                </p14:cNvPr>
                <p14:cNvContentPartPr/>
                <p14:nvPr/>
              </p14:nvContentPartPr>
              <p14:xfrm>
                <a:off x="4784594" y="1784548"/>
                <a:ext cx="195480" cy="34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E298C7-D5C3-4E52-8E61-C6220C9D4D6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66594" y="1766548"/>
                  <a:ext cx="2311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29EF75-CF06-4A6C-8B2B-17CDBBE3843E}"/>
              </a:ext>
            </a:extLst>
          </p:cNvPr>
          <p:cNvGrpSpPr/>
          <p:nvPr/>
        </p:nvGrpSpPr>
        <p:grpSpPr>
          <a:xfrm>
            <a:off x="5360954" y="1750348"/>
            <a:ext cx="1636920" cy="760320"/>
            <a:chOff x="5360954" y="1750348"/>
            <a:chExt cx="163692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5472B8-FFB3-464B-800A-C3E5EAE4EE02}"/>
                    </a:ext>
                  </a:extLst>
                </p14:cNvPr>
                <p14:cNvContentPartPr/>
                <p14:nvPr/>
              </p14:nvContentPartPr>
              <p14:xfrm>
                <a:off x="5360954" y="1750348"/>
                <a:ext cx="33120" cy="36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5472B8-FFB3-464B-800A-C3E5EAE4EE0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42954" y="1732348"/>
                  <a:ext cx="68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F1493C-52D2-4594-ADF9-92E3F868CFFF}"/>
                    </a:ext>
                  </a:extLst>
                </p14:cNvPr>
                <p14:cNvContentPartPr/>
                <p14:nvPr/>
              </p14:nvContentPartPr>
              <p14:xfrm>
                <a:off x="5484074" y="1845388"/>
                <a:ext cx="147600" cy="272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F1493C-52D2-4594-ADF9-92E3F868CFF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66434" y="1827388"/>
                  <a:ext cx="183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6BE7A8-E105-4A9F-A5DA-77DE8B710693}"/>
                    </a:ext>
                  </a:extLst>
                </p14:cNvPr>
                <p14:cNvContentPartPr/>
                <p14:nvPr/>
              </p14:nvContentPartPr>
              <p14:xfrm>
                <a:off x="5768114" y="2065348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6BE7A8-E105-4A9F-A5DA-77DE8B7106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50474" y="20473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3A20A7-1F95-4DF5-B43E-42E421CC95A1}"/>
                    </a:ext>
                  </a:extLst>
                </p14:cNvPr>
                <p14:cNvContentPartPr/>
                <p14:nvPr/>
              </p14:nvContentPartPr>
              <p14:xfrm>
                <a:off x="5776394" y="1854748"/>
                <a:ext cx="225720" cy="251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3A20A7-1F95-4DF5-B43E-42E421CC95A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58754" y="1837108"/>
                  <a:ext cx="26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C44437-AE9D-464C-8457-737704E1D01D}"/>
                    </a:ext>
                  </a:extLst>
                </p14:cNvPr>
                <p14:cNvContentPartPr/>
                <p14:nvPr/>
              </p14:nvContentPartPr>
              <p14:xfrm>
                <a:off x="6022634" y="1838908"/>
                <a:ext cx="261720" cy="265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C44437-AE9D-464C-8457-737704E1D01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04994" y="1820908"/>
                  <a:ext cx="297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333172-646B-487A-BBBD-4C2103FF1EAA}"/>
                    </a:ext>
                  </a:extLst>
                </p14:cNvPr>
                <p14:cNvContentPartPr/>
                <p14:nvPr/>
              </p14:nvContentPartPr>
              <p14:xfrm>
                <a:off x="6376154" y="1923508"/>
                <a:ext cx="277920" cy="587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333172-646B-487A-BBBD-4C2103FF1E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58154" y="1905868"/>
                  <a:ext cx="3135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A1CC07-1A93-442B-9A72-5BAC23961508}"/>
                    </a:ext>
                  </a:extLst>
                </p14:cNvPr>
                <p14:cNvContentPartPr/>
                <p14:nvPr/>
              </p14:nvContentPartPr>
              <p14:xfrm>
                <a:off x="6728234" y="1833148"/>
                <a:ext cx="269640" cy="264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A1CC07-1A93-442B-9A72-5BAC239615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10234" y="1815508"/>
                  <a:ext cx="30528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016F62-1853-4A39-A472-0C9029C042B3}"/>
              </a:ext>
            </a:extLst>
          </p:cNvPr>
          <p:cNvGrpSpPr/>
          <p:nvPr/>
        </p:nvGrpSpPr>
        <p:grpSpPr>
          <a:xfrm>
            <a:off x="7230794" y="1053028"/>
            <a:ext cx="465480" cy="251640"/>
            <a:chOff x="7230794" y="1053028"/>
            <a:chExt cx="4654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6F4455-820E-4697-9CEA-8623DBE947E8}"/>
                    </a:ext>
                  </a:extLst>
                </p14:cNvPr>
                <p14:cNvContentPartPr/>
                <p14:nvPr/>
              </p14:nvContentPartPr>
              <p14:xfrm>
                <a:off x="7230794" y="1160668"/>
                <a:ext cx="289440" cy="15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6F4455-820E-4697-9CEA-8623DBE947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12794" y="1142668"/>
                  <a:ext cx="325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DB34D4-33DE-4C8C-9A00-85D6F7EF836C}"/>
                    </a:ext>
                  </a:extLst>
                </p14:cNvPr>
                <p14:cNvContentPartPr/>
                <p14:nvPr/>
              </p14:nvContentPartPr>
              <p14:xfrm>
                <a:off x="7539314" y="1053028"/>
                <a:ext cx="156960" cy="25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DB34D4-33DE-4C8C-9A00-85D6F7EF83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21674" y="1035028"/>
                  <a:ext cx="19260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36349C2-2E02-4031-9428-6536F86656F7}"/>
              </a:ext>
            </a:extLst>
          </p:cNvPr>
          <p:cNvGrpSpPr/>
          <p:nvPr/>
        </p:nvGrpSpPr>
        <p:grpSpPr>
          <a:xfrm>
            <a:off x="7236914" y="1881028"/>
            <a:ext cx="481320" cy="198360"/>
            <a:chOff x="7236914" y="1881028"/>
            <a:chExt cx="48132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DAEA3C-B85E-430A-85AB-EFF35F9C2541}"/>
                    </a:ext>
                  </a:extLst>
                </p14:cNvPr>
                <p14:cNvContentPartPr/>
                <p14:nvPr/>
              </p14:nvContentPartPr>
              <p14:xfrm>
                <a:off x="7236914" y="1958788"/>
                <a:ext cx="313560" cy="31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DAEA3C-B85E-430A-85AB-EFF35F9C25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19274" y="1941148"/>
                  <a:ext cx="349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090A41-2F3E-405B-9260-5AFCA3E6194F}"/>
                    </a:ext>
                  </a:extLst>
                </p14:cNvPr>
                <p14:cNvContentPartPr/>
                <p14:nvPr/>
              </p14:nvContentPartPr>
              <p14:xfrm>
                <a:off x="7569554" y="1881028"/>
                <a:ext cx="148680" cy="19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090A41-2F3E-405B-9260-5AFCA3E619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51554" y="1863028"/>
                  <a:ext cx="18432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7692E94-88A0-4EE8-BA79-63F6227D5E36}"/>
              </a:ext>
            </a:extLst>
          </p:cNvPr>
          <p:cNvGrpSpPr/>
          <p:nvPr/>
        </p:nvGrpSpPr>
        <p:grpSpPr>
          <a:xfrm>
            <a:off x="2515514" y="2057428"/>
            <a:ext cx="895320" cy="274680"/>
            <a:chOff x="2515514" y="2057428"/>
            <a:chExt cx="8953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9FE0A5-EB9A-4126-B314-D678E4C5AB32}"/>
                    </a:ext>
                  </a:extLst>
                </p14:cNvPr>
                <p14:cNvContentPartPr/>
                <p14:nvPr/>
              </p14:nvContentPartPr>
              <p14:xfrm>
                <a:off x="2515514" y="2057428"/>
                <a:ext cx="866160" cy="7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9FE0A5-EB9A-4126-B314-D678E4C5AB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97514" y="2039428"/>
                  <a:ext cx="901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15D202-2F2B-486E-A151-D930BCDEA58B}"/>
                    </a:ext>
                  </a:extLst>
                </p14:cNvPr>
                <p14:cNvContentPartPr/>
                <p14:nvPr/>
              </p14:nvContentPartPr>
              <p14:xfrm>
                <a:off x="2578154" y="2217268"/>
                <a:ext cx="832680" cy="11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15D202-2F2B-486E-A151-D930BCDEA5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60154" y="2199628"/>
                  <a:ext cx="868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61C2F8A-0ED7-4DC8-9DC1-14AC50E69EB1}"/>
              </a:ext>
            </a:extLst>
          </p:cNvPr>
          <p:cNvGrpSpPr/>
          <p:nvPr/>
        </p:nvGrpSpPr>
        <p:grpSpPr>
          <a:xfrm>
            <a:off x="506714" y="2660068"/>
            <a:ext cx="5041440" cy="765000"/>
            <a:chOff x="506714" y="2660068"/>
            <a:chExt cx="5041440" cy="76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BA3B35-C304-4387-8BC4-942BA36212F1}"/>
                    </a:ext>
                  </a:extLst>
                </p14:cNvPr>
                <p14:cNvContentPartPr/>
                <p14:nvPr/>
              </p14:nvContentPartPr>
              <p14:xfrm>
                <a:off x="506714" y="2687068"/>
                <a:ext cx="290880" cy="335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BA3B35-C304-4387-8BC4-942BA36212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8714" y="2669428"/>
                  <a:ext cx="3265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6EE120-2E87-4D09-88EF-1B82F0867127}"/>
                    </a:ext>
                  </a:extLst>
                </p14:cNvPr>
                <p14:cNvContentPartPr/>
                <p14:nvPr/>
              </p14:nvContentPartPr>
              <p14:xfrm>
                <a:off x="819554" y="2885428"/>
                <a:ext cx="186120" cy="198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6EE120-2E87-4D09-88EF-1B82F086712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1914" y="2867788"/>
                  <a:ext cx="221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6C4DE9-767A-4C9B-97B6-291B34958E62}"/>
                    </a:ext>
                  </a:extLst>
                </p14:cNvPr>
                <p14:cNvContentPartPr/>
                <p14:nvPr/>
              </p14:nvContentPartPr>
              <p14:xfrm>
                <a:off x="1040234" y="2877508"/>
                <a:ext cx="52056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6C4DE9-767A-4C9B-97B6-291B34958E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2594" y="2859868"/>
                  <a:ext cx="556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ED973-0B8B-4E3A-BC7B-423621741391}"/>
                    </a:ext>
                  </a:extLst>
                </p14:cNvPr>
                <p14:cNvContentPartPr/>
                <p14:nvPr/>
              </p14:nvContentPartPr>
              <p14:xfrm>
                <a:off x="1545674" y="2866348"/>
                <a:ext cx="241200" cy="228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ED973-0B8B-4E3A-BC7B-4236217413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27674" y="2848708"/>
                  <a:ext cx="276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613B45-71BD-437C-97C3-DC1D02B740C2}"/>
                    </a:ext>
                  </a:extLst>
                </p14:cNvPr>
                <p14:cNvContentPartPr/>
                <p14:nvPr/>
              </p14:nvContentPartPr>
              <p14:xfrm>
                <a:off x="1640354" y="2835028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613B45-71BD-437C-97C3-DC1D02B740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22714" y="28173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1853EE-B2DD-4F06-B949-DF4908F4FB2B}"/>
                    </a:ext>
                  </a:extLst>
                </p14:cNvPr>
                <p14:cNvContentPartPr/>
                <p14:nvPr/>
              </p14:nvContentPartPr>
              <p14:xfrm>
                <a:off x="1780754" y="2787148"/>
                <a:ext cx="456840" cy="290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1853EE-B2DD-4F06-B949-DF4908F4FB2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63114" y="2769508"/>
                  <a:ext cx="492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31061-F558-40F3-8D8D-27782BA61F59}"/>
                    </a:ext>
                  </a:extLst>
                </p14:cNvPr>
                <p14:cNvContentPartPr/>
                <p14:nvPr/>
              </p14:nvContentPartPr>
              <p14:xfrm>
                <a:off x="2259554" y="2885428"/>
                <a:ext cx="342000" cy="16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31061-F558-40F3-8D8D-27782BA61F5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41914" y="2867788"/>
                  <a:ext cx="377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D5B2B2-6F5A-4D10-89BD-53085286623A}"/>
                    </a:ext>
                  </a:extLst>
                </p14:cNvPr>
                <p14:cNvContentPartPr/>
                <p14:nvPr/>
              </p14:nvContentPartPr>
              <p14:xfrm>
                <a:off x="2882354" y="2660068"/>
                <a:ext cx="877680" cy="76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D5B2B2-6F5A-4D10-89BD-53085286623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864354" y="2642068"/>
                  <a:ext cx="91332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A6D3C5-B876-4549-B1FF-30A0A438F76D}"/>
                    </a:ext>
                  </a:extLst>
                </p14:cNvPr>
                <p14:cNvContentPartPr/>
                <p14:nvPr/>
              </p14:nvContentPartPr>
              <p14:xfrm>
                <a:off x="3819074" y="2940868"/>
                <a:ext cx="327600" cy="25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A6D3C5-B876-4549-B1FF-30A0A438F76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01434" y="2922868"/>
                  <a:ext cx="363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DB10233-7F00-4332-A4AE-103CA50A01E0}"/>
                    </a:ext>
                  </a:extLst>
                </p14:cNvPr>
                <p14:cNvContentPartPr/>
                <p14:nvPr/>
              </p14:nvContentPartPr>
              <p14:xfrm>
                <a:off x="4139474" y="2858428"/>
                <a:ext cx="117720" cy="184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DB10233-7F00-4332-A4AE-103CA50A01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121474" y="2840428"/>
                  <a:ext cx="153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CDE705-A2DB-4427-8324-90F8D834FBB7}"/>
                    </a:ext>
                  </a:extLst>
                </p14:cNvPr>
                <p14:cNvContentPartPr/>
                <p14:nvPr/>
              </p14:nvContentPartPr>
              <p14:xfrm>
                <a:off x="4436834" y="2810188"/>
                <a:ext cx="25200" cy="224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CDE705-A2DB-4427-8324-90F8D834FBB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18834" y="2792548"/>
                  <a:ext cx="60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5D8372-84FE-4687-9C53-ABE12BAAEB58}"/>
                    </a:ext>
                  </a:extLst>
                </p14:cNvPr>
                <p14:cNvContentPartPr/>
                <p14:nvPr/>
              </p14:nvContentPartPr>
              <p14:xfrm>
                <a:off x="4513874" y="2820628"/>
                <a:ext cx="193680" cy="206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5D8372-84FE-4687-9C53-ABE12BAAEB5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96234" y="2802988"/>
                  <a:ext cx="229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186265-B1BF-48FA-B094-4A7B11C8D9E3}"/>
                    </a:ext>
                  </a:extLst>
                </p14:cNvPr>
                <p14:cNvContentPartPr/>
                <p14:nvPr/>
              </p14:nvContentPartPr>
              <p14:xfrm>
                <a:off x="4769834" y="2830708"/>
                <a:ext cx="198000" cy="201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186265-B1BF-48FA-B094-4A7B11C8D9E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52194" y="2812708"/>
                  <a:ext cx="233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6F8E81C-E911-4A7F-AD4A-3F6EFA40F235}"/>
                    </a:ext>
                  </a:extLst>
                </p14:cNvPr>
                <p14:cNvContentPartPr/>
                <p14:nvPr/>
              </p14:nvContentPartPr>
              <p14:xfrm>
                <a:off x="5074754" y="2738548"/>
                <a:ext cx="144000" cy="134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6F8E81C-E911-4A7F-AD4A-3F6EFA40F2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56754" y="2720908"/>
                  <a:ext cx="179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18C489-05A6-409A-A0BD-E9A09AC0EE8E}"/>
                    </a:ext>
                  </a:extLst>
                </p14:cNvPr>
                <p14:cNvContentPartPr/>
                <p14:nvPr/>
              </p14:nvContentPartPr>
              <p14:xfrm>
                <a:off x="5225594" y="2754388"/>
                <a:ext cx="129240" cy="31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18C489-05A6-409A-A0BD-E9A09AC0EE8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07594" y="2736388"/>
                  <a:ext cx="164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40DF70-5789-456A-BC22-F3EF1D1EBDDB}"/>
                    </a:ext>
                  </a:extLst>
                </p14:cNvPr>
                <p14:cNvContentPartPr/>
                <p14:nvPr/>
              </p14:nvContentPartPr>
              <p14:xfrm>
                <a:off x="5382194" y="2935828"/>
                <a:ext cx="165960" cy="138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40DF70-5789-456A-BC22-F3EF1D1EBDD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64194" y="2918188"/>
                  <a:ext cx="2016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D01D1E1-D32D-4F4E-976B-C4E1F119B36F}"/>
              </a:ext>
            </a:extLst>
          </p:cNvPr>
          <p:cNvGrpSpPr/>
          <p:nvPr/>
        </p:nvGrpSpPr>
        <p:grpSpPr>
          <a:xfrm>
            <a:off x="1462514" y="3550708"/>
            <a:ext cx="4588920" cy="1204200"/>
            <a:chOff x="1462514" y="3550708"/>
            <a:chExt cx="4588920" cy="12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2626249-88A5-4F1E-8F12-EEDC6CE78B3A}"/>
                    </a:ext>
                  </a:extLst>
                </p14:cNvPr>
                <p14:cNvContentPartPr/>
                <p14:nvPr/>
              </p14:nvContentPartPr>
              <p14:xfrm>
                <a:off x="1462514" y="3550708"/>
                <a:ext cx="62640" cy="389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2626249-88A5-4F1E-8F12-EEDC6CE78B3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444874" y="3533068"/>
                  <a:ext cx="982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42DF08B-E2EF-4E51-A860-92F0CADBA0D2}"/>
                    </a:ext>
                  </a:extLst>
                </p14:cNvPr>
                <p14:cNvContentPartPr/>
                <p14:nvPr/>
              </p14:nvContentPartPr>
              <p14:xfrm>
                <a:off x="1624514" y="3599308"/>
                <a:ext cx="173520" cy="148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42DF08B-E2EF-4E51-A860-92F0CADBA0D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06514" y="3581668"/>
                  <a:ext cx="209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3492B51-8C51-4CEF-9A04-76D6D82E0A6B}"/>
                    </a:ext>
                  </a:extLst>
                </p14:cNvPr>
                <p14:cNvContentPartPr/>
                <p14:nvPr/>
              </p14:nvContentPartPr>
              <p14:xfrm>
                <a:off x="1677074" y="3772108"/>
                <a:ext cx="163440" cy="183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3492B51-8C51-4CEF-9A04-76D6D82E0A6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59074" y="3754108"/>
                  <a:ext cx="199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A4BA0E-24AD-4E94-9ADF-EF22905F9188}"/>
                    </a:ext>
                  </a:extLst>
                </p14:cNvPr>
                <p14:cNvContentPartPr/>
                <p14:nvPr/>
              </p14:nvContentPartPr>
              <p14:xfrm>
                <a:off x="1946354" y="3917188"/>
                <a:ext cx="8280" cy="9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A4BA0E-24AD-4E94-9ADF-EF22905F918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28714" y="3899188"/>
                  <a:ext cx="43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7E7BB3-69A3-43DE-9CB4-C9AF32E46D23}"/>
                    </a:ext>
                  </a:extLst>
                </p14:cNvPr>
                <p14:cNvContentPartPr/>
                <p14:nvPr/>
              </p14:nvContentPartPr>
              <p14:xfrm>
                <a:off x="2015114" y="3670588"/>
                <a:ext cx="203760" cy="259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7E7BB3-69A3-43DE-9CB4-C9AF32E46D2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97474" y="3652588"/>
                  <a:ext cx="239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F8602B-956A-49E8-8851-D5FDF1756013}"/>
                    </a:ext>
                  </a:extLst>
                </p14:cNvPr>
                <p14:cNvContentPartPr/>
                <p14:nvPr/>
              </p14:nvContentPartPr>
              <p14:xfrm>
                <a:off x="2272154" y="3606148"/>
                <a:ext cx="300960" cy="30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F8602B-956A-49E8-8851-D5FDF175601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254154" y="3588508"/>
                  <a:ext cx="336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0B2A39-AC01-45D5-B46F-99716A6A4757}"/>
                    </a:ext>
                  </a:extLst>
                </p14:cNvPr>
                <p14:cNvContentPartPr/>
                <p14:nvPr/>
              </p14:nvContentPartPr>
              <p14:xfrm>
                <a:off x="2603714" y="3756988"/>
                <a:ext cx="322920" cy="55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0B2A39-AC01-45D5-B46F-99716A6A47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85714" y="3739348"/>
                  <a:ext cx="3585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6FBE81A-906D-4965-987E-5F179C864668}"/>
                    </a:ext>
                  </a:extLst>
                </p14:cNvPr>
                <p14:cNvContentPartPr/>
                <p14:nvPr/>
              </p14:nvContentPartPr>
              <p14:xfrm>
                <a:off x="3205274" y="3794788"/>
                <a:ext cx="28584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6FBE81A-906D-4965-987E-5F179C86466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87274" y="3776788"/>
                  <a:ext cx="321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F8A6B76-31AA-4388-8F72-284F916FD363}"/>
                    </a:ext>
                  </a:extLst>
                </p14:cNvPr>
                <p14:cNvContentPartPr/>
                <p14:nvPr/>
              </p14:nvContentPartPr>
              <p14:xfrm>
                <a:off x="3765794" y="3668068"/>
                <a:ext cx="42120" cy="223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F8A6B76-31AA-4388-8F72-284F916FD36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747794" y="3650428"/>
                  <a:ext cx="77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569BB9-5ACE-4503-86C4-CAE4422FF41F}"/>
                    </a:ext>
                  </a:extLst>
                </p14:cNvPr>
                <p14:cNvContentPartPr/>
                <p14:nvPr/>
              </p14:nvContentPartPr>
              <p14:xfrm>
                <a:off x="3914114" y="3700828"/>
                <a:ext cx="255600" cy="245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569BB9-5ACE-4503-86C4-CAE4422FF41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896474" y="3683188"/>
                  <a:ext cx="291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F384FE-4A8A-4A5C-8814-40E04CCEEB16}"/>
                    </a:ext>
                  </a:extLst>
                </p14:cNvPr>
                <p14:cNvContentPartPr/>
                <p14:nvPr/>
              </p14:nvContentPartPr>
              <p14:xfrm>
                <a:off x="4228394" y="3692188"/>
                <a:ext cx="176040" cy="224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F384FE-4A8A-4A5C-8814-40E04CCEEB1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10754" y="3674548"/>
                  <a:ext cx="211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CE2273B-D4C0-4DB0-A39E-2231CBD3AB16}"/>
                    </a:ext>
                  </a:extLst>
                </p14:cNvPr>
                <p14:cNvContentPartPr/>
                <p14:nvPr/>
              </p14:nvContentPartPr>
              <p14:xfrm>
                <a:off x="4415234" y="3573748"/>
                <a:ext cx="132840" cy="144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CE2273B-D4C0-4DB0-A39E-2231CBD3AB1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97234" y="3555748"/>
                  <a:ext cx="168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84FA396-7934-4F1F-80D7-6518DED1D4B4}"/>
                    </a:ext>
                  </a:extLst>
                </p14:cNvPr>
                <p14:cNvContentPartPr/>
                <p14:nvPr/>
              </p14:nvContentPartPr>
              <p14:xfrm>
                <a:off x="4651034" y="3620188"/>
                <a:ext cx="95400" cy="277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84FA396-7934-4F1F-80D7-6518DED1D4B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33034" y="3602188"/>
                  <a:ext cx="131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C70A01-9D40-4CEF-99DE-899FE55145ED}"/>
                    </a:ext>
                  </a:extLst>
                </p14:cNvPr>
                <p14:cNvContentPartPr/>
                <p14:nvPr/>
              </p14:nvContentPartPr>
              <p14:xfrm>
                <a:off x="4795034" y="3780028"/>
                <a:ext cx="176400" cy="155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C70A01-9D40-4CEF-99DE-899FE55145E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77034" y="3762388"/>
                  <a:ext cx="212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B67639-BA7F-4918-9DF2-BE2A33B53F12}"/>
                    </a:ext>
                  </a:extLst>
                </p14:cNvPr>
                <p14:cNvContentPartPr/>
                <p14:nvPr/>
              </p14:nvContentPartPr>
              <p14:xfrm>
                <a:off x="3271154" y="4295548"/>
                <a:ext cx="181080" cy="12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B67639-BA7F-4918-9DF2-BE2A33B53F1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53154" y="4277908"/>
                  <a:ext cx="216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CCF11D-D77C-4389-AC59-8911B31820A3}"/>
                    </a:ext>
                  </a:extLst>
                </p14:cNvPr>
                <p14:cNvContentPartPr/>
                <p14:nvPr/>
              </p14:nvContentPartPr>
              <p14:xfrm>
                <a:off x="1596074" y="4219228"/>
                <a:ext cx="185040" cy="311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5CCF11D-D77C-4389-AC59-8911B31820A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78434" y="4201588"/>
                  <a:ext cx="2206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5F590E-F0BB-4560-AEE9-D62EA6BEE0ED}"/>
                    </a:ext>
                  </a:extLst>
                </p14:cNvPr>
                <p14:cNvContentPartPr/>
                <p14:nvPr/>
              </p14:nvContentPartPr>
              <p14:xfrm>
                <a:off x="1837994" y="4511548"/>
                <a:ext cx="39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5F590E-F0BB-4560-AEE9-D62EA6BEE0E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819994" y="4493908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35DF45-B035-4416-9627-759D9DDD8554}"/>
                    </a:ext>
                  </a:extLst>
                </p14:cNvPr>
                <p14:cNvContentPartPr/>
                <p14:nvPr/>
              </p14:nvContentPartPr>
              <p14:xfrm>
                <a:off x="1902074" y="4299508"/>
                <a:ext cx="197280" cy="234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35DF45-B035-4416-9627-759D9DDD855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84074" y="4281508"/>
                  <a:ext cx="232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CE58A8-5BC0-442E-98C0-E056BBE245FF}"/>
                    </a:ext>
                  </a:extLst>
                </p14:cNvPr>
                <p14:cNvContentPartPr/>
                <p14:nvPr/>
              </p14:nvContentPartPr>
              <p14:xfrm>
                <a:off x="2122754" y="4238308"/>
                <a:ext cx="266400" cy="258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CE58A8-5BC0-442E-98C0-E056BBE245F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04754" y="4220668"/>
                  <a:ext cx="30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F6B4AD-6BD0-4EE6-880E-B984CFFD3EAE}"/>
                    </a:ext>
                  </a:extLst>
                </p14:cNvPr>
                <p14:cNvContentPartPr/>
                <p14:nvPr/>
              </p14:nvContentPartPr>
              <p14:xfrm>
                <a:off x="2380874" y="4314988"/>
                <a:ext cx="240120" cy="326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F6B4AD-6BD0-4EE6-880E-B984CFFD3EA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363234" y="4296988"/>
                  <a:ext cx="275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227A3C-0C8B-4B1D-84AA-C2CACF901983}"/>
                    </a:ext>
                  </a:extLst>
                </p14:cNvPr>
                <p14:cNvContentPartPr/>
                <p14:nvPr/>
              </p14:nvContentPartPr>
              <p14:xfrm>
                <a:off x="3800354" y="4267468"/>
                <a:ext cx="245880" cy="235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227A3C-0C8B-4B1D-84AA-C2CACF90198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82714" y="4249828"/>
                  <a:ext cx="281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A51F6C-4E9B-4816-9C63-451B07B5EF52}"/>
                    </a:ext>
                  </a:extLst>
                </p14:cNvPr>
                <p14:cNvContentPartPr/>
                <p14:nvPr/>
              </p14:nvContentPartPr>
              <p14:xfrm>
                <a:off x="3836354" y="4275748"/>
                <a:ext cx="218880" cy="253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9A51F6C-4E9B-4816-9C63-451B07B5EF5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818354" y="4257748"/>
                  <a:ext cx="254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47DBB5D-A77A-4172-8F03-634C70393966}"/>
                    </a:ext>
                  </a:extLst>
                </p14:cNvPr>
                <p14:cNvContentPartPr/>
                <p14:nvPr/>
              </p14:nvContentPartPr>
              <p14:xfrm>
                <a:off x="4228394" y="4329028"/>
                <a:ext cx="135720" cy="12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47DBB5D-A77A-4172-8F03-634C703939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10394" y="4311388"/>
                  <a:ext cx="171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1B725BD-DC33-4952-9536-C9BC4C7FDC37}"/>
                    </a:ext>
                  </a:extLst>
                </p14:cNvPr>
                <p14:cNvContentPartPr/>
                <p14:nvPr/>
              </p14:nvContentPartPr>
              <p14:xfrm>
                <a:off x="4244234" y="4461148"/>
                <a:ext cx="177480" cy="12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1B725BD-DC33-4952-9536-C9BC4C7FDC3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26594" y="4443508"/>
                  <a:ext cx="213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933F029-2869-4B93-BBE8-E5AAA98A9ABE}"/>
                    </a:ext>
                  </a:extLst>
                </p14:cNvPr>
                <p14:cNvContentPartPr/>
                <p14:nvPr/>
              </p14:nvContentPartPr>
              <p14:xfrm>
                <a:off x="4703234" y="4179988"/>
                <a:ext cx="68040" cy="29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933F029-2869-4B93-BBE8-E5AAA98A9AB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85594" y="4161988"/>
                  <a:ext cx="103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3B3D742-B54D-4EA6-8C5B-42636ED45B10}"/>
                    </a:ext>
                  </a:extLst>
                </p14:cNvPr>
                <p14:cNvContentPartPr/>
                <p14:nvPr/>
              </p14:nvContentPartPr>
              <p14:xfrm>
                <a:off x="4851194" y="4169188"/>
                <a:ext cx="71640" cy="257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3B3D742-B54D-4EA6-8C5B-42636ED45B1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33194" y="4151548"/>
                  <a:ext cx="107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3624A04-4601-4958-B1EE-75D15A911BF9}"/>
                    </a:ext>
                  </a:extLst>
                </p14:cNvPr>
                <p14:cNvContentPartPr/>
                <p14:nvPr/>
              </p14:nvContentPartPr>
              <p14:xfrm>
                <a:off x="5040554" y="4388428"/>
                <a:ext cx="1440" cy="13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3624A04-4601-4958-B1EE-75D15A911BF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22554" y="4370428"/>
                  <a:ext cx="37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4B41448-6F1C-40FF-8212-B22593C739C1}"/>
                    </a:ext>
                  </a:extLst>
                </p14:cNvPr>
                <p14:cNvContentPartPr/>
                <p14:nvPr/>
              </p14:nvContentPartPr>
              <p14:xfrm>
                <a:off x="5131274" y="4170988"/>
                <a:ext cx="205920" cy="200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4B41448-6F1C-40FF-8212-B22593C739C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113274" y="4152988"/>
                  <a:ext cx="241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5BEA033-E8F3-48EB-A3BF-FC402CA16BBD}"/>
                    </a:ext>
                  </a:extLst>
                </p14:cNvPr>
                <p14:cNvContentPartPr/>
                <p14:nvPr/>
              </p14:nvContentPartPr>
              <p14:xfrm>
                <a:off x="5386514" y="4084588"/>
                <a:ext cx="14904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5BEA033-E8F3-48EB-A3BF-FC402CA16BB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368874" y="4066948"/>
                  <a:ext cx="184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10A216-334D-4A26-91CB-245DA5B52BDF}"/>
                    </a:ext>
                  </a:extLst>
                </p14:cNvPr>
                <p14:cNvContentPartPr/>
                <p14:nvPr/>
              </p14:nvContentPartPr>
              <p14:xfrm>
                <a:off x="5524394" y="4077028"/>
                <a:ext cx="145440" cy="318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10A216-334D-4A26-91CB-245DA5B52BD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06754" y="4059388"/>
                  <a:ext cx="1810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00D1A24-0C70-4315-A4B2-0BDDB29FB4BB}"/>
                    </a:ext>
                  </a:extLst>
                </p14:cNvPr>
                <p14:cNvContentPartPr/>
                <p14:nvPr/>
              </p14:nvContentPartPr>
              <p14:xfrm>
                <a:off x="5658674" y="4277908"/>
                <a:ext cx="185400" cy="142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00D1A24-0C70-4315-A4B2-0BDDB29FB4B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41034" y="4260268"/>
                  <a:ext cx="221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64C099E-DBED-469E-AE39-FD701A6FC26F}"/>
                    </a:ext>
                  </a:extLst>
                </p14:cNvPr>
                <p14:cNvContentPartPr/>
                <p14:nvPr/>
              </p14:nvContentPartPr>
              <p14:xfrm>
                <a:off x="3688394" y="4088188"/>
                <a:ext cx="2363040" cy="666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64C099E-DBED-469E-AE39-FD701A6FC26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670754" y="4070548"/>
                  <a:ext cx="239868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FEB12FE-6BA2-4AC7-8A91-7ECFE979EF87}"/>
                    </a:ext>
                  </a:extLst>
                </p14:cNvPr>
                <p14:cNvContentPartPr/>
                <p14:nvPr/>
              </p14:nvContentPartPr>
              <p14:xfrm>
                <a:off x="5907794" y="4017268"/>
                <a:ext cx="62280" cy="516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FEB12FE-6BA2-4AC7-8A91-7ECFE979EF8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90154" y="3999268"/>
                  <a:ext cx="979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91B269F-5AF0-484D-88DA-00F456F061DC}"/>
                    </a:ext>
                  </a:extLst>
                </p14:cNvPr>
                <p14:cNvContentPartPr/>
                <p14:nvPr/>
              </p14:nvContentPartPr>
              <p14:xfrm>
                <a:off x="3898994" y="3954628"/>
                <a:ext cx="2027520" cy="177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91B269F-5AF0-484D-88DA-00F456F061D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881354" y="3936988"/>
                  <a:ext cx="206316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8E21594-6500-4B53-BF01-0CE06F30A7B0}"/>
              </a:ext>
            </a:extLst>
          </p:cNvPr>
          <p:cNvGrpSpPr/>
          <p:nvPr/>
        </p:nvGrpSpPr>
        <p:grpSpPr>
          <a:xfrm>
            <a:off x="106034" y="3642508"/>
            <a:ext cx="758160" cy="274320"/>
            <a:chOff x="106034" y="3642508"/>
            <a:chExt cx="7581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96D3C3-9C98-438B-884F-89CAE20FC4B6}"/>
                    </a:ext>
                  </a:extLst>
                </p14:cNvPr>
                <p14:cNvContentPartPr/>
                <p14:nvPr/>
              </p14:nvContentPartPr>
              <p14:xfrm>
                <a:off x="161834" y="3718468"/>
                <a:ext cx="24480" cy="173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96D3C3-9C98-438B-884F-89CAE20FC4B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4194" y="3700828"/>
                  <a:ext cx="60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7BCFB3-8702-4875-BD1C-134A1C9AD6B0}"/>
                    </a:ext>
                  </a:extLst>
                </p14:cNvPr>
                <p14:cNvContentPartPr/>
                <p14:nvPr/>
              </p14:nvContentPartPr>
              <p14:xfrm>
                <a:off x="106034" y="3671668"/>
                <a:ext cx="140760" cy="201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7BCFB3-8702-4875-BD1C-134A1C9AD6B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034" y="3653668"/>
                  <a:ext cx="176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6295BD-453F-4DD6-9010-82727685A41D}"/>
                    </a:ext>
                  </a:extLst>
                </p14:cNvPr>
                <p14:cNvContentPartPr/>
                <p14:nvPr/>
              </p14:nvContentPartPr>
              <p14:xfrm>
                <a:off x="261554" y="3812068"/>
                <a:ext cx="72720" cy="88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6295BD-453F-4DD6-9010-82727685A41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3554" y="3794068"/>
                  <a:ext cx="108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E29FA80-4D55-4A77-87B8-FB326E94441B}"/>
                    </a:ext>
                  </a:extLst>
                </p14:cNvPr>
                <p14:cNvContentPartPr/>
                <p14:nvPr/>
              </p14:nvContentPartPr>
              <p14:xfrm>
                <a:off x="370994" y="3789748"/>
                <a:ext cx="278640" cy="127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E29FA80-4D55-4A77-87B8-FB326E94441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2994" y="3771748"/>
                  <a:ext cx="314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4C3F56A-BA07-4FEE-8BDC-FC068F0F9450}"/>
                    </a:ext>
                  </a:extLst>
                </p14:cNvPr>
                <p14:cNvContentPartPr/>
                <p14:nvPr/>
              </p14:nvContentPartPr>
              <p14:xfrm>
                <a:off x="688514" y="3642508"/>
                <a:ext cx="47520" cy="251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4C3F56A-BA07-4FEE-8BDC-FC068F0F945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70874" y="3624868"/>
                  <a:ext cx="83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BEFFBED-329D-4886-ADB0-E8752F577DDD}"/>
                    </a:ext>
                  </a:extLst>
                </p14:cNvPr>
                <p14:cNvContentPartPr/>
                <p14:nvPr/>
              </p14:nvContentPartPr>
              <p14:xfrm>
                <a:off x="716234" y="3672028"/>
                <a:ext cx="147960" cy="23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BEFFBED-329D-4886-ADB0-E8752F577DD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98234" y="3654388"/>
                  <a:ext cx="1836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D4C4200-FB23-4255-B178-EACA81333B80}"/>
              </a:ext>
            </a:extLst>
          </p:cNvPr>
          <p:cNvGrpSpPr/>
          <p:nvPr/>
        </p:nvGrpSpPr>
        <p:grpSpPr>
          <a:xfrm>
            <a:off x="74714" y="4991788"/>
            <a:ext cx="937800" cy="291600"/>
            <a:chOff x="74714" y="4991788"/>
            <a:chExt cx="9378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AB0EF0F-853E-44DA-A784-DD68D0DD270B}"/>
                    </a:ext>
                  </a:extLst>
                </p14:cNvPr>
                <p14:cNvContentPartPr/>
                <p14:nvPr/>
              </p14:nvContentPartPr>
              <p14:xfrm>
                <a:off x="113954" y="5091868"/>
                <a:ext cx="57240" cy="191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AB0EF0F-853E-44DA-A784-DD68D0DD270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954" y="5073868"/>
                  <a:ext cx="92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F42C408-1EA9-4696-9390-B836DF36811E}"/>
                    </a:ext>
                  </a:extLst>
                </p14:cNvPr>
                <p14:cNvContentPartPr/>
                <p14:nvPr/>
              </p14:nvContentPartPr>
              <p14:xfrm>
                <a:off x="74714" y="5002588"/>
                <a:ext cx="190800" cy="213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F42C408-1EA9-4696-9390-B836DF36811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074" y="4984588"/>
                  <a:ext cx="226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290F71A-8B2E-40D7-B413-606983D12DC9}"/>
                    </a:ext>
                  </a:extLst>
                </p14:cNvPr>
                <p14:cNvContentPartPr/>
                <p14:nvPr/>
              </p14:nvContentPartPr>
              <p14:xfrm>
                <a:off x="305834" y="5118868"/>
                <a:ext cx="184680" cy="141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290F71A-8B2E-40D7-B413-606983D12DC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88194" y="5101228"/>
                  <a:ext cx="220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1E1E2F0-A329-44F8-9B0C-B40A8721432E}"/>
                    </a:ext>
                  </a:extLst>
                </p14:cNvPr>
                <p14:cNvContentPartPr/>
                <p14:nvPr/>
              </p14:nvContentPartPr>
              <p14:xfrm>
                <a:off x="496274" y="5120668"/>
                <a:ext cx="146160" cy="136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1E1E2F0-A329-44F8-9B0C-B40A8721432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78634" y="5102668"/>
                  <a:ext cx="181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216EA1B-3E7B-4912-A35B-F425E5F85A53}"/>
                    </a:ext>
                  </a:extLst>
                </p14:cNvPr>
                <p14:cNvContentPartPr/>
                <p14:nvPr/>
              </p14:nvContentPartPr>
              <p14:xfrm>
                <a:off x="639554" y="5129308"/>
                <a:ext cx="140040" cy="110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216EA1B-3E7B-4912-A35B-F425E5F85A5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21914" y="5111668"/>
                  <a:ext cx="17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B8B36A4-3499-4A88-B17D-521816D76E47}"/>
                    </a:ext>
                  </a:extLst>
                </p14:cNvPr>
                <p14:cNvContentPartPr/>
                <p14:nvPr/>
              </p14:nvContentPartPr>
              <p14:xfrm>
                <a:off x="802274" y="4991788"/>
                <a:ext cx="210240" cy="21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B8B36A4-3499-4A88-B17D-521816D76E4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84634" y="4973788"/>
                  <a:ext cx="24588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0A780B4-F233-4CAC-9AA8-153F13790CFB}"/>
                  </a:ext>
                </a:extLst>
              </p14:cNvPr>
              <p14:cNvContentPartPr/>
              <p14:nvPr/>
            </p14:nvContentPartPr>
            <p14:xfrm>
              <a:off x="3654914" y="5281588"/>
              <a:ext cx="2218680" cy="888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0A780B4-F233-4CAC-9AA8-153F13790CF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636914" y="5263588"/>
                <a:ext cx="225432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38A3990-FFE9-4BAF-9582-B47A194DEB12}"/>
                  </a:ext>
                </a:extLst>
              </p14:cNvPr>
              <p14:cNvContentPartPr/>
              <p14:nvPr/>
            </p14:nvContentPartPr>
            <p14:xfrm>
              <a:off x="3498674" y="5457628"/>
              <a:ext cx="2158560" cy="1749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38A3990-FFE9-4BAF-9582-B47A194DEB1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481034" y="5439628"/>
                <a:ext cx="21942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F257303-A0C0-4209-8B38-9145B3126779}"/>
                  </a:ext>
                </a:extLst>
              </p14:cNvPr>
              <p14:cNvContentPartPr/>
              <p14:nvPr/>
            </p14:nvContentPartPr>
            <p14:xfrm>
              <a:off x="6685394" y="3804508"/>
              <a:ext cx="66960" cy="270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F257303-A0C0-4209-8B38-9145B312677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667754" y="3786868"/>
                <a:ext cx="1026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7756F1C-7375-4D40-9282-82BC76284DE7}"/>
                  </a:ext>
                </a:extLst>
              </p14:cNvPr>
              <p14:cNvContentPartPr/>
              <p14:nvPr/>
            </p14:nvContentPartPr>
            <p14:xfrm>
              <a:off x="6828674" y="3754108"/>
              <a:ext cx="82080" cy="267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7756F1C-7375-4D40-9282-82BC76284DE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810674" y="3736468"/>
                <a:ext cx="1177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EC1232B-520A-481A-9FF9-611437307620}"/>
                  </a:ext>
                </a:extLst>
              </p14:cNvPr>
              <p14:cNvContentPartPr/>
              <p14:nvPr/>
            </p14:nvContentPartPr>
            <p14:xfrm>
              <a:off x="6974474" y="3984148"/>
              <a:ext cx="13680" cy="14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EC1232B-520A-481A-9FF9-61143730762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956834" y="3966508"/>
                <a:ext cx="49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0C1D229-67B1-4807-9C8B-5961CBA74595}"/>
                  </a:ext>
                </a:extLst>
              </p14:cNvPr>
              <p14:cNvContentPartPr/>
              <p14:nvPr/>
            </p14:nvContentPartPr>
            <p14:xfrm>
              <a:off x="7079594" y="3764908"/>
              <a:ext cx="183600" cy="2070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0C1D229-67B1-4807-9C8B-5961CBA74595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061594" y="3746908"/>
                <a:ext cx="219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A1E946-6BFC-4A41-8D52-F05997D35051}"/>
                  </a:ext>
                </a:extLst>
              </p14:cNvPr>
              <p14:cNvContentPartPr/>
              <p14:nvPr/>
            </p14:nvContentPartPr>
            <p14:xfrm>
              <a:off x="7357874" y="3681388"/>
              <a:ext cx="163080" cy="119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A1E946-6BFC-4A41-8D52-F05997D3505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340234" y="3663748"/>
                <a:ext cx="1987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0C01672-DB9A-47EE-9F87-A3473DFEF7F1}"/>
                  </a:ext>
                </a:extLst>
              </p14:cNvPr>
              <p14:cNvContentPartPr/>
              <p14:nvPr/>
            </p14:nvContentPartPr>
            <p14:xfrm>
              <a:off x="7535714" y="3675268"/>
              <a:ext cx="117000" cy="328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0C01672-DB9A-47EE-9F87-A3473DFEF7F1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518074" y="3657628"/>
                <a:ext cx="152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D5C051D-C14A-496A-A6F0-06EE2BAA3439}"/>
                  </a:ext>
                </a:extLst>
              </p14:cNvPr>
              <p14:cNvContentPartPr/>
              <p14:nvPr/>
            </p14:nvContentPartPr>
            <p14:xfrm>
              <a:off x="7630034" y="3912148"/>
              <a:ext cx="154440" cy="92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D5C051D-C14A-496A-A6F0-06EE2BAA343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612394" y="3894508"/>
                <a:ext cx="1900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482ACB8-A74B-4696-A9BD-688394D952B7}"/>
                  </a:ext>
                </a:extLst>
              </p14:cNvPr>
              <p14:cNvContentPartPr/>
              <p14:nvPr/>
            </p14:nvContentPartPr>
            <p14:xfrm>
              <a:off x="8067794" y="3825028"/>
              <a:ext cx="111600" cy="185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482ACB8-A74B-4696-A9BD-688394D952B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050154" y="3807028"/>
                <a:ext cx="1472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F7D535C-6A18-4154-9947-595CD31FC870}"/>
                  </a:ext>
                </a:extLst>
              </p14:cNvPr>
              <p14:cNvContentPartPr/>
              <p14:nvPr/>
            </p14:nvContentPartPr>
            <p14:xfrm>
              <a:off x="8324114" y="3818548"/>
              <a:ext cx="168480" cy="178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F7D535C-6A18-4154-9947-595CD31FC870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306114" y="3800908"/>
                <a:ext cx="2041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CE7F146-26E9-49E4-AF50-A828DDC76A92}"/>
                  </a:ext>
                </a:extLst>
              </p14:cNvPr>
              <p14:cNvContentPartPr/>
              <p14:nvPr/>
            </p14:nvContentPartPr>
            <p14:xfrm>
              <a:off x="8569634" y="3765268"/>
              <a:ext cx="731520" cy="203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CE7F146-26E9-49E4-AF50-A828DDC76A92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551634" y="3747268"/>
                <a:ext cx="767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37A5916-7D81-40A9-A2B5-D4EF10BCEF18}"/>
                  </a:ext>
                </a:extLst>
              </p14:cNvPr>
              <p14:cNvContentPartPr/>
              <p14:nvPr/>
            </p14:nvContentPartPr>
            <p14:xfrm>
              <a:off x="9307634" y="3800548"/>
              <a:ext cx="213480" cy="1422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37A5916-7D81-40A9-A2B5-D4EF10BCEF1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289634" y="3782548"/>
                <a:ext cx="249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031DE1A-E8EA-4336-B9A6-CFD6F86316E3}"/>
                  </a:ext>
                </a:extLst>
              </p14:cNvPr>
              <p14:cNvContentPartPr/>
              <p14:nvPr/>
            </p14:nvContentPartPr>
            <p14:xfrm>
              <a:off x="9665834" y="3624508"/>
              <a:ext cx="386280" cy="315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031DE1A-E8EA-4336-B9A6-CFD6F86316E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647834" y="3606508"/>
                <a:ext cx="4219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60AC5B9-2A9E-4592-B3A8-5AFBD0195207}"/>
                  </a:ext>
                </a:extLst>
              </p14:cNvPr>
              <p14:cNvContentPartPr/>
              <p14:nvPr/>
            </p14:nvContentPartPr>
            <p14:xfrm>
              <a:off x="10263434" y="3515428"/>
              <a:ext cx="40320" cy="441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60AC5B9-2A9E-4592-B3A8-5AFBD0195207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245434" y="3497428"/>
                <a:ext cx="759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38C8EB8-61D5-4AD7-B689-130505C563C3}"/>
                  </a:ext>
                </a:extLst>
              </p14:cNvPr>
              <p14:cNvContentPartPr/>
              <p14:nvPr/>
            </p14:nvContentPartPr>
            <p14:xfrm>
              <a:off x="10185314" y="3692908"/>
              <a:ext cx="383400" cy="94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38C8EB8-61D5-4AD7-B689-130505C563C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167314" y="3675268"/>
                <a:ext cx="4190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1961BCE-932B-4C1F-91DD-E8549566FC3D}"/>
                  </a:ext>
                </a:extLst>
              </p14:cNvPr>
              <p14:cNvContentPartPr/>
              <p14:nvPr/>
            </p14:nvContentPartPr>
            <p14:xfrm>
              <a:off x="10445954" y="3455308"/>
              <a:ext cx="69840" cy="4964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1961BCE-932B-4C1F-91DD-E8549566FC3D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427954" y="3437668"/>
                <a:ext cx="1054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53A8088-D1BD-4CC8-B96C-578DD83655FA}"/>
                  </a:ext>
                </a:extLst>
              </p14:cNvPr>
              <p14:cNvContentPartPr/>
              <p14:nvPr/>
            </p14:nvContentPartPr>
            <p14:xfrm>
              <a:off x="9069674" y="5526028"/>
              <a:ext cx="389880" cy="180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53A8088-D1BD-4CC8-B96C-578DD83655F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9051674" y="5508028"/>
                <a:ext cx="42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250A19A-72C2-44F4-9B3D-A9E3A8FAFC8F}"/>
                  </a:ext>
                </a:extLst>
              </p14:cNvPr>
              <p14:cNvContentPartPr/>
              <p14:nvPr/>
            </p14:nvContentPartPr>
            <p14:xfrm>
              <a:off x="9483314" y="5513788"/>
              <a:ext cx="179280" cy="1515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250A19A-72C2-44F4-9B3D-A9E3A8FAFC8F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465314" y="5496148"/>
                <a:ext cx="2149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7FFBE6D-8131-4EF1-98E8-4E61E338B6F9}"/>
                  </a:ext>
                </a:extLst>
              </p14:cNvPr>
              <p14:cNvContentPartPr/>
              <p14:nvPr/>
            </p14:nvContentPartPr>
            <p14:xfrm>
              <a:off x="9695714" y="5472028"/>
              <a:ext cx="140040" cy="1645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7FFBE6D-8131-4EF1-98E8-4E61E338B6F9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678074" y="5454028"/>
                <a:ext cx="1756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6CED1A9-9423-4937-AFA9-66CB6870E4BF}"/>
                  </a:ext>
                </a:extLst>
              </p14:cNvPr>
              <p14:cNvContentPartPr/>
              <p14:nvPr/>
            </p14:nvContentPartPr>
            <p14:xfrm>
              <a:off x="9859154" y="5501908"/>
              <a:ext cx="126720" cy="1530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6CED1A9-9423-4937-AFA9-66CB6870E4B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9841514" y="5484268"/>
                <a:ext cx="162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422FDE6-BB14-4ABA-90BE-0BECFECB6DCE}"/>
                  </a:ext>
                </a:extLst>
              </p14:cNvPr>
              <p14:cNvContentPartPr/>
              <p14:nvPr/>
            </p14:nvContentPartPr>
            <p14:xfrm>
              <a:off x="10088834" y="5364748"/>
              <a:ext cx="297720" cy="2970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422FDE6-BB14-4ABA-90BE-0BECFECB6DCE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071194" y="5347108"/>
                <a:ext cx="333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2DDDCC7-4EA7-420C-84AD-6DD66AF588F0}"/>
                  </a:ext>
                </a:extLst>
              </p14:cNvPr>
              <p14:cNvContentPartPr/>
              <p14:nvPr/>
            </p14:nvContentPartPr>
            <p14:xfrm>
              <a:off x="10465394" y="5337028"/>
              <a:ext cx="309600" cy="307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2DDDCC7-4EA7-420C-84AD-6DD66AF588F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447394" y="5319388"/>
                <a:ext cx="345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479AAC7-7984-4F0A-870A-51391FE84432}"/>
                  </a:ext>
                </a:extLst>
              </p14:cNvPr>
              <p14:cNvContentPartPr/>
              <p14:nvPr/>
            </p14:nvContentPartPr>
            <p14:xfrm>
              <a:off x="10277834" y="3326428"/>
              <a:ext cx="830880" cy="27612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479AAC7-7984-4F0A-870A-51391FE8443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259834" y="3308788"/>
                <a:ext cx="866520" cy="27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C753459-2927-4438-A8D5-728934A47507}"/>
                  </a:ext>
                </a:extLst>
              </p14:cNvPr>
              <p14:cNvContentPartPr/>
              <p14:nvPr/>
            </p14:nvContentPartPr>
            <p14:xfrm>
              <a:off x="10911074" y="3826828"/>
              <a:ext cx="495720" cy="2584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C753459-2927-4438-A8D5-728934A47507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893434" y="3808828"/>
                <a:ext cx="5313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253A6C8-300B-4268-912E-CD606B04CF8A}"/>
                  </a:ext>
                </a:extLst>
              </p14:cNvPr>
              <p14:cNvContentPartPr/>
              <p14:nvPr/>
            </p14:nvContentPartPr>
            <p14:xfrm>
              <a:off x="11405714" y="3872548"/>
              <a:ext cx="92880" cy="1904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253A6C8-300B-4268-912E-CD606B04CF8A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387714" y="3854908"/>
                <a:ext cx="128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5765397-A223-4413-A946-99ABF90767EF}"/>
                  </a:ext>
                </a:extLst>
              </p14:cNvPr>
              <p14:cNvContentPartPr/>
              <p14:nvPr/>
            </p14:nvContentPartPr>
            <p14:xfrm>
              <a:off x="11522354" y="3865348"/>
              <a:ext cx="104760" cy="253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5765397-A223-4413-A946-99ABF90767EF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1504354" y="3847708"/>
                <a:ext cx="1404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5D0F4FD-9361-4049-8C9D-6135618D1170}"/>
                  </a:ext>
                </a:extLst>
              </p14:cNvPr>
              <p14:cNvContentPartPr/>
              <p14:nvPr/>
            </p14:nvContentPartPr>
            <p14:xfrm>
              <a:off x="11631794" y="3851668"/>
              <a:ext cx="74160" cy="979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5D0F4FD-9361-4049-8C9D-6135618D1170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1613794" y="3833668"/>
                <a:ext cx="109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4C4728B-B6CE-4145-9DC1-89308B74DD7E}"/>
                  </a:ext>
                </a:extLst>
              </p14:cNvPr>
              <p14:cNvContentPartPr/>
              <p14:nvPr/>
            </p14:nvContentPartPr>
            <p14:xfrm>
              <a:off x="11705234" y="3848068"/>
              <a:ext cx="91440" cy="126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4C4728B-B6CE-4145-9DC1-89308B74DD7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1687234" y="3830428"/>
                <a:ext cx="1270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4392AE1-5102-459A-B067-65CB9BF60CEE}"/>
                  </a:ext>
                </a:extLst>
              </p14:cNvPr>
              <p14:cNvContentPartPr/>
              <p14:nvPr/>
            </p14:nvContentPartPr>
            <p14:xfrm>
              <a:off x="11870114" y="3938788"/>
              <a:ext cx="360" cy="162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4392AE1-5102-459A-B067-65CB9BF60CE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1852114" y="3920788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05A307C-0A0C-46D2-9EA9-FF8F3C9F7EF0}"/>
                  </a:ext>
                </a:extLst>
              </p14:cNvPr>
              <p14:cNvContentPartPr/>
              <p14:nvPr/>
            </p14:nvContentPartPr>
            <p14:xfrm>
              <a:off x="11013674" y="4326148"/>
              <a:ext cx="124920" cy="3823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05A307C-0A0C-46D2-9EA9-FF8F3C9F7EF0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995674" y="4308148"/>
                <a:ext cx="1605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53B870E-6BE0-4232-B776-BBFBF7B1551F}"/>
                  </a:ext>
                </a:extLst>
              </p14:cNvPr>
              <p14:cNvContentPartPr/>
              <p14:nvPr/>
            </p14:nvContentPartPr>
            <p14:xfrm>
              <a:off x="11137154" y="4341628"/>
              <a:ext cx="114120" cy="1652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53B870E-6BE0-4232-B776-BBFBF7B1551F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119154" y="4323628"/>
                <a:ext cx="149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4B378C4-C13A-47A4-99A5-815B593DA9D8}"/>
                  </a:ext>
                </a:extLst>
              </p14:cNvPr>
              <p14:cNvContentPartPr/>
              <p14:nvPr/>
            </p14:nvContentPartPr>
            <p14:xfrm>
              <a:off x="11244794" y="4347388"/>
              <a:ext cx="56520" cy="1260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4B378C4-C13A-47A4-99A5-815B593DA9D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226794" y="4329388"/>
                <a:ext cx="92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A6C39E3-72DC-4382-82BB-1B632E82BADF}"/>
                  </a:ext>
                </a:extLst>
              </p14:cNvPr>
              <p14:cNvContentPartPr/>
              <p14:nvPr/>
            </p14:nvContentPartPr>
            <p14:xfrm>
              <a:off x="11360714" y="4296628"/>
              <a:ext cx="292680" cy="1645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A6C39E3-72DC-4382-82BB-1B632E82BAD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1343074" y="4278988"/>
                <a:ext cx="328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17C2AD0-0081-41B2-AC61-4173718848D7}"/>
                  </a:ext>
                </a:extLst>
              </p14:cNvPr>
              <p14:cNvContentPartPr/>
              <p14:nvPr/>
            </p14:nvContentPartPr>
            <p14:xfrm>
              <a:off x="11681474" y="4358908"/>
              <a:ext cx="28080" cy="939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17C2AD0-0081-41B2-AC61-4173718848D7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1663474" y="4340908"/>
                <a:ext cx="637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A4801B5-6D51-45C0-B344-6964F9BDC1E9}"/>
                  </a:ext>
                </a:extLst>
              </p14:cNvPr>
              <p14:cNvContentPartPr/>
              <p14:nvPr/>
            </p14:nvContentPartPr>
            <p14:xfrm>
              <a:off x="11662034" y="4135348"/>
              <a:ext cx="400680" cy="3049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A4801B5-6D51-45C0-B344-6964F9BDC1E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644034" y="4117348"/>
                <a:ext cx="43632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0BCF15C-9FF9-440D-AC83-C39348B79DB4}"/>
              </a:ext>
            </a:extLst>
          </p:cNvPr>
          <p:cNvGrpSpPr/>
          <p:nvPr/>
        </p:nvGrpSpPr>
        <p:grpSpPr>
          <a:xfrm>
            <a:off x="1680314" y="4927708"/>
            <a:ext cx="4169160" cy="1346760"/>
            <a:chOff x="1680314" y="4927708"/>
            <a:chExt cx="4169160" cy="13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CADFBB1-8CB5-4CCF-AEB0-33086B32ADA9}"/>
                    </a:ext>
                  </a:extLst>
                </p14:cNvPr>
                <p14:cNvContentPartPr/>
                <p14:nvPr/>
              </p14:nvContentPartPr>
              <p14:xfrm>
                <a:off x="1680314" y="5015188"/>
                <a:ext cx="66960" cy="321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CADFBB1-8CB5-4CCF-AEB0-33086B32ADA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674" y="4997188"/>
                  <a:ext cx="1026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1F86968-E925-4746-92C1-A4E67921D06E}"/>
                    </a:ext>
                  </a:extLst>
                </p14:cNvPr>
                <p14:cNvContentPartPr/>
                <p14:nvPr/>
              </p14:nvContentPartPr>
              <p14:xfrm>
                <a:off x="1862114" y="5039668"/>
                <a:ext cx="164880" cy="108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1F86968-E925-4746-92C1-A4E67921D06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844114" y="5021668"/>
                  <a:ext cx="200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FF30CE5-FE21-4F5D-A549-6D3C187C198D}"/>
                    </a:ext>
                  </a:extLst>
                </p14:cNvPr>
                <p14:cNvContentPartPr/>
                <p14:nvPr/>
              </p14:nvContentPartPr>
              <p14:xfrm>
                <a:off x="1874354" y="5159188"/>
                <a:ext cx="204480" cy="188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FF30CE5-FE21-4F5D-A549-6D3C187C198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56714" y="5141188"/>
                  <a:ext cx="240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B8E919-C60D-484C-9B92-F14C47B986E8}"/>
                    </a:ext>
                  </a:extLst>
                </p14:cNvPr>
                <p14:cNvContentPartPr/>
                <p14:nvPr/>
              </p14:nvContentPartPr>
              <p14:xfrm>
                <a:off x="2189354" y="5320828"/>
                <a:ext cx="4680" cy="6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B8E919-C60D-484C-9B92-F14C47B986E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171354" y="5302828"/>
                  <a:ext cx="40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66F64F-1FF3-4F10-B367-175AC37B23B0}"/>
                    </a:ext>
                  </a:extLst>
                </p14:cNvPr>
                <p14:cNvContentPartPr/>
                <p14:nvPr/>
              </p14:nvContentPartPr>
              <p14:xfrm>
                <a:off x="2225714" y="5090788"/>
                <a:ext cx="215280" cy="210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66F64F-1FF3-4F10-B367-175AC37B23B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208074" y="5073148"/>
                  <a:ext cx="250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55FB754-AC58-4F44-9D0B-81D86D870663}"/>
                    </a:ext>
                  </a:extLst>
                </p14:cNvPr>
                <p14:cNvContentPartPr/>
                <p14:nvPr/>
              </p14:nvContentPartPr>
              <p14:xfrm>
                <a:off x="2524874" y="5030308"/>
                <a:ext cx="280440" cy="214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55FB754-AC58-4F44-9D0B-81D86D87066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06874" y="5012668"/>
                  <a:ext cx="316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B2AF39B-6C18-49B3-B890-8D6ECF14FF6E}"/>
                    </a:ext>
                  </a:extLst>
                </p14:cNvPr>
                <p14:cNvContentPartPr/>
                <p14:nvPr/>
              </p14:nvContentPartPr>
              <p14:xfrm>
                <a:off x="2850314" y="5127148"/>
                <a:ext cx="178200" cy="331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B2AF39B-6C18-49B3-B890-8D6ECF14FF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832314" y="5109148"/>
                  <a:ext cx="2138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9069CA2-E3B3-427C-93DC-D51E727B1D89}"/>
                    </a:ext>
                  </a:extLst>
                </p14:cNvPr>
                <p14:cNvContentPartPr/>
                <p14:nvPr/>
              </p14:nvContentPartPr>
              <p14:xfrm>
                <a:off x="3160634" y="5203828"/>
                <a:ext cx="233280" cy="8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9069CA2-E3B3-427C-93DC-D51E727B1D8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142994" y="5186188"/>
                  <a:ext cx="268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D042C6B-4D34-4DB9-BF7A-F07011724536}"/>
                    </a:ext>
                  </a:extLst>
                </p14:cNvPr>
                <p14:cNvContentPartPr/>
                <p14:nvPr/>
              </p14:nvContentPartPr>
              <p14:xfrm>
                <a:off x="3700634" y="4997548"/>
                <a:ext cx="46440" cy="275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D042C6B-4D34-4DB9-BF7A-F0701172453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682994" y="4979548"/>
                  <a:ext cx="82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1619FF1-04D4-4D9F-8491-9A0041933549}"/>
                    </a:ext>
                  </a:extLst>
                </p14:cNvPr>
                <p14:cNvContentPartPr/>
                <p14:nvPr/>
              </p14:nvContentPartPr>
              <p14:xfrm>
                <a:off x="3839594" y="5072788"/>
                <a:ext cx="189360" cy="19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1619FF1-04D4-4D9F-8491-9A004193354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821594" y="5055148"/>
                  <a:ext cx="225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25A4F72-AE4F-47E0-ADF6-33198C1B2876}"/>
                    </a:ext>
                  </a:extLst>
                </p14:cNvPr>
                <p14:cNvContentPartPr/>
                <p14:nvPr/>
              </p14:nvContentPartPr>
              <p14:xfrm>
                <a:off x="4059914" y="5064148"/>
                <a:ext cx="195120" cy="207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25A4F72-AE4F-47E0-ADF6-33198C1B287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042274" y="5046148"/>
                  <a:ext cx="230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62E24AD-7455-4E26-B2F5-9A84C0CFE364}"/>
                    </a:ext>
                  </a:extLst>
                </p14:cNvPr>
                <p14:cNvContentPartPr/>
                <p14:nvPr/>
              </p14:nvContentPartPr>
              <p14:xfrm>
                <a:off x="4221194" y="4927708"/>
                <a:ext cx="142920" cy="152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62E24AD-7455-4E26-B2F5-9A84C0CFE36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203554" y="4910068"/>
                  <a:ext cx="178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3361AD7-55D9-476A-9D94-077C725D8F80}"/>
                    </a:ext>
                  </a:extLst>
                </p14:cNvPr>
                <p14:cNvContentPartPr/>
                <p14:nvPr/>
              </p14:nvContentPartPr>
              <p14:xfrm>
                <a:off x="4397234" y="5035708"/>
                <a:ext cx="68760" cy="198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3361AD7-55D9-476A-9D94-077C725D8F8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379594" y="5018068"/>
                  <a:ext cx="104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384CCD0-A4A8-4DF2-927E-C8846308F95D}"/>
                    </a:ext>
                  </a:extLst>
                </p14:cNvPr>
                <p14:cNvContentPartPr/>
                <p14:nvPr/>
              </p14:nvContentPartPr>
              <p14:xfrm>
                <a:off x="4489034" y="5139748"/>
                <a:ext cx="186120" cy="126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384CCD0-A4A8-4DF2-927E-C8846308F95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471034" y="5122108"/>
                  <a:ext cx="221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6470A6A-4C62-483A-B11A-3A5D2D70770D}"/>
                    </a:ext>
                  </a:extLst>
                </p14:cNvPr>
                <p14:cNvContentPartPr/>
                <p14:nvPr/>
              </p14:nvContentPartPr>
              <p14:xfrm>
                <a:off x="1688594" y="5569948"/>
                <a:ext cx="77760" cy="352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6470A6A-4C62-483A-B11A-3A5D2D70770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70594" y="5552308"/>
                  <a:ext cx="1134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CB657BC-1B34-4A7F-BD7D-C1CA8FF2E64B}"/>
                    </a:ext>
                  </a:extLst>
                </p14:cNvPr>
                <p14:cNvContentPartPr/>
                <p14:nvPr/>
              </p14:nvContentPartPr>
              <p14:xfrm>
                <a:off x="1853114" y="5603068"/>
                <a:ext cx="192240" cy="276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CB657BC-1B34-4A7F-BD7D-C1CA8FF2E64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835114" y="5585428"/>
                  <a:ext cx="227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4AE1D7-05CC-49A8-B220-D5C42E99973C}"/>
                    </a:ext>
                  </a:extLst>
                </p14:cNvPr>
                <p14:cNvContentPartPr/>
                <p14:nvPr/>
              </p14:nvContentPartPr>
              <p14:xfrm>
                <a:off x="2122754" y="5828068"/>
                <a:ext cx="12960" cy="11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4AE1D7-05CC-49A8-B220-D5C42E99973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104754" y="5810068"/>
                  <a:ext cx="48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1F30EC8-9BCD-4FC9-99A4-C6B8EB9F5E47}"/>
                    </a:ext>
                  </a:extLst>
                </p14:cNvPr>
                <p14:cNvContentPartPr/>
                <p14:nvPr/>
              </p14:nvContentPartPr>
              <p14:xfrm>
                <a:off x="2194394" y="5643028"/>
                <a:ext cx="16452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1F30EC8-9BCD-4FC9-99A4-C6B8EB9F5E4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176394" y="5625028"/>
                  <a:ext cx="200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DE24C0E-961E-4350-A135-B4881E0BD44C}"/>
                    </a:ext>
                  </a:extLst>
                </p14:cNvPr>
                <p14:cNvContentPartPr/>
                <p14:nvPr/>
              </p14:nvContentPartPr>
              <p14:xfrm>
                <a:off x="2406434" y="5648068"/>
                <a:ext cx="218880" cy="216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DE24C0E-961E-4350-A135-B4881E0BD44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388794" y="5630428"/>
                  <a:ext cx="254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B4FB40E-F460-4230-8620-6976C99470FC}"/>
                    </a:ext>
                  </a:extLst>
                </p14:cNvPr>
                <p14:cNvContentPartPr/>
                <p14:nvPr/>
              </p14:nvContentPartPr>
              <p14:xfrm>
                <a:off x="2764994" y="5686228"/>
                <a:ext cx="248760" cy="588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B4FB40E-F460-4230-8620-6976C99470F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746994" y="5668588"/>
                  <a:ext cx="2844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9F7682B-1F49-4791-81B4-D0A86118D07F}"/>
                    </a:ext>
                  </a:extLst>
                </p14:cNvPr>
                <p14:cNvContentPartPr/>
                <p14:nvPr/>
              </p14:nvContentPartPr>
              <p14:xfrm>
                <a:off x="3205994" y="5786308"/>
                <a:ext cx="137520" cy="2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9F7682B-1F49-4791-81B4-D0A86118D07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188354" y="5768668"/>
                  <a:ext cx="173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CC5A36E-45AE-46B7-9C03-647CBA190B56}"/>
                    </a:ext>
                  </a:extLst>
                </p14:cNvPr>
                <p14:cNvContentPartPr/>
                <p14:nvPr/>
              </p14:nvContentPartPr>
              <p14:xfrm>
                <a:off x="3633314" y="5666428"/>
                <a:ext cx="251280" cy="230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CC5A36E-45AE-46B7-9C03-647CBA190B5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615314" y="5648428"/>
                  <a:ext cx="286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EC2E39F-88BF-458E-8FE2-12E43E68A5DF}"/>
                    </a:ext>
                  </a:extLst>
                </p14:cNvPr>
                <p14:cNvContentPartPr/>
                <p14:nvPr/>
              </p14:nvContentPartPr>
              <p14:xfrm>
                <a:off x="3659234" y="5693428"/>
                <a:ext cx="154800" cy="159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EC2E39F-88BF-458E-8FE2-12E43E68A5D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641594" y="5675788"/>
                  <a:ext cx="190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DE9AE7C-998B-4594-910A-C7E22F5CA67F}"/>
                    </a:ext>
                  </a:extLst>
                </p14:cNvPr>
                <p14:cNvContentPartPr/>
                <p14:nvPr/>
              </p14:nvContentPartPr>
              <p14:xfrm>
                <a:off x="4040474" y="5720788"/>
                <a:ext cx="198000" cy="8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DE9AE7C-998B-4594-910A-C7E22F5CA67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22834" y="5703148"/>
                  <a:ext cx="233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C92196C-2766-4FE9-91A7-B61F8AF8A0FF}"/>
                    </a:ext>
                  </a:extLst>
                </p14:cNvPr>
                <p14:cNvContentPartPr/>
                <p14:nvPr/>
              </p14:nvContentPartPr>
              <p14:xfrm>
                <a:off x="4065674" y="5822308"/>
                <a:ext cx="171000" cy="9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C92196C-2766-4FE9-91A7-B61F8AF8A0F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47674" y="5804668"/>
                  <a:ext cx="206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7D16194-67EE-49EB-AE20-DD5200FBF5E3}"/>
                    </a:ext>
                  </a:extLst>
                </p14:cNvPr>
                <p14:cNvContentPartPr/>
                <p14:nvPr/>
              </p14:nvContentPartPr>
              <p14:xfrm>
                <a:off x="4436474" y="5546908"/>
                <a:ext cx="179280" cy="123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7D16194-67EE-49EB-AE20-DD5200FBF5E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418834" y="5528908"/>
                  <a:ext cx="214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1ACB72D-AD5F-4A2D-B5D3-1498EBCBA3AC}"/>
                    </a:ext>
                  </a:extLst>
                </p14:cNvPr>
                <p14:cNvContentPartPr/>
                <p14:nvPr/>
              </p14:nvContentPartPr>
              <p14:xfrm>
                <a:off x="4503074" y="5676148"/>
                <a:ext cx="180720" cy="167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1ACB72D-AD5F-4A2D-B5D3-1498EBCBA3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485074" y="5658148"/>
                  <a:ext cx="216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1C721C7-C5AF-42C3-B788-F19F6819A5AF}"/>
                    </a:ext>
                  </a:extLst>
                </p14:cNvPr>
                <p14:cNvContentPartPr/>
                <p14:nvPr/>
              </p14:nvContentPartPr>
              <p14:xfrm>
                <a:off x="4700714" y="5540428"/>
                <a:ext cx="175680" cy="158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1C721C7-C5AF-42C3-B788-F19F6819A5A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682714" y="5522428"/>
                  <a:ext cx="211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FF058A-9ED2-4BF3-8766-0966EA1F245F}"/>
                    </a:ext>
                  </a:extLst>
                </p14:cNvPr>
                <p14:cNvContentPartPr/>
                <p14:nvPr/>
              </p14:nvContentPartPr>
              <p14:xfrm>
                <a:off x="4775594" y="5787388"/>
                <a:ext cx="31320" cy="47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FF058A-9ED2-4BF3-8766-0966EA1F245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757594" y="5769388"/>
                  <a:ext cx="66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9737B84-20AC-4D35-A7DF-822466EBFC12}"/>
                    </a:ext>
                  </a:extLst>
                </p14:cNvPr>
                <p14:cNvContentPartPr/>
                <p14:nvPr/>
              </p14:nvContentPartPr>
              <p14:xfrm>
                <a:off x="4732754" y="5707828"/>
                <a:ext cx="200520" cy="164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9737B84-20AC-4D35-A7DF-822466EBFC1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715114" y="5689828"/>
                  <a:ext cx="236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54DAAB7-9731-401E-AD12-2E6F075AB861}"/>
                    </a:ext>
                  </a:extLst>
                </p14:cNvPr>
                <p14:cNvContentPartPr/>
                <p14:nvPr/>
              </p14:nvContentPartPr>
              <p14:xfrm>
                <a:off x="5025434" y="5820148"/>
                <a:ext cx="1080" cy="4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54DAAB7-9731-401E-AD12-2E6F075AB86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007434" y="5802148"/>
                  <a:ext cx="36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B769E82-5958-42C2-AD72-878949116471}"/>
                    </a:ext>
                  </a:extLst>
                </p14:cNvPr>
                <p14:cNvContentPartPr/>
                <p14:nvPr/>
              </p14:nvContentPartPr>
              <p14:xfrm>
                <a:off x="5079434" y="5540428"/>
                <a:ext cx="173880" cy="149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B769E82-5958-42C2-AD72-87894911647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061434" y="5522428"/>
                  <a:ext cx="209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8433410-195A-43EC-AF9B-2DCF12328D5E}"/>
                    </a:ext>
                  </a:extLst>
                </p14:cNvPr>
                <p14:cNvContentPartPr/>
                <p14:nvPr/>
              </p14:nvContentPartPr>
              <p14:xfrm>
                <a:off x="5157194" y="5698828"/>
                <a:ext cx="144720" cy="147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8433410-195A-43EC-AF9B-2DCF12328D5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139194" y="5680828"/>
                  <a:ext cx="180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4145C50-6BD3-45C3-99F7-472F093149EB}"/>
                    </a:ext>
                  </a:extLst>
                </p14:cNvPr>
                <p14:cNvContentPartPr/>
                <p14:nvPr/>
              </p14:nvContentPartPr>
              <p14:xfrm>
                <a:off x="3533594" y="5515948"/>
                <a:ext cx="77760" cy="596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4145C50-6BD3-45C3-99F7-472F093149E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15954" y="5497948"/>
                  <a:ext cx="1134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50DED8C-B76C-4162-9D1F-199381A23705}"/>
                    </a:ext>
                  </a:extLst>
                </p14:cNvPr>
                <p14:cNvContentPartPr/>
                <p14:nvPr/>
              </p14:nvContentPartPr>
              <p14:xfrm>
                <a:off x="5332154" y="5526388"/>
                <a:ext cx="190800" cy="262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50DED8C-B76C-4162-9D1F-199381A2370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14514" y="5508388"/>
                  <a:ext cx="226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8BFD7BB-255B-407C-8B25-136BA2776104}"/>
                    </a:ext>
                  </a:extLst>
                </p14:cNvPr>
                <p14:cNvContentPartPr/>
                <p14:nvPr/>
              </p14:nvContentPartPr>
              <p14:xfrm>
                <a:off x="5564714" y="5459068"/>
                <a:ext cx="82800" cy="99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8BFD7BB-255B-407C-8B25-136BA277610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547074" y="5441428"/>
                  <a:ext cx="118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0F3C71E-82D5-4ADD-B0D6-AAB2519F031B}"/>
                    </a:ext>
                  </a:extLst>
                </p14:cNvPr>
                <p14:cNvContentPartPr/>
                <p14:nvPr/>
              </p14:nvContentPartPr>
              <p14:xfrm>
                <a:off x="5657954" y="5532868"/>
                <a:ext cx="42120" cy="244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0F3C71E-82D5-4ADD-B0D6-AAB2519F031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639954" y="5514868"/>
                  <a:ext cx="777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D8E1CFC-00AC-49F5-ADBF-97DAB0640A42}"/>
                    </a:ext>
                  </a:extLst>
                </p14:cNvPr>
                <p14:cNvContentPartPr/>
                <p14:nvPr/>
              </p14:nvContentPartPr>
              <p14:xfrm>
                <a:off x="5699714" y="5700628"/>
                <a:ext cx="149760" cy="124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D8E1CFC-00AC-49F5-ADBF-97DAB0640A4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682074" y="5682988"/>
                  <a:ext cx="185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AFAAD71-4499-4E95-8DA2-DA2088C60279}"/>
                    </a:ext>
                  </a:extLst>
                </p14:cNvPr>
                <p14:cNvContentPartPr/>
                <p14:nvPr/>
              </p14:nvContentPartPr>
              <p14:xfrm>
                <a:off x="5247914" y="5294188"/>
                <a:ext cx="514440" cy="145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AFAAD71-4499-4E95-8DA2-DA2088C6027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229914" y="5276548"/>
                  <a:ext cx="55008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8F61117-F912-4461-AB6E-129D71C75680}"/>
              </a:ext>
            </a:extLst>
          </p:cNvPr>
          <p:cNvGrpSpPr/>
          <p:nvPr/>
        </p:nvGrpSpPr>
        <p:grpSpPr>
          <a:xfrm>
            <a:off x="6756674" y="5383828"/>
            <a:ext cx="2026080" cy="392760"/>
            <a:chOff x="6756674" y="5383828"/>
            <a:chExt cx="202608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998CB74-89CB-4129-B404-A7DB60A1972F}"/>
                    </a:ext>
                  </a:extLst>
                </p14:cNvPr>
                <p14:cNvContentPartPr/>
                <p14:nvPr/>
              </p14:nvContentPartPr>
              <p14:xfrm>
                <a:off x="6756674" y="5480668"/>
                <a:ext cx="189720" cy="101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998CB74-89CB-4129-B404-A7DB60A1972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738674" y="5462668"/>
                  <a:ext cx="225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82AE8F0-7EBE-473E-91D7-0B299E63B96F}"/>
                    </a:ext>
                  </a:extLst>
                </p14:cNvPr>
                <p14:cNvContentPartPr/>
                <p14:nvPr/>
              </p14:nvContentPartPr>
              <p14:xfrm>
                <a:off x="6789074" y="5615308"/>
                <a:ext cx="173880" cy="161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82AE8F0-7EBE-473E-91D7-0B299E63B96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771074" y="5597308"/>
                  <a:ext cx="209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5FFC231-E1A0-4FD7-BA53-601B7A117119}"/>
                    </a:ext>
                  </a:extLst>
                </p14:cNvPr>
                <p14:cNvContentPartPr/>
                <p14:nvPr/>
              </p14:nvContentPartPr>
              <p14:xfrm>
                <a:off x="7038554" y="5468428"/>
                <a:ext cx="178200" cy="142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5FFC231-E1A0-4FD7-BA53-601B7A1171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020914" y="5450428"/>
                  <a:ext cx="213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AB3F1ED-40EB-4B15-94EF-29EA9C22CD3F}"/>
                    </a:ext>
                  </a:extLst>
                </p14:cNvPr>
                <p14:cNvContentPartPr/>
                <p14:nvPr/>
              </p14:nvContentPartPr>
              <p14:xfrm>
                <a:off x="7047194" y="5595868"/>
                <a:ext cx="197280" cy="172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AB3F1ED-40EB-4B15-94EF-29EA9C22CD3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029554" y="5578228"/>
                  <a:ext cx="232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95D7E77-A76F-4A2B-99E3-1BB3A4C46113}"/>
                    </a:ext>
                  </a:extLst>
                </p14:cNvPr>
                <p14:cNvContentPartPr/>
                <p14:nvPr/>
              </p14:nvContentPartPr>
              <p14:xfrm>
                <a:off x="7349234" y="5747068"/>
                <a:ext cx="13680" cy="2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95D7E77-A76F-4A2B-99E3-1BB3A4C4611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331234" y="5729428"/>
                  <a:ext cx="4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F7EB61C-A2ED-4072-BA1D-EE8FCFF362FB}"/>
                    </a:ext>
                  </a:extLst>
                </p14:cNvPr>
                <p14:cNvContentPartPr/>
                <p14:nvPr/>
              </p14:nvContentPartPr>
              <p14:xfrm>
                <a:off x="7487834" y="5438188"/>
                <a:ext cx="185760" cy="126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7EB61C-A2ED-4072-BA1D-EE8FCFF362F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470194" y="5420548"/>
                  <a:ext cx="221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298A176-3486-420B-8BF4-EBFDDA1E875F}"/>
                    </a:ext>
                  </a:extLst>
                </p14:cNvPr>
                <p14:cNvContentPartPr/>
                <p14:nvPr/>
              </p14:nvContentPartPr>
              <p14:xfrm>
                <a:off x="7549754" y="5597668"/>
                <a:ext cx="182520" cy="151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298A176-3486-420B-8BF4-EBFDDA1E875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531754" y="5579668"/>
                  <a:ext cx="218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C9F0E8-433A-4C19-B977-970DF34B4C2A}"/>
                    </a:ext>
                  </a:extLst>
                </p14:cNvPr>
                <p14:cNvContentPartPr/>
                <p14:nvPr/>
              </p14:nvContentPartPr>
              <p14:xfrm>
                <a:off x="7826594" y="5383828"/>
                <a:ext cx="163800" cy="132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C9F0E8-433A-4C19-B977-970DF34B4C2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808594" y="5366188"/>
                  <a:ext cx="199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7276D0F-E797-43C6-9119-DBDC0AFC7F96}"/>
                    </a:ext>
                  </a:extLst>
                </p14:cNvPr>
                <p14:cNvContentPartPr/>
                <p14:nvPr/>
              </p14:nvContentPartPr>
              <p14:xfrm>
                <a:off x="7983194" y="5387068"/>
                <a:ext cx="101880" cy="368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7276D0F-E797-43C6-9119-DBDC0AFC7F9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965554" y="5369428"/>
                  <a:ext cx="137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45B912-4E6A-497C-92AE-4EF44F3EB7E7}"/>
                    </a:ext>
                  </a:extLst>
                </p14:cNvPr>
                <p14:cNvContentPartPr/>
                <p14:nvPr/>
              </p14:nvContentPartPr>
              <p14:xfrm>
                <a:off x="8059874" y="5610628"/>
                <a:ext cx="149040" cy="151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45B912-4E6A-497C-92AE-4EF44F3EB7E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041874" y="5592988"/>
                  <a:ext cx="184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2131294-EF7E-4846-BDAE-D52163EBC9D1}"/>
                    </a:ext>
                  </a:extLst>
                </p14:cNvPr>
                <p14:cNvContentPartPr/>
                <p14:nvPr/>
              </p14:nvContentPartPr>
              <p14:xfrm>
                <a:off x="8391074" y="5537548"/>
                <a:ext cx="123840" cy="185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2131294-EF7E-4846-BDAE-D52163EBC9D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373074" y="5519908"/>
                  <a:ext cx="159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280DF49-E6B7-48F6-AFE9-C686151A683E}"/>
                    </a:ext>
                  </a:extLst>
                </p14:cNvPr>
                <p14:cNvContentPartPr/>
                <p14:nvPr/>
              </p14:nvContentPartPr>
              <p14:xfrm>
                <a:off x="8576834" y="5547268"/>
                <a:ext cx="205920" cy="175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280DF49-E6B7-48F6-AFE9-C686151A683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558834" y="5529268"/>
                  <a:ext cx="241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1DFE996-7E55-4C3B-8122-BCD418A3DE5C}"/>
                    </a:ext>
                  </a:extLst>
                </p14:cNvPr>
                <p14:cNvContentPartPr/>
                <p14:nvPr/>
              </p14:nvContentPartPr>
              <p14:xfrm>
                <a:off x="7737314" y="5471308"/>
                <a:ext cx="148680" cy="3009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1DFE996-7E55-4C3B-8122-BCD418A3DE5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719674" y="5453308"/>
                  <a:ext cx="18432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2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2961319B-1C27-4AE1-A12F-452C907F747D}"/>
              </a:ext>
            </a:extLst>
          </p:cNvPr>
          <p:cNvSpPr txBox="1"/>
          <p:nvPr/>
        </p:nvSpPr>
        <p:spPr>
          <a:xfrm>
            <a:off x="393895" y="333376"/>
            <a:ext cx="11437034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947F41A4-09B6-4DAF-A0CD-DCE7D3B86932}"/>
              </a:ext>
            </a:extLst>
          </p:cNvPr>
          <p:cNvSpPr txBox="1"/>
          <p:nvPr/>
        </p:nvSpPr>
        <p:spPr>
          <a:xfrm>
            <a:off x="765738" y="1188892"/>
            <a:ext cx="10952650" cy="4032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L" sz="3200" dirty="0">
                <a:latin typeface="Arial" charset="0"/>
              </a:rPr>
              <a:t>Calcule la composición porcentual de los siguientes compuestos:</a:t>
            </a:r>
          </a:p>
          <a:p>
            <a:pPr>
              <a:defRPr/>
            </a:pPr>
            <a:endParaRPr lang="es-CL" sz="3200" dirty="0">
              <a:latin typeface="Arial" charset="0"/>
            </a:endParaRPr>
          </a:p>
          <a:p>
            <a:pPr marL="342900" indent="-342900">
              <a:buFontTx/>
              <a:buAutoNum type="alphaLcParenR"/>
              <a:defRPr/>
            </a:pPr>
            <a:r>
              <a:rPr lang="es-CL" sz="3200" dirty="0" err="1">
                <a:latin typeface="Arial" charset="0"/>
              </a:rPr>
              <a:t>NaCl</a:t>
            </a:r>
            <a:endParaRPr lang="es-CL" sz="3200" dirty="0">
              <a:latin typeface="Arial" charset="0"/>
            </a:endParaRPr>
          </a:p>
          <a:p>
            <a:pPr marL="342900" indent="-342900">
              <a:buFontTx/>
              <a:buAutoNum type="alphaLcParenR"/>
              <a:defRPr/>
            </a:pPr>
            <a:endParaRPr lang="es-CL" sz="3200" dirty="0">
              <a:latin typeface="Arial" charset="0"/>
            </a:endParaRPr>
          </a:p>
          <a:p>
            <a:pPr marL="342900" indent="-342900">
              <a:buFontTx/>
              <a:buAutoNum type="alphaLcParenR"/>
              <a:defRPr/>
            </a:pPr>
            <a:r>
              <a:rPr lang="es-CL" sz="3200" dirty="0">
                <a:latin typeface="Arial" charset="0"/>
              </a:rPr>
              <a:t>C</a:t>
            </a:r>
            <a:r>
              <a:rPr lang="es-CL" sz="3200" baseline="-25000" dirty="0">
                <a:latin typeface="Arial" charset="0"/>
              </a:rPr>
              <a:t>2</a:t>
            </a:r>
            <a:r>
              <a:rPr lang="es-CL" sz="3200" dirty="0">
                <a:latin typeface="Arial" charset="0"/>
              </a:rPr>
              <a:t>H</a:t>
            </a:r>
            <a:r>
              <a:rPr lang="es-CL" sz="3200" baseline="-25000" dirty="0">
                <a:latin typeface="Arial" charset="0"/>
              </a:rPr>
              <a:t>3</a:t>
            </a:r>
            <a:r>
              <a:rPr lang="es-CL" sz="3200" dirty="0">
                <a:latin typeface="Arial" charset="0"/>
              </a:rPr>
              <a:t>O</a:t>
            </a:r>
          </a:p>
          <a:p>
            <a:pPr marL="342900" indent="-342900">
              <a:buFontTx/>
              <a:buAutoNum type="alphaLcParenR"/>
              <a:defRPr/>
            </a:pPr>
            <a:endParaRPr lang="es-CL" sz="3200" dirty="0">
              <a:latin typeface="Arial" charset="0"/>
            </a:endParaRPr>
          </a:p>
          <a:p>
            <a:pPr marL="342900" indent="-342900">
              <a:buFontTx/>
              <a:buAutoNum type="alphaLcParenR"/>
              <a:defRPr/>
            </a:pPr>
            <a:r>
              <a:rPr lang="es-CL" sz="3200" dirty="0">
                <a:latin typeface="Arial" charset="0"/>
              </a:rPr>
              <a:t>(NH</a:t>
            </a:r>
            <a:r>
              <a:rPr lang="es-CL" sz="3200" baseline="-25000" dirty="0">
                <a:latin typeface="Arial" charset="0"/>
              </a:rPr>
              <a:t>4</a:t>
            </a:r>
            <a:r>
              <a:rPr lang="es-CL" sz="3200" dirty="0">
                <a:latin typeface="Arial" charset="0"/>
              </a:rPr>
              <a:t>)</a:t>
            </a:r>
            <a:r>
              <a:rPr lang="es-CL" sz="3200" baseline="-25000" dirty="0">
                <a:latin typeface="Arial" charset="0"/>
              </a:rPr>
              <a:t>2</a:t>
            </a:r>
            <a:r>
              <a:rPr lang="es-CL" sz="3200" dirty="0">
                <a:latin typeface="Arial" charset="0"/>
              </a:rPr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4650D4-757D-4EEE-B486-2F43A58784D3}"/>
                  </a:ext>
                </a:extLst>
              </p14:cNvPr>
              <p14:cNvContentPartPr/>
              <p14:nvPr/>
            </p14:nvContentPartPr>
            <p14:xfrm>
              <a:off x="-517846" y="4223548"/>
              <a:ext cx="360" cy="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4650D4-757D-4EEE-B486-2F43A58784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35486" y="4205908"/>
                <a:ext cx="360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C20B1A-4456-45A6-B301-91B8BDFEAA0E}"/>
                  </a:ext>
                </a:extLst>
              </p14:cNvPr>
              <p14:cNvContentPartPr/>
              <p14:nvPr/>
            </p14:nvContentPartPr>
            <p14:xfrm>
              <a:off x="2224634" y="5222908"/>
              <a:ext cx="179640" cy="1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C20B1A-4456-45A6-B301-91B8BDFEAA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6634" y="5205268"/>
                <a:ext cx="2152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8737BE5-3F23-4EAB-86C9-8706376DDFAF}"/>
              </a:ext>
            </a:extLst>
          </p:cNvPr>
          <p:cNvGrpSpPr/>
          <p:nvPr/>
        </p:nvGrpSpPr>
        <p:grpSpPr>
          <a:xfrm>
            <a:off x="1583474" y="5070988"/>
            <a:ext cx="697320" cy="352080"/>
            <a:chOff x="1583474" y="5070988"/>
            <a:chExt cx="69732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6E9D30-F95F-4C08-8B78-45A73EDD3D92}"/>
                    </a:ext>
                  </a:extLst>
                </p14:cNvPr>
                <p14:cNvContentPartPr/>
                <p14:nvPr/>
              </p14:nvContentPartPr>
              <p14:xfrm>
                <a:off x="1583474" y="5070988"/>
                <a:ext cx="697320" cy="352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6E9D30-F95F-4C08-8B78-45A73EDD3D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5834" y="5053348"/>
                  <a:ext cx="7329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ADD71C-083C-49BE-AA33-99306652674A}"/>
                    </a:ext>
                  </a:extLst>
                </p14:cNvPr>
                <p14:cNvContentPartPr/>
                <p14:nvPr/>
              </p14:nvContentPartPr>
              <p14:xfrm>
                <a:off x="1969754" y="5082148"/>
                <a:ext cx="270000" cy="17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ADD71C-083C-49BE-AA33-9930665267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1754" y="5064508"/>
                  <a:ext cx="3056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5B0ED1-CE0A-49DA-ACC1-B5CA058E8FC2}"/>
              </a:ext>
            </a:extLst>
          </p:cNvPr>
          <p:cNvGrpSpPr/>
          <p:nvPr/>
        </p:nvGrpSpPr>
        <p:grpSpPr>
          <a:xfrm>
            <a:off x="2871914" y="2008468"/>
            <a:ext cx="2383560" cy="4515840"/>
            <a:chOff x="2871914" y="2008468"/>
            <a:chExt cx="2383560" cy="45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4B3E8C-D667-460E-83DB-44546B2DA81C}"/>
                    </a:ext>
                  </a:extLst>
                </p14:cNvPr>
                <p14:cNvContentPartPr/>
                <p14:nvPr/>
              </p14:nvContentPartPr>
              <p14:xfrm>
                <a:off x="2871914" y="2367028"/>
                <a:ext cx="344880" cy="415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4B3E8C-D667-460E-83DB-44546B2DA8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53914" y="2349028"/>
                  <a:ext cx="380520" cy="41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09AF8-F721-4884-8131-F355BB52EDBC}"/>
                    </a:ext>
                  </a:extLst>
                </p14:cNvPr>
                <p14:cNvContentPartPr/>
                <p14:nvPr/>
              </p14:nvContentPartPr>
              <p14:xfrm>
                <a:off x="3388874" y="2283868"/>
                <a:ext cx="267840" cy="20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09AF8-F721-4884-8131-F355BB52ED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0874" y="2266228"/>
                  <a:ext cx="303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D92303-CF4E-4349-99B5-E074AE01EF88}"/>
                    </a:ext>
                  </a:extLst>
                </p14:cNvPr>
                <p14:cNvContentPartPr/>
                <p14:nvPr/>
              </p14:nvContentPartPr>
              <p14:xfrm>
                <a:off x="3504074" y="2008468"/>
                <a:ext cx="250560" cy="63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D92303-CF4E-4349-99B5-E074AE01EF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6434" y="1990828"/>
                  <a:ext cx="2862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80D36D-A115-400D-B0F0-9138566DA39D}"/>
                    </a:ext>
                  </a:extLst>
                </p14:cNvPr>
                <p14:cNvContentPartPr/>
                <p14:nvPr/>
              </p14:nvContentPartPr>
              <p14:xfrm>
                <a:off x="3988994" y="2155708"/>
                <a:ext cx="8280" cy="33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80D36D-A115-400D-B0F0-9138566DA3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1354" y="2138068"/>
                  <a:ext cx="439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221A3E-A0E2-4DCB-8E83-2C35AB5412C3}"/>
                    </a:ext>
                  </a:extLst>
                </p14:cNvPr>
                <p14:cNvContentPartPr/>
                <p14:nvPr/>
              </p14:nvContentPartPr>
              <p14:xfrm>
                <a:off x="3985394" y="2198908"/>
                <a:ext cx="228960" cy="24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221A3E-A0E2-4DCB-8E83-2C35AB5412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67754" y="2181268"/>
                  <a:ext cx="264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ED1E04-CA36-4687-B95D-81E8CAB4C71A}"/>
                    </a:ext>
                  </a:extLst>
                </p14:cNvPr>
                <p14:cNvContentPartPr/>
                <p14:nvPr/>
              </p14:nvContentPartPr>
              <p14:xfrm>
                <a:off x="4167914" y="2107108"/>
                <a:ext cx="75960" cy="34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ED1E04-CA36-4687-B95D-81E8CAB4C7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9914" y="2089108"/>
                  <a:ext cx="111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88D2A4-D2A4-4219-9DF0-CCFE05813971}"/>
                    </a:ext>
                  </a:extLst>
                </p14:cNvPr>
                <p14:cNvContentPartPr/>
                <p14:nvPr/>
              </p14:nvContentPartPr>
              <p14:xfrm>
                <a:off x="4326314" y="2260468"/>
                <a:ext cx="181080" cy="16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88D2A4-D2A4-4219-9DF0-CCFE058139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8314" y="2242828"/>
                  <a:ext cx="216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139922-3E26-4676-9F6A-5E424C6E7389}"/>
                    </a:ext>
                  </a:extLst>
                </p14:cNvPr>
                <p14:cNvContentPartPr/>
                <p14:nvPr/>
              </p14:nvContentPartPr>
              <p14:xfrm>
                <a:off x="4685234" y="2103868"/>
                <a:ext cx="506880" cy="39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139922-3E26-4676-9F6A-5E424C6E73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67594" y="2085868"/>
                  <a:ext cx="542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C0EBD3-5CAB-4026-8C3C-75A7878BC396}"/>
                    </a:ext>
                  </a:extLst>
                </p14:cNvPr>
                <p14:cNvContentPartPr/>
                <p14:nvPr/>
              </p14:nvContentPartPr>
              <p14:xfrm>
                <a:off x="3393194" y="2875708"/>
                <a:ext cx="490320" cy="68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C0EBD3-5CAB-4026-8C3C-75A7878BC3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5554" y="2857708"/>
                  <a:ext cx="52596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17FDD6-548B-444C-9FEA-5E69C37233BB}"/>
                    </a:ext>
                  </a:extLst>
                </p14:cNvPr>
                <p14:cNvContentPartPr/>
                <p14:nvPr/>
              </p14:nvContentPartPr>
              <p14:xfrm>
                <a:off x="3920594" y="3340108"/>
                <a:ext cx="1080" cy="19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17FDD6-548B-444C-9FEA-5E69C37233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02594" y="3322108"/>
                  <a:ext cx="36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26BB-C018-4AAB-B679-905AD9FB4A14}"/>
                    </a:ext>
                  </a:extLst>
                </p14:cNvPr>
                <p14:cNvContentPartPr/>
                <p14:nvPr/>
              </p14:nvContentPartPr>
              <p14:xfrm>
                <a:off x="3917714" y="3326428"/>
                <a:ext cx="108000" cy="19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26BB-C018-4AAB-B679-905AD9FB4A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00074" y="3308788"/>
                  <a:ext cx="143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4B4AD8-97D9-49FE-964F-9EB44CF4988D}"/>
                    </a:ext>
                  </a:extLst>
                </p14:cNvPr>
                <p14:cNvContentPartPr/>
                <p14:nvPr/>
              </p14:nvContentPartPr>
              <p14:xfrm>
                <a:off x="4011674" y="3288988"/>
                <a:ext cx="29880" cy="19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4B4AD8-97D9-49FE-964F-9EB44CF498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94034" y="3270988"/>
                  <a:ext cx="65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16BBA4-FE3F-4E97-8E11-70C40C82AE66}"/>
                    </a:ext>
                  </a:extLst>
                </p14:cNvPr>
                <p14:cNvContentPartPr/>
                <p14:nvPr/>
              </p14:nvContentPartPr>
              <p14:xfrm>
                <a:off x="4077194" y="3396988"/>
                <a:ext cx="140040" cy="11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16BBA4-FE3F-4E97-8E11-70C40C82AE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9194" y="3379348"/>
                  <a:ext cx="175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7FF84C-C706-4011-9A06-6308778EF54B}"/>
                    </a:ext>
                  </a:extLst>
                </p14:cNvPr>
                <p14:cNvContentPartPr/>
                <p14:nvPr/>
              </p14:nvContentPartPr>
              <p14:xfrm>
                <a:off x="4263314" y="3314548"/>
                <a:ext cx="205560" cy="233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7FF84C-C706-4011-9A06-6308778EF5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5314" y="3296548"/>
                  <a:ext cx="241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C18F18-27A5-4ECC-92C9-A86C59417AA3}"/>
                    </a:ext>
                  </a:extLst>
                </p14:cNvPr>
                <p14:cNvContentPartPr/>
                <p14:nvPr/>
              </p14:nvContentPartPr>
              <p14:xfrm>
                <a:off x="4583354" y="3048148"/>
                <a:ext cx="105480" cy="1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C18F18-27A5-4ECC-92C9-A86C59417A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65354" y="3030148"/>
                  <a:ext cx="141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6D8FDB-A836-42F6-952F-DBB42A2E2245}"/>
                    </a:ext>
                  </a:extLst>
                </p14:cNvPr>
                <p14:cNvContentPartPr/>
                <p14:nvPr/>
              </p14:nvContentPartPr>
              <p14:xfrm>
                <a:off x="4588754" y="3131308"/>
                <a:ext cx="92520" cy="1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6D8FDB-A836-42F6-952F-DBB42A2E22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70754" y="3113308"/>
                  <a:ext cx="128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1B8DBB-3D20-4991-A259-2F2FB5B48274}"/>
                    </a:ext>
                  </a:extLst>
                </p14:cNvPr>
                <p14:cNvContentPartPr/>
                <p14:nvPr/>
              </p14:nvContentPartPr>
              <p14:xfrm>
                <a:off x="4858754" y="2691028"/>
                <a:ext cx="396720" cy="99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1B8DBB-3D20-4991-A259-2F2FB5B482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40754" y="2673388"/>
                  <a:ext cx="432360" cy="10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4F4083-86A2-4126-9BCB-5D5C6F3F565D}"/>
              </a:ext>
            </a:extLst>
          </p:cNvPr>
          <p:cNvGrpSpPr/>
          <p:nvPr/>
        </p:nvGrpSpPr>
        <p:grpSpPr>
          <a:xfrm>
            <a:off x="5114354" y="2255068"/>
            <a:ext cx="6855120" cy="1473480"/>
            <a:chOff x="5114354" y="2255068"/>
            <a:chExt cx="6855120" cy="14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899CD0-964F-48FC-AEBC-96E846533DB5}"/>
                    </a:ext>
                  </a:extLst>
                </p14:cNvPr>
                <p14:cNvContentPartPr/>
                <p14:nvPr/>
              </p14:nvContentPartPr>
              <p14:xfrm>
                <a:off x="5114354" y="2847268"/>
                <a:ext cx="91080" cy="36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899CD0-964F-48FC-AEBC-96E846533D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96714" y="2829268"/>
                  <a:ext cx="126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E257DF-249C-4D45-87D7-7E045DC6C665}"/>
                    </a:ext>
                  </a:extLst>
                </p14:cNvPr>
                <p14:cNvContentPartPr/>
                <p14:nvPr/>
              </p14:nvContentPartPr>
              <p14:xfrm>
                <a:off x="5272754" y="3026548"/>
                <a:ext cx="379080" cy="163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E257DF-249C-4D45-87D7-7E045DC6C6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54754" y="3008548"/>
                  <a:ext cx="414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380DFC-C84D-44C7-BB86-FA92D06E4528}"/>
                    </a:ext>
                  </a:extLst>
                </p14:cNvPr>
                <p14:cNvContentPartPr/>
                <p14:nvPr/>
              </p14:nvContentPartPr>
              <p14:xfrm>
                <a:off x="5644634" y="2791108"/>
                <a:ext cx="147960" cy="38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380DFC-C84D-44C7-BB86-FA92D06E45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26634" y="2773468"/>
                  <a:ext cx="183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DA41DC-2AEA-4B0D-B895-ED67E5203F45}"/>
                    </a:ext>
                  </a:extLst>
                </p14:cNvPr>
                <p14:cNvContentPartPr/>
                <p14:nvPr/>
              </p14:nvContentPartPr>
              <p14:xfrm>
                <a:off x="5884034" y="3072628"/>
                <a:ext cx="119520" cy="9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DA41DC-2AEA-4B0D-B895-ED67E5203F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6034" y="3054988"/>
                  <a:ext cx="155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10225C-FDEA-416D-A4D3-DB9FB6A9E43B}"/>
                    </a:ext>
                  </a:extLst>
                </p14:cNvPr>
                <p14:cNvContentPartPr/>
                <p14:nvPr/>
              </p14:nvContentPartPr>
              <p14:xfrm>
                <a:off x="5903474" y="2909548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10225C-FDEA-416D-A4D3-DB9FB6A9E4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5474" y="28919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2CD5D1-8C4F-45CE-AF68-C08C7950D655}"/>
                    </a:ext>
                  </a:extLst>
                </p14:cNvPr>
                <p14:cNvContentPartPr/>
                <p14:nvPr/>
              </p14:nvContentPartPr>
              <p14:xfrm>
                <a:off x="5980874" y="2816668"/>
                <a:ext cx="142560" cy="328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2CD5D1-8C4F-45CE-AF68-C08C7950D6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62874" y="2799028"/>
                  <a:ext cx="178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CDD6F9-86BF-46FF-A138-CFCD79843EFB}"/>
                    </a:ext>
                  </a:extLst>
                </p14:cNvPr>
                <p14:cNvContentPartPr/>
                <p14:nvPr/>
              </p14:nvContentPartPr>
              <p14:xfrm>
                <a:off x="6166634" y="2901628"/>
                <a:ext cx="7560" cy="25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CDD6F9-86BF-46FF-A138-CFCD79843E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48994" y="2883628"/>
                  <a:ext cx="432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9BADE9-80C4-4C71-8BC7-D0F3BE55C0B1}"/>
                    </a:ext>
                  </a:extLst>
                </p14:cNvPr>
                <p14:cNvContentPartPr/>
                <p14:nvPr/>
              </p14:nvContentPartPr>
              <p14:xfrm>
                <a:off x="6149714" y="2988028"/>
                <a:ext cx="156960" cy="11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9BADE9-80C4-4C71-8BC7-D0F3BE55C0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32074" y="2970028"/>
                  <a:ext cx="192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AF242F-E724-4C24-B943-CF7559C0705F}"/>
                    </a:ext>
                  </a:extLst>
                </p14:cNvPr>
                <p14:cNvContentPartPr/>
                <p14:nvPr/>
              </p14:nvContentPartPr>
              <p14:xfrm>
                <a:off x="6263834" y="2870308"/>
                <a:ext cx="47520" cy="238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AF242F-E724-4C24-B943-CF7559C070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5834" y="2852668"/>
                  <a:ext cx="83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87CF99-7FF3-4781-B0DA-B656465ABC5B}"/>
                    </a:ext>
                  </a:extLst>
                </p14:cNvPr>
                <p14:cNvContentPartPr/>
                <p14:nvPr/>
              </p14:nvContentPartPr>
              <p14:xfrm>
                <a:off x="6346274" y="2986948"/>
                <a:ext cx="137520" cy="15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87CF99-7FF3-4781-B0DA-B656465ABC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8634" y="2968948"/>
                  <a:ext cx="173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FB0069-755F-4D25-A7A8-819D761E1A56}"/>
                    </a:ext>
                  </a:extLst>
                </p14:cNvPr>
                <p14:cNvContentPartPr/>
                <p14:nvPr/>
              </p14:nvContentPartPr>
              <p14:xfrm>
                <a:off x="6672074" y="2980108"/>
                <a:ext cx="79560" cy="81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FB0069-755F-4D25-A7A8-819D761E1A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54434" y="2962108"/>
                  <a:ext cx="11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A98F65-36A3-45B1-977A-42DE56B1585F}"/>
                    </a:ext>
                  </a:extLst>
                </p14:cNvPr>
                <p14:cNvContentPartPr/>
                <p14:nvPr/>
              </p14:nvContentPartPr>
              <p14:xfrm>
                <a:off x="6692594" y="2980828"/>
                <a:ext cx="46800" cy="74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A98F65-36A3-45B1-977A-42DE56B158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74594" y="2962828"/>
                  <a:ext cx="82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BA0C78-FE45-4440-856E-B0D0B3DE2F7F}"/>
                    </a:ext>
                  </a:extLst>
                </p14:cNvPr>
                <p14:cNvContentPartPr/>
                <p14:nvPr/>
              </p14:nvContentPartPr>
              <p14:xfrm>
                <a:off x="6920474" y="2826388"/>
                <a:ext cx="150480" cy="23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BA0C78-FE45-4440-856E-B0D0B3DE2F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02474" y="2808748"/>
                  <a:ext cx="186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1B0B22-6E73-41EC-BA8C-C5C23FD960AE}"/>
                    </a:ext>
                  </a:extLst>
                </p14:cNvPr>
                <p14:cNvContentPartPr/>
                <p14:nvPr/>
              </p14:nvContentPartPr>
              <p14:xfrm>
                <a:off x="7119554" y="2844748"/>
                <a:ext cx="143280" cy="186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1B0B22-6E73-41EC-BA8C-C5C23FD960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01554" y="2826748"/>
                  <a:ext cx="178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1901AB-0FBA-49C2-8AB1-2D9796A11B5E}"/>
                    </a:ext>
                  </a:extLst>
                </p14:cNvPr>
                <p14:cNvContentPartPr/>
                <p14:nvPr/>
              </p14:nvContentPartPr>
              <p14:xfrm>
                <a:off x="7296674" y="3056068"/>
                <a:ext cx="10080" cy="7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1901AB-0FBA-49C2-8AB1-2D9796A11B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78674" y="3038068"/>
                  <a:ext cx="45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A16D03-3272-4D59-8A3B-0D78A730A662}"/>
                    </a:ext>
                  </a:extLst>
                </p14:cNvPr>
                <p14:cNvContentPartPr/>
                <p14:nvPr/>
              </p14:nvContentPartPr>
              <p14:xfrm>
                <a:off x="7350314" y="2831788"/>
                <a:ext cx="163080" cy="22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A16D03-3272-4D59-8A3B-0D78A730A6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2314" y="2813788"/>
                  <a:ext cx="198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A49874-4EB2-4AEA-8752-E0C22B9C79B5}"/>
                    </a:ext>
                  </a:extLst>
                </p14:cNvPr>
                <p14:cNvContentPartPr/>
                <p14:nvPr/>
              </p14:nvContentPartPr>
              <p14:xfrm>
                <a:off x="7519874" y="2828908"/>
                <a:ext cx="186120" cy="21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A49874-4EB2-4AEA-8752-E0C22B9C79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02234" y="2810908"/>
                  <a:ext cx="221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886E71-DE25-4731-8C04-460C056B235A}"/>
                    </a:ext>
                  </a:extLst>
                </p14:cNvPr>
                <p14:cNvContentPartPr/>
                <p14:nvPr/>
              </p14:nvContentPartPr>
              <p14:xfrm>
                <a:off x="7776554" y="2915308"/>
                <a:ext cx="102960" cy="38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886E71-DE25-4731-8C04-460C056B23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58914" y="2897308"/>
                  <a:ext cx="1386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F485E8-E0E3-4498-A80E-9437E5BAAACE}"/>
                    </a:ext>
                  </a:extLst>
                </p14:cNvPr>
                <p14:cNvContentPartPr/>
                <p14:nvPr/>
              </p14:nvContentPartPr>
              <p14:xfrm>
                <a:off x="7636514" y="3227428"/>
                <a:ext cx="463680" cy="3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F485E8-E0E3-4498-A80E-9437E5BAAA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18514" y="3209428"/>
                  <a:ext cx="499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B411F9-5730-4E78-AD3A-2A4B93968C9C}"/>
                    </a:ext>
                  </a:extLst>
                </p14:cNvPr>
                <p14:cNvContentPartPr/>
                <p14:nvPr/>
              </p14:nvContentPartPr>
              <p14:xfrm>
                <a:off x="7534994" y="3345868"/>
                <a:ext cx="509040" cy="266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B411F9-5730-4E78-AD3A-2A4B93968C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17354" y="3327868"/>
                  <a:ext cx="544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D8B480-5E0B-4441-BDDE-186ED9C1D1FC}"/>
                    </a:ext>
                  </a:extLst>
                </p14:cNvPr>
                <p14:cNvContentPartPr/>
                <p14:nvPr/>
              </p14:nvContentPartPr>
              <p14:xfrm>
                <a:off x="8059874" y="2563228"/>
                <a:ext cx="236880" cy="1161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D8B480-5E0B-4441-BDDE-186ED9C1D1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41874" y="2545228"/>
                  <a:ext cx="272520" cy="11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6122021-9B89-4841-9A47-A1DB5413CB1B}"/>
                    </a:ext>
                  </a:extLst>
                </p14:cNvPr>
                <p14:cNvContentPartPr/>
                <p14:nvPr/>
              </p14:nvContentPartPr>
              <p14:xfrm>
                <a:off x="8474594" y="3205828"/>
                <a:ext cx="176760" cy="19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6122021-9B89-4841-9A47-A1DB5413CB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56594" y="3188188"/>
                  <a:ext cx="212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4C3805-0A6C-42BB-B50E-190B9756634B}"/>
                    </a:ext>
                  </a:extLst>
                </p14:cNvPr>
                <p14:cNvContentPartPr/>
                <p14:nvPr/>
              </p14:nvContentPartPr>
              <p14:xfrm>
                <a:off x="8531474" y="3121588"/>
                <a:ext cx="57240" cy="15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4C3805-0A6C-42BB-B50E-190B975663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13474" y="3103948"/>
                  <a:ext cx="92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1B3C2B-A6E7-40A8-862C-1BC859D1490D}"/>
                    </a:ext>
                  </a:extLst>
                </p14:cNvPr>
                <p14:cNvContentPartPr/>
                <p14:nvPr/>
              </p14:nvContentPartPr>
              <p14:xfrm>
                <a:off x="8828834" y="2596708"/>
                <a:ext cx="338040" cy="103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1B3C2B-A6E7-40A8-862C-1BC859D149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10834" y="2578708"/>
                  <a:ext cx="373680" cy="10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F98529-511E-4432-BB34-889A9FE97A11}"/>
                    </a:ext>
                  </a:extLst>
                </p14:cNvPr>
                <p14:cNvContentPartPr/>
                <p14:nvPr/>
              </p14:nvContentPartPr>
              <p14:xfrm>
                <a:off x="9043034" y="2827108"/>
                <a:ext cx="98280" cy="301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F98529-511E-4432-BB34-889A9FE97A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25034" y="2809468"/>
                  <a:ext cx="133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C2F44C-2C3E-424C-A9A2-8AA0DFC869CE}"/>
                    </a:ext>
                  </a:extLst>
                </p14:cNvPr>
                <p14:cNvContentPartPr/>
                <p14:nvPr/>
              </p14:nvContentPartPr>
              <p14:xfrm>
                <a:off x="9194234" y="2859868"/>
                <a:ext cx="419400" cy="277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C2F44C-2C3E-424C-A9A2-8AA0DFC869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6234" y="2841868"/>
                  <a:ext cx="455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33AF48-1941-4999-A0D6-B8A736B05983}"/>
                    </a:ext>
                  </a:extLst>
                </p14:cNvPr>
                <p14:cNvContentPartPr/>
                <p14:nvPr/>
              </p14:nvContentPartPr>
              <p14:xfrm>
                <a:off x="9663674" y="3033028"/>
                <a:ext cx="66960" cy="10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33AF48-1941-4999-A0D6-B8A736B059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46034" y="3015388"/>
                  <a:ext cx="102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E66B40-EDCB-4F8B-9DD3-952B6E27305E}"/>
                    </a:ext>
                  </a:extLst>
                </p14:cNvPr>
                <p14:cNvContentPartPr/>
                <p14:nvPr/>
              </p14:nvContentPartPr>
              <p14:xfrm>
                <a:off x="9727034" y="2825668"/>
                <a:ext cx="51120" cy="84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E66B40-EDCB-4F8B-9DD3-952B6E2730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09034" y="2807668"/>
                  <a:ext cx="86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AF58F2-B3EF-4DFF-87C7-386CB5453AAF}"/>
                    </a:ext>
                  </a:extLst>
                </p14:cNvPr>
                <p14:cNvContentPartPr/>
                <p14:nvPr/>
              </p14:nvContentPartPr>
              <p14:xfrm>
                <a:off x="9783914" y="2815948"/>
                <a:ext cx="105480" cy="30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AF58F2-B3EF-4DFF-87C7-386CB5453A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66274" y="2797948"/>
                  <a:ext cx="141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6354F7-05F0-4321-885A-B18FF7A73AB0}"/>
                    </a:ext>
                  </a:extLst>
                </p14:cNvPr>
                <p14:cNvContentPartPr/>
                <p14:nvPr/>
              </p14:nvContentPartPr>
              <p14:xfrm>
                <a:off x="9986594" y="2864908"/>
                <a:ext cx="208440" cy="27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6354F7-05F0-4321-885A-B18FF7A73A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68954" y="2846908"/>
                  <a:ext cx="244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06C97A-DB44-44A9-B5F4-82415D588E4C}"/>
                    </a:ext>
                  </a:extLst>
                </p14:cNvPr>
                <p14:cNvContentPartPr/>
                <p14:nvPr/>
              </p14:nvContentPartPr>
              <p14:xfrm>
                <a:off x="10380074" y="3001708"/>
                <a:ext cx="91080" cy="130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06C97A-DB44-44A9-B5F4-82415D588E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62074" y="2983708"/>
                  <a:ext cx="126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E5D666-E45A-4512-8E1F-B1E0DF92A3B0}"/>
                    </a:ext>
                  </a:extLst>
                </p14:cNvPr>
                <p14:cNvContentPartPr/>
                <p14:nvPr/>
              </p14:nvContentPartPr>
              <p14:xfrm>
                <a:off x="10389794" y="3016828"/>
                <a:ext cx="60120" cy="93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E5D666-E45A-4512-8E1F-B1E0DF92A3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71794" y="2998828"/>
                  <a:ext cx="95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07A835-7070-49A1-AA52-5E7155533083}"/>
                    </a:ext>
                  </a:extLst>
                </p14:cNvPr>
                <p14:cNvContentPartPr/>
                <p14:nvPr/>
              </p14:nvContentPartPr>
              <p14:xfrm>
                <a:off x="10612274" y="2835388"/>
                <a:ext cx="162360" cy="203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07A835-7070-49A1-AA52-5E715553308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94274" y="2817388"/>
                  <a:ext cx="198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A24350-8CD3-4CAD-A5D3-F99E34830E14}"/>
                    </a:ext>
                  </a:extLst>
                </p14:cNvPr>
                <p14:cNvContentPartPr/>
                <p14:nvPr/>
              </p14:nvContentPartPr>
              <p14:xfrm>
                <a:off x="10857074" y="2824588"/>
                <a:ext cx="144000" cy="244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A24350-8CD3-4CAD-A5D3-F99E34830E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39434" y="2806948"/>
                  <a:ext cx="179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48629C-2E0A-4507-8753-D2ECE281406F}"/>
                    </a:ext>
                  </a:extLst>
                </p14:cNvPr>
                <p14:cNvContentPartPr/>
                <p14:nvPr/>
              </p14:nvContentPartPr>
              <p14:xfrm>
                <a:off x="11048954" y="3017548"/>
                <a:ext cx="9360" cy="14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48629C-2E0A-4507-8753-D2ECE28140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31314" y="2999908"/>
                  <a:ext cx="45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02DAB7-FF49-4F16-88BB-E6CA1AF54A98}"/>
                    </a:ext>
                  </a:extLst>
                </p14:cNvPr>
                <p14:cNvContentPartPr/>
                <p14:nvPr/>
              </p14:nvContentPartPr>
              <p14:xfrm>
                <a:off x="11147594" y="2827108"/>
                <a:ext cx="118800" cy="179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02DAB7-FF49-4F16-88BB-E6CA1AF54A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29594" y="2809468"/>
                  <a:ext cx="154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157CB45-EDFB-46E3-8B36-0E1F531B9E59}"/>
                    </a:ext>
                  </a:extLst>
                </p14:cNvPr>
                <p14:cNvContentPartPr/>
                <p14:nvPr/>
              </p14:nvContentPartPr>
              <p14:xfrm>
                <a:off x="11243714" y="2880028"/>
                <a:ext cx="24480" cy="17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157CB45-EDFB-46E3-8B36-0E1F531B9E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26074" y="2862028"/>
                  <a:ext cx="60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D77FC01-799A-442D-8BA8-C93C053F5BED}"/>
                    </a:ext>
                  </a:extLst>
                </p14:cNvPr>
                <p14:cNvContentPartPr/>
                <p14:nvPr/>
              </p14:nvContentPartPr>
              <p14:xfrm>
                <a:off x="11353874" y="2837548"/>
                <a:ext cx="155520" cy="21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D77FC01-799A-442D-8BA8-C93C053F5B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35874" y="2819908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070F4CD-F42F-493A-B940-AABB87092479}"/>
                    </a:ext>
                  </a:extLst>
                </p14:cNvPr>
                <p14:cNvContentPartPr/>
                <p14:nvPr/>
              </p14:nvContentPartPr>
              <p14:xfrm>
                <a:off x="11602994" y="2905228"/>
                <a:ext cx="122400" cy="357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070F4CD-F42F-493A-B940-AABB870924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85354" y="2887228"/>
                  <a:ext cx="158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DD3639-D9A0-41A1-A5AF-B6588AE6E645}"/>
                    </a:ext>
                  </a:extLst>
                </p14:cNvPr>
                <p14:cNvContentPartPr/>
                <p14:nvPr/>
              </p14:nvContentPartPr>
              <p14:xfrm>
                <a:off x="11450354" y="3175948"/>
                <a:ext cx="372240" cy="1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DD3639-D9A0-41A1-A5AF-B6588AE6E6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32354" y="3158308"/>
                  <a:ext cx="407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5510AE7-759B-4049-AAD4-E9875E250EF7}"/>
                    </a:ext>
                  </a:extLst>
                </p14:cNvPr>
                <p14:cNvContentPartPr/>
                <p14:nvPr/>
              </p14:nvContentPartPr>
              <p14:xfrm>
                <a:off x="11411114" y="3238228"/>
                <a:ext cx="493200" cy="33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5510AE7-759B-4049-AAD4-E9875E250E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3114" y="3220588"/>
                  <a:ext cx="5288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AFCFC23-9B8C-4C36-8919-71035322C312}"/>
                    </a:ext>
                  </a:extLst>
                </p14:cNvPr>
                <p14:cNvContentPartPr/>
                <p14:nvPr/>
              </p14:nvContentPartPr>
              <p14:xfrm>
                <a:off x="11598674" y="2255068"/>
                <a:ext cx="341280" cy="1473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AFCFC23-9B8C-4C36-8919-71035322C31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81034" y="2237068"/>
                  <a:ext cx="3769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B196D29-DA8B-41CD-AC55-18E227BF2F57}"/>
                    </a:ext>
                  </a:extLst>
                </p14:cNvPr>
                <p14:cNvContentPartPr/>
                <p14:nvPr/>
              </p14:nvContentPartPr>
              <p14:xfrm>
                <a:off x="5365994" y="2855908"/>
                <a:ext cx="1027800" cy="408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B196D29-DA8B-41CD-AC55-18E227BF2F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48354" y="2838268"/>
                  <a:ext cx="1063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3E088F0-88B6-43FB-979C-2D0711C0063B}"/>
                    </a:ext>
                  </a:extLst>
                </p14:cNvPr>
                <p14:cNvContentPartPr/>
                <p14:nvPr/>
              </p14:nvContentPartPr>
              <p14:xfrm>
                <a:off x="7372994" y="3436948"/>
                <a:ext cx="540360" cy="228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3E088F0-88B6-43FB-979C-2D0711C006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55354" y="3418948"/>
                  <a:ext cx="576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61211CF-E9A1-4C6A-932C-E3EF76039EEB}"/>
                    </a:ext>
                  </a:extLst>
                </p14:cNvPr>
                <p14:cNvContentPartPr/>
                <p14:nvPr/>
              </p14:nvContentPartPr>
              <p14:xfrm>
                <a:off x="9281354" y="2795788"/>
                <a:ext cx="1041120" cy="426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1211CF-E9A1-4C6A-932C-E3EF76039E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63354" y="2778148"/>
                  <a:ext cx="10767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61375FC-61D8-4C27-AFEF-A8590233D1FE}"/>
                    </a:ext>
                  </a:extLst>
                </p14:cNvPr>
                <p14:cNvContentPartPr/>
                <p14:nvPr/>
              </p14:nvContentPartPr>
              <p14:xfrm>
                <a:off x="11414714" y="3271348"/>
                <a:ext cx="554760" cy="374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61375FC-61D8-4C27-AFEF-A8590233D1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96714" y="3253348"/>
                  <a:ext cx="5904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7461B62-609F-46E2-987F-2BC158437B0E}"/>
              </a:ext>
            </a:extLst>
          </p:cNvPr>
          <p:cNvGrpSpPr/>
          <p:nvPr/>
        </p:nvGrpSpPr>
        <p:grpSpPr>
          <a:xfrm>
            <a:off x="5999234" y="3916108"/>
            <a:ext cx="1025640" cy="282240"/>
            <a:chOff x="5999234" y="3916108"/>
            <a:chExt cx="102564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E5D28C1-0C38-4EE2-8AB7-CBE9AF277E95}"/>
                    </a:ext>
                  </a:extLst>
                </p14:cNvPr>
                <p14:cNvContentPartPr/>
                <p14:nvPr/>
              </p14:nvContentPartPr>
              <p14:xfrm>
                <a:off x="5999234" y="3916108"/>
                <a:ext cx="179280" cy="270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E5D28C1-0C38-4EE2-8AB7-CBE9AF277E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81594" y="3898468"/>
                  <a:ext cx="214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F52B4F-1B57-48AE-897E-586217C9236B}"/>
                    </a:ext>
                  </a:extLst>
                </p14:cNvPr>
                <p14:cNvContentPartPr/>
                <p14:nvPr/>
              </p14:nvContentPartPr>
              <p14:xfrm>
                <a:off x="6173834" y="3947068"/>
                <a:ext cx="194400" cy="246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F52B4F-1B57-48AE-897E-586217C923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56194" y="3929068"/>
                  <a:ext cx="230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98A9A2-20FD-429E-B52C-A1547FA707A4}"/>
                    </a:ext>
                  </a:extLst>
                </p14:cNvPr>
                <p14:cNvContentPartPr/>
                <p14:nvPr/>
              </p14:nvContentPartPr>
              <p14:xfrm>
                <a:off x="6445274" y="4183588"/>
                <a:ext cx="6480" cy="1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98A9A2-20FD-429E-B52C-A1547FA707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27274" y="4165588"/>
                  <a:ext cx="42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F29DF6-B33A-43B9-B0A7-AC63715F5555}"/>
                    </a:ext>
                  </a:extLst>
                </p14:cNvPr>
                <p14:cNvContentPartPr/>
                <p14:nvPr/>
              </p14:nvContentPartPr>
              <p14:xfrm>
                <a:off x="6501434" y="3958228"/>
                <a:ext cx="226440" cy="219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F29DF6-B33A-43B9-B0A7-AC63715F55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83794" y="3940228"/>
                  <a:ext cx="26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2CB6B3B-3D2C-41E4-B334-C44F2A4263C3}"/>
                    </a:ext>
                  </a:extLst>
                </p14:cNvPr>
                <p14:cNvContentPartPr/>
                <p14:nvPr/>
              </p14:nvContentPartPr>
              <p14:xfrm>
                <a:off x="6767474" y="3959308"/>
                <a:ext cx="257400" cy="217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2CB6B3B-3D2C-41E4-B334-C44F2A4263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49474" y="3941308"/>
                  <a:ext cx="2930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315C2A-8093-4F4D-96D5-363CAA325F64}"/>
              </a:ext>
            </a:extLst>
          </p:cNvPr>
          <p:cNvGrpSpPr/>
          <p:nvPr/>
        </p:nvGrpSpPr>
        <p:grpSpPr>
          <a:xfrm>
            <a:off x="7767194" y="3963628"/>
            <a:ext cx="236880" cy="231480"/>
            <a:chOff x="7767194" y="3963628"/>
            <a:chExt cx="23688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040755E-E218-470F-B434-B6E21EB2951B}"/>
                    </a:ext>
                  </a:extLst>
                </p14:cNvPr>
                <p14:cNvContentPartPr/>
                <p14:nvPr/>
              </p14:nvContentPartPr>
              <p14:xfrm>
                <a:off x="7767194" y="4037788"/>
                <a:ext cx="236880" cy="7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040755E-E218-470F-B434-B6E21EB295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49194" y="4020148"/>
                  <a:ext cx="272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4EFD3C-A9A0-496C-B146-DBF18D502960}"/>
                    </a:ext>
                  </a:extLst>
                </p14:cNvPr>
                <p14:cNvContentPartPr/>
                <p14:nvPr/>
              </p14:nvContentPartPr>
              <p14:xfrm>
                <a:off x="7864034" y="3963628"/>
                <a:ext cx="45720" cy="23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4EFD3C-A9A0-496C-B146-DBF18D5029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46394" y="3945628"/>
                  <a:ext cx="8136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DF460C8-C589-4B79-B41B-7AA1541978B2}"/>
                  </a:ext>
                </a:extLst>
              </p14:cNvPr>
              <p14:cNvContentPartPr/>
              <p14:nvPr/>
            </p14:nvContentPartPr>
            <p14:xfrm>
              <a:off x="7286594" y="4043548"/>
              <a:ext cx="304560" cy="576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DF460C8-C589-4B79-B41B-7AA1541978B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68954" y="4025548"/>
                <a:ext cx="340200" cy="61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4CDFC5E-9608-4FDD-B95A-8EB579047009}"/>
              </a:ext>
            </a:extLst>
          </p:cNvPr>
          <p:cNvGrpSpPr/>
          <p:nvPr/>
        </p:nvGrpSpPr>
        <p:grpSpPr>
          <a:xfrm>
            <a:off x="8376674" y="3872188"/>
            <a:ext cx="1485000" cy="549720"/>
            <a:chOff x="8376674" y="3872188"/>
            <a:chExt cx="1485000" cy="5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03D340-5ADF-40FE-A408-8C2AD8E6A296}"/>
                    </a:ext>
                  </a:extLst>
                </p14:cNvPr>
                <p14:cNvContentPartPr/>
                <p14:nvPr/>
              </p14:nvContentPartPr>
              <p14:xfrm>
                <a:off x="8376674" y="3897028"/>
                <a:ext cx="246240" cy="223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03D340-5ADF-40FE-A408-8C2AD8E6A2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58674" y="3879028"/>
                  <a:ext cx="281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F7DCBE-DB75-4677-B9CB-C99C591E1224}"/>
                    </a:ext>
                  </a:extLst>
                </p14:cNvPr>
                <p14:cNvContentPartPr/>
                <p14:nvPr/>
              </p14:nvContentPartPr>
              <p14:xfrm>
                <a:off x="8740274" y="3876148"/>
                <a:ext cx="113400" cy="1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F7DCBE-DB75-4677-B9CB-C99C591E122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22634" y="3858508"/>
                  <a:ext cx="149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F1EE7F4-046A-459B-9992-C9427104433E}"/>
                    </a:ext>
                  </a:extLst>
                </p14:cNvPr>
                <p14:cNvContentPartPr/>
                <p14:nvPr/>
              </p14:nvContentPartPr>
              <p14:xfrm>
                <a:off x="8728034" y="3908188"/>
                <a:ext cx="186120" cy="202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F1EE7F4-046A-459B-9992-C9427104433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10034" y="3890548"/>
                  <a:ext cx="221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C5BCCE-542A-4337-BB16-2D3D5F2F23BC}"/>
                    </a:ext>
                  </a:extLst>
                </p14:cNvPr>
                <p14:cNvContentPartPr/>
                <p14:nvPr/>
              </p14:nvContentPartPr>
              <p14:xfrm>
                <a:off x="9011714" y="4086028"/>
                <a:ext cx="2880" cy="10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C5BCCE-542A-4337-BB16-2D3D5F2F23B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94074" y="4068028"/>
                  <a:ext cx="38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59F22B-A57B-4CA4-9EBE-BD2779176AA6}"/>
                    </a:ext>
                  </a:extLst>
                </p14:cNvPr>
                <p14:cNvContentPartPr/>
                <p14:nvPr/>
              </p14:nvContentPartPr>
              <p14:xfrm>
                <a:off x="9109274" y="3877228"/>
                <a:ext cx="139320" cy="145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59F22B-A57B-4CA4-9EBE-BD2779176AA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91634" y="3859228"/>
                  <a:ext cx="174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2D43813-61F9-4C2B-9D18-009B2D7C319C}"/>
                    </a:ext>
                  </a:extLst>
                </p14:cNvPr>
                <p14:cNvContentPartPr/>
                <p14:nvPr/>
              </p14:nvContentPartPr>
              <p14:xfrm>
                <a:off x="9201074" y="3933028"/>
                <a:ext cx="31320" cy="189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2D43813-61F9-4C2B-9D18-009B2D7C319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83434" y="3915388"/>
                  <a:ext cx="6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B5D722-0B5F-435E-A6D4-ACEBCC70677C}"/>
                    </a:ext>
                  </a:extLst>
                </p14:cNvPr>
                <p14:cNvContentPartPr/>
                <p14:nvPr/>
              </p14:nvContentPartPr>
              <p14:xfrm>
                <a:off x="9341834" y="3872188"/>
                <a:ext cx="199440" cy="246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B5D722-0B5F-435E-A6D4-ACEBCC7067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23834" y="3854548"/>
                  <a:ext cx="235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64BF334-E970-45DF-8FD3-EE05A66F48B3}"/>
                    </a:ext>
                  </a:extLst>
                </p14:cNvPr>
                <p14:cNvContentPartPr/>
                <p14:nvPr/>
              </p14:nvContentPartPr>
              <p14:xfrm>
                <a:off x="9662954" y="3965788"/>
                <a:ext cx="198720" cy="456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64BF334-E970-45DF-8FD3-EE05A66F48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45314" y="3947788"/>
                  <a:ext cx="234360" cy="49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43BEA39-4D02-4C57-9A8C-12707195DF58}"/>
                  </a:ext>
                </a:extLst>
              </p14:cNvPr>
              <p14:cNvContentPartPr/>
              <p14:nvPr/>
            </p14:nvContentPartPr>
            <p14:xfrm>
              <a:off x="5089874" y="2239948"/>
              <a:ext cx="2901960" cy="522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43BEA39-4D02-4C57-9A8C-12707195DF5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071874" y="2222308"/>
                <a:ext cx="2937600" cy="55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9B5B60-FECF-4715-A37C-AD65A75EFA86}"/>
              </a:ext>
            </a:extLst>
          </p:cNvPr>
          <p:cNvGrpSpPr/>
          <p:nvPr/>
        </p:nvGrpSpPr>
        <p:grpSpPr>
          <a:xfrm>
            <a:off x="5453474" y="1715788"/>
            <a:ext cx="2060280" cy="573840"/>
            <a:chOff x="5453474" y="1715788"/>
            <a:chExt cx="2060280" cy="5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33DDB15-589D-4E58-8BDA-317B8E223B21}"/>
                    </a:ext>
                  </a:extLst>
                </p14:cNvPr>
                <p14:cNvContentPartPr/>
                <p14:nvPr/>
              </p14:nvContentPartPr>
              <p14:xfrm>
                <a:off x="5453474" y="1850788"/>
                <a:ext cx="285840" cy="309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33DDB15-589D-4E58-8BDA-317B8E223B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35474" y="1833148"/>
                  <a:ext cx="321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33C5DE0-1FCC-4056-84E2-6C432B69148A}"/>
                    </a:ext>
                  </a:extLst>
                </p14:cNvPr>
                <p14:cNvContentPartPr/>
                <p14:nvPr/>
              </p14:nvContentPartPr>
              <p14:xfrm>
                <a:off x="5764514" y="1881388"/>
                <a:ext cx="113400" cy="85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33C5DE0-1FCC-4056-84E2-6C432B6914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46874" y="1863388"/>
                  <a:ext cx="149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97305F-6E06-4991-814A-8A3419C8B65E}"/>
                    </a:ext>
                  </a:extLst>
                </p14:cNvPr>
                <p14:cNvContentPartPr/>
                <p14:nvPr/>
              </p14:nvContentPartPr>
              <p14:xfrm>
                <a:off x="5868914" y="1866988"/>
                <a:ext cx="115920" cy="110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97305F-6E06-4991-814A-8A3419C8B6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0914" y="1849348"/>
                  <a:ext cx="151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18530E-07BA-46B5-ABD1-B1A4514EF405}"/>
                    </a:ext>
                  </a:extLst>
                </p14:cNvPr>
                <p14:cNvContentPartPr/>
                <p14:nvPr/>
              </p14:nvContentPartPr>
              <p14:xfrm>
                <a:off x="6019034" y="1715788"/>
                <a:ext cx="24480" cy="264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18530E-07BA-46B5-ABD1-B1A4514EF4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01394" y="1697788"/>
                  <a:ext cx="60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46D903F-CEBB-482A-A2B8-9B3C9C428D58}"/>
                    </a:ext>
                  </a:extLst>
                </p14:cNvPr>
                <p14:cNvContentPartPr/>
                <p14:nvPr/>
              </p14:nvContentPartPr>
              <p14:xfrm>
                <a:off x="6054674" y="1821268"/>
                <a:ext cx="178200" cy="169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46D903F-CEBB-482A-A2B8-9B3C9C428D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37034" y="1803628"/>
                  <a:ext cx="213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38C8AE-9C9A-4085-8724-1C689292266C}"/>
                    </a:ext>
                  </a:extLst>
                </p14:cNvPr>
                <p14:cNvContentPartPr/>
                <p14:nvPr/>
              </p14:nvContentPartPr>
              <p14:xfrm>
                <a:off x="6309194" y="1823068"/>
                <a:ext cx="275400" cy="171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38C8AE-9C9A-4085-8724-1C68929226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91194" y="1805428"/>
                  <a:ext cx="31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E794BFF-D940-42BD-B64C-C66B3C2712CC}"/>
                    </a:ext>
                  </a:extLst>
                </p14:cNvPr>
                <p14:cNvContentPartPr/>
                <p14:nvPr/>
              </p14:nvContentPartPr>
              <p14:xfrm>
                <a:off x="6676394" y="1800028"/>
                <a:ext cx="421920" cy="149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E794BFF-D940-42BD-B64C-C66B3C2712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58754" y="1782028"/>
                  <a:ext cx="457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58DB2A-EA38-4A20-8574-4C70445FE205}"/>
                    </a:ext>
                  </a:extLst>
                </p14:cNvPr>
                <p14:cNvContentPartPr/>
                <p14:nvPr/>
              </p14:nvContentPartPr>
              <p14:xfrm>
                <a:off x="7183634" y="1788508"/>
                <a:ext cx="123120" cy="132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58DB2A-EA38-4A20-8574-4C70445FE2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65994" y="1770508"/>
                  <a:ext cx="158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A5322B-127B-46A5-8473-E2D89247E394}"/>
                    </a:ext>
                  </a:extLst>
                </p14:cNvPr>
                <p14:cNvContentPartPr/>
                <p14:nvPr/>
              </p14:nvContentPartPr>
              <p14:xfrm>
                <a:off x="7365794" y="1833148"/>
                <a:ext cx="147960" cy="87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A5322B-127B-46A5-8473-E2D89247E39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8154" y="1815508"/>
                  <a:ext cx="183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CCCD14-7318-4286-AF18-ED2891FA1D0D}"/>
                    </a:ext>
                  </a:extLst>
                </p14:cNvPr>
                <p14:cNvContentPartPr/>
                <p14:nvPr/>
              </p14:nvContentPartPr>
              <p14:xfrm>
                <a:off x="6592874" y="2104588"/>
                <a:ext cx="20880" cy="185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CCCD14-7318-4286-AF18-ED2891FA1D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75234" y="2086588"/>
                  <a:ext cx="56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647C0A8-4529-4FB7-BE6E-9BBA54AF841E}"/>
                    </a:ext>
                  </a:extLst>
                </p14:cNvPr>
                <p14:cNvContentPartPr/>
                <p14:nvPr/>
              </p14:nvContentPartPr>
              <p14:xfrm>
                <a:off x="6588554" y="2151028"/>
                <a:ext cx="182880" cy="57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647C0A8-4529-4FB7-BE6E-9BBA54AF84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70554" y="2133028"/>
                  <a:ext cx="218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65B24A9-5FE0-4D1E-B4BA-46807AAEC99B}"/>
                    </a:ext>
                  </a:extLst>
                </p14:cNvPr>
                <p14:cNvContentPartPr/>
                <p14:nvPr/>
              </p14:nvContentPartPr>
              <p14:xfrm>
                <a:off x="6762434" y="2089468"/>
                <a:ext cx="18720" cy="13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65B24A9-5FE0-4D1E-B4BA-46807AAEC99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44434" y="2071468"/>
                  <a:ext cx="54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6DE804A-4AFD-42B0-9A23-0FD51F413AC8}"/>
                    </a:ext>
                  </a:extLst>
                </p14:cNvPr>
                <p14:cNvContentPartPr/>
                <p14:nvPr/>
              </p14:nvContentPartPr>
              <p14:xfrm>
                <a:off x="6846674" y="2140588"/>
                <a:ext cx="144360" cy="101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6DE804A-4AFD-42B0-9A23-0FD51F413A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28674" y="2122588"/>
                  <a:ext cx="1800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DCF5B7B-81C1-422A-990E-84CB995BD15F}"/>
              </a:ext>
            </a:extLst>
          </p:cNvPr>
          <p:cNvGrpSpPr/>
          <p:nvPr/>
        </p:nvGrpSpPr>
        <p:grpSpPr>
          <a:xfrm>
            <a:off x="8794994" y="1638028"/>
            <a:ext cx="2892960" cy="944640"/>
            <a:chOff x="8794994" y="1638028"/>
            <a:chExt cx="2892960" cy="9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811ED4-E313-472D-BD99-E6ECBEA4C410}"/>
                    </a:ext>
                  </a:extLst>
                </p14:cNvPr>
                <p14:cNvContentPartPr/>
                <p14:nvPr/>
              </p14:nvContentPartPr>
              <p14:xfrm>
                <a:off x="8794994" y="2110348"/>
                <a:ext cx="2892960" cy="472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811ED4-E313-472D-BD99-E6ECBEA4C41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76994" y="2092708"/>
                  <a:ext cx="29286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7F11826-8B66-43D2-865E-53519DACEE15}"/>
                    </a:ext>
                  </a:extLst>
                </p14:cNvPr>
                <p14:cNvContentPartPr/>
                <p14:nvPr/>
              </p14:nvContentPartPr>
              <p14:xfrm>
                <a:off x="9439754" y="1747828"/>
                <a:ext cx="363240" cy="272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7F11826-8B66-43D2-865E-53519DACEE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21754" y="1729828"/>
                  <a:ext cx="398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7653C1D-C476-4B43-9CF9-6A9B39C0100D}"/>
                    </a:ext>
                  </a:extLst>
                </p14:cNvPr>
                <p14:cNvContentPartPr/>
                <p14:nvPr/>
              </p14:nvContentPartPr>
              <p14:xfrm>
                <a:off x="9833594" y="1758628"/>
                <a:ext cx="117720" cy="101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7653C1D-C476-4B43-9CF9-6A9B39C0100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15954" y="1740628"/>
                  <a:ext cx="153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3E540C9-A9F3-4FA7-94AF-3C2B4EE54C16}"/>
                    </a:ext>
                  </a:extLst>
                </p14:cNvPr>
                <p14:cNvContentPartPr/>
                <p14:nvPr/>
              </p14:nvContentPartPr>
              <p14:xfrm>
                <a:off x="9991274" y="1729828"/>
                <a:ext cx="152640" cy="105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3E540C9-A9F3-4FA7-94AF-3C2B4EE54C1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73274" y="1712188"/>
                  <a:ext cx="188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4022C9-ED3F-4414-9072-FEDF13DCEEFE}"/>
                    </a:ext>
                  </a:extLst>
                </p14:cNvPr>
                <p14:cNvContentPartPr/>
                <p14:nvPr/>
              </p14:nvContentPartPr>
              <p14:xfrm>
                <a:off x="10193234" y="1638028"/>
                <a:ext cx="11880" cy="201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4022C9-ED3F-4414-9072-FEDF13DCEE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75234" y="1620028"/>
                  <a:ext cx="47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DF61843-81F0-483A-BEB4-19E394ECE60B}"/>
                    </a:ext>
                  </a:extLst>
                </p14:cNvPr>
                <p14:cNvContentPartPr/>
                <p14:nvPr/>
              </p14:nvContentPartPr>
              <p14:xfrm>
                <a:off x="10204754" y="1726228"/>
                <a:ext cx="124200" cy="113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DF61843-81F0-483A-BEB4-19E394ECE6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86754" y="1708228"/>
                  <a:ext cx="159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0BD4CFB-983C-4CC1-A508-EBA6C015BBC1}"/>
                    </a:ext>
                  </a:extLst>
                </p14:cNvPr>
                <p14:cNvContentPartPr/>
                <p14:nvPr/>
              </p14:nvContentPartPr>
              <p14:xfrm>
                <a:off x="10532714" y="1665748"/>
                <a:ext cx="335880" cy="159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0BD4CFB-983C-4CC1-A508-EBA6C015BB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15074" y="1647748"/>
                  <a:ext cx="371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FF3E464-D8A7-4800-84DA-EF0147EF24BF}"/>
                    </a:ext>
                  </a:extLst>
                </p14:cNvPr>
                <p14:cNvContentPartPr/>
                <p14:nvPr/>
              </p14:nvContentPartPr>
              <p14:xfrm>
                <a:off x="11001074" y="1669348"/>
                <a:ext cx="342360" cy="123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FF3E464-D8A7-4800-84DA-EF0147EF24B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83434" y="1651348"/>
                  <a:ext cx="378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DA0BB38-11E7-4726-B641-149D59865285}"/>
                    </a:ext>
                  </a:extLst>
                </p14:cNvPr>
                <p14:cNvContentPartPr/>
                <p14:nvPr/>
              </p14:nvContentPartPr>
              <p14:xfrm>
                <a:off x="11371154" y="1710028"/>
                <a:ext cx="72360" cy="103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DA0BB38-11E7-4726-B641-149D598652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3154" y="1692028"/>
                  <a:ext cx="108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E59293-2F94-4F10-AB99-29AC697236D7}"/>
                    </a:ext>
                  </a:extLst>
                </p14:cNvPr>
                <p14:cNvContentPartPr/>
                <p14:nvPr/>
              </p14:nvContentPartPr>
              <p14:xfrm>
                <a:off x="11524874" y="1698868"/>
                <a:ext cx="99000" cy="86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E59293-2F94-4F10-AB99-29AC697236D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07234" y="1680868"/>
                  <a:ext cx="134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453A724-C769-4D2B-AFEF-94547CC4B85F}"/>
                    </a:ext>
                  </a:extLst>
                </p14:cNvPr>
                <p14:cNvContentPartPr/>
                <p14:nvPr/>
              </p14:nvContentPartPr>
              <p14:xfrm>
                <a:off x="10501034" y="1882828"/>
                <a:ext cx="406800" cy="220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453A724-C769-4D2B-AFEF-94547CC4B8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83034" y="1865188"/>
                  <a:ext cx="4424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D068C05-B636-409A-911B-929B2CBA1AF2}"/>
              </a:ext>
            </a:extLst>
          </p:cNvPr>
          <p:cNvGrpSpPr/>
          <p:nvPr/>
        </p:nvGrpSpPr>
        <p:grpSpPr>
          <a:xfrm>
            <a:off x="10110434" y="3856348"/>
            <a:ext cx="1753920" cy="721440"/>
            <a:chOff x="10110434" y="3856348"/>
            <a:chExt cx="1753920" cy="72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A4F7BD-3084-4F30-AF61-B3277DF0FC61}"/>
                    </a:ext>
                  </a:extLst>
                </p14:cNvPr>
                <p14:cNvContentPartPr/>
                <p14:nvPr/>
              </p14:nvContentPartPr>
              <p14:xfrm>
                <a:off x="10110434" y="4005388"/>
                <a:ext cx="126720" cy="12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A4F7BD-3084-4F30-AF61-B3277DF0FC6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92434" y="3987748"/>
                  <a:ext cx="162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16B4D7-ECD6-4154-8D55-59A021ACAAFE}"/>
                    </a:ext>
                  </a:extLst>
                </p14:cNvPr>
                <p14:cNvContentPartPr/>
                <p14:nvPr/>
              </p14:nvContentPartPr>
              <p14:xfrm>
                <a:off x="10127354" y="4078828"/>
                <a:ext cx="126720" cy="5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16B4D7-ECD6-4154-8D55-59A021ACAAF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09354" y="4060828"/>
                  <a:ext cx="162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2EB4D32-0D72-4523-90AE-91AF876EDBD9}"/>
                    </a:ext>
                  </a:extLst>
                </p14:cNvPr>
                <p14:cNvContentPartPr/>
                <p14:nvPr/>
              </p14:nvContentPartPr>
              <p14:xfrm>
                <a:off x="10487714" y="3856348"/>
                <a:ext cx="177480" cy="5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2EB4D32-0D72-4523-90AE-91AF876EDB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69714" y="3838348"/>
                  <a:ext cx="213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EE6F470-5A40-496C-B122-A16FF94D302C}"/>
                    </a:ext>
                  </a:extLst>
                </p14:cNvPr>
                <p14:cNvContentPartPr/>
                <p14:nvPr/>
              </p14:nvContentPartPr>
              <p14:xfrm>
                <a:off x="10485194" y="3873988"/>
                <a:ext cx="175680" cy="236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EE6F470-5A40-496C-B122-A16FF94D30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67194" y="3855988"/>
                  <a:ext cx="211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AF1DD91-460C-4E4C-AC4B-56D9A22A0312}"/>
                    </a:ext>
                  </a:extLst>
                </p14:cNvPr>
                <p14:cNvContentPartPr/>
                <p14:nvPr/>
              </p14:nvContentPartPr>
              <p14:xfrm>
                <a:off x="10771394" y="3873268"/>
                <a:ext cx="149040" cy="126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AF1DD91-460C-4E4C-AC4B-56D9A22A031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753754" y="3855628"/>
                  <a:ext cx="184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9B51743-D631-4774-8B74-7A8050C1E87D}"/>
                    </a:ext>
                  </a:extLst>
                </p14:cNvPr>
                <p14:cNvContentPartPr/>
                <p14:nvPr/>
              </p14:nvContentPartPr>
              <p14:xfrm>
                <a:off x="10760234" y="3967588"/>
                <a:ext cx="164520" cy="201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9B51743-D631-4774-8B74-7A8050C1E87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42594" y="3949588"/>
                  <a:ext cx="200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6676413-F142-4E90-9D0E-C4A266E27D85}"/>
                    </a:ext>
                  </a:extLst>
                </p14:cNvPr>
                <p14:cNvContentPartPr/>
                <p14:nvPr/>
              </p14:nvContentPartPr>
              <p14:xfrm>
                <a:off x="11048234" y="4115548"/>
                <a:ext cx="4680" cy="1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6676413-F142-4E90-9D0E-C4A266E27D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30234" y="4097548"/>
                  <a:ext cx="40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A62C0B-0F6A-4418-A8BC-82929BB4819E}"/>
                    </a:ext>
                  </a:extLst>
                </p14:cNvPr>
                <p14:cNvContentPartPr/>
                <p14:nvPr/>
              </p14:nvContentPartPr>
              <p14:xfrm>
                <a:off x="11118074" y="3882628"/>
                <a:ext cx="167040" cy="189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A62C0B-0F6A-4418-A8BC-82929BB4819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00434" y="3864988"/>
                  <a:ext cx="202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DB797E-A5FD-4AA5-906B-EC1A77ED74A2}"/>
                    </a:ext>
                  </a:extLst>
                </p14:cNvPr>
                <p14:cNvContentPartPr/>
                <p14:nvPr/>
              </p14:nvContentPartPr>
              <p14:xfrm>
                <a:off x="11227514" y="3884428"/>
                <a:ext cx="89640" cy="227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DB797E-A5FD-4AA5-906B-EC1A77ED74A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209874" y="3866428"/>
                  <a:ext cx="125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F300B65-F314-49F2-AA0F-21696CED306C}"/>
                    </a:ext>
                  </a:extLst>
                </p14:cNvPr>
                <p14:cNvContentPartPr/>
                <p14:nvPr/>
              </p14:nvContentPartPr>
              <p14:xfrm>
                <a:off x="11394914" y="3862828"/>
                <a:ext cx="160560" cy="208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F300B65-F314-49F2-AA0F-21696CED306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376914" y="3844828"/>
                  <a:ext cx="196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1706AF9-3FCC-4FAD-A85F-7C3C2096B4DC}"/>
                    </a:ext>
                  </a:extLst>
                </p14:cNvPr>
                <p14:cNvContentPartPr/>
                <p14:nvPr/>
              </p14:nvContentPartPr>
              <p14:xfrm>
                <a:off x="11578874" y="3941308"/>
                <a:ext cx="285480" cy="636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1706AF9-3FCC-4FAD-A85F-7C3C2096B4D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561234" y="3923668"/>
                  <a:ext cx="321120" cy="67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FB1981C-BF2E-4763-BD4D-4F8903F800CE}"/>
              </a:ext>
            </a:extLst>
          </p:cNvPr>
          <p:cNvGrpSpPr/>
          <p:nvPr/>
        </p:nvGrpSpPr>
        <p:grpSpPr>
          <a:xfrm>
            <a:off x="3394634" y="4271788"/>
            <a:ext cx="1819080" cy="595440"/>
            <a:chOff x="3394634" y="4271788"/>
            <a:chExt cx="1819080" cy="5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9B7353-062B-403A-A90D-BA7F1C78897A}"/>
                    </a:ext>
                  </a:extLst>
                </p14:cNvPr>
                <p14:cNvContentPartPr/>
                <p14:nvPr/>
              </p14:nvContentPartPr>
              <p14:xfrm>
                <a:off x="3394634" y="4472308"/>
                <a:ext cx="2160" cy="27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9B7353-062B-403A-A90D-BA7F1C78897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76994" y="4454668"/>
                  <a:ext cx="37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EE17DF9-026A-4B6E-B1B3-368FA11C71FC}"/>
                    </a:ext>
                  </a:extLst>
                </p14:cNvPr>
                <p14:cNvContentPartPr/>
                <p14:nvPr/>
              </p14:nvContentPartPr>
              <p14:xfrm>
                <a:off x="3427394" y="4286908"/>
                <a:ext cx="629640" cy="300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EE17DF9-026A-4B6E-B1B3-368FA11C71F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09754" y="4268908"/>
                  <a:ext cx="6652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AA5415F-0488-4688-A7DA-A1366F2D10E0}"/>
                    </a:ext>
                  </a:extLst>
                </p14:cNvPr>
                <p14:cNvContentPartPr/>
                <p14:nvPr/>
              </p14:nvContentPartPr>
              <p14:xfrm>
                <a:off x="4091594" y="4386628"/>
                <a:ext cx="150480" cy="480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AA5415F-0488-4688-A7DA-A1366F2D10E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73594" y="4368988"/>
                  <a:ext cx="1861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883C6D-A5FF-41A8-B7FA-EA0FE59E2EDD}"/>
                    </a:ext>
                  </a:extLst>
                </p14:cNvPr>
                <p14:cNvContentPartPr/>
                <p14:nvPr/>
              </p14:nvContentPartPr>
              <p14:xfrm>
                <a:off x="4316234" y="4568428"/>
                <a:ext cx="21600" cy="5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883C6D-A5FF-41A8-B7FA-EA0FE59E2ED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98594" y="4550788"/>
                  <a:ext cx="57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9917583-53E2-46F7-B73B-D13041923F49}"/>
                    </a:ext>
                  </a:extLst>
                </p14:cNvPr>
                <p14:cNvContentPartPr/>
                <p14:nvPr/>
              </p14:nvContentPartPr>
              <p14:xfrm>
                <a:off x="4593074" y="4271788"/>
                <a:ext cx="144000" cy="157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9917583-53E2-46F7-B73B-D13041923F4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75074" y="4254148"/>
                  <a:ext cx="179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C12F1E1-1851-4095-8B55-C67168A82445}"/>
                    </a:ext>
                  </a:extLst>
                </p14:cNvPr>
                <p14:cNvContentPartPr/>
                <p14:nvPr/>
              </p14:nvContentPartPr>
              <p14:xfrm>
                <a:off x="4753274" y="4281148"/>
                <a:ext cx="154440" cy="304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C12F1E1-1851-4095-8B55-C67168A824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35274" y="4263508"/>
                  <a:ext cx="190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8AB6052-3CDF-4FB0-A6F7-B25AD6A394D4}"/>
                    </a:ext>
                  </a:extLst>
                </p14:cNvPr>
                <p14:cNvContentPartPr/>
                <p14:nvPr/>
              </p14:nvContentPartPr>
              <p14:xfrm>
                <a:off x="4899434" y="4462948"/>
                <a:ext cx="137880" cy="137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8AB6052-3CDF-4FB0-A6F7-B25AD6A394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81434" y="4444948"/>
                  <a:ext cx="173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98C1319-08FE-4640-BFC9-F6A1926B534A}"/>
                    </a:ext>
                  </a:extLst>
                </p14:cNvPr>
                <p14:cNvContentPartPr/>
                <p14:nvPr/>
              </p14:nvContentPartPr>
              <p14:xfrm>
                <a:off x="5200754" y="4431628"/>
                <a:ext cx="12960" cy="87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98C1319-08FE-4640-BFC9-F6A1926B53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82754" y="4413628"/>
                  <a:ext cx="486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28F43F3-F2EF-46A7-8917-18B0F010E4B8}"/>
              </a:ext>
            </a:extLst>
          </p:cNvPr>
          <p:cNvGrpSpPr/>
          <p:nvPr/>
        </p:nvGrpSpPr>
        <p:grpSpPr>
          <a:xfrm>
            <a:off x="3335234" y="4782988"/>
            <a:ext cx="1211040" cy="346320"/>
            <a:chOff x="3335234" y="4782988"/>
            <a:chExt cx="121104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DB16606-740C-477C-8D9E-E146FDE85C02}"/>
                    </a:ext>
                  </a:extLst>
                </p14:cNvPr>
                <p14:cNvContentPartPr/>
                <p14:nvPr/>
              </p14:nvContentPartPr>
              <p14:xfrm>
                <a:off x="3341354" y="4881268"/>
                <a:ext cx="10080" cy="211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DB16606-740C-477C-8D9E-E146FDE85C0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23714" y="4863628"/>
                  <a:ext cx="45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A29076-3704-47E6-9C6F-722B2C46E5BB}"/>
                    </a:ext>
                  </a:extLst>
                </p14:cNvPr>
                <p14:cNvContentPartPr/>
                <p14:nvPr/>
              </p14:nvContentPartPr>
              <p14:xfrm>
                <a:off x="3335234" y="4782988"/>
                <a:ext cx="144720" cy="204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A29076-3704-47E6-9C6F-722B2C46E5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17234" y="4764988"/>
                  <a:ext cx="180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A9586B9-3159-4C0F-885F-5B703EC0A7A1}"/>
                    </a:ext>
                  </a:extLst>
                </p14:cNvPr>
                <p14:cNvContentPartPr/>
                <p14:nvPr/>
              </p14:nvContentPartPr>
              <p14:xfrm>
                <a:off x="3500474" y="4916188"/>
                <a:ext cx="509400" cy="158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A9586B9-3159-4C0F-885F-5B703EC0A7A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82834" y="4898548"/>
                  <a:ext cx="545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04ABFA3-9C46-4EEF-BE82-29205D6F3AF8}"/>
                    </a:ext>
                  </a:extLst>
                </p14:cNvPr>
                <p14:cNvContentPartPr/>
                <p14:nvPr/>
              </p14:nvContentPartPr>
              <p14:xfrm>
                <a:off x="4111754" y="4894948"/>
                <a:ext cx="29880" cy="232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04ABFA3-9C46-4EEF-BE82-29205D6F3AF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094114" y="4877308"/>
                  <a:ext cx="65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59CED5A-3A91-4B8D-A5D0-7DA45245E1DD}"/>
                    </a:ext>
                  </a:extLst>
                </p14:cNvPr>
                <p14:cNvContentPartPr/>
                <p14:nvPr/>
              </p14:nvContentPartPr>
              <p14:xfrm>
                <a:off x="4115354" y="4863628"/>
                <a:ext cx="195120" cy="199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59CED5A-3A91-4B8D-A5D0-7DA45245E1D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97354" y="4845988"/>
                  <a:ext cx="230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BD3A38A-8F60-4202-B477-E2BDA74AFCE1}"/>
                    </a:ext>
                  </a:extLst>
                </p14:cNvPr>
                <p14:cNvContentPartPr/>
                <p14:nvPr/>
              </p14:nvContentPartPr>
              <p14:xfrm>
                <a:off x="4317674" y="4976668"/>
                <a:ext cx="228600" cy="152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BD3A38A-8F60-4202-B477-E2BDA74AFCE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99674" y="4959028"/>
                  <a:ext cx="2642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B6B38E1-5B02-40A4-88A3-F7A5CF09246B}"/>
              </a:ext>
            </a:extLst>
          </p:cNvPr>
          <p:cNvGrpSpPr/>
          <p:nvPr/>
        </p:nvGrpSpPr>
        <p:grpSpPr>
          <a:xfrm>
            <a:off x="5439074" y="4778308"/>
            <a:ext cx="4979520" cy="1127520"/>
            <a:chOff x="5439074" y="4778308"/>
            <a:chExt cx="4979520" cy="11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819A1DA-E606-4650-A63C-A7A211E57412}"/>
                    </a:ext>
                  </a:extLst>
                </p14:cNvPr>
                <p14:cNvContentPartPr/>
                <p14:nvPr/>
              </p14:nvContentPartPr>
              <p14:xfrm>
                <a:off x="5494154" y="4880548"/>
                <a:ext cx="5760" cy="10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819A1DA-E606-4650-A63C-A7A211E5741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76154" y="4862908"/>
                  <a:ext cx="4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7A75A6D-738A-4257-B544-5F00B10AD347}"/>
                    </a:ext>
                  </a:extLst>
                </p14:cNvPr>
                <p14:cNvContentPartPr/>
                <p14:nvPr/>
              </p14:nvContentPartPr>
              <p14:xfrm>
                <a:off x="5472914" y="4872268"/>
                <a:ext cx="182520" cy="15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7A75A6D-738A-4257-B544-5F00B10AD34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54914" y="4854628"/>
                  <a:ext cx="218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977B7ED-9B43-4F5C-8886-92445C23BA3C}"/>
                    </a:ext>
                  </a:extLst>
                </p14:cNvPr>
                <p14:cNvContentPartPr/>
                <p14:nvPr/>
              </p14:nvContentPartPr>
              <p14:xfrm>
                <a:off x="5439074" y="4877308"/>
                <a:ext cx="216360" cy="239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977B7ED-9B43-4F5C-8886-92445C23BA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21074" y="4859668"/>
                  <a:ext cx="252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BA5AD9E-6CFD-44D2-AC08-F581D331F465}"/>
                    </a:ext>
                  </a:extLst>
                </p14:cNvPr>
                <p14:cNvContentPartPr/>
                <p14:nvPr/>
              </p14:nvContentPartPr>
              <p14:xfrm>
                <a:off x="5729954" y="4870108"/>
                <a:ext cx="181080" cy="136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BA5AD9E-6CFD-44D2-AC08-F581D331F4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12314" y="4852468"/>
                  <a:ext cx="216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69AC04F-4B5A-4822-9949-51A4392EB814}"/>
                    </a:ext>
                  </a:extLst>
                </p14:cNvPr>
                <p14:cNvContentPartPr/>
                <p14:nvPr/>
              </p14:nvContentPartPr>
              <p14:xfrm>
                <a:off x="5749394" y="4975948"/>
                <a:ext cx="193320" cy="185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69AC04F-4B5A-4822-9949-51A4392EB81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31394" y="4957948"/>
                  <a:ext cx="228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323078E-E0CC-4B4F-B517-8F34EFDE5BBA}"/>
                    </a:ext>
                  </a:extLst>
                </p14:cNvPr>
                <p14:cNvContentPartPr/>
                <p14:nvPr/>
              </p14:nvContentPartPr>
              <p14:xfrm>
                <a:off x="6057194" y="5094388"/>
                <a:ext cx="7560" cy="8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323078E-E0CC-4B4F-B517-8F34EFDE5B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039554" y="5076388"/>
                  <a:ext cx="43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A09C7AE-E567-4F6F-B265-647AD88BD321}"/>
                    </a:ext>
                  </a:extLst>
                </p14:cNvPr>
                <p14:cNvContentPartPr/>
                <p14:nvPr/>
              </p14:nvContentPartPr>
              <p14:xfrm>
                <a:off x="6140714" y="4865428"/>
                <a:ext cx="209880" cy="182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A09C7AE-E567-4F6F-B265-647AD88BD32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22714" y="4847428"/>
                  <a:ext cx="245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D2E760D-3958-4E91-957A-D85AFA9AAC8A}"/>
                    </a:ext>
                  </a:extLst>
                </p14:cNvPr>
                <p14:cNvContentPartPr/>
                <p14:nvPr/>
              </p14:nvContentPartPr>
              <p14:xfrm>
                <a:off x="6296234" y="4902868"/>
                <a:ext cx="51480" cy="229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D2E760D-3958-4E91-957A-D85AFA9AAC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78594" y="4885228"/>
                  <a:ext cx="87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C81C597-5F57-4B5A-A41B-57E0A407918C}"/>
                    </a:ext>
                  </a:extLst>
                </p14:cNvPr>
                <p14:cNvContentPartPr/>
                <p14:nvPr/>
              </p14:nvContentPartPr>
              <p14:xfrm>
                <a:off x="6456074" y="4915828"/>
                <a:ext cx="138240" cy="1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C81C597-5F57-4B5A-A41B-57E0A407918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38074" y="4897828"/>
                  <a:ext cx="173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E93349D-9CED-46C8-ACC8-122A9A84A680}"/>
                    </a:ext>
                  </a:extLst>
                </p14:cNvPr>
                <p14:cNvContentPartPr/>
                <p14:nvPr/>
              </p14:nvContentPartPr>
              <p14:xfrm>
                <a:off x="6423314" y="4910068"/>
                <a:ext cx="216360" cy="205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E93349D-9CED-46C8-ACC8-122A9A84A68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405674" y="4892428"/>
                  <a:ext cx="252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285921B-97B9-4224-8DC7-AFB76916E38B}"/>
                    </a:ext>
                  </a:extLst>
                </p14:cNvPr>
                <p14:cNvContentPartPr/>
                <p14:nvPr/>
              </p14:nvContentPartPr>
              <p14:xfrm>
                <a:off x="6769634" y="4937068"/>
                <a:ext cx="234720" cy="524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285921B-97B9-4224-8DC7-AFB76916E38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51994" y="4919068"/>
                  <a:ext cx="2703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0B58E20-F767-4D28-AEF4-86BD79F35B6C}"/>
                    </a:ext>
                  </a:extLst>
                </p14:cNvPr>
                <p14:cNvContentPartPr/>
                <p14:nvPr/>
              </p14:nvContentPartPr>
              <p14:xfrm>
                <a:off x="7299194" y="4952548"/>
                <a:ext cx="221760" cy="10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0B58E20-F767-4D28-AEF4-86BD79F35B6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81554" y="4934548"/>
                  <a:ext cx="257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B1A764-8A5A-4BE6-96E0-61AD8FA7D4F7}"/>
                    </a:ext>
                  </a:extLst>
                </p14:cNvPr>
                <p14:cNvContentPartPr/>
                <p14:nvPr/>
              </p14:nvContentPartPr>
              <p14:xfrm>
                <a:off x="7742354" y="4858948"/>
                <a:ext cx="36720" cy="237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B1A764-8A5A-4BE6-96E0-61AD8FA7D4F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24354" y="4840948"/>
                  <a:ext cx="72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FE8E4DF-9C8A-4F36-BFAF-B4B98F78E976}"/>
                    </a:ext>
                  </a:extLst>
                </p14:cNvPr>
                <p14:cNvContentPartPr/>
                <p14:nvPr/>
              </p14:nvContentPartPr>
              <p14:xfrm>
                <a:off x="7896794" y="4886308"/>
                <a:ext cx="190080" cy="191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FE8E4DF-9C8A-4F36-BFAF-B4B98F78E97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78794" y="4868668"/>
                  <a:ext cx="225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1F99092-569E-4308-8A2F-13FBC5B46B02}"/>
                    </a:ext>
                  </a:extLst>
                </p14:cNvPr>
                <p14:cNvContentPartPr/>
                <p14:nvPr/>
              </p14:nvContentPartPr>
              <p14:xfrm>
                <a:off x="8103434" y="4896388"/>
                <a:ext cx="245520" cy="183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1F99092-569E-4308-8A2F-13FBC5B46B0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085794" y="4878748"/>
                  <a:ext cx="281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0E72369-B7C4-4EA7-A101-F7E98F22F377}"/>
                    </a:ext>
                  </a:extLst>
                </p14:cNvPr>
                <p14:cNvContentPartPr/>
                <p14:nvPr/>
              </p14:nvContentPartPr>
              <p14:xfrm>
                <a:off x="8389994" y="4778308"/>
                <a:ext cx="122760" cy="109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0E72369-B7C4-4EA7-A101-F7E98F22F37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71994" y="4760308"/>
                  <a:ext cx="158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8F26AE6-A7A6-4E0A-A45A-A5F2EA604AC1}"/>
                    </a:ext>
                  </a:extLst>
                </p14:cNvPr>
                <p14:cNvContentPartPr/>
                <p14:nvPr/>
              </p14:nvContentPartPr>
              <p14:xfrm>
                <a:off x="8505194" y="4801348"/>
                <a:ext cx="93600" cy="283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8F26AE6-A7A6-4E0A-A45A-A5F2EA604A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487554" y="4783348"/>
                  <a:ext cx="129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3A631E6-D4EE-49B3-B39C-4364F216AC3A}"/>
                    </a:ext>
                  </a:extLst>
                </p14:cNvPr>
                <p14:cNvContentPartPr/>
                <p14:nvPr/>
              </p14:nvContentPartPr>
              <p14:xfrm>
                <a:off x="8584754" y="4989268"/>
                <a:ext cx="182520" cy="156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3A631E6-D4EE-49B3-B39C-4364F216AC3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66754" y="4971628"/>
                  <a:ext cx="21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A39529A-7F32-4027-B22B-53A73CA818F8}"/>
                    </a:ext>
                  </a:extLst>
                </p14:cNvPr>
                <p14:cNvContentPartPr/>
                <p14:nvPr/>
              </p14:nvContentPartPr>
              <p14:xfrm>
                <a:off x="5524754" y="5355748"/>
                <a:ext cx="204480" cy="276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A39529A-7F32-4027-B22B-53A73CA818F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07114" y="5338108"/>
                  <a:ext cx="240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AD59974-E12A-4F38-BFBC-1E803B030696}"/>
                    </a:ext>
                  </a:extLst>
                </p14:cNvPr>
                <p14:cNvContentPartPr/>
                <p14:nvPr/>
              </p14:nvContentPartPr>
              <p14:xfrm>
                <a:off x="5807354" y="5405788"/>
                <a:ext cx="182520" cy="223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AD59974-E12A-4F38-BFBC-1E803B03069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89714" y="5387788"/>
                  <a:ext cx="218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076B0E-BCC1-4896-94A5-36135E9834A1}"/>
                    </a:ext>
                  </a:extLst>
                </p14:cNvPr>
                <p14:cNvContentPartPr/>
                <p14:nvPr/>
              </p14:nvContentPartPr>
              <p14:xfrm>
                <a:off x="6083114" y="5614228"/>
                <a:ext cx="5760" cy="1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076B0E-BCC1-4896-94A5-36135E9834A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65474" y="5596588"/>
                  <a:ext cx="4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E2D8DC5-B692-4B8F-8DCC-9B3BAD4CA140}"/>
                    </a:ext>
                  </a:extLst>
                </p14:cNvPr>
                <p14:cNvContentPartPr/>
                <p14:nvPr/>
              </p14:nvContentPartPr>
              <p14:xfrm>
                <a:off x="6211994" y="5428828"/>
                <a:ext cx="243720" cy="227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E2D8DC5-B692-4B8F-8DCC-9B3BAD4CA14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93994" y="5411188"/>
                  <a:ext cx="279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72FCA8A-F715-40D9-A65D-C345DDD200C6}"/>
                    </a:ext>
                  </a:extLst>
                </p14:cNvPr>
                <p14:cNvContentPartPr/>
                <p14:nvPr/>
              </p14:nvContentPartPr>
              <p14:xfrm>
                <a:off x="6482354" y="5416588"/>
                <a:ext cx="231120" cy="219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72FCA8A-F715-40D9-A65D-C345DDD200C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64354" y="5398948"/>
                  <a:ext cx="266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1F84B5E-82BB-4DE0-A4B9-120C2B06DD60}"/>
                    </a:ext>
                  </a:extLst>
                </p14:cNvPr>
                <p14:cNvContentPartPr/>
                <p14:nvPr/>
              </p14:nvContentPartPr>
              <p14:xfrm>
                <a:off x="6812114" y="5426308"/>
                <a:ext cx="125640" cy="392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1F84B5E-82BB-4DE0-A4B9-120C2B06DD6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94114" y="5408308"/>
                  <a:ext cx="1612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301027A-AF13-4F35-8B82-89E1E24F2BAB}"/>
                    </a:ext>
                  </a:extLst>
                </p14:cNvPr>
                <p14:cNvContentPartPr/>
                <p14:nvPr/>
              </p14:nvContentPartPr>
              <p14:xfrm>
                <a:off x="7265354" y="5531068"/>
                <a:ext cx="179280" cy="11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301027A-AF13-4F35-8B82-89E1E24F2B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47714" y="5513428"/>
                  <a:ext cx="21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486C3D8-7A0B-49AC-9E71-837C14883696}"/>
                    </a:ext>
                  </a:extLst>
                </p14:cNvPr>
                <p14:cNvContentPartPr/>
                <p14:nvPr/>
              </p14:nvContentPartPr>
              <p14:xfrm>
                <a:off x="7867634" y="5414428"/>
                <a:ext cx="183600" cy="183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486C3D8-7A0B-49AC-9E71-837C1488369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849994" y="5396428"/>
                  <a:ext cx="219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B2A91ED-9A37-454C-A83E-BB0AABF9FE9D}"/>
                    </a:ext>
                  </a:extLst>
                </p14:cNvPr>
                <p14:cNvContentPartPr/>
                <p14:nvPr/>
              </p14:nvContentPartPr>
              <p14:xfrm>
                <a:off x="7879154" y="5424868"/>
                <a:ext cx="147240" cy="204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B2A91ED-9A37-454C-A83E-BB0AABF9FE9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861514" y="5406868"/>
                  <a:ext cx="182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E3E5C28-EA65-4565-AA9A-6309811FE06D}"/>
                    </a:ext>
                  </a:extLst>
                </p14:cNvPr>
                <p14:cNvContentPartPr/>
                <p14:nvPr/>
              </p14:nvContentPartPr>
              <p14:xfrm>
                <a:off x="8161394" y="5504788"/>
                <a:ext cx="131040" cy="1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E3E5C28-EA65-4565-AA9A-6309811FE06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43394" y="5486788"/>
                  <a:ext cx="166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F8340A1-2A00-4FDB-A7E4-48B0C85C4A45}"/>
                    </a:ext>
                  </a:extLst>
                </p14:cNvPr>
                <p14:cNvContentPartPr/>
                <p14:nvPr/>
              </p14:nvContentPartPr>
              <p14:xfrm>
                <a:off x="8176514" y="5587948"/>
                <a:ext cx="143640" cy="20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F8340A1-2A00-4FDB-A7E4-48B0C85C4A4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158514" y="5570308"/>
                  <a:ext cx="179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829193D-22AF-40A6-A85B-4B85744FEF5C}"/>
                    </a:ext>
                  </a:extLst>
                </p14:cNvPr>
                <p14:cNvContentPartPr/>
                <p14:nvPr/>
              </p14:nvContentPartPr>
              <p14:xfrm>
                <a:off x="8454794" y="5384548"/>
                <a:ext cx="171360" cy="286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829193D-22AF-40A6-A85B-4B85744FEF5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436794" y="5366548"/>
                  <a:ext cx="207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6E491A3-E410-4A9F-8108-5D2D7CB4425A}"/>
                    </a:ext>
                  </a:extLst>
                </p14:cNvPr>
                <p14:cNvContentPartPr/>
                <p14:nvPr/>
              </p14:nvContentPartPr>
              <p14:xfrm>
                <a:off x="8762234" y="5355388"/>
                <a:ext cx="184680" cy="375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6E491A3-E410-4A9F-8108-5D2D7CB4425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744234" y="5337388"/>
                  <a:ext cx="2203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82C28A-4798-4973-AD13-71B5A0DBB05E}"/>
                    </a:ext>
                  </a:extLst>
                </p14:cNvPr>
                <p14:cNvContentPartPr/>
                <p14:nvPr/>
              </p14:nvContentPartPr>
              <p14:xfrm>
                <a:off x="9103514" y="5695228"/>
                <a:ext cx="10080" cy="14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82C28A-4798-4973-AD13-71B5A0DBB05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085514" y="5677228"/>
                  <a:ext cx="45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FCB6D2B-C759-454D-9A6A-8FFC9531CD06}"/>
                    </a:ext>
                  </a:extLst>
                </p14:cNvPr>
                <p14:cNvContentPartPr/>
                <p14:nvPr/>
              </p14:nvContentPartPr>
              <p14:xfrm>
                <a:off x="9171914" y="5367628"/>
                <a:ext cx="241920" cy="271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FCB6D2B-C759-454D-9A6A-8FFC9531CD0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153914" y="5349628"/>
                  <a:ext cx="277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A3D62FF-CC5E-4089-8E0E-192A3944BBED}"/>
                    </a:ext>
                  </a:extLst>
                </p14:cNvPr>
                <p14:cNvContentPartPr/>
                <p14:nvPr/>
              </p14:nvContentPartPr>
              <p14:xfrm>
                <a:off x="9570434" y="5402188"/>
                <a:ext cx="117720" cy="4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A3D62FF-CC5E-4089-8E0E-192A3944BBE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52434" y="5384548"/>
                  <a:ext cx="153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334D692-29AC-4487-B478-AD1232C05B63}"/>
                    </a:ext>
                  </a:extLst>
                </p14:cNvPr>
                <p14:cNvContentPartPr/>
                <p14:nvPr/>
              </p14:nvContentPartPr>
              <p14:xfrm>
                <a:off x="9552074" y="5394268"/>
                <a:ext cx="167040" cy="225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334D692-29AC-4487-B478-AD1232C05B6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534074" y="5376628"/>
                  <a:ext cx="202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D3E166D-4B26-491E-99CC-53A7F0150CA9}"/>
                    </a:ext>
                  </a:extLst>
                </p14:cNvPr>
                <p14:cNvContentPartPr/>
                <p14:nvPr/>
              </p14:nvContentPartPr>
              <p14:xfrm>
                <a:off x="9813434" y="5335948"/>
                <a:ext cx="124560" cy="109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D3E166D-4B26-491E-99CC-53A7F0150CA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795434" y="5317948"/>
                  <a:ext cx="160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7C733A6-CD03-43DC-A77A-09C359FCEC32}"/>
                    </a:ext>
                  </a:extLst>
                </p14:cNvPr>
                <p14:cNvContentPartPr/>
                <p14:nvPr/>
              </p14:nvContentPartPr>
              <p14:xfrm>
                <a:off x="9840794" y="5319028"/>
                <a:ext cx="248400" cy="369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7C733A6-CD03-43DC-A77A-09C359FCEC3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823154" y="5301388"/>
                  <a:ext cx="284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1775DFB-234C-4240-BA71-22CFB330CD24}"/>
                    </a:ext>
                  </a:extLst>
                </p14:cNvPr>
                <p14:cNvContentPartPr/>
                <p14:nvPr/>
              </p14:nvContentPartPr>
              <p14:xfrm>
                <a:off x="9912074" y="5520628"/>
                <a:ext cx="307800" cy="223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1775DFB-234C-4240-BA71-22CFB330CD2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894074" y="5502988"/>
                  <a:ext cx="343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D1696A4-D196-4171-B8B8-AFEC8813E14E}"/>
                    </a:ext>
                  </a:extLst>
                </p14:cNvPr>
                <p14:cNvContentPartPr/>
                <p14:nvPr/>
              </p14:nvContentPartPr>
              <p14:xfrm>
                <a:off x="7796354" y="5235148"/>
                <a:ext cx="2620080" cy="670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D1696A4-D196-4171-B8B8-AFEC8813E14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78714" y="5217148"/>
                  <a:ext cx="26557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4223240-39E1-4E39-8478-1580D1AA5EB4}"/>
                    </a:ext>
                  </a:extLst>
                </p14:cNvPr>
                <p14:cNvContentPartPr/>
                <p14:nvPr/>
              </p14:nvContentPartPr>
              <p14:xfrm>
                <a:off x="10370714" y="5162788"/>
                <a:ext cx="47880" cy="606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4223240-39E1-4E39-8478-1580D1AA5EB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352714" y="5144788"/>
                  <a:ext cx="8352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9344E-F917-4BC3-A253-5B226100444D}"/>
              </a:ext>
            </a:extLst>
          </p:cNvPr>
          <p:cNvGrpSpPr/>
          <p:nvPr/>
        </p:nvGrpSpPr>
        <p:grpSpPr>
          <a:xfrm>
            <a:off x="3189074" y="5822308"/>
            <a:ext cx="1082520" cy="366480"/>
            <a:chOff x="3189074" y="5822308"/>
            <a:chExt cx="108252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F6C1342-F90D-4FA2-8DCA-ECEBEDAA5507}"/>
                    </a:ext>
                  </a:extLst>
                </p14:cNvPr>
                <p14:cNvContentPartPr/>
                <p14:nvPr/>
              </p14:nvContentPartPr>
              <p14:xfrm>
                <a:off x="3249554" y="5936788"/>
                <a:ext cx="3960" cy="214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F6C1342-F90D-4FA2-8DCA-ECEBEDAA550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231554" y="5918788"/>
                  <a:ext cx="39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0555BBA-FBB1-4498-BF68-FF33C05166B7}"/>
                    </a:ext>
                  </a:extLst>
                </p14:cNvPr>
                <p14:cNvContentPartPr/>
                <p14:nvPr/>
              </p14:nvContentPartPr>
              <p14:xfrm>
                <a:off x="3189074" y="5822308"/>
                <a:ext cx="183600" cy="197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0555BBA-FBB1-4498-BF68-FF33C05166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71434" y="5804668"/>
                  <a:ext cx="219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BB1E107-A08B-4816-9CBE-FFB8F796F99F}"/>
                    </a:ext>
                  </a:extLst>
                </p14:cNvPr>
                <p14:cNvContentPartPr/>
                <p14:nvPr/>
              </p14:nvContentPartPr>
              <p14:xfrm>
                <a:off x="3337034" y="6015268"/>
                <a:ext cx="203400" cy="153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BB1E107-A08B-4816-9CBE-FFB8F796F99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319034" y="5997628"/>
                  <a:ext cx="239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8D2FCCE-0D26-4850-938D-F7C606892CBA}"/>
                    </a:ext>
                  </a:extLst>
                </p14:cNvPr>
                <p14:cNvContentPartPr/>
                <p14:nvPr/>
              </p14:nvContentPartPr>
              <p14:xfrm>
                <a:off x="3554474" y="6024988"/>
                <a:ext cx="267480" cy="133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8D2FCCE-0D26-4850-938D-F7C606892C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536834" y="6006988"/>
                  <a:ext cx="303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6B0C3FA-7A24-4FF1-9A5C-AEE9452085FB}"/>
                    </a:ext>
                  </a:extLst>
                </p14:cNvPr>
                <p14:cNvContentPartPr/>
                <p14:nvPr/>
              </p14:nvContentPartPr>
              <p14:xfrm>
                <a:off x="3916274" y="5905828"/>
                <a:ext cx="355320" cy="282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6B0C3FA-7A24-4FF1-9A5C-AEE9452085F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898274" y="5887828"/>
                  <a:ext cx="39096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8466176-A805-47B7-8702-8F31606DF57C}"/>
              </a:ext>
            </a:extLst>
          </p:cNvPr>
          <p:cNvGrpSpPr/>
          <p:nvPr/>
        </p:nvGrpSpPr>
        <p:grpSpPr>
          <a:xfrm>
            <a:off x="5243234" y="5919148"/>
            <a:ext cx="4222440" cy="861840"/>
            <a:chOff x="5243234" y="5919148"/>
            <a:chExt cx="4222440" cy="86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48A56D0-D8E5-4058-ADE6-A3C9F0E6E3D5}"/>
                    </a:ext>
                  </a:extLst>
                </p14:cNvPr>
                <p14:cNvContentPartPr/>
                <p14:nvPr/>
              </p14:nvContentPartPr>
              <p14:xfrm>
                <a:off x="5382194" y="5919148"/>
                <a:ext cx="142560" cy="9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48A56D0-D8E5-4058-ADE6-A3C9F0E6E3D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364194" y="5901508"/>
                  <a:ext cx="178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2CB66F4-BD69-4CE0-8D84-0DF9C89AC15C}"/>
                    </a:ext>
                  </a:extLst>
                </p14:cNvPr>
                <p14:cNvContentPartPr/>
                <p14:nvPr/>
              </p14:nvContentPartPr>
              <p14:xfrm>
                <a:off x="5331074" y="5937508"/>
                <a:ext cx="241920" cy="222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2CB66F4-BD69-4CE0-8D84-0DF9C89AC15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313074" y="5919868"/>
                  <a:ext cx="277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6A32A66-9F3A-4794-B1C3-AFDFF0177B76}"/>
                    </a:ext>
                  </a:extLst>
                </p14:cNvPr>
                <p14:cNvContentPartPr/>
                <p14:nvPr/>
              </p14:nvContentPartPr>
              <p14:xfrm>
                <a:off x="5642834" y="5932108"/>
                <a:ext cx="121680" cy="114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6A32A66-9F3A-4794-B1C3-AFDFF0177B7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24834" y="5914108"/>
                  <a:ext cx="157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D5A24B8-BCE8-4E55-A0F1-CDDD5841C042}"/>
                    </a:ext>
                  </a:extLst>
                </p14:cNvPr>
                <p14:cNvContentPartPr/>
                <p14:nvPr/>
              </p14:nvContentPartPr>
              <p14:xfrm>
                <a:off x="5660834" y="6052708"/>
                <a:ext cx="187560" cy="173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D5A24B8-BCE8-4E55-A0F1-CDDD5841C04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43194" y="6035068"/>
                  <a:ext cx="223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F0A5777-7D88-42BF-B70B-81B22C11D706}"/>
                    </a:ext>
                  </a:extLst>
                </p14:cNvPr>
                <p14:cNvContentPartPr/>
                <p14:nvPr/>
              </p14:nvContentPartPr>
              <p14:xfrm>
                <a:off x="5921114" y="6186628"/>
                <a:ext cx="360" cy="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F0A5777-7D88-42BF-B70B-81B22C11D7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03474" y="6168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B1127EF-393F-4776-BAC3-1613E54606D8}"/>
                    </a:ext>
                  </a:extLst>
                </p14:cNvPr>
                <p14:cNvContentPartPr/>
                <p14:nvPr/>
              </p14:nvContentPartPr>
              <p14:xfrm>
                <a:off x="6017594" y="5952988"/>
                <a:ext cx="177840" cy="127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B1127EF-393F-4776-BAC3-1613E54606D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999954" y="5934988"/>
                  <a:ext cx="213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DEB7F0E-1B3F-4280-B824-26C9E787785D}"/>
                    </a:ext>
                  </a:extLst>
                </p14:cNvPr>
                <p14:cNvContentPartPr/>
                <p14:nvPr/>
              </p14:nvContentPartPr>
              <p14:xfrm>
                <a:off x="6124154" y="5987188"/>
                <a:ext cx="64440" cy="222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DEB7F0E-1B3F-4280-B824-26C9E787785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106154" y="5969548"/>
                  <a:ext cx="100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C192512-8454-4458-961D-B1156ADA6528}"/>
                    </a:ext>
                  </a:extLst>
                </p14:cNvPr>
                <p14:cNvContentPartPr/>
                <p14:nvPr/>
              </p14:nvContentPartPr>
              <p14:xfrm>
                <a:off x="6239354" y="5969908"/>
                <a:ext cx="223920" cy="2228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C192512-8454-4458-961D-B1156ADA652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221714" y="5951908"/>
                  <a:ext cx="259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61F281C-BF6F-4095-A370-6CA0740B5386}"/>
                    </a:ext>
                  </a:extLst>
                </p14:cNvPr>
                <p14:cNvContentPartPr/>
                <p14:nvPr/>
              </p14:nvContentPartPr>
              <p14:xfrm>
                <a:off x="6528434" y="6093748"/>
                <a:ext cx="153000" cy="275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61F281C-BF6F-4095-A370-6CA0740B538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510794" y="6075748"/>
                  <a:ext cx="1886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E050121-A96A-4B9F-B8DA-551BDDE36E90}"/>
                    </a:ext>
                  </a:extLst>
                </p14:cNvPr>
                <p14:cNvContentPartPr/>
                <p14:nvPr/>
              </p14:nvContentPartPr>
              <p14:xfrm>
                <a:off x="6848114" y="6109588"/>
                <a:ext cx="131040" cy="33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E050121-A96A-4B9F-B8DA-551BDDE36E9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830474" y="6091948"/>
                  <a:ext cx="166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18C7BD8-4DD1-48FF-8603-99706D1C4C7F}"/>
                    </a:ext>
                  </a:extLst>
                </p14:cNvPr>
                <p14:cNvContentPartPr/>
                <p14:nvPr/>
              </p14:nvContentPartPr>
              <p14:xfrm>
                <a:off x="7132874" y="5996908"/>
                <a:ext cx="58320" cy="210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18C7BD8-4DD1-48FF-8603-99706D1C4C7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15234" y="5978908"/>
                  <a:ext cx="93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97EC4ED-C1EC-4E34-9FBB-A736C15465EA}"/>
                    </a:ext>
                  </a:extLst>
                </p14:cNvPr>
                <p14:cNvContentPartPr/>
                <p14:nvPr/>
              </p14:nvContentPartPr>
              <p14:xfrm>
                <a:off x="7223594" y="6008068"/>
                <a:ext cx="134640" cy="1850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97EC4ED-C1EC-4E34-9FBB-A736C15465E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205954" y="5990428"/>
                  <a:ext cx="170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6D70308-FB93-4B71-A0BF-FB4432273D5D}"/>
                    </a:ext>
                  </a:extLst>
                </p14:cNvPr>
                <p14:cNvContentPartPr/>
                <p14:nvPr/>
              </p14:nvContentPartPr>
              <p14:xfrm>
                <a:off x="7410074" y="5996188"/>
                <a:ext cx="174240" cy="187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6D70308-FB93-4B71-A0BF-FB4432273D5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392074" y="5978548"/>
                  <a:ext cx="209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06BF7DB-B2F4-4C7A-ACCB-28C1325D77B3}"/>
                    </a:ext>
                  </a:extLst>
                </p14:cNvPr>
                <p14:cNvContentPartPr/>
                <p14:nvPr/>
              </p14:nvContentPartPr>
              <p14:xfrm>
                <a:off x="7619594" y="5985388"/>
                <a:ext cx="111600" cy="76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06BF7DB-B2F4-4C7A-ACCB-28C1325D77B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601594" y="5967388"/>
                  <a:ext cx="147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AF4A1AE-1F5B-4C2C-B774-8C08B966896C}"/>
                    </a:ext>
                  </a:extLst>
                </p14:cNvPr>
                <p14:cNvContentPartPr/>
                <p14:nvPr/>
              </p14:nvContentPartPr>
              <p14:xfrm>
                <a:off x="7717154" y="6064228"/>
                <a:ext cx="77040" cy="173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AF4A1AE-1F5B-4C2C-B774-8C08B966896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699514" y="6046228"/>
                  <a:ext cx="112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4E22D1F-0E30-426F-90A1-0D832B8DCC32}"/>
                    </a:ext>
                  </a:extLst>
                </p14:cNvPr>
                <p14:cNvContentPartPr/>
                <p14:nvPr/>
              </p14:nvContentPartPr>
              <p14:xfrm>
                <a:off x="7744154" y="6152068"/>
                <a:ext cx="177480" cy="115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4E22D1F-0E30-426F-90A1-0D832B8DCC3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726154" y="6134428"/>
                  <a:ext cx="213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A74E117-F65C-4D41-9696-FF5FD7753A68}"/>
                    </a:ext>
                  </a:extLst>
                </p14:cNvPr>
                <p14:cNvContentPartPr/>
                <p14:nvPr/>
              </p14:nvContentPartPr>
              <p14:xfrm>
                <a:off x="5243234" y="6376708"/>
                <a:ext cx="154800" cy="226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A74E117-F65C-4D41-9696-FF5FD7753A6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225594" y="6359068"/>
                  <a:ext cx="190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B04FFD9-85CC-4096-A80A-EF3823931837}"/>
                    </a:ext>
                  </a:extLst>
                </p14:cNvPr>
                <p14:cNvContentPartPr/>
                <p14:nvPr/>
              </p14:nvContentPartPr>
              <p14:xfrm>
                <a:off x="5518274" y="6410548"/>
                <a:ext cx="117720" cy="6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B04FFD9-85CC-4096-A80A-EF382393183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500274" y="6392908"/>
                  <a:ext cx="153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9CD0203-790C-42AA-9AA3-D563586FF054}"/>
                    </a:ext>
                  </a:extLst>
                </p14:cNvPr>
                <p14:cNvContentPartPr/>
                <p14:nvPr/>
              </p14:nvContentPartPr>
              <p14:xfrm>
                <a:off x="5490914" y="6428908"/>
                <a:ext cx="159480" cy="177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9CD0203-790C-42AA-9AA3-D563586FF05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73274" y="6411268"/>
                  <a:ext cx="195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D72B4C4-F545-45F6-BF49-B4BC17155EA4}"/>
                    </a:ext>
                  </a:extLst>
                </p14:cNvPr>
                <p14:cNvContentPartPr/>
                <p14:nvPr/>
              </p14:nvContentPartPr>
              <p14:xfrm>
                <a:off x="5750474" y="6619348"/>
                <a:ext cx="11880" cy="75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D72B4C4-F545-45F6-BF49-B4BC17155EA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32474" y="6601708"/>
                  <a:ext cx="47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C99F159-0870-4724-BED7-14C634299BB5}"/>
                    </a:ext>
                  </a:extLst>
                </p14:cNvPr>
                <p14:cNvContentPartPr/>
                <p14:nvPr/>
              </p14:nvContentPartPr>
              <p14:xfrm>
                <a:off x="5877554" y="6427468"/>
                <a:ext cx="170280" cy="172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C99F159-0870-4724-BED7-14C634299BB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859554" y="6409468"/>
                  <a:ext cx="205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638C99F-7968-452A-AB2E-A7761BB53AE4}"/>
                    </a:ext>
                  </a:extLst>
                </p14:cNvPr>
                <p14:cNvContentPartPr/>
                <p14:nvPr/>
              </p14:nvContentPartPr>
              <p14:xfrm>
                <a:off x="6037754" y="6465988"/>
                <a:ext cx="42120" cy="211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638C99F-7968-452A-AB2E-A7761BB53AE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020114" y="6447988"/>
                  <a:ext cx="77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C8FFA6C-4566-4A3B-B33E-308CBD015784}"/>
                    </a:ext>
                  </a:extLst>
                </p14:cNvPr>
                <p14:cNvContentPartPr/>
                <p14:nvPr/>
              </p14:nvContentPartPr>
              <p14:xfrm>
                <a:off x="6161954" y="6434668"/>
                <a:ext cx="200880" cy="187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C8FFA6C-4566-4A3B-B33E-308CBD01578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143954" y="6416668"/>
                  <a:ext cx="236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A9413CA-CE93-41EC-9154-E57B9F788296}"/>
                    </a:ext>
                  </a:extLst>
                </p14:cNvPr>
                <p14:cNvContentPartPr/>
                <p14:nvPr/>
              </p14:nvContentPartPr>
              <p14:xfrm>
                <a:off x="6408914" y="6527908"/>
                <a:ext cx="186120" cy="253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A9413CA-CE93-41EC-9154-E57B9F78829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391274" y="6509908"/>
                  <a:ext cx="221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57C1EDD-7238-4A46-AA78-6A4E67C74D9C}"/>
                    </a:ext>
                  </a:extLst>
                </p14:cNvPr>
                <p14:cNvContentPartPr/>
                <p14:nvPr/>
              </p14:nvContentPartPr>
              <p14:xfrm>
                <a:off x="6742274" y="6585868"/>
                <a:ext cx="156960" cy="1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57C1EDD-7238-4A46-AA78-6A4E67C74D9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724634" y="6567868"/>
                  <a:ext cx="192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439C91A-0B52-458E-9A50-5BA5C1900A31}"/>
                    </a:ext>
                  </a:extLst>
                </p14:cNvPr>
                <p14:cNvContentPartPr/>
                <p14:nvPr/>
              </p14:nvContentPartPr>
              <p14:xfrm>
                <a:off x="7066274" y="6512068"/>
                <a:ext cx="189720" cy="149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439C91A-0B52-458E-9A50-5BA5C1900A3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048274" y="6494428"/>
                  <a:ext cx="225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DC866D0-D7A0-4CBD-8989-402D108DA4E6}"/>
                    </a:ext>
                  </a:extLst>
                </p14:cNvPr>
                <p14:cNvContentPartPr/>
                <p14:nvPr/>
              </p14:nvContentPartPr>
              <p14:xfrm>
                <a:off x="7128554" y="6509188"/>
                <a:ext cx="361440" cy="161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DC866D0-D7A0-4CBD-8989-402D108DA4E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110554" y="6491188"/>
                  <a:ext cx="397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F9BF466-CE45-40AE-AE47-9D0B41D46037}"/>
                    </a:ext>
                  </a:extLst>
                </p14:cNvPr>
                <p14:cNvContentPartPr/>
                <p14:nvPr/>
              </p14:nvContentPartPr>
              <p14:xfrm>
                <a:off x="7398914" y="6610708"/>
                <a:ext cx="147240" cy="1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F9BF466-CE45-40AE-AE47-9D0B41D4603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380914" y="6592708"/>
                  <a:ext cx="182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6C9B3CC-7184-41A2-8481-7D08D1F4022F}"/>
                    </a:ext>
                  </a:extLst>
                </p14:cNvPr>
                <p14:cNvContentPartPr/>
                <p14:nvPr/>
              </p14:nvContentPartPr>
              <p14:xfrm>
                <a:off x="7750634" y="6389668"/>
                <a:ext cx="163080" cy="285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6C9B3CC-7184-41A2-8481-7D08D1F4022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732634" y="6372028"/>
                  <a:ext cx="1987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3D1F589-5FE7-4203-BF7D-CFA677A4D167}"/>
                    </a:ext>
                  </a:extLst>
                </p14:cNvPr>
                <p14:cNvContentPartPr/>
                <p14:nvPr/>
              </p14:nvContentPartPr>
              <p14:xfrm>
                <a:off x="7944314" y="6457708"/>
                <a:ext cx="221760" cy="205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3D1F589-5FE7-4203-BF7D-CFA677A4D16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926314" y="6440068"/>
                  <a:ext cx="257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76CACAB-5477-4D73-A6BD-646BE2F4EE43}"/>
                    </a:ext>
                  </a:extLst>
                </p14:cNvPr>
                <p14:cNvContentPartPr/>
                <p14:nvPr/>
              </p14:nvContentPartPr>
              <p14:xfrm>
                <a:off x="8190554" y="6656428"/>
                <a:ext cx="29880" cy="154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76CACAB-5477-4D73-A6BD-646BE2F4EE4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172914" y="6638428"/>
                  <a:ext cx="65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AA28796-6034-409C-9534-2265B1A71B9E}"/>
                    </a:ext>
                  </a:extLst>
                </p14:cNvPr>
                <p14:cNvContentPartPr/>
                <p14:nvPr/>
              </p14:nvContentPartPr>
              <p14:xfrm>
                <a:off x="8330594" y="6479308"/>
                <a:ext cx="159480" cy="201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AA28796-6034-409C-9534-2265B1A71B9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312594" y="6461668"/>
                  <a:ext cx="195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30E65A2-5E1F-4BE1-877A-5D8035FB0CA9}"/>
                    </a:ext>
                  </a:extLst>
                </p14:cNvPr>
                <p14:cNvContentPartPr/>
                <p14:nvPr/>
              </p14:nvContentPartPr>
              <p14:xfrm>
                <a:off x="8580074" y="6447268"/>
                <a:ext cx="198360" cy="2030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30E65A2-5E1F-4BE1-877A-5D8035FB0CA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562074" y="6429628"/>
                  <a:ext cx="234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87AE6E3-BE72-4124-8391-BA829E9E69C6}"/>
                    </a:ext>
                  </a:extLst>
                </p14:cNvPr>
                <p14:cNvContentPartPr/>
                <p14:nvPr/>
              </p14:nvContentPartPr>
              <p14:xfrm>
                <a:off x="8794634" y="6382828"/>
                <a:ext cx="174960" cy="93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87AE6E3-BE72-4124-8391-BA829E9E69C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776994" y="6364828"/>
                  <a:ext cx="210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A4D5792-CB7E-42FA-8A5A-4C01CE4E268B}"/>
                    </a:ext>
                  </a:extLst>
                </p14:cNvPr>
                <p14:cNvContentPartPr/>
                <p14:nvPr/>
              </p14:nvContentPartPr>
              <p14:xfrm>
                <a:off x="8914874" y="6365908"/>
                <a:ext cx="139320" cy="270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A4D5792-CB7E-42FA-8A5A-4C01CE4E268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896874" y="6347908"/>
                  <a:ext cx="174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4101003-CAFA-4167-ABD8-89AC9D51EA51}"/>
                    </a:ext>
                  </a:extLst>
                </p14:cNvPr>
                <p14:cNvContentPartPr/>
                <p14:nvPr/>
              </p14:nvContentPartPr>
              <p14:xfrm>
                <a:off x="9036554" y="6540868"/>
                <a:ext cx="175680" cy="124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4101003-CAFA-4167-ABD8-89AC9D51EA5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018914" y="6523228"/>
                  <a:ext cx="211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7FB5A49-4A78-4A66-AFD0-9CDAF0B93A9F}"/>
                    </a:ext>
                  </a:extLst>
                </p14:cNvPr>
                <p14:cNvContentPartPr/>
                <p14:nvPr/>
              </p14:nvContentPartPr>
              <p14:xfrm>
                <a:off x="6978074" y="6354028"/>
                <a:ext cx="2487600" cy="410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7FB5A49-4A78-4A66-AFD0-9CDAF0B93A9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960074" y="6336028"/>
                  <a:ext cx="25232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6F58AAF-E0AE-43AA-AB0F-F0B22D485ACA}"/>
                    </a:ext>
                  </a:extLst>
                </p14:cNvPr>
                <p14:cNvContentPartPr/>
                <p14:nvPr/>
              </p14:nvContentPartPr>
              <p14:xfrm>
                <a:off x="9345434" y="6279508"/>
                <a:ext cx="98640" cy="369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6F58AAF-E0AE-43AA-AB0F-F0B22D485AC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327434" y="6261868"/>
                  <a:ext cx="134280" cy="404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A4DF1D-74E6-4CA2-9834-C57D1660800D}"/>
              </a:ext>
            </a:extLst>
          </p:cNvPr>
          <p:cNvGrpSpPr/>
          <p:nvPr/>
        </p:nvGrpSpPr>
        <p:grpSpPr>
          <a:xfrm>
            <a:off x="518234" y="253468"/>
            <a:ext cx="2566800" cy="730800"/>
            <a:chOff x="518234" y="253468"/>
            <a:chExt cx="256680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C28A03-7744-4D04-BB69-61A382D4917B}"/>
                    </a:ext>
                  </a:extLst>
                </p14:cNvPr>
                <p14:cNvContentPartPr/>
                <p14:nvPr/>
              </p14:nvContentPartPr>
              <p14:xfrm>
                <a:off x="518234" y="449308"/>
                <a:ext cx="283680" cy="240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C28A03-7744-4D04-BB69-61A382D491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594" y="431668"/>
                  <a:ext cx="319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419B05-C7CB-4852-88A2-AC70E6F6E689}"/>
                    </a:ext>
                  </a:extLst>
                </p14:cNvPr>
                <p14:cNvContentPartPr/>
                <p14:nvPr/>
              </p14:nvContentPartPr>
              <p14:xfrm>
                <a:off x="796514" y="263908"/>
                <a:ext cx="189360" cy="612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419B05-C7CB-4852-88A2-AC70E6F6E6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8514" y="246268"/>
                  <a:ext cx="2250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E5C331-AA70-47A8-9926-4ADC2DAF373C}"/>
                    </a:ext>
                  </a:extLst>
                </p14:cNvPr>
                <p14:cNvContentPartPr/>
                <p14:nvPr/>
              </p14:nvContentPartPr>
              <p14:xfrm>
                <a:off x="1278554" y="441748"/>
                <a:ext cx="37440" cy="335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E5C331-AA70-47A8-9926-4ADC2DAF37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0554" y="423748"/>
                  <a:ext cx="73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C13609-A6D7-456C-89F9-22717CE1CF59}"/>
                    </a:ext>
                  </a:extLst>
                </p14:cNvPr>
                <p14:cNvContentPartPr/>
                <p14:nvPr/>
              </p14:nvContentPartPr>
              <p14:xfrm>
                <a:off x="1314914" y="510508"/>
                <a:ext cx="231480" cy="21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C13609-A6D7-456C-89F9-22717CE1CF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6914" y="492508"/>
                  <a:ext cx="2671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E1B47C-5B27-40A4-B328-A6B2031E8533}"/>
                    </a:ext>
                  </a:extLst>
                </p14:cNvPr>
                <p14:cNvContentPartPr/>
                <p14:nvPr/>
              </p14:nvContentPartPr>
              <p14:xfrm>
                <a:off x="1547114" y="397468"/>
                <a:ext cx="40320" cy="33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E1B47C-5B27-40A4-B328-A6B2031E85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9114" y="379828"/>
                  <a:ext cx="759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CAA3F6-5A75-4236-AC54-98A5A1CCC86E}"/>
                    </a:ext>
                  </a:extLst>
                </p14:cNvPr>
                <p14:cNvContentPartPr/>
                <p14:nvPr/>
              </p14:nvContentPartPr>
              <p14:xfrm>
                <a:off x="1668074" y="478468"/>
                <a:ext cx="203040" cy="23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CAA3F6-5A75-4236-AC54-98A5A1CCC8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0074" y="460468"/>
                  <a:ext cx="238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AD7EA8-FD14-4C22-89CC-395453D045A6}"/>
                    </a:ext>
                  </a:extLst>
                </p14:cNvPr>
                <p14:cNvContentPartPr/>
                <p14:nvPr/>
              </p14:nvContentPartPr>
              <p14:xfrm>
                <a:off x="1833314" y="403228"/>
                <a:ext cx="19080" cy="27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AD7EA8-FD14-4C22-89CC-395453D045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15674" y="385588"/>
                  <a:ext cx="547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F3F87C-A5F9-401B-8165-F31360235D0E}"/>
                    </a:ext>
                  </a:extLst>
                </p14:cNvPr>
                <p14:cNvContentPartPr/>
                <p14:nvPr/>
              </p14:nvContentPartPr>
              <p14:xfrm>
                <a:off x="1945274" y="594388"/>
                <a:ext cx="160560" cy="11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F3F87C-A5F9-401B-8165-F31360235D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7634" y="576748"/>
                  <a:ext cx="196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4A4751-0860-4E4D-9FD1-3D4D53DDAB97}"/>
                    </a:ext>
                  </a:extLst>
                </p14:cNvPr>
                <p14:cNvContentPartPr/>
                <p14:nvPr/>
              </p14:nvContentPartPr>
              <p14:xfrm>
                <a:off x="2064794" y="592228"/>
                <a:ext cx="6480" cy="209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4A4751-0860-4E4D-9FD1-3D4D53DDAB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6794" y="574228"/>
                  <a:ext cx="42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6EE4BF-134B-424B-8754-5C0B7C88B369}"/>
                    </a:ext>
                  </a:extLst>
                </p14:cNvPr>
                <p14:cNvContentPartPr/>
                <p14:nvPr/>
              </p14:nvContentPartPr>
              <p14:xfrm>
                <a:off x="2127794" y="295948"/>
                <a:ext cx="185760" cy="62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6EE4BF-134B-424B-8754-5C0B7C88B3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10154" y="278308"/>
                  <a:ext cx="2214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E76692-84DC-499B-86EE-A161A9376C47}"/>
                    </a:ext>
                  </a:extLst>
                </p14:cNvPr>
                <p14:cNvContentPartPr/>
                <p14:nvPr/>
              </p14:nvContentPartPr>
              <p14:xfrm>
                <a:off x="1124834" y="253468"/>
                <a:ext cx="304200" cy="73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76692-84DC-499B-86EE-A161A9376C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6834" y="235828"/>
                  <a:ext cx="3398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EEAC99-13B9-4A92-AC76-3CAE117660B8}"/>
                    </a:ext>
                  </a:extLst>
                </p14:cNvPr>
                <p14:cNvContentPartPr/>
                <p14:nvPr/>
              </p14:nvContentPartPr>
              <p14:xfrm>
                <a:off x="2350274" y="749188"/>
                <a:ext cx="268920" cy="16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EEAC99-13B9-4A92-AC76-3CAE117660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32634" y="731548"/>
                  <a:ext cx="304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910892-8AEC-4316-BCC9-AA843838CD36}"/>
                    </a:ext>
                  </a:extLst>
                </p14:cNvPr>
                <p14:cNvContentPartPr/>
                <p14:nvPr/>
              </p14:nvContentPartPr>
              <p14:xfrm>
                <a:off x="2749874" y="420868"/>
                <a:ext cx="335160" cy="36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910892-8AEC-4316-BCC9-AA843838CD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1874" y="402868"/>
                  <a:ext cx="37080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AFE685-699D-41C4-8B2B-787BBA76FFD0}"/>
                  </a:ext>
                </a:extLst>
              </p14:cNvPr>
              <p14:cNvContentPartPr/>
              <p14:nvPr/>
            </p14:nvContentPartPr>
            <p14:xfrm>
              <a:off x="2263154" y="620668"/>
              <a:ext cx="402480" cy="407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AFE685-699D-41C4-8B2B-787BBA76FF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5514" y="603028"/>
                <a:ext cx="43812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7FAFA5-0004-4F6F-A9E3-51E723ABBAFD}"/>
              </a:ext>
            </a:extLst>
          </p:cNvPr>
          <p:cNvGrpSpPr/>
          <p:nvPr/>
        </p:nvGrpSpPr>
        <p:grpSpPr>
          <a:xfrm>
            <a:off x="1604714" y="662428"/>
            <a:ext cx="2672280" cy="703080"/>
            <a:chOff x="1604714" y="662428"/>
            <a:chExt cx="267228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2CDF2C-A4F7-451D-AE41-FB64B4B7BC24}"/>
                    </a:ext>
                  </a:extLst>
                </p14:cNvPr>
                <p14:cNvContentPartPr/>
                <p14:nvPr/>
              </p14:nvContentPartPr>
              <p14:xfrm>
                <a:off x="1604714" y="768988"/>
                <a:ext cx="783360" cy="37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2CDF2C-A4F7-451D-AE41-FB64B4B7BC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7074" y="750988"/>
                  <a:ext cx="819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407E3B-F870-4CF7-AFCB-ED6E1E69C53C}"/>
                    </a:ext>
                  </a:extLst>
                </p14:cNvPr>
                <p14:cNvContentPartPr/>
                <p14:nvPr/>
              </p14:nvContentPartPr>
              <p14:xfrm>
                <a:off x="1983074" y="802468"/>
                <a:ext cx="333360" cy="21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407E3B-F870-4CF7-AFCB-ED6E1E69C5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5074" y="784828"/>
                  <a:ext cx="369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449C30-EEA9-462F-B277-CA5E7859D3A6}"/>
                    </a:ext>
                  </a:extLst>
                </p14:cNvPr>
                <p14:cNvContentPartPr/>
                <p14:nvPr/>
              </p14:nvContentPartPr>
              <p14:xfrm>
                <a:off x="1875434" y="957628"/>
                <a:ext cx="2401560" cy="407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449C30-EEA9-462F-B277-CA5E7859D3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57434" y="939628"/>
                  <a:ext cx="24372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3FA5BAC-76D6-4423-96DA-47322674AF6C}"/>
                    </a:ext>
                  </a:extLst>
                </p14:cNvPr>
                <p14:cNvContentPartPr/>
                <p14:nvPr/>
              </p14:nvContentPartPr>
              <p14:xfrm>
                <a:off x="3396434" y="662428"/>
                <a:ext cx="14760" cy="197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3FA5BAC-76D6-4423-96DA-47322674AF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78794" y="644788"/>
                  <a:ext cx="50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B7E608B-795B-4A38-B798-24547DA3D0AE}"/>
                    </a:ext>
                  </a:extLst>
                </p14:cNvPr>
                <p14:cNvContentPartPr/>
                <p14:nvPr/>
              </p14:nvContentPartPr>
              <p14:xfrm>
                <a:off x="3418034" y="720028"/>
                <a:ext cx="198720" cy="150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B7E608B-795B-4A38-B798-24547DA3D0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0034" y="702388"/>
                  <a:ext cx="234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948B383-30B5-44A6-9E21-17488C526088}"/>
                    </a:ext>
                  </a:extLst>
                </p14:cNvPr>
                <p14:cNvContentPartPr/>
                <p14:nvPr/>
              </p14:nvContentPartPr>
              <p14:xfrm>
                <a:off x="3603074" y="704908"/>
                <a:ext cx="63360" cy="213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948B383-30B5-44A6-9E21-17488C5260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85074" y="687268"/>
                  <a:ext cx="9900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DA2FA8C-3979-412A-BF5A-53B06916EDF3}"/>
              </a:ext>
            </a:extLst>
          </p:cNvPr>
          <p:cNvGrpSpPr/>
          <p:nvPr/>
        </p:nvGrpSpPr>
        <p:grpSpPr>
          <a:xfrm>
            <a:off x="5059274" y="582508"/>
            <a:ext cx="2602440" cy="699840"/>
            <a:chOff x="5059274" y="582508"/>
            <a:chExt cx="2602440" cy="69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8EA8E9C-2992-40C8-ABB8-8AC68F445C40}"/>
                    </a:ext>
                  </a:extLst>
                </p14:cNvPr>
                <p14:cNvContentPartPr/>
                <p14:nvPr/>
              </p14:nvContentPartPr>
              <p14:xfrm>
                <a:off x="5059274" y="1024228"/>
                <a:ext cx="2602440" cy="258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8EA8E9C-2992-40C8-ABB8-8AC68F445C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41274" y="1006228"/>
                  <a:ext cx="2638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6C04C4-ED74-466F-A065-8EB00CEFDAC7}"/>
                    </a:ext>
                  </a:extLst>
                </p14:cNvPr>
                <p14:cNvContentPartPr/>
                <p14:nvPr/>
              </p14:nvContentPartPr>
              <p14:xfrm>
                <a:off x="6052154" y="582508"/>
                <a:ext cx="36720" cy="336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6C04C4-ED74-466F-A065-8EB00CEFDA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34154" y="564508"/>
                  <a:ext cx="72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FF4FCAC-FF15-42C7-A5F7-911CC129E5F9}"/>
                    </a:ext>
                  </a:extLst>
                </p14:cNvPr>
                <p14:cNvContentPartPr/>
                <p14:nvPr/>
              </p14:nvContentPartPr>
              <p14:xfrm>
                <a:off x="6050354" y="801028"/>
                <a:ext cx="308160" cy="14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FF4FCAC-FF15-42C7-A5F7-911CC129E5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32354" y="783028"/>
                  <a:ext cx="343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51BDA6-47C2-4471-B2FC-72C5C5DEEB14}"/>
                    </a:ext>
                  </a:extLst>
                </p14:cNvPr>
                <p14:cNvContentPartPr/>
                <p14:nvPr/>
              </p14:nvContentPartPr>
              <p14:xfrm>
                <a:off x="6268154" y="595108"/>
                <a:ext cx="97200" cy="277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51BDA6-47C2-4471-B2FC-72C5C5DEEB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50514" y="577468"/>
                  <a:ext cx="1328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25D227-7BFF-4E01-AEEB-0B2DA5CBC6E6}"/>
              </a:ext>
            </a:extLst>
          </p:cNvPr>
          <p:cNvGrpSpPr/>
          <p:nvPr/>
        </p:nvGrpSpPr>
        <p:grpSpPr>
          <a:xfrm>
            <a:off x="8767994" y="462628"/>
            <a:ext cx="2648160" cy="883800"/>
            <a:chOff x="8767994" y="462628"/>
            <a:chExt cx="2648160" cy="8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7E1976-356B-48A0-8DAD-FF941F94D80F}"/>
                    </a:ext>
                  </a:extLst>
                </p14:cNvPr>
                <p14:cNvContentPartPr/>
                <p14:nvPr/>
              </p14:nvContentPartPr>
              <p14:xfrm>
                <a:off x="8767994" y="816148"/>
                <a:ext cx="2648160" cy="530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7E1976-356B-48A0-8DAD-FF941F94D8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49994" y="798508"/>
                  <a:ext cx="26838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888D84A-4E23-4872-84A9-DAD5DD472376}"/>
                    </a:ext>
                  </a:extLst>
                </p14:cNvPr>
                <p14:cNvContentPartPr/>
                <p14:nvPr/>
              </p14:nvContentPartPr>
              <p14:xfrm>
                <a:off x="9817754" y="462628"/>
                <a:ext cx="251280" cy="248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888D84A-4E23-4872-84A9-DAD5DD4723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99754" y="444628"/>
                  <a:ext cx="2869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3C0028A-7B31-4574-8E01-A2686270EC61}"/>
              </a:ext>
            </a:extLst>
          </p:cNvPr>
          <p:cNvGrpSpPr/>
          <p:nvPr/>
        </p:nvGrpSpPr>
        <p:grpSpPr>
          <a:xfrm>
            <a:off x="246434" y="1131508"/>
            <a:ext cx="11464920" cy="1298880"/>
            <a:chOff x="246434" y="1131508"/>
            <a:chExt cx="1146492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994CF2-977E-4661-8A68-0EFF65DCA560}"/>
                    </a:ext>
                  </a:extLst>
                </p14:cNvPr>
                <p14:cNvContentPartPr/>
                <p14:nvPr/>
              </p14:nvContentPartPr>
              <p14:xfrm>
                <a:off x="246434" y="1409428"/>
                <a:ext cx="549360" cy="900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994CF2-977E-4661-8A68-0EFF65DC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8434" y="1391788"/>
                  <a:ext cx="58500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8E444A-3948-40B2-B1C4-017020761082}"/>
                    </a:ext>
                  </a:extLst>
                </p14:cNvPr>
                <p14:cNvContentPartPr/>
                <p14:nvPr/>
              </p14:nvContentPartPr>
              <p14:xfrm>
                <a:off x="782114" y="2039788"/>
                <a:ext cx="28800" cy="25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8E444A-3948-40B2-B1C4-0170207610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4114" y="2021788"/>
                  <a:ext cx="64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FDBF05-A1ED-4C39-A108-41366CD49A58}"/>
                    </a:ext>
                  </a:extLst>
                </p14:cNvPr>
                <p14:cNvContentPartPr/>
                <p14:nvPr/>
              </p14:nvContentPartPr>
              <p14:xfrm>
                <a:off x="790034" y="2126188"/>
                <a:ext cx="104400" cy="145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FDBF05-A1ED-4C39-A108-41366CD49A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2034" y="2108188"/>
                  <a:ext cx="140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E44BBA-3132-462E-8490-D0DB9F5E7996}"/>
                    </a:ext>
                  </a:extLst>
                </p14:cNvPr>
                <p14:cNvContentPartPr/>
                <p14:nvPr/>
              </p14:nvContentPartPr>
              <p14:xfrm>
                <a:off x="895874" y="2067868"/>
                <a:ext cx="11880" cy="21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E44BBA-3132-462E-8490-D0DB9F5E79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874" y="2049868"/>
                  <a:ext cx="47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75920C-7A8D-45DE-91DF-960D2EA08758}"/>
                    </a:ext>
                  </a:extLst>
                </p14:cNvPr>
                <p14:cNvContentPartPr/>
                <p14:nvPr/>
              </p14:nvContentPartPr>
              <p14:xfrm>
                <a:off x="929714" y="2130868"/>
                <a:ext cx="121320" cy="14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75920C-7A8D-45DE-91DF-960D2EA087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1714" y="2113228"/>
                  <a:ext cx="156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1EB20F-0496-467C-B1A8-CD0A4C3C5E42}"/>
                    </a:ext>
                  </a:extLst>
                </p14:cNvPr>
                <p14:cNvContentPartPr/>
                <p14:nvPr/>
              </p14:nvContentPartPr>
              <p14:xfrm>
                <a:off x="1031234" y="2100628"/>
                <a:ext cx="19800" cy="144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1EB20F-0496-467C-B1A8-CD0A4C3C5E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3234" y="2082628"/>
                  <a:ext cx="55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5A6DE6-BF49-4857-B5D2-B1AB9898CC9A}"/>
                    </a:ext>
                  </a:extLst>
                </p14:cNvPr>
                <p14:cNvContentPartPr/>
                <p14:nvPr/>
              </p14:nvContentPartPr>
              <p14:xfrm>
                <a:off x="1086314" y="2177308"/>
                <a:ext cx="94680" cy="14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5A6DE6-BF49-4857-B5D2-B1AB9898CC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8314" y="2159668"/>
                  <a:ext cx="130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132452-3D7C-44F9-89BD-657CE2EE3690}"/>
                    </a:ext>
                  </a:extLst>
                </p14:cNvPr>
                <p14:cNvContentPartPr/>
                <p14:nvPr/>
              </p14:nvContentPartPr>
              <p14:xfrm>
                <a:off x="1175954" y="2033308"/>
                <a:ext cx="85680" cy="320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132452-3D7C-44F9-89BD-657CE2EE36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8314" y="2015668"/>
                  <a:ext cx="121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B0D17E-EF62-4B1E-BB48-D47900D51C0F}"/>
                    </a:ext>
                  </a:extLst>
                </p14:cNvPr>
                <p14:cNvContentPartPr/>
                <p14:nvPr/>
              </p14:nvContentPartPr>
              <p14:xfrm>
                <a:off x="765914" y="1927828"/>
                <a:ext cx="190080" cy="457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B0D17E-EF62-4B1E-BB48-D47900D51C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7914" y="1909828"/>
                  <a:ext cx="2257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78D061-FA1C-42C8-865C-4976A1D8F894}"/>
                    </a:ext>
                  </a:extLst>
                </p14:cNvPr>
                <p14:cNvContentPartPr/>
                <p14:nvPr/>
              </p14:nvContentPartPr>
              <p14:xfrm>
                <a:off x="1312034" y="2223388"/>
                <a:ext cx="133920" cy="12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78D061-FA1C-42C8-865C-4976A1D8F8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94394" y="2205748"/>
                  <a:ext cx="169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2A2A8B-4914-4651-B865-9C3002E18773}"/>
                    </a:ext>
                  </a:extLst>
                </p14:cNvPr>
                <p14:cNvContentPartPr/>
                <p14:nvPr/>
              </p14:nvContentPartPr>
              <p14:xfrm>
                <a:off x="1418954" y="2084428"/>
                <a:ext cx="160560" cy="201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2A2A8B-4914-4651-B865-9C3002E187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0954" y="2066788"/>
                  <a:ext cx="196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2B5A36-E31B-45EC-B051-5B9BD96EBEE7}"/>
                    </a:ext>
                  </a:extLst>
                </p14:cNvPr>
                <p14:cNvContentPartPr/>
                <p14:nvPr/>
              </p14:nvContentPartPr>
              <p14:xfrm>
                <a:off x="1483034" y="1664308"/>
                <a:ext cx="141120" cy="1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2B5A36-E31B-45EC-B051-5B9BD96EB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65034" y="1646668"/>
                  <a:ext cx="176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1672B5-F66B-4811-B3F5-0D25FA36F15E}"/>
                    </a:ext>
                  </a:extLst>
                </p14:cNvPr>
                <p14:cNvContentPartPr/>
                <p14:nvPr/>
              </p14:nvContentPartPr>
              <p14:xfrm>
                <a:off x="1478354" y="1733068"/>
                <a:ext cx="136080" cy="1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1672B5-F66B-4811-B3F5-0D25FA36F1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60714" y="1715428"/>
                  <a:ext cx="171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1C2D41-BEC4-4142-8B73-5C98C8DACE38}"/>
                    </a:ext>
                  </a:extLst>
                </p14:cNvPr>
                <p14:cNvContentPartPr/>
                <p14:nvPr/>
              </p14:nvContentPartPr>
              <p14:xfrm>
                <a:off x="1756634" y="1243468"/>
                <a:ext cx="352800" cy="1090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1C2D41-BEC4-4142-8B73-5C98C8DACE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8994" y="1225828"/>
                  <a:ext cx="38844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5F67E4-F174-493E-A51D-8FEAEB24C1C8}"/>
                    </a:ext>
                  </a:extLst>
                </p14:cNvPr>
                <p14:cNvContentPartPr/>
                <p14:nvPr/>
              </p14:nvContentPartPr>
              <p14:xfrm>
                <a:off x="1931234" y="1515988"/>
                <a:ext cx="172800" cy="250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5F67E4-F174-493E-A51D-8FEAEB24C1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13594" y="1497988"/>
                  <a:ext cx="208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C7FF3B-514E-4857-8A4E-2B1D26308AC0}"/>
                    </a:ext>
                  </a:extLst>
                </p14:cNvPr>
                <p14:cNvContentPartPr/>
                <p14:nvPr/>
              </p14:nvContentPartPr>
              <p14:xfrm>
                <a:off x="2136074" y="1505188"/>
                <a:ext cx="592560" cy="251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C7FF3B-514E-4857-8A4E-2B1D26308A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18074" y="1487188"/>
                  <a:ext cx="628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F8A039-B483-4935-B358-498F6A8719AD}"/>
                    </a:ext>
                  </a:extLst>
                </p14:cNvPr>
                <p14:cNvContentPartPr/>
                <p14:nvPr/>
              </p14:nvContentPartPr>
              <p14:xfrm>
                <a:off x="2785514" y="1644148"/>
                <a:ext cx="67680" cy="66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F8A039-B483-4935-B358-498F6A8719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67514" y="1626148"/>
                  <a:ext cx="103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6DE43E-4FF9-4033-AAAB-378380FCD302}"/>
                    </a:ext>
                  </a:extLst>
                </p14:cNvPr>
                <p14:cNvContentPartPr/>
                <p14:nvPr/>
              </p14:nvContentPartPr>
              <p14:xfrm>
                <a:off x="2819354" y="1472428"/>
                <a:ext cx="78480" cy="244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6DE43E-4FF9-4033-AAAB-378380FCD3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1354" y="1454428"/>
                  <a:ext cx="114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C7C3DE-84DC-4829-A9D1-D18C8282683A}"/>
                    </a:ext>
                  </a:extLst>
                </p14:cNvPr>
                <p14:cNvContentPartPr/>
                <p14:nvPr/>
              </p14:nvContentPartPr>
              <p14:xfrm>
                <a:off x="2848514" y="1653868"/>
                <a:ext cx="15084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C7C3DE-84DC-4829-A9D1-D18C828268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0874" y="1636228"/>
                  <a:ext cx="18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C378B0D-3CEF-4F79-8CFD-ADAAA30BC9A5}"/>
                    </a:ext>
                  </a:extLst>
                </p14:cNvPr>
                <p14:cNvContentPartPr/>
                <p14:nvPr/>
              </p14:nvContentPartPr>
              <p14:xfrm>
                <a:off x="3038954" y="1524268"/>
                <a:ext cx="24480" cy="190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C378B0D-3CEF-4F79-8CFD-ADAAA30BC9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20954" y="1506628"/>
                  <a:ext cx="60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0BEFE6-35AD-4E90-A1EB-E42F8932CE98}"/>
                    </a:ext>
                  </a:extLst>
                </p14:cNvPr>
                <p14:cNvContentPartPr/>
                <p14:nvPr/>
              </p14:nvContentPartPr>
              <p14:xfrm>
                <a:off x="3056594" y="1509868"/>
                <a:ext cx="159480" cy="22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0BEFE6-35AD-4E90-A1EB-E42F8932CE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38954" y="1492228"/>
                  <a:ext cx="195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E6DEFA-093D-41F0-B89B-00D1D6973824}"/>
                    </a:ext>
                  </a:extLst>
                </p14:cNvPr>
                <p14:cNvContentPartPr/>
                <p14:nvPr/>
              </p14:nvContentPartPr>
              <p14:xfrm>
                <a:off x="3314714" y="1583668"/>
                <a:ext cx="68760" cy="9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E6DEFA-093D-41F0-B89B-00D1D69738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6714" y="1565668"/>
                  <a:ext cx="104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94359-299B-44A6-A09E-27A210B18C33}"/>
                    </a:ext>
                  </a:extLst>
                </p14:cNvPr>
                <p14:cNvContentPartPr/>
                <p14:nvPr/>
              </p14:nvContentPartPr>
              <p14:xfrm>
                <a:off x="3333434" y="1580428"/>
                <a:ext cx="41400" cy="129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94359-299B-44A6-A09E-27A210B18C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15434" y="1562428"/>
                  <a:ext cx="77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1FACF9-67B8-4BC5-B78A-7E4E230CD206}"/>
                    </a:ext>
                  </a:extLst>
                </p14:cNvPr>
                <p14:cNvContentPartPr/>
                <p14:nvPr/>
              </p14:nvContentPartPr>
              <p14:xfrm>
                <a:off x="3552314" y="1486828"/>
                <a:ext cx="28080" cy="250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51FACF9-67B8-4BC5-B78A-7E4E230CD2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34314" y="1469188"/>
                  <a:ext cx="63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68C57D-6A9D-427D-95FA-E3DCCF8FFFFA}"/>
                    </a:ext>
                  </a:extLst>
                </p14:cNvPr>
                <p14:cNvContentPartPr/>
                <p14:nvPr/>
              </p14:nvContentPartPr>
              <p14:xfrm>
                <a:off x="3655274" y="1537948"/>
                <a:ext cx="147240" cy="12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68C57D-6A9D-427D-95FA-E3DCCF8FFF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37634" y="1520308"/>
                  <a:ext cx="182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189561-8DAA-4671-A35E-5315E6902EA0}"/>
                    </a:ext>
                  </a:extLst>
                </p14:cNvPr>
                <p14:cNvContentPartPr/>
                <p14:nvPr/>
              </p14:nvContentPartPr>
              <p14:xfrm>
                <a:off x="3756794" y="1513108"/>
                <a:ext cx="20880" cy="20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189561-8DAA-4671-A35E-5315E6902E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39154" y="1495468"/>
                  <a:ext cx="56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433FB9-410B-47D5-9333-FD92DCB14739}"/>
                    </a:ext>
                  </a:extLst>
                </p14:cNvPr>
                <p14:cNvContentPartPr/>
                <p14:nvPr/>
              </p14:nvContentPartPr>
              <p14:xfrm>
                <a:off x="3829874" y="1704268"/>
                <a:ext cx="12960" cy="1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433FB9-410B-47D5-9333-FD92DCB147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11874" y="1686628"/>
                  <a:ext cx="48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FC5DB5-71AC-4D38-AD03-4A9C87DA7362}"/>
                    </a:ext>
                  </a:extLst>
                </p14:cNvPr>
                <p14:cNvContentPartPr/>
                <p14:nvPr/>
              </p14:nvContentPartPr>
              <p14:xfrm>
                <a:off x="3890354" y="1501948"/>
                <a:ext cx="152640" cy="222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FC5DB5-71AC-4D38-AD03-4A9C87DA73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72354" y="1483948"/>
                  <a:ext cx="188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7FBC94-454A-4DCB-8A62-AAB8EC4F46DF}"/>
                    </a:ext>
                  </a:extLst>
                </p14:cNvPr>
                <p14:cNvContentPartPr/>
                <p14:nvPr/>
              </p14:nvContentPartPr>
              <p14:xfrm>
                <a:off x="4123634" y="1489348"/>
                <a:ext cx="16920" cy="19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7FBC94-454A-4DCB-8A62-AAB8EC4F46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05994" y="1471708"/>
                  <a:ext cx="52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84B588-5D8A-4524-90BC-AB8702FC18DB}"/>
                    </a:ext>
                  </a:extLst>
                </p14:cNvPr>
                <p14:cNvContentPartPr/>
                <p14:nvPr/>
              </p14:nvContentPartPr>
              <p14:xfrm>
                <a:off x="4246034" y="1577188"/>
                <a:ext cx="111600" cy="33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84B588-5D8A-4524-90BC-AB8702FC18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28394" y="1559548"/>
                  <a:ext cx="147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9986C4-E4FC-43F0-8E5D-56E38C3C2042}"/>
                    </a:ext>
                  </a:extLst>
                </p14:cNvPr>
                <p14:cNvContentPartPr/>
                <p14:nvPr/>
              </p14:nvContentPartPr>
              <p14:xfrm>
                <a:off x="4085834" y="1823068"/>
                <a:ext cx="372960" cy="2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9986C4-E4FC-43F0-8E5D-56E38C3C20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68194" y="1805428"/>
                  <a:ext cx="408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514954-A4BD-40AB-8F88-F2077E0E9BEC}"/>
                    </a:ext>
                  </a:extLst>
                </p14:cNvPr>
                <p14:cNvContentPartPr/>
                <p14:nvPr/>
              </p14:nvContentPartPr>
              <p14:xfrm>
                <a:off x="4024634" y="1961668"/>
                <a:ext cx="388080" cy="25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514954-A4BD-40AB-8F88-F2077E0E9BE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06634" y="1943668"/>
                  <a:ext cx="423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20553D-61AF-4723-A563-37F09A9B068F}"/>
                    </a:ext>
                  </a:extLst>
                </p14:cNvPr>
                <p14:cNvContentPartPr/>
                <p14:nvPr/>
              </p14:nvContentPartPr>
              <p14:xfrm>
                <a:off x="4382114" y="1217188"/>
                <a:ext cx="190080" cy="118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20553D-61AF-4723-A563-37F09A9B068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64474" y="1199188"/>
                  <a:ext cx="225720" cy="12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E89B02-E7FE-47E7-A97C-545E50DFFC39}"/>
                    </a:ext>
                  </a:extLst>
                </p14:cNvPr>
                <p14:cNvContentPartPr/>
                <p14:nvPr/>
              </p14:nvContentPartPr>
              <p14:xfrm>
                <a:off x="4649954" y="1837108"/>
                <a:ext cx="164160" cy="2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E89B02-E7FE-47E7-A97C-545E50DFFC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32314" y="1819468"/>
                  <a:ext cx="199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761AFE-C52B-4BF9-A50C-49E76621FB1B}"/>
                    </a:ext>
                  </a:extLst>
                </p14:cNvPr>
                <p14:cNvContentPartPr/>
                <p14:nvPr/>
              </p14:nvContentPartPr>
              <p14:xfrm>
                <a:off x="4689194" y="1766908"/>
                <a:ext cx="37800" cy="26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761AFE-C52B-4BF9-A50C-49E76621FB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71194" y="1748908"/>
                  <a:ext cx="7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2F2DD9-1B3D-4A2B-8234-C3F00A1CDA94}"/>
                    </a:ext>
                  </a:extLst>
                </p14:cNvPr>
                <p14:cNvContentPartPr/>
                <p14:nvPr/>
              </p14:nvContentPartPr>
              <p14:xfrm>
                <a:off x="4961354" y="1233028"/>
                <a:ext cx="308160" cy="1002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2F2DD9-1B3D-4A2B-8234-C3F00A1CDA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3714" y="1215388"/>
                  <a:ext cx="34380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F4FA3B-E0FA-4501-82F3-B3B1BD5A83FB}"/>
                    </a:ext>
                  </a:extLst>
                </p14:cNvPr>
                <p14:cNvContentPartPr/>
                <p14:nvPr/>
              </p14:nvContentPartPr>
              <p14:xfrm>
                <a:off x="5191394" y="1478548"/>
                <a:ext cx="111960" cy="106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F4FA3B-E0FA-4501-82F3-B3B1BD5A83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73754" y="1460908"/>
                  <a:ext cx="147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742DBF-C8B4-4FE5-8ACA-EAF8AA14F201}"/>
                    </a:ext>
                  </a:extLst>
                </p14:cNvPr>
                <p14:cNvContentPartPr/>
                <p14:nvPr/>
              </p14:nvContentPartPr>
              <p14:xfrm>
                <a:off x="5178434" y="1593028"/>
                <a:ext cx="163080" cy="172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742DBF-C8B4-4FE5-8ACA-EAF8AA14F2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60794" y="1575388"/>
                  <a:ext cx="198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E9B54D7-FFD8-47CB-BC16-7EE8939CEE31}"/>
                    </a:ext>
                  </a:extLst>
                </p14:cNvPr>
                <p14:cNvContentPartPr/>
                <p14:nvPr/>
              </p14:nvContentPartPr>
              <p14:xfrm>
                <a:off x="5452394" y="1468468"/>
                <a:ext cx="524520" cy="26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E9B54D7-FFD8-47CB-BC16-7EE8939CEE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34754" y="1450828"/>
                  <a:ext cx="5601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F6AC70-8275-4646-BC63-58CB4857E960}"/>
                    </a:ext>
                  </a:extLst>
                </p14:cNvPr>
                <p14:cNvContentPartPr/>
                <p14:nvPr/>
              </p14:nvContentPartPr>
              <p14:xfrm>
                <a:off x="6075194" y="1444348"/>
                <a:ext cx="5760" cy="15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F6AC70-8275-4646-BC63-58CB4857E9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57194" y="1426348"/>
                  <a:ext cx="41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AD267E-AFBC-437C-8B2C-EEE194E3FE5C}"/>
                    </a:ext>
                  </a:extLst>
                </p14:cNvPr>
                <p14:cNvContentPartPr/>
                <p14:nvPr/>
              </p14:nvContentPartPr>
              <p14:xfrm>
                <a:off x="6060794" y="1637668"/>
                <a:ext cx="109800" cy="9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AD267E-AFBC-437C-8B2C-EEE194E3FE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43154" y="1619668"/>
                  <a:ext cx="145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8C354F-FE8C-4D27-910D-507A12644BF7}"/>
                    </a:ext>
                  </a:extLst>
                </p14:cNvPr>
                <p14:cNvContentPartPr/>
                <p14:nvPr/>
              </p14:nvContentPartPr>
              <p14:xfrm>
                <a:off x="6129554" y="1421308"/>
                <a:ext cx="99000" cy="309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8C354F-FE8C-4D27-910D-507A12644B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1554" y="1403308"/>
                  <a:ext cx="134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4ECCF8-472C-4BD6-8A7C-053A0F6F2538}"/>
                    </a:ext>
                  </a:extLst>
                </p14:cNvPr>
                <p14:cNvContentPartPr/>
                <p14:nvPr/>
              </p14:nvContentPartPr>
              <p14:xfrm>
                <a:off x="6181754" y="1634788"/>
                <a:ext cx="110520" cy="5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4ECCF8-472C-4BD6-8A7C-053A0F6F25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64114" y="1617148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76E30E-3B07-4F41-B6E8-83609C484785}"/>
                    </a:ext>
                  </a:extLst>
                </p14:cNvPr>
                <p14:cNvContentPartPr/>
                <p14:nvPr/>
              </p14:nvContentPartPr>
              <p14:xfrm>
                <a:off x="6373994" y="1442908"/>
                <a:ext cx="147240" cy="241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76E30E-3B07-4F41-B6E8-83609C48478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56354" y="1424908"/>
                  <a:ext cx="1828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EC6B98-1919-4416-8301-2D4BBA2119EE}"/>
                    </a:ext>
                  </a:extLst>
                </p14:cNvPr>
                <p14:cNvContentPartPr/>
                <p14:nvPr/>
              </p14:nvContentPartPr>
              <p14:xfrm>
                <a:off x="6480914" y="1455508"/>
                <a:ext cx="11880" cy="212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EC6B98-1919-4416-8301-2D4BBA2119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62914" y="1437868"/>
                  <a:ext cx="47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224D771-3CCF-4323-BB01-20332BC8DA01}"/>
                    </a:ext>
                  </a:extLst>
                </p14:cNvPr>
                <p14:cNvContentPartPr/>
                <p14:nvPr/>
              </p14:nvContentPartPr>
              <p14:xfrm>
                <a:off x="6592154" y="1584388"/>
                <a:ext cx="101880" cy="156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224D771-3CCF-4323-BB01-20332BC8DA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74154" y="1566388"/>
                  <a:ext cx="137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278DE3-AABA-4871-A118-0929D8B31100}"/>
                    </a:ext>
                  </a:extLst>
                </p14:cNvPr>
                <p14:cNvContentPartPr/>
                <p14:nvPr/>
              </p14:nvContentPartPr>
              <p14:xfrm>
                <a:off x="6855314" y="1528588"/>
                <a:ext cx="149040" cy="227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278DE3-AABA-4871-A118-0929D8B3110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37314" y="1510588"/>
                  <a:ext cx="184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13545E-0974-450B-91C2-98216DE2EBE1}"/>
                    </a:ext>
                  </a:extLst>
                </p14:cNvPr>
                <p14:cNvContentPartPr/>
                <p14:nvPr/>
              </p14:nvContentPartPr>
              <p14:xfrm>
                <a:off x="7052954" y="1710028"/>
                <a:ext cx="14760" cy="4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13545E-0974-450B-91C2-98216DE2EBE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34954" y="1692028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443403-898B-46A3-9240-269499DA45A0}"/>
                    </a:ext>
                  </a:extLst>
                </p14:cNvPr>
                <p14:cNvContentPartPr/>
                <p14:nvPr/>
              </p14:nvContentPartPr>
              <p14:xfrm>
                <a:off x="7117754" y="1543708"/>
                <a:ext cx="164160" cy="18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443403-898B-46A3-9240-269499DA45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00114" y="1526068"/>
                  <a:ext cx="199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C56CCC-AA32-4A08-9A06-A35E8194CCC5}"/>
                    </a:ext>
                  </a:extLst>
                </p14:cNvPr>
                <p14:cNvContentPartPr/>
                <p14:nvPr/>
              </p14:nvContentPartPr>
              <p14:xfrm>
                <a:off x="7333034" y="1491508"/>
                <a:ext cx="38520" cy="208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C56CCC-AA32-4A08-9A06-A35E8194CC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5394" y="1473868"/>
                  <a:ext cx="74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096A47-8AC4-43C4-AC00-88E74AF27F62}"/>
                    </a:ext>
                  </a:extLst>
                </p14:cNvPr>
                <p14:cNvContentPartPr/>
                <p14:nvPr/>
              </p14:nvContentPartPr>
              <p14:xfrm>
                <a:off x="7467314" y="1592308"/>
                <a:ext cx="93600" cy="315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096A47-8AC4-43C4-AC00-88E74AF27F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49674" y="1574668"/>
                  <a:ext cx="129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5FBBD1-DAF9-47E8-A727-6BD8ADB2766B}"/>
                    </a:ext>
                  </a:extLst>
                </p14:cNvPr>
                <p14:cNvContentPartPr/>
                <p14:nvPr/>
              </p14:nvContentPartPr>
              <p14:xfrm>
                <a:off x="7277954" y="1884628"/>
                <a:ext cx="383040" cy="12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5FBBD1-DAF9-47E8-A727-6BD8ADB276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59954" y="1866628"/>
                  <a:ext cx="418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CE1473-5723-4699-A951-92F302F88399}"/>
                    </a:ext>
                  </a:extLst>
                </p14:cNvPr>
                <p14:cNvContentPartPr/>
                <p14:nvPr/>
              </p14:nvContentPartPr>
              <p14:xfrm>
                <a:off x="7204154" y="2001988"/>
                <a:ext cx="465480" cy="224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CE1473-5723-4699-A951-92F302F8839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86154" y="1984348"/>
                  <a:ext cx="501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D1B108-D422-4E71-9817-48EA758753F7}"/>
                    </a:ext>
                  </a:extLst>
                </p14:cNvPr>
                <p14:cNvContentPartPr/>
                <p14:nvPr/>
              </p14:nvContentPartPr>
              <p14:xfrm>
                <a:off x="7690514" y="1134748"/>
                <a:ext cx="282960" cy="129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D1B108-D422-4E71-9817-48EA758753F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72874" y="1116748"/>
                  <a:ext cx="31860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00C3B6-D5E8-4B2C-83E2-F5F8290D7907}"/>
                    </a:ext>
                  </a:extLst>
                </p14:cNvPr>
                <p14:cNvContentPartPr/>
                <p14:nvPr/>
              </p14:nvContentPartPr>
              <p14:xfrm>
                <a:off x="8172914" y="1740268"/>
                <a:ext cx="204840" cy="17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00C3B6-D5E8-4B2C-83E2-F5F8290D79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54914" y="1722628"/>
                  <a:ext cx="240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F1C3C4-3188-4A71-A3C4-EFDF121897B0}"/>
                    </a:ext>
                  </a:extLst>
                </p14:cNvPr>
                <p14:cNvContentPartPr/>
                <p14:nvPr/>
              </p14:nvContentPartPr>
              <p14:xfrm>
                <a:off x="8301794" y="1648468"/>
                <a:ext cx="35280" cy="226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F1C3C4-3188-4A71-A3C4-EFDF121897B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83794" y="1630468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1936A7-22EF-41BE-85C0-EC78FFD63285}"/>
                    </a:ext>
                  </a:extLst>
                </p14:cNvPr>
                <p14:cNvContentPartPr/>
                <p14:nvPr/>
              </p14:nvContentPartPr>
              <p14:xfrm>
                <a:off x="8587994" y="1174708"/>
                <a:ext cx="344880" cy="1044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1936A7-22EF-41BE-85C0-EC78FFD632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69994" y="1156708"/>
                  <a:ext cx="380520" cy="10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9DC5D8-EC52-42B0-A24F-1747F49D2588}"/>
                    </a:ext>
                  </a:extLst>
                </p14:cNvPr>
                <p14:cNvContentPartPr/>
                <p14:nvPr/>
              </p14:nvContentPartPr>
              <p14:xfrm>
                <a:off x="8758274" y="1361908"/>
                <a:ext cx="123120" cy="317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9DC5D8-EC52-42B0-A24F-1747F49D25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40634" y="1344268"/>
                  <a:ext cx="158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3AD495A-CE00-45DD-AE1E-9585D44A6084}"/>
                    </a:ext>
                  </a:extLst>
                </p14:cNvPr>
                <p14:cNvContentPartPr/>
                <p14:nvPr/>
              </p14:nvContentPartPr>
              <p14:xfrm>
                <a:off x="8950514" y="1374148"/>
                <a:ext cx="407880" cy="270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3AD495A-CE00-45DD-AE1E-9585D44A608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32514" y="1356148"/>
                  <a:ext cx="443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59B19BD-FE6B-4BA3-8D60-5957BFBF7581}"/>
                    </a:ext>
                  </a:extLst>
                </p14:cNvPr>
                <p14:cNvContentPartPr/>
                <p14:nvPr/>
              </p14:nvContentPartPr>
              <p14:xfrm>
                <a:off x="9391154" y="1524628"/>
                <a:ext cx="91440" cy="102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59B19BD-FE6B-4BA3-8D60-5957BFBF75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73514" y="1506988"/>
                  <a:ext cx="127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D1A2DB-A0B5-4DDE-B29D-ED01145FACF2}"/>
                    </a:ext>
                  </a:extLst>
                </p14:cNvPr>
                <p14:cNvContentPartPr/>
                <p14:nvPr/>
              </p14:nvContentPartPr>
              <p14:xfrm>
                <a:off x="9521474" y="1276948"/>
                <a:ext cx="62640" cy="343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D1A2DB-A0B5-4DDE-B29D-ED01145FACF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03834" y="1259308"/>
                  <a:ext cx="982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7E737F-E1BD-4A5B-A078-942393E0A4E0}"/>
                    </a:ext>
                  </a:extLst>
                </p14:cNvPr>
                <p14:cNvContentPartPr/>
                <p14:nvPr/>
              </p14:nvContentPartPr>
              <p14:xfrm>
                <a:off x="9532274" y="1530748"/>
                <a:ext cx="118800" cy="9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7E737F-E1BD-4A5B-A078-942393E0A4E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14274" y="1513108"/>
                  <a:ext cx="154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60BBA0-D07E-40BA-AC36-E353BEBD4869}"/>
                    </a:ext>
                  </a:extLst>
                </p14:cNvPr>
                <p14:cNvContentPartPr/>
                <p14:nvPr/>
              </p14:nvContentPartPr>
              <p14:xfrm>
                <a:off x="9727034" y="1348228"/>
                <a:ext cx="145080" cy="235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60BBA0-D07E-40BA-AC36-E353BEBD486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09034" y="1330588"/>
                  <a:ext cx="180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0F1D43-EEB7-43E7-8F73-EC17423CDD31}"/>
                    </a:ext>
                  </a:extLst>
                </p14:cNvPr>
                <p14:cNvContentPartPr/>
                <p14:nvPr/>
              </p14:nvContentPartPr>
              <p14:xfrm>
                <a:off x="10004594" y="1490068"/>
                <a:ext cx="122400" cy="76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0F1D43-EEB7-43E7-8F73-EC17423CDD3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86594" y="1472068"/>
                  <a:ext cx="158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CC1113-AA15-4FFE-9B31-AF98B7483C21}"/>
                    </a:ext>
                  </a:extLst>
                </p14:cNvPr>
                <p14:cNvContentPartPr/>
                <p14:nvPr/>
              </p14:nvContentPartPr>
              <p14:xfrm>
                <a:off x="10008194" y="1499428"/>
                <a:ext cx="109800" cy="123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CC1113-AA15-4FFE-9B31-AF98B7483C2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90194" y="1481788"/>
                  <a:ext cx="145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970B227-08E2-42C3-9C2A-EDD0D196F22D}"/>
                    </a:ext>
                  </a:extLst>
                </p14:cNvPr>
                <p14:cNvContentPartPr/>
                <p14:nvPr/>
              </p14:nvContentPartPr>
              <p14:xfrm>
                <a:off x="10280354" y="1311148"/>
                <a:ext cx="168120" cy="212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970B227-08E2-42C3-9C2A-EDD0D196F22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62354" y="1293148"/>
                  <a:ext cx="203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890305-855D-4325-B98F-3BB0AE136381}"/>
                    </a:ext>
                  </a:extLst>
                </p14:cNvPr>
                <p14:cNvContentPartPr/>
                <p14:nvPr/>
              </p14:nvContentPartPr>
              <p14:xfrm>
                <a:off x="10553594" y="1329868"/>
                <a:ext cx="152280" cy="211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890305-855D-4325-B98F-3BB0AE13638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35594" y="1312228"/>
                  <a:ext cx="187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47891E-4010-44AF-9C1D-0AA7B215A274}"/>
                    </a:ext>
                  </a:extLst>
                </p14:cNvPr>
                <p14:cNvContentPartPr/>
                <p14:nvPr/>
              </p14:nvContentPartPr>
              <p14:xfrm>
                <a:off x="10742954" y="1535428"/>
                <a:ext cx="32400" cy="8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47891E-4010-44AF-9C1D-0AA7B215A2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24954" y="1517788"/>
                  <a:ext cx="68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FF6C6D-8FE7-4736-868D-13E447748AA4}"/>
                    </a:ext>
                  </a:extLst>
                </p14:cNvPr>
                <p14:cNvContentPartPr/>
                <p14:nvPr/>
              </p14:nvContentPartPr>
              <p14:xfrm>
                <a:off x="10795514" y="1357948"/>
                <a:ext cx="200160" cy="190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FF6C6D-8FE7-4736-868D-13E447748A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77514" y="1339948"/>
                  <a:ext cx="235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BE66D7-78D3-4B39-815E-65A11A6D110B}"/>
                    </a:ext>
                  </a:extLst>
                </p14:cNvPr>
                <p14:cNvContentPartPr/>
                <p14:nvPr/>
              </p14:nvContentPartPr>
              <p14:xfrm>
                <a:off x="11087834" y="1339588"/>
                <a:ext cx="142560" cy="243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BE66D7-78D3-4B39-815E-65A11A6D110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069834" y="1321588"/>
                  <a:ext cx="178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7AAD55D-3101-4297-984A-51A792DC1EF1}"/>
                    </a:ext>
                  </a:extLst>
                </p14:cNvPr>
                <p14:cNvContentPartPr/>
                <p14:nvPr/>
              </p14:nvContentPartPr>
              <p14:xfrm>
                <a:off x="11313914" y="1433908"/>
                <a:ext cx="154800" cy="431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7AAD55D-3101-4297-984A-51A792DC1EF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96274" y="1415908"/>
                  <a:ext cx="190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DBCF2E9-2531-4144-89CD-F0F611E49651}"/>
                    </a:ext>
                  </a:extLst>
                </p14:cNvPr>
                <p14:cNvContentPartPr/>
                <p14:nvPr/>
              </p14:nvContentPartPr>
              <p14:xfrm>
                <a:off x="11226794" y="1777348"/>
                <a:ext cx="292320" cy="6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DBCF2E9-2531-4144-89CD-F0F611E496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09154" y="1759348"/>
                  <a:ext cx="327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B7DA48-ED87-4F8D-97AD-93E23F7ADCF7}"/>
                    </a:ext>
                  </a:extLst>
                </p14:cNvPr>
                <p14:cNvContentPartPr/>
                <p14:nvPr/>
              </p14:nvContentPartPr>
              <p14:xfrm>
                <a:off x="11174234" y="1848268"/>
                <a:ext cx="391680" cy="227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B7DA48-ED87-4F8D-97AD-93E23F7ADC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156594" y="1830268"/>
                  <a:ext cx="427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B3E016-CDCC-453D-9B45-30F0777A3445}"/>
                    </a:ext>
                  </a:extLst>
                </p14:cNvPr>
                <p14:cNvContentPartPr/>
                <p14:nvPr/>
              </p14:nvContentPartPr>
              <p14:xfrm>
                <a:off x="11604794" y="1704268"/>
                <a:ext cx="85680" cy="448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B3E016-CDCC-453D-9B45-30F0777A344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87154" y="1686628"/>
                  <a:ext cx="121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4E1D85-AF20-4B3B-8267-58362C9EAA0C}"/>
                    </a:ext>
                  </a:extLst>
                </p14:cNvPr>
                <p14:cNvContentPartPr/>
                <p14:nvPr/>
              </p14:nvContentPartPr>
              <p14:xfrm>
                <a:off x="11444954" y="1131508"/>
                <a:ext cx="136440" cy="1033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4E1D85-AF20-4B3B-8267-58362C9EAA0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26954" y="1113508"/>
                  <a:ext cx="17208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B2B852-DB84-49B4-A08B-3D1093FE6F4A}"/>
                    </a:ext>
                  </a:extLst>
                </p14:cNvPr>
                <p14:cNvContentPartPr/>
                <p14:nvPr/>
              </p14:nvContentPartPr>
              <p14:xfrm>
                <a:off x="4052354" y="2010988"/>
                <a:ext cx="358920" cy="342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B2B852-DB84-49B4-A08B-3D1093FE6F4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34354" y="1992988"/>
                  <a:ext cx="3945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CF99632-6931-44FD-B7E7-1595D7793A0F}"/>
                    </a:ext>
                  </a:extLst>
                </p14:cNvPr>
                <p14:cNvContentPartPr/>
                <p14:nvPr/>
              </p14:nvContentPartPr>
              <p14:xfrm>
                <a:off x="2416514" y="1382788"/>
                <a:ext cx="689400" cy="380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CF99632-6931-44FD-B7E7-1595D7793A0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98874" y="1364788"/>
                  <a:ext cx="7250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C0381C-2C99-45E4-AF09-112C7D52BDED}"/>
                    </a:ext>
                  </a:extLst>
                </p14:cNvPr>
                <p14:cNvContentPartPr/>
                <p14:nvPr/>
              </p14:nvContentPartPr>
              <p14:xfrm>
                <a:off x="5745794" y="1368388"/>
                <a:ext cx="828720" cy="360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C0381C-2C99-45E4-AF09-112C7D52BDE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28154" y="1350388"/>
                  <a:ext cx="864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467BD5E-7AFD-4245-95DB-C1E35BC1661F}"/>
                    </a:ext>
                  </a:extLst>
                </p14:cNvPr>
                <p14:cNvContentPartPr/>
                <p14:nvPr/>
              </p14:nvContentPartPr>
              <p14:xfrm>
                <a:off x="7158794" y="2045188"/>
                <a:ext cx="429120" cy="264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467BD5E-7AFD-4245-95DB-C1E35BC1661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40794" y="2027548"/>
                  <a:ext cx="464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7C52389-C252-4FB9-AA96-D1E94A723B5A}"/>
                    </a:ext>
                  </a:extLst>
                </p14:cNvPr>
                <p14:cNvContentPartPr/>
                <p14:nvPr/>
              </p14:nvContentPartPr>
              <p14:xfrm>
                <a:off x="9234554" y="1361188"/>
                <a:ext cx="784440" cy="597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7C52389-C252-4FB9-AA96-D1E94A723B5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16914" y="1343188"/>
                  <a:ext cx="8200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6ECDC38-E289-4EF1-A06F-25A46D998308}"/>
                    </a:ext>
                  </a:extLst>
                </p14:cNvPr>
                <p14:cNvContentPartPr/>
                <p14:nvPr/>
              </p14:nvContentPartPr>
              <p14:xfrm>
                <a:off x="11138234" y="1842148"/>
                <a:ext cx="573120" cy="361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6ECDC38-E289-4EF1-A06F-25A46D99830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20234" y="1824148"/>
                  <a:ext cx="60876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D1A85BA-62D7-4297-840A-3DC1B1D9ED2C}"/>
                  </a:ext>
                </a:extLst>
              </p14:cNvPr>
              <p14:cNvContentPartPr/>
              <p14:nvPr/>
            </p14:nvContentPartPr>
            <p14:xfrm>
              <a:off x="9386834" y="2739268"/>
              <a:ext cx="165240" cy="279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D1A85BA-62D7-4297-840A-3DC1B1D9ED2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368834" y="2721268"/>
                <a:ext cx="2008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299CDDB-322E-40CD-87E1-835A35873D4D}"/>
                  </a:ext>
                </a:extLst>
              </p14:cNvPr>
              <p14:cNvContentPartPr/>
              <p14:nvPr/>
            </p14:nvContentPartPr>
            <p14:xfrm>
              <a:off x="9636314" y="2720908"/>
              <a:ext cx="182520" cy="129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299CDDB-322E-40CD-87E1-835A35873D4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618314" y="2702908"/>
                <a:ext cx="2181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299C953-536C-42C7-8CFA-9C770ED55C02}"/>
                  </a:ext>
                </a:extLst>
              </p14:cNvPr>
              <p14:cNvContentPartPr/>
              <p14:nvPr/>
            </p14:nvContentPartPr>
            <p14:xfrm>
              <a:off x="9656834" y="2827108"/>
              <a:ext cx="219960" cy="191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299C953-536C-42C7-8CFA-9C770ED55C0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638834" y="2809468"/>
                <a:ext cx="255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489063A-DFEC-4425-A481-026585B0D8E7}"/>
                  </a:ext>
                </a:extLst>
              </p14:cNvPr>
              <p14:cNvContentPartPr/>
              <p14:nvPr/>
            </p14:nvContentPartPr>
            <p14:xfrm>
              <a:off x="10026914" y="3012868"/>
              <a:ext cx="9360" cy="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489063A-DFEC-4425-A481-026585B0D8E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008914" y="2994868"/>
                <a:ext cx="45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00527C7-BA7A-4F03-AAAC-05162BF3B086}"/>
                  </a:ext>
                </a:extLst>
              </p14:cNvPr>
              <p14:cNvContentPartPr/>
              <p14:nvPr/>
            </p14:nvContentPartPr>
            <p14:xfrm>
              <a:off x="10077314" y="2677348"/>
              <a:ext cx="12960" cy="310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00527C7-BA7A-4F03-AAAC-05162BF3B08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059314" y="2659348"/>
                <a:ext cx="486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FF99C14-A146-45E5-89BE-2E98DF78C0DC}"/>
                  </a:ext>
                </a:extLst>
              </p14:cNvPr>
              <p14:cNvContentPartPr/>
              <p14:nvPr/>
            </p14:nvContentPartPr>
            <p14:xfrm>
              <a:off x="10174874" y="2700028"/>
              <a:ext cx="198000" cy="282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FF99C14-A146-45E5-89BE-2E98DF78C0D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156874" y="2682028"/>
                <a:ext cx="2336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851D205-D072-4E53-8956-89601B5B8745}"/>
                  </a:ext>
                </a:extLst>
              </p14:cNvPr>
              <p14:cNvContentPartPr/>
              <p14:nvPr/>
            </p14:nvContentPartPr>
            <p14:xfrm>
              <a:off x="10482314" y="2778508"/>
              <a:ext cx="318960" cy="7254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851D205-D072-4E53-8956-89601B5B874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464314" y="2760508"/>
                <a:ext cx="35460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F94F042-095B-4885-8596-C05EFC032126}"/>
                  </a:ext>
                </a:extLst>
              </p14:cNvPr>
              <p14:cNvContentPartPr/>
              <p14:nvPr/>
            </p14:nvContentPartPr>
            <p14:xfrm>
              <a:off x="9980474" y="3002068"/>
              <a:ext cx="60120" cy="37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F94F042-095B-4885-8596-C05EFC03212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962834" y="2984068"/>
                <a:ext cx="957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63FBFF4-E2C5-44F0-882F-618F8E071229}"/>
                  </a:ext>
                </a:extLst>
              </p14:cNvPr>
              <p14:cNvContentPartPr/>
              <p14:nvPr/>
            </p14:nvContentPartPr>
            <p14:xfrm>
              <a:off x="9108554" y="3165508"/>
              <a:ext cx="1935360" cy="471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63FBFF4-E2C5-44F0-882F-618F8E07122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090914" y="3147868"/>
                <a:ext cx="1971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EF95418-B9F1-429A-BF1E-D2CE3B2AD07D}"/>
                  </a:ext>
                </a:extLst>
              </p14:cNvPr>
              <p14:cNvContentPartPr/>
              <p14:nvPr/>
            </p14:nvContentPartPr>
            <p14:xfrm>
              <a:off x="10962194" y="2602108"/>
              <a:ext cx="54000" cy="6285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EF95418-B9F1-429A-BF1E-D2CE3B2AD07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944554" y="2584468"/>
                <a:ext cx="89640" cy="66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1C450B1-E101-410C-B5FA-57DD02DC374F}"/>
              </a:ext>
            </a:extLst>
          </p:cNvPr>
          <p:cNvGrpSpPr/>
          <p:nvPr/>
        </p:nvGrpSpPr>
        <p:grpSpPr>
          <a:xfrm>
            <a:off x="72914" y="3238588"/>
            <a:ext cx="1020960" cy="374400"/>
            <a:chOff x="72914" y="3238588"/>
            <a:chExt cx="102096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01F0C93-3DB3-4616-86BB-8C5BA68CCCC8}"/>
                    </a:ext>
                  </a:extLst>
                </p14:cNvPr>
                <p14:cNvContentPartPr/>
                <p14:nvPr/>
              </p14:nvContentPartPr>
              <p14:xfrm>
                <a:off x="127994" y="3354508"/>
                <a:ext cx="25200" cy="254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01F0C93-3DB3-4616-86BB-8C5BA68CCCC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0354" y="3336508"/>
                  <a:ext cx="60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2197829-FB94-49E5-8C9C-22D966197206}"/>
                    </a:ext>
                  </a:extLst>
                </p14:cNvPr>
                <p14:cNvContentPartPr/>
                <p14:nvPr/>
              </p14:nvContentPartPr>
              <p14:xfrm>
                <a:off x="72914" y="3238588"/>
                <a:ext cx="150840" cy="232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2197829-FB94-49E5-8C9C-22D96619720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274" y="3220588"/>
                  <a:ext cx="186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E674310-9AC6-41F9-9EB0-B327097646CA}"/>
                    </a:ext>
                  </a:extLst>
                </p14:cNvPr>
                <p14:cNvContentPartPr/>
                <p14:nvPr/>
              </p14:nvContentPartPr>
              <p14:xfrm>
                <a:off x="191354" y="3458188"/>
                <a:ext cx="175320" cy="142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E674310-9AC6-41F9-9EB0-B327097646C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3714" y="3440548"/>
                  <a:ext cx="210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A190130-A54F-4520-8393-D8D9FDC76114}"/>
                    </a:ext>
                  </a:extLst>
                </p14:cNvPr>
                <p14:cNvContentPartPr/>
                <p14:nvPr/>
              </p14:nvContentPartPr>
              <p14:xfrm>
                <a:off x="385754" y="3457828"/>
                <a:ext cx="297720" cy="155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A190130-A54F-4520-8393-D8D9FDC7611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8114" y="3439828"/>
                  <a:ext cx="333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B143C08-A355-484F-A7E5-4EFDDA1CF231}"/>
                    </a:ext>
                  </a:extLst>
                </p14:cNvPr>
                <p14:cNvContentPartPr/>
                <p14:nvPr/>
              </p14:nvContentPartPr>
              <p14:xfrm>
                <a:off x="869234" y="3368188"/>
                <a:ext cx="3600" cy="235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B143C08-A355-484F-A7E5-4EFDDA1CF2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1234" y="3350188"/>
                  <a:ext cx="39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3501CFF-8666-4E10-9A8E-837454711E26}"/>
                    </a:ext>
                  </a:extLst>
                </p14:cNvPr>
                <p14:cNvContentPartPr/>
                <p14:nvPr/>
              </p14:nvContentPartPr>
              <p14:xfrm>
                <a:off x="869234" y="3374668"/>
                <a:ext cx="224640" cy="173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3501CFF-8666-4E10-9A8E-837454711E2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1234" y="3356668"/>
                  <a:ext cx="260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7F6BF04-FEDE-4C19-9349-11548787AB0B}"/>
                    </a:ext>
                  </a:extLst>
                </p14:cNvPr>
                <p14:cNvContentPartPr/>
                <p14:nvPr/>
              </p14:nvContentPartPr>
              <p14:xfrm>
                <a:off x="1062194" y="3326428"/>
                <a:ext cx="24480" cy="234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7F6BF04-FEDE-4C19-9349-11548787AB0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4554" y="3308788"/>
                  <a:ext cx="6012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BAEFE37-2B25-45FB-8EAF-EE2481479C9D}"/>
              </a:ext>
            </a:extLst>
          </p:cNvPr>
          <p:cNvGrpSpPr/>
          <p:nvPr/>
        </p:nvGrpSpPr>
        <p:grpSpPr>
          <a:xfrm>
            <a:off x="71114" y="4337308"/>
            <a:ext cx="977040" cy="352440"/>
            <a:chOff x="71114" y="4337308"/>
            <a:chExt cx="97704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DDF1600-7995-425B-BB29-CD450D6A8BCE}"/>
                    </a:ext>
                  </a:extLst>
                </p14:cNvPr>
                <p14:cNvContentPartPr/>
                <p14:nvPr/>
              </p14:nvContentPartPr>
              <p14:xfrm>
                <a:off x="110354" y="4451788"/>
                <a:ext cx="24480" cy="179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DDF1600-7995-425B-BB29-CD450D6A8BC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354" y="4433788"/>
                  <a:ext cx="60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C004CED-E45C-4041-81FD-A9650DEC9D5B}"/>
                    </a:ext>
                  </a:extLst>
                </p14:cNvPr>
                <p14:cNvContentPartPr/>
                <p14:nvPr/>
              </p14:nvContentPartPr>
              <p14:xfrm>
                <a:off x="71114" y="4337308"/>
                <a:ext cx="214920" cy="194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C004CED-E45C-4041-81FD-A9650DEC9D5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3474" y="4319668"/>
                  <a:ext cx="250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A01F427-F3FC-453D-B89E-82A54F297837}"/>
                    </a:ext>
                  </a:extLst>
                </p14:cNvPr>
                <p14:cNvContentPartPr/>
                <p14:nvPr/>
              </p14:nvContentPartPr>
              <p14:xfrm>
                <a:off x="276674" y="4520548"/>
                <a:ext cx="154080" cy="118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A01F427-F3FC-453D-B89E-82A54F2978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9034" y="4502548"/>
                  <a:ext cx="189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9258B05-6242-44BE-AB1A-79889A08CC0A}"/>
                    </a:ext>
                  </a:extLst>
                </p14:cNvPr>
                <p14:cNvContentPartPr/>
                <p14:nvPr/>
              </p14:nvContentPartPr>
              <p14:xfrm>
                <a:off x="441194" y="4520548"/>
                <a:ext cx="306360" cy="139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9258B05-6242-44BE-AB1A-79889A08CC0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3554" y="4502548"/>
                  <a:ext cx="342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C7773CE-3989-4694-AAB7-2CE142E9B358}"/>
                    </a:ext>
                  </a:extLst>
                </p14:cNvPr>
                <p14:cNvContentPartPr/>
                <p14:nvPr/>
              </p14:nvContentPartPr>
              <p14:xfrm>
                <a:off x="864554" y="4417948"/>
                <a:ext cx="20880" cy="271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C7773CE-3989-4694-AAB7-2CE142E9B3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6914" y="4400308"/>
                  <a:ext cx="56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053FEB7-CBAF-41A0-97EE-2CBFE24DA814}"/>
                    </a:ext>
                  </a:extLst>
                </p14:cNvPr>
                <p14:cNvContentPartPr/>
                <p14:nvPr/>
              </p14:nvContentPartPr>
              <p14:xfrm>
                <a:off x="832514" y="4543588"/>
                <a:ext cx="215640" cy="7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053FEB7-CBAF-41A0-97EE-2CBFE24DA81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4874" y="4525948"/>
                  <a:ext cx="251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6D41D6C-3300-4562-B008-0F0E0D86950D}"/>
                    </a:ext>
                  </a:extLst>
                </p14:cNvPr>
                <p14:cNvContentPartPr/>
                <p14:nvPr/>
              </p14:nvContentPartPr>
              <p14:xfrm>
                <a:off x="979394" y="4399588"/>
                <a:ext cx="40320" cy="272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6D41D6C-3300-4562-B008-0F0E0D86950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1754" y="4381948"/>
                  <a:ext cx="7596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28AFA00-CDD7-4BCD-9F0F-E2A5EADE7284}"/>
              </a:ext>
            </a:extLst>
          </p:cNvPr>
          <p:cNvGrpSpPr/>
          <p:nvPr/>
        </p:nvGrpSpPr>
        <p:grpSpPr>
          <a:xfrm>
            <a:off x="134474" y="5421628"/>
            <a:ext cx="1112760" cy="375480"/>
            <a:chOff x="134474" y="5421628"/>
            <a:chExt cx="111276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E8D5048-C748-49A8-8B21-665CF48EF686}"/>
                    </a:ext>
                  </a:extLst>
                </p14:cNvPr>
                <p14:cNvContentPartPr/>
                <p14:nvPr/>
              </p14:nvContentPartPr>
              <p14:xfrm>
                <a:off x="134474" y="5451508"/>
                <a:ext cx="16200" cy="345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E8D5048-C748-49A8-8B21-665CF48EF68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6474" y="5433868"/>
                  <a:ext cx="518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C561A8C-3C59-40F7-8D2B-32A33D6C1C87}"/>
                    </a:ext>
                  </a:extLst>
                </p14:cNvPr>
                <p14:cNvContentPartPr/>
                <p14:nvPr/>
              </p14:nvContentPartPr>
              <p14:xfrm>
                <a:off x="136994" y="5421628"/>
                <a:ext cx="187200" cy="2386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C561A8C-3C59-40F7-8D2B-32A33D6C1C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9354" y="5403628"/>
                  <a:ext cx="222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9483A0F-8FE6-4B53-BDF6-19859474BFF1}"/>
                    </a:ext>
                  </a:extLst>
                </p14:cNvPr>
                <p14:cNvContentPartPr/>
                <p14:nvPr/>
              </p14:nvContentPartPr>
              <p14:xfrm>
                <a:off x="327434" y="5628628"/>
                <a:ext cx="236160" cy="144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9483A0F-8FE6-4B53-BDF6-19859474BF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09434" y="5610988"/>
                  <a:ext cx="271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874D109-03FB-4104-A003-1E9BC279F94D}"/>
                    </a:ext>
                  </a:extLst>
                </p14:cNvPr>
                <p14:cNvContentPartPr/>
                <p14:nvPr/>
              </p14:nvContentPartPr>
              <p14:xfrm>
                <a:off x="562874" y="5585428"/>
                <a:ext cx="354600" cy="166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874D109-03FB-4104-A003-1E9BC279F94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5234" y="5567788"/>
                  <a:ext cx="390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5FBCD09-A609-4666-B71A-88D3DA2158EF}"/>
                    </a:ext>
                  </a:extLst>
                </p14:cNvPr>
                <p14:cNvContentPartPr/>
                <p14:nvPr/>
              </p14:nvContentPartPr>
              <p14:xfrm>
                <a:off x="1030154" y="5466268"/>
                <a:ext cx="217080" cy="257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5FBCD09-A609-4666-B71A-88D3DA2158E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2514" y="5448628"/>
                  <a:ext cx="25272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EBCB350-9CD6-4114-BB3C-71C1AE78E97F}"/>
                  </a:ext>
                </a:extLst>
              </p14:cNvPr>
              <p14:cNvContentPartPr/>
              <p14:nvPr/>
            </p14:nvContentPartPr>
            <p14:xfrm>
              <a:off x="5296874" y="4846708"/>
              <a:ext cx="213840" cy="3196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EBCB350-9CD6-4114-BB3C-71C1AE78E97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279234" y="4829068"/>
                <a:ext cx="2494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3227881-C29E-498A-B2C2-93C7CC4517B8}"/>
                  </a:ext>
                </a:extLst>
              </p14:cNvPr>
              <p14:cNvContentPartPr/>
              <p14:nvPr/>
            </p14:nvContentPartPr>
            <p14:xfrm>
              <a:off x="5508194" y="5551588"/>
              <a:ext cx="166320" cy="2721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3227881-C29E-498A-B2C2-93C7CC4517B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490194" y="5533948"/>
                <a:ext cx="2019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C250DD6-5B37-41F4-8391-8A17D591B8A6}"/>
                  </a:ext>
                </a:extLst>
              </p14:cNvPr>
              <p14:cNvContentPartPr/>
              <p14:nvPr/>
            </p14:nvContentPartPr>
            <p14:xfrm>
              <a:off x="2432354" y="2833588"/>
              <a:ext cx="240480" cy="191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C250DD6-5B37-41F4-8391-8A17D591B8A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414354" y="2815588"/>
                <a:ext cx="2761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EC28A25-72E2-4A4D-B1A2-AFF56C3A2012}"/>
                  </a:ext>
                </a:extLst>
              </p14:cNvPr>
              <p14:cNvContentPartPr/>
              <p14:nvPr/>
            </p14:nvContentPartPr>
            <p14:xfrm>
              <a:off x="2731874" y="2797948"/>
              <a:ext cx="132480" cy="103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EC28A25-72E2-4A4D-B1A2-AFF56C3A201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713874" y="2779948"/>
                <a:ext cx="1681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329F00A-E25C-4C40-B41A-4F89C66B1534}"/>
                  </a:ext>
                </a:extLst>
              </p14:cNvPr>
              <p14:cNvContentPartPr/>
              <p14:nvPr/>
            </p14:nvContentPartPr>
            <p14:xfrm>
              <a:off x="2730074" y="2900908"/>
              <a:ext cx="155520" cy="133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329F00A-E25C-4C40-B41A-4F89C66B153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712434" y="2883268"/>
                <a:ext cx="191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F267A3B-39E0-46C8-A9E6-9F664325E04C}"/>
                  </a:ext>
                </a:extLst>
              </p14:cNvPr>
              <p14:cNvContentPartPr/>
              <p14:nvPr/>
            </p14:nvContentPartPr>
            <p14:xfrm>
              <a:off x="2984594" y="3008908"/>
              <a:ext cx="18000" cy="10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F267A3B-39E0-46C8-A9E6-9F664325E04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966954" y="2990908"/>
                <a:ext cx="536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540014F-0043-4358-A7B2-080297265B57}"/>
                  </a:ext>
                </a:extLst>
              </p14:cNvPr>
              <p14:cNvContentPartPr/>
              <p14:nvPr/>
            </p14:nvContentPartPr>
            <p14:xfrm>
              <a:off x="3092234" y="2863828"/>
              <a:ext cx="193320" cy="165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540014F-0043-4358-A7B2-080297265B5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074594" y="2846188"/>
                <a:ext cx="2289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32A60B2-AE0D-4E93-AA54-1017B2640FA9}"/>
                  </a:ext>
                </a:extLst>
              </p14:cNvPr>
              <p14:cNvContentPartPr/>
              <p14:nvPr/>
            </p14:nvContentPartPr>
            <p14:xfrm>
              <a:off x="3388154" y="2811628"/>
              <a:ext cx="221400" cy="162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32A60B2-AE0D-4E93-AA54-1017B2640FA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70154" y="2793628"/>
                <a:ext cx="2570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DF59DD9-CAE0-4125-860E-8B7BE0ACE1AA}"/>
                  </a:ext>
                </a:extLst>
              </p14:cNvPr>
              <p14:cNvContentPartPr/>
              <p14:nvPr/>
            </p14:nvContentPartPr>
            <p14:xfrm>
              <a:off x="3641234" y="2883628"/>
              <a:ext cx="131040" cy="438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DF59DD9-CAE0-4125-860E-8B7BE0ACE1A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623234" y="2865628"/>
                <a:ext cx="1666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DCEFDF2-3B77-44AE-8759-C33826A763CC}"/>
                  </a:ext>
                </a:extLst>
              </p14:cNvPr>
              <p14:cNvContentPartPr/>
              <p14:nvPr/>
            </p14:nvContentPartPr>
            <p14:xfrm>
              <a:off x="4334954" y="2889388"/>
              <a:ext cx="253800" cy="33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DCEFDF2-3B77-44AE-8759-C33826A763C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317314" y="2871748"/>
                <a:ext cx="2894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7788E5D-BAC8-4E17-AF6B-97831699873A}"/>
                  </a:ext>
                </a:extLst>
              </p14:cNvPr>
              <p14:cNvContentPartPr/>
              <p14:nvPr/>
            </p14:nvContentPartPr>
            <p14:xfrm>
              <a:off x="4481834" y="2830348"/>
              <a:ext cx="39600" cy="173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7788E5D-BAC8-4E17-AF6B-97831699873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464194" y="2812348"/>
                <a:ext cx="75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6C46540-EF24-481E-8479-0D8C9F1029BB}"/>
                  </a:ext>
                </a:extLst>
              </p14:cNvPr>
              <p14:cNvContentPartPr/>
              <p14:nvPr/>
            </p14:nvContentPartPr>
            <p14:xfrm>
              <a:off x="5133074" y="2752948"/>
              <a:ext cx="181080" cy="111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6C46540-EF24-481E-8479-0D8C9F1029B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115074" y="2734948"/>
                <a:ext cx="216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3348313-1BB9-4A37-96EB-3C6E34646888}"/>
                  </a:ext>
                </a:extLst>
              </p14:cNvPr>
              <p14:cNvContentPartPr/>
              <p14:nvPr/>
            </p14:nvContentPartPr>
            <p14:xfrm>
              <a:off x="5133074" y="2895148"/>
              <a:ext cx="199800" cy="139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3348313-1BB9-4A37-96EB-3C6E3464688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115434" y="2877508"/>
                <a:ext cx="2354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8E1B5A9-D9BE-45F3-96CB-20E20C352395}"/>
                  </a:ext>
                </a:extLst>
              </p14:cNvPr>
              <p14:cNvContentPartPr/>
              <p14:nvPr/>
            </p14:nvContentPartPr>
            <p14:xfrm>
              <a:off x="5469314" y="3007828"/>
              <a:ext cx="360" cy="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8E1B5A9-D9BE-45F3-96CB-20E20C35239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451674" y="29901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D875FEE-D610-40F3-8529-9A9273A5E80A}"/>
                  </a:ext>
                </a:extLst>
              </p14:cNvPr>
              <p14:cNvContentPartPr/>
              <p14:nvPr/>
            </p14:nvContentPartPr>
            <p14:xfrm>
              <a:off x="5667674" y="2801548"/>
              <a:ext cx="227160" cy="209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D875FEE-D610-40F3-8529-9A9273A5E80A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650034" y="2783908"/>
                <a:ext cx="2628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FF37492-B074-4515-AF14-1192CE9E2003}"/>
                  </a:ext>
                </a:extLst>
              </p14:cNvPr>
              <p14:cNvContentPartPr/>
              <p14:nvPr/>
            </p14:nvContentPartPr>
            <p14:xfrm>
              <a:off x="5968274" y="2773828"/>
              <a:ext cx="159840" cy="96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FF37492-B074-4515-AF14-1192CE9E200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950634" y="2755828"/>
                <a:ext cx="195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DC35837-BFC0-40DE-96FF-57A2EE2F7028}"/>
                  </a:ext>
                </a:extLst>
              </p14:cNvPr>
              <p14:cNvContentPartPr/>
              <p14:nvPr/>
            </p14:nvContentPartPr>
            <p14:xfrm>
              <a:off x="5986274" y="2862748"/>
              <a:ext cx="198360" cy="162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DC35837-BFC0-40DE-96FF-57A2EE2F702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968274" y="2844748"/>
                <a:ext cx="234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96D7AFC-5327-4422-B616-262D0CCDA336}"/>
                  </a:ext>
                </a:extLst>
              </p14:cNvPr>
              <p14:cNvContentPartPr/>
              <p14:nvPr/>
            </p14:nvContentPartPr>
            <p14:xfrm>
              <a:off x="6312794" y="2869228"/>
              <a:ext cx="284040" cy="6026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96D7AFC-5327-4422-B616-262D0CCDA336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294794" y="2851228"/>
                <a:ext cx="319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C71B075-430B-4E63-A3A5-58B343E323C9}"/>
                  </a:ext>
                </a:extLst>
              </p14:cNvPr>
              <p14:cNvContentPartPr/>
              <p14:nvPr/>
            </p14:nvContentPartPr>
            <p14:xfrm>
              <a:off x="6881234" y="2899108"/>
              <a:ext cx="231480" cy="15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C71B075-430B-4E63-A3A5-58B343E323C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863234" y="2881468"/>
                <a:ext cx="267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B63C2B8-CBAF-4502-A0FA-80F39B95C476}"/>
                  </a:ext>
                </a:extLst>
              </p14:cNvPr>
              <p14:cNvContentPartPr/>
              <p14:nvPr/>
            </p14:nvContentPartPr>
            <p14:xfrm>
              <a:off x="6923714" y="2828908"/>
              <a:ext cx="53640" cy="2019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B63C2B8-CBAF-4502-A0FA-80F39B95C47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06074" y="2810908"/>
                <a:ext cx="892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16A024C-5247-40B2-BC9D-9817AC8E1CF2}"/>
                  </a:ext>
                </a:extLst>
              </p14:cNvPr>
              <p14:cNvContentPartPr/>
              <p14:nvPr/>
            </p14:nvContentPartPr>
            <p14:xfrm>
              <a:off x="7447874" y="2845108"/>
              <a:ext cx="192600" cy="230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16A024C-5247-40B2-BC9D-9817AC8E1CF2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429874" y="2827108"/>
                <a:ext cx="2282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E8E825-46C2-48A6-9CC4-C2C72514BC8A}"/>
                  </a:ext>
                </a:extLst>
              </p14:cNvPr>
              <p14:cNvContentPartPr/>
              <p14:nvPr/>
            </p14:nvContentPartPr>
            <p14:xfrm>
              <a:off x="7772594" y="2848708"/>
              <a:ext cx="217440" cy="181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E8E825-46C2-48A6-9CC4-C2C72514BC8A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754594" y="2831068"/>
                <a:ext cx="253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1DD3637-82E5-4D55-BD91-EEB2D04B239C}"/>
                  </a:ext>
                </a:extLst>
              </p14:cNvPr>
              <p14:cNvContentPartPr/>
              <p14:nvPr/>
            </p14:nvContentPartPr>
            <p14:xfrm>
              <a:off x="8050154" y="3016828"/>
              <a:ext cx="10080" cy="6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1DD3637-82E5-4D55-BD91-EEB2D04B239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032154" y="2998828"/>
                <a:ext cx="45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50A8C04-8F7D-4360-8AB1-3FDD8B066E5C}"/>
                  </a:ext>
                </a:extLst>
              </p14:cNvPr>
              <p14:cNvContentPartPr/>
              <p14:nvPr/>
            </p14:nvContentPartPr>
            <p14:xfrm>
              <a:off x="8167874" y="2857708"/>
              <a:ext cx="147600" cy="198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50A8C04-8F7D-4360-8AB1-3FDD8B066E5C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150234" y="2839708"/>
                <a:ext cx="183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4F91A47-C8B1-4ED0-A162-52C39BA0ED7B}"/>
                  </a:ext>
                </a:extLst>
              </p14:cNvPr>
              <p14:cNvContentPartPr/>
              <p14:nvPr/>
            </p14:nvContentPartPr>
            <p14:xfrm>
              <a:off x="8444714" y="2816668"/>
              <a:ext cx="168120" cy="244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4F91A47-C8B1-4ED0-A162-52C39BA0ED7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426714" y="2799028"/>
                <a:ext cx="2037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CB3C69E-505E-4898-9243-EAEE13C96940}"/>
                  </a:ext>
                </a:extLst>
              </p14:cNvPr>
              <p14:cNvContentPartPr/>
              <p14:nvPr/>
            </p14:nvContentPartPr>
            <p14:xfrm>
              <a:off x="8693834" y="2908468"/>
              <a:ext cx="151200" cy="360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CB3C69E-505E-4898-9243-EAEE13C9694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675834" y="2890828"/>
                <a:ext cx="1868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DD05B11-75CB-4667-849E-8B124307E460}"/>
                  </a:ext>
                </a:extLst>
              </p14:cNvPr>
              <p14:cNvContentPartPr/>
              <p14:nvPr/>
            </p14:nvContentPartPr>
            <p14:xfrm>
              <a:off x="9026114" y="2883988"/>
              <a:ext cx="119520" cy="5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DD05B11-75CB-4667-849E-8B124307E460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008114" y="2865988"/>
                <a:ext cx="155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C59A47A-1F03-40AF-BF8D-544F22C9C47A}"/>
                  </a:ext>
                </a:extLst>
              </p14:cNvPr>
              <p14:cNvContentPartPr/>
              <p14:nvPr/>
            </p14:nvContentPartPr>
            <p14:xfrm>
              <a:off x="9039434" y="2959228"/>
              <a:ext cx="163080" cy="172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C59A47A-1F03-40AF-BF8D-544F22C9C47A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021434" y="2941228"/>
                <a:ext cx="198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7B5BE45-70AE-4254-ADBE-9779F0D106B8}"/>
                  </a:ext>
                </a:extLst>
              </p14:cNvPr>
              <p14:cNvContentPartPr/>
              <p14:nvPr/>
            </p14:nvContentPartPr>
            <p14:xfrm>
              <a:off x="5913194" y="4807468"/>
              <a:ext cx="153360" cy="1274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7B5BE45-70AE-4254-ADBE-9779F0D106B8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5895554" y="4789468"/>
                <a:ext cx="189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B28441B-3ECF-4CC9-9A47-0A497F540167}"/>
                  </a:ext>
                </a:extLst>
              </p14:cNvPr>
              <p14:cNvContentPartPr/>
              <p14:nvPr/>
            </p14:nvContentPartPr>
            <p14:xfrm>
              <a:off x="5992394" y="4829428"/>
              <a:ext cx="169560" cy="3034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B28441B-3ECF-4CC9-9A47-0A497F54016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974754" y="4811428"/>
                <a:ext cx="2052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C197B0A-75DF-4D4C-89B8-7F62E21B7404}"/>
                  </a:ext>
                </a:extLst>
              </p14:cNvPr>
              <p14:cNvContentPartPr/>
              <p14:nvPr/>
            </p14:nvContentPartPr>
            <p14:xfrm>
              <a:off x="6152594" y="5023828"/>
              <a:ext cx="186840" cy="1407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C197B0A-75DF-4D4C-89B8-7F62E21B740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134594" y="5005828"/>
                <a:ext cx="2224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887721D-2DCA-440E-AFDF-47F463C42ACE}"/>
                  </a:ext>
                </a:extLst>
              </p14:cNvPr>
              <p14:cNvContentPartPr/>
              <p14:nvPr/>
            </p14:nvContentPartPr>
            <p14:xfrm>
              <a:off x="3863714" y="4832308"/>
              <a:ext cx="2801160" cy="4942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887721D-2DCA-440E-AFDF-47F463C42AC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845714" y="4814668"/>
                <a:ext cx="28368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1B65B32-BE9A-47D7-AD77-D7A7D3A4EBDC}"/>
                  </a:ext>
                </a:extLst>
              </p14:cNvPr>
              <p14:cNvContentPartPr/>
              <p14:nvPr/>
            </p14:nvContentPartPr>
            <p14:xfrm>
              <a:off x="6487034" y="4711708"/>
              <a:ext cx="61920" cy="5036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1B65B32-BE9A-47D7-AD77-D7A7D3A4EBD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469394" y="4693708"/>
                <a:ext cx="9756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E4CAA6A-20FD-4B31-87CF-85CEE3061F65}"/>
                  </a:ext>
                </a:extLst>
              </p14:cNvPr>
              <p14:cNvContentPartPr/>
              <p14:nvPr/>
            </p14:nvContentPartPr>
            <p14:xfrm>
              <a:off x="2200154" y="3324268"/>
              <a:ext cx="187560" cy="262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E4CAA6A-20FD-4B31-87CF-85CEE3061F6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182514" y="3306628"/>
                <a:ext cx="2232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D1EEB67-388D-4D81-87A0-045376427702}"/>
                  </a:ext>
                </a:extLst>
              </p14:cNvPr>
              <p14:cNvContentPartPr/>
              <p14:nvPr/>
            </p14:nvContentPartPr>
            <p14:xfrm>
              <a:off x="2480954" y="3336868"/>
              <a:ext cx="145440" cy="1130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D1EEB67-388D-4D81-87A0-04537642770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463314" y="3319228"/>
                <a:ext cx="181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105CD5C-06A9-40B7-94C8-A2612D041B18}"/>
                  </a:ext>
                </a:extLst>
              </p14:cNvPr>
              <p14:cNvContentPartPr/>
              <p14:nvPr/>
            </p14:nvContentPartPr>
            <p14:xfrm>
              <a:off x="2466194" y="3460708"/>
              <a:ext cx="185040" cy="1375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105CD5C-06A9-40B7-94C8-A2612D041B18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448194" y="3442708"/>
                <a:ext cx="220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784EA03-35E8-4537-B339-CC06E3A1BE63}"/>
                  </a:ext>
                </a:extLst>
              </p14:cNvPr>
              <p14:cNvContentPartPr/>
              <p14:nvPr/>
            </p14:nvContentPartPr>
            <p14:xfrm>
              <a:off x="2742674" y="3564028"/>
              <a:ext cx="10080" cy="12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784EA03-35E8-4537-B339-CC06E3A1BE63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724674" y="3546388"/>
                <a:ext cx="45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068A2CF-196E-4AF1-8A18-8E8CEF20DD94}"/>
                  </a:ext>
                </a:extLst>
              </p14:cNvPr>
              <p14:cNvContentPartPr/>
              <p14:nvPr/>
            </p14:nvContentPartPr>
            <p14:xfrm>
              <a:off x="2829794" y="3344788"/>
              <a:ext cx="13680" cy="255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068A2CF-196E-4AF1-8A18-8E8CEF20DD9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812154" y="3327148"/>
                <a:ext cx="493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BD6849F-FDA7-4767-9F1D-DD3578DD34B8}"/>
                  </a:ext>
                </a:extLst>
              </p14:cNvPr>
              <p14:cNvContentPartPr/>
              <p14:nvPr/>
            </p14:nvContentPartPr>
            <p14:xfrm>
              <a:off x="2934554" y="3370348"/>
              <a:ext cx="190800" cy="202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BD6849F-FDA7-4767-9F1D-DD3578DD34B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916914" y="3352708"/>
                <a:ext cx="2264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B548542-01ED-4FF0-9BA6-96585BA25DB2}"/>
                  </a:ext>
                </a:extLst>
              </p14:cNvPr>
              <p14:cNvContentPartPr/>
              <p14:nvPr/>
            </p14:nvContentPartPr>
            <p14:xfrm>
              <a:off x="3192314" y="3418588"/>
              <a:ext cx="153720" cy="3740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B548542-01ED-4FF0-9BA6-96585BA25DB2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174674" y="3400948"/>
                <a:ext cx="1893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BEED0ED-721B-4C70-995D-48D35D77E4F3}"/>
                  </a:ext>
                </a:extLst>
              </p14:cNvPr>
              <p14:cNvContentPartPr/>
              <p14:nvPr/>
            </p14:nvContentPartPr>
            <p14:xfrm>
              <a:off x="3584354" y="3481588"/>
              <a:ext cx="314280" cy="248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BEED0ED-721B-4C70-995D-48D35D77E4F3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566354" y="3463948"/>
                <a:ext cx="349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B56AAB2-9692-49F1-928F-DE5E5497FAC2}"/>
                  </a:ext>
                </a:extLst>
              </p14:cNvPr>
              <p14:cNvContentPartPr/>
              <p14:nvPr/>
            </p14:nvContentPartPr>
            <p14:xfrm>
              <a:off x="4182674" y="3345868"/>
              <a:ext cx="21240" cy="2664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B56AAB2-9692-49F1-928F-DE5E5497FAC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164674" y="3327868"/>
                <a:ext cx="568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7CD2751-A9F5-4FF3-B5DB-9AD513D4256E}"/>
                  </a:ext>
                </a:extLst>
              </p14:cNvPr>
              <p14:cNvContentPartPr/>
              <p14:nvPr/>
            </p14:nvContentPartPr>
            <p14:xfrm>
              <a:off x="4279874" y="3378628"/>
              <a:ext cx="207360" cy="218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7CD2751-A9F5-4FF3-B5DB-9AD513D4256E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2234" y="3360628"/>
                <a:ext cx="243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585DBF4-D035-4378-A0CE-4BBD8602578E}"/>
                  </a:ext>
                </a:extLst>
              </p14:cNvPr>
              <p14:cNvContentPartPr/>
              <p14:nvPr/>
            </p14:nvContentPartPr>
            <p14:xfrm>
              <a:off x="4546634" y="3416428"/>
              <a:ext cx="255600" cy="182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585DBF4-D035-4378-A0CE-4BBD8602578E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528634" y="3398428"/>
                <a:ext cx="291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BC29A69-2C47-4C8A-9E04-0040D42DC94A}"/>
                  </a:ext>
                </a:extLst>
              </p14:cNvPr>
              <p14:cNvContentPartPr/>
              <p14:nvPr/>
            </p14:nvContentPartPr>
            <p14:xfrm>
              <a:off x="4835354" y="3324628"/>
              <a:ext cx="144000" cy="1206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BC29A69-2C47-4C8A-9E04-0040D42DC94A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817714" y="3306628"/>
                <a:ext cx="1796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5A535B0-E2A0-4882-88B2-BC573E1F74BF}"/>
                  </a:ext>
                </a:extLst>
              </p14:cNvPr>
              <p14:cNvContentPartPr/>
              <p14:nvPr/>
            </p14:nvContentPartPr>
            <p14:xfrm>
              <a:off x="4975754" y="3368188"/>
              <a:ext cx="149040" cy="2739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5A535B0-E2A0-4882-88B2-BC573E1F74B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957754" y="3350188"/>
                <a:ext cx="1846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A9DE916-C9A1-474B-87FC-ECF6D8E72FD0}"/>
                  </a:ext>
                </a:extLst>
              </p14:cNvPr>
              <p14:cNvContentPartPr/>
              <p14:nvPr/>
            </p14:nvContentPartPr>
            <p14:xfrm>
              <a:off x="5090234" y="3513628"/>
              <a:ext cx="231480" cy="206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A9DE916-C9A1-474B-87FC-ECF6D8E72FD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5072594" y="3495988"/>
                <a:ext cx="267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9877D74-AE79-4215-881D-9056675E732F}"/>
                  </a:ext>
                </a:extLst>
              </p14:cNvPr>
              <p14:cNvContentPartPr/>
              <p14:nvPr/>
            </p14:nvContentPartPr>
            <p14:xfrm>
              <a:off x="2191874" y="3825748"/>
              <a:ext cx="254880" cy="2527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9877D74-AE79-4215-881D-9056675E732F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173874" y="3807748"/>
                <a:ext cx="290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649E8B2-2F1E-4488-B6E4-614294817A39}"/>
                  </a:ext>
                </a:extLst>
              </p14:cNvPr>
              <p14:cNvContentPartPr/>
              <p14:nvPr/>
            </p14:nvContentPartPr>
            <p14:xfrm>
              <a:off x="2501114" y="3827548"/>
              <a:ext cx="151560" cy="1198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649E8B2-2F1E-4488-B6E4-614294817A39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483114" y="3809908"/>
                <a:ext cx="1872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E97B713-B341-4490-AF33-F07C9C0E1048}"/>
                  </a:ext>
                </a:extLst>
              </p14:cNvPr>
              <p14:cNvContentPartPr/>
              <p14:nvPr/>
            </p14:nvContentPartPr>
            <p14:xfrm>
              <a:off x="2484914" y="3956428"/>
              <a:ext cx="189720" cy="1508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E97B713-B341-4490-AF33-F07C9C0E1048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2466914" y="3938428"/>
                <a:ext cx="2253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6F2B4F1-E1B4-46FD-9D9F-0FA9715D6476}"/>
                  </a:ext>
                </a:extLst>
              </p14:cNvPr>
              <p14:cNvContentPartPr/>
              <p14:nvPr/>
            </p14:nvContentPartPr>
            <p14:xfrm>
              <a:off x="2787314" y="4069828"/>
              <a:ext cx="360" cy="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6F2B4F1-E1B4-46FD-9D9F-0FA9715D6476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769314" y="40521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C29C924-AFEE-4132-8419-E97025E0EC63}"/>
                  </a:ext>
                </a:extLst>
              </p14:cNvPr>
              <p14:cNvContentPartPr/>
              <p14:nvPr/>
            </p14:nvContentPartPr>
            <p14:xfrm>
              <a:off x="2834474" y="3864268"/>
              <a:ext cx="241200" cy="2275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C29C924-AFEE-4132-8419-E97025E0EC6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816474" y="3846628"/>
                <a:ext cx="2768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2524152-19D2-4F2B-ACD0-00BC32B6BF07}"/>
                  </a:ext>
                </a:extLst>
              </p14:cNvPr>
              <p14:cNvContentPartPr/>
              <p14:nvPr/>
            </p14:nvContentPartPr>
            <p14:xfrm>
              <a:off x="3106634" y="3850588"/>
              <a:ext cx="290520" cy="2088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2524152-19D2-4F2B-ACD0-00BC32B6BF07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088634" y="3832948"/>
                <a:ext cx="3261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334E20A-0CC0-44C3-8B4C-3FD9173A6A0A}"/>
                  </a:ext>
                </a:extLst>
              </p14:cNvPr>
              <p14:cNvContentPartPr/>
              <p14:nvPr/>
            </p14:nvContentPartPr>
            <p14:xfrm>
              <a:off x="3354314" y="3931228"/>
              <a:ext cx="235440" cy="3297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334E20A-0CC0-44C3-8B4C-3FD9173A6A0A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3336674" y="3913228"/>
                <a:ext cx="2710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5141348-4EBB-465A-B2D8-4060A9A035F7}"/>
                  </a:ext>
                </a:extLst>
              </p14:cNvPr>
              <p14:cNvContentPartPr/>
              <p14:nvPr/>
            </p14:nvContentPartPr>
            <p14:xfrm>
              <a:off x="3771914" y="3979468"/>
              <a:ext cx="260280" cy="234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5141348-4EBB-465A-B2D8-4060A9A035F7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754274" y="3961828"/>
                <a:ext cx="2959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D4F78CA-6568-4119-987F-86031BB202A6}"/>
                  </a:ext>
                </a:extLst>
              </p14:cNvPr>
              <p14:cNvContentPartPr/>
              <p14:nvPr/>
            </p14:nvContentPartPr>
            <p14:xfrm>
              <a:off x="4208594" y="3934828"/>
              <a:ext cx="238680" cy="150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D4F78CA-6568-4119-987F-86031BB202A6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190954" y="3916828"/>
                <a:ext cx="274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AA75330-B848-48BB-B7F5-F727FA8BA4D7}"/>
                  </a:ext>
                </a:extLst>
              </p14:cNvPr>
              <p14:cNvContentPartPr/>
              <p14:nvPr/>
            </p14:nvContentPartPr>
            <p14:xfrm>
              <a:off x="4235234" y="3931588"/>
              <a:ext cx="124200" cy="1634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AA75330-B848-48BB-B7F5-F727FA8BA4D7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4217594" y="3913588"/>
                <a:ext cx="159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15BA75B-28A6-4F5E-AF8C-D2F90D4295AD}"/>
                  </a:ext>
                </a:extLst>
              </p14:cNvPr>
              <p14:cNvContentPartPr/>
              <p14:nvPr/>
            </p14:nvContentPartPr>
            <p14:xfrm>
              <a:off x="4553114" y="3951388"/>
              <a:ext cx="134640" cy="1090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15BA75B-28A6-4F5E-AF8C-D2F90D4295AD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4535114" y="3933748"/>
                <a:ext cx="1702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5938836-7D5E-4F8E-AA57-C2D5A7733AF6}"/>
                  </a:ext>
                </a:extLst>
              </p14:cNvPr>
              <p14:cNvContentPartPr/>
              <p14:nvPr/>
            </p14:nvContentPartPr>
            <p14:xfrm>
              <a:off x="4895474" y="3871468"/>
              <a:ext cx="172080" cy="1440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5938836-7D5E-4F8E-AA57-C2D5A7733AF6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4877834" y="3853468"/>
                <a:ext cx="207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BB1A9E1-CA40-47B3-A326-3FE1007770E5}"/>
                  </a:ext>
                </a:extLst>
              </p14:cNvPr>
              <p14:cNvContentPartPr/>
              <p14:nvPr/>
            </p14:nvContentPartPr>
            <p14:xfrm>
              <a:off x="5020754" y="3896308"/>
              <a:ext cx="26280" cy="2188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BB1A9E1-CA40-47B3-A326-3FE1007770E5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5003114" y="3878308"/>
                <a:ext cx="61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09CFDC6-8CB2-4982-B7BA-624B618C58DE}"/>
                  </a:ext>
                </a:extLst>
              </p14:cNvPr>
              <p14:cNvContentPartPr/>
              <p14:nvPr/>
            </p14:nvContentPartPr>
            <p14:xfrm>
              <a:off x="5157914" y="3885868"/>
              <a:ext cx="34920" cy="259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09CFDC6-8CB2-4982-B7BA-624B618C58DE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5140274" y="3867868"/>
                <a:ext cx="705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03ABF69-0E4F-4CC7-A822-287885F59D5B}"/>
                  </a:ext>
                </a:extLst>
              </p14:cNvPr>
              <p14:cNvContentPartPr/>
              <p14:nvPr/>
            </p14:nvContentPartPr>
            <p14:xfrm>
              <a:off x="5301914" y="4109068"/>
              <a:ext cx="2880" cy="3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03ABF69-0E4F-4CC7-A822-287885F59D5B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5284274" y="4091428"/>
                <a:ext cx="385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89C0016-FF75-4877-9739-AF08825E8335}"/>
                  </a:ext>
                </a:extLst>
              </p14:cNvPr>
              <p14:cNvContentPartPr/>
              <p14:nvPr/>
            </p14:nvContentPartPr>
            <p14:xfrm>
              <a:off x="5418554" y="3868948"/>
              <a:ext cx="36000" cy="3304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89C0016-FF75-4877-9739-AF08825E8335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5400914" y="3851308"/>
                <a:ext cx="71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F5A7FAD-26FD-45D1-906D-C556A944A932}"/>
                  </a:ext>
                </a:extLst>
              </p14:cNvPr>
              <p14:cNvContentPartPr/>
              <p14:nvPr/>
            </p14:nvContentPartPr>
            <p14:xfrm>
              <a:off x="5610794" y="3877588"/>
              <a:ext cx="17280" cy="2833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F5A7FAD-26FD-45D1-906D-C556A944A932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5592794" y="3859948"/>
                <a:ext cx="529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B6F4E44-FA9F-4965-9711-01E08FAE841B}"/>
                  </a:ext>
                </a:extLst>
              </p14:cNvPr>
              <p14:cNvContentPartPr/>
              <p14:nvPr/>
            </p14:nvContentPartPr>
            <p14:xfrm>
              <a:off x="5763074" y="3817108"/>
              <a:ext cx="115920" cy="126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B6F4E44-FA9F-4965-9711-01E08FAE841B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5745074" y="3799108"/>
                <a:ext cx="151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6E97956-3C4B-477A-87CB-814ACC2DE229}"/>
                  </a:ext>
                </a:extLst>
              </p14:cNvPr>
              <p14:cNvContentPartPr/>
              <p14:nvPr/>
            </p14:nvContentPartPr>
            <p14:xfrm>
              <a:off x="5867834" y="3856348"/>
              <a:ext cx="130320" cy="243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6E97956-3C4B-477A-87CB-814ACC2DE229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850194" y="3838348"/>
                <a:ext cx="1659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1552127-A6D6-4B92-BAE1-03943BCF966E}"/>
                  </a:ext>
                </a:extLst>
              </p14:cNvPr>
              <p14:cNvContentPartPr/>
              <p14:nvPr/>
            </p14:nvContentPartPr>
            <p14:xfrm>
              <a:off x="5944514" y="3990628"/>
              <a:ext cx="177480" cy="1605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1552127-A6D6-4B92-BAE1-03943BCF966E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926514" y="3972988"/>
                <a:ext cx="213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2EE7038-CAA1-4D69-9CBF-2357E11A7799}"/>
                  </a:ext>
                </a:extLst>
              </p14:cNvPr>
              <p14:cNvContentPartPr/>
              <p14:nvPr/>
            </p14:nvContentPartPr>
            <p14:xfrm>
              <a:off x="4099874" y="3708028"/>
              <a:ext cx="2471760" cy="5612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2EE7038-CAA1-4D69-9CBF-2357E11A7799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082234" y="3690388"/>
                <a:ext cx="250740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4C99E73-D984-4D1B-8FD4-4F99C110F595}"/>
                  </a:ext>
                </a:extLst>
              </p14:cNvPr>
              <p14:cNvContentPartPr/>
              <p14:nvPr/>
            </p14:nvContentPartPr>
            <p14:xfrm>
              <a:off x="6415754" y="3848068"/>
              <a:ext cx="24480" cy="3812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4C99E73-D984-4D1B-8FD4-4F99C110F595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6398114" y="3830428"/>
                <a:ext cx="601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C65CD6B-577D-4209-A174-F448BABDC7EC}"/>
                  </a:ext>
                </a:extLst>
              </p14:cNvPr>
              <p14:cNvContentPartPr/>
              <p14:nvPr/>
            </p14:nvContentPartPr>
            <p14:xfrm>
              <a:off x="1815674" y="5541508"/>
              <a:ext cx="83880" cy="2660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C65CD6B-577D-4209-A174-F448BABDC7EC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798034" y="5523868"/>
                <a:ext cx="1195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A0DDF03-28A9-48A0-A092-453842AF446A}"/>
                  </a:ext>
                </a:extLst>
              </p14:cNvPr>
              <p14:cNvContentPartPr/>
              <p14:nvPr/>
            </p14:nvContentPartPr>
            <p14:xfrm>
              <a:off x="1971914" y="5568148"/>
              <a:ext cx="223560" cy="2217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A0DDF03-28A9-48A0-A092-453842AF446A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954274" y="5550148"/>
                <a:ext cx="259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00F9AA0-376E-40FA-BB01-C7F540137ABC}"/>
                  </a:ext>
                </a:extLst>
              </p14:cNvPr>
              <p14:cNvContentPartPr/>
              <p14:nvPr/>
            </p14:nvContentPartPr>
            <p14:xfrm>
              <a:off x="2199074" y="5556268"/>
              <a:ext cx="199080" cy="2383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00F9AA0-376E-40FA-BB01-C7F540137ABC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2181074" y="5538268"/>
                <a:ext cx="234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C5B24F1-B04E-4D0F-A0AC-9F6CB58A04FD}"/>
                  </a:ext>
                </a:extLst>
              </p14:cNvPr>
              <p14:cNvContentPartPr/>
              <p14:nvPr/>
            </p14:nvContentPartPr>
            <p14:xfrm>
              <a:off x="2417954" y="5515588"/>
              <a:ext cx="109080" cy="1018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C5B24F1-B04E-4D0F-A0AC-9F6CB58A04FD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2400314" y="5497948"/>
                <a:ext cx="144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8D38BD0C-A39E-42E6-B1A7-C78EF22B090B}"/>
                  </a:ext>
                </a:extLst>
              </p14:cNvPr>
              <p14:cNvContentPartPr/>
              <p14:nvPr/>
            </p14:nvContentPartPr>
            <p14:xfrm>
              <a:off x="2550434" y="5535028"/>
              <a:ext cx="100800" cy="2530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8D38BD0C-A39E-42E6-B1A7-C78EF22B090B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2532794" y="5517388"/>
                <a:ext cx="1364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EA88EDF-CBB5-4005-B449-56B9F9D10BA1}"/>
                  </a:ext>
                </a:extLst>
              </p14:cNvPr>
              <p14:cNvContentPartPr/>
              <p14:nvPr/>
            </p14:nvContentPartPr>
            <p14:xfrm>
              <a:off x="2640794" y="5722588"/>
              <a:ext cx="97920" cy="1054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EA88EDF-CBB5-4005-B449-56B9F9D10BA1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2622794" y="5704588"/>
                <a:ext cx="1335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15CDBCF-0554-46F7-BE7E-1CAD9C0D900D}"/>
                  </a:ext>
                </a:extLst>
              </p14:cNvPr>
              <p14:cNvContentPartPr/>
              <p14:nvPr/>
            </p14:nvContentPartPr>
            <p14:xfrm>
              <a:off x="2968034" y="5743828"/>
              <a:ext cx="105840" cy="54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15CDBCF-0554-46F7-BE7E-1CAD9C0D900D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2950394" y="5726188"/>
                <a:ext cx="1414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5852CB4D-5064-4EEC-8370-21A4EDD9244A}"/>
                  </a:ext>
                </a:extLst>
              </p14:cNvPr>
              <p14:cNvContentPartPr/>
              <p14:nvPr/>
            </p14:nvContentPartPr>
            <p14:xfrm>
              <a:off x="3246314" y="5577508"/>
              <a:ext cx="131040" cy="1879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5852CB4D-5064-4EEC-8370-21A4EDD9244A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3228314" y="5559868"/>
                <a:ext cx="166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BD9C1AB-BDD5-4AE7-A86D-D1C86515B67A}"/>
                  </a:ext>
                </a:extLst>
              </p14:cNvPr>
              <p14:cNvContentPartPr/>
              <p14:nvPr/>
            </p14:nvContentPartPr>
            <p14:xfrm>
              <a:off x="3346754" y="5661748"/>
              <a:ext cx="7560" cy="2149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BD9C1AB-BDD5-4AE7-A86D-D1C86515B67A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3328754" y="5643748"/>
                <a:ext cx="432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1E81CA0-55C1-4F22-BBAD-0579FF0287DB}"/>
                  </a:ext>
                </a:extLst>
              </p14:cNvPr>
              <p14:cNvContentPartPr/>
              <p14:nvPr/>
            </p14:nvContentPartPr>
            <p14:xfrm>
              <a:off x="3453314" y="5585428"/>
              <a:ext cx="25200" cy="2430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1E81CA0-55C1-4F22-BBAD-0579FF0287DB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435674" y="5567428"/>
                <a:ext cx="60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C5EED52-9EBE-468B-946D-EC170920F1CB}"/>
                  </a:ext>
                </a:extLst>
              </p14:cNvPr>
              <p14:cNvContentPartPr/>
              <p14:nvPr/>
            </p14:nvContentPartPr>
            <p14:xfrm>
              <a:off x="3588674" y="5544748"/>
              <a:ext cx="150840" cy="2815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C5EED52-9EBE-468B-946D-EC170920F1CB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571034" y="5526748"/>
                <a:ext cx="1864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FEFF15B-B1EE-464F-85A8-ED3BED106BE2}"/>
                  </a:ext>
                </a:extLst>
              </p14:cNvPr>
              <p14:cNvContentPartPr/>
              <p14:nvPr/>
            </p14:nvContentPartPr>
            <p14:xfrm>
              <a:off x="3834194" y="5545468"/>
              <a:ext cx="45000" cy="2678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FEFF15B-B1EE-464F-85A8-ED3BED106BE2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3816554" y="5527468"/>
                <a:ext cx="806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646B6AE-3BD7-4AFE-A868-74FC00DF6E01}"/>
                  </a:ext>
                </a:extLst>
              </p14:cNvPr>
              <p14:cNvContentPartPr/>
              <p14:nvPr/>
            </p14:nvContentPartPr>
            <p14:xfrm>
              <a:off x="4049834" y="5532508"/>
              <a:ext cx="123840" cy="1396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646B6AE-3BD7-4AFE-A868-74FC00DF6E01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4031834" y="5514508"/>
                <a:ext cx="159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F05E03A-1E5A-49A9-AC42-20ABEE62E795}"/>
                  </a:ext>
                </a:extLst>
              </p14:cNvPr>
              <p14:cNvContentPartPr/>
              <p14:nvPr/>
            </p14:nvContentPartPr>
            <p14:xfrm>
              <a:off x="4207874" y="5533588"/>
              <a:ext cx="104400" cy="2934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F05E03A-1E5A-49A9-AC42-20ABEE62E795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4189874" y="5515588"/>
                <a:ext cx="1400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12ABBC3-A689-4E20-8EDD-9B76F018484E}"/>
                  </a:ext>
                </a:extLst>
              </p14:cNvPr>
              <p14:cNvContentPartPr/>
              <p14:nvPr/>
            </p14:nvContentPartPr>
            <p14:xfrm>
              <a:off x="4282754" y="5742388"/>
              <a:ext cx="132480" cy="1159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12ABBC3-A689-4E20-8EDD-9B76F018484E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4265114" y="5724388"/>
                <a:ext cx="168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4F0E91A-7F28-4DE2-8D26-BD67B8015EE4}"/>
                  </a:ext>
                </a:extLst>
              </p14:cNvPr>
              <p14:cNvContentPartPr/>
              <p14:nvPr/>
            </p14:nvContentPartPr>
            <p14:xfrm>
              <a:off x="4651034" y="5753548"/>
              <a:ext cx="108720" cy="2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4F0E91A-7F28-4DE2-8D26-BD67B8015EE4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4633034" y="5735908"/>
                <a:ext cx="144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8F8DAA6-7AA4-4C51-B7F8-65F75134E83B}"/>
                  </a:ext>
                </a:extLst>
              </p14:cNvPr>
              <p14:cNvContentPartPr/>
              <p14:nvPr/>
            </p14:nvContentPartPr>
            <p14:xfrm>
              <a:off x="5025434" y="5566708"/>
              <a:ext cx="57240" cy="271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8F8DAA6-7AA4-4C51-B7F8-65F75134E83B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5007434" y="5549068"/>
                <a:ext cx="928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D051C8A-F5DC-46FC-BD1F-A2F8554C8712}"/>
                  </a:ext>
                </a:extLst>
              </p14:cNvPr>
              <p14:cNvContentPartPr/>
              <p14:nvPr/>
            </p14:nvContentPartPr>
            <p14:xfrm>
              <a:off x="5185634" y="5558788"/>
              <a:ext cx="71640" cy="2638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D051C8A-F5DC-46FC-BD1F-A2F8554C8712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5167634" y="5541148"/>
                <a:ext cx="107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776B696-8FD1-4112-9109-1AA2D8A7E5DD}"/>
                  </a:ext>
                </a:extLst>
              </p14:cNvPr>
              <p14:cNvContentPartPr/>
              <p14:nvPr/>
            </p14:nvContentPartPr>
            <p14:xfrm>
              <a:off x="5363474" y="5839948"/>
              <a:ext cx="21600" cy="100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776B696-8FD1-4112-9109-1AA2D8A7E5DD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5345474" y="5822308"/>
                <a:ext cx="57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440CB57-19F8-4995-A104-139FC547CB1C}"/>
                  </a:ext>
                </a:extLst>
              </p14:cNvPr>
              <p14:cNvContentPartPr/>
              <p14:nvPr/>
            </p14:nvContentPartPr>
            <p14:xfrm>
              <a:off x="6022634" y="5517388"/>
              <a:ext cx="138240" cy="10332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440CB57-19F8-4995-A104-139FC547CB1C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6004994" y="5499748"/>
                <a:ext cx="1738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5B771A70-986B-4E1B-975D-10DCA10AB533}"/>
                  </a:ext>
                </a:extLst>
              </p14:cNvPr>
              <p14:cNvContentPartPr/>
              <p14:nvPr/>
            </p14:nvContentPartPr>
            <p14:xfrm>
              <a:off x="6067274" y="5508748"/>
              <a:ext cx="133920" cy="2804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5B771A70-986B-4E1B-975D-10DCA10AB533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6049274" y="5490748"/>
                <a:ext cx="1695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248832EC-6477-434D-9675-B0402BD5DD65}"/>
                  </a:ext>
                </a:extLst>
              </p14:cNvPr>
              <p14:cNvContentPartPr/>
              <p14:nvPr/>
            </p14:nvContentPartPr>
            <p14:xfrm>
              <a:off x="6234314" y="5697748"/>
              <a:ext cx="120240" cy="1242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248832EC-6477-434D-9675-B0402BD5DD65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6216674" y="5679748"/>
                <a:ext cx="155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FE40350B-E952-4B4E-921E-5F7B7DB19FF7}"/>
                  </a:ext>
                </a:extLst>
              </p14:cNvPr>
              <p14:cNvContentPartPr/>
              <p14:nvPr/>
            </p14:nvContentPartPr>
            <p14:xfrm>
              <a:off x="6471194" y="5663188"/>
              <a:ext cx="81360" cy="133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FE40350B-E952-4B4E-921E-5F7B7DB19FF7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6453194" y="5645188"/>
                <a:ext cx="1170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B38ACCC-3CA6-425A-AA6F-604F6A41D515}"/>
                  </a:ext>
                </a:extLst>
              </p14:cNvPr>
              <p14:cNvContentPartPr/>
              <p14:nvPr/>
            </p14:nvContentPartPr>
            <p14:xfrm>
              <a:off x="6469394" y="5750308"/>
              <a:ext cx="117720" cy="252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B38ACCC-3CA6-425A-AA6F-604F6A41D515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6451394" y="5732668"/>
                <a:ext cx="153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2D6897A-10B4-4A9B-81F2-F6D10A793D95}"/>
                  </a:ext>
                </a:extLst>
              </p14:cNvPr>
              <p14:cNvContentPartPr/>
              <p14:nvPr/>
            </p14:nvContentPartPr>
            <p14:xfrm>
              <a:off x="8313674" y="5453308"/>
              <a:ext cx="116640" cy="1281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2D6897A-10B4-4A9B-81F2-F6D10A793D95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8296034" y="5435308"/>
                <a:ext cx="152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7684FC6-D8F2-4520-9EB0-098168544FBD}"/>
                  </a:ext>
                </a:extLst>
              </p14:cNvPr>
              <p14:cNvContentPartPr/>
              <p14:nvPr/>
            </p14:nvContentPartPr>
            <p14:xfrm>
              <a:off x="8413034" y="5455108"/>
              <a:ext cx="140040" cy="3171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7684FC6-D8F2-4520-9EB0-098168544FBD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8395394" y="5437468"/>
                <a:ext cx="1756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377C956F-5B29-406C-B064-8EA5964EAD59}"/>
                  </a:ext>
                </a:extLst>
              </p14:cNvPr>
              <p14:cNvContentPartPr/>
              <p14:nvPr/>
            </p14:nvContentPartPr>
            <p14:xfrm>
              <a:off x="8492234" y="5655988"/>
              <a:ext cx="197640" cy="1494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377C956F-5B29-406C-B064-8EA5964EAD59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8474234" y="5637988"/>
                <a:ext cx="2332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0774BD65-65A7-4DFB-8582-53FE7CDF417A}"/>
                  </a:ext>
                </a:extLst>
              </p14:cNvPr>
              <p14:cNvContentPartPr/>
              <p14:nvPr/>
            </p14:nvContentPartPr>
            <p14:xfrm>
              <a:off x="6647954" y="5852188"/>
              <a:ext cx="2456280" cy="1234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0774BD65-65A7-4DFB-8582-53FE7CDF417A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6630314" y="5834188"/>
                <a:ext cx="24919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B1CE874-2EFB-4FB4-A77C-CB6FB110CCEF}"/>
                  </a:ext>
                </a:extLst>
              </p14:cNvPr>
              <p14:cNvContentPartPr/>
              <p14:nvPr/>
            </p14:nvContentPartPr>
            <p14:xfrm>
              <a:off x="8894354" y="5307868"/>
              <a:ext cx="90720" cy="5925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B1CE874-2EFB-4FB4-A77C-CB6FB110CCEF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8876354" y="5290228"/>
                <a:ext cx="12636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FFD84837-5C89-4163-BDEB-60163794444F}"/>
                  </a:ext>
                </a:extLst>
              </p14:cNvPr>
              <p14:cNvContentPartPr/>
              <p14:nvPr/>
            </p14:nvContentPartPr>
            <p14:xfrm>
              <a:off x="2025914" y="3186028"/>
              <a:ext cx="204120" cy="7887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FFD84837-5C89-4163-BDEB-60163794444F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2007914" y="3168388"/>
                <a:ext cx="23976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1976B33-3224-4520-8130-0B3FA2982534}"/>
                  </a:ext>
                </a:extLst>
              </p14:cNvPr>
              <p14:cNvContentPartPr/>
              <p14:nvPr/>
            </p14:nvContentPartPr>
            <p14:xfrm>
              <a:off x="2128514" y="4404268"/>
              <a:ext cx="160920" cy="2386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1976B33-3224-4520-8130-0B3FA2982534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2110514" y="4386628"/>
                <a:ext cx="1965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08BA82F-BD57-4C90-8E5E-553A534F3638}"/>
                  </a:ext>
                </a:extLst>
              </p14:cNvPr>
              <p14:cNvContentPartPr/>
              <p14:nvPr/>
            </p14:nvContentPartPr>
            <p14:xfrm>
              <a:off x="2403554" y="4426228"/>
              <a:ext cx="153720" cy="1047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08BA82F-BD57-4C90-8E5E-553A534F3638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2385914" y="4408588"/>
                <a:ext cx="1893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48364C3-D17E-4D0E-ABD0-EE0D50E7B173}"/>
                  </a:ext>
                </a:extLst>
              </p14:cNvPr>
              <p14:cNvContentPartPr/>
              <p14:nvPr/>
            </p14:nvContentPartPr>
            <p14:xfrm>
              <a:off x="2422634" y="4531708"/>
              <a:ext cx="169920" cy="1486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48364C3-D17E-4D0E-ABD0-EE0D50E7B173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2404994" y="4513708"/>
                <a:ext cx="205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7ECE8D3-A7AD-4DCB-8FFD-5324591DD228}"/>
                  </a:ext>
                </a:extLst>
              </p14:cNvPr>
              <p14:cNvContentPartPr/>
              <p14:nvPr/>
            </p14:nvContentPartPr>
            <p14:xfrm>
              <a:off x="2702714" y="4633948"/>
              <a:ext cx="11880" cy="43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7ECE8D3-A7AD-4DCB-8FFD-5324591DD228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2684714" y="4616308"/>
                <a:ext cx="475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3BC1B00-8564-444D-AD42-C99267DC2E03}"/>
                  </a:ext>
                </a:extLst>
              </p14:cNvPr>
              <p14:cNvContentPartPr/>
              <p14:nvPr/>
            </p14:nvContentPartPr>
            <p14:xfrm>
              <a:off x="2857514" y="4445308"/>
              <a:ext cx="14760" cy="2188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3BC1B00-8564-444D-AD42-C99267DC2E03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2839514" y="4427308"/>
                <a:ext cx="50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EB1E545-B8B8-4D65-A0F7-EF4DB0F45642}"/>
                  </a:ext>
                </a:extLst>
              </p14:cNvPr>
              <p14:cNvContentPartPr/>
              <p14:nvPr/>
            </p14:nvContentPartPr>
            <p14:xfrm>
              <a:off x="2954354" y="4415788"/>
              <a:ext cx="178200" cy="2674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EB1E545-B8B8-4D65-A0F7-EF4DB0F45642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936714" y="4397788"/>
                <a:ext cx="2138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08A464D-443B-44C7-A937-46E4F4E55EA3}"/>
                  </a:ext>
                </a:extLst>
              </p14:cNvPr>
              <p14:cNvContentPartPr/>
              <p14:nvPr/>
            </p14:nvContentPartPr>
            <p14:xfrm>
              <a:off x="3236594" y="4537828"/>
              <a:ext cx="172800" cy="2941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08A464D-443B-44C7-A937-46E4F4E55EA3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3218594" y="4520188"/>
                <a:ext cx="2084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3847611-65DA-4C65-A362-02722667EB39}"/>
                  </a:ext>
                </a:extLst>
              </p14:cNvPr>
              <p14:cNvContentPartPr/>
              <p14:nvPr/>
            </p14:nvContentPartPr>
            <p14:xfrm>
              <a:off x="3652754" y="4559788"/>
              <a:ext cx="216360" cy="122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3847611-65DA-4C65-A362-02722667EB39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3634754" y="4541788"/>
                <a:ext cx="252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549BFB1-F038-4020-9AA4-073CAD6E0FED}"/>
                  </a:ext>
                </a:extLst>
              </p14:cNvPr>
              <p14:cNvContentPartPr/>
              <p14:nvPr/>
            </p14:nvContentPartPr>
            <p14:xfrm>
              <a:off x="4078994" y="4418668"/>
              <a:ext cx="28800" cy="2451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549BFB1-F038-4020-9AA4-073CAD6E0FED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4060994" y="4401028"/>
                <a:ext cx="644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219203C-D907-4B9C-970F-42FDF22BDF02}"/>
                  </a:ext>
                </a:extLst>
              </p14:cNvPr>
              <p14:cNvContentPartPr/>
              <p14:nvPr/>
            </p14:nvContentPartPr>
            <p14:xfrm>
              <a:off x="4147754" y="4470508"/>
              <a:ext cx="194760" cy="1850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219203C-D907-4B9C-970F-42FDF22BDF02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4129754" y="4452508"/>
                <a:ext cx="2304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B97C51F-58EA-41AC-BA4B-B331B5039700}"/>
                  </a:ext>
                </a:extLst>
              </p14:cNvPr>
              <p14:cNvContentPartPr/>
              <p14:nvPr/>
            </p14:nvContentPartPr>
            <p14:xfrm>
              <a:off x="4380674" y="4491028"/>
              <a:ext cx="132840" cy="1299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B97C51F-58EA-41AC-BA4B-B331B5039700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4362674" y="4473388"/>
                <a:ext cx="1684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294A435-D8BD-411F-A9B9-3E7C93FE6E14}"/>
                  </a:ext>
                </a:extLst>
              </p14:cNvPr>
              <p14:cNvContentPartPr/>
              <p14:nvPr/>
            </p14:nvContentPartPr>
            <p14:xfrm>
              <a:off x="4602794" y="4385188"/>
              <a:ext cx="137520" cy="1180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294A435-D8BD-411F-A9B9-3E7C93FE6E14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4585154" y="4367548"/>
                <a:ext cx="173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9E1905F-E212-44FC-8B82-2821E3737C48}"/>
                  </a:ext>
                </a:extLst>
              </p14:cNvPr>
              <p14:cNvContentPartPr/>
              <p14:nvPr/>
            </p14:nvContentPartPr>
            <p14:xfrm>
              <a:off x="4741754" y="4446748"/>
              <a:ext cx="93600" cy="189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9E1905F-E212-44FC-8B82-2821E3737C48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4723754" y="4429108"/>
                <a:ext cx="129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BCCC56F-B5E4-45E9-B328-E905292DD30C}"/>
                  </a:ext>
                </a:extLst>
              </p14:cNvPr>
              <p14:cNvContentPartPr/>
              <p14:nvPr/>
            </p14:nvContentPartPr>
            <p14:xfrm>
              <a:off x="4841114" y="4567708"/>
              <a:ext cx="129960" cy="1425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BCCC56F-B5E4-45E9-B328-E905292DD30C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4823474" y="4549708"/>
                <a:ext cx="165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5FB333F-BBEB-4CF7-A3D2-5AE0002851A9}"/>
                  </a:ext>
                </a:extLst>
              </p14:cNvPr>
              <p14:cNvContentPartPr/>
              <p14:nvPr/>
            </p14:nvContentPartPr>
            <p14:xfrm>
              <a:off x="2174234" y="4862548"/>
              <a:ext cx="140040" cy="111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5FB333F-BBEB-4CF7-A3D2-5AE0002851A9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2156234" y="4844548"/>
                <a:ext cx="175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FFE18C5-DC81-4CCA-B527-AE84836165F7}"/>
                  </a:ext>
                </a:extLst>
              </p14:cNvPr>
              <p14:cNvContentPartPr/>
              <p14:nvPr/>
            </p14:nvContentPartPr>
            <p14:xfrm>
              <a:off x="2188634" y="4991788"/>
              <a:ext cx="171360" cy="1720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FFE18C5-DC81-4CCA-B527-AE84836165F7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2170994" y="4973788"/>
                <a:ext cx="207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1179EBF-EA51-4D87-A740-E48D7672CB8A}"/>
                  </a:ext>
                </a:extLst>
              </p14:cNvPr>
              <p14:cNvContentPartPr/>
              <p14:nvPr/>
            </p14:nvContentPartPr>
            <p14:xfrm>
              <a:off x="2480954" y="5137588"/>
              <a:ext cx="360" cy="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1179EBF-EA51-4D87-A740-E48D7672CB8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463314" y="51195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99CB1AD-C4AF-4AE0-8D6A-1E3F3F52B88D}"/>
                  </a:ext>
                </a:extLst>
              </p14:cNvPr>
              <p14:cNvContentPartPr/>
              <p14:nvPr/>
            </p14:nvContentPartPr>
            <p14:xfrm>
              <a:off x="2532434" y="4917268"/>
              <a:ext cx="232200" cy="2354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99CB1AD-C4AF-4AE0-8D6A-1E3F3F52B88D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2514794" y="4899268"/>
                <a:ext cx="267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BA992BE-A534-4EAF-9E1E-0008EE0A6CB4}"/>
                  </a:ext>
                </a:extLst>
              </p14:cNvPr>
              <p14:cNvContentPartPr/>
              <p14:nvPr/>
            </p14:nvContentPartPr>
            <p14:xfrm>
              <a:off x="2832674" y="4901788"/>
              <a:ext cx="137880" cy="126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BA992BE-A534-4EAF-9E1E-0008EE0A6CB4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2815034" y="4884148"/>
                <a:ext cx="173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593E32F-5147-4598-8809-02D330E2D689}"/>
                  </a:ext>
                </a:extLst>
              </p14:cNvPr>
              <p14:cNvContentPartPr/>
              <p14:nvPr/>
            </p14:nvContentPartPr>
            <p14:xfrm>
              <a:off x="2848514" y="5028508"/>
              <a:ext cx="178200" cy="1476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593E32F-5147-4598-8809-02D330E2D689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2830514" y="5010868"/>
                <a:ext cx="2138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F3807B7-7DA4-4171-B1F4-006AE167AA6D}"/>
                  </a:ext>
                </a:extLst>
              </p14:cNvPr>
              <p14:cNvContentPartPr/>
              <p14:nvPr/>
            </p14:nvContentPartPr>
            <p14:xfrm>
              <a:off x="3128954" y="4965148"/>
              <a:ext cx="220680" cy="4035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F3807B7-7DA4-4171-B1F4-006AE167AA6D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3111314" y="4947148"/>
                <a:ext cx="2563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A2B212C-D263-435A-9CD8-ADBFC89C4F35}"/>
                  </a:ext>
                </a:extLst>
              </p14:cNvPr>
              <p14:cNvContentPartPr/>
              <p14:nvPr/>
            </p14:nvContentPartPr>
            <p14:xfrm>
              <a:off x="3536114" y="5069548"/>
              <a:ext cx="205920" cy="162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A2B212C-D263-435A-9CD8-ADBFC89C4F35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518474" y="5051548"/>
                <a:ext cx="241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7E5E7E9-0FD9-4366-B4F1-5029F47168AC}"/>
                  </a:ext>
                </a:extLst>
              </p14:cNvPr>
              <p14:cNvContentPartPr/>
              <p14:nvPr/>
            </p14:nvContentPartPr>
            <p14:xfrm>
              <a:off x="3962354" y="5000428"/>
              <a:ext cx="179280" cy="1260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7E5E7E9-0FD9-4366-B4F1-5029F47168AC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944354" y="4982788"/>
                <a:ext cx="214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824A2B1-C1D5-4DD7-B76B-23D6612C23F5}"/>
                  </a:ext>
                </a:extLst>
              </p14:cNvPr>
              <p14:cNvContentPartPr/>
              <p14:nvPr/>
            </p14:nvContentPartPr>
            <p14:xfrm>
              <a:off x="3995114" y="4989268"/>
              <a:ext cx="444240" cy="1548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824A2B1-C1D5-4DD7-B76B-23D6612C23F5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3977474" y="4971628"/>
                <a:ext cx="479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ED082900-A080-4281-9AB0-F5DEE0B242E9}"/>
                  </a:ext>
                </a:extLst>
              </p14:cNvPr>
              <p14:cNvContentPartPr/>
              <p14:nvPr/>
            </p14:nvContentPartPr>
            <p14:xfrm>
              <a:off x="4325234" y="5076748"/>
              <a:ext cx="163080" cy="194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D082900-A080-4281-9AB0-F5DEE0B242E9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4307594" y="5058748"/>
                <a:ext cx="1987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CAF1EB4-5CA4-4FFD-B819-343416CC30B9}"/>
                  </a:ext>
                </a:extLst>
              </p14:cNvPr>
              <p14:cNvContentPartPr/>
              <p14:nvPr/>
            </p14:nvContentPartPr>
            <p14:xfrm>
              <a:off x="4818074" y="4853908"/>
              <a:ext cx="62640" cy="2847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CAF1EB4-5CA4-4FFD-B819-343416CC30B9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4800074" y="4836268"/>
                <a:ext cx="982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6DC00C6-0C33-4BF0-A81E-9BEE0DE017F1}"/>
                  </a:ext>
                </a:extLst>
              </p14:cNvPr>
              <p14:cNvContentPartPr/>
              <p14:nvPr/>
            </p14:nvContentPartPr>
            <p14:xfrm>
              <a:off x="5013914" y="4868668"/>
              <a:ext cx="60120" cy="2930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6DC00C6-0C33-4BF0-A81E-9BEE0DE017F1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4995914" y="4850668"/>
                <a:ext cx="95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30FA428-3E72-4542-92D6-25C7672B8F67}"/>
                  </a:ext>
                </a:extLst>
              </p14:cNvPr>
              <p14:cNvContentPartPr/>
              <p14:nvPr/>
            </p14:nvContentPartPr>
            <p14:xfrm>
              <a:off x="5174834" y="5127868"/>
              <a:ext cx="360" cy="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30FA428-3E72-4542-92D6-25C7672B8F6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157194" y="51098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75C8F143-5F16-4C19-B211-353A990B91B5}"/>
                  </a:ext>
                </a:extLst>
              </p14:cNvPr>
              <p14:cNvContentPartPr/>
              <p14:nvPr/>
            </p14:nvContentPartPr>
            <p14:xfrm>
              <a:off x="2028434" y="4280428"/>
              <a:ext cx="221760" cy="8877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75C8F143-5F16-4C19-B211-353A990B91B5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2010794" y="4262788"/>
                <a:ext cx="257400" cy="9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8431586-0099-4D99-9100-17A81B64D01D}"/>
              </a:ext>
            </a:extLst>
          </p:cNvPr>
          <p:cNvGrpSpPr/>
          <p:nvPr/>
        </p:nvGrpSpPr>
        <p:grpSpPr>
          <a:xfrm>
            <a:off x="6881954" y="5423068"/>
            <a:ext cx="970560" cy="390960"/>
            <a:chOff x="6881954" y="5423068"/>
            <a:chExt cx="97056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FC5EA85-05C9-459D-991D-24A21AED644E}"/>
                    </a:ext>
                  </a:extLst>
                </p14:cNvPr>
                <p14:cNvContentPartPr/>
                <p14:nvPr/>
              </p14:nvContentPartPr>
              <p14:xfrm>
                <a:off x="6881954" y="5481388"/>
                <a:ext cx="225360" cy="1965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FC5EA85-05C9-459D-991D-24A21AED644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864314" y="5463748"/>
                  <a:ext cx="261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08EA4DA-0E9D-4B4C-967F-A75F880AAC92}"/>
                    </a:ext>
                  </a:extLst>
                </p14:cNvPr>
                <p14:cNvContentPartPr/>
                <p14:nvPr/>
              </p14:nvContentPartPr>
              <p14:xfrm>
                <a:off x="7066994" y="5477428"/>
                <a:ext cx="38520" cy="3196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08EA4DA-0E9D-4B4C-967F-A75F880AAC9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049354" y="5459788"/>
                  <a:ext cx="74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134EFB6-86E4-466F-9A86-5374A2B8C1F9}"/>
                    </a:ext>
                  </a:extLst>
                </p14:cNvPr>
                <p14:cNvContentPartPr/>
                <p14:nvPr/>
              </p14:nvContentPartPr>
              <p14:xfrm>
                <a:off x="7180034" y="5423068"/>
                <a:ext cx="236520" cy="3909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134EFB6-86E4-466F-9A86-5374A2B8C1F9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162394" y="5405068"/>
                  <a:ext cx="2721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79A7FB7-8FB0-4FC3-A240-67D24915F757}"/>
                    </a:ext>
                  </a:extLst>
                </p14:cNvPr>
                <p14:cNvContentPartPr/>
                <p14:nvPr/>
              </p14:nvContentPartPr>
              <p14:xfrm>
                <a:off x="7291274" y="5676148"/>
                <a:ext cx="165960" cy="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79A7FB7-8FB0-4FC3-A240-67D24915F75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273274" y="5658148"/>
                  <a:ext cx="201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6941DC5-53A1-49ED-A94B-6363A7C57E11}"/>
                    </a:ext>
                  </a:extLst>
                </p14:cNvPr>
                <p14:cNvContentPartPr/>
                <p14:nvPr/>
              </p14:nvContentPartPr>
              <p14:xfrm>
                <a:off x="7511954" y="5764708"/>
                <a:ext cx="7560" cy="172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6941DC5-53A1-49ED-A94B-6363A7C57E11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493954" y="5747068"/>
                  <a:ext cx="43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3D1A39C-785F-492A-85B8-C124EE42DAEB}"/>
                    </a:ext>
                  </a:extLst>
                </p14:cNvPr>
                <p14:cNvContentPartPr/>
                <p14:nvPr/>
              </p14:nvContentPartPr>
              <p14:xfrm>
                <a:off x="7643714" y="5508748"/>
                <a:ext cx="208800" cy="2980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3D1A39C-785F-492A-85B8-C124EE42DAEB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626074" y="5491108"/>
                  <a:ext cx="24444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525D392-E95B-42A8-8E58-B4E2BCDE2B06}"/>
                  </a:ext>
                </a:extLst>
              </p14:cNvPr>
              <p14:cNvContentPartPr/>
              <p14:nvPr/>
            </p14:nvContentPartPr>
            <p14:xfrm>
              <a:off x="2193314" y="4886308"/>
              <a:ext cx="909000" cy="24480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525D392-E95B-42A8-8E58-B4E2BCDE2B06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2139314" y="4778308"/>
                <a:ext cx="101664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322CD1-AB3D-4DD2-B74D-E7878234098E}"/>
              </a:ext>
            </a:extLst>
          </p:cNvPr>
          <p:cNvGrpSpPr/>
          <p:nvPr/>
        </p:nvGrpSpPr>
        <p:grpSpPr>
          <a:xfrm>
            <a:off x="6965834" y="4658788"/>
            <a:ext cx="1785960" cy="537480"/>
            <a:chOff x="6965834" y="4658788"/>
            <a:chExt cx="1785960" cy="53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E92C0C8-C891-44F6-8908-41134DCC5A71}"/>
                    </a:ext>
                  </a:extLst>
                </p14:cNvPr>
                <p14:cNvContentPartPr/>
                <p14:nvPr/>
              </p14:nvContentPartPr>
              <p14:xfrm>
                <a:off x="6965834" y="4718908"/>
                <a:ext cx="114120" cy="4028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E92C0C8-C891-44F6-8908-41134DCC5A7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947834" y="4700908"/>
                  <a:ext cx="1497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F2F92D6-AED9-4FB3-8130-68D782ED2712}"/>
                    </a:ext>
                  </a:extLst>
                </p14:cNvPr>
                <p14:cNvContentPartPr/>
                <p14:nvPr/>
              </p14:nvContentPartPr>
              <p14:xfrm>
                <a:off x="7245914" y="4793788"/>
                <a:ext cx="66240" cy="2905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F2F92D6-AED9-4FB3-8130-68D782ED2712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227914" y="4775788"/>
                  <a:ext cx="101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EDE69B8-F971-4B76-AC03-FA94C8AE9DB9}"/>
                    </a:ext>
                  </a:extLst>
                </p14:cNvPr>
                <p14:cNvContentPartPr/>
                <p14:nvPr/>
              </p14:nvContentPartPr>
              <p14:xfrm>
                <a:off x="7432754" y="4788748"/>
                <a:ext cx="74160" cy="2826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EDE69B8-F971-4B76-AC03-FA94C8AE9DB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414754" y="4771108"/>
                  <a:ext cx="109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3D4FEE3-ED11-4B2E-83DA-372376063395}"/>
                    </a:ext>
                  </a:extLst>
                </p14:cNvPr>
                <p14:cNvContentPartPr/>
                <p14:nvPr/>
              </p14:nvContentPartPr>
              <p14:xfrm>
                <a:off x="7704914" y="5040748"/>
                <a:ext cx="17280" cy="180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3D4FEE3-ED11-4B2E-83DA-37237606339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686914" y="5022748"/>
                  <a:ext cx="52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6D24617-B216-47D7-BFD4-913B4A2BBC2B}"/>
                    </a:ext>
                  </a:extLst>
                </p14:cNvPr>
                <p14:cNvContentPartPr/>
                <p14:nvPr/>
              </p14:nvContentPartPr>
              <p14:xfrm>
                <a:off x="7843514" y="4766068"/>
                <a:ext cx="217440" cy="1436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6D24617-B216-47D7-BFD4-913B4A2BBC2B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825874" y="4748068"/>
                  <a:ext cx="253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FB26B4B-817C-41A1-BA06-326702326EE7}"/>
                    </a:ext>
                  </a:extLst>
                </p14:cNvPr>
                <p14:cNvContentPartPr/>
                <p14:nvPr/>
              </p14:nvContentPartPr>
              <p14:xfrm>
                <a:off x="7909754" y="4898908"/>
                <a:ext cx="203040" cy="1947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FB26B4B-817C-41A1-BA06-326702326EE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892114" y="4881268"/>
                  <a:ext cx="238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3564E15C-90F7-429D-BBA0-E06235C247AF}"/>
                    </a:ext>
                  </a:extLst>
                </p14:cNvPr>
                <p14:cNvContentPartPr/>
                <p14:nvPr/>
              </p14:nvContentPartPr>
              <p14:xfrm>
                <a:off x="8220074" y="4777228"/>
                <a:ext cx="241200" cy="2916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564E15C-90F7-429D-BBA0-E06235C247AF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202074" y="4759588"/>
                  <a:ext cx="276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59B2685-5025-4A68-B52E-E4B08269F15C}"/>
                    </a:ext>
                  </a:extLst>
                </p14:cNvPr>
                <p14:cNvContentPartPr/>
                <p14:nvPr/>
              </p14:nvContentPartPr>
              <p14:xfrm>
                <a:off x="8535794" y="4658788"/>
                <a:ext cx="216000" cy="5374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59B2685-5025-4A68-B52E-E4B08269F15C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518154" y="4641148"/>
                  <a:ext cx="25164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82F9C681-F8A0-49AF-8056-D82FCFA6E6FF}"/>
              </a:ext>
            </a:extLst>
          </p:cNvPr>
          <p:cNvGrpSpPr/>
          <p:nvPr/>
        </p:nvGrpSpPr>
        <p:grpSpPr>
          <a:xfrm>
            <a:off x="7907234" y="4164508"/>
            <a:ext cx="1242720" cy="1094040"/>
            <a:chOff x="7907234" y="4164508"/>
            <a:chExt cx="1242720" cy="10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970B04C-A86A-4FFA-A917-6D8C2FF1207B}"/>
                    </a:ext>
                  </a:extLst>
                </p14:cNvPr>
                <p14:cNvContentPartPr/>
                <p14:nvPr/>
              </p14:nvContentPartPr>
              <p14:xfrm>
                <a:off x="7915874" y="4201948"/>
                <a:ext cx="318960" cy="3132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970B04C-A86A-4FFA-A917-6D8C2FF1207B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897874" y="4184308"/>
                  <a:ext cx="354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81540ED-FE45-47AC-AED1-A8189F772BAB}"/>
                    </a:ext>
                  </a:extLst>
                </p14:cNvPr>
                <p14:cNvContentPartPr/>
                <p14:nvPr/>
              </p14:nvContentPartPr>
              <p14:xfrm>
                <a:off x="7907234" y="4370068"/>
                <a:ext cx="260640" cy="1634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81540ED-FE45-47AC-AED1-A8189F772BAB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889594" y="4352068"/>
                  <a:ext cx="296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29497C1-5EF0-49DB-A001-F1F56C5947F4}"/>
                    </a:ext>
                  </a:extLst>
                </p14:cNvPr>
                <p14:cNvContentPartPr/>
                <p14:nvPr/>
              </p14:nvContentPartPr>
              <p14:xfrm>
                <a:off x="8456594" y="4164508"/>
                <a:ext cx="150840" cy="2095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29497C1-5EF0-49DB-A001-F1F56C5947F4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8438954" y="4146508"/>
                  <a:ext cx="186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FC182F1-B1BC-4B5A-84FF-AE8435D5889A}"/>
                    </a:ext>
                  </a:extLst>
                </p14:cNvPr>
                <p14:cNvContentPartPr/>
                <p14:nvPr/>
              </p14:nvContentPartPr>
              <p14:xfrm>
                <a:off x="8573234" y="4195468"/>
                <a:ext cx="24480" cy="2941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FC182F1-B1BC-4B5A-84FF-AE8435D5889A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8555234" y="4177828"/>
                  <a:ext cx="60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382079B-D4CD-4AC7-92A9-53B616B9111A}"/>
                    </a:ext>
                  </a:extLst>
                </p14:cNvPr>
                <p14:cNvContentPartPr/>
                <p14:nvPr/>
              </p14:nvContentPartPr>
              <p14:xfrm>
                <a:off x="8725154" y="4290868"/>
                <a:ext cx="192600" cy="1908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382079B-D4CD-4AC7-92A9-53B616B9111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8707154" y="4272868"/>
                  <a:ext cx="228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2767BB4-8EEA-4A43-8D22-D851A3143223}"/>
                    </a:ext>
                  </a:extLst>
                </p14:cNvPr>
                <p14:cNvContentPartPr/>
                <p14:nvPr/>
              </p14:nvContentPartPr>
              <p14:xfrm>
                <a:off x="8969234" y="4294828"/>
                <a:ext cx="180720" cy="1980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2767BB4-8EEA-4A43-8D22-D851A3143223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8951234" y="4277188"/>
                  <a:ext cx="216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A250981-00E4-4995-A73D-F3A9894C6DF0}"/>
                    </a:ext>
                  </a:extLst>
                </p14:cNvPr>
                <p14:cNvContentPartPr/>
                <p14:nvPr/>
              </p14:nvContentPartPr>
              <p14:xfrm>
                <a:off x="8092634" y="4629988"/>
                <a:ext cx="163800" cy="6285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A250981-00E4-4995-A73D-F3A9894C6DF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074994" y="4612348"/>
                  <a:ext cx="199440" cy="6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F2D78A2-B1D7-4DF0-BC37-25010D86F741}"/>
              </a:ext>
            </a:extLst>
          </p:cNvPr>
          <p:cNvGrpSpPr/>
          <p:nvPr/>
        </p:nvGrpSpPr>
        <p:grpSpPr>
          <a:xfrm>
            <a:off x="7937474" y="4703068"/>
            <a:ext cx="717840" cy="638280"/>
            <a:chOff x="7937474" y="4703068"/>
            <a:chExt cx="71784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807082D-6630-424B-BD9F-200BF5589953}"/>
                    </a:ext>
                  </a:extLst>
                </p14:cNvPr>
                <p14:cNvContentPartPr/>
                <p14:nvPr/>
              </p14:nvContentPartPr>
              <p14:xfrm>
                <a:off x="8179754" y="4703068"/>
                <a:ext cx="475560" cy="4788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807082D-6630-424B-BD9F-200BF558995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162114" y="4685068"/>
                  <a:ext cx="511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68BFFC1-BE9A-4678-9DC8-B75536792F1B}"/>
                    </a:ext>
                  </a:extLst>
                </p14:cNvPr>
                <p14:cNvContentPartPr/>
                <p14:nvPr/>
              </p14:nvContentPartPr>
              <p14:xfrm>
                <a:off x="7937474" y="5137948"/>
                <a:ext cx="434880" cy="2034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68BFFC1-BE9A-4678-9DC8-B75536792F1B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919834" y="5120308"/>
                  <a:ext cx="470520" cy="23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322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24091FCA-8FB2-4D46-8ECA-D4A580CF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301433"/>
            <a:ext cx="1147923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Algunas sustancias como los sólidos iónicos , que no contienen moléculas, sólo tienen fórmula empírica. Ejemplo: NaCl, KI, </a:t>
            </a:r>
            <a:r>
              <a:rPr lang="es-CL" altLang="es-CL" sz="2800" dirty="0" err="1"/>
              <a:t>etc</a:t>
            </a:r>
            <a:endParaRPr lang="es-ES" altLang="es-CL" sz="2800" dirty="0"/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id="{CFA6DB6B-62DC-4D7D-90E8-A3CB76E85484}"/>
              </a:ext>
            </a:extLst>
          </p:cNvPr>
          <p:cNvSpPr txBox="1"/>
          <p:nvPr/>
        </p:nvSpPr>
        <p:spPr>
          <a:xfrm>
            <a:off x="309489" y="333376"/>
            <a:ext cx="11633981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pic>
        <p:nvPicPr>
          <p:cNvPr id="7172" name="Picture 6" descr="http://www.windows2universe.org/life/images/naphthalene_1.sp.gif">
            <a:extLst>
              <a:ext uri="{FF2B5EF4-FFF2-40B4-BE49-F238E27FC236}">
                <a16:creationId xmlns:a16="http://schemas.microsoft.com/office/drawing/2014/main" id="{7966B7D9-0535-476D-809E-CC016214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3" y="2748280"/>
            <a:ext cx="372903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6 CuadroTexto">
            <a:extLst>
              <a:ext uri="{FF2B5EF4-FFF2-40B4-BE49-F238E27FC236}">
                <a16:creationId xmlns:a16="http://schemas.microsoft.com/office/drawing/2014/main" id="{F68F474F-EFAA-4782-9DB3-58516A9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397" y="2875279"/>
            <a:ext cx="42481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CL" altLang="es-CL" sz="3200" dirty="0"/>
              <a:t>Las fórmula químicas de los compuestos se pueden llegar a determinar experimentalmente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8C9411-418E-4C30-A758-346694333395}"/>
              </a:ext>
            </a:extLst>
          </p:cNvPr>
          <p:cNvGrpSpPr/>
          <p:nvPr/>
        </p:nvGrpSpPr>
        <p:grpSpPr>
          <a:xfrm>
            <a:off x="2339834" y="5619988"/>
            <a:ext cx="1006200" cy="467640"/>
            <a:chOff x="2339834" y="5619988"/>
            <a:chExt cx="100620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B0E9837-373C-49A9-8DCA-11FC525E1BA0}"/>
                    </a:ext>
                  </a:extLst>
                </p14:cNvPr>
                <p14:cNvContentPartPr/>
                <p14:nvPr/>
              </p14:nvContentPartPr>
              <p14:xfrm>
                <a:off x="2339834" y="5636188"/>
                <a:ext cx="244080" cy="234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B0E9837-373C-49A9-8DCA-11FC525E1B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1834" y="5618548"/>
                  <a:ext cx="279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962CB48-D160-476E-BBB6-4F8981F6A4C6}"/>
                    </a:ext>
                  </a:extLst>
                </p14:cNvPr>
                <p14:cNvContentPartPr/>
                <p14:nvPr/>
              </p14:nvContentPartPr>
              <p14:xfrm>
                <a:off x="2685794" y="5825548"/>
                <a:ext cx="62640" cy="7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962CB48-D160-476E-BBB6-4F8981F6A4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7794" y="5807908"/>
                  <a:ext cx="98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2CF020-2841-4C43-B308-F1FEF96BD01B}"/>
                    </a:ext>
                  </a:extLst>
                </p14:cNvPr>
                <p14:cNvContentPartPr/>
                <p14:nvPr/>
              </p14:nvContentPartPr>
              <p14:xfrm>
                <a:off x="2646914" y="5826268"/>
                <a:ext cx="112320" cy="179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2CF020-2841-4C43-B308-F1FEF96BD0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28914" y="5808628"/>
                  <a:ext cx="147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5E305C-DDF2-453C-A787-20EBB1F698CE}"/>
                    </a:ext>
                  </a:extLst>
                </p14:cNvPr>
                <p14:cNvContentPartPr/>
                <p14:nvPr/>
              </p14:nvContentPartPr>
              <p14:xfrm>
                <a:off x="2890274" y="5619988"/>
                <a:ext cx="23400" cy="33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5E305C-DDF2-453C-A787-20EBB1F698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2634" y="5601988"/>
                  <a:ext cx="59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16B0D0-88D5-4172-BC73-49F4BAFE1596}"/>
                    </a:ext>
                  </a:extLst>
                </p14:cNvPr>
                <p14:cNvContentPartPr/>
                <p14:nvPr/>
              </p14:nvContentPartPr>
              <p14:xfrm>
                <a:off x="2872634" y="5816188"/>
                <a:ext cx="225360" cy="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16B0D0-88D5-4172-BC73-49F4BAFE15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54634" y="5798188"/>
                  <a:ext cx="261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9A6ECC-9379-4279-8D8E-435C4C8629F4}"/>
                    </a:ext>
                  </a:extLst>
                </p14:cNvPr>
                <p14:cNvContentPartPr/>
                <p14:nvPr/>
              </p14:nvContentPartPr>
              <p14:xfrm>
                <a:off x="3045074" y="5646268"/>
                <a:ext cx="18000" cy="27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9A6ECC-9379-4279-8D8E-435C4C8629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27434" y="5628628"/>
                  <a:ext cx="536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CEEC9B-1C15-48E0-87E5-5A2012E033F3}"/>
                    </a:ext>
                  </a:extLst>
                </p14:cNvPr>
                <p14:cNvContentPartPr/>
                <p14:nvPr/>
              </p14:nvContentPartPr>
              <p14:xfrm>
                <a:off x="3203474" y="5805748"/>
                <a:ext cx="142560" cy="12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CEEC9B-1C15-48E0-87E5-5A2012E033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5834" y="5787748"/>
                  <a:ext cx="178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5F40DF-AA26-4A8B-AB8E-CE0D1DA84898}"/>
                    </a:ext>
                  </a:extLst>
                </p14:cNvPr>
                <p14:cNvContentPartPr/>
                <p14:nvPr/>
              </p14:nvContentPartPr>
              <p14:xfrm>
                <a:off x="3301394" y="5799988"/>
                <a:ext cx="16200" cy="28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5F40DF-AA26-4A8B-AB8E-CE0D1DA848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83394" y="5782348"/>
                  <a:ext cx="51840" cy="323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45FFD8-8FCA-4E31-853E-E3FB4AD4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78" y="2078502"/>
            <a:ext cx="5715000" cy="428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D4DADE-3D95-41A9-ABC9-45DF68593BF9}"/>
              </a:ext>
            </a:extLst>
          </p:cNvPr>
          <p:cNvSpPr txBox="1"/>
          <p:nvPr/>
        </p:nvSpPr>
        <p:spPr>
          <a:xfrm>
            <a:off x="548640" y="297314"/>
            <a:ext cx="1133856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Análisis Elemental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B996D-4B9F-49B0-9EE3-B1E0AA71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" y="1154577"/>
            <a:ext cx="2466975" cy="184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52057-AB23-413B-85E9-CAD8CBC5669E}"/>
              </a:ext>
            </a:extLst>
          </p:cNvPr>
          <p:cNvSpPr txBox="1"/>
          <p:nvPr/>
        </p:nvSpPr>
        <p:spPr>
          <a:xfrm>
            <a:off x="374919" y="3105834"/>
            <a:ext cx="241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Compuesto desconocido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4920B6-D86E-4FB0-889B-362AF1CD20A0}"/>
              </a:ext>
            </a:extLst>
          </p:cNvPr>
          <p:cNvSpPr/>
          <p:nvPr/>
        </p:nvSpPr>
        <p:spPr>
          <a:xfrm rot="1550751">
            <a:off x="2943078" y="2321169"/>
            <a:ext cx="1516380" cy="99880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979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6">
            <a:extLst>
              <a:ext uri="{FF2B5EF4-FFF2-40B4-BE49-F238E27FC236}">
                <a16:creationId xmlns:a16="http://schemas.microsoft.com/office/drawing/2014/main" id="{38B6F961-2BE0-4FEC-AAB8-F58D342A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27" y="1704342"/>
            <a:ext cx="11113477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Para determinar la fórmula mas simple de un compuesto, debemos establecer experimentalmente la proporción o porcentaje en peso de los elemento que forman el compuesto.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Ejemplo: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El análisis de un compuesto desconocido nos da como resultado, que contiene: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/>
              <a:t>32.4% de sodio, 22.6% de azufre y 45.1% de oxígeno.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168BF056-B611-4F87-AF77-2F45969F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27" y="978756"/>
            <a:ext cx="4464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L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Fórmulas empíricas</a:t>
            </a:r>
            <a:endParaRPr lang="es-E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6C1B71C2-7822-43B3-A3D7-A69CE7B93A7C}"/>
              </a:ext>
            </a:extLst>
          </p:cNvPr>
          <p:cNvSpPr txBox="1"/>
          <p:nvPr/>
        </p:nvSpPr>
        <p:spPr>
          <a:xfrm>
            <a:off x="400927" y="122361"/>
            <a:ext cx="11465170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7A3C71-7F48-4A67-B2B8-99CFED92608F}"/>
              </a:ext>
            </a:extLst>
          </p:cNvPr>
          <p:cNvGrpSpPr/>
          <p:nvPr/>
        </p:nvGrpSpPr>
        <p:grpSpPr>
          <a:xfrm>
            <a:off x="1675274" y="5748868"/>
            <a:ext cx="770760" cy="437760"/>
            <a:chOff x="1675274" y="5748868"/>
            <a:chExt cx="77076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8FAEE1-A53F-4220-9410-EFEC79A30445}"/>
                    </a:ext>
                  </a:extLst>
                </p14:cNvPr>
                <p14:cNvContentPartPr/>
                <p14:nvPr/>
              </p14:nvContentPartPr>
              <p14:xfrm>
                <a:off x="1675274" y="5753548"/>
                <a:ext cx="90360" cy="338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8FAEE1-A53F-4220-9410-EFEC79A304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57274" y="5735908"/>
                  <a:ext cx="126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FDDC07-EBF1-4F9E-9CBD-73DD01EE8032}"/>
                    </a:ext>
                  </a:extLst>
                </p14:cNvPr>
                <p14:cNvContentPartPr/>
                <p14:nvPr/>
              </p14:nvContentPartPr>
              <p14:xfrm>
                <a:off x="1737554" y="5766508"/>
                <a:ext cx="207720" cy="30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FDDC07-EBF1-4F9E-9CBD-73DD01EE80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9554" y="5748508"/>
                  <a:ext cx="243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5412B6-E711-4DEF-8D6F-66F3EDC001C1}"/>
                    </a:ext>
                  </a:extLst>
                </p14:cNvPr>
                <p14:cNvContentPartPr/>
                <p14:nvPr/>
              </p14:nvContentPartPr>
              <p14:xfrm>
                <a:off x="1945634" y="5748868"/>
                <a:ext cx="20880" cy="28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5412B6-E711-4DEF-8D6F-66F3EDC001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27634" y="5730868"/>
                  <a:ext cx="56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80B520-AE52-469D-85FC-DF50F6AB6429}"/>
                    </a:ext>
                  </a:extLst>
                </p14:cNvPr>
                <p14:cNvContentPartPr/>
                <p14:nvPr/>
              </p14:nvContentPartPr>
              <p14:xfrm>
                <a:off x="2038154" y="5845348"/>
                <a:ext cx="187200" cy="19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80B520-AE52-469D-85FC-DF50F6AB64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0154" y="5827348"/>
                  <a:ext cx="222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CDC647-90CE-49C1-BE14-2C936CF5A200}"/>
                    </a:ext>
                  </a:extLst>
                </p14:cNvPr>
                <p14:cNvContentPartPr/>
                <p14:nvPr/>
              </p14:nvContentPartPr>
              <p14:xfrm>
                <a:off x="2338754" y="5965588"/>
                <a:ext cx="107280" cy="20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CDC647-90CE-49C1-BE14-2C936CF5A2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1114" y="5947948"/>
                  <a:ext cx="142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5870D0-F26E-4A0D-B661-D3F4A4286C88}"/>
                    </a:ext>
                  </a:extLst>
                </p14:cNvPr>
                <p14:cNvContentPartPr/>
                <p14:nvPr/>
              </p14:nvContentPartPr>
              <p14:xfrm>
                <a:off x="2306714" y="5996908"/>
                <a:ext cx="132120" cy="18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5870D0-F26E-4A0D-B661-D3F4A4286C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9074" y="5978908"/>
                  <a:ext cx="1677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FEC31D-D42C-49C8-A746-E8D8402A5238}"/>
              </a:ext>
            </a:extLst>
          </p:cNvPr>
          <p:cNvGrpSpPr/>
          <p:nvPr/>
        </p:nvGrpSpPr>
        <p:grpSpPr>
          <a:xfrm>
            <a:off x="2690834" y="5757508"/>
            <a:ext cx="457200" cy="529200"/>
            <a:chOff x="2690834" y="5757508"/>
            <a:chExt cx="45720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A9EB34-3F47-4CFB-8F68-B5C29A5F110F}"/>
                    </a:ext>
                  </a:extLst>
                </p14:cNvPr>
                <p14:cNvContentPartPr/>
                <p14:nvPr/>
              </p14:nvContentPartPr>
              <p14:xfrm>
                <a:off x="2690834" y="5757508"/>
                <a:ext cx="260280" cy="30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A9EB34-3F47-4CFB-8F68-B5C29A5F11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73194" y="5739508"/>
                  <a:ext cx="295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3119D3-7AB0-4543-ADD3-CD172DA72BA9}"/>
                    </a:ext>
                  </a:extLst>
                </p14:cNvPr>
                <p14:cNvContentPartPr/>
                <p14:nvPr/>
              </p14:nvContentPartPr>
              <p14:xfrm>
                <a:off x="3039674" y="6023188"/>
                <a:ext cx="94680" cy="7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3119D3-7AB0-4543-ADD3-CD172DA72B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2034" y="6005548"/>
                  <a:ext cx="130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B43719-41EF-4758-B858-66E0BBE292B9}"/>
                    </a:ext>
                  </a:extLst>
                </p14:cNvPr>
                <p14:cNvContentPartPr/>
                <p14:nvPr/>
              </p14:nvContentPartPr>
              <p14:xfrm>
                <a:off x="3095114" y="6004108"/>
                <a:ext cx="52920" cy="28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B43719-41EF-4758-B858-66E0BBE292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77114" y="5986108"/>
                  <a:ext cx="8856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214C49-F9A1-4825-8754-F06A0A80D215}"/>
              </a:ext>
            </a:extLst>
          </p:cNvPr>
          <p:cNvGrpSpPr/>
          <p:nvPr/>
        </p:nvGrpSpPr>
        <p:grpSpPr>
          <a:xfrm>
            <a:off x="3393914" y="5744908"/>
            <a:ext cx="650880" cy="533160"/>
            <a:chOff x="3393914" y="5744908"/>
            <a:chExt cx="65088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0A12C6-1F6E-4030-A67D-00A9FE2F5CD1}"/>
                    </a:ext>
                  </a:extLst>
                </p14:cNvPr>
                <p14:cNvContentPartPr/>
                <p14:nvPr/>
              </p14:nvContentPartPr>
              <p14:xfrm>
                <a:off x="3393914" y="5744908"/>
                <a:ext cx="325080" cy="38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0A12C6-1F6E-4030-A67D-00A9FE2F5C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5914" y="5726908"/>
                  <a:ext cx="3607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62C102-E0CC-420F-908F-CC7EFB4025C0}"/>
                    </a:ext>
                  </a:extLst>
                </p14:cNvPr>
                <p14:cNvContentPartPr/>
                <p14:nvPr/>
              </p14:nvContentPartPr>
              <p14:xfrm>
                <a:off x="3855434" y="6015988"/>
                <a:ext cx="189360" cy="262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62C102-E0CC-420F-908F-CC7EFB4025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37794" y="5997988"/>
                  <a:ext cx="225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21281D-5E10-4C49-A2C5-27A9C24358AE}"/>
                    </a:ext>
                  </a:extLst>
                </p14:cNvPr>
                <p14:cNvContentPartPr/>
                <p14:nvPr/>
              </p14:nvContentPartPr>
              <p14:xfrm>
                <a:off x="3805034" y="6132268"/>
                <a:ext cx="160200" cy="1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21281D-5E10-4C49-A2C5-27A9C24358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7394" y="6114268"/>
                  <a:ext cx="1958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C0F99A-8D53-48CD-B9E7-D6C18CEEC17D}"/>
              </a:ext>
            </a:extLst>
          </p:cNvPr>
          <p:cNvGrpSpPr/>
          <p:nvPr/>
        </p:nvGrpSpPr>
        <p:grpSpPr>
          <a:xfrm>
            <a:off x="5034434" y="5844988"/>
            <a:ext cx="499320" cy="430920"/>
            <a:chOff x="5034434" y="5844988"/>
            <a:chExt cx="49932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C331CD-C2DF-4B87-BCCC-204C4BC76C98}"/>
                    </a:ext>
                  </a:extLst>
                </p14:cNvPr>
                <p14:cNvContentPartPr/>
                <p14:nvPr/>
              </p14:nvContentPartPr>
              <p14:xfrm>
                <a:off x="5034434" y="5844988"/>
                <a:ext cx="117720" cy="18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C331CD-C2DF-4B87-BCCC-204C4BC76C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6434" y="5826988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14664D-461C-4E9B-B96E-E94C1374D416}"/>
                    </a:ext>
                  </a:extLst>
                </p14:cNvPr>
                <p14:cNvContentPartPr/>
                <p14:nvPr/>
              </p14:nvContentPartPr>
              <p14:xfrm>
                <a:off x="5046314" y="5889628"/>
                <a:ext cx="113040" cy="14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14664D-461C-4E9B-B96E-E94C1374D4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28674" y="5871988"/>
                  <a:ext cx="148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F274C4-D41A-4136-B449-F404F6EC055F}"/>
                    </a:ext>
                  </a:extLst>
                </p14:cNvPr>
                <p14:cNvContentPartPr/>
                <p14:nvPr/>
              </p14:nvContentPartPr>
              <p14:xfrm>
                <a:off x="5286794" y="6053068"/>
                <a:ext cx="22680" cy="8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F274C4-D41A-4136-B449-F404F6EC05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69154" y="6035068"/>
                  <a:ext cx="58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91C560-68F2-4FD5-85B8-9A579327C217}"/>
                    </a:ext>
                  </a:extLst>
                </p14:cNvPr>
                <p14:cNvContentPartPr/>
                <p14:nvPr/>
              </p14:nvContentPartPr>
              <p14:xfrm>
                <a:off x="5428274" y="5896828"/>
                <a:ext cx="105480" cy="37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91C560-68F2-4FD5-85B8-9A579327C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0634" y="5879188"/>
                  <a:ext cx="14112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8" name="Group 8197">
            <a:extLst>
              <a:ext uri="{FF2B5EF4-FFF2-40B4-BE49-F238E27FC236}">
                <a16:creationId xmlns:a16="http://schemas.microsoft.com/office/drawing/2014/main" id="{6ADF33B0-F54C-495F-B052-0BC739C584FA}"/>
              </a:ext>
            </a:extLst>
          </p:cNvPr>
          <p:cNvGrpSpPr/>
          <p:nvPr/>
        </p:nvGrpSpPr>
        <p:grpSpPr>
          <a:xfrm>
            <a:off x="5772074" y="5888908"/>
            <a:ext cx="353160" cy="262800"/>
            <a:chOff x="5772074" y="5888908"/>
            <a:chExt cx="35316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72AFA9-726F-438A-8B55-8E01CA2F945F}"/>
                    </a:ext>
                  </a:extLst>
                </p14:cNvPr>
                <p14:cNvContentPartPr/>
                <p14:nvPr/>
              </p14:nvContentPartPr>
              <p14:xfrm>
                <a:off x="5772074" y="6029668"/>
                <a:ext cx="21240" cy="122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72AFA9-726F-438A-8B55-8E01CA2F94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54434" y="6012028"/>
                  <a:ext cx="56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F73230-4D8C-4743-9FCA-7F3C5E1CEC5D}"/>
                    </a:ext>
                  </a:extLst>
                </p14:cNvPr>
                <p14:cNvContentPartPr/>
                <p14:nvPr/>
              </p14:nvContentPartPr>
              <p14:xfrm>
                <a:off x="5913194" y="5888908"/>
                <a:ext cx="191520" cy="22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F73230-4D8C-4743-9FCA-7F3C5E1CEC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5554" y="5870908"/>
                  <a:ext cx="227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CA4D8EE-9195-4D9D-B0B2-0704BE9E9BC2}"/>
                    </a:ext>
                  </a:extLst>
                </p14:cNvPr>
                <p14:cNvContentPartPr/>
                <p14:nvPr/>
              </p14:nvContentPartPr>
              <p14:xfrm>
                <a:off x="5890874" y="5982508"/>
                <a:ext cx="234360" cy="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CA4D8EE-9195-4D9D-B0B2-0704BE9E9B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3234" y="5964508"/>
                  <a:ext cx="2700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7" name="Group 8196">
            <a:extLst>
              <a:ext uri="{FF2B5EF4-FFF2-40B4-BE49-F238E27FC236}">
                <a16:creationId xmlns:a16="http://schemas.microsoft.com/office/drawing/2014/main" id="{46E4EB87-649C-4D0D-9933-6D78E558ACAC}"/>
              </a:ext>
            </a:extLst>
          </p:cNvPr>
          <p:cNvGrpSpPr/>
          <p:nvPr/>
        </p:nvGrpSpPr>
        <p:grpSpPr>
          <a:xfrm>
            <a:off x="6520874" y="5779108"/>
            <a:ext cx="1599120" cy="328680"/>
            <a:chOff x="6520874" y="5779108"/>
            <a:chExt cx="159912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9E08EF-D156-4FC2-8C86-CBD4E7817FEF}"/>
                    </a:ext>
                  </a:extLst>
                </p14:cNvPr>
                <p14:cNvContentPartPr/>
                <p14:nvPr/>
              </p14:nvContentPartPr>
              <p14:xfrm>
                <a:off x="6520874" y="5914828"/>
                <a:ext cx="232920" cy="19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9E08EF-D156-4FC2-8C86-CBD4E7817F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03234" y="5896828"/>
                  <a:ext cx="268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383EDA-6A57-4305-BD7C-859CBBF896B7}"/>
                    </a:ext>
                  </a:extLst>
                </p14:cNvPr>
                <p14:cNvContentPartPr/>
                <p14:nvPr/>
              </p14:nvContentPartPr>
              <p14:xfrm>
                <a:off x="6770714" y="5959108"/>
                <a:ext cx="117000" cy="133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383EDA-6A57-4305-BD7C-859CBBF896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3074" y="5941468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A0B538-A55E-42CB-98D7-79A9377832B1}"/>
                    </a:ext>
                  </a:extLst>
                </p14:cNvPr>
                <p14:cNvContentPartPr/>
                <p14:nvPr/>
              </p14:nvContentPartPr>
              <p14:xfrm>
                <a:off x="6937034" y="5779108"/>
                <a:ext cx="179640" cy="30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A0B538-A55E-42CB-98D7-79A9377832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19034" y="5761468"/>
                  <a:ext cx="215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AB0144-F033-4E2F-8325-A9FCCA7412FC}"/>
                    </a:ext>
                  </a:extLst>
                </p14:cNvPr>
                <p14:cNvContentPartPr/>
                <p14:nvPr/>
              </p14:nvContentPartPr>
              <p14:xfrm>
                <a:off x="7136474" y="5992948"/>
                <a:ext cx="60840" cy="97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AB0144-F033-4E2F-8325-A9FCCA7412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18474" y="5974948"/>
                  <a:ext cx="96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507C8B-9C87-4D90-A685-393FCD87A4C6}"/>
                    </a:ext>
                  </a:extLst>
                </p14:cNvPr>
                <p14:cNvContentPartPr/>
                <p14:nvPr/>
              </p14:nvContentPartPr>
              <p14:xfrm>
                <a:off x="7146194" y="5788828"/>
                <a:ext cx="38520" cy="4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507C8B-9C87-4D90-A685-393FCD87A4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28554" y="5770828"/>
                  <a:ext cx="74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192" name="Ink 8191">
                  <a:extLst>
                    <a:ext uri="{FF2B5EF4-FFF2-40B4-BE49-F238E27FC236}">
                      <a16:creationId xmlns:a16="http://schemas.microsoft.com/office/drawing/2014/main" id="{D0DC8BD8-C495-48B1-818C-3C8F1005301E}"/>
                    </a:ext>
                  </a:extLst>
                </p14:cNvPr>
                <p14:cNvContentPartPr/>
                <p14:nvPr/>
              </p14:nvContentPartPr>
              <p14:xfrm>
                <a:off x="7227914" y="5928148"/>
                <a:ext cx="237960" cy="149760"/>
              </p14:xfrm>
            </p:contentPart>
          </mc:Choice>
          <mc:Fallback>
            <p:pic>
              <p:nvPicPr>
                <p:cNvPr id="8192" name="Ink 8191">
                  <a:extLst>
                    <a:ext uri="{FF2B5EF4-FFF2-40B4-BE49-F238E27FC236}">
                      <a16:creationId xmlns:a16="http://schemas.microsoft.com/office/drawing/2014/main" id="{D0DC8BD8-C495-48B1-818C-3C8F100530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0274" y="5910148"/>
                  <a:ext cx="273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193" name="Ink 8192">
                  <a:extLst>
                    <a:ext uri="{FF2B5EF4-FFF2-40B4-BE49-F238E27FC236}">
                      <a16:creationId xmlns:a16="http://schemas.microsoft.com/office/drawing/2014/main" id="{98EA7DF5-6B8B-4C89-953F-AB17C6DC2C9D}"/>
                    </a:ext>
                  </a:extLst>
                </p14:cNvPr>
                <p14:cNvContentPartPr/>
                <p14:nvPr/>
              </p14:nvContentPartPr>
              <p14:xfrm>
                <a:off x="7437074" y="5856148"/>
                <a:ext cx="288720" cy="226800"/>
              </p14:xfrm>
            </p:contentPart>
          </mc:Choice>
          <mc:Fallback>
            <p:pic>
              <p:nvPicPr>
                <p:cNvPr id="8193" name="Ink 8192">
                  <a:extLst>
                    <a:ext uri="{FF2B5EF4-FFF2-40B4-BE49-F238E27FC236}">
                      <a16:creationId xmlns:a16="http://schemas.microsoft.com/office/drawing/2014/main" id="{98EA7DF5-6B8B-4C89-953F-AB17C6DC2C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19074" y="5838508"/>
                  <a:ext cx="324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95" name="Ink 8194">
                  <a:extLst>
                    <a:ext uri="{FF2B5EF4-FFF2-40B4-BE49-F238E27FC236}">
                      <a16:creationId xmlns:a16="http://schemas.microsoft.com/office/drawing/2014/main" id="{DECD05EA-5DA8-4739-AA8A-E30BB857921A}"/>
                    </a:ext>
                  </a:extLst>
                </p14:cNvPr>
                <p14:cNvContentPartPr/>
                <p14:nvPr/>
              </p14:nvContentPartPr>
              <p14:xfrm>
                <a:off x="7672154" y="5874508"/>
                <a:ext cx="10080" cy="14040"/>
              </p14:xfrm>
            </p:contentPart>
          </mc:Choice>
          <mc:Fallback>
            <p:pic>
              <p:nvPicPr>
                <p:cNvPr id="8195" name="Ink 8194">
                  <a:extLst>
                    <a:ext uri="{FF2B5EF4-FFF2-40B4-BE49-F238E27FC236}">
                      <a16:creationId xmlns:a16="http://schemas.microsoft.com/office/drawing/2014/main" id="{DECD05EA-5DA8-4739-AA8A-E30BB85792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4154" y="5856508"/>
                  <a:ext cx="45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196" name="Ink 8195">
                  <a:extLst>
                    <a:ext uri="{FF2B5EF4-FFF2-40B4-BE49-F238E27FC236}">
                      <a16:creationId xmlns:a16="http://schemas.microsoft.com/office/drawing/2014/main" id="{5747DD29-A941-47E1-B912-DE6713CAF0FB}"/>
                    </a:ext>
                  </a:extLst>
                </p14:cNvPr>
                <p14:cNvContentPartPr/>
                <p14:nvPr/>
              </p14:nvContentPartPr>
              <p14:xfrm>
                <a:off x="7772954" y="5934628"/>
                <a:ext cx="347040" cy="147600"/>
              </p14:xfrm>
            </p:contentPart>
          </mc:Choice>
          <mc:Fallback>
            <p:pic>
              <p:nvPicPr>
                <p:cNvPr id="8196" name="Ink 8195">
                  <a:extLst>
                    <a:ext uri="{FF2B5EF4-FFF2-40B4-BE49-F238E27FC236}">
                      <a16:creationId xmlns:a16="http://schemas.microsoft.com/office/drawing/2014/main" id="{5747DD29-A941-47E1-B912-DE6713CAF0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54954" y="5916628"/>
                  <a:ext cx="3826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8A592C68-5A4C-4DB0-8FB4-BEBA58C48F14}"/>
              </a:ext>
            </a:extLst>
          </p:cNvPr>
          <p:cNvGrpSpPr/>
          <p:nvPr/>
        </p:nvGrpSpPr>
        <p:grpSpPr>
          <a:xfrm>
            <a:off x="8380274" y="5738428"/>
            <a:ext cx="1461240" cy="317880"/>
            <a:chOff x="8380274" y="5738428"/>
            <a:chExt cx="146124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199" name="Ink 8198">
                  <a:extLst>
                    <a:ext uri="{FF2B5EF4-FFF2-40B4-BE49-F238E27FC236}">
                      <a16:creationId xmlns:a16="http://schemas.microsoft.com/office/drawing/2014/main" id="{FF9494B1-FAD9-4454-A407-C8FACD46C24C}"/>
                    </a:ext>
                  </a:extLst>
                </p14:cNvPr>
                <p14:cNvContentPartPr/>
                <p14:nvPr/>
              </p14:nvContentPartPr>
              <p14:xfrm>
                <a:off x="8380274" y="5894308"/>
                <a:ext cx="187920" cy="162000"/>
              </p14:xfrm>
            </p:contentPart>
          </mc:Choice>
          <mc:Fallback>
            <p:pic>
              <p:nvPicPr>
                <p:cNvPr id="8199" name="Ink 8198">
                  <a:extLst>
                    <a:ext uri="{FF2B5EF4-FFF2-40B4-BE49-F238E27FC236}">
                      <a16:creationId xmlns:a16="http://schemas.microsoft.com/office/drawing/2014/main" id="{FF9494B1-FAD9-4454-A407-C8FACD46C2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62274" y="5876668"/>
                  <a:ext cx="223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200" name="Ink 8199">
                  <a:extLst>
                    <a:ext uri="{FF2B5EF4-FFF2-40B4-BE49-F238E27FC236}">
                      <a16:creationId xmlns:a16="http://schemas.microsoft.com/office/drawing/2014/main" id="{25D0A84B-7CE4-4AA1-BF86-31C2D5E84A99}"/>
                    </a:ext>
                  </a:extLst>
                </p14:cNvPr>
                <p14:cNvContentPartPr/>
                <p14:nvPr/>
              </p14:nvContentPartPr>
              <p14:xfrm>
                <a:off x="8642714" y="5841028"/>
                <a:ext cx="67320" cy="98280"/>
              </p14:xfrm>
            </p:contentPart>
          </mc:Choice>
          <mc:Fallback>
            <p:pic>
              <p:nvPicPr>
                <p:cNvPr id="8200" name="Ink 8199">
                  <a:extLst>
                    <a:ext uri="{FF2B5EF4-FFF2-40B4-BE49-F238E27FC236}">
                      <a16:creationId xmlns:a16="http://schemas.microsoft.com/office/drawing/2014/main" id="{25D0A84B-7CE4-4AA1-BF86-31C2D5E84A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24714" y="5823028"/>
                  <a:ext cx="102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201" name="Ink 8200">
                  <a:extLst>
                    <a:ext uri="{FF2B5EF4-FFF2-40B4-BE49-F238E27FC236}">
                      <a16:creationId xmlns:a16="http://schemas.microsoft.com/office/drawing/2014/main" id="{1FAC3462-0067-4ECD-B0B3-5816F2FE6177}"/>
                    </a:ext>
                  </a:extLst>
                </p14:cNvPr>
                <p14:cNvContentPartPr/>
                <p14:nvPr/>
              </p14:nvContentPartPr>
              <p14:xfrm>
                <a:off x="8775914" y="5873428"/>
                <a:ext cx="106560" cy="127800"/>
              </p14:xfrm>
            </p:contentPart>
          </mc:Choice>
          <mc:Fallback>
            <p:pic>
              <p:nvPicPr>
                <p:cNvPr id="8201" name="Ink 8200">
                  <a:extLst>
                    <a:ext uri="{FF2B5EF4-FFF2-40B4-BE49-F238E27FC236}">
                      <a16:creationId xmlns:a16="http://schemas.microsoft.com/office/drawing/2014/main" id="{1FAC3462-0067-4ECD-B0B3-5816F2FE61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8274" y="5855788"/>
                  <a:ext cx="142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202" name="Ink 8201">
                  <a:extLst>
                    <a:ext uri="{FF2B5EF4-FFF2-40B4-BE49-F238E27FC236}">
                      <a16:creationId xmlns:a16="http://schemas.microsoft.com/office/drawing/2014/main" id="{80369402-3E7E-4432-BEC3-D7F88BA4400C}"/>
                    </a:ext>
                  </a:extLst>
                </p14:cNvPr>
                <p14:cNvContentPartPr/>
                <p14:nvPr/>
              </p14:nvContentPartPr>
              <p14:xfrm>
                <a:off x="8998394" y="5738428"/>
                <a:ext cx="843120" cy="313200"/>
              </p14:xfrm>
            </p:contentPart>
          </mc:Choice>
          <mc:Fallback>
            <p:pic>
              <p:nvPicPr>
                <p:cNvPr id="8202" name="Ink 8201">
                  <a:extLst>
                    <a:ext uri="{FF2B5EF4-FFF2-40B4-BE49-F238E27FC236}">
                      <a16:creationId xmlns:a16="http://schemas.microsoft.com/office/drawing/2014/main" id="{80369402-3E7E-4432-BEC3-D7F88BA440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80754" y="5720788"/>
                  <a:ext cx="878760" cy="34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204" name="Ink 8203">
                <a:extLst>
                  <a:ext uri="{FF2B5EF4-FFF2-40B4-BE49-F238E27FC236}">
                    <a16:creationId xmlns:a16="http://schemas.microsoft.com/office/drawing/2014/main" id="{B2333AEE-08DD-4970-AFAB-E5A8A4CCA740}"/>
                  </a:ext>
                </a:extLst>
              </p14:cNvPr>
              <p14:cNvContentPartPr/>
              <p14:nvPr/>
            </p14:nvContentPartPr>
            <p14:xfrm>
              <a:off x="511394" y="5032828"/>
              <a:ext cx="8447040" cy="283680"/>
            </p14:xfrm>
          </p:contentPart>
        </mc:Choice>
        <mc:Fallback>
          <p:pic>
            <p:nvPicPr>
              <p:cNvPr id="8204" name="Ink 8203">
                <a:extLst>
                  <a:ext uri="{FF2B5EF4-FFF2-40B4-BE49-F238E27FC236}">
                    <a16:creationId xmlns:a16="http://schemas.microsoft.com/office/drawing/2014/main" id="{B2333AEE-08DD-4970-AFAB-E5A8A4CCA74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7754" y="4924828"/>
                <a:ext cx="8554680" cy="49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C7E55A39-518C-4454-9B5E-EB80B27100CA}"/>
              </a:ext>
            </a:extLst>
          </p:cNvPr>
          <p:cNvSpPr txBox="1"/>
          <p:nvPr/>
        </p:nvSpPr>
        <p:spPr>
          <a:xfrm>
            <a:off x="393895" y="333376"/>
            <a:ext cx="11352628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9219" name="2 CuadroTexto">
            <a:extLst>
              <a:ext uri="{FF2B5EF4-FFF2-40B4-BE49-F238E27FC236}">
                <a16:creationId xmlns:a16="http://schemas.microsoft.com/office/drawing/2014/main" id="{4AAECADC-9BF4-4BFB-872D-0EDC415B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95" y="1557339"/>
            <a:ext cx="11352628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CL" altLang="es-CL" sz="2800" dirty="0"/>
              <a:t>Pasos a seguir:</a:t>
            </a:r>
          </a:p>
          <a:p>
            <a:pPr algn="just" eaLnBrk="1" hangingPunct="1">
              <a:lnSpc>
                <a:spcPct val="150000"/>
              </a:lnSpc>
            </a:pPr>
            <a:r>
              <a:rPr lang="es-CL" altLang="es-CL" sz="2800" dirty="0"/>
              <a:t>1.-  Transformar los porcentajes en masa de los elementos.</a:t>
            </a:r>
          </a:p>
          <a:p>
            <a:pPr algn="just" eaLnBrk="1" hangingPunct="1">
              <a:lnSpc>
                <a:spcPct val="150000"/>
              </a:lnSpc>
            </a:pPr>
            <a:r>
              <a:rPr lang="es-CL" altLang="es-CL" sz="2800" dirty="0"/>
              <a:t>2.- Calcular la proporción en moles de cada elemento.</a:t>
            </a:r>
          </a:p>
          <a:p>
            <a:pPr algn="just" eaLnBrk="1" hangingPunct="1">
              <a:lnSpc>
                <a:spcPct val="150000"/>
              </a:lnSpc>
            </a:pPr>
            <a:r>
              <a:rPr lang="es-CL" altLang="es-CL" sz="2800" dirty="0"/>
              <a:t>3.- Se debe llegar a una proporción en números enteros.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71245-01B4-4653-9E7D-DA2D5052CF65}"/>
              </a:ext>
            </a:extLst>
          </p:cNvPr>
          <p:cNvGrpSpPr/>
          <p:nvPr/>
        </p:nvGrpSpPr>
        <p:grpSpPr>
          <a:xfrm>
            <a:off x="9692834" y="1104148"/>
            <a:ext cx="1723320" cy="1402200"/>
            <a:chOff x="9692834" y="1104148"/>
            <a:chExt cx="1723320" cy="14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D33DB5-00B4-4BA2-832E-F7B9FDB2AAE4}"/>
                    </a:ext>
                  </a:extLst>
                </p14:cNvPr>
                <p14:cNvContentPartPr/>
                <p14:nvPr/>
              </p14:nvContentPartPr>
              <p14:xfrm>
                <a:off x="9692834" y="1104148"/>
                <a:ext cx="200160" cy="1402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D33DB5-00B4-4BA2-832E-F7B9FDB2AA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74834" y="1086508"/>
                  <a:ext cx="235800" cy="14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AB7D47-7C5A-4924-A7F4-7D6CFFDDBCF1}"/>
                    </a:ext>
                  </a:extLst>
                </p14:cNvPr>
                <p14:cNvContentPartPr/>
                <p14:nvPr/>
              </p14:nvContentPartPr>
              <p14:xfrm>
                <a:off x="10127714" y="1396468"/>
                <a:ext cx="209160" cy="219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AB7D47-7C5A-4924-A7F4-7D6CFFDDBC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09714" y="1378828"/>
                  <a:ext cx="244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6EA6EE-9EDB-457E-816F-6519E7BD02B0}"/>
                    </a:ext>
                  </a:extLst>
                </p14:cNvPr>
                <p14:cNvContentPartPr/>
                <p14:nvPr/>
              </p14:nvContentPartPr>
              <p14:xfrm>
                <a:off x="10508954" y="1411588"/>
                <a:ext cx="177480" cy="1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6EA6EE-9EDB-457E-816F-6519E7BD02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91314" y="1393588"/>
                  <a:ext cx="213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19E389-0187-4BFC-A58A-12CFAD96615A}"/>
                    </a:ext>
                  </a:extLst>
                </p14:cNvPr>
                <p14:cNvContentPartPr/>
                <p14:nvPr/>
              </p14:nvContentPartPr>
              <p14:xfrm>
                <a:off x="10519754" y="1506628"/>
                <a:ext cx="156960" cy="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19E389-0187-4BFC-A58A-12CFAD9661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01754" y="1488988"/>
                  <a:ext cx="19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0FEB88-B448-46C9-9DE8-9F7651E0EF0E}"/>
                    </a:ext>
                  </a:extLst>
                </p14:cNvPr>
                <p14:cNvContentPartPr/>
                <p14:nvPr/>
              </p14:nvContentPartPr>
              <p14:xfrm>
                <a:off x="10975874" y="1328788"/>
                <a:ext cx="286920" cy="23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0FEB88-B448-46C9-9DE8-9F7651E0EF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8234" y="1311148"/>
                  <a:ext cx="322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8D602E-9C60-4E81-8275-A299C7166E16}"/>
                    </a:ext>
                  </a:extLst>
                </p14:cNvPr>
                <p14:cNvContentPartPr/>
                <p14:nvPr/>
              </p14:nvContentPartPr>
              <p14:xfrm>
                <a:off x="10790114" y="1676548"/>
                <a:ext cx="60768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8D602E-9C60-4E81-8275-A299C7166E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72114" y="1658548"/>
                  <a:ext cx="643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A79344-7DD1-4147-AEF7-F7AF50F879BA}"/>
                    </a:ext>
                  </a:extLst>
                </p14:cNvPr>
                <p14:cNvContentPartPr/>
                <p14:nvPr/>
              </p14:nvContentPartPr>
              <p14:xfrm>
                <a:off x="10736834" y="1804348"/>
                <a:ext cx="679320" cy="45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A79344-7DD1-4147-AEF7-F7AF50F879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8834" y="1786348"/>
                  <a:ext cx="714960" cy="493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DC527E5D-5E30-40F1-BC9D-DF2E98675E82}"/>
              </a:ext>
            </a:extLst>
          </p:cNvPr>
          <p:cNvSpPr txBox="1"/>
          <p:nvPr/>
        </p:nvSpPr>
        <p:spPr>
          <a:xfrm>
            <a:off x="393895" y="211641"/>
            <a:ext cx="11352628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63B99-4032-4558-A3F6-E3E090C13FCD}"/>
              </a:ext>
            </a:extLst>
          </p:cNvPr>
          <p:cNvSpPr txBox="1"/>
          <p:nvPr/>
        </p:nvSpPr>
        <p:spPr>
          <a:xfrm>
            <a:off x="267285" y="1028877"/>
            <a:ext cx="1081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1.- Transformar los porcentajes en masa.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E0344-F887-4BD4-9961-E9EB4FADDC15}"/>
              </a:ext>
            </a:extLst>
          </p:cNvPr>
          <p:cNvSpPr/>
          <p:nvPr/>
        </p:nvSpPr>
        <p:spPr>
          <a:xfrm>
            <a:off x="408249" y="1784775"/>
            <a:ext cx="9377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: 32.4% de sodio, 22.6% de azufre y 45.1% de oxígeno.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263F92-6211-4DAE-8581-081ABE3CEFD8}"/>
              </a:ext>
            </a:extLst>
          </p:cNvPr>
          <p:cNvGrpSpPr/>
          <p:nvPr/>
        </p:nvGrpSpPr>
        <p:grpSpPr>
          <a:xfrm>
            <a:off x="173354" y="2310868"/>
            <a:ext cx="5970240" cy="472680"/>
            <a:chOff x="173354" y="2310868"/>
            <a:chExt cx="597024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488669-3181-4AFF-8CD5-15F4A4285A1E}"/>
                    </a:ext>
                  </a:extLst>
                </p14:cNvPr>
                <p14:cNvContentPartPr/>
                <p14:nvPr/>
              </p14:nvContentPartPr>
              <p14:xfrm>
                <a:off x="173354" y="2660788"/>
                <a:ext cx="224640" cy="1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488669-3181-4AFF-8CD5-15F4A4285A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714" y="2642788"/>
                  <a:ext cx="260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DBD9D2-5A1D-41D7-9BA6-8795EDC0D2FD}"/>
                    </a:ext>
                  </a:extLst>
                </p14:cNvPr>
                <p14:cNvContentPartPr/>
                <p14:nvPr/>
              </p14:nvContentPartPr>
              <p14:xfrm>
                <a:off x="403034" y="2515348"/>
                <a:ext cx="144720" cy="268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DBD9D2-5A1D-41D7-9BA6-8795EDC0D2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034" y="2497348"/>
                  <a:ext cx="180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A427A13-6CA0-43BB-BC29-4535631D4148}"/>
                    </a:ext>
                  </a:extLst>
                </p14:cNvPr>
                <p14:cNvContentPartPr/>
                <p14:nvPr/>
              </p14:nvContentPartPr>
              <p14:xfrm>
                <a:off x="775634" y="2453428"/>
                <a:ext cx="25740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A427A13-6CA0-43BB-BC29-4535631D4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7994" y="2435788"/>
                  <a:ext cx="293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ED461E-0B89-4997-8A5A-B5540A828303}"/>
                    </a:ext>
                  </a:extLst>
                </p14:cNvPr>
                <p14:cNvContentPartPr/>
                <p14:nvPr/>
              </p14:nvContentPartPr>
              <p14:xfrm>
                <a:off x="880754" y="2490868"/>
                <a:ext cx="92880" cy="25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ED461E-0B89-4997-8A5A-B5540A8283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2754" y="2473228"/>
                  <a:ext cx="128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154F1F-43A4-4298-85EE-84A044EBD7C2}"/>
                    </a:ext>
                  </a:extLst>
                </p14:cNvPr>
                <p14:cNvContentPartPr/>
                <p14:nvPr/>
              </p14:nvContentPartPr>
              <p14:xfrm>
                <a:off x="1011434" y="2618308"/>
                <a:ext cx="147600" cy="13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154F1F-43A4-4298-85EE-84A044EBD7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3794" y="2600668"/>
                  <a:ext cx="183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270828-4476-46B7-907B-9A978CB2EE54}"/>
                    </a:ext>
                  </a:extLst>
                </p14:cNvPr>
                <p14:cNvContentPartPr/>
                <p14:nvPr/>
              </p14:nvContentPartPr>
              <p14:xfrm>
                <a:off x="1154714" y="2554588"/>
                <a:ext cx="979920" cy="178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270828-4476-46B7-907B-9A978CB2EE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7074" y="2536588"/>
                  <a:ext cx="1015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0DDCC7-9168-4B2B-830F-9C8CF772B8B2}"/>
                    </a:ext>
                  </a:extLst>
                </p14:cNvPr>
                <p14:cNvContentPartPr/>
                <p14:nvPr/>
              </p14:nvContentPartPr>
              <p14:xfrm>
                <a:off x="2278634" y="2543788"/>
                <a:ext cx="232200" cy="18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0DDCC7-9168-4B2B-830F-9C8CF772B8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60634" y="2526148"/>
                  <a:ext cx="267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DC4B67-03FF-4617-A515-36508C36C6DA}"/>
                    </a:ext>
                  </a:extLst>
                </p14:cNvPr>
                <p14:cNvContentPartPr/>
                <p14:nvPr/>
              </p14:nvContentPartPr>
              <p14:xfrm>
                <a:off x="2547914" y="2580508"/>
                <a:ext cx="571320" cy="15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DC4B67-03FF-4617-A515-36508C36C6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9914" y="2562868"/>
                  <a:ext cx="60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74B362-D350-456E-B428-C24AC3E8B9A1}"/>
                    </a:ext>
                  </a:extLst>
                </p14:cNvPr>
                <p14:cNvContentPartPr/>
                <p14:nvPr/>
              </p14:nvContentPartPr>
              <p14:xfrm>
                <a:off x="3339194" y="2410948"/>
                <a:ext cx="179280" cy="27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74B362-D350-456E-B428-C24AC3E8B9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21554" y="2393308"/>
                  <a:ext cx="214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88EC00-8345-49C8-915F-AEE64C6645E5}"/>
                    </a:ext>
                  </a:extLst>
                </p14:cNvPr>
                <p14:cNvContentPartPr/>
                <p14:nvPr/>
              </p14:nvContentPartPr>
              <p14:xfrm>
                <a:off x="3571754" y="2569348"/>
                <a:ext cx="544680" cy="16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88EC00-8345-49C8-915F-AEE64C6645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54114" y="2551708"/>
                  <a:ext cx="580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3AA245-D7A3-4A46-8718-5CE31A28C36A}"/>
                    </a:ext>
                  </a:extLst>
                </p14:cNvPr>
                <p14:cNvContentPartPr/>
                <p14:nvPr/>
              </p14:nvContentPartPr>
              <p14:xfrm>
                <a:off x="4275914" y="2457748"/>
                <a:ext cx="379080" cy="248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3AA245-D7A3-4A46-8718-5CE31A28C3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7914" y="2439748"/>
                  <a:ext cx="414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823BF8-E33B-4154-BCD4-5C06EAA02526}"/>
                    </a:ext>
                  </a:extLst>
                </p14:cNvPr>
                <p14:cNvContentPartPr/>
                <p14:nvPr/>
              </p14:nvContentPartPr>
              <p14:xfrm>
                <a:off x="4838594" y="2577268"/>
                <a:ext cx="402480" cy="13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823BF8-E33B-4154-BCD4-5C06EAA025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20954" y="2559268"/>
                  <a:ext cx="438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473E65-7FFB-4D54-9D7D-6310D360A3F0}"/>
                    </a:ext>
                  </a:extLst>
                </p14:cNvPr>
                <p14:cNvContentPartPr/>
                <p14:nvPr/>
              </p14:nvContentPartPr>
              <p14:xfrm>
                <a:off x="5127674" y="2310868"/>
                <a:ext cx="26280" cy="8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473E65-7FFB-4D54-9D7D-6310D360A3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10034" y="2293228"/>
                  <a:ext cx="61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AFDBEF-84A6-4026-A81A-0D86FBFC2401}"/>
                    </a:ext>
                  </a:extLst>
                </p14:cNvPr>
                <p14:cNvContentPartPr/>
                <p14:nvPr/>
              </p14:nvContentPartPr>
              <p14:xfrm>
                <a:off x="5319914" y="2346868"/>
                <a:ext cx="91080" cy="331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AFDBEF-84A6-4026-A81A-0D86FBFC24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01914" y="2329228"/>
                  <a:ext cx="126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12DA3D-F238-485B-BFF1-DAEEB2119BB2}"/>
                    </a:ext>
                  </a:extLst>
                </p14:cNvPr>
                <p14:cNvContentPartPr/>
                <p14:nvPr/>
              </p14:nvContentPartPr>
              <p14:xfrm>
                <a:off x="5494154" y="2551708"/>
                <a:ext cx="415800" cy="139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12DA3D-F238-485B-BFF1-DAEEB2119B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6154" y="2534068"/>
                  <a:ext cx="451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7E627E-400C-4A61-B5E3-DA7C67DEE06C}"/>
                    </a:ext>
                  </a:extLst>
                </p14:cNvPr>
                <p14:cNvContentPartPr/>
                <p14:nvPr/>
              </p14:nvContentPartPr>
              <p14:xfrm>
                <a:off x="5864234" y="2336428"/>
                <a:ext cx="100080" cy="29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7E627E-400C-4A61-B5E3-DA7C67DEE0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6594" y="2318788"/>
                  <a:ext cx="135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BCBF1C-D3ED-49C4-870E-3E8F6E83354E}"/>
                    </a:ext>
                  </a:extLst>
                </p14:cNvPr>
                <p14:cNvContentPartPr/>
                <p14:nvPr/>
              </p14:nvContentPartPr>
              <p14:xfrm>
                <a:off x="6006794" y="2534428"/>
                <a:ext cx="136800" cy="142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BCBF1C-D3ED-49C4-870E-3E8F6E8335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88794" y="2516428"/>
                  <a:ext cx="1724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603996-38C0-46FF-9F69-1E05E434B2BC}"/>
              </a:ext>
            </a:extLst>
          </p:cNvPr>
          <p:cNvGrpSpPr/>
          <p:nvPr/>
        </p:nvGrpSpPr>
        <p:grpSpPr>
          <a:xfrm>
            <a:off x="6432674" y="2547028"/>
            <a:ext cx="558000" cy="154800"/>
            <a:chOff x="6432674" y="2547028"/>
            <a:chExt cx="55800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8D6245-44AC-4194-8E52-50768B5F4BB1}"/>
                    </a:ext>
                  </a:extLst>
                </p14:cNvPr>
                <p14:cNvContentPartPr/>
                <p14:nvPr/>
              </p14:nvContentPartPr>
              <p14:xfrm>
                <a:off x="6432674" y="2607148"/>
                <a:ext cx="378360" cy="1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8D6245-44AC-4194-8E52-50768B5F4B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15034" y="2589148"/>
                  <a:ext cx="414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748E77-FDBC-4F81-956D-7E061EE7DB94}"/>
                    </a:ext>
                  </a:extLst>
                </p14:cNvPr>
                <p14:cNvContentPartPr/>
                <p14:nvPr/>
              </p14:nvContentPartPr>
              <p14:xfrm>
                <a:off x="6843794" y="2547028"/>
                <a:ext cx="146880" cy="15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748E77-FDBC-4F81-956D-7E061EE7DB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5794" y="2529388"/>
                  <a:ext cx="18252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D303F9-111D-4B14-9EBF-F462C32939A5}"/>
              </a:ext>
            </a:extLst>
          </p:cNvPr>
          <p:cNvGrpSpPr/>
          <p:nvPr/>
        </p:nvGrpSpPr>
        <p:grpSpPr>
          <a:xfrm>
            <a:off x="7342034" y="2219068"/>
            <a:ext cx="2992320" cy="826200"/>
            <a:chOff x="7342034" y="2219068"/>
            <a:chExt cx="2992320" cy="8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BCEBFF-F2EF-4482-97CC-4DAC3AE6C648}"/>
                    </a:ext>
                  </a:extLst>
                </p14:cNvPr>
                <p14:cNvContentPartPr/>
                <p14:nvPr/>
              </p14:nvContentPartPr>
              <p14:xfrm>
                <a:off x="7342034" y="2406988"/>
                <a:ext cx="28800" cy="25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BCEBFF-F2EF-4482-97CC-4DAC3AE6C6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4034" y="2389348"/>
                  <a:ext cx="64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4CF986-EDEB-44BB-8D32-21C6669ACB24}"/>
                    </a:ext>
                  </a:extLst>
                </p14:cNvPr>
                <p14:cNvContentPartPr/>
                <p14:nvPr/>
              </p14:nvContentPartPr>
              <p14:xfrm>
                <a:off x="7472354" y="2437948"/>
                <a:ext cx="167040" cy="204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4CF986-EDEB-44BB-8D32-21C6669ACB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54354" y="2420308"/>
                  <a:ext cx="202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FDC6A5-059A-42D8-B934-1E7D3AF31C83}"/>
                    </a:ext>
                  </a:extLst>
                </p14:cNvPr>
                <p14:cNvContentPartPr/>
                <p14:nvPr/>
              </p14:nvContentPartPr>
              <p14:xfrm>
                <a:off x="7706714" y="2427508"/>
                <a:ext cx="198360" cy="20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FDC6A5-059A-42D8-B934-1E7D3AF31C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88714" y="2409508"/>
                  <a:ext cx="234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7922CA-9C15-4DC4-9CD2-7283679CFAC8}"/>
                    </a:ext>
                  </a:extLst>
                </p14:cNvPr>
                <p14:cNvContentPartPr/>
                <p14:nvPr/>
              </p14:nvContentPartPr>
              <p14:xfrm>
                <a:off x="7991474" y="2468188"/>
                <a:ext cx="271440" cy="577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7922CA-9C15-4DC4-9CD2-7283679CFA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73474" y="2450548"/>
                  <a:ext cx="30708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30B2B5-C415-4C7C-9206-0BA8683734C7}"/>
                    </a:ext>
                  </a:extLst>
                </p14:cNvPr>
                <p14:cNvContentPartPr/>
                <p14:nvPr/>
              </p14:nvContentPartPr>
              <p14:xfrm>
                <a:off x="8486114" y="2505268"/>
                <a:ext cx="635400" cy="18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30B2B5-C415-4C7C-9206-0BA8683734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68114" y="2487628"/>
                  <a:ext cx="67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89F12E-779C-42A4-BD0B-58357C1BEB15}"/>
                    </a:ext>
                  </a:extLst>
                </p14:cNvPr>
                <p14:cNvContentPartPr/>
                <p14:nvPr/>
              </p14:nvContentPartPr>
              <p14:xfrm>
                <a:off x="9191354" y="2442988"/>
                <a:ext cx="625680" cy="430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89F12E-779C-42A4-BD0B-58357C1BEB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73714" y="2425348"/>
                  <a:ext cx="6613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4C94EA-6068-4279-A6C0-D3C2468CE586}"/>
                    </a:ext>
                  </a:extLst>
                </p14:cNvPr>
                <p14:cNvContentPartPr/>
                <p14:nvPr/>
              </p14:nvContentPartPr>
              <p14:xfrm>
                <a:off x="9858074" y="2445508"/>
                <a:ext cx="147240" cy="169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4C94EA-6068-4279-A6C0-D3C2468CE5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40434" y="2427508"/>
                  <a:ext cx="182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C47703-8A0E-4EDF-A0CB-FCEAE8DFC182}"/>
                    </a:ext>
                  </a:extLst>
                </p14:cNvPr>
                <p14:cNvContentPartPr/>
                <p14:nvPr/>
              </p14:nvContentPartPr>
              <p14:xfrm>
                <a:off x="10051754" y="2219068"/>
                <a:ext cx="34920" cy="39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C47703-8A0E-4EDF-A0CB-FCEAE8DFC1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33754" y="2201068"/>
                  <a:ext cx="705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EB4515-542C-42E3-8C5E-7589DF06301F}"/>
                    </a:ext>
                  </a:extLst>
                </p14:cNvPr>
                <p14:cNvContentPartPr/>
                <p14:nvPr/>
              </p14:nvContentPartPr>
              <p14:xfrm>
                <a:off x="10035554" y="2479708"/>
                <a:ext cx="298800" cy="133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EB4515-542C-42E3-8C5E-7589DF0630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17914" y="2461708"/>
                  <a:ext cx="3344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62B6D3C-90DD-489E-ABB4-6E2CA7CBCA41}"/>
              </a:ext>
            </a:extLst>
          </p:cNvPr>
          <p:cNvGrpSpPr/>
          <p:nvPr/>
        </p:nvGrpSpPr>
        <p:grpSpPr>
          <a:xfrm>
            <a:off x="243914" y="2998468"/>
            <a:ext cx="2346120" cy="1953000"/>
            <a:chOff x="243914" y="2998468"/>
            <a:chExt cx="2346120" cy="19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CD4E94-9FA2-4D30-8575-21FCCDBE6A1C}"/>
                    </a:ext>
                  </a:extLst>
                </p14:cNvPr>
                <p14:cNvContentPartPr/>
                <p14:nvPr/>
              </p14:nvContentPartPr>
              <p14:xfrm>
                <a:off x="256154" y="3101788"/>
                <a:ext cx="314280" cy="22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CD4E94-9FA2-4D30-8575-21FCCDBE6A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514" y="3083788"/>
                  <a:ext cx="349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EA54D7-A87B-4879-9B0B-E990EF5A4B32}"/>
                    </a:ext>
                  </a:extLst>
                </p14:cNvPr>
                <p14:cNvContentPartPr/>
                <p14:nvPr/>
              </p14:nvContentPartPr>
              <p14:xfrm>
                <a:off x="662234" y="3261628"/>
                <a:ext cx="13320" cy="159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EA54D7-A87B-4879-9B0B-E990EF5A4B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4594" y="3243988"/>
                  <a:ext cx="48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33C19C-2BCA-42BF-A0A0-33EB41D6557E}"/>
                    </a:ext>
                  </a:extLst>
                </p14:cNvPr>
                <p14:cNvContentPartPr/>
                <p14:nvPr/>
              </p14:nvContentPartPr>
              <p14:xfrm>
                <a:off x="654674" y="3305548"/>
                <a:ext cx="121320" cy="129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33C19C-2BCA-42BF-A0A0-33EB41D655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7034" y="3287908"/>
                  <a:ext cx="156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095E63-B3AA-47F5-849A-4FA6425ACA9F}"/>
                    </a:ext>
                  </a:extLst>
                </p14:cNvPr>
                <p14:cNvContentPartPr/>
                <p14:nvPr/>
              </p14:nvContentPartPr>
              <p14:xfrm>
                <a:off x="745394" y="3268828"/>
                <a:ext cx="32400" cy="165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095E63-B3AA-47F5-849A-4FA6425ACA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7754" y="3251188"/>
                  <a:ext cx="68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26A4F5-20ED-4C5E-9014-572822ACB607}"/>
                    </a:ext>
                  </a:extLst>
                </p14:cNvPr>
                <p14:cNvContentPartPr/>
                <p14:nvPr/>
              </p14:nvContentPartPr>
              <p14:xfrm>
                <a:off x="808754" y="3353788"/>
                <a:ext cx="161280" cy="14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26A4F5-20ED-4C5E-9014-572822ACB6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754" y="3335788"/>
                  <a:ext cx="196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A1BB6D-C55A-4F5A-BC68-0EDF7CEC9D27}"/>
                    </a:ext>
                  </a:extLst>
                </p14:cNvPr>
                <p14:cNvContentPartPr/>
                <p14:nvPr/>
              </p14:nvContentPartPr>
              <p14:xfrm>
                <a:off x="1086314" y="3191428"/>
                <a:ext cx="17028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A1BB6D-C55A-4F5A-BC68-0EDF7CEC9D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8314" y="3173428"/>
                  <a:ext cx="205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AEDBF6-DF76-4D3E-ACA6-4C102342FD0C}"/>
                    </a:ext>
                  </a:extLst>
                </p14:cNvPr>
                <p14:cNvContentPartPr/>
                <p14:nvPr/>
              </p14:nvContentPartPr>
              <p14:xfrm>
                <a:off x="1103234" y="3268828"/>
                <a:ext cx="165960" cy="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AEDBF6-DF76-4D3E-ACA6-4C102342FD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5234" y="3251188"/>
                  <a:ext cx="201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470DC0-FC0B-4490-954D-E417795D3249}"/>
                    </a:ext>
                  </a:extLst>
                </p14:cNvPr>
                <p14:cNvContentPartPr/>
                <p14:nvPr/>
              </p14:nvContentPartPr>
              <p14:xfrm>
                <a:off x="1444154" y="3015748"/>
                <a:ext cx="199080" cy="27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470DC0-FC0B-4490-954D-E417795D32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26154" y="2997748"/>
                  <a:ext cx="234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6632E2-1667-447A-9B0A-E846FA7D5B2B}"/>
                    </a:ext>
                  </a:extLst>
                </p14:cNvPr>
                <p14:cNvContentPartPr/>
                <p14:nvPr/>
              </p14:nvContentPartPr>
              <p14:xfrm>
                <a:off x="1731074" y="3042028"/>
                <a:ext cx="183600" cy="249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6632E2-1667-447A-9B0A-E846FA7D5B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13434" y="3024388"/>
                  <a:ext cx="219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C6CCED-3422-482D-9615-7D47A4DCBF66}"/>
                    </a:ext>
                  </a:extLst>
                </p14:cNvPr>
                <p14:cNvContentPartPr/>
                <p14:nvPr/>
              </p14:nvContentPartPr>
              <p14:xfrm>
                <a:off x="1980194" y="3277828"/>
                <a:ext cx="11160" cy="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C6CCED-3422-482D-9615-7D47A4DCBF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2554" y="3259828"/>
                  <a:ext cx="46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FCA2BD-428D-4A1F-AFFB-BF662D353D53}"/>
                    </a:ext>
                  </a:extLst>
                </p14:cNvPr>
                <p14:cNvContentPartPr/>
                <p14:nvPr/>
              </p14:nvContentPartPr>
              <p14:xfrm>
                <a:off x="2105834" y="3008908"/>
                <a:ext cx="180000" cy="162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FCA2BD-428D-4A1F-AFFB-BF662D353D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87834" y="2990908"/>
                  <a:ext cx="215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50971C-99A7-44B3-9CF3-A9587E65ABD1}"/>
                    </a:ext>
                  </a:extLst>
                </p14:cNvPr>
                <p14:cNvContentPartPr/>
                <p14:nvPr/>
              </p14:nvContentPartPr>
              <p14:xfrm>
                <a:off x="2225714" y="2998468"/>
                <a:ext cx="49320" cy="241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50971C-99A7-44B3-9CF3-A9587E65AB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07714" y="2980468"/>
                  <a:ext cx="84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421F43-6A30-48BC-A32D-9B461C70E580}"/>
                    </a:ext>
                  </a:extLst>
                </p14:cNvPr>
                <p14:cNvContentPartPr/>
                <p14:nvPr/>
              </p14:nvContentPartPr>
              <p14:xfrm>
                <a:off x="2359274" y="3110428"/>
                <a:ext cx="230760" cy="584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421F43-6A30-48BC-A32D-9B461C70E5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41274" y="3092428"/>
                  <a:ext cx="2664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09FE1F-3540-4E77-97B0-F33A6DB012D3}"/>
                    </a:ext>
                  </a:extLst>
                </p14:cNvPr>
                <p14:cNvContentPartPr/>
                <p14:nvPr/>
              </p14:nvContentPartPr>
              <p14:xfrm>
                <a:off x="243914" y="3826468"/>
                <a:ext cx="302760" cy="15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09FE1F-3540-4E77-97B0-F33A6DB012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5914" y="3808828"/>
                  <a:ext cx="338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C1E894-44E0-4B99-B7D1-794F8E8575ED}"/>
                    </a:ext>
                  </a:extLst>
                </p14:cNvPr>
                <p14:cNvContentPartPr/>
                <p14:nvPr/>
              </p14:nvContentPartPr>
              <p14:xfrm>
                <a:off x="638474" y="3916828"/>
                <a:ext cx="169920" cy="154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C1E894-44E0-4B99-B7D1-794F8E8575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0474" y="3898828"/>
                  <a:ext cx="20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5F9E15-F205-467A-B022-4C827F19AD77}"/>
                    </a:ext>
                  </a:extLst>
                </p14:cNvPr>
                <p14:cNvContentPartPr/>
                <p14:nvPr/>
              </p14:nvContentPartPr>
              <p14:xfrm>
                <a:off x="992714" y="3920428"/>
                <a:ext cx="187200" cy="5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5F9E15-F205-467A-B022-4C827F19AD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5074" y="3902428"/>
                  <a:ext cx="222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BFFB28-74C2-4C88-800F-89249CF4E166}"/>
                    </a:ext>
                  </a:extLst>
                </p14:cNvPr>
                <p14:cNvContentPartPr/>
                <p14:nvPr/>
              </p14:nvContentPartPr>
              <p14:xfrm>
                <a:off x="1030154" y="4010068"/>
                <a:ext cx="150840" cy="1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BFFB28-74C2-4C88-800F-89249CF4E1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2514" y="3992068"/>
                  <a:ext cx="186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642317-CB3C-4BA9-96E6-284FC437BC4D}"/>
                    </a:ext>
                  </a:extLst>
                </p14:cNvPr>
                <p14:cNvContentPartPr/>
                <p14:nvPr/>
              </p14:nvContentPartPr>
              <p14:xfrm>
                <a:off x="1439474" y="3737908"/>
                <a:ext cx="165600" cy="250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642317-CB3C-4BA9-96E6-284FC437BC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21474" y="3719908"/>
                  <a:ext cx="201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0AF3AB-800F-41A3-9E40-3CBD5AF46C4A}"/>
                    </a:ext>
                  </a:extLst>
                </p14:cNvPr>
                <p14:cNvContentPartPr/>
                <p14:nvPr/>
              </p14:nvContentPartPr>
              <p14:xfrm>
                <a:off x="1691114" y="3753748"/>
                <a:ext cx="168480" cy="20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0AF3AB-800F-41A3-9E40-3CBD5AF46C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73474" y="3735748"/>
                  <a:ext cx="204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E8CD333-CF44-42B3-969C-838B5FB5247E}"/>
                    </a:ext>
                  </a:extLst>
                </p14:cNvPr>
                <p14:cNvContentPartPr/>
                <p14:nvPr/>
              </p14:nvContentPartPr>
              <p14:xfrm>
                <a:off x="1981274" y="3921148"/>
                <a:ext cx="9360" cy="10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E8CD333-CF44-42B3-969C-838B5FB524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63274" y="3903148"/>
                  <a:ext cx="45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2666FD-F462-4D98-8613-008D11B02F1F}"/>
                    </a:ext>
                  </a:extLst>
                </p14:cNvPr>
                <p14:cNvContentPartPr/>
                <p14:nvPr/>
              </p14:nvContentPartPr>
              <p14:xfrm>
                <a:off x="2097194" y="3696148"/>
                <a:ext cx="154080" cy="22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2666FD-F462-4D98-8613-008D11B02F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79554" y="3678508"/>
                  <a:ext cx="189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B753E0-00C2-4730-A87C-D8044AB5BEBB}"/>
                    </a:ext>
                  </a:extLst>
                </p14:cNvPr>
                <p14:cNvContentPartPr/>
                <p14:nvPr/>
              </p14:nvContentPartPr>
              <p14:xfrm>
                <a:off x="2402474" y="3763108"/>
                <a:ext cx="136440" cy="46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B753E0-00C2-4730-A87C-D8044AB5BE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84474" y="3745468"/>
                  <a:ext cx="1720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82ED4D-CAA9-4F74-90DD-A0143B90723A}"/>
                    </a:ext>
                  </a:extLst>
                </p14:cNvPr>
                <p14:cNvContentPartPr/>
                <p14:nvPr/>
              </p14:nvContentPartPr>
              <p14:xfrm>
                <a:off x="260834" y="4359628"/>
                <a:ext cx="342000" cy="19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82ED4D-CAA9-4F74-90DD-A0143B9072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2834" y="4341988"/>
                  <a:ext cx="377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1F9125-9705-4238-9DA2-BF4F4EDB411E}"/>
                    </a:ext>
                  </a:extLst>
                </p14:cNvPr>
                <p14:cNvContentPartPr/>
                <p14:nvPr/>
              </p14:nvContentPartPr>
              <p14:xfrm>
                <a:off x="699674" y="4497868"/>
                <a:ext cx="160200" cy="155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41F9125-9705-4238-9DA2-BF4F4EDB41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1674" y="4479868"/>
                  <a:ext cx="195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8D147B-1DFF-44C7-BF79-078C863714F8}"/>
                    </a:ext>
                  </a:extLst>
                </p14:cNvPr>
                <p14:cNvContentPartPr/>
                <p14:nvPr/>
              </p14:nvContentPartPr>
              <p14:xfrm>
                <a:off x="1060394" y="4461148"/>
                <a:ext cx="138240" cy="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8D147B-1DFF-44C7-BF79-078C863714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2754" y="4443508"/>
                  <a:ext cx="173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9DC197-2018-45C4-86C4-8D207919AB93}"/>
                    </a:ext>
                  </a:extLst>
                </p14:cNvPr>
                <p14:cNvContentPartPr/>
                <p14:nvPr/>
              </p14:nvContentPartPr>
              <p14:xfrm>
                <a:off x="1088114" y="4529908"/>
                <a:ext cx="142560" cy="10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9DC197-2018-45C4-86C4-8D207919AB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0114" y="4512268"/>
                  <a:ext cx="178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F3DE7C-F7D6-4F0E-93A4-0BD33F71F98A}"/>
                    </a:ext>
                  </a:extLst>
                </p14:cNvPr>
                <p14:cNvContentPartPr/>
                <p14:nvPr/>
              </p14:nvContentPartPr>
              <p14:xfrm>
                <a:off x="1396634" y="4334068"/>
                <a:ext cx="164880" cy="145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F3DE7C-F7D6-4F0E-93A4-0BD33F71F9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78994" y="4316068"/>
                  <a:ext cx="200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8E578D1-9380-43DF-9F41-DED199BFE424}"/>
                    </a:ext>
                  </a:extLst>
                </p14:cNvPr>
                <p14:cNvContentPartPr/>
                <p14:nvPr/>
              </p14:nvContentPartPr>
              <p14:xfrm>
                <a:off x="1502474" y="4355668"/>
                <a:ext cx="26280" cy="223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8E578D1-9380-43DF-9F41-DED199BFE4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84834" y="4337668"/>
                  <a:ext cx="61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BA02C8-A695-4B69-8A04-971257F08FCB}"/>
                    </a:ext>
                  </a:extLst>
                </p14:cNvPr>
                <p14:cNvContentPartPr/>
                <p14:nvPr/>
              </p14:nvContentPartPr>
              <p14:xfrm>
                <a:off x="1637114" y="4379428"/>
                <a:ext cx="197280" cy="182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BA02C8-A695-4B69-8A04-971257F08F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19474" y="4361788"/>
                  <a:ext cx="232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75EB8A0-E54E-4AC2-8004-4EEB631466CB}"/>
                    </a:ext>
                  </a:extLst>
                </p14:cNvPr>
                <p14:cNvContentPartPr/>
                <p14:nvPr/>
              </p14:nvContentPartPr>
              <p14:xfrm>
                <a:off x="1915394" y="4522708"/>
                <a:ext cx="17280" cy="6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75EB8A0-E54E-4AC2-8004-4EEB631466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97394" y="4505068"/>
                  <a:ext cx="52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0F039-D267-41A2-A3A6-5B43084ADD2E}"/>
                    </a:ext>
                  </a:extLst>
                </p14:cNvPr>
                <p14:cNvContentPartPr/>
                <p14:nvPr/>
              </p14:nvContentPartPr>
              <p14:xfrm>
                <a:off x="2048594" y="4316428"/>
                <a:ext cx="28080" cy="189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0F039-D267-41A2-A3A6-5B43084ADD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30954" y="4298428"/>
                  <a:ext cx="63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5E7214-6B59-4380-B714-DD1ABBD68E63}"/>
                    </a:ext>
                  </a:extLst>
                </p14:cNvPr>
                <p14:cNvContentPartPr/>
                <p14:nvPr/>
              </p14:nvContentPartPr>
              <p14:xfrm>
                <a:off x="2185754" y="4396348"/>
                <a:ext cx="237960" cy="555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5E7214-6B59-4380-B714-DD1ABBD68E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67754" y="4378348"/>
                  <a:ext cx="273600" cy="59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717342D-D4A7-4F9A-87F0-1728B1E79203}"/>
                  </a:ext>
                </a:extLst>
              </p14:cNvPr>
              <p14:cNvContentPartPr/>
              <p14:nvPr/>
            </p14:nvContentPartPr>
            <p14:xfrm>
              <a:off x="2596514" y="2881108"/>
              <a:ext cx="384480" cy="2031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717342D-D4A7-4F9A-87F0-1728B1E792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78514" y="2863468"/>
                <a:ext cx="420120" cy="20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D56814BF-2C96-45B5-8D29-E69D1DE085FE}"/>
              </a:ext>
            </a:extLst>
          </p:cNvPr>
          <p:cNvGrpSpPr/>
          <p:nvPr/>
        </p:nvGrpSpPr>
        <p:grpSpPr>
          <a:xfrm>
            <a:off x="10306274" y="1049788"/>
            <a:ext cx="1392480" cy="1564560"/>
            <a:chOff x="10306274" y="1049788"/>
            <a:chExt cx="1392480" cy="156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82FF48-BF2B-4F58-B556-FE8523D2A03A}"/>
                    </a:ext>
                  </a:extLst>
                </p14:cNvPr>
                <p14:cNvContentPartPr/>
                <p14:nvPr/>
              </p14:nvContentPartPr>
              <p14:xfrm>
                <a:off x="10306274" y="1049788"/>
                <a:ext cx="156960" cy="149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82FF48-BF2B-4F58-B556-FE8523D2A0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88274" y="1032148"/>
                  <a:ext cx="192600" cy="15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9C325BD-E277-4932-8FCE-AB930B400968}"/>
                    </a:ext>
                  </a:extLst>
                </p14:cNvPr>
                <p14:cNvContentPartPr/>
                <p14:nvPr/>
              </p14:nvContentPartPr>
              <p14:xfrm>
                <a:off x="10602554" y="1368388"/>
                <a:ext cx="186120" cy="334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9C325BD-E277-4932-8FCE-AB930B4009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84554" y="1350388"/>
                  <a:ext cx="2217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A03FDC-45A9-436A-9A0B-8CC37DCEB99B}"/>
                    </a:ext>
                  </a:extLst>
                </p14:cNvPr>
                <p14:cNvContentPartPr/>
                <p14:nvPr/>
              </p14:nvContentPartPr>
              <p14:xfrm>
                <a:off x="10928714" y="1459468"/>
                <a:ext cx="129240" cy="1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A03FDC-45A9-436A-9A0B-8CC37DCEB9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11074" y="1441828"/>
                  <a:ext cx="164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08A843-05BB-4417-8EE6-282BC7B16BED}"/>
                    </a:ext>
                  </a:extLst>
                </p14:cNvPr>
                <p14:cNvContentPartPr/>
                <p14:nvPr/>
              </p14:nvContentPartPr>
              <p14:xfrm>
                <a:off x="10902074" y="1572508"/>
                <a:ext cx="164160" cy="2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08A843-05BB-4417-8EE6-282BC7B16B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84434" y="1554508"/>
                  <a:ext cx="199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7B25D1-3498-4C2D-A753-06D32C51CE69}"/>
                    </a:ext>
                  </a:extLst>
                </p14:cNvPr>
                <p14:cNvContentPartPr/>
                <p14:nvPr/>
              </p14:nvContentPartPr>
              <p14:xfrm>
                <a:off x="11237594" y="1391428"/>
                <a:ext cx="291240" cy="313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7B25D1-3498-4C2D-A753-06D32C51CE6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9594" y="1373788"/>
                  <a:ext cx="3268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BDF2994-0033-442E-9B6A-7AAF6B9F3104}"/>
                    </a:ext>
                  </a:extLst>
                </p14:cNvPr>
                <p14:cNvContentPartPr/>
                <p14:nvPr/>
              </p14:nvContentPartPr>
              <p14:xfrm>
                <a:off x="11070194" y="1774828"/>
                <a:ext cx="628560" cy="82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BDF2994-0033-442E-9B6A-7AAF6B9F31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52554" y="1757188"/>
                  <a:ext cx="664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AFBE2A-E929-4DA2-AFD1-A15D24C2C5F0}"/>
                    </a:ext>
                  </a:extLst>
                </p14:cNvPr>
                <p14:cNvContentPartPr/>
                <p14:nvPr/>
              </p14:nvContentPartPr>
              <p14:xfrm>
                <a:off x="11038154" y="1988668"/>
                <a:ext cx="622080" cy="625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AFBE2A-E929-4DA2-AFD1-A15D24C2C5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20514" y="1971028"/>
                  <a:ext cx="657720" cy="66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CE1F8B9-3014-4EF8-8EFC-839DBEAF242D}"/>
              </a:ext>
            </a:extLst>
          </p:cNvPr>
          <p:cNvGrpSpPr/>
          <p:nvPr/>
        </p:nvGrpSpPr>
        <p:grpSpPr>
          <a:xfrm>
            <a:off x="3599474" y="3020428"/>
            <a:ext cx="794880" cy="439200"/>
            <a:chOff x="3599474" y="3020428"/>
            <a:chExt cx="79488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C295CD-29DE-40D8-A86B-79469F5509A1}"/>
                    </a:ext>
                  </a:extLst>
                </p14:cNvPr>
                <p14:cNvContentPartPr/>
                <p14:nvPr/>
              </p14:nvContentPartPr>
              <p14:xfrm>
                <a:off x="3599474" y="3020428"/>
                <a:ext cx="265320" cy="275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C295CD-29DE-40D8-A86B-79469F5509A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81474" y="3002428"/>
                  <a:ext cx="300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C043E27-6D39-4483-A87F-4B0C30F62E55}"/>
                    </a:ext>
                  </a:extLst>
                </p14:cNvPr>
                <p14:cNvContentPartPr/>
                <p14:nvPr/>
              </p14:nvContentPartPr>
              <p14:xfrm>
                <a:off x="3997634" y="3189628"/>
                <a:ext cx="3240" cy="199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C043E27-6D39-4483-A87F-4B0C30F62E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79634" y="3171988"/>
                  <a:ext cx="38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2F83AD-A959-45A3-B827-558E4483652D}"/>
                    </a:ext>
                  </a:extLst>
                </p14:cNvPr>
                <p14:cNvContentPartPr/>
                <p14:nvPr/>
              </p14:nvContentPartPr>
              <p14:xfrm>
                <a:off x="3991514" y="3236788"/>
                <a:ext cx="165960" cy="158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2F83AD-A959-45A3-B827-558E448365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73874" y="3219148"/>
                  <a:ext cx="201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B2247B-4F5A-4BE1-8BEA-71C56F9F0F36}"/>
                    </a:ext>
                  </a:extLst>
                </p14:cNvPr>
                <p14:cNvContentPartPr/>
                <p14:nvPr/>
              </p14:nvContentPartPr>
              <p14:xfrm>
                <a:off x="4132994" y="3172708"/>
                <a:ext cx="15480" cy="18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B2247B-4F5A-4BE1-8BEA-71C56F9F0F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15354" y="3155068"/>
                  <a:ext cx="51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6EE98F-6CC5-4CAE-8F3C-918F67FEC5B0}"/>
                    </a:ext>
                  </a:extLst>
                </p14:cNvPr>
                <p14:cNvContentPartPr/>
                <p14:nvPr/>
              </p14:nvContentPartPr>
              <p14:xfrm>
                <a:off x="4205354" y="3291148"/>
                <a:ext cx="189000" cy="168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6EE98F-6CC5-4CAE-8F3C-918F67FEC5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87354" y="3273148"/>
                  <a:ext cx="2246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1874EE-D4AE-4046-A219-9A748960C4F3}"/>
              </a:ext>
            </a:extLst>
          </p:cNvPr>
          <p:cNvGrpSpPr/>
          <p:nvPr/>
        </p:nvGrpSpPr>
        <p:grpSpPr>
          <a:xfrm>
            <a:off x="3629714" y="4100068"/>
            <a:ext cx="578520" cy="385560"/>
            <a:chOff x="3629714" y="4100068"/>
            <a:chExt cx="57852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790F6D-EE49-462C-BE2C-1106CDD0EA16}"/>
                    </a:ext>
                  </a:extLst>
                </p14:cNvPr>
                <p14:cNvContentPartPr/>
                <p14:nvPr/>
              </p14:nvContentPartPr>
              <p14:xfrm>
                <a:off x="3629714" y="4100068"/>
                <a:ext cx="257400" cy="24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790F6D-EE49-462C-BE2C-1106CDD0EA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11714" y="4082068"/>
                  <a:ext cx="293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8BF901-0631-47FE-98DF-C9A1F06BCC0A}"/>
                    </a:ext>
                  </a:extLst>
                </p14:cNvPr>
                <p14:cNvContentPartPr/>
                <p14:nvPr/>
              </p14:nvContentPartPr>
              <p14:xfrm>
                <a:off x="3986474" y="4274668"/>
                <a:ext cx="221760" cy="210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8BF901-0631-47FE-98DF-C9A1F06BCC0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68474" y="4257028"/>
                  <a:ext cx="25740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1DE4D14-0456-4C00-B53C-03889E2DCA49}"/>
              </a:ext>
            </a:extLst>
          </p:cNvPr>
          <p:cNvGrpSpPr/>
          <p:nvPr/>
        </p:nvGrpSpPr>
        <p:grpSpPr>
          <a:xfrm>
            <a:off x="3678674" y="5144068"/>
            <a:ext cx="507600" cy="388440"/>
            <a:chOff x="3678674" y="5144068"/>
            <a:chExt cx="50760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4292953-5EA8-422C-BC36-C063ED347AB8}"/>
                    </a:ext>
                  </a:extLst>
                </p14:cNvPr>
                <p14:cNvContentPartPr/>
                <p14:nvPr/>
              </p14:nvContentPartPr>
              <p14:xfrm>
                <a:off x="3678674" y="5144068"/>
                <a:ext cx="261000" cy="30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4292953-5EA8-422C-BC36-C063ED347A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60674" y="5126068"/>
                  <a:ext cx="296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CDEF39-2A13-43F0-B895-5B3A9E9E2950}"/>
                    </a:ext>
                  </a:extLst>
                </p14:cNvPr>
                <p14:cNvContentPartPr/>
                <p14:nvPr/>
              </p14:nvContentPartPr>
              <p14:xfrm>
                <a:off x="4035794" y="5380588"/>
                <a:ext cx="150480" cy="151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CDEF39-2A13-43F0-B895-5B3A9E9E295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17794" y="5362948"/>
                  <a:ext cx="18612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5506F1F-9DCD-43A3-BA14-011851B526E9}"/>
              </a:ext>
            </a:extLst>
          </p:cNvPr>
          <p:cNvGrpSpPr/>
          <p:nvPr/>
        </p:nvGrpSpPr>
        <p:grpSpPr>
          <a:xfrm>
            <a:off x="4564634" y="3088468"/>
            <a:ext cx="138240" cy="98280"/>
            <a:chOff x="4564634" y="3088468"/>
            <a:chExt cx="138240" cy="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2A73F9F-5FF2-4307-BCBC-A60A97265F16}"/>
                    </a:ext>
                  </a:extLst>
                </p14:cNvPr>
                <p14:cNvContentPartPr/>
                <p14:nvPr/>
              </p14:nvContentPartPr>
              <p14:xfrm>
                <a:off x="4564634" y="3088468"/>
                <a:ext cx="95400" cy="1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2A73F9F-5FF2-4307-BCBC-A60A97265F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46634" y="3070468"/>
                  <a:ext cx="131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AA2622-F575-4EBF-91CD-751D998BC019}"/>
                    </a:ext>
                  </a:extLst>
                </p14:cNvPr>
                <p14:cNvContentPartPr/>
                <p14:nvPr/>
              </p14:nvContentPartPr>
              <p14:xfrm>
                <a:off x="4584074" y="3175948"/>
                <a:ext cx="118800" cy="1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AA2622-F575-4EBF-91CD-751D998BC0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66434" y="3158308"/>
                  <a:ext cx="1544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BF892C-702F-440E-A012-AAE073B7398D}"/>
              </a:ext>
            </a:extLst>
          </p:cNvPr>
          <p:cNvGrpSpPr/>
          <p:nvPr/>
        </p:nvGrpSpPr>
        <p:grpSpPr>
          <a:xfrm>
            <a:off x="4476434" y="4173868"/>
            <a:ext cx="167040" cy="97200"/>
            <a:chOff x="4476434" y="4173868"/>
            <a:chExt cx="16704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755AA8-2409-499D-A5FF-2201640402CC}"/>
                    </a:ext>
                  </a:extLst>
                </p14:cNvPr>
                <p14:cNvContentPartPr/>
                <p14:nvPr/>
              </p14:nvContentPartPr>
              <p14:xfrm>
                <a:off x="4476434" y="4173868"/>
                <a:ext cx="129960" cy="18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755AA8-2409-499D-A5FF-2201640402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58794" y="4156228"/>
                  <a:ext cx="165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648E89C-9FA8-4CA8-AA26-29332343920A}"/>
                    </a:ext>
                  </a:extLst>
                </p14:cNvPr>
                <p14:cNvContentPartPr/>
                <p14:nvPr/>
              </p14:nvContentPartPr>
              <p14:xfrm>
                <a:off x="4507754" y="4245868"/>
                <a:ext cx="135720" cy="25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648E89C-9FA8-4CA8-AA26-2933234392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89754" y="4228228"/>
                  <a:ext cx="17136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81C74D7-82D1-4E71-85F4-DA0914F217C5}"/>
              </a:ext>
            </a:extLst>
          </p:cNvPr>
          <p:cNvGrpSpPr/>
          <p:nvPr/>
        </p:nvGrpSpPr>
        <p:grpSpPr>
          <a:xfrm>
            <a:off x="4489754" y="5218948"/>
            <a:ext cx="141840" cy="114120"/>
            <a:chOff x="4489754" y="5218948"/>
            <a:chExt cx="141840" cy="1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6BC603A-7932-47EA-834D-D316D2DDC88E}"/>
                    </a:ext>
                  </a:extLst>
                </p14:cNvPr>
                <p14:cNvContentPartPr/>
                <p14:nvPr/>
              </p14:nvContentPartPr>
              <p14:xfrm>
                <a:off x="4512074" y="5218948"/>
                <a:ext cx="94680" cy="8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6BC603A-7932-47EA-834D-D316D2DDC8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94434" y="5201308"/>
                  <a:ext cx="13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912AAA-B08A-4A12-878C-018C319C9529}"/>
                    </a:ext>
                  </a:extLst>
                </p14:cNvPr>
                <p14:cNvContentPartPr/>
                <p14:nvPr/>
              </p14:nvContentPartPr>
              <p14:xfrm>
                <a:off x="4489754" y="5326948"/>
                <a:ext cx="141840" cy="6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912AAA-B08A-4A12-878C-018C319C95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72114" y="5309308"/>
                  <a:ext cx="1774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A7065FA-7F91-4C9F-9B07-582CC78B26A0}"/>
              </a:ext>
            </a:extLst>
          </p:cNvPr>
          <p:cNvGrpSpPr/>
          <p:nvPr/>
        </p:nvGrpSpPr>
        <p:grpSpPr>
          <a:xfrm>
            <a:off x="5005994" y="2877508"/>
            <a:ext cx="1936440" cy="980640"/>
            <a:chOff x="5005994" y="2877508"/>
            <a:chExt cx="1936440" cy="9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8EB2E4-F380-475D-A3A2-0D675BDE53B1}"/>
                    </a:ext>
                  </a:extLst>
                </p14:cNvPr>
                <p14:cNvContentPartPr/>
                <p14:nvPr/>
              </p14:nvContentPartPr>
              <p14:xfrm>
                <a:off x="5098514" y="2877508"/>
                <a:ext cx="194400" cy="26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8EB2E4-F380-475D-A3A2-0D675BDE53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80514" y="2859868"/>
                  <a:ext cx="230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7911EC9-E267-4E6A-B007-A3F180C1A69F}"/>
                    </a:ext>
                  </a:extLst>
                </p14:cNvPr>
                <p14:cNvContentPartPr/>
                <p14:nvPr/>
              </p14:nvContentPartPr>
              <p14:xfrm>
                <a:off x="5328914" y="2931868"/>
                <a:ext cx="172800" cy="242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7911EC9-E267-4E6A-B007-A3F180C1A69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10914" y="2913868"/>
                  <a:ext cx="208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FA8CB8-9616-4EB7-B103-CBBEA840C426}"/>
                    </a:ext>
                  </a:extLst>
                </p14:cNvPr>
                <p14:cNvContentPartPr/>
                <p14:nvPr/>
              </p14:nvContentPartPr>
              <p14:xfrm>
                <a:off x="5564354" y="3135268"/>
                <a:ext cx="23400" cy="11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AFA8CB8-9616-4EB7-B103-CBBEA840C42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46714" y="3117268"/>
                  <a:ext cx="59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65C16E-C23C-4822-ADE7-2BB64D1DA604}"/>
                    </a:ext>
                  </a:extLst>
                </p14:cNvPr>
                <p14:cNvContentPartPr/>
                <p14:nvPr/>
              </p14:nvContentPartPr>
              <p14:xfrm>
                <a:off x="5630234" y="2944828"/>
                <a:ext cx="150120" cy="12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65C16E-C23C-4822-ADE7-2BB64D1DA60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12594" y="2926828"/>
                  <a:ext cx="185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B943D8-1CDC-4299-82B9-33C6C65E7E11}"/>
                    </a:ext>
                  </a:extLst>
                </p14:cNvPr>
                <p14:cNvContentPartPr/>
                <p14:nvPr/>
              </p14:nvContentPartPr>
              <p14:xfrm>
                <a:off x="5743634" y="2927188"/>
                <a:ext cx="50760" cy="228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B943D8-1CDC-4299-82B9-33C6C65E7E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25634" y="2909188"/>
                  <a:ext cx="86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A7A39A-EB1F-4031-9A89-AE9F137D2B6F}"/>
                    </a:ext>
                  </a:extLst>
                </p14:cNvPr>
                <p14:cNvContentPartPr/>
                <p14:nvPr/>
              </p14:nvContentPartPr>
              <p14:xfrm>
                <a:off x="5891594" y="2983348"/>
                <a:ext cx="106200" cy="40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A7A39A-EB1F-4031-9A89-AE9F137D2B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73594" y="2965348"/>
                  <a:ext cx="1418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37F3D6-02D0-4717-A06F-E1633D0C18DA}"/>
                    </a:ext>
                  </a:extLst>
                </p14:cNvPr>
                <p14:cNvContentPartPr/>
                <p14:nvPr/>
              </p14:nvContentPartPr>
              <p14:xfrm>
                <a:off x="5005994" y="3287188"/>
                <a:ext cx="1186200" cy="5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37F3D6-02D0-4717-A06F-E1633D0C18D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87994" y="3269548"/>
                  <a:ext cx="1221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B9AC0A-3347-40A4-963A-6592C2D7F088}"/>
                    </a:ext>
                  </a:extLst>
                </p14:cNvPr>
                <p14:cNvContentPartPr/>
                <p14:nvPr/>
              </p14:nvContentPartPr>
              <p14:xfrm>
                <a:off x="5090594" y="3407788"/>
                <a:ext cx="182520" cy="207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B9AC0A-3347-40A4-963A-6592C2D7F0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72954" y="3390148"/>
                  <a:ext cx="218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825DE4-6BDD-4481-98AC-B91051768269}"/>
                    </a:ext>
                  </a:extLst>
                </p14:cNvPr>
                <p14:cNvContentPartPr/>
                <p14:nvPr/>
              </p14:nvContentPartPr>
              <p14:xfrm>
                <a:off x="5322434" y="3407788"/>
                <a:ext cx="163800" cy="208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825DE4-6BDD-4481-98AC-B9105176826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04794" y="3390148"/>
                  <a:ext cx="199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E51505-EB7B-4522-BE76-F46DFA0F581A}"/>
                    </a:ext>
                  </a:extLst>
                </p14:cNvPr>
                <p14:cNvContentPartPr/>
                <p14:nvPr/>
              </p14:nvContentPartPr>
              <p14:xfrm>
                <a:off x="5608274" y="3613708"/>
                <a:ext cx="3960" cy="8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E51505-EB7B-4522-BE76-F46DFA0F58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90274" y="3596068"/>
                  <a:ext cx="39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7509FAC-66CD-4501-940E-AF82D738E821}"/>
                    </a:ext>
                  </a:extLst>
                </p14:cNvPr>
                <p14:cNvContentPartPr/>
                <p14:nvPr/>
              </p14:nvContentPartPr>
              <p14:xfrm>
                <a:off x="5648954" y="3472228"/>
                <a:ext cx="136440" cy="164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7509FAC-66CD-4501-940E-AF82D738E82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31314" y="3454228"/>
                  <a:ext cx="172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58BF9FE-66F8-4BDF-B8A8-FA6B30653515}"/>
                    </a:ext>
                  </a:extLst>
                </p14:cNvPr>
                <p14:cNvContentPartPr/>
                <p14:nvPr/>
              </p14:nvContentPartPr>
              <p14:xfrm>
                <a:off x="5849114" y="3455308"/>
                <a:ext cx="155160" cy="156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58BF9FE-66F8-4BDF-B8A8-FA6B306535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31474" y="3437668"/>
                  <a:ext cx="190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3262EBA-0A0A-4A2C-9304-1D6C62361F74}"/>
                    </a:ext>
                  </a:extLst>
                </p14:cNvPr>
                <p14:cNvContentPartPr/>
                <p14:nvPr/>
              </p14:nvContentPartPr>
              <p14:xfrm>
                <a:off x="6030914" y="3462508"/>
                <a:ext cx="115560" cy="395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3262EBA-0A0A-4A2C-9304-1D6C62361F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13274" y="3444508"/>
                  <a:ext cx="1512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32A7C20-A902-4D92-A716-3175471CA3BE}"/>
                    </a:ext>
                  </a:extLst>
                </p14:cNvPr>
                <p14:cNvContentPartPr/>
                <p14:nvPr/>
              </p14:nvContentPartPr>
              <p14:xfrm>
                <a:off x="6205874" y="3365668"/>
                <a:ext cx="24480" cy="32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32A7C20-A902-4D92-A716-3175471CA3B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88234" y="3348028"/>
                  <a:ext cx="60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95491E-23A9-44BF-9165-A9D5866EBC5B}"/>
                    </a:ext>
                  </a:extLst>
                </p14:cNvPr>
                <p14:cNvContentPartPr/>
                <p14:nvPr/>
              </p14:nvContentPartPr>
              <p14:xfrm>
                <a:off x="6281474" y="3328588"/>
                <a:ext cx="437040" cy="321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95491E-23A9-44BF-9165-A9D5866EBC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63834" y="3310588"/>
                  <a:ext cx="472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B0A7CCA-3110-430C-ABA1-48F30FCD3485}"/>
                    </a:ext>
                  </a:extLst>
                </p14:cNvPr>
                <p14:cNvContentPartPr/>
                <p14:nvPr/>
              </p14:nvContentPartPr>
              <p14:xfrm>
                <a:off x="6811754" y="3192148"/>
                <a:ext cx="109800" cy="8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B0A7CCA-3110-430C-ABA1-48F30FCD348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93754" y="3174148"/>
                  <a:ext cx="145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423954B-0381-4DBC-97BB-2B39BE46470A}"/>
                    </a:ext>
                  </a:extLst>
                </p14:cNvPr>
                <p14:cNvContentPartPr/>
                <p14:nvPr/>
              </p14:nvContentPartPr>
              <p14:xfrm>
                <a:off x="6812474" y="3287188"/>
                <a:ext cx="129960" cy="7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423954B-0381-4DBC-97BB-2B39BE46470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94834" y="3269548"/>
                  <a:ext cx="1656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76AD7CC-3133-4CC0-908D-488614F0A760}"/>
              </a:ext>
            </a:extLst>
          </p:cNvPr>
          <p:cNvGrpSpPr/>
          <p:nvPr/>
        </p:nvGrpSpPr>
        <p:grpSpPr>
          <a:xfrm>
            <a:off x="5053874" y="5067388"/>
            <a:ext cx="2053440" cy="932760"/>
            <a:chOff x="5053874" y="5067388"/>
            <a:chExt cx="2053440" cy="9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967F234-06FC-4C8D-B38F-4D97BEFEF462}"/>
                    </a:ext>
                  </a:extLst>
                </p14:cNvPr>
                <p14:cNvContentPartPr/>
                <p14:nvPr/>
              </p14:nvContentPartPr>
              <p14:xfrm>
                <a:off x="5142074" y="5115988"/>
                <a:ext cx="211320" cy="147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967F234-06FC-4C8D-B38F-4D97BEFEF4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4074" y="5097988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33E8E9E-258E-4828-A8BC-1EB60087DE61}"/>
                    </a:ext>
                  </a:extLst>
                </p14:cNvPr>
                <p14:cNvContentPartPr/>
                <p14:nvPr/>
              </p14:nvContentPartPr>
              <p14:xfrm>
                <a:off x="5287874" y="5114908"/>
                <a:ext cx="19080" cy="218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33E8E9E-258E-4828-A8BC-1EB60087DE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69874" y="5097268"/>
                  <a:ext cx="54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53D1A66-10BB-482F-8478-B9DFF049FA74}"/>
                    </a:ext>
                  </a:extLst>
                </p14:cNvPr>
                <p14:cNvContentPartPr/>
                <p14:nvPr/>
              </p14:nvContentPartPr>
              <p14:xfrm>
                <a:off x="5422154" y="5129308"/>
                <a:ext cx="104400" cy="10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53D1A66-10BB-482F-8478-B9DFF049FA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04514" y="5111668"/>
                  <a:ext cx="140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BB63021-A813-4598-B699-BD633AAEA749}"/>
                    </a:ext>
                  </a:extLst>
                </p14:cNvPr>
                <p14:cNvContentPartPr/>
                <p14:nvPr/>
              </p14:nvContentPartPr>
              <p14:xfrm>
                <a:off x="5374274" y="5129308"/>
                <a:ext cx="212400" cy="200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BB63021-A813-4598-B699-BD633AAEA74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56274" y="5111668"/>
                  <a:ext cx="24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201E64-BA87-42DB-83C9-FA7A49D94788}"/>
                    </a:ext>
                  </a:extLst>
                </p14:cNvPr>
                <p14:cNvContentPartPr/>
                <p14:nvPr/>
              </p14:nvContentPartPr>
              <p14:xfrm>
                <a:off x="5670554" y="5297428"/>
                <a:ext cx="11160" cy="7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201E64-BA87-42DB-83C9-FA7A49D947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52554" y="5279788"/>
                  <a:ext cx="46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47ED7F8-E64E-41D7-8A87-001352D94B50}"/>
                    </a:ext>
                  </a:extLst>
                </p14:cNvPr>
                <p14:cNvContentPartPr/>
                <p14:nvPr/>
              </p14:nvContentPartPr>
              <p14:xfrm>
                <a:off x="5786114" y="5067388"/>
                <a:ext cx="46440" cy="244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47ED7F8-E64E-41D7-8A87-001352D94B5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68474" y="5049388"/>
                  <a:ext cx="82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46CAEB4-7454-44B0-AEB6-87EAA0BBAACE}"/>
                    </a:ext>
                  </a:extLst>
                </p14:cNvPr>
                <p14:cNvContentPartPr/>
                <p14:nvPr/>
              </p14:nvContentPartPr>
              <p14:xfrm>
                <a:off x="5998154" y="5137588"/>
                <a:ext cx="264960" cy="606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46CAEB4-7454-44B0-AEB6-87EAA0BBAA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80514" y="5119948"/>
                  <a:ext cx="30060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DB36366-23AB-4AC5-81FE-DCDB08209F5C}"/>
                    </a:ext>
                  </a:extLst>
                </p14:cNvPr>
                <p14:cNvContentPartPr/>
                <p14:nvPr/>
              </p14:nvContentPartPr>
              <p14:xfrm>
                <a:off x="5053874" y="5474188"/>
                <a:ext cx="1437120" cy="89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DB36366-23AB-4AC5-81FE-DCDB08209F5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36234" y="5456548"/>
                  <a:ext cx="1472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9A13A5-84A2-4A37-A399-D0B64087ECC2}"/>
                    </a:ext>
                  </a:extLst>
                </p14:cNvPr>
                <p14:cNvContentPartPr/>
                <p14:nvPr/>
              </p14:nvContentPartPr>
              <p14:xfrm>
                <a:off x="5359874" y="5628628"/>
                <a:ext cx="38520" cy="241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9A13A5-84A2-4A37-A399-D0B64087ECC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42234" y="5610988"/>
                  <a:ext cx="74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CCA255-0679-4C6A-B97F-E79073867477}"/>
                    </a:ext>
                  </a:extLst>
                </p14:cNvPr>
                <p14:cNvContentPartPr/>
                <p14:nvPr/>
              </p14:nvContentPartPr>
              <p14:xfrm>
                <a:off x="5473634" y="5671108"/>
                <a:ext cx="132120" cy="168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CCA255-0679-4C6A-B97F-E7907386747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55994" y="5653468"/>
                  <a:ext cx="167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D935D34-A746-4904-8301-40F5863B7578}"/>
                    </a:ext>
                  </a:extLst>
                </p14:cNvPr>
                <p14:cNvContentPartPr/>
                <p14:nvPr/>
              </p14:nvContentPartPr>
              <p14:xfrm>
                <a:off x="5705834" y="5810428"/>
                <a:ext cx="6480" cy="2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D935D34-A746-4904-8301-40F5863B75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88194" y="5792428"/>
                  <a:ext cx="42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EDFDF23-6001-4326-8237-E4072AD3CC73}"/>
                    </a:ext>
                  </a:extLst>
                </p14:cNvPr>
                <p14:cNvContentPartPr/>
                <p14:nvPr/>
              </p14:nvContentPartPr>
              <p14:xfrm>
                <a:off x="5718794" y="5688748"/>
                <a:ext cx="143640" cy="150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EDFDF23-6001-4326-8237-E4072AD3CC7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01154" y="5671108"/>
                  <a:ext cx="179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E32EDBB-2D30-4B3F-8B92-D14EE6ACDBB9}"/>
                    </a:ext>
                  </a:extLst>
                </p14:cNvPr>
                <p14:cNvContentPartPr/>
                <p14:nvPr/>
              </p14:nvContentPartPr>
              <p14:xfrm>
                <a:off x="5909234" y="5688748"/>
                <a:ext cx="132840" cy="169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E32EDBB-2D30-4B3F-8B92-D14EE6ACDBB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91594" y="5671108"/>
                  <a:ext cx="168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8AB1A85-C4BD-409E-867E-812A064813DF}"/>
                    </a:ext>
                  </a:extLst>
                </p14:cNvPr>
                <p14:cNvContentPartPr/>
                <p14:nvPr/>
              </p14:nvContentPartPr>
              <p14:xfrm>
                <a:off x="6115514" y="5706028"/>
                <a:ext cx="123480" cy="294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8AB1A85-C4BD-409E-867E-812A064813D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97874" y="5688388"/>
                  <a:ext cx="159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1A90B9B-4DC2-4491-89D4-B3B2916700BB}"/>
                    </a:ext>
                  </a:extLst>
                </p14:cNvPr>
                <p14:cNvContentPartPr/>
                <p14:nvPr/>
              </p14:nvContentPartPr>
              <p14:xfrm>
                <a:off x="6271034" y="5535028"/>
                <a:ext cx="47520" cy="321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1A90B9B-4DC2-4491-89D4-B3B2916700B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53034" y="5517388"/>
                  <a:ext cx="83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5EFBEB1-AD2D-446C-8F40-6F809CD83E09}"/>
                    </a:ext>
                  </a:extLst>
                </p14:cNvPr>
                <p14:cNvContentPartPr/>
                <p14:nvPr/>
              </p14:nvContentPartPr>
              <p14:xfrm>
                <a:off x="6364274" y="5479228"/>
                <a:ext cx="525240" cy="326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5EFBEB1-AD2D-446C-8F40-6F809CD83E0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46274" y="5461588"/>
                  <a:ext cx="5608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38FD388-1E12-4EB7-9F00-B39310910028}"/>
                    </a:ext>
                  </a:extLst>
                </p14:cNvPr>
                <p14:cNvContentPartPr/>
                <p14:nvPr/>
              </p14:nvContentPartPr>
              <p14:xfrm>
                <a:off x="6996794" y="5379148"/>
                <a:ext cx="71640" cy="14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38FD388-1E12-4EB7-9F00-B393109100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78794" y="5361148"/>
                  <a:ext cx="107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D4D9DFD-F985-4A36-A666-41994169B7F6}"/>
                    </a:ext>
                  </a:extLst>
                </p14:cNvPr>
                <p14:cNvContentPartPr/>
                <p14:nvPr/>
              </p14:nvContentPartPr>
              <p14:xfrm>
                <a:off x="6981674" y="5507308"/>
                <a:ext cx="125640" cy="22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D4D9DFD-F985-4A36-A666-41994169B7F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963674" y="5489308"/>
                  <a:ext cx="1612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D16268C-FE38-49C8-955D-7933F1A669E5}"/>
              </a:ext>
            </a:extLst>
          </p:cNvPr>
          <p:cNvGrpSpPr/>
          <p:nvPr/>
        </p:nvGrpSpPr>
        <p:grpSpPr>
          <a:xfrm>
            <a:off x="7244834" y="3069028"/>
            <a:ext cx="1329840" cy="345960"/>
            <a:chOff x="7244834" y="3069028"/>
            <a:chExt cx="13298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3E68112-5223-4832-8EA4-249EFDD3A64C}"/>
                    </a:ext>
                  </a:extLst>
                </p14:cNvPr>
                <p14:cNvContentPartPr/>
                <p14:nvPr/>
              </p14:nvContentPartPr>
              <p14:xfrm>
                <a:off x="7244834" y="3069028"/>
                <a:ext cx="34920" cy="295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3E68112-5223-4832-8EA4-249EFDD3A64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27194" y="3051028"/>
                  <a:ext cx="70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53D734-BC06-4839-B2F2-8439A583F0FB}"/>
                    </a:ext>
                  </a:extLst>
                </p14:cNvPr>
                <p14:cNvContentPartPr/>
                <p14:nvPr/>
              </p14:nvContentPartPr>
              <p14:xfrm>
                <a:off x="7397834" y="3374668"/>
                <a:ext cx="15480" cy="12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53D734-BC06-4839-B2F2-8439A583F0F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80194" y="3356668"/>
                  <a:ext cx="51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307AB59-0C5F-4FB4-9DA7-E6037308A971}"/>
                    </a:ext>
                  </a:extLst>
                </p14:cNvPr>
                <p14:cNvContentPartPr/>
                <p14:nvPr/>
              </p14:nvContentPartPr>
              <p14:xfrm>
                <a:off x="7480634" y="3102868"/>
                <a:ext cx="159480" cy="211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307AB59-0C5F-4FB4-9DA7-E6037308A97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62994" y="3084868"/>
                  <a:ext cx="195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20F777D-AEFD-4B23-83FF-FCC39BB0AF72}"/>
                    </a:ext>
                  </a:extLst>
                </p14:cNvPr>
                <p14:cNvContentPartPr/>
                <p14:nvPr/>
              </p14:nvContentPartPr>
              <p14:xfrm>
                <a:off x="7583954" y="3124108"/>
                <a:ext cx="45000" cy="29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20F777D-AEFD-4B23-83FF-FCC39BB0AF7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65954" y="3106108"/>
                  <a:ext cx="80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F5E0E47-AAB9-4EC6-8AE3-58AD31A4EB1B}"/>
                    </a:ext>
                  </a:extLst>
                </p14:cNvPr>
                <p14:cNvContentPartPr/>
                <p14:nvPr/>
              </p14:nvContentPartPr>
              <p14:xfrm>
                <a:off x="7727234" y="3100708"/>
                <a:ext cx="57240" cy="271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F5E0E47-AAB9-4EC6-8AE3-58AD31A4EB1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09234" y="3083068"/>
                  <a:ext cx="92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6FDEB40-666C-4623-8BD9-73038F4C50E0}"/>
                    </a:ext>
                  </a:extLst>
                </p14:cNvPr>
                <p14:cNvContentPartPr/>
                <p14:nvPr/>
              </p14:nvContentPartPr>
              <p14:xfrm>
                <a:off x="7932794" y="3070108"/>
                <a:ext cx="641880" cy="300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6FDEB40-666C-4623-8BD9-73038F4C50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14794" y="3052468"/>
                  <a:ext cx="67752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613C937-F03E-4587-8308-1802B849ECBB}"/>
              </a:ext>
            </a:extLst>
          </p:cNvPr>
          <p:cNvGrpSpPr/>
          <p:nvPr/>
        </p:nvGrpSpPr>
        <p:grpSpPr>
          <a:xfrm>
            <a:off x="5116874" y="4018708"/>
            <a:ext cx="3600000" cy="857880"/>
            <a:chOff x="5116874" y="4018708"/>
            <a:chExt cx="3600000" cy="8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C11F3E5-D869-44F7-BD63-37A814440690}"/>
                    </a:ext>
                  </a:extLst>
                </p14:cNvPr>
                <p14:cNvContentPartPr/>
                <p14:nvPr/>
              </p14:nvContentPartPr>
              <p14:xfrm>
                <a:off x="5131274" y="4057228"/>
                <a:ext cx="228240" cy="183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C11F3E5-D869-44F7-BD63-37A8144406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13274" y="4039228"/>
                  <a:ext cx="263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95DE8B3-AEBD-491A-A9B6-874256111530}"/>
                    </a:ext>
                  </a:extLst>
                </p14:cNvPr>
                <p14:cNvContentPartPr/>
                <p14:nvPr/>
              </p14:nvContentPartPr>
              <p14:xfrm>
                <a:off x="5370674" y="4064068"/>
                <a:ext cx="176400" cy="161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95DE8B3-AEBD-491A-A9B6-87425611153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352674" y="4046068"/>
                  <a:ext cx="212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1D79A42-02C4-4DB6-8087-72AF97DE6EA9}"/>
                    </a:ext>
                  </a:extLst>
                </p14:cNvPr>
                <p14:cNvContentPartPr/>
                <p14:nvPr/>
              </p14:nvContentPartPr>
              <p14:xfrm>
                <a:off x="5648954" y="4217788"/>
                <a:ext cx="30600" cy="7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1D79A42-02C4-4DB6-8087-72AF97DE6EA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31314" y="4200148"/>
                  <a:ext cx="66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D16482-8644-43C3-ABE9-8889E426FE81}"/>
                    </a:ext>
                  </a:extLst>
                </p14:cNvPr>
                <p14:cNvContentPartPr/>
                <p14:nvPr/>
              </p14:nvContentPartPr>
              <p14:xfrm>
                <a:off x="5748674" y="4018708"/>
                <a:ext cx="147600" cy="205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D16482-8644-43C3-ABE9-8889E426FE8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31034" y="4000708"/>
                  <a:ext cx="183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467930-7ED2-41D4-9BEB-4657ED1581EB}"/>
                    </a:ext>
                  </a:extLst>
                </p14:cNvPr>
                <p14:cNvContentPartPr/>
                <p14:nvPr/>
              </p14:nvContentPartPr>
              <p14:xfrm>
                <a:off x="6017234" y="4105828"/>
                <a:ext cx="178200" cy="392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467930-7ED2-41D4-9BEB-4657ED1581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99594" y="4087828"/>
                  <a:ext cx="2138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3901D7-7F7E-4BD4-B0DC-64C83DCC40E9}"/>
                    </a:ext>
                  </a:extLst>
                </p14:cNvPr>
                <p14:cNvContentPartPr/>
                <p14:nvPr/>
              </p14:nvContentPartPr>
              <p14:xfrm>
                <a:off x="5116874" y="4345228"/>
                <a:ext cx="1282320" cy="50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3901D7-7F7E-4BD4-B0DC-64C83DCC40E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99234" y="4327228"/>
                  <a:ext cx="1317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2FA9C5-57A5-4E8E-8E65-1420C2A78F37}"/>
                    </a:ext>
                  </a:extLst>
                </p14:cNvPr>
                <p14:cNvContentPartPr/>
                <p14:nvPr/>
              </p14:nvContentPartPr>
              <p14:xfrm>
                <a:off x="5295794" y="4511548"/>
                <a:ext cx="165960" cy="17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2FA9C5-57A5-4E8E-8E65-1420C2A78F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278154" y="4493908"/>
                  <a:ext cx="201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A2D6C9-B452-4EEF-B7DE-513A669ED4EC}"/>
                    </a:ext>
                  </a:extLst>
                </p14:cNvPr>
                <p14:cNvContentPartPr/>
                <p14:nvPr/>
              </p14:nvContentPartPr>
              <p14:xfrm>
                <a:off x="5494154" y="4510108"/>
                <a:ext cx="169560" cy="144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A2D6C9-B452-4EEF-B7DE-513A669ED4E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76514" y="4492108"/>
                  <a:ext cx="205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3616EAC-677D-481C-A7BA-CE17A7C96B57}"/>
                    </a:ext>
                  </a:extLst>
                </p14:cNvPr>
                <p14:cNvContentPartPr/>
                <p14:nvPr/>
              </p14:nvContentPartPr>
              <p14:xfrm>
                <a:off x="5733554" y="4637908"/>
                <a:ext cx="19080" cy="11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3616EAC-677D-481C-A7BA-CE17A7C96B5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15554" y="4620268"/>
                  <a:ext cx="54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B29EF9A-75BC-440B-9852-ABAFCCE3A1BE}"/>
                    </a:ext>
                  </a:extLst>
                </p14:cNvPr>
                <p14:cNvContentPartPr/>
                <p14:nvPr/>
              </p14:nvContentPartPr>
              <p14:xfrm>
                <a:off x="5798354" y="4514788"/>
                <a:ext cx="142560" cy="140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B29EF9A-75BC-440B-9852-ABAFCCE3A1B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80714" y="4496788"/>
                  <a:ext cx="178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42615CB-DAD7-45C6-89C9-85BE4C039320}"/>
                    </a:ext>
                  </a:extLst>
                </p14:cNvPr>
                <p14:cNvContentPartPr/>
                <p14:nvPr/>
              </p14:nvContentPartPr>
              <p14:xfrm>
                <a:off x="6013994" y="4473388"/>
                <a:ext cx="125640" cy="186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42615CB-DAD7-45C6-89C9-85BE4C03932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96354" y="4455388"/>
                  <a:ext cx="161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B74C43E-ADB9-4652-AAE4-1E8EB56B618C}"/>
                    </a:ext>
                  </a:extLst>
                </p14:cNvPr>
                <p14:cNvContentPartPr/>
                <p14:nvPr/>
              </p14:nvContentPartPr>
              <p14:xfrm>
                <a:off x="6190034" y="4536748"/>
                <a:ext cx="101880" cy="339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B74C43E-ADB9-4652-AAE4-1E8EB56B618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72034" y="4518748"/>
                  <a:ext cx="137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21B4F8B-DA4F-4448-8ED5-A559F2E05E8B}"/>
                    </a:ext>
                  </a:extLst>
                </p14:cNvPr>
                <p14:cNvContentPartPr/>
                <p14:nvPr/>
              </p14:nvContentPartPr>
              <p14:xfrm>
                <a:off x="6345554" y="4423708"/>
                <a:ext cx="34200" cy="287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21B4F8B-DA4F-4448-8ED5-A559F2E05E8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27914" y="4405708"/>
                  <a:ext cx="69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E5F024-E3B5-4B93-9957-863BFC55FF03}"/>
                    </a:ext>
                  </a:extLst>
                </p14:cNvPr>
                <p14:cNvContentPartPr/>
                <p14:nvPr/>
              </p14:nvContentPartPr>
              <p14:xfrm>
                <a:off x="6429074" y="4520548"/>
                <a:ext cx="345240" cy="151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E5F024-E3B5-4B93-9957-863BFC55FF0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11434" y="4502548"/>
                  <a:ext cx="380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FC91A16-6AED-4DF0-8D6C-B214EB2EDC6A}"/>
                    </a:ext>
                  </a:extLst>
                </p14:cNvPr>
                <p14:cNvContentPartPr/>
                <p14:nvPr/>
              </p14:nvContentPartPr>
              <p14:xfrm>
                <a:off x="6773234" y="4332268"/>
                <a:ext cx="15480" cy="313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FC91A16-6AED-4DF0-8D6C-B214EB2EDC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55594" y="4314628"/>
                  <a:ext cx="5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A07C50-C994-4AC2-B66E-B9E02714E965}"/>
                    </a:ext>
                  </a:extLst>
                </p14:cNvPr>
                <p14:cNvContentPartPr/>
                <p14:nvPr/>
              </p14:nvContentPartPr>
              <p14:xfrm>
                <a:off x="6915074" y="4258108"/>
                <a:ext cx="68760" cy="22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A07C50-C994-4AC2-B66E-B9E02714E96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97074" y="4240108"/>
                  <a:ext cx="104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AA620D3-7EDD-49E0-8865-D90379A3C079}"/>
                    </a:ext>
                  </a:extLst>
                </p14:cNvPr>
                <p14:cNvContentPartPr/>
                <p14:nvPr/>
              </p14:nvContentPartPr>
              <p14:xfrm>
                <a:off x="6897074" y="4355668"/>
                <a:ext cx="107280" cy="3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AA620D3-7EDD-49E0-8865-D90379A3C07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79434" y="4337668"/>
                  <a:ext cx="142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47D6986-5AA1-4E58-8011-57A9C04A0536}"/>
                    </a:ext>
                  </a:extLst>
                </p14:cNvPr>
                <p14:cNvContentPartPr/>
                <p14:nvPr/>
              </p14:nvContentPartPr>
              <p14:xfrm>
                <a:off x="7234394" y="4159468"/>
                <a:ext cx="147600" cy="228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47D6986-5AA1-4E58-8011-57A9C04A053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16394" y="4141828"/>
                  <a:ext cx="183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088A6D2-A398-4E81-AD8E-65803291BEDA}"/>
                    </a:ext>
                  </a:extLst>
                </p14:cNvPr>
                <p14:cNvContentPartPr/>
                <p14:nvPr/>
              </p14:nvContentPartPr>
              <p14:xfrm>
                <a:off x="7459394" y="4351708"/>
                <a:ext cx="26280" cy="33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088A6D2-A398-4E81-AD8E-65803291BED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41394" y="4333708"/>
                  <a:ext cx="61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1C39A5F-E5CA-4B33-8B1B-C4ABB13D7DBE}"/>
                    </a:ext>
                  </a:extLst>
                </p14:cNvPr>
                <p14:cNvContentPartPr/>
                <p14:nvPr/>
              </p14:nvContentPartPr>
              <p14:xfrm>
                <a:off x="7515554" y="4132468"/>
                <a:ext cx="160200" cy="289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1C39A5F-E5CA-4B33-8B1B-C4ABB13D7DB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97554" y="4114468"/>
                  <a:ext cx="19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0DD196C-C2C7-4929-91F3-2FEFEA8CD3E1}"/>
                    </a:ext>
                  </a:extLst>
                </p14:cNvPr>
                <p14:cNvContentPartPr/>
                <p14:nvPr/>
              </p14:nvContentPartPr>
              <p14:xfrm>
                <a:off x="7571354" y="4316428"/>
                <a:ext cx="135720" cy="15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0DD196C-C2C7-4929-91F3-2FEFEA8CD3E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553714" y="4298428"/>
                  <a:ext cx="171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80DCEA-B800-4739-9C0A-B72BBBD25DE8}"/>
                    </a:ext>
                  </a:extLst>
                </p14:cNvPr>
                <p14:cNvContentPartPr/>
                <p14:nvPr/>
              </p14:nvContentPartPr>
              <p14:xfrm>
                <a:off x="7759994" y="4187548"/>
                <a:ext cx="153360" cy="182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80DCEA-B800-4739-9C0A-B72BBBD25D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42354" y="4169908"/>
                  <a:ext cx="18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B6A876B-E280-4921-B828-4C031B1AF71A}"/>
                    </a:ext>
                  </a:extLst>
                </p14:cNvPr>
                <p14:cNvContentPartPr/>
                <p14:nvPr/>
              </p14:nvContentPartPr>
              <p14:xfrm>
                <a:off x="7987874" y="4116628"/>
                <a:ext cx="162360" cy="224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B6A876B-E280-4921-B828-4C031B1AF71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69874" y="4098628"/>
                  <a:ext cx="198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4A0408D-046F-4436-9BD6-0FCB0CDEC21C}"/>
                    </a:ext>
                  </a:extLst>
                </p14:cNvPr>
                <p14:cNvContentPartPr/>
                <p14:nvPr/>
              </p14:nvContentPartPr>
              <p14:xfrm>
                <a:off x="8201354" y="4082428"/>
                <a:ext cx="515520" cy="280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4A0408D-046F-4436-9BD6-0FCB0CDEC21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183354" y="4064788"/>
                  <a:ext cx="55116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92BFBE3-08B9-4451-868E-B8128BD44749}"/>
              </a:ext>
            </a:extLst>
          </p:cNvPr>
          <p:cNvGrpSpPr/>
          <p:nvPr/>
        </p:nvGrpSpPr>
        <p:grpSpPr>
          <a:xfrm>
            <a:off x="7353914" y="5163868"/>
            <a:ext cx="1689120" cy="354600"/>
            <a:chOff x="7353914" y="5163868"/>
            <a:chExt cx="168912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21A3D70-E5CA-4B35-A4D3-374E33F36A8D}"/>
                    </a:ext>
                  </a:extLst>
                </p14:cNvPr>
                <p14:cNvContentPartPr/>
                <p14:nvPr/>
              </p14:nvContentPartPr>
              <p14:xfrm>
                <a:off x="7353914" y="5265748"/>
                <a:ext cx="171000" cy="244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21A3D70-E5CA-4B35-A4D3-374E33F36A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35914" y="5247748"/>
                  <a:ext cx="206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2E5278D-4FEE-4347-AFF3-852AB089704F}"/>
                    </a:ext>
                  </a:extLst>
                </p14:cNvPr>
                <p14:cNvContentPartPr/>
                <p14:nvPr/>
              </p14:nvContentPartPr>
              <p14:xfrm>
                <a:off x="7630034" y="5486428"/>
                <a:ext cx="19080" cy="18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2E5278D-4FEE-4347-AFF3-852AB089704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12394" y="5468428"/>
                  <a:ext cx="54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A2875A0-9319-4835-8509-0BED26B9F83E}"/>
                    </a:ext>
                  </a:extLst>
                </p14:cNvPr>
                <p14:cNvContentPartPr/>
                <p14:nvPr/>
              </p14:nvContentPartPr>
              <p14:xfrm>
                <a:off x="7744154" y="5226508"/>
                <a:ext cx="144720" cy="117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A2875A0-9319-4835-8509-0BED26B9F83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26154" y="5208868"/>
                  <a:ext cx="180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742900-1228-44AB-80BB-8B6FDC0FF5EF}"/>
                    </a:ext>
                  </a:extLst>
                </p14:cNvPr>
                <p14:cNvContentPartPr/>
                <p14:nvPr/>
              </p14:nvContentPartPr>
              <p14:xfrm>
                <a:off x="7798514" y="5351068"/>
                <a:ext cx="168840" cy="167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742900-1228-44AB-80BB-8B6FDC0FF5E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80874" y="5333428"/>
                  <a:ext cx="204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C3C2261-3B8A-4072-AF80-24D34AADEE44}"/>
                    </a:ext>
                  </a:extLst>
                </p14:cNvPr>
                <p14:cNvContentPartPr/>
                <p14:nvPr/>
              </p14:nvContentPartPr>
              <p14:xfrm>
                <a:off x="8049074" y="5257468"/>
                <a:ext cx="198000" cy="231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C3C2261-3B8A-4072-AF80-24D34AADEE4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31434" y="5239468"/>
                  <a:ext cx="233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2945187-D64C-4BA8-ADD7-8D184B329AF6}"/>
                    </a:ext>
                  </a:extLst>
                </p14:cNvPr>
                <p14:cNvContentPartPr/>
                <p14:nvPr/>
              </p14:nvContentPartPr>
              <p14:xfrm>
                <a:off x="8371994" y="5163868"/>
                <a:ext cx="671040" cy="351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2945187-D64C-4BA8-ADD7-8D184B329AF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54354" y="5145868"/>
                  <a:ext cx="70668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287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7C7DEDD9-AD47-4B1C-8AB7-55F3BC6DF2C6}"/>
              </a:ext>
            </a:extLst>
          </p:cNvPr>
          <p:cNvSpPr txBox="1"/>
          <p:nvPr/>
        </p:nvSpPr>
        <p:spPr>
          <a:xfrm>
            <a:off x="393895" y="211641"/>
            <a:ext cx="11352628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4789C-01A8-4638-B83F-213AB373D3E0}"/>
              </a:ext>
            </a:extLst>
          </p:cNvPr>
          <p:cNvSpPr txBox="1"/>
          <p:nvPr/>
        </p:nvSpPr>
        <p:spPr>
          <a:xfrm>
            <a:off x="253218" y="1184720"/>
            <a:ext cx="1178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2.- Calcular la proporción en moles de cada elemento.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ADE3F5-AF34-4B6A-9204-828E4E210334}"/>
              </a:ext>
            </a:extLst>
          </p:cNvPr>
          <p:cNvGrpSpPr/>
          <p:nvPr/>
        </p:nvGrpSpPr>
        <p:grpSpPr>
          <a:xfrm>
            <a:off x="2187554" y="2090548"/>
            <a:ext cx="700560" cy="486000"/>
            <a:chOff x="2187554" y="2090548"/>
            <a:chExt cx="70056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1FA6A2-ADCA-4F0E-A77C-7CFE8A1809BC}"/>
                    </a:ext>
                  </a:extLst>
                </p14:cNvPr>
                <p14:cNvContentPartPr/>
                <p14:nvPr/>
              </p14:nvContentPartPr>
              <p14:xfrm>
                <a:off x="2187554" y="2090548"/>
                <a:ext cx="63360" cy="466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1FA6A2-ADCA-4F0E-A77C-7CFE8A1809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9554" y="2072548"/>
                  <a:ext cx="990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03FBD8-669E-487F-8349-572E9CD5C6A0}"/>
                    </a:ext>
                  </a:extLst>
                </p14:cNvPr>
                <p14:cNvContentPartPr/>
                <p14:nvPr/>
              </p14:nvContentPartPr>
              <p14:xfrm>
                <a:off x="2218514" y="2164708"/>
                <a:ext cx="241560" cy="311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03FBD8-669E-487F-8349-572E9CD5C6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0874" y="2146708"/>
                  <a:ext cx="277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8084AB-CFF2-4620-8A87-6B18498966ED}"/>
                    </a:ext>
                  </a:extLst>
                </p14:cNvPr>
                <p14:cNvContentPartPr/>
                <p14:nvPr/>
              </p14:nvContentPartPr>
              <p14:xfrm>
                <a:off x="2442794" y="2091628"/>
                <a:ext cx="70560" cy="41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8084AB-CFF2-4620-8A87-6B18498966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5154" y="2073988"/>
                  <a:ext cx="1062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A743B6-7FE9-4313-AEB3-4EC3E82FA174}"/>
                    </a:ext>
                  </a:extLst>
                </p14:cNvPr>
                <p14:cNvContentPartPr/>
                <p14:nvPr/>
              </p14:nvContentPartPr>
              <p14:xfrm>
                <a:off x="2577074" y="2342908"/>
                <a:ext cx="311040" cy="23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A743B6-7FE9-4313-AEB3-4EC3E82FA1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59074" y="2325268"/>
                  <a:ext cx="3466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F3893A-BB04-46A3-88B3-1C369418F86B}"/>
              </a:ext>
            </a:extLst>
          </p:cNvPr>
          <p:cNvGrpSpPr/>
          <p:nvPr/>
        </p:nvGrpSpPr>
        <p:grpSpPr>
          <a:xfrm>
            <a:off x="2900714" y="2496268"/>
            <a:ext cx="329760" cy="200160"/>
            <a:chOff x="2900714" y="2496268"/>
            <a:chExt cx="32976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1F3F2E-3C55-474E-80D8-AEC04134CEAD}"/>
                    </a:ext>
                  </a:extLst>
                </p14:cNvPr>
                <p14:cNvContentPartPr/>
                <p14:nvPr/>
              </p14:nvContentPartPr>
              <p14:xfrm>
                <a:off x="2900714" y="2496268"/>
                <a:ext cx="35280" cy="19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1F3F2E-3C55-474E-80D8-AEC04134CE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3074" y="2478268"/>
                  <a:ext cx="70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C50C5E-8DA2-4780-839A-ACA5857B0174}"/>
                    </a:ext>
                  </a:extLst>
                </p14:cNvPr>
                <p14:cNvContentPartPr/>
                <p14:nvPr/>
              </p14:nvContentPartPr>
              <p14:xfrm>
                <a:off x="2992514" y="2687068"/>
                <a:ext cx="14760" cy="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C50C5E-8DA2-4780-839A-ACA5857B01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74874" y="2669428"/>
                  <a:ext cx="50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110CC9-DDB0-4BFD-BDA2-E69364D0FCD1}"/>
                    </a:ext>
                  </a:extLst>
                </p14:cNvPr>
                <p14:cNvContentPartPr/>
                <p14:nvPr/>
              </p14:nvContentPartPr>
              <p14:xfrm>
                <a:off x="3045794" y="2516788"/>
                <a:ext cx="117000" cy="179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110CC9-DDB0-4BFD-BDA2-E69364D0FC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8154" y="2498788"/>
                  <a:ext cx="152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E38509-9B79-4ECD-84DB-7846E83734EE}"/>
                    </a:ext>
                  </a:extLst>
                </p14:cNvPr>
                <p14:cNvContentPartPr/>
                <p14:nvPr/>
              </p14:nvContentPartPr>
              <p14:xfrm>
                <a:off x="3209594" y="2523268"/>
                <a:ext cx="20880" cy="166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E38509-9B79-4ECD-84DB-7846E83734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1954" y="2505268"/>
                  <a:ext cx="565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9C9049-E0D4-42D6-9DAF-C5D33EF97E21}"/>
              </a:ext>
            </a:extLst>
          </p:cNvPr>
          <p:cNvGrpSpPr/>
          <p:nvPr/>
        </p:nvGrpSpPr>
        <p:grpSpPr>
          <a:xfrm>
            <a:off x="3493994" y="2092708"/>
            <a:ext cx="1416240" cy="585000"/>
            <a:chOff x="3493994" y="2092708"/>
            <a:chExt cx="1416240" cy="5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618091-4724-48C6-9064-0F608BE08A08}"/>
                    </a:ext>
                  </a:extLst>
                </p14:cNvPr>
                <p14:cNvContentPartPr/>
                <p14:nvPr/>
              </p14:nvContentPartPr>
              <p14:xfrm>
                <a:off x="3493994" y="2092708"/>
                <a:ext cx="358920" cy="417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618091-4724-48C6-9064-0F608BE08A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75994" y="2075068"/>
                  <a:ext cx="3945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15F143-7F53-4CCA-A60E-80E1B2BC280C}"/>
                    </a:ext>
                  </a:extLst>
                </p14:cNvPr>
                <p14:cNvContentPartPr/>
                <p14:nvPr/>
              </p14:nvContentPartPr>
              <p14:xfrm>
                <a:off x="4471034" y="2110708"/>
                <a:ext cx="439200" cy="40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15F143-7F53-4CCA-A60E-80E1B2BC28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3394" y="2093068"/>
                  <a:ext cx="4748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4FEAEF-2C49-4FFB-AE7E-B7445913EE79}"/>
                    </a:ext>
                  </a:extLst>
                </p14:cNvPr>
                <p14:cNvContentPartPr/>
                <p14:nvPr/>
              </p14:nvContentPartPr>
              <p14:xfrm>
                <a:off x="3866954" y="2495188"/>
                <a:ext cx="93960" cy="17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4FEAEF-2C49-4FFB-AE7E-B7445913EE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49314" y="2477188"/>
                  <a:ext cx="129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9DAD09-C36A-49E4-B5CD-7FF8566E2227}"/>
                    </a:ext>
                  </a:extLst>
                </p14:cNvPr>
                <p14:cNvContentPartPr/>
                <p14:nvPr/>
              </p14:nvContentPartPr>
              <p14:xfrm>
                <a:off x="4043354" y="2641348"/>
                <a:ext cx="2880" cy="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9DAD09-C36A-49E4-B5CD-7FF8566E22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5354" y="2623708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CB7548-CB7B-413E-A176-AF14555BA4DE}"/>
                    </a:ext>
                  </a:extLst>
                </p14:cNvPr>
                <p14:cNvContentPartPr/>
                <p14:nvPr/>
              </p14:nvContentPartPr>
              <p14:xfrm>
                <a:off x="4048754" y="2478988"/>
                <a:ext cx="78480" cy="18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CB7548-CB7B-413E-A176-AF14555BA4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0754" y="2461348"/>
                  <a:ext cx="114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631827-6EE3-4477-A53A-A9938CDD0544}"/>
                    </a:ext>
                  </a:extLst>
                </p14:cNvPr>
                <p14:cNvContentPartPr/>
                <p14:nvPr/>
              </p14:nvContentPartPr>
              <p14:xfrm>
                <a:off x="4080794" y="2582308"/>
                <a:ext cx="108720" cy="3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631827-6EE3-4477-A53A-A9938CDD05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2794" y="2564308"/>
                  <a:ext cx="144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CCF683-1EC5-428A-AF14-7B158229919E}"/>
                    </a:ext>
                  </a:extLst>
                </p14:cNvPr>
                <p14:cNvContentPartPr/>
                <p14:nvPr/>
              </p14:nvContentPartPr>
              <p14:xfrm>
                <a:off x="4192754" y="2522188"/>
                <a:ext cx="112680" cy="13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CCF683-1EC5-428A-AF14-7B15822991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5114" y="2504548"/>
                  <a:ext cx="148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7D854A-463A-4EA9-88CB-94E14CE89D16}"/>
                    </a:ext>
                  </a:extLst>
                </p14:cNvPr>
                <p14:cNvContentPartPr/>
                <p14:nvPr/>
              </p14:nvContentPartPr>
              <p14:xfrm>
                <a:off x="4319834" y="2508508"/>
                <a:ext cx="111600" cy="16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7D854A-463A-4EA9-88CB-94E14CE89D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2194" y="2490868"/>
                  <a:ext cx="1472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842F2F-A52F-4193-9A9B-7247BCD762F7}"/>
              </a:ext>
            </a:extLst>
          </p:cNvPr>
          <p:cNvGrpSpPr/>
          <p:nvPr/>
        </p:nvGrpSpPr>
        <p:grpSpPr>
          <a:xfrm>
            <a:off x="5080514" y="2391148"/>
            <a:ext cx="681840" cy="234000"/>
            <a:chOff x="5080514" y="2391148"/>
            <a:chExt cx="68184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609B5C-15E2-4A59-AD07-091A9D0E81BD}"/>
                    </a:ext>
                  </a:extLst>
                </p14:cNvPr>
                <p14:cNvContentPartPr/>
                <p14:nvPr/>
              </p14:nvContentPartPr>
              <p14:xfrm>
                <a:off x="5080514" y="2405548"/>
                <a:ext cx="171000" cy="180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609B5C-15E2-4A59-AD07-091A9D0E81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2874" y="2387908"/>
                  <a:ext cx="206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954D50-A2B9-498E-8962-34C22D1C0B90}"/>
                    </a:ext>
                  </a:extLst>
                </p14:cNvPr>
                <p14:cNvContentPartPr/>
                <p14:nvPr/>
              </p14:nvContentPartPr>
              <p14:xfrm>
                <a:off x="5330714" y="2395828"/>
                <a:ext cx="111600" cy="9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954D50-A2B9-498E-8962-34C22D1C0B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12714" y="2377828"/>
                  <a:ext cx="147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1EB6A7-7820-4FAD-90BB-82C3899CE9E9}"/>
                    </a:ext>
                  </a:extLst>
                </p14:cNvPr>
                <p14:cNvContentPartPr/>
                <p14:nvPr/>
              </p14:nvContentPartPr>
              <p14:xfrm>
                <a:off x="5355914" y="2526148"/>
                <a:ext cx="118080" cy="95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1EB6A7-7820-4FAD-90BB-82C3899CE9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38274" y="2508508"/>
                  <a:ext cx="153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C659D9-0D68-4F86-9A07-4C10317196FD}"/>
                    </a:ext>
                  </a:extLst>
                </p14:cNvPr>
                <p14:cNvContentPartPr/>
                <p14:nvPr/>
              </p14:nvContentPartPr>
              <p14:xfrm>
                <a:off x="5305514" y="2592028"/>
                <a:ext cx="16200" cy="3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C659D9-0D68-4F86-9A07-4C1031719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87514" y="2574028"/>
                  <a:ext cx="51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EBAE25-1584-44DC-8C21-F5F8F493F868}"/>
                    </a:ext>
                  </a:extLst>
                </p14:cNvPr>
                <p14:cNvContentPartPr/>
                <p14:nvPr/>
              </p14:nvContentPartPr>
              <p14:xfrm>
                <a:off x="5566154" y="2391148"/>
                <a:ext cx="196200" cy="170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EBAE25-1584-44DC-8C21-F5F8F493F8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48514" y="2373148"/>
                  <a:ext cx="231840" cy="20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676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6BFD794B-44CC-4CD5-A75A-EBFC7D052711}"/>
              </a:ext>
            </a:extLst>
          </p:cNvPr>
          <p:cNvSpPr txBox="1"/>
          <p:nvPr/>
        </p:nvSpPr>
        <p:spPr>
          <a:xfrm>
            <a:off x="393895" y="211641"/>
            <a:ext cx="11352628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FC409-0B57-4626-BE4A-F45FA3B01486}"/>
              </a:ext>
            </a:extLst>
          </p:cNvPr>
          <p:cNvSpPr txBox="1"/>
          <p:nvPr/>
        </p:nvSpPr>
        <p:spPr>
          <a:xfrm>
            <a:off x="492369" y="1378634"/>
            <a:ext cx="10874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3.- Se debe llegar a una proporción en números enteros.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EC5118-F7C0-4AF9-8C9B-7FFFF74C2A8D}"/>
              </a:ext>
            </a:extLst>
          </p:cNvPr>
          <p:cNvGrpSpPr/>
          <p:nvPr/>
        </p:nvGrpSpPr>
        <p:grpSpPr>
          <a:xfrm>
            <a:off x="1363874" y="2435788"/>
            <a:ext cx="788400" cy="413640"/>
            <a:chOff x="1363874" y="2435788"/>
            <a:chExt cx="78840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ED80D1-8311-444F-8D73-C0668B86D756}"/>
                    </a:ext>
                  </a:extLst>
                </p14:cNvPr>
                <p14:cNvContentPartPr/>
                <p14:nvPr/>
              </p14:nvContentPartPr>
              <p14:xfrm>
                <a:off x="1363874" y="2435788"/>
                <a:ext cx="277920" cy="269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ED80D1-8311-444F-8D73-C0668B86D7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5874" y="2417788"/>
                  <a:ext cx="313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359270-D198-4349-A3FE-03D9D2B4A3F6}"/>
                    </a:ext>
                  </a:extLst>
                </p14:cNvPr>
                <p14:cNvContentPartPr/>
                <p14:nvPr/>
              </p14:nvContentPartPr>
              <p14:xfrm>
                <a:off x="1763834" y="2613628"/>
                <a:ext cx="6120" cy="23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359270-D198-4349-A3FE-03D9D2B4A3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45834" y="2595628"/>
                  <a:ext cx="41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AE4955-4B5B-4C23-927D-57D9140F2642}"/>
                    </a:ext>
                  </a:extLst>
                </p14:cNvPr>
                <p14:cNvContentPartPr/>
                <p14:nvPr/>
              </p14:nvContentPartPr>
              <p14:xfrm>
                <a:off x="1747274" y="2667268"/>
                <a:ext cx="177480" cy="13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AE4955-4B5B-4C23-927D-57D9140F26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274" y="2649268"/>
                  <a:ext cx="213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447E98-09EF-46AD-95EC-F3A2E953FE1F}"/>
                    </a:ext>
                  </a:extLst>
                </p14:cNvPr>
                <p14:cNvContentPartPr/>
                <p14:nvPr/>
              </p14:nvContentPartPr>
              <p14:xfrm>
                <a:off x="1870754" y="2617588"/>
                <a:ext cx="60120" cy="17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447E98-09EF-46AD-95EC-F3A2E953FE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3114" y="2599588"/>
                  <a:ext cx="95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3EDB37-79FC-4710-B3C9-BC393C159ECD}"/>
                    </a:ext>
                  </a:extLst>
                </p14:cNvPr>
                <p14:cNvContentPartPr/>
                <p14:nvPr/>
              </p14:nvContentPartPr>
              <p14:xfrm>
                <a:off x="1988834" y="2707948"/>
                <a:ext cx="163440" cy="11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3EDB37-79FC-4710-B3C9-BC393C159E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1194" y="2690308"/>
                  <a:ext cx="1990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3832C1-9E27-4F21-A32F-9D7322292342}"/>
              </a:ext>
            </a:extLst>
          </p:cNvPr>
          <p:cNvGrpSpPr/>
          <p:nvPr/>
        </p:nvGrpSpPr>
        <p:grpSpPr>
          <a:xfrm>
            <a:off x="1391234" y="3644308"/>
            <a:ext cx="574560" cy="388440"/>
            <a:chOff x="1391234" y="3644308"/>
            <a:chExt cx="57456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742956-2F38-4AF1-8012-155E3E657BD4}"/>
                    </a:ext>
                  </a:extLst>
                </p14:cNvPr>
                <p14:cNvContentPartPr/>
                <p14:nvPr/>
              </p14:nvContentPartPr>
              <p14:xfrm>
                <a:off x="1391234" y="3644308"/>
                <a:ext cx="295560" cy="29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742956-2F38-4AF1-8012-155E3E657B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3594" y="3626668"/>
                  <a:ext cx="3312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0244C8-F6C0-4209-8E59-A7A5979FE6A1}"/>
                    </a:ext>
                  </a:extLst>
                </p14:cNvPr>
                <p14:cNvContentPartPr/>
                <p14:nvPr/>
              </p14:nvContentPartPr>
              <p14:xfrm>
                <a:off x="1804154" y="3827548"/>
                <a:ext cx="161640" cy="20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0244C8-F6C0-4209-8E59-A7A5979FE6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6514" y="3809548"/>
                  <a:ext cx="19728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104913-9A11-40F2-ADED-2A35DA0F943C}"/>
              </a:ext>
            </a:extLst>
          </p:cNvPr>
          <p:cNvGrpSpPr/>
          <p:nvPr/>
        </p:nvGrpSpPr>
        <p:grpSpPr>
          <a:xfrm>
            <a:off x="1461794" y="4862188"/>
            <a:ext cx="538920" cy="275040"/>
            <a:chOff x="1461794" y="4862188"/>
            <a:chExt cx="5389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AB32CA-FE64-42E5-8C7F-F90ADCAE6142}"/>
                    </a:ext>
                  </a:extLst>
                </p14:cNvPr>
                <p14:cNvContentPartPr/>
                <p14:nvPr/>
              </p14:nvContentPartPr>
              <p14:xfrm>
                <a:off x="1461794" y="4862188"/>
                <a:ext cx="249480" cy="22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AB32CA-FE64-42E5-8C7F-F90ADCAE61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3794" y="4844548"/>
                  <a:ext cx="28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FF8A9D-99AD-4C24-8AFA-CC9F272087FA}"/>
                    </a:ext>
                  </a:extLst>
                </p14:cNvPr>
                <p14:cNvContentPartPr/>
                <p14:nvPr/>
              </p14:nvContentPartPr>
              <p14:xfrm>
                <a:off x="1789754" y="4970548"/>
                <a:ext cx="210960" cy="16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FF8A9D-99AD-4C24-8AFA-CC9F272087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2114" y="4952908"/>
                  <a:ext cx="2466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779483-C430-4D94-8D79-392B6F3D1F0F}"/>
              </a:ext>
            </a:extLst>
          </p:cNvPr>
          <p:cNvGrpSpPr/>
          <p:nvPr/>
        </p:nvGrpSpPr>
        <p:grpSpPr>
          <a:xfrm>
            <a:off x="2221394" y="2323108"/>
            <a:ext cx="1761840" cy="379440"/>
            <a:chOff x="2221394" y="2323108"/>
            <a:chExt cx="176184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AD827D-1BF6-4B12-AD1C-7461C8E7363C}"/>
                    </a:ext>
                  </a:extLst>
                </p14:cNvPr>
                <p14:cNvContentPartPr/>
                <p14:nvPr/>
              </p14:nvContentPartPr>
              <p14:xfrm>
                <a:off x="2221394" y="2574388"/>
                <a:ext cx="109800" cy="1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AD827D-1BF6-4B12-AD1C-7461C8E736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03394" y="2556388"/>
                  <a:ext cx="145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E826E5-CCC2-47E1-8E86-E6D37A1338B6}"/>
                    </a:ext>
                  </a:extLst>
                </p14:cNvPr>
                <p14:cNvContentPartPr/>
                <p14:nvPr/>
              </p14:nvContentPartPr>
              <p14:xfrm>
                <a:off x="2225714" y="2667988"/>
                <a:ext cx="128520" cy="9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E826E5-CCC2-47E1-8E86-E6D37A1338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8074" y="2649988"/>
                  <a:ext cx="164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294CE2-01B8-4B3A-8DDE-DB8984980AC1}"/>
                    </a:ext>
                  </a:extLst>
                </p14:cNvPr>
                <p14:cNvContentPartPr/>
                <p14:nvPr/>
              </p14:nvContentPartPr>
              <p14:xfrm>
                <a:off x="2529914" y="2370628"/>
                <a:ext cx="78480" cy="33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294CE2-01B8-4B3A-8DDE-DB8984980A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2274" y="2352628"/>
                  <a:ext cx="114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F9D080-FF65-4E46-8043-015FB9100D02}"/>
                    </a:ext>
                  </a:extLst>
                </p14:cNvPr>
                <p14:cNvContentPartPr/>
                <p14:nvPr/>
              </p14:nvContentPartPr>
              <p14:xfrm>
                <a:off x="2708834" y="2644588"/>
                <a:ext cx="11880" cy="1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F9D080-FF65-4E46-8043-015FB9100D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1194" y="2626948"/>
                  <a:ext cx="47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2F788A-2729-42F0-AFDD-093CFF0216F3}"/>
                    </a:ext>
                  </a:extLst>
                </p14:cNvPr>
                <p14:cNvContentPartPr/>
                <p14:nvPr/>
              </p14:nvContentPartPr>
              <p14:xfrm>
                <a:off x="2826194" y="2383948"/>
                <a:ext cx="205920" cy="19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2F788A-2729-42F0-AFDD-093CFF0216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08554" y="2365948"/>
                  <a:ext cx="241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263817-39B0-4531-B878-35C87BC77507}"/>
                    </a:ext>
                  </a:extLst>
                </p14:cNvPr>
                <p14:cNvContentPartPr/>
                <p14:nvPr/>
              </p14:nvContentPartPr>
              <p14:xfrm>
                <a:off x="2929514" y="2414188"/>
                <a:ext cx="74160" cy="28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263817-39B0-4531-B878-35C87BC7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1514" y="2396548"/>
                  <a:ext cx="109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DE2650-7F13-4FA8-827E-57F281FA4737}"/>
                    </a:ext>
                  </a:extLst>
                </p14:cNvPr>
                <p14:cNvContentPartPr/>
                <p14:nvPr/>
              </p14:nvContentPartPr>
              <p14:xfrm>
                <a:off x="3115274" y="2333188"/>
                <a:ext cx="46800" cy="34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DE2650-7F13-4FA8-827E-57F281FA47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97634" y="2315188"/>
                  <a:ext cx="82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A9700B-7112-4E28-B7F5-77454D179A6F}"/>
                    </a:ext>
                  </a:extLst>
                </p14:cNvPr>
                <p14:cNvContentPartPr/>
                <p14:nvPr/>
              </p14:nvContentPartPr>
              <p14:xfrm>
                <a:off x="3247034" y="2323108"/>
                <a:ext cx="736200" cy="35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A9700B-7112-4E28-B7F5-77454D179A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9394" y="2305468"/>
                  <a:ext cx="77184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CDF9B7-C37A-49E6-A125-CE51A13C88D8}"/>
              </a:ext>
            </a:extLst>
          </p:cNvPr>
          <p:cNvGrpSpPr/>
          <p:nvPr/>
        </p:nvGrpSpPr>
        <p:grpSpPr>
          <a:xfrm>
            <a:off x="2289074" y="3596428"/>
            <a:ext cx="2096280" cy="316440"/>
            <a:chOff x="2289074" y="3596428"/>
            <a:chExt cx="209628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D929B2-B9F1-4829-A243-035A87FE78B2}"/>
                    </a:ext>
                  </a:extLst>
                </p14:cNvPr>
                <p14:cNvContentPartPr/>
                <p14:nvPr/>
              </p14:nvContentPartPr>
              <p14:xfrm>
                <a:off x="2289074" y="3756988"/>
                <a:ext cx="108000" cy="2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D929B2-B9F1-4829-A243-035A87FE78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71074" y="3739348"/>
                  <a:ext cx="143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B824D8-A99B-4437-AA1D-006420EAC0EE}"/>
                    </a:ext>
                  </a:extLst>
                </p14:cNvPr>
                <p14:cNvContentPartPr/>
                <p14:nvPr/>
              </p14:nvContentPartPr>
              <p14:xfrm>
                <a:off x="2299514" y="3864988"/>
                <a:ext cx="1389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B824D8-A99B-4437-AA1D-006420EAC0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1874" y="3847348"/>
                  <a:ext cx="174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4D1005-02FD-460C-9817-57F0527A64DB}"/>
                    </a:ext>
                  </a:extLst>
                </p14:cNvPr>
                <p14:cNvContentPartPr/>
                <p14:nvPr/>
              </p14:nvContentPartPr>
              <p14:xfrm>
                <a:off x="2623514" y="3686428"/>
                <a:ext cx="168480" cy="225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4D1005-02FD-460C-9817-57F0527A64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5514" y="3668788"/>
                  <a:ext cx="204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CBCB0E-3057-4B14-AAE0-C95AE0C5AB74}"/>
                    </a:ext>
                  </a:extLst>
                </p14:cNvPr>
                <p14:cNvContentPartPr/>
                <p14:nvPr/>
              </p14:nvContentPartPr>
              <p14:xfrm>
                <a:off x="2912594" y="3884428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CBCB0E-3057-4B14-AAE0-C95AE0C5AB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94594" y="38664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E0033B-CC35-465E-BFD5-ACB0CCA68728}"/>
                    </a:ext>
                  </a:extLst>
                </p14:cNvPr>
                <p14:cNvContentPartPr/>
                <p14:nvPr/>
              </p14:nvContentPartPr>
              <p14:xfrm>
                <a:off x="2975594" y="3614428"/>
                <a:ext cx="217800" cy="28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E0033B-CC35-465E-BFD5-ACB0CCA687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7954" y="3596428"/>
                  <a:ext cx="253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0C5C87-630B-41BE-851A-7650C63856E2}"/>
                    </a:ext>
                  </a:extLst>
                </p14:cNvPr>
                <p14:cNvContentPartPr/>
                <p14:nvPr/>
              </p14:nvContentPartPr>
              <p14:xfrm>
                <a:off x="3248834" y="3670948"/>
                <a:ext cx="205920" cy="225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0C5C87-630B-41BE-851A-7650C63856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1194" y="3652948"/>
                  <a:ext cx="241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AA95FB-3FFA-4A94-83BB-2DCCF79115D6}"/>
                    </a:ext>
                  </a:extLst>
                </p14:cNvPr>
                <p14:cNvContentPartPr/>
                <p14:nvPr/>
              </p14:nvContentPartPr>
              <p14:xfrm>
                <a:off x="3556994" y="3599668"/>
                <a:ext cx="189000" cy="252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AA95FB-3FFA-4A94-83BB-2DCCF79115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39354" y="3581668"/>
                  <a:ext cx="224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276919-81C5-4CF4-9739-0D1929F0CCEC}"/>
                    </a:ext>
                  </a:extLst>
                </p14:cNvPr>
                <p14:cNvContentPartPr/>
                <p14:nvPr/>
              </p14:nvContentPartPr>
              <p14:xfrm>
                <a:off x="3847514" y="3596428"/>
                <a:ext cx="537840" cy="31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276919-81C5-4CF4-9739-0D1929F0CC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29874" y="3578428"/>
                  <a:ext cx="57348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15DAB6-5703-48FC-BFCC-7787C63E2F0A}"/>
              </a:ext>
            </a:extLst>
          </p:cNvPr>
          <p:cNvGrpSpPr/>
          <p:nvPr/>
        </p:nvGrpSpPr>
        <p:grpSpPr>
          <a:xfrm>
            <a:off x="2373314" y="5032468"/>
            <a:ext cx="168840" cy="79920"/>
            <a:chOff x="2373314" y="5032468"/>
            <a:chExt cx="168840" cy="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F4BE10-5E99-4F98-81A4-CBAE1C3023BF}"/>
                    </a:ext>
                  </a:extLst>
                </p14:cNvPr>
                <p14:cNvContentPartPr/>
                <p14:nvPr/>
              </p14:nvContentPartPr>
              <p14:xfrm>
                <a:off x="2373314" y="5032468"/>
                <a:ext cx="137520" cy="28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F4BE10-5E99-4F98-81A4-CBAE1C3023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55674" y="5014828"/>
                  <a:ext cx="173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266BFA-555A-4AF0-A781-F2A1F5639CBA}"/>
                    </a:ext>
                  </a:extLst>
                </p14:cNvPr>
                <p14:cNvContentPartPr/>
                <p14:nvPr/>
              </p14:nvContentPartPr>
              <p14:xfrm>
                <a:off x="2419754" y="5105548"/>
                <a:ext cx="122400" cy="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266BFA-555A-4AF0-A781-F2A1F5639C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01754" y="5087548"/>
                  <a:ext cx="158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B5027D-E3D7-4698-AE4F-8970A651BC7D}"/>
              </a:ext>
            </a:extLst>
          </p:cNvPr>
          <p:cNvGrpSpPr/>
          <p:nvPr/>
        </p:nvGrpSpPr>
        <p:grpSpPr>
          <a:xfrm>
            <a:off x="2873354" y="4772188"/>
            <a:ext cx="1753200" cy="335160"/>
            <a:chOff x="2873354" y="4772188"/>
            <a:chExt cx="175320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5CCBF-7D3F-4190-8001-D0A708BF31F1}"/>
                    </a:ext>
                  </a:extLst>
                </p14:cNvPr>
                <p14:cNvContentPartPr/>
                <p14:nvPr/>
              </p14:nvContentPartPr>
              <p14:xfrm>
                <a:off x="2873354" y="4842748"/>
                <a:ext cx="207720" cy="24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5CCBF-7D3F-4190-8001-D0A708BF31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55714" y="4824748"/>
                  <a:ext cx="243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C39E4C-C413-418B-8CE2-1323BBC323DE}"/>
                    </a:ext>
                  </a:extLst>
                </p14:cNvPr>
                <p14:cNvContentPartPr/>
                <p14:nvPr/>
              </p14:nvContentPartPr>
              <p14:xfrm>
                <a:off x="3172514" y="5078908"/>
                <a:ext cx="17280" cy="10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C39E4C-C413-418B-8CE2-1323BBC323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4514" y="5061268"/>
                  <a:ext cx="52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D4C8A8-FA09-4C51-AE98-D336E7473574}"/>
                    </a:ext>
                  </a:extLst>
                </p14:cNvPr>
                <p14:cNvContentPartPr/>
                <p14:nvPr/>
              </p14:nvContentPartPr>
              <p14:xfrm>
                <a:off x="3259634" y="4803868"/>
                <a:ext cx="200160" cy="150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D4C8A8-FA09-4C51-AE98-D336E74735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41634" y="4785868"/>
                  <a:ext cx="23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97B9ED-E190-485E-9B35-A83467AC3850}"/>
                    </a:ext>
                  </a:extLst>
                </p14:cNvPr>
                <p14:cNvContentPartPr/>
                <p14:nvPr/>
              </p14:nvContentPartPr>
              <p14:xfrm>
                <a:off x="3347114" y="4948228"/>
                <a:ext cx="161640" cy="15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97B9ED-E190-485E-9B35-A83467AC38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29474" y="4930228"/>
                  <a:ext cx="197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51C456-0C11-46A0-8613-D40336E6C0D3}"/>
                    </a:ext>
                  </a:extLst>
                </p14:cNvPr>
                <p14:cNvContentPartPr/>
                <p14:nvPr/>
              </p14:nvContentPartPr>
              <p14:xfrm>
                <a:off x="3579674" y="4829068"/>
                <a:ext cx="198720" cy="274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51C456-0C11-46A0-8613-D40336E6C0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62034" y="4811428"/>
                  <a:ext cx="234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DF9022-6698-4C73-A6EE-3CE8C60950D9}"/>
                    </a:ext>
                  </a:extLst>
                </p14:cNvPr>
                <p14:cNvContentPartPr/>
                <p14:nvPr/>
              </p14:nvContentPartPr>
              <p14:xfrm>
                <a:off x="3851114" y="4772188"/>
                <a:ext cx="775440" cy="33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DF9022-6698-4C73-A6EE-3CE8C60950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33474" y="4754188"/>
                  <a:ext cx="811080" cy="37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25B6365-0D7C-4E18-AD17-09BAA6C112B2}"/>
                  </a:ext>
                </a:extLst>
              </p14:cNvPr>
              <p14:cNvContentPartPr/>
              <p14:nvPr/>
            </p14:nvContentPartPr>
            <p14:xfrm>
              <a:off x="2628914" y="3963628"/>
              <a:ext cx="1695600" cy="36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25B6365-0D7C-4E18-AD17-09BAA6C112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10914" y="3945628"/>
                <a:ext cx="1731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DB87982-216C-4963-BAC9-A42C76B4FD0E}"/>
                  </a:ext>
                </a:extLst>
              </p14:cNvPr>
              <p14:cNvContentPartPr/>
              <p14:nvPr/>
            </p14:nvContentPartPr>
            <p14:xfrm>
              <a:off x="2932034" y="5191948"/>
              <a:ext cx="1757520" cy="122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DB87982-216C-4963-BAC9-A42C76B4FD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14394" y="5174308"/>
                <a:ext cx="17931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B230C7EC-E0BF-4AB0-ACC7-915B9AEA547D}"/>
              </a:ext>
            </a:extLst>
          </p:cNvPr>
          <p:cNvGrpSpPr/>
          <p:nvPr/>
        </p:nvGrpSpPr>
        <p:grpSpPr>
          <a:xfrm>
            <a:off x="2557634" y="2741428"/>
            <a:ext cx="1675440" cy="426240"/>
            <a:chOff x="2557634" y="2741428"/>
            <a:chExt cx="167544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3DB407-472A-4744-9EB8-2060CB8FDB51}"/>
                    </a:ext>
                  </a:extLst>
                </p14:cNvPr>
                <p14:cNvContentPartPr/>
                <p14:nvPr/>
              </p14:nvContentPartPr>
              <p14:xfrm>
                <a:off x="2557634" y="2741428"/>
                <a:ext cx="1675440" cy="8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3DB407-472A-4744-9EB8-2060CB8FDB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9634" y="2723788"/>
                  <a:ext cx="1711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824361-4500-4968-B2A0-443FBF95AF8A}"/>
                    </a:ext>
                  </a:extLst>
                </p14:cNvPr>
                <p14:cNvContentPartPr/>
                <p14:nvPr/>
              </p14:nvContentPartPr>
              <p14:xfrm>
                <a:off x="2656994" y="2929708"/>
                <a:ext cx="179280" cy="22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824361-4500-4968-B2A0-443FBF95AF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39354" y="2912068"/>
                  <a:ext cx="214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E817FD3-4FB3-427D-A59E-D170694D5250}"/>
                    </a:ext>
                  </a:extLst>
                </p14:cNvPr>
                <p14:cNvContentPartPr/>
                <p14:nvPr/>
              </p14:nvContentPartPr>
              <p14:xfrm>
                <a:off x="2987474" y="3113668"/>
                <a:ext cx="7560" cy="1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E817FD3-4FB3-427D-A59E-D170694D52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69474" y="3095668"/>
                  <a:ext cx="43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DEF597-BD24-4C67-9506-CA910BDC93CD}"/>
                    </a:ext>
                  </a:extLst>
                </p14:cNvPr>
                <p14:cNvContentPartPr/>
                <p14:nvPr/>
              </p14:nvContentPartPr>
              <p14:xfrm>
                <a:off x="2967674" y="2901628"/>
                <a:ext cx="192240" cy="266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DEF597-BD24-4C67-9506-CA910BDC93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50034" y="2883628"/>
                  <a:ext cx="22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AC15E9-7868-483B-9252-2E96414EB8A0}"/>
                    </a:ext>
                  </a:extLst>
                </p14:cNvPr>
                <p14:cNvContentPartPr/>
                <p14:nvPr/>
              </p14:nvContentPartPr>
              <p14:xfrm>
                <a:off x="3037874" y="3042388"/>
                <a:ext cx="142560" cy="42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AC15E9-7868-483B-9252-2E96414EB8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0234" y="3024748"/>
                  <a:ext cx="17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DFC4099-EFE8-4892-80EC-3B667F61E1AC}"/>
                    </a:ext>
                  </a:extLst>
                </p14:cNvPr>
                <p14:cNvContentPartPr/>
                <p14:nvPr/>
              </p14:nvContentPartPr>
              <p14:xfrm>
                <a:off x="3214274" y="2950228"/>
                <a:ext cx="150480" cy="177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DFC4099-EFE8-4892-80EC-3B667F61E1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96274" y="2932588"/>
                  <a:ext cx="186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A696B4-654E-4E4A-92A8-7F893B062165}"/>
                    </a:ext>
                  </a:extLst>
                </p14:cNvPr>
                <p14:cNvContentPartPr/>
                <p14:nvPr/>
              </p14:nvContentPartPr>
              <p14:xfrm>
                <a:off x="3475634" y="2874988"/>
                <a:ext cx="108000" cy="2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A696B4-654E-4E4A-92A8-7F893B0621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57994" y="2857348"/>
                  <a:ext cx="143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BAEF79-D36E-404D-A960-928CFDEBA835}"/>
                    </a:ext>
                  </a:extLst>
                </p14:cNvPr>
                <p14:cNvContentPartPr/>
                <p14:nvPr/>
              </p14:nvContentPartPr>
              <p14:xfrm>
                <a:off x="3467714" y="2881468"/>
                <a:ext cx="184320" cy="194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BAEF79-D36E-404D-A960-928CFDEBA8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49714" y="2863828"/>
                  <a:ext cx="2199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753172-1E2C-46C2-A877-42A4B8CFFC5C}"/>
              </a:ext>
            </a:extLst>
          </p:cNvPr>
          <p:cNvGrpSpPr/>
          <p:nvPr/>
        </p:nvGrpSpPr>
        <p:grpSpPr>
          <a:xfrm>
            <a:off x="2767514" y="4096828"/>
            <a:ext cx="1103760" cy="254880"/>
            <a:chOff x="2767514" y="4096828"/>
            <a:chExt cx="110376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EA0D13-B414-4C47-A609-165B68A7FE42}"/>
                    </a:ext>
                  </a:extLst>
                </p14:cNvPr>
                <p14:cNvContentPartPr/>
                <p14:nvPr/>
              </p14:nvContentPartPr>
              <p14:xfrm>
                <a:off x="2767514" y="4164508"/>
                <a:ext cx="183240" cy="18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EA0D13-B414-4C47-A609-165B68A7FE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49874" y="4146868"/>
                  <a:ext cx="218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B53D0D-0314-4636-A31A-6D4A981ACEB1}"/>
                    </a:ext>
                  </a:extLst>
                </p14:cNvPr>
                <p14:cNvContentPartPr/>
                <p14:nvPr/>
              </p14:nvContentPartPr>
              <p14:xfrm>
                <a:off x="3095834" y="4309228"/>
                <a:ext cx="2160" cy="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B53D0D-0314-4636-A31A-6D4A981ACE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78194" y="4291228"/>
                  <a:ext cx="37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BB12A2-D4F5-42C2-87AB-8F9E8D15149C}"/>
                    </a:ext>
                  </a:extLst>
                </p14:cNvPr>
                <p14:cNvContentPartPr/>
                <p14:nvPr/>
              </p14:nvContentPartPr>
              <p14:xfrm>
                <a:off x="3147314" y="4102228"/>
                <a:ext cx="174960" cy="220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BB12A2-D4F5-42C2-87AB-8F9E8D1514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29674" y="4084228"/>
                  <a:ext cx="210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0D0806-5971-4740-B29E-84DEDF596217}"/>
                    </a:ext>
                  </a:extLst>
                </p14:cNvPr>
                <p14:cNvContentPartPr/>
                <p14:nvPr/>
              </p14:nvContentPartPr>
              <p14:xfrm>
                <a:off x="3217874" y="4218868"/>
                <a:ext cx="132840" cy="48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0D0806-5971-4740-B29E-84DEDF5962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99874" y="4200868"/>
                  <a:ext cx="168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163CDD-7588-4222-8A76-F22DD95C5FA3}"/>
                    </a:ext>
                  </a:extLst>
                </p14:cNvPr>
                <p14:cNvContentPartPr/>
                <p14:nvPr/>
              </p14:nvContentPartPr>
              <p14:xfrm>
                <a:off x="3399314" y="4142908"/>
                <a:ext cx="171000" cy="17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163CDD-7588-4222-8A76-F22DD95C5F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81314" y="4125268"/>
                  <a:ext cx="20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F591F9-6ABE-4CA9-9786-719A2CA2DD7C}"/>
                    </a:ext>
                  </a:extLst>
                </p14:cNvPr>
                <p14:cNvContentPartPr/>
                <p14:nvPr/>
              </p14:nvContentPartPr>
              <p14:xfrm>
                <a:off x="3654554" y="4096828"/>
                <a:ext cx="216720" cy="246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F591F9-6ABE-4CA9-9786-719A2CA2DD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36554" y="4079188"/>
                  <a:ext cx="25236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DFDFEA6-8490-4B8C-AB70-43595B5F31B0}"/>
              </a:ext>
            </a:extLst>
          </p:cNvPr>
          <p:cNvGrpSpPr/>
          <p:nvPr/>
        </p:nvGrpSpPr>
        <p:grpSpPr>
          <a:xfrm>
            <a:off x="3022034" y="5322988"/>
            <a:ext cx="1202040" cy="277920"/>
            <a:chOff x="3022034" y="5322988"/>
            <a:chExt cx="120204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68806D-BCBA-46F5-A83F-CAA53BE44D87}"/>
                    </a:ext>
                  </a:extLst>
                </p14:cNvPr>
                <p14:cNvContentPartPr/>
                <p14:nvPr/>
              </p14:nvContentPartPr>
              <p14:xfrm>
                <a:off x="3022034" y="5430268"/>
                <a:ext cx="166680" cy="169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68806D-BCBA-46F5-A83F-CAA53BE44D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04034" y="5412268"/>
                  <a:ext cx="202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E462E4-2216-4988-BECB-F563903AFA08}"/>
                    </a:ext>
                  </a:extLst>
                </p14:cNvPr>
                <p14:cNvContentPartPr/>
                <p14:nvPr/>
              </p14:nvContentPartPr>
              <p14:xfrm>
                <a:off x="3323714" y="5566348"/>
                <a:ext cx="11160" cy="14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E462E4-2216-4988-BECB-F563903AFA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05714" y="5548708"/>
                  <a:ext cx="46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2583FE-1BBA-4655-BB28-EA27E5E52CDA}"/>
                    </a:ext>
                  </a:extLst>
                </p14:cNvPr>
                <p14:cNvContentPartPr/>
                <p14:nvPr/>
              </p14:nvContentPartPr>
              <p14:xfrm>
                <a:off x="3384914" y="5366188"/>
                <a:ext cx="205920" cy="23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2583FE-1BBA-4655-BB28-EA27E5E52C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67274" y="5348548"/>
                  <a:ext cx="241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5B36D5E-2831-4C08-B148-2F7872E40082}"/>
                    </a:ext>
                  </a:extLst>
                </p14:cNvPr>
                <p14:cNvContentPartPr/>
                <p14:nvPr/>
              </p14:nvContentPartPr>
              <p14:xfrm>
                <a:off x="3475634" y="5500828"/>
                <a:ext cx="142560" cy="4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5B36D5E-2831-4C08-B148-2F7872E400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57994" y="5482828"/>
                  <a:ext cx="178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53D031-E5ED-4C52-B4A8-B49544CDCF0A}"/>
                    </a:ext>
                  </a:extLst>
                </p14:cNvPr>
                <p14:cNvContentPartPr/>
                <p14:nvPr/>
              </p14:nvContentPartPr>
              <p14:xfrm>
                <a:off x="3660314" y="5414068"/>
                <a:ext cx="191160" cy="179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53D031-E5ED-4C52-B4A8-B49544CDCF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42314" y="5396428"/>
                  <a:ext cx="226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EE5675-6C97-4D2F-BCEE-0924AB532C8E}"/>
                    </a:ext>
                  </a:extLst>
                </p14:cNvPr>
                <p14:cNvContentPartPr/>
                <p14:nvPr/>
              </p14:nvContentPartPr>
              <p14:xfrm>
                <a:off x="4021754" y="5326948"/>
                <a:ext cx="140760" cy="10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EE5675-6C97-4D2F-BCEE-0924AB532C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04114" y="5309308"/>
                  <a:ext cx="176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2B4084-0E7F-4114-B529-DC6DB3F6D301}"/>
                    </a:ext>
                  </a:extLst>
                </p14:cNvPr>
                <p14:cNvContentPartPr/>
                <p14:nvPr/>
              </p14:nvContentPartPr>
              <p14:xfrm>
                <a:off x="3995114" y="5322988"/>
                <a:ext cx="228960" cy="247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2B4084-0E7F-4114-B529-DC6DB3F6D3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77474" y="5305348"/>
                  <a:ext cx="2646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C48BAFF-F6A6-45B7-A1CE-516D959977CD}"/>
              </a:ext>
            </a:extLst>
          </p:cNvPr>
          <p:cNvGrpSpPr/>
          <p:nvPr/>
        </p:nvGrpSpPr>
        <p:grpSpPr>
          <a:xfrm>
            <a:off x="4675874" y="3938788"/>
            <a:ext cx="236880" cy="126000"/>
            <a:chOff x="4675874" y="3938788"/>
            <a:chExt cx="23688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CD675A-3448-4A13-8567-E9C21931B5C9}"/>
                    </a:ext>
                  </a:extLst>
                </p14:cNvPr>
                <p14:cNvContentPartPr/>
                <p14:nvPr/>
              </p14:nvContentPartPr>
              <p14:xfrm>
                <a:off x="4704314" y="3938788"/>
                <a:ext cx="189360" cy="17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CD675A-3448-4A13-8567-E9C21931B5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6314" y="3921148"/>
                  <a:ext cx="225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63227D-4B13-4D6A-9934-EE68C4C928E9}"/>
                    </a:ext>
                  </a:extLst>
                </p14:cNvPr>
                <p14:cNvContentPartPr/>
                <p14:nvPr/>
              </p14:nvContentPartPr>
              <p14:xfrm>
                <a:off x="4675874" y="4047508"/>
                <a:ext cx="236880" cy="17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63227D-4B13-4D6A-9934-EE68C4C928E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57874" y="4029508"/>
                  <a:ext cx="2725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FA71946-F943-41B1-9D3E-CC18EA949D24}"/>
                  </a:ext>
                </a:extLst>
              </p14:cNvPr>
              <p14:cNvContentPartPr/>
              <p14:nvPr/>
            </p14:nvContentPartPr>
            <p14:xfrm>
              <a:off x="5281754" y="3712348"/>
              <a:ext cx="181800" cy="362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FA71946-F943-41B1-9D3E-CC18EA949D2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63754" y="3694708"/>
                <a:ext cx="217440" cy="39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5F706E7-7D4C-4B1D-B563-C938A87DA1B4}"/>
              </a:ext>
            </a:extLst>
          </p:cNvPr>
          <p:cNvGrpSpPr/>
          <p:nvPr/>
        </p:nvGrpSpPr>
        <p:grpSpPr>
          <a:xfrm>
            <a:off x="4343234" y="2437228"/>
            <a:ext cx="776880" cy="367200"/>
            <a:chOff x="4343234" y="2437228"/>
            <a:chExt cx="77688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6F49E1-B71A-4E21-87C8-31A9B1F3530E}"/>
                    </a:ext>
                  </a:extLst>
                </p14:cNvPr>
                <p14:cNvContentPartPr/>
                <p14:nvPr/>
              </p14:nvContentPartPr>
              <p14:xfrm>
                <a:off x="4343234" y="2651068"/>
                <a:ext cx="134640" cy="1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6F49E1-B71A-4E21-87C8-31A9B1F353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25234" y="2633428"/>
                  <a:ext cx="170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82E07C-91CC-477B-8753-399D5907F80D}"/>
                    </a:ext>
                  </a:extLst>
                </p14:cNvPr>
                <p14:cNvContentPartPr/>
                <p14:nvPr/>
              </p14:nvContentPartPr>
              <p14:xfrm>
                <a:off x="4346474" y="2727748"/>
                <a:ext cx="209880" cy="10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82E07C-91CC-477B-8753-399D5907F8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28834" y="2710108"/>
                  <a:ext cx="245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AE00DCA-2BAA-48A5-91A6-7E20E4253B4D}"/>
                    </a:ext>
                  </a:extLst>
                </p14:cNvPr>
                <p14:cNvContentPartPr/>
                <p14:nvPr/>
              </p14:nvContentPartPr>
              <p14:xfrm>
                <a:off x="4803314" y="2437228"/>
                <a:ext cx="316800" cy="367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AE00DCA-2BAA-48A5-91A6-7E20E4253B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85314" y="2419588"/>
                  <a:ext cx="35244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9BA4189-AD68-4BD5-AE83-72693A32152D}"/>
              </a:ext>
            </a:extLst>
          </p:cNvPr>
          <p:cNvGrpSpPr/>
          <p:nvPr/>
        </p:nvGrpSpPr>
        <p:grpSpPr>
          <a:xfrm>
            <a:off x="4876034" y="4914028"/>
            <a:ext cx="732600" cy="561240"/>
            <a:chOff x="4876034" y="4914028"/>
            <a:chExt cx="73260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5DB173-DEDB-4870-B5AD-DB32E593D7B1}"/>
                    </a:ext>
                  </a:extLst>
                </p14:cNvPr>
                <p14:cNvContentPartPr/>
                <p14:nvPr/>
              </p14:nvContentPartPr>
              <p14:xfrm>
                <a:off x="4876034" y="5068468"/>
                <a:ext cx="175680" cy="35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5DB173-DEDB-4870-B5AD-DB32E593D7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58034" y="5050828"/>
                  <a:ext cx="211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B7CBDE-6A92-4D8A-8AF3-81EEE042D830}"/>
                    </a:ext>
                  </a:extLst>
                </p14:cNvPr>
                <p14:cNvContentPartPr/>
                <p14:nvPr/>
              </p14:nvContentPartPr>
              <p14:xfrm>
                <a:off x="4881434" y="5227228"/>
                <a:ext cx="180000" cy="1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B7CBDE-6A92-4D8A-8AF3-81EEE042D8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63434" y="5209228"/>
                  <a:ext cx="215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A900B0-52FA-4E05-946E-CE9A87C692D1}"/>
                    </a:ext>
                  </a:extLst>
                </p14:cNvPr>
                <p14:cNvContentPartPr/>
                <p14:nvPr/>
              </p14:nvContentPartPr>
              <p14:xfrm>
                <a:off x="5309474" y="4914028"/>
                <a:ext cx="299160" cy="27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A900B0-52FA-4E05-946E-CE9A87C692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91474" y="4896388"/>
                  <a:ext cx="334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E2C801-B59B-4202-9E99-50486CCCCF16}"/>
                    </a:ext>
                  </a:extLst>
                </p14:cNvPr>
                <p14:cNvContentPartPr/>
                <p14:nvPr/>
              </p14:nvContentPartPr>
              <p14:xfrm>
                <a:off x="5491634" y="4930228"/>
                <a:ext cx="105480" cy="545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E2C801-B59B-4202-9E99-50486CCCCF1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73634" y="4912228"/>
                  <a:ext cx="141120" cy="58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9367E1-7AD8-4D53-9ECD-16B4FFFD71D7}"/>
              </a:ext>
            </a:extLst>
          </p:cNvPr>
          <p:cNvGrpSpPr/>
          <p:nvPr/>
        </p:nvGrpSpPr>
        <p:grpSpPr>
          <a:xfrm>
            <a:off x="6316754" y="2604268"/>
            <a:ext cx="3161520" cy="2308680"/>
            <a:chOff x="6316754" y="2604268"/>
            <a:chExt cx="3161520" cy="23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FF13226-DF5B-4503-AC4D-0C7032A22FFD}"/>
                    </a:ext>
                  </a:extLst>
                </p14:cNvPr>
                <p14:cNvContentPartPr/>
                <p14:nvPr/>
              </p14:nvContentPartPr>
              <p14:xfrm>
                <a:off x="6703034" y="2867788"/>
                <a:ext cx="45720" cy="455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FF13226-DF5B-4503-AC4D-0C7032A22FF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85394" y="2849788"/>
                  <a:ext cx="813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27CDB65-E434-4BA4-92A8-12D7D6A10E49}"/>
                    </a:ext>
                  </a:extLst>
                </p14:cNvPr>
                <p14:cNvContentPartPr/>
                <p14:nvPr/>
              </p14:nvContentPartPr>
              <p14:xfrm>
                <a:off x="6740474" y="2859148"/>
                <a:ext cx="212760" cy="471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27CDB65-E434-4BA4-92A8-12D7D6A10E4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22834" y="2841508"/>
                  <a:ext cx="2484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51CBE2-E744-4B5B-8443-AB9B1908394E}"/>
                    </a:ext>
                  </a:extLst>
                </p14:cNvPr>
                <p14:cNvContentPartPr/>
                <p14:nvPr/>
              </p14:nvContentPartPr>
              <p14:xfrm>
                <a:off x="6947834" y="2807308"/>
                <a:ext cx="29880" cy="560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51CBE2-E744-4B5B-8443-AB9B190839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30194" y="2789308"/>
                  <a:ext cx="655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A3B3D3-3390-4D77-BC7F-91907911803E}"/>
                    </a:ext>
                  </a:extLst>
                </p14:cNvPr>
                <p14:cNvContentPartPr/>
                <p14:nvPr/>
              </p14:nvContentPartPr>
              <p14:xfrm>
                <a:off x="7111634" y="3144628"/>
                <a:ext cx="298440" cy="223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A3B3D3-3390-4D77-BC7F-9190791180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93634" y="3126628"/>
                  <a:ext cx="334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1AC70C-7C05-45DC-9D9D-C530B7B1916F}"/>
                    </a:ext>
                  </a:extLst>
                </p14:cNvPr>
                <p14:cNvContentPartPr/>
                <p14:nvPr/>
              </p14:nvContentPartPr>
              <p14:xfrm>
                <a:off x="7486034" y="3272788"/>
                <a:ext cx="241560" cy="201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1AC70C-7C05-45DC-9D9D-C530B7B1916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68394" y="3255148"/>
                  <a:ext cx="277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BB5AAD-02F1-463C-90B1-968FA40A65D5}"/>
                    </a:ext>
                  </a:extLst>
                </p14:cNvPr>
                <p14:cNvContentPartPr/>
                <p14:nvPr/>
              </p14:nvContentPartPr>
              <p14:xfrm>
                <a:off x="7853234" y="2910628"/>
                <a:ext cx="360000" cy="395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BB5AAD-02F1-463C-90B1-968FA40A65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35594" y="2892628"/>
                  <a:ext cx="3956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A5B742-3CFC-485D-B108-76BAEB1C02B1}"/>
                    </a:ext>
                  </a:extLst>
                </p14:cNvPr>
                <p14:cNvContentPartPr/>
                <p14:nvPr/>
              </p14:nvContentPartPr>
              <p14:xfrm>
                <a:off x="8295674" y="2919988"/>
                <a:ext cx="340200" cy="390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A5B742-3CFC-485D-B108-76BAEB1C02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77674" y="2901988"/>
                  <a:ext cx="3758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CC6561-FD22-47A5-BEFD-BF00B2CE258D}"/>
                    </a:ext>
                  </a:extLst>
                </p14:cNvPr>
                <p14:cNvContentPartPr/>
                <p14:nvPr/>
              </p14:nvContentPartPr>
              <p14:xfrm>
                <a:off x="8746034" y="3210508"/>
                <a:ext cx="167040" cy="111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CC6561-FD22-47A5-BEFD-BF00B2CE25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28394" y="3192508"/>
                  <a:ext cx="202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4E2A574-A48D-4CB4-AFEB-AD8ADACFED4E}"/>
                    </a:ext>
                  </a:extLst>
                </p14:cNvPr>
                <p14:cNvContentPartPr/>
                <p14:nvPr/>
              </p14:nvContentPartPr>
              <p14:xfrm>
                <a:off x="8837474" y="3151108"/>
                <a:ext cx="34920" cy="43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4E2A574-A48D-4CB4-AFEB-AD8ADACFED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19474" y="3133468"/>
                  <a:ext cx="70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EA17A8-E4B2-4838-A609-E981C0AA8BE0}"/>
                    </a:ext>
                  </a:extLst>
                </p14:cNvPr>
                <p14:cNvContentPartPr/>
                <p14:nvPr/>
              </p14:nvContentPartPr>
              <p14:xfrm>
                <a:off x="6378674" y="2638468"/>
                <a:ext cx="90720" cy="1203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EA17A8-E4B2-4838-A609-E981C0AA8BE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61034" y="2620468"/>
                  <a:ext cx="126360" cy="12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9E12D00-F747-437E-B4FB-3B03E8BB355D}"/>
                    </a:ext>
                  </a:extLst>
                </p14:cNvPr>
                <p14:cNvContentPartPr/>
                <p14:nvPr/>
              </p14:nvContentPartPr>
              <p14:xfrm>
                <a:off x="6316754" y="2604268"/>
                <a:ext cx="3161520" cy="145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9E12D00-F747-437E-B4FB-3B03E8BB355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99114" y="2586628"/>
                  <a:ext cx="3197160" cy="14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E9F15E-1540-4A86-9A19-6BEDDE4D0F33}"/>
                    </a:ext>
                  </a:extLst>
                </p14:cNvPr>
                <p14:cNvContentPartPr/>
                <p14:nvPr/>
              </p14:nvContentPartPr>
              <p14:xfrm>
                <a:off x="7574954" y="4076308"/>
                <a:ext cx="49320" cy="248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E9F15E-1540-4A86-9A19-6BEDDE4D0F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57314" y="4058668"/>
                  <a:ext cx="84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0435E3-6185-464E-A9C4-CF73063E43E8}"/>
                    </a:ext>
                  </a:extLst>
                </p14:cNvPr>
                <p14:cNvContentPartPr/>
                <p14:nvPr/>
              </p14:nvContentPartPr>
              <p14:xfrm>
                <a:off x="7729754" y="4137148"/>
                <a:ext cx="38520" cy="16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0435E3-6185-464E-A9C4-CF73063E43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12114" y="4119148"/>
                  <a:ext cx="74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D5C00E-8CA0-4196-8DF7-8C69B2006474}"/>
                    </a:ext>
                  </a:extLst>
                </p14:cNvPr>
                <p14:cNvContentPartPr/>
                <p14:nvPr/>
              </p14:nvContentPartPr>
              <p14:xfrm>
                <a:off x="7482434" y="4261348"/>
                <a:ext cx="221760" cy="119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D5C00E-8CA0-4196-8DF7-8C69B20064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64794" y="4243348"/>
                  <a:ext cx="257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06D5BF-B4D9-45EB-93B7-71B38F181E6B}"/>
                    </a:ext>
                  </a:extLst>
                </p14:cNvPr>
                <p14:cNvContentPartPr/>
                <p14:nvPr/>
              </p14:nvContentPartPr>
              <p14:xfrm>
                <a:off x="7754594" y="4213108"/>
                <a:ext cx="41400" cy="230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06D5BF-B4D9-45EB-93B7-71B38F181E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36954" y="4195468"/>
                  <a:ext cx="77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FC61A6-F0C7-4360-8D5A-21B75FBD1555}"/>
                    </a:ext>
                  </a:extLst>
                </p14:cNvPr>
                <p14:cNvContentPartPr/>
                <p14:nvPr/>
              </p14:nvContentPartPr>
              <p14:xfrm>
                <a:off x="7176794" y="4680388"/>
                <a:ext cx="11880" cy="232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FC61A6-F0C7-4360-8D5A-21B75FBD15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58794" y="4662748"/>
                  <a:ext cx="47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AB7CE4-A03E-4BAD-8A70-E92E180F130B}"/>
                    </a:ext>
                  </a:extLst>
                </p14:cNvPr>
                <p14:cNvContentPartPr/>
                <p14:nvPr/>
              </p14:nvContentPartPr>
              <p14:xfrm>
                <a:off x="7114154" y="4580308"/>
                <a:ext cx="251280" cy="57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AB7CE4-A03E-4BAD-8A70-E92E180F13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96514" y="4562668"/>
                  <a:ext cx="286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A28E1E6-9689-42A8-88CC-963536E2A587}"/>
                    </a:ext>
                  </a:extLst>
                </p14:cNvPr>
                <p14:cNvContentPartPr/>
                <p14:nvPr/>
              </p14:nvContentPartPr>
              <p14:xfrm>
                <a:off x="7140074" y="4784428"/>
                <a:ext cx="339480" cy="88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A28E1E6-9689-42A8-88CC-963536E2A58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22074" y="4766788"/>
                  <a:ext cx="37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AD5033A-DF82-41C2-8209-955CE11E8816}"/>
                    </a:ext>
                  </a:extLst>
                </p14:cNvPr>
                <p14:cNvContentPartPr/>
                <p14:nvPr/>
              </p14:nvContentPartPr>
              <p14:xfrm>
                <a:off x="7693394" y="4683628"/>
                <a:ext cx="269280" cy="191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AD5033A-DF82-41C2-8209-955CE11E881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75394" y="4665988"/>
                  <a:ext cx="304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5E2436-8E59-4BFE-806D-A989CF2A60F8}"/>
                    </a:ext>
                  </a:extLst>
                </p14:cNvPr>
                <p14:cNvContentPartPr/>
                <p14:nvPr/>
              </p14:nvContentPartPr>
              <p14:xfrm>
                <a:off x="7628234" y="4571668"/>
                <a:ext cx="330480" cy="90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5E2436-8E59-4BFE-806D-A989CF2A60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10594" y="4553668"/>
                  <a:ext cx="366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C9ECD75-1038-49F4-84E5-82F505B8AF3D}"/>
                    </a:ext>
                  </a:extLst>
                </p14:cNvPr>
                <p14:cNvContentPartPr/>
                <p14:nvPr/>
              </p14:nvContentPartPr>
              <p14:xfrm>
                <a:off x="7725434" y="4698028"/>
                <a:ext cx="246960" cy="33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C9ECD75-1038-49F4-84E5-82F505B8AF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07434" y="4680388"/>
                  <a:ext cx="282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093290A-DFEF-4886-BFD3-26174EBB3474}"/>
                    </a:ext>
                  </a:extLst>
                </p14:cNvPr>
                <p14:cNvContentPartPr/>
                <p14:nvPr/>
              </p14:nvContentPartPr>
              <p14:xfrm>
                <a:off x="8191634" y="4876588"/>
                <a:ext cx="2880" cy="2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093290A-DFEF-4886-BFD3-26174EBB347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73634" y="4858588"/>
                  <a:ext cx="3852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12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838B94EB-FD51-49C6-AFD2-B6B609F9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33376"/>
            <a:ext cx="8712200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2051" name="Text Box 6">
            <a:extLst>
              <a:ext uri="{FF2B5EF4-FFF2-40B4-BE49-F238E27FC236}">
                <a16:creationId xmlns:a16="http://schemas.microsoft.com/office/drawing/2014/main" id="{AEAA70DE-950F-452F-A68D-A46F67AC3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933825"/>
            <a:ext cx="871219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rgbClr val="FF0000"/>
                </a:solidFill>
              </a:rPr>
              <a:t>Entrega información acerca de los elementos presentes en el compuesto y también la proporción en la cual se combinan.</a:t>
            </a:r>
          </a:p>
        </p:txBody>
      </p:sp>
      <p:sp>
        <p:nvSpPr>
          <p:cNvPr id="2052" name="6 CuadroTexto">
            <a:extLst>
              <a:ext uri="{FF2B5EF4-FFF2-40B4-BE49-F238E27FC236}">
                <a16:creationId xmlns:a16="http://schemas.microsoft.com/office/drawing/2014/main" id="{3DEBE498-A46C-4EE2-B625-17245ACD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49" y="1341439"/>
            <a:ext cx="8712199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CL" altLang="es-CL" sz="3200" dirty="0"/>
              <a:t>Una fórmula química corresponde a la representación de un compuesto.</a:t>
            </a:r>
          </a:p>
        </p:txBody>
      </p:sp>
      <p:sp>
        <p:nvSpPr>
          <p:cNvPr id="2053" name="7 CuadroTexto">
            <a:extLst>
              <a:ext uri="{FF2B5EF4-FFF2-40B4-BE49-F238E27FC236}">
                <a16:creationId xmlns:a16="http://schemas.microsoft.com/office/drawing/2014/main" id="{4A9EB834-076E-42FF-8E30-7BA364C4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708275"/>
            <a:ext cx="43926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CL" altLang="es-CL" sz="3200" b="1">
                <a:solidFill>
                  <a:srgbClr val="FFC000"/>
                </a:solidFill>
              </a:rPr>
              <a:t>NaCl         C</a:t>
            </a:r>
            <a:r>
              <a:rPr lang="es-CL" altLang="es-CL" sz="3200" b="1" baseline="-25000">
                <a:solidFill>
                  <a:srgbClr val="FFC000"/>
                </a:solidFill>
              </a:rPr>
              <a:t>2</a:t>
            </a:r>
            <a:r>
              <a:rPr lang="es-CL" altLang="es-CL" sz="3200" b="1">
                <a:solidFill>
                  <a:srgbClr val="FFC000"/>
                </a:solidFill>
              </a:rPr>
              <a:t>H</a:t>
            </a:r>
            <a:r>
              <a:rPr lang="es-CL" altLang="es-CL" sz="3200" b="1" baseline="-25000">
                <a:solidFill>
                  <a:srgbClr val="FFC000"/>
                </a:solidFill>
              </a:rPr>
              <a:t>6</a:t>
            </a:r>
            <a:r>
              <a:rPr lang="es-CL" altLang="es-CL" sz="3200" b="1">
                <a:solidFill>
                  <a:srgbClr val="FFC000"/>
                </a:solidFill>
              </a:rPr>
              <a:t>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6F42D5D7-3EE3-4F56-8960-B13EA2008F6D}"/>
              </a:ext>
            </a:extLst>
          </p:cNvPr>
          <p:cNvSpPr txBox="1"/>
          <p:nvPr/>
        </p:nvSpPr>
        <p:spPr>
          <a:xfrm>
            <a:off x="309489" y="333376"/>
            <a:ext cx="11479237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10243" name="2 CuadroTexto">
            <a:extLst>
              <a:ext uri="{FF2B5EF4-FFF2-40B4-BE49-F238E27FC236}">
                <a16:creationId xmlns:a16="http://schemas.microsoft.com/office/drawing/2014/main" id="{063325FD-A7B8-4481-A8E7-276AEB45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88" y="979489"/>
            <a:ext cx="114792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CL" altLang="es-CL" sz="3200" dirty="0"/>
              <a:t>Ejercicio:</a:t>
            </a:r>
          </a:p>
          <a:p>
            <a:pPr algn="just" eaLnBrk="1" hangingPunct="1"/>
            <a:r>
              <a:rPr lang="es-CL" altLang="es-CL" sz="3200" dirty="0"/>
              <a:t>Determine la fórmula empírica de un compuesto formado por 26.6% de potasio, 35.4% de cromo y 38.1% de oxígeno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02A1B-3CF6-4DA7-9F68-B0C58CCFFADD}"/>
              </a:ext>
            </a:extLst>
          </p:cNvPr>
          <p:cNvGrpSpPr/>
          <p:nvPr/>
        </p:nvGrpSpPr>
        <p:grpSpPr>
          <a:xfrm>
            <a:off x="22154" y="2568268"/>
            <a:ext cx="721800" cy="282960"/>
            <a:chOff x="22154" y="2568268"/>
            <a:chExt cx="72180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7CA0D9-9111-418D-8F12-32A3FBBB1104}"/>
                    </a:ext>
                  </a:extLst>
                </p14:cNvPr>
                <p14:cNvContentPartPr/>
                <p14:nvPr/>
              </p14:nvContentPartPr>
              <p14:xfrm>
                <a:off x="217634" y="2619748"/>
                <a:ext cx="17640" cy="230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7CA0D9-9111-418D-8F12-32A3FBBB11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994" y="2602108"/>
                  <a:ext cx="53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F180DB-8E06-4BFF-A0F6-887B996C8E28}"/>
                    </a:ext>
                  </a:extLst>
                </p14:cNvPr>
                <p14:cNvContentPartPr/>
                <p14:nvPr/>
              </p14:nvContentPartPr>
              <p14:xfrm>
                <a:off x="137714" y="2576908"/>
                <a:ext cx="270720" cy="263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F180DB-8E06-4BFF-A0F6-887B996C8E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074" y="2559268"/>
                  <a:ext cx="306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1FE20F-AB8C-4ED3-9D5D-630C4ECA01CB}"/>
                    </a:ext>
                  </a:extLst>
                </p14:cNvPr>
                <p14:cNvContentPartPr/>
                <p14:nvPr/>
              </p14:nvContentPartPr>
              <p14:xfrm>
                <a:off x="453794" y="2568268"/>
                <a:ext cx="290160" cy="258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1FE20F-AB8C-4ED3-9D5D-630C4ECA01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154" y="2550628"/>
                  <a:ext cx="325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BDF66B-27DD-43D1-93B1-346EDF0328A0}"/>
                    </a:ext>
                  </a:extLst>
                </p14:cNvPr>
                <p14:cNvContentPartPr/>
                <p14:nvPr/>
              </p14:nvContentPartPr>
              <p14:xfrm>
                <a:off x="22154" y="2652868"/>
                <a:ext cx="74160" cy="19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BDF66B-27DD-43D1-93B1-346EDF0328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14" y="2634868"/>
                  <a:ext cx="109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CE58C8-8201-4208-99D6-F07E02D30A42}"/>
                    </a:ext>
                  </a:extLst>
                </p14:cNvPr>
                <p14:cNvContentPartPr/>
                <p14:nvPr/>
              </p14:nvContentPartPr>
              <p14:xfrm>
                <a:off x="132674" y="2814508"/>
                <a:ext cx="360" cy="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CE58C8-8201-4208-99D6-F07E02D30A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674" y="2796508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97AA82-DBA3-4887-BF12-EAEB656DA79F}"/>
                    </a:ext>
                  </a:extLst>
                </p14:cNvPr>
                <p14:cNvContentPartPr/>
                <p14:nvPr/>
              </p14:nvContentPartPr>
              <p14:xfrm>
                <a:off x="136274" y="2752588"/>
                <a:ext cx="5544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7AA82-DBA3-4887-BF12-EAEB656DA7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274" y="2734948"/>
                  <a:ext cx="910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5" name="Group 10254">
            <a:extLst>
              <a:ext uri="{FF2B5EF4-FFF2-40B4-BE49-F238E27FC236}">
                <a16:creationId xmlns:a16="http://schemas.microsoft.com/office/drawing/2014/main" id="{89C826DC-B638-4D98-B23C-7A860BF27AEF}"/>
              </a:ext>
            </a:extLst>
          </p:cNvPr>
          <p:cNvGrpSpPr/>
          <p:nvPr/>
        </p:nvGrpSpPr>
        <p:grpSpPr>
          <a:xfrm>
            <a:off x="1062914" y="2593468"/>
            <a:ext cx="753120" cy="358920"/>
            <a:chOff x="1062914" y="2593468"/>
            <a:chExt cx="75312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6BECBE-6DE3-4EE3-8FC2-D192517ED5B0}"/>
                    </a:ext>
                  </a:extLst>
                </p14:cNvPr>
                <p14:cNvContentPartPr/>
                <p14:nvPr/>
              </p14:nvContentPartPr>
              <p14:xfrm>
                <a:off x="1062914" y="2593468"/>
                <a:ext cx="49320" cy="22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6BECBE-6DE3-4EE3-8FC2-D192517ED5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274" y="2575468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9E9E97-2B98-4603-81EC-991C410F9B03}"/>
                    </a:ext>
                  </a:extLst>
                </p14:cNvPr>
                <p14:cNvContentPartPr/>
                <p14:nvPr/>
              </p14:nvContentPartPr>
              <p14:xfrm>
                <a:off x="1169114" y="2629828"/>
                <a:ext cx="150120" cy="17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9E9E97-2B98-4603-81EC-991C410F9B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114" y="2611828"/>
                  <a:ext cx="185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5B8A86-F556-478F-9F39-68305A1EDCD9}"/>
                    </a:ext>
                  </a:extLst>
                </p14:cNvPr>
                <p14:cNvContentPartPr/>
                <p14:nvPr/>
              </p14:nvContentPartPr>
              <p14:xfrm>
                <a:off x="1413554" y="2609668"/>
                <a:ext cx="150480" cy="18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5B8A86-F556-478F-9F39-68305A1EDC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5914" y="2592028"/>
                  <a:ext cx="186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DCFE80-DC3D-46CD-9F93-168C08C400E4}"/>
                    </a:ext>
                  </a:extLst>
                </p14:cNvPr>
                <p14:cNvContentPartPr/>
                <p14:nvPr/>
              </p14:nvContentPartPr>
              <p14:xfrm>
                <a:off x="1660154" y="2625148"/>
                <a:ext cx="155880" cy="327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DCFE80-DC3D-46CD-9F93-168C08C400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42514" y="2607508"/>
                  <a:ext cx="19152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4" name="Group 10253">
            <a:extLst>
              <a:ext uri="{FF2B5EF4-FFF2-40B4-BE49-F238E27FC236}">
                <a16:creationId xmlns:a16="http://schemas.microsoft.com/office/drawing/2014/main" id="{3B1CCD23-1288-4C72-9C01-335406FF8B3E}"/>
              </a:ext>
            </a:extLst>
          </p:cNvPr>
          <p:cNvGrpSpPr/>
          <p:nvPr/>
        </p:nvGrpSpPr>
        <p:grpSpPr>
          <a:xfrm>
            <a:off x="1992794" y="2583028"/>
            <a:ext cx="345600" cy="203760"/>
            <a:chOff x="1992794" y="2583028"/>
            <a:chExt cx="34560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A87D3D-E097-436E-85E4-32BC32AB66F7}"/>
                    </a:ext>
                  </a:extLst>
                </p14:cNvPr>
                <p14:cNvContentPartPr/>
                <p14:nvPr/>
              </p14:nvContentPartPr>
              <p14:xfrm>
                <a:off x="1992794" y="2661508"/>
                <a:ext cx="204840" cy="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A87D3D-E097-436E-85E4-32BC32AB66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74794" y="2643508"/>
                  <a:ext cx="240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EDE8B6-FF82-461E-8449-686B3BEF6DAC}"/>
                    </a:ext>
                  </a:extLst>
                </p14:cNvPr>
                <p14:cNvContentPartPr/>
                <p14:nvPr/>
              </p14:nvContentPartPr>
              <p14:xfrm>
                <a:off x="2039954" y="2703268"/>
                <a:ext cx="152640" cy="2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EDE8B6-FF82-461E-8449-686B3BEF6D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1954" y="2685268"/>
                  <a:ext cx="188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4125CC-5DB4-4F93-B241-096235865A9D}"/>
                    </a:ext>
                  </a:extLst>
                </p14:cNvPr>
                <p14:cNvContentPartPr/>
                <p14:nvPr/>
              </p14:nvContentPartPr>
              <p14:xfrm>
                <a:off x="2198354" y="2583028"/>
                <a:ext cx="140040" cy="20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4125CC-5DB4-4F93-B241-096235865A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80354" y="2565388"/>
                  <a:ext cx="1756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3" name="Group 10252">
            <a:extLst>
              <a:ext uri="{FF2B5EF4-FFF2-40B4-BE49-F238E27FC236}">
                <a16:creationId xmlns:a16="http://schemas.microsoft.com/office/drawing/2014/main" id="{918522CE-50E9-42B6-8A20-A93A32027907}"/>
              </a:ext>
            </a:extLst>
          </p:cNvPr>
          <p:cNvGrpSpPr/>
          <p:nvPr/>
        </p:nvGrpSpPr>
        <p:grpSpPr>
          <a:xfrm>
            <a:off x="2684714" y="2580148"/>
            <a:ext cx="1198080" cy="379440"/>
            <a:chOff x="2684714" y="2580148"/>
            <a:chExt cx="11980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815D02-F335-460B-84FF-EC9BCE8629B5}"/>
                    </a:ext>
                  </a:extLst>
                </p14:cNvPr>
                <p14:cNvContentPartPr/>
                <p14:nvPr/>
              </p14:nvContentPartPr>
              <p14:xfrm>
                <a:off x="2684714" y="2626228"/>
                <a:ext cx="198720" cy="16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815D02-F335-460B-84FF-EC9BCE8629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67074" y="2608228"/>
                  <a:ext cx="234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CDB644-2A53-4F03-9FB1-53C0605F7E14}"/>
                    </a:ext>
                  </a:extLst>
                </p14:cNvPr>
                <p14:cNvContentPartPr/>
                <p14:nvPr/>
              </p14:nvContentPartPr>
              <p14:xfrm>
                <a:off x="2911514" y="2604628"/>
                <a:ext cx="108720" cy="19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CDB644-2A53-4F03-9FB1-53C0605F7E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93874" y="2586988"/>
                  <a:ext cx="144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9BE075-D1C0-477D-B962-D72F151741AB}"/>
                    </a:ext>
                  </a:extLst>
                </p14:cNvPr>
                <p14:cNvContentPartPr/>
                <p14:nvPr/>
              </p14:nvContentPartPr>
              <p14:xfrm>
                <a:off x="3120674" y="2769508"/>
                <a:ext cx="19800" cy="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9BE075-D1C0-477D-B962-D72F151741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3034" y="2751868"/>
                  <a:ext cx="55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A595F2-1123-48C4-9A5C-2334C6C134AA}"/>
                    </a:ext>
                  </a:extLst>
                </p14:cNvPr>
                <p14:cNvContentPartPr/>
                <p14:nvPr/>
              </p14:nvContentPartPr>
              <p14:xfrm>
                <a:off x="3200594" y="2597428"/>
                <a:ext cx="132480" cy="19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A595F2-1123-48C4-9A5C-2334C6C134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82594" y="2579788"/>
                  <a:ext cx="168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E5214D-2143-4CB5-B5FD-F0706468E8F5}"/>
                    </a:ext>
                  </a:extLst>
                </p14:cNvPr>
                <p14:cNvContentPartPr/>
                <p14:nvPr/>
              </p14:nvContentPartPr>
              <p14:xfrm>
                <a:off x="3430634" y="2688508"/>
                <a:ext cx="125280" cy="27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E5214D-2143-4CB5-B5FD-F0706468E8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12994" y="2670508"/>
                  <a:ext cx="1609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7B86359-BE1A-4B1B-B82F-95AB570B3667}"/>
                    </a:ext>
                  </a:extLst>
                </p14:cNvPr>
                <p14:cNvContentPartPr/>
                <p14:nvPr/>
              </p14:nvContentPartPr>
              <p14:xfrm>
                <a:off x="3681194" y="2580148"/>
                <a:ext cx="141840" cy="18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7B86359-BE1A-4B1B-B82F-95AB570B36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3554" y="2562148"/>
                  <a:ext cx="177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7D8958-A0CD-41FB-AE9C-168B53D5C68D}"/>
                    </a:ext>
                  </a:extLst>
                </p14:cNvPr>
                <p14:cNvContentPartPr/>
                <p14:nvPr/>
              </p14:nvContentPartPr>
              <p14:xfrm>
                <a:off x="3745274" y="2681668"/>
                <a:ext cx="137520" cy="10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7D8958-A0CD-41FB-AE9C-168B53D5C6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27274" y="2663668"/>
                  <a:ext cx="1731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2" name="Group 10251">
            <a:extLst>
              <a:ext uri="{FF2B5EF4-FFF2-40B4-BE49-F238E27FC236}">
                <a16:creationId xmlns:a16="http://schemas.microsoft.com/office/drawing/2014/main" id="{6D89BBD5-2CA1-4C0F-AD5F-AC5CA2C2EE4A}"/>
              </a:ext>
            </a:extLst>
          </p:cNvPr>
          <p:cNvGrpSpPr/>
          <p:nvPr/>
        </p:nvGrpSpPr>
        <p:grpSpPr>
          <a:xfrm>
            <a:off x="4213274" y="2518228"/>
            <a:ext cx="1567800" cy="604440"/>
            <a:chOff x="4213274" y="2518228"/>
            <a:chExt cx="156780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73A90C-64FA-47F4-9D3D-0D61AF10FD38}"/>
                    </a:ext>
                  </a:extLst>
                </p14:cNvPr>
                <p14:cNvContentPartPr/>
                <p14:nvPr/>
              </p14:nvContentPartPr>
              <p14:xfrm>
                <a:off x="4213274" y="2763748"/>
                <a:ext cx="7560" cy="14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73A90C-64FA-47F4-9D3D-0D61AF10FD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5274" y="2746108"/>
                  <a:ext cx="43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8BD964-E556-4CFE-8F67-31C757BB458A}"/>
                    </a:ext>
                  </a:extLst>
                </p14:cNvPr>
                <p14:cNvContentPartPr/>
                <p14:nvPr/>
              </p14:nvContentPartPr>
              <p14:xfrm>
                <a:off x="4362674" y="2528668"/>
                <a:ext cx="140040" cy="21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8BD964-E556-4CFE-8F67-31C757BB45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44674" y="2510668"/>
                  <a:ext cx="175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A13E24-5D97-4953-9491-A790BC234DFF}"/>
                    </a:ext>
                  </a:extLst>
                </p14:cNvPr>
                <p14:cNvContentPartPr/>
                <p14:nvPr/>
              </p14:nvContentPartPr>
              <p14:xfrm>
                <a:off x="4596674" y="2571868"/>
                <a:ext cx="117000" cy="1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A13E24-5D97-4953-9491-A790BC234D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8674" y="2554228"/>
                  <a:ext cx="152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214183-EB15-4FFD-9259-93DDF6D00E06}"/>
                    </a:ext>
                  </a:extLst>
                </p14:cNvPr>
                <p14:cNvContentPartPr/>
                <p14:nvPr/>
              </p14:nvContentPartPr>
              <p14:xfrm>
                <a:off x="4579754" y="2592748"/>
                <a:ext cx="147240" cy="147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214183-EB15-4FFD-9259-93DDF6D00E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62114" y="2574748"/>
                  <a:ext cx="182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CE86A1-8DB5-48B5-9C4B-4854E12F63DB}"/>
                    </a:ext>
                  </a:extLst>
                </p14:cNvPr>
                <p14:cNvContentPartPr/>
                <p14:nvPr/>
              </p14:nvContentPartPr>
              <p14:xfrm>
                <a:off x="4840394" y="2546308"/>
                <a:ext cx="211320" cy="18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CE86A1-8DB5-48B5-9C4B-4854E12F63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22394" y="2528308"/>
                  <a:ext cx="246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1D743D2-FF1A-464C-A599-7155F948F9B2}"/>
                    </a:ext>
                  </a:extLst>
                </p14:cNvPr>
                <p14:cNvContentPartPr/>
                <p14:nvPr/>
              </p14:nvContentPartPr>
              <p14:xfrm>
                <a:off x="5029034" y="2518228"/>
                <a:ext cx="34200" cy="23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1D743D2-FF1A-464C-A599-7155F948F9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11034" y="2500588"/>
                  <a:ext cx="69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40" name="Ink 10239">
                  <a:extLst>
                    <a:ext uri="{FF2B5EF4-FFF2-40B4-BE49-F238E27FC236}">
                      <a16:creationId xmlns:a16="http://schemas.microsoft.com/office/drawing/2014/main" id="{6748559A-8080-4BAF-A61A-660C92D9A053}"/>
                    </a:ext>
                  </a:extLst>
                </p14:cNvPr>
                <p14:cNvContentPartPr/>
                <p14:nvPr/>
              </p14:nvContentPartPr>
              <p14:xfrm>
                <a:off x="5144954" y="2622268"/>
                <a:ext cx="216360" cy="500400"/>
              </p14:xfrm>
            </p:contentPart>
          </mc:Choice>
          <mc:Fallback>
            <p:pic>
              <p:nvPicPr>
                <p:cNvPr id="10240" name="Ink 10239">
                  <a:extLst>
                    <a:ext uri="{FF2B5EF4-FFF2-40B4-BE49-F238E27FC236}">
                      <a16:creationId xmlns:a16="http://schemas.microsoft.com/office/drawing/2014/main" id="{6748559A-8080-4BAF-A61A-660C92D9A0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27314" y="2604268"/>
                  <a:ext cx="2520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241" name="Ink 10240">
                  <a:extLst>
                    <a:ext uri="{FF2B5EF4-FFF2-40B4-BE49-F238E27FC236}">
                      <a16:creationId xmlns:a16="http://schemas.microsoft.com/office/drawing/2014/main" id="{231BD816-DB89-4750-BBB3-02EAD0D8897C}"/>
                    </a:ext>
                  </a:extLst>
                </p14:cNvPr>
                <p14:cNvContentPartPr/>
                <p14:nvPr/>
              </p14:nvContentPartPr>
              <p14:xfrm>
                <a:off x="5518634" y="2563588"/>
                <a:ext cx="262440" cy="234360"/>
              </p14:xfrm>
            </p:contentPart>
          </mc:Choice>
          <mc:Fallback>
            <p:pic>
              <p:nvPicPr>
                <p:cNvPr id="10241" name="Ink 10240">
                  <a:extLst>
                    <a:ext uri="{FF2B5EF4-FFF2-40B4-BE49-F238E27FC236}">
                      <a16:creationId xmlns:a16="http://schemas.microsoft.com/office/drawing/2014/main" id="{231BD816-DB89-4750-BBB3-02EAD0D889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0994" y="2545588"/>
                  <a:ext cx="29808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242" name="Ink 10241">
                <a:extLst>
                  <a:ext uri="{FF2B5EF4-FFF2-40B4-BE49-F238E27FC236}">
                    <a16:creationId xmlns:a16="http://schemas.microsoft.com/office/drawing/2014/main" id="{A87204FA-C6E0-4C6A-A26F-6D24178C1F0E}"/>
                  </a:ext>
                </a:extLst>
              </p14:cNvPr>
              <p14:cNvContentPartPr/>
              <p14:nvPr/>
            </p14:nvContentPartPr>
            <p14:xfrm>
              <a:off x="6087434" y="2647828"/>
              <a:ext cx="144360" cy="313560"/>
            </p14:xfrm>
          </p:contentPart>
        </mc:Choice>
        <mc:Fallback>
          <p:pic>
            <p:nvPicPr>
              <p:cNvPr id="10242" name="Ink 10241">
                <a:extLst>
                  <a:ext uri="{FF2B5EF4-FFF2-40B4-BE49-F238E27FC236}">
                    <a16:creationId xmlns:a16="http://schemas.microsoft.com/office/drawing/2014/main" id="{A87204FA-C6E0-4C6A-A26F-6D24178C1F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69794" y="2630188"/>
                <a:ext cx="1800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1" name="Group 10250">
            <a:extLst>
              <a:ext uri="{FF2B5EF4-FFF2-40B4-BE49-F238E27FC236}">
                <a16:creationId xmlns:a16="http://schemas.microsoft.com/office/drawing/2014/main" id="{73C3A553-9CDD-47F1-A796-B6BC9C013F62}"/>
              </a:ext>
            </a:extLst>
          </p:cNvPr>
          <p:cNvGrpSpPr/>
          <p:nvPr/>
        </p:nvGrpSpPr>
        <p:grpSpPr>
          <a:xfrm>
            <a:off x="6438074" y="2522908"/>
            <a:ext cx="784440" cy="390600"/>
            <a:chOff x="6438074" y="2522908"/>
            <a:chExt cx="78444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44" name="Ink 10243">
                  <a:extLst>
                    <a:ext uri="{FF2B5EF4-FFF2-40B4-BE49-F238E27FC236}">
                      <a16:creationId xmlns:a16="http://schemas.microsoft.com/office/drawing/2014/main" id="{04C432D8-56D9-4C6F-A847-92DA4AB25430}"/>
                    </a:ext>
                  </a:extLst>
                </p14:cNvPr>
                <p14:cNvContentPartPr/>
                <p14:nvPr/>
              </p14:nvContentPartPr>
              <p14:xfrm>
                <a:off x="6438074" y="2556028"/>
                <a:ext cx="174960" cy="193680"/>
              </p14:xfrm>
            </p:contentPart>
          </mc:Choice>
          <mc:Fallback>
            <p:pic>
              <p:nvPicPr>
                <p:cNvPr id="10244" name="Ink 10243">
                  <a:extLst>
                    <a:ext uri="{FF2B5EF4-FFF2-40B4-BE49-F238E27FC236}">
                      <a16:creationId xmlns:a16="http://schemas.microsoft.com/office/drawing/2014/main" id="{04C432D8-56D9-4C6F-A847-92DA4AB254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20434" y="2538028"/>
                  <a:ext cx="210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245" name="Ink 10244">
                  <a:extLst>
                    <a:ext uri="{FF2B5EF4-FFF2-40B4-BE49-F238E27FC236}">
                      <a16:creationId xmlns:a16="http://schemas.microsoft.com/office/drawing/2014/main" id="{64C487DD-4855-4FC9-86F1-C35775A12528}"/>
                    </a:ext>
                  </a:extLst>
                </p14:cNvPr>
                <p14:cNvContentPartPr/>
                <p14:nvPr/>
              </p14:nvContentPartPr>
              <p14:xfrm>
                <a:off x="6700514" y="2553868"/>
                <a:ext cx="118080" cy="90000"/>
              </p14:xfrm>
            </p:contentPart>
          </mc:Choice>
          <mc:Fallback>
            <p:pic>
              <p:nvPicPr>
                <p:cNvPr id="10245" name="Ink 10244">
                  <a:extLst>
                    <a:ext uri="{FF2B5EF4-FFF2-40B4-BE49-F238E27FC236}">
                      <a16:creationId xmlns:a16="http://schemas.microsoft.com/office/drawing/2014/main" id="{64C487DD-4855-4FC9-86F1-C35775A125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82874" y="2536228"/>
                  <a:ext cx="153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46" name="Ink 10245">
                  <a:extLst>
                    <a:ext uri="{FF2B5EF4-FFF2-40B4-BE49-F238E27FC236}">
                      <a16:creationId xmlns:a16="http://schemas.microsoft.com/office/drawing/2014/main" id="{558245A6-52E4-4757-AEFC-928E3DBF70D9}"/>
                    </a:ext>
                  </a:extLst>
                </p14:cNvPr>
                <p14:cNvContentPartPr/>
                <p14:nvPr/>
              </p14:nvContentPartPr>
              <p14:xfrm>
                <a:off x="6711314" y="2636668"/>
                <a:ext cx="133560" cy="119880"/>
              </p14:xfrm>
            </p:contentPart>
          </mc:Choice>
          <mc:Fallback>
            <p:pic>
              <p:nvPicPr>
                <p:cNvPr id="10246" name="Ink 10245">
                  <a:extLst>
                    <a:ext uri="{FF2B5EF4-FFF2-40B4-BE49-F238E27FC236}">
                      <a16:creationId xmlns:a16="http://schemas.microsoft.com/office/drawing/2014/main" id="{558245A6-52E4-4757-AEFC-928E3DBF70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93314" y="2618668"/>
                  <a:ext cx="169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47" name="Ink 10246">
                  <a:extLst>
                    <a:ext uri="{FF2B5EF4-FFF2-40B4-BE49-F238E27FC236}">
                      <a16:creationId xmlns:a16="http://schemas.microsoft.com/office/drawing/2014/main" id="{574AEADE-D7D6-4EBE-9AED-91311D9201A3}"/>
                    </a:ext>
                  </a:extLst>
                </p14:cNvPr>
                <p14:cNvContentPartPr/>
                <p14:nvPr/>
              </p14:nvContentPartPr>
              <p14:xfrm>
                <a:off x="6883034" y="2712628"/>
                <a:ext cx="360" cy="360"/>
              </p14:xfrm>
            </p:contentPart>
          </mc:Choice>
          <mc:Fallback>
            <p:pic>
              <p:nvPicPr>
                <p:cNvPr id="10247" name="Ink 10246">
                  <a:extLst>
                    <a:ext uri="{FF2B5EF4-FFF2-40B4-BE49-F238E27FC236}">
                      <a16:creationId xmlns:a16="http://schemas.microsoft.com/office/drawing/2014/main" id="{574AEADE-D7D6-4EBE-9AED-91311D9201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65034" y="26949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48" name="Ink 10247">
                  <a:extLst>
                    <a:ext uri="{FF2B5EF4-FFF2-40B4-BE49-F238E27FC236}">
                      <a16:creationId xmlns:a16="http://schemas.microsoft.com/office/drawing/2014/main" id="{47E2F103-7078-4424-A914-916A07AD4870}"/>
                    </a:ext>
                  </a:extLst>
                </p14:cNvPr>
                <p14:cNvContentPartPr/>
                <p14:nvPr/>
              </p14:nvContentPartPr>
              <p14:xfrm>
                <a:off x="6960434" y="2522908"/>
                <a:ext cx="33120" cy="234000"/>
              </p14:xfrm>
            </p:contentPart>
          </mc:Choice>
          <mc:Fallback>
            <p:pic>
              <p:nvPicPr>
                <p:cNvPr id="10248" name="Ink 10247">
                  <a:extLst>
                    <a:ext uri="{FF2B5EF4-FFF2-40B4-BE49-F238E27FC236}">
                      <a16:creationId xmlns:a16="http://schemas.microsoft.com/office/drawing/2014/main" id="{47E2F103-7078-4424-A914-916A07AD48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2434" y="2505268"/>
                  <a:ext cx="68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49" name="Ink 10248">
                  <a:extLst>
                    <a:ext uri="{FF2B5EF4-FFF2-40B4-BE49-F238E27FC236}">
                      <a16:creationId xmlns:a16="http://schemas.microsoft.com/office/drawing/2014/main" id="{95C24D27-D894-4012-83CA-39C14F6F149E}"/>
                    </a:ext>
                  </a:extLst>
                </p14:cNvPr>
                <p14:cNvContentPartPr/>
                <p14:nvPr/>
              </p14:nvContentPartPr>
              <p14:xfrm>
                <a:off x="7100474" y="2624428"/>
                <a:ext cx="122040" cy="289080"/>
              </p14:xfrm>
            </p:contentPart>
          </mc:Choice>
          <mc:Fallback>
            <p:pic>
              <p:nvPicPr>
                <p:cNvPr id="10249" name="Ink 10248">
                  <a:extLst>
                    <a:ext uri="{FF2B5EF4-FFF2-40B4-BE49-F238E27FC236}">
                      <a16:creationId xmlns:a16="http://schemas.microsoft.com/office/drawing/2014/main" id="{95C24D27-D894-4012-83CA-39C14F6F14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82474" y="2606788"/>
                  <a:ext cx="15768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250" name="Ink 10249">
                <a:extLst>
                  <a:ext uri="{FF2B5EF4-FFF2-40B4-BE49-F238E27FC236}">
                    <a16:creationId xmlns:a16="http://schemas.microsoft.com/office/drawing/2014/main" id="{351CEA1A-36E5-4B03-AECB-15A094107709}"/>
                  </a:ext>
                </a:extLst>
              </p14:cNvPr>
              <p14:cNvContentPartPr/>
              <p14:nvPr/>
            </p14:nvContentPartPr>
            <p14:xfrm>
              <a:off x="7400714" y="2543788"/>
              <a:ext cx="236520" cy="213480"/>
            </p14:xfrm>
          </p:contentPart>
        </mc:Choice>
        <mc:Fallback>
          <p:pic>
            <p:nvPicPr>
              <p:cNvPr id="10250" name="Ink 10249">
                <a:extLst>
                  <a:ext uri="{FF2B5EF4-FFF2-40B4-BE49-F238E27FC236}">
                    <a16:creationId xmlns:a16="http://schemas.microsoft.com/office/drawing/2014/main" id="{351CEA1A-36E5-4B03-AECB-15A0941077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82714" y="2526148"/>
                <a:ext cx="27216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9" name="Group 10258">
            <a:extLst>
              <a:ext uri="{FF2B5EF4-FFF2-40B4-BE49-F238E27FC236}">
                <a16:creationId xmlns:a16="http://schemas.microsoft.com/office/drawing/2014/main" id="{C35F4E46-6010-41DB-9841-D5475D34E029}"/>
              </a:ext>
            </a:extLst>
          </p:cNvPr>
          <p:cNvGrpSpPr/>
          <p:nvPr/>
        </p:nvGrpSpPr>
        <p:grpSpPr>
          <a:xfrm>
            <a:off x="61754" y="3070108"/>
            <a:ext cx="271080" cy="164160"/>
            <a:chOff x="61754" y="3070108"/>
            <a:chExt cx="27108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256" name="Ink 10255">
                  <a:extLst>
                    <a:ext uri="{FF2B5EF4-FFF2-40B4-BE49-F238E27FC236}">
                      <a16:creationId xmlns:a16="http://schemas.microsoft.com/office/drawing/2014/main" id="{69E7EA0E-35A3-403C-A605-DD9E508C9CD3}"/>
                    </a:ext>
                  </a:extLst>
                </p14:cNvPr>
                <p14:cNvContentPartPr/>
                <p14:nvPr/>
              </p14:nvContentPartPr>
              <p14:xfrm>
                <a:off x="61754" y="3070108"/>
                <a:ext cx="98640" cy="164160"/>
              </p14:xfrm>
            </p:contentPart>
          </mc:Choice>
          <mc:Fallback>
            <p:pic>
              <p:nvPicPr>
                <p:cNvPr id="10256" name="Ink 10255">
                  <a:extLst>
                    <a:ext uri="{FF2B5EF4-FFF2-40B4-BE49-F238E27FC236}">
                      <a16:creationId xmlns:a16="http://schemas.microsoft.com/office/drawing/2014/main" id="{69E7EA0E-35A3-403C-A605-DD9E508C9C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114" y="3052468"/>
                  <a:ext cx="134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57" name="Ink 10256">
                  <a:extLst>
                    <a:ext uri="{FF2B5EF4-FFF2-40B4-BE49-F238E27FC236}">
                      <a16:creationId xmlns:a16="http://schemas.microsoft.com/office/drawing/2014/main" id="{50222DB5-E276-4D35-B520-13C96CE7475E}"/>
                    </a:ext>
                  </a:extLst>
                </p14:cNvPr>
                <p14:cNvContentPartPr/>
                <p14:nvPr/>
              </p14:nvContentPartPr>
              <p14:xfrm>
                <a:off x="222314" y="3180988"/>
                <a:ext cx="360" cy="360"/>
              </p14:xfrm>
            </p:contentPart>
          </mc:Choice>
          <mc:Fallback>
            <p:pic>
              <p:nvPicPr>
                <p:cNvPr id="10257" name="Ink 10256">
                  <a:extLst>
                    <a:ext uri="{FF2B5EF4-FFF2-40B4-BE49-F238E27FC236}">
                      <a16:creationId xmlns:a16="http://schemas.microsoft.com/office/drawing/2014/main" id="{50222DB5-E276-4D35-B520-13C96CE747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4674" y="31629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8" name="Ink 10257">
                  <a:extLst>
                    <a:ext uri="{FF2B5EF4-FFF2-40B4-BE49-F238E27FC236}">
                      <a16:creationId xmlns:a16="http://schemas.microsoft.com/office/drawing/2014/main" id="{7691AD5E-ED23-4439-BD4B-87525E3FA91F}"/>
                    </a:ext>
                  </a:extLst>
                </p14:cNvPr>
                <p14:cNvContentPartPr/>
                <p14:nvPr/>
              </p14:nvContentPartPr>
              <p14:xfrm>
                <a:off x="222314" y="3125548"/>
                <a:ext cx="110520" cy="55440"/>
              </p14:xfrm>
            </p:contentPart>
          </mc:Choice>
          <mc:Fallback>
            <p:pic>
              <p:nvPicPr>
                <p:cNvPr id="10258" name="Ink 10257">
                  <a:extLst>
                    <a:ext uri="{FF2B5EF4-FFF2-40B4-BE49-F238E27FC236}">
                      <a16:creationId xmlns:a16="http://schemas.microsoft.com/office/drawing/2014/main" id="{7691AD5E-ED23-4439-BD4B-87525E3FA9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4674" y="3107908"/>
                  <a:ext cx="14616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260" name="Ink 10259">
                <a:extLst>
                  <a:ext uri="{FF2B5EF4-FFF2-40B4-BE49-F238E27FC236}">
                    <a16:creationId xmlns:a16="http://schemas.microsoft.com/office/drawing/2014/main" id="{A2D2FF0D-0323-4060-802D-3F3FFBD5AAAE}"/>
                  </a:ext>
                </a:extLst>
              </p14:cNvPr>
              <p14:cNvContentPartPr/>
              <p14:nvPr/>
            </p14:nvContentPartPr>
            <p14:xfrm>
              <a:off x="888674" y="3132028"/>
              <a:ext cx="4680" cy="43560"/>
            </p14:xfrm>
          </p:contentPart>
        </mc:Choice>
        <mc:Fallback>
          <p:pic>
            <p:nvPicPr>
              <p:cNvPr id="10260" name="Ink 10259">
                <a:extLst>
                  <a:ext uri="{FF2B5EF4-FFF2-40B4-BE49-F238E27FC236}">
                    <a16:creationId xmlns:a16="http://schemas.microsoft.com/office/drawing/2014/main" id="{A2D2FF0D-0323-4060-802D-3F3FFBD5AAA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1034" y="3114388"/>
                <a:ext cx="4032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64" name="Group 10263">
            <a:extLst>
              <a:ext uri="{FF2B5EF4-FFF2-40B4-BE49-F238E27FC236}">
                <a16:creationId xmlns:a16="http://schemas.microsoft.com/office/drawing/2014/main" id="{F4F1A960-E00C-4ECB-9E72-1FEE58EF9410}"/>
              </a:ext>
            </a:extLst>
          </p:cNvPr>
          <p:cNvGrpSpPr/>
          <p:nvPr/>
        </p:nvGrpSpPr>
        <p:grpSpPr>
          <a:xfrm>
            <a:off x="824594" y="3102868"/>
            <a:ext cx="551880" cy="403200"/>
            <a:chOff x="824594" y="3102868"/>
            <a:chExt cx="55188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261" name="Ink 10260">
                  <a:extLst>
                    <a:ext uri="{FF2B5EF4-FFF2-40B4-BE49-F238E27FC236}">
                      <a16:creationId xmlns:a16="http://schemas.microsoft.com/office/drawing/2014/main" id="{85ABABE5-6D0E-47A6-91B3-903F03B86B5C}"/>
                    </a:ext>
                  </a:extLst>
                </p14:cNvPr>
                <p14:cNvContentPartPr/>
                <p14:nvPr/>
              </p14:nvContentPartPr>
              <p14:xfrm>
                <a:off x="824594" y="3102868"/>
                <a:ext cx="219960" cy="248040"/>
              </p14:xfrm>
            </p:contentPart>
          </mc:Choice>
          <mc:Fallback>
            <p:pic>
              <p:nvPicPr>
                <p:cNvPr id="10261" name="Ink 10260">
                  <a:extLst>
                    <a:ext uri="{FF2B5EF4-FFF2-40B4-BE49-F238E27FC236}">
                      <a16:creationId xmlns:a16="http://schemas.microsoft.com/office/drawing/2014/main" id="{85ABABE5-6D0E-47A6-91B3-903F03B86B5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6954" y="3085228"/>
                  <a:ext cx="255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262" name="Ink 10261">
                  <a:extLst>
                    <a:ext uri="{FF2B5EF4-FFF2-40B4-BE49-F238E27FC236}">
                      <a16:creationId xmlns:a16="http://schemas.microsoft.com/office/drawing/2014/main" id="{83DD9D45-7277-48B3-8B7E-1E3C07C21066}"/>
                    </a:ext>
                  </a:extLst>
                </p14:cNvPr>
                <p14:cNvContentPartPr/>
                <p14:nvPr/>
              </p14:nvContentPartPr>
              <p14:xfrm>
                <a:off x="1182434" y="3277828"/>
                <a:ext cx="108000" cy="199080"/>
              </p14:xfrm>
            </p:contentPart>
          </mc:Choice>
          <mc:Fallback>
            <p:pic>
              <p:nvPicPr>
                <p:cNvPr id="10262" name="Ink 10261">
                  <a:extLst>
                    <a:ext uri="{FF2B5EF4-FFF2-40B4-BE49-F238E27FC236}">
                      <a16:creationId xmlns:a16="http://schemas.microsoft.com/office/drawing/2014/main" id="{83DD9D45-7277-48B3-8B7E-1E3C07C2106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64434" y="3259828"/>
                  <a:ext cx="143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263" name="Ink 10262">
                  <a:extLst>
                    <a:ext uri="{FF2B5EF4-FFF2-40B4-BE49-F238E27FC236}">
                      <a16:creationId xmlns:a16="http://schemas.microsoft.com/office/drawing/2014/main" id="{80D22C93-1A2D-4CCD-9AB7-CF069F62F626}"/>
                    </a:ext>
                  </a:extLst>
                </p14:cNvPr>
                <p14:cNvContentPartPr/>
                <p14:nvPr/>
              </p14:nvContentPartPr>
              <p14:xfrm>
                <a:off x="1215194" y="3400948"/>
                <a:ext cx="161280" cy="105120"/>
              </p14:xfrm>
            </p:contentPart>
          </mc:Choice>
          <mc:Fallback>
            <p:pic>
              <p:nvPicPr>
                <p:cNvPr id="10263" name="Ink 10262">
                  <a:extLst>
                    <a:ext uri="{FF2B5EF4-FFF2-40B4-BE49-F238E27FC236}">
                      <a16:creationId xmlns:a16="http://schemas.microsoft.com/office/drawing/2014/main" id="{80D22C93-1A2D-4CCD-9AB7-CF069F62F62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97554" y="3382948"/>
                  <a:ext cx="19692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1" name="Group 10270">
            <a:extLst>
              <a:ext uri="{FF2B5EF4-FFF2-40B4-BE49-F238E27FC236}">
                <a16:creationId xmlns:a16="http://schemas.microsoft.com/office/drawing/2014/main" id="{00C4F5D5-A153-4DDF-9520-C0031346481A}"/>
              </a:ext>
            </a:extLst>
          </p:cNvPr>
          <p:cNvGrpSpPr/>
          <p:nvPr/>
        </p:nvGrpSpPr>
        <p:grpSpPr>
          <a:xfrm>
            <a:off x="822794" y="4060828"/>
            <a:ext cx="574560" cy="400680"/>
            <a:chOff x="822794" y="4060828"/>
            <a:chExt cx="57456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265" name="Ink 10264">
                  <a:extLst>
                    <a:ext uri="{FF2B5EF4-FFF2-40B4-BE49-F238E27FC236}">
                      <a16:creationId xmlns:a16="http://schemas.microsoft.com/office/drawing/2014/main" id="{5A70086B-FFE4-4649-A3F4-F1A43BDDE2ED}"/>
                    </a:ext>
                  </a:extLst>
                </p14:cNvPr>
                <p14:cNvContentPartPr/>
                <p14:nvPr/>
              </p14:nvContentPartPr>
              <p14:xfrm>
                <a:off x="822794" y="4060828"/>
                <a:ext cx="223560" cy="273960"/>
              </p14:xfrm>
            </p:contentPart>
          </mc:Choice>
          <mc:Fallback>
            <p:pic>
              <p:nvPicPr>
                <p:cNvPr id="10265" name="Ink 10264">
                  <a:extLst>
                    <a:ext uri="{FF2B5EF4-FFF2-40B4-BE49-F238E27FC236}">
                      <a16:creationId xmlns:a16="http://schemas.microsoft.com/office/drawing/2014/main" id="{5A70086B-FFE4-4649-A3F4-F1A43BDDE2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5154" y="4043188"/>
                  <a:ext cx="259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266" name="Ink 10265">
                  <a:extLst>
                    <a:ext uri="{FF2B5EF4-FFF2-40B4-BE49-F238E27FC236}">
                      <a16:creationId xmlns:a16="http://schemas.microsoft.com/office/drawing/2014/main" id="{B88707BB-E5C2-4BD9-9CEE-709B473C5BCC}"/>
                    </a:ext>
                  </a:extLst>
                </p14:cNvPr>
                <p14:cNvContentPartPr/>
                <p14:nvPr/>
              </p14:nvContentPartPr>
              <p14:xfrm>
                <a:off x="1105754" y="4277908"/>
                <a:ext cx="124920" cy="137520"/>
              </p14:xfrm>
            </p:contentPart>
          </mc:Choice>
          <mc:Fallback>
            <p:pic>
              <p:nvPicPr>
                <p:cNvPr id="10266" name="Ink 10265">
                  <a:extLst>
                    <a:ext uri="{FF2B5EF4-FFF2-40B4-BE49-F238E27FC236}">
                      <a16:creationId xmlns:a16="http://schemas.microsoft.com/office/drawing/2014/main" id="{B88707BB-E5C2-4BD9-9CEE-709B473C5B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8114" y="4260268"/>
                  <a:ext cx="160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267" name="Ink 10266">
                  <a:extLst>
                    <a:ext uri="{FF2B5EF4-FFF2-40B4-BE49-F238E27FC236}">
                      <a16:creationId xmlns:a16="http://schemas.microsoft.com/office/drawing/2014/main" id="{E097D88C-837D-4049-B326-7C15E399281A}"/>
                    </a:ext>
                  </a:extLst>
                </p14:cNvPr>
                <p14:cNvContentPartPr/>
                <p14:nvPr/>
              </p14:nvContentPartPr>
              <p14:xfrm>
                <a:off x="1264874" y="4349908"/>
                <a:ext cx="132480" cy="111600"/>
              </p14:xfrm>
            </p:contentPart>
          </mc:Choice>
          <mc:Fallback>
            <p:pic>
              <p:nvPicPr>
                <p:cNvPr id="10267" name="Ink 10266">
                  <a:extLst>
                    <a:ext uri="{FF2B5EF4-FFF2-40B4-BE49-F238E27FC236}">
                      <a16:creationId xmlns:a16="http://schemas.microsoft.com/office/drawing/2014/main" id="{E097D88C-837D-4049-B326-7C15E399281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47234" y="4332268"/>
                  <a:ext cx="16812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0" name="Group 10269">
            <a:extLst>
              <a:ext uri="{FF2B5EF4-FFF2-40B4-BE49-F238E27FC236}">
                <a16:creationId xmlns:a16="http://schemas.microsoft.com/office/drawing/2014/main" id="{316297EB-1175-4E4A-B556-B520BD092B31}"/>
              </a:ext>
            </a:extLst>
          </p:cNvPr>
          <p:cNvGrpSpPr/>
          <p:nvPr/>
        </p:nvGrpSpPr>
        <p:grpSpPr>
          <a:xfrm>
            <a:off x="852314" y="5071348"/>
            <a:ext cx="475560" cy="338040"/>
            <a:chOff x="852314" y="5071348"/>
            <a:chExt cx="47556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268" name="Ink 10267">
                  <a:extLst>
                    <a:ext uri="{FF2B5EF4-FFF2-40B4-BE49-F238E27FC236}">
                      <a16:creationId xmlns:a16="http://schemas.microsoft.com/office/drawing/2014/main" id="{80DEA6F0-02A4-4456-80BC-3C668FDA502B}"/>
                    </a:ext>
                  </a:extLst>
                </p14:cNvPr>
                <p14:cNvContentPartPr/>
                <p14:nvPr/>
              </p14:nvContentPartPr>
              <p14:xfrm>
                <a:off x="852314" y="5071348"/>
                <a:ext cx="234000" cy="228240"/>
              </p14:xfrm>
            </p:contentPart>
          </mc:Choice>
          <mc:Fallback>
            <p:pic>
              <p:nvPicPr>
                <p:cNvPr id="10268" name="Ink 10267">
                  <a:extLst>
                    <a:ext uri="{FF2B5EF4-FFF2-40B4-BE49-F238E27FC236}">
                      <a16:creationId xmlns:a16="http://schemas.microsoft.com/office/drawing/2014/main" id="{80DEA6F0-02A4-4456-80BC-3C668FDA502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4674" y="5053348"/>
                  <a:ext cx="269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269" name="Ink 10268">
                  <a:extLst>
                    <a:ext uri="{FF2B5EF4-FFF2-40B4-BE49-F238E27FC236}">
                      <a16:creationId xmlns:a16="http://schemas.microsoft.com/office/drawing/2014/main" id="{B80D86D7-D840-4070-9C0F-E3EC08388FFF}"/>
                    </a:ext>
                  </a:extLst>
                </p14:cNvPr>
                <p14:cNvContentPartPr/>
                <p14:nvPr/>
              </p14:nvContentPartPr>
              <p14:xfrm>
                <a:off x="1180634" y="5256028"/>
                <a:ext cx="147240" cy="153360"/>
              </p14:xfrm>
            </p:contentPart>
          </mc:Choice>
          <mc:Fallback>
            <p:pic>
              <p:nvPicPr>
                <p:cNvPr id="10269" name="Ink 10268">
                  <a:extLst>
                    <a:ext uri="{FF2B5EF4-FFF2-40B4-BE49-F238E27FC236}">
                      <a16:creationId xmlns:a16="http://schemas.microsoft.com/office/drawing/2014/main" id="{B80D86D7-D840-4070-9C0F-E3EC08388FF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62634" y="5238028"/>
                  <a:ext cx="1828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4" name="Group 10273">
            <a:extLst>
              <a:ext uri="{FF2B5EF4-FFF2-40B4-BE49-F238E27FC236}">
                <a16:creationId xmlns:a16="http://schemas.microsoft.com/office/drawing/2014/main" id="{025B2DE4-7A4C-4D2E-A39E-C6413B039B15}"/>
              </a:ext>
            </a:extLst>
          </p:cNvPr>
          <p:cNvGrpSpPr/>
          <p:nvPr/>
        </p:nvGrpSpPr>
        <p:grpSpPr>
          <a:xfrm>
            <a:off x="1557554" y="3279268"/>
            <a:ext cx="122400" cy="86760"/>
            <a:chOff x="1557554" y="3279268"/>
            <a:chExt cx="12240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272" name="Ink 10271">
                  <a:extLst>
                    <a:ext uri="{FF2B5EF4-FFF2-40B4-BE49-F238E27FC236}">
                      <a16:creationId xmlns:a16="http://schemas.microsoft.com/office/drawing/2014/main" id="{3C85F1E7-7ACE-469B-BBB7-32EF9DE80E1E}"/>
                    </a:ext>
                  </a:extLst>
                </p14:cNvPr>
                <p14:cNvContentPartPr/>
                <p14:nvPr/>
              </p14:nvContentPartPr>
              <p14:xfrm>
                <a:off x="1557554" y="3279268"/>
                <a:ext cx="122400" cy="1800"/>
              </p14:xfrm>
            </p:contentPart>
          </mc:Choice>
          <mc:Fallback>
            <p:pic>
              <p:nvPicPr>
                <p:cNvPr id="10272" name="Ink 10271">
                  <a:extLst>
                    <a:ext uri="{FF2B5EF4-FFF2-40B4-BE49-F238E27FC236}">
                      <a16:creationId xmlns:a16="http://schemas.microsoft.com/office/drawing/2014/main" id="{3C85F1E7-7ACE-469B-BBB7-32EF9DE80E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39914" y="3261628"/>
                  <a:ext cx="158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273" name="Ink 10272">
                  <a:extLst>
                    <a:ext uri="{FF2B5EF4-FFF2-40B4-BE49-F238E27FC236}">
                      <a16:creationId xmlns:a16="http://schemas.microsoft.com/office/drawing/2014/main" id="{AF2A81EF-B029-40BE-9595-EB693B57C9F3}"/>
                    </a:ext>
                  </a:extLst>
                </p14:cNvPr>
                <p14:cNvContentPartPr/>
                <p14:nvPr/>
              </p14:nvContentPartPr>
              <p14:xfrm>
                <a:off x="1585274" y="3361708"/>
                <a:ext cx="94680" cy="4320"/>
              </p14:xfrm>
            </p:contentPart>
          </mc:Choice>
          <mc:Fallback>
            <p:pic>
              <p:nvPicPr>
                <p:cNvPr id="10273" name="Ink 10272">
                  <a:extLst>
                    <a:ext uri="{FF2B5EF4-FFF2-40B4-BE49-F238E27FC236}">
                      <a16:creationId xmlns:a16="http://schemas.microsoft.com/office/drawing/2014/main" id="{AF2A81EF-B029-40BE-9595-EB693B57C9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567634" y="3343708"/>
                  <a:ext cx="13032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9" name="Group 10278">
            <a:extLst>
              <a:ext uri="{FF2B5EF4-FFF2-40B4-BE49-F238E27FC236}">
                <a16:creationId xmlns:a16="http://schemas.microsoft.com/office/drawing/2014/main" id="{1DEF8D1D-9E5F-4D11-A9DF-D398E7C39EB6}"/>
              </a:ext>
            </a:extLst>
          </p:cNvPr>
          <p:cNvGrpSpPr/>
          <p:nvPr/>
        </p:nvGrpSpPr>
        <p:grpSpPr>
          <a:xfrm>
            <a:off x="1508954" y="4271428"/>
            <a:ext cx="126720" cy="81000"/>
            <a:chOff x="1508954" y="4271428"/>
            <a:chExt cx="12672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275" name="Ink 10274">
                  <a:extLst>
                    <a:ext uri="{FF2B5EF4-FFF2-40B4-BE49-F238E27FC236}">
                      <a16:creationId xmlns:a16="http://schemas.microsoft.com/office/drawing/2014/main" id="{47B348D2-B8EE-4F14-9B71-60E36821317F}"/>
                    </a:ext>
                  </a:extLst>
                </p14:cNvPr>
                <p14:cNvContentPartPr/>
                <p14:nvPr/>
              </p14:nvContentPartPr>
              <p14:xfrm>
                <a:off x="1508954" y="4271428"/>
                <a:ext cx="114120" cy="1080"/>
              </p14:xfrm>
            </p:contentPart>
          </mc:Choice>
          <mc:Fallback>
            <p:pic>
              <p:nvPicPr>
                <p:cNvPr id="10275" name="Ink 10274">
                  <a:extLst>
                    <a:ext uri="{FF2B5EF4-FFF2-40B4-BE49-F238E27FC236}">
                      <a16:creationId xmlns:a16="http://schemas.microsoft.com/office/drawing/2014/main" id="{47B348D2-B8EE-4F14-9B71-60E36821317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90954" y="4253788"/>
                  <a:ext cx="14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276" name="Ink 10275">
                  <a:extLst>
                    <a:ext uri="{FF2B5EF4-FFF2-40B4-BE49-F238E27FC236}">
                      <a16:creationId xmlns:a16="http://schemas.microsoft.com/office/drawing/2014/main" id="{DF43F4E8-0C1C-4D35-88CB-48DBBD8922C0}"/>
                    </a:ext>
                  </a:extLst>
                </p14:cNvPr>
                <p14:cNvContentPartPr/>
                <p14:nvPr/>
              </p14:nvContentPartPr>
              <p14:xfrm>
                <a:off x="1518674" y="4350628"/>
                <a:ext cx="117000" cy="1800"/>
              </p14:xfrm>
            </p:contentPart>
          </mc:Choice>
          <mc:Fallback>
            <p:pic>
              <p:nvPicPr>
                <p:cNvPr id="10276" name="Ink 10275">
                  <a:extLst>
                    <a:ext uri="{FF2B5EF4-FFF2-40B4-BE49-F238E27FC236}">
                      <a16:creationId xmlns:a16="http://schemas.microsoft.com/office/drawing/2014/main" id="{DF43F4E8-0C1C-4D35-88CB-48DBBD8922C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00674" y="4332988"/>
                  <a:ext cx="1526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277" name="Ink 10276">
                <a:extLst>
                  <a:ext uri="{FF2B5EF4-FFF2-40B4-BE49-F238E27FC236}">
                    <a16:creationId xmlns:a16="http://schemas.microsoft.com/office/drawing/2014/main" id="{4F663F60-6EB6-4129-8F7C-3686F934BB16}"/>
                  </a:ext>
                </a:extLst>
              </p14:cNvPr>
              <p14:cNvContentPartPr/>
              <p14:nvPr/>
            </p14:nvContentPartPr>
            <p14:xfrm>
              <a:off x="1524074" y="5209588"/>
              <a:ext cx="106200" cy="10800"/>
            </p14:xfrm>
          </p:contentPart>
        </mc:Choice>
        <mc:Fallback>
          <p:pic>
            <p:nvPicPr>
              <p:cNvPr id="10277" name="Ink 10276">
                <a:extLst>
                  <a:ext uri="{FF2B5EF4-FFF2-40B4-BE49-F238E27FC236}">
                    <a16:creationId xmlns:a16="http://schemas.microsoft.com/office/drawing/2014/main" id="{4F663F60-6EB6-4129-8F7C-3686F934BB1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06074" y="5191588"/>
                <a:ext cx="141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278" name="Ink 10277">
                <a:extLst>
                  <a:ext uri="{FF2B5EF4-FFF2-40B4-BE49-F238E27FC236}">
                    <a16:creationId xmlns:a16="http://schemas.microsoft.com/office/drawing/2014/main" id="{EEB62245-9496-4484-BF77-3CFD5F5A8905}"/>
                  </a:ext>
                </a:extLst>
              </p14:cNvPr>
              <p14:cNvContentPartPr/>
              <p14:nvPr/>
            </p14:nvContentPartPr>
            <p14:xfrm>
              <a:off x="1545314" y="5328028"/>
              <a:ext cx="115920" cy="6120"/>
            </p14:xfrm>
          </p:contentPart>
        </mc:Choice>
        <mc:Fallback>
          <p:pic>
            <p:nvPicPr>
              <p:cNvPr id="10278" name="Ink 10277">
                <a:extLst>
                  <a:ext uri="{FF2B5EF4-FFF2-40B4-BE49-F238E27FC236}">
                    <a16:creationId xmlns:a16="http://schemas.microsoft.com/office/drawing/2014/main" id="{EEB62245-9496-4484-BF77-3CFD5F5A890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27314" y="5310028"/>
                <a:ext cx="15156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10" name="Group 10309">
            <a:extLst>
              <a:ext uri="{FF2B5EF4-FFF2-40B4-BE49-F238E27FC236}">
                <a16:creationId xmlns:a16="http://schemas.microsoft.com/office/drawing/2014/main" id="{FC8830FA-3085-4A52-9B87-142D2728F9F6}"/>
              </a:ext>
            </a:extLst>
          </p:cNvPr>
          <p:cNvGrpSpPr/>
          <p:nvPr/>
        </p:nvGrpSpPr>
        <p:grpSpPr>
          <a:xfrm>
            <a:off x="10404554" y="2337508"/>
            <a:ext cx="1329120" cy="1602000"/>
            <a:chOff x="10404554" y="2337508"/>
            <a:chExt cx="1329120" cy="160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431" name="Ink 10430">
                  <a:extLst>
                    <a:ext uri="{FF2B5EF4-FFF2-40B4-BE49-F238E27FC236}">
                      <a16:creationId xmlns:a16="http://schemas.microsoft.com/office/drawing/2014/main" id="{5824533D-7E1A-48A7-B711-6688A3BA5E7B}"/>
                    </a:ext>
                  </a:extLst>
                </p14:cNvPr>
                <p14:cNvContentPartPr/>
                <p14:nvPr/>
              </p14:nvContentPartPr>
              <p14:xfrm>
                <a:off x="10404554" y="2337508"/>
                <a:ext cx="262440" cy="1602000"/>
              </p14:xfrm>
            </p:contentPart>
          </mc:Choice>
          <mc:Fallback>
            <p:pic>
              <p:nvPicPr>
                <p:cNvPr id="10431" name="Ink 10430">
                  <a:extLst>
                    <a:ext uri="{FF2B5EF4-FFF2-40B4-BE49-F238E27FC236}">
                      <a16:creationId xmlns:a16="http://schemas.microsoft.com/office/drawing/2014/main" id="{5824533D-7E1A-48A7-B711-6688A3BA5E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86914" y="2319508"/>
                  <a:ext cx="298080" cy="16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04" name="Ink 10303">
                  <a:extLst>
                    <a:ext uri="{FF2B5EF4-FFF2-40B4-BE49-F238E27FC236}">
                      <a16:creationId xmlns:a16="http://schemas.microsoft.com/office/drawing/2014/main" id="{83414CF0-A08E-4C87-9BF1-6A4C7DCE86C9}"/>
                    </a:ext>
                  </a:extLst>
                </p14:cNvPr>
                <p14:cNvContentPartPr/>
                <p14:nvPr/>
              </p14:nvContentPartPr>
              <p14:xfrm>
                <a:off x="10767074" y="2614708"/>
                <a:ext cx="156960" cy="234360"/>
              </p14:xfrm>
            </p:contentPart>
          </mc:Choice>
          <mc:Fallback>
            <p:pic>
              <p:nvPicPr>
                <p:cNvPr id="10304" name="Ink 10303">
                  <a:extLst>
                    <a:ext uri="{FF2B5EF4-FFF2-40B4-BE49-F238E27FC236}">
                      <a16:creationId xmlns:a16="http://schemas.microsoft.com/office/drawing/2014/main" id="{83414CF0-A08E-4C87-9BF1-6A4C7DCE86C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49074" y="2596708"/>
                  <a:ext cx="192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05" name="Ink 10304">
                  <a:extLst>
                    <a:ext uri="{FF2B5EF4-FFF2-40B4-BE49-F238E27FC236}">
                      <a16:creationId xmlns:a16="http://schemas.microsoft.com/office/drawing/2014/main" id="{70910F82-07FB-48DD-8056-797DBAB26325}"/>
                    </a:ext>
                  </a:extLst>
                </p14:cNvPr>
                <p14:cNvContentPartPr/>
                <p14:nvPr/>
              </p14:nvContentPartPr>
              <p14:xfrm>
                <a:off x="11041034" y="2651788"/>
                <a:ext cx="110520" cy="28440"/>
              </p14:xfrm>
            </p:contentPart>
          </mc:Choice>
          <mc:Fallback>
            <p:pic>
              <p:nvPicPr>
                <p:cNvPr id="10305" name="Ink 10304">
                  <a:extLst>
                    <a:ext uri="{FF2B5EF4-FFF2-40B4-BE49-F238E27FC236}">
                      <a16:creationId xmlns:a16="http://schemas.microsoft.com/office/drawing/2014/main" id="{70910F82-07FB-48DD-8056-797DBAB2632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23034" y="2634148"/>
                  <a:ext cx="146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06" name="Ink 10305">
                  <a:extLst>
                    <a:ext uri="{FF2B5EF4-FFF2-40B4-BE49-F238E27FC236}">
                      <a16:creationId xmlns:a16="http://schemas.microsoft.com/office/drawing/2014/main" id="{56B21F04-78C4-40CB-8BCD-A9A0C3011E6A}"/>
                    </a:ext>
                  </a:extLst>
                </p14:cNvPr>
                <p14:cNvContentPartPr/>
                <p14:nvPr/>
              </p14:nvContentPartPr>
              <p14:xfrm>
                <a:off x="11054354" y="2730268"/>
                <a:ext cx="132840" cy="25920"/>
              </p14:xfrm>
            </p:contentPart>
          </mc:Choice>
          <mc:Fallback>
            <p:pic>
              <p:nvPicPr>
                <p:cNvPr id="10306" name="Ink 10305">
                  <a:extLst>
                    <a:ext uri="{FF2B5EF4-FFF2-40B4-BE49-F238E27FC236}">
                      <a16:creationId xmlns:a16="http://schemas.microsoft.com/office/drawing/2014/main" id="{56B21F04-78C4-40CB-8BCD-A9A0C3011E6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36354" y="2712628"/>
                  <a:ext cx="168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307" name="Ink 10306">
                  <a:extLst>
                    <a:ext uri="{FF2B5EF4-FFF2-40B4-BE49-F238E27FC236}">
                      <a16:creationId xmlns:a16="http://schemas.microsoft.com/office/drawing/2014/main" id="{FCC90666-EBCB-4550-8AD7-5F3075AC12A1}"/>
                    </a:ext>
                  </a:extLst>
                </p14:cNvPr>
                <p14:cNvContentPartPr/>
                <p14:nvPr/>
              </p14:nvContentPartPr>
              <p14:xfrm>
                <a:off x="11288354" y="2587708"/>
                <a:ext cx="247680" cy="172080"/>
              </p14:xfrm>
            </p:contentPart>
          </mc:Choice>
          <mc:Fallback>
            <p:pic>
              <p:nvPicPr>
                <p:cNvPr id="10307" name="Ink 10306">
                  <a:extLst>
                    <a:ext uri="{FF2B5EF4-FFF2-40B4-BE49-F238E27FC236}">
                      <a16:creationId xmlns:a16="http://schemas.microsoft.com/office/drawing/2014/main" id="{FCC90666-EBCB-4550-8AD7-5F3075AC12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70354" y="2570068"/>
                  <a:ext cx="283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308" name="Ink 10307">
                  <a:extLst>
                    <a:ext uri="{FF2B5EF4-FFF2-40B4-BE49-F238E27FC236}">
                      <a16:creationId xmlns:a16="http://schemas.microsoft.com/office/drawing/2014/main" id="{3BB526B0-30E8-495C-B353-888CD7A7393E}"/>
                    </a:ext>
                  </a:extLst>
                </p14:cNvPr>
                <p14:cNvContentPartPr/>
                <p14:nvPr/>
              </p14:nvContentPartPr>
              <p14:xfrm>
                <a:off x="11248394" y="2869588"/>
                <a:ext cx="428040" cy="46800"/>
              </p14:xfrm>
            </p:contentPart>
          </mc:Choice>
          <mc:Fallback>
            <p:pic>
              <p:nvPicPr>
                <p:cNvPr id="10308" name="Ink 10307">
                  <a:extLst>
                    <a:ext uri="{FF2B5EF4-FFF2-40B4-BE49-F238E27FC236}">
                      <a16:creationId xmlns:a16="http://schemas.microsoft.com/office/drawing/2014/main" id="{3BB526B0-30E8-495C-B353-888CD7A7393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30754" y="2851588"/>
                  <a:ext cx="46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09" name="Ink 10308">
                  <a:extLst>
                    <a:ext uri="{FF2B5EF4-FFF2-40B4-BE49-F238E27FC236}">
                      <a16:creationId xmlns:a16="http://schemas.microsoft.com/office/drawing/2014/main" id="{A3D17811-18F6-41D0-B72B-9D8FC1CE7130}"/>
                    </a:ext>
                  </a:extLst>
                </p14:cNvPr>
                <p14:cNvContentPartPr/>
                <p14:nvPr/>
              </p14:nvContentPartPr>
              <p14:xfrm>
                <a:off x="11246594" y="3048148"/>
                <a:ext cx="487080" cy="554760"/>
              </p14:xfrm>
            </p:contentPart>
          </mc:Choice>
          <mc:Fallback>
            <p:pic>
              <p:nvPicPr>
                <p:cNvPr id="10309" name="Ink 10308">
                  <a:extLst>
                    <a:ext uri="{FF2B5EF4-FFF2-40B4-BE49-F238E27FC236}">
                      <a16:creationId xmlns:a16="http://schemas.microsoft.com/office/drawing/2014/main" id="{A3D17811-18F6-41D0-B72B-9D8FC1CE713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228594" y="3030508"/>
                  <a:ext cx="522720" cy="59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19" name="Group 10318">
            <a:extLst>
              <a:ext uri="{FF2B5EF4-FFF2-40B4-BE49-F238E27FC236}">
                <a16:creationId xmlns:a16="http://schemas.microsoft.com/office/drawing/2014/main" id="{19A9B38B-1113-411F-A098-B6E0181AD1BD}"/>
              </a:ext>
            </a:extLst>
          </p:cNvPr>
          <p:cNvGrpSpPr/>
          <p:nvPr/>
        </p:nvGrpSpPr>
        <p:grpSpPr>
          <a:xfrm>
            <a:off x="2009354" y="3031948"/>
            <a:ext cx="1484640" cy="902880"/>
            <a:chOff x="2009354" y="3031948"/>
            <a:chExt cx="1484640" cy="90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280" name="Ink 10279">
                  <a:extLst>
                    <a:ext uri="{FF2B5EF4-FFF2-40B4-BE49-F238E27FC236}">
                      <a16:creationId xmlns:a16="http://schemas.microsoft.com/office/drawing/2014/main" id="{CA14538C-CFBD-45E5-8547-D4CABDB1480D}"/>
                    </a:ext>
                  </a:extLst>
                </p14:cNvPr>
                <p14:cNvContentPartPr/>
                <p14:nvPr/>
              </p14:nvContentPartPr>
              <p14:xfrm>
                <a:off x="2009354" y="3069388"/>
                <a:ext cx="182160" cy="238680"/>
              </p14:xfrm>
            </p:contentPart>
          </mc:Choice>
          <mc:Fallback>
            <p:pic>
              <p:nvPicPr>
                <p:cNvPr id="10280" name="Ink 10279">
                  <a:extLst>
                    <a:ext uri="{FF2B5EF4-FFF2-40B4-BE49-F238E27FC236}">
                      <a16:creationId xmlns:a16="http://schemas.microsoft.com/office/drawing/2014/main" id="{CA14538C-CFBD-45E5-8547-D4CABDB148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91714" y="3051388"/>
                  <a:ext cx="217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281" name="Ink 10280">
                  <a:extLst>
                    <a:ext uri="{FF2B5EF4-FFF2-40B4-BE49-F238E27FC236}">
                      <a16:creationId xmlns:a16="http://schemas.microsoft.com/office/drawing/2014/main" id="{4673D90E-5DA6-4F95-B289-2265858A44DD}"/>
                    </a:ext>
                  </a:extLst>
                </p14:cNvPr>
                <p14:cNvContentPartPr/>
                <p14:nvPr/>
              </p14:nvContentPartPr>
              <p14:xfrm>
                <a:off x="2226434" y="3048868"/>
                <a:ext cx="121320" cy="220320"/>
              </p14:xfrm>
            </p:contentPart>
          </mc:Choice>
          <mc:Fallback>
            <p:pic>
              <p:nvPicPr>
                <p:cNvPr id="10281" name="Ink 10280">
                  <a:extLst>
                    <a:ext uri="{FF2B5EF4-FFF2-40B4-BE49-F238E27FC236}">
                      <a16:creationId xmlns:a16="http://schemas.microsoft.com/office/drawing/2014/main" id="{4673D90E-5DA6-4F95-B289-2265858A44D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08794" y="3030868"/>
                  <a:ext cx="156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282" name="Ink 10281">
                  <a:extLst>
                    <a:ext uri="{FF2B5EF4-FFF2-40B4-BE49-F238E27FC236}">
                      <a16:creationId xmlns:a16="http://schemas.microsoft.com/office/drawing/2014/main" id="{A7B9EEFA-6149-459C-97EA-92F8BECE34F5}"/>
                    </a:ext>
                  </a:extLst>
                </p14:cNvPr>
                <p14:cNvContentPartPr/>
                <p14:nvPr/>
              </p14:nvContentPartPr>
              <p14:xfrm>
                <a:off x="2469434" y="3240748"/>
                <a:ext cx="9360" cy="360"/>
              </p14:xfrm>
            </p:contentPart>
          </mc:Choice>
          <mc:Fallback>
            <p:pic>
              <p:nvPicPr>
                <p:cNvPr id="10282" name="Ink 10281">
                  <a:extLst>
                    <a:ext uri="{FF2B5EF4-FFF2-40B4-BE49-F238E27FC236}">
                      <a16:creationId xmlns:a16="http://schemas.microsoft.com/office/drawing/2014/main" id="{A7B9EEFA-6149-459C-97EA-92F8BECE34F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51794" y="3223108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283" name="Ink 10282">
                  <a:extLst>
                    <a:ext uri="{FF2B5EF4-FFF2-40B4-BE49-F238E27FC236}">
                      <a16:creationId xmlns:a16="http://schemas.microsoft.com/office/drawing/2014/main" id="{56A67D79-DA24-4C66-8333-FEA0C7FB0912}"/>
                    </a:ext>
                  </a:extLst>
                </p14:cNvPr>
                <p14:cNvContentPartPr/>
                <p14:nvPr/>
              </p14:nvContentPartPr>
              <p14:xfrm>
                <a:off x="2547554" y="3031948"/>
                <a:ext cx="144720" cy="230040"/>
              </p14:xfrm>
            </p:contentPart>
          </mc:Choice>
          <mc:Fallback>
            <p:pic>
              <p:nvPicPr>
                <p:cNvPr id="10283" name="Ink 10282">
                  <a:extLst>
                    <a:ext uri="{FF2B5EF4-FFF2-40B4-BE49-F238E27FC236}">
                      <a16:creationId xmlns:a16="http://schemas.microsoft.com/office/drawing/2014/main" id="{56A67D79-DA24-4C66-8333-FEA0C7FB091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29914" y="3014308"/>
                  <a:ext cx="180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284" name="Ink 10283">
                  <a:extLst>
                    <a:ext uri="{FF2B5EF4-FFF2-40B4-BE49-F238E27FC236}">
                      <a16:creationId xmlns:a16="http://schemas.microsoft.com/office/drawing/2014/main" id="{A8FEDBB1-C6AA-4F3C-92B8-3A0770CCB006}"/>
                    </a:ext>
                  </a:extLst>
                </p14:cNvPr>
                <p14:cNvContentPartPr/>
                <p14:nvPr/>
              </p14:nvContentPartPr>
              <p14:xfrm>
                <a:off x="2753114" y="3137068"/>
                <a:ext cx="146520" cy="349920"/>
              </p14:xfrm>
            </p:contentPart>
          </mc:Choice>
          <mc:Fallback>
            <p:pic>
              <p:nvPicPr>
                <p:cNvPr id="10284" name="Ink 10283">
                  <a:extLst>
                    <a:ext uri="{FF2B5EF4-FFF2-40B4-BE49-F238E27FC236}">
                      <a16:creationId xmlns:a16="http://schemas.microsoft.com/office/drawing/2014/main" id="{A8FEDBB1-C6AA-4F3C-92B8-3A0770CCB00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35474" y="3119428"/>
                  <a:ext cx="182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85" name="Ink 10284">
                  <a:extLst>
                    <a:ext uri="{FF2B5EF4-FFF2-40B4-BE49-F238E27FC236}">
                      <a16:creationId xmlns:a16="http://schemas.microsoft.com/office/drawing/2014/main" id="{4F970264-74FF-4909-9D43-63219B2B44F5}"/>
                    </a:ext>
                  </a:extLst>
                </p14:cNvPr>
                <p14:cNvContentPartPr/>
                <p14:nvPr/>
              </p14:nvContentPartPr>
              <p14:xfrm>
                <a:off x="2172074" y="3323188"/>
                <a:ext cx="698400" cy="50760"/>
              </p14:xfrm>
            </p:contentPart>
          </mc:Choice>
          <mc:Fallback>
            <p:pic>
              <p:nvPicPr>
                <p:cNvPr id="10285" name="Ink 10284">
                  <a:extLst>
                    <a:ext uri="{FF2B5EF4-FFF2-40B4-BE49-F238E27FC236}">
                      <a16:creationId xmlns:a16="http://schemas.microsoft.com/office/drawing/2014/main" id="{4F970264-74FF-4909-9D43-63219B2B44F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154074" y="3305548"/>
                  <a:ext cx="734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11" name="Ink 10310">
                  <a:extLst>
                    <a:ext uri="{FF2B5EF4-FFF2-40B4-BE49-F238E27FC236}">
                      <a16:creationId xmlns:a16="http://schemas.microsoft.com/office/drawing/2014/main" id="{262C704B-31A1-4A2F-975D-A1759CE39AD2}"/>
                    </a:ext>
                  </a:extLst>
                </p14:cNvPr>
                <p14:cNvContentPartPr/>
                <p14:nvPr/>
              </p14:nvContentPartPr>
              <p14:xfrm>
                <a:off x="2094674" y="3483388"/>
                <a:ext cx="162000" cy="189360"/>
              </p14:xfrm>
            </p:contentPart>
          </mc:Choice>
          <mc:Fallback>
            <p:pic>
              <p:nvPicPr>
                <p:cNvPr id="10311" name="Ink 10310">
                  <a:extLst>
                    <a:ext uri="{FF2B5EF4-FFF2-40B4-BE49-F238E27FC236}">
                      <a16:creationId xmlns:a16="http://schemas.microsoft.com/office/drawing/2014/main" id="{262C704B-31A1-4A2F-975D-A1759CE39A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76674" y="3465748"/>
                  <a:ext cx="197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312" name="Ink 10311">
                  <a:extLst>
                    <a:ext uri="{FF2B5EF4-FFF2-40B4-BE49-F238E27FC236}">
                      <a16:creationId xmlns:a16="http://schemas.microsoft.com/office/drawing/2014/main" id="{BFBC4207-2485-4E6B-BAD9-A660E50B3735}"/>
                    </a:ext>
                  </a:extLst>
                </p14:cNvPr>
                <p14:cNvContentPartPr/>
                <p14:nvPr/>
              </p14:nvContentPartPr>
              <p14:xfrm>
                <a:off x="2259194" y="3413908"/>
                <a:ext cx="133560" cy="244800"/>
              </p14:xfrm>
            </p:contentPart>
          </mc:Choice>
          <mc:Fallback>
            <p:pic>
              <p:nvPicPr>
                <p:cNvPr id="10312" name="Ink 10311">
                  <a:extLst>
                    <a:ext uri="{FF2B5EF4-FFF2-40B4-BE49-F238E27FC236}">
                      <a16:creationId xmlns:a16="http://schemas.microsoft.com/office/drawing/2014/main" id="{BFBC4207-2485-4E6B-BAD9-A660E50B373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241194" y="3396268"/>
                  <a:ext cx="169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313" name="Ink 10312">
                  <a:extLst>
                    <a:ext uri="{FF2B5EF4-FFF2-40B4-BE49-F238E27FC236}">
                      <a16:creationId xmlns:a16="http://schemas.microsoft.com/office/drawing/2014/main" id="{77569804-CB95-4034-9A58-AAB392AD595E}"/>
                    </a:ext>
                  </a:extLst>
                </p14:cNvPr>
                <p14:cNvContentPartPr/>
                <p14:nvPr/>
              </p14:nvContentPartPr>
              <p14:xfrm>
                <a:off x="2457914" y="3616948"/>
                <a:ext cx="15480" cy="37440"/>
              </p14:xfrm>
            </p:contentPart>
          </mc:Choice>
          <mc:Fallback>
            <p:pic>
              <p:nvPicPr>
                <p:cNvPr id="10313" name="Ink 10312">
                  <a:extLst>
                    <a:ext uri="{FF2B5EF4-FFF2-40B4-BE49-F238E27FC236}">
                      <a16:creationId xmlns:a16="http://schemas.microsoft.com/office/drawing/2014/main" id="{77569804-CB95-4034-9A58-AAB392AD595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40274" y="3598948"/>
                  <a:ext cx="51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314" name="Ink 10313">
                  <a:extLst>
                    <a:ext uri="{FF2B5EF4-FFF2-40B4-BE49-F238E27FC236}">
                      <a16:creationId xmlns:a16="http://schemas.microsoft.com/office/drawing/2014/main" id="{4B02F987-7298-4462-B927-9EDE96ED7B3D}"/>
                    </a:ext>
                  </a:extLst>
                </p14:cNvPr>
                <p14:cNvContentPartPr/>
                <p14:nvPr/>
              </p14:nvContentPartPr>
              <p14:xfrm>
                <a:off x="2572034" y="3453868"/>
                <a:ext cx="32400" cy="168840"/>
              </p14:xfrm>
            </p:contentPart>
          </mc:Choice>
          <mc:Fallback>
            <p:pic>
              <p:nvPicPr>
                <p:cNvPr id="10314" name="Ink 10313">
                  <a:extLst>
                    <a:ext uri="{FF2B5EF4-FFF2-40B4-BE49-F238E27FC236}">
                      <a16:creationId xmlns:a16="http://schemas.microsoft.com/office/drawing/2014/main" id="{4B02F987-7298-4462-B927-9EDE96ED7B3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54034" y="3435868"/>
                  <a:ext cx="68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315" name="Ink 10314">
                  <a:extLst>
                    <a:ext uri="{FF2B5EF4-FFF2-40B4-BE49-F238E27FC236}">
                      <a16:creationId xmlns:a16="http://schemas.microsoft.com/office/drawing/2014/main" id="{2A75B02E-937E-4EEB-A57B-A2058A31A45C}"/>
                    </a:ext>
                  </a:extLst>
                </p14:cNvPr>
                <p14:cNvContentPartPr/>
                <p14:nvPr/>
              </p14:nvContentPartPr>
              <p14:xfrm>
                <a:off x="2656994" y="3436948"/>
                <a:ext cx="163800" cy="236160"/>
              </p14:xfrm>
            </p:contentPart>
          </mc:Choice>
          <mc:Fallback>
            <p:pic>
              <p:nvPicPr>
                <p:cNvPr id="10315" name="Ink 10314">
                  <a:extLst>
                    <a:ext uri="{FF2B5EF4-FFF2-40B4-BE49-F238E27FC236}">
                      <a16:creationId xmlns:a16="http://schemas.microsoft.com/office/drawing/2014/main" id="{2A75B02E-937E-4EEB-A57B-A2058A31A45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38994" y="3418948"/>
                  <a:ext cx="199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16" name="Ink 10315">
                  <a:extLst>
                    <a:ext uri="{FF2B5EF4-FFF2-40B4-BE49-F238E27FC236}">
                      <a16:creationId xmlns:a16="http://schemas.microsoft.com/office/drawing/2014/main" id="{7DC562C6-A063-4FFD-98B4-85E900B21473}"/>
                    </a:ext>
                  </a:extLst>
                </p14:cNvPr>
                <p14:cNvContentPartPr/>
                <p14:nvPr/>
              </p14:nvContentPartPr>
              <p14:xfrm>
                <a:off x="2885234" y="3512188"/>
                <a:ext cx="152640" cy="422640"/>
              </p14:xfrm>
            </p:contentPart>
          </mc:Choice>
          <mc:Fallback>
            <p:pic>
              <p:nvPicPr>
                <p:cNvPr id="10316" name="Ink 10315">
                  <a:extLst>
                    <a:ext uri="{FF2B5EF4-FFF2-40B4-BE49-F238E27FC236}">
                      <a16:creationId xmlns:a16="http://schemas.microsoft.com/office/drawing/2014/main" id="{7DC562C6-A063-4FFD-98B4-85E900B2147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67594" y="3494188"/>
                  <a:ext cx="1882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17" name="Ink 10316">
                  <a:extLst>
                    <a:ext uri="{FF2B5EF4-FFF2-40B4-BE49-F238E27FC236}">
                      <a16:creationId xmlns:a16="http://schemas.microsoft.com/office/drawing/2014/main" id="{3467D01B-9163-4EC6-A286-296372CBD159}"/>
                    </a:ext>
                  </a:extLst>
                </p14:cNvPr>
                <p14:cNvContentPartPr/>
                <p14:nvPr/>
              </p14:nvContentPartPr>
              <p14:xfrm>
                <a:off x="3042554" y="3306628"/>
                <a:ext cx="31680" cy="305280"/>
              </p14:xfrm>
            </p:contentPart>
          </mc:Choice>
          <mc:Fallback>
            <p:pic>
              <p:nvPicPr>
                <p:cNvPr id="10317" name="Ink 10316">
                  <a:extLst>
                    <a:ext uri="{FF2B5EF4-FFF2-40B4-BE49-F238E27FC236}">
                      <a16:creationId xmlns:a16="http://schemas.microsoft.com/office/drawing/2014/main" id="{3467D01B-9163-4EC6-A286-296372CBD15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024554" y="3288628"/>
                  <a:ext cx="67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318" name="Ink 10317">
                  <a:extLst>
                    <a:ext uri="{FF2B5EF4-FFF2-40B4-BE49-F238E27FC236}">
                      <a16:creationId xmlns:a16="http://schemas.microsoft.com/office/drawing/2014/main" id="{8B469562-8C9D-43B1-92FB-82F65053BD42}"/>
                    </a:ext>
                  </a:extLst>
                </p14:cNvPr>
                <p14:cNvContentPartPr/>
                <p14:nvPr/>
              </p14:nvContentPartPr>
              <p14:xfrm>
                <a:off x="3095114" y="3318508"/>
                <a:ext cx="398880" cy="288360"/>
              </p14:xfrm>
            </p:contentPart>
          </mc:Choice>
          <mc:Fallback>
            <p:pic>
              <p:nvPicPr>
                <p:cNvPr id="10318" name="Ink 10317">
                  <a:extLst>
                    <a:ext uri="{FF2B5EF4-FFF2-40B4-BE49-F238E27FC236}">
                      <a16:creationId xmlns:a16="http://schemas.microsoft.com/office/drawing/2014/main" id="{8B469562-8C9D-43B1-92FB-82F65053BD4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77114" y="3300868"/>
                  <a:ext cx="4345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36" name="Group 10335">
            <a:extLst>
              <a:ext uri="{FF2B5EF4-FFF2-40B4-BE49-F238E27FC236}">
                <a16:creationId xmlns:a16="http://schemas.microsoft.com/office/drawing/2014/main" id="{6CD511F8-861D-48CB-B85C-13B60E69AA1F}"/>
              </a:ext>
            </a:extLst>
          </p:cNvPr>
          <p:cNvGrpSpPr/>
          <p:nvPr/>
        </p:nvGrpSpPr>
        <p:grpSpPr>
          <a:xfrm>
            <a:off x="1988114" y="4014748"/>
            <a:ext cx="1506600" cy="834120"/>
            <a:chOff x="1988114" y="4014748"/>
            <a:chExt cx="1506600" cy="8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286" name="Ink 10285">
                  <a:extLst>
                    <a:ext uri="{FF2B5EF4-FFF2-40B4-BE49-F238E27FC236}">
                      <a16:creationId xmlns:a16="http://schemas.microsoft.com/office/drawing/2014/main" id="{40B5C2C1-B06C-48EC-9009-73DA57C918B2}"/>
                    </a:ext>
                  </a:extLst>
                </p14:cNvPr>
                <p14:cNvContentPartPr/>
                <p14:nvPr/>
              </p14:nvContentPartPr>
              <p14:xfrm>
                <a:off x="1988114" y="4347748"/>
                <a:ext cx="845640" cy="47520"/>
              </p14:xfrm>
            </p:contentPart>
          </mc:Choice>
          <mc:Fallback>
            <p:pic>
              <p:nvPicPr>
                <p:cNvPr id="10286" name="Ink 10285">
                  <a:extLst>
                    <a:ext uri="{FF2B5EF4-FFF2-40B4-BE49-F238E27FC236}">
                      <a16:creationId xmlns:a16="http://schemas.microsoft.com/office/drawing/2014/main" id="{40B5C2C1-B06C-48EC-9009-73DA57C918B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70474" y="4329748"/>
                  <a:ext cx="881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87" name="Ink 10286">
                  <a:extLst>
                    <a:ext uri="{FF2B5EF4-FFF2-40B4-BE49-F238E27FC236}">
                      <a16:creationId xmlns:a16="http://schemas.microsoft.com/office/drawing/2014/main" id="{6A4260F4-DA00-44EC-A832-51EC0142BFDB}"/>
                    </a:ext>
                  </a:extLst>
                </p14:cNvPr>
                <p14:cNvContentPartPr/>
                <p14:nvPr/>
              </p14:nvContentPartPr>
              <p14:xfrm>
                <a:off x="2047874" y="4073068"/>
                <a:ext cx="115920" cy="198360"/>
              </p14:xfrm>
            </p:contentPart>
          </mc:Choice>
          <mc:Fallback>
            <p:pic>
              <p:nvPicPr>
                <p:cNvPr id="10287" name="Ink 10286">
                  <a:extLst>
                    <a:ext uri="{FF2B5EF4-FFF2-40B4-BE49-F238E27FC236}">
                      <a16:creationId xmlns:a16="http://schemas.microsoft.com/office/drawing/2014/main" id="{6A4260F4-DA00-44EC-A832-51EC0142BFD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30234" y="4055068"/>
                  <a:ext cx="151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88" name="Ink 10287">
                  <a:extLst>
                    <a:ext uri="{FF2B5EF4-FFF2-40B4-BE49-F238E27FC236}">
                      <a16:creationId xmlns:a16="http://schemas.microsoft.com/office/drawing/2014/main" id="{259CB3D8-5A69-4357-842A-5775A7BB04FF}"/>
                    </a:ext>
                  </a:extLst>
                </p14:cNvPr>
                <p14:cNvContentPartPr/>
                <p14:nvPr/>
              </p14:nvContentPartPr>
              <p14:xfrm>
                <a:off x="2236514" y="4046068"/>
                <a:ext cx="100800" cy="1800"/>
              </p14:xfrm>
            </p:contentPart>
          </mc:Choice>
          <mc:Fallback>
            <p:pic>
              <p:nvPicPr>
                <p:cNvPr id="10288" name="Ink 10287">
                  <a:extLst>
                    <a:ext uri="{FF2B5EF4-FFF2-40B4-BE49-F238E27FC236}">
                      <a16:creationId xmlns:a16="http://schemas.microsoft.com/office/drawing/2014/main" id="{259CB3D8-5A69-4357-842A-5775A7BB04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218514" y="4028068"/>
                  <a:ext cx="136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89" name="Ink 10288">
                  <a:extLst>
                    <a:ext uri="{FF2B5EF4-FFF2-40B4-BE49-F238E27FC236}">
                      <a16:creationId xmlns:a16="http://schemas.microsoft.com/office/drawing/2014/main" id="{DD65A0DF-E927-43E8-BF38-CCC08FC2369A}"/>
                    </a:ext>
                  </a:extLst>
                </p14:cNvPr>
                <p14:cNvContentPartPr/>
                <p14:nvPr/>
              </p14:nvContentPartPr>
              <p14:xfrm>
                <a:off x="2237594" y="4080988"/>
                <a:ext cx="122400" cy="186840"/>
              </p14:xfrm>
            </p:contentPart>
          </mc:Choice>
          <mc:Fallback>
            <p:pic>
              <p:nvPicPr>
                <p:cNvPr id="10289" name="Ink 10288">
                  <a:extLst>
                    <a:ext uri="{FF2B5EF4-FFF2-40B4-BE49-F238E27FC236}">
                      <a16:creationId xmlns:a16="http://schemas.microsoft.com/office/drawing/2014/main" id="{DD65A0DF-E927-43E8-BF38-CCC08FC236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19954" y="4063348"/>
                  <a:ext cx="158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90" name="Ink 10289">
                  <a:extLst>
                    <a:ext uri="{FF2B5EF4-FFF2-40B4-BE49-F238E27FC236}">
                      <a16:creationId xmlns:a16="http://schemas.microsoft.com/office/drawing/2014/main" id="{94850C0B-5D24-4DB0-B348-9598EA2594E7}"/>
                    </a:ext>
                  </a:extLst>
                </p14:cNvPr>
                <p14:cNvContentPartPr/>
                <p14:nvPr/>
              </p14:nvContentPartPr>
              <p14:xfrm>
                <a:off x="2418674" y="4245148"/>
                <a:ext cx="360" cy="360"/>
              </p14:xfrm>
            </p:contentPart>
          </mc:Choice>
          <mc:Fallback>
            <p:pic>
              <p:nvPicPr>
                <p:cNvPr id="10290" name="Ink 10289">
                  <a:extLst>
                    <a:ext uri="{FF2B5EF4-FFF2-40B4-BE49-F238E27FC236}">
                      <a16:creationId xmlns:a16="http://schemas.microsoft.com/office/drawing/2014/main" id="{94850C0B-5D24-4DB0-B348-9598EA2594E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01034" y="42275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91" name="Ink 10290">
                  <a:extLst>
                    <a:ext uri="{FF2B5EF4-FFF2-40B4-BE49-F238E27FC236}">
                      <a16:creationId xmlns:a16="http://schemas.microsoft.com/office/drawing/2014/main" id="{B3D86CC0-E1C1-4682-AB5F-E4CAE7B34968}"/>
                    </a:ext>
                  </a:extLst>
                </p14:cNvPr>
                <p14:cNvContentPartPr/>
                <p14:nvPr/>
              </p14:nvContentPartPr>
              <p14:xfrm>
                <a:off x="2479874" y="4014748"/>
                <a:ext cx="173160" cy="241200"/>
              </p14:xfrm>
            </p:contentPart>
          </mc:Choice>
          <mc:Fallback>
            <p:pic>
              <p:nvPicPr>
                <p:cNvPr id="10291" name="Ink 10290">
                  <a:extLst>
                    <a:ext uri="{FF2B5EF4-FFF2-40B4-BE49-F238E27FC236}">
                      <a16:creationId xmlns:a16="http://schemas.microsoft.com/office/drawing/2014/main" id="{B3D86CC0-E1C1-4682-AB5F-E4CAE7B3496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462234" y="3996748"/>
                  <a:ext cx="208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92" name="Ink 10291">
                  <a:extLst>
                    <a:ext uri="{FF2B5EF4-FFF2-40B4-BE49-F238E27FC236}">
                      <a16:creationId xmlns:a16="http://schemas.microsoft.com/office/drawing/2014/main" id="{5059CC22-0377-4041-B6E3-17B49F0404D7}"/>
                    </a:ext>
                  </a:extLst>
                </p14:cNvPr>
                <p14:cNvContentPartPr/>
                <p14:nvPr/>
              </p14:nvContentPartPr>
              <p14:xfrm>
                <a:off x="2701274" y="4109428"/>
                <a:ext cx="162000" cy="434520"/>
              </p14:xfrm>
            </p:contentPart>
          </mc:Choice>
          <mc:Fallback>
            <p:pic>
              <p:nvPicPr>
                <p:cNvPr id="10292" name="Ink 10291">
                  <a:extLst>
                    <a:ext uri="{FF2B5EF4-FFF2-40B4-BE49-F238E27FC236}">
                      <a16:creationId xmlns:a16="http://schemas.microsoft.com/office/drawing/2014/main" id="{5059CC22-0377-4041-B6E3-17B49F0404D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83274" y="4091788"/>
                  <a:ext cx="197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20" name="Ink 10319">
                  <a:extLst>
                    <a:ext uri="{FF2B5EF4-FFF2-40B4-BE49-F238E27FC236}">
                      <a16:creationId xmlns:a16="http://schemas.microsoft.com/office/drawing/2014/main" id="{82DAD344-2ECB-4A9E-BA48-9F145B5C2359}"/>
                    </a:ext>
                  </a:extLst>
                </p14:cNvPr>
                <p14:cNvContentPartPr/>
                <p14:nvPr/>
              </p14:nvContentPartPr>
              <p14:xfrm>
                <a:off x="2039954" y="4454668"/>
                <a:ext cx="84960" cy="15480"/>
              </p14:xfrm>
            </p:contentPart>
          </mc:Choice>
          <mc:Fallback>
            <p:pic>
              <p:nvPicPr>
                <p:cNvPr id="10320" name="Ink 10319">
                  <a:extLst>
                    <a:ext uri="{FF2B5EF4-FFF2-40B4-BE49-F238E27FC236}">
                      <a16:creationId xmlns:a16="http://schemas.microsoft.com/office/drawing/2014/main" id="{82DAD344-2ECB-4A9E-BA48-9F145B5C235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021954" y="4437028"/>
                  <a:ext cx="120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21" name="Ink 10320">
                  <a:extLst>
                    <a:ext uri="{FF2B5EF4-FFF2-40B4-BE49-F238E27FC236}">
                      <a16:creationId xmlns:a16="http://schemas.microsoft.com/office/drawing/2014/main" id="{212B9BCD-8264-4EE3-9226-9E529FC61CD2}"/>
                    </a:ext>
                  </a:extLst>
                </p14:cNvPr>
                <p14:cNvContentPartPr/>
                <p14:nvPr/>
              </p14:nvContentPartPr>
              <p14:xfrm>
                <a:off x="2024114" y="4467628"/>
                <a:ext cx="141120" cy="226080"/>
              </p14:xfrm>
            </p:contentPart>
          </mc:Choice>
          <mc:Fallback>
            <p:pic>
              <p:nvPicPr>
                <p:cNvPr id="10321" name="Ink 10320">
                  <a:extLst>
                    <a:ext uri="{FF2B5EF4-FFF2-40B4-BE49-F238E27FC236}">
                      <a16:creationId xmlns:a16="http://schemas.microsoft.com/office/drawing/2014/main" id="{212B9BCD-8264-4EE3-9226-9E529FC61CD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06474" y="4449988"/>
                  <a:ext cx="176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22" name="Ink 10321">
                  <a:extLst>
                    <a:ext uri="{FF2B5EF4-FFF2-40B4-BE49-F238E27FC236}">
                      <a16:creationId xmlns:a16="http://schemas.microsoft.com/office/drawing/2014/main" id="{CA8134AC-933D-4FD9-85FD-934FE8F251E1}"/>
                    </a:ext>
                  </a:extLst>
                </p14:cNvPr>
                <p14:cNvContentPartPr/>
                <p14:nvPr/>
              </p14:nvContentPartPr>
              <p14:xfrm>
                <a:off x="2194754" y="4444588"/>
                <a:ext cx="182880" cy="209160"/>
              </p14:xfrm>
            </p:contentPart>
          </mc:Choice>
          <mc:Fallback>
            <p:pic>
              <p:nvPicPr>
                <p:cNvPr id="10322" name="Ink 10321">
                  <a:extLst>
                    <a:ext uri="{FF2B5EF4-FFF2-40B4-BE49-F238E27FC236}">
                      <a16:creationId xmlns:a16="http://schemas.microsoft.com/office/drawing/2014/main" id="{CA8134AC-933D-4FD9-85FD-934FE8F251E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76754" y="4426948"/>
                  <a:ext cx="218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24" name="Ink 10323">
                  <a:extLst>
                    <a:ext uri="{FF2B5EF4-FFF2-40B4-BE49-F238E27FC236}">
                      <a16:creationId xmlns:a16="http://schemas.microsoft.com/office/drawing/2014/main" id="{BAAFCF52-A043-4AA6-8A10-00048E54E91A}"/>
                    </a:ext>
                  </a:extLst>
                </p14:cNvPr>
                <p14:cNvContentPartPr/>
                <p14:nvPr/>
              </p14:nvContentPartPr>
              <p14:xfrm>
                <a:off x="2453594" y="4618828"/>
                <a:ext cx="2880" cy="1080"/>
              </p14:xfrm>
            </p:contentPart>
          </mc:Choice>
          <mc:Fallback>
            <p:pic>
              <p:nvPicPr>
                <p:cNvPr id="10324" name="Ink 10323">
                  <a:extLst>
                    <a:ext uri="{FF2B5EF4-FFF2-40B4-BE49-F238E27FC236}">
                      <a16:creationId xmlns:a16="http://schemas.microsoft.com/office/drawing/2014/main" id="{BAAFCF52-A043-4AA6-8A10-00048E54E91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35594" y="4601188"/>
                  <a:ext cx="38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26" name="Ink 10325">
                  <a:extLst>
                    <a:ext uri="{FF2B5EF4-FFF2-40B4-BE49-F238E27FC236}">
                      <a16:creationId xmlns:a16="http://schemas.microsoft.com/office/drawing/2014/main" id="{AF1E0EFD-DC08-4E3D-B48A-2C188E4CAA94}"/>
                    </a:ext>
                  </a:extLst>
                </p14:cNvPr>
                <p14:cNvContentPartPr/>
                <p14:nvPr/>
              </p14:nvContentPartPr>
              <p14:xfrm>
                <a:off x="2556194" y="4461148"/>
                <a:ext cx="138960" cy="176400"/>
              </p14:xfrm>
            </p:contentPart>
          </mc:Choice>
          <mc:Fallback>
            <p:pic>
              <p:nvPicPr>
                <p:cNvPr id="10326" name="Ink 10325">
                  <a:extLst>
                    <a:ext uri="{FF2B5EF4-FFF2-40B4-BE49-F238E27FC236}">
                      <a16:creationId xmlns:a16="http://schemas.microsoft.com/office/drawing/2014/main" id="{AF1E0EFD-DC08-4E3D-B48A-2C188E4CAA9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538554" y="4443508"/>
                  <a:ext cx="174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27" name="Ink 10326">
                  <a:extLst>
                    <a:ext uri="{FF2B5EF4-FFF2-40B4-BE49-F238E27FC236}">
                      <a16:creationId xmlns:a16="http://schemas.microsoft.com/office/drawing/2014/main" id="{4E6E4299-36FE-40A3-855C-3A8BEB9E5226}"/>
                    </a:ext>
                  </a:extLst>
                </p14:cNvPr>
                <p14:cNvContentPartPr/>
                <p14:nvPr/>
              </p14:nvContentPartPr>
              <p14:xfrm>
                <a:off x="2728994" y="4433428"/>
                <a:ext cx="163080" cy="194400"/>
              </p14:xfrm>
            </p:contentPart>
          </mc:Choice>
          <mc:Fallback>
            <p:pic>
              <p:nvPicPr>
                <p:cNvPr id="10327" name="Ink 10326">
                  <a:extLst>
                    <a:ext uri="{FF2B5EF4-FFF2-40B4-BE49-F238E27FC236}">
                      <a16:creationId xmlns:a16="http://schemas.microsoft.com/office/drawing/2014/main" id="{4E6E4299-36FE-40A3-855C-3A8BEB9E522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10994" y="4415788"/>
                  <a:ext cx="198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28" name="Ink 10327">
                  <a:extLst>
                    <a:ext uri="{FF2B5EF4-FFF2-40B4-BE49-F238E27FC236}">
                      <a16:creationId xmlns:a16="http://schemas.microsoft.com/office/drawing/2014/main" id="{0B095F4E-1157-48A1-8A40-C87ED2792ED2}"/>
                    </a:ext>
                  </a:extLst>
                </p14:cNvPr>
                <p14:cNvContentPartPr/>
                <p14:nvPr/>
              </p14:nvContentPartPr>
              <p14:xfrm>
                <a:off x="2919794" y="4435588"/>
                <a:ext cx="125640" cy="413280"/>
              </p14:xfrm>
            </p:contentPart>
          </mc:Choice>
          <mc:Fallback>
            <p:pic>
              <p:nvPicPr>
                <p:cNvPr id="10328" name="Ink 10327">
                  <a:extLst>
                    <a:ext uri="{FF2B5EF4-FFF2-40B4-BE49-F238E27FC236}">
                      <a16:creationId xmlns:a16="http://schemas.microsoft.com/office/drawing/2014/main" id="{0B095F4E-1157-48A1-8A40-C87ED2792ED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02154" y="4417588"/>
                  <a:ext cx="161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29" name="Ink 10328">
                  <a:extLst>
                    <a:ext uri="{FF2B5EF4-FFF2-40B4-BE49-F238E27FC236}">
                      <a16:creationId xmlns:a16="http://schemas.microsoft.com/office/drawing/2014/main" id="{CC51CAE9-4296-4CCA-AF09-6F39E066B26B}"/>
                    </a:ext>
                  </a:extLst>
                </p14:cNvPr>
                <p14:cNvContentPartPr/>
                <p14:nvPr/>
              </p14:nvContentPartPr>
              <p14:xfrm>
                <a:off x="3069194" y="4338748"/>
                <a:ext cx="29880" cy="312840"/>
              </p14:xfrm>
            </p:contentPart>
          </mc:Choice>
          <mc:Fallback>
            <p:pic>
              <p:nvPicPr>
                <p:cNvPr id="10329" name="Ink 10328">
                  <a:extLst>
                    <a:ext uri="{FF2B5EF4-FFF2-40B4-BE49-F238E27FC236}">
                      <a16:creationId xmlns:a16="http://schemas.microsoft.com/office/drawing/2014/main" id="{CC51CAE9-4296-4CCA-AF09-6F39E066B26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51194" y="4321108"/>
                  <a:ext cx="6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330" name="Ink 10329">
                  <a:extLst>
                    <a:ext uri="{FF2B5EF4-FFF2-40B4-BE49-F238E27FC236}">
                      <a16:creationId xmlns:a16="http://schemas.microsoft.com/office/drawing/2014/main" id="{9E20075E-EADF-4B6F-8FAF-DC5A20A27268}"/>
                    </a:ext>
                  </a:extLst>
                </p14:cNvPr>
                <p14:cNvContentPartPr/>
                <p14:nvPr/>
              </p14:nvContentPartPr>
              <p14:xfrm>
                <a:off x="3144794" y="4285108"/>
                <a:ext cx="349920" cy="389880"/>
              </p14:xfrm>
            </p:contentPart>
          </mc:Choice>
          <mc:Fallback>
            <p:pic>
              <p:nvPicPr>
                <p:cNvPr id="10330" name="Ink 10329">
                  <a:extLst>
                    <a:ext uri="{FF2B5EF4-FFF2-40B4-BE49-F238E27FC236}">
                      <a16:creationId xmlns:a16="http://schemas.microsoft.com/office/drawing/2014/main" id="{9E20075E-EADF-4B6F-8FAF-DC5A20A2726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26794" y="4267468"/>
                  <a:ext cx="3855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331" name="Ink 10330">
                  <a:extLst>
                    <a:ext uri="{FF2B5EF4-FFF2-40B4-BE49-F238E27FC236}">
                      <a16:creationId xmlns:a16="http://schemas.microsoft.com/office/drawing/2014/main" id="{611E98B4-0266-486F-9DFF-36893C2B8CF3}"/>
                    </a:ext>
                  </a:extLst>
                </p14:cNvPr>
                <p14:cNvContentPartPr/>
                <p14:nvPr/>
              </p14:nvContentPartPr>
              <p14:xfrm>
                <a:off x="3280874" y="4182868"/>
                <a:ext cx="137520" cy="29880"/>
              </p14:xfrm>
            </p:contentPart>
          </mc:Choice>
          <mc:Fallback>
            <p:pic>
              <p:nvPicPr>
                <p:cNvPr id="10331" name="Ink 10330">
                  <a:extLst>
                    <a:ext uri="{FF2B5EF4-FFF2-40B4-BE49-F238E27FC236}">
                      <a16:creationId xmlns:a16="http://schemas.microsoft.com/office/drawing/2014/main" id="{611E98B4-0266-486F-9DFF-36893C2B8CF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63234" y="4164868"/>
                  <a:ext cx="173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332" name="Ink 10331">
                  <a:extLst>
                    <a:ext uri="{FF2B5EF4-FFF2-40B4-BE49-F238E27FC236}">
                      <a16:creationId xmlns:a16="http://schemas.microsoft.com/office/drawing/2014/main" id="{9D5C2776-CCF3-4B3B-B69D-55F39352015D}"/>
                    </a:ext>
                  </a:extLst>
                </p14:cNvPr>
                <p14:cNvContentPartPr/>
                <p14:nvPr/>
              </p14:nvContentPartPr>
              <p14:xfrm>
                <a:off x="3284474" y="4279708"/>
                <a:ext cx="146160" cy="22680"/>
              </p14:xfrm>
            </p:contentPart>
          </mc:Choice>
          <mc:Fallback>
            <p:pic>
              <p:nvPicPr>
                <p:cNvPr id="10332" name="Ink 10331">
                  <a:extLst>
                    <a:ext uri="{FF2B5EF4-FFF2-40B4-BE49-F238E27FC236}">
                      <a16:creationId xmlns:a16="http://schemas.microsoft.com/office/drawing/2014/main" id="{9D5C2776-CCF3-4B3B-B69D-55F39352015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266474" y="4261708"/>
                  <a:ext cx="1818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35" name="Group 10334">
            <a:extLst>
              <a:ext uri="{FF2B5EF4-FFF2-40B4-BE49-F238E27FC236}">
                <a16:creationId xmlns:a16="http://schemas.microsoft.com/office/drawing/2014/main" id="{85639C2E-5C26-43E5-AB8A-97F995DBF194}"/>
              </a:ext>
            </a:extLst>
          </p:cNvPr>
          <p:cNvGrpSpPr/>
          <p:nvPr/>
        </p:nvGrpSpPr>
        <p:grpSpPr>
          <a:xfrm>
            <a:off x="3461594" y="3268828"/>
            <a:ext cx="101880" cy="110160"/>
            <a:chOff x="3461594" y="3268828"/>
            <a:chExt cx="10188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333" name="Ink 10332">
                  <a:extLst>
                    <a:ext uri="{FF2B5EF4-FFF2-40B4-BE49-F238E27FC236}">
                      <a16:creationId xmlns:a16="http://schemas.microsoft.com/office/drawing/2014/main" id="{9B0A413A-B3D2-40F5-B20C-6B0706E8BF71}"/>
                    </a:ext>
                  </a:extLst>
                </p14:cNvPr>
                <p14:cNvContentPartPr/>
                <p14:nvPr/>
              </p14:nvContentPartPr>
              <p14:xfrm>
                <a:off x="3465914" y="3268828"/>
                <a:ext cx="86760" cy="10800"/>
              </p14:xfrm>
            </p:contentPart>
          </mc:Choice>
          <mc:Fallback>
            <p:pic>
              <p:nvPicPr>
                <p:cNvPr id="10333" name="Ink 10332">
                  <a:extLst>
                    <a:ext uri="{FF2B5EF4-FFF2-40B4-BE49-F238E27FC236}">
                      <a16:creationId xmlns:a16="http://schemas.microsoft.com/office/drawing/2014/main" id="{9B0A413A-B3D2-40F5-B20C-6B0706E8BF7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48274" y="3251188"/>
                  <a:ext cx="122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334" name="Ink 10333">
                  <a:extLst>
                    <a:ext uri="{FF2B5EF4-FFF2-40B4-BE49-F238E27FC236}">
                      <a16:creationId xmlns:a16="http://schemas.microsoft.com/office/drawing/2014/main" id="{1D9FE151-22E5-4A28-97E9-80952014DDD3}"/>
                    </a:ext>
                  </a:extLst>
                </p14:cNvPr>
                <p14:cNvContentPartPr/>
                <p14:nvPr/>
              </p14:nvContentPartPr>
              <p14:xfrm>
                <a:off x="3461594" y="3372148"/>
                <a:ext cx="101880" cy="6840"/>
              </p14:xfrm>
            </p:contentPart>
          </mc:Choice>
          <mc:Fallback>
            <p:pic>
              <p:nvPicPr>
                <p:cNvPr id="10334" name="Ink 10333">
                  <a:extLst>
                    <a:ext uri="{FF2B5EF4-FFF2-40B4-BE49-F238E27FC236}">
                      <a16:creationId xmlns:a16="http://schemas.microsoft.com/office/drawing/2014/main" id="{1D9FE151-22E5-4A28-97E9-80952014DDD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443594" y="3354148"/>
                  <a:ext cx="1375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7" name="Group 10346">
            <a:extLst>
              <a:ext uri="{FF2B5EF4-FFF2-40B4-BE49-F238E27FC236}">
                <a16:creationId xmlns:a16="http://schemas.microsoft.com/office/drawing/2014/main" id="{E6F120D5-2815-4C1F-B2D3-53497845AC12}"/>
              </a:ext>
            </a:extLst>
          </p:cNvPr>
          <p:cNvGrpSpPr/>
          <p:nvPr/>
        </p:nvGrpSpPr>
        <p:grpSpPr>
          <a:xfrm>
            <a:off x="1953554" y="4962268"/>
            <a:ext cx="1701360" cy="1036800"/>
            <a:chOff x="1953554" y="4962268"/>
            <a:chExt cx="1701360" cy="10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295" name="Ink 10294">
                  <a:extLst>
                    <a:ext uri="{FF2B5EF4-FFF2-40B4-BE49-F238E27FC236}">
                      <a16:creationId xmlns:a16="http://schemas.microsoft.com/office/drawing/2014/main" id="{F3C8C9CA-3015-4E11-9546-E410C677721E}"/>
                    </a:ext>
                  </a:extLst>
                </p14:cNvPr>
                <p14:cNvContentPartPr/>
                <p14:nvPr/>
              </p14:nvContentPartPr>
              <p14:xfrm>
                <a:off x="1953554" y="5303188"/>
                <a:ext cx="793080" cy="78120"/>
              </p14:xfrm>
            </p:contentPart>
          </mc:Choice>
          <mc:Fallback>
            <p:pic>
              <p:nvPicPr>
                <p:cNvPr id="10295" name="Ink 10294">
                  <a:extLst>
                    <a:ext uri="{FF2B5EF4-FFF2-40B4-BE49-F238E27FC236}">
                      <a16:creationId xmlns:a16="http://schemas.microsoft.com/office/drawing/2014/main" id="{F3C8C9CA-3015-4E11-9546-E410C677721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935914" y="5285188"/>
                  <a:ext cx="828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296" name="Ink 10295">
                  <a:extLst>
                    <a:ext uri="{FF2B5EF4-FFF2-40B4-BE49-F238E27FC236}">
                      <a16:creationId xmlns:a16="http://schemas.microsoft.com/office/drawing/2014/main" id="{257115EE-9F22-457A-8061-5FA0AEFA910E}"/>
                    </a:ext>
                  </a:extLst>
                </p14:cNvPr>
                <p14:cNvContentPartPr/>
                <p14:nvPr/>
              </p14:nvContentPartPr>
              <p14:xfrm>
                <a:off x="1975874" y="5034268"/>
                <a:ext cx="163440" cy="201960"/>
              </p14:xfrm>
            </p:contentPart>
          </mc:Choice>
          <mc:Fallback>
            <p:pic>
              <p:nvPicPr>
                <p:cNvPr id="10296" name="Ink 10295">
                  <a:extLst>
                    <a:ext uri="{FF2B5EF4-FFF2-40B4-BE49-F238E27FC236}">
                      <a16:creationId xmlns:a16="http://schemas.microsoft.com/office/drawing/2014/main" id="{257115EE-9F22-457A-8061-5FA0AEFA910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57874" y="5016268"/>
                  <a:ext cx="199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297" name="Ink 10296">
                  <a:extLst>
                    <a:ext uri="{FF2B5EF4-FFF2-40B4-BE49-F238E27FC236}">
                      <a16:creationId xmlns:a16="http://schemas.microsoft.com/office/drawing/2014/main" id="{7C5E399E-9C84-4331-9712-CD47738FBC53}"/>
                    </a:ext>
                  </a:extLst>
                </p14:cNvPr>
                <p14:cNvContentPartPr/>
                <p14:nvPr/>
              </p14:nvContentPartPr>
              <p14:xfrm>
                <a:off x="2190074" y="4998268"/>
                <a:ext cx="128880" cy="106200"/>
              </p14:xfrm>
            </p:contentPart>
          </mc:Choice>
          <mc:Fallback>
            <p:pic>
              <p:nvPicPr>
                <p:cNvPr id="10297" name="Ink 10296">
                  <a:extLst>
                    <a:ext uri="{FF2B5EF4-FFF2-40B4-BE49-F238E27FC236}">
                      <a16:creationId xmlns:a16="http://schemas.microsoft.com/office/drawing/2014/main" id="{7C5E399E-9C84-4331-9712-CD47738FBC5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72434" y="4980268"/>
                  <a:ext cx="164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298" name="Ink 10297">
                  <a:extLst>
                    <a:ext uri="{FF2B5EF4-FFF2-40B4-BE49-F238E27FC236}">
                      <a16:creationId xmlns:a16="http://schemas.microsoft.com/office/drawing/2014/main" id="{509A1835-50E5-49C4-8B7E-2DB87950133A}"/>
                    </a:ext>
                  </a:extLst>
                </p14:cNvPr>
                <p14:cNvContentPartPr/>
                <p14:nvPr/>
              </p14:nvContentPartPr>
              <p14:xfrm>
                <a:off x="2231114" y="5107348"/>
                <a:ext cx="105840" cy="131400"/>
              </p14:xfrm>
            </p:contentPart>
          </mc:Choice>
          <mc:Fallback>
            <p:pic>
              <p:nvPicPr>
                <p:cNvPr id="10298" name="Ink 10297">
                  <a:extLst>
                    <a:ext uri="{FF2B5EF4-FFF2-40B4-BE49-F238E27FC236}">
                      <a16:creationId xmlns:a16="http://schemas.microsoft.com/office/drawing/2014/main" id="{509A1835-50E5-49C4-8B7E-2DB87950133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13474" y="5089348"/>
                  <a:ext cx="141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299" name="Ink 10298">
                  <a:extLst>
                    <a:ext uri="{FF2B5EF4-FFF2-40B4-BE49-F238E27FC236}">
                      <a16:creationId xmlns:a16="http://schemas.microsoft.com/office/drawing/2014/main" id="{CCB8E0EF-15EE-4146-BA5A-24EA0AA20A65}"/>
                    </a:ext>
                  </a:extLst>
                </p14:cNvPr>
                <p14:cNvContentPartPr/>
                <p14:nvPr/>
              </p14:nvContentPartPr>
              <p14:xfrm>
                <a:off x="2442794" y="5204548"/>
                <a:ext cx="360" cy="360"/>
              </p14:xfrm>
            </p:contentPart>
          </mc:Choice>
          <mc:Fallback>
            <p:pic>
              <p:nvPicPr>
                <p:cNvPr id="10299" name="Ink 10298">
                  <a:extLst>
                    <a:ext uri="{FF2B5EF4-FFF2-40B4-BE49-F238E27FC236}">
                      <a16:creationId xmlns:a16="http://schemas.microsoft.com/office/drawing/2014/main" id="{CCB8E0EF-15EE-4146-BA5A-24EA0AA20A6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25154" y="51869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300" name="Ink 10299">
                  <a:extLst>
                    <a:ext uri="{FF2B5EF4-FFF2-40B4-BE49-F238E27FC236}">
                      <a16:creationId xmlns:a16="http://schemas.microsoft.com/office/drawing/2014/main" id="{0C7DD5EE-3B3C-4274-B97C-5BD45385C476}"/>
                    </a:ext>
                  </a:extLst>
                </p14:cNvPr>
                <p14:cNvContentPartPr/>
                <p14:nvPr/>
              </p14:nvContentPartPr>
              <p14:xfrm>
                <a:off x="2489234" y="4962268"/>
                <a:ext cx="51120" cy="231840"/>
              </p14:xfrm>
            </p:contentPart>
          </mc:Choice>
          <mc:Fallback>
            <p:pic>
              <p:nvPicPr>
                <p:cNvPr id="10300" name="Ink 10299">
                  <a:extLst>
                    <a:ext uri="{FF2B5EF4-FFF2-40B4-BE49-F238E27FC236}">
                      <a16:creationId xmlns:a16="http://schemas.microsoft.com/office/drawing/2014/main" id="{0C7DD5EE-3B3C-4274-B97C-5BD45385C47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71234" y="4944268"/>
                  <a:ext cx="86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301" name="Ink 10300">
                  <a:extLst>
                    <a:ext uri="{FF2B5EF4-FFF2-40B4-BE49-F238E27FC236}">
                      <a16:creationId xmlns:a16="http://schemas.microsoft.com/office/drawing/2014/main" id="{62CA824B-702A-441E-8B0E-405182D54BA9}"/>
                    </a:ext>
                  </a:extLst>
                </p14:cNvPr>
                <p14:cNvContentPartPr/>
                <p14:nvPr/>
              </p14:nvContentPartPr>
              <p14:xfrm>
                <a:off x="2645114" y="5049748"/>
                <a:ext cx="167400" cy="509040"/>
              </p14:xfrm>
            </p:contentPart>
          </mc:Choice>
          <mc:Fallback>
            <p:pic>
              <p:nvPicPr>
                <p:cNvPr id="10301" name="Ink 10300">
                  <a:extLst>
                    <a:ext uri="{FF2B5EF4-FFF2-40B4-BE49-F238E27FC236}">
                      <a16:creationId xmlns:a16="http://schemas.microsoft.com/office/drawing/2014/main" id="{62CA824B-702A-441E-8B0E-405182D54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27114" y="5032108"/>
                  <a:ext cx="2030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337" name="Ink 10336">
                  <a:extLst>
                    <a:ext uri="{FF2B5EF4-FFF2-40B4-BE49-F238E27FC236}">
                      <a16:creationId xmlns:a16="http://schemas.microsoft.com/office/drawing/2014/main" id="{C2B8B19C-56F6-4E7E-A1C8-00A5E0D73193}"/>
                    </a:ext>
                  </a:extLst>
                </p14:cNvPr>
                <p14:cNvContentPartPr/>
                <p14:nvPr/>
              </p14:nvContentPartPr>
              <p14:xfrm>
                <a:off x="2015834" y="5490748"/>
                <a:ext cx="42120" cy="251640"/>
              </p14:xfrm>
            </p:contentPart>
          </mc:Choice>
          <mc:Fallback>
            <p:pic>
              <p:nvPicPr>
                <p:cNvPr id="10337" name="Ink 10336">
                  <a:extLst>
                    <a:ext uri="{FF2B5EF4-FFF2-40B4-BE49-F238E27FC236}">
                      <a16:creationId xmlns:a16="http://schemas.microsoft.com/office/drawing/2014/main" id="{C2B8B19C-56F6-4E7E-A1C8-00A5E0D7319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98194" y="5472748"/>
                  <a:ext cx="7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338" name="Ink 10337">
                  <a:extLst>
                    <a:ext uri="{FF2B5EF4-FFF2-40B4-BE49-F238E27FC236}">
                      <a16:creationId xmlns:a16="http://schemas.microsoft.com/office/drawing/2014/main" id="{B78D659C-B5D6-41C1-A577-AE14CE7DD665}"/>
                    </a:ext>
                  </a:extLst>
                </p14:cNvPr>
                <p14:cNvContentPartPr/>
                <p14:nvPr/>
              </p14:nvContentPartPr>
              <p14:xfrm>
                <a:off x="2140034" y="5505148"/>
                <a:ext cx="101880" cy="237600"/>
              </p14:xfrm>
            </p:contentPart>
          </mc:Choice>
          <mc:Fallback>
            <p:pic>
              <p:nvPicPr>
                <p:cNvPr id="10338" name="Ink 10337">
                  <a:extLst>
                    <a:ext uri="{FF2B5EF4-FFF2-40B4-BE49-F238E27FC236}">
                      <a16:creationId xmlns:a16="http://schemas.microsoft.com/office/drawing/2014/main" id="{B78D659C-B5D6-41C1-A577-AE14CE7DD6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22034" y="5487148"/>
                  <a:ext cx="137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339" name="Ink 10338">
                  <a:extLst>
                    <a:ext uri="{FF2B5EF4-FFF2-40B4-BE49-F238E27FC236}">
                      <a16:creationId xmlns:a16="http://schemas.microsoft.com/office/drawing/2014/main" id="{94A21098-3B30-4101-8691-1CCADF3235C7}"/>
                    </a:ext>
                  </a:extLst>
                </p14:cNvPr>
                <p14:cNvContentPartPr/>
                <p14:nvPr/>
              </p14:nvContentPartPr>
              <p14:xfrm>
                <a:off x="2321834" y="5694508"/>
                <a:ext cx="2880" cy="3600"/>
              </p14:xfrm>
            </p:contentPart>
          </mc:Choice>
          <mc:Fallback>
            <p:pic>
              <p:nvPicPr>
                <p:cNvPr id="10339" name="Ink 10338">
                  <a:extLst>
                    <a:ext uri="{FF2B5EF4-FFF2-40B4-BE49-F238E27FC236}">
                      <a16:creationId xmlns:a16="http://schemas.microsoft.com/office/drawing/2014/main" id="{94A21098-3B30-4101-8691-1CCADF3235C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04194" y="5676508"/>
                  <a:ext cx="38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340" name="Ink 10339">
                  <a:extLst>
                    <a:ext uri="{FF2B5EF4-FFF2-40B4-BE49-F238E27FC236}">
                      <a16:creationId xmlns:a16="http://schemas.microsoft.com/office/drawing/2014/main" id="{46F483EF-CB17-4033-BF7C-BB574D6394AE}"/>
                    </a:ext>
                  </a:extLst>
                </p14:cNvPr>
                <p14:cNvContentPartPr/>
                <p14:nvPr/>
              </p14:nvContentPartPr>
              <p14:xfrm>
                <a:off x="2361434" y="5522428"/>
                <a:ext cx="137880" cy="216000"/>
              </p14:xfrm>
            </p:contentPart>
          </mc:Choice>
          <mc:Fallback>
            <p:pic>
              <p:nvPicPr>
                <p:cNvPr id="10340" name="Ink 10339">
                  <a:extLst>
                    <a:ext uri="{FF2B5EF4-FFF2-40B4-BE49-F238E27FC236}">
                      <a16:creationId xmlns:a16="http://schemas.microsoft.com/office/drawing/2014/main" id="{46F483EF-CB17-4033-BF7C-BB574D6394A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43794" y="5504428"/>
                  <a:ext cx="173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341" name="Ink 10340">
                  <a:extLst>
                    <a:ext uri="{FF2B5EF4-FFF2-40B4-BE49-F238E27FC236}">
                      <a16:creationId xmlns:a16="http://schemas.microsoft.com/office/drawing/2014/main" id="{CA84D457-4771-4053-93E9-3DD2FE1B897D}"/>
                    </a:ext>
                  </a:extLst>
                </p14:cNvPr>
                <p14:cNvContentPartPr/>
                <p14:nvPr/>
              </p14:nvContentPartPr>
              <p14:xfrm>
                <a:off x="2521994" y="5531068"/>
                <a:ext cx="146160" cy="185040"/>
              </p14:xfrm>
            </p:contentPart>
          </mc:Choice>
          <mc:Fallback>
            <p:pic>
              <p:nvPicPr>
                <p:cNvPr id="10341" name="Ink 10340">
                  <a:extLst>
                    <a:ext uri="{FF2B5EF4-FFF2-40B4-BE49-F238E27FC236}">
                      <a16:creationId xmlns:a16="http://schemas.microsoft.com/office/drawing/2014/main" id="{CA84D457-4771-4053-93E9-3DD2FE1B89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04354" y="5513428"/>
                  <a:ext cx="181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342" name="Ink 10341">
                  <a:extLst>
                    <a:ext uri="{FF2B5EF4-FFF2-40B4-BE49-F238E27FC236}">
                      <a16:creationId xmlns:a16="http://schemas.microsoft.com/office/drawing/2014/main" id="{D065986B-3ACF-4C96-BECD-53B06942C811}"/>
                    </a:ext>
                  </a:extLst>
                </p14:cNvPr>
                <p14:cNvContentPartPr/>
                <p14:nvPr/>
              </p14:nvContentPartPr>
              <p14:xfrm>
                <a:off x="2736554" y="5508748"/>
                <a:ext cx="113040" cy="490320"/>
              </p14:xfrm>
            </p:contentPart>
          </mc:Choice>
          <mc:Fallback>
            <p:pic>
              <p:nvPicPr>
                <p:cNvPr id="10342" name="Ink 10341">
                  <a:extLst>
                    <a:ext uri="{FF2B5EF4-FFF2-40B4-BE49-F238E27FC236}">
                      <a16:creationId xmlns:a16="http://schemas.microsoft.com/office/drawing/2014/main" id="{D065986B-3ACF-4C96-BECD-53B06942C8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18914" y="5490748"/>
                  <a:ext cx="1486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343" name="Ink 10342">
                  <a:extLst>
                    <a:ext uri="{FF2B5EF4-FFF2-40B4-BE49-F238E27FC236}">
                      <a16:creationId xmlns:a16="http://schemas.microsoft.com/office/drawing/2014/main" id="{1B30B61F-5110-4F23-9DFD-E1D1F0B904A7}"/>
                    </a:ext>
                  </a:extLst>
                </p14:cNvPr>
                <p14:cNvContentPartPr/>
                <p14:nvPr/>
              </p14:nvContentPartPr>
              <p14:xfrm>
                <a:off x="2857514" y="5409388"/>
                <a:ext cx="46440" cy="341280"/>
              </p14:xfrm>
            </p:contentPart>
          </mc:Choice>
          <mc:Fallback>
            <p:pic>
              <p:nvPicPr>
                <p:cNvPr id="10343" name="Ink 10342">
                  <a:extLst>
                    <a:ext uri="{FF2B5EF4-FFF2-40B4-BE49-F238E27FC236}">
                      <a16:creationId xmlns:a16="http://schemas.microsoft.com/office/drawing/2014/main" id="{1B30B61F-5110-4F23-9DFD-E1D1F0B904A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39514" y="5391748"/>
                  <a:ext cx="820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344" name="Ink 10343">
                  <a:extLst>
                    <a:ext uri="{FF2B5EF4-FFF2-40B4-BE49-F238E27FC236}">
                      <a16:creationId xmlns:a16="http://schemas.microsoft.com/office/drawing/2014/main" id="{F247AE3A-EFAF-492B-A855-89781CEA8783}"/>
                    </a:ext>
                  </a:extLst>
                </p14:cNvPr>
                <p14:cNvContentPartPr/>
                <p14:nvPr/>
              </p14:nvContentPartPr>
              <p14:xfrm>
                <a:off x="2982794" y="5370508"/>
                <a:ext cx="469080" cy="350280"/>
              </p14:xfrm>
            </p:contentPart>
          </mc:Choice>
          <mc:Fallback>
            <p:pic>
              <p:nvPicPr>
                <p:cNvPr id="10344" name="Ink 10343">
                  <a:extLst>
                    <a:ext uri="{FF2B5EF4-FFF2-40B4-BE49-F238E27FC236}">
                      <a16:creationId xmlns:a16="http://schemas.microsoft.com/office/drawing/2014/main" id="{F247AE3A-EFAF-492B-A855-89781CEA878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65154" y="5352868"/>
                  <a:ext cx="5047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345" name="Ink 10344">
                  <a:extLst>
                    <a:ext uri="{FF2B5EF4-FFF2-40B4-BE49-F238E27FC236}">
                      <a16:creationId xmlns:a16="http://schemas.microsoft.com/office/drawing/2014/main" id="{28CDD327-F97E-4916-B149-F5567A054CA4}"/>
                    </a:ext>
                  </a:extLst>
                </p14:cNvPr>
                <p14:cNvContentPartPr/>
                <p14:nvPr/>
              </p14:nvContentPartPr>
              <p14:xfrm>
                <a:off x="3510554" y="5226148"/>
                <a:ext cx="83160" cy="15480"/>
              </p14:xfrm>
            </p:contentPart>
          </mc:Choice>
          <mc:Fallback>
            <p:pic>
              <p:nvPicPr>
                <p:cNvPr id="10345" name="Ink 10344">
                  <a:extLst>
                    <a:ext uri="{FF2B5EF4-FFF2-40B4-BE49-F238E27FC236}">
                      <a16:creationId xmlns:a16="http://schemas.microsoft.com/office/drawing/2014/main" id="{28CDD327-F97E-4916-B149-F5567A054C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92554" y="5208508"/>
                  <a:ext cx="118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346" name="Ink 10345">
                  <a:extLst>
                    <a:ext uri="{FF2B5EF4-FFF2-40B4-BE49-F238E27FC236}">
                      <a16:creationId xmlns:a16="http://schemas.microsoft.com/office/drawing/2014/main" id="{43810283-5544-4FEB-B799-BD54CE87C6F8}"/>
                    </a:ext>
                  </a:extLst>
                </p14:cNvPr>
                <p14:cNvContentPartPr/>
                <p14:nvPr/>
              </p14:nvContentPartPr>
              <p14:xfrm>
                <a:off x="3514874" y="5335948"/>
                <a:ext cx="140040" cy="18000"/>
              </p14:xfrm>
            </p:contentPart>
          </mc:Choice>
          <mc:Fallback>
            <p:pic>
              <p:nvPicPr>
                <p:cNvPr id="10346" name="Ink 10345">
                  <a:extLst>
                    <a:ext uri="{FF2B5EF4-FFF2-40B4-BE49-F238E27FC236}">
                      <a16:creationId xmlns:a16="http://schemas.microsoft.com/office/drawing/2014/main" id="{43810283-5544-4FEB-B799-BD54CE87C6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96874" y="5317948"/>
                  <a:ext cx="1756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55" name="Group 10354">
            <a:extLst>
              <a:ext uri="{FF2B5EF4-FFF2-40B4-BE49-F238E27FC236}">
                <a16:creationId xmlns:a16="http://schemas.microsoft.com/office/drawing/2014/main" id="{377AE669-37E3-48B0-9D81-05BFDEF18DA3}"/>
              </a:ext>
            </a:extLst>
          </p:cNvPr>
          <p:cNvGrpSpPr/>
          <p:nvPr/>
        </p:nvGrpSpPr>
        <p:grpSpPr>
          <a:xfrm>
            <a:off x="3895754" y="3073348"/>
            <a:ext cx="1963800" cy="357840"/>
            <a:chOff x="3895754" y="3073348"/>
            <a:chExt cx="196380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348" name="Ink 10347">
                  <a:extLst>
                    <a:ext uri="{FF2B5EF4-FFF2-40B4-BE49-F238E27FC236}">
                      <a16:creationId xmlns:a16="http://schemas.microsoft.com/office/drawing/2014/main" id="{C97511E6-2104-475B-9D00-6A47EA9F24B4}"/>
                    </a:ext>
                  </a:extLst>
                </p14:cNvPr>
                <p14:cNvContentPartPr/>
                <p14:nvPr/>
              </p14:nvContentPartPr>
              <p14:xfrm>
                <a:off x="3895754" y="3168028"/>
                <a:ext cx="219960" cy="213120"/>
              </p14:xfrm>
            </p:contentPart>
          </mc:Choice>
          <mc:Fallback>
            <p:pic>
              <p:nvPicPr>
                <p:cNvPr id="10348" name="Ink 10347">
                  <a:extLst>
                    <a:ext uri="{FF2B5EF4-FFF2-40B4-BE49-F238E27FC236}">
                      <a16:creationId xmlns:a16="http://schemas.microsoft.com/office/drawing/2014/main" id="{C97511E6-2104-475B-9D00-6A47EA9F24B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78114" y="3150388"/>
                  <a:ext cx="255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349" name="Ink 10348">
                  <a:extLst>
                    <a:ext uri="{FF2B5EF4-FFF2-40B4-BE49-F238E27FC236}">
                      <a16:creationId xmlns:a16="http://schemas.microsoft.com/office/drawing/2014/main" id="{DFA342C3-962C-491E-AEBF-5734A1D085ED}"/>
                    </a:ext>
                  </a:extLst>
                </p14:cNvPr>
                <p14:cNvContentPartPr/>
                <p14:nvPr/>
              </p14:nvContentPartPr>
              <p14:xfrm>
                <a:off x="4236314" y="3400228"/>
                <a:ext cx="14760" cy="4320"/>
              </p14:xfrm>
            </p:contentPart>
          </mc:Choice>
          <mc:Fallback>
            <p:pic>
              <p:nvPicPr>
                <p:cNvPr id="10349" name="Ink 10348">
                  <a:extLst>
                    <a:ext uri="{FF2B5EF4-FFF2-40B4-BE49-F238E27FC236}">
                      <a16:creationId xmlns:a16="http://schemas.microsoft.com/office/drawing/2014/main" id="{DFA342C3-962C-491E-AEBF-5734A1D085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18674" y="3382228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350" name="Ink 10349">
                  <a:extLst>
                    <a:ext uri="{FF2B5EF4-FFF2-40B4-BE49-F238E27FC236}">
                      <a16:creationId xmlns:a16="http://schemas.microsoft.com/office/drawing/2014/main" id="{945C8EE2-754B-4A06-8484-B81698A7E3B8}"/>
                    </a:ext>
                  </a:extLst>
                </p14:cNvPr>
                <p14:cNvContentPartPr/>
                <p14:nvPr/>
              </p14:nvContentPartPr>
              <p14:xfrm>
                <a:off x="4324154" y="3169468"/>
                <a:ext cx="181800" cy="232920"/>
              </p14:xfrm>
            </p:contentPart>
          </mc:Choice>
          <mc:Fallback>
            <p:pic>
              <p:nvPicPr>
                <p:cNvPr id="10350" name="Ink 10349">
                  <a:extLst>
                    <a:ext uri="{FF2B5EF4-FFF2-40B4-BE49-F238E27FC236}">
                      <a16:creationId xmlns:a16="http://schemas.microsoft.com/office/drawing/2014/main" id="{945C8EE2-754B-4A06-8484-B81698A7E3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06154" y="3151828"/>
                  <a:ext cx="217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351" name="Ink 10350">
                  <a:extLst>
                    <a:ext uri="{FF2B5EF4-FFF2-40B4-BE49-F238E27FC236}">
                      <a16:creationId xmlns:a16="http://schemas.microsoft.com/office/drawing/2014/main" id="{BB9AC3C0-6C3F-46C6-B14F-EB03813E1AE3}"/>
                    </a:ext>
                  </a:extLst>
                </p14:cNvPr>
                <p14:cNvContentPartPr/>
                <p14:nvPr/>
              </p14:nvContentPartPr>
              <p14:xfrm>
                <a:off x="4579754" y="3147508"/>
                <a:ext cx="137880" cy="109080"/>
              </p14:xfrm>
            </p:contentPart>
          </mc:Choice>
          <mc:Fallback>
            <p:pic>
              <p:nvPicPr>
                <p:cNvPr id="10351" name="Ink 10350">
                  <a:extLst>
                    <a:ext uri="{FF2B5EF4-FFF2-40B4-BE49-F238E27FC236}">
                      <a16:creationId xmlns:a16="http://schemas.microsoft.com/office/drawing/2014/main" id="{BB9AC3C0-6C3F-46C6-B14F-EB03813E1AE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61754" y="3129508"/>
                  <a:ext cx="173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352" name="Ink 10351">
                  <a:extLst>
                    <a:ext uri="{FF2B5EF4-FFF2-40B4-BE49-F238E27FC236}">
                      <a16:creationId xmlns:a16="http://schemas.microsoft.com/office/drawing/2014/main" id="{0EBE4955-AF95-45BE-BF38-6F80E4C8CC59}"/>
                    </a:ext>
                  </a:extLst>
                </p14:cNvPr>
                <p14:cNvContentPartPr/>
                <p14:nvPr/>
              </p14:nvContentPartPr>
              <p14:xfrm>
                <a:off x="4612874" y="3268828"/>
                <a:ext cx="156960" cy="162360"/>
              </p14:xfrm>
            </p:contentPart>
          </mc:Choice>
          <mc:Fallback>
            <p:pic>
              <p:nvPicPr>
                <p:cNvPr id="10352" name="Ink 10351">
                  <a:extLst>
                    <a:ext uri="{FF2B5EF4-FFF2-40B4-BE49-F238E27FC236}">
                      <a16:creationId xmlns:a16="http://schemas.microsoft.com/office/drawing/2014/main" id="{0EBE4955-AF95-45BE-BF38-6F80E4C8CC5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95234" y="3251188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353" name="Ink 10352">
                  <a:extLst>
                    <a:ext uri="{FF2B5EF4-FFF2-40B4-BE49-F238E27FC236}">
                      <a16:creationId xmlns:a16="http://schemas.microsoft.com/office/drawing/2014/main" id="{4CB6E81E-9D5F-4BFD-A9B6-DFBE837E9FB2}"/>
                    </a:ext>
                  </a:extLst>
                </p14:cNvPr>
                <p14:cNvContentPartPr/>
                <p14:nvPr/>
              </p14:nvContentPartPr>
              <p14:xfrm>
                <a:off x="4826714" y="3186748"/>
                <a:ext cx="198000" cy="218520"/>
              </p14:xfrm>
            </p:contentPart>
          </mc:Choice>
          <mc:Fallback>
            <p:pic>
              <p:nvPicPr>
                <p:cNvPr id="10353" name="Ink 10352">
                  <a:extLst>
                    <a:ext uri="{FF2B5EF4-FFF2-40B4-BE49-F238E27FC236}">
                      <a16:creationId xmlns:a16="http://schemas.microsoft.com/office/drawing/2014/main" id="{4CB6E81E-9D5F-4BFD-A9B6-DFBE837E9FB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09074" y="3169108"/>
                  <a:ext cx="233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354" name="Ink 10353">
                  <a:extLst>
                    <a:ext uri="{FF2B5EF4-FFF2-40B4-BE49-F238E27FC236}">
                      <a16:creationId xmlns:a16="http://schemas.microsoft.com/office/drawing/2014/main" id="{92A1B421-63C8-4F76-94B4-BEC8B5441BC1}"/>
                    </a:ext>
                  </a:extLst>
                </p14:cNvPr>
                <p14:cNvContentPartPr/>
                <p14:nvPr/>
              </p14:nvContentPartPr>
              <p14:xfrm>
                <a:off x="5101754" y="3073348"/>
                <a:ext cx="757800" cy="297720"/>
              </p14:xfrm>
            </p:contentPart>
          </mc:Choice>
          <mc:Fallback>
            <p:pic>
              <p:nvPicPr>
                <p:cNvPr id="10354" name="Ink 10353">
                  <a:extLst>
                    <a:ext uri="{FF2B5EF4-FFF2-40B4-BE49-F238E27FC236}">
                      <a16:creationId xmlns:a16="http://schemas.microsoft.com/office/drawing/2014/main" id="{92A1B421-63C8-4F76-94B4-BEC8B5441BC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84114" y="3055348"/>
                  <a:ext cx="79344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63" name="Group 10362">
            <a:extLst>
              <a:ext uri="{FF2B5EF4-FFF2-40B4-BE49-F238E27FC236}">
                <a16:creationId xmlns:a16="http://schemas.microsoft.com/office/drawing/2014/main" id="{927CBB9E-E6EF-493A-B3FF-EBE536081F18}"/>
              </a:ext>
            </a:extLst>
          </p:cNvPr>
          <p:cNvGrpSpPr/>
          <p:nvPr/>
        </p:nvGrpSpPr>
        <p:grpSpPr>
          <a:xfrm>
            <a:off x="3924554" y="4011148"/>
            <a:ext cx="1884600" cy="327960"/>
            <a:chOff x="3924554" y="4011148"/>
            <a:chExt cx="188460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356" name="Ink 10355">
                  <a:extLst>
                    <a:ext uri="{FF2B5EF4-FFF2-40B4-BE49-F238E27FC236}">
                      <a16:creationId xmlns:a16="http://schemas.microsoft.com/office/drawing/2014/main" id="{37AF724D-2BA4-4754-A4A3-D92EE90BA806}"/>
                    </a:ext>
                  </a:extLst>
                </p14:cNvPr>
                <p14:cNvContentPartPr/>
                <p14:nvPr/>
              </p14:nvContentPartPr>
              <p14:xfrm>
                <a:off x="3924554" y="4105108"/>
                <a:ext cx="183960" cy="213840"/>
              </p14:xfrm>
            </p:contentPart>
          </mc:Choice>
          <mc:Fallback>
            <p:pic>
              <p:nvPicPr>
                <p:cNvPr id="10356" name="Ink 10355">
                  <a:extLst>
                    <a:ext uri="{FF2B5EF4-FFF2-40B4-BE49-F238E27FC236}">
                      <a16:creationId xmlns:a16="http://schemas.microsoft.com/office/drawing/2014/main" id="{37AF724D-2BA4-4754-A4A3-D92EE90BA80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06914" y="4087468"/>
                  <a:ext cx="219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357" name="Ink 10356">
                  <a:extLst>
                    <a:ext uri="{FF2B5EF4-FFF2-40B4-BE49-F238E27FC236}">
                      <a16:creationId xmlns:a16="http://schemas.microsoft.com/office/drawing/2014/main" id="{45AC3823-892D-4A31-9D8C-905F21F4221E}"/>
                    </a:ext>
                  </a:extLst>
                </p14:cNvPr>
                <p14:cNvContentPartPr/>
                <p14:nvPr/>
              </p14:nvContentPartPr>
              <p14:xfrm>
                <a:off x="4201754" y="4308508"/>
                <a:ext cx="38520" cy="22680"/>
              </p14:xfrm>
            </p:contentPart>
          </mc:Choice>
          <mc:Fallback>
            <p:pic>
              <p:nvPicPr>
                <p:cNvPr id="10357" name="Ink 10356">
                  <a:extLst>
                    <a:ext uri="{FF2B5EF4-FFF2-40B4-BE49-F238E27FC236}">
                      <a16:creationId xmlns:a16="http://schemas.microsoft.com/office/drawing/2014/main" id="{45AC3823-892D-4A31-9D8C-905F21F422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83754" y="4290508"/>
                  <a:ext cx="74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358" name="Ink 10357">
                  <a:extLst>
                    <a:ext uri="{FF2B5EF4-FFF2-40B4-BE49-F238E27FC236}">
                      <a16:creationId xmlns:a16="http://schemas.microsoft.com/office/drawing/2014/main" id="{690B7886-E265-4DD7-9817-3C22F726CE4C}"/>
                    </a:ext>
                  </a:extLst>
                </p14:cNvPr>
                <p14:cNvContentPartPr/>
                <p14:nvPr/>
              </p14:nvContentPartPr>
              <p14:xfrm>
                <a:off x="4314794" y="4074868"/>
                <a:ext cx="196920" cy="257760"/>
              </p14:xfrm>
            </p:contentPart>
          </mc:Choice>
          <mc:Fallback>
            <p:pic>
              <p:nvPicPr>
                <p:cNvPr id="10358" name="Ink 10357">
                  <a:extLst>
                    <a:ext uri="{FF2B5EF4-FFF2-40B4-BE49-F238E27FC236}">
                      <a16:creationId xmlns:a16="http://schemas.microsoft.com/office/drawing/2014/main" id="{690B7886-E265-4DD7-9817-3C22F726CE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96794" y="4056868"/>
                  <a:ext cx="232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359" name="Ink 10358">
                  <a:extLst>
                    <a:ext uri="{FF2B5EF4-FFF2-40B4-BE49-F238E27FC236}">
                      <a16:creationId xmlns:a16="http://schemas.microsoft.com/office/drawing/2014/main" id="{EA5FAAAD-16B8-4754-AA17-A84DB71AACEC}"/>
                    </a:ext>
                  </a:extLst>
                </p14:cNvPr>
                <p14:cNvContentPartPr/>
                <p14:nvPr/>
              </p14:nvContentPartPr>
              <p14:xfrm>
                <a:off x="4570034" y="4065508"/>
                <a:ext cx="156600" cy="127440"/>
              </p14:xfrm>
            </p:contentPart>
          </mc:Choice>
          <mc:Fallback>
            <p:pic>
              <p:nvPicPr>
                <p:cNvPr id="10359" name="Ink 10358">
                  <a:extLst>
                    <a:ext uri="{FF2B5EF4-FFF2-40B4-BE49-F238E27FC236}">
                      <a16:creationId xmlns:a16="http://schemas.microsoft.com/office/drawing/2014/main" id="{EA5FAAAD-16B8-4754-AA17-A84DB71AAC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52034" y="4047508"/>
                  <a:ext cx="192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360" name="Ink 10359">
                  <a:extLst>
                    <a:ext uri="{FF2B5EF4-FFF2-40B4-BE49-F238E27FC236}">
                      <a16:creationId xmlns:a16="http://schemas.microsoft.com/office/drawing/2014/main" id="{1363C3D2-7042-4716-91E1-A7BED33876AB}"/>
                    </a:ext>
                  </a:extLst>
                </p14:cNvPr>
                <p14:cNvContentPartPr/>
                <p14:nvPr/>
              </p14:nvContentPartPr>
              <p14:xfrm>
                <a:off x="4616474" y="4180348"/>
                <a:ext cx="191520" cy="154440"/>
              </p14:xfrm>
            </p:contentPart>
          </mc:Choice>
          <mc:Fallback>
            <p:pic>
              <p:nvPicPr>
                <p:cNvPr id="10360" name="Ink 10359">
                  <a:extLst>
                    <a:ext uri="{FF2B5EF4-FFF2-40B4-BE49-F238E27FC236}">
                      <a16:creationId xmlns:a16="http://schemas.microsoft.com/office/drawing/2014/main" id="{1363C3D2-7042-4716-91E1-A7BED33876A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98834" y="4162708"/>
                  <a:ext cx="22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361" name="Ink 10360">
                  <a:extLst>
                    <a:ext uri="{FF2B5EF4-FFF2-40B4-BE49-F238E27FC236}">
                      <a16:creationId xmlns:a16="http://schemas.microsoft.com/office/drawing/2014/main" id="{C1DFF7DB-3757-4679-8D65-DBFE140B8C77}"/>
                    </a:ext>
                  </a:extLst>
                </p14:cNvPr>
                <p14:cNvContentPartPr/>
                <p14:nvPr/>
              </p14:nvContentPartPr>
              <p14:xfrm>
                <a:off x="4846514" y="4039588"/>
                <a:ext cx="69840" cy="276480"/>
              </p14:xfrm>
            </p:contentPart>
          </mc:Choice>
          <mc:Fallback>
            <p:pic>
              <p:nvPicPr>
                <p:cNvPr id="10361" name="Ink 10360">
                  <a:extLst>
                    <a:ext uri="{FF2B5EF4-FFF2-40B4-BE49-F238E27FC236}">
                      <a16:creationId xmlns:a16="http://schemas.microsoft.com/office/drawing/2014/main" id="{C1DFF7DB-3757-4679-8D65-DBFE140B8C7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28514" y="4021948"/>
                  <a:ext cx="105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362" name="Ink 10361">
                  <a:extLst>
                    <a:ext uri="{FF2B5EF4-FFF2-40B4-BE49-F238E27FC236}">
                      <a16:creationId xmlns:a16="http://schemas.microsoft.com/office/drawing/2014/main" id="{47051463-3300-4122-900C-B896F71021FD}"/>
                    </a:ext>
                  </a:extLst>
                </p14:cNvPr>
                <p14:cNvContentPartPr/>
                <p14:nvPr/>
              </p14:nvContentPartPr>
              <p14:xfrm>
                <a:off x="5021114" y="4011148"/>
                <a:ext cx="788040" cy="327960"/>
              </p14:xfrm>
            </p:contentPart>
          </mc:Choice>
          <mc:Fallback>
            <p:pic>
              <p:nvPicPr>
                <p:cNvPr id="10362" name="Ink 10361">
                  <a:extLst>
                    <a:ext uri="{FF2B5EF4-FFF2-40B4-BE49-F238E27FC236}">
                      <a16:creationId xmlns:a16="http://schemas.microsoft.com/office/drawing/2014/main" id="{47051463-3300-4122-900C-B896F71021F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03114" y="3993148"/>
                  <a:ext cx="82368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0" name="Group 10369">
            <a:extLst>
              <a:ext uri="{FF2B5EF4-FFF2-40B4-BE49-F238E27FC236}">
                <a16:creationId xmlns:a16="http://schemas.microsoft.com/office/drawing/2014/main" id="{0EAA84FC-A13C-4B25-91AD-BC84E4584C60}"/>
              </a:ext>
            </a:extLst>
          </p:cNvPr>
          <p:cNvGrpSpPr/>
          <p:nvPr/>
        </p:nvGrpSpPr>
        <p:grpSpPr>
          <a:xfrm>
            <a:off x="4098794" y="4976308"/>
            <a:ext cx="1662840" cy="388800"/>
            <a:chOff x="4098794" y="4976308"/>
            <a:chExt cx="166284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364" name="Ink 10363">
                  <a:extLst>
                    <a:ext uri="{FF2B5EF4-FFF2-40B4-BE49-F238E27FC236}">
                      <a16:creationId xmlns:a16="http://schemas.microsoft.com/office/drawing/2014/main" id="{EEDEE0DA-A217-4F4C-A4EB-A836142A9CB1}"/>
                    </a:ext>
                  </a:extLst>
                </p14:cNvPr>
                <p14:cNvContentPartPr/>
                <p14:nvPr/>
              </p14:nvContentPartPr>
              <p14:xfrm>
                <a:off x="4098794" y="5096908"/>
                <a:ext cx="167400" cy="207000"/>
              </p14:xfrm>
            </p:contentPart>
          </mc:Choice>
          <mc:Fallback>
            <p:pic>
              <p:nvPicPr>
                <p:cNvPr id="10364" name="Ink 10363">
                  <a:extLst>
                    <a:ext uri="{FF2B5EF4-FFF2-40B4-BE49-F238E27FC236}">
                      <a16:creationId xmlns:a16="http://schemas.microsoft.com/office/drawing/2014/main" id="{EEDEE0DA-A217-4F4C-A4EB-A836142A9CB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80794" y="5078908"/>
                  <a:ext cx="203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365" name="Ink 10364">
                  <a:extLst>
                    <a:ext uri="{FF2B5EF4-FFF2-40B4-BE49-F238E27FC236}">
                      <a16:creationId xmlns:a16="http://schemas.microsoft.com/office/drawing/2014/main" id="{864EBA65-8581-44D6-9AB1-51814F593242}"/>
                    </a:ext>
                  </a:extLst>
                </p14:cNvPr>
                <p14:cNvContentPartPr/>
                <p14:nvPr/>
              </p14:nvContentPartPr>
              <p14:xfrm>
                <a:off x="4345754" y="5265388"/>
                <a:ext cx="15480" cy="1080"/>
              </p14:xfrm>
            </p:contentPart>
          </mc:Choice>
          <mc:Fallback>
            <p:pic>
              <p:nvPicPr>
                <p:cNvPr id="10365" name="Ink 10364">
                  <a:extLst>
                    <a:ext uri="{FF2B5EF4-FFF2-40B4-BE49-F238E27FC236}">
                      <a16:creationId xmlns:a16="http://schemas.microsoft.com/office/drawing/2014/main" id="{864EBA65-8581-44D6-9AB1-51814F59324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27754" y="5247748"/>
                  <a:ext cx="51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366" name="Ink 10365">
                  <a:extLst>
                    <a:ext uri="{FF2B5EF4-FFF2-40B4-BE49-F238E27FC236}">
                      <a16:creationId xmlns:a16="http://schemas.microsoft.com/office/drawing/2014/main" id="{84ECD050-3196-4556-9A88-E185302E5BC3}"/>
                    </a:ext>
                  </a:extLst>
                </p14:cNvPr>
                <p14:cNvContentPartPr/>
                <p14:nvPr/>
              </p14:nvContentPartPr>
              <p14:xfrm>
                <a:off x="4423874" y="5074948"/>
                <a:ext cx="191520" cy="236880"/>
              </p14:xfrm>
            </p:contentPart>
          </mc:Choice>
          <mc:Fallback>
            <p:pic>
              <p:nvPicPr>
                <p:cNvPr id="10366" name="Ink 10365">
                  <a:extLst>
                    <a:ext uri="{FF2B5EF4-FFF2-40B4-BE49-F238E27FC236}">
                      <a16:creationId xmlns:a16="http://schemas.microsoft.com/office/drawing/2014/main" id="{84ECD050-3196-4556-9A88-E185302E5BC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06234" y="5057308"/>
                  <a:ext cx="227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367" name="Ink 10366">
                  <a:extLst>
                    <a:ext uri="{FF2B5EF4-FFF2-40B4-BE49-F238E27FC236}">
                      <a16:creationId xmlns:a16="http://schemas.microsoft.com/office/drawing/2014/main" id="{F68BFDD0-A1E1-42A7-AFA2-5A4082109E2E}"/>
                    </a:ext>
                  </a:extLst>
                </p14:cNvPr>
                <p14:cNvContentPartPr/>
                <p14:nvPr/>
              </p14:nvContentPartPr>
              <p14:xfrm>
                <a:off x="4730594" y="5047948"/>
                <a:ext cx="144720" cy="113400"/>
              </p14:xfrm>
            </p:contentPart>
          </mc:Choice>
          <mc:Fallback>
            <p:pic>
              <p:nvPicPr>
                <p:cNvPr id="10367" name="Ink 10366">
                  <a:extLst>
                    <a:ext uri="{FF2B5EF4-FFF2-40B4-BE49-F238E27FC236}">
                      <a16:creationId xmlns:a16="http://schemas.microsoft.com/office/drawing/2014/main" id="{F68BFDD0-A1E1-42A7-AFA2-5A4082109E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12954" y="5030308"/>
                  <a:ext cx="180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368" name="Ink 10367">
                  <a:extLst>
                    <a:ext uri="{FF2B5EF4-FFF2-40B4-BE49-F238E27FC236}">
                      <a16:creationId xmlns:a16="http://schemas.microsoft.com/office/drawing/2014/main" id="{5191C86F-7C9B-44A5-A1C8-C46202596882}"/>
                    </a:ext>
                  </a:extLst>
                </p14:cNvPr>
                <p14:cNvContentPartPr/>
                <p14:nvPr/>
              </p14:nvContentPartPr>
              <p14:xfrm>
                <a:off x="4739954" y="5178268"/>
                <a:ext cx="179280" cy="186840"/>
              </p14:xfrm>
            </p:contentPart>
          </mc:Choice>
          <mc:Fallback>
            <p:pic>
              <p:nvPicPr>
                <p:cNvPr id="10368" name="Ink 10367">
                  <a:extLst>
                    <a:ext uri="{FF2B5EF4-FFF2-40B4-BE49-F238E27FC236}">
                      <a16:creationId xmlns:a16="http://schemas.microsoft.com/office/drawing/2014/main" id="{5191C86F-7C9B-44A5-A1C8-C462025968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21954" y="5160268"/>
                  <a:ext cx="214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0369" name="Ink 10368">
                  <a:extLst>
                    <a:ext uri="{FF2B5EF4-FFF2-40B4-BE49-F238E27FC236}">
                      <a16:creationId xmlns:a16="http://schemas.microsoft.com/office/drawing/2014/main" id="{603951EC-CBFA-4397-B570-9559467349D1}"/>
                    </a:ext>
                  </a:extLst>
                </p14:cNvPr>
                <p14:cNvContentPartPr/>
                <p14:nvPr/>
              </p14:nvContentPartPr>
              <p14:xfrm>
                <a:off x="4995194" y="4976308"/>
                <a:ext cx="766440" cy="341640"/>
              </p14:xfrm>
            </p:contentPart>
          </mc:Choice>
          <mc:Fallback>
            <p:pic>
              <p:nvPicPr>
                <p:cNvPr id="10369" name="Ink 10368">
                  <a:extLst>
                    <a:ext uri="{FF2B5EF4-FFF2-40B4-BE49-F238E27FC236}">
                      <a16:creationId xmlns:a16="http://schemas.microsoft.com/office/drawing/2014/main" id="{603951EC-CBFA-4397-B570-9559467349D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977194" y="4958668"/>
                  <a:ext cx="80208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3" name="Group 10372">
            <a:extLst>
              <a:ext uri="{FF2B5EF4-FFF2-40B4-BE49-F238E27FC236}">
                <a16:creationId xmlns:a16="http://schemas.microsoft.com/office/drawing/2014/main" id="{057CB20D-10EF-46DE-9A74-5516EEDCBC2D}"/>
              </a:ext>
            </a:extLst>
          </p:cNvPr>
          <p:cNvGrpSpPr/>
          <p:nvPr/>
        </p:nvGrpSpPr>
        <p:grpSpPr>
          <a:xfrm>
            <a:off x="62114" y="3746188"/>
            <a:ext cx="273960" cy="201240"/>
            <a:chOff x="62114" y="3746188"/>
            <a:chExt cx="27396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0371" name="Ink 10370">
                  <a:extLst>
                    <a:ext uri="{FF2B5EF4-FFF2-40B4-BE49-F238E27FC236}">
                      <a16:creationId xmlns:a16="http://schemas.microsoft.com/office/drawing/2014/main" id="{BE777BE3-4892-4126-9045-B518D638B8F3}"/>
                    </a:ext>
                  </a:extLst>
                </p14:cNvPr>
                <p14:cNvContentPartPr/>
                <p14:nvPr/>
              </p14:nvContentPartPr>
              <p14:xfrm>
                <a:off x="62114" y="3746188"/>
                <a:ext cx="107280" cy="201240"/>
              </p14:xfrm>
            </p:contentPart>
          </mc:Choice>
          <mc:Fallback>
            <p:pic>
              <p:nvPicPr>
                <p:cNvPr id="10371" name="Ink 10370">
                  <a:extLst>
                    <a:ext uri="{FF2B5EF4-FFF2-40B4-BE49-F238E27FC236}">
                      <a16:creationId xmlns:a16="http://schemas.microsoft.com/office/drawing/2014/main" id="{BE777BE3-4892-4126-9045-B518D638B8F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474" y="3728188"/>
                  <a:ext cx="142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0372" name="Ink 10371">
                  <a:extLst>
                    <a:ext uri="{FF2B5EF4-FFF2-40B4-BE49-F238E27FC236}">
                      <a16:creationId xmlns:a16="http://schemas.microsoft.com/office/drawing/2014/main" id="{E2954639-2E2B-4E0B-86FA-64EFDA01609B}"/>
                    </a:ext>
                  </a:extLst>
                </p14:cNvPr>
                <p14:cNvContentPartPr/>
                <p14:nvPr/>
              </p14:nvContentPartPr>
              <p14:xfrm>
                <a:off x="243914" y="3863548"/>
                <a:ext cx="92160" cy="16200"/>
              </p14:xfrm>
            </p:contentPart>
          </mc:Choice>
          <mc:Fallback>
            <p:pic>
              <p:nvPicPr>
                <p:cNvPr id="10372" name="Ink 10371">
                  <a:extLst>
                    <a:ext uri="{FF2B5EF4-FFF2-40B4-BE49-F238E27FC236}">
                      <a16:creationId xmlns:a16="http://schemas.microsoft.com/office/drawing/2014/main" id="{E2954639-2E2B-4E0B-86FA-64EFDA01609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5914" y="3845548"/>
                  <a:ext cx="12780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0374" name="Ink 10373">
                <a:extLst>
                  <a:ext uri="{FF2B5EF4-FFF2-40B4-BE49-F238E27FC236}">
                    <a16:creationId xmlns:a16="http://schemas.microsoft.com/office/drawing/2014/main" id="{BE75BE16-A661-49CD-9117-D37CD0763D87}"/>
                  </a:ext>
                </a:extLst>
              </p14:cNvPr>
              <p14:cNvContentPartPr/>
              <p14:nvPr/>
            </p14:nvContentPartPr>
            <p14:xfrm>
              <a:off x="3909794" y="3433708"/>
              <a:ext cx="1873080" cy="97920"/>
            </p14:xfrm>
          </p:contentPart>
        </mc:Choice>
        <mc:Fallback>
          <p:pic>
            <p:nvPicPr>
              <p:cNvPr id="10374" name="Ink 10373">
                <a:extLst>
                  <a:ext uri="{FF2B5EF4-FFF2-40B4-BE49-F238E27FC236}">
                    <a16:creationId xmlns:a16="http://schemas.microsoft.com/office/drawing/2014/main" id="{BE75BE16-A661-49CD-9117-D37CD0763D8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892154" y="3416068"/>
                <a:ext cx="19087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0375" name="Ink 10374">
                <a:extLst>
                  <a:ext uri="{FF2B5EF4-FFF2-40B4-BE49-F238E27FC236}">
                    <a16:creationId xmlns:a16="http://schemas.microsoft.com/office/drawing/2014/main" id="{AC8F146B-8037-41A7-ADE3-1D97DD170CE2}"/>
                  </a:ext>
                </a:extLst>
              </p14:cNvPr>
              <p14:cNvContentPartPr/>
              <p14:nvPr/>
            </p14:nvContentPartPr>
            <p14:xfrm>
              <a:off x="3934634" y="4345228"/>
              <a:ext cx="2034000" cy="185040"/>
            </p14:xfrm>
          </p:contentPart>
        </mc:Choice>
        <mc:Fallback>
          <p:pic>
            <p:nvPicPr>
              <p:cNvPr id="10375" name="Ink 10374">
                <a:extLst>
                  <a:ext uri="{FF2B5EF4-FFF2-40B4-BE49-F238E27FC236}">
                    <a16:creationId xmlns:a16="http://schemas.microsoft.com/office/drawing/2014/main" id="{AC8F146B-8037-41A7-ADE3-1D97DD170CE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916994" y="4327228"/>
                <a:ext cx="206964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7" name="Group 10396">
            <a:extLst>
              <a:ext uri="{FF2B5EF4-FFF2-40B4-BE49-F238E27FC236}">
                <a16:creationId xmlns:a16="http://schemas.microsoft.com/office/drawing/2014/main" id="{A2946FB8-6EFF-4578-86BE-08387AF14621}"/>
              </a:ext>
            </a:extLst>
          </p:cNvPr>
          <p:cNvGrpSpPr/>
          <p:nvPr/>
        </p:nvGrpSpPr>
        <p:grpSpPr>
          <a:xfrm>
            <a:off x="4008074" y="3551428"/>
            <a:ext cx="1092240" cy="340200"/>
            <a:chOff x="4008074" y="3551428"/>
            <a:chExt cx="109224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377" name="Ink 10376">
                  <a:extLst>
                    <a:ext uri="{FF2B5EF4-FFF2-40B4-BE49-F238E27FC236}">
                      <a16:creationId xmlns:a16="http://schemas.microsoft.com/office/drawing/2014/main" id="{9C3A3C7A-4039-46D1-986C-15C20B98F08D}"/>
                    </a:ext>
                  </a:extLst>
                </p14:cNvPr>
                <p14:cNvContentPartPr/>
                <p14:nvPr/>
              </p14:nvContentPartPr>
              <p14:xfrm>
                <a:off x="4008074" y="3627748"/>
                <a:ext cx="204120" cy="263880"/>
              </p14:xfrm>
            </p:contentPart>
          </mc:Choice>
          <mc:Fallback>
            <p:pic>
              <p:nvPicPr>
                <p:cNvPr id="10377" name="Ink 10376">
                  <a:extLst>
                    <a:ext uri="{FF2B5EF4-FFF2-40B4-BE49-F238E27FC236}">
                      <a16:creationId xmlns:a16="http://schemas.microsoft.com/office/drawing/2014/main" id="{9C3A3C7A-4039-46D1-986C-15C20B98F08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90074" y="3610108"/>
                  <a:ext cx="239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378" name="Ink 10377">
                  <a:extLst>
                    <a:ext uri="{FF2B5EF4-FFF2-40B4-BE49-F238E27FC236}">
                      <a16:creationId xmlns:a16="http://schemas.microsoft.com/office/drawing/2014/main" id="{F263C90F-5BA9-4DD9-8FEA-5AB4488650CB}"/>
                    </a:ext>
                  </a:extLst>
                </p14:cNvPr>
                <p14:cNvContentPartPr/>
                <p14:nvPr/>
              </p14:nvContentPartPr>
              <p14:xfrm>
                <a:off x="4342154" y="3833668"/>
                <a:ext cx="17280" cy="14040"/>
              </p14:xfrm>
            </p:contentPart>
          </mc:Choice>
          <mc:Fallback>
            <p:pic>
              <p:nvPicPr>
                <p:cNvPr id="10378" name="Ink 10377">
                  <a:extLst>
                    <a:ext uri="{FF2B5EF4-FFF2-40B4-BE49-F238E27FC236}">
                      <a16:creationId xmlns:a16="http://schemas.microsoft.com/office/drawing/2014/main" id="{F263C90F-5BA9-4DD9-8FEA-5AB4488650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24514" y="3816028"/>
                  <a:ext cx="52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379" name="Ink 10378">
                  <a:extLst>
                    <a:ext uri="{FF2B5EF4-FFF2-40B4-BE49-F238E27FC236}">
                      <a16:creationId xmlns:a16="http://schemas.microsoft.com/office/drawing/2014/main" id="{7B953059-DB63-4A0F-8E11-9A005C275879}"/>
                    </a:ext>
                  </a:extLst>
                </p14:cNvPr>
                <p14:cNvContentPartPr/>
                <p14:nvPr/>
              </p14:nvContentPartPr>
              <p14:xfrm>
                <a:off x="4450874" y="3603268"/>
                <a:ext cx="141840" cy="243720"/>
              </p14:xfrm>
            </p:contentPart>
          </mc:Choice>
          <mc:Fallback>
            <p:pic>
              <p:nvPicPr>
                <p:cNvPr id="10379" name="Ink 10378">
                  <a:extLst>
                    <a:ext uri="{FF2B5EF4-FFF2-40B4-BE49-F238E27FC236}">
                      <a16:creationId xmlns:a16="http://schemas.microsoft.com/office/drawing/2014/main" id="{7B953059-DB63-4A0F-8E11-9A005C27587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432874" y="3585628"/>
                  <a:ext cx="177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380" name="Ink 10379">
                  <a:extLst>
                    <a:ext uri="{FF2B5EF4-FFF2-40B4-BE49-F238E27FC236}">
                      <a16:creationId xmlns:a16="http://schemas.microsoft.com/office/drawing/2014/main" id="{50335BFD-F7F1-4A71-816B-B6E8C5949076}"/>
                    </a:ext>
                  </a:extLst>
                </p14:cNvPr>
                <p14:cNvContentPartPr/>
                <p14:nvPr/>
              </p14:nvContentPartPr>
              <p14:xfrm>
                <a:off x="4674074" y="3551428"/>
                <a:ext cx="124200" cy="98640"/>
              </p14:xfrm>
            </p:contentPart>
          </mc:Choice>
          <mc:Fallback>
            <p:pic>
              <p:nvPicPr>
                <p:cNvPr id="10380" name="Ink 10379">
                  <a:extLst>
                    <a:ext uri="{FF2B5EF4-FFF2-40B4-BE49-F238E27FC236}">
                      <a16:creationId xmlns:a16="http://schemas.microsoft.com/office/drawing/2014/main" id="{50335BFD-F7F1-4A71-816B-B6E8C594907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56074" y="3533788"/>
                  <a:ext cx="159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0381" name="Ink 10380">
                  <a:extLst>
                    <a:ext uri="{FF2B5EF4-FFF2-40B4-BE49-F238E27FC236}">
                      <a16:creationId xmlns:a16="http://schemas.microsoft.com/office/drawing/2014/main" id="{1E06E9C7-5EFB-4CEF-A3FB-312335E39AB4}"/>
                    </a:ext>
                  </a:extLst>
                </p14:cNvPr>
                <p14:cNvContentPartPr/>
                <p14:nvPr/>
              </p14:nvContentPartPr>
              <p14:xfrm>
                <a:off x="4675874" y="3650428"/>
                <a:ext cx="151920" cy="175680"/>
              </p14:xfrm>
            </p:contentPart>
          </mc:Choice>
          <mc:Fallback>
            <p:pic>
              <p:nvPicPr>
                <p:cNvPr id="10381" name="Ink 10380">
                  <a:extLst>
                    <a:ext uri="{FF2B5EF4-FFF2-40B4-BE49-F238E27FC236}">
                      <a16:creationId xmlns:a16="http://schemas.microsoft.com/office/drawing/2014/main" id="{1E06E9C7-5EFB-4CEF-A3FB-312335E39AB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657874" y="3632788"/>
                  <a:ext cx="187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0382" name="Ink 10381">
                  <a:extLst>
                    <a:ext uri="{FF2B5EF4-FFF2-40B4-BE49-F238E27FC236}">
                      <a16:creationId xmlns:a16="http://schemas.microsoft.com/office/drawing/2014/main" id="{2C9190E3-B16A-4901-BFFD-DD95919AFFF5}"/>
                    </a:ext>
                  </a:extLst>
                </p14:cNvPr>
                <p14:cNvContentPartPr/>
                <p14:nvPr/>
              </p14:nvContentPartPr>
              <p14:xfrm>
                <a:off x="4873154" y="3558268"/>
                <a:ext cx="227160" cy="225000"/>
              </p14:xfrm>
            </p:contentPart>
          </mc:Choice>
          <mc:Fallback>
            <p:pic>
              <p:nvPicPr>
                <p:cNvPr id="10382" name="Ink 10381">
                  <a:extLst>
                    <a:ext uri="{FF2B5EF4-FFF2-40B4-BE49-F238E27FC236}">
                      <a16:creationId xmlns:a16="http://schemas.microsoft.com/office/drawing/2014/main" id="{2C9190E3-B16A-4901-BFFD-DD95919AFFF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55514" y="3540268"/>
                  <a:ext cx="26280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96" name="Group 10395">
            <a:extLst>
              <a:ext uri="{FF2B5EF4-FFF2-40B4-BE49-F238E27FC236}">
                <a16:creationId xmlns:a16="http://schemas.microsoft.com/office/drawing/2014/main" id="{D8B85F1D-A7F4-4704-80DA-15B1723C6FC6}"/>
              </a:ext>
            </a:extLst>
          </p:cNvPr>
          <p:cNvGrpSpPr/>
          <p:nvPr/>
        </p:nvGrpSpPr>
        <p:grpSpPr>
          <a:xfrm>
            <a:off x="4013474" y="4514788"/>
            <a:ext cx="1123560" cy="314280"/>
            <a:chOff x="4013474" y="4514788"/>
            <a:chExt cx="112356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383" name="Ink 10382">
                  <a:extLst>
                    <a:ext uri="{FF2B5EF4-FFF2-40B4-BE49-F238E27FC236}">
                      <a16:creationId xmlns:a16="http://schemas.microsoft.com/office/drawing/2014/main" id="{B79E7151-B10E-4FFB-B343-2F3A536C0EE9}"/>
                    </a:ext>
                  </a:extLst>
                </p14:cNvPr>
                <p14:cNvContentPartPr/>
                <p14:nvPr/>
              </p14:nvContentPartPr>
              <p14:xfrm>
                <a:off x="4013474" y="4585708"/>
                <a:ext cx="211680" cy="243360"/>
              </p14:xfrm>
            </p:contentPart>
          </mc:Choice>
          <mc:Fallback>
            <p:pic>
              <p:nvPicPr>
                <p:cNvPr id="10383" name="Ink 10382">
                  <a:extLst>
                    <a:ext uri="{FF2B5EF4-FFF2-40B4-BE49-F238E27FC236}">
                      <a16:creationId xmlns:a16="http://schemas.microsoft.com/office/drawing/2014/main" id="{B79E7151-B10E-4FFB-B343-2F3A536C0EE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95474" y="4567708"/>
                  <a:ext cx="247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384" name="Ink 10383">
                  <a:extLst>
                    <a:ext uri="{FF2B5EF4-FFF2-40B4-BE49-F238E27FC236}">
                      <a16:creationId xmlns:a16="http://schemas.microsoft.com/office/drawing/2014/main" id="{63F41A67-665E-45B9-BED7-AEEDE2185D84}"/>
                    </a:ext>
                  </a:extLst>
                </p14:cNvPr>
                <p14:cNvContentPartPr/>
                <p14:nvPr/>
              </p14:nvContentPartPr>
              <p14:xfrm>
                <a:off x="4359074" y="4776508"/>
                <a:ext cx="14760" cy="4320"/>
              </p14:xfrm>
            </p:contentPart>
          </mc:Choice>
          <mc:Fallback>
            <p:pic>
              <p:nvPicPr>
                <p:cNvPr id="10384" name="Ink 10383">
                  <a:extLst>
                    <a:ext uri="{FF2B5EF4-FFF2-40B4-BE49-F238E27FC236}">
                      <a16:creationId xmlns:a16="http://schemas.microsoft.com/office/drawing/2014/main" id="{63F41A67-665E-45B9-BED7-AEEDE2185D8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41434" y="4758868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0385" name="Ink 10384">
                  <a:extLst>
                    <a:ext uri="{FF2B5EF4-FFF2-40B4-BE49-F238E27FC236}">
                      <a16:creationId xmlns:a16="http://schemas.microsoft.com/office/drawing/2014/main" id="{FBE027A9-B913-480E-A1F7-40E955E67168}"/>
                    </a:ext>
                  </a:extLst>
                </p14:cNvPr>
                <p14:cNvContentPartPr/>
                <p14:nvPr/>
              </p14:nvContentPartPr>
              <p14:xfrm>
                <a:off x="4428194" y="4538908"/>
                <a:ext cx="176760" cy="248040"/>
              </p14:xfrm>
            </p:contentPart>
          </mc:Choice>
          <mc:Fallback>
            <p:pic>
              <p:nvPicPr>
                <p:cNvPr id="10385" name="Ink 10384">
                  <a:extLst>
                    <a:ext uri="{FF2B5EF4-FFF2-40B4-BE49-F238E27FC236}">
                      <a16:creationId xmlns:a16="http://schemas.microsoft.com/office/drawing/2014/main" id="{FBE027A9-B913-480E-A1F7-40E955E671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10554" y="4520908"/>
                  <a:ext cx="212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386" name="Ink 10385">
                  <a:extLst>
                    <a:ext uri="{FF2B5EF4-FFF2-40B4-BE49-F238E27FC236}">
                      <a16:creationId xmlns:a16="http://schemas.microsoft.com/office/drawing/2014/main" id="{D7C30DAB-CFB2-4847-9A54-4610E3019106}"/>
                    </a:ext>
                  </a:extLst>
                </p14:cNvPr>
                <p14:cNvContentPartPr/>
                <p14:nvPr/>
              </p14:nvContentPartPr>
              <p14:xfrm>
                <a:off x="4702154" y="4527388"/>
                <a:ext cx="126000" cy="115200"/>
              </p14:xfrm>
            </p:contentPart>
          </mc:Choice>
          <mc:Fallback>
            <p:pic>
              <p:nvPicPr>
                <p:cNvPr id="10386" name="Ink 10385">
                  <a:extLst>
                    <a:ext uri="{FF2B5EF4-FFF2-40B4-BE49-F238E27FC236}">
                      <a16:creationId xmlns:a16="http://schemas.microsoft.com/office/drawing/2014/main" id="{D7C30DAB-CFB2-4847-9A54-4610E301910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4514" y="4509388"/>
                  <a:ext cx="161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387" name="Ink 10386">
                  <a:extLst>
                    <a:ext uri="{FF2B5EF4-FFF2-40B4-BE49-F238E27FC236}">
                      <a16:creationId xmlns:a16="http://schemas.microsoft.com/office/drawing/2014/main" id="{73C83A12-BD61-46C5-9C2E-CCE8D8208CAB}"/>
                    </a:ext>
                  </a:extLst>
                </p14:cNvPr>
                <p14:cNvContentPartPr/>
                <p14:nvPr/>
              </p14:nvContentPartPr>
              <p14:xfrm>
                <a:off x="4722674" y="4627108"/>
                <a:ext cx="179280" cy="165240"/>
              </p14:xfrm>
            </p:contentPart>
          </mc:Choice>
          <mc:Fallback>
            <p:pic>
              <p:nvPicPr>
                <p:cNvPr id="10387" name="Ink 10386">
                  <a:extLst>
                    <a:ext uri="{FF2B5EF4-FFF2-40B4-BE49-F238E27FC236}">
                      <a16:creationId xmlns:a16="http://schemas.microsoft.com/office/drawing/2014/main" id="{73C83A12-BD61-46C5-9C2E-CCE8D8208CA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04674" y="4609108"/>
                  <a:ext cx="214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388" name="Ink 10387">
                  <a:extLst>
                    <a:ext uri="{FF2B5EF4-FFF2-40B4-BE49-F238E27FC236}">
                      <a16:creationId xmlns:a16="http://schemas.microsoft.com/office/drawing/2014/main" id="{CD01AF1E-73E6-4C21-97A7-0185E3C106A8}"/>
                    </a:ext>
                  </a:extLst>
                </p14:cNvPr>
                <p14:cNvContentPartPr/>
                <p14:nvPr/>
              </p14:nvContentPartPr>
              <p14:xfrm>
                <a:off x="4939034" y="4514788"/>
                <a:ext cx="198000" cy="205920"/>
              </p14:xfrm>
            </p:contentPart>
          </mc:Choice>
          <mc:Fallback>
            <p:pic>
              <p:nvPicPr>
                <p:cNvPr id="10388" name="Ink 10387">
                  <a:extLst>
                    <a:ext uri="{FF2B5EF4-FFF2-40B4-BE49-F238E27FC236}">
                      <a16:creationId xmlns:a16="http://schemas.microsoft.com/office/drawing/2014/main" id="{CD01AF1E-73E6-4C21-97A7-0185E3C106A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21394" y="4496788"/>
                  <a:ext cx="23364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98" name="Group 10397">
            <a:extLst>
              <a:ext uri="{FF2B5EF4-FFF2-40B4-BE49-F238E27FC236}">
                <a16:creationId xmlns:a16="http://schemas.microsoft.com/office/drawing/2014/main" id="{F9B8126A-F14D-40A0-9D31-36D5D478A4CC}"/>
              </a:ext>
            </a:extLst>
          </p:cNvPr>
          <p:cNvGrpSpPr/>
          <p:nvPr/>
        </p:nvGrpSpPr>
        <p:grpSpPr>
          <a:xfrm>
            <a:off x="4097714" y="5470228"/>
            <a:ext cx="1689840" cy="491760"/>
            <a:chOff x="4097714" y="5470228"/>
            <a:chExt cx="168984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376" name="Ink 10375">
                  <a:extLst>
                    <a:ext uri="{FF2B5EF4-FFF2-40B4-BE49-F238E27FC236}">
                      <a16:creationId xmlns:a16="http://schemas.microsoft.com/office/drawing/2014/main" id="{0A4B72E8-9B99-41A4-BD12-504FA2CDF424}"/>
                    </a:ext>
                  </a:extLst>
                </p14:cNvPr>
                <p14:cNvContentPartPr/>
                <p14:nvPr/>
              </p14:nvContentPartPr>
              <p14:xfrm>
                <a:off x="4097714" y="5470228"/>
                <a:ext cx="1689840" cy="121320"/>
              </p14:xfrm>
            </p:contentPart>
          </mc:Choice>
          <mc:Fallback>
            <p:pic>
              <p:nvPicPr>
                <p:cNvPr id="10376" name="Ink 10375">
                  <a:extLst>
                    <a:ext uri="{FF2B5EF4-FFF2-40B4-BE49-F238E27FC236}">
                      <a16:creationId xmlns:a16="http://schemas.microsoft.com/office/drawing/2014/main" id="{0A4B72E8-9B99-41A4-BD12-504FA2CDF42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079714" y="5452228"/>
                  <a:ext cx="1725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389" name="Ink 10388">
                  <a:extLst>
                    <a:ext uri="{FF2B5EF4-FFF2-40B4-BE49-F238E27FC236}">
                      <a16:creationId xmlns:a16="http://schemas.microsoft.com/office/drawing/2014/main" id="{B5069A4A-D11B-4AF2-9173-F79D63D9D05A}"/>
                    </a:ext>
                  </a:extLst>
                </p14:cNvPr>
                <p14:cNvContentPartPr/>
                <p14:nvPr/>
              </p14:nvContentPartPr>
              <p14:xfrm>
                <a:off x="4285274" y="5703508"/>
                <a:ext cx="208440" cy="258480"/>
              </p14:xfrm>
            </p:contentPart>
          </mc:Choice>
          <mc:Fallback>
            <p:pic>
              <p:nvPicPr>
                <p:cNvPr id="10389" name="Ink 10388">
                  <a:extLst>
                    <a:ext uri="{FF2B5EF4-FFF2-40B4-BE49-F238E27FC236}">
                      <a16:creationId xmlns:a16="http://schemas.microsoft.com/office/drawing/2014/main" id="{B5069A4A-D11B-4AF2-9173-F79D63D9D05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67274" y="5685508"/>
                  <a:ext cx="244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390" name="Ink 10389">
                  <a:extLst>
                    <a:ext uri="{FF2B5EF4-FFF2-40B4-BE49-F238E27FC236}">
                      <a16:creationId xmlns:a16="http://schemas.microsoft.com/office/drawing/2014/main" id="{244DD113-4BE3-488C-ABF3-500FE4AA73C4}"/>
                    </a:ext>
                  </a:extLst>
                </p14:cNvPr>
                <p14:cNvContentPartPr/>
                <p14:nvPr/>
              </p14:nvContentPartPr>
              <p14:xfrm>
                <a:off x="4663274" y="5900788"/>
                <a:ext cx="9360" cy="1080"/>
              </p14:xfrm>
            </p:contentPart>
          </mc:Choice>
          <mc:Fallback>
            <p:pic>
              <p:nvPicPr>
                <p:cNvPr id="10390" name="Ink 10389">
                  <a:extLst>
                    <a:ext uri="{FF2B5EF4-FFF2-40B4-BE49-F238E27FC236}">
                      <a16:creationId xmlns:a16="http://schemas.microsoft.com/office/drawing/2014/main" id="{244DD113-4BE3-488C-ABF3-500FE4AA73C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45634" y="5883148"/>
                  <a:ext cx="45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0391" name="Ink 10390">
                  <a:extLst>
                    <a:ext uri="{FF2B5EF4-FFF2-40B4-BE49-F238E27FC236}">
                      <a16:creationId xmlns:a16="http://schemas.microsoft.com/office/drawing/2014/main" id="{5350A1A4-CBFF-46BA-A483-9CBA9A697B7B}"/>
                    </a:ext>
                  </a:extLst>
                </p14:cNvPr>
                <p14:cNvContentPartPr/>
                <p14:nvPr/>
              </p14:nvContentPartPr>
              <p14:xfrm>
                <a:off x="4790354" y="5685508"/>
                <a:ext cx="202680" cy="234720"/>
              </p14:xfrm>
            </p:contentPart>
          </mc:Choice>
          <mc:Fallback>
            <p:pic>
              <p:nvPicPr>
                <p:cNvPr id="10391" name="Ink 10390">
                  <a:extLst>
                    <a:ext uri="{FF2B5EF4-FFF2-40B4-BE49-F238E27FC236}">
                      <a16:creationId xmlns:a16="http://schemas.microsoft.com/office/drawing/2014/main" id="{5350A1A4-CBFF-46BA-A483-9CBA9A697B7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772354" y="5667868"/>
                  <a:ext cx="238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0392" name="Ink 10391">
                  <a:extLst>
                    <a:ext uri="{FF2B5EF4-FFF2-40B4-BE49-F238E27FC236}">
                      <a16:creationId xmlns:a16="http://schemas.microsoft.com/office/drawing/2014/main" id="{4C84484D-D27F-4E8C-BF0C-FBBDF8BEA6ED}"/>
                    </a:ext>
                  </a:extLst>
                </p14:cNvPr>
                <p14:cNvContentPartPr/>
                <p14:nvPr/>
              </p14:nvContentPartPr>
              <p14:xfrm>
                <a:off x="5065394" y="5655268"/>
                <a:ext cx="158040" cy="126720"/>
              </p14:xfrm>
            </p:contentPart>
          </mc:Choice>
          <mc:Fallback>
            <p:pic>
              <p:nvPicPr>
                <p:cNvPr id="10392" name="Ink 10391">
                  <a:extLst>
                    <a:ext uri="{FF2B5EF4-FFF2-40B4-BE49-F238E27FC236}">
                      <a16:creationId xmlns:a16="http://schemas.microsoft.com/office/drawing/2014/main" id="{4C84484D-D27F-4E8C-BF0C-FBBDF8BEA6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47754" y="5637268"/>
                  <a:ext cx="193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393" name="Ink 10392">
                  <a:extLst>
                    <a:ext uri="{FF2B5EF4-FFF2-40B4-BE49-F238E27FC236}">
                      <a16:creationId xmlns:a16="http://schemas.microsoft.com/office/drawing/2014/main" id="{50478369-B5A4-4F1B-A6DB-219351B7FDBC}"/>
                    </a:ext>
                  </a:extLst>
                </p14:cNvPr>
                <p14:cNvContentPartPr/>
                <p14:nvPr/>
              </p14:nvContentPartPr>
              <p14:xfrm>
                <a:off x="5126954" y="5781628"/>
                <a:ext cx="150120" cy="151920"/>
              </p14:xfrm>
            </p:contentPart>
          </mc:Choice>
          <mc:Fallback>
            <p:pic>
              <p:nvPicPr>
                <p:cNvPr id="10393" name="Ink 10392">
                  <a:extLst>
                    <a:ext uri="{FF2B5EF4-FFF2-40B4-BE49-F238E27FC236}">
                      <a16:creationId xmlns:a16="http://schemas.microsoft.com/office/drawing/2014/main" id="{50478369-B5A4-4F1B-A6DB-219351B7FDB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108954" y="5763988"/>
                  <a:ext cx="185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394" name="Ink 10393">
                  <a:extLst>
                    <a:ext uri="{FF2B5EF4-FFF2-40B4-BE49-F238E27FC236}">
                      <a16:creationId xmlns:a16="http://schemas.microsoft.com/office/drawing/2014/main" id="{C8FD06ED-3061-4CE4-BD3F-ECCE933FE634}"/>
                    </a:ext>
                  </a:extLst>
                </p14:cNvPr>
                <p14:cNvContentPartPr/>
                <p14:nvPr/>
              </p14:nvContentPartPr>
              <p14:xfrm>
                <a:off x="5233514" y="5715388"/>
                <a:ext cx="244080" cy="186840"/>
              </p14:xfrm>
            </p:contentPart>
          </mc:Choice>
          <mc:Fallback>
            <p:pic>
              <p:nvPicPr>
                <p:cNvPr id="10394" name="Ink 10393">
                  <a:extLst>
                    <a:ext uri="{FF2B5EF4-FFF2-40B4-BE49-F238E27FC236}">
                      <a16:creationId xmlns:a16="http://schemas.microsoft.com/office/drawing/2014/main" id="{C8FD06ED-3061-4CE4-BD3F-ECCE933FE6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215874" y="5697748"/>
                  <a:ext cx="279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2" name="Group 10401">
            <a:extLst>
              <a:ext uri="{FF2B5EF4-FFF2-40B4-BE49-F238E27FC236}">
                <a16:creationId xmlns:a16="http://schemas.microsoft.com/office/drawing/2014/main" id="{E613CB00-692A-4200-A125-686321E246E3}"/>
              </a:ext>
            </a:extLst>
          </p:cNvPr>
          <p:cNvGrpSpPr/>
          <p:nvPr/>
        </p:nvGrpSpPr>
        <p:grpSpPr>
          <a:xfrm>
            <a:off x="5930114" y="3147148"/>
            <a:ext cx="553680" cy="362880"/>
            <a:chOff x="5930114" y="3147148"/>
            <a:chExt cx="55368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399" name="Ink 10398">
                  <a:extLst>
                    <a:ext uri="{FF2B5EF4-FFF2-40B4-BE49-F238E27FC236}">
                      <a16:creationId xmlns:a16="http://schemas.microsoft.com/office/drawing/2014/main" id="{D309D411-A10F-4C08-9F48-48640E63B344}"/>
                    </a:ext>
                  </a:extLst>
                </p14:cNvPr>
                <p14:cNvContentPartPr/>
                <p14:nvPr/>
              </p14:nvContentPartPr>
              <p14:xfrm>
                <a:off x="5930114" y="3376828"/>
                <a:ext cx="153720" cy="11520"/>
              </p14:xfrm>
            </p:contentPart>
          </mc:Choice>
          <mc:Fallback>
            <p:pic>
              <p:nvPicPr>
                <p:cNvPr id="10399" name="Ink 10398">
                  <a:extLst>
                    <a:ext uri="{FF2B5EF4-FFF2-40B4-BE49-F238E27FC236}">
                      <a16:creationId xmlns:a16="http://schemas.microsoft.com/office/drawing/2014/main" id="{D309D411-A10F-4C08-9F48-48640E63B34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12474" y="3359188"/>
                  <a:ext cx="189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400" name="Ink 10399">
                  <a:extLst>
                    <a:ext uri="{FF2B5EF4-FFF2-40B4-BE49-F238E27FC236}">
                      <a16:creationId xmlns:a16="http://schemas.microsoft.com/office/drawing/2014/main" id="{E27871C3-BA75-4B85-8261-705B6C42F534}"/>
                    </a:ext>
                  </a:extLst>
                </p14:cNvPr>
                <p14:cNvContentPartPr/>
                <p14:nvPr/>
              </p14:nvContentPartPr>
              <p14:xfrm>
                <a:off x="5939114" y="3465748"/>
                <a:ext cx="169560" cy="10800"/>
              </p14:xfrm>
            </p:contentPart>
          </mc:Choice>
          <mc:Fallback>
            <p:pic>
              <p:nvPicPr>
                <p:cNvPr id="10400" name="Ink 10399">
                  <a:extLst>
                    <a:ext uri="{FF2B5EF4-FFF2-40B4-BE49-F238E27FC236}">
                      <a16:creationId xmlns:a16="http://schemas.microsoft.com/office/drawing/2014/main" id="{E27871C3-BA75-4B85-8261-705B6C42F53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921114" y="3447748"/>
                  <a:ext cx="205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401" name="Ink 10400">
                  <a:extLst>
                    <a:ext uri="{FF2B5EF4-FFF2-40B4-BE49-F238E27FC236}">
                      <a16:creationId xmlns:a16="http://schemas.microsoft.com/office/drawing/2014/main" id="{D9AAD4EB-2DC6-41A6-8184-F21FC0198441}"/>
                    </a:ext>
                  </a:extLst>
                </p14:cNvPr>
                <p14:cNvContentPartPr/>
                <p14:nvPr/>
              </p14:nvContentPartPr>
              <p14:xfrm>
                <a:off x="6353474" y="3147148"/>
                <a:ext cx="130320" cy="362880"/>
              </p14:xfrm>
            </p:contentPart>
          </mc:Choice>
          <mc:Fallback>
            <p:pic>
              <p:nvPicPr>
                <p:cNvPr id="10401" name="Ink 10400">
                  <a:extLst>
                    <a:ext uri="{FF2B5EF4-FFF2-40B4-BE49-F238E27FC236}">
                      <a16:creationId xmlns:a16="http://schemas.microsoft.com/office/drawing/2014/main" id="{D9AAD4EB-2DC6-41A6-8184-F21FC019844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35834" y="3129508"/>
                  <a:ext cx="16596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9" name="Group 10408">
            <a:extLst>
              <a:ext uri="{FF2B5EF4-FFF2-40B4-BE49-F238E27FC236}">
                <a16:creationId xmlns:a16="http://schemas.microsoft.com/office/drawing/2014/main" id="{40673D00-CDFE-4EA9-8ECE-5F39643C2A15}"/>
              </a:ext>
            </a:extLst>
          </p:cNvPr>
          <p:cNvGrpSpPr/>
          <p:nvPr/>
        </p:nvGrpSpPr>
        <p:grpSpPr>
          <a:xfrm>
            <a:off x="5944514" y="4141108"/>
            <a:ext cx="747360" cy="373680"/>
            <a:chOff x="5944514" y="4141108"/>
            <a:chExt cx="74736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0403" name="Ink 10402">
                  <a:extLst>
                    <a:ext uri="{FF2B5EF4-FFF2-40B4-BE49-F238E27FC236}">
                      <a16:creationId xmlns:a16="http://schemas.microsoft.com/office/drawing/2014/main" id="{38D6A273-2AF8-48C3-8B70-F7AD560CF80F}"/>
                    </a:ext>
                  </a:extLst>
                </p14:cNvPr>
                <p14:cNvContentPartPr/>
                <p14:nvPr/>
              </p14:nvContentPartPr>
              <p14:xfrm>
                <a:off x="5996714" y="4230748"/>
                <a:ext cx="99000" cy="10080"/>
              </p14:xfrm>
            </p:contentPart>
          </mc:Choice>
          <mc:Fallback>
            <p:pic>
              <p:nvPicPr>
                <p:cNvPr id="10403" name="Ink 10402">
                  <a:extLst>
                    <a:ext uri="{FF2B5EF4-FFF2-40B4-BE49-F238E27FC236}">
                      <a16:creationId xmlns:a16="http://schemas.microsoft.com/office/drawing/2014/main" id="{38D6A273-2AF8-48C3-8B70-F7AD560CF80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79074" y="4213108"/>
                  <a:ext cx="134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0404" name="Ink 10403">
                  <a:extLst>
                    <a:ext uri="{FF2B5EF4-FFF2-40B4-BE49-F238E27FC236}">
                      <a16:creationId xmlns:a16="http://schemas.microsoft.com/office/drawing/2014/main" id="{03323EBF-B5FC-47A6-9850-8357CB39ABED}"/>
                    </a:ext>
                  </a:extLst>
                </p14:cNvPr>
                <p14:cNvContentPartPr/>
                <p14:nvPr/>
              </p14:nvContentPartPr>
              <p14:xfrm>
                <a:off x="5973674" y="4340548"/>
                <a:ext cx="121320" cy="7560"/>
              </p14:xfrm>
            </p:contentPart>
          </mc:Choice>
          <mc:Fallback>
            <p:pic>
              <p:nvPicPr>
                <p:cNvPr id="10404" name="Ink 10403">
                  <a:extLst>
                    <a:ext uri="{FF2B5EF4-FFF2-40B4-BE49-F238E27FC236}">
                      <a16:creationId xmlns:a16="http://schemas.microsoft.com/office/drawing/2014/main" id="{03323EBF-B5FC-47A6-9850-8357CB39ABE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956034" y="4322548"/>
                  <a:ext cx="156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0406" name="Ink 10405">
                  <a:extLst>
                    <a:ext uri="{FF2B5EF4-FFF2-40B4-BE49-F238E27FC236}">
                      <a16:creationId xmlns:a16="http://schemas.microsoft.com/office/drawing/2014/main" id="{D579FBFA-6000-4B9B-845D-14DCBD92C51E}"/>
                    </a:ext>
                  </a:extLst>
                </p14:cNvPr>
                <p14:cNvContentPartPr/>
                <p14:nvPr/>
              </p14:nvContentPartPr>
              <p14:xfrm>
                <a:off x="5970074" y="4199788"/>
                <a:ext cx="296640" cy="75240"/>
              </p14:xfrm>
            </p:contentPart>
          </mc:Choice>
          <mc:Fallback>
            <p:pic>
              <p:nvPicPr>
                <p:cNvPr id="10406" name="Ink 10405">
                  <a:extLst>
                    <a:ext uri="{FF2B5EF4-FFF2-40B4-BE49-F238E27FC236}">
                      <a16:creationId xmlns:a16="http://schemas.microsoft.com/office/drawing/2014/main" id="{D579FBFA-6000-4B9B-845D-14DCBD92C51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52434" y="4181788"/>
                  <a:ext cx="332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0407" name="Ink 10406">
                  <a:extLst>
                    <a:ext uri="{FF2B5EF4-FFF2-40B4-BE49-F238E27FC236}">
                      <a16:creationId xmlns:a16="http://schemas.microsoft.com/office/drawing/2014/main" id="{29B7244D-FA9C-44DE-B22D-01A358F96B7A}"/>
                    </a:ext>
                  </a:extLst>
                </p14:cNvPr>
                <p14:cNvContentPartPr/>
                <p14:nvPr/>
              </p14:nvContentPartPr>
              <p14:xfrm>
                <a:off x="5944514" y="4339468"/>
                <a:ext cx="338400" cy="71640"/>
              </p14:xfrm>
            </p:contentPart>
          </mc:Choice>
          <mc:Fallback>
            <p:pic>
              <p:nvPicPr>
                <p:cNvPr id="10407" name="Ink 10406">
                  <a:extLst>
                    <a:ext uri="{FF2B5EF4-FFF2-40B4-BE49-F238E27FC236}">
                      <a16:creationId xmlns:a16="http://schemas.microsoft.com/office/drawing/2014/main" id="{29B7244D-FA9C-44DE-B22D-01A358F96B7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926514" y="4321828"/>
                  <a:ext cx="374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0408" name="Ink 10407">
                  <a:extLst>
                    <a:ext uri="{FF2B5EF4-FFF2-40B4-BE49-F238E27FC236}">
                      <a16:creationId xmlns:a16="http://schemas.microsoft.com/office/drawing/2014/main" id="{031F98B4-DBF9-4504-B8B3-4B13A821543C}"/>
                    </a:ext>
                  </a:extLst>
                </p14:cNvPr>
                <p14:cNvContentPartPr/>
                <p14:nvPr/>
              </p14:nvContentPartPr>
              <p14:xfrm>
                <a:off x="6495314" y="4141108"/>
                <a:ext cx="196560" cy="373680"/>
              </p14:xfrm>
            </p:contentPart>
          </mc:Choice>
          <mc:Fallback>
            <p:pic>
              <p:nvPicPr>
                <p:cNvPr id="10408" name="Ink 10407">
                  <a:extLst>
                    <a:ext uri="{FF2B5EF4-FFF2-40B4-BE49-F238E27FC236}">
                      <a16:creationId xmlns:a16="http://schemas.microsoft.com/office/drawing/2014/main" id="{031F98B4-DBF9-4504-B8B3-4B13A821543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77674" y="4123468"/>
                  <a:ext cx="23220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6" name="Group 10415">
            <a:extLst>
              <a:ext uri="{FF2B5EF4-FFF2-40B4-BE49-F238E27FC236}">
                <a16:creationId xmlns:a16="http://schemas.microsoft.com/office/drawing/2014/main" id="{A755D899-D92B-46C0-A0DF-FCBC1E2E8F0C}"/>
              </a:ext>
            </a:extLst>
          </p:cNvPr>
          <p:cNvGrpSpPr/>
          <p:nvPr/>
        </p:nvGrpSpPr>
        <p:grpSpPr>
          <a:xfrm>
            <a:off x="5882954" y="5152708"/>
            <a:ext cx="1133640" cy="315720"/>
            <a:chOff x="5882954" y="5152708"/>
            <a:chExt cx="113364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0410" name="Ink 10409">
                  <a:extLst>
                    <a:ext uri="{FF2B5EF4-FFF2-40B4-BE49-F238E27FC236}">
                      <a16:creationId xmlns:a16="http://schemas.microsoft.com/office/drawing/2014/main" id="{F670F591-EA73-4CD7-8937-7B69B5FB6738}"/>
                    </a:ext>
                  </a:extLst>
                </p14:cNvPr>
                <p14:cNvContentPartPr/>
                <p14:nvPr/>
              </p14:nvContentPartPr>
              <p14:xfrm>
                <a:off x="5925794" y="5311468"/>
                <a:ext cx="177120" cy="9360"/>
              </p14:xfrm>
            </p:contentPart>
          </mc:Choice>
          <mc:Fallback>
            <p:pic>
              <p:nvPicPr>
                <p:cNvPr id="10410" name="Ink 10409">
                  <a:extLst>
                    <a:ext uri="{FF2B5EF4-FFF2-40B4-BE49-F238E27FC236}">
                      <a16:creationId xmlns:a16="http://schemas.microsoft.com/office/drawing/2014/main" id="{F670F591-EA73-4CD7-8937-7B69B5FB673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07794" y="5293828"/>
                  <a:ext cx="212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0411" name="Ink 10410">
                  <a:extLst>
                    <a:ext uri="{FF2B5EF4-FFF2-40B4-BE49-F238E27FC236}">
                      <a16:creationId xmlns:a16="http://schemas.microsoft.com/office/drawing/2014/main" id="{183C6771-4257-4EC0-85F1-B47D1916412F}"/>
                    </a:ext>
                  </a:extLst>
                </p14:cNvPr>
                <p14:cNvContentPartPr/>
                <p14:nvPr/>
              </p14:nvContentPartPr>
              <p14:xfrm>
                <a:off x="5882954" y="5397508"/>
                <a:ext cx="211320" cy="50040"/>
              </p14:xfrm>
            </p:contentPart>
          </mc:Choice>
          <mc:Fallback>
            <p:pic>
              <p:nvPicPr>
                <p:cNvPr id="10411" name="Ink 10410">
                  <a:extLst>
                    <a:ext uri="{FF2B5EF4-FFF2-40B4-BE49-F238E27FC236}">
                      <a16:creationId xmlns:a16="http://schemas.microsoft.com/office/drawing/2014/main" id="{183C6771-4257-4EC0-85F1-B47D1916412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65314" y="5379508"/>
                  <a:ext cx="246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0412" name="Ink 10411">
                  <a:extLst>
                    <a:ext uri="{FF2B5EF4-FFF2-40B4-BE49-F238E27FC236}">
                      <a16:creationId xmlns:a16="http://schemas.microsoft.com/office/drawing/2014/main" id="{1EC5AB19-39DB-47E3-99D2-F70C69AECBAB}"/>
                    </a:ext>
                  </a:extLst>
                </p14:cNvPr>
                <p14:cNvContentPartPr/>
                <p14:nvPr/>
              </p14:nvContentPartPr>
              <p14:xfrm>
                <a:off x="6319634" y="5156668"/>
                <a:ext cx="241200" cy="311760"/>
              </p14:xfrm>
            </p:contentPart>
          </mc:Choice>
          <mc:Fallback>
            <p:pic>
              <p:nvPicPr>
                <p:cNvPr id="10412" name="Ink 10411">
                  <a:extLst>
                    <a:ext uri="{FF2B5EF4-FFF2-40B4-BE49-F238E27FC236}">
                      <a16:creationId xmlns:a16="http://schemas.microsoft.com/office/drawing/2014/main" id="{1EC5AB19-39DB-47E3-99D2-F70C69AECBA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301994" y="5138668"/>
                  <a:ext cx="276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0413" name="Ink 10412">
                  <a:extLst>
                    <a:ext uri="{FF2B5EF4-FFF2-40B4-BE49-F238E27FC236}">
                      <a16:creationId xmlns:a16="http://schemas.microsoft.com/office/drawing/2014/main" id="{716400EC-7FDC-4F2D-BE66-29E14DD4A38A}"/>
                    </a:ext>
                  </a:extLst>
                </p14:cNvPr>
                <p14:cNvContentPartPr/>
                <p14:nvPr/>
              </p14:nvContentPartPr>
              <p14:xfrm>
                <a:off x="6675314" y="5413348"/>
                <a:ext cx="19440" cy="52200"/>
              </p14:xfrm>
            </p:contentPart>
          </mc:Choice>
          <mc:Fallback>
            <p:pic>
              <p:nvPicPr>
                <p:cNvPr id="10413" name="Ink 10412">
                  <a:extLst>
                    <a:ext uri="{FF2B5EF4-FFF2-40B4-BE49-F238E27FC236}">
                      <a16:creationId xmlns:a16="http://schemas.microsoft.com/office/drawing/2014/main" id="{716400EC-7FDC-4F2D-BE66-29E14DD4A38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57314" y="5395708"/>
                  <a:ext cx="55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0414" name="Ink 10413">
                  <a:extLst>
                    <a:ext uri="{FF2B5EF4-FFF2-40B4-BE49-F238E27FC236}">
                      <a16:creationId xmlns:a16="http://schemas.microsoft.com/office/drawing/2014/main" id="{23BAD216-9AA6-41F0-8072-523197F262B7}"/>
                    </a:ext>
                  </a:extLst>
                </p14:cNvPr>
                <p14:cNvContentPartPr/>
                <p14:nvPr/>
              </p14:nvContentPartPr>
              <p14:xfrm>
                <a:off x="6825074" y="5152708"/>
                <a:ext cx="132840" cy="15480"/>
              </p14:xfrm>
            </p:contentPart>
          </mc:Choice>
          <mc:Fallback>
            <p:pic>
              <p:nvPicPr>
                <p:cNvPr id="10414" name="Ink 10413">
                  <a:extLst>
                    <a:ext uri="{FF2B5EF4-FFF2-40B4-BE49-F238E27FC236}">
                      <a16:creationId xmlns:a16="http://schemas.microsoft.com/office/drawing/2014/main" id="{23BAD216-9AA6-41F0-8072-523197F262B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07434" y="5134708"/>
                  <a:ext cx="168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0415" name="Ink 10414">
                  <a:extLst>
                    <a:ext uri="{FF2B5EF4-FFF2-40B4-BE49-F238E27FC236}">
                      <a16:creationId xmlns:a16="http://schemas.microsoft.com/office/drawing/2014/main" id="{2B81E674-B15C-4EBF-A629-8FE0AE43292D}"/>
                    </a:ext>
                  </a:extLst>
                </p14:cNvPr>
                <p14:cNvContentPartPr/>
                <p14:nvPr/>
              </p14:nvContentPartPr>
              <p14:xfrm>
                <a:off x="6808874" y="5178988"/>
                <a:ext cx="207720" cy="273960"/>
              </p14:xfrm>
            </p:contentPart>
          </mc:Choice>
          <mc:Fallback>
            <p:pic>
              <p:nvPicPr>
                <p:cNvPr id="10415" name="Ink 10414">
                  <a:extLst>
                    <a:ext uri="{FF2B5EF4-FFF2-40B4-BE49-F238E27FC236}">
                      <a16:creationId xmlns:a16="http://schemas.microsoft.com/office/drawing/2014/main" id="{2B81E674-B15C-4EBF-A629-8FE0AE43292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791234" y="5161348"/>
                  <a:ext cx="24336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2" name="Group 10451">
            <a:extLst>
              <a:ext uri="{FF2B5EF4-FFF2-40B4-BE49-F238E27FC236}">
                <a16:creationId xmlns:a16="http://schemas.microsoft.com/office/drawing/2014/main" id="{F00B1FB3-48BB-4658-A0A4-3B44D94844CE}"/>
              </a:ext>
            </a:extLst>
          </p:cNvPr>
          <p:cNvGrpSpPr/>
          <p:nvPr/>
        </p:nvGrpSpPr>
        <p:grpSpPr>
          <a:xfrm>
            <a:off x="6754874" y="3216268"/>
            <a:ext cx="907560" cy="313200"/>
            <a:chOff x="6754874" y="3216268"/>
            <a:chExt cx="90756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0432" name="Ink 10431">
                  <a:extLst>
                    <a:ext uri="{FF2B5EF4-FFF2-40B4-BE49-F238E27FC236}">
                      <a16:creationId xmlns:a16="http://schemas.microsoft.com/office/drawing/2014/main" id="{E0EF9921-A483-4E85-91F0-EC3607B5F434}"/>
                    </a:ext>
                  </a:extLst>
                </p14:cNvPr>
                <p14:cNvContentPartPr/>
                <p14:nvPr/>
              </p14:nvContentPartPr>
              <p14:xfrm>
                <a:off x="6754874" y="3312028"/>
                <a:ext cx="114840" cy="141840"/>
              </p14:xfrm>
            </p:contentPart>
          </mc:Choice>
          <mc:Fallback>
            <p:pic>
              <p:nvPicPr>
                <p:cNvPr id="10432" name="Ink 10431">
                  <a:extLst>
                    <a:ext uri="{FF2B5EF4-FFF2-40B4-BE49-F238E27FC236}">
                      <a16:creationId xmlns:a16="http://schemas.microsoft.com/office/drawing/2014/main" id="{E0EF9921-A483-4E85-91F0-EC3607B5F43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737234" y="3294388"/>
                  <a:ext cx="150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0433" name="Ink 10432">
                  <a:extLst>
                    <a:ext uri="{FF2B5EF4-FFF2-40B4-BE49-F238E27FC236}">
                      <a16:creationId xmlns:a16="http://schemas.microsoft.com/office/drawing/2014/main" id="{12049C70-0395-4859-BE07-70B957467604}"/>
                    </a:ext>
                  </a:extLst>
                </p14:cNvPr>
                <p14:cNvContentPartPr/>
                <p14:nvPr/>
              </p14:nvContentPartPr>
              <p14:xfrm>
                <a:off x="6788714" y="3333628"/>
                <a:ext cx="84960" cy="138960"/>
              </p14:xfrm>
            </p:contentPart>
          </mc:Choice>
          <mc:Fallback>
            <p:pic>
              <p:nvPicPr>
                <p:cNvPr id="10433" name="Ink 10432">
                  <a:extLst>
                    <a:ext uri="{FF2B5EF4-FFF2-40B4-BE49-F238E27FC236}">
                      <a16:creationId xmlns:a16="http://schemas.microsoft.com/office/drawing/2014/main" id="{12049C70-0395-4859-BE07-70B95746760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770714" y="3315988"/>
                  <a:ext cx="120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0434" name="Ink 10433">
                  <a:extLst>
                    <a:ext uri="{FF2B5EF4-FFF2-40B4-BE49-F238E27FC236}">
                      <a16:creationId xmlns:a16="http://schemas.microsoft.com/office/drawing/2014/main" id="{1526F4DC-FAEC-4E0D-B864-0F16E3EB2141}"/>
                    </a:ext>
                  </a:extLst>
                </p14:cNvPr>
                <p14:cNvContentPartPr/>
                <p14:nvPr/>
              </p14:nvContentPartPr>
              <p14:xfrm>
                <a:off x="7092914" y="3216268"/>
                <a:ext cx="237960" cy="313200"/>
              </p14:xfrm>
            </p:contentPart>
          </mc:Choice>
          <mc:Fallback>
            <p:pic>
              <p:nvPicPr>
                <p:cNvPr id="10434" name="Ink 10433">
                  <a:extLst>
                    <a:ext uri="{FF2B5EF4-FFF2-40B4-BE49-F238E27FC236}">
                      <a16:creationId xmlns:a16="http://schemas.microsoft.com/office/drawing/2014/main" id="{1526F4DC-FAEC-4E0D-B864-0F16E3EB214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074914" y="3198268"/>
                  <a:ext cx="273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0441" name="Ink 10440">
                  <a:extLst>
                    <a:ext uri="{FF2B5EF4-FFF2-40B4-BE49-F238E27FC236}">
                      <a16:creationId xmlns:a16="http://schemas.microsoft.com/office/drawing/2014/main" id="{D1F8B8F1-E6C4-4D91-8117-1540AC2BA6ED}"/>
                    </a:ext>
                  </a:extLst>
                </p14:cNvPr>
                <p14:cNvContentPartPr/>
                <p14:nvPr/>
              </p14:nvContentPartPr>
              <p14:xfrm>
                <a:off x="7538594" y="3390508"/>
                <a:ext cx="123840" cy="19440"/>
              </p14:xfrm>
            </p:contentPart>
          </mc:Choice>
          <mc:Fallback>
            <p:pic>
              <p:nvPicPr>
                <p:cNvPr id="10441" name="Ink 10440">
                  <a:extLst>
                    <a:ext uri="{FF2B5EF4-FFF2-40B4-BE49-F238E27FC236}">
                      <a16:creationId xmlns:a16="http://schemas.microsoft.com/office/drawing/2014/main" id="{D1F8B8F1-E6C4-4D91-8117-1540AC2BA6E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520594" y="3372868"/>
                  <a:ext cx="159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0442" name="Ink 10441">
                  <a:extLst>
                    <a:ext uri="{FF2B5EF4-FFF2-40B4-BE49-F238E27FC236}">
                      <a16:creationId xmlns:a16="http://schemas.microsoft.com/office/drawing/2014/main" id="{9AEAD88B-E6B9-44F5-8E32-1105C19186B3}"/>
                    </a:ext>
                  </a:extLst>
                </p14:cNvPr>
                <p14:cNvContentPartPr/>
                <p14:nvPr/>
              </p14:nvContentPartPr>
              <p14:xfrm>
                <a:off x="7539314" y="3484108"/>
                <a:ext cx="123120" cy="23400"/>
              </p14:xfrm>
            </p:contentPart>
          </mc:Choice>
          <mc:Fallback>
            <p:pic>
              <p:nvPicPr>
                <p:cNvPr id="10442" name="Ink 10441">
                  <a:extLst>
                    <a:ext uri="{FF2B5EF4-FFF2-40B4-BE49-F238E27FC236}">
                      <a16:creationId xmlns:a16="http://schemas.microsoft.com/office/drawing/2014/main" id="{9AEAD88B-E6B9-44F5-8E32-1105C19186B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521674" y="3466468"/>
                  <a:ext cx="1587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1" name="Group 10450">
            <a:extLst>
              <a:ext uri="{FF2B5EF4-FFF2-40B4-BE49-F238E27FC236}">
                <a16:creationId xmlns:a16="http://schemas.microsoft.com/office/drawing/2014/main" id="{CAE4113C-D664-4932-88CB-17D75B2FE0C8}"/>
              </a:ext>
            </a:extLst>
          </p:cNvPr>
          <p:cNvGrpSpPr/>
          <p:nvPr/>
        </p:nvGrpSpPr>
        <p:grpSpPr>
          <a:xfrm>
            <a:off x="6892754" y="4190788"/>
            <a:ext cx="902520" cy="302040"/>
            <a:chOff x="6892754" y="4190788"/>
            <a:chExt cx="90252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0435" name="Ink 10434">
                  <a:extLst>
                    <a:ext uri="{FF2B5EF4-FFF2-40B4-BE49-F238E27FC236}">
                      <a16:creationId xmlns:a16="http://schemas.microsoft.com/office/drawing/2014/main" id="{1B603189-9B6C-448C-A4FC-61051B3D9C97}"/>
                    </a:ext>
                  </a:extLst>
                </p14:cNvPr>
                <p14:cNvContentPartPr/>
                <p14:nvPr/>
              </p14:nvContentPartPr>
              <p14:xfrm>
                <a:off x="6892754" y="4321828"/>
                <a:ext cx="154440" cy="133200"/>
              </p14:xfrm>
            </p:contentPart>
          </mc:Choice>
          <mc:Fallback>
            <p:pic>
              <p:nvPicPr>
                <p:cNvPr id="10435" name="Ink 10434">
                  <a:extLst>
                    <a:ext uri="{FF2B5EF4-FFF2-40B4-BE49-F238E27FC236}">
                      <a16:creationId xmlns:a16="http://schemas.microsoft.com/office/drawing/2014/main" id="{1B603189-9B6C-448C-A4FC-61051B3D9C9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74754" y="4304188"/>
                  <a:ext cx="190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0436" name="Ink 10435">
                  <a:extLst>
                    <a:ext uri="{FF2B5EF4-FFF2-40B4-BE49-F238E27FC236}">
                      <a16:creationId xmlns:a16="http://schemas.microsoft.com/office/drawing/2014/main" id="{19F13DC4-1A78-4BE2-900C-FCE8667BE971}"/>
                    </a:ext>
                  </a:extLst>
                </p14:cNvPr>
                <p14:cNvContentPartPr/>
                <p14:nvPr/>
              </p14:nvContentPartPr>
              <p14:xfrm>
                <a:off x="6951434" y="4352428"/>
                <a:ext cx="77760" cy="136440"/>
              </p14:xfrm>
            </p:contentPart>
          </mc:Choice>
          <mc:Fallback>
            <p:pic>
              <p:nvPicPr>
                <p:cNvPr id="10436" name="Ink 10435">
                  <a:extLst>
                    <a:ext uri="{FF2B5EF4-FFF2-40B4-BE49-F238E27FC236}">
                      <a16:creationId xmlns:a16="http://schemas.microsoft.com/office/drawing/2014/main" id="{19F13DC4-1A78-4BE2-900C-FCE8667BE97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933434" y="4334428"/>
                  <a:ext cx="113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0437" name="Ink 10436">
                  <a:extLst>
                    <a:ext uri="{FF2B5EF4-FFF2-40B4-BE49-F238E27FC236}">
                      <a16:creationId xmlns:a16="http://schemas.microsoft.com/office/drawing/2014/main" id="{C1D37122-52A6-4698-9B31-18FFDE637084}"/>
                    </a:ext>
                  </a:extLst>
                </p14:cNvPr>
                <p14:cNvContentPartPr/>
                <p14:nvPr/>
              </p14:nvContentPartPr>
              <p14:xfrm>
                <a:off x="7222874" y="4190788"/>
                <a:ext cx="219240" cy="295560"/>
              </p14:xfrm>
            </p:contentPart>
          </mc:Choice>
          <mc:Fallback>
            <p:pic>
              <p:nvPicPr>
                <p:cNvPr id="10437" name="Ink 10436">
                  <a:extLst>
                    <a:ext uri="{FF2B5EF4-FFF2-40B4-BE49-F238E27FC236}">
                      <a16:creationId xmlns:a16="http://schemas.microsoft.com/office/drawing/2014/main" id="{C1D37122-52A6-4698-9B31-18FFDE63708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204874" y="4172788"/>
                  <a:ext cx="254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0443" name="Ink 10442">
                  <a:extLst>
                    <a:ext uri="{FF2B5EF4-FFF2-40B4-BE49-F238E27FC236}">
                      <a16:creationId xmlns:a16="http://schemas.microsoft.com/office/drawing/2014/main" id="{9CF174C0-936F-47C6-87D0-0EAC9F9C9173}"/>
                    </a:ext>
                  </a:extLst>
                </p14:cNvPr>
                <p14:cNvContentPartPr/>
                <p14:nvPr/>
              </p14:nvContentPartPr>
              <p14:xfrm>
                <a:off x="7669274" y="4393108"/>
                <a:ext cx="108720" cy="13320"/>
              </p14:xfrm>
            </p:contentPart>
          </mc:Choice>
          <mc:Fallback>
            <p:pic>
              <p:nvPicPr>
                <p:cNvPr id="10443" name="Ink 10442">
                  <a:extLst>
                    <a:ext uri="{FF2B5EF4-FFF2-40B4-BE49-F238E27FC236}">
                      <a16:creationId xmlns:a16="http://schemas.microsoft.com/office/drawing/2014/main" id="{9CF174C0-936F-47C6-87D0-0EAC9F9C917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651634" y="4375468"/>
                  <a:ext cx="144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0444" name="Ink 10443">
                  <a:extLst>
                    <a:ext uri="{FF2B5EF4-FFF2-40B4-BE49-F238E27FC236}">
                      <a16:creationId xmlns:a16="http://schemas.microsoft.com/office/drawing/2014/main" id="{7F012E08-3717-46D0-9DAE-F68680390D18}"/>
                    </a:ext>
                  </a:extLst>
                </p14:cNvPr>
                <p14:cNvContentPartPr/>
                <p14:nvPr/>
              </p14:nvContentPartPr>
              <p14:xfrm>
                <a:off x="7672874" y="4488508"/>
                <a:ext cx="122400" cy="4320"/>
              </p14:xfrm>
            </p:contentPart>
          </mc:Choice>
          <mc:Fallback>
            <p:pic>
              <p:nvPicPr>
                <p:cNvPr id="10444" name="Ink 10443">
                  <a:extLst>
                    <a:ext uri="{FF2B5EF4-FFF2-40B4-BE49-F238E27FC236}">
                      <a16:creationId xmlns:a16="http://schemas.microsoft.com/office/drawing/2014/main" id="{7F012E08-3717-46D0-9DAE-F68680390D1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655234" y="4470508"/>
                  <a:ext cx="1580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0447" name="Ink 10446">
                <a:extLst>
                  <a:ext uri="{FF2B5EF4-FFF2-40B4-BE49-F238E27FC236}">
                    <a16:creationId xmlns:a16="http://schemas.microsoft.com/office/drawing/2014/main" id="{81DDE1F9-207E-4E5C-8A6A-639C15A874EF}"/>
                  </a:ext>
                </a:extLst>
              </p14:cNvPr>
              <p14:cNvContentPartPr/>
              <p14:nvPr/>
            </p14:nvContentPartPr>
            <p14:xfrm>
              <a:off x="8020634" y="3214108"/>
              <a:ext cx="317880" cy="342360"/>
            </p14:xfrm>
          </p:contentPart>
        </mc:Choice>
        <mc:Fallback>
          <p:pic>
            <p:nvPicPr>
              <p:cNvPr id="10447" name="Ink 10446">
                <a:extLst>
                  <a:ext uri="{FF2B5EF4-FFF2-40B4-BE49-F238E27FC236}">
                    <a16:creationId xmlns:a16="http://schemas.microsoft.com/office/drawing/2014/main" id="{81DDE1F9-207E-4E5C-8A6A-639C15A874E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002994" y="3196468"/>
                <a:ext cx="3535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0453" name="Ink 10452">
                <a:extLst>
                  <a:ext uri="{FF2B5EF4-FFF2-40B4-BE49-F238E27FC236}">
                    <a16:creationId xmlns:a16="http://schemas.microsoft.com/office/drawing/2014/main" id="{5AFC6203-17AA-46AD-8AD9-F2519913934A}"/>
                  </a:ext>
                </a:extLst>
              </p14:cNvPr>
              <p14:cNvContentPartPr/>
              <p14:nvPr/>
            </p14:nvContentPartPr>
            <p14:xfrm>
              <a:off x="8137634" y="4143988"/>
              <a:ext cx="319320" cy="346320"/>
            </p14:xfrm>
          </p:contentPart>
        </mc:Choice>
        <mc:Fallback>
          <p:pic>
            <p:nvPicPr>
              <p:cNvPr id="10453" name="Ink 10452">
                <a:extLst>
                  <a:ext uri="{FF2B5EF4-FFF2-40B4-BE49-F238E27FC236}">
                    <a16:creationId xmlns:a16="http://schemas.microsoft.com/office/drawing/2014/main" id="{5AFC6203-17AA-46AD-8AD9-F2519913934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8119634" y="4125988"/>
                <a:ext cx="35496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56" name="Group 10455">
            <a:extLst>
              <a:ext uri="{FF2B5EF4-FFF2-40B4-BE49-F238E27FC236}">
                <a16:creationId xmlns:a16="http://schemas.microsoft.com/office/drawing/2014/main" id="{5730F9F6-57C1-45ED-8457-FE4830B3B43F}"/>
              </a:ext>
            </a:extLst>
          </p:cNvPr>
          <p:cNvGrpSpPr/>
          <p:nvPr/>
        </p:nvGrpSpPr>
        <p:grpSpPr>
          <a:xfrm>
            <a:off x="7242314" y="4973428"/>
            <a:ext cx="1356120" cy="426600"/>
            <a:chOff x="7242314" y="4973428"/>
            <a:chExt cx="135612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0438" name="Ink 10437">
                  <a:extLst>
                    <a:ext uri="{FF2B5EF4-FFF2-40B4-BE49-F238E27FC236}">
                      <a16:creationId xmlns:a16="http://schemas.microsoft.com/office/drawing/2014/main" id="{D5190F21-D8BC-4127-9D77-551B59714085}"/>
                    </a:ext>
                  </a:extLst>
                </p14:cNvPr>
                <p14:cNvContentPartPr/>
                <p14:nvPr/>
              </p14:nvContentPartPr>
              <p14:xfrm>
                <a:off x="7242314" y="5160628"/>
                <a:ext cx="170280" cy="204840"/>
              </p14:xfrm>
            </p:contentPart>
          </mc:Choice>
          <mc:Fallback>
            <p:pic>
              <p:nvPicPr>
                <p:cNvPr id="10438" name="Ink 10437">
                  <a:extLst>
                    <a:ext uri="{FF2B5EF4-FFF2-40B4-BE49-F238E27FC236}">
                      <a16:creationId xmlns:a16="http://schemas.microsoft.com/office/drawing/2014/main" id="{D5190F21-D8BC-4127-9D77-551B597140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224674" y="5142988"/>
                  <a:ext cx="205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0439" name="Ink 10438">
                  <a:extLst>
                    <a:ext uri="{FF2B5EF4-FFF2-40B4-BE49-F238E27FC236}">
                      <a16:creationId xmlns:a16="http://schemas.microsoft.com/office/drawing/2014/main" id="{2DB3CDAD-E62B-4757-80C3-E20614F0ECE8}"/>
                    </a:ext>
                  </a:extLst>
                </p14:cNvPr>
                <p14:cNvContentPartPr/>
                <p14:nvPr/>
              </p14:nvContentPartPr>
              <p14:xfrm>
                <a:off x="7295594" y="5230108"/>
                <a:ext cx="105480" cy="160560"/>
              </p14:xfrm>
            </p:contentPart>
          </mc:Choice>
          <mc:Fallback>
            <p:pic>
              <p:nvPicPr>
                <p:cNvPr id="10439" name="Ink 10438">
                  <a:extLst>
                    <a:ext uri="{FF2B5EF4-FFF2-40B4-BE49-F238E27FC236}">
                      <a16:creationId xmlns:a16="http://schemas.microsoft.com/office/drawing/2014/main" id="{2DB3CDAD-E62B-4757-80C3-E20614F0ECE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77954" y="5212468"/>
                  <a:ext cx="141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0440" name="Ink 10439">
                  <a:extLst>
                    <a:ext uri="{FF2B5EF4-FFF2-40B4-BE49-F238E27FC236}">
                      <a16:creationId xmlns:a16="http://schemas.microsoft.com/office/drawing/2014/main" id="{B80B0FD0-DDB5-46BC-8221-C31BD325E5CC}"/>
                    </a:ext>
                  </a:extLst>
                </p14:cNvPr>
                <p14:cNvContentPartPr/>
                <p14:nvPr/>
              </p14:nvContentPartPr>
              <p14:xfrm>
                <a:off x="7519874" y="5086108"/>
                <a:ext cx="360720" cy="313920"/>
              </p14:xfrm>
            </p:contentPart>
          </mc:Choice>
          <mc:Fallback>
            <p:pic>
              <p:nvPicPr>
                <p:cNvPr id="10440" name="Ink 10439">
                  <a:extLst>
                    <a:ext uri="{FF2B5EF4-FFF2-40B4-BE49-F238E27FC236}">
                      <a16:creationId xmlns:a16="http://schemas.microsoft.com/office/drawing/2014/main" id="{B80B0FD0-DDB5-46BC-8221-C31BD325E5C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502234" y="5068468"/>
                  <a:ext cx="3963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0445" name="Ink 10444">
                  <a:extLst>
                    <a:ext uri="{FF2B5EF4-FFF2-40B4-BE49-F238E27FC236}">
                      <a16:creationId xmlns:a16="http://schemas.microsoft.com/office/drawing/2014/main" id="{3CCE2255-3C36-4976-AC0E-5A1788A16F90}"/>
                    </a:ext>
                  </a:extLst>
                </p14:cNvPr>
                <p14:cNvContentPartPr/>
                <p14:nvPr/>
              </p14:nvContentPartPr>
              <p14:xfrm>
                <a:off x="8015234" y="5195188"/>
                <a:ext cx="91080" cy="18720"/>
              </p14:xfrm>
            </p:contentPart>
          </mc:Choice>
          <mc:Fallback>
            <p:pic>
              <p:nvPicPr>
                <p:cNvPr id="10445" name="Ink 10444">
                  <a:extLst>
                    <a:ext uri="{FF2B5EF4-FFF2-40B4-BE49-F238E27FC236}">
                      <a16:creationId xmlns:a16="http://schemas.microsoft.com/office/drawing/2014/main" id="{3CCE2255-3C36-4976-AC0E-5A1788A16F9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97594" y="5177188"/>
                  <a:ext cx="126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0446" name="Ink 10445">
                  <a:extLst>
                    <a:ext uri="{FF2B5EF4-FFF2-40B4-BE49-F238E27FC236}">
                      <a16:creationId xmlns:a16="http://schemas.microsoft.com/office/drawing/2014/main" id="{59B3BBC0-E616-435C-B56F-DA2ADB53C966}"/>
                    </a:ext>
                  </a:extLst>
                </p14:cNvPr>
                <p14:cNvContentPartPr/>
                <p14:nvPr/>
              </p14:nvContentPartPr>
              <p14:xfrm>
                <a:off x="8016314" y="5271868"/>
                <a:ext cx="88560" cy="25920"/>
              </p14:xfrm>
            </p:contentPart>
          </mc:Choice>
          <mc:Fallback>
            <p:pic>
              <p:nvPicPr>
                <p:cNvPr id="10446" name="Ink 10445">
                  <a:extLst>
                    <a:ext uri="{FF2B5EF4-FFF2-40B4-BE49-F238E27FC236}">
                      <a16:creationId xmlns:a16="http://schemas.microsoft.com/office/drawing/2014/main" id="{59B3BBC0-E616-435C-B56F-DA2ADB53C96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98314" y="5253868"/>
                  <a:ext cx="124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0454" name="Ink 10453">
                  <a:extLst>
                    <a:ext uri="{FF2B5EF4-FFF2-40B4-BE49-F238E27FC236}">
                      <a16:creationId xmlns:a16="http://schemas.microsoft.com/office/drawing/2014/main" id="{1138628B-66BE-4DF2-ADE6-3F031CCD20F4}"/>
                    </a:ext>
                  </a:extLst>
                </p14:cNvPr>
                <p14:cNvContentPartPr/>
                <p14:nvPr/>
              </p14:nvContentPartPr>
              <p14:xfrm>
                <a:off x="8271554" y="4973428"/>
                <a:ext cx="249840" cy="406800"/>
              </p14:xfrm>
            </p:contentPart>
          </mc:Choice>
          <mc:Fallback>
            <p:pic>
              <p:nvPicPr>
                <p:cNvPr id="10454" name="Ink 10453">
                  <a:extLst>
                    <a:ext uri="{FF2B5EF4-FFF2-40B4-BE49-F238E27FC236}">
                      <a16:creationId xmlns:a16="http://schemas.microsoft.com/office/drawing/2014/main" id="{1138628B-66BE-4DF2-ADE6-3F031CCD20F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253914" y="4955788"/>
                  <a:ext cx="2854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0455" name="Ink 10454">
                  <a:extLst>
                    <a:ext uri="{FF2B5EF4-FFF2-40B4-BE49-F238E27FC236}">
                      <a16:creationId xmlns:a16="http://schemas.microsoft.com/office/drawing/2014/main" id="{124C2C04-8055-4A06-818B-DFD39C5B5C23}"/>
                    </a:ext>
                  </a:extLst>
                </p14:cNvPr>
                <p14:cNvContentPartPr/>
                <p14:nvPr/>
              </p14:nvContentPartPr>
              <p14:xfrm>
                <a:off x="8348234" y="5256028"/>
                <a:ext cx="250200" cy="6840"/>
              </p14:xfrm>
            </p:contentPart>
          </mc:Choice>
          <mc:Fallback>
            <p:pic>
              <p:nvPicPr>
                <p:cNvPr id="10455" name="Ink 10454">
                  <a:extLst>
                    <a:ext uri="{FF2B5EF4-FFF2-40B4-BE49-F238E27FC236}">
                      <a16:creationId xmlns:a16="http://schemas.microsoft.com/office/drawing/2014/main" id="{124C2C04-8055-4A06-818B-DFD39C5B5C2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330234" y="5238028"/>
                  <a:ext cx="2858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79" name="Group 10478">
            <a:extLst>
              <a:ext uri="{FF2B5EF4-FFF2-40B4-BE49-F238E27FC236}">
                <a16:creationId xmlns:a16="http://schemas.microsoft.com/office/drawing/2014/main" id="{A62B5A65-BC84-48C4-8135-033E4968CE96}"/>
              </a:ext>
            </a:extLst>
          </p:cNvPr>
          <p:cNvGrpSpPr/>
          <p:nvPr/>
        </p:nvGrpSpPr>
        <p:grpSpPr>
          <a:xfrm>
            <a:off x="9037274" y="3958228"/>
            <a:ext cx="3025440" cy="1369800"/>
            <a:chOff x="9037274" y="3958228"/>
            <a:chExt cx="3025440" cy="13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0457" name="Ink 10456">
                  <a:extLst>
                    <a:ext uri="{FF2B5EF4-FFF2-40B4-BE49-F238E27FC236}">
                      <a16:creationId xmlns:a16="http://schemas.microsoft.com/office/drawing/2014/main" id="{5FDC06DC-22B8-4048-ABAC-D9F7098AA643}"/>
                    </a:ext>
                  </a:extLst>
                </p14:cNvPr>
                <p14:cNvContentPartPr/>
                <p14:nvPr/>
              </p14:nvContentPartPr>
              <p14:xfrm>
                <a:off x="9356954" y="4249108"/>
                <a:ext cx="281520" cy="491760"/>
              </p14:xfrm>
            </p:contentPart>
          </mc:Choice>
          <mc:Fallback>
            <p:pic>
              <p:nvPicPr>
                <p:cNvPr id="10457" name="Ink 10456">
                  <a:extLst>
                    <a:ext uri="{FF2B5EF4-FFF2-40B4-BE49-F238E27FC236}">
                      <a16:creationId xmlns:a16="http://schemas.microsoft.com/office/drawing/2014/main" id="{5FDC06DC-22B8-4048-ABAC-D9F7098AA64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338954" y="4231468"/>
                  <a:ext cx="3171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0458" name="Ink 10457">
                  <a:extLst>
                    <a:ext uri="{FF2B5EF4-FFF2-40B4-BE49-F238E27FC236}">
                      <a16:creationId xmlns:a16="http://schemas.microsoft.com/office/drawing/2014/main" id="{AA0FF279-D853-4842-ADF5-9A509226AE1D}"/>
                    </a:ext>
                  </a:extLst>
                </p14:cNvPr>
                <p14:cNvContentPartPr/>
                <p14:nvPr/>
              </p14:nvContentPartPr>
              <p14:xfrm>
                <a:off x="9457394" y="4509388"/>
                <a:ext cx="155160" cy="227520"/>
              </p14:xfrm>
            </p:contentPart>
          </mc:Choice>
          <mc:Fallback>
            <p:pic>
              <p:nvPicPr>
                <p:cNvPr id="10458" name="Ink 10457">
                  <a:extLst>
                    <a:ext uri="{FF2B5EF4-FFF2-40B4-BE49-F238E27FC236}">
                      <a16:creationId xmlns:a16="http://schemas.microsoft.com/office/drawing/2014/main" id="{AA0FF279-D853-4842-ADF5-9A509226AE1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39754" y="4491388"/>
                  <a:ext cx="190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0460" name="Ink 10459">
                  <a:extLst>
                    <a:ext uri="{FF2B5EF4-FFF2-40B4-BE49-F238E27FC236}">
                      <a16:creationId xmlns:a16="http://schemas.microsoft.com/office/drawing/2014/main" id="{60AF318C-1CED-454F-B1B2-A867C4A6950E}"/>
                    </a:ext>
                  </a:extLst>
                </p14:cNvPr>
                <p14:cNvContentPartPr/>
                <p14:nvPr/>
              </p14:nvContentPartPr>
              <p14:xfrm>
                <a:off x="9765194" y="4636468"/>
                <a:ext cx="234360" cy="209520"/>
              </p14:xfrm>
            </p:contentPart>
          </mc:Choice>
          <mc:Fallback>
            <p:pic>
              <p:nvPicPr>
                <p:cNvPr id="10460" name="Ink 10459">
                  <a:extLst>
                    <a:ext uri="{FF2B5EF4-FFF2-40B4-BE49-F238E27FC236}">
                      <a16:creationId xmlns:a16="http://schemas.microsoft.com/office/drawing/2014/main" id="{60AF318C-1CED-454F-B1B2-A867C4A6950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747554" y="4618828"/>
                  <a:ext cx="270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0461" name="Ink 10460">
                  <a:extLst>
                    <a:ext uri="{FF2B5EF4-FFF2-40B4-BE49-F238E27FC236}">
                      <a16:creationId xmlns:a16="http://schemas.microsoft.com/office/drawing/2014/main" id="{4B0CA076-B2D5-4B92-AB65-14A625171637}"/>
                    </a:ext>
                  </a:extLst>
                </p14:cNvPr>
                <p14:cNvContentPartPr/>
                <p14:nvPr/>
              </p14:nvContentPartPr>
              <p14:xfrm>
                <a:off x="10156514" y="4309948"/>
                <a:ext cx="316440" cy="407880"/>
              </p14:xfrm>
            </p:contentPart>
          </mc:Choice>
          <mc:Fallback>
            <p:pic>
              <p:nvPicPr>
                <p:cNvPr id="10461" name="Ink 10460">
                  <a:extLst>
                    <a:ext uri="{FF2B5EF4-FFF2-40B4-BE49-F238E27FC236}">
                      <a16:creationId xmlns:a16="http://schemas.microsoft.com/office/drawing/2014/main" id="{4B0CA076-B2D5-4B92-AB65-14A62517163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138514" y="4292308"/>
                  <a:ext cx="3520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0462" name="Ink 10461">
                  <a:extLst>
                    <a:ext uri="{FF2B5EF4-FFF2-40B4-BE49-F238E27FC236}">
                      <a16:creationId xmlns:a16="http://schemas.microsoft.com/office/drawing/2014/main" id="{0F14D9E0-004F-47AA-8E73-08EF7F34B9C1}"/>
                    </a:ext>
                  </a:extLst>
                </p14:cNvPr>
                <p14:cNvContentPartPr/>
                <p14:nvPr/>
              </p14:nvContentPartPr>
              <p14:xfrm>
                <a:off x="10497434" y="4584988"/>
                <a:ext cx="122400" cy="160560"/>
              </p14:xfrm>
            </p:contentPart>
          </mc:Choice>
          <mc:Fallback>
            <p:pic>
              <p:nvPicPr>
                <p:cNvPr id="10462" name="Ink 10461">
                  <a:extLst>
                    <a:ext uri="{FF2B5EF4-FFF2-40B4-BE49-F238E27FC236}">
                      <a16:creationId xmlns:a16="http://schemas.microsoft.com/office/drawing/2014/main" id="{0F14D9E0-004F-47AA-8E73-08EF7F34B9C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479434" y="4566988"/>
                  <a:ext cx="158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0463" name="Ink 10462">
                  <a:extLst>
                    <a:ext uri="{FF2B5EF4-FFF2-40B4-BE49-F238E27FC236}">
                      <a16:creationId xmlns:a16="http://schemas.microsoft.com/office/drawing/2014/main" id="{A0E7FDC6-74DB-43D3-AE12-7A2C04EC54FB}"/>
                    </a:ext>
                  </a:extLst>
                </p14:cNvPr>
                <p14:cNvContentPartPr/>
                <p14:nvPr/>
              </p14:nvContentPartPr>
              <p14:xfrm>
                <a:off x="10672754" y="4701628"/>
                <a:ext cx="217440" cy="163800"/>
              </p14:xfrm>
            </p:contentPart>
          </mc:Choice>
          <mc:Fallback>
            <p:pic>
              <p:nvPicPr>
                <p:cNvPr id="10463" name="Ink 10462">
                  <a:extLst>
                    <a:ext uri="{FF2B5EF4-FFF2-40B4-BE49-F238E27FC236}">
                      <a16:creationId xmlns:a16="http://schemas.microsoft.com/office/drawing/2014/main" id="{A0E7FDC6-74DB-43D3-AE12-7A2C04EC54F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654754" y="4683988"/>
                  <a:ext cx="253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0465" name="Ink 10464">
                  <a:extLst>
                    <a:ext uri="{FF2B5EF4-FFF2-40B4-BE49-F238E27FC236}">
                      <a16:creationId xmlns:a16="http://schemas.microsoft.com/office/drawing/2014/main" id="{CC065825-9E43-4327-9AD7-42DA1F204900}"/>
                    </a:ext>
                  </a:extLst>
                </p14:cNvPr>
                <p14:cNvContentPartPr/>
                <p14:nvPr/>
              </p14:nvContentPartPr>
              <p14:xfrm>
                <a:off x="10953914" y="4298428"/>
                <a:ext cx="321480" cy="408600"/>
              </p14:xfrm>
            </p:contentPart>
          </mc:Choice>
          <mc:Fallback>
            <p:pic>
              <p:nvPicPr>
                <p:cNvPr id="10465" name="Ink 10464">
                  <a:extLst>
                    <a:ext uri="{FF2B5EF4-FFF2-40B4-BE49-F238E27FC236}">
                      <a16:creationId xmlns:a16="http://schemas.microsoft.com/office/drawing/2014/main" id="{CC065825-9E43-4327-9AD7-42DA1F20490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936274" y="4280428"/>
                  <a:ext cx="3571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0466" name="Ink 10465">
                  <a:extLst>
                    <a:ext uri="{FF2B5EF4-FFF2-40B4-BE49-F238E27FC236}">
                      <a16:creationId xmlns:a16="http://schemas.microsoft.com/office/drawing/2014/main" id="{433D3BDE-E87A-4D0E-AC3B-4E54DEE33C46}"/>
                    </a:ext>
                  </a:extLst>
                </p14:cNvPr>
                <p14:cNvContentPartPr/>
                <p14:nvPr/>
              </p14:nvContentPartPr>
              <p14:xfrm>
                <a:off x="11360354" y="4434148"/>
                <a:ext cx="141120" cy="378720"/>
              </p14:xfrm>
            </p:contentPart>
          </mc:Choice>
          <mc:Fallback>
            <p:pic>
              <p:nvPicPr>
                <p:cNvPr id="10466" name="Ink 10465">
                  <a:extLst>
                    <a:ext uri="{FF2B5EF4-FFF2-40B4-BE49-F238E27FC236}">
                      <a16:creationId xmlns:a16="http://schemas.microsoft.com/office/drawing/2014/main" id="{433D3BDE-E87A-4D0E-AC3B-4E54DEE33C4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342354" y="4416508"/>
                  <a:ext cx="176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0467" name="Ink 10466">
                  <a:extLst>
                    <a:ext uri="{FF2B5EF4-FFF2-40B4-BE49-F238E27FC236}">
                      <a16:creationId xmlns:a16="http://schemas.microsoft.com/office/drawing/2014/main" id="{8A27DBCE-AABC-42C0-A403-2CA0987D1946}"/>
                    </a:ext>
                  </a:extLst>
                </p14:cNvPr>
                <p14:cNvContentPartPr/>
                <p14:nvPr/>
              </p14:nvContentPartPr>
              <p14:xfrm>
                <a:off x="11329034" y="4656268"/>
                <a:ext cx="238320" cy="23040"/>
              </p14:xfrm>
            </p:contentPart>
          </mc:Choice>
          <mc:Fallback>
            <p:pic>
              <p:nvPicPr>
                <p:cNvPr id="10467" name="Ink 10466">
                  <a:extLst>
                    <a:ext uri="{FF2B5EF4-FFF2-40B4-BE49-F238E27FC236}">
                      <a16:creationId xmlns:a16="http://schemas.microsoft.com/office/drawing/2014/main" id="{8A27DBCE-AABC-42C0-A403-2CA0987D194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311394" y="4638268"/>
                  <a:ext cx="273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0469" name="Ink 10468">
                  <a:extLst>
                    <a:ext uri="{FF2B5EF4-FFF2-40B4-BE49-F238E27FC236}">
                      <a16:creationId xmlns:a16="http://schemas.microsoft.com/office/drawing/2014/main" id="{5498C968-7E9F-445F-9395-9094BDAA1B68}"/>
                    </a:ext>
                  </a:extLst>
                </p14:cNvPr>
                <p14:cNvContentPartPr/>
                <p14:nvPr/>
              </p14:nvContentPartPr>
              <p14:xfrm>
                <a:off x="9037274" y="4154068"/>
                <a:ext cx="25560" cy="1088280"/>
              </p14:xfrm>
            </p:contentPart>
          </mc:Choice>
          <mc:Fallback>
            <p:pic>
              <p:nvPicPr>
                <p:cNvPr id="10469" name="Ink 10468">
                  <a:extLst>
                    <a:ext uri="{FF2B5EF4-FFF2-40B4-BE49-F238E27FC236}">
                      <a16:creationId xmlns:a16="http://schemas.microsoft.com/office/drawing/2014/main" id="{5498C968-7E9F-445F-9395-9094BDAA1B6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019274" y="4136068"/>
                  <a:ext cx="6120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0470" name="Ink 10469">
                  <a:extLst>
                    <a:ext uri="{FF2B5EF4-FFF2-40B4-BE49-F238E27FC236}">
                      <a16:creationId xmlns:a16="http://schemas.microsoft.com/office/drawing/2014/main" id="{2416994D-4342-4151-AB48-4FED1879336C}"/>
                    </a:ext>
                  </a:extLst>
                </p14:cNvPr>
                <p14:cNvContentPartPr/>
                <p14:nvPr/>
              </p14:nvContentPartPr>
              <p14:xfrm>
                <a:off x="9127274" y="3958228"/>
                <a:ext cx="2761200" cy="106200"/>
              </p14:xfrm>
            </p:contentPart>
          </mc:Choice>
          <mc:Fallback>
            <p:pic>
              <p:nvPicPr>
                <p:cNvPr id="10470" name="Ink 10469">
                  <a:extLst>
                    <a:ext uri="{FF2B5EF4-FFF2-40B4-BE49-F238E27FC236}">
                      <a16:creationId xmlns:a16="http://schemas.microsoft.com/office/drawing/2014/main" id="{2416994D-4342-4151-AB48-4FED1879336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109634" y="3940588"/>
                  <a:ext cx="2796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0471" name="Ink 10470">
                  <a:extLst>
                    <a:ext uri="{FF2B5EF4-FFF2-40B4-BE49-F238E27FC236}">
                      <a16:creationId xmlns:a16="http://schemas.microsoft.com/office/drawing/2014/main" id="{8B34793A-3140-469D-A81A-F34CA51078F8}"/>
                    </a:ext>
                  </a:extLst>
                </p14:cNvPr>
                <p14:cNvContentPartPr/>
                <p14:nvPr/>
              </p14:nvContentPartPr>
              <p14:xfrm>
                <a:off x="11796674" y="3969028"/>
                <a:ext cx="68400" cy="1359000"/>
              </p14:xfrm>
            </p:contentPart>
          </mc:Choice>
          <mc:Fallback>
            <p:pic>
              <p:nvPicPr>
                <p:cNvPr id="10471" name="Ink 10470">
                  <a:extLst>
                    <a:ext uri="{FF2B5EF4-FFF2-40B4-BE49-F238E27FC236}">
                      <a16:creationId xmlns:a16="http://schemas.microsoft.com/office/drawing/2014/main" id="{8B34793A-3140-469D-A81A-F34CA51078F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778674" y="3951388"/>
                  <a:ext cx="104040" cy="13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0473" name="Ink 10472">
                  <a:extLst>
                    <a:ext uri="{FF2B5EF4-FFF2-40B4-BE49-F238E27FC236}">
                      <a16:creationId xmlns:a16="http://schemas.microsoft.com/office/drawing/2014/main" id="{21DBD546-BEF2-4A98-B1EB-6A782F8065DF}"/>
                    </a:ext>
                  </a:extLst>
                </p14:cNvPr>
                <p14:cNvContentPartPr/>
                <p14:nvPr/>
              </p14:nvContentPartPr>
              <p14:xfrm>
                <a:off x="9179114" y="5229388"/>
                <a:ext cx="2883600" cy="79560"/>
              </p14:xfrm>
            </p:contentPart>
          </mc:Choice>
          <mc:Fallback>
            <p:pic>
              <p:nvPicPr>
                <p:cNvPr id="10473" name="Ink 10472">
                  <a:extLst>
                    <a:ext uri="{FF2B5EF4-FFF2-40B4-BE49-F238E27FC236}">
                      <a16:creationId xmlns:a16="http://schemas.microsoft.com/office/drawing/2014/main" id="{21DBD546-BEF2-4A98-B1EB-6A782F8065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161114" y="5211748"/>
                  <a:ext cx="291924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78" name="Group 10477">
            <a:extLst>
              <a:ext uri="{FF2B5EF4-FFF2-40B4-BE49-F238E27FC236}">
                <a16:creationId xmlns:a16="http://schemas.microsoft.com/office/drawing/2014/main" id="{5B4D924C-5844-4E4C-8DE9-C7454CFABC59}"/>
              </a:ext>
            </a:extLst>
          </p:cNvPr>
          <p:cNvGrpSpPr/>
          <p:nvPr/>
        </p:nvGrpSpPr>
        <p:grpSpPr>
          <a:xfrm>
            <a:off x="7456154" y="5625028"/>
            <a:ext cx="201960" cy="379800"/>
            <a:chOff x="7456154" y="5625028"/>
            <a:chExt cx="20196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0474" name="Ink 10473">
                  <a:extLst>
                    <a:ext uri="{FF2B5EF4-FFF2-40B4-BE49-F238E27FC236}">
                      <a16:creationId xmlns:a16="http://schemas.microsoft.com/office/drawing/2014/main" id="{8354BD7E-B47B-4AA5-9329-A7D8FEBDD491}"/>
                    </a:ext>
                  </a:extLst>
                </p14:cNvPr>
                <p14:cNvContentPartPr/>
                <p14:nvPr/>
              </p14:nvContentPartPr>
              <p14:xfrm>
                <a:off x="7559834" y="5685508"/>
                <a:ext cx="28800" cy="317520"/>
              </p14:xfrm>
            </p:contentPart>
          </mc:Choice>
          <mc:Fallback>
            <p:pic>
              <p:nvPicPr>
                <p:cNvPr id="10474" name="Ink 10473">
                  <a:extLst>
                    <a:ext uri="{FF2B5EF4-FFF2-40B4-BE49-F238E27FC236}">
                      <a16:creationId xmlns:a16="http://schemas.microsoft.com/office/drawing/2014/main" id="{8354BD7E-B47B-4AA5-9329-A7D8FEBDD49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542194" y="5667868"/>
                  <a:ext cx="644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0475" name="Ink 10474">
                  <a:extLst>
                    <a:ext uri="{FF2B5EF4-FFF2-40B4-BE49-F238E27FC236}">
                      <a16:creationId xmlns:a16="http://schemas.microsoft.com/office/drawing/2014/main" id="{0E6323A7-6108-43B3-8D03-BF45FAE540FE}"/>
                    </a:ext>
                  </a:extLst>
                </p14:cNvPr>
                <p14:cNvContentPartPr/>
                <p14:nvPr/>
              </p14:nvContentPartPr>
              <p14:xfrm>
                <a:off x="7468034" y="5625028"/>
                <a:ext cx="184680" cy="147960"/>
              </p14:xfrm>
            </p:contentPart>
          </mc:Choice>
          <mc:Fallback>
            <p:pic>
              <p:nvPicPr>
                <p:cNvPr id="10475" name="Ink 10474">
                  <a:extLst>
                    <a:ext uri="{FF2B5EF4-FFF2-40B4-BE49-F238E27FC236}">
                      <a16:creationId xmlns:a16="http://schemas.microsoft.com/office/drawing/2014/main" id="{0E6323A7-6108-43B3-8D03-BF45FAE540F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450034" y="5607388"/>
                  <a:ext cx="22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0476" name="Ink 10475">
                  <a:extLst>
                    <a:ext uri="{FF2B5EF4-FFF2-40B4-BE49-F238E27FC236}">
                      <a16:creationId xmlns:a16="http://schemas.microsoft.com/office/drawing/2014/main" id="{DE600BC3-1EC3-4878-BD4A-4C66AA094B0D}"/>
                    </a:ext>
                  </a:extLst>
                </p14:cNvPr>
                <p14:cNvContentPartPr/>
                <p14:nvPr/>
              </p14:nvContentPartPr>
              <p14:xfrm>
                <a:off x="7456154" y="5625388"/>
                <a:ext cx="201960" cy="156960"/>
              </p14:xfrm>
            </p:contentPart>
          </mc:Choice>
          <mc:Fallback>
            <p:pic>
              <p:nvPicPr>
                <p:cNvPr id="10476" name="Ink 10475">
                  <a:extLst>
                    <a:ext uri="{FF2B5EF4-FFF2-40B4-BE49-F238E27FC236}">
                      <a16:creationId xmlns:a16="http://schemas.microsoft.com/office/drawing/2014/main" id="{DE600BC3-1EC3-4878-BD4A-4C66AA094B0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438154" y="5607748"/>
                  <a:ext cx="237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0477" name="Ink 10476">
                  <a:extLst>
                    <a:ext uri="{FF2B5EF4-FFF2-40B4-BE49-F238E27FC236}">
                      <a16:creationId xmlns:a16="http://schemas.microsoft.com/office/drawing/2014/main" id="{353C3980-09DF-494A-9AD2-786578512545}"/>
                    </a:ext>
                  </a:extLst>
                </p14:cNvPr>
                <p14:cNvContentPartPr/>
                <p14:nvPr/>
              </p14:nvContentPartPr>
              <p14:xfrm>
                <a:off x="7555514" y="5755348"/>
                <a:ext cx="27000" cy="249480"/>
              </p14:xfrm>
            </p:contentPart>
          </mc:Choice>
          <mc:Fallback>
            <p:pic>
              <p:nvPicPr>
                <p:cNvPr id="10477" name="Ink 10476">
                  <a:extLst>
                    <a:ext uri="{FF2B5EF4-FFF2-40B4-BE49-F238E27FC236}">
                      <a16:creationId xmlns:a16="http://schemas.microsoft.com/office/drawing/2014/main" id="{353C3980-09DF-494A-9AD2-78657851254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537514" y="5737348"/>
                  <a:ext cx="6264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10480" name="Ink 10479">
                <a:extLst>
                  <a:ext uri="{FF2B5EF4-FFF2-40B4-BE49-F238E27FC236}">
                    <a16:creationId xmlns:a16="http://schemas.microsoft.com/office/drawing/2014/main" id="{5D6187EE-D0C3-4AD8-AFDF-AE5FD9AEC412}"/>
                  </a:ext>
                </a:extLst>
              </p14:cNvPr>
              <p14:cNvContentPartPr/>
              <p14:nvPr/>
            </p14:nvContentPartPr>
            <p14:xfrm>
              <a:off x="3434" y="5935348"/>
              <a:ext cx="5959800" cy="146160"/>
            </p14:xfrm>
          </p:contentPart>
        </mc:Choice>
        <mc:Fallback>
          <p:pic>
            <p:nvPicPr>
              <p:cNvPr id="10480" name="Ink 10479">
                <a:extLst>
                  <a:ext uri="{FF2B5EF4-FFF2-40B4-BE49-F238E27FC236}">
                    <a16:creationId xmlns:a16="http://schemas.microsoft.com/office/drawing/2014/main" id="{5D6187EE-D0C3-4AD8-AFDF-AE5FD9AEC412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-14206" y="5917708"/>
                <a:ext cx="59954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91" name="Group 10490">
            <a:extLst>
              <a:ext uri="{FF2B5EF4-FFF2-40B4-BE49-F238E27FC236}">
                <a16:creationId xmlns:a16="http://schemas.microsoft.com/office/drawing/2014/main" id="{E9A383C2-F053-41DA-9836-1F4B2FC48850}"/>
              </a:ext>
            </a:extLst>
          </p:cNvPr>
          <p:cNvGrpSpPr/>
          <p:nvPr/>
        </p:nvGrpSpPr>
        <p:grpSpPr>
          <a:xfrm>
            <a:off x="409874" y="6060988"/>
            <a:ext cx="779760" cy="734760"/>
            <a:chOff x="409874" y="6060988"/>
            <a:chExt cx="77976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0481" name="Ink 10480">
                  <a:extLst>
                    <a:ext uri="{FF2B5EF4-FFF2-40B4-BE49-F238E27FC236}">
                      <a16:creationId xmlns:a16="http://schemas.microsoft.com/office/drawing/2014/main" id="{CE156AA2-7681-4E3B-B10E-AB66C1E78FF9}"/>
                    </a:ext>
                  </a:extLst>
                </p14:cNvPr>
                <p14:cNvContentPartPr/>
                <p14:nvPr/>
              </p14:nvContentPartPr>
              <p14:xfrm>
                <a:off x="409874" y="6100948"/>
                <a:ext cx="223560" cy="249480"/>
              </p14:xfrm>
            </p:contentPart>
          </mc:Choice>
          <mc:Fallback>
            <p:pic>
              <p:nvPicPr>
                <p:cNvPr id="10481" name="Ink 10480">
                  <a:extLst>
                    <a:ext uri="{FF2B5EF4-FFF2-40B4-BE49-F238E27FC236}">
                      <a16:creationId xmlns:a16="http://schemas.microsoft.com/office/drawing/2014/main" id="{CE156AA2-7681-4E3B-B10E-AB66C1E78FF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92234" y="6082948"/>
                  <a:ext cx="259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0482" name="Ink 10481">
                  <a:extLst>
                    <a:ext uri="{FF2B5EF4-FFF2-40B4-BE49-F238E27FC236}">
                      <a16:creationId xmlns:a16="http://schemas.microsoft.com/office/drawing/2014/main" id="{2AC1A753-7710-48F4-A884-04FBF65D48B1}"/>
                    </a:ext>
                  </a:extLst>
                </p14:cNvPr>
                <p14:cNvContentPartPr/>
                <p14:nvPr/>
              </p14:nvContentPartPr>
              <p14:xfrm>
                <a:off x="484034" y="6060988"/>
                <a:ext cx="138960" cy="245160"/>
              </p14:xfrm>
            </p:contentPart>
          </mc:Choice>
          <mc:Fallback>
            <p:pic>
              <p:nvPicPr>
                <p:cNvPr id="10482" name="Ink 10481">
                  <a:extLst>
                    <a:ext uri="{FF2B5EF4-FFF2-40B4-BE49-F238E27FC236}">
                      <a16:creationId xmlns:a16="http://schemas.microsoft.com/office/drawing/2014/main" id="{2AC1A753-7710-48F4-A884-04FBF65D48B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66034" y="6042988"/>
                  <a:ext cx="174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0483" name="Ink 10482">
                  <a:extLst>
                    <a:ext uri="{FF2B5EF4-FFF2-40B4-BE49-F238E27FC236}">
                      <a16:creationId xmlns:a16="http://schemas.microsoft.com/office/drawing/2014/main" id="{B6F70128-E767-49FF-BC19-EE81DE6C42DE}"/>
                    </a:ext>
                  </a:extLst>
                </p14:cNvPr>
                <p14:cNvContentPartPr/>
                <p14:nvPr/>
              </p14:nvContentPartPr>
              <p14:xfrm>
                <a:off x="796514" y="6307228"/>
                <a:ext cx="33840" cy="46800"/>
              </p14:xfrm>
            </p:contentPart>
          </mc:Choice>
          <mc:Fallback>
            <p:pic>
              <p:nvPicPr>
                <p:cNvPr id="10483" name="Ink 10482">
                  <a:extLst>
                    <a:ext uri="{FF2B5EF4-FFF2-40B4-BE49-F238E27FC236}">
                      <a16:creationId xmlns:a16="http://schemas.microsoft.com/office/drawing/2014/main" id="{B6F70128-E767-49FF-BC19-EE81DE6C42D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78514" y="6289588"/>
                  <a:ext cx="69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0484" name="Ink 10483">
                  <a:extLst>
                    <a:ext uri="{FF2B5EF4-FFF2-40B4-BE49-F238E27FC236}">
                      <a16:creationId xmlns:a16="http://schemas.microsoft.com/office/drawing/2014/main" id="{911634C3-12FB-41E6-B67D-39D6486E3B48}"/>
                    </a:ext>
                  </a:extLst>
                </p14:cNvPr>
                <p14:cNvContentPartPr/>
                <p14:nvPr/>
              </p14:nvContentPartPr>
              <p14:xfrm>
                <a:off x="975794" y="6087268"/>
                <a:ext cx="113400" cy="14040"/>
              </p14:xfrm>
            </p:contentPart>
          </mc:Choice>
          <mc:Fallback>
            <p:pic>
              <p:nvPicPr>
                <p:cNvPr id="10484" name="Ink 10483">
                  <a:extLst>
                    <a:ext uri="{FF2B5EF4-FFF2-40B4-BE49-F238E27FC236}">
                      <a16:creationId xmlns:a16="http://schemas.microsoft.com/office/drawing/2014/main" id="{911634C3-12FB-41E6-B67D-39D6486E3B4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58154" y="6069268"/>
                  <a:ext cx="149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0485" name="Ink 10484">
                  <a:extLst>
                    <a:ext uri="{FF2B5EF4-FFF2-40B4-BE49-F238E27FC236}">
                      <a16:creationId xmlns:a16="http://schemas.microsoft.com/office/drawing/2014/main" id="{30DA5328-EE5B-4E1A-919A-700BD83B51F7}"/>
                    </a:ext>
                  </a:extLst>
                </p14:cNvPr>
                <p14:cNvContentPartPr/>
                <p14:nvPr/>
              </p14:nvContentPartPr>
              <p14:xfrm>
                <a:off x="975074" y="6123988"/>
                <a:ext cx="186120" cy="264960"/>
              </p14:xfrm>
            </p:contentPart>
          </mc:Choice>
          <mc:Fallback>
            <p:pic>
              <p:nvPicPr>
                <p:cNvPr id="10485" name="Ink 10484">
                  <a:extLst>
                    <a:ext uri="{FF2B5EF4-FFF2-40B4-BE49-F238E27FC236}">
                      <a16:creationId xmlns:a16="http://schemas.microsoft.com/office/drawing/2014/main" id="{30DA5328-EE5B-4E1A-919A-700BD83B51F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57074" y="6106348"/>
                  <a:ext cx="221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0486" name="Ink 10485">
                  <a:extLst>
                    <a:ext uri="{FF2B5EF4-FFF2-40B4-BE49-F238E27FC236}">
                      <a16:creationId xmlns:a16="http://schemas.microsoft.com/office/drawing/2014/main" id="{0C26C013-C1FE-419A-9045-585B71A1D597}"/>
                    </a:ext>
                  </a:extLst>
                </p14:cNvPr>
                <p14:cNvContentPartPr/>
                <p14:nvPr/>
              </p14:nvContentPartPr>
              <p14:xfrm>
                <a:off x="448394" y="6520348"/>
                <a:ext cx="237600" cy="250560"/>
              </p14:xfrm>
            </p:contentPart>
          </mc:Choice>
          <mc:Fallback>
            <p:pic>
              <p:nvPicPr>
                <p:cNvPr id="10486" name="Ink 10485">
                  <a:extLst>
                    <a:ext uri="{FF2B5EF4-FFF2-40B4-BE49-F238E27FC236}">
                      <a16:creationId xmlns:a16="http://schemas.microsoft.com/office/drawing/2014/main" id="{0C26C013-C1FE-419A-9045-585B71A1D59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30394" y="6502348"/>
                  <a:ext cx="27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0487" name="Ink 10486">
                  <a:extLst>
                    <a:ext uri="{FF2B5EF4-FFF2-40B4-BE49-F238E27FC236}">
                      <a16:creationId xmlns:a16="http://schemas.microsoft.com/office/drawing/2014/main" id="{08FFF85D-835E-40BE-8708-010E074D162C}"/>
                    </a:ext>
                  </a:extLst>
                </p14:cNvPr>
                <p14:cNvContentPartPr/>
                <p14:nvPr/>
              </p14:nvContentPartPr>
              <p14:xfrm>
                <a:off x="460994" y="6512068"/>
                <a:ext cx="175320" cy="283680"/>
              </p14:xfrm>
            </p:contentPart>
          </mc:Choice>
          <mc:Fallback>
            <p:pic>
              <p:nvPicPr>
                <p:cNvPr id="10487" name="Ink 10486">
                  <a:extLst>
                    <a:ext uri="{FF2B5EF4-FFF2-40B4-BE49-F238E27FC236}">
                      <a16:creationId xmlns:a16="http://schemas.microsoft.com/office/drawing/2014/main" id="{08FFF85D-835E-40BE-8708-010E074D162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43354" y="6494428"/>
                  <a:ext cx="2109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0488" name="Ink 10487">
                  <a:extLst>
                    <a:ext uri="{FF2B5EF4-FFF2-40B4-BE49-F238E27FC236}">
                      <a16:creationId xmlns:a16="http://schemas.microsoft.com/office/drawing/2014/main" id="{306A87A1-CCB8-403F-A486-811EF2654683}"/>
                    </a:ext>
                  </a:extLst>
                </p14:cNvPr>
                <p14:cNvContentPartPr/>
                <p14:nvPr/>
              </p14:nvContentPartPr>
              <p14:xfrm>
                <a:off x="790034" y="6702868"/>
                <a:ext cx="24480" cy="69120"/>
              </p14:xfrm>
            </p:contentPart>
          </mc:Choice>
          <mc:Fallback>
            <p:pic>
              <p:nvPicPr>
                <p:cNvPr id="10488" name="Ink 10487">
                  <a:extLst>
                    <a:ext uri="{FF2B5EF4-FFF2-40B4-BE49-F238E27FC236}">
                      <a16:creationId xmlns:a16="http://schemas.microsoft.com/office/drawing/2014/main" id="{306A87A1-CCB8-403F-A486-811EF265468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72034" y="6684868"/>
                  <a:ext cx="60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0489" name="Ink 10488">
                  <a:extLst>
                    <a:ext uri="{FF2B5EF4-FFF2-40B4-BE49-F238E27FC236}">
                      <a16:creationId xmlns:a16="http://schemas.microsoft.com/office/drawing/2014/main" id="{13F8A30D-497B-4B71-B46E-C6C72AE864B8}"/>
                    </a:ext>
                  </a:extLst>
                </p14:cNvPr>
                <p14:cNvContentPartPr/>
                <p14:nvPr/>
              </p14:nvContentPartPr>
              <p14:xfrm>
                <a:off x="989114" y="6521788"/>
                <a:ext cx="200520" cy="224280"/>
              </p14:xfrm>
            </p:contentPart>
          </mc:Choice>
          <mc:Fallback>
            <p:pic>
              <p:nvPicPr>
                <p:cNvPr id="10489" name="Ink 10488">
                  <a:extLst>
                    <a:ext uri="{FF2B5EF4-FFF2-40B4-BE49-F238E27FC236}">
                      <a16:creationId xmlns:a16="http://schemas.microsoft.com/office/drawing/2014/main" id="{13F8A30D-497B-4B71-B46E-C6C72AE864B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71474" y="6503788"/>
                  <a:ext cx="236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0490" name="Ink 10489">
                  <a:extLst>
                    <a:ext uri="{FF2B5EF4-FFF2-40B4-BE49-F238E27FC236}">
                      <a16:creationId xmlns:a16="http://schemas.microsoft.com/office/drawing/2014/main" id="{1FA93802-C777-4128-8646-28A7F38BE1F4}"/>
                    </a:ext>
                  </a:extLst>
                </p14:cNvPr>
                <p14:cNvContentPartPr/>
                <p14:nvPr/>
              </p14:nvContentPartPr>
              <p14:xfrm>
                <a:off x="979394" y="6471748"/>
                <a:ext cx="147240" cy="16920"/>
              </p14:xfrm>
            </p:contentPart>
          </mc:Choice>
          <mc:Fallback>
            <p:pic>
              <p:nvPicPr>
                <p:cNvPr id="10490" name="Ink 10489">
                  <a:extLst>
                    <a:ext uri="{FF2B5EF4-FFF2-40B4-BE49-F238E27FC236}">
                      <a16:creationId xmlns:a16="http://schemas.microsoft.com/office/drawing/2014/main" id="{1FA93802-C777-4128-8646-28A7F38BE1F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61754" y="6453748"/>
                  <a:ext cx="1828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98" name="Group 10497">
            <a:extLst>
              <a:ext uri="{FF2B5EF4-FFF2-40B4-BE49-F238E27FC236}">
                <a16:creationId xmlns:a16="http://schemas.microsoft.com/office/drawing/2014/main" id="{FDF69AFC-0E01-4382-B3C3-94D71E413EC9}"/>
              </a:ext>
            </a:extLst>
          </p:cNvPr>
          <p:cNvGrpSpPr/>
          <p:nvPr/>
        </p:nvGrpSpPr>
        <p:grpSpPr>
          <a:xfrm>
            <a:off x="3769034" y="6133708"/>
            <a:ext cx="809280" cy="279000"/>
            <a:chOff x="3769034" y="6133708"/>
            <a:chExt cx="80928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0492" name="Ink 10491">
                  <a:extLst>
                    <a:ext uri="{FF2B5EF4-FFF2-40B4-BE49-F238E27FC236}">
                      <a16:creationId xmlns:a16="http://schemas.microsoft.com/office/drawing/2014/main" id="{C0EE543B-39D9-48CE-88B3-BCF6034F85DE}"/>
                    </a:ext>
                  </a:extLst>
                </p14:cNvPr>
                <p14:cNvContentPartPr/>
                <p14:nvPr/>
              </p14:nvContentPartPr>
              <p14:xfrm>
                <a:off x="3769034" y="6181948"/>
                <a:ext cx="225720" cy="230760"/>
              </p14:xfrm>
            </p:contentPart>
          </mc:Choice>
          <mc:Fallback>
            <p:pic>
              <p:nvPicPr>
                <p:cNvPr id="10492" name="Ink 10491">
                  <a:extLst>
                    <a:ext uri="{FF2B5EF4-FFF2-40B4-BE49-F238E27FC236}">
                      <a16:creationId xmlns:a16="http://schemas.microsoft.com/office/drawing/2014/main" id="{C0EE543B-39D9-48CE-88B3-BCF6034F85D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751034" y="6163948"/>
                  <a:ext cx="261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0493" name="Ink 10492">
                  <a:extLst>
                    <a:ext uri="{FF2B5EF4-FFF2-40B4-BE49-F238E27FC236}">
                      <a16:creationId xmlns:a16="http://schemas.microsoft.com/office/drawing/2014/main" id="{619A5800-6696-44FB-908A-05AFFD42EFC9}"/>
                    </a:ext>
                  </a:extLst>
                </p14:cNvPr>
                <p14:cNvContentPartPr/>
                <p14:nvPr/>
              </p14:nvContentPartPr>
              <p14:xfrm>
                <a:off x="3783794" y="6185908"/>
                <a:ext cx="125640" cy="210600"/>
              </p14:xfrm>
            </p:contentPart>
          </mc:Choice>
          <mc:Fallback>
            <p:pic>
              <p:nvPicPr>
                <p:cNvPr id="10493" name="Ink 10492">
                  <a:extLst>
                    <a:ext uri="{FF2B5EF4-FFF2-40B4-BE49-F238E27FC236}">
                      <a16:creationId xmlns:a16="http://schemas.microsoft.com/office/drawing/2014/main" id="{619A5800-6696-44FB-908A-05AFFD42EFC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765794" y="6167908"/>
                  <a:ext cx="161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0494" name="Ink 10493">
                  <a:extLst>
                    <a:ext uri="{FF2B5EF4-FFF2-40B4-BE49-F238E27FC236}">
                      <a16:creationId xmlns:a16="http://schemas.microsoft.com/office/drawing/2014/main" id="{E2042EBC-15DE-4A5C-8553-B678F22733A2}"/>
                    </a:ext>
                  </a:extLst>
                </p14:cNvPr>
                <p14:cNvContentPartPr/>
                <p14:nvPr/>
              </p14:nvContentPartPr>
              <p14:xfrm>
                <a:off x="4063874" y="6338548"/>
                <a:ext cx="7560" cy="37800"/>
              </p14:xfrm>
            </p:contentPart>
          </mc:Choice>
          <mc:Fallback>
            <p:pic>
              <p:nvPicPr>
                <p:cNvPr id="10494" name="Ink 10493">
                  <a:extLst>
                    <a:ext uri="{FF2B5EF4-FFF2-40B4-BE49-F238E27FC236}">
                      <a16:creationId xmlns:a16="http://schemas.microsoft.com/office/drawing/2014/main" id="{E2042EBC-15DE-4A5C-8553-B678F22733A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45874" y="6320908"/>
                  <a:ext cx="43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0495" name="Ink 10494">
                  <a:extLst>
                    <a:ext uri="{FF2B5EF4-FFF2-40B4-BE49-F238E27FC236}">
                      <a16:creationId xmlns:a16="http://schemas.microsoft.com/office/drawing/2014/main" id="{2B11A64B-09DA-4AB9-8E2E-64A52440C330}"/>
                    </a:ext>
                  </a:extLst>
                </p14:cNvPr>
                <p14:cNvContentPartPr/>
                <p14:nvPr/>
              </p14:nvContentPartPr>
              <p14:xfrm>
                <a:off x="4188434" y="6183748"/>
                <a:ext cx="189000" cy="183960"/>
              </p14:xfrm>
            </p:contentPart>
          </mc:Choice>
          <mc:Fallback>
            <p:pic>
              <p:nvPicPr>
                <p:cNvPr id="10495" name="Ink 10494">
                  <a:extLst>
                    <a:ext uri="{FF2B5EF4-FFF2-40B4-BE49-F238E27FC236}">
                      <a16:creationId xmlns:a16="http://schemas.microsoft.com/office/drawing/2014/main" id="{2B11A64B-09DA-4AB9-8E2E-64A52440C33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170434" y="6165748"/>
                  <a:ext cx="224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0496" name="Ink 10495">
                  <a:extLst>
                    <a:ext uri="{FF2B5EF4-FFF2-40B4-BE49-F238E27FC236}">
                      <a16:creationId xmlns:a16="http://schemas.microsoft.com/office/drawing/2014/main" id="{4838DA1A-4C83-4AFF-ABF4-6FCFFAE349A5}"/>
                    </a:ext>
                  </a:extLst>
                </p14:cNvPr>
                <p14:cNvContentPartPr/>
                <p14:nvPr/>
              </p14:nvContentPartPr>
              <p14:xfrm>
                <a:off x="4422074" y="6133708"/>
                <a:ext cx="112320" cy="18720"/>
              </p14:xfrm>
            </p:contentPart>
          </mc:Choice>
          <mc:Fallback>
            <p:pic>
              <p:nvPicPr>
                <p:cNvPr id="10496" name="Ink 10495">
                  <a:extLst>
                    <a:ext uri="{FF2B5EF4-FFF2-40B4-BE49-F238E27FC236}">
                      <a16:creationId xmlns:a16="http://schemas.microsoft.com/office/drawing/2014/main" id="{4838DA1A-4C83-4AFF-ABF4-6FCFFAE349A5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404434" y="6116068"/>
                  <a:ext cx="147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0497" name="Ink 10496">
                  <a:extLst>
                    <a:ext uri="{FF2B5EF4-FFF2-40B4-BE49-F238E27FC236}">
                      <a16:creationId xmlns:a16="http://schemas.microsoft.com/office/drawing/2014/main" id="{40A50476-96FF-46BE-83E3-9DA9A400E8DF}"/>
                    </a:ext>
                  </a:extLst>
                </p14:cNvPr>
                <p14:cNvContentPartPr/>
                <p14:nvPr/>
              </p14:nvContentPartPr>
              <p14:xfrm>
                <a:off x="4381394" y="6159988"/>
                <a:ext cx="196920" cy="226080"/>
              </p14:xfrm>
            </p:contentPart>
          </mc:Choice>
          <mc:Fallback>
            <p:pic>
              <p:nvPicPr>
                <p:cNvPr id="10497" name="Ink 10496">
                  <a:extLst>
                    <a:ext uri="{FF2B5EF4-FFF2-40B4-BE49-F238E27FC236}">
                      <a16:creationId xmlns:a16="http://schemas.microsoft.com/office/drawing/2014/main" id="{40A50476-96FF-46BE-83E3-9DA9A400E8D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63394" y="6142348"/>
                  <a:ext cx="23256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5" name="Group 10504">
            <a:extLst>
              <a:ext uri="{FF2B5EF4-FFF2-40B4-BE49-F238E27FC236}">
                <a16:creationId xmlns:a16="http://schemas.microsoft.com/office/drawing/2014/main" id="{7E3F6160-46DD-4D7D-8EF9-1CA566471B7B}"/>
              </a:ext>
            </a:extLst>
          </p:cNvPr>
          <p:cNvGrpSpPr/>
          <p:nvPr/>
        </p:nvGrpSpPr>
        <p:grpSpPr>
          <a:xfrm>
            <a:off x="1247234" y="6074308"/>
            <a:ext cx="535320" cy="258120"/>
            <a:chOff x="1247234" y="6074308"/>
            <a:chExt cx="5353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0499" name="Ink 10498">
                  <a:extLst>
                    <a:ext uri="{FF2B5EF4-FFF2-40B4-BE49-F238E27FC236}">
                      <a16:creationId xmlns:a16="http://schemas.microsoft.com/office/drawing/2014/main" id="{3F17B2F2-1913-4647-A26E-D6D97C0E1C04}"/>
                    </a:ext>
                  </a:extLst>
                </p14:cNvPr>
                <p14:cNvContentPartPr/>
                <p14:nvPr/>
              </p14:nvContentPartPr>
              <p14:xfrm>
                <a:off x="1318154" y="6176908"/>
                <a:ext cx="78120" cy="77760"/>
              </p14:xfrm>
            </p:contentPart>
          </mc:Choice>
          <mc:Fallback>
            <p:pic>
              <p:nvPicPr>
                <p:cNvPr id="10499" name="Ink 10498">
                  <a:extLst>
                    <a:ext uri="{FF2B5EF4-FFF2-40B4-BE49-F238E27FC236}">
                      <a16:creationId xmlns:a16="http://schemas.microsoft.com/office/drawing/2014/main" id="{3F17B2F2-1913-4647-A26E-D6D97C0E1C0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300514" y="6158908"/>
                  <a:ext cx="113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0500" name="Ink 10499">
                  <a:extLst>
                    <a:ext uri="{FF2B5EF4-FFF2-40B4-BE49-F238E27FC236}">
                      <a16:creationId xmlns:a16="http://schemas.microsoft.com/office/drawing/2014/main" id="{E129FA08-98B5-49D5-8748-464A3F732E2C}"/>
                    </a:ext>
                  </a:extLst>
                </p14:cNvPr>
                <p14:cNvContentPartPr/>
                <p14:nvPr/>
              </p14:nvContentPartPr>
              <p14:xfrm>
                <a:off x="1281074" y="6158548"/>
                <a:ext cx="189360" cy="161280"/>
              </p14:xfrm>
            </p:contentPart>
          </mc:Choice>
          <mc:Fallback>
            <p:pic>
              <p:nvPicPr>
                <p:cNvPr id="10500" name="Ink 10499">
                  <a:extLst>
                    <a:ext uri="{FF2B5EF4-FFF2-40B4-BE49-F238E27FC236}">
                      <a16:creationId xmlns:a16="http://schemas.microsoft.com/office/drawing/2014/main" id="{E129FA08-98B5-49D5-8748-464A3F732E2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263434" y="6140548"/>
                  <a:ext cx="225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0501" name="Ink 10500">
                  <a:extLst>
                    <a:ext uri="{FF2B5EF4-FFF2-40B4-BE49-F238E27FC236}">
                      <a16:creationId xmlns:a16="http://schemas.microsoft.com/office/drawing/2014/main" id="{AAC23821-7C02-4DC9-9C5E-A8CE05651DCF}"/>
                    </a:ext>
                  </a:extLst>
                </p14:cNvPr>
                <p14:cNvContentPartPr/>
                <p14:nvPr/>
              </p14:nvContentPartPr>
              <p14:xfrm>
                <a:off x="1296194" y="6109588"/>
                <a:ext cx="129240" cy="200160"/>
              </p14:xfrm>
            </p:contentPart>
          </mc:Choice>
          <mc:Fallback>
            <p:pic>
              <p:nvPicPr>
                <p:cNvPr id="10501" name="Ink 10500">
                  <a:extLst>
                    <a:ext uri="{FF2B5EF4-FFF2-40B4-BE49-F238E27FC236}">
                      <a16:creationId xmlns:a16="http://schemas.microsoft.com/office/drawing/2014/main" id="{AAC23821-7C02-4DC9-9C5E-A8CE05651DC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278194" y="6091948"/>
                  <a:ext cx="164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0502" name="Ink 10501">
                  <a:extLst>
                    <a:ext uri="{FF2B5EF4-FFF2-40B4-BE49-F238E27FC236}">
                      <a16:creationId xmlns:a16="http://schemas.microsoft.com/office/drawing/2014/main" id="{3942049B-53DD-4961-9D79-D63DA49FBAA2}"/>
                    </a:ext>
                  </a:extLst>
                </p14:cNvPr>
                <p14:cNvContentPartPr/>
                <p14:nvPr/>
              </p14:nvContentPartPr>
              <p14:xfrm>
                <a:off x="1247234" y="6150628"/>
                <a:ext cx="171000" cy="126360"/>
              </p14:xfrm>
            </p:contentPart>
          </mc:Choice>
          <mc:Fallback>
            <p:pic>
              <p:nvPicPr>
                <p:cNvPr id="10502" name="Ink 10501">
                  <a:extLst>
                    <a:ext uri="{FF2B5EF4-FFF2-40B4-BE49-F238E27FC236}">
                      <a16:creationId xmlns:a16="http://schemas.microsoft.com/office/drawing/2014/main" id="{3942049B-53DD-4961-9D79-D63DA49FBAA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229234" y="6132988"/>
                  <a:ext cx="206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0503" name="Ink 10502">
                  <a:extLst>
                    <a:ext uri="{FF2B5EF4-FFF2-40B4-BE49-F238E27FC236}">
                      <a16:creationId xmlns:a16="http://schemas.microsoft.com/office/drawing/2014/main" id="{F0B714C8-2CCB-46A9-AA3E-71F282EE3609}"/>
                    </a:ext>
                  </a:extLst>
                </p14:cNvPr>
                <p14:cNvContentPartPr/>
                <p14:nvPr/>
              </p14:nvContentPartPr>
              <p14:xfrm>
                <a:off x="1305914" y="6138388"/>
                <a:ext cx="99360" cy="153720"/>
              </p14:xfrm>
            </p:contentPart>
          </mc:Choice>
          <mc:Fallback>
            <p:pic>
              <p:nvPicPr>
                <p:cNvPr id="10503" name="Ink 10502">
                  <a:extLst>
                    <a:ext uri="{FF2B5EF4-FFF2-40B4-BE49-F238E27FC236}">
                      <a16:creationId xmlns:a16="http://schemas.microsoft.com/office/drawing/2014/main" id="{F0B714C8-2CCB-46A9-AA3E-71F282EE360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287914" y="6120748"/>
                  <a:ext cx="135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0504" name="Ink 10503">
                  <a:extLst>
                    <a:ext uri="{FF2B5EF4-FFF2-40B4-BE49-F238E27FC236}">
                      <a16:creationId xmlns:a16="http://schemas.microsoft.com/office/drawing/2014/main" id="{F7DA6290-D4D8-4E55-84F3-153DD33164E5}"/>
                    </a:ext>
                  </a:extLst>
                </p14:cNvPr>
                <p14:cNvContentPartPr/>
                <p14:nvPr/>
              </p14:nvContentPartPr>
              <p14:xfrm>
                <a:off x="1593194" y="6074308"/>
                <a:ext cx="189360" cy="258120"/>
              </p14:xfrm>
            </p:contentPart>
          </mc:Choice>
          <mc:Fallback>
            <p:pic>
              <p:nvPicPr>
                <p:cNvPr id="10504" name="Ink 10503">
                  <a:extLst>
                    <a:ext uri="{FF2B5EF4-FFF2-40B4-BE49-F238E27FC236}">
                      <a16:creationId xmlns:a16="http://schemas.microsoft.com/office/drawing/2014/main" id="{F7DA6290-D4D8-4E55-84F3-153DD33164E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575194" y="6056668"/>
                  <a:ext cx="2250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9" name="Group 10508">
            <a:extLst>
              <a:ext uri="{FF2B5EF4-FFF2-40B4-BE49-F238E27FC236}">
                <a16:creationId xmlns:a16="http://schemas.microsoft.com/office/drawing/2014/main" id="{90C6D382-0971-4C9E-BCB0-7ADFDA72FE3E}"/>
              </a:ext>
            </a:extLst>
          </p:cNvPr>
          <p:cNvGrpSpPr/>
          <p:nvPr/>
        </p:nvGrpSpPr>
        <p:grpSpPr>
          <a:xfrm>
            <a:off x="1279994" y="6510988"/>
            <a:ext cx="476640" cy="263160"/>
            <a:chOff x="1279994" y="6510988"/>
            <a:chExt cx="47664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0506" name="Ink 10505">
                  <a:extLst>
                    <a:ext uri="{FF2B5EF4-FFF2-40B4-BE49-F238E27FC236}">
                      <a16:creationId xmlns:a16="http://schemas.microsoft.com/office/drawing/2014/main" id="{05786082-0C2B-4F7E-8790-3C3A3C82A082}"/>
                    </a:ext>
                  </a:extLst>
                </p14:cNvPr>
                <p14:cNvContentPartPr/>
                <p14:nvPr/>
              </p14:nvContentPartPr>
              <p14:xfrm>
                <a:off x="1279994" y="6573988"/>
                <a:ext cx="138960" cy="96480"/>
              </p14:xfrm>
            </p:contentPart>
          </mc:Choice>
          <mc:Fallback>
            <p:pic>
              <p:nvPicPr>
                <p:cNvPr id="10506" name="Ink 10505">
                  <a:extLst>
                    <a:ext uri="{FF2B5EF4-FFF2-40B4-BE49-F238E27FC236}">
                      <a16:creationId xmlns:a16="http://schemas.microsoft.com/office/drawing/2014/main" id="{05786082-0C2B-4F7E-8790-3C3A3C82A08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262354" y="6555988"/>
                  <a:ext cx="174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0507" name="Ink 10506">
                  <a:extLst>
                    <a:ext uri="{FF2B5EF4-FFF2-40B4-BE49-F238E27FC236}">
                      <a16:creationId xmlns:a16="http://schemas.microsoft.com/office/drawing/2014/main" id="{4E74A89D-C7C6-4E19-AEF6-50FD20EAAF78}"/>
                    </a:ext>
                  </a:extLst>
                </p14:cNvPr>
                <p14:cNvContentPartPr/>
                <p14:nvPr/>
              </p14:nvContentPartPr>
              <p14:xfrm>
                <a:off x="1312394" y="6543388"/>
                <a:ext cx="100800" cy="155520"/>
              </p14:xfrm>
            </p:contentPart>
          </mc:Choice>
          <mc:Fallback>
            <p:pic>
              <p:nvPicPr>
                <p:cNvPr id="10507" name="Ink 10506">
                  <a:extLst>
                    <a:ext uri="{FF2B5EF4-FFF2-40B4-BE49-F238E27FC236}">
                      <a16:creationId xmlns:a16="http://schemas.microsoft.com/office/drawing/2014/main" id="{4E74A89D-C7C6-4E19-AEF6-50FD20EAAF7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294394" y="6525748"/>
                  <a:ext cx="136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0508" name="Ink 10507">
                  <a:extLst>
                    <a:ext uri="{FF2B5EF4-FFF2-40B4-BE49-F238E27FC236}">
                      <a16:creationId xmlns:a16="http://schemas.microsoft.com/office/drawing/2014/main" id="{478E84DC-34BC-4B8D-94D6-71D13E29A265}"/>
                    </a:ext>
                  </a:extLst>
                </p14:cNvPr>
                <p14:cNvContentPartPr/>
                <p14:nvPr/>
              </p14:nvContentPartPr>
              <p14:xfrm>
                <a:off x="1560434" y="6510988"/>
                <a:ext cx="196200" cy="263160"/>
              </p14:xfrm>
            </p:contentPart>
          </mc:Choice>
          <mc:Fallback>
            <p:pic>
              <p:nvPicPr>
                <p:cNvPr id="10508" name="Ink 10507">
                  <a:extLst>
                    <a:ext uri="{FF2B5EF4-FFF2-40B4-BE49-F238E27FC236}">
                      <a16:creationId xmlns:a16="http://schemas.microsoft.com/office/drawing/2014/main" id="{478E84DC-34BC-4B8D-94D6-71D13E29A26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542434" y="6492988"/>
                  <a:ext cx="2318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12" name="Group 10511">
            <a:extLst>
              <a:ext uri="{FF2B5EF4-FFF2-40B4-BE49-F238E27FC236}">
                <a16:creationId xmlns:a16="http://schemas.microsoft.com/office/drawing/2014/main" id="{C361DB66-6857-454A-B1FB-BBA042AE770D}"/>
              </a:ext>
            </a:extLst>
          </p:cNvPr>
          <p:cNvGrpSpPr/>
          <p:nvPr/>
        </p:nvGrpSpPr>
        <p:grpSpPr>
          <a:xfrm>
            <a:off x="4733474" y="6181588"/>
            <a:ext cx="132840" cy="151560"/>
            <a:chOff x="4733474" y="6181588"/>
            <a:chExt cx="13284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0510" name="Ink 10509">
                  <a:extLst>
                    <a:ext uri="{FF2B5EF4-FFF2-40B4-BE49-F238E27FC236}">
                      <a16:creationId xmlns:a16="http://schemas.microsoft.com/office/drawing/2014/main" id="{0DDB8FAA-CE10-47C4-9354-B11951675AF6}"/>
                    </a:ext>
                  </a:extLst>
                </p14:cNvPr>
                <p14:cNvContentPartPr/>
                <p14:nvPr/>
              </p14:nvContentPartPr>
              <p14:xfrm>
                <a:off x="4733474" y="6213628"/>
                <a:ext cx="132840" cy="110160"/>
              </p14:xfrm>
            </p:contentPart>
          </mc:Choice>
          <mc:Fallback>
            <p:pic>
              <p:nvPicPr>
                <p:cNvPr id="10510" name="Ink 10509">
                  <a:extLst>
                    <a:ext uri="{FF2B5EF4-FFF2-40B4-BE49-F238E27FC236}">
                      <a16:creationId xmlns:a16="http://schemas.microsoft.com/office/drawing/2014/main" id="{0DDB8FAA-CE10-47C4-9354-B11951675AF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15834" y="6195988"/>
                  <a:ext cx="168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0511" name="Ink 10510">
                  <a:extLst>
                    <a:ext uri="{FF2B5EF4-FFF2-40B4-BE49-F238E27FC236}">
                      <a16:creationId xmlns:a16="http://schemas.microsoft.com/office/drawing/2014/main" id="{2D3E5B7E-82F2-4570-BF80-B7AC78118EF0}"/>
                    </a:ext>
                  </a:extLst>
                </p14:cNvPr>
                <p14:cNvContentPartPr/>
                <p14:nvPr/>
              </p14:nvContentPartPr>
              <p14:xfrm>
                <a:off x="4772714" y="6181588"/>
                <a:ext cx="73440" cy="151560"/>
              </p14:xfrm>
            </p:contentPart>
          </mc:Choice>
          <mc:Fallback>
            <p:pic>
              <p:nvPicPr>
                <p:cNvPr id="10511" name="Ink 10510">
                  <a:extLst>
                    <a:ext uri="{FF2B5EF4-FFF2-40B4-BE49-F238E27FC236}">
                      <a16:creationId xmlns:a16="http://schemas.microsoft.com/office/drawing/2014/main" id="{2D3E5B7E-82F2-4570-BF80-B7AC78118EF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755074" y="6163948"/>
                  <a:ext cx="10908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15" name="Group 10514">
            <a:extLst>
              <a:ext uri="{FF2B5EF4-FFF2-40B4-BE49-F238E27FC236}">
                <a16:creationId xmlns:a16="http://schemas.microsoft.com/office/drawing/2014/main" id="{6EFDFF18-D9C2-4A7C-AEAC-6BAE621166C9}"/>
              </a:ext>
            </a:extLst>
          </p:cNvPr>
          <p:cNvGrpSpPr/>
          <p:nvPr/>
        </p:nvGrpSpPr>
        <p:grpSpPr>
          <a:xfrm>
            <a:off x="5110754" y="6073588"/>
            <a:ext cx="177120" cy="286200"/>
            <a:chOff x="5110754" y="6073588"/>
            <a:chExt cx="17712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0513" name="Ink 10512">
                  <a:extLst>
                    <a:ext uri="{FF2B5EF4-FFF2-40B4-BE49-F238E27FC236}">
                      <a16:creationId xmlns:a16="http://schemas.microsoft.com/office/drawing/2014/main" id="{28428AAA-4AAC-49C9-A16D-30A289E9F6AA}"/>
                    </a:ext>
                  </a:extLst>
                </p14:cNvPr>
                <p14:cNvContentPartPr/>
                <p14:nvPr/>
              </p14:nvContentPartPr>
              <p14:xfrm>
                <a:off x="5110754" y="6091228"/>
                <a:ext cx="177120" cy="175680"/>
              </p14:xfrm>
            </p:contentPart>
          </mc:Choice>
          <mc:Fallback>
            <p:pic>
              <p:nvPicPr>
                <p:cNvPr id="10513" name="Ink 10512">
                  <a:extLst>
                    <a:ext uri="{FF2B5EF4-FFF2-40B4-BE49-F238E27FC236}">
                      <a16:creationId xmlns:a16="http://schemas.microsoft.com/office/drawing/2014/main" id="{28428AAA-4AAC-49C9-A16D-30A289E9F6A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093114" y="6073588"/>
                  <a:ext cx="212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0514" name="Ink 10513">
                  <a:extLst>
                    <a:ext uri="{FF2B5EF4-FFF2-40B4-BE49-F238E27FC236}">
                      <a16:creationId xmlns:a16="http://schemas.microsoft.com/office/drawing/2014/main" id="{7CA6E76F-E445-4F97-86E7-FA0D0BC5748B}"/>
                    </a:ext>
                  </a:extLst>
                </p14:cNvPr>
                <p14:cNvContentPartPr/>
                <p14:nvPr/>
              </p14:nvContentPartPr>
              <p14:xfrm>
                <a:off x="5240714" y="6073588"/>
                <a:ext cx="45720" cy="286200"/>
              </p14:xfrm>
            </p:contentPart>
          </mc:Choice>
          <mc:Fallback>
            <p:pic>
              <p:nvPicPr>
                <p:cNvPr id="10514" name="Ink 10513">
                  <a:extLst>
                    <a:ext uri="{FF2B5EF4-FFF2-40B4-BE49-F238E27FC236}">
                      <a16:creationId xmlns:a16="http://schemas.microsoft.com/office/drawing/2014/main" id="{7CA6E76F-E445-4F97-86E7-FA0D0BC5748B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222714" y="6055588"/>
                  <a:ext cx="81360" cy="321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63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2BCC73C0-E48F-4039-98BE-43B1E69B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19" y="1127248"/>
            <a:ext cx="4248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altLang="es-CL" sz="3200" dirty="0"/>
              <a:t>Fórmulas moleculares</a:t>
            </a:r>
            <a:endParaRPr lang="es-ES" altLang="es-CL" sz="3200" dirty="0"/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id="{CF4CB9B2-2680-41D8-BE39-04AE7FE7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3" y="1773238"/>
            <a:ext cx="1128228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CL" altLang="es-CL" sz="2400" dirty="0"/>
              <a:t>Pueden derivarse fácilmente de las fórmulas empíricas conociendo el peso molecular de tal sustancia.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400" dirty="0"/>
              <a:t>Ejemplo: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400" dirty="0"/>
              <a:t>Se conoce la fórmula empírica del agua oxigenada o peróxido de hidrógeno: HO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400" dirty="0"/>
              <a:t>Y a través de otros análisis se conoce el peso molecular del peróxido de hidrógeno: 34 g/mol</a:t>
            </a:r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B9D045D8-E661-4623-BD1A-53C307A83E18}"/>
              </a:ext>
            </a:extLst>
          </p:cNvPr>
          <p:cNvSpPr txBox="1"/>
          <p:nvPr/>
        </p:nvSpPr>
        <p:spPr>
          <a:xfrm>
            <a:off x="407963" y="260351"/>
            <a:ext cx="11451102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268" name="Ink 11267">
                <a:extLst>
                  <a:ext uri="{FF2B5EF4-FFF2-40B4-BE49-F238E27FC236}">
                    <a16:creationId xmlns:a16="http://schemas.microsoft.com/office/drawing/2014/main" id="{5299B6FF-F077-47D3-94AE-3666967E0044}"/>
                  </a:ext>
                </a:extLst>
              </p14:cNvPr>
              <p14:cNvContentPartPr/>
              <p14:nvPr/>
            </p14:nvContentPartPr>
            <p14:xfrm>
              <a:off x="-444046" y="4226788"/>
              <a:ext cx="36720" cy="12240"/>
            </p14:xfrm>
          </p:contentPart>
        </mc:Choice>
        <mc:Fallback xmlns="">
          <p:pic>
            <p:nvPicPr>
              <p:cNvPr id="11268" name="Ink 11267">
                <a:extLst>
                  <a:ext uri="{FF2B5EF4-FFF2-40B4-BE49-F238E27FC236}">
                    <a16:creationId xmlns:a16="http://schemas.microsoft.com/office/drawing/2014/main" id="{5299B6FF-F077-47D3-94AE-3666967E004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-461686" y="4208788"/>
                <a:ext cx="72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16CFD7-0E39-41BC-BA02-D1C997FC25CC}"/>
                  </a:ext>
                </a:extLst>
              </p14:cNvPr>
              <p14:cNvContentPartPr/>
              <p14:nvPr/>
            </p14:nvContentPartPr>
            <p14:xfrm>
              <a:off x="10888754" y="3263068"/>
              <a:ext cx="606960" cy="41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16CFD7-0E39-41BC-BA02-D1C997FC25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35114" y="3155428"/>
                <a:ext cx="7146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CC7DEC-5FDA-49A6-B0E4-AA7763005E6E}"/>
                  </a:ext>
                </a:extLst>
              </p14:cNvPr>
              <p14:cNvContentPartPr/>
              <p14:nvPr/>
            </p14:nvContentPartPr>
            <p14:xfrm>
              <a:off x="1995314" y="4217788"/>
              <a:ext cx="1227240" cy="27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CC7DEC-5FDA-49A6-B0E4-AA7763005E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41674" y="4109788"/>
                <a:ext cx="1334880" cy="48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3F1B79B-4375-45E0-B354-7C24EAE629F7}"/>
              </a:ext>
            </a:extLst>
          </p:cNvPr>
          <p:cNvGrpSpPr/>
          <p:nvPr/>
        </p:nvGrpSpPr>
        <p:grpSpPr>
          <a:xfrm>
            <a:off x="492314" y="247348"/>
            <a:ext cx="2572560" cy="546840"/>
            <a:chOff x="492314" y="247348"/>
            <a:chExt cx="257256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8B6FA0-8BC3-402E-82F5-633C45098F1B}"/>
                    </a:ext>
                  </a:extLst>
                </p14:cNvPr>
                <p14:cNvContentPartPr/>
                <p14:nvPr/>
              </p14:nvContentPartPr>
              <p14:xfrm>
                <a:off x="492314" y="414388"/>
                <a:ext cx="301680" cy="379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8B6FA0-8BC3-402E-82F5-633C45098F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4314" y="396748"/>
                  <a:ext cx="3373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96B63E-721C-4F8D-B9EE-5192610DBC7A}"/>
                    </a:ext>
                  </a:extLst>
                </p14:cNvPr>
                <p14:cNvContentPartPr/>
                <p14:nvPr/>
              </p14:nvContentPartPr>
              <p14:xfrm>
                <a:off x="626234" y="459388"/>
                <a:ext cx="37800" cy="288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96B63E-721C-4F8D-B9EE-5192610DBC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594" y="441388"/>
                  <a:ext cx="734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932257-B17C-422D-A2B5-74C082F4DF35}"/>
                    </a:ext>
                  </a:extLst>
                </p14:cNvPr>
                <p14:cNvContentPartPr/>
                <p14:nvPr/>
              </p14:nvContentPartPr>
              <p14:xfrm>
                <a:off x="835034" y="586108"/>
                <a:ext cx="249840" cy="171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932257-B17C-422D-A2B5-74C082F4DF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7034" y="568468"/>
                  <a:ext cx="285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32C027-14EC-4C1C-81D9-B9F8540ECA10}"/>
                    </a:ext>
                  </a:extLst>
                </p14:cNvPr>
                <p14:cNvContentPartPr/>
                <p14:nvPr/>
              </p14:nvContentPartPr>
              <p14:xfrm>
                <a:off x="1040954" y="371188"/>
                <a:ext cx="854280" cy="39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32C027-14EC-4C1C-81D9-B9F8540ECA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2954" y="353548"/>
                  <a:ext cx="889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040040-C2F4-4635-9B98-237827279009}"/>
                    </a:ext>
                  </a:extLst>
                </p14:cNvPr>
                <p14:cNvContentPartPr/>
                <p14:nvPr/>
              </p14:nvContentPartPr>
              <p14:xfrm>
                <a:off x="1902794" y="596908"/>
                <a:ext cx="30600" cy="13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040040-C2F4-4635-9B98-2378272790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5154" y="578908"/>
                  <a:ext cx="66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2CEA18-D930-488D-9B31-C09595BD6146}"/>
                    </a:ext>
                  </a:extLst>
                </p14:cNvPr>
                <p14:cNvContentPartPr/>
                <p14:nvPr/>
              </p14:nvContentPartPr>
              <p14:xfrm>
                <a:off x="1895594" y="511948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2CEA18-D930-488D-9B31-C09595BD61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954" y="4943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4D8D7C-085A-475E-87B2-AE22768293E4}"/>
                    </a:ext>
                  </a:extLst>
                </p14:cNvPr>
                <p14:cNvContentPartPr/>
                <p14:nvPr/>
              </p14:nvContentPartPr>
              <p14:xfrm>
                <a:off x="2013314" y="550468"/>
                <a:ext cx="330120" cy="15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4D8D7C-085A-475E-87B2-AE22768293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5314" y="532468"/>
                  <a:ext cx="365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A01531-1D13-4822-AB05-73ACD1774EBF}"/>
                    </a:ext>
                  </a:extLst>
                </p14:cNvPr>
                <p14:cNvContentPartPr/>
                <p14:nvPr/>
              </p14:nvContentPartPr>
              <p14:xfrm>
                <a:off x="2470514" y="543268"/>
                <a:ext cx="594360" cy="15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A01531-1D13-4822-AB05-73ACD1774E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2874" y="525268"/>
                  <a:ext cx="630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BF0D0A-FB9C-41D5-B837-366A7F68F90C}"/>
                    </a:ext>
                  </a:extLst>
                </p14:cNvPr>
                <p14:cNvContentPartPr/>
                <p14:nvPr/>
              </p14:nvContentPartPr>
              <p14:xfrm>
                <a:off x="2891354" y="247348"/>
                <a:ext cx="30600" cy="8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BF0D0A-FB9C-41D5-B837-366A7F68F9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73354" y="229348"/>
                  <a:ext cx="66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EF4805-166A-4AC8-A00C-A157ED5A7C69}"/>
                    </a:ext>
                  </a:extLst>
                </p14:cNvPr>
                <p14:cNvContentPartPr/>
                <p14:nvPr/>
              </p14:nvContentPartPr>
              <p14:xfrm>
                <a:off x="2678594" y="389548"/>
                <a:ext cx="19800" cy="2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EF4805-166A-4AC8-A00C-A157ED5A7C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0954" y="371908"/>
                  <a:ext cx="55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5B21E9-9D9F-4DB4-A1F3-0938D074757A}"/>
                    </a:ext>
                  </a:extLst>
                </p14:cNvPr>
                <p14:cNvContentPartPr/>
                <p14:nvPr/>
              </p14:nvContentPartPr>
              <p14:xfrm>
                <a:off x="2338754" y="651268"/>
                <a:ext cx="123120" cy="5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5B21E9-9D9F-4DB4-A1F3-0938D07475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1114" y="633628"/>
                  <a:ext cx="1587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A2FE1C-2295-4300-8836-4A5C5401855C}"/>
              </a:ext>
            </a:extLst>
          </p:cNvPr>
          <p:cNvGrpSpPr/>
          <p:nvPr/>
        </p:nvGrpSpPr>
        <p:grpSpPr>
          <a:xfrm>
            <a:off x="3488234" y="216388"/>
            <a:ext cx="1015200" cy="406080"/>
            <a:chOff x="3488234" y="216388"/>
            <a:chExt cx="101520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78AB18-C1DB-44E8-8CCC-102F0D13518A}"/>
                    </a:ext>
                  </a:extLst>
                </p14:cNvPr>
                <p14:cNvContentPartPr/>
                <p14:nvPr/>
              </p14:nvContentPartPr>
              <p14:xfrm>
                <a:off x="3580754" y="417628"/>
                <a:ext cx="8640" cy="204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78AB18-C1DB-44E8-8CCC-102F0D1351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62754" y="399988"/>
                  <a:ext cx="44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3E8995-4790-4818-9170-46A2044FF5C5}"/>
                    </a:ext>
                  </a:extLst>
                </p14:cNvPr>
                <p14:cNvContentPartPr/>
                <p14:nvPr/>
              </p14:nvContentPartPr>
              <p14:xfrm>
                <a:off x="3488234" y="356068"/>
                <a:ext cx="290160" cy="1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3E8995-4790-4818-9170-46A2044FF5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0234" y="338068"/>
                  <a:ext cx="325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1CC6BD-19CB-4E9C-BFFE-6534401DD934}"/>
                    </a:ext>
                  </a:extLst>
                </p14:cNvPr>
                <p14:cNvContentPartPr/>
                <p14:nvPr/>
              </p14:nvContentPartPr>
              <p14:xfrm>
                <a:off x="3520994" y="477028"/>
                <a:ext cx="255600" cy="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1CC6BD-19CB-4E9C-BFFE-6534401DD9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3354" y="459028"/>
                  <a:ext cx="291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A58C7E-2638-40CA-B9D8-4E20B6823FBA}"/>
                    </a:ext>
                  </a:extLst>
                </p14:cNvPr>
                <p14:cNvContentPartPr/>
                <p14:nvPr/>
              </p14:nvContentPartPr>
              <p14:xfrm>
                <a:off x="3888554" y="604828"/>
                <a:ext cx="29880" cy="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A58C7E-2638-40CA-B9D8-4E20B6823F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0554" y="587188"/>
                  <a:ext cx="65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2F6F44-A215-4E01-BCE8-588A975CB8E4}"/>
                    </a:ext>
                  </a:extLst>
                </p14:cNvPr>
                <p14:cNvContentPartPr/>
                <p14:nvPr/>
              </p14:nvContentPartPr>
              <p14:xfrm>
                <a:off x="4106354" y="216388"/>
                <a:ext cx="302760" cy="38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2F6F44-A215-4E01-BCE8-588A975CB8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88714" y="198748"/>
                  <a:ext cx="3384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AB6B55-FAC7-4008-955D-5DB33FC9ED66}"/>
                    </a:ext>
                  </a:extLst>
                </p14:cNvPr>
                <p14:cNvContentPartPr/>
                <p14:nvPr/>
              </p14:nvContentPartPr>
              <p14:xfrm>
                <a:off x="4503074" y="552988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AB6B55-FAC7-4008-955D-5DB33FC9ED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85434" y="5349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F98F72-0762-4A16-A644-E9EEDBE35D83}"/>
              </a:ext>
            </a:extLst>
          </p:cNvPr>
          <p:cNvGrpSpPr/>
          <p:nvPr/>
        </p:nvGrpSpPr>
        <p:grpSpPr>
          <a:xfrm>
            <a:off x="491234" y="1100908"/>
            <a:ext cx="658440" cy="279000"/>
            <a:chOff x="491234" y="1100908"/>
            <a:chExt cx="65844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0333E9-DD69-4F16-A1E0-832E84BC6203}"/>
                    </a:ext>
                  </a:extLst>
                </p14:cNvPr>
                <p14:cNvContentPartPr/>
                <p14:nvPr/>
              </p14:nvContentPartPr>
              <p14:xfrm>
                <a:off x="574754" y="1106668"/>
                <a:ext cx="36000" cy="273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0333E9-DD69-4F16-A1E0-832E84BC620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6754" y="1088668"/>
                  <a:ext cx="716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B270EE-9380-4481-8D7B-24080531EB28}"/>
                    </a:ext>
                  </a:extLst>
                </p14:cNvPr>
                <p14:cNvContentPartPr/>
                <p14:nvPr/>
              </p14:nvContentPartPr>
              <p14:xfrm>
                <a:off x="491234" y="1100908"/>
                <a:ext cx="256680" cy="1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B270EE-9380-4481-8D7B-24080531EB2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3234" y="1082908"/>
                  <a:ext cx="292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73604D-4BB9-43A2-88F1-38191134DC29}"/>
                    </a:ext>
                  </a:extLst>
                </p14:cNvPr>
                <p14:cNvContentPartPr/>
                <p14:nvPr/>
              </p14:nvContentPartPr>
              <p14:xfrm>
                <a:off x="554234" y="1213948"/>
                <a:ext cx="204120" cy="1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73604D-4BB9-43A2-88F1-38191134DC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6234" y="1195948"/>
                  <a:ext cx="239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B572CC-C8C3-4A35-9245-F90C781277BC}"/>
                    </a:ext>
                  </a:extLst>
                </p14:cNvPr>
                <p14:cNvContentPartPr/>
                <p14:nvPr/>
              </p14:nvContentPartPr>
              <p14:xfrm>
                <a:off x="894074" y="1111348"/>
                <a:ext cx="189360" cy="264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B572CC-C8C3-4A35-9245-F90C781277B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6074" y="1093708"/>
                  <a:ext cx="225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986E6E-06AC-487B-8B12-524931FA0164}"/>
                    </a:ext>
                  </a:extLst>
                </p14:cNvPr>
                <p14:cNvContentPartPr/>
                <p14:nvPr/>
              </p14:nvContentPartPr>
              <p14:xfrm>
                <a:off x="869954" y="1108108"/>
                <a:ext cx="279720" cy="118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986E6E-06AC-487B-8B12-524931FA01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2314" y="1090468"/>
                  <a:ext cx="3153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E0E6CA-CFD8-44BA-8293-C73F8074CD68}"/>
              </a:ext>
            </a:extLst>
          </p:cNvPr>
          <p:cNvGrpSpPr/>
          <p:nvPr/>
        </p:nvGrpSpPr>
        <p:grpSpPr>
          <a:xfrm>
            <a:off x="1811354" y="1021708"/>
            <a:ext cx="677160" cy="331200"/>
            <a:chOff x="1811354" y="1021708"/>
            <a:chExt cx="67716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A15192-C667-4448-B262-981B0D752640}"/>
                    </a:ext>
                  </a:extLst>
                </p14:cNvPr>
                <p14:cNvContentPartPr/>
                <p14:nvPr/>
              </p14:nvContentPartPr>
              <p14:xfrm>
                <a:off x="1822874" y="1033948"/>
                <a:ext cx="50040" cy="318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A15192-C667-4448-B262-981B0D75264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04874" y="1015948"/>
                  <a:ext cx="85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585167-EA33-4880-90CF-A28FF1633464}"/>
                    </a:ext>
                  </a:extLst>
                </p14:cNvPr>
                <p14:cNvContentPartPr/>
                <p14:nvPr/>
              </p14:nvContentPartPr>
              <p14:xfrm>
                <a:off x="1811354" y="1214668"/>
                <a:ext cx="300240" cy="1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585167-EA33-4880-90CF-A28FF16334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93354" y="1197028"/>
                  <a:ext cx="335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B4BFD-BA70-4AB9-A3E7-2E26ACC3B106}"/>
                    </a:ext>
                  </a:extLst>
                </p14:cNvPr>
                <p14:cNvContentPartPr/>
                <p14:nvPr/>
              </p14:nvContentPartPr>
              <p14:xfrm>
                <a:off x="1989194" y="1021708"/>
                <a:ext cx="74160" cy="30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B4BFD-BA70-4AB9-A3E7-2E26ACC3B10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71194" y="1004068"/>
                  <a:ext cx="1098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43F42C-53F5-4D16-ADA8-544520F811DB}"/>
                    </a:ext>
                  </a:extLst>
                </p14:cNvPr>
                <p14:cNvContentPartPr/>
                <p14:nvPr/>
              </p14:nvContentPartPr>
              <p14:xfrm>
                <a:off x="2233634" y="1068868"/>
                <a:ext cx="254880" cy="27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43F42C-53F5-4D16-ADA8-544520F811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15994" y="1051228"/>
                  <a:ext cx="29052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83A120E-CB01-47F5-AF16-030E79BCBBF3}"/>
                  </a:ext>
                </a:extLst>
              </p14:cNvPr>
              <p14:cNvContentPartPr/>
              <p14:nvPr/>
            </p14:nvContentPartPr>
            <p14:xfrm>
              <a:off x="533714" y="1670788"/>
              <a:ext cx="619560" cy="601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83A120E-CB01-47F5-AF16-030E79BCBBF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6074" y="1652788"/>
                <a:ext cx="65520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8175594-0485-4601-9B0B-32E7BD5545F9}"/>
              </a:ext>
            </a:extLst>
          </p:cNvPr>
          <p:cNvGrpSpPr/>
          <p:nvPr/>
        </p:nvGrpSpPr>
        <p:grpSpPr>
          <a:xfrm>
            <a:off x="1799834" y="1491508"/>
            <a:ext cx="2269800" cy="701280"/>
            <a:chOff x="1799834" y="1491508"/>
            <a:chExt cx="2269800" cy="7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0021C3-2D81-4198-A49A-6278930BEDD4}"/>
                    </a:ext>
                  </a:extLst>
                </p14:cNvPr>
                <p14:cNvContentPartPr/>
                <p14:nvPr/>
              </p14:nvContentPartPr>
              <p14:xfrm>
                <a:off x="1799834" y="1688068"/>
                <a:ext cx="185040" cy="26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0021C3-2D81-4198-A49A-6278930BED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82194" y="1670068"/>
                  <a:ext cx="220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ACE512-6B50-4FC2-AA55-69A8AE635034}"/>
                    </a:ext>
                  </a:extLst>
                </p14:cNvPr>
                <p14:cNvContentPartPr/>
                <p14:nvPr/>
              </p14:nvContentPartPr>
              <p14:xfrm>
                <a:off x="2052194" y="1681948"/>
                <a:ext cx="130320" cy="169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ACE512-6B50-4FC2-AA55-69A8AE6350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34554" y="1664308"/>
                  <a:ext cx="165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297CF6-DED4-425A-A4F1-8CB97D558DDB}"/>
                    </a:ext>
                  </a:extLst>
                </p14:cNvPr>
                <p14:cNvContentPartPr/>
                <p14:nvPr/>
              </p14:nvContentPartPr>
              <p14:xfrm>
                <a:off x="2148314" y="1698148"/>
                <a:ext cx="18000" cy="27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297CF6-DED4-425A-A4F1-8CB97D558DD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30674" y="1680148"/>
                  <a:ext cx="53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83A001-754F-423A-B069-4B28A6844B28}"/>
                    </a:ext>
                  </a:extLst>
                </p14:cNvPr>
                <p14:cNvContentPartPr/>
                <p14:nvPr/>
              </p14:nvContentPartPr>
              <p14:xfrm>
                <a:off x="2323994" y="1774108"/>
                <a:ext cx="130680" cy="41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83A001-754F-423A-B069-4B28A6844B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06354" y="1756468"/>
                  <a:ext cx="166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D7E231-3EAB-4DCA-87EB-03FE919E8C3C}"/>
                    </a:ext>
                  </a:extLst>
                </p14:cNvPr>
                <p14:cNvContentPartPr/>
                <p14:nvPr/>
              </p14:nvContentPartPr>
              <p14:xfrm>
                <a:off x="2515874" y="1630828"/>
                <a:ext cx="72360" cy="317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D7E231-3EAB-4DCA-87EB-03FE919E8C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97874" y="1612828"/>
                  <a:ext cx="1080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CC5758-2504-4C6E-B40D-4A1337FFA0DC}"/>
                    </a:ext>
                  </a:extLst>
                </p14:cNvPr>
                <p14:cNvContentPartPr/>
                <p14:nvPr/>
              </p14:nvContentPartPr>
              <p14:xfrm>
                <a:off x="2614514" y="1523188"/>
                <a:ext cx="603360" cy="388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CC5758-2504-4C6E-B40D-4A1337FFA0D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96874" y="1505188"/>
                  <a:ext cx="6390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814A61-63D8-4C5D-9ABB-0762CC5A698F}"/>
                    </a:ext>
                  </a:extLst>
                </p14:cNvPr>
                <p14:cNvContentPartPr/>
                <p14:nvPr/>
              </p14:nvContentPartPr>
              <p14:xfrm>
                <a:off x="3420194" y="1499428"/>
                <a:ext cx="178920" cy="47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814A61-63D8-4C5D-9ABB-0762CC5A698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02194" y="1481788"/>
                  <a:ext cx="2145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BB82EA-C98F-4A49-8C2E-77F224266BB3}"/>
                    </a:ext>
                  </a:extLst>
                </p14:cNvPr>
                <p14:cNvContentPartPr/>
                <p14:nvPr/>
              </p14:nvContentPartPr>
              <p14:xfrm>
                <a:off x="3596594" y="1680148"/>
                <a:ext cx="243360" cy="66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BB82EA-C98F-4A49-8C2E-77F224266BB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8954" y="1662148"/>
                  <a:ext cx="279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A66F8E-D1AA-4CEA-BA1D-40861AF2FE34}"/>
                    </a:ext>
                  </a:extLst>
                </p14:cNvPr>
                <p14:cNvContentPartPr/>
                <p14:nvPr/>
              </p14:nvContentPartPr>
              <p14:xfrm>
                <a:off x="3601274" y="1779508"/>
                <a:ext cx="218160" cy="78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A66F8E-D1AA-4CEA-BA1D-40861AF2FE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83274" y="1761868"/>
                  <a:ext cx="253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1E497A-0BD2-4CCE-9ADA-76EC423028CE}"/>
                    </a:ext>
                  </a:extLst>
                </p14:cNvPr>
                <p14:cNvContentPartPr/>
                <p14:nvPr/>
              </p14:nvContentPartPr>
              <p14:xfrm>
                <a:off x="3931034" y="1491508"/>
                <a:ext cx="138600" cy="43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1E497A-0BD2-4CCE-9ADA-76EC423028C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13394" y="1473868"/>
                  <a:ext cx="174240" cy="47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967CF78-C87A-4963-A1E8-00886590526E}"/>
                  </a:ext>
                </a:extLst>
              </p14:cNvPr>
              <p14:cNvContentPartPr/>
              <p14:nvPr/>
            </p14:nvContentPartPr>
            <p14:xfrm>
              <a:off x="225914" y="2116828"/>
              <a:ext cx="5353200" cy="188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967CF78-C87A-4963-A1E8-00886590526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08274" y="2098828"/>
                <a:ext cx="538884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D09CBFF-AD15-4FCB-91CC-E9AE6EC50929}"/>
              </a:ext>
            </a:extLst>
          </p:cNvPr>
          <p:cNvGrpSpPr/>
          <p:nvPr/>
        </p:nvGrpSpPr>
        <p:grpSpPr>
          <a:xfrm>
            <a:off x="218714" y="2439028"/>
            <a:ext cx="1494000" cy="368640"/>
            <a:chOff x="218714" y="2439028"/>
            <a:chExt cx="14940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0C9CCD-5079-4048-837D-6BE969D6F129}"/>
                    </a:ext>
                  </a:extLst>
                </p14:cNvPr>
                <p14:cNvContentPartPr/>
                <p14:nvPr/>
              </p14:nvContentPartPr>
              <p14:xfrm>
                <a:off x="218714" y="2526148"/>
                <a:ext cx="123840" cy="28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0C9CCD-5079-4048-837D-6BE969D6F12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1074" y="2508148"/>
                  <a:ext cx="159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974C14-321E-4324-A488-7FC78E7C2A49}"/>
                    </a:ext>
                  </a:extLst>
                </p14:cNvPr>
                <p14:cNvContentPartPr/>
                <p14:nvPr/>
              </p14:nvContentPartPr>
              <p14:xfrm>
                <a:off x="397634" y="2747188"/>
                <a:ext cx="12600" cy="32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974C14-321E-4324-A488-7FC78E7C2A4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9994" y="2729188"/>
                  <a:ext cx="4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FBE34A-BDFE-4F8B-9120-DA4F9905AA3C}"/>
                    </a:ext>
                  </a:extLst>
                </p14:cNvPr>
                <p14:cNvContentPartPr/>
                <p14:nvPr/>
              </p14:nvContentPartPr>
              <p14:xfrm>
                <a:off x="585194" y="2583748"/>
                <a:ext cx="8280" cy="191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FBE34A-BDFE-4F8B-9120-DA4F9905AA3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7554" y="2566108"/>
                  <a:ext cx="43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A1ACB4-DD31-4E4A-8A1B-94E599529E34}"/>
                    </a:ext>
                  </a:extLst>
                </p14:cNvPr>
                <p14:cNvContentPartPr/>
                <p14:nvPr/>
              </p14:nvContentPartPr>
              <p14:xfrm>
                <a:off x="507794" y="2551708"/>
                <a:ext cx="251280" cy="15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A1ACB4-DD31-4E4A-8A1B-94E599529E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0154" y="2534068"/>
                  <a:ext cx="286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179D6D-4BB6-46BA-83A8-CEC2509A3BA1}"/>
                    </a:ext>
                  </a:extLst>
                </p14:cNvPr>
                <p14:cNvContentPartPr/>
                <p14:nvPr/>
              </p14:nvContentPartPr>
              <p14:xfrm>
                <a:off x="532994" y="2658988"/>
                <a:ext cx="216360" cy="1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179D6D-4BB6-46BA-83A8-CEC2509A3BA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4994" y="2641348"/>
                  <a:ext cx="252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26FEF8-7BC6-4DD4-B593-EC500ED5A7C0}"/>
                    </a:ext>
                  </a:extLst>
                </p14:cNvPr>
                <p14:cNvContentPartPr/>
                <p14:nvPr/>
              </p14:nvContentPartPr>
              <p14:xfrm>
                <a:off x="793634" y="2634508"/>
                <a:ext cx="237960" cy="150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26FEF8-7BC6-4DD4-B593-EC500ED5A7C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5634" y="2616868"/>
                  <a:ext cx="273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77CFFD-9A5A-4A6A-9547-67651246C326}"/>
                    </a:ext>
                  </a:extLst>
                </p14:cNvPr>
                <p14:cNvContentPartPr/>
                <p14:nvPr/>
              </p14:nvContentPartPr>
              <p14:xfrm>
                <a:off x="1077674" y="2439028"/>
                <a:ext cx="443520" cy="351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77CFFD-9A5A-4A6A-9547-67651246C3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9674" y="2421028"/>
                  <a:ext cx="479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E6E7E4-437E-430F-B3EB-4D6019400758}"/>
                    </a:ext>
                  </a:extLst>
                </p14:cNvPr>
                <p14:cNvContentPartPr/>
                <p14:nvPr/>
              </p14:nvContentPartPr>
              <p14:xfrm>
                <a:off x="1567634" y="2603188"/>
                <a:ext cx="145080" cy="11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E6E7E4-437E-430F-B3EB-4D601940075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49994" y="2585188"/>
                  <a:ext cx="180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B94998-7116-41E8-815D-9985273B4071}"/>
              </a:ext>
            </a:extLst>
          </p:cNvPr>
          <p:cNvGrpSpPr/>
          <p:nvPr/>
        </p:nvGrpSpPr>
        <p:grpSpPr>
          <a:xfrm>
            <a:off x="2089634" y="2414188"/>
            <a:ext cx="2365920" cy="473760"/>
            <a:chOff x="2089634" y="2414188"/>
            <a:chExt cx="236592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0E17BD5-0F1C-4543-B25B-3308EE2FB7BA}"/>
                    </a:ext>
                  </a:extLst>
                </p14:cNvPr>
                <p14:cNvContentPartPr/>
                <p14:nvPr/>
              </p14:nvContentPartPr>
              <p14:xfrm>
                <a:off x="2089634" y="2446588"/>
                <a:ext cx="663120" cy="29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0E17BD5-0F1C-4543-B25B-3308EE2FB7B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71994" y="2428588"/>
                  <a:ext cx="698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FEFD1D-96A6-4836-A054-AE516F882499}"/>
                    </a:ext>
                  </a:extLst>
                </p14:cNvPr>
                <p14:cNvContentPartPr/>
                <p14:nvPr/>
              </p14:nvContentPartPr>
              <p14:xfrm>
                <a:off x="2789834" y="2414188"/>
                <a:ext cx="29880" cy="272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FEFD1D-96A6-4836-A054-AE516F8824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71834" y="2396548"/>
                  <a:ext cx="65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7EA8DC-0248-47A0-A7ED-151BF1FB103D}"/>
                    </a:ext>
                  </a:extLst>
                </p14:cNvPr>
                <p14:cNvContentPartPr/>
                <p14:nvPr/>
              </p14:nvContentPartPr>
              <p14:xfrm>
                <a:off x="2803154" y="2557468"/>
                <a:ext cx="137520" cy="134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7EA8DC-0248-47A0-A7ED-151BF1FB103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85514" y="2539468"/>
                  <a:ext cx="173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B720E0-D67F-4749-8511-5A22FF9C3C9C}"/>
                    </a:ext>
                  </a:extLst>
                </p14:cNvPr>
                <p14:cNvContentPartPr/>
                <p14:nvPr/>
              </p14:nvContentPartPr>
              <p14:xfrm>
                <a:off x="2854634" y="2463148"/>
                <a:ext cx="1368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B720E0-D67F-4749-8511-5A22FF9C3C9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36994" y="2445148"/>
                  <a:ext cx="49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90C0BB-C1AB-47A5-BDE4-2E56BF93C457}"/>
                    </a:ext>
                  </a:extLst>
                </p14:cNvPr>
                <p14:cNvContentPartPr/>
                <p14:nvPr/>
              </p14:nvContentPartPr>
              <p14:xfrm>
                <a:off x="2946434" y="2489428"/>
                <a:ext cx="133920" cy="398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90C0BB-C1AB-47A5-BDE4-2E56BF93C45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28434" y="2471788"/>
                  <a:ext cx="1695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A237B8-E289-40DC-8C22-ED5FA57E3F76}"/>
                    </a:ext>
                  </a:extLst>
                </p14:cNvPr>
                <p14:cNvContentPartPr/>
                <p14:nvPr/>
              </p14:nvContentPartPr>
              <p14:xfrm>
                <a:off x="3133274" y="2435068"/>
                <a:ext cx="228960" cy="22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A237B8-E289-40DC-8C22-ED5FA57E3F7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15274" y="2417068"/>
                  <a:ext cx="264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1CB3E0-57A2-47FB-8C38-001F57733EF5}"/>
                    </a:ext>
                  </a:extLst>
                </p14:cNvPr>
                <p14:cNvContentPartPr/>
                <p14:nvPr/>
              </p14:nvContentPartPr>
              <p14:xfrm>
                <a:off x="3275474" y="2467828"/>
                <a:ext cx="11880" cy="1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1CB3E0-57A2-47FB-8C38-001F57733EF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57834" y="2450188"/>
                  <a:ext cx="47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F65465-5AC7-48FE-9D0C-4752A714314C}"/>
                    </a:ext>
                  </a:extLst>
                </p14:cNvPr>
                <p14:cNvContentPartPr/>
                <p14:nvPr/>
              </p14:nvContentPartPr>
              <p14:xfrm>
                <a:off x="3450794" y="2494108"/>
                <a:ext cx="390960" cy="18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F65465-5AC7-48FE-9D0C-4752A71431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33154" y="2476468"/>
                  <a:ext cx="426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B6A26F1-17B5-4C7E-9AB5-6E14F638CDE7}"/>
                    </a:ext>
                  </a:extLst>
                </p14:cNvPr>
                <p14:cNvContentPartPr/>
                <p14:nvPr/>
              </p14:nvContentPartPr>
              <p14:xfrm>
                <a:off x="3854714" y="2418148"/>
                <a:ext cx="364680" cy="260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B6A26F1-17B5-4C7E-9AB5-6E14F638CDE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36714" y="2400508"/>
                  <a:ext cx="400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D509BC-FC53-4AD2-BD78-3D36FC35E976}"/>
                    </a:ext>
                  </a:extLst>
                </p14:cNvPr>
                <p14:cNvContentPartPr/>
                <p14:nvPr/>
              </p14:nvContentPartPr>
              <p14:xfrm>
                <a:off x="4302554" y="2485108"/>
                <a:ext cx="153000" cy="132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D509BC-FC53-4AD2-BD78-3D36FC35E97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84914" y="2467108"/>
                  <a:ext cx="18864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E12E970-2F6A-4540-A411-B1F168242C85}"/>
              </a:ext>
            </a:extLst>
          </p:cNvPr>
          <p:cNvGrpSpPr/>
          <p:nvPr/>
        </p:nvGrpSpPr>
        <p:grpSpPr>
          <a:xfrm>
            <a:off x="754394" y="3152908"/>
            <a:ext cx="1743840" cy="930240"/>
            <a:chOff x="754394" y="3152908"/>
            <a:chExt cx="1743840" cy="93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8E21F1-1F44-45BA-BDDA-ACAEF8F8440C}"/>
                    </a:ext>
                  </a:extLst>
                </p14:cNvPr>
                <p14:cNvContentPartPr/>
                <p14:nvPr/>
              </p14:nvContentPartPr>
              <p14:xfrm>
                <a:off x="884354" y="3241828"/>
                <a:ext cx="13320" cy="293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8E21F1-1F44-45BA-BDDA-ACAEF8F8440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6714" y="3223828"/>
                  <a:ext cx="48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6F38457-E66C-4A05-88AA-713754EEB987}"/>
                    </a:ext>
                  </a:extLst>
                </p14:cNvPr>
                <p14:cNvContentPartPr/>
                <p14:nvPr/>
              </p14:nvContentPartPr>
              <p14:xfrm>
                <a:off x="754394" y="3192868"/>
                <a:ext cx="289440" cy="34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F38457-E66C-4A05-88AA-713754EEB98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6394" y="3174868"/>
                  <a:ext cx="325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6C51D5-EB2F-4422-9C2C-39F239048952}"/>
                    </a:ext>
                  </a:extLst>
                </p14:cNvPr>
                <p14:cNvContentPartPr/>
                <p14:nvPr/>
              </p14:nvContentPartPr>
              <p14:xfrm>
                <a:off x="794354" y="3393028"/>
                <a:ext cx="20484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6C51D5-EB2F-4422-9C2C-39F23904895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6714" y="3375028"/>
                  <a:ext cx="24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5FFCB5-770F-43A9-8349-F55221BC4B67}"/>
                    </a:ext>
                  </a:extLst>
                </p14:cNvPr>
                <p14:cNvContentPartPr/>
                <p14:nvPr/>
              </p14:nvContentPartPr>
              <p14:xfrm>
                <a:off x="1050314" y="3346228"/>
                <a:ext cx="221400" cy="160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5FFCB5-770F-43A9-8349-F55221BC4B6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2314" y="3328588"/>
                  <a:ext cx="257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B58F24-479B-4AA8-A3C9-849F756EAC99}"/>
                    </a:ext>
                  </a:extLst>
                </p14:cNvPr>
                <p14:cNvContentPartPr/>
                <p14:nvPr/>
              </p14:nvContentPartPr>
              <p14:xfrm>
                <a:off x="1319954" y="3339028"/>
                <a:ext cx="207720" cy="139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B58F24-479B-4AA8-A3C9-849F756EAC9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02314" y="3321028"/>
                  <a:ext cx="243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D4D390-5F69-43A7-B2E7-CBFD68B8910E}"/>
                    </a:ext>
                  </a:extLst>
                </p14:cNvPr>
                <p14:cNvContentPartPr/>
                <p14:nvPr/>
              </p14:nvContentPartPr>
              <p14:xfrm>
                <a:off x="1471874" y="3152908"/>
                <a:ext cx="311400" cy="30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D4D390-5F69-43A7-B2E7-CBFD68B8910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53874" y="3134908"/>
                  <a:ext cx="347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39D9424-2A33-455E-B7F1-B07BC830E8F5}"/>
                    </a:ext>
                  </a:extLst>
                </p14:cNvPr>
                <p14:cNvContentPartPr/>
                <p14:nvPr/>
              </p14:nvContentPartPr>
              <p14:xfrm>
                <a:off x="1854554" y="3275308"/>
                <a:ext cx="177120" cy="157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39D9424-2A33-455E-B7F1-B07BC830E8F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36914" y="3257308"/>
                  <a:ext cx="212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AE88E52-4C68-4503-8AF8-63BD4C904433}"/>
                    </a:ext>
                  </a:extLst>
                </p14:cNvPr>
                <p14:cNvContentPartPr/>
                <p14:nvPr/>
              </p14:nvContentPartPr>
              <p14:xfrm>
                <a:off x="954914" y="3684628"/>
                <a:ext cx="461880" cy="24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AE88E52-4C68-4503-8AF8-63BD4C90443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6914" y="3666628"/>
                  <a:ext cx="497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527882-3ED0-4289-A210-BECED9A97689}"/>
                    </a:ext>
                  </a:extLst>
                </p14:cNvPr>
                <p14:cNvContentPartPr/>
                <p14:nvPr/>
              </p14:nvContentPartPr>
              <p14:xfrm>
                <a:off x="1436594" y="3605788"/>
                <a:ext cx="46440" cy="30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527882-3ED0-4289-A210-BECED9A9768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18954" y="3587788"/>
                  <a:ext cx="820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6595CE-E52D-4EC4-8A22-3A9D9FCA6A18}"/>
                    </a:ext>
                  </a:extLst>
                </p14:cNvPr>
                <p14:cNvContentPartPr/>
                <p14:nvPr/>
              </p14:nvContentPartPr>
              <p14:xfrm>
                <a:off x="1521194" y="3645028"/>
                <a:ext cx="19080" cy="254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6595CE-E52D-4EC4-8A22-3A9D9FCA6A1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03554" y="3627028"/>
                  <a:ext cx="54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51EC95E-09FE-411C-B3F0-0F6C53CC278F}"/>
                    </a:ext>
                  </a:extLst>
                </p14:cNvPr>
                <p14:cNvContentPartPr/>
                <p14:nvPr/>
              </p14:nvContentPartPr>
              <p14:xfrm>
                <a:off x="1508954" y="3745828"/>
                <a:ext cx="166680" cy="154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51EC95E-09FE-411C-B3F0-0F6C53CC278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90954" y="3727828"/>
                  <a:ext cx="202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38438E-A7BF-471C-B0EA-55919662D898}"/>
                    </a:ext>
                  </a:extLst>
                </p14:cNvPr>
                <p14:cNvContentPartPr/>
                <p14:nvPr/>
              </p14:nvContentPartPr>
              <p14:xfrm>
                <a:off x="1740794" y="3614068"/>
                <a:ext cx="303840" cy="469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38438E-A7BF-471C-B0EA-55919662D89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22794" y="3596068"/>
                  <a:ext cx="3394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FAE33E6-C729-4705-B566-50B2E55BCDF8}"/>
                    </a:ext>
                  </a:extLst>
                </p14:cNvPr>
                <p14:cNvContentPartPr/>
                <p14:nvPr/>
              </p14:nvContentPartPr>
              <p14:xfrm>
                <a:off x="2318234" y="3439468"/>
                <a:ext cx="153360" cy="13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FAE33E6-C729-4705-B566-50B2E55BCDF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300594" y="3421468"/>
                  <a:ext cx="18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F53D155-9543-4A8D-9B80-1827F38E61E0}"/>
                    </a:ext>
                  </a:extLst>
                </p14:cNvPr>
                <p14:cNvContentPartPr/>
                <p14:nvPr/>
              </p14:nvContentPartPr>
              <p14:xfrm>
                <a:off x="2323634" y="3529828"/>
                <a:ext cx="174600" cy="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F53D155-9543-4A8D-9B80-1827F38E61E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05994" y="3511828"/>
                  <a:ext cx="210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C0D8B7-F380-4A64-B779-612D3C324D38}"/>
                    </a:ext>
                  </a:extLst>
                </p14:cNvPr>
                <p14:cNvContentPartPr/>
                <p14:nvPr/>
              </p14:nvContentPartPr>
              <p14:xfrm>
                <a:off x="2044994" y="3758428"/>
                <a:ext cx="93960" cy="137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C0D8B7-F380-4A64-B779-612D3C324D3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27354" y="3740788"/>
                  <a:ext cx="129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8D3968-8604-4F55-A764-05B7EA147A8D}"/>
                    </a:ext>
                  </a:extLst>
                </p14:cNvPr>
                <p14:cNvContentPartPr/>
                <p14:nvPr/>
              </p14:nvContentPartPr>
              <p14:xfrm>
                <a:off x="2226794" y="3855628"/>
                <a:ext cx="14760" cy="4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8D3968-8604-4F55-A764-05B7EA147A8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08794" y="3837628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9DC4848-4A10-46C9-B2C7-FEDEFCB24BDC}"/>
              </a:ext>
            </a:extLst>
          </p:cNvPr>
          <p:cNvGrpSpPr/>
          <p:nvPr/>
        </p:nvGrpSpPr>
        <p:grpSpPr>
          <a:xfrm>
            <a:off x="2843114" y="2921428"/>
            <a:ext cx="1868760" cy="1021320"/>
            <a:chOff x="2843114" y="2921428"/>
            <a:chExt cx="1868760" cy="10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A0E82D-79AA-4C55-94A0-777FF91FC3AD}"/>
                    </a:ext>
                  </a:extLst>
                </p14:cNvPr>
                <p14:cNvContentPartPr/>
                <p14:nvPr/>
              </p14:nvContentPartPr>
              <p14:xfrm>
                <a:off x="3003314" y="3480868"/>
                <a:ext cx="1284840" cy="42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A0E82D-79AA-4C55-94A0-777FF91FC3A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85674" y="3463228"/>
                  <a:ext cx="1320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931F095-402B-4A9F-B75C-74E4E75CF752}"/>
                    </a:ext>
                  </a:extLst>
                </p14:cNvPr>
                <p14:cNvContentPartPr/>
                <p14:nvPr/>
              </p14:nvContentPartPr>
              <p14:xfrm>
                <a:off x="3090434" y="2921428"/>
                <a:ext cx="857160" cy="613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931F095-402B-4A9F-B75C-74E4E75CF7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072794" y="2903788"/>
                  <a:ext cx="89280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B178A2-3437-416B-A236-630556CF0CEB}"/>
                    </a:ext>
                  </a:extLst>
                </p14:cNvPr>
                <p14:cNvContentPartPr/>
                <p14:nvPr/>
              </p14:nvContentPartPr>
              <p14:xfrm>
                <a:off x="2843114" y="3809188"/>
                <a:ext cx="140040" cy="133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B178A2-3437-416B-A236-630556CF0CE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825474" y="3791188"/>
                  <a:ext cx="175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2FAB0B5-809E-4B04-895A-EF630C51F9C6}"/>
                    </a:ext>
                  </a:extLst>
                </p14:cNvPr>
                <p14:cNvContentPartPr/>
                <p14:nvPr/>
              </p14:nvContentPartPr>
              <p14:xfrm>
                <a:off x="3007634" y="3810988"/>
                <a:ext cx="144360" cy="12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2FAB0B5-809E-4B04-895A-EF630C51F9C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89994" y="3792988"/>
                  <a:ext cx="180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2B121E-C931-4E4A-86FE-72B7034834BE}"/>
                    </a:ext>
                  </a:extLst>
                </p14:cNvPr>
                <p14:cNvContentPartPr/>
                <p14:nvPr/>
              </p14:nvContentPartPr>
              <p14:xfrm>
                <a:off x="3131474" y="3795508"/>
                <a:ext cx="230760" cy="13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2B121E-C931-4E4A-86FE-72B7034834B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13474" y="3777508"/>
                  <a:ext cx="266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BE83E82-7A06-486F-8A47-DA68DF71D4B7}"/>
                    </a:ext>
                  </a:extLst>
                </p14:cNvPr>
                <p14:cNvContentPartPr/>
                <p14:nvPr/>
              </p14:nvContentPartPr>
              <p14:xfrm>
                <a:off x="3477434" y="3672388"/>
                <a:ext cx="83160" cy="209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BE83E82-7A06-486F-8A47-DA68DF71D4B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59434" y="3654748"/>
                  <a:ext cx="118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19B7D8-BD28-432F-9E9A-67D1C201C1ED}"/>
                    </a:ext>
                  </a:extLst>
                </p14:cNvPr>
                <p14:cNvContentPartPr/>
                <p14:nvPr/>
              </p14:nvContentPartPr>
              <p14:xfrm>
                <a:off x="3635114" y="3669508"/>
                <a:ext cx="435240" cy="236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19B7D8-BD28-432F-9E9A-67D1C201C1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617114" y="3651508"/>
                  <a:ext cx="470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FEA36F4-8942-4767-A3AD-5FA9C2E2A8CC}"/>
                    </a:ext>
                  </a:extLst>
                </p14:cNvPr>
                <p14:cNvContentPartPr/>
                <p14:nvPr/>
              </p14:nvContentPartPr>
              <p14:xfrm>
                <a:off x="4232714" y="3648988"/>
                <a:ext cx="45000" cy="245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FEA36F4-8942-4767-A3AD-5FA9C2E2A8C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15074" y="3631348"/>
                  <a:ext cx="80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3FD80C-C8BD-46C7-A674-60660E664B4B}"/>
                    </a:ext>
                  </a:extLst>
                </p14:cNvPr>
                <p14:cNvContentPartPr/>
                <p14:nvPr/>
              </p14:nvContentPartPr>
              <p14:xfrm>
                <a:off x="4179434" y="3668068"/>
                <a:ext cx="206640" cy="20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3FD80C-C8BD-46C7-A674-60660E664B4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61434" y="3650068"/>
                  <a:ext cx="242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44E5B3-063B-49E2-92ED-9CB5C01DE0F2}"/>
                    </a:ext>
                  </a:extLst>
                </p14:cNvPr>
                <p14:cNvContentPartPr/>
                <p14:nvPr/>
              </p14:nvContentPartPr>
              <p14:xfrm>
                <a:off x="4204274" y="3776068"/>
                <a:ext cx="160560" cy="21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44E5B3-063B-49E2-92ED-9CB5C01DE0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86634" y="3758428"/>
                  <a:ext cx="196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069294-4308-47BB-9C2A-90B692F279C9}"/>
                    </a:ext>
                  </a:extLst>
                </p14:cNvPr>
                <p14:cNvContentPartPr/>
                <p14:nvPr/>
              </p14:nvContentPartPr>
              <p14:xfrm>
                <a:off x="4464194" y="3684988"/>
                <a:ext cx="247680" cy="201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069294-4308-47BB-9C2A-90B692F279C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446194" y="3667348"/>
                  <a:ext cx="283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E4B5C5-F037-4703-9B51-1C4DD449E7DB}"/>
                    </a:ext>
                  </a:extLst>
                </p14:cNvPr>
                <p14:cNvContentPartPr/>
                <p14:nvPr/>
              </p14:nvContentPartPr>
              <p14:xfrm>
                <a:off x="4472114" y="3627748"/>
                <a:ext cx="145080" cy="1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E4B5C5-F037-4703-9B51-1C4DD449E7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454114" y="3610108"/>
                  <a:ext cx="180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E8B191-8580-4558-81BE-0DD696E9D544}"/>
                    </a:ext>
                  </a:extLst>
                </p14:cNvPr>
                <p14:cNvContentPartPr/>
                <p14:nvPr/>
              </p14:nvContentPartPr>
              <p14:xfrm>
                <a:off x="4459514" y="3755548"/>
                <a:ext cx="147960" cy="11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E8B191-8580-4558-81BE-0DD696E9D5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41874" y="3737548"/>
                  <a:ext cx="1836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F0DD557-8603-48E6-893B-970CA3AB6E1D}"/>
              </a:ext>
            </a:extLst>
          </p:cNvPr>
          <p:cNvGrpSpPr/>
          <p:nvPr/>
        </p:nvGrpSpPr>
        <p:grpSpPr>
          <a:xfrm>
            <a:off x="1738274" y="784468"/>
            <a:ext cx="3208320" cy="1145160"/>
            <a:chOff x="1738274" y="784468"/>
            <a:chExt cx="3208320" cy="11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5B7AC40-6127-4B59-878F-811BCC86E129}"/>
                    </a:ext>
                  </a:extLst>
                </p14:cNvPr>
                <p14:cNvContentPartPr/>
                <p14:nvPr/>
              </p14:nvContentPartPr>
              <p14:xfrm>
                <a:off x="4353674" y="1518868"/>
                <a:ext cx="282240" cy="27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5B7AC40-6127-4B59-878F-811BCC86E12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336034" y="1500868"/>
                  <a:ext cx="31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851A51A-6A0C-45AC-85F9-D00FF6058AB0}"/>
                    </a:ext>
                  </a:extLst>
                </p14:cNvPr>
                <p14:cNvContentPartPr/>
                <p14:nvPr/>
              </p14:nvContentPartPr>
              <p14:xfrm>
                <a:off x="4494434" y="1486108"/>
                <a:ext cx="452160" cy="443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851A51A-6A0C-45AC-85F9-D00FF6058AB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76434" y="1468108"/>
                  <a:ext cx="4878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6F41956-F1E5-464B-B128-9AF48251AD78}"/>
                    </a:ext>
                  </a:extLst>
                </p14:cNvPr>
                <p14:cNvContentPartPr/>
                <p14:nvPr/>
              </p14:nvContentPartPr>
              <p14:xfrm>
                <a:off x="2082074" y="1297828"/>
                <a:ext cx="166320" cy="18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6F41956-F1E5-464B-B128-9AF48251AD7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64074" y="1280188"/>
                  <a:ext cx="201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0D15BD-ED19-45BC-A3AB-C64F1E82E4B5}"/>
                    </a:ext>
                  </a:extLst>
                </p14:cNvPr>
                <p14:cNvContentPartPr/>
                <p14:nvPr/>
              </p14:nvContentPartPr>
              <p14:xfrm>
                <a:off x="2526674" y="1225828"/>
                <a:ext cx="277200" cy="22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0D15BD-ED19-45BC-A3AB-C64F1E82E4B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508674" y="1208188"/>
                  <a:ext cx="312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817575-EF61-4736-AA85-9330B1E4B87A}"/>
                    </a:ext>
                  </a:extLst>
                </p14:cNvPr>
                <p14:cNvContentPartPr/>
                <p14:nvPr/>
              </p14:nvContentPartPr>
              <p14:xfrm>
                <a:off x="1738274" y="784468"/>
                <a:ext cx="1315080" cy="809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817575-EF61-4736-AA85-9330B1E4B87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20634" y="766828"/>
                  <a:ext cx="135072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2AD9B7-2240-484E-AD79-A30C82146F9D}"/>
                    </a:ext>
                  </a:extLst>
                </p14:cNvPr>
                <p14:cNvContentPartPr/>
                <p14:nvPr/>
              </p14:nvContentPartPr>
              <p14:xfrm>
                <a:off x="3148034" y="1125748"/>
                <a:ext cx="290880" cy="15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2AD9B7-2240-484E-AD79-A30C82146F9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30034" y="1108108"/>
                  <a:ext cx="326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EA9BD82-CEA1-44B5-AFAA-003E3DA110C3}"/>
                    </a:ext>
                  </a:extLst>
                </p14:cNvPr>
                <p14:cNvContentPartPr/>
                <p14:nvPr/>
              </p14:nvContentPartPr>
              <p14:xfrm>
                <a:off x="3455114" y="1058428"/>
                <a:ext cx="111600" cy="18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EA9BD82-CEA1-44B5-AFAA-003E3DA110C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37474" y="1040428"/>
                  <a:ext cx="147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4281618-D9C9-4D3A-9AD4-CCEECB67DFAA}"/>
                    </a:ext>
                  </a:extLst>
                </p14:cNvPr>
                <p14:cNvContentPartPr/>
                <p14:nvPr/>
              </p14:nvContentPartPr>
              <p14:xfrm>
                <a:off x="3819074" y="1039708"/>
                <a:ext cx="196920" cy="147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4281618-D9C9-4D3A-9AD4-CCEECB67DFA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01434" y="1022068"/>
                  <a:ext cx="232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7BBFA95-B208-49C0-9935-92CEB46645A0}"/>
                    </a:ext>
                  </a:extLst>
                </p14:cNvPr>
                <p14:cNvContentPartPr/>
                <p14:nvPr/>
              </p14:nvContentPartPr>
              <p14:xfrm>
                <a:off x="4052354" y="1051228"/>
                <a:ext cx="166680" cy="110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7BBFA95-B208-49C0-9935-92CEB46645A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34354" y="1033588"/>
                  <a:ext cx="202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5562C8A-4204-454E-905C-95F8F4F479C8}"/>
                    </a:ext>
                  </a:extLst>
                </p14:cNvPr>
                <p14:cNvContentPartPr/>
                <p14:nvPr/>
              </p14:nvContentPartPr>
              <p14:xfrm>
                <a:off x="4219754" y="1025668"/>
                <a:ext cx="92160" cy="123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5562C8A-4204-454E-905C-95F8F4F479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201754" y="1008028"/>
                  <a:ext cx="127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D93AA87-8AFE-47ED-A6A1-4975ED0ED4E7}"/>
                    </a:ext>
                  </a:extLst>
                </p14:cNvPr>
                <p14:cNvContentPartPr/>
                <p14:nvPr/>
              </p14:nvContentPartPr>
              <p14:xfrm>
                <a:off x="4334234" y="1041148"/>
                <a:ext cx="139320" cy="127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D93AA87-8AFE-47ED-A6A1-4975ED0ED4E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316234" y="1023148"/>
                  <a:ext cx="1749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F5C136E-8CC0-4DAF-AB2A-C4AC59764EE1}"/>
              </a:ext>
            </a:extLst>
          </p:cNvPr>
          <p:cNvGrpSpPr/>
          <p:nvPr/>
        </p:nvGrpSpPr>
        <p:grpSpPr>
          <a:xfrm>
            <a:off x="4547714" y="931708"/>
            <a:ext cx="537480" cy="223920"/>
            <a:chOff x="4547714" y="931708"/>
            <a:chExt cx="53748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17BA97A-3AFE-4CFC-86E9-5719FEB3FABC}"/>
                    </a:ext>
                  </a:extLst>
                </p14:cNvPr>
                <p14:cNvContentPartPr/>
                <p14:nvPr/>
              </p14:nvContentPartPr>
              <p14:xfrm>
                <a:off x="4547714" y="945028"/>
                <a:ext cx="77760" cy="210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17BA97A-3AFE-4CFC-86E9-5719FEB3FAB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29714" y="927028"/>
                  <a:ext cx="113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8936CD-4C9A-4AF5-927D-F92BBAC789AE}"/>
                    </a:ext>
                  </a:extLst>
                </p14:cNvPr>
                <p14:cNvContentPartPr/>
                <p14:nvPr/>
              </p14:nvContentPartPr>
              <p14:xfrm>
                <a:off x="4693514" y="931708"/>
                <a:ext cx="391680" cy="206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8936CD-4C9A-4AF5-927D-F92BBAC789A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675874" y="913708"/>
                  <a:ext cx="42732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9CDE1A6-8EF5-474A-A72E-9B4E487FCF72}"/>
              </a:ext>
            </a:extLst>
          </p:cNvPr>
          <p:cNvGrpSpPr/>
          <p:nvPr/>
        </p:nvGrpSpPr>
        <p:grpSpPr>
          <a:xfrm>
            <a:off x="5176634" y="947188"/>
            <a:ext cx="1297440" cy="335880"/>
            <a:chOff x="5176634" y="947188"/>
            <a:chExt cx="129744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8BA3F2E-F437-4B05-9FB2-EB78A107855A}"/>
                    </a:ext>
                  </a:extLst>
                </p14:cNvPr>
                <p14:cNvContentPartPr/>
                <p14:nvPr/>
              </p14:nvContentPartPr>
              <p14:xfrm>
                <a:off x="5231714" y="977068"/>
                <a:ext cx="23400" cy="176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8BA3F2E-F437-4B05-9FB2-EB78A107855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214074" y="959068"/>
                  <a:ext cx="59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48E99BF-7A8F-4048-9866-1720B63EB9C1}"/>
                    </a:ext>
                  </a:extLst>
                </p14:cNvPr>
                <p14:cNvContentPartPr/>
                <p14:nvPr/>
              </p14:nvContentPartPr>
              <p14:xfrm>
                <a:off x="5176634" y="1016308"/>
                <a:ext cx="123120" cy="10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48E99BF-7A8F-4048-9866-1720B63EB9C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158994" y="998308"/>
                  <a:ext cx="158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733E1B-85A9-4453-9DE6-E1E08EEF1761}"/>
                    </a:ext>
                  </a:extLst>
                </p14:cNvPr>
                <p14:cNvContentPartPr/>
                <p14:nvPr/>
              </p14:nvContentPartPr>
              <p14:xfrm>
                <a:off x="5208674" y="1015588"/>
                <a:ext cx="285840" cy="138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733E1B-85A9-4453-9DE6-E1E08EEF176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190674" y="997588"/>
                  <a:ext cx="321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885CF0-A535-4F92-8EBA-31AEF608AA06}"/>
                    </a:ext>
                  </a:extLst>
                </p14:cNvPr>
                <p14:cNvContentPartPr/>
                <p14:nvPr/>
              </p14:nvContentPartPr>
              <p14:xfrm>
                <a:off x="5333954" y="1009828"/>
                <a:ext cx="88560" cy="6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885CF0-A535-4F92-8EBA-31AEF608AA0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16314" y="991828"/>
                  <a:ext cx="124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BDF658-EFB9-4A0C-8173-B06562B7EBC8}"/>
                    </a:ext>
                  </a:extLst>
                </p14:cNvPr>
                <p14:cNvContentPartPr/>
                <p14:nvPr/>
              </p14:nvContentPartPr>
              <p14:xfrm>
                <a:off x="5342954" y="1058788"/>
                <a:ext cx="123120" cy="14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BDF658-EFB9-4A0C-8173-B06562B7EBC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25314" y="1040788"/>
                  <a:ext cx="158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B5F19B3-07B6-47A7-A6B9-1082C329F26B}"/>
                    </a:ext>
                  </a:extLst>
                </p14:cNvPr>
                <p14:cNvContentPartPr/>
                <p14:nvPr/>
              </p14:nvContentPartPr>
              <p14:xfrm>
                <a:off x="5593154" y="1058788"/>
                <a:ext cx="64440" cy="53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B5F19B3-07B6-47A7-A6B9-1082C329F26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575154" y="1040788"/>
                  <a:ext cx="100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0E815C-0E9F-4FEA-8173-BF2250AF9C52}"/>
                    </a:ext>
                  </a:extLst>
                </p14:cNvPr>
                <p14:cNvContentPartPr/>
                <p14:nvPr/>
              </p14:nvContentPartPr>
              <p14:xfrm>
                <a:off x="5801954" y="959428"/>
                <a:ext cx="25200" cy="177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0E815C-0E9F-4FEA-8173-BF2250AF9C5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84314" y="941428"/>
                  <a:ext cx="60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F2EDE97-5FD0-4A37-B3A1-73F5B753A428}"/>
                    </a:ext>
                  </a:extLst>
                </p14:cNvPr>
                <p14:cNvContentPartPr/>
                <p14:nvPr/>
              </p14:nvContentPartPr>
              <p14:xfrm>
                <a:off x="5867834" y="950788"/>
                <a:ext cx="122400" cy="190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F2EDE97-5FD0-4A37-B3A1-73F5B753A42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50194" y="933148"/>
                  <a:ext cx="158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9FC2EBB-0B2E-4566-94FB-5AE482758AA9}"/>
                    </a:ext>
                  </a:extLst>
                </p14:cNvPr>
                <p14:cNvContentPartPr/>
                <p14:nvPr/>
              </p14:nvContentPartPr>
              <p14:xfrm>
                <a:off x="5922914" y="1083268"/>
                <a:ext cx="111600" cy="3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9FC2EBB-0B2E-4566-94FB-5AE482758AA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05274" y="1065628"/>
                  <a:ext cx="147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009D49B-47A3-4E79-8298-7531AC854C41}"/>
                    </a:ext>
                  </a:extLst>
                </p14:cNvPr>
                <p14:cNvContentPartPr/>
                <p14:nvPr/>
              </p14:nvContentPartPr>
              <p14:xfrm>
                <a:off x="6083114" y="1119268"/>
                <a:ext cx="9360" cy="2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009D49B-47A3-4E79-8298-7531AC854C4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065474" y="1101628"/>
                  <a:ext cx="4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840F0A1-74CF-4E13-AACA-E55640B2D87F}"/>
                    </a:ext>
                  </a:extLst>
                </p14:cNvPr>
                <p14:cNvContentPartPr/>
                <p14:nvPr/>
              </p14:nvContentPartPr>
              <p14:xfrm>
                <a:off x="6117674" y="975268"/>
                <a:ext cx="145440" cy="149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840F0A1-74CF-4E13-AACA-E55640B2D87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00034" y="957628"/>
                  <a:ext cx="181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224114-1A85-4D3B-9BAB-A76154392A82}"/>
                    </a:ext>
                  </a:extLst>
                </p14:cNvPr>
                <p14:cNvContentPartPr/>
                <p14:nvPr/>
              </p14:nvContentPartPr>
              <p14:xfrm>
                <a:off x="6340874" y="947188"/>
                <a:ext cx="25560" cy="162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224114-1A85-4D3B-9BAB-A76154392A8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22874" y="929548"/>
                  <a:ext cx="61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DBD9EC9-2FEA-47B0-8164-B121D6FDBB18}"/>
                    </a:ext>
                  </a:extLst>
                </p14:cNvPr>
                <p14:cNvContentPartPr/>
                <p14:nvPr/>
              </p14:nvContentPartPr>
              <p14:xfrm>
                <a:off x="6393434" y="1029988"/>
                <a:ext cx="80640" cy="253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DBD9EC9-2FEA-47B0-8164-B121D6FDBB1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75434" y="1012348"/>
                  <a:ext cx="11628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889AA6-5B35-45F9-813F-4DB3FFBC48FC}"/>
              </a:ext>
            </a:extLst>
          </p:cNvPr>
          <p:cNvGrpSpPr/>
          <p:nvPr/>
        </p:nvGrpSpPr>
        <p:grpSpPr>
          <a:xfrm>
            <a:off x="4659674" y="3363148"/>
            <a:ext cx="206640" cy="114480"/>
            <a:chOff x="4659674" y="3363148"/>
            <a:chExt cx="20664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340D8E6-0F4E-4CEB-8470-90236D599421}"/>
                    </a:ext>
                  </a:extLst>
                </p14:cNvPr>
                <p14:cNvContentPartPr/>
                <p14:nvPr/>
              </p14:nvContentPartPr>
              <p14:xfrm>
                <a:off x="4668674" y="3363148"/>
                <a:ext cx="172080" cy="2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340D8E6-0F4E-4CEB-8470-90236D59942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651034" y="3345508"/>
                  <a:ext cx="207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3013AA8-4B35-42F5-B6AE-92A59997DE3B}"/>
                    </a:ext>
                  </a:extLst>
                </p14:cNvPr>
                <p14:cNvContentPartPr/>
                <p14:nvPr/>
              </p14:nvContentPartPr>
              <p14:xfrm>
                <a:off x="4659674" y="3471508"/>
                <a:ext cx="206640" cy="6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3013AA8-4B35-42F5-B6AE-92A59997DE3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42034" y="3453508"/>
                  <a:ext cx="2422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F84054F-D56B-4F6C-9CD4-A34FB7AE89EC}"/>
              </a:ext>
            </a:extLst>
          </p:cNvPr>
          <p:cNvGrpSpPr/>
          <p:nvPr/>
        </p:nvGrpSpPr>
        <p:grpSpPr>
          <a:xfrm>
            <a:off x="5128754" y="2986228"/>
            <a:ext cx="2811960" cy="1083960"/>
            <a:chOff x="5128754" y="2986228"/>
            <a:chExt cx="2811960" cy="10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04EA48-8B57-4E88-92D0-0335F35D48F5}"/>
                    </a:ext>
                  </a:extLst>
                </p14:cNvPr>
                <p14:cNvContentPartPr/>
                <p14:nvPr/>
              </p14:nvContentPartPr>
              <p14:xfrm>
                <a:off x="5279234" y="3039868"/>
                <a:ext cx="210960" cy="239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04EA48-8B57-4E88-92D0-0335F35D48F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261594" y="3022228"/>
                  <a:ext cx="246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AA7DC8E-A208-4FE9-98C9-E93C6E0A74FC}"/>
                    </a:ext>
                  </a:extLst>
                </p14:cNvPr>
                <p14:cNvContentPartPr/>
                <p14:nvPr/>
              </p14:nvContentPartPr>
              <p14:xfrm>
                <a:off x="5606474" y="3014308"/>
                <a:ext cx="135720" cy="176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AA7DC8E-A208-4FE9-98C9-E93C6E0A74F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588474" y="2996668"/>
                  <a:ext cx="171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08AFB9B-8962-4234-AF27-0C7FF494D582}"/>
                    </a:ext>
                  </a:extLst>
                </p14:cNvPr>
                <p14:cNvContentPartPr/>
                <p14:nvPr/>
              </p14:nvContentPartPr>
              <p14:xfrm>
                <a:off x="5675594" y="3014308"/>
                <a:ext cx="18000" cy="293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08AFB9B-8962-4234-AF27-0C7FF494D58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657954" y="2996668"/>
                  <a:ext cx="53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08F6A67-8FC0-4320-800D-6A8B33E5F4EB}"/>
                    </a:ext>
                  </a:extLst>
                </p14:cNvPr>
                <p14:cNvContentPartPr/>
                <p14:nvPr/>
              </p14:nvContentPartPr>
              <p14:xfrm>
                <a:off x="5860634" y="3118348"/>
                <a:ext cx="137520" cy="369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08F6A67-8FC0-4320-800D-6A8B33E5F4E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842634" y="3100348"/>
                  <a:ext cx="173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FA67105-E6DC-46F1-B49D-0A47ECCF00C3}"/>
                    </a:ext>
                  </a:extLst>
                </p14:cNvPr>
                <p14:cNvContentPartPr/>
                <p14:nvPr/>
              </p14:nvContentPartPr>
              <p14:xfrm>
                <a:off x="5128754" y="3416788"/>
                <a:ext cx="1048320" cy="36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FA67105-E6DC-46F1-B49D-0A47ECCF00C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10754" y="3399148"/>
                  <a:ext cx="1083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D74D24-3A36-4BF8-B0BE-0D36BEF5A56A}"/>
                    </a:ext>
                  </a:extLst>
                </p14:cNvPr>
                <p14:cNvContentPartPr/>
                <p14:nvPr/>
              </p14:nvContentPartPr>
              <p14:xfrm>
                <a:off x="5326034" y="3570868"/>
                <a:ext cx="53640" cy="281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D74D24-3A36-4BF8-B0BE-0D36BEF5A56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08394" y="3552868"/>
                  <a:ext cx="89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3BDD5E1-FF51-4899-841A-C39544CC03FB}"/>
                    </a:ext>
                  </a:extLst>
                </p14:cNvPr>
                <p14:cNvContentPartPr/>
                <p14:nvPr/>
              </p14:nvContentPartPr>
              <p14:xfrm>
                <a:off x="5445194" y="3561508"/>
                <a:ext cx="172800" cy="295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3BDD5E1-FF51-4899-841A-C39544CC03F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427554" y="3543508"/>
                  <a:ext cx="208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AD5641-CB16-4D70-8977-A70ED43F290F}"/>
                    </a:ext>
                  </a:extLst>
                </p14:cNvPr>
                <p14:cNvContentPartPr/>
                <p14:nvPr/>
              </p14:nvContentPartPr>
              <p14:xfrm>
                <a:off x="5448794" y="3750508"/>
                <a:ext cx="196200" cy="26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AD5641-CB16-4D70-8977-A70ED43F290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431154" y="3732868"/>
                  <a:ext cx="231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9E413E6-6BC8-4C8A-A096-59DDD79CF2AC}"/>
                    </a:ext>
                  </a:extLst>
                </p14:cNvPr>
                <p14:cNvContentPartPr/>
                <p14:nvPr/>
              </p14:nvContentPartPr>
              <p14:xfrm>
                <a:off x="5689994" y="3783268"/>
                <a:ext cx="7560" cy="9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9E413E6-6BC8-4C8A-A096-59DDD79CF2A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71994" y="3765628"/>
                  <a:ext cx="4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AB34E06-0E45-4B05-9918-DBA1F88D5AA5}"/>
                    </a:ext>
                  </a:extLst>
                </p14:cNvPr>
                <p14:cNvContentPartPr/>
                <p14:nvPr/>
              </p14:nvContentPartPr>
              <p14:xfrm>
                <a:off x="5747234" y="3598948"/>
                <a:ext cx="154440" cy="257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AB34E06-0E45-4B05-9918-DBA1F88D5AA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29234" y="3581308"/>
                  <a:ext cx="190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204490-042A-4FA4-A829-4B26AEF6C8A0}"/>
                    </a:ext>
                  </a:extLst>
                </p14:cNvPr>
                <p14:cNvContentPartPr/>
                <p14:nvPr/>
              </p14:nvContentPartPr>
              <p14:xfrm>
                <a:off x="6007514" y="3537028"/>
                <a:ext cx="55440" cy="271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204490-042A-4FA4-A829-4B26AEF6C8A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89874" y="3519028"/>
                  <a:ext cx="91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560C995-4335-46DA-8F33-A119A4A97888}"/>
                    </a:ext>
                  </a:extLst>
                </p14:cNvPr>
                <p14:cNvContentPartPr/>
                <p14:nvPr/>
              </p14:nvContentPartPr>
              <p14:xfrm>
                <a:off x="6135314" y="3653668"/>
                <a:ext cx="127080" cy="416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560C995-4335-46DA-8F33-A119A4A9788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17314" y="3636028"/>
                  <a:ext cx="1627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D86B7A-9822-4813-B4DA-ECB577609B97}"/>
                    </a:ext>
                  </a:extLst>
                </p14:cNvPr>
                <p14:cNvContentPartPr/>
                <p14:nvPr/>
              </p14:nvContentPartPr>
              <p14:xfrm>
                <a:off x="6485234" y="3315268"/>
                <a:ext cx="327600" cy="80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D86B7A-9822-4813-B4DA-ECB577609B9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467594" y="3297628"/>
                  <a:ext cx="363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420E207-A333-4356-A161-A213C64FC543}"/>
                    </a:ext>
                  </a:extLst>
                </p14:cNvPr>
                <p14:cNvContentPartPr/>
                <p14:nvPr/>
              </p14:nvContentPartPr>
              <p14:xfrm>
                <a:off x="6493154" y="3441988"/>
                <a:ext cx="342720" cy="89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420E207-A333-4356-A161-A213C64FC54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475514" y="3423988"/>
                  <a:ext cx="378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E30BD9-6EA6-4C52-9B2B-AC202A975840}"/>
                    </a:ext>
                  </a:extLst>
                </p14:cNvPr>
                <p14:cNvContentPartPr/>
                <p14:nvPr/>
              </p14:nvContentPartPr>
              <p14:xfrm>
                <a:off x="7150514" y="3178468"/>
                <a:ext cx="384480" cy="412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E30BD9-6EA6-4C52-9B2B-AC202A97584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32514" y="3160828"/>
                  <a:ext cx="4201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20E3866-8951-47CB-8D30-DC08C1C4B41F}"/>
                    </a:ext>
                  </a:extLst>
                </p14:cNvPr>
                <p14:cNvContentPartPr/>
                <p14:nvPr/>
              </p14:nvContentPartPr>
              <p14:xfrm>
                <a:off x="6886634" y="3728908"/>
                <a:ext cx="1054080" cy="149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20E3866-8951-47CB-8D30-DC08C1C4B41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68634" y="3711268"/>
                  <a:ext cx="1089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FD630A0-F360-4178-9BC1-ED3292B13B78}"/>
                    </a:ext>
                  </a:extLst>
                </p14:cNvPr>
                <p14:cNvContentPartPr/>
                <p14:nvPr/>
              </p14:nvContentPartPr>
              <p14:xfrm>
                <a:off x="7805354" y="2986228"/>
                <a:ext cx="108000" cy="678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FD630A0-F360-4178-9BC1-ED3292B13B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787714" y="2968588"/>
                  <a:ext cx="143640" cy="71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8A6A94A-1F2E-44D3-B449-7CB940B3966A}"/>
              </a:ext>
            </a:extLst>
          </p:cNvPr>
          <p:cNvGrpSpPr/>
          <p:nvPr/>
        </p:nvGrpSpPr>
        <p:grpSpPr>
          <a:xfrm>
            <a:off x="1708034" y="4719628"/>
            <a:ext cx="2154960" cy="806040"/>
            <a:chOff x="1708034" y="4719628"/>
            <a:chExt cx="2154960" cy="80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DF70ED-D032-44B9-BF92-275FDF05671C}"/>
                    </a:ext>
                  </a:extLst>
                </p14:cNvPr>
                <p14:cNvContentPartPr/>
                <p14:nvPr/>
              </p14:nvContentPartPr>
              <p14:xfrm>
                <a:off x="1735754" y="4719628"/>
                <a:ext cx="14760" cy="503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DF70ED-D032-44B9-BF92-275FDF05671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717754" y="4701988"/>
                  <a:ext cx="504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8FD01E-4B57-45C8-AA4A-8E9A555D9ABD}"/>
                    </a:ext>
                  </a:extLst>
                </p14:cNvPr>
                <p14:cNvContentPartPr/>
                <p14:nvPr/>
              </p14:nvContentPartPr>
              <p14:xfrm>
                <a:off x="1708034" y="5068468"/>
                <a:ext cx="408240" cy="28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8FD01E-4B57-45C8-AA4A-8E9A555D9AB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90394" y="5050828"/>
                  <a:ext cx="443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5ED3CF-A0B8-43EB-82F3-4A72D1738BA4}"/>
                    </a:ext>
                  </a:extLst>
                </p14:cNvPr>
                <p14:cNvContentPartPr/>
                <p14:nvPr/>
              </p14:nvContentPartPr>
              <p14:xfrm>
                <a:off x="1969754" y="4772548"/>
                <a:ext cx="52920" cy="446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5ED3CF-A0B8-43EB-82F3-4A72D1738BA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51754" y="4754548"/>
                  <a:ext cx="885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C876746-245B-4FD2-B081-385DBC2E8DEC}"/>
                    </a:ext>
                  </a:extLst>
                </p14:cNvPr>
                <p14:cNvContentPartPr/>
                <p14:nvPr/>
              </p14:nvContentPartPr>
              <p14:xfrm>
                <a:off x="2326154" y="4750948"/>
                <a:ext cx="446400" cy="441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C876746-245B-4FD2-B081-385DBC2E8DE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308154" y="4732948"/>
                  <a:ext cx="4820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BB741C6-7345-4A60-ABCB-BCB041ABAB37}"/>
                    </a:ext>
                  </a:extLst>
                </p14:cNvPr>
                <p14:cNvContentPartPr/>
                <p14:nvPr/>
              </p14:nvContentPartPr>
              <p14:xfrm>
                <a:off x="3263594" y="5005828"/>
                <a:ext cx="121680" cy="110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BB741C6-7345-4A60-ABCB-BCB041ABAB3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45594" y="4988188"/>
                  <a:ext cx="157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5D5C775-AB39-447F-B8DA-1CD5E477D3C6}"/>
                    </a:ext>
                  </a:extLst>
                </p14:cNvPr>
                <p14:cNvContentPartPr/>
                <p14:nvPr/>
              </p14:nvContentPartPr>
              <p14:xfrm>
                <a:off x="3265034" y="4944628"/>
                <a:ext cx="140040" cy="193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5D5C775-AB39-447F-B8DA-1CD5E477D3C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247034" y="4926628"/>
                  <a:ext cx="175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CC182B8-D416-436A-B8C5-CE2E004DE112}"/>
                    </a:ext>
                  </a:extLst>
                </p14:cNvPr>
                <p14:cNvContentPartPr/>
                <p14:nvPr/>
              </p14:nvContentPartPr>
              <p14:xfrm>
                <a:off x="3585074" y="4866508"/>
                <a:ext cx="277920" cy="290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CC182B8-D416-436A-B8C5-CE2E004DE11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67434" y="4848868"/>
                  <a:ext cx="313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CACA44-E225-4623-8B7E-503CE47066E1}"/>
                    </a:ext>
                  </a:extLst>
                </p14:cNvPr>
                <p14:cNvContentPartPr/>
                <p14:nvPr/>
              </p14:nvContentPartPr>
              <p14:xfrm>
                <a:off x="2188274" y="5122108"/>
                <a:ext cx="1478160" cy="403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CACA44-E225-4623-8B7E-503CE47066E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170634" y="5104468"/>
                  <a:ext cx="15138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86BDC44-D830-4B5C-9AD0-C96C67AF9CCE}"/>
                    </a:ext>
                  </a:extLst>
                </p14:cNvPr>
                <p14:cNvContentPartPr/>
                <p14:nvPr/>
              </p14:nvContentPartPr>
              <p14:xfrm>
                <a:off x="2856794" y="5106988"/>
                <a:ext cx="758160" cy="185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86BDC44-D830-4B5C-9AD0-C96C67AF9CC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838794" y="5089348"/>
                  <a:ext cx="793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B091CAF-8976-439D-B93B-F98569296854}"/>
              </a:ext>
            </a:extLst>
          </p:cNvPr>
          <p:cNvGrpSpPr/>
          <p:nvPr/>
        </p:nvGrpSpPr>
        <p:grpSpPr>
          <a:xfrm>
            <a:off x="4640234" y="4791628"/>
            <a:ext cx="709560" cy="458280"/>
            <a:chOff x="4640234" y="4791628"/>
            <a:chExt cx="70956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86C2933-D17B-41BC-98B5-AD23F9E892CA}"/>
                    </a:ext>
                  </a:extLst>
                </p14:cNvPr>
                <p14:cNvContentPartPr/>
                <p14:nvPr/>
              </p14:nvContentPartPr>
              <p14:xfrm>
                <a:off x="4640234" y="4943908"/>
                <a:ext cx="334800" cy="29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86C2933-D17B-41BC-98B5-AD23F9E892C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622234" y="4925908"/>
                  <a:ext cx="370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1782E3B-9AEF-441C-B48F-ED7076F90A9C}"/>
                    </a:ext>
                  </a:extLst>
                </p14:cNvPr>
                <p14:cNvContentPartPr/>
                <p14:nvPr/>
              </p14:nvContentPartPr>
              <p14:xfrm>
                <a:off x="4696394" y="5053708"/>
                <a:ext cx="365040" cy="35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1782E3B-9AEF-441C-B48F-ED7076F90A9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678394" y="5036068"/>
                  <a:ext cx="400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B286A31-78DD-4247-8148-C56AA829D2C4}"/>
                    </a:ext>
                  </a:extLst>
                </p14:cNvPr>
                <p14:cNvContentPartPr/>
                <p14:nvPr/>
              </p14:nvContentPartPr>
              <p14:xfrm>
                <a:off x="5018234" y="4791628"/>
                <a:ext cx="66960" cy="458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B286A31-78DD-4247-8148-C56AA829D2C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000594" y="4773988"/>
                  <a:ext cx="1026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41FC99C-478C-4DC3-B8CB-6E1E198DE68A}"/>
                    </a:ext>
                  </a:extLst>
                </p14:cNvPr>
                <p14:cNvContentPartPr/>
                <p14:nvPr/>
              </p14:nvContentPartPr>
              <p14:xfrm>
                <a:off x="5022194" y="4803868"/>
                <a:ext cx="327600" cy="411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41FC99C-478C-4DC3-B8CB-6E1E198DE68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004194" y="4786228"/>
                  <a:ext cx="36324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168BC0F-7869-4967-8E16-DB49092563BC}"/>
              </a:ext>
            </a:extLst>
          </p:cNvPr>
          <p:cNvGrpSpPr/>
          <p:nvPr/>
        </p:nvGrpSpPr>
        <p:grpSpPr>
          <a:xfrm>
            <a:off x="5894474" y="4812148"/>
            <a:ext cx="1226520" cy="371880"/>
            <a:chOff x="5894474" y="4812148"/>
            <a:chExt cx="122652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4FAF22A-7746-46B7-B636-B06D3F53C2A6}"/>
                    </a:ext>
                  </a:extLst>
                </p14:cNvPr>
                <p14:cNvContentPartPr/>
                <p14:nvPr/>
              </p14:nvContentPartPr>
              <p14:xfrm>
                <a:off x="6016154" y="4843828"/>
                <a:ext cx="61920" cy="340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4FAF22A-7746-46B7-B636-B06D3F53C2A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998514" y="4825828"/>
                  <a:ext cx="97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2C4044B-E887-41CE-80D7-88473AB29A41}"/>
                    </a:ext>
                  </a:extLst>
                </p14:cNvPr>
                <p14:cNvContentPartPr/>
                <p14:nvPr/>
              </p14:nvContentPartPr>
              <p14:xfrm>
                <a:off x="5894474" y="4855708"/>
                <a:ext cx="438840" cy="65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2C4044B-E887-41CE-80D7-88473AB29A4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76834" y="4838068"/>
                  <a:ext cx="474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6BEB6FA-0E15-4B36-BDC1-ED76BAECA438}"/>
                    </a:ext>
                  </a:extLst>
                </p14:cNvPr>
                <p14:cNvContentPartPr/>
                <p14:nvPr/>
              </p14:nvContentPartPr>
              <p14:xfrm>
                <a:off x="6011834" y="5044708"/>
                <a:ext cx="354600" cy="37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6BEB6FA-0E15-4B36-BDC1-ED76BAECA43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94194" y="5026708"/>
                  <a:ext cx="390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BB1A752-2E61-493B-B992-490DB8836D72}"/>
                    </a:ext>
                  </a:extLst>
                </p14:cNvPr>
                <p14:cNvContentPartPr/>
                <p14:nvPr/>
              </p14:nvContentPartPr>
              <p14:xfrm>
                <a:off x="6454994" y="5129308"/>
                <a:ext cx="18000" cy="2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BB1A752-2E61-493B-B992-490DB8836D7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437354" y="5111668"/>
                  <a:ext cx="53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7908164-B546-464F-8394-E009C1EB1697}"/>
                    </a:ext>
                  </a:extLst>
                </p14:cNvPr>
                <p14:cNvContentPartPr/>
                <p14:nvPr/>
              </p14:nvContentPartPr>
              <p14:xfrm>
                <a:off x="6673874" y="4812148"/>
                <a:ext cx="317880" cy="342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7908164-B546-464F-8394-E009C1EB169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655874" y="4794148"/>
                  <a:ext cx="3535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8EE7BA-8654-4405-8E4C-39A093DF3523}"/>
                    </a:ext>
                  </a:extLst>
                </p14:cNvPr>
                <p14:cNvContentPartPr/>
                <p14:nvPr/>
              </p14:nvContentPartPr>
              <p14:xfrm>
                <a:off x="7096514" y="5072788"/>
                <a:ext cx="24480" cy="3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8EE7BA-8654-4405-8E4C-39A093DF352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078514" y="5054788"/>
                  <a:ext cx="601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B293FC9-33E7-492E-9D56-A89507CC84BB}"/>
              </a:ext>
            </a:extLst>
          </p:cNvPr>
          <p:cNvGrpSpPr/>
          <p:nvPr/>
        </p:nvGrpSpPr>
        <p:grpSpPr>
          <a:xfrm>
            <a:off x="7715714" y="4690108"/>
            <a:ext cx="1283040" cy="547560"/>
            <a:chOff x="7715714" y="4690108"/>
            <a:chExt cx="128304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B8FEC65-7AE8-4BB7-BFEC-E5C04C374E79}"/>
                    </a:ext>
                  </a:extLst>
                </p14:cNvPr>
                <p14:cNvContentPartPr/>
                <p14:nvPr/>
              </p14:nvContentPartPr>
              <p14:xfrm>
                <a:off x="7745954" y="4690108"/>
                <a:ext cx="21240" cy="419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B8FEC65-7AE8-4BB7-BFEC-E5C04C374E7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727954" y="4672108"/>
                  <a:ext cx="568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50DECA-4EAB-4317-9151-96878641DEB4}"/>
                    </a:ext>
                  </a:extLst>
                </p14:cNvPr>
                <p14:cNvContentPartPr/>
                <p14:nvPr/>
              </p14:nvContentPartPr>
              <p14:xfrm>
                <a:off x="7715714" y="4972708"/>
                <a:ext cx="334080" cy="10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50DECA-4EAB-4317-9151-96878641DEB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697714" y="4954708"/>
                  <a:ext cx="369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0190235-8799-4773-BE63-28AA0D5C43B1}"/>
                    </a:ext>
                  </a:extLst>
                </p14:cNvPr>
                <p14:cNvContentPartPr/>
                <p14:nvPr/>
              </p14:nvContentPartPr>
              <p14:xfrm>
                <a:off x="7948634" y="4718188"/>
                <a:ext cx="43920" cy="410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0190235-8799-4773-BE63-28AA0D5C43B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930634" y="4700188"/>
                  <a:ext cx="79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4A3CD80-7104-4CC0-BF7D-7A6827F0C2CB}"/>
                    </a:ext>
                  </a:extLst>
                </p14:cNvPr>
                <p14:cNvContentPartPr/>
                <p14:nvPr/>
              </p14:nvContentPartPr>
              <p14:xfrm>
                <a:off x="8080394" y="5023828"/>
                <a:ext cx="254880" cy="213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4A3CD80-7104-4CC0-BF7D-7A6827F0C2C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062394" y="5006188"/>
                  <a:ext cx="290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FDB4A08-E6E1-499D-91E8-CCAE9E71DB44}"/>
                    </a:ext>
                  </a:extLst>
                </p14:cNvPr>
                <p14:cNvContentPartPr/>
                <p14:nvPr/>
              </p14:nvContentPartPr>
              <p14:xfrm>
                <a:off x="8383514" y="4698748"/>
                <a:ext cx="347760" cy="440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FDB4A08-E6E1-499D-91E8-CCAE9E71DB4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365874" y="4681108"/>
                  <a:ext cx="3834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4C04859-6F58-4F14-8AEA-F5592BD45CA7}"/>
                    </a:ext>
                  </a:extLst>
                </p14:cNvPr>
                <p14:cNvContentPartPr/>
                <p14:nvPr/>
              </p14:nvContentPartPr>
              <p14:xfrm>
                <a:off x="8823074" y="5009428"/>
                <a:ext cx="175680" cy="224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4C04859-6F58-4F14-8AEA-F5592BD45CA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805074" y="4991428"/>
                  <a:ext cx="211320" cy="26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8200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Rectángulo">
            <a:extLst>
              <a:ext uri="{FF2B5EF4-FFF2-40B4-BE49-F238E27FC236}">
                <a16:creationId xmlns:a16="http://schemas.microsoft.com/office/drawing/2014/main" id="{0BAFEDF9-6D17-4764-A699-47D382337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1" y="1096963"/>
            <a:ext cx="11535506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altLang="es-CL" sz="2800" dirty="0"/>
              <a:t>Ejemplo: 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la fórmula empírica de la vitamina C es C</a:t>
            </a:r>
            <a:r>
              <a:rPr lang="es-CL" altLang="es-CL" sz="2800" baseline="-25000" dirty="0"/>
              <a:t>3</a:t>
            </a:r>
            <a:r>
              <a:rPr lang="es-CL" altLang="es-CL" sz="2800" dirty="0"/>
              <a:t>H</a:t>
            </a:r>
            <a:r>
              <a:rPr lang="es-CL" altLang="es-CL" sz="2800" baseline="-25000" dirty="0"/>
              <a:t>4</a:t>
            </a:r>
            <a:r>
              <a:rPr lang="es-CL" altLang="es-CL" sz="2800" dirty="0"/>
              <a:t>O</a:t>
            </a:r>
            <a:r>
              <a:rPr lang="es-CL" altLang="es-CL" sz="2800" baseline="-25000" dirty="0"/>
              <a:t>3</a:t>
            </a:r>
            <a:r>
              <a:rPr lang="es-CL" altLang="es-CL" sz="2800" dirty="0"/>
              <a:t>, y se conoce que su masa molar es  aproximadamente 180 g/mol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El peso molecular de la fórmula empírica es: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(3 x 12.01) + (4 x 1.008) + (3 x 16) = 88.062 g/mol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En este caso el peso molecular aproximado es dos veces el peso molecular de la fórmula empírica por lo tanto la fórmula molecular será: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CL" altLang="es-CL" sz="2800" dirty="0"/>
              <a:t>                           C</a:t>
            </a:r>
            <a:r>
              <a:rPr lang="es-CL" altLang="es-CL" sz="2800" baseline="-25000" dirty="0"/>
              <a:t>6</a:t>
            </a:r>
            <a:r>
              <a:rPr lang="es-CL" altLang="es-CL" sz="2800" dirty="0"/>
              <a:t>H</a:t>
            </a:r>
            <a:r>
              <a:rPr lang="es-CL" altLang="es-CL" sz="2800" baseline="-25000" dirty="0"/>
              <a:t>8</a:t>
            </a:r>
            <a:r>
              <a:rPr lang="es-CL" altLang="es-CL" sz="2800" dirty="0"/>
              <a:t>O</a:t>
            </a:r>
            <a:r>
              <a:rPr lang="es-CL" altLang="es-CL" sz="2800" baseline="-25000" dirty="0"/>
              <a:t>6</a:t>
            </a:r>
            <a:endParaRPr lang="es-ES" altLang="es-CL" sz="2800" dirty="0"/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0F685174-AF6F-4A11-B1D9-F8DBA93BB130}"/>
              </a:ext>
            </a:extLst>
          </p:cNvPr>
          <p:cNvSpPr txBox="1"/>
          <p:nvPr/>
        </p:nvSpPr>
        <p:spPr>
          <a:xfrm>
            <a:off x="239151" y="260351"/>
            <a:ext cx="11535507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1BDDC8B5-E244-4A84-8C84-F6A060690015}"/>
              </a:ext>
            </a:extLst>
          </p:cNvPr>
          <p:cNvSpPr txBox="1"/>
          <p:nvPr/>
        </p:nvSpPr>
        <p:spPr>
          <a:xfrm>
            <a:off x="267285" y="260351"/>
            <a:ext cx="11648049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13315" name="2 CuadroTexto">
            <a:extLst>
              <a:ext uri="{FF2B5EF4-FFF2-40B4-BE49-F238E27FC236}">
                <a16:creationId xmlns:a16="http://schemas.microsoft.com/office/drawing/2014/main" id="{FA7F7DC1-4E2B-47D9-A651-CA6839AF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96" y="1182231"/>
            <a:ext cx="115214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CL" altLang="es-CL" sz="2800" dirty="0"/>
              <a:t>Ejercicio:</a:t>
            </a:r>
          </a:p>
          <a:p>
            <a:pPr algn="just" eaLnBrk="1" hangingPunct="1"/>
            <a:r>
              <a:rPr lang="es-CL" altLang="es-CL" sz="2800" dirty="0"/>
              <a:t>Un hidrocarburo tiene la siguiente composición : 92.3% de carbono y 7.7% de hidrógeno.</a:t>
            </a:r>
          </a:p>
          <a:p>
            <a:pPr algn="just" eaLnBrk="1" hangingPunct="1"/>
            <a:r>
              <a:rPr lang="es-CL" altLang="es-CL" sz="2800" dirty="0"/>
              <a:t>Se encontró experimentalmente que la masa molecular  de este compuesto es 78.0 </a:t>
            </a:r>
            <a:r>
              <a:rPr lang="es-CL" altLang="es-CL" sz="2800" dirty="0" err="1"/>
              <a:t>uma</a:t>
            </a:r>
            <a:r>
              <a:rPr lang="es-CL" altLang="es-CL" sz="2800" dirty="0"/>
              <a:t>. Determine su fórmula molecular.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0090F1-0953-4827-97E0-52E2266F06F6}"/>
              </a:ext>
            </a:extLst>
          </p:cNvPr>
          <p:cNvGrpSpPr/>
          <p:nvPr/>
        </p:nvGrpSpPr>
        <p:grpSpPr>
          <a:xfrm>
            <a:off x="496274" y="4139308"/>
            <a:ext cx="896400" cy="509400"/>
            <a:chOff x="496274" y="4139308"/>
            <a:chExt cx="89640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711FEE-29DC-479E-B7C9-6B6D91CCBC25}"/>
                    </a:ext>
                  </a:extLst>
                </p14:cNvPr>
                <p14:cNvContentPartPr/>
                <p14:nvPr/>
              </p14:nvContentPartPr>
              <p14:xfrm>
                <a:off x="663674" y="4302748"/>
                <a:ext cx="25200" cy="171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711FEE-29DC-479E-B7C9-6B6D91CCBC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674" y="4285108"/>
                  <a:ext cx="60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3EF255-E250-4C32-977A-3688BEF071EC}"/>
                    </a:ext>
                  </a:extLst>
                </p14:cNvPr>
                <p14:cNvContentPartPr/>
                <p14:nvPr/>
              </p14:nvContentPartPr>
              <p14:xfrm>
                <a:off x="649994" y="4139308"/>
                <a:ext cx="32400" cy="509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3EF255-E250-4C32-977A-3688BEF071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354" y="4121308"/>
                  <a:ext cx="680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0F46DD-CE3E-4C71-8286-1510300D7FDC}"/>
                    </a:ext>
                  </a:extLst>
                </p14:cNvPr>
                <p14:cNvContentPartPr/>
                <p14:nvPr/>
              </p14:nvContentPartPr>
              <p14:xfrm>
                <a:off x="496274" y="4166668"/>
                <a:ext cx="385560" cy="7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0F46DD-CE3E-4C71-8286-1510300D7F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634" y="4149028"/>
                  <a:ext cx="42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543661-A1AE-4273-8789-936D9C7B7BB6}"/>
                    </a:ext>
                  </a:extLst>
                </p14:cNvPr>
                <p14:cNvContentPartPr/>
                <p14:nvPr/>
              </p14:nvContentPartPr>
              <p14:xfrm>
                <a:off x="522194" y="4374028"/>
                <a:ext cx="322560" cy="2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543661-A1AE-4273-8789-936D9C7B7B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554" y="4356028"/>
                  <a:ext cx="358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F38A05-5A02-46C3-A656-EC4BA5698D7F}"/>
                    </a:ext>
                  </a:extLst>
                </p14:cNvPr>
                <p14:cNvContentPartPr/>
                <p14:nvPr/>
              </p14:nvContentPartPr>
              <p14:xfrm>
                <a:off x="967154" y="4239748"/>
                <a:ext cx="274320" cy="392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F38A05-5A02-46C3-A656-EC4BA5698D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9514" y="4221748"/>
                  <a:ext cx="3099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D62FC5-DEBE-4D12-95CA-B61B5078219A}"/>
                    </a:ext>
                  </a:extLst>
                </p14:cNvPr>
                <p14:cNvContentPartPr/>
                <p14:nvPr/>
              </p14:nvContentPartPr>
              <p14:xfrm>
                <a:off x="806954" y="4617388"/>
                <a:ext cx="31320" cy="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D62FC5-DEBE-4D12-95CA-B61B507821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954" y="4599388"/>
                  <a:ext cx="66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38A3FC-7BC8-46D3-A9EC-F6157D52AF37}"/>
                    </a:ext>
                  </a:extLst>
                </p14:cNvPr>
                <p14:cNvContentPartPr/>
                <p14:nvPr/>
              </p14:nvContentPartPr>
              <p14:xfrm>
                <a:off x="1392314" y="4607668"/>
                <a:ext cx="360" cy="1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38A3FC-7BC8-46D3-A9EC-F6157D52AF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4314" y="4590028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68DDA5-11F0-43BA-B35F-F191BC3541F8}"/>
              </a:ext>
            </a:extLst>
          </p:cNvPr>
          <p:cNvGrpSpPr/>
          <p:nvPr/>
        </p:nvGrpSpPr>
        <p:grpSpPr>
          <a:xfrm>
            <a:off x="1807754" y="4417228"/>
            <a:ext cx="634680" cy="377280"/>
            <a:chOff x="1807754" y="4417228"/>
            <a:chExt cx="63468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D099A0-4F0A-444A-A599-F550A82A3907}"/>
                    </a:ext>
                  </a:extLst>
                </p14:cNvPr>
                <p14:cNvContentPartPr/>
                <p14:nvPr/>
              </p14:nvContentPartPr>
              <p14:xfrm>
                <a:off x="1940954" y="4508308"/>
                <a:ext cx="501480" cy="286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D099A0-4F0A-444A-A599-F550A82A39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3314" y="4490668"/>
                  <a:ext cx="537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BF403D-E5CC-4142-8B34-C3E82F8D5EEA}"/>
                    </a:ext>
                  </a:extLst>
                </p14:cNvPr>
                <p14:cNvContentPartPr/>
                <p14:nvPr/>
              </p14:nvContentPartPr>
              <p14:xfrm>
                <a:off x="1807754" y="4417228"/>
                <a:ext cx="164880" cy="20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BF403D-E5CC-4142-8B34-C3E82F8D5E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9754" y="4399588"/>
                  <a:ext cx="2005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4880C6-0212-4C99-98BF-5053290906E0}"/>
                  </a:ext>
                </a:extLst>
              </p14:cNvPr>
              <p14:cNvContentPartPr/>
              <p14:nvPr/>
            </p14:nvContentPartPr>
            <p14:xfrm>
              <a:off x="2627834" y="4419748"/>
              <a:ext cx="666000" cy="635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4880C6-0212-4C99-98BF-5053290906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9834" y="4401748"/>
                <a:ext cx="701640" cy="67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19" name="Group 13318">
            <a:extLst>
              <a:ext uri="{FF2B5EF4-FFF2-40B4-BE49-F238E27FC236}">
                <a16:creationId xmlns:a16="http://schemas.microsoft.com/office/drawing/2014/main" id="{2FD94F7A-CA0F-449B-AF38-AC238EA6F041}"/>
              </a:ext>
            </a:extLst>
          </p:cNvPr>
          <p:cNvGrpSpPr/>
          <p:nvPr/>
        </p:nvGrpSpPr>
        <p:grpSpPr>
          <a:xfrm>
            <a:off x="3351074" y="4484548"/>
            <a:ext cx="1601280" cy="751680"/>
            <a:chOff x="3351074" y="4484548"/>
            <a:chExt cx="1601280" cy="75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6C8A8C-57ED-4B3D-9959-D2FC558B9D88}"/>
                    </a:ext>
                  </a:extLst>
                </p14:cNvPr>
                <p14:cNvContentPartPr/>
                <p14:nvPr/>
              </p14:nvContentPartPr>
              <p14:xfrm>
                <a:off x="3351074" y="4705228"/>
                <a:ext cx="178200" cy="1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6C8A8C-57ED-4B3D-9959-D2FC558B9D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33434" y="4687588"/>
                  <a:ext cx="213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59A999-09DF-4F2D-8628-E383E3CDDA23}"/>
                    </a:ext>
                  </a:extLst>
                </p14:cNvPr>
                <p14:cNvContentPartPr/>
                <p14:nvPr/>
              </p14:nvContentPartPr>
              <p14:xfrm>
                <a:off x="3356474" y="4804228"/>
                <a:ext cx="166680" cy="1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59A999-09DF-4F2D-8628-E383E3CDDA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38834" y="4786588"/>
                  <a:ext cx="202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DE8ABE-5524-46E0-AA82-380FB0B45178}"/>
                    </a:ext>
                  </a:extLst>
                </p14:cNvPr>
                <p14:cNvContentPartPr/>
                <p14:nvPr/>
              </p14:nvContentPartPr>
              <p14:xfrm>
                <a:off x="3729074" y="4484548"/>
                <a:ext cx="217080" cy="36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DE8ABE-5524-46E0-AA82-380FB0B45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11434" y="4466548"/>
                  <a:ext cx="2527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312" name="Ink 13311">
                  <a:extLst>
                    <a:ext uri="{FF2B5EF4-FFF2-40B4-BE49-F238E27FC236}">
                      <a16:creationId xmlns:a16="http://schemas.microsoft.com/office/drawing/2014/main" id="{E003536B-97A5-437E-8953-477669D636E3}"/>
                    </a:ext>
                  </a:extLst>
                </p14:cNvPr>
                <p14:cNvContentPartPr/>
                <p14:nvPr/>
              </p14:nvContentPartPr>
              <p14:xfrm>
                <a:off x="3752474" y="4699828"/>
                <a:ext cx="214920" cy="51480"/>
              </p14:xfrm>
            </p:contentPart>
          </mc:Choice>
          <mc:Fallback>
            <p:pic>
              <p:nvPicPr>
                <p:cNvPr id="13312" name="Ink 13311">
                  <a:extLst>
                    <a:ext uri="{FF2B5EF4-FFF2-40B4-BE49-F238E27FC236}">
                      <a16:creationId xmlns:a16="http://schemas.microsoft.com/office/drawing/2014/main" id="{E003536B-97A5-437E-8953-477669D636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34474" y="4681828"/>
                  <a:ext cx="250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313" name="Ink 13312">
                  <a:extLst>
                    <a:ext uri="{FF2B5EF4-FFF2-40B4-BE49-F238E27FC236}">
                      <a16:creationId xmlns:a16="http://schemas.microsoft.com/office/drawing/2014/main" id="{D3FBE645-D092-4035-8EEE-C8391F2D6EF9}"/>
                    </a:ext>
                  </a:extLst>
                </p14:cNvPr>
                <p14:cNvContentPartPr/>
                <p14:nvPr/>
              </p14:nvContentPartPr>
              <p14:xfrm>
                <a:off x="4054874" y="4551868"/>
                <a:ext cx="176400" cy="154080"/>
              </p14:xfrm>
            </p:contentPart>
          </mc:Choice>
          <mc:Fallback>
            <p:pic>
              <p:nvPicPr>
                <p:cNvPr id="13313" name="Ink 13312">
                  <a:extLst>
                    <a:ext uri="{FF2B5EF4-FFF2-40B4-BE49-F238E27FC236}">
                      <a16:creationId xmlns:a16="http://schemas.microsoft.com/office/drawing/2014/main" id="{D3FBE645-D092-4035-8EEE-C8391F2D6E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7234" y="4534228"/>
                  <a:ext cx="212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314" name="Ink 13313">
                  <a:extLst>
                    <a:ext uri="{FF2B5EF4-FFF2-40B4-BE49-F238E27FC236}">
                      <a16:creationId xmlns:a16="http://schemas.microsoft.com/office/drawing/2014/main" id="{3C18B56F-DF15-449A-BCEC-607629503289}"/>
                    </a:ext>
                  </a:extLst>
                </p14:cNvPr>
                <p14:cNvContentPartPr/>
                <p14:nvPr/>
              </p14:nvContentPartPr>
              <p14:xfrm>
                <a:off x="4089074" y="4685428"/>
                <a:ext cx="183960" cy="185760"/>
              </p14:xfrm>
            </p:contentPart>
          </mc:Choice>
          <mc:Fallback>
            <p:pic>
              <p:nvPicPr>
                <p:cNvPr id="13314" name="Ink 13313">
                  <a:extLst>
                    <a:ext uri="{FF2B5EF4-FFF2-40B4-BE49-F238E27FC236}">
                      <a16:creationId xmlns:a16="http://schemas.microsoft.com/office/drawing/2014/main" id="{3C18B56F-DF15-449A-BCEC-6076295032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71074" y="4667428"/>
                  <a:ext cx="219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316" name="Ink 13315">
                  <a:extLst>
                    <a:ext uri="{FF2B5EF4-FFF2-40B4-BE49-F238E27FC236}">
                      <a16:creationId xmlns:a16="http://schemas.microsoft.com/office/drawing/2014/main" id="{2E13229B-3869-4561-BBFC-1D60A40E7EA5}"/>
                    </a:ext>
                  </a:extLst>
                </p14:cNvPr>
                <p14:cNvContentPartPr/>
                <p14:nvPr/>
              </p14:nvContentPartPr>
              <p14:xfrm>
                <a:off x="4397234" y="4793428"/>
                <a:ext cx="32400" cy="6120"/>
              </p14:xfrm>
            </p:contentPart>
          </mc:Choice>
          <mc:Fallback>
            <p:pic>
              <p:nvPicPr>
                <p:cNvPr id="13316" name="Ink 13315">
                  <a:extLst>
                    <a:ext uri="{FF2B5EF4-FFF2-40B4-BE49-F238E27FC236}">
                      <a16:creationId xmlns:a16="http://schemas.microsoft.com/office/drawing/2014/main" id="{2E13229B-3869-4561-BBFC-1D60A40E7E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9594" y="4775428"/>
                  <a:ext cx="68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317" name="Ink 13316">
                  <a:extLst>
                    <a:ext uri="{FF2B5EF4-FFF2-40B4-BE49-F238E27FC236}">
                      <a16:creationId xmlns:a16="http://schemas.microsoft.com/office/drawing/2014/main" id="{963DDDC3-15CE-4D52-9DFF-9EED82BB1F33}"/>
                    </a:ext>
                  </a:extLst>
                </p14:cNvPr>
                <p14:cNvContentPartPr/>
                <p14:nvPr/>
              </p14:nvContentPartPr>
              <p14:xfrm>
                <a:off x="4438274" y="4524868"/>
                <a:ext cx="267840" cy="253440"/>
              </p14:xfrm>
            </p:contentPart>
          </mc:Choice>
          <mc:Fallback>
            <p:pic>
              <p:nvPicPr>
                <p:cNvPr id="13317" name="Ink 13316">
                  <a:extLst>
                    <a:ext uri="{FF2B5EF4-FFF2-40B4-BE49-F238E27FC236}">
                      <a16:creationId xmlns:a16="http://schemas.microsoft.com/office/drawing/2014/main" id="{963DDDC3-15CE-4D52-9DFF-9EED82BB1F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20274" y="4507228"/>
                  <a:ext cx="303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318" name="Ink 13317">
                  <a:extLst>
                    <a:ext uri="{FF2B5EF4-FFF2-40B4-BE49-F238E27FC236}">
                      <a16:creationId xmlns:a16="http://schemas.microsoft.com/office/drawing/2014/main" id="{0EDB4F0E-136E-4C63-A7A0-04601370D9A6}"/>
                    </a:ext>
                  </a:extLst>
                </p14:cNvPr>
                <p14:cNvContentPartPr/>
                <p14:nvPr/>
              </p14:nvContentPartPr>
              <p14:xfrm>
                <a:off x="4793594" y="4582828"/>
                <a:ext cx="158760" cy="653400"/>
              </p14:xfrm>
            </p:contentPart>
          </mc:Choice>
          <mc:Fallback>
            <p:pic>
              <p:nvPicPr>
                <p:cNvPr id="13318" name="Ink 13317">
                  <a:extLst>
                    <a:ext uri="{FF2B5EF4-FFF2-40B4-BE49-F238E27FC236}">
                      <a16:creationId xmlns:a16="http://schemas.microsoft.com/office/drawing/2014/main" id="{0EDB4F0E-136E-4C63-A7A0-04601370D9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75594" y="4564828"/>
                  <a:ext cx="194400" cy="68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29" name="Group 13328">
            <a:extLst>
              <a:ext uri="{FF2B5EF4-FFF2-40B4-BE49-F238E27FC236}">
                <a16:creationId xmlns:a16="http://schemas.microsoft.com/office/drawing/2014/main" id="{8EAD077A-3B44-4895-B4E9-41CD6F2B64DB}"/>
              </a:ext>
            </a:extLst>
          </p:cNvPr>
          <p:cNvGrpSpPr/>
          <p:nvPr/>
        </p:nvGrpSpPr>
        <p:grpSpPr>
          <a:xfrm>
            <a:off x="4378874" y="3524428"/>
            <a:ext cx="556920" cy="395640"/>
            <a:chOff x="4378874" y="3524428"/>
            <a:chExt cx="55692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326" name="Ink 13325">
                  <a:extLst>
                    <a:ext uri="{FF2B5EF4-FFF2-40B4-BE49-F238E27FC236}">
                      <a16:creationId xmlns:a16="http://schemas.microsoft.com/office/drawing/2014/main" id="{2794107A-56D1-4B77-BEFC-A8DDBE7F97D9}"/>
                    </a:ext>
                  </a:extLst>
                </p14:cNvPr>
                <p14:cNvContentPartPr/>
                <p14:nvPr/>
              </p14:nvContentPartPr>
              <p14:xfrm>
                <a:off x="4378874" y="3524428"/>
                <a:ext cx="181440" cy="140760"/>
              </p14:xfrm>
            </p:contentPart>
          </mc:Choice>
          <mc:Fallback>
            <p:pic>
              <p:nvPicPr>
                <p:cNvPr id="13326" name="Ink 13325">
                  <a:extLst>
                    <a:ext uri="{FF2B5EF4-FFF2-40B4-BE49-F238E27FC236}">
                      <a16:creationId xmlns:a16="http://schemas.microsoft.com/office/drawing/2014/main" id="{2794107A-56D1-4B77-BEFC-A8DDBE7F97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0874" y="3506428"/>
                  <a:ext cx="217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327" name="Ink 13326">
                  <a:extLst>
                    <a:ext uri="{FF2B5EF4-FFF2-40B4-BE49-F238E27FC236}">
                      <a16:creationId xmlns:a16="http://schemas.microsoft.com/office/drawing/2014/main" id="{19D3EE24-1461-4740-8E9B-34FE8A0B48BF}"/>
                    </a:ext>
                  </a:extLst>
                </p14:cNvPr>
                <p14:cNvContentPartPr/>
                <p14:nvPr/>
              </p14:nvContentPartPr>
              <p14:xfrm>
                <a:off x="4474634" y="3529828"/>
                <a:ext cx="289440" cy="390240"/>
              </p14:xfrm>
            </p:contentPart>
          </mc:Choice>
          <mc:Fallback>
            <p:pic>
              <p:nvPicPr>
                <p:cNvPr id="13327" name="Ink 13326">
                  <a:extLst>
                    <a:ext uri="{FF2B5EF4-FFF2-40B4-BE49-F238E27FC236}">
                      <a16:creationId xmlns:a16="http://schemas.microsoft.com/office/drawing/2014/main" id="{19D3EE24-1461-4740-8E9B-34FE8A0B48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6994" y="3511828"/>
                  <a:ext cx="325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328" name="Ink 13327">
                  <a:extLst>
                    <a:ext uri="{FF2B5EF4-FFF2-40B4-BE49-F238E27FC236}">
                      <a16:creationId xmlns:a16="http://schemas.microsoft.com/office/drawing/2014/main" id="{70EF8F78-123C-4E2C-8BB5-94E3776B68A3}"/>
                    </a:ext>
                  </a:extLst>
                </p14:cNvPr>
                <p14:cNvContentPartPr/>
                <p14:nvPr/>
              </p14:nvContentPartPr>
              <p14:xfrm>
                <a:off x="4708994" y="3714508"/>
                <a:ext cx="226800" cy="195840"/>
              </p14:xfrm>
            </p:contentPart>
          </mc:Choice>
          <mc:Fallback>
            <p:pic>
              <p:nvPicPr>
                <p:cNvPr id="13328" name="Ink 13327">
                  <a:extLst>
                    <a:ext uri="{FF2B5EF4-FFF2-40B4-BE49-F238E27FC236}">
                      <a16:creationId xmlns:a16="http://schemas.microsoft.com/office/drawing/2014/main" id="{70EF8F78-123C-4E2C-8BB5-94E3776B68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0994" y="3696868"/>
                  <a:ext cx="2624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31" name="Group 13330">
            <a:extLst>
              <a:ext uri="{FF2B5EF4-FFF2-40B4-BE49-F238E27FC236}">
                <a16:creationId xmlns:a16="http://schemas.microsoft.com/office/drawing/2014/main" id="{4D2B11C3-B319-41B6-9ABA-10D22A10C9EC}"/>
              </a:ext>
            </a:extLst>
          </p:cNvPr>
          <p:cNvGrpSpPr/>
          <p:nvPr/>
        </p:nvGrpSpPr>
        <p:grpSpPr>
          <a:xfrm>
            <a:off x="5358074" y="3491308"/>
            <a:ext cx="963000" cy="3544560"/>
            <a:chOff x="5358074" y="3491308"/>
            <a:chExt cx="963000" cy="35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320" name="Ink 13319">
                  <a:extLst>
                    <a:ext uri="{FF2B5EF4-FFF2-40B4-BE49-F238E27FC236}">
                      <a16:creationId xmlns:a16="http://schemas.microsoft.com/office/drawing/2014/main" id="{BDEF7527-D608-4FB8-BA0F-CC82551C8D6E}"/>
                    </a:ext>
                  </a:extLst>
                </p14:cNvPr>
                <p14:cNvContentPartPr/>
                <p14:nvPr/>
              </p14:nvContentPartPr>
              <p14:xfrm>
                <a:off x="5358074" y="4285828"/>
                <a:ext cx="411480" cy="441360"/>
              </p14:xfrm>
            </p:contentPart>
          </mc:Choice>
          <mc:Fallback>
            <p:pic>
              <p:nvPicPr>
                <p:cNvPr id="13320" name="Ink 13319">
                  <a:extLst>
                    <a:ext uri="{FF2B5EF4-FFF2-40B4-BE49-F238E27FC236}">
                      <a16:creationId xmlns:a16="http://schemas.microsoft.com/office/drawing/2014/main" id="{BDEF7527-D608-4FB8-BA0F-CC82551C8D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40434" y="4268188"/>
                  <a:ext cx="4471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321" name="Ink 13320">
                  <a:extLst>
                    <a:ext uri="{FF2B5EF4-FFF2-40B4-BE49-F238E27FC236}">
                      <a16:creationId xmlns:a16="http://schemas.microsoft.com/office/drawing/2014/main" id="{7EECCABE-11FC-44FD-86FA-C5AEA0B17D25}"/>
                    </a:ext>
                  </a:extLst>
                </p14:cNvPr>
                <p14:cNvContentPartPr/>
                <p14:nvPr/>
              </p14:nvContentPartPr>
              <p14:xfrm>
                <a:off x="5451674" y="4292308"/>
                <a:ext cx="548280" cy="535680"/>
              </p14:xfrm>
            </p:contentPart>
          </mc:Choice>
          <mc:Fallback>
            <p:pic>
              <p:nvPicPr>
                <p:cNvPr id="13321" name="Ink 13320">
                  <a:extLst>
                    <a:ext uri="{FF2B5EF4-FFF2-40B4-BE49-F238E27FC236}">
                      <a16:creationId xmlns:a16="http://schemas.microsoft.com/office/drawing/2014/main" id="{7EECCABE-11FC-44FD-86FA-C5AEA0B17D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33674" y="4274668"/>
                  <a:ext cx="5839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330" name="Ink 13329">
                  <a:extLst>
                    <a:ext uri="{FF2B5EF4-FFF2-40B4-BE49-F238E27FC236}">
                      <a16:creationId xmlns:a16="http://schemas.microsoft.com/office/drawing/2014/main" id="{295A0FF9-F6BF-4A5A-B494-6FE6BF13D808}"/>
                    </a:ext>
                  </a:extLst>
                </p14:cNvPr>
                <p14:cNvContentPartPr/>
                <p14:nvPr/>
              </p14:nvContentPartPr>
              <p14:xfrm>
                <a:off x="6020834" y="3491308"/>
                <a:ext cx="300240" cy="3544560"/>
              </p14:xfrm>
            </p:contentPart>
          </mc:Choice>
          <mc:Fallback>
            <p:pic>
              <p:nvPicPr>
                <p:cNvPr id="13330" name="Ink 13329">
                  <a:extLst>
                    <a:ext uri="{FF2B5EF4-FFF2-40B4-BE49-F238E27FC236}">
                      <a16:creationId xmlns:a16="http://schemas.microsoft.com/office/drawing/2014/main" id="{295A0FF9-F6BF-4A5A-B494-6FE6BF13D8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3194" y="3473308"/>
                  <a:ext cx="335880" cy="358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332" name="Ink 13331">
                <a:extLst>
                  <a:ext uri="{FF2B5EF4-FFF2-40B4-BE49-F238E27FC236}">
                    <a16:creationId xmlns:a16="http://schemas.microsoft.com/office/drawing/2014/main" id="{C8D631BB-3692-46D1-870F-ACB7037D3BB6}"/>
                  </a:ext>
                </a:extLst>
              </p14:cNvPr>
              <p14:cNvContentPartPr/>
              <p14:nvPr/>
            </p14:nvContentPartPr>
            <p14:xfrm>
              <a:off x="8443274" y="1914231"/>
              <a:ext cx="1197000" cy="181440"/>
            </p14:xfrm>
          </p:contentPart>
        </mc:Choice>
        <mc:Fallback>
          <p:pic>
            <p:nvPicPr>
              <p:cNvPr id="13332" name="Ink 13331">
                <a:extLst>
                  <a:ext uri="{FF2B5EF4-FFF2-40B4-BE49-F238E27FC236}">
                    <a16:creationId xmlns:a16="http://schemas.microsoft.com/office/drawing/2014/main" id="{C8D631BB-3692-46D1-870F-ACB7037D3B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25274" y="1896231"/>
                <a:ext cx="1232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333" name="Ink 13332">
                <a:extLst>
                  <a:ext uri="{FF2B5EF4-FFF2-40B4-BE49-F238E27FC236}">
                    <a16:creationId xmlns:a16="http://schemas.microsoft.com/office/drawing/2014/main" id="{19FBEA31-F803-47DC-8139-CBDC6D36C056}"/>
                  </a:ext>
                </a:extLst>
              </p14:cNvPr>
              <p14:cNvContentPartPr/>
              <p14:nvPr/>
            </p14:nvContentPartPr>
            <p14:xfrm>
              <a:off x="410234" y="2435511"/>
              <a:ext cx="786600" cy="121320"/>
            </p14:xfrm>
          </p:contentPart>
        </mc:Choice>
        <mc:Fallback>
          <p:pic>
            <p:nvPicPr>
              <p:cNvPr id="13333" name="Ink 13332">
                <a:extLst>
                  <a:ext uri="{FF2B5EF4-FFF2-40B4-BE49-F238E27FC236}">
                    <a16:creationId xmlns:a16="http://schemas.microsoft.com/office/drawing/2014/main" id="{19FBEA31-F803-47DC-8139-CBDC6D36C0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2234" y="2417871"/>
                <a:ext cx="82224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39" name="Group 13338">
            <a:extLst>
              <a:ext uri="{FF2B5EF4-FFF2-40B4-BE49-F238E27FC236}">
                <a16:creationId xmlns:a16="http://schemas.microsoft.com/office/drawing/2014/main" id="{6BB8720C-9A83-4466-92F9-C540308D0368}"/>
              </a:ext>
            </a:extLst>
          </p:cNvPr>
          <p:cNvGrpSpPr/>
          <p:nvPr/>
        </p:nvGrpSpPr>
        <p:grpSpPr>
          <a:xfrm>
            <a:off x="8788154" y="2193591"/>
            <a:ext cx="898920" cy="281880"/>
            <a:chOff x="8788154" y="2193591"/>
            <a:chExt cx="89892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334" name="Ink 13333">
                  <a:extLst>
                    <a:ext uri="{FF2B5EF4-FFF2-40B4-BE49-F238E27FC236}">
                      <a16:creationId xmlns:a16="http://schemas.microsoft.com/office/drawing/2014/main" id="{6047409F-F209-4D7A-BC93-726DEFCA39C2}"/>
                    </a:ext>
                  </a:extLst>
                </p14:cNvPr>
                <p14:cNvContentPartPr/>
                <p14:nvPr/>
              </p14:nvContentPartPr>
              <p14:xfrm>
                <a:off x="8788154" y="2206191"/>
                <a:ext cx="145800" cy="220320"/>
              </p14:xfrm>
            </p:contentPart>
          </mc:Choice>
          <mc:Fallback>
            <p:pic>
              <p:nvPicPr>
                <p:cNvPr id="13334" name="Ink 13333">
                  <a:extLst>
                    <a:ext uri="{FF2B5EF4-FFF2-40B4-BE49-F238E27FC236}">
                      <a16:creationId xmlns:a16="http://schemas.microsoft.com/office/drawing/2014/main" id="{6047409F-F209-4D7A-BC93-726DEFCA39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70514" y="2188551"/>
                  <a:ext cx="181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335" name="Ink 13334">
                  <a:extLst>
                    <a:ext uri="{FF2B5EF4-FFF2-40B4-BE49-F238E27FC236}">
                      <a16:creationId xmlns:a16="http://schemas.microsoft.com/office/drawing/2014/main" id="{C9D3E4D3-E30E-4709-8FFC-E5CFEBFEE32C}"/>
                    </a:ext>
                  </a:extLst>
                </p14:cNvPr>
                <p14:cNvContentPartPr/>
                <p14:nvPr/>
              </p14:nvContentPartPr>
              <p14:xfrm>
                <a:off x="9023594" y="2243631"/>
                <a:ext cx="116640" cy="150480"/>
              </p14:xfrm>
            </p:contentPart>
          </mc:Choice>
          <mc:Fallback>
            <p:pic>
              <p:nvPicPr>
                <p:cNvPr id="13335" name="Ink 13334">
                  <a:extLst>
                    <a:ext uri="{FF2B5EF4-FFF2-40B4-BE49-F238E27FC236}">
                      <a16:creationId xmlns:a16="http://schemas.microsoft.com/office/drawing/2014/main" id="{C9D3E4D3-E30E-4709-8FFC-E5CFEBFEE3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05954" y="2225991"/>
                  <a:ext cx="152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336" name="Ink 13335">
                  <a:extLst>
                    <a:ext uri="{FF2B5EF4-FFF2-40B4-BE49-F238E27FC236}">
                      <a16:creationId xmlns:a16="http://schemas.microsoft.com/office/drawing/2014/main" id="{4CBF736A-9006-47D6-8DB0-C14005C097CC}"/>
                    </a:ext>
                  </a:extLst>
                </p14:cNvPr>
                <p14:cNvContentPartPr/>
                <p14:nvPr/>
              </p14:nvContentPartPr>
              <p14:xfrm>
                <a:off x="9204674" y="2366751"/>
                <a:ext cx="11880" cy="7560"/>
              </p14:xfrm>
            </p:contentPart>
          </mc:Choice>
          <mc:Fallback>
            <p:pic>
              <p:nvPicPr>
                <p:cNvPr id="13336" name="Ink 13335">
                  <a:extLst>
                    <a:ext uri="{FF2B5EF4-FFF2-40B4-BE49-F238E27FC236}">
                      <a16:creationId xmlns:a16="http://schemas.microsoft.com/office/drawing/2014/main" id="{4CBF736A-9006-47D6-8DB0-C14005C097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87034" y="2349111"/>
                  <a:ext cx="47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337" name="Ink 13336">
                  <a:extLst>
                    <a:ext uri="{FF2B5EF4-FFF2-40B4-BE49-F238E27FC236}">
                      <a16:creationId xmlns:a16="http://schemas.microsoft.com/office/drawing/2014/main" id="{727CB14F-1559-437B-94B0-AEBBF327E5DC}"/>
                    </a:ext>
                  </a:extLst>
                </p14:cNvPr>
                <p14:cNvContentPartPr/>
                <p14:nvPr/>
              </p14:nvContentPartPr>
              <p14:xfrm>
                <a:off x="9334634" y="2193591"/>
                <a:ext cx="153360" cy="154440"/>
              </p14:xfrm>
            </p:contentPart>
          </mc:Choice>
          <mc:Fallback>
            <p:pic>
              <p:nvPicPr>
                <p:cNvPr id="13337" name="Ink 13336">
                  <a:extLst>
                    <a:ext uri="{FF2B5EF4-FFF2-40B4-BE49-F238E27FC236}">
                      <a16:creationId xmlns:a16="http://schemas.microsoft.com/office/drawing/2014/main" id="{727CB14F-1559-437B-94B0-AEBBF327E5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16994" y="2175951"/>
                  <a:ext cx="189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338" name="Ink 13337">
                  <a:extLst>
                    <a:ext uri="{FF2B5EF4-FFF2-40B4-BE49-F238E27FC236}">
                      <a16:creationId xmlns:a16="http://schemas.microsoft.com/office/drawing/2014/main" id="{DF15E49A-FBD2-4CCD-A172-05ECC26ABAED}"/>
                    </a:ext>
                  </a:extLst>
                </p14:cNvPr>
                <p14:cNvContentPartPr/>
                <p14:nvPr/>
              </p14:nvContentPartPr>
              <p14:xfrm>
                <a:off x="9564674" y="2281071"/>
                <a:ext cx="122400" cy="194400"/>
              </p14:xfrm>
            </p:contentPart>
          </mc:Choice>
          <mc:Fallback>
            <p:pic>
              <p:nvPicPr>
                <p:cNvPr id="13338" name="Ink 13337">
                  <a:extLst>
                    <a:ext uri="{FF2B5EF4-FFF2-40B4-BE49-F238E27FC236}">
                      <a16:creationId xmlns:a16="http://schemas.microsoft.com/office/drawing/2014/main" id="{DF15E49A-FBD2-4CCD-A172-05ECC26ABA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47034" y="2263071"/>
                  <a:ext cx="1580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46" name="Group 13345">
            <a:extLst>
              <a:ext uri="{FF2B5EF4-FFF2-40B4-BE49-F238E27FC236}">
                <a16:creationId xmlns:a16="http://schemas.microsoft.com/office/drawing/2014/main" id="{A37EAE9E-C45A-4142-AA64-6CE59810C118}"/>
              </a:ext>
            </a:extLst>
          </p:cNvPr>
          <p:cNvGrpSpPr/>
          <p:nvPr/>
        </p:nvGrpSpPr>
        <p:grpSpPr>
          <a:xfrm>
            <a:off x="611114" y="1968951"/>
            <a:ext cx="513720" cy="318960"/>
            <a:chOff x="611114" y="1968951"/>
            <a:chExt cx="5137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340" name="Ink 13339">
                  <a:extLst>
                    <a:ext uri="{FF2B5EF4-FFF2-40B4-BE49-F238E27FC236}">
                      <a16:creationId xmlns:a16="http://schemas.microsoft.com/office/drawing/2014/main" id="{CA39C14F-788C-46F5-957F-822BEF1F809B}"/>
                    </a:ext>
                  </a:extLst>
                </p14:cNvPr>
                <p14:cNvContentPartPr/>
                <p14:nvPr/>
              </p14:nvContentPartPr>
              <p14:xfrm>
                <a:off x="611114" y="2013951"/>
                <a:ext cx="131400" cy="95760"/>
              </p14:xfrm>
            </p:contentPart>
          </mc:Choice>
          <mc:Fallback>
            <p:pic>
              <p:nvPicPr>
                <p:cNvPr id="13340" name="Ink 13339">
                  <a:extLst>
                    <a:ext uri="{FF2B5EF4-FFF2-40B4-BE49-F238E27FC236}">
                      <a16:creationId xmlns:a16="http://schemas.microsoft.com/office/drawing/2014/main" id="{CA39C14F-788C-46F5-957F-822BEF1F80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3474" y="1995951"/>
                  <a:ext cx="167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341" name="Ink 13340">
                  <a:extLst>
                    <a:ext uri="{FF2B5EF4-FFF2-40B4-BE49-F238E27FC236}">
                      <a16:creationId xmlns:a16="http://schemas.microsoft.com/office/drawing/2014/main" id="{DD77D92C-3ABF-43E3-B48A-FD14D6DEEA6F}"/>
                    </a:ext>
                  </a:extLst>
                </p14:cNvPr>
                <p14:cNvContentPartPr/>
                <p14:nvPr/>
              </p14:nvContentPartPr>
              <p14:xfrm>
                <a:off x="661874" y="2093871"/>
                <a:ext cx="82080" cy="3600"/>
              </p14:xfrm>
            </p:contentPart>
          </mc:Choice>
          <mc:Fallback>
            <p:pic>
              <p:nvPicPr>
                <p:cNvPr id="13341" name="Ink 13340">
                  <a:extLst>
                    <a:ext uri="{FF2B5EF4-FFF2-40B4-BE49-F238E27FC236}">
                      <a16:creationId xmlns:a16="http://schemas.microsoft.com/office/drawing/2014/main" id="{DD77D92C-3ABF-43E3-B48A-FD14D6DEEA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874" y="2076231"/>
                  <a:ext cx="117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342" name="Ink 13341">
                  <a:extLst>
                    <a:ext uri="{FF2B5EF4-FFF2-40B4-BE49-F238E27FC236}">
                      <a16:creationId xmlns:a16="http://schemas.microsoft.com/office/drawing/2014/main" id="{A672C7D4-6CD7-4957-A66A-2CABA6408699}"/>
                    </a:ext>
                  </a:extLst>
                </p14:cNvPr>
                <p14:cNvContentPartPr/>
                <p14:nvPr/>
              </p14:nvContentPartPr>
              <p14:xfrm>
                <a:off x="799034" y="2102871"/>
                <a:ext cx="360" cy="360"/>
              </p14:xfrm>
            </p:contentPart>
          </mc:Choice>
          <mc:Fallback>
            <p:pic>
              <p:nvPicPr>
                <p:cNvPr id="13342" name="Ink 13341">
                  <a:extLst>
                    <a:ext uri="{FF2B5EF4-FFF2-40B4-BE49-F238E27FC236}">
                      <a16:creationId xmlns:a16="http://schemas.microsoft.com/office/drawing/2014/main" id="{A672C7D4-6CD7-4957-A66A-2CABA640869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034" y="20848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343" name="Ink 13342">
                  <a:extLst>
                    <a:ext uri="{FF2B5EF4-FFF2-40B4-BE49-F238E27FC236}">
                      <a16:creationId xmlns:a16="http://schemas.microsoft.com/office/drawing/2014/main" id="{805291D4-0610-45D3-A454-5C10A010E7D4}"/>
                    </a:ext>
                  </a:extLst>
                </p14:cNvPr>
                <p14:cNvContentPartPr/>
                <p14:nvPr/>
              </p14:nvContentPartPr>
              <p14:xfrm>
                <a:off x="840794" y="1968951"/>
                <a:ext cx="128880" cy="167760"/>
              </p14:xfrm>
            </p:contentPart>
          </mc:Choice>
          <mc:Fallback>
            <p:pic>
              <p:nvPicPr>
                <p:cNvPr id="13343" name="Ink 13342">
                  <a:extLst>
                    <a:ext uri="{FF2B5EF4-FFF2-40B4-BE49-F238E27FC236}">
                      <a16:creationId xmlns:a16="http://schemas.microsoft.com/office/drawing/2014/main" id="{805291D4-0610-45D3-A454-5C10A010E7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2794" y="1950951"/>
                  <a:ext cx="164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344" name="Ink 13343">
                  <a:extLst>
                    <a:ext uri="{FF2B5EF4-FFF2-40B4-BE49-F238E27FC236}">
                      <a16:creationId xmlns:a16="http://schemas.microsoft.com/office/drawing/2014/main" id="{AD297892-7EFB-4475-9140-843EE7B703DD}"/>
                    </a:ext>
                  </a:extLst>
                </p14:cNvPr>
                <p14:cNvContentPartPr/>
                <p14:nvPr/>
              </p14:nvContentPartPr>
              <p14:xfrm>
                <a:off x="897674" y="2038071"/>
                <a:ext cx="198000" cy="42120"/>
              </p14:xfrm>
            </p:contentPart>
          </mc:Choice>
          <mc:Fallback>
            <p:pic>
              <p:nvPicPr>
                <p:cNvPr id="13344" name="Ink 13343">
                  <a:extLst>
                    <a:ext uri="{FF2B5EF4-FFF2-40B4-BE49-F238E27FC236}">
                      <a16:creationId xmlns:a16="http://schemas.microsoft.com/office/drawing/2014/main" id="{AD297892-7EFB-4475-9140-843EE7B703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9674" y="2020071"/>
                  <a:ext cx="233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345" name="Ink 13344">
                  <a:extLst>
                    <a:ext uri="{FF2B5EF4-FFF2-40B4-BE49-F238E27FC236}">
                      <a16:creationId xmlns:a16="http://schemas.microsoft.com/office/drawing/2014/main" id="{85588347-F059-404A-A998-B4AE14D40E24}"/>
                    </a:ext>
                  </a:extLst>
                </p14:cNvPr>
                <p14:cNvContentPartPr/>
                <p14:nvPr/>
              </p14:nvContentPartPr>
              <p14:xfrm>
                <a:off x="1022234" y="2025111"/>
                <a:ext cx="102600" cy="262800"/>
              </p14:xfrm>
            </p:contentPart>
          </mc:Choice>
          <mc:Fallback>
            <p:pic>
              <p:nvPicPr>
                <p:cNvPr id="13345" name="Ink 13344">
                  <a:extLst>
                    <a:ext uri="{FF2B5EF4-FFF2-40B4-BE49-F238E27FC236}">
                      <a16:creationId xmlns:a16="http://schemas.microsoft.com/office/drawing/2014/main" id="{85588347-F059-404A-A998-B4AE14D40E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4594" y="2007111"/>
                  <a:ext cx="13824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23" name="Group 13422">
            <a:extLst>
              <a:ext uri="{FF2B5EF4-FFF2-40B4-BE49-F238E27FC236}">
                <a16:creationId xmlns:a16="http://schemas.microsoft.com/office/drawing/2014/main" id="{21EF03BE-D954-4807-8E55-82CA59B4D6CA}"/>
              </a:ext>
            </a:extLst>
          </p:cNvPr>
          <p:cNvGrpSpPr/>
          <p:nvPr/>
        </p:nvGrpSpPr>
        <p:grpSpPr>
          <a:xfrm>
            <a:off x="6539594" y="3448191"/>
            <a:ext cx="5110920" cy="1827720"/>
            <a:chOff x="6539594" y="3448191"/>
            <a:chExt cx="5110920" cy="18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347" name="Ink 13346">
                  <a:extLst>
                    <a:ext uri="{FF2B5EF4-FFF2-40B4-BE49-F238E27FC236}">
                      <a16:creationId xmlns:a16="http://schemas.microsoft.com/office/drawing/2014/main" id="{222038CA-CD9F-436B-847B-55C30E054DA6}"/>
                    </a:ext>
                  </a:extLst>
                </p14:cNvPr>
                <p14:cNvContentPartPr/>
                <p14:nvPr/>
              </p14:nvContentPartPr>
              <p14:xfrm>
                <a:off x="6539594" y="3543591"/>
                <a:ext cx="203040" cy="178200"/>
              </p14:xfrm>
            </p:contentPart>
          </mc:Choice>
          <mc:Fallback>
            <p:pic>
              <p:nvPicPr>
                <p:cNvPr id="13347" name="Ink 13346">
                  <a:extLst>
                    <a:ext uri="{FF2B5EF4-FFF2-40B4-BE49-F238E27FC236}">
                      <a16:creationId xmlns:a16="http://schemas.microsoft.com/office/drawing/2014/main" id="{222038CA-CD9F-436B-847B-55C30E054D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21594" y="3525591"/>
                  <a:ext cx="238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348" name="Ink 13347">
                  <a:extLst>
                    <a:ext uri="{FF2B5EF4-FFF2-40B4-BE49-F238E27FC236}">
                      <a16:creationId xmlns:a16="http://schemas.microsoft.com/office/drawing/2014/main" id="{18613257-C5B5-4BBA-9933-D8A3A311817F}"/>
                    </a:ext>
                  </a:extLst>
                </p14:cNvPr>
                <p14:cNvContentPartPr/>
                <p14:nvPr/>
              </p14:nvContentPartPr>
              <p14:xfrm>
                <a:off x="6838034" y="3645471"/>
                <a:ext cx="202680" cy="153000"/>
              </p14:xfrm>
            </p:contentPart>
          </mc:Choice>
          <mc:Fallback>
            <p:pic>
              <p:nvPicPr>
                <p:cNvPr id="13348" name="Ink 13347">
                  <a:extLst>
                    <a:ext uri="{FF2B5EF4-FFF2-40B4-BE49-F238E27FC236}">
                      <a16:creationId xmlns:a16="http://schemas.microsoft.com/office/drawing/2014/main" id="{18613257-C5B5-4BBA-9933-D8A3A31181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20034" y="3627471"/>
                  <a:ext cx="238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354" name="Ink 13353">
                  <a:extLst>
                    <a:ext uri="{FF2B5EF4-FFF2-40B4-BE49-F238E27FC236}">
                      <a16:creationId xmlns:a16="http://schemas.microsoft.com/office/drawing/2014/main" id="{7D0C5C29-484E-465A-8AE3-86D23C9397DC}"/>
                    </a:ext>
                  </a:extLst>
                </p14:cNvPr>
                <p14:cNvContentPartPr/>
                <p14:nvPr/>
              </p14:nvContentPartPr>
              <p14:xfrm>
                <a:off x="7247714" y="3657711"/>
                <a:ext cx="117720" cy="3600"/>
              </p14:xfrm>
            </p:contentPart>
          </mc:Choice>
          <mc:Fallback>
            <p:pic>
              <p:nvPicPr>
                <p:cNvPr id="13354" name="Ink 13353">
                  <a:extLst>
                    <a:ext uri="{FF2B5EF4-FFF2-40B4-BE49-F238E27FC236}">
                      <a16:creationId xmlns:a16="http://schemas.microsoft.com/office/drawing/2014/main" id="{7D0C5C29-484E-465A-8AE3-86D23C9397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29714" y="3639711"/>
                  <a:ext cx="153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355" name="Ink 13354">
                  <a:extLst>
                    <a:ext uri="{FF2B5EF4-FFF2-40B4-BE49-F238E27FC236}">
                      <a16:creationId xmlns:a16="http://schemas.microsoft.com/office/drawing/2014/main" id="{C45C804A-1321-4D15-BA54-EF0FFD5022A5}"/>
                    </a:ext>
                  </a:extLst>
                </p14:cNvPr>
                <p14:cNvContentPartPr/>
                <p14:nvPr/>
              </p14:nvContentPartPr>
              <p14:xfrm>
                <a:off x="7285154" y="3691191"/>
                <a:ext cx="92160" cy="9000"/>
              </p14:xfrm>
            </p:contentPart>
          </mc:Choice>
          <mc:Fallback>
            <p:pic>
              <p:nvPicPr>
                <p:cNvPr id="13355" name="Ink 13354">
                  <a:extLst>
                    <a:ext uri="{FF2B5EF4-FFF2-40B4-BE49-F238E27FC236}">
                      <a16:creationId xmlns:a16="http://schemas.microsoft.com/office/drawing/2014/main" id="{C45C804A-1321-4D15-BA54-EF0FFD5022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67154" y="3673551"/>
                  <a:ext cx="127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350" name="Ink 13349">
                  <a:extLst>
                    <a:ext uri="{FF2B5EF4-FFF2-40B4-BE49-F238E27FC236}">
                      <a16:creationId xmlns:a16="http://schemas.microsoft.com/office/drawing/2014/main" id="{C3C2344E-9E21-4E89-8248-D6A65D2B9FFC}"/>
                    </a:ext>
                  </a:extLst>
                </p14:cNvPr>
                <p14:cNvContentPartPr/>
                <p14:nvPr/>
              </p14:nvContentPartPr>
              <p14:xfrm>
                <a:off x="6604394" y="4414071"/>
                <a:ext cx="186120" cy="200880"/>
              </p14:xfrm>
            </p:contentPart>
          </mc:Choice>
          <mc:Fallback>
            <p:pic>
              <p:nvPicPr>
                <p:cNvPr id="13350" name="Ink 13349">
                  <a:extLst>
                    <a:ext uri="{FF2B5EF4-FFF2-40B4-BE49-F238E27FC236}">
                      <a16:creationId xmlns:a16="http://schemas.microsoft.com/office/drawing/2014/main" id="{C3C2344E-9E21-4E89-8248-D6A65D2B9F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86754" y="4396071"/>
                  <a:ext cx="221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351" name="Ink 13350">
                  <a:extLst>
                    <a:ext uri="{FF2B5EF4-FFF2-40B4-BE49-F238E27FC236}">
                      <a16:creationId xmlns:a16="http://schemas.microsoft.com/office/drawing/2014/main" id="{4CD36C3B-F3D8-4708-8370-4720F931B6DB}"/>
                    </a:ext>
                  </a:extLst>
                </p14:cNvPr>
                <p14:cNvContentPartPr/>
                <p14:nvPr/>
              </p14:nvContentPartPr>
              <p14:xfrm>
                <a:off x="6900674" y="4519551"/>
                <a:ext cx="32400" cy="158040"/>
              </p14:xfrm>
            </p:contentPart>
          </mc:Choice>
          <mc:Fallback>
            <p:pic>
              <p:nvPicPr>
                <p:cNvPr id="13351" name="Ink 13350">
                  <a:extLst>
                    <a:ext uri="{FF2B5EF4-FFF2-40B4-BE49-F238E27FC236}">
                      <a16:creationId xmlns:a16="http://schemas.microsoft.com/office/drawing/2014/main" id="{4CD36C3B-F3D8-4708-8370-4720F931B6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83034" y="4501551"/>
                  <a:ext cx="68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352" name="Ink 13351">
                  <a:extLst>
                    <a:ext uri="{FF2B5EF4-FFF2-40B4-BE49-F238E27FC236}">
                      <a16:creationId xmlns:a16="http://schemas.microsoft.com/office/drawing/2014/main" id="{6E17B5DE-A6BE-497B-BB24-CD8BC193BD0F}"/>
                    </a:ext>
                  </a:extLst>
                </p14:cNvPr>
                <p14:cNvContentPartPr/>
                <p14:nvPr/>
              </p14:nvContentPartPr>
              <p14:xfrm>
                <a:off x="6883754" y="4591551"/>
                <a:ext cx="185400" cy="18000"/>
              </p14:xfrm>
            </p:contentPart>
          </mc:Choice>
          <mc:Fallback>
            <p:pic>
              <p:nvPicPr>
                <p:cNvPr id="13352" name="Ink 13351">
                  <a:extLst>
                    <a:ext uri="{FF2B5EF4-FFF2-40B4-BE49-F238E27FC236}">
                      <a16:creationId xmlns:a16="http://schemas.microsoft.com/office/drawing/2014/main" id="{6E17B5DE-A6BE-497B-BB24-CD8BC193BD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66114" y="4573551"/>
                  <a:ext cx="221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353" name="Ink 13352">
                  <a:extLst>
                    <a:ext uri="{FF2B5EF4-FFF2-40B4-BE49-F238E27FC236}">
                      <a16:creationId xmlns:a16="http://schemas.microsoft.com/office/drawing/2014/main" id="{CD2656F9-29D8-42D7-AB9E-5EAB0EE371C0}"/>
                    </a:ext>
                  </a:extLst>
                </p14:cNvPr>
                <p14:cNvContentPartPr/>
                <p14:nvPr/>
              </p14:nvContentPartPr>
              <p14:xfrm>
                <a:off x="7032434" y="4532151"/>
                <a:ext cx="29880" cy="132480"/>
              </p14:xfrm>
            </p:contentPart>
          </mc:Choice>
          <mc:Fallback>
            <p:pic>
              <p:nvPicPr>
                <p:cNvPr id="13353" name="Ink 13352">
                  <a:extLst>
                    <a:ext uri="{FF2B5EF4-FFF2-40B4-BE49-F238E27FC236}">
                      <a16:creationId xmlns:a16="http://schemas.microsoft.com/office/drawing/2014/main" id="{CD2656F9-29D8-42D7-AB9E-5EAB0EE371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14434" y="4514511"/>
                  <a:ext cx="65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356" name="Ink 13355">
                  <a:extLst>
                    <a:ext uri="{FF2B5EF4-FFF2-40B4-BE49-F238E27FC236}">
                      <a16:creationId xmlns:a16="http://schemas.microsoft.com/office/drawing/2014/main" id="{E9BA24E4-8888-4173-9CA4-E72212907DFD}"/>
                    </a:ext>
                  </a:extLst>
                </p14:cNvPr>
                <p14:cNvContentPartPr/>
                <p14:nvPr/>
              </p14:nvContentPartPr>
              <p14:xfrm>
                <a:off x="7306394" y="4387431"/>
                <a:ext cx="101880" cy="20520"/>
              </p14:xfrm>
            </p:contentPart>
          </mc:Choice>
          <mc:Fallback>
            <p:pic>
              <p:nvPicPr>
                <p:cNvPr id="13356" name="Ink 13355">
                  <a:extLst>
                    <a:ext uri="{FF2B5EF4-FFF2-40B4-BE49-F238E27FC236}">
                      <a16:creationId xmlns:a16="http://schemas.microsoft.com/office/drawing/2014/main" id="{E9BA24E4-8888-4173-9CA4-E72212907D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88394" y="4369431"/>
                  <a:ext cx="137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357" name="Ink 13356">
                  <a:extLst>
                    <a:ext uri="{FF2B5EF4-FFF2-40B4-BE49-F238E27FC236}">
                      <a16:creationId xmlns:a16="http://schemas.microsoft.com/office/drawing/2014/main" id="{67FB296D-B4D5-4B37-8E20-334554611F24}"/>
                    </a:ext>
                  </a:extLst>
                </p14:cNvPr>
                <p14:cNvContentPartPr/>
                <p14:nvPr/>
              </p14:nvContentPartPr>
              <p14:xfrm>
                <a:off x="7313594" y="4457991"/>
                <a:ext cx="92160" cy="18000"/>
              </p14:xfrm>
            </p:contentPart>
          </mc:Choice>
          <mc:Fallback>
            <p:pic>
              <p:nvPicPr>
                <p:cNvPr id="13357" name="Ink 13356">
                  <a:extLst>
                    <a:ext uri="{FF2B5EF4-FFF2-40B4-BE49-F238E27FC236}">
                      <a16:creationId xmlns:a16="http://schemas.microsoft.com/office/drawing/2014/main" id="{67FB296D-B4D5-4B37-8E20-334554611F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95594" y="4439991"/>
                  <a:ext cx="127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360" name="Ink 13359">
                  <a:extLst>
                    <a:ext uri="{FF2B5EF4-FFF2-40B4-BE49-F238E27FC236}">
                      <a16:creationId xmlns:a16="http://schemas.microsoft.com/office/drawing/2014/main" id="{C2DB755B-7ECE-4B86-87DA-55B789E1E999}"/>
                    </a:ext>
                  </a:extLst>
                </p14:cNvPr>
                <p14:cNvContentPartPr/>
                <p14:nvPr/>
              </p14:nvContentPartPr>
              <p14:xfrm>
                <a:off x="7771154" y="3449991"/>
                <a:ext cx="179640" cy="200520"/>
              </p14:xfrm>
            </p:contentPart>
          </mc:Choice>
          <mc:Fallback>
            <p:pic>
              <p:nvPicPr>
                <p:cNvPr id="13360" name="Ink 13359">
                  <a:extLst>
                    <a:ext uri="{FF2B5EF4-FFF2-40B4-BE49-F238E27FC236}">
                      <a16:creationId xmlns:a16="http://schemas.microsoft.com/office/drawing/2014/main" id="{C2DB755B-7ECE-4B86-87DA-55B789E1E9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53514" y="3431991"/>
                  <a:ext cx="215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361" name="Ink 13360">
                  <a:extLst>
                    <a:ext uri="{FF2B5EF4-FFF2-40B4-BE49-F238E27FC236}">
                      <a16:creationId xmlns:a16="http://schemas.microsoft.com/office/drawing/2014/main" id="{DCBEE3BF-DCE8-4EE6-878F-EFAF79BBF712}"/>
                    </a:ext>
                  </a:extLst>
                </p14:cNvPr>
                <p14:cNvContentPartPr/>
                <p14:nvPr/>
              </p14:nvContentPartPr>
              <p14:xfrm>
                <a:off x="7987874" y="3463311"/>
                <a:ext cx="176400" cy="168120"/>
              </p14:xfrm>
            </p:contentPart>
          </mc:Choice>
          <mc:Fallback>
            <p:pic>
              <p:nvPicPr>
                <p:cNvPr id="13361" name="Ink 13360">
                  <a:extLst>
                    <a:ext uri="{FF2B5EF4-FFF2-40B4-BE49-F238E27FC236}">
                      <a16:creationId xmlns:a16="http://schemas.microsoft.com/office/drawing/2014/main" id="{DCBEE3BF-DCE8-4EE6-878F-EFAF79BBF7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69874" y="3445671"/>
                  <a:ext cx="212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362" name="Ink 13361">
                  <a:extLst>
                    <a:ext uri="{FF2B5EF4-FFF2-40B4-BE49-F238E27FC236}">
                      <a16:creationId xmlns:a16="http://schemas.microsoft.com/office/drawing/2014/main" id="{7474480A-FAD2-4BD6-9B50-F5F96BE932E7}"/>
                    </a:ext>
                  </a:extLst>
                </p14:cNvPr>
                <p14:cNvContentPartPr/>
                <p14:nvPr/>
              </p14:nvContentPartPr>
              <p14:xfrm>
                <a:off x="8235194" y="3602271"/>
                <a:ext cx="4680" cy="12240"/>
              </p14:xfrm>
            </p:contentPart>
          </mc:Choice>
          <mc:Fallback>
            <p:pic>
              <p:nvPicPr>
                <p:cNvPr id="13362" name="Ink 13361">
                  <a:extLst>
                    <a:ext uri="{FF2B5EF4-FFF2-40B4-BE49-F238E27FC236}">
                      <a16:creationId xmlns:a16="http://schemas.microsoft.com/office/drawing/2014/main" id="{7474480A-FAD2-4BD6-9B50-F5F96BE932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17194" y="3584631"/>
                  <a:ext cx="40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363" name="Ink 13362">
                  <a:extLst>
                    <a:ext uri="{FF2B5EF4-FFF2-40B4-BE49-F238E27FC236}">
                      <a16:creationId xmlns:a16="http://schemas.microsoft.com/office/drawing/2014/main" id="{CEBBD2B6-47F1-4796-929C-8C0F3482A19A}"/>
                    </a:ext>
                  </a:extLst>
                </p14:cNvPr>
                <p14:cNvContentPartPr/>
                <p14:nvPr/>
              </p14:nvContentPartPr>
              <p14:xfrm>
                <a:off x="8273354" y="3459351"/>
                <a:ext cx="189720" cy="171360"/>
              </p14:xfrm>
            </p:contentPart>
          </mc:Choice>
          <mc:Fallback>
            <p:pic>
              <p:nvPicPr>
                <p:cNvPr id="13363" name="Ink 13362">
                  <a:extLst>
                    <a:ext uri="{FF2B5EF4-FFF2-40B4-BE49-F238E27FC236}">
                      <a16:creationId xmlns:a16="http://schemas.microsoft.com/office/drawing/2014/main" id="{CEBBD2B6-47F1-4796-929C-8C0F3482A19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55714" y="3441351"/>
                  <a:ext cx="225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364" name="Ink 13363">
                  <a:extLst>
                    <a:ext uri="{FF2B5EF4-FFF2-40B4-BE49-F238E27FC236}">
                      <a16:creationId xmlns:a16="http://schemas.microsoft.com/office/drawing/2014/main" id="{4EF4E6BD-D8D3-4FC9-A621-D9A5A9EAE50D}"/>
                    </a:ext>
                  </a:extLst>
                </p14:cNvPr>
                <p14:cNvContentPartPr/>
                <p14:nvPr/>
              </p14:nvContentPartPr>
              <p14:xfrm>
                <a:off x="8538674" y="3530631"/>
                <a:ext cx="119520" cy="248760"/>
              </p14:xfrm>
            </p:contentPart>
          </mc:Choice>
          <mc:Fallback>
            <p:pic>
              <p:nvPicPr>
                <p:cNvPr id="13364" name="Ink 13363">
                  <a:extLst>
                    <a:ext uri="{FF2B5EF4-FFF2-40B4-BE49-F238E27FC236}">
                      <a16:creationId xmlns:a16="http://schemas.microsoft.com/office/drawing/2014/main" id="{4EF4E6BD-D8D3-4FC9-A621-D9A5A9EAE5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21034" y="3512991"/>
                  <a:ext cx="155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365" name="Ink 13364">
                  <a:extLst>
                    <a:ext uri="{FF2B5EF4-FFF2-40B4-BE49-F238E27FC236}">
                      <a16:creationId xmlns:a16="http://schemas.microsoft.com/office/drawing/2014/main" id="{222A7C54-7CBC-4C47-A515-E10AB4FF04A0}"/>
                    </a:ext>
                  </a:extLst>
                </p14:cNvPr>
                <p14:cNvContentPartPr/>
                <p14:nvPr/>
              </p14:nvContentPartPr>
              <p14:xfrm>
                <a:off x="7882034" y="3704871"/>
                <a:ext cx="859680" cy="49320"/>
              </p14:xfrm>
            </p:contentPart>
          </mc:Choice>
          <mc:Fallback>
            <p:pic>
              <p:nvPicPr>
                <p:cNvPr id="13365" name="Ink 13364">
                  <a:extLst>
                    <a:ext uri="{FF2B5EF4-FFF2-40B4-BE49-F238E27FC236}">
                      <a16:creationId xmlns:a16="http://schemas.microsoft.com/office/drawing/2014/main" id="{222A7C54-7CBC-4C47-A515-E10AB4FF04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64034" y="3686871"/>
                  <a:ext cx="895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366" name="Ink 13365">
                  <a:extLst>
                    <a:ext uri="{FF2B5EF4-FFF2-40B4-BE49-F238E27FC236}">
                      <a16:creationId xmlns:a16="http://schemas.microsoft.com/office/drawing/2014/main" id="{FDDE6F7F-8137-476A-8DF2-F081D08BC9D7}"/>
                    </a:ext>
                  </a:extLst>
                </p14:cNvPr>
                <p14:cNvContentPartPr/>
                <p14:nvPr/>
              </p14:nvContentPartPr>
              <p14:xfrm>
                <a:off x="7951514" y="3837711"/>
                <a:ext cx="28800" cy="176400"/>
              </p14:xfrm>
            </p:contentPart>
          </mc:Choice>
          <mc:Fallback>
            <p:pic>
              <p:nvPicPr>
                <p:cNvPr id="13366" name="Ink 13365">
                  <a:extLst>
                    <a:ext uri="{FF2B5EF4-FFF2-40B4-BE49-F238E27FC236}">
                      <a16:creationId xmlns:a16="http://schemas.microsoft.com/office/drawing/2014/main" id="{FDDE6F7F-8137-476A-8DF2-F081D08BC9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33514" y="3819711"/>
                  <a:ext cx="64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367" name="Ink 13366">
                  <a:extLst>
                    <a:ext uri="{FF2B5EF4-FFF2-40B4-BE49-F238E27FC236}">
                      <a16:creationId xmlns:a16="http://schemas.microsoft.com/office/drawing/2014/main" id="{82AADA0D-3B92-42FF-9858-85B186F3874A}"/>
                    </a:ext>
                  </a:extLst>
                </p14:cNvPr>
                <p14:cNvContentPartPr/>
                <p14:nvPr/>
              </p14:nvContentPartPr>
              <p14:xfrm>
                <a:off x="8016314" y="3874071"/>
                <a:ext cx="157680" cy="149040"/>
              </p14:xfrm>
            </p:contentPart>
          </mc:Choice>
          <mc:Fallback>
            <p:pic>
              <p:nvPicPr>
                <p:cNvPr id="13367" name="Ink 13366">
                  <a:extLst>
                    <a:ext uri="{FF2B5EF4-FFF2-40B4-BE49-F238E27FC236}">
                      <a16:creationId xmlns:a16="http://schemas.microsoft.com/office/drawing/2014/main" id="{82AADA0D-3B92-42FF-9858-85B186F387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98314" y="3856071"/>
                  <a:ext cx="193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368" name="Ink 13367">
                  <a:extLst>
                    <a:ext uri="{FF2B5EF4-FFF2-40B4-BE49-F238E27FC236}">
                      <a16:creationId xmlns:a16="http://schemas.microsoft.com/office/drawing/2014/main" id="{10BD13CA-F655-4EB0-A25A-C3FCFF5BB1FF}"/>
                    </a:ext>
                  </a:extLst>
                </p14:cNvPr>
                <p14:cNvContentPartPr/>
                <p14:nvPr/>
              </p14:nvContentPartPr>
              <p14:xfrm>
                <a:off x="8206754" y="3975231"/>
                <a:ext cx="37800" cy="31680"/>
              </p14:xfrm>
            </p:contentPart>
          </mc:Choice>
          <mc:Fallback>
            <p:pic>
              <p:nvPicPr>
                <p:cNvPr id="13368" name="Ink 13367">
                  <a:extLst>
                    <a:ext uri="{FF2B5EF4-FFF2-40B4-BE49-F238E27FC236}">
                      <a16:creationId xmlns:a16="http://schemas.microsoft.com/office/drawing/2014/main" id="{10BD13CA-F655-4EB0-A25A-C3FCFF5BB1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88754" y="3957591"/>
                  <a:ext cx="73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369" name="Ink 13368">
                  <a:extLst>
                    <a:ext uri="{FF2B5EF4-FFF2-40B4-BE49-F238E27FC236}">
                      <a16:creationId xmlns:a16="http://schemas.microsoft.com/office/drawing/2014/main" id="{213C3441-CD04-403A-98C5-3D4AD41BAA0B}"/>
                    </a:ext>
                  </a:extLst>
                </p14:cNvPr>
                <p14:cNvContentPartPr/>
                <p14:nvPr/>
              </p14:nvContentPartPr>
              <p14:xfrm>
                <a:off x="8268674" y="3857151"/>
                <a:ext cx="136800" cy="151560"/>
              </p14:xfrm>
            </p:contentPart>
          </mc:Choice>
          <mc:Fallback>
            <p:pic>
              <p:nvPicPr>
                <p:cNvPr id="13369" name="Ink 13368">
                  <a:extLst>
                    <a:ext uri="{FF2B5EF4-FFF2-40B4-BE49-F238E27FC236}">
                      <a16:creationId xmlns:a16="http://schemas.microsoft.com/office/drawing/2014/main" id="{213C3441-CD04-403A-98C5-3D4AD41BAA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51034" y="3839151"/>
                  <a:ext cx="172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370" name="Ink 13369">
                  <a:extLst>
                    <a:ext uri="{FF2B5EF4-FFF2-40B4-BE49-F238E27FC236}">
                      <a16:creationId xmlns:a16="http://schemas.microsoft.com/office/drawing/2014/main" id="{D523E5FB-30FD-4DAF-B33F-80BEA97EE3F3}"/>
                    </a:ext>
                  </a:extLst>
                </p14:cNvPr>
                <p14:cNvContentPartPr/>
                <p14:nvPr/>
              </p14:nvContentPartPr>
              <p14:xfrm>
                <a:off x="8481434" y="3814311"/>
                <a:ext cx="48600" cy="183600"/>
              </p14:xfrm>
            </p:contentPart>
          </mc:Choice>
          <mc:Fallback>
            <p:pic>
              <p:nvPicPr>
                <p:cNvPr id="13370" name="Ink 13369">
                  <a:extLst>
                    <a:ext uri="{FF2B5EF4-FFF2-40B4-BE49-F238E27FC236}">
                      <a16:creationId xmlns:a16="http://schemas.microsoft.com/office/drawing/2014/main" id="{D523E5FB-30FD-4DAF-B33F-80BEA97EE3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63794" y="3796311"/>
                  <a:ext cx="84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371" name="Ink 13370">
                  <a:extLst>
                    <a:ext uri="{FF2B5EF4-FFF2-40B4-BE49-F238E27FC236}">
                      <a16:creationId xmlns:a16="http://schemas.microsoft.com/office/drawing/2014/main" id="{2D786076-FCF7-4099-84D7-E223591CD774}"/>
                    </a:ext>
                  </a:extLst>
                </p14:cNvPr>
                <p14:cNvContentPartPr/>
                <p14:nvPr/>
              </p14:nvContentPartPr>
              <p14:xfrm>
                <a:off x="8542994" y="3911151"/>
                <a:ext cx="95760" cy="303840"/>
              </p14:xfrm>
            </p:contentPart>
          </mc:Choice>
          <mc:Fallback>
            <p:pic>
              <p:nvPicPr>
                <p:cNvPr id="13371" name="Ink 13370">
                  <a:extLst>
                    <a:ext uri="{FF2B5EF4-FFF2-40B4-BE49-F238E27FC236}">
                      <a16:creationId xmlns:a16="http://schemas.microsoft.com/office/drawing/2014/main" id="{2D786076-FCF7-4099-84D7-E223591CD7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24994" y="3893511"/>
                  <a:ext cx="131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372" name="Ink 13371">
                  <a:extLst>
                    <a:ext uri="{FF2B5EF4-FFF2-40B4-BE49-F238E27FC236}">
                      <a16:creationId xmlns:a16="http://schemas.microsoft.com/office/drawing/2014/main" id="{010AB989-FC3C-41CB-9667-ADED5D644F59}"/>
                    </a:ext>
                  </a:extLst>
                </p14:cNvPr>
                <p14:cNvContentPartPr/>
                <p14:nvPr/>
              </p14:nvContentPartPr>
              <p14:xfrm>
                <a:off x="8680874" y="3741591"/>
                <a:ext cx="304920" cy="292320"/>
              </p14:xfrm>
            </p:contentPart>
          </mc:Choice>
          <mc:Fallback>
            <p:pic>
              <p:nvPicPr>
                <p:cNvPr id="13372" name="Ink 13371">
                  <a:extLst>
                    <a:ext uri="{FF2B5EF4-FFF2-40B4-BE49-F238E27FC236}">
                      <a16:creationId xmlns:a16="http://schemas.microsoft.com/office/drawing/2014/main" id="{010AB989-FC3C-41CB-9667-ADED5D644F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62874" y="3723591"/>
                  <a:ext cx="340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374" name="Ink 13373">
                  <a:extLst>
                    <a:ext uri="{FF2B5EF4-FFF2-40B4-BE49-F238E27FC236}">
                      <a16:creationId xmlns:a16="http://schemas.microsoft.com/office/drawing/2014/main" id="{D67E1D03-B131-4769-B9D3-0B7B5C228C36}"/>
                    </a:ext>
                  </a:extLst>
                </p14:cNvPr>
                <p14:cNvContentPartPr/>
                <p14:nvPr/>
              </p14:nvContentPartPr>
              <p14:xfrm>
                <a:off x="7700594" y="4333791"/>
                <a:ext cx="140760" cy="226080"/>
              </p14:xfrm>
            </p:contentPart>
          </mc:Choice>
          <mc:Fallback>
            <p:pic>
              <p:nvPicPr>
                <p:cNvPr id="13374" name="Ink 13373">
                  <a:extLst>
                    <a:ext uri="{FF2B5EF4-FFF2-40B4-BE49-F238E27FC236}">
                      <a16:creationId xmlns:a16="http://schemas.microsoft.com/office/drawing/2014/main" id="{D67E1D03-B131-4769-B9D3-0B7B5C228C3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82594" y="4315791"/>
                  <a:ext cx="176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375" name="Ink 13374">
                  <a:extLst>
                    <a:ext uri="{FF2B5EF4-FFF2-40B4-BE49-F238E27FC236}">
                      <a16:creationId xmlns:a16="http://schemas.microsoft.com/office/drawing/2014/main" id="{8E058A94-E8A4-45E7-848D-9BD8F7435493}"/>
                    </a:ext>
                  </a:extLst>
                </p14:cNvPr>
                <p14:cNvContentPartPr/>
                <p14:nvPr/>
              </p14:nvContentPartPr>
              <p14:xfrm>
                <a:off x="7720034" y="4494711"/>
                <a:ext cx="182880" cy="2880"/>
              </p14:xfrm>
            </p:contentPart>
          </mc:Choice>
          <mc:Fallback>
            <p:pic>
              <p:nvPicPr>
                <p:cNvPr id="13375" name="Ink 13374">
                  <a:extLst>
                    <a:ext uri="{FF2B5EF4-FFF2-40B4-BE49-F238E27FC236}">
                      <a16:creationId xmlns:a16="http://schemas.microsoft.com/office/drawing/2014/main" id="{8E058A94-E8A4-45E7-848D-9BD8F74354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02394" y="4476711"/>
                  <a:ext cx="218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376" name="Ink 13375">
                  <a:extLst>
                    <a:ext uri="{FF2B5EF4-FFF2-40B4-BE49-F238E27FC236}">
                      <a16:creationId xmlns:a16="http://schemas.microsoft.com/office/drawing/2014/main" id="{6942D572-CB28-433D-9D15-3DBE79AD778D}"/>
                    </a:ext>
                  </a:extLst>
                </p14:cNvPr>
                <p14:cNvContentPartPr/>
                <p14:nvPr/>
              </p14:nvContentPartPr>
              <p14:xfrm>
                <a:off x="7993274" y="4532871"/>
                <a:ext cx="17280" cy="6120"/>
              </p14:xfrm>
            </p:contentPart>
          </mc:Choice>
          <mc:Fallback>
            <p:pic>
              <p:nvPicPr>
                <p:cNvPr id="13376" name="Ink 13375">
                  <a:extLst>
                    <a:ext uri="{FF2B5EF4-FFF2-40B4-BE49-F238E27FC236}">
                      <a16:creationId xmlns:a16="http://schemas.microsoft.com/office/drawing/2014/main" id="{6942D572-CB28-433D-9D15-3DBE79AD77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75274" y="4515231"/>
                  <a:ext cx="52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377" name="Ink 13376">
                  <a:extLst>
                    <a:ext uri="{FF2B5EF4-FFF2-40B4-BE49-F238E27FC236}">
                      <a16:creationId xmlns:a16="http://schemas.microsoft.com/office/drawing/2014/main" id="{7E4E6B1D-4B92-4B00-A098-D938684E824E}"/>
                    </a:ext>
                  </a:extLst>
                </p14:cNvPr>
                <p14:cNvContentPartPr/>
                <p14:nvPr/>
              </p14:nvContentPartPr>
              <p14:xfrm>
                <a:off x="8099834" y="4276551"/>
                <a:ext cx="201240" cy="271440"/>
              </p14:xfrm>
            </p:contentPart>
          </mc:Choice>
          <mc:Fallback>
            <p:pic>
              <p:nvPicPr>
                <p:cNvPr id="13377" name="Ink 13376">
                  <a:extLst>
                    <a:ext uri="{FF2B5EF4-FFF2-40B4-BE49-F238E27FC236}">
                      <a16:creationId xmlns:a16="http://schemas.microsoft.com/office/drawing/2014/main" id="{7E4E6B1D-4B92-4B00-A098-D938684E82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82194" y="4258551"/>
                  <a:ext cx="236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378" name="Ink 13377">
                  <a:extLst>
                    <a:ext uri="{FF2B5EF4-FFF2-40B4-BE49-F238E27FC236}">
                      <a16:creationId xmlns:a16="http://schemas.microsoft.com/office/drawing/2014/main" id="{21261A3E-CBB1-4012-BACA-96DB2A02AACB}"/>
                    </a:ext>
                  </a:extLst>
                </p14:cNvPr>
                <p14:cNvContentPartPr/>
                <p14:nvPr/>
              </p14:nvContentPartPr>
              <p14:xfrm>
                <a:off x="8369114" y="4386711"/>
                <a:ext cx="135360" cy="320400"/>
              </p14:xfrm>
            </p:contentPart>
          </mc:Choice>
          <mc:Fallback>
            <p:pic>
              <p:nvPicPr>
                <p:cNvPr id="13378" name="Ink 13377">
                  <a:extLst>
                    <a:ext uri="{FF2B5EF4-FFF2-40B4-BE49-F238E27FC236}">
                      <a16:creationId xmlns:a16="http://schemas.microsoft.com/office/drawing/2014/main" id="{21261A3E-CBB1-4012-BACA-96DB2A02AAC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51474" y="4369071"/>
                  <a:ext cx="171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379" name="Ink 13378">
                  <a:extLst>
                    <a:ext uri="{FF2B5EF4-FFF2-40B4-BE49-F238E27FC236}">
                      <a16:creationId xmlns:a16="http://schemas.microsoft.com/office/drawing/2014/main" id="{63962D0C-5349-4F62-B8C5-F76D17A504B7}"/>
                    </a:ext>
                  </a:extLst>
                </p14:cNvPr>
                <p14:cNvContentPartPr/>
                <p14:nvPr/>
              </p14:nvContentPartPr>
              <p14:xfrm>
                <a:off x="7489634" y="4701711"/>
                <a:ext cx="1071000" cy="78840"/>
              </p14:xfrm>
            </p:contentPart>
          </mc:Choice>
          <mc:Fallback>
            <p:pic>
              <p:nvPicPr>
                <p:cNvPr id="13379" name="Ink 13378">
                  <a:extLst>
                    <a:ext uri="{FF2B5EF4-FFF2-40B4-BE49-F238E27FC236}">
                      <a16:creationId xmlns:a16="http://schemas.microsoft.com/office/drawing/2014/main" id="{63962D0C-5349-4F62-B8C5-F76D17A504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71634" y="4684071"/>
                  <a:ext cx="1106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380" name="Ink 13379">
                  <a:extLst>
                    <a:ext uri="{FF2B5EF4-FFF2-40B4-BE49-F238E27FC236}">
                      <a16:creationId xmlns:a16="http://schemas.microsoft.com/office/drawing/2014/main" id="{12ACE002-1B0F-493D-A3FC-9932CD26803F}"/>
                    </a:ext>
                  </a:extLst>
                </p14:cNvPr>
                <p14:cNvContentPartPr/>
                <p14:nvPr/>
              </p14:nvContentPartPr>
              <p14:xfrm>
                <a:off x="7653434" y="4861551"/>
                <a:ext cx="51840" cy="221400"/>
              </p14:xfrm>
            </p:contentPart>
          </mc:Choice>
          <mc:Fallback>
            <p:pic>
              <p:nvPicPr>
                <p:cNvPr id="13380" name="Ink 13379">
                  <a:extLst>
                    <a:ext uri="{FF2B5EF4-FFF2-40B4-BE49-F238E27FC236}">
                      <a16:creationId xmlns:a16="http://schemas.microsoft.com/office/drawing/2014/main" id="{12ACE002-1B0F-493D-A3FC-9932CD2680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35434" y="4843911"/>
                  <a:ext cx="87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381" name="Ink 13380">
                  <a:extLst>
                    <a:ext uri="{FF2B5EF4-FFF2-40B4-BE49-F238E27FC236}">
                      <a16:creationId xmlns:a16="http://schemas.microsoft.com/office/drawing/2014/main" id="{44D99F49-ED35-426A-B9B0-94BF3CF8C9E7}"/>
                    </a:ext>
                  </a:extLst>
                </p14:cNvPr>
                <p14:cNvContentPartPr/>
                <p14:nvPr/>
              </p14:nvContentPartPr>
              <p14:xfrm>
                <a:off x="7767194" y="5056311"/>
                <a:ext cx="23400" cy="7560"/>
              </p14:xfrm>
            </p:contentPart>
          </mc:Choice>
          <mc:Fallback>
            <p:pic>
              <p:nvPicPr>
                <p:cNvPr id="13381" name="Ink 13380">
                  <a:extLst>
                    <a:ext uri="{FF2B5EF4-FFF2-40B4-BE49-F238E27FC236}">
                      <a16:creationId xmlns:a16="http://schemas.microsoft.com/office/drawing/2014/main" id="{44D99F49-ED35-426A-B9B0-94BF3CF8C9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49194" y="5038671"/>
                  <a:ext cx="59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382" name="Ink 13381">
                  <a:extLst>
                    <a:ext uri="{FF2B5EF4-FFF2-40B4-BE49-F238E27FC236}">
                      <a16:creationId xmlns:a16="http://schemas.microsoft.com/office/drawing/2014/main" id="{0979C013-90CB-4ABC-933F-8077761C997D}"/>
                    </a:ext>
                  </a:extLst>
                </p14:cNvPr>
                <p14:cNvContentPartPr/>
                <p14:nvPr/>
              </p14:nvContentPartPr>
              <p14:xfrm>
                <a:off x="7854314" y="4887471"/>
                <a:ext cx="126000" cy="199440"/>
              </p14:xfrm>
            </p:contentPart>
          </mc:Choice>
          <mc:Fallback>
            <p:pic>
              <p:nvPicPr>
                <p:cNvPr id="13382" name="Ink 13381">
                  <a:extLst>
                    <a:ext uri="{FF2B5EF4-FFF2-40B4-BE49-F238E27FC236}">
                      <a16:creationId xmlns:a16="http://schemas.microsoft.com/office/drawing/2014/main" id="{0979C013-90CB-4ABC-933F-8077761C99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36674" y="4869471"/>
                  <a:ext cx="161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83" name="Ink 13382">
                  <a:extLst>
                    <a:ext uri="{FF2B5EF4-FFF2-40B4-BE49-F238E27FC236}">
                      <a16:creationId xmlns:a16="http://schemas.microsoft.com/office/drawing/2014/main" id="{C210EA44-1100-4106-A055-55DDEED89DCC}"/>
                    </a:ext>
                  </a:extLst>
                </p14:cNvPr>
                <p14:cNvContentPartPr/>
                <p14:nvPr/>
              </p14:nvContentPartPr>
              <p14:xfrm>
                <a:off x="8048354" y="4854711"/>
                <a:ext cx="51840" cy="204480"/>
              </p14:xfrm>
            </p:contentPart>
          </mc:Choice>
          <mc:Fallback>
            <p:pic>
              <p:nvPicPr>
                <p:cNvPr id="13383" name="Ink 13382">
                  <a:extLst>
                    <a:ext uri="{FF2B5EF4-FFF2-40B4-BE49-F238E27FC236}">
                      <a16:creationId xmlns:a16="http://schemas.microsoft.com/office/drawing/2014/main" id="{C210EA44-1100-4106-A055-55DDEED89DC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30354" y="4837071"/>
                  <a:ext cx="87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384" name="Ink 13383">
                  <a:extLst>
                    <a:ext uri="{FF2B5EF4-FFF2-40B4-BE49-F238E27FC236}">
                      <a16:creationId xmlns:a16="http://schemas.microsoft.com/office/drawing/2014/main" id="{E967F971-D4AA-44A8-9F80-E638452E3445}"/>
                    </a:ext>
                  </a:extLst>
                </p14:cNvPr>
                <p14:cNvContentPartPr/>
                <p14:nvPr/>
              </p14:nvContentPartPr>
              <p14:xfrm>
                <a:off x="8142674" y="4936071"/>
                <a:ext cx="137880" cy="339840"/>
              </p14:xfrm>
            </p:contentPart>
          </mc:Choice>
          <mc:Fallback>
            <p:pic>
              <p:nvPicPr>
                <p:cNvPr id="13384" name="Ink 13383">
                  <a:extLst>
                    <a:ext uri="{FF2B5EF4-FFF2-40B4-BE49-F238E27FC236}">
                      <a16:creationId xmlns:a16="http://schemas.microsoft.com/office/drawing/2014/main" id="{E967F971-D4AA-44A8-9F80-E638452E344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25034" y="4918071"/>
                  <a:ext cx="173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385" name="Ink 13384">
                  <a:extLst>
                    <a:ext uri="{FF2B5EF4-FFF2-40B4-BE49-F238E27FC236}">
                      <a16:creationId xmlns:a16="http://schemas.microsoft.com/office/drawing/2014/main" id="{B09ACA64-6510-4406-9017-7C0AF4B100D3}"/>
                    </a:ext>
                  </a:extLst>
                </p14:cNvPr>
                <p14:cNvContentPartPr/>
                <p14:nvPr/>
              </p14:nvContentPartPr>
              <p14:xfrm>
                <a:off x="8315114" y="4814751"/>
                <a:ext cx="47520" cy="286920"/>
              </p14:xfrm>
            </p:contentPart>
          </mc:Choice>
          <mc:Fallback>
            <p:pic>
              <p:nvPicPr>
                <p:cNvPr id="13385" name="Ink 13384">
                  <a:extLst>
                    <a:ext uri="{FF2B5EF4-FFF2-40B4-BE49-F238E27FC236}">
                      <a16:creationId xmlns:a16="http://schemas.microsoft.com/office/drawing/2014/main" id="{B09ACA64-6510-4406-9017-7C0AF4B100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97474" y="4796751"/>
                  <a:ext cx="83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386" name="Ink 13385">
                  <a:extLst>
                    <a:ext uri="{FF2B5EF4-FFF2-40B4-BE49-F238E27FC236}">
                      <a16:creationId xmlns:a16="http://schemas.microsoft.com/office/drawing/2014/main" id="{70059708-1A64-48A0-8DFB-343C64E63632}"/>
                    </a:ext>
                  </a:extLst>
                </p14:cNvPr>
                <p14:cNvContentPartPr/>
                <p14:nvPr/>
              </p14:nvContentPartPr>
              <p14:xfrm>
                <a:off x="8416634" y="4695951"/>
                <a:ext cx="415080" cy="369720"/>
              </p14:xfrm>
            </p:contentPart>
          </mc:Choice>
          <mc:Fallback>
            <p:pic>
              <p:nvPicPr>
                <p:cNvPr id="13386" name="Ink 13385">
                  <a:extLst>
                    <a:ext uri="{FF2B5EF4-FFF2-40B4-BE49-F238E27FC236}">
                      <a16:creationId xmlns:a16="http://schemas.microsoft.com/office/drawing/2014/main" id="{70059708-1A64-48A0-8DFB-343C64E6363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98634" y="4678311"/>
                  <a:ext cx="450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387" name="Ink 13386">
                  <a:extLst>
                    <a:ext uri="{FF2B5EF4-FFF2-40B4-BE49-F238E27FC236}">
                      <a16:creationId xmlns:a16="http://schemas.microsoft.com/office/drawing/2014/main" id="{94F5C9A2-AF1C-43EA-899E-DF7056915FE3}"/>
                    </a:ext>
                  </a:extLst>
                </p14:cNvPr>
                <p14:cNvContentPartPr/>
                <p14:nvPr/>
              </p14:nvContentPartPr>
              <p14:xfrm>
                <a:off x="8825954" y="4630791"/>
                <a:ext cx="80280" cy="8280"/>
              </p14:xfrm>
            </p:contentPart>
          </mc:Choice>
          <mc:Fallback>
            <p:pic>
              <p:nvPicPr>
                <p:cNvPr id="13387" name="Ink 13386">
                  <a:extLst>
                    <a:ext uri="{FF2B5EF4-FFF2-40B4-BE49-F238E27FC236}">
                      <a16:creationId xmlns:a16="http://schemas.microsoft.com/office/drawing/2014/main" id="{94F5C9A2-AF1C-43EA-899E-DF7056915F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07954" y="4612791"/>
                  <a:ext cx="115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388" name="Ink 13387">
                  <a:extLst>
                    <a:ext uri="{FF2B5EF4-FFF2-40B4-BE49-F238E27FC236}">
                      <a16:creationId xmlns:a16="http://schemas.microsoft.com/office/drawing/2014/main" id="{05D3EF66-9F0C-48F1-9FC0-056F8BFBC6E2}"/>
                    </a:ext>
                  </a:extLst>
                </p14:cNvPr>
                <p14:cNvContentPartPr/>
                <p14:nvPr/>
              </p14:nvContentPartPr>
              <p14:xfrm>
                <a:off x="8845394" y="4735551"/>
                <a:ext cx="124920" cy="17280"/>
              </p14:xfrm>
            </p:contentPart>
          </mc:Choice>
          <mc:Fallback>
            <p:pic>
              <p:nvPicPr>
                <p:cNvPr id="13388" name="Ink 13387">
                  <a:extLst>
                    <a:ext uri="{FF2B5EF4-FFF2-40B4-BE49-F238E27FC236}">
                      <a16:creationId xmlns:a16="http://schemas.microsoft.com/office/drawing/2014/main" id="{05D3EF66-9F0C-48F1-9FC0-056F8BFBC6E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7754" y="4717551"/>
                  <a:ext cx="160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390" name="Ink 13389">
                  <a:extLst>
                    <a:ext uri="{FF2B5EF4-FFF2-40B4-BE49-F238E27FC236}">
                      <a16:creationId xmlns:a16="http://schemas.microsoft.com/office/drawing/2014/main" id="{26EA9739-27B9-4BA4-9FC7-55B68B8E36C5}"/>
                    </a:ext>
                  </a:extLst>
                </p14:cNvPr>
                <p14:cNvContentPartPr/>
                <p14:nvPr/>
              </p14:nvContentPartPr>
              <p14:xfrm>
                <a:off x="9178034" y="3627831"/>
                <a:ext cx="90000" cy="6840"/>
              </p14:xfrm>
            </p:contentPart>
          </mc:Choice>
          <mc:Fallback>
            <p:pic>
              <p:nvPicPr>
                <p:cNvPr id="13390" name="Ink 13389">
                  <a:extLst>
                    <a:ext uri="{FF2B5EF4-FFF2-40B4-BE49-F238E27FC236}">
                      <a16:creationId xmlns:a16="http://schemas.microsoft.com/office/drawing/2014/main" id="{26EA9739-27B9-4BA4-9FC7-55B68B8E36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60394" y="3610191"/>
                  <a:ext cx="125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91" name="Ink 13390">
                  <a:extLst>
                    <a:ext uri="{FF2B5EF4-FFF2-40B4-BE49-F238E27FC236}">
                      <a16:creationId xmlns:a16="http://schemas.microsoft.com/office/drawing/2014/main" id="{D437A5A9-3AED-47A2-B926-86CE3A8200C1}"/>
                    </a:ext>
                  </a:extLst>
                </p14:cNvPr>
                <p14:cNvContentPartPr/>
                <p14:nvPr/>
              </p14:nvContentPartPr>
              <p14:xfrm>
                <a:off x="9150674" y="3695151"/>
                <a:ext cx="97200" cy="7560"/>
              </p14:xfrm>
            </p:contentPart>
          </mc:Choice>
          <mc:Fallback>
            <p:pic>
              <p:nvPicPr>
                <p:cNvPr id="13391" name="Ink 13390">
                  <a:extLst>
                    <a:ext uri="{FF2B5EF4-FFF2-40B4-BE49-F238E27FC236}">
                      <a16:creationId xmlns:a16="http://schemas.microsoft.com/office/drawing/2014/main" id="{D437A5A9-3AED-47A2-B926-86CE3A8200C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32674" y="3677511"/>
                  <a:ext cx="132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392" name="Ink 13391">
                  <a:extLst>
                    <a:ext uri="{FF2B5EF4-FFF2-40B4-BE49-F238E27FC236}">
                      <a16:creationId xmlns:a16="http://schemas.microsoft.com/office/drawing/2014/main" id="{A70C3F20-A47C-4001-B00E-26999169AB29}"/>
                    </a:ext>
                  </a:extLst>
                </p14:cNvPr>
                <p14:cNvContentPartPr/>
                <p14:nvPr/>
              </p14:nvContentPartPr>
              <p14:xfrm>
                <a:off x="9357674" y="3480231"/>
                <a:ext cx="181800" cy="298440"/>
              </p14:xfrm>
            </p:contentPart>
          </mc:Choice>
          <mc:Fallback>
            <p:pic>
              <p:nvPicPr>
                <p:cNvPr id="13392" name="Ink 13391">
                  <a:extLst>
                    <a:ext uri="{FF2B5EF4-FFF2-40B4-BE49-F238E27FC236}">
                      <a16:creationId xmlns:a16="http://schemas.microsoft.com/office/drawing/2014/main" id="{A70C3F20-A47C-4001-B00E-26999169AB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40034" y="3462231"/>
                  <a:ext cx="217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393" name="Ink 13392">
                  <a:extLst>
                    <a:ext uri="{FF2B5EF4-FFF2-40B4-BE49-F238E27FC236}">
                      <a16:creationId xmlns:a16="http://schemas.microsoft.com/office/drawing/2014/main" id="{1D808FE4-94F2-4102-A9C9-718F311BF9E9}"/>
                    </a:ext>
                  </a:extLst>
                </p14:cNvPr>
                <p14:cNvContentPartPr/>
                <p14:nvPr/>
              </p14:nvContentPartPr>
              <p14:xfrm>
                <a:off x="9405914" y="3673551"/>
                <a:ext cx="268200" cy="40320"/>
              </p14:xfrm>
            </p:contentPart>
          </mc:Choice>
          <mc:Fallback>
            <p:pic>
              <p:nvPicPr>
                <p:cNvPr id="13393" name="Ink 13392">
                  <a:extLst>
                    <a:ext uri="{FF2B5EF4-FFF2-40B4-BE49-F238E27FC236}">
                      <a16:creationId xmlns:a16="http://schemas.microsoft.com/office/drawing/2014/main" id="{1D808FE4-94F2-4102-A9C9-718F311BF9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87914" y="3655911"/>
                  <a:ext cx="30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394" name="Ink 13393">
                  <a:extLst>
                    <a:ext uri="{FF2B5EF4-FFF2-40B4-BE49-F238E27FC236}">
                      <a16:creationId xmlns:a16="http://schemas.microsoft.com/office/drawing/2014/main" id="{4890BE33-CA72-4805-BEDF-2C71BE3F48C5}"/>
                    </a:ext>
                  </a:extLst>
                </p14:cNvPr>
                <p14:cNvContentPartPr/>
                <p14:nvPr/>
              </p14:nvContentPartPr>
              <p14:xfrm>
                <a:off x="9725234" y="3464751"/>
                <a:ext cx="126720" cy="264240"/>
              </p14:xfrm>
            </p:contentPart>
          </mc:Choice>
          <mc:Fallback>
            <p:pic>
              <p:nvPicPr>
                <p:cNvPr id="13394" name="Ink 13393">
                  <a:extLst>
                    <a:ext uri="{FF2B5EF4-FFF2-40B4-BE49-F238E27FC236}">
                      <a16:creationId xmlns:a16="http://schemas.microsoft.com/office/drawing/2014/main" id="{4890BE33-CA72-4805-BEDF-2C71BE3F48C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07234" y="3446751"/>
                  <a:ext cx="162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395" name="Ink 13394">
                  <a:extLst>
                    <a:ext uri="{FF2B5EF4-FFF2-40B4-BE49-F238E27FC236}">
                      <a16:creationId xmlns:a16="http://schemas.microsoft.com/office/drawing/2014/main" id="{C65048FD-2ED2-448F-AF87-31CD304FC8BC}"/>
                    </a:ext>
                  </a:extLst>
                </p14:cNvPr>
                <p14:cNvContentPartPr/>
                <p14:nvPr/>
              </p14:nvContentPartPr>
              <p14:xfrm>
                <a:off x="9884354" y="3478431"/>
                <a:ext cx="174960" cy="263520"/>
              </p14:xfrm>
            </p:contentPart>
          </mc:Choice>
          <mc:Fallback>
            <p:pic>
              <p:nvPicPr>
                <p:cNvPr id="13395" name="Ink 13394">
                  <a:extLst>
                    <a:ext uri="{FF2B5EF4-FFF2-40B4-BE49-F238E27FC236}">
                      <a16:creationId xmlns:a16="http://schemas.microsoft.com/office/drawing/2014/main" id="{C65048FD-2ED2-448F-AF87-31CD304FC8B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66354" y="3460791"/>
                  <a:ext cx="210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396" name="Ink 13395">
                  <a:extLst>
                    <a:ext uri="{FF2B5EF4-FFF2-40B4-BE49-F238E27FC236}">
                      <a16:creationId xmlns:a16="http://schemas.microsoft.com/office/drawing/2014/main" id="{7F7CF621-59E8-4892-84A8-A3FBB96336C5}"/>
                    </a:ext>
                  </a:extLst>
                </p14:cNvPr>
                <p14:cNvContentPartPr/>
                <p14:nvPr/>
              </p14:nvContentPartPr>
              <p14:xfrm>
                <a:off x="10147874" y="3448191"/>
                <a:ext cx="527400" cy="257760"/>
              </p14:xfrm>
            </p:contentPart>
          </mc:Choice>
          <mc:Fallback>
            <p:pic>
              <p:nvPicPr>
                <p:cNvPr id="13396" name="Ink 13395">
                  <a:extLst>
                    <a:ext uri="{FF2B5EF4-FFF2-40B4-BE49-F238E27FC236}">
                      <a16:creationId xmlns:a16="http://schemas.microsoft.com/office/drawing/2014/main" id="{7F7CF621-59E8-4892-84A8-A3FBB96336C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29874" y="3430191"/>
                  <a:ext cx="563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98" name="Ink 13397">
                  <a:extLst>
                    <a:ext uri="{FF2B5EF4-FFF2-40B4-BE49-F238E27FC236}">
                      <a16:creationId xmlns:a16="http://schemas.microsoft.com/office/drawing/2014/main" id="{383AAE8C-6F9F-40D4-93AB-704DACCE0DD8}"/>
                    </a:ext>
                  </a:extLst>
                </p14:cNvPr>
                <p14:cNvContentPartPr/>
                <p14:nvPr/>
              </p14:nvContentPartPr>
              <p14:xfrm>
                <a:off x="9194234" y="4437831"/>
                <a:ext cx="218520" cy="277920"/>
              </p14:xfrm>
            </p:contentPart>
          </mc:Choice>
          <mc:Fallback>
            <p:pic>
              <p:nvPicPr>
                <p:cNvPr id="13398" name="Ink 13397">
                  <a:extLst>
                    <a:ext uri="{FF2B5EF4-FFF2-40B4-BE49-F238E27FC236}">
                      <a16:creationId xmlns:a16="http://schemas.microsoft.com/office/drawing/2014/main" id="{383AAE8C-6F9F-40D4-93AB-704DACCE0D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76234" y="4419831"/>
                  <a:ext cx="254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399" name="Ink 13398">
                  <a:extLst>
                    <a:ext uri="{FF2B5EF4-FFF2-40B4-BE49-F238E27FC236}">
                      <a16:creationId xmlns:a16="http://schemas.microsoft.com/office/drawing/2014/main" id="{27EF1B2B-D9F9-4AD7-81BB-EE2291CA6668}"/>
                    </a:ext>
                  </a:extLst>
                </p14:cNvPr>
                <p14:cNvContentPartPr/>
                <p14:nvPr/>
              </p14:nvContentPartPr>
              <p14:xfrm>
                <a:off x="9241394" y="4648431"/>
                <a:ext cx="208440" cy="15480"/>
              </p14:xfrm>
            </p:contentPart>
          </mc:Choice>
          <mc:Fallback>
            <p:pic>
              <p:nvPicPr>
                <p:cNvPr id="13399" name="Ink 13398">
                  <a:extLst>
                    <a:ext uri="{FF2B5EF4-FFF2-40B4-BE49-F238E27FC236}">
                      <a16:creationId xmlns:a16="http://schemas.microsoft.com/office/drawing/2014/main" id="{27EF1B2B-D9F9-4AD7-81BB-EE2291CA66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23394" y="4630431"/>
                  <a:ext cx="244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00" name="Ink 13399">
                  <a:extLst>
                    <a:ext uri="{FF2B5EF4-FFF2-40B4-BE49-F238E27FC236}">
                      <a16:creationId xmlns:a16="http://schemas.microsoft.com/office/drawing/2014/main" id="{0AB9F431-3F5B-4D28-A31C-89ACD3519A72}"/>
                    </a:ext>
                  </a:extLst>
                </p14:cNvPr>
                <p14:cNvContentPartPr/>
                <p14:nvPr/>
              </p14:nvContentPartPr>
              <p14:xfrm>
                <a:off x="9493034" y="4688391"/>
                <a:ext cx="19080" cy="12240"/>
              </p14:xfrm>
            </p:contentPart>
          </mc:Choice>
          <mc:Fallback>
            <p:pic>
              <p:nvPicPr>
                <p:cNvPr id="13400" name="Ink 13399">
                  <a:extLst>
                    <a:ext uri="{FF2B5EF4-FFF2-40B4-BE49-F238E27FC236}">
                      <a16:creationId xmlns:a16="http://schemas.microsoft.com/office/drawing/2014/main" id="{0AB9F431-3F5B-4D28-A31C-89ACD3519A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75034" y="4670391"/>
                  <a:ext cx="54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01" name="Ink 13400">
                  <a:extLst>
                    <a:ext uri="{FF2B5EF4-FFF2-40B4-BE49-F238E27FC236}">
                      <a16:creationId xmlns:a16="http://schemas.microsoft.com/office/drawing/2014/main" id="{444AB0A3-B877-4430-B78A-481C39046D17}"/>
                    </a:ext>
                  </a:extLst>
                </p14:cNvPr>
                <p14:cNvContentPartPr/>
                <p14:nvPr/>
              </p14:nvContentPartPr>
              <p14:xfrm>
                <a:off x="9585554" y="4488951"/>
                <a:ext cx="142560" cy="234000"/>
              </p14:xfrm>
            </p:contentPart>
          </mc:Choice>
          <mc:Fallback>
            <p:pic>
              <p:nvPicPr>
                <p:cNvPr id="13401" name="Ink 13400">
                  <a:extLst>
                    <a:ext uri="{FF2B5EF4-FFF2-40B4-BE49-F238E27FC236}">
                      <a16:creationId xmlns:a16="http://schemas.microsoft.com/office/drawing/2014/main" id="{444AB0A3-B877-4430-B78A-481C39046D1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67554" y="4471311"/>
                  <a:ext cx="178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402" name="Ink 13401">
                  <a:extLst>
                    <a:ext uri="{FF2B5EF4-FFF2-40B4-BE49-F238E27FC236}">
                      <a16:creationId xmlns:a16="http://schemas.microsoft.com/office/drawing/2014/main" id="{DA00DC51-DD77-42DC-B823-B683B4654821}"/>
                    </a:ext>
                  </a:extLst>
                </p14:cNvPr>
                <p14:cNvContentPartPr/>
                <p14:nvPr/>
              </p14:nvContentPartPr>
              <p14:xfrm>
                <a:off x="9875714" y="4382391"/>
                <a:ext cx="681840" cy="284400"/>
              </p14:xfrm>
            </p:contentPart>
          </mc:Choice>
          <mc:Fallback>
            <p:pic>
              <p:nvPicPr>
                <p:cNvPr id="13402" name="Ink 13401">
                  <a:extLst>
                    <a:ext uri="{FF2B5EF4-FFF2-40B4-BE49-F238E27FC236}">
                      <a16:creationId xmlns:a16="http://schemas.microsoft.com/office/drawing/2014/main" id="{DA00DC51-DD77-42DC-B823-B683B46548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57714" y="4364751"/>
                  <a:ext cx="717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404" name="Ink 13403">
                  <a:extLst>
                    <a:ext uri="{FF2B5EF4-FFF2-40B4-BE49-F238E27FC236}">
                      <a16:creationId xmlns:a16="http://schemas.microsoft.com/office/drawing/2014/main" id="{5AB49946-9F53-42AA-8B6D-DFFFFF66016A}"/>
                    </a:ext>
                  </a:extLst>
                </p14:cNvPr>
                <p14:cNvContentPartPr/>
                <p14:nvPr/>
              </p14:nvContentPartPr>
              <p14:xfrm>
                <a:off x="9326714" y="3810351"/>
                <a:ext cx="1559880" cy="67680"/>
              </p14:xfrm>
            </p:contentPart>
          </mc:Choice>
          <mc:Fallback>
            <p:pic>
              <p:nvPicPr>
                <p:cNvPr id="13404" name="Ink 13403">
                  <a:extLst>
                    <a:ext uri="{FF2B5EF4-FFF2-40B4-BE49-F238E27FC236}">
                      <a16:creationId xmlns:a16="http://schemas.microsoft.com/office/drawing/2014/main" id="{5AB49946-9F53-42AA-8B6D-DFFFFF66016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08714" y="3792711"/>
                  <a:ext cx="1595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405" name="Ink 13404">
                  <a:extLst>
                    <a:ext uri="{FF2B5EF4-FFF2-40B4-BE49-F238E27FC236}">
                      <a16:creationId xmlns:a16="http://schemas.microsoft.com/office/drawing/2014/main" id="{F172FDB9-4B16-438E-94DC-0032FECAF57E}"/>
                    </a:ext>
                  </a:extLst>
                </p14:cNvPr>
                <p14:cNvContentPartPr/>
                <p14:nvPr/>
              </p14:nvContentPartPr>
              <p14:xfrm>
                <a:off x="9602474" y="3884151"/>
                <a:ext cx="188280" cy="275040"/>
              </p14:xfrm>
            </p:contentPart>
          </mc:Choice>
          <mc:Fallback>
            <p:pic>
              <p:nvPicPr>
                <p:cNvPr id="13405" name="Ink 13404">
                  <a:extLst>
                    <a:ext uri="{FF2B5EF4-FFF2-40B4-BE49-F238E27FC236}">
                      <a16:creationId xmlns:a16="http://schemas.microsoft.com/office/drawing/2014/main" id="{F172FDB9-4B16-438E-94DC-0032FECAF57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84474" y="3866511"/>
                  <a:ext cx="223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406" name="Ink 13405">
                  <a:extLst>
                    <a:ext uri="{FF2B5EF4-FFF2-40B4-BE49-F238E27FC236}">
                      <a16:creationId xmlns:a16="http://schemas.microsoft.com/office/drawing/2014/main" id="{DBEB7230-1727-45C7-93CA-DA6194FBAA01}"/>
                    </a:ext>
                  </a:extLst>
                </p14:cNvPr>
                <p14:cNvContentPartPr/>
                <p14:nvPr/>
              </p14:nvContentPartPr>
              <p14:xfrm>
                <a:off x="9581234" y="4098351"/>
                <a:ext cx="293760" cy="39600"/>
              </p14:xfrm>
            </p:contentPart>
          </mc:Choice>
          <mc:Fallback>
            <p:pic>
              <p:nvPicPr>
                <p:cNvPr id="13406" name="Ink 13405">
                  <a:extLst>
                    <a:ext uri="{FF2B5EF4-FFF2-40B4-BE49-F238E27FC236}">
                      <a16:creationId xmlns:a16="http://schemas.microsoft.com/office/drawing/2014/main" id="{DBEB7230-1727-45C7-93CA-DA6194FBAA0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63234" y="4080711"/>
                  <a:ext cx="329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407" name="Ink 13406">
                  <a:extLst>
                    <a:ext uri="{FF2B5EF4-FFF2-40B4-BE49-F238E27FC236}">
                      <a16:creationId xmlns:a16="http://schemas.microsoft.com/office/drawing/2014/main" id="{A691F137-8293-4F73-8D05-20AC676146ED}"/>
                    </a:ext>
                  </a:extLst>
                </p14:cNvPr>
                <p14:cNvContentPartPr/>
                <p14:nvPr/>
              </p14:nvContentPartPr>
              <p14:xfrm>
                <a:off x="9987674" y="3942471"/>
                <a:ext cx="159120" cy="220680"/>
              </p14:xfrm>
            </p:contentPart>
          </mc:Choice>
          <mc:Fallback>
            <p:pic>
              <p:nvPicPr>
                <p:cNvPr id="13407" name="Ink 13406">
                  <a:extLst>
                    <a:ext uri="{FF2B5EF4-FFF2-40B4-BE49-F238E27FC236}">
                      <a16:creationId xmlns:a16="http://schemas.microsoft.com/office/drawing/2014/main" id="{A691F137-8293-4F73-8D05-20AC676146E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69674" y="3924471"/>
                  <a:ext cx="194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08" name="Ink 13407">
                  <a:extLst>
                    <a:ext uri="{FF2B5EF4-FFF2-40B4-BE49-F238E27FC236}">
                      <a16:creationId xmlns:a16="http://schemas.microsoft.com/office/drawing/2014/main" id="{98278C13-9D73-4532-928F-B81A691B736B}"/>
                    </a:ext>
                  </a:extLst>
                </p14:cNvPr>
                <p14:cNvContentPartPr/>
                <p14:nvPr/>
              </p14:nvContentPartPr>
              <p14:xfrm>
                <a:off x="9125474" y="4793511"/>
                <a:ext cx="1523880" cy="66240"/>
              </p14:xfrm>
            </p:contentPart>
          </mc:Choice>
          <mc:Fallback>
            <p:pic>
              <p:nvPicPr>
                <p:cNvPr id="13408" name="Ink 13407">
                  <a:extLst>
                    <a:ext uri="{FF2B5EF4-FFF2-40B4-BE49-F238E27FC236}">
                      <a16:creationId xmlns:a16="http://schemas.microsoft.com/office/drawing/2014/main" id="{98278C13-9D73-4532-928F-B81A691B73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07834" y="4775871"/>
                  <a:ext cx="1559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09" name="Ink 13408">
                  <a:extLst>
                    <a:ext uri="{FF2B5EF4-FFF2-40B4-BE49-F238E27FC236}">
                      <a16:creationId xmlns:a16="http://schemas.microsoft.com/office/drawing/2014/main" id="{60032FFD-7B2D-422D-B842-B94336DDA96F}"/>
                    </a:ext>
                  </a:extLst>
                </p14:cNvPr>
                <p14:cNvContentPartPr/>
                <p14:nvPr/>
              </p14:nvContentPartPr>
              <p14:xfrm>
                <a:off x="9539114" y="4905471"/>
                <a:ext cx="232560" cy="257760"/>
              </p14:xfrm>
            </p:contentPart>
          </mc:Choice>
          <mc:Fallback>
            <p:pic>
              <p:nvPicPr>
                <p:cNvPr id="13409" name="Ink 13408">
                  <a:extLst>
                    <a:ext uri="{FF2B5EF4-FFF2-40B4-BE49-F238E27FC236}">
                      <a16:creationId xmlns:a16="http://schemas.microsoft.com/office/drawing/2014/main" id="{60032FFD-7B2D-422D-B842-B94336DDA9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21474" y="4887471"/>
                  <a:ext cx="268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410" name="Ink 13409">
                  <a:extLst>
                    <a:ext uri="{FF2B5EF4-FFF2-40B4-BE49-F238E27FC236}">
                      <a16:creationId xmlns:a16="http://schemas.microsoft.com/office/drawing/2014/main" id="{A776A268-880A-48E8-844D-413EF5E35751}"/>
                    </a:ext>
                  </a:extLst>
                </p14:cNvPr>
                <p14:cNvContentPartPr/>
                <p14:nvPr/>
              </p14:nvContentPartPr>
              <p14:xfrm>
                <a:off x="9536594" y="5059551"/>
                <a:ext cx="321480" cy="24480"/>
              </p14:xfrm>
            </p:contentPart>
          </mc:Choice>
          <mc:Fallback>
            <p:pic>
              <p:nvPicPr>
                <p:cNvPr id="13410" name="Ink 13409">
                  <a:extLst>
                    <a:ext uri="{FF2B5EF4-FFF2-40B4-BE49-F238E27FC236}">
                      <a16:creationId xmlns:a16="http://schemas.microsoft.com/office/drawing/2014/main" id="{A776A268-880A-48E8-844D-413EF5E357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18954" y="5041911"/>
                  <a:ext cx="357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11" name="Ink 13410">
                  <a:extLst>
                    <a:ext uri="{FF2B5EF4-FFF2-40B4-BE49-F238E27FC236}">
                      <a16:creationId xmlns:a16="http://schemas.microsoft.com/office/drawing/2014/main" id="{1603D8A9-7954-4CD5-AFB4-BF3E31B9420E}"/>
                    </a:ext>
                  </a:extLst>
                </p14:cNvPr>
                <p14:cNvContentPartPr/>
                <p14:nvPr/>
              </p14:nvContentPartPr>
              <p14:xfrm>
                <a:off x="9931514" y="5122911"/>
                <a:ext cx="23400" cy="1800"/>
              </p14:xfrm>
            </p:contentPart>
          </mc:Choice>
          <mc:Fallback>
            <p:pic>
              <p:nvPicPr>
                <p:cNvPr id="13411" name="Ink 13410">
                  <a:extLst>
                    <a:ext uri="{FF2B5EF4-FFF2-40B4-BE49-F238E27FC236}">
                      <a16:creationId xmlns:a16="http://schemas.microsoft.com/office/drawing/2014/main" id="{1603D8A9-7954-4CD5-AFB4-BF3E31B9420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13874" y="5104911"/>
                  <a:ext cx="59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412" name="Ink 13411">
                  <a:extLst>
                    <a:ext uri="{FF2B5EF4-FFF2-40B4-BE49-F238E27FC236}">
                      <a16:creationId xmlns:a16="http://schemas.microsoft.com/office/drawing/2014/main" id="{8451A9AE-094E-4F98-BBC1-A6B99C225D37}"/>
                    </a:ext>
                  </a:extLst>
                </p14:cNvPr>
                <p14:cNvContentPartPr/>
                <p14:nvPr/>
              </p14:nvContentPartPr>
              <p14:xfrm>
                <a:off x="10076234" y="4929951"/>
                <a:ext cx="163080" cy="248400"/>
              </p14:xfrm>
            </p:contentPart>
          </mc:Choice>
          <mc:Fallback>
            <p:pic>
              <p:nvPicPr>
                <p:cNvPr id="13412" name="Ink 13411">
                  <a:extLst>
                    <a:ext uri="{FF2B5EF4-FFF2-40B4-BE49-F238E27FC236}">
                      <a16:creationId xmlns:a16="http://schemas.microsoft.com/office/drawing/2014/main" id="{8451A9AE-094E-4F98-BBC1-A6B99C225D3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58234" y="4912311"/>
                  <a:ext cx="198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13" name="Ink 13412">
                  <a:extLst>
                    <a:ext uri="{FF2B5EF4-FFF2-40B4-BE49-F238E27FC236}">
                      <a16:creationId xmlns:a16="http://schemas.microsoft.com/office/drawing/2014/main" id="{0A041248-7FC0-41C5-ADF7-FA0DD5E5C0C6}"/>
                    </a:ext>
                  </a:extLst>
                </p14:cNvPr>
                <p14:cNvContentPartPr/>
                <p14:nvPr/>
              </p14:nvContentPartPr>
              <p14:xfrm>
                <a:off x="11061554" y="3749511"/>
                <a:ext cx="146160" cy="18000"/>
              </p14:xfrm>
            </p:contentPart>
          </mc:Choice>
          <mc:Fallback>
            <p:pic>
              <p:nvPicPr>
                <p:cNvPr id="13413" name="Ink 13412">
                  <a:extLst>
                    <a:ext uri="{FF2B5EF4-FFF2-40B4-BE49-F238E27FC236}">
                      <a16:creationId xmlns:a16="http://schemas.microsoft.com/office/drawing/2014/main" id="{0A041248-7FC0-41C5-ADF7-FA0DD5E5C0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43554" y="3731871"/>
                  <a:ext cx="181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14" name="Ink 13413">
                  <a:extLst>
                    <a:ext uri="{FF2B5EF4-FFF2-40B4-BE49-F238E27FC236}">
                      <a16:creationId xmlns:a16="http://schemas.microsoft.com/office/drawing/2014/main" id="{BF46CD0E-7B5F-4A09-BE8B-B9B8AB4338C5}"/>
                    </a:ext>
                  </a:extLst>
                </p14:cNvPr>
                <p14:cNvContentPartPr/>
                <p14:nvPr/>
              </p14:nvContentPartPr>
              <p14:xfrm>
                <a:off x="11021234" y="3855351"/>
                <a:ext cx="132840" cy="14040"/>
              </p14:xfrm>
            </p:contentPart>
          </mc:Choice>
          <mc:Fallback>
            <p:pic>
              <p:nvPicPr>
                <p:cNvPr id="13414" name="Ink 13413">
                  <a:extLst>
                    <a:ext uri="{FF2B5EF4-FFF2-40B4-BE49-F238E27FC236}">
                      <a16:creationId xmlns:a16="http://schemas.microsoft.com/office/drawing/2014/main" id="{BF46CD0E-7B5F-4A09-BE8B-B9B8AB4338C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03594" y="3837351"/>
                  <a:ext cx="168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15" name="Ink 13414">
                  <a:extLst>
                    <a:ext uri="{FF2B5EF4-FFF2-40B4-BE49-F238E27FC236}">
                      <a16:creationId xmlns:a16="http://schemas.microsoft.com/office/drawing/2014/main" id="{0A65FFB9-54B0-4B24-878C-AD3272E0567D}"/>
                    </a:ext>
                  </a:extLst>
                </p14:cNvPr>
                <p14:cNvContentPartPr/>
                <p14:nvPr/>
              </p14:nvContentPartPr>
              <p14:xfrm>
                <a:off x="10997474" y="3687231"/>
                <a:ext cx="333720" cy="100800"/>
              </p14:xfrm>
            </p:contentPart>
          </mc:Choice>
          <mc:Fallback>
            <p:pic>
              <p:nvPicPr>
                <p:cNvPr id="13415" name="Ink 13414">
                  <a:extLst>
                    <a:ext uri="{FF2B5EF4-FFF2-40B4-BE49-F238E27FC236}">
                      <a16:creationId xmlns:a16="http://schemas.microsoft.com/office/drawing/2014/main" id="{0A65FFB9-54B0-4B24-878C-AD3272E0567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79474" y="3669231"/>
                  <a:ext cx="369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16" name="Ink 13415">
                  <a:extLst>
                    <a:ext uri="{FF2B5EF4-FFF2-40B4-BE49-F238E27FC236}">
                      <a16:creationId xmlns:a16="http://schemas.microsoft.com/office/drawing/2014/main" id="{BDE502D6-1EDF-49B1-BF8C-2E4D1F138229}"/>
                    </a:ext>
                  </a:extLst>
                </p14:cNvPr>
                <p14:cNvContentPartPr/>
                <p14:nvPr/>
              </p14:nvContentPartPr>
              <p14:xfrm>
                <a:off x="10958954" y="3847431"/>
                <a:ext cx="351720" cy="78480"/>
              </p14:xfrm>
            </p:contentPart>
          </mc:Choice>
          <mc:Fallback>
            <p:pic>
              <p:nvPicPr>
                <p:cNvPr id="13416" name="Ink 13415">
                  <a:extLst>
                    <a:ext uri="{FF2B5EF4-FFF2-40B4-BE49-F238E27FC236}">
                      <a16:creationId xmlns:a16="http://schemas.microsoft.com/office/drawing/2014/main" id="{BDE502D6-1EDF-49B1-BF8C-2E4D1F13822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41314" y="3829431"/>
                  <a:ext cx="387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17" name="Ink 13416">
                  <a:extLst>
                    <a:ext uri="{FF2B5EF4-FFF2-40B4-BE49-F238E27FC236}">
                      <a16:creationId xmlns:a16="http://schemas.microsoft.com/office/drawing/2014/main" id="{2FB03F97-6F61-4B73-8859-2B979E9F72FA}"/>
                    </a:ext>
                  </a:extLst>
                </p14:cNvPr>
                <p14:cNvContentPartPr/>
                <p14:nvPr/>
              </p14:nvContentPartPr>
              <p14:xfrm>
                <a:off x="11469794" y="3628551"/>
                <a:ext cx="180720" cy="345600"/>
              </p14:xfrm>
            </p:contentPart>
          </mc:Choice>
          <mc:Fallback>
            <p:pic>
              <p:nvPicPr>
                <p:cNvPr id="13417" name="Ink 13416">
                  <a:extLst>
                    <a:ext uri="{FF2B5EF4-FFF2-40B4-BE49-F238E27FC236}">
                      <a16:creationId xmlns:a16="http://schemas.microsoft.com/office/drawing/2014/main" id="{2FB03F97-6F61-4B73-8859-2B979E9F72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452154" y="3610551"/>
                  <a:ext cx="2163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18" name="Ink 13417">
                  <a:extLst>
                    <a:ext uri="{FF2B5EF4-FFF2-40B4-BE49-F238E27FC236}">
                      <a16:creationId xmlns:a16="http://schemas.microsoft.com/office/drawing/2014/main" id="{439764E7-C33F-4DCB-ADCE-F61386400FB7}"/>
                    </a:ext>
                  </a:extLst>
                </p14:cNvPr>
                <p14:cNvContentPartPr/>
                <p14:nvPr/>
              </p14:nvContentPartPr>
              <p14:xfrm>
                <a:off x="10728554" y="4747431"/>
                <a:ext cx="205560" cy="19440"/>
              </p14:xfrm>
            </p:contentPart>
          </mc:Choice>
          <mc:Fallback>
            <p:pic>
              <p:nvPicPr>
                <p:cNvPr id="13418" name="Ink 13417">
                  <a:extLst>
                    <a:ext uri="{FF2B5EF4-FFF2-40B4-BE49-F238E27FC236}">
                      <a16:creationId xmlns:a16="http://schemas.microsoft.com/office/drawing/2014/main" id="{439764E7-C33F-4DCB-ADCE-F61386400FB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10914" y="4729791"/>
                  <a:ext cx="241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19" name="Ink 13418">
                  <a:extLst>
                    <a:ext uri="{FF2B5EF4-FFF2-40B4-BE49-F238E27FC236}">
                      <a16:creationId xmlns:a16="http://schemas.microsoft.com/office/drawing/2014/main" id="{EA37C45A-4CDD-46CE-AF1E-C45B88BD5EB9}"/>
                    </a:ext>
                  </a:extLst>
                </p14:cNvPr>
                <p14:cNvContentPartPr/>
                <p14:nvPr/>
              </p14:nvContentPartPr>
              <p14:xfrm>
                <a:off x="10741154" y="4823391"/>
                <a:ext cx="268200" cy="7560"/>
              </p14:xfrm>
            </p:contentPart>
          </mc:Choice>
          <mc:Fallback>
            <p:pic>
              <p:nvPicPr>
                <p:cNvPr id="13419" name="Ink 13418">
                  <a:extLst>
                    <a:ext uri="{FF2B5EF4-FFF2-40B4-BE49-F238E27FC236}">
                      <a16:creationId xmlns:a16="http://schemas.microsoft.com/office/drawing/2014/main" id="{EA37C45A-4CDD-46CE-AF1E-C45B88BD5E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23154" y="4805751"/>
                  <a:ext cx="303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20" name="Ink 13419">
                  <a:extLst>
                    <a:ext uri="{FF2B5EF4-FFF2-40B4-BE49-F238E27FC236}">
                      <a16:creationId xmlns:a16="http://schemas.microsoft.com/office/drawing/2014/main" id="{BA86FB89-095E-4E4E-9F9E-7E10EDF79B62}"/>
                    </a:ext>
                  </a:extLst>
                </p14:cNvPr>
                <p14:cNvContentPartPr/>
                <p14:nvPr/>
              </p14:nvContentPartPr>
              <p14:xfrm>
                <a:off x="11257034" y="4567791"/>
                <a:ext cx="151560" cy="369000"/>
              </p14:xfrm>
            </p:contentPart>
          </mc:Choice>
          <mc:Fallback>
            <p:pic>
              <p:nvPicPr>
                <p:cNvPr id="13420" name="Ink 13419">
                  <a:extLst>
                    <a:ext uri="{FF2B5EF4-FFF2-40B4-BE49-F238E27FC236}">
                      <a16:creationId xmlns:a16="http://schemas.microsoft.com/office/drawing/2014/main" id="{BA86FB89-095E-4E4E-9F9E-7E10EDF79B6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39394" y="4550151"/>
                  <a:ext cx="18720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36" name="Group 13435">
            <a:extLst>
              <a:ext uri="{FF2B5EF4-FFF2-40B4-BE49-F238E27FC236}">
                <a16:creationId xmlns:a16="http://schemas.microsoft.com/office/drawing/2014/main" id="{A96A205E-E720-4809-853C-0F8133F2BE80}"/>
              </a:ext>
            </a:extLst>
          </p:cNvPr>
          <p:cNvGrpSpPr/>
          <p:nvPr/>
        </p:nvGrpSpPr>
        <p:grpSpPr>
          <a:xfrm>
            <a:off x="6543194" y="5611791"/>
            <a:ext cx="878400" cy="336600"/>
            <a:chOff x="6543194" y="5611791"/>
            <a:chExt cx="87840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24" name="Ink 13423">
                  <a:extLst>
                    <a:ext uri="{FF2B5EF4-FFF2-40B4-BE49-F238E27FC236}">
                      <a16:creationId xmlns:a16="http://schemas.microsoft.com/office/drawing/2014/main" id="{45C90248-C204-473F-9847-768740A712F7}"/>
                    </a:ext>
                  </a:extLst>
                </p14:cNvPr>
                <p14:cNvContentPartPr/>
                <p14:nvPr/>
              </p14:nvContentPartPr>
              <p14:xfrm>
                <a:off x="6613394" y="5670831"/>
                <a:ext cx="5760" cy="277560"/>
              </p14:xfrm>
            </p:contentPart>
          </mc:Choice>
          <mc:Fallback>
            <p:pic>
              <p:nvPicPr>
                <p:cNvPr id="13424" name="Ink 13423">
                  <a:extLst>
                    <a:ext uri="{FF2B5EF4-FFF2-40B4-BE49-F238E27FC236}">
                      <a16:creationId xmlns:a16="http://schemas.microsoft.com/office/drawing/2014/main" id="{45C90248-C204-473F-9847-768740A712F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95394" y="5653191"/>
                  <a:ext cx="41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25" name="Ink 13424">
                  <a:extLst>
                    <a:ext uri="{FF2B5EF4-FFF2-40B4-BE49-F238E27FC236}">
                      <a16:creationId xmlns:a16="http://schemas.microsoft.com/office/drawing/2014/main" id="{5CC640C3-5448-4E71-85A9-520A457361CB}"/>
                    </a:ext>
                  </a:extLst>
                </p14:cNvPr>
                <p14:cNvContentPartPr/>
                <p14:nvPr/>
              </p14:nvContentPartPr>
              <p14:xfrm>
                <a:off x="6543194" y="5611791"/>
                <a:ext cx="208800" cy="37800"/>
              </p14:xfrm>
            </p:contentPart>
          </mc:Choice>
          <mc:Fallback>
            <p:pic>
              <p:nvPicPr>
                <p:cNvPr id="13425" name="Ink 13424">
                  <a:extLst>
                    <a:ext uri="{FF2B5EF4-FFF2-40B4-BE49-F238E27FC236}">
                      <a16:creationId xmlns:a16="http://schemas.microsoft.com/office/drawing/2014/main" id="{5CC640C3-5448-4E71-85A9-520A457361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25194" y="5593791"/>
                  <a:ext cx="244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26" name="Ink 13425">
                  <a:extLst>
                    <a:ext uri="{FF2B5EF4-FFF2-40B4-BE49-F238E27FC236}">
                      <a16:creationId xmlns:a16="http://schemas.microsoft.com/office/drawing/2014/main" id="{8E4E95F5-5413-4A31-971F-D7B605E3AB23}"/>
                    </a:ext>
                  </a:extLst>
                </p14:cNvPr>
                <p14:cNvContentPartPr/>
                <p14:nvPr/>
              </p14:nvContentPartPr>
              <p14:xfrm>
                <a:off x="6544994" y="5791071"/>
                <a:ext cx="204840" cy="1080"/>
              </p14:xfrm>
            </p:contentPart>
          </mc:Choice>
          <mc:Fallback>
            <p:pic>
              <p:nvPicPr>
                <p:cNvPr id="13426" name="Ink 13425">
                  <a:extLst>
                    <a:ext uri="{FF2B5EF4-FFF2-40B4-BE49-F238E27FC236}">
                      <a16:creationId xmlns:a16="http://schemas.microsoft.com/office/drawing/2014/main" id="{8E4E95F5-5413-4A31-971F-D7B605E3AB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26994" y="5773071"/>
                  <a:ext cx="240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27" name="Ink 13426">
                  <a:extLst>
                    <a:ext uri="{FF2B5EF4-FFF2-40B4-BE49-F238E27FC236}">
                      <a16:creationId xmlns:a16="http://schemas.microsoft.com/office/drawing/2014/main" id="{C270BFDC-18FE-48B0-AAC5-E0D29DA281B4}"/>
                    </a:ext>
                  </a:extLst>
                </p14:cNvPr>
                <p14:cNvContentPartPr/>
                <p14:nvPr/>
              </p14:nvContentPartPr>
              <p14:xfrm>
                <a:off x="6829754" y="5661471"/>
                <a:ext cx="197640" cy="226080"/>
              </p14:xfrm>
            </p:contentPart>
          </mc:Choice>
          <mc:Fallback>
            <p:pic>
              <p:nvPicPr>
                <p:cNvPr id="13427" name="Ink 13426">
                  <a:extLst>
                    <a:ext uri="{FF2B5EF4-FFF2-40B4-BE49-F238E27FC236}">
                      <a16:creationId xmlns:a16="http://schemas.microsoft.com/office/drawing/2014/main" id="{C270BFDC-18FE-48B0-AAC5-E0D29DA281B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11754" y="5643471"/>
                  <a:ext cx="233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28" name="Ink 13427">
                  <a:extLst>
                    <a:ext uri="{FF2B5EF4-FFF2-40B4-BE49-F238E27FC236}">
                      <a16:creationId xmlns:a16="http://schemas.microsoft.com/office/drawing/2014/main" id="{9AD21A98-B143-43CB-8B2C-5BAF695B35AD}"/>
                    </a:ext>
                  </a:extLst>
                </p14:cNvPr>
                <p14:cNvContentPartPr/>
                <p14:nvPr/>
              </p14:nvContentPartPr>
              <p14:xfrm>
                <a:off x="6795914" y="5630151"/>
                <a:ext cx="185400" cy="23400"/>
              </p14:xfrm>
            </p:contentPart>
          </mc:Choice>
          <mc:Fallback>
            <p:pic>
              <p:nvPicPr>
                <p:cNvPr id="13428" name="Ink 13427">
                  <a:extLst>
                    <a:ext uri="{FF2B5EF4-FFF2-40B4-BE49-F238E27FC236}">
                      <a16:creationId xmlns:a16="http://schemas.microsoft.com/office/drawing/2014/main" id="{9AD21A98-B143-43CB-8B2C-5BAF695B35A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77914" y="5612511"/>
                  <a:ext cx="221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29" name="Ink 13428">
                  <a:extLst>
                    <a:ext uri="{FF2B5EF4-FFF2-40B4-BE49-F238E27FC236}">
                      <a16:creationId xmlns:a16="http://schemas.microsoft.com/office/drawing/2014/main" id="{0BA5BE30-8469-417E-9C8F-9E650B648B33}"/>
                    </a:ext>
                  </a:extLst>
                </p14:cNvPr>
                <p14:cNvContentPartPr/>
                <p14:nvPr/>
              </p14:nvContentPartPr>
              <p14:xfrm>
                <a:off x="6824354" y="5715831"/>
                <a:ext cx="179280" cy="9000"/>
              </p14:xfrm>
            </p:contentPart>
          </mc:Choice>
          <mc:Fallback>
            <p:pic>
              <p:nvPicPr>
                <p:cNvPr id="13429" name="Ink 13428">
                  <a:extLst>
                    <a:ext uri="{FF2B5EF4-FFF2-40B4-BE49-F238E27FC236}">
                      <a16:creationId xmlns:a16="http://schemas.microsoft.com/office/drawing/2014/main" id="{0BA5BE30-8469-417E-9C8F-9E650B648B3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06354" y="5697831"/>
                  <a:ext cx="214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30" name="Ink 13429">
                  <a:extLst>
                    <a:ext uri="{FF2B5EF4-FFF2-40B4-BE49-F238E27FC236}">
                      <a16:creationId xmlns:a16="http://schemas.microsoft.com/office/drawing/2014/main" id="{1B1F11A1-B610-40E7-8A71-81AA4D8C0535}"/>
                    </a:ext>
                  </a:extLst>
                </p14:cNvPr>
                <p14:cNvContentPartPr/>
                <p14:nvPr/>
              </p14:nvContentPartPr>
              <p14:xfrm>
                <a:off x="7147274" y="5744631"/>
                <a:ext cx="274320" cy="58680"/>
              </p14:xfrm>
            </p:contentPart>
          </mc:Choice>
          <mc:Fallback>
            <p:pic>
              <p:nvPicPr>
                <p:cNvPr id="13430" name="Ink 13429">
                  <a:extLst>
                    <a:ext uri="{FF2B5EF4-FFF2-40B4-BE49-F238E27FC236}">
                      <a16:creationId xmlns:a16="http://schemas.microsoft.com/office/drawing/2014/main" id="{1B1F11A1-B610-40E7-8A71-81AA4D8C05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29274" y="5726631"/>
                  <a:ext cx="30996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35" name="Group 13434">
            <a:extLst>
              <a:ext uri="{FF2B5EF4-FFF2-40B4-BE49-F238E27FC236}">
                <a16:creationId xmlns:a16="http://schemas.microsoft.com/office/drawing/2014/main" id="{6D27FC62-A64A-458C-ACF3-DBB2C281CF59}"/>
              </a:ext>
            </a:extLst>
          </p:cNvPr>
          <p:cNvGrpSpPr/>
          <p:nvPr/>
        </p:nvGrpSpPr>
        <p:grpSpPr>
          <a:xfrm>
            <a:off x="7716434" y="5462031"/>
            <a:ext cx="678960" cy="408240"/>
            <a:chOff x="7716434" y="5462031"/>
            <a:chExt cx="67896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31" name="Ink 13430">
                  <a:extLst>
                    <a:ext uri="{FF2B5EF4-FFF2-40B4-BE49-F238E27FC236}">
                      <a16:creationId xmlns:a16="http://schemas.microsoft.com/office/drawing/2014/main" id="{E4C3A2D3-7D19-44F0-9141-768017277169}"/>
                    </a:ext>
                  </a:extLst>
                </p14:cNvPr>
                <p14:cNvContentPartPr/>
                <p14:nvPr/>
              </p14:nvContentPartPr>
              <p14:xfrm>
                <a:off x="7716434" y="5560311"/>
                <a:ext cx="301320" cy="309960"/>
              </p14:xfrm>
            </p:contentPart>
          </mc:Choice>
          <mc:Fallback>
            <p:pic>
              <p:nvPicPr>
                <p:cNvPr id="13431" name="Ink 13430">
                  <a:extLst>
                    <a:ext uri="{FF2B5EF4-FFF2-40B4-BE49-F238E27FC236}">
                      <a16:creationId xmlns:a16="http://schemas.microsoft.com/office/drawing/2014/main" id="{E4C3A2D3-7D19-44F0-9141-76801727716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98434" y="5542311"/>
                  <a:ext cx="336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32" name="Ink 13431">
                  <a:extLst>
                    <a:ext uri="{FF2B5EF4-FFF2-40B4-BE49-F238E27FC236}">
                      <a16:creationId xmlns:a16="http://schemas.microsoft.com/office/drawing/2014/main" id="{2274A650-3FF9-46F0-9A41-468DD4A083E1}"/>
                    </a:ext>
                  </a:extLst>
                </p14:cNvPr>
                <p14:cNvContentPartPr/>
                <p14:nvPr/>
              </p14:nvContentPartPr>
              <p14:xfrm>
                <a:off x="8123954" y="5545191"/>
                <a:ext cx="46800" cy="259560"/>
              </p14:xfrm>
            </p:contentPart>
          </mc:Choice>
          <mc:Fallback>
            <p:pic>
              <p:nvPicPr>
                <p:cNvPr id="13432" name="Ink 13431">
                  <a:extLst>
                    <a:ext uri="{FF2B5EF4-FFF2-40B4-BE49-F238E27FC236}">
                      <a16:creationId xmlns:a16="http://schemas.microsoft.com/office/drawing/2014/main" id="{2274A650-3FF9-46F0-9A41-468DD4A083E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05954" y="5527551"/>
                  <a:ext cx="82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33" name="Ink 13432">
                  <a:extLst>
                    <a:ext uri="{FF2B5EF4-FFF2-40B4-BE49-F238E27FC236}">
                      <a16:creationId xmlns:a16="http://schemas.microsoft.com/office/drawing/2014/main" id="{0138F0C4-544F-4BC1-83DB-CEAD5FD86C58}"/>
                    </a:ext>
                  </a:extLst>
                </p14:cNvPr>
                <p14:cNvContentPartPr/>
                <p14:nvPr/>
              </p14:nvContentPartPr>
              <p14:xfrm>
                <a:off x="8142674" y="5696751"/>
                <a:ext cx="249480" cy="33120"/>
              </p14:xfrm>
            </p:contentPart>
          </mc:Choice>
          <mc:Fallback>
            <p:pic>
              <p:nvPicPr>
                <p:cNvPr id="13433" name="Ink 13432">
                  <a:extLst>
                    <a:ext uri="{FF2B5EF4-FFF2-40B4-BE49-F238E27FC236}">
                      <a16:creationId xmlns:a16="http://schemas.microsoft.com/office/drawing/2014/main" id="{0138F0C4-544F-4BC1-83DB-CEAD5FD86C5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24674" y="5678751"/>
                  <a:ext cx="285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34" name="Ink 13433">
                  <a:extLst>
                    <a:ext uri="{FF2B5EF4-FFF2-40B4-BE49-F238E27FC236}">
                      <a16:creationId xmlns:a16="http://schemas.microsoft.com/office/drawing/2014/main" id="{FECA4407-3D49-4521-A0DB-683CED596694}"/>
                    </a:ext>
                  </a:extLst>
                </p14:cNvPr>
                <p14:cNvContentPartPr/>
                <p14:nvPr/>
              </p14:nvContentPartPr>
              <p14:xfrm>
                <a:off x="8326634" y="5462031"/>
                <a:ext cx="68760" cy="381240"/>
              </p14:xfrm>
            </p:contentPart>
          </mc:Choice>
          <mc:Fallback>
            <p:pic>
              <p:nvPicPr>
                <p:cNvPr id="13434" name="Ink 13433">
                  <a:extLst>
                    <a:ext uri="{FF2B5EF4-FFF2-40B4-BE49-F238E27FC236}">
                      <a16:creationId xmlns:a16="http://schemas.microsoft.com/office/drawing/2014/main" id="{FECA4407-3D49-4521-A0DB-683CED59669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08994" y="5444391"/>
                  <a:ext cx="10440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39" name="Group 13438">
            <a:extLst>
              <a:ext uri="{FF2B5EF4-FFF2-40B4-BE49-F238E27FC236}">
                <a16:creationId xmlns:a16="http://schemas.microsoft.com/office/drawing/2014/main" id="{485BBFD2-3F33-4F8F-8999-9F2C10B5C027}"/>
              </a:ext>
            </a:extLst>
          </p:cNvPr>
          <p:cNvGrpSpPr/>
          <p:nvPr/>
        </p:nvGrpSpPr>
        <p:grpSpPr>
          <a:xfrm>
            <a:off x="1694714" y="3320391"/>
            <a:ext cx="2358720" cy="852120"/>
            <a:chOff x="1694714" y="3320391"/>
            <a:chExt cx="2358720" cy="85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6FAF96-7874-4698-8464-0BC5105A3C1C}"/>
                    </a:ext>
                  </a:extLst>
                </p14:cNvPr>
                <p14:cNvContentPartPr/>
                <p14:nvPr/>
              </p14:nvContentPartPr>
              <p14:xfrm>
                <a:off x="1800554" y="3806668"/>
                <a:ext cx="293760" cy="273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6FAF96-7874-4698-8464-0BC5105A3C1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782914" y="3788668"/>
                  <a:ext cx="329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A863F9-E1C9-465E-9C9F-957E0DD6B8C7}"/>
                    </a:ext>
                  </a:extLst>
                </p14:cNvPr>
                <p14:cNvContentPartPr/>
                <p14:nvPr/>
              </p14:nvContentPartPr>
              <p14:xfrm>
                <a:off x="1706234" y="4025188"/>
                <a:ext cx="137520" cy="14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A863F9-E1C9-465E-9C9F-957E0DD6B8C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88594" y="4007548"/>
                  <a:ext cx="173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E978C8-34F6-4FDF-B802-6104F9BE2180}"/>
                    </a:ext>
                  </a:extLst>
                </p14:cNvPr>
                <p14:cNvContentPartPr/>
                <p14:nvPr/>
              </p14:nvContentPartPr>
              <p14:xfrm>
                <a:off x="1764914" y="3973708"/>
                <a:ext cx="65880" cy="17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E978C8-34F6-4FDF-B802-6104F9BE218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47274" y="3956068"/>
                  <a:ext cx="101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176D41-B2E2-41BB-A13D-E01ADD43FE02}"/>
                    </a:ext>
                  </a:extLst>
                </p14:cNvPr>
                <p14:cNvContentPartPr/>
                <p14:nvPr/>
              </p14:nvContentPartPr>
              <p14:xfrm>
                <a:off x="1694714" y="3997108"/>
                <a:ext cx="110880" cy="171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176D41-B2E2-41BB-A13D-E01ADD43FE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76714" y="3979108"/>
                  <a:ext cx="146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758EE6-7D64-4188-8569-68F63C02FB8B}"/>
                    </a:ext>
                  </a:extLst>
                </p14:cNvPr>
                <p14:cNvContentPartPr/>
                <p14:nvPr/>
              </p14:nvContentPartPr>
              <p14:xfrm>
                <a:off x="2311034" y="3624148"/>
                <a:ext cx="7920" cy="27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758EE6-7D64-4188-8569-68F63C02FB8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93394" y="3606508"/>
                  <a:ext cx="435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9DD0A3-CAB4-41DC-9147-1B35A82295C7}"/>
                    </a:ext>
                  </a:extLst>
                </p14:cNvPr>
                <p14:cNvContentPartPr/>
                <p14:nvPr/>
              </p14:nvContentPartPr>
              <p14:xfrm>
                <a:off x="2223914" y="3592108"/>
                <a:ext cx="263880" cy="4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9DD0A3-CAB4-41DC-9147-1B35A82295C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06274" y="3574468"/>
                  <a:ext cx="299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0CA59C-AAE5-4264-8F13-4C59959DF2AC}"/>
                    </a:ext>
                  </a:extLst>
                </p14:cNvPr>
                <p14:cNvContentPartPr/>
                <p14:nvPr/>
              </p14:nvContentPartPr>
              <p14:xfrm>
                <a:off x="2237234" y="3696868"/>
                <a:ext cx="258480" cy="1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0CA59C-AAE5-4264-8F13-4C59959DF2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19594" y="3679228"/>
                  <a:ext cx="294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C09C2F-9AFE-426B-BD6B-17FB64DC4C7F}"/>
                    </a:ext>
                  </a:extLst>
                </p14:cNvPr>
                <p14:cNvContentPartPr/>
                <p14:nvPr/>
              </p14:nvContentPartPr>
              <p14:xfrm>
                <a:off x="2496074" y="3885148"/>
                <a:ext cx="147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C09C2F-9AFE-426B-BD6B-17FB64DC4C7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478434" y="3867148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30A2D4-025D-43B8-A9B9-BC4D6E6EBE5A}"/>
                    </a:ext>
                  </a:extLst>
                </p14:cNvPr>
                <p14:cNvContentPartPr/>
                <p14:nvPr/>
              </p14:nvContentPartPr>
              <p14:xfrm>
                <a:off x="2703434" y="3668068"/>
                <a:ext cx="282600" cy="24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30A2D4-025D-43B8-A9B9-BC4D6E6EBE5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685794" y="3650428"/>
                  <a:ext cx="318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B44BAB-DC12-469B-9926-9BF0B37DAA82}"/>
                    </a:ext>
                  </a:extLst>
                </p14:cNvPr>
                <p14:cNvContentPartPr/>
                <p14:nvPr/>
              </p14:nvContentPartPr>
              <p14:xfrm>
                <a:off x="2703434" y="3613348"/>
                <a:ext cx="263880" cy="2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B44BAB-DC12-469B-9926-9BF0B37DAA8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85794" y="3595348"/>
                  <a:ext cx="299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203C3F-CFD6-4F10-ADAA-13E839E24DF8}"/>
                    </a:ext>
                  </a:extLst>
                </p14:cNvPr>
                <p14:cNvContentPartPr/>
                <p14:nvPr/>
              </p14:nvContentPartPr>
              <p14:xfrm>
                <a:off x="2710634" y="3728908"/>
                <a:ext cx="400680" cy="16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203C3F-CFD6-4F10-ADAA-13E839E24DF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92994" y="3711268"/>
                  <a:ext cx="436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323" name="Ink 13322">
                  <a:extLst>
                    <a:ext uri="{FF2B5EF4-FFF2-40B4-BE49-F238E27FC236}">
                      <a16:creationId xmlns:a16="http://schemas.microsoft.com/office/drawing/2014/main" id="{80535ADC-CB8E-4ABC-8EBD-568522D629ED}"/>
                    </a:ext>
                  </a:extLst>
                </p14:cNvPr>
                <p14:cNvContentPartPr/>
                <p14:nvPr/>
              </p14:nvContentPartPr>
              <p14:xfrm>
                <a:off x="3529994" y="3714148"/>
                <a:ext cx="523440" cy="19440"/>
              </p14:xfrm>
            </p:contentPart>
          </mc:Choice>
          <mc:Fallback>
            <p:pic>
              <p:nvPicPr>
                <p:cNvPr id="13323" name="Ink 13322">
                  <a:extLst>
                    <a:ext uri="{FF2B5EF4-FFF2-40B4-BE49-F238E27FC236}">
                      <a16:creationId xmlns:a16="http://schemas.microsoft.com/office/drawing/2014/main" id="{80535ADC-CB8E-4ABC-8EBD-568522D629E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11994" y="3696148"/>
                  <a:ext cx="559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324" name="Ink 13323">
                  <a:extLst>
                    <a:ext uri="{FF2B5EF4-FFF2-40B4-BE49-F238E27FC236}">
                      <a16:creationId xmlns:a16="http://schemas.microsoft.com/office/drawing/2014/main" id="{83B3F8EB-38D7-4F8E-86B4-6FE4185EB329}"/>
                    </a:ext>
                  </a:extLst>
                </p14:cNvPr>
                <p14:cNvContentPartPr/>
                <p14:nvPr/>
              </p14:nvContentPartPr>
              <p14:xfrm>
                <a:off x="3335954" y="3615868"/>
                <a:ext cx="202320" cy="275040"/>
              </p14:xfrm>
            </p:contentPart>
          </mc:Choice>
          <mc:Fallback>
            <p:pic>
              <p:nvPicPr>
                <p:cNvPr id="13324" name="Ink 13323">
                  <a:extLst>
                    <a:ext uri="{FF2B5EF4-FFF2-40B4-BE49-F238E27FC236}">
                      <a16:creationId xmlns:a16="http://schemas.microsoft.com/office/drawing/2014/main" id="{83B3F8EB-38D7-4F8E-86B4-6FE4185EB32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18314" y="3598228"/>
                  <a:ext cx="237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437" name="Ink 13436">
                  <a:extLst>
                    <a:ext uri="{FF2B5EF4-FFF2-40B4-BE49-F238E27FC236}">
                      <a16:creationId xmlns:a16="http://schemas.microsoft.com/office/drawing/2014/main" id="{31F4BF8F-B836-4CA7-A5D7-350F200398BC}"/>
                    </a:ext>
                  </a:extLst>
                </p14:cNvPr>
                <p14:cNvContentPartPr/>
                <p14:nvPr/>
              </p14:nvContentPartPr>
              <p14:xfrm>
                <a:off x="2108354" y="3438471"/>
                <a:ext cx="97200" cy="684360"/>
              </p14:xfrm>
            </p:contentPart>
          </mc:Choice>
          <mc:Fallback>
            <p:pic>
              <p:nvPicPr>
                <p:cNvPr id="13437" name="Ink 13436">
                  <a:extLst>
                    <a:ext uri="{FF2B5EF4-FFF2-40B4-BE49-F238E27FC236}">
                      <a16:creationId xmlns:a16="http://schemas.microsoft.com/office/drawing/2014/main" id="{31F4BF8F-B836-4CA7-A5D7-350F200398B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90714" y="3420471"/>
                  <a:ext cx="13284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438" name="Ink 13437">
                  <a:extLst>
                    <a:ext uri="{FF2B5EF4-FFF2-40B4-BE49-F238E27FC236}">
                      <a16:creationId xmlns:a16="http://schemas.microsoft.com/office/drawing/2014/main" id="{771EF07A-DD50-491C-8DC9-0135B11C26CD}"/>
                    </a:ext>
                  </a:extLst>
                </p14:cNvPr>
                <p14:cNvContentPartPr/>
                <p14:nvPr/>
              </p14:nvContentPartPr>
              <p14:xfrm>
                <a:off x="2042474" y="3320391"/>
                <a:ext cx="1321560" cy="852120"/>
              </p14:xfrm>
            </p:contentPart>
          </mc:Choice>
          <mc:Fallback>
            <p:pic>
              <p:nvPicPr>
                <p:cNvPr id="13438" name="Ink 13437">
                  <a:extLst>
                    <a:ext uri="{FF2B5EF4-FFF2-40B4-BE49-F238E27FC236}">
                      <a16:creationId xmlns:a16="http://schemas.microsoft.com/office/drawing/2014/main" id="{771EF07A-DD50-491C-8DC9-0135B11C26C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24834" y="3302391"/>
                  <a:ext cx="1357200" cy="88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82" name="Group 13481">
            <a:extLst>
              <a:ext uri="{FF2B5EF4-FFF2-40B4-BE49-F238E27FC236}">
                <a16:creationId xmlns:a16="http://schemas.microsoft.com/office/drawing/2014/main" id="{E002FE70-6714-4C38-BFCA-FC1250B4710F}"/>
              </a:ext>
            </a:extLst>
          </p:cNvPr>
          <p:cNvGrpSpPr/>
          <p:nvPr/>
        </p:nvGrpSpPr>
        <p:grpSpPr>
          <a:xfrm>
            <a:off x="10944914" y="5505231"/>
            <a:ext cx="901440" cy="415080"/>
            <a:chOff x="10944914" y="5505231"/>
            <a:chExt cx="90144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476" name="Ink 13475">
                  <a:extLst>
                    <a:ext uri="{FF2B5EF4-FFF2-40B4-BE49-F238E27FC236}">
                      <a16:creationId xmlns:a16="http://schemas.microsoft.com/office/drawing/2014/main" id="{60D8320C-D74A-4AD8-8BD4-308B1968EB43}"/>
                    </a:ext>
                  </a:extLst>
                </p14:cNvPr>
                <p14:cNvContentPartPr/>
                <p14:nvPr/>
              </p14:nvContentPartPr>
              <p14:xfrm>
                <a:off x="10944914" y="5508111"/>
                <a:ext cx="22680" cy="230040"/>
              </p14:xfrm>
            </p:contentPart>
          </mc:Choice>
          <mc:Fallback>
            <p:pic>
              <p:nvPicPr>
                <p:cNvPr id="13476" name="Ink 13475">
                  <a:extLst>
                    <a:ext uri="{FF2B5EF4-FFF2-40B4-BE49-F238E27FC236}">
                      <a16:creationId xmlns:a16="http://schemas.microsoft.com/office/drawing/2014/main" id="{60D8320C-D74A-4AD8-8BD4-308B1968EB4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26914" y="5490111"/>
                  <a:ext cx="58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477" name="Ink 13476">
                  <a:extLst>
                    <a:ext uri="{FF2B5EF4-FFF2-40B4-BE49-F238E27FC236}">
                      <a16:creationId xmlns:a16="http://schemas.microsoft.com/office/drawing/2014/main" id="{10D065F8-415B-4F95-A87E-2340FC449AD0}"/>
                    </a:ext>
                  </a:extLst>
                </p14:cNvPr>
                <p14:cNvContentPartPr/>
                <p14:nvPr/>
              </p14:nvContentPartPr>
              <p14:xfrm>
                <a:off x="11060474" y="5508111"/>
                <a:ext cx="123480" cy="199800"/>
              </p14:xfrm>
            </p:contentPart>
          </mc:Choice>
          <mc:Fallback>
            <p:pic>
              <p:nvPicPr>
                <p:cNvPr id="13477" name="Ink 13476">
                  <a:extLst>
                    <a:ext uri="{FF2B5EF4-FFF2-40B4-BE49-F238E27FC236}">
                      <a16:creationId xmlns:a16="http://schemas.microsoft.com/office/drawing/2014/main" id="{10D065F8-415B-4F95-A87E-2340FC449AD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42474" y="5490471"/>
                  <a:ext cx="159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478" name="Ink 13477">
                  <a:extLst>
                    <a:ext uri="{FF2B5EF4-FFF2-40B4-BE49-F238E27FC236}">
                      <a16:creationId xmlns:a16="http://schemas.microsoft.com/office/drawing/2014/main" id="{F7542E42-4F78-437B-B03F-F3BC18870820}"/>
                    </a:ext>
                  </a:extLst>
                </p14:cNvPr>
                <p14:cNvContentPartPr/>
                <p14:nvPr/>
              </p14:nvContentPartPr>
              <p14:xfrm>
                <a:off x="11309594" y="5693511"/>
                <a:ext cx="2880" cy="8280"/>
              </p14:xfrm>
            </p:contentPart>
          </mc:Choice>
          <mc:Fallback>
            <p:pic>
              <p:nvPicPr>
                <p:cNvPr id="13478" name="Ink 13477">
                  <a:extLst>
                    <a:ext uri="{FF2B5EF4-FFF2-40B4-BE49-F238E27FC236}">
                      <a16:creationId xmlns:a16="http://schemas.microsoft.com/office/drawing/2014/main" id="{F7542E42-4F78-437B-B03F-F3BC1887082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91954" y="5675511"/>
                  <a:ext cx="38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479" name="Ink 13478">
                  <a:extLst>
                    <a:ext uri="{FF2B5EF4-FFF2-40B4-BE49-F238E27FC236}">
                      <a16:creationId xmlns:a16="http://schemas.microsoft.com/office/drawing/2014/main" id="{B8582BB9-E1AE-4C10-96D6-FC884D4D6813}"/>
                    </a:ext>
                  </a:extLst>
                </p14:cNvPr>
                <p14:cNvContentPartPr/>
                <p14:nvPr/>
              </p14:nvContentPartPr>
              <p14:xfrm>
                <a:off x="11341634" y="5505231"/>
                <a:ext cx="169920" cy="196200"/>
              </p14:xfrm>
            </p:contentPart>
          </mc:Choice>
          <mc:Fallback>
            <p:pic>
              <p:nvPicPr>
                <p:cNvPr id="13479" name="Ink 13478">
                  <a:extLst>
                    <a:ext uri="{FF2B5EF4-FFF2-40B4-BE49-F238E27FC236}">
                      <a16:creationId xmlns:a16="http://schemas.microsoft.com/office/drawing/2014/main" id="{B8582BB9-E1AE-4C10-96D6-FC884D4D681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23994" y="5487591"/>
                  <a:ext cx="205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480" name="Ink 13479">
                  <a:extLst>
                    <a:ext uri="{FF2B5EF4-FFF2-40B4-BE49-F238E27FC236}">
                      <a16:creationId xmlns:a16="http://schemas.microsoft.com/office/drawing/2014/main" id="{863FA42B-24BA-4494-867F-A8820C03BFC5}"/>
                    </a:ext>
                  </a:extLst>
                </p14:cNvPr>
                <p14:cNvContentPartPr/>
                <p14:nvPr/>
              </p14:nvContentPartPr>
              <p14:xfrm>
                <a:off x="11568434" y="5505231"/>
                <a:ext cx="139320" cy="156600"/>
              </p14:xfrm>
            </p:contentPart>
          </mc:Choice>
          <mc:Fallback>
            <p:pic>
              <p:nvPicPr>
                <p:cNvPr id="13480" name="Ink 13479">
                  <a:extLst>
                    <a:ext uri="{FF2B5EF4-FFF2-40B4-BE49-F238E27FC236}">
                      <a16:creationId xmlns:a16="http://schemas.microsoft.com/office/drawing/2014/main" id="{863FA42B-24BA-4494-867F-A8820C03BFC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550794" y="5487591"/>
                  <a:ext cx="174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481" name="Ink 13480">
                  <a:extLst>
                    <a:ext uri="{FF2B5EF4-FFF2-40B4-BE49-F238E27FC236}">
                      <a16:creationId xmlns:a16="http://schemas.microsoft.com/office/drawing/2014/main" id="{3EB2F7B8-3490-410F-BFEB-15A399247965}"/>
                    </a:ext>
                  </a:extLst>
                </p14:cNvPr>
                <p14:cNvContentPartPr/>
                <p14:nvPr/>
              </p14:nvContentPartPr>
              <p14:xfrm>
                <a:off x="11742674" y="5591991"/>
                <a:ext cx="103680" cy="328320"/>
              </p14:xfrm>
            </p:contentPart>
          </mc:Choice>
          <mc:Fallback>
            <p:pic>
              <p:nvPicPr>
                <p:cNvPr id="13481" name="Ink 13480">
                  <a:extLst>
                    <a:ext uri="{FF2B5EF4-FFF2-40B4-BE49-F238E27FC236}">
                      <a16:creationId xmlns:a16="http://schemas.microsoft.com/office/drawing/2014/main" id="{3EB2F7B8-3490-410F-BFEB-15A3992479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724674" y="5573991"/>
                  <a:ext cx="13932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95" name="Group 13494">
            <a:extLst>
              <a:ext uri="{FF2B5EF4-FFF2-40B4-BE49-F238E27FC236}">
                <a16:creationId xmlns:a16="http://schemas.microsoft.com/office/drawing/2014/main" id="{FEBE18C9-A7CF-4F16-A930-971A4EC48E6B}"/>
              </a:ext>
            </a:extLst>
          </p:cNvPr>
          <p:cNvGrpSpPr/>
          <p:nvPr/>
        </p:nvGrpSpPr>
        <p:grpSpPr>
          <a:xfrm>
            <a:off x="89834" y="5121111"/>
            <a:ext cx="3492000" cy="1006920"/>
            <a:chOff x="89834" y="5121111"/>
            <a:chExt cx="3492000" cy="10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440" name="Ink 13439">
                  <a:extLst>
                    <a:ext uri="{FF2B5EF4-FFF2-40B4-BE49-F238E27FC236}">
                      <a16:creationId xmlns:a16="http://schemas.microsoft.com/office/drawing/2014/main" id="{86AD3F42-5B1E-4CD4-9BF1-3384E4181B7C}"/>
                    </a:ext>
                  </a:extLst>
                </p14:cNvPr>
                <p14:cNvContentPartPr/>
                <p14:nvPr/>
              </p14:nvContentPartPr>
              <p14:xfrm>
                <a:off x="199274" y="5203551"/>
                <a:ext cx="30600" cy="255240"/>
              </p14:xfrm>
            </p:contentPart>
          </mc:Choice>
          <mc:Fallback>
            <p:pic>
              <p:nvPicPr>
                <p:cNvPr id="13440" name="Ink 13439">
                  <a:extLst>
                    <a:ext uri="{FF2B5EF4-FFF2-40B4-BE49-F238E27FC236}">
                      <a16:creationId xmlns:a16="http://schemas.microsoft.com/office/drawing/2014/main" id="{86AD3F42-5B1E-4CD4-9BF1-3384E4181B7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1274" y="5185911"/>
                  <a:ext cx="66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441" name="Ink 13440">
                  <a:extLst>
                    <a:ext uri="{FF2B5EF4-FFF2-40B4-BE49-F238E27FC236}">
                      <a16:creationId xmlns:a16="http://schemas.microsoft.com/office/drawing/2014/main" id="{72DAD02A-9867-4762-97C4-2FCDABB99B18}"/>
                    </a:ext>
                  </a:extLst>
                </p14:cNvPr>
                <p14:cNvContentPartPr/>
                <p14:nvPr/>
              </p14:nvContentPartPr>
              <p14:xfrm>
                <a:off x="89834" y="5181951"/>
                <a:ext cx="241920" cy="29160"/>
              </p14:xfrm>
            </p:contentPart>
          </mc:Choice>
          <mc:Fallback>
            <p:pic>
              <p:nvPicPr>
                <p:cNvPr id="13441" name="Ink 13440">
                  <a:extLst>
                    <a:ext uri="{FF2B5EF4-FFF2-40B4-BE49-F238E27FC236}">
                      <a16:creationId xmlns:a16="http://schemas.microsoft.com/office/drawing/2014/main" id="{72DAD02A-9867-4762-97C4-2FCDABB99B1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194" y="5164311"/>
                  <a:ext cx="277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442" name="Ink 13441">
                  <a:extLst>
                    <a:ext uri="{FF2B5EF4-FFF2-40B4-BE49-F238E27FC236}">
                      <a16:creationId xmlns:a16="http://schemas.microsoft.com/office/drawing/2014/main" id="{781E3E32-4CE2-439F-A739-B213F611F518}"/>
                    </a:ext>
                  </a:extLst>
                </p14:cNvPr>
                <p14:cNvContentPartPr/>
                <p14:nvPr/>
              </p14:nvContentPartPr>
              <p14:xfrm>
                <a:off x="134474" y="5313351"/>
                <a:ext cx="181080" cy="14040"/>
              </p14:xfrm>
            </p:contentPart>
          </mc:Choice>
          <mc:Fallback>
            <p:pic>
              <p:nvPicPr>
                <p:cNvPr id="13442" name="Ink 13441">
                  <a:extLst>
                    <a:ext uri="{FF2B5EF4-FFF2-40B4-BE49-F238E27FC236}">
                      <a16:creationId xmlns:a16="http://schemas.microsoft.com/office/drawing/2014/main" id="{781E3E32-4CE2-439F-A739-B213F611F51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6474" y="5295351"/>
                  <a:ext cx="216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443" name="Ink 13442">
                  <a:extLst>
                    <a:ext uri="{FF2B5EF4-FFF2-40B4-BE49-F238E27FC236}">
                      <a16:creationId xmlns:a16="http://schemas.microsoft.com/office/drawing/2014/main" id="{5F2AADB5-EE67-40C3-A1A2-D1A697E40101}"/>
                    </a:ext>
                  </a:extLst>
                </p14:cNvPr>
                <p14:cNvContentPartPr/>
                <p14:nvPr/>
              </p14:nvContentPartPr>
              <p14:xfrm>
                <a:off x="306554" y="5283471"/>
                <a:ext cx="177840" cy="141480"/>
              </p14:xfrm>
            </p:contentPart>
          </mc:Choice>
          <mc:Fallback>
            <p:pic>
              <p:nvPicPr>
                <p:cNvPr id="13443" name="Ink 13442">
                  <a:extLst>
                    <a:ext uri="{FF2B5EF4-FFF2-40B4-BE49-F238E27FC236}">
                      <a16:creationId xmlns:a16="http://schemas.microsoft.com/office/drawing/2014/main" id="{5F2AADB5-EE67-40C3-A1A2-D1A697E401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8554" y="5265471"/>
                  <a:ext cx="213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444" name="Ink 13443">
                  <a:extLst>
                    <a:ext uri="{FF2B5EF4-FFF2-40B4-BE49-F238E27FC236}">
                      <a16:creationId xmlns:a16="http://schemas.microsoft.com/office/drawing/2014/main" id="{9F8BAA6B-98C4-4221-AE3F-829A55F3D068}"/>
                    </a:ext>
                  </a:extLst>
                </p14:cNvPr>
                <p14:cNvContentPartPr/>
                <p14:nvPr/>
              </p14:nvContentPartPr>
              <p14:xfrm>
                <a:off x="519674" y="5154951"/>
                <a:ext cx="367200" cy="301320"/>
              </p14:xfrm>
            </p:contentPart>
          </mc:Choice>
          <mc:Fallback>
            <p:pic>
              <p:nvPicPr>
                <p:cNvPr id="13444" name="Ink 13443">
                  <a:extLst>
                    <a:ext uri="{FF2B5EF4-FFF2-40B4-BE49-F238E27FC236}">
                      <a16:creationId xmlns:a16="http://schemas.microsoft.com/office/drawing/2014/main" id="{9F8BAA6B-98C4-4221-AE3F-829A55F3D06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01674" y="5136951"/>
                  <a:ext cx="4028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445" name="Ink 13444">
                  <a:extLst>
                    <a:ext uri="{FF2B5EF4-FFF2-40B4-BE49-F238E27FC236}">
                      <a16:creationId xmlns:a16="http://schemas.microsoft.com/office/drawing/2014/main" id="{63FD68E3-A93F-47AA-AEB8-9BF179C93AB8}"/>
                    </a:ext>
                  </a:extLst>
                </p14:cNvPr>
                <p14:cNvContentPartPr/>
                <p14:nvPr/>
              </p14:nvContentPartPr>
              <p14:xfrm>
                <a:off x="936554" y="5282751"/>
                <a:ext cx="122400" cy="113400"/>
              </p14:xfrm>
            </p:contentPart>
          </mc:Choice>
          <mc:Fallback>
            <p:pic>
              <p:nvPicPr>
                <p:cNvPr id="13445" name="Ink 13444">
                  <a:extLst>
                    <a:ext uri="{FF2B5EF4-FFF2-40B4-BE49-F238E27FC236}">
                      <a16:creationId xmlns:a16="http://schemas.microsoft.com/office/drawing/2014/main" id="{63FD68E3-A93F-47AA-AEB8-9BF179C93A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8914" y="5264751"/>
                  <a:ext cx="158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446" name="Ink 13445">
                  <a:extLst>
                    <a:ext uri="{FF2B5EF4-FFF2-40B4-BE49-F238E27FC236}">
                      <a16:creationId xmlns:a16="http://schemas.microsoft.com/office/drawing/2014/main" id="{1EFA165C-27A1-4214-B11F-A8E82D6CB235}"/>
                    </a:ext>
                  </a:extLst>
                </p14:cNvPr>
                <p14:cNvContentPartPr/>
                <p14:nvPr/>
              </p14:nvContentPartPr>
              <p14:xfrm>
                <a:off x="1101434" y="5314071"/>
                <a:ext cx="83160" cy="5040"/>
              </p14:xfrm>
            </p:contentPart>
          </mc:Choice>
          <mc:Fallback>
            <p:pic>
              <p:nvPicPr>
                <p:cNvPr id="13446" name="Ink 13445">
                  <a:extLst>
                    <a:ext uri="{FF2B5EF4-FFF2-40B4-BE49-F238E27FC236}">
                      <a16:creationId xmlns:a16="http://schemas.microsoft.com/office/drawing/2014/main" id="{1EFA165C-27A1-4214-B11F-A8E82D6CB23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83434" y="5296071"/>
                  <a:ext cx="118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447" name="Ink 13446">
                  <a:extLst>
                    <a:ext uri="{FF2B5EF4-FFF2-40B4-BE49-F238E27FC236}">
                      <a16:creationId xmlns:a16="http://schemas.microsoft.com/office/drawing/2014/main" id="{6D612F81-CEA2-4058-9AB0-4486E0E9F672}"/>
                    </a:ext>
                  </a:extLst>
                </p14:cNvPr>
                <p14:cNvContentPartPr/>
                <p14:nvPr/>
              </p14:nvContentPartPr>
              <p14:xfrm>
                <a:off x="1105034" y="5386071"/>
                <a:ext cx="83160" cy="360"/>
              </p14:xfrm>
            </p:contentPart>
          </mc:Choice>
          <mc:Fallback>
            <p:pic>
              <p:nvPicPr>
                <p:cNvPr id="13447" name="Ink 13446">
                  <a:extLst>
                    <a:ext uri="{FF2B5EF4-FFF2-40B4-BE49-F238E27FC236}">
                      <a16:creationId xmlns:a16="http://schemas.microsoft.com/office/drawing/2014/main" id="{6D612F81-CEA2-4058-9AB0-4486E0E9F67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7034" y="5368431"/>
                  <a:ext cx="118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449" name="Ink 13448">
                  <a:extLst>
                    <a:ext uri="{FF2B5EF4-FFF2-40B4-BE49-F238E27FC236}">
                      <a16:creationId xmlns:a16="http://schemas.microsoft.com/office/drawing/2014/main" id="{AB0CF37B-33CE-412C-A965-B91E0B5D911B}"/>
                    </a:ext>
                  </a:extLst>
                </p14:cNvPr>
                <p14:cNvContentPartPr/>
                <p14:nvPr/>
              </p14:nvContentPartPr>
              <p14:xfrm>
                <a:off x="1478354" y="5121111"/>
                <a:ext cx="228240" cy="289440"/>
              </p14:xfrm>
            </p:contentPart>
          </mc:Choice>
          <mc:Fallback>
            <p:pic>
              <p:nvPicPr>
                <p:cNvPr id="13449" name="Ink 13448">
                  <a:extLst>
                    <a:ext uri="{FF2B5EF4-FFF2-40B4-BE49-F238E27FC236}">
                      <a16:creationId xmlns:a16="http://schemas.microsoft.com/office/drawing/2014/main" id="{AB0CF37B-33CE-412C-A965-B91E0B5D91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60714" y="5103111"/>
                  <a:ext cx="263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3450" name="Ink 13449">
                  <a:extLst>
                    <a:ext uri="{FF2B5EF4-FFF2-40B4-BE49-F238E27FC236}">
                      <a16:creationId xmlns:a16="http://schemas.microsoft.com/office/drawing/2014/main" id="{5B3AFA45-DA57-44D9-BD91-9CB78519CF95}"/>
                    </a:ext>
                  </a:extLst>
                </p14:cNvPr>
                <p14:cNvContentPartPr/>
                <p14:nvPr/>
              </p14:nvContentPartPr>
              <p14:xfrm>
                <a:off x="1535594" y="5238831"/>
                <a:ext cx="216360" cy="51480"/>
              </p14:xfrm>
            </p:contentPart>
          </mc:Choice>
          <mc:Fallback>
            <p:pic>
              <p:nvPicPr>
                <p:cNvPr id="13450" name="Ink 13449">
                  <a:extLst>
                    <a:ext uri="{FF2B5EF4-FFF2-40B4-BE49-F238E27FC236}">
                      <a16:creationId xmlns:a16="http://schemas.microsoft.com/office/drawing/2014/main" id="{5B3AFA45-DA57-44D9-BD91-9CB78519CF9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517594" y="5221191"/>
                  <a:ext cx="252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451" name="Ink 13450">
                  <a:extLst>
                    <a:ext uri="{FF2B5EF4-FFF2-40B4-BE49-F238E27FC236}">
                      <a16:creationId xmlns:a16="http://schemas.microsoft.com/office/drawing/2014/main" id="{762A5397-D8A0-4A6B-9085-AF7BB05D79B1}"/>
                    </a:ext>
                  </a:extLst>
                </p14:cNvPr>
                <p14:cNvContentPartPr/>
                <p14:nvPr/>
              </p14:nvContentPartPr>
              <p14:xfrm>
                <a:off x="1796234" y="5140911"/>
                <a:ext cx="116640" cy="94320"/>
              </p14:xfrm>
            </p:contentPart>
          </mc:Choice>
          <mc:Fallback>
            <p:pic>
              <p:nvPicPr>
                <p:cNvPr id="13451" name="Ink 13450">
                  <a:extLst>
                    <a:ext uri="{FF2B5EF4-FFF2-40B4-BE49-F238E27FC236}">
                      <a16:creationId xmlns:a16="http://schemas.microsoft.com/office/drawing/2014/main" id="{762A5397-D8A0-4A6B-9085-AF7BB05D79B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78234" y="5122911"/>
                  <a:ext cx="152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452" name="Ink 13451">
                  <a:extLst>
                    <a:ext uri="{FF2B5EF4-FFF2-40B4-BE49-F238E27FC236}">
                      <a16:creationId xmlns:a16="http://schemas.microsoft.com/office/drawing/2014/main" id="{9A90EF12-F4EE-45B8-9783-972626ADEAA2}"/>
                    </a:ext>
                  </a:extLst>
                </p14:cNvPr>
                <p14:cNvContentPartPr/>
                <p14:nvPr/>
              </p14:nvContentPartPr>
              <p14:xfrm>
                <a:off x="1781474" y="5278791"/>
                <a:ext cx="187920" cy="122040"/>
              </p14:xfrm>
            </p:contentPart>
          </mc:Choice>
          <mc:Fallback>
            <p:pic>
              <p:nvPicPr>
                <p:cNvPr id="13452" name="Ink 13451">
                  <a:extLst>
                    <a:ext uri="{FF2B5EF4-FFF2-40B4-BE49-F238E27FC236}">
                      <a16:creationId xmlns:a16="http://schemas.microsoft.com/office/drawing/2014/main" id="{9A90EF12-F4EE-45B8-9783-972626ADEA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763834" y="5261151"/>
                  <a:ext cx="223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453" name="Ink 13452">
                  <a:extLst>
                    <a:ext uri="{FF2B5EF4-FFF2-40B4-BE49-F238E27FC236}">
                      <a16:creationId xmlns:a16="http://schemas.microsoft.com/office/drawing/2014/main" id="{189B8FF1-9D43-4CFD-BDFE-CC7B532EAE49}"/>
                    </a:ext>
                  </a:extLst>
                </p14:cNvPr>
                <p14:cNvContentPartPr/>
                <p14:nvPr/>
              </p14:nvContentPartPr>
              <p14:xfrm>
                <a:off x="2095754" y="5378871"/>
                <a:ext cx="360" cy="360"/>
              </p14:xfrm>
            </p:contentPart>
          </mc:Choice>
          <mc:Fallback>
            <p:pic>
              <p:nvPicPr>
                <p:cNvPr id="13453" name="Ink 13452">
                  <a:extLst>
                    <a:ext uri="{FF2B5EF4-FFF2-40B4-BE49-F238E27FC236}">
                      <a16:creationId xmlns:a16="http://schemas.microsoft.com/office/drawing/2014/main" id="{189B8FF1-9D43-4CFD-BDFE-CC7B532EAE4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78114" y="53612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3454" name="Ink 13453">
                  <a:extLst>
                    <a:ext uri="{FF2B5EF4-FFF2-40B4-BE49-F238E27FC236}">
                      <a16:creationId xmlns:a16="http://schemas.microsoft.com/office/drawing/2014/main" id="{A235FD42-C395-4023-BC2C-ECD8361E7602}"/>
                    </a:ext>
                  </a:extLst>
                </p14:cNvPr>
                <p14:cNvContentPartPr/>
                <p14:nvPr/>
              </p14:nvContentPartPr>
              <p14:xfrm>
                <a:off x="2128154" y="5172231"/>
                <a:ext cx="190440" cy="217080"/>
              </p14:xfrm>
            </p:contentPart>
          </mc:Choice>
          <mc:Fallback>
            <p:pic>
              <p:nvPicPr>
                <p:cNvPr id="13454" name="Ink 13453">
                  <a:extLst>
                    <a:ext uri="{FF2B5EF4-FFF2-40B4-BE49-F238E27FC236}">
                      <a16:creationId xmlns:a16="http://schemas.microsoft.com/office/drawing/2014/main" id="{A235FD42-C395-4023-BC2C-ECD8361E760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10154" y="5154591"/>
                  <a:ext cx="226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3455" name="Ink 13454">
                  <a:extLst>
                    <a:ext uri="{FF2B5EF4-FFF2-40B4-BE49-F238E27FC236}">
                      <a16:creationId xmlns:a16="http://schemas.microsoft.com/office/drawing/2014/main" id="{56C88C56-4235-4DE5-828E-637280DB6486}"/>
                    </a:ext>
                  </a:extLst>
                </p14:cNvPr>
                <p14:cNvContentPartPr/>
                <p14:nvPr/>
              </p14:nvContentPartPr>
              <p14:xfrm>
                <a:off x="2369354" y="5201031"/>
                <a:ext cx="138960" cy="437400"/>
              </p14:xfrm>
            </p:contentPart>
          </mc:Choice>
          <mc:Fallback>
            <p:pic>
              <p:nvPicPr>
                <p:cNvPr id="13455" name="Ink 13454">
                  <a:extLst>
                    <a:ext uri="{FF2B5EF4-FFF2-40B4-BE49-F238E27FC236}">
                      <a16:creationId xmlns:a16="http://schemas.microsoft.com/office/drawing/2014/main" id="{56C88C56-4235-4DE5-828E-637280DB648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51354" y="5183391"/>
                  <a:ext cx="1746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3456" name="Ink 13455">
                  <a:extLst>
                    <a:ext uri="{FF2B5EF4-FFF2-40B4-BE49-F238E27FC236}">
                      <a16:creationId xmlns:a16="http://schemas.microsoft.com/office/drawing/2014/main" id="{D078212C-CCEF-47B8-A870-0573ACC17CA4}"/>
                    </a:ext>
                  </a:extLst>
                </p14:cNvPr>
                <p14:cNvContentPartPr/>
                <p14:nvPr/>
              </p14:nvContentPartPr>
              <p14:xfrm>
                <a:off x="1292594" y="5477871"/>
                <a:ext cx="1548720" cy="176760"/>
              </p14:xfrm>
            </p:contentPart>
          </mc:Choice>
          <mc:Fallback>
            <p:pic>
              <p:nvPicPr>
                <p:cNvPr id="13456" name="Ink 13455">
                  <a:extLst>
                    <a:ext uri="{FF2B5EF4-FFF2-40B4-BE49-F238E27FC236}">
                      <a16:creationId xmlns:a16="http://schemas.microsoft.com/office/drawing/2014/main" id="{D078212C-CCEF-47B8-A870-0573ACC17CA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274954" y="5459871"/>
                  <a:ext cx="1584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3483" name="Ink 13482">
                  <a:extLst>
                    <a:ext uri="{FF2B5EF4-FFF2-40B4-BE49-F238E27FC236}">
                      <a16:creationId xmlns:a16="http://schemas.microsoft.com/office/drawing/2014/main" id="{46499C21-7CE2-48A4-A869-D68CBD098735}"/>
                    </a:ext>
                  </a:extLst>
                </p14:cNvPr>
                <p14:cNvContentPartPr/>
                <p14:nvPr/>
              </p14:nvContentPartPr>
              <p14:xfrm>
                <a:off x="1564034" y="5664711"/>
                <a:ext cx="30600" cy="307080"/>
              </p14:xfrm>
            </p:contentPart>
          </mc:Choice>
          <mc:Fallback>
            <p:pic>
              <p:nvPicPr>
                <p:cNvPr id="13483" name="Ink 13482">
                  <a:extLst>
                    <a:ext uri="{FF2B5EF4-FFF2-40B4-BE49-F238E27FC236}">
                      <a16:creationId xmlns:a16="http://schemas.microsoft.com/office/drawing/2014/main" id="{46499C21-7CE2-48A4-A869-D68CBD09873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546034" y="5646711"/>
                  <a:ext cx="66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3484" name="Ink 13483">
                  <a:extLst>
                    <a:ext uri="{FF2B5EF4-FFF2-40B4-BE49-F238E27FC236}">
                      <a16:creationId xmlns:a16="http://schemas.microsoft.com/office/drawing/2014/main" id="{4A7F628F-9D70-4CF3-A96F-E2A3467E7218}"/>
                    </a:ext>
                  </a:extLst>
                </p14:cNvPr>
                <p14:cNvContentPartPr/>
                <p14:nvPr/>
              </p14:nvContentPartPr>
              <p14:xfrm>
                <a:off x="1660874" y="5706111"/>
                <a:ext cx="201240" cy="253440"/>
              </p14:xfrm>
            </p:contentPart>
          </mc:Choice>
          <mc:Fallback>
            <p:pic>
              <p:nvPicPr>
                <p:cNvPr id="13484" name="Ink 13483">
                  <a:extLst>
                    <a:ext uri="{FF2B5EF4-FFF2-40B4-BE49-F238E27FC236}">
                      <a16:creationId xmlns:a16="http://schemas.microsoft.com/office/drawing/2014/main" id="{4A7F628F-9D70-4CF3-A96F-E2A3467E721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643234" y="5688111"/>
                  <a:ext cx="236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3485" name="Ink 13484">
                  <a:extLst>
                    <a:ext uri="{FF2B5EF4-FFF2-40B4-BE49-F238E27FC236}">
                      <a16:creationId xmlns:a16="http://schemas.microsoft.com/office/drawing/2014/main" id="{E595CEA0-1969-447F-8479-91A5AC0EFD0F}"/>
                    </a:ext>
                  </a:extLst>
                </p14:cNvPr>
                <p14:cNvContentPartPr/>
                <p14:nvPr/>
              </p14:nvContentPartPr>
              <p14:xfrm>
                <a:off x="1928714" y="5919951"/>
                <a:ext cx="4680" cy="8280"/>
              </p14:xfrm>
            </p:contentPart>
          </mc:Choice>
          <mc:Fallback>
            <p:pic>
              <p:nvPicPr>
                <p:cNvPr id="13485" name="Ink 13484">
                  <a:extLst>
                    <a:ext uri="{FF2B5EF4-FFF2-40B4-BE49-F238E27FC236}">
                      <a16:creationId xmlns:a16="http://schemas.microsoft.com/office/drawing/2014/main" id="{E595CEA0-1969-447F-8479-91A5AC0EFD0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910714" y="5901951"/>
                  <a:ext cx="4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3486" name="Ink 13485">
                  <a:extLst>
                    <a:ext uri="{FF2B5EF4-FFF2-40B4-BE49-F238E27FC236}">
                      <a16:creationId xmlns:a16="http://schemas.microsoft.com/office/drawing/2014/main" id="{5EF554F6-A1A9-46F9-94C0-79FF807985AE}"/>
                    </a:ext>
                  </a:extLst>
                </p14:cNvPr>
                <p14:cNvContentPartPr/>
                <p14:nvPr/>
              </p14:nvContentPartPr>
              <p14:xfrm>
                <a:off x="1976234" y="5739231"/>
                <a:ext cx="164520" cy="219240"/>
              </p14:xfrm>
            </p:contentPart>
          </mc:Choice>
          <mc:Fallback>
            <p:pic>
              <p:nvPicPr>
                <p:cNvPr id="13486" name="Ink 13485">
                  <a:extLst>
                    <a:ext uri="{FF2B5EF4-FFF2-40B4-BE49-F238E27FC236}">
                      <a16:creationId xmlns:a16="http://schemas.microsoft.com/office/drawing/2014/main" id="{5EF554F6-A1A9-46F9-94C0-79FF807985A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958234" y="5721231"/>
                  <a:ext cx="200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3487" name="Ink 13486">
                  <a:extLst>
                    <a:ext uri="{FF2B5EF4-FFF2-40B4-BE49-F238E27FC236}">
                      <a16:creationId xmlns:a16="http://schemas.microsoft.com/office/drawing/2014/main" id="{2CE77E23-82B0-4B78-B0D2-AFFC7A53CED0}"/>
                    </a:ext>
                  </a:extLst>
                </p14:cNvPr>
                <p14:cNvContentPartPr/>
                <p14:nvPr/>
              </p14:nvContentPartPr>
              <p14:xfrm>
                <a:off x="2199074" y="5739951"/>
                <a:ext cx="189000" cy="176400"/>
              </p14:xfrm>
            </p:contentPart>
          </mc:Choice>
          <mc:Fallback>
            <p:pic>
              <p:nvPicPr>
                <p:cNvPr id="13487" name="Ink 13486">
                  <a:extLst>
                    <a:ext uri="{FF2B5EF4-FFF2-40B4-BE49-F238E27FC236}">
                      <a16:creationId xmlns:a16="http://schemas.microsoft.com/office/drawing/2014/main" id="{2CE77E23-82B0-4B78-B0D2-AFFC7A53CED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181434" y="5722311"/>
                  <a:ext cx="224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3488" name="Ink 13487">
                  <a:extLst>
                    <a:ext uri="{FF2B5EF4-FFF2-40B4-BE49-F238E27FC236}">
                      <a16:creationId xmlns:a16="http://schemas.microsoft.com/office/drawing/2014/main" id="{1AB0FC1E-0463-4C35-A281-04ED49461112}"/>
                    </a:ext>
                  </a:extLst>
                </p14:cNvPr>
                <p14:cNvContentPartPr/>
                <p14:nvPr/>
              </p14:nvContentPartPr>
              <p14:xfrm>
                <a:off x="2339834" y="5793231"/>
                <a:ext cx="125640" cy="334800"/>
              </p14:xfrm>
            </p:contentPart>
          </mc:Choice>
          <mc:Fallback>
            <p:pic>
              <p:nvPicPr>
                <p:cNvPr id="13488" name="Ink 13487">
                  <a:extLst>
                    <a:ext uri="{FF2B5EF4-FFF2-40B4-BE49-F238E27FC236}">
                      <a16:creationId xmlns:a16="http://schemas.microsoft.com/office/drawing/2014/main" id="{1AB0FC1E-0463-4C35-A281-04ED4946111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22194" y="5775591"/>
                  <a:ext cx="161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3489" name="Ink 13488">
                  <a:extLst>
                    <a:ext uri="{FF2B5EF4-FFF2-40B4-BE49-F238E27FC236}">
                      <a16:creationId xmlns:a16="http://schemas.microsoft.com/office/drawing/2014/main" id="{A8020740-56AF-4D16-B2A1-F50DE8CCD2A8}"/>
                    </a:ext>
                  </a:extLst>
                </p14:cNvPr>
                <p14:cNvContentPartPr/>
                <p14:nvPr/>
              </p14:nvContentPartPr>
              <p14:xfrm>
                <a:off x="2763914" y="5484351"/>
                <a:ext cx="149760" cy="10800"/>
              </p14:xfrm>
            </p:contentPart>
          </mc:Choice>
          <mc:Fallback>
            <p:pic>
              <p:nvPicPr>
                <p:cNvPr id="13489" name="Ink 13488">
                  <a:extLst>
                    <a:ext uri="{FF2B5EF4-FFF2-40B4-BE49-F238E27FC236}">
                      <a16:creationId xmlns:a16="http://schemas.microsoft.com/office/drawing/2014/main" id="{A8020740-56AF-4D16-B2A1-F50DE8CCD2A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46274" y="5466711"/>
                  <a:ext cx="185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3490" name="Ink 13489">
                  <a:extLst>
                    <a:ext uri="{FF2B5EF4-FFF2-40B4-BE49-F238E27FC236}">
                      <a16:creationId xmlns:a16="http://schemas.microsoft.com/office/drawing/2014/main" id="{30520AAA-2E0C-4BC6-9B88-0940246199D9}"/>
                    </a:ext>
                  </a:extLst>
                </p14:cNvPr>
                <p14:cNvContentPartPr/>
                <p14:nvPr/>
              </p14:nvContentPartPr>
              <p14:xfrm>
                <a:off x="2772194" y="5588391"/>
                <a:ext cx="210240" cy="12240"/>
              </p14:xfrm>
            </p:contentPart>
          </mc:Choice>
          <mc:Fallback>
            <p:pic>
              <p:nvPicPr>
                <p:cNvPr id="13490" name="Ink 13489">
                  <a:extLst>
                    <a:ext uri="{FF2B5EF4-FFF2-40B4-BE49-F238E27FC236}">
                      <a16:creationId xmlns:a16="http://schemas.microsoft.com/office/drawing/2014/main" id="{30520AAA-2E0C-4BC6-9B88-0940246199D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754194" y="5570751"/>
                  <a:ext cx="245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492" name="Ink 13491">
                  <a:extLst>
                    <a:ext uri="{FF2B5EF4-FFF2-40B4-BE49-F238E27FC236}">
                      <a16:creationId xmlns:a16="http://schemas.microsoft.com/office/drawing/2014/main" id="{9E2318E6-3E3E-4D01-BF81-930A9097BA46}"/>
                    </a:ext>
                  </a:extLst>
                </p14:cNvPr>
                <p14:cNvContentPartPr/>
                <p14:nvPr/>
              </p14:nvContentPartPr>
              <p14:xfrm>
                <a:off x="2707034" y="5413431"/>
                <a:ext cx="333000" cy="78840"/>
              </p14:xfrm>
            </p:contentPart>
          </mc:Choice>
          <mc:Fallback>
            <p:pic>
              <p:nvPicPr>
                <p:cNvPr id="13492" name="Ink 13491">
                  <a:extLst>
                    <a:ext uri="{FF2B5EF4-FFF2-40B4-BE49-F238E27FC236}">
                      <a16:creationId xmlns:a16="http://schemas.microsoft.com/office/drawing/2014/main" id="{9E2318E6-3E3E-4D01-BF81-930A9097BA4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689394" y="5395431"/>
                  <a:ext cx="368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3493" name="Ink 13492">
                  <a:extLst>
                    <a:ext uri="{FF2B5EF4-FFF2-40B4-BE49-F238E27FC236}">
                      <a16:creationId xmlns:a16="http://schemas.microsoft.com/office/drawing/2014/main" id="{F61AC206-EDE1-4E39-9F3D-5CFDD7AFDE46}"/>
                    </a:ext>
                  </a:extLst>
                </p14:cNvPr>
                <p14:cNvContentPartPr/>
                <p14:nvPr/>
              </p14:nvContentPartPr>
              <p14:xfrm>
                <a:off x="2758514" y="5520711"/>
                <a:ext cx="314280" cy="93600"/>
              </p14:xfrm>
            </p:contentPart>
          </mc:Choice>
          <mc:Fallback>
            <p:pic>
              <p:nvPicPr>
                <p:cNvPr id="13493" name="Ink 13492">
                  <a:extLst>
                    <a:ext uri="{FF2B5EF4-FFF2-40B4-BE49-F238E27FC236}">
                      <a16:creationId xmlns:a16="http://schemas.microsoft.com/office/drawing/2014/main" id="{F61AC206-EDE1-4E39-9F3D-5CFDD7AFDE4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740874" y="5502711"/>
                  <a:ext cx="349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3494" name="Ink 13493">
                  <a:extLst>
                    <a:ext uri="{FF2B5EF4-FFF2-40B4-BE49-F238E27FC236}">
                      <a16:creationId xmlns:a16="http://schemas.microsoft.com/office/drawing/2014/main" id="{24E8E109-5C20-4686-9847-7642A8D29AA8}"/>
                    </a:ext>
                  </a:extLst>
                </p14:cNvPr>
                <p14:cNvContentPartPr/>
                <p14:nvPr/>
              </p14:nvContentPartPr>
              <p14:xfrm>
                <a:off x="3263954" y="5266191"/>
                <a:ext cx="317880" cy="381240"/>
              </p14:xfrm>
            </p:contentPart>
          </mc:Choice>
          <mc:Fallback>
            <p:pic>
              <p:nvPicPr>
                <p:cNvPr id="13494" name="Ink 13493">
                  <a:extLst>
                    <a:ext uri="{FF2B5EF4-FFF2-40B4-BE49-F238E27FC236}">
                      <a16:creationId xmlns:a16="http://schemas.microsoft.com/office/drawing/2014/main" id="{24E8E109-5C20-4686-9847-7642A8D29AA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246314" y="5248191"/>
                  <a:ext cx="35352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06" name="Group 13505">
            <a:extLst>
              <a:ext uri="{FF2B5EF4-FFF2-40B4-BE49-F238E27FC236}">
                <a16:creationId xmlns:a16="http://schemas.microsoft.com/office/drawing/2014/main" id="{68975AC4-7D03-4DCA-811E-B6B702E74102}"/>
              </a:ext>
            </a:extLst>
          </p:cNvPr>
          <p:cNvGrpSpPr/>
          <p:nvPr/>
        </p:nvGrpSpPr>
        <p:grpSpPr>
          <a:xfrm>
            <a:off x="593834" y="6131271"/>
            <a:ext cx="1433880" cy="565920"/>
            <a:chOff x="593834" y="6131271"/>
            <a:chExt cx="143388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3496" name="Ink 13495">
                  <a:extLst>
                    <a:ext uri="{FF2B5EF4-FFF2-40B4-BE49-F238E27FC236}">
                      <a16:creationId xmlns:a16="http://schemas.microsoft.com/office/drawing/2014/main" id="{4150EDFC-2A88-4B8C-B1E6-426CE0B7286A}"/>
                    </a:ext>
                  </a:extLst>
                </p14:cNvPr>
                <p14:cNvContentPartPr/>
                <p14:nvPr/>
              </p14:nvContentPartPr>
              <p14:xfrm>
                <a:off x="593834" y="6188511"/>
                <a:ext cx="312840" cy="271080"/>
              </p14:xfrm>
            </p:contentPart>
          </mc:Choice>
          <mc:Fallback>
            <p:pic>
              <p:nvPicPr>
                <p:cNvPr id="13496" name="Ink 13495">
                  <a:extLst>
                    <a:ext uri="{FF2B5EF4-FFF2-40B4-BE49-F238E27FC236}">
                      <a16:creationId xmlns:a16="http://schemas.microsoft.com/office/drawing/2014/main" id="{4150EDFC-2A88-4B8C-B1E6-426CE0B7286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76194" y="6170511"/>
                  <a:ext cx="348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3497" name="Ink 13496">
                  <a:extLst>
                    <a:ext uri="{FF2B5EF4-FFF2-40B4-BE49-F238E27FC236}">
                      <a16:creationId xmlns:a16="http://schemas.microsoft.com/office/drawing/2014/main" id="{D8C1112D-463B-4010-9D65-B33C5632C319}"/>
                    </a:ext>
                  </a:extLst>
                </p14:cNvPr>
                <p14:cNvContentPartPr/>
                <p14:nvPr/>
              </p14:nvContentPartPr>
              <p14:xfrm>
                <a:off x="1060394" y="6178431"/>
                <a:ext cx="16560" cy="227520"/>
              </p14:xfrm>
            </p:contentPart>
          </mc:Choice>
          <mc:Fallback>
            <p:pic>
              <p:nvPicPr>
                <p:cNvPr id="13497" name="Ink 13496">
                  <a:extLst>
                    <a:ext uri="{FF2B5EF4-FFF2-40B4-BE49-F238E27FC236}">
                      <a16:creationId xmlns:a16="http://schemas.microsoft.com/office/drawing/2014/main" id="{D8C1112D-463B-4010-9D65-B33C5632C31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42394" y="6160431"/>
                  <a:ext cx="52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3498" name="Ink 13497">
                  <a:extLst>
                    <a:ext uri="{FF2B5EF4-FFF2-40B4-BE49-F238E27FC236}">
                      <a16:creationId xmlns:a16="http://schemas.microsoft.com/office/drawing/2014/main" id="{37CFF252-E709-4993-B265-DA4988EF2185}"/>
                    </a:ext>
                  </a:extLst>
                </p14:cNvPr>
                <p14:cNvContentPartPr/>
                <p14:nvPr/>
              </p14:nvContentPartPr>
              <p14:xfrm>
                <a:off x="1049594" y="6282471"/>
                <a:ext cx="208080" cy="49320"/>
              </p14:xfrm>
            </p:contentPart>
          </mc:Choice>
          <mc:Fallback>
            <p:pic>
              <p:nvPicPr>
                <p:cNvPr id="13498" name="Ink 13497">
                  <a:extLst>
                    <a:ext uri="{FF2B5EF4-FFF2-40B4-BE49-F238E27FC236}">
                      <a16:creationId xmlns:a16="http://schemas.microsoft.com/office/drawing/2014/main" id="{37CFF252-E709-4993-B265-DA4988EF218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31954" y="6264471"/>
                  <a:ext cx="243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3499" name="Ink 13498">
                  <a:extLst>
                    <a:ext uri="{FF2B5EF4-FFF2-40B4-BE49-F238E27FC236}">
                      <a16:creationId xmlns:a16="http://schemas.microsoft.com/office/drawing/2014/main" id="{7D0A9568-2589-4D3E-BE34-B03A1A6B36B5}"/>
                    </a:ext>
                  </a:extLst>
                </p14:cNvPr>
                <p14:cNvContentPartPr/>
                <p14:nvPr/>
              </p14:nvContentPartPr>
              <p14:xfrm>
                <a:off x="1170554" y="6151791"/>
                <a:ext cx="42120" cy="225360"/>
              </p14:xfrm>
            </p:contentPart>
          </mc:Choice>
          <mc:Fallback>
            <p:pic>
              <p:nvPicPr>
                <p:cNvPr id="13499" name="Ink 13498">
                  <a:extLst>
                    <a:ext uri="{FF2B5EF4-FFF2-40B4-BE49-F238E27FC236}">
                      <a16:creationId xmlns:a16="http://schemas.microsoft.com/office/drawing/2014/main" id="{7D0A9568-2589-4D3E-BE34-B03A1A6B36B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52914" y="6134151"/>
                  <a:ext cx="77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3500" name="Ink 13499">
                  <a:extLst>
                    <a:ext uri="{FF2B5EF4-FFF2-40B4-BE49-F238E27FC236}">
                      <a16:creationId xmlns:a16="http://schemas.microsoft.com/office/drawing/2014/main" id="{ED7F9842-9485-4872-8469-34C85D2BED53}"/>
                    </a:ext>
                  </a:extLst>
                </p14:cNvPr>
                <p14:cNvContentPartPr/>
                <p14:nvPr/>
              </p14:nvContentPartPr>
              <p14:xfrm>
                <a:off x="1508594" y="6258351"/>
                <a:ext cx="86760" cy="99720"/>
              </p14:xfrm>
            </p:contentPart>
          </mc:Choice>
          <mc:Fallback>
            <p:pic>
              <p:nvPicPr>
                <p:cNvPr id="13500" name="Ink 13499">
                  <a:extLst>
                    <a:ext uri="{FF2B5EF4-FFF2-40B4-BE49-F238E27FC236}">
                      <a16:creationId xmlns:a16="http://schemas.microsoft.com/office/drawing/2014/main" id="{ED7F9842-9485-4872-8469-34C85D2BED5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490954" y="6240351"/>
                  <a:ext cx="122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3501" name="Ink 13500">
                  <a:extLst>
                    <a:ext uri="{FF2B5EF4-FFF2-40B4-BE49-F238E27FC236}">
                      <a16:creationId xmlns:a16="http://schemas.microsoft.com/office/drawing/2014/main" id="{78924131-03F4-47D0-8DF7-77F641D86C77}"/>
                    </a:ext>
                  </a:extLst>
                </p14:cNvPr>
                <p14:cNvContentPartPr/>
                <p14:nvPr/>
              </p14:nvContentPartPr>
              <p14:xfrm>
                <a:off x="1519754" y="6251871"/>
                <a:ext cx="53640" cy="129600"/>
              </p14:xfrm>
            </p:contentPart>
          </mc:Choice>
          <mc:Fallback>
            <p:pic>
              <p:nvPicPr>
                <p:cNvPr id="13501" name="Ink 13500">
                  <a:extLst>
                    <a:ext uri="{FF2B5EF4-FFF2-40B4-BE49-F238E27FC236}">
                      <a16:creationId xmlns:a16="http://schemas.microsoft.com/office/drawing/2014/main" id="{78924131-03F4-47D0-8DF7-77F641D86C7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501754" y="6234231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3502" name="Ink 13501">
                  <a:extLst>
                    <a:ext uri="{FF2B5EF4-FFF2-40B4-BE49-F238E27FC236}">
                      <a16:creationId xmlns:a16="http://schemas.microsoft.com/office/drawing/2014/main" id="{CD468A44-4B96-4B24-A38A-2B0E7F637847}"/>
                    </a:ext>
                  </a:extLst>
                </p14:cNvPr>
                <p14:cNvContentPartPr/>
                <p14:nvPr/>
              </p14:nvContentPartPr>
              <p14:xfrm>
                <a:off x="1774634" y="6131271"/>
                <a:ext cx="253080" cy="285120"/>
              </p14:xfrm>
            </p:contentPart>
          </mc:Choice>
          <mc:Fallback>
            <p:pic>
              <p:nvPicPr>
                <p:cNvPr id="13502" name="Ink 13501">
                  <a:extLst>
                    <a:ext uri="{FF2B5EF4-FFF2-40B4-BE49-F238E27FC236}">
                      <a16:creationId xmlns:a16="http://schemas.microsoft.com/office/drawing/2014/main" id="{CD468A44-4B96-4B24-A38A-2B0E7F63784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756994" y="6113271"/>
                  <a:ext cx="2887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3504" name="Ink 13503">
                  <a:extLst>
                    <a:ext uri="{FF2B5EF4-FFF2-40B4-BE49-F238E27FC236}">
                      <a16:creationId xmlns:a16="http://schemas.microsoft.com/office/drawing/2014/main" id="{048AC106-4ED6-431D-8A61-A33901B60E19}"/>
                    </a:ext>
                  </a:extLst>
                </p14:cNvPr>
                <p14:cNvContentPartPr/>
                <p14:nvPr/>
              </p14:nvContentPartPr>
              <p14:xfrm>
                <a:off x="939434" y="6403431"/>
                <a:ext cx="908640" cy="293760"/>
              </p14:xfrm>
            </p:contentPart>
          </mc:Choice>
          <mc:Fallback>
            <p:pic>
              <p:nvPicPr>
                <p:cNvPr id="13504" name="Ink 13503">
                  <a:extLst>
                    <a:ext uri="{FF2B5EF4-FFF2-40B4-BE49-F238E27FC236}">
                      <a16:creationId xmlns:a16="http://schemas.microsoft.com/office/drawing/2014/main" id="{048AC106-4ED6-431D-8A61-A33901B60E1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1794" y="6385431"/>
                  <a:ext cx="944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3505" name="Ink 13504">
                  <a:extLst>
                    <a:ext uri="{FF2B5EF4-FFF2-40B4-BE49-F238E27FC236}">
                      <a16:creationId xmlns:a16="http://schemas.microsoft.com/office/drawing/2014/main" id="{4D58EF84-90AB-4037-A2C7-D9F3B1FD38B7}"/>
                    </a:ext>
                  </a:extLst>
                </p14:cNvPr>
                <p14:cNvContentPartPr/>
                <p14:nvPr/>
              </p14:nvContentPartPr>
              <p14:xfrm>
                <a:off x="1288994" y="6343311"/>
                <a:ext cx="576000" cy="145800"/>
              </p14:xfrm>
            </p:contentPart>
          </mc:Choice>
          <mc:Fallback>
            <p:pic>
              <p:nvPicPr>
                <p:cNvPr id="13505" name="Ink 13504">
                  <a:extLst>
                    <a:ext uri="{FF2B5EF4-FFF2-40B4-BE49-F238E27FC236}">
                      <a16:creationId xmlns:a16="http://schemas.microsoft.com/office/drawing/2014/main" id="{4D58EF84-90AB-4037-A2C7-D9F3B1FD38B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270994" y="6325311"/>
                  <a:ext cx="611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16" name="Group 13515">
            <a:extLst>
              <a:ext uri="{FF2B5EF4-FFF2-40B4-BE49-F238E27FC236}">
                <a16:creationId xmlns:a16="http://schemas.microsoft.com/office/drawing/2014/main" id="{B5571765-268E-4AA1-A56D-D6A836D4EA21}"/>
              </a:ext>
            </a:extLst>
          </p:cNvPr>
          <p:cNvGrpSpPr/>
          <p:nvPr/>
        </p:nvGrpSpPr>
        <p:grpSpPr>
          <a:xfrm>
            <a:off x="2324714" y="6146391"/>
            <a:ext cx="1390680" cy="386640"/>
            <a:chOff x="2324714" y="6146391"/>
            <a:chExt cx="139068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3507" name="Ink 13506">
                  <a:extLst>
                    <a:ext uri="{FF2B5EF4-FFF2-40B4-BE49-F238E27FC236}">
                      <a16:creationId xmlns:a16="http://schemas.microsoft.com/office/drawing/2014/main" id="{4E2EA19C-5ECC-4CF2-BEFC-2EA28C3C32DF}"/>
                    </a:ext>
                  </a:extLst>
                </p14:cNvPr>
                <p14:cNvContentPartPr/>
                <p14:nvPr/>
              </p14:nvContentPartPr>
              <p14:xfrm>
                <a:off x="2324714" y="6291471"/>
                <a:ext cx="197640" cy="11160"/>
              </p14:xfrm>
            </p:contentPart>
          </mc:Choice>
          <mc:Fallback>
            <p:pic>
              <p:nvPicPr>
                <p:cNvPr id="13507" name="Ink 13506">
                  <a:extLst>
                    <a:ext uri="{FF2B5EF4-FFF2-40B4-BE49-F238E27FC236}">
                      <a16:creationId xmlns:a16="http://schemas.microsoft.com/office/drawing/2014/main" id="{4E2EA19C-5ECC-4CF2-BEFC-2EA28C3C32D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306714" y="6273831"/>
                  <a:ext cx="233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3508" name="Ink 13507">
                  <a:extLst>
                    <a:ext uri="{FF2B5EF4-FFF2-40B4-BE49-F238E27FC236}">
                      <a16:creationId xmlns:a16="http://schemas.microsoft.com/office/drawing/2014/main" id="{03C66AF7-7F33-4DF4-A87D-7BA81690D288}"/>
                    </a:ext>
                  </a:extLst>
                </p14:cNvPr>
                <p14:cNvContentPartPr/>
                <p14:nvPr/>
              </p14:nvContentPartPr>
              <p14:xfrm>
                <a:off x="2330834" y="6366351"/>
                <a:ext cx="262080" cy="41040"/>
              </p14:xfrm>
            </p:contentPart>
          </mc:Choice>
          <mc:Fallback>
            <p:pic>
              <p:nvPicPr>
                <p:cNvPr id="13508" name="Ink 13507">
                  <a:extLst>
                    <a:ext uri="{FF2B5EF4-FFF2-40B4-BE49-F238E27FC236}">
                      <a16:creationId xmlns:a16="http://schemas.microsoft.com/office/drawing/2014/main" id="{03C66AF7-7F33-4DF4-A87D-7BA81690D28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12834" y="6348711"/>
                  <a:ext cx="297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3509" name="Ink 13508">
                  <a:extLst>
                    <a:ext uri="{FF2B5EF4-FFF2-40B4-BE49-F238E27FC236}">
                      <a16:creationId xmlns:a16="http://schemas.microsoft.com/office/drawing/2014/main" id="{8C1CB9DC-87CA-4E40-8D73-337E3BC5964C}"/>
                    </a:ext>
                  </a:extLst>
                </p14:cNvPr>
                <p14:cNvContentPartPr/>
                <p14:nvPr/>
              </p14:nvContentPartPr>
              <p14:xfrm>
                <a:off x="2596874" y="6177351"/>
                <a:ext cx="23040" cy="355680"/>
              </p14:xfrm>
            </p:contentPart>
          </mc:Choice>
          <mc:Fallback>
            <p:pic>
              <p:nvPicPr>
                <p:cNvPr id="13509" name="Ink 13508">
                  <a:extLst>
                    <a:ext uri="{FF2B5EF4-FFF2-40B4-BE49-F238E27FC236}">
                      <a16:creationId xmlns:a16="http://schemas.microsoft.com/office/drawing/2014/main" id="{8C1CB9DC-87CA-4E40-8D73-337E3BC5964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579234" y="6159711"/>
                  <a:ext cx="5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3510" name="Ink 13509">
                  <a:extLst>
                    <a:ext uri="{FF2B5EF4-FFF2-40B4-BE49-F238E27FC236}">
                      <a16:creationId xmlns:a16="http://schemas.microsoft.com/office/drawing/2014/main" id="{A5D8B331-DCBB-4D8F-B93A-C985A23AF4F4}"/>
                    </a:ext>
                  </a:extLst>
                </p14:cNvPr>
                <p14:cNvContentPartPr/>
                <p14:nvPr/>
              </p14:nvContentPartPr>
              <p14:xfrm>
                <a:off x="2572034" y="6207231"/>
                <a:ext cx="261000" cy="288360"/>
              </p14:xfrm>
            </p:contentPart>
          </mc:Choice>
          <mc:Fallback>
            <p:pic>
              <p:nvPicPr>
                <p:cNvPr id="13510" name="Ink 13509">
                  <a:extLst>
                    <a:ext uri="{FF2B5EF4-FFF2-40B4-BE49-F238E27FC236}">
                      <a16:creationId xmlns:a16="http://schemas.microsoft.com/office/drawing/2014/main" id="{A5D8B331-DCBB-4D8F-B93A-C985A23AF4F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54034" y="6189231"/>
                  <a:ext cx="296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3511" name="Ink 13510">
                  <a:extLst>
                    <a:ext uri="{FF2B5EF4-FFF2-40B4-BE49-F238E27FC236}">
                      <a16:creationId xmlns:a16="http://schemas.microsoft.com/office/drawing/2014/main" id="{B44938DD-7F0A-429E-875F-70E7C6D90D24}"/>
                    </a:ext>
                  </a:extLst>
                </p14:cNvPr>
                <p14:cNvContentPartPr/>
                <p14:nvPr/>
              </p14:nvContentPartPr>
              <p14:xfrm>
                <a:off x="3180434" y="6146391"/>
                <a:ext cx="19080" cy="331200"/>
              </p14:xfrm>
            </p:contentPart>
          </mc:Choice>
          <mc:Fallback>
            <p:pic>
              <p:nvPicPr>
                <p:cNvPr id="13511" name="Ink 13510">
                  <a:extLst>
                    <a:ext uri="{FF2B5EF4-FFF2-40B4-BE49-F238E27FC236}">
                      <a16:creationId xmlns:a16="http://schemas.microsoft.com/office/drawing/2014/main" id="{B44938DD-7F0A-429E-875F-70E7C6D90D2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62434" y="6128391"/>
                  <a:ext cx="54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3512" name="Ink 13511">
                  <a:extLst>
                    <a:ext uri="{FF2B5EF4-FFF2-40B4-BE49-F238E27FC236}">
                      <a16:creationId xmlns:a16="http://schemas.microsoft.com/office/drawing/2014/main" id="{058BB287-EB64-4833-A6A7-D3D456568ECC}"/>
                    </a:ext>
                  </a:extLst>
                </p14:cNvPr>
                <p14:cNvContentPartPr/>
                <p14:nvPr/>
              </p14:nvContentPartPr>
              <p14:xfrm>
                <a:off x="3087914" y="6171231"/>
                <a:ext cx="275400" cy="40320"/>
              </p14:xfrm>
            </p:contentPart>
          </mc:Choice>
          <mc:Fallback>
            <p:pic>
              <p:nvPicPr>
                <p:cNvPr id="13512" name="Ink 13511">
                  <a:extLst>
                    <a:ext uri="{FF2B5EF4-FFF2-40B4-BE49-F238E27FC236}">
                      <a16:creationId xmlns:a16="http://schemas.microsoft.com/office/drawing/2014/main" id="{058BB287-EB64-4833-A6A7-D3D456568EC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69914" y="6153231"/>
                  <a:ext cx="311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3513" name="Ink 13512">
                  <a:extLst>
                    <a:ext uri="{FF2B5EF4-FFF2-40B4-BE49-F238E27FC236}">
                      <a16:creationId xmlns:a16="http://schemas.microsoft.com/office/drawing/2014/main" id="{8AD901A1-B0A5-45F7-8FA1-5E495DDAE3D5}"/>
                    </a:ext>
                  </a:extLst>
                </p14:cNvPr>
                <p14:cNvContentPartPr/>
                <p14:nvPr/>
              </p14:nvContentPartPr>
              <p14:xfrm>
                <a:off x="3127874" y="6365631"/>
                <a:ext cx="288720" cy="21240"/>
              </p14:xfrm>
            </p:contentPart>
          </mc:Choice>
          <mc:Fallback>
            <p:pic>
              <p:nvPicPr>
                <p:cNvPr id="13513" name="Ink 13512">
                  <a:extLst>
                    <a:ext uri="{FF2B5EF4-FFF2-40B4-BE49-F238E27FC236}">
                      <a16:creationId xmlns:a16="http://schemas.microsoft.com/office/drawing/2014/main" id="{8AD901A1-B0A5-45F7-8FA1-5E495DDAE3D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109874" y="6347631"/>
                  <a:ext cx="324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3514" name="Ink 13513">
                  <a:extLst>
                    <a:ext uri="{FF2B5EF4-FFF2-40B4-BE49-F238E27FC236}">
                      <a16:creationId xmlns:a16="http://schemas.microsoft.com/office/drawing/2014/main" id="{8A00EB63-CFF6-4C06-9063-FC2994B7E815}"/>
                    </a:ext>
                  </a:extLst>
                </p14:cNvPr>
                <p14:cNvContentPartPr/>
                <p14:nvPr/>
              </p14:nvContentPartPr>
              <p14:xfrm>
                <a:off x="3504434" y="6177351"/>
                <a:ext cx="210960" cy="256680"/>
              </p14:xfrm>
            </p:contentPart>
          </mc:Choice>
          <mc:Fallback>
            <p:pic>
              <p:nvPicPr>
                <p:cNvPr id="13514" name="Ink 13513">
                  <a:extLst>
                    <a:ext uri="{FF2B5EF4-FFF2-40B4-BE49-F238E27FC236}">
                      <a16:creationId xmlns:a16="http://schemas.microsoft.com/office/drawing/2014/main" id="{8A00EB63-CFF6-4C06-9063-FC2994B7E81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486434" y="6159711"/>
                  <a:ext cx="24660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22" name="Group 13521">
            <a:extLst>
              <a:ext uri="{FF2B5EF4-FFF2-40B4-BE49-F238E27FC236}">
                <a16:creationId xmlns:a16="http://schemas.microsoft.com/office/drawing/2014/main" id="{1C820689-1F42-41A9-801F-3AE82CE63AAE}"/>
              </a:ext>
            </a:extLst>
          </p:cNvPr>
          <p:cNvGrpSpPr/>
          <p:nvPr/>
        </p:nvGrpSpPr>
        <p:grpSpPr>
          <a:xfrm>
            <a:off x="4327394" y="6095271"/>
            <a:ext cx="934920" cy="473760"/>
            <a:chOff x="4327394" y="6095271"/>
            <a:chExt cx="93492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3515" name="Ink 13514">
                  <a:extLst>
                    <a:ext uri="{FF2B5EF4-FFF2-40B4-BE49-F238E27FC236}">
                      <a16:creationId xmlns:a16="http://schemas.microsoft.com/office/drawing/2014/main" id="{994254D6-0FC3-4BF2-BAFF-8B0986C858CA}"/>
                    </a:ext>
                  </a:extLst>
                </p14:cNvPr>
                <p14:cNvContentPartPr/>
                <p14:nvPr/>
              </p14:nvContentPartPr>
              <p14:xfrm>
                <a:off x="4327394" y="6105351"/>
                <a:ext cx="336960" cy="302040"/>
              </p14:xfrm>
            </p:contentPart>
          </mc:Choice>
          <mc:Fallback>
            <p:pic>
              <p:nvPicPr>
                <p:cNvPr id="13515" name="Ink 13514">
                  <a:extLst>
                    <a:ext uri="{FF2B5EF4-FFF2-40B4-BE49-F238E27FC236}">
                      <a16:creationId xmlns:a16="http://schemas.microsoft.com/office/drawing/2014/main" id="{994254D6-0FC3-4BF2-BAFF-8B0986C858C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309754" y="6087351"/>
                  <a:ext cx="3726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3517" name="Ink 13516">
                  <a:extLst>
                    <a:ext uri="{FF2B5EF4-FFF2-40B4-BE49-F238E27FC236}">
                      <a16:creationId xmlns:a16="http://schemas.microsoft.com/office/drawing/2014/main" id="{C5A80724-C41F-4AE2-90EB-F1618B65A7AF}"/>
                    </a:ext>
                  </a:extLst>
                </p14:cNvPr>
                <p14:cNvContentPartPr/>
                <p14:nvPr/>
              </p14:nvContentPartPr>
              <p14:xfrm>
                <a:off x="4659314" y="6364911"/>
                <a:ext cx="148320" cy="204120"/>
              </p14:xfrm>
            </p:contentPart>
          </mc:Choice>
          <mc:Fallback>
            <p:pic>
              <p:nvPicPr>
                <p:cNvPr id="13517" name="Ink 13516">
                  <a:extLst>
                    <a:ext uri="{FF2B5EF4-FFF2-40B4-BE49-F238E27FC236}">
                      <a16:creationId xmlns:a16="http://schemas.microsoft.com/office/drawing/2014/main" id="{C5A80724-C41F-4AE2-90EB-F1618B65A7A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41674" y="6346911"/>
                  <a:ext cx="183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3518" name="Ink 13517">
                  <a:extLst>
                    <a:ext uri="{FF2B5EF4-FFF2-40B4-BE49-F238E27FC236}">
                      <a16:creationId xmlns:a16="http://schemas.microsoft.com/office/drawing/2014/main" id="{E0B60D80-2F10-4B4E-BD03-7087050F0271}"/>
                    </a:ext>
                  </a:extLst>
                </p14:cNvPr>
                <p14:cNvContentPartPr/>
                <p14:nvPr/>
              </p14:nvContentPartPr>
              <p14:xfrm>
                <a:off x="4866314" y="6162951"/>
                <a:ext cx="11880" cy="253080"/>
              </p14:xfrm>
            </p:contentPart>
          </mc:Choice>
          <mc:Fallback>
            <p:pic>
              <p:nvPicPr>
                <p:cNvPr id="13518" name="Ink 13517">
                  <a:extLst>
                    <a:ext uri="{FF2B5EF4-FFF2-40B4-BE49-F238E27FC236}">
                      <a16:creationId xmlns:a16="http://schemas.microsoft.com/office/drawing/2014/main" id="{E0B60D80-2F10-4B4E-BD03-7087050F027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48314" y="6145311"/>
                  <a:ext cx="47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3519" name="Ink 13518">
                  <a:extLst>
                    <a:ext uri="{FF2B5EF4-FFF2-40B4-BE49-F238E27FC236}">
                      <a16:creationId xmlns:a16="http://schemas.microsoft.com/office/drawing/2014/main" id="{9761FAE2-B618-4DA5-A96D-40DD0B909F94}"/>
                    </a:ext>
                  </a:extLst>
                </p14:cNvPr>
                <p14:cNvContentPartPr/>
                <p14:nvPr/>
              </p14:nvContentPartPr>
              <p14:xfrm>
                <a:off x="4859114" y="6251871"/>
                <a:ext cx="228960" cy="41040"/>
              </p14:xfrm>
            </p:contentPart>
          </mc:Choice>
          <mc:Fallback>
            <p:pic>
              <p:nvPicPr>
                <p:cNvPr id="13519" name="Ink 13518">
                  <a:extLst>
                    <a:ext uri="{FF2B5EF4-FFF2-40B4-BE49-F238E27FC236}">
                      <a16:creationId xmlns:a16="http://schemas.microsoft.com/office/drawing/2014/main" id="{9761FAE2-B618-4DA5-A96D-40DD0B909F9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841114" y="6234231"/>
                  <a:ext cx="264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3520" name="Ink 13519">
                  <a:extLst>
                    <a:ext uri="{FF2B5EF4-FFF2-40B4-BE49-F238E27FC236}">
                      <a16:creationId xmlns:a16="http://schemas.microsoft.com/office/drawing/2014/main" id="{38C444CA-54BB-4920-AE65-A9C0E78D2DB1}"/>
                    </a:ext>
                  </a:extLst>
                </p14:cNvPr>
                <p14:cNvContentPartPr/>
                <p14:nvPr/>
              </p14:nvContentPartPr>
              <p14:xfrm>
                <a:off x="4984394" y="6095271"/>
                <a:ext cx="37800" cy="292320"/>
              </p14:xfrm>
            </p:contentPart>
          </mc:Choice>
          <mc:Fallback>
            <p:pic>
              <p:nvPicPr>
                <p:cNvPr id="13520" name="Ink 13519">
                  <a:extLst>
                    <a:ext uri="{FF2B5EF4-FFF2-40B4-BE49-F238E27FC236}">
                      <a16:creationId xmlns:a16="http://schemas.microsoft.com/office/drawing/2014/main" id="{38C444CA-54BB-4920-AE65-A9C0E78D2DB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966754" y="6077271"/>
                  <a:ext cx="73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3521" name="Ink 13520">
                  <a:extLst>
                    <a:ext uri="{FF2B5EF4-FFF2-40B4-BE49-F238E27FC236}">
                      <a16:creationId xmlns:a16="http://schemas.microsoft.com/office/drawing/2014/main" id="{A6FE0ABC-7CDE-4C36-B268-44FD2EAADEB3}"/>
                    </a:ext>
                  </a:extLst>
                </p14:cNvPr>
                <p14:cNvContentPartPr/>
                <p14:nvPr/>
              </p14:nvContentPartPr>
              <p14:xfrm>
                <a:off x="5075834" y="6319191"/>
                <a:ext cx="186480" cy="238680"/>
              </p14:xfrm>
            </p:contentPart>
          </mc:Choice>
          <mc:Fallback>
            <p:pic>
              <p:nvPicPr>
                <p:cNvPr id="13521" name="Ink 13520">
                  <a:extLst>
                    <a:ext uri="{FF2B5EF4-FFF2-40B4-BE49-F238E27FC236}">
                      <a16:creationId xmlns:a16="http://schemas.microsoft.com/office/drawing/2014/main" id="{A6FE0ABC-7CDE-4C36-B268-44FD2EAADEB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058194" y="6301191"/>
                  <a:ext cx="22212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13523" name="Ink 13522">
                <a:extLst>
                  <a:ext uri="{FF2B5EF4-FFF2-40B4-BE49-F238E27FC236}">
                    <a16:creationId xmlns:a16="http://schemas.microsoft.com/office/drawing/2014/main" id="{F431A82F-27D1-43F9-B3CE-16B1ED279899}"/>
                  </a:ext>
                </a:extLst>
              </p14:cNvPr>
              <p14:cNvContentPartPr/>
              <p14:nvPr/>
            </p14:nvContentPartPr>
            <p14:xfrm>
              <a:off x="9130874" y="4281231"/>
              <a:ext cx="640440" cy="567720"/>
            </p14:xfrm>
          </p:contentPart>
        </mc:Choice>
        <mc:Fallback>
          <p:pic>
            <p:nvPicPr>
              <p:cNvPr id="13523" name="Ink 13522">
                <a:extLst>
                  <a:ext uri="{FF2B5EF4-FFF2-40B4-BE49-F238E27FC236}">
                    <a16:creationId xmlns:a16="http://schemas.microsoft.com/office/drawing/2014/main" id="{F431A82F-27D1-43F9-B3CE-16B1ED279899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113234" y="4263231"/>
                <a:ext cx="67608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13524" name="Ink 13523">
                <a:extLst>
                  <a:ext uri="{FF2B5EF4-FFF2-40B4-BE49-F238E27FC236}">
                    <a16:creationId xmlns:a16="http://schemas.microsoft.com/office/drawing/2014/main" id="{893F5CDA-A87E-4507-86B0-6B9334ACB6F0}"/>
                  </a:ext>
                </a:extLst>
              </p14:cNvPr>
              <p14:cNvContentPartPr/>
              <p14:nvPr/>
            </p14:nvContentPartPr>
            <p14:xfrm>
              <a:off x="9322754" y="3273231"/>
              <a:ext cx="748440" cy="599040"/>
            </p14:xfrm>
          </p:contentPart>
        </mc:Choice>
        <mc:Fallback>
          <p:pic>
            <p:nvPicPr>
              <p:cNvPr id="13524" name="Ink 13523">
                <a:extLst>
                  <a:ext uri="{FF2B5EF4-FFF2-40B4-BE49-F238E27FC236}">
                    <a16:creationId xmlns:a16="http://schemas.microsoft.com/office/drawing/2014/main" id="{893F5CDA-A87E-4507-86B0-6B9334ACB6F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305114" y="3255231"/>
                <a:ext cx="784080" cy="6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30" name="Group 13529">
            <a:extLst>
              <a:ext uri="{FF2B5EF4-FFF2-40B4-BE49-F238E27FC236}">
                <a16:creationId xmlns:a16="http://schemas.microsoft.com/office/drawing/2014/main" id="{40578250-52E2-4056-994C-7FBE74FA49D4}"/>
              </a:ext>
            </a:extLst>
          </p:cNvPr>
          <p:cNvGrpSpPr/>
          <p:nvPr/>
        </p:nvGrpSpPr>
        <p:grpSpPr>
          <a:xfrm>
            <a:off x="7494314" y="5486871"/>
            <a:ext cx="3244320" cy="966240"/>
            <a:chOff x="7494314" y="5486871"/>
            <a:chExt cx="3244320" cy="9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3458" name="Ink 13457">
                  <a:extLst>
                    <a:ext uri="{FF2B5EF4-FFF2-40B4-BE49-F238E27FC236}">
                      <a16:creationId xmlns:a16="http://schemas.microsoft.com/office/drawing/2014/main" id="{19F05BD0-F445-44B6-808F-59DBD4F39FC2}"/>
                    </a:ext>
                  </a:extLst>
                </p14:cNvPr>
                <p14:cNvContentPartPr/>
                <p14:nvPr/>
              </p14:nvContentPartPr>
              <p14:xfrm>
                <a:off x="8595554" y="5664351"/>
                <a:ext cx="205920" cy="26280"/>
              </p14:xfrm>
            </p:contentPart>
          </mc:Choice>
          <mc:Fallback>
            <p:pic>
              <p:nvPicPr>
                <p:cNvPr id="13458" name="Ink 13457">
                  <a:extLst>
                    <a:ext uri="{FF2B5EF4-FFF2-40B4-BE49-F238E27FC236}">
                      <a16:creationId xmlns:a16="http://schemas.microsoft.com/office/drawing/2014/main" id="{19F05BD0-F445-44B6-808F-59DBD4F39FC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577554" y="5646351"/>
                  <a:ext cx="241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3459" name="Ink 13458">
                  <a:extLst>
                    <a:ext uri="{FF2B5EF4-FFF2-40B4-BE49-F238E27FC236}">
                      <a16:creationId xmlns:a16="http://schemas.microsoft.com/office/drawing/2014/main" id="{7EFEC658-71F8-412E-8F85-3542678E2F4B}"/>
                    </a:ext>
                  </a:extLst>
                </p14:cNvPr>
                <p14:cNvContentPartPr/>
                <p14:nvPr/>
              </p14:nvContentPartPr>
              <p14:xfrm>
                <a:off x="8623994" y="5741391"/>
                <a:ext cx="189000" cy="12240"/>
              </p14:xfrm>
            </p:contentPart>
          </mc:Choice>
          <mc:Fallback>
            <p:pic>
              <p:nvPicPr>
                <p:cNvPr id="13459" name="Ink 13458">
                  <a:extLst>
                    <a:ext uri="{FF2B5EF4-FFF2-40B4-BE49-F238E27FC236}">
                      <a16:creationId xmlns:a16="http://schemas.microsoft.com/office/drawing/2014/main" id="{7EFEC658-71F8-412E-8F85-3542678E2F4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994" y="5723751"/>
                  <a:ext cx="224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3460" name="Ink 13459">
                  <a:extLst>
                    <a:ext uri="{FF2B5EF4-FFF2-40B4-BE49-F238E27FC236}">
                      <a16:creationId xmlns:a16="http://schemas.microsoft.com/office/drawing/2014/main" id="{9260A330-6D99-40FC-B7B2-1079E1F9E13F}"/>
                    </a:ext>
                  </a:extLst>
                </p14:cNvPr>
                <p14:cNvContentPartPr/>
                <p14:nvPr/>
              </p14:nvContentPartPr>
              <p14:xfrm>
                <a:off x="8807234" y="5598111"/>
                <a:ext cx="160200" cy="243000"/>
              </p14:xfrm>
            </p:contentPart>
          </mc:Choice>
          <mc:Fallback>
            <p:pic>
              <p:nvPicPr>
                <p:cNvPr id="13460" name="Ink 13459">
                  <a:extLst>
                    <a:ext uri="{FF2B5EF4-FFF2-40B4-BE49-F238E27FC236}">
                      <a16:creationId xmlns:a16="http://schemas.microsoft.com/office/drawing/2014/main" id="{9260A330-6D99-40FC-B7B2-1079E1F9E13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789234" y="5580471"/>
                  <a:ext cx="195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3461" name="Ink 13460">
                  <a:extLst>
                    <a:ext uri="{FF2B5EF4-FFF2-40B4-BE49-F238E27FC236}">
                      <a16:creationId xmlns:a16="http://schemas.microsoft.com/office/drawing/2014/main" id="{EBD922C6-9B10-4460-91C1-A4ABE3B4A761}"/>
                    </a:ext>
                  </a:extLst>
                </p14:cNvPr>
                <p14:cNvContentPartPr/>
                <p14:nvPr/>
              </p14:nvContentPartPr>
              <p14:xfrm>
                <a:off x="9062474" y="5647071"/>
                <a:ext cx="345600" cy="160560"/>
              </p14:xfrm>
            </p:contentPart>
          </mc:Choice>
          <mc:Fallback>
            <p:pic>
              <p:nvPicPr>
                <p:cNvPr id="13461" name="Ink 13460">
                  <a:extLst>
                    <a:ext uri="{FF2B5EF4-FFF2-40B4-BE49-F238E27FC236}">
                      <a16:creationId xmlns:a16="http://schemas.microsoft.com/office/drawing/2014/main" id="{EBD922C6-9B10-4460-91C1-A4ABE3B4A76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044474" y="5629071"/>
                  <a:ext cx="381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3462" name="Ink 13461">
                  <a:extLst>
                    <a:ext uri="{FF2B5EF4-FFF2-40B4-BE49-F238E27FC236}">
                      <a16:creationId xmlns:a16="http://schemas.microsoft.com/office/drawing/2014/main" id="{06AC4C36-9D16-45AC-B3FF-14F344F6085A}"/>
                    </a:ext>
                  </a:extLst>
                </p14:cNvPr>
                <p14:cNvContentPartPr/>
                <p14:nvPr/>
              </p14:nvContentPartPr>
              <p14:xfrm>
                <a:off x="9452354" y="5646711"/>
                <a:ext cx="108720" cy="114840"/>
              </p14:xfrm>
            </p:contentPart>
          </mc:Choice>
          <mc:Fallback>
            <p:pic>
              <p:nvPicPr>
                <p:cNvPr id="13462" name="Ink 13461">
                  <a:extLst>
                    <a:ext uri="{FF2B5EF4-FFF2-40B4-BE49-F238E27FC236}">
                      <a16:creationId xmlns:a16="http://schemas.microsoft.com/office/drawing/2014/main" id="{06AC4C36-9D16-45AC-B3FF-14F344F6085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434354" y="5629071"/>
                  <a:ext cx="144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3463" name="Ink 13462">
                  <a:extLst>
                    <a:ext uri="{FF2B5EF4-FFF2-40B4-BE49-F238E27FC236}">
                      <a16:creationId xmlns:a16="http://schemas.microsoft.com/office/drawing/2014/main" id="{CFBB63E8-2016-47DB-AFF6-A3067F3C3E36}"/>
                    </a:ext>
                  </a:extLst>
                </p14:cNvPr>
                <p14:cNvContentPartPr/>
                <p14:nvPr/>
              </p14:nvContentPartPr>
              <p14:xfrm>
                <a:off x="9587714" y="5677671"/>
                <a:ext cx="63720" cy="93960"/>
              </p14:xfrm>
            </p:contentPart>
          </mc:Choice>
          <mc:Fallback>
            <p:pic>
              <p:nvPicPr>
                <p:cNvPr id="13463" name="Ink 13462">
                  <a:extLst>
                    <a:ext uri="{FF2B5EF4-FFF2-40B4-BE49-F238E27FC236}">
                      <a16:creationId xmlns:a16="http://schemas.microsoft.com/office/drawing/2014/main" id="{CFBB63E8-2016-47DB-AFF6-A3067F3C3E3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570074" y="5659671"/>
                  <a:ext cx="99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3464" name="Ink 13463">
                  <a:extLst>
                    <a:ext uri="{FF2B5EF4-FFF2-40B4-BE49-F238E27FC236}">
                      <a16:creationId xmlns:a16="http://schemas.microsoft.com/office/drawing/2014/main" id="{27E1EE8B-1FCE-474B-A1FD-CF38BBA2848A}"/>
                    </a:ext>
                  </a:extLst>
                </p14:cNvPr>
                <p14:cNvContentPartPr/>
                <p14:nvPr/>
              </p14:nvContentPartPr>
              <p14:xfrm>
                <a:off x="9733154" y="5504511"/>
                <a:ext cx="60840" cy="254880"/>
              </p14:xfrm>
            </p:contentPart>
          </mc:Choice>
          <mc:Fallback>
            <p:pic>
              <p:nvPicPr>
                <p:cNvPr id="13464" name="Ink 13463">
                  <a:extLst>
                    <a:ext uri="{FF2B5EF4-FFF2-40B4-BE49-F238E27FC236}">
                      <a16:creationId xmlns:a16="http://schemas.microsoft.com/office/drawing/2014/main" id="{27E1EE8B-1FCE-474B-A1FD-CF38BBA2848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715514" y="5486871"/>
                  <a:ext cx="96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3465" name="Ink 13464">
                  <a:extLst>
                    <a:ext uri="{FF2B5EF4-FFF2-40B4-BE49-F238E27FC236}">
                      <a16:creationId xmlns:a16="http://schemas.microsoft.com/office/drawing/2014/main" id="{C90BBE11-9ED1-4E35-AF75-EF68871186EF}"/>
                    </a:ext>
                  </a:extLst>
                </p14:cNvPr>
                <p14:cNvContentPartPr/>
                <p14:nvPr/>
              </p14:nvContentPartPr>
              <p14:xfrm>
                <a:off x="9898754" y="5486871"/>
                <a:ext cx="278640" cy="237240"/>
              </p14:xfrm>
            </p:contentPart>
          </mc:Choice>
          <mc:Fallback>
            <p:pic>
              <p:nvPicPr>
                <p:cNvPr id="13465" name="Ink 13464">
                  <a:extLst>
                    <a:ext uri="{FF2B5EF4-FFF2-40B4-BE49-F238E27FC236}">
                      <a16:creationId xmlns:a16="http://schemas.microsoft.com/office/drawing/2014/main" id="{C90BBE11-9ED1-4E35-AF75-EF68871186E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80754" y="5469231"/>
                  <a:ext cx="314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3466" name="Ink 13465">
                  <a:extLst>
                    <a:ext uri="{FF2B5EF4-FFF2-40B4-BE49-F238E27FC236}">
                      <a16:creationId xmlns:a16="http://schemas.microsoft.com/office/drawing/2014/main" id="{76023E4E-3682-4CB3-9EBD-61A56CB7BF91}"/>
                    </a:ext>
                  </a:extLst>
                </p14:cNvPr>
                <p14:cNvContentPartPr/>
                <p14:nvPr/>
              </p14:nvContentPartPr>
              <p14:xfrm>
                <a:off x="10308794" y="5578311"/>
                <a:ext cx="8280" cy="146160"/>
              </p14:xfrm>
            </p:contentPart>
          </mc:Choice>
          <mc:Fallback>
            <p:pic>
              <p:nvPicPr>
                <p:cNvPr id="13466" name="Ink 13465">
                  <a:extLst>
                    <a:ext uri="{FF2B5EF4-FFF2-40B4-BE49-F238E27FC236}">
                      <a16:creationId xmlns:a16="http://schemas.microsoft.com/office/drawing/2014/main" id="{76023E4E-3682-4CB3-9EBD-61A56CB7BF9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91154" y="5560311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3467" name="Ink 13466">
                  <a:extLst>
                    <a:ext uri="{FF2B5EF4-FFF2-40B4-BE49-F238E27FC236}">
                      <a16:creationId xmlns:a16="http://schemas.microsoft.com/office/drawing/2014/main" id="{69C029CB-520A-4D1D-87A4-F70B6A06C5D8}"/>
                    </a:ext>
                  </a:extLst>
                </p14:cNvPr>
                <p14:cNvContentPartPr/>
                <p14:nvPr/>
              </p14:nvContentPartPr>
              <p14:xfrm>
                <a:off x="10247594" y="5562831"/>
                <a:ext cx="124920" cy="2880"/>
              </p14:xfrm>
            </p:contentPart>
          </mc:Choice>
          <mc:Fallback>
            <p:pic>
              <p:nvPicPr>
                <p:cNvPr id="13467" name="Ink 13466">
                  <a:extLst>
                    <a:ext uri="{FF2B5EF4-FFF2-40B4-BE49-F238E27FC236}">
                      <a16:creationId xmlns:a16="http://schemas.microsoft.com/office/drawing/2014/main" id="{69C029CB-520A-4D1D-87A4-F70B6A06C5D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229594" y="5545191"/>
                  <a:ext cx="160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3468" name="Ink 13467">
                  <a:extLst>
                    <a:ext uri="{FF2B5EF4-FFF2-40B4-BE49-F238E27FC236}">
                      <a16:creationId xmlns:a16="http://schemas.microsoft.com/office/drawing/2014/main" id="{E718208B-151A-4497-9B0E-EABAD6DD987B}"/>
                    </a:ext>
                  </a:extLst>
                </p14:cNvPr>
                <p14:cNvContentPartPr/>
                <p14:nvPr/>
              </p14:nvContentPartPr>
              <p14:xfrm>
                <a:off x="10265954" y="5586951"/>
                <a:ext cx="251280" cy="147600"/>
              </p14:xfrm>
            </p:contentPart>
          </mc:Choice>
          <mc:Fallback>
            <p:pic>
              <p:nvPicPr>
                <p:cNvPr id="13468" name="Ink 13467">
                  <a:extLst>
                    <a:ext uri="{FF2B5EF4-FFF2-40B4-BE49-F238E27FC236}">
                      <a16:creationId xmlns:a16="http://schemas.microsoft.com/office/drawing/2014/main" id="{E718208B-151A-4497-9B0E-EABAD6DD987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248314" y="5569311"/>
                  <a:ext cx="28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3469" name="Ink 13468">
                  <a:extLst>
                    <a:ext uri="{FF2B5EF4-FFF2-40B4-BE49-F238E27FC236}">
                      <a16:creationId xmlns:a16="http://schemas.microsoft.com/office/drawing/2014/main" id="{E5E3189C-A82D-48F0-83A6-7D44189EBFBD}"/>
                    </a:ext>
                  </a:extLst>
                </p14:cNvPr>
                <p14:cNvContentPartPr/>
                <p14:nvPr/>
              </p14:nvContentPartPr>
              <p14:xfrm>
                <a:off x="10403834" y="5543031"/>
                <a:ext cx="100080" cy="4320"/>
              </p14:xfrm>
            </p:contentPart>
          </mc:Choice>
          <mc:Fallback>
            <p:pic>
              <p:nvPicPr>
                <p:cNvPr id="13469" name="Ink 13468">
                  <a:extLst>
                    <a:ext uri="{FF2B5EF4-FFF2-40B4-BE49-F238E27FC236}">
                      <a16:creationId xmlns:a16="http://schemas.microsoft.com/office/drawing/2014/main" id="{E5E3189C-A82D-48F0-83A6-7D44189EBFB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386194" y="5525031"/>
                  <a:ext cx="135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3470" name="Ink 13469">
                  <a:extLst>
                    <a:ext uri="{FF2B5EF4-FFF2-40B4-BE49-F238E27FC236}">
                      <a16:creationId xmlns:a16="http://schemas.microsoft.com/office/drawing/2014/main" id="{B81F5F52-0999-42C2-91DA-A59FC5386984}"/>
                    </a:ext>
                  </a:extLst>
                </p14:cNvPr>
                <p14:cNvContentPartPr/>
                <p14:nvPr/>
              </p14:nvContentPartPr>
              <p14:xfrm>
                <a:off x="10383674" y="5622231"/>
                <a:ext cx="110520" cy="10800"/>
              </p14:xfrm>
            </p:contentPart>
          </mc:Choice>
          <mc:Fallback>
            <p:pic>
              <p:nvPicPr>
                <p:cNvPr id="13470" name="Ink 13469">
                  <a:extLst>
                    <a:ext uri="{FF2B5EF4-FFF2-40B4-BE49-F238E27FC236}">
                      <a16:creationId xmlns:a16="http://schemas.microsoft.com/office/drawing/2014/main" id="{B81F5F52-0999-42C2-91DA-A59FC538698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365674" y="5604231"/>
                  <a:ext cx="146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3471" name="Ink 13470">
                  <a:extLst>
                    <a:ext uri="{FF2B5EF4-FFF2-40B4-BE49-F238E27FC236}">
                      <a16:creationId xmlns:a16="http://schemas.microsoft.com/office/drawing/2014/main" id="{0C51B7C8-264E-400E-8AC0-3315D6A5A341}"/>
                    </a:ext>
                  </a:extLst>
                </p14:cNvPr>
                <p14:cNvContentPartPr/>
                <p14:nvPr/>
              </p14:nvContentPartPr>
              <p14:xfrm>
                <a:off x="10628114" y="5607111"/>
                <a:ext cx="110520" cy="93960"/>
              </p14:xfrm>
            </p:contentPart>
          </mc:Choice>
          <mc:Fallback>
            <p:pic>
              <p:nvPicPr>
                <p:cNvPr id="13471" name="Ink 13470">
                  <a:extLst>
                    <a:ext uri="{FF2B5EF4-FFF2-40B4-BE49-F238E27FC236}">
                      <a16:creationId xmlns:a16="http://schemas.microsoft.com/office/drawing/2014/main" id="{0C51B7C8-264E-400E-8AC0-3315D6A5A34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610474" y="5589111"/>
                  <a:ext cx="146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3473" name="Ink 13472">
                  <a:extLst>
                    <a:ext uri="{FF2B5EF4-FFF2-40B4-BE49-F238E27FC236}">
                      <a16:creationId xmlns:a16="http://schemas.microsoft.com/office/drawing/2014/main" id="{7C67766C-8BB1-4F0D-8C99-AD22E1EFCE47}"/>
                    </a:ext>
                  </a:extLst>
                </p14:cNvPr>
                <p14:cNvContentPartPr/>
                <p14:nvPr/>
              </p14:nvContentPartPr>
              <p14:xfrm>
                <a:off x="7633634" y="5815191"/>
                <a:ext cx="459000" cy="174240"/>
              </p14:xfrm>
            </p:contentPart>
          </mc:Choice>
          <mc:Fallback>
            <p:pic>
              <p:nvPicPr>
                <p:cNvPr id="13473" name="Ink 13472">
                  <a:extLst>
                    <a:ext uri="{FF2B5EF4-FFF2-40B4-BE49-F238E27FC236}">
                      <a16:creationId xmlns:a16="http://schemas.microsoft.com/office/drawing/2014/main" id="{7C67766C-8BB1-4F0D-8C99-AD22E1EFCE4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615994" y="5797551"/>
                  <a:ext cx="494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3474" name="Ink 13473">
                  <a:extLst>
                    <a:ext uri="{FF2B5EF4-FFF2-40B4-BE49-F238E27FC236}">
                      <a16:creationId xmlns:a16="http://schemas.microsoft.com/office/drawing/2014/main" id="{7C1A3170-F59C-4E80-AE0C-1E54E2011FDF}"/>
                    </a:ext>
                  </a:extLst>
                </p14:cNvPr>
                <p14:cNvContentPartPr/>
                <p14:nvPr/>
              </p14:nvContentPartPr>
              <p14:xfrm>
                <a:off x="8099114" y="5773431"/>
                <a:ext cx="400680" cy="181800"/>
              </p14:xfrm>
            </p:contentPart>
          </mc:Choice>
          <mc:Fallback>
            <p:pic>
              <p:nvPicPr>
                <p:cNvPr id="13474" name="Ink 13473">
                  <a:extLst>
                    <a:ext uri="{FF2B5EF4-FFF2-40B4-BE49-F238E27FC236}">
                      <a16:creationId xmlns:a16="http://schemas.microsoft.com/office/drawing/2014/main" id="{7C1A3170-F59C-4E80-AE0C-1E54E2011FD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081114" y="5755431"/>
                  <a:ext cx="436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3525" name="Ink 13524">
                  <a:extLst>
                    <a:ext uri="{FF2B5EF4-FFF2-40B4-BE49-F238E27FC236}">
                      <a16:creationId xmlns:a16="http://schemas.microsoft.com/office/drawing/2014/main" id="{23D6C06C-870B-4643-B397-DC966C16DF7A}"/>
                    </a:ext>
                  </a:extLst>
                </p14:cNvPr>
                <p14:cNvContentPartPr/>
                <p14:nvPr/>
              </p14:nvContentPartPr>
              <p14:xfrm>
                <a:off x="7500074" y="5897991"/>
                <a:ext cx="1296720" cy="508680"/>
              </p14:xfrm>
            </p:contentPart>
          </mc:Choice>
          <mc:Fallback>
            <p:pic>
              <p:nvPicPr>
                <p:cNvPr id="13525" name="Ink 13524">
                  <a:extLst>
                    <a:ext uri="{FF2B5EF4-FFF2-40B4-BE49-F238E27FC236}">
                      <a16:creationId xmlns:a16="http://schemas.microsoft.com/office/drawing/2014/main" id="{23D6C06C-870B-4643-B397-DC966C16DF7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482434" y="5879991"/>
                  <a:ext cx="13323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3526" name="Ink 13525">
                  <a:extLst>
                    <a:ext uri="{FF2B5EF4-FFF2-40B4-BE49-F238E27FC236}">
                      <a16:creationId xmlns:a16="http://schemas.microsoft.com/office/drawing/2014/main" id="{4B87321C-7EC7-48F5-A745-29484131869D}"/>
                    </a:ext>
                  </a:extLst>
                </p14:cNvPr>
                <p14:cNvContentPartPr/>
                <p14:nvPr/>
              </p14:nvContentPartPr>
              <p14:xfrm>
                <a:off x="7510154" y="5934351"/>
                <a:ext cx="1259280" cy="517320"/>
              </p14:xfrm>
            </p:contentPart>
          </mc:Choice>
          <mc:Fallback>
            <p:pic>
              <p:nvPicPr>
                <p:cNvPr id="13526" name="Ink 13525">
                  <a:extLst>
                    <a:ext uri="{FF2B5EF4-FFF2-40B4-BE49-F238E27FC236}">
                      <a16:creationId xmlns:a16="http://schemas.microsoft.com/office/drawing/2014/main" id="{4B87321C-7EC7-48F5-A745-29484131869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492154" y="5916711"/>
                  <a:ext cx="12949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3527" name="Ink 13526">
                  <a:extLst>
                    <a:ext uri="{FF2B5EF4-FFF2-40B4-BE49-F238E27FC236}">
                      <a16:creationId xmlns:a16="http://schemas.microsoft.com/office/drawing/2014/main" id="{8E72B185-6B09-4522-BFB9-BE26E303DD9F}"/>
                    </a:ext>
                  </a:extLst>
                </p14:cNvPr>
                <p14:cNvContentPartPr/>
                <p14:nvPr/>
              </p14:nvContentPartPr>
              <p14:xfrm>
                <a:off x="7494314" y="5967831"/>
                <a:ext cx="1231920" cy="485280"/>
              </p14:xfrm>
            </p:contentPart>
          </mc:Choice>
          <mc:Fallback>
            <p:pic>
              <p:nvPicPr>
                <p:cNvPr id="13527" name="Ink 13526">
                  <a:extLst>
                    <a:ext uri="{FF2B5EF4-FFF2-40B4-BE49-F238E27FC236}">
                      <a16:creationId xmlns:a16="http://schemas.microsoft.com/office/drawing/2014/main" id="{8E72B185-6B09-4522-BFB9-BE26E303DD9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476674" y="5950191"/>
                  <a:ext cx="12675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3529" name="Ink 13528">
                  <a:extLst>
                    <a:ext uri="{FF2B5EF4-FFF2-40B4-BE49-F238E27FC236}">
                      <a16:creationId xmlns:a16="http://schemas.microsoft.com/office/drawing/2014/main" id="{FB385956-AAED-4C40-9301-DBC47BC3D01D}"/>
                    </a:ext>
                  </a:extLst>
                </p14:cNvPr>
                <p14:cNvContentPartPr/>
                <p14:nvPr/>
              </p14:nvContentPartPr>
              <p14:xfrm>
                <a:off x="8674034" y="5938311"/>
                <a:ext cx="110160" cy="488520"/>
              </p14:xfrm>
            </p:contentPart>
          </mc:Choice>
          <mc:Fallback>
            <p:pic>
              <p:nvPicPr>
                <p:cNvPr id="13529" name="Ink 13528">
                  <a:extLst>
                    <a:ext uri="{FF2B5EF4-FFF2-40B4-BE49-F238E27FC236}">
                      <a16:creationId xmlns:a16="http://schemas.microsoft.com/office/drawing/2014/main" id="{FB385956-AAED-4C40-9301-DBC47BC3D01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656394" y="5920311"/>
                  <a:ext cx="145800" cy="524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>
            <a:extLst>
              <a:ext uri="{FF2B5EF4-FFF2-40B4-BE49-F238E27FC236}">
                <a16:creationId xmlns:a16="http://schemas.microsoft.com/office/drawing/2014/main" id="{D96CABA0-94B9-438D-BB9F-ED0E3A579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22" y="1341439"/>
            <a:ext cx="1166211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/>
              <a:t>¿Cuál es la fórmula molecular de los siguientes compuestos?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/>
              <a:t>Fórmula empírica: CH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 ; masa molar: 42 g/mol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/>
              <a:t>Fórmula empírica: CH; masa molar: 78 g/mol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/>
              <a:t>Fórmula empírica: NO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; masa molar: 92 g/mol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B51322DF-AD0C-4CBF-8E18-E921EC3DCC2A}"/>
              </a:ext>
            </a:extLst>
          </p:cNvPr>
          <p:cNvSpPr txBox="1"/>
          <p:nvPr/>
        </p:nvSpPr>
        <p:spPr>
          <a:xfrm>
            <a:off x="295422" y="260351"/>
            <a:ext cx="11662116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98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>
            <a:extLst>
              <a:ext uri="{FF2B5EF4-FFF2-40B4-BE49-F238E27FC236}">
                <a16:creationId xmlns:a16="http://schemas.microsoft.com/office/drawing/2014/main" id="{749314B1-59DC-4A7D-A428-4A2D0946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89" y="1052514"/>
            <a:ext cx="1152144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dirty="0"/>
              <a:t>	Se puede también conociendo la fórmula molecular encontrar la fórmula empírica de forma sencilla, dejando siempre expresada la proporción de los átomos con los números enteros mas pequeños posibles.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/>
              <a:t>Ejercicios: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/>
              <a:t>Escriba la fórmula empírica de las siguientes compuestos: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/>
              <a:t>Acetileno C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H</a:t>
            </a:r>
            <a:r>
              <a:rPr lang="es-ES" altLang="es-CL" sz="2800" baseline="-25000" dirty="0"/>
              <a:t>2                                            </a:t>
            </a:r>
            <a:r>
              <a:rPr lang="es-ES" altLang="es-CL" sz="2800" dirty="0"/>
              <a:t>d) benceno C</a:t>
            </a:r>
            <a:r>
              <a:rPr lang="es-ES" altLang="es-CL" sz="2800" baseline="-25000" dirty="0"/>
              <a:t>6</a:t>
            </a:r>
            <a:r>
              <a:rPr lang="es-ES" altLang="es-CL" sz="2800" dirty="0"/>
              <a:t>H</a:t>
            </a:r>
            <a:r>
              <a:rPr lang="es-ES" altLang="es-CL" sz="2800" baseline="-25000" dirty="0"/>
              <a:t>6</a:t>
            </a:r>
            <a:endParaRPr lang="es-ES" altLang="es-CL" sz="2800" dirty="0"/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/>
              <a:t>Glucosa C</a:t>
            </a:r>
            <a:r>
              <a:rPr lang="es-ES" altLang="es-CL" sz="2800" baseline="-25000" dirty="0"/>
              <a:t>6</a:t>
            </a:r>
            <a:r>
              <a:rPr lang="es-ES" altLang="es-CL" sz="2800" dirty="0"/>
              <a:t>H</a:t>
            </a:r>
            <a:r>
              <a:rPr lang="es-ES" altLang="es-CL" sz="2800" baseline="-25000" dirty="0"/>
              <a:t>12</a:t>
            </a:r>
            <a:r>
              <a:rPr lang="es-ES" altLang="es-CL" sz="2800" dirty="0"/>
              <a:t>O</a:t>
            </a:r>
            <a:r>
              <a:rPr lang="es-ES" altLang="es-CL" sz="2800" baseline="-25000" dirty="0"/>
              <a:t>6                                     </a:t>
            </a:r>
            <a:r>
              <a:rPr lang="es-ES" altLang="es-CL" sz="2800" dirty="0"/>
              <a:t> e) K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Cr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O</a:t>
            </a:r>
            <a:r>
              <a:rPr lang="es-ES" altLang="es-CL" sz="2800" baseline="-25000" dirty="0"/>
              <a:t>7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/>
              <a:t>Óxido nitroso N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O                         f) Na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SO</a:t>
            </a:r>
            <a:r>
              <a:rPr lang="es-ES" altLang="es-CL" sz="2800" baseline="-25000" dirty="0"/>
              <a:t>4</a:t>
            </a:r>
            <a:endParaRPr lang="es-ES" altLang="es-CL" sz="2800" dirty="0"/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7096AB46-7A22-479D-9D77-481C5C51725A}"/>
              </a:ext>
            </a:extLst>
          </p:cNvPr>
          <p:cNvSpPr txBox="1"/>
          <p:nvPr/>
        </p:nvSpPr>
        <p:spPr>
          <a:xfrm>
            <a:off x="309489" y="260351"/>
            <a:ext cx="11521440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9A293D6D-B5DC-45B0-9A90-E5DB3B85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7" y="1052514"/>
            <a:ext cx="11676184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dirty="0"/>
              <a:t>Si se conoce para una sustancia su fórmula empírica y su fórmula molecular, lo más correcto es anotar su fórmula molecular, ya que esta nos da mayor información de cómo está compuesta la molécula.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/>
              <a:t>Ejemplo: peróxido de hidrógeno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/>
              <a:t>HO  Fórmula empírica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/>
              <a:t>H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O</a:t>
            </a:r>
            <a:r>
              <a:rPr lang="es-ES" altLang="es-CL" sz="2800" baseline="-25000" dirty="0"/>
              <a:t>2</a:t>
            </a:r>
            <a:r>
              <a:rPr lang="es-ES" altLang="es-CL" sz="2800" dirty="0"/>
              <a:t> Fórmula molecular : en cada molécula de peróxido de hidrógeno hay 2 átomos de H y dos átomos de oxígeno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/>
              <a:t>                                 H- O- O- H</a:t>
            </a:r>
          </a:p>
          <a:p>
            <a:pPr algn="just" eaLnBrk="1" hangingPunct="1">
              <a:spcBef>
                <a:spcPct val="50000"/>
              </a:spcBef>
            </a:pPr>
            <a:endParaRPr lang="es-ES" altLang="es-CL" sz="2800" dirty="0"/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BAE9395C-AC54-4450-80DB-0BF428B52E8F}"/>
              </a:ext>
            </a:extLst>
          </p:cNvPr>
          <p:cNvSpPr txBox="1"/>
          <p:nvPr/>
        </p:nvSpPr>
        <p:spPr>
          <a:xfrm>
            <a:off x="253217" y="260351"/>
            <a:ext cx="11676185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A9424-41A7-472E-A341-891E62A58DE2}"/>
              </a:ext>
            </a:extLst>
          </p:cNvPr>
          <p:cNvSpPr txBox="1"/>
          <p:nvPr/>
        </p:nvSpPr>
        <p:spPr>
          <a:xfrm>
            <a:off x="281355" y="253609"/>
            <a:ext cx="11633980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Tipos de Fórmulas Químicas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91955-3DEA-4E57-A991-C9C82211BEF6}"/>
              </a:ext>
            </a:extLst>
          </p:cNvPr>
          <p:cNvSpPr txBox="1"/>
          <p:nvPr/>
        </p:nvSpPr>
        <p:spPr>
          <a:xfrm>
            <a:off x="323557" y="1617785"/>
            <a:ext cx="11605846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Fórmula empírica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Fórmula molecular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Fórmula estructural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79EA5-81A1-47D3-A7C7-52C7147C0EB5}"/>
              </a:ext>
            </a:extLst>
          </p:cNvPr>
          <p:cNvGrpSpPr/>
          <p:nvPr/>
        </p:nvGrpSpPr>
        <p:grpSpPr>
          <a:xfrm>
            <a:off x="7127474" y="1517788"/>
            <a:ext cx="4545360" cy="553320"/>
            <a:chOff x="7127474" y="1517788"/>
            <a:chExt cx="454536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B5DDBC-1505-4A67-BEAD-6A4BE84E0C7D}"/>
                    </a:ext>
                  </a:extLst>
                </p14:cNvPr>
                <p14:cNvContentPartPr/>
                <p14:nvPr/>
              </p14:nvContentPartPr>
              <p14:xfrm>
                <a:off x="7127474" y="1759708"/>
                <a:ext cx="28080" cy="16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B5DDBC-1505-4A67-BEAD-6A4BE84E0C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09834" y="1741708"/>
                  <a:ext cx="63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F4D21B-5C3E-441A-87CB-635985A238C0}"/>
                    </a:ext>
                  </a:extLst>
                </p14:cNvPr>
                <p14:cNvContentPartPr/>
                <p14:nvPr/>
              </p14:nvContentPartPr>
              <p14:xfrm>
                <a:off x="7187954" y="1795708"/>
                <a:ext cx="7560" cy="162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F4D21B-5C3E-441A-87CB-635985A238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70314" y="1777708"/>
                  <a:ext cx="43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E5B8FA-57FA-4836-BFB1-DE7EAA823AE1}"/>
                    </a:ext>
                  </a:extLst>
                </p14:cNvPr>
                <p14:cNvContentPartPr/>
                <p14:nvPr/>
              </p14:nvContentPartPr>
              <p14:xfrm>
                <a:off x="7306394" y="1859788"/>
                <a:ext cx="315360" cy="19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E5B8FA-57FA-4836-BFB1-DE7EAA823A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8394" y="1841788"/>
                  <a:ext cx="351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54C296-69D1-413D-99B3-743298DD74FC}"/>
                    </a:ext>
                  </a:extLst>
                </p14:cNvPr>
                <p14:cNvContentPartPr/>
                <p14:nvPr/>
              </p14:nvContentPartPr>
              <p14:xfrm>
                <a:off x="7667474" y="1893268"/>
                <a:ext cx="51840" cy="152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54C296-69D1-413D-99B3-743298DD74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49834" y="1875628"/>
                  <a:ext cx="87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9AB794-DEEB-4267-B732-11E8F505092B}"/>
                    </a:ext>
                  </a:extLst>
                </p14:cNvPr>
                <p14:cNvContentPartPr/>
                <p14:nvPr/>
              </p14:nvContentPartPr>
              <p14:xfrm>
                <a:off x="7678274" y="1652428"/>
                <a:ext cx="51120" cy="73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9AB794-DEEB-4267-B732-11E8F50509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0274" y="1634428"/>
                  <a:ext cx="86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A28813-279E-4C18-BFD8-A72B85FA5363}"/>
                    </a:ext>
                  </a:extLst>
                </p14:cNvPr>
                <p14:cNvContentPartPr/>
                <p14:nvPr/>
              </p14:nvContentPartPr>
              <p14:xfrm>
                <a:off x="7812554" y="1901188"/>
                <a:ext cx="166680" cy="169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A28813-279E-4C18-BFD8-A72B85FA53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4914" y="1883548"/>
                  <a:ext cx="202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61474A-965C-477D-8791-4B7D5C6882AC}"/>
                    </a:ext>
                  </a:extLst>
                </p14:cNvPr>
                <p14:cNvContentPartPr/>
                <p14:nvPr/>
              </p14:nvContentPartPr>
              <p14:xfrm>
                <a:off x="8027114" y="1910908"/>
                <a:ext cx="49320" cy="154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61474A-965C-477D-8791-4B7D5C6882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09114" y="1892908"/>
                  <a:ext cx="84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FA7EAE-2C74-4C7D-B591-6C934D76BF96}"/>
                    </a:ext>
                  </a:extLst>
                </p14:cNvPr>
                <p14:cNvContentPartPr/>
                <p14:nvPr/>
              </p14:nvContentPartPr>
              <p14:xfrm>
                <a:off x="8012714" y="1804348"/>
                <a:ext cx="12960" cy="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FA7EAE-2C74-4C7D-B591-6C934D76BF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95074" y="1786708"/>
                  <a:ext cx="48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80368A-DC37-428F-A8CB-BE8B71576262}"/>
                    </a:ext>
                  </a:extLst>
                </p14:cNvPr>
                <p14:cNvContentPartPr/>
                <p14:nvPr/>
              </p14:nvContentPartPr>
              <p14:xfrm>
                <a:off x="8157794" y="1900468"/>
                <a:ext cx="210240" cy="152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80368A-DC37-428F-A8CB-BE8B715762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39794" y="1882828"/>
                  <a:ext cx="245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A074D3-118D-4BDF-8DA9-DCA4C016E209}"/>
                    </a:ext>
                  </a:extLst>
                </p14:cNvPr>
                <p14:cNvContentPartPr/>
                <p14:nvPr/>
              </p14:nvContentPartPr>
              <p14:xfrm>
                <a:off x="8438954" y="1890748"/>
                <a:ext cx="208440" cy="144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A074D3-118D-4BDF-8DA9-DCA4C016E2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20954" y="1873108"/>
                  <a:ext cx="244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2015F2-89B4-497F-81BA-4BEB5DA6F3A3}"/>
                    </a:ext>
                  </a:extLst>
                </p14:cNvPr>
                <p14:cNvContentPartPr/>
                <p14:nvPr/>
              </p14:nvContentPartPr>
              <p14:xfrm>
                <a:off x="8383514" y="1881028"/>
                <a:ext cx="72360" cy="8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2015F2-89B4-497F-81BA-4BEB5DA6F3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65874" y="1863028"/>
                  <a:ext cx="10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16D7AE-5C7E-4A88-97E5-B688A3401E46}"/>
                    </a:ext>
                  </a:extLst>
                </p14:cNvPr>
                <p14:cNvContentPartPr/>
                <p14:nvPr/>
              </p14:nvContentPartPr>
              <p14:xfrm>
                <a:off x="8545874" y="1837828"/>
                <a:ext cx="228960" cy="201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16D7AE-5C7E-4A88-97E5-B688A3401E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27874" y="1820188"/>
                  <a:ext cx="264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DDFFFB-A5AE-43E0-8AB9-C276CA4C1CE1}"/>
                    </a:ext>
                  </a:extLst>
                </p14:cNvPr>
                <p14:cNvContentPartPr/>
                <p14:nvPr/>
              </p14:nvContentPartPr>
              <p14:xfrm>
                <a:off x="8783834" y="1703548"/>
                <a:ext cx="19080" cy="7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DDFFFB-A5AE-43E0-8AB9-C276CA4C1C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66194" y="1685908"/>
                  <a:ext cx="54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E86242-63BF-4F49-941B-7A2451CC8536}"/>
                    </a:ext>
                  </a:extLst>
                </p14:cNvPr>
                <p14:cNvContentPartPr/>
                <p14:nvPr/>
              </p14:nvContentPartPr>
              <p14:xfrm>
                <a:off x="8833874" y="1680508"/>
                <a:ext cx="57240" cy="10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E86242-63BF-4F49-941B-7A2451CC85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5874" y="1662508"/>
                  <a:ext cx="92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F94FFD-304E-40D9-9721-A4869A4E3C0C}"/>
                    </a:ext>
                  </a:extLst>
                </p14:cNvPr>
                <p14:cNvContentPartPr/>
                <p14:nvPr/>
              </p14:nvContentPartPr>
              <p14:xfrm>
                <a:off x="8931794" y="1931788"/>
                <a:ext cx="110520" cy="132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F94FFD-304E-40D9-9721-A4869A4E3C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13794" y="1914148"/>
                  <a:ext cx="146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DB7EBB-2765-486F-AFF0-6F2DD01110D6}"/>
                    </a:ext>
                  </a:extLst>
                </p14:cNvPr>
                <p14:cNvContentPartPr/>
                <p14:nvPr/>
              </p14:nvContentPartPr>
              <p14:xfrm>
                <a:off x="9090914" y="1926748"/>
                <a:ext cx="171000" cy="11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DB7EBB-2765-486F-AFF0-6F2DD01110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73274" y="1908748"/>
                  <a:ext cx="206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8F95A5-0FE6-4263-B622-426F3BC6C7A0}"/>
                    </a:ext>
                  </a:extLst>
                </p14:cNvPr>
                <p14:cNvContentPartPr/>
                <p14:nvPr/>
              </p14:nvContentPartPr>
              <p14:xfrm>
                <a:off x="9332114" y="1692388"/>
                <a:ext cx="49320" cy="34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8F95A5-0FE6-4263-B622-426F3BC6C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14114" y="1674748"/>
                  <a:ext cx="84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E30649-1950-43A8-8886-94738B5E1708}"/>
                    </a:ext>
                  </a:extLst>
                </p14:cNvPr>
                <p14:cNvContentPartPr/>
                <p14:nvPr/>
              </p14:nvContentPartPr>
              <p14:xfrm>
                <a:off x="9321314" y="1870948"/>
                <a:ext cx="381960" cy="16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E30649-1950-43A8-8886-94738B5E17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03674" y="1852948"/>
                  <a:ext cx="417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60DBDC-664A-4784-B0C8-E188C3628595}"/>
                    </a:ext>
                  </a:extLst>
                </p14:cNvPr>
                <p14:cNvContentPartPr/>
                <p14:nvPr/>
              </p14:nvContentPartPr>
              <p14:xfrm>
                <a:off x="9748274" y="1706068"/>
                <a:ext cx="251640" cy="306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60DBDC-664A-4784-B0C8-E188C36285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30274" y="1688068"/>
                  <a:ext cx="287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E9444E-445A-41EE-AE0B-27CB9CD3EAED}"/>
                    </a:ext>
                  </a:extLst>
                </p14:cNvPr>
                <p14:cNvContentPartPr/>
                <p14:nvPr/>
              </p14:nvContentPartPr>
              <p14:xfrm>
                <a:off x="10079114" y="1848988"/>
                <a:ext cx="120600" cy="16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E9444E-445A-41EE-AE0B-27CB9CD3EA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61474" y="1831348"/>
                  <a:ext cx="156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ADDB16-473F-44D2-BCC1-DE5AC4EF9FEA}"/>
                    </a:ext>
                  </a:extLst>
                </p14:cNvPr>
                <p14:cNvContentPartPr/>
                <p14:nvPr/>
              </p14:nvContentPartPr>
              <p14:xfrm>
                <a:off x="10301594" y="1820548"/>
                <a:ext cx="163080" cy="16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ADDB16-473F-44D2-BCC1-DE5AC4EF9F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83954" y="1802548"/>
                  <a:ext cx="198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B3C31E-6CA8-44DE-8FF7-76656AFE06D4}"/>
                    </a:ext>
                  </a:extLst>
                </p14:cNvPr>
                <p14:cNvContentPartPr/>
                <p14:nvPr/>
              </p14:nvContentPartPr>
              <p14:xfrm>
                <a:off x="10412834" y="1517788"/>
                <a:ext cx="45720" cy="9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B3C31E-6CA8-44DE-8FF7-76656AFE06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95194" y="1500148"/>
                  <a:ext cx="81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179124-A091-48A1-92FF-DFF5FB773EEB}"/>
                    </a:ext>
                  </a:extLst>
                </p14:cNvPr>
                <p14:cNvContentPartPr/>
                <p14:nvPr/>
              </p14:nvContentPartPr>
              <p14:xfrm>
                <a:off x="10554314" y="1548388"/>
                <a:ext cx="30600" cy="457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179124-A091-48A1-92FF-DFF5FB773E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36674" y="1530388"/>
                  <a:ext cx="662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5AE333-DFEF-43F5-B9F4-EEC09A96A626}"/>
                    </a:ext>
                  </a:extLst>
                </p14:cNvPr>
                <p14:cNvContentPartPr/>
                <p14:nvPr/>
              </p14:nvContentPartPr>
              <p14:xfrm>
                <a:off x="10556834" y="1821628"/>
                <a:ext cx="287640" cy="169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5AE333-DFEF-43F5-B9F4-EEC09A96A6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39194" y="1803988"/>
                  <a:ext cx="32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84510E-7C5E-4FE1-99CD-3E88BFB92C75}"/>
                    </a:ext>
                  </a:extLst>
                </p14:cNvPr>
                <p14:cNvContentPartPr/>
                <p14:nvPr/>
              </p14:nvContentPartPr>
              <p14:xfrm>
                <a:off x="10845194" y="1793548"/>
                <a:ext cx="618840" cy="181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84510E-7C5E-4FE1-99CD-3E88BFB92C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27554" y="1775548"/>
                  <a:ext cx="65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1420C5-9824-4A68-875C-6EF8D84D5BC3}"/>
                    </a:ext>
                  </a:extLst>
                </p14:cNvPr>
                <p14:cNvContentPartPr/>
                <p14:nvPr/>
              </p14:nvContentPartPr>
              <p14:xfrm>
                <a:off x="11504714" y="1783108"/>
                <a:ext cx="168120" cy="216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1420C5-9824-4A68-875C-6EF8D84D5B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87074" y="1765468"/>
                  <a:ext cx="2037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AB5C7A-B79C-4C9A-8798-3D32FFBA5AFE}"/>
              </a:ext>
            </a:extLst>
          </p:cNvPr>
          <p:cNvGrpSpPr/>
          <p:nvPr/>
        </p:nvGrpSpPr>
        <p:grpSpPr>
          <a:xfrm>
            <a:off x="4169714" y="1629028"/>
            <a:ext cx="2644200" cy="1271880"/>
            <a:chOff x="4169714" y="1629028"/>
            <a:chExt cx="26442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750D84-62ED-4CA7-8EFE-D8533A9C481B}"/>
                    </a:ext>
                  </a:extLst>
                </p14:cNvPr>
                <p14:cNvContentPartPr/>
                <p14:nvPr/>
              </p14:nvContentPartPr>
              <p14:xfrm>
                <a:off x="4169714" y="2030068"/>
                <a:ext cx="224640" cy="3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750D84-62ED-4CA7-8EFE-D8533A9C48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51714" y="2012428"/>
                  <a:ext cx="260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2E50B1-F7C2-4375-8813-FF11CB13E818}"/>
                    </a:ext>
                  </a:extLst>
                </p14:cNvPr>
                <p14:cNvContentPartPr/>
                <p14:nvPr/>
              </p14:nvContentPartPr>
              <p14:xfrm>
                <a:off x="4423154" y="1976788"/>
                <a:ext cx="127800" cy="162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2E50B1-F7C2-4375-8813-FF11CB13E8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05154" y="1958788"/>
                  <a:ext cx="163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3CD209-FA0F-4F97-A5F3-4D7563E2E284}"/>
                    </a:ext>
                  </a:extLst>
                </p14:cNvPr>
                <p14:cNvContentPartPr/>
                <p14:nvPr/>
              </p14:nvContentPartPr>
              <p14:xfrm>
                <a:off x="4744274" y="1921348"/>
                <a:ext cx="118440" cy="526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3CD209-FA0F-4F97-A5F3-4D7563E2E2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26634" y="1903348"/>
                  <a:ext cx="1540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B39CFB-A75A-49DE-AC92-40202A8C901D}"/>
                    </a:ext>
                  </a:extLst>
                </p14:cNvPr>
                <p14:cNvContentPartPr/>
                <p14:nvPr/>
              </p14:nvContentPartPr>
              <p14:xfrm>
                <a:off x="4732754" y="1983988"/>
                <a:ext cx="196920" cy="17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B39CFB-A75A-49DE-AC92-40202A8C90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15114" y="1965988"/>
                  <a:ext cx="23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B0ED43-6477-4158-89A1-26E5A20C423E}"/>
                    </a:ext>
                  </a:extLst>
                </p14:cNvPr>
                <p14:cNvContentPartPr/>
                <p14:nvPr/>
              </p14:nvContentPartPr>
              <p14:xfrm>
                <a:off x="4972874" y="1954828"/>
                <a:ext cx="265680" cy="171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B0ED43-6477-4158-89A1-26E5A20C42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5234" y="1936828"/>
                  <a:ext cx="301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D3969D-F135-43BC-9F7F-BD9B310FEDD6}"/>
                    </a:ext>
                  </a:extLst>
                </p14:cNvPr>
                <p14:cNvContentPartPr/>
                <p14:nvPr/>
              </p14:nvContentPartPr>
              <p14:xfrm>
                <a:off x="5371754" y="1919548"/>
                <a:ext cx="145800" cy="44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D3969D-F135-43BC-9F7F-BD9B310FED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54114" y="1901548"/>
                  <a:ext cx="1814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CB71A7-5D4F-44FC-B183-8BCCF9C28A1A}"/>
                    </a:ext>
                  </a:extLst>
                </p14:cNvPr>
                <p14:cNvContentPartPr/>
                <p14:nvPr/>
              </p14:nvContentPartPr>
              <p14:xfrm>
                <a:off x="5535554" y="1933228"/>
                <a:ext cx="157680" cy="18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CB71A7-5D4F-44FC-B183-8BCCF9C28A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17914" y="1915588"/>
                  <a:ext cx="193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2937B5-816B-461A-B668-70602FCA4E15}"/>
                    </a:ext>
                  </a:extLst>
                </p14:cNvPr>
                <p14:cNvContentPartPr/>
                <p14:nvPr/>
              </p14:nvContentPartPr>
              <p14:xfrm>
                <a:off x="5761994" y="1917028"/>
                <a:ext cx="123840" cy="13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2937B5-816B-461A-B668-70602FCA4E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44354" y="1899028"/>
                  <a:ext cx="159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E5BE07-1E67-4564-B81B-098B6FD17365}"/>
                    </a:ext>
                  </a:extLst>
                </p14:cNvPr>
                <p14:cNvContentPartPr/>
                <p14:nvPr/>
              </p14:nvContentPartPr>
              <p14:xfrm>
                <a:off x="6010754" y="1877428"/>
                <a:ext cx="287280" cy="174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E5BE07-1E67-4564-B81B-098B6FD173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92754" y="1859428"/>
                  <a:ext cx="322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6B59B8-CB1C-467E-94F2-0CA240424151}"/>
                    </a:ext>
                  </a:extLst>
                </p14:cNvPr>
                <p14:cNvContentPartPr/>
                <p14:nvPr/>
              </p14:nvContentPartPr>
              <p14:xfrm>
                <a:off x="6144674" y="1793188"/>
                <a:ext cx="16200" cy="2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6B59B8-CB1C-467E-94F2-0CA2404241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6674" y="1775548"/>
                  <a:ext cx="51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E93764-3BBD-4A63-802C-14A0973038F6}"/>
                    </a:ext>
                  </a:extLst>
                </p14:cNvPr>
                <p14:cNvContentPartPr/>
                <p14:nvPr/>
              </p14:nvContentPartPr>
              <p14:xfrm>
                <a:off x="6344834" y="1912708"/>
                <a:ext cx="153720" cy="15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E93764-3BBD-4A63-802C-14A0973038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26834" y="1895068"/>
                  <a:ext cx="189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A89E1A-ABDA-42AE-8DB3-EDDF454E1414}"/>
                    </a:ext>
                  </a:extLst>
                </p14:cNvPr>
                <p14:cNvContentPartPr/>
                <p14:nvPr/>
              </p14:nvContentPartPr>
              <p14:xfrm>
                <a:off x="6506474" y="1905508"/>
                <a:ext cx="307440" cy="12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A89E1A-ABDA-42AE-8DB3-EDDF454E1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88834" y="1887508"/>
                  <a:ext cx="34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D0DF8E-EF7B-42D1-8EAF-954BBBA9D57A}"/>
                    </a:ext>
                  </a:extLst>
                </p14:cNvPr>
                <p14:cNvContentPartPr/>
                <p14:nvPr/>
              </p14:nvContentPartPr>
              <p14:xfrm>
                <a:off x="6384794" y="1629028"/>
                <a:ext cx="64440" cy="6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D0DF8E-EF7B-42D1-8EAF-954BBBA9D5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66794" y="1611388"/>
                  <a:ext cx="100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EA4290-0080-47F4-B7D4-A06C2CF459FC}"/>
                    </a:ext>
                  </a:extLst>
                </p14:cNvPr>
                <p14:cNvContentPartPr/>
                <p14:nvPr/>
              </p14:nvContentPartPr>
              <p14:xfrm>
                <a:off x="4187354" y="2779228"/>
                <a:ext cx="173160" cy="1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EA4290-0080-47F4-B7D4-A06C2CF459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69714" y="2761228"/>
                  <a:ext cx="208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52BC74-9D9F-40AB-92C0-91369260FB71}"/>
                    </a:ext>
                  </a:extLst>
                </p14:cNvPr>
                <p14:cNvContentPartPr/>
                <p14:nvPr/>
              </p14:nvContentPartPr>
              <p14:xfrm>
                <a:off x="4349714" y="2702188"/>
                <a:ext cx="168840" cy="19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52BC74-9D9F-40AB-92C0-91369260FB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32074" y="2684548"/>
                  <a:ext cx="204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C42928-6C3F-4663-BD5D-A923E66EA1D9}"/>
                    </a:ext>
                  </a:extLst>
                </p14:cNvPr>
                <p14:cNvContentPartPr/>
                <p14:nvPr/>
              </p14:nvContentPartPr>
              <p14:xfrm>
                <a:off x="4834634" y="2701468"/>
                <a:ext cx="404640" cy="19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C42928-6C3F-4663-BD5D-A923E66EA1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16994" y="2683468"/>
                  <a:ext cx="440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C4F157-36DA-4362-8040-FC2AC49F37B4}"/>
                    </a:ext>
                  </a:extLst>
                </p14:cNvPr>
                <p14:cNvContentPartPr/>
                <p14:nvPr/>
              </p14:nvContentPartPr>
              <p14:xfrm>
                <a:off x="5234594" y="2700748"/>
                <a:ext cx="211320" cy="149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C4F157-36DA-4362-8040-FC2AC49F37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16594" y="2682748"/>
                  <a:ext cx="246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5D8816-20D7-4CEA-B7B1-4DD6517EF869}"/>
                    </a:ext>
                  </a:extLst>
                </p14:cNvPr>
                <p14:cNvContentPartPr/>
                <p14:nvPr/>
              </p14:nvContentPartPr>
              <p14:xfrm>
                <a:off x="5495234" y="2475748"/>
                <a:ext cx="121320" cy="36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5D8816-20D7-4CEA-B7B1-4DD6517EF8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77234" y="2458108"/>
                  <a:ext cx="1569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E5F87E-ADBF-4D4D-9F71-62CA696DAA3F}"/>
                    </a:ext>
                  </a:extLst>
                </p14:cNvPr>
                <p14:cNvContentPartPr/>
                <p14:nvPr/>
              </p14:nvContentPartPr>
              <p14:xfrm>
                <a:off x="5530874" y="2579068"/>
                <a:ext cx="248400" cy="24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E5F87E-ADBF-4D4D-9F71-62CA696DAA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12874" y="2561428"/>
                  <a:ext cx="284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B66E19-0B4D-4506-83A1-25D6EE5D2313}"/>
                    </a:ext>
                  </a:extLst>
                </p14:cNvPr>
                <p14:cNvContentPartPr/>
                <p14:nvPr/>
              </p14:nvContentPartPr>
              <p14:xfrm>
                <a:off x="5901314" y="2562508"/>
                <a:ext cx="597600" cy="30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B66E19-0B4D-4506-83A1-25D6EE5D23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83674" y="2544868"/>
                  <a:ext cx="633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B284FA-5D94-40A5-AB79-6D15F235A114}"/>
                    </a:ext>
                  </a:extLst>
                </p14:cNvPr>
                <p14:cNvContentPartPr/>
                <p14:nvPr/>
              </p14:nvContentPartPr>
              <p14:xfrm>
                <a:off x="6538514" y="2527588"/>
                <a:ext cx="225720" cy="319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B284FA-5D94-40A5-AB79-6D15F235A1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20514" y="2509948"/>
                  <a:ext cx="26136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AEF55A-7D12-4A52-ADD8-ED6744B8F995}"/>
              </a:ext>
            </a:extLst>
          </p:cNvPr>
          <p:cNvGrpSpPr/>
          <p:nvPr/>
        </p:nvGrpSpPr>
        <p:grpSpPr>
          <a:xfrm>
            <a:off x="7170674" y="2394388"/>
            <a:ext cx="1412640" cy="446760"/>
            <a:chOff x="7170674" y="2394388"/>
            <a:chExt cx="141264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74DF52-DF8E-42E3-8807-B8784120FEBA}"/>
                    </a:ext>
                  </a:extLst>
                </p14:cNvPr>
                <p14:cNvContentPartPr/>
                <p14:nvPr/>
              </p14:nvContentPartPr>
              <p14:xfrm>
                <a:off x="7170674" y="2632348"/>
                <a:ext cx="167760" cy="19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74DF52-DF8E-42E3-8807-B8784120FE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53034" y="2614348"/>
                  <a:ext cx="203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29AAB3-B0FB-4E05-9F7B-B0FD1B759424}"/>
                    </a:ext>
                  </a:extLst>
                </p14:cNvPr>
                <p14:cNvContentPartPr/>
                <p14:nvPr/>
              </p14:nvContentPartPr>
              <p14:xfrm>
                <a:off x="7406834" y="2665468"/>
                <a:ext cx="226440" cy="169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29AAB3-B0FB-4E05-9F7B-B0FD1B7594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89194" y="2647828"/>
                  <a:ext cx="262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B654E8-07E7-4F43-BE8A-6CDAB67BE714}"/>
                    </a:ext>
                  </a:extLst>
                </p14:cNvPr>
                <p14:cNvContentPartPr/>
                <p14:nvPr/>
              </p14:nvContentPartPr>
              <p14:xfrm>
                <a:off x="7466594" y="2671948"/>
                <a:ext cx="82080" cy="169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B654E8-07E7-4F43-BE8A-6CDAB67BE7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8594" y="2653948"/>
                  <a:ext cx="117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293B8D-0256-44A3-804A-8BFC3E096ACE}"/>
                    </a:ext>
                  </a:extLst>
                </p14:cNvPr>
                <p14:cNvContentPartPr/>
                <p14:nvPr/>
              </p14:nvContentPartPr>
              <p14:xfrm>
                <a:off x="7641554" y="2665108"/>
                <a:ext cx="221040" cy="162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293B8D-0256-44A3-804A-8BFC3E096AC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23914" y="2647108"/>
                  <a:ext cx="256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F4EA53-E0D8-4F91-9CAE-A74EDF1B4B25}"/>
                    </a:ext>
                  </a:extLst>
                </p14:cNvPr>
                <p14:cNvContentPartPr/>
                <p14:nvPr/>
              </p14:nvContentPartPr>
              <p14:xfrm>
                <a:off x="7890674" y="2661148"/>
                <a:ext cx="207720" cy="158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F4EA53-E0D8-4F91-9CAE-A74EDF1B4B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73034" y="2643508"/>
                  <a:ext cx="243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CCBF718-E4BA-4977-87CD-ABF4DA3D153E}"/>
                    </a:ext>
                  </a:extLst>
                </p14:cNvPr>
                <p14:cNvContentPartPr/>
                <p14:nvPr/>
              </p14:nvContentPartPr>
              <p14:xfrm>
                <a:off x="8091914" y="2394388"/>
                <a:ext cx="98280" cy="368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CCBF718-E4BA-4977-87CD-ABF4DA3D15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73914" y="2376388"/>
                  <a:ext cx="1339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735762-4255-47B9-B682-07F232C1A676}"/>
                    </a:ext>
                  </a:extLst>
                </p14:cNvPr>
                <p14:cNvContentPartPr/>
                <p14:nvPr/>
              </p14:nvContentPartPr>
              <p14:xfrm>
                <a:off x="8120354" y="2607148"/>
                <a:ext cx="462960" cy="208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735762-4255-47B9-B682-07F232C1A6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02714" y="2589508"/>
                  <a:ext cx="49860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A27D43A-9082-4666-B937-40C97A52DE0E}"/>
              </a:ext>
            </a:extLst>
          </p:cNvPr>
          <p:cNvGrpSpPr/>
          <p:nvPr/>
        </p:nvGrpSpPr>
        <p:grpSpPr>
          <a:xfrm>
            <a:off x="8756114" y="2334988"/>
            <a:ext cx="2107440" cy="531360"/>
            <a:chOff x="8756114" y="2334988"/>
            <a:chExt cx="210744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DA0BC6D-A5BF-4D3C-BAB1-68FDC02E5308}"/>
                    </a:ext>
                  </a:extLst>
                </p14:cNvPr>
                <p14:cNvContentPartPr/>
                <p14:nvPr/>
              </p14:nvContentPartPr>
              <p14:xfrm>
                <a:off x="8756114" y="2593468"/>
                <a:ext cx="409320" cy="27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DA0BC6D-A5BF-4D3C-BAB1-68FDC02E530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38114" y="2575828"/>
                  <a:ext cx="444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F60C15-BB74-4D6B-B676-1C3A32B08E89}"/>
                    </a:ext>
                  </a:extLst>
                </p14:cNvPr>
                <p14:cNvContentPartPr/>
                <p14:nvPr/>
              </p14:nvContentPartPr>
              <p14:xfrm>
                <a:off x="9225554" y="2657548"/>
                <a:ext cx="219960" cy="149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F60C15-BB74-4D6B-B676-1C3A32B08E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07554" y="2639908"/>
                  <a:ext cx="255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EDB240-0386-4927-80B6-11D47F2A14F0}"/>
                    </a:ext>
                  </a:extLst>
                </p14:cNvPr>
                <p14:cNvContentPartPr/>
                <p14:nvPr/>
              </p14:nvContentPartPr>
              <p14:xfrm>
                <a:off x="9342554" y="2334988"/>
                <a:ext cx="83880" cy="141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EDB240-0386-4927-80B6-11D47F2A14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24914" y="2317348"/>
                  <a:ext cx="119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819164-CD98-46C2-B8C5-28C938556C69}"/>
                    </a:ext>
                  </a:extLst>
                </p14:cNvPr>
                <p14:cNvContentPartPr/>
                <p14:nvPr/>
              </p14:nvContentPartPr>
              <p14:xfrm>
                <a:off x="9536594" y="2382148"/>
                <a:ext cx="144000" cy="45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819164-CD98-46C2-B8C5-28C938556C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18954" y="2364508"/>
                  <a:ext cx="1796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9E6339-FB7B-4094-A40D-4E8ABB75CCE2}"/>
                    </a:ext>
                  </a:extLst>
                </p14:cNvPr>
                <p14:cNvContentPartPr/>
                <p14:nvPr/>
              </p14:nvContentPartPr>
              <p14:xfrm>
                <a:off x="9558914" y="2649988"/>
                <a:ext cx="385920" cy="158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9E6339-FB7B-4094-A40D-4E8ABB75CC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40914" y="2632348"/>
                  <a:ext cx="421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4644A2-72E6-41B9-B71C-BADAB2050E5A}"/>
                    </a:ext>
                  </a:extLst>
                </p14:cNvPr>
                <p14:cNvContentPartPr/>
                <p14:nvPr/>
              </p14:nvContentPartPr>
              <p14:xfrm>
                <a:off x="9987674" y="2608588"/>
                <a:ext cx="603360" cy="200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4644A2-72E6-41B9-B71C-BADAB2050E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69674" y="2590948"/>
                  <a:ext cx="639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3DE9FC-EFD7-4297-9D77-F58FA761DB2B}"/>
                    </a:ext>
                  </a:extLst>
                </p14:cNvPr>
                <p14:cNvContentPartPr/>
                <p14:nvPr/>
              </p14:nvContentPartPr>
              <p14:xfrm>
                <a:off x="10672394" y="2547028"/>
                <a:ext cx="191160" cy="243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3DE9FC-EFD7-4297-9D77-F58FA761DB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54394" y="2529388"/>
                  <a:ext cx="2268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D3C4C3-E9DD-40E6-8853-271F8DDFD3B8}"/>
              </a:ext>
            </a:extLst>
          </p:cNvPr>
          <p:cNvGrpSpPr/>
          <p:nvPr/>
        </p:nvGrpSpPr>
        <p:grpSpPr>
          <a:xfrm>
            <a:off x="4344674" y="3454588"/>
            <a:ext cx="300600" cy="195120"/>
            <a:chOff x="4344674" y="3454588"/>
            <a:chExt cx="3006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0C39D4-E6A7-449F-B768-6F76A415F1B5}"/>
                    </a:ext>
                  </a:extLst>
                </p14:cNvPr>
                <p14:cNvContentPartPr/>
                <p14:nvPr/>
              </p14:nvContentPartPr>
              <p14:xfrm>
                <a:off x="4344674" y="3542428"/>
                <a:ext cx="141840" cy="14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0C39D4-E6A7-449F-B768-6F76A415F1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27034" y="3524788"/>
                  <a:ext cx="17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7A1B6A2-A635-4579-92A1-897E9C15EBFF}"/>
                    </a:ext>
                  </a:extLst>
                </p14:cNvPr>
                <p14:cNvContentPartPr/>
                <p14:nvPr/>
              </p14:nvContentPartPr>
              <p14:xfrm>
                <a:off x="4479314" y="3454588"/>
                <a:ext cx="165960" cy="195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7A1B6A2-A635-4579-92A1-897E9C15EB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61674" y="3436948"/>
                  <a:ext cx="20160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965845F-0936-4491-A5C3-C455209F0C7E}"/>
              </a:ext>
            </a:extLst>
          </p:cNvPr>
          <p:cNvGrpSpPr/>
          <p:nvPr/>
        </p:nvGrpSpPr>
        <p:grpSpPr>
          <a:xfrm>
            <a:off x="5025434" y="3107188"/>
            <a:ext cx="6699240" cy="1536120"/>
            <a:chOff x="5025434" y="3107188"/>
            <a:chExt cx="6699240" cy="15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4A1B6D2-34CD-43C8-9643-1271C47AECFA}"/>
                    </a:ext>
                  </a:extLst>
                </p14:cNvPr>
                <p14:cNvContentPartPr/>
                <p14:nvPr/>
              </p14:nvContentPartPr>
              <p14:xfrm>
                <a:off x="5025434" y="3421828"/>
                <a:ext cx="285480" cy="187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4A1B6D2-34CD-43C8-9643-1271C47AEC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07434" y="3403828"/>
                  <a:ext cx="321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6A7432-9DA4-4AEC-A859-4CC447067DB9}"/>
                    </a:ext>
                  </a:extLst>
                </p14:cNvPr>
                <p14:cNvContentPartPr/>
                <p14:nvPr/>
              </p14:nvContentPartPr>
              <p14:xfrm>
                <a:off x="5300474" y="3451348"/>
                <a:ext cx="556200" cy="149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6A7432-9DA4-4AEC-A859-4CC447067D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82474" y="3433348"/>
                  <a:ext cx="591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D6CF80A-79EB-41BB-8D2E-3ECAB7EE9C86}"/>
                    </a:ext>
                  </a:extLst>
                </p14:cNvPr>
                <p14:cNvContentPartPr/>
                <p14:nvPr/>
              </p14:nvContentPartPr>
              <p14:xfrm>
                <a:off x="5242514" y="3213028"/>
                <a:ext cx="70560" cy="8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D6CF80A-79EB-41BB-8D2E-3ECAB7EE9C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24514" y="3195028"/>
                  <a:ext cx="106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C8708D-2254-49CA-82A9-87707645938B}"/>
                    </a:ext>
                  </a:extLst>
                </p14:cNvPr>
                <p14:cNvContentPartPr/>
                <p14:nvPr/>
              </p14:nvContentPartPr>
              <p14:xfrm>
                <a:off x="6263834" y="3439468"/>
                <a:ext cx="199440" cy="137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C8708D-2254-49CA-82A9-8770764593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46194" y="3421468"/>
                  <a:ext cx="235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0A43AD-3813-465E-843E-4E824D04BADD}"/>
                    </a:ext>
                  </a:extLst>
                </p14:cNvPr>
                <p14:cNvContentPartPr/>
                <p14:nvPr/>
              </p14:nvContentPartPr>
              <p14:xfrm>
                <a:off x="6448514" y="3365668"/>
                <a:ext cx="168480" cy="210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0A43AD-3813-465E-843E-4E824D04BA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30874" y="3348028"/>
                  <a:ext cx="204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98ED9A-96C3-4086-8771-E7EEDF1DC7F7}"/>
                    </a:ext>
                  </a:extLst>
                </p14:cNvPr>
                <p14:cNvContentPartPr/>
                <p14:nvPr/>
              </p14:nvContentPartPr>
              <p14:xfrm>
                <a:off x="6638594" y="3196108"/>
                <a:ext cx="91800" cy="371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98ED9A-96C3-4086-8771-E7EEDF1DC7F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20954" y="3178108"/>
                  <a:ext cx="127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FA96F5-FEE0-48F3-B5F1-7B431A970F9F}"/>
                    </a:ext>
                  </a:extLst>
                </p14:cNvPr>
                <p14:cNvContentPartPr/>
                <p14:nvPr/>
              </p14:nvContentPartPr>
              <p14:xfrm>
                <a:off x="6679994" y="3424708"/>
                <a:ext cx="404280" cy="146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FA96F5-FEE0-48F3-B5F1-7B431A970F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62354" y="3407068"/>
                  <a:ext cx="439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CD11C3-0A2C-4A87-ACCA-A6ADC1D63873}"/>
                    </a:ext>
                  </a:extLst>
                </p14:cNvPr>
                <p14:cNvContentPartPr/>
                <p14:nvPr/>
              </p14:nvContentPartPr>
              <p14:xfrm>
                <a:off x="6938114" y="3223108"/>
                <a:ext cx="83160" cy="82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CD11C3-0A2C-4A87-ACCA-A6ADC1D638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20114" y="3205468"/>
                  <a:ext cx="118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937FB9-1481-4C79-963E-1ED4679F57D3}"/>
                    </a:ext>
                  </a:extLst>
                </p14:cNvPr>
                <p14:cNvContentPartPr/>
                <p14:nvPr/>
              </p14:nvContentPartPr>
              <p14:xfrm>
                <a:off x="7109834" y="3444868"/>
                <a:ext cx="213840" cy="13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937FB9-1481-4C79-963E-1ED4679F57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91834" y="3427228"/>
                  <a:ext cx="249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8D3E4D-8B67-4174-B50D-8192850AB722}"/>
                    </a:ext>
                  </a:extLst>
                </p14:cNvPr>
                <p14:cNvContentPartPr/>
                <p14:nvPr/>
              </p14:nvContentPartPr>
              <p14:xfrm>
                <a:off x="7462274" y="3380788"/>
                <a:ext cx="176400" cy="18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8D3E4D-8B67-4174-B50D-8192850AB7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44274" y="3363148"/>
                  <a:ext cx="212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71A3FC-06AC-4C57-B322-41EF11C2BDB9}"/>
                    </a:ext>
                  </a:extLst>
                </p14:cNvPr>
                <p14:cNvContentPartPr/>
                <p14:nvPr/>
              </p14:nvContentPartPr>
              <p14:xfrm>
                <a:off x="7697714" y="3364228"/>
                <a:ext cx="248400" cy="16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71A3FC-06AC-4C57-B322-41EF11C2BDB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80074" y="3346228"/>
                  <a:ext cx="284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01992C-A4A6-439F-8D11-C49BA7868B0B}"/>
                    </a:ext>
                  </a:extLst>
                </p14:cNvPr>
                <p14:cNvContentPartPr/>
                <p14:nvPr/>
              </p14:nvContentPartPr>
              <p14:xfrm>
                <a:off x="8000114" y="3191428"/>
                <a:ext cx="383040" cy="291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01992C-A4A6-439F-8D11-C49BA7868B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82474" y="3173428"/>
                  <a:ext cx="418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8BB0AA-197A-41BE-9AC7-6D53061211D4}"/>
                    </a:ext>
                  </a:extLst>
                </p14:cNvPr>
                <p14:cNvContentPartPr/>
                <p14:nvPr/>
              </p14:nvContentPartPr>
              <p14:xfrm>
                <a:off x="8460914" y="3264508"/>
                <a:ext cx="226440" cy="242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8BB0AA-197A-41BE-9AC7-6D53061211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43274" y="3246868"/>
                  <a:ext cx="262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2DACB9-7749-4DC9-872D-F33C8944D84A}"/>
                    </a:ext>
                  </a:extLst>
                </p14:cNvPr>
                <p14:cNvContentPartPr/>
                <p14:nvPr/>
              </p14:nvContentPartPr>
              <p14:xfrm>
                <a:off x="8533274" y="3331108"/>
                <a:ext cx="399600" cy="159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2DACB9-7749-4DC9-872D-F33C8944D84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15274" y="3313468"/>
                  <a:ext cx="435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39E117-C0CE-497C-8BA2-A7E3A3F3BE5F}"/>
                    </a:ext>
                  </a:extLst>
                </p14:cNvPr>
                <p14:cNvContentPartPr/>
                <p14:nvPr/>
              </p14:nvContentPartPr>
              <p14:xfrm>
                <a:off x="9034754" y="3225268"/>
                <a:ext cx="457920" cy="263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39E117-C0CE-497C-8BA2-A7E3A3F3BE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16754" y="3207628"/>
                  <a:ext cx="493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82B720D-F374-4170-BC5E-FEBA34454335}"/>
                    </a:ext>
                  </a:extLst>
                </p14:cNvPr>
                <p14:cNvContentPartPr/>
                <p14:nvPr/>
              </p14:nvContentPartPr>
              <p14:xfrm>
                <a:off x="9495194" y="3322828"/>
                <a:ext cx="205200" cy="174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82B720D-F374-4170-BC5E-FEBA344543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77194" y="3305188"/>
                  <a:ext cx="240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515F008-30D7-449D-BF44-23289876A1EB}"/>
                    </a:ext>
                  </a:extLst>
                </p14:cNvPr>
                <p14:cNvContentPartPr/>
                <p14:nvPr/>
              </p14:nvContentPartPr>
              <p14:xfrm>
                <a:off x="9887954" y="3140668"/>
                <a:ext cx="49320" cy="360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515F008-30D7-449D-BF44-23289876A1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70314" y="3123028"/>
                  <a:ext cx="849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8A66C4-3E1E-46BF-BC8D-03A29D150921}"/>
                    </a:ext>
                  </a:extLst>
                </p14:cNvPr>
                <p14:cNvContentPartPr/>
                <p14:nvPr/>
              </p14:nvContentPartPr>
              <p14:xfrm>
                <a:off x="9853394" y="3346588"/>
                <a:ext cx="335160" cy="130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8A66C4-3E1E-46BF-BC8D-03A29D1509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35394" y="3328588"/>
                  <a:ext cx="370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4C44DB5-832F-41D5-8AE7-EECA278F6569}"/>
                    </a:ext>
                  </a:extLst>
                </p14:cNvPr>
                <p14:cNvContentPartPr/>
                <p14:nvPr/>
              </p14:nvContentPartPr>
              <p14:xfrm>
                <a:off x="10267394" y="3231748"/>
                <a:ext cx="416520" cy="28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4C44DB5-832F-41D5-8AE7-EECA278F65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49754" y="3213748"/>
                  <a:ext cx="452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09FD5BE-3A1F-4FBB-B7E8-9A3BAF788CD4}"/>
                    </a:ext>
                  </a:extLst>
                </p14:cNvPr>
                <p14:cNvContentPartPr/>
                <p14:nvPr/>
              </p14:nvContentPartPr>
              <p14:xfrm>
                <a:off x="10726394" y="3285388"/>
                <a:ext cx="204480" cy="17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09FD5BE-3A1F-4FBB-B7E8-9A3BAF788C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08394" y="3267748"/>
                  <a:ext cx="240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D479DD-6B01-46BB-A8D2-0790D6113FFC}"/>
                    </a:ext>
                  </a:extLst>
                </p14:cNvPr>
                <p14:cNvContentPartPr/>
                <p14:nvPr/>
              </p14:nvContentPartPr>
              <p14:xfrm>
                <a:off x="11109434" y="3107188"/>
                <a:ext cx="321480" cy="343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D479DD-6B01-46BB-A8D2-0790D6113F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91794" y="3089548"/>
                  <a:ext cx="3571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00E1DCA-FAAC-4381-9280-E1DF7629DFD2}"/>
                    </a:ext>
                  </a:extLst>
                </p14:cNvPr>
                <p14:cNvContentPartPr/>
                <p14:nvPr/>
              </p14:nvContentPartPr>
              <p14:xfrm>
                <a:off x="11496434" y="3250468"/>
                <a:ext cx="228240" cy="214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00E1DCA-FAAC-4381-9280-E1DF7629DF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78434" y="3232468"/>
                  <a:ext cx="263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F455DB-DCC4-40CD-B8DC-7DD7694B8496}"/>
                    </a:ext>
                  </a:extLst>
                </p14:cNvPr>
                <p14:cNvContentPartPr/>
                <p14:nvPr/>
              </p14:nvContentPartPr>
              <p14:xfrm>
                <a:off x="5091314" y="3974068"/>
                <a:ext cx="239760" cy="137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F455DB-DCC4-40CD-B8DC-7DD7694B84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73314" y="3956068"/>
                  <a:ext cx="275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C132219-174B-4AA1-8065-DE29EA0C373D}"/>
                    </a:ext>
                  </a:extLst>
                </p14:cNvPr>
                <p14:cNvContentPartPr/>
                <p14:nvPr/>
              </p14:nvContentPartPr>
              <p14:xfrm>
                <a:off x="5263034" y="3656908"/>
                <a:ext cx="50040" cy="97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132219-174B-4AA1-8065-DE29EA0C37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5034" y="3639268"/>
                  <a:ext cx="85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B3235F-01A3-4B61-8EAB-17E1F0E1D68F}"/>
                    </a:ext>
                  </a:extLst>
                </p14:cNvPr>
                <p14:cNvContentPartPr/>
                <p14:nvPr/>
              </p14:nvContentPartPr>
              <p14:xfrm>
                <a:off x="5359874" y="3728188"/>
                <a:ext cx="66240" cy="358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B3235F-01A3-4B61-8EAB-17E1F0E1D68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42234" y="3710548"/>
                  <a:ext cx="1018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06CE06-E79F-4A6F-AF23-6CAD1495F62D}"/>
                    </a:ext>
                  </a:extLst>
                </p14:cNvPr>
                <p14:cNvContentPartPr/>
                <p14:nvPr/>
              </p14:nvContentPartPr>
              <p14:xfrm>
                <a:off x="5362394" y="3915028"/>
                <a:ext cx="937080" cy="163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06CE06-E79F-4A6F-AF23-6CAD1495F62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44754" y="3897028"/>
                  <a:ext cx="972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7AD2CD-27B8-4402-9DF4-230C43C00907}"/>
                    </a:ext>
                  </a:extLst>
                </p14:cNvPr>
                <p14:cNvContentPartPr/>
                <p14:nvPr/>
              </p14:nvContentPartPr>
              <p14:xfrm>
                <a:off x="6407114" y="3841588"/>
                <a:ext cx="222840" cy="135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7AD2CD-27B8-4402-9DF4-230C43C009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9114" y="3823948"/>
                  <a:ext cx="258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A97AC4-D06B-4226-B636-4CBA432D4E36}"/>
                    </a:ext>
                  </a:extLst>
                </p14:cNvPr>
                <p14:cNvContentPartPr/>
                <p14:nvPr/>
              </p14:nvContentPartPr>
              <p14:xfrm>
                <a:off x="5031554" y="3419308"/>
                <a:ext cx="487080" cy="1224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A97AC4-D06B-4226-B636-4CBA432D4E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13914" y="3401668"/>
                  <a:ext cx="522720" cy="12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E371B43-1678-48AB-ABB8-ED1D861A9DD4}"/>
              </a:ext>
            </a:extLst>
          </p:cNvPr>
          <p:cNvGrpSpPr/>
          <p:nvPr/>
        </p:nvGrpSpPr>
        <p:grpSpPr>
          <a:xfrm>
            <a:off x="4322714" y="4919068"/>
            <a:ext cx="1423800" cy="590760"/>
            <a:chOff x="4322714" y="4919068"/>
            <a:chExt cx="142380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FC27CB-8FC0-4A10-BADB-6852BFBE266B}"/>
                    </a:ext>
                  </a:extLst>
                </p14:cNvPr>
                <p14:cNvContentPartPr/>
                <p14:nvPr/>
              </p14:nvContentPartPr>
              <p14:xfrm>
                <a:off x="4332434" y="4919068"/>
                <a:ext cx="54720" cy="522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FC27CB-8FC0-4A10-BADB-6852BFBE266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14434" y="4901428"/>
                  <a:ext cx="903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508F134-6591-4771-A98A-14DD95D40344}"/>
                    </a:ext>
                  </a:extLst>
                </p14:cNvPr>
                <p14:cNvContentPartPr/>
                <p14:nvPr/>
              </p14:nvContentPartPr>
              <p14:xfrm>
                <a:off x="4322714" y="5231908"/>
                <a:ext cx="311040" cy="32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508F134-6591-4771-A98A-14DD95D4034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04714" y="5213908"/>
                  <a:ext cx="346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10C7839-AD01-461B-B1C2-B223F705DAB9}"/>
                    </a:ext>
                  </a:extLst>
                </p14:cNvPr>
                <p14:cNvContentPartPr/>
                <p14:nvPr/>
              </p14:nvContentPartPr>
              <p14:xfrm>
                <a:off x="4515674" y="4926268"/>
                <a:ext cx="113400" cy="485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10C7839-AD01-461B-B1C2-B223F705DAB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97674" y="4908268"/>
                  <a:ext cx="1490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447EF28-09F4-45BF-BBE9-16EA5E98B869}"/>
                    </a:ext>
                  </a:extLst>
                </p14:cNvPr>
                <p14:cNvContentPartPr/>
                <p14:nvPr/>
              </p14:nvContentPartPr>
              <p14:xfrm>
                <a:off x="4734554" y="5300668"/>
                <a:ext cx="272520" cy="209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447EF28-09F4-45BF-BBE9-16EA5E98B86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16554" y="5283028"/>
                  <a:ext cx="308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191255-5B13-4AED-8E11-A436E2557BFD}"/>
                    </a:ext>
                  </a:extLst>
                </p14:cNvPr>
                <p14:cNvContentPartPr/>
                <p14:nvPr/>
              </p14:nvContentPartPr>
              <p14:xfrm>
                <a:off x="5007794" y="4938148"/>
                <a:ext cx="414000" cy="428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191255-5B13-4AED-8E11-A436E2557BF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89794" y="4920508"/>
                  <a:ext cx="4496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A90964-D46F-4893-9D98-B19EADBD597C}"/>
                    </a:ext>
                  </a:extLst>
                </p14:cNvPr>
                <p14:cNvContentPartPr/>
                <p14:nvPr/>
              </p14:nvContentPartPr>
              <p14:xfrm>
                <a:off x="5508554" y="5269348"/>
                <a:ext cx="237960" cy="19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A90964-D46F-4893-9D98-B19EADBD59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90554" y="5251348"/>
                  <a:ext cx="2736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878947D-B14C-4981-9D45-D6919B8C2390}"/>
                  </a:ext>
                </a:extLst>
              </p14:cNvPr>
              <p14:cNvContentPartPr/>
              <p14:nvPr/>
            </p14:nvContentPartPr>
            <p14:xfrm>
              <a:off x="4946954" y="5634388"/>
              <a:ext cx="32400" cy="255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878947D-B14C-4981-9D45-D6919B8C239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929314" y="5616388"/>
                <a:ext cx="680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D47AB1D-FBF1-4E9F-B9B6-3B49631DB08F}"/>
                  </a:ext>
                </a:extLst>
              </p14:cNvPr>
              <p14:cNvContentPartPr/>
              <p14:nvPr/>
            </p14:nvContentPartPr>
            <p14:xfrm>
              <a:off x="4854434" y="5843908"/>
              <a:ext cx="174600" cy="50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D47AB1D-FBF1-4E9F-B9B6-3B49631DB08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836794" y="5826268"/>
                <a:ext cx="210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1F043C7-7BD5-41DF-9712-2F5F23D5A463}"/>
                  </a:ext>
                </a:extLst>
              </p14:cNvPr>
              <p14:cNvContentPartPr/>
              <p14:nvPr/>
            </p14:nvContentPartPr>
            <p14:xfrm>
              <a:off x="5040554" y="5804668"/>
              <a:ext cx="37800" cy="1339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1F043C7-7BD5-41DF-9712-2F5F23D5A46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022554" y="5787028"/>
                <a:ext cx="734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8C95B2F-8BAD-45A7-B3BE-0AE8DA991848}"/>
              </a:ext>
            </a:extLst>
          </p:cNvPr>
          <p:cNvGrpSpPr/>
          <p:nvPr/>
        </p:nvGrpSpPr>
        <p:grpSpPr>
          <a:xfrm>
            <a:off x="4163234" y="6070348"/>
            <a:ext cx="3338280" cy="816480"/>
            <a:chOff x="4163234" y="6070348"/>
            <a:chExt cx="3338280" cy="81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08BF30-F5F0-4C84-A56D-F70C94CCCDAC}"/>
                    </a:ext>
                  </a:extLst>
                </p14:cNvPr>
                <p14:cNvContentPartPr/>
                <p14:nvPr/>
              </p14:nvContentPartPr>
              <p14:xfrm>
                <a:off x="4244954" y="6247468"/>
                <a:ext cx="77040" cy="385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08BF30-F5F0-4C84-A56D-F70C94CCCDA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27314" y="6229468"/>
                  <a:ext cx="1126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CEB691-84C3-4D3F-BA3E-EFFF0EE1D6C4}"/>
                    </a:ext>
                  </a:extLst>
                </p14:cNvPr>
                <p14:cNvContentPartPr/>
                <p14:nvPr/>
              </p14:nvContentPartPr>
              <p14:xfrm>
                <a:off x="4163234" y="6370948"/>
                <a:ext cx="297360" cy="174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CEB691-84C3-4D3F-BA3E-EFFF0EE1D6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45594" y="6353308"/>
                  <a:ext cx="333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2FA0A47-8159-4220-8A7C-085EA3A9BE2B}"/>
                    </a:ext>
                  </a:extLst>
                </p14:cNvPr>
                <p14:cNvContentPartPr/>
                <p14:nvPr/>
              </p14:nvContentPartPr>
              <p14:xfrm>
                <a:off x="4387514" y="6254668"/>
                <a:ext cx="5652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2FA0A47-8159-4220-8A7C-085EA3A9BE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69874" y="6236668"/>
                  <a:ext cx="92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9214F22-73A3-467C-8A39-26020302774B}"/>
                    </a:ext>
                  </a:extLst>
                </p14:cNvPr>
                <p14:cNvContentPartPr/>
                <p14:nvPr/>
              </p14:nvContentPartPr>
              <p14:xfrm>
                <a:off x="4543394" y="6301468"/>
                <a:ext cx="465480" cy="205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9214F22-73A3-467C-8A39-26020302774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25394" y="6283468"/>
                  <a:ext cx="501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F9E8A6D-9E90-4890-BD9B-E55E9FA5007C}"/>
                    </a:ext>
                  </a:extLst>
                </p14:cNvPr>
                <p14:cNvContentPartPr/>
                <p14:nvPr/>
              </p14:nvContentPartPr>
              <p14:xfrm>
                <a:off x="4987274" y="6172228"/>
                <a:ext cx="443520" cy="273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F9E8A6D-9E90-4890-BD9B-E55E9FA500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69274" y="6154228"/>
                  <a:ext cx="4791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14148F-04CD-4E0A-AA77-EB9715798E4D}"/>
                    </a:ext>
                  </a:extLst>
                </p14:cNvPr>
                <p14:cNvContentPartPr/>
                <p14:nvPr/>
              </p14:nvContentPartPr>
              <p14:xfrm>
                <a:off x="5460314" y="6079708"/>
                <a:ext cx="965520" cy="354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14148F-04CD-4E0A-AA77-EB9715798E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42674" y="6062068"/>
                  <a:ext cx="1001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C6E588-CE6A-4955-AEA3-691D25144DEF}"/>
                    </a:ext>
                  </a:extLst>
                </p14:cNvPr>
                <p14:cNvContentPartPr/>
                <p14:nvPr/>
              </p14:nvContentPartPr>
              <p14:xfrm>
                <a:off x="6436634" y="6252868"/>
                <a:ext cx="402840" cy="158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C6E588-CE6A-4955-AEA3-691D25144DE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18994" y="6235228"/>
                  <a:ext cx="438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7CCEB97-9666-4EB1-BD35-D2BE99CE8F84}"/>
                    </a:ext>
                  </a:extLst>
                </p14:cNvPr>
                <p14:cNvContentPartPr/>
                <p14:nvPr/>
              </p14:nvContentPartPr>
              <p14:xfrm>
                <a:off x="6775394" y="6070348"/>
                <a:ext cx="91080" cy="295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7CCEB97-9666-4EB1-BD35-D2BE99CE8F8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57394" y="6052708"/>
                  <a:ext cx="126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B581762-2CFA-4E97-9E3E-9CFE205D4C5C}"/>
                    </a:ext>
                  </a:extLst>
                </p14:cNvPr>
                <p14:cNvContentPartPr/>
                <p14:nvPr/>
              </p14:nvContentPartPr>
              <p14:xfrm>
                <a:off x="6901754" y="6213268"/>
                <a:ext cx="400680" cy="203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B581762-2CFA-4E97-9E3E-9CFE205D4C5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83754" y="6195268"/>
                  <a:ext cx="436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0D6414F-21FD-4168-9B99-D20E4B24A2A0}"/>
                    </a:ext>
                  </a:extLst>
                </p14:cNvPr>
                <p14:cNvContentPartPr/>
                <p14:nvPr/>
              </p14:nvContentPartPr>
              <p14:xfrm>
                <a:off x="4384994" y="6610708"/>
                <a:ext cx="27000" cy="14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0D6414F-21FD-4168-9B99-D20E4B24A2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66994" y="6592708"/>
                  <a:ext cx="62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D56BF34-C518-4524-84CA-44132E7209AC}"/>
                    </a:ext>
                  </a:extLst>
                </p14:cNvPr>
                <p14:cNvContentPartPr/>
                <p14:nvPr/>
              </p14:nvContentPartPr>
              <p14:xfrm>
                <a:off x="4435754" y="6657148"/>
                <a:ext cx="8280" cy="86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D56BF34-C518-4524-84CA-44132E7209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17754" y="6639148"/>
                  <a:ext cx="43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0DBE2AB-2A92-49E1-84DC-E1A221935D20}"/>
                    </a:ext>
                  </a:extLst>
                </p14:cNvPr>
                <p14:cNvContentPartPr/>
                <p14:nvPr/>
              </p14:nvContentPartPr>
              <p14:xfrm>
                <a:off x="4515674" y="6640228"/>
                <a:ext cx="412200" cy="246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0DBE2AB-2A92-49E1-84DC-E1A221935D2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97674" y="6622228"/>
                  <a:ext cx="447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85F0AD0-257E-4A33-84D0-D5538116F1BB}"/>
                    </a:ext>
                  </a:extLst>
                </p14:cNvPr>
                <p14:cNvContentPartPr/>
                <p14:nvPr/>
              </p14:nvContentPartPr>
              <p14:xfrm>
                <a:off x="4993754" y="6620483"/>
                <a:ext cx="442080" cy="173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85F0AD0-257E-4A33-84D0-D5538116F1B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75754" y="6602843"/>
                  <a:ext cx="477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2833D6-8091-43FD-88F7-E0FD5764246E}"/>
                    </a:ext>
                  </a:extLst>
                </p14:cNvPr>
                <p14:cNvContentPartPr/>
                <p14:nvPr/>
              </p14:nvContentPartPr>
              <p14:xfrm>
                <a:off x="5520074" y="6592763"/>
                <a:ext cx="155880" cy="140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2833D6-8091-43FD-88F7-E0FD5764246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02074" y="6575123"/>
                  <a:ext cx="191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72E610B-05BB-4A46-9586-1EE75DCD78F7}"/>
                    </a:ext>
                  </a:extLst>
                </p14:cNvPr>
                <p14:cNvContentPartPr/>
                <p14:nvPr/>
              </p14:nvContentPartPr>
              <p14:xfrm>
                <a:off x="5757674" y="6584483"/>
                <a:ext cx="157680" cy="133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72E610B-05BB-4A46-9586-1EE75DCD78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39674" y="6566483"/>
                  <a:ext cx="193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C0BC24-5C73-43B0-B013-B7D4224180EC}"/>
                    </a:ext>
                  </a:extLst>
                </p14:cNvPr>
                <p14:cNvContentPartPr/>
                <p14:nvPr/>
              </p14:nvContentPartPr>
              <p14:xfrm>
                <a:off x="5809154" y="6600323"/>
                <a:ext cx="180000" cy="138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C0BC24-5C73-43B0-B013-B7D4224180E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91514" y="6582683"/>
                  <a:ext cx="215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98E5950-092B-4EC2-A0FC-85897B8F5512}"/>
                    </a:ext>
                  </a:extLst>
                </p14:cNvPr>
                <p14:cNvContentPartPr/>
                <p14:nvPr/>
              </p14:nvContentPartPr>
              <p14:xfrm>
                <a:off x="5948834" y="6560363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98E5950-092B-4EC2-A0FC-85897B8F55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30834" y="654272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A33A192-D626-4F99-939D-55A09FA617A9}"/>
                    </a:ext>
                  </a:extLst>
                </p14:cNvPr>
                <p14:cNvContentPartPr/>
                <p14:nvPr/>
              </p14:nvContentPartPr>
              <p14:xfrm>
                <a:off x="6072674" y="6553163"/>
                <a:ext cx="179640" cy="27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A33A192-D626-4F99-939D-55A09FA617A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55034" y="6535523"/>
                  <a:ext cx="215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27B5E0F-4037-4F02-8FB6-F140DAE99FB6}"/>
                    </a:ext>
                  </a:extLst>
                </p14:cNvPr>
                <p14:cNvContentPartPr/>
                <p14:nvPr/>
              </p14:nvContentPartPr>
              <p14:xfrm>
                <a:off x="6283274" y="6594563"/>
                <a:ext cx="525240" cy="152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27B5E0F-4037-4F02-8FB6-F140DAE99FB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65634" y="6576923"/>
                  <a:ext cx="560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AFF8672-3E99-4863-8DE6-8D83A77C7CD6}"/>
                    </a:ext>
                  </a:extLst>
                </p14:cNvPr>
                <p14:cNvContentPartPr/>
                <p14:nvPr/>
              </p14:nvContentPartPr>
              <p14:xfrm>
                <a:off x="6890954" y="6498083"/>
                <a:ext cx="191520" cy="210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AFF8672-3E99-4863-8DE6-8D83A77C7C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72954" y="6480443"/>
                  <a:ext cx="227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E19C81F-95CB-4864-82FF-BC1F913C000E}"/>
                    </a:ext>
                  </a:extLst>
                </p14:cNvPr>
                <p14:cNvContentPartPr/>
                <p14:nvPr/>
              </p14:nvContentPartPr>
              <p14:xfrm>
                <a:off x="7109834" y="6645323"/>
                <a:ext cx="100080" cy="44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E19C81F-95CB-4864-82FF-BC1F913C00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91834" y="6627323"/>
                  <a:ext cx="135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4845B5-4CFF-4BC3-8DF8-677369B5F1EA}"/>
                    </a:ext>
                  </a:extLst>
                </p14:cNvPr>
                <p14:cNvContentPartPr/>
                <p14:nvPr/>
              </p14:nvContentPartPr>
              <p14:xfrm>
                <a:off x="7137914" y="6627683"/>
                <a:ext cx="152640" cy="91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4845B5-4CFF-4BC3-8DF8-677369B5F1E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20274" y="6609683"/>
                  <a:ext cx="18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613F1B-BFA0-4A32-A3F1-A82C689A0CF4}"/>
                    </a:ext>
                  </a:extLst>
                </p14:cNvPr>
                <p14:cNvContentPartPr/>
                <p14:nvPr/>
              </p14:nvContentPartPr>
              <p14:xfrm>
                <a:off x="7363274" y="6430043"/>
                <a:ext cx="56520" cy="105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613F1B-BFA0-4A32-A3F1-A82C689A0CF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45634" y="6412043"/>
                  <a:ext cx="92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CFF5F8F-FE50-4222-8368-6B6EB6492CC0}"/>
                    </a:ext>
                  </a:extLst>
                </p14:cNvPr>
                <p14:cNvContentPartPr/>
                <p14:nvPr/>
              </p14:nvContentPartPr>
              <p14:xfrm>
                <a:off x="7443194" y="6434723"/>
                <a:ext cx="58320" cy="103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CFF5F8F-FE50-4222-8368-6B6EB6492CC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25554" y="6417083"/>
                  <a:ext cx="939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A93A84-613C-423D-8716-19AA59A3FCBD}"/>
              </a:ext>
            </a:extLst>
          </p:cNvPr>
          <p:cNvGrpSpPr/>
          <p:nvPr/>
        </p:nvGrpSpPr>
        <p:grpSpPr>
          <a:xfrm>
            <a:off x="380714" y="5748923"/>
            <a:ext cx="1490400" cy="314640"/>
            <a:chOff x="380714" y="5748923"/>
            <a:chExt cx="14904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F70F66F-B727-457C-BBFB-DF6FF64E9833}"/>
                    </a:ext>
                  </a:extLst>
                </p14:cNvPr>
                <p14:cNvContentPartPr/>
                <p14:nvPr/>
              </p14:nvContentPartPr>
              <p14:xfrm>
                <a:off x="535514" y="5833523"/>
                <a:ext cx="57240" cy="230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F70F66F-B727-457C-BBFB-DF6FF64E98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7514" y="5815883"/>
                  <a:ext cx="92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8099B59-BB63-459B-BE50-82B7C089CCFF}"/>
                    </a:ext>
                  </a:extLst>
                </p14:cNvPr>
                <p14:cNvContentPartPr/>
                <p14:nvPr/>
              </p14:nvContentPartPr>
              <p14:xfrm>
                <a:off x="380714" y="5788883"/>
                <a:ext cx="277200" cy="23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8099B59-BB63-459B-BE50-82B7C089CC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3074" y="5771243"/>
                  <a:ext cx="312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69634B8-D976-4987-AF43-6FDF69F06FB7}"/>
                    </a:ext>
                  </a:extLst>
                </p14:cNvPr>
                <p14:cNvContentPartPr/>
                <p14:nvPr/>
              </p14:nvContentPartPr>
              <p14:xfrm>
                <a:off x="491234" y="5897603"/>
                <a:ext cx="155880" cy="13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69634B8-D976-4987-AF43-6FDF69F06F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73234" y="5879963"/>
                  <a:ext cx="191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14CF704-3F54-476D-9D5E-1078B055A914}"/>
                    </a:ext>
                  </a:extLst>
                </p14:cNvPr>
                <p14:cNvContentPartPr/>
                <p14:nvPr/>
              </p14:nvContentPartPr>
              <p14:xfrm>
                <a:off x="661874" y="5885003"/>
                <a:ext cx="144000" cy="140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14CF704-3F54-476D-9D5E-1078B055A9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3874" y="5867003"/>
                  <a:ext cx="179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875679F-0F64-41B6-A2EC-E0AB483F5AAB}"/>
                    </a:ext>
                  </a:extLst>
                </p14:cNvPr>
                <p14:cNvContentPartPr/>
                <p14:nvPr/>
              </p14:nvContentPartPr>
              <p14:xfrm>
                <a:off x="771314" y="5748923"/>
                <a:ext cx="34200" cy="73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875679F-0F64-41B6-A2EC-E0AB483F5AA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3314" y="5731283"/>
                  <a:ext cx="69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C96BA97-BAD9-4C74-9A23-C34A4AC35571}"/>
                    </a:ext>
                  </a:extLst>
                </p14:cNvPr>
                <p14:cNvContentPartPr/>
                <p14:nvPr/>
              </p14:nvContentPartPr>
              <p14:xfrm>
                <a:off x="873554" y="5899763"/>
                <a:ext cx="534240" cy="161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C96BA97-BAD9-4C74-9A23-C34A4AC355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5914" y="5881763"/>
                  <a:ext cx="569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270F77A-5121-47D0-A910-D923ACB179FC}"/>
                    </a:ext>
                  </a:extLst>
                </p14:cNvPr>
                <p14:cNvContentPartPr/>
                <p14:nvPr/>
              </p14:nvContentPartPr>
              <p14:xfrm>
                <a:off x="1355594" y="5760803"/>
                <a:ext cx="515520" cy="272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270F77A-5121-47D0-A910-D923ACB179F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37954" y="5743163"/>
                  <a:ext cx="55116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149D9D3-FD3E-4A03-8E64-EDF9AD2D40F3}"/>
              </a:ext>
            </a:extLst>
          </p:cNvPr>
          <p:cNvGrpSpPr/>
          <p:nvPr/>
        </p:nvGrpSpPr>
        <p:grpSpPr>
          <a:xfrm>
            <a:off x="607514" y="6229163"/>
            <a:ext cx="1616040" cy="380880"/>
            <a:chOff x="607514" y="6229163"/>
            <a:chExt cx="161604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1F57EA-4E64-40BE-99BD-340E5157C45A}"/>
                    </a:ext>
                  </a:extLst>
                </p14:cNvPr>
                <p14:cNvContentPartPr/>
                <p14:nvPr/>
              </p14:nvContentPartPr>
              <p14:xfrm>
                <a:off x="607514" y="6335003"/>
                <a:ext cx="186120" cy="165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1F57EA-4E64-40BE-99BD-340E5157C45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9874" y="6317003"/>
                  <a:ext cx="221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320F57-A4CD-49B4-BDB1-A3BB4FC8844D}"/>
                    </a:ext>
                  </a:extLst>
                </p14:cNvPr>
                <p14:cNvContentPartPr/>
                <p14:nvPr/>
              </p14:nvContentPartPr>
              <p14:xfrm>
                <a:off x="784634" y="6373163"/>
                <a:ext cx="198720" cy="113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320F57-A4CD-49B4-BDB1-A3BB4FC8844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6994" y="6355163"/>
                  <a:ext cx="234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C3EBE6C-35EA-4C7A-90C0-BADCC2B1A48C}"/>
                    </a:ext>
                  </a:extLst>
                </p14:cNvPr>
                <p14:cNvContentPartPr/>
                <p14:nvPr/>
              </p14:nvContentPartPr>
              <p14:xfrm>
                <a:off x="996674" y="6381803"/>
                <a:ext cx="147600" cy="134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C3EBE6C-35EA-4C7A-90C0-BADCC2B1A48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8674" y="6363803"/>
                  <a:ext cx="183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C8E24F6-C790-4154-B438-3F182D3ED6EB}"/>
                    </a:ext>
                  </a:extLst>
                </p14:cNvPr>
                <p14:cNvContentPartPr/>
                <p14:nvPr/>
              </p14:nvContentPartPr>
              <p14:xfrm>
                <a:off x="1187474" y="6363443"/>
                <a:ext cx="178560" cy="246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C8E24F6-C790-4154-B438-3F182D3ED6E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9834" y="6345803"/>
                  <a:ext cx="214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F0446E-DA91-4CED-9F40-4807D9A0BB9F}"/>
                    </a:ext>
                  </a:extLst>
                </p14:cNvPr>
                <p14:cNvContentPartPr/>
                <p14:nvPr/>
              </p14:nvContentPartPr>
              <p14:xfrm>
                <a:off x="1406354" y="6390083"/>
                <a:ext cx="43920" cy="90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F0446E-DA91-4CED-9F40-4807D9A0BB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388714" y="6372083"/>
                  <a:ext cx="79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27F246F-A3FE-4F00-A0EA-61274A429382}"/>
                    </a:ext>
                  </a:extLst>
                </p14:cNvPr>
                <p14:cNvContentPartPr/>
                <p14:nvPr/>
              </p14:nvContentPartPr>
              <p14:xfrm>
                <a:off x="1376114" y="6229163"/>
                <a:ext cx="46800" cy="40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27F246F-A3FE-4F00-A0EA-61274A42938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58474" y="6211163"/>
                  <a:ext cx="82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2912076-F7EC-49A2-B54C-7DC7DE05659E}"/>
                    </a:ext>
                  </a:extLst>
                </p14:cNvPr>
                <p14:cNvContentPartPr/>
                <p14:nvPr/>
              </p14:nvContentPartPr>
              <p14:xfrm>
                <a:off x="1540634" y="6302603"/>
                <a:ext cx="204120" cy="222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2912076-F7EC-49A2-B54C-7DC7DE05659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522994" y="6284963"/>
                  <a:ext cx="239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CEFE6E5-F794-4A08-9472-DF0F5C404D76}"/>
                    </a:ext>
                  </a:extLst>
                </p14:cNvPr>
                <p14:cNvContentPartPr/>
                <p14:nvPr/>
              </p14:nvContentPartPr>
              <p14:xfrm>
                <a:off x="1848434" y="6315563"/>
                <a:ext cx="375120" cy="166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CEFE6E5-F794-4A08-9472-DF0F5C404D7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30434" y="6297563"/>
                  <a:ext cx="41076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029067E-21C1-4232-893C-2BC545873FC2}"/>
              </a:ext>
            </a:extLst>
          </p:cNvPr>
          <p:cNvGrpSpPr/>
          <p:nvPr/>
        </p:nvGrpSpPr>
        <p:grpSpPr>
          <a:xfrm>
            <a:off x="1117274" y="4968443"/>
            <a:ext cx="888120" cy="505080"/>
            <a:chOff x="1117274" y="4968443"/>
            <a:chExt cx="8881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A7ACC99-3C78-4F80-9342-FAF72C6C6905}"/>
                    </a:ext>
                  </a:extLst>
                </p14:cNvPr>
                <p14:cNvContentPartPr/>
                <p14:nvPr/>
              </p14:nvContentPartPr>
              <p14:xfrm>
                <a:off x="1150034" y="4968443"/>
                <a:ext cx="46800" cy="505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A7ACC99-3C78-4F80-9342-FAF72C6C690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32394" y="4950803"/>
                  <a:ext cx="824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5B943C2-51B5-4C1A-9C5C-3E67FF6BDFE9}"/>
                    </a:ext>
                  </a:extLst>
                </p14:cNvPr>
                <p14:cNvContentPartPr/>
                <p14:nvPr/>
              </p14:nvContentPartPr>
              <p14:xfrm>
                <a:off x="1117274" y="5249603"/>
                <a:ext cx="391680" cy="41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5B943C2-51B5-4C1A-9C5C-3E67FF6BDF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9634" y="5231603"/>
                  <a:ext cx="427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0C38D10-3884-4D36-B789-FC21F3D8E30C}"/>
                    </a:ext>
                  </a:extLst>
                </p14:cNvPr>
                <p14:cNvContentPartPr/>
                <p14:nvPr/>
              </p14:nvContentPartPr>
              <p14:xfrm>
                <a:off x="1391234" y="5031083"/>
                <a:ext cx="85680" cy="370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0C38D10-3884-4D36-B789-FC21F3D8E30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373594" y="5013443"/>
                  <a:ext cx="1213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7EC1A2A-904D-4BB6-8F29-AFA04E0C53B6}"/>
                    </a:ext>
                  </a:extLst>
                </p14:cNvPr>
                <p14:cNvContentPartPr/>
                <p14:nvPr/>
              </p14:nvContentPartPr>
              <p14:xfrm>
                <a:off x="1588514" y="5004803"/>
                <a:ext cx="416880" cy="454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7EC1A2A-904D-4BB6-8F29-AFA04E0C53B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70874" y="4987163"/>
                  <a:ext cx="45252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E501D92-3A0A-4622-A9DE-9E59031F9DFB}"/>
              </a:ext>
            </a:extLst>
          </p:cNvPr>
          <p:cNvGrpSpPr/>
          <p:nvPr/>
        </p:nvGrpSpPr>
        <p:grpSpPr>
          <a:xfrm>
            <a:off x="8584754" y="5607443"/>
            <a:ext cx="2553840" cy="867600"/>
            <a:chOff x="8584754" y="5607443"/>
            <a:chExt cx="2553840" cy="8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4A64DED-5210-489E-8D34-07CA8EE7066A}"/>
                    </a:ext>
                  </a:extLst>
                </p14:cNvPr>
                <p14:cNvContentPartPr/>
                <p14:nvPr/>
              </p14:nvContentPartPr>
              <p14:xfrm>
                <a:off x="8671874" y="5816603"/>
                <a:ext cx="64440" cy="363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4A64DED-5210-489E-8D34-07CA8EE7066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54234" y="5798963"/>
                  <a:ext cx="100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27D3941-C629-4ADC-9679-76DD0B057514}"/>
                    </a:ext>
                  </a:extLst>
                </p14:cNvPr>
                <p14:cNvContentPartPr/>
                <p14:nvPr/>
              </p14:nvContentPartPr>
              <p14:xfrm>
                <a:off x="8584754" y="5884643"/>
                <a:ext cx="368280" cy="160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27D3941-C629-4ADC-9679-76DD0B05751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66754" y="5866643"/>
                  <a:ext cx="403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8155613-2B5C-4E30-87FF-B6DCC89D5C5B}"/>
                    </a:ext>
                  </a:extLst>
                </p14:cNvPr>
                <p14:cNvContentPartPr/>
                <p14:nvPr/>
              </p14:nvContentPartPr>
              <p14:xfrm>
                <a:off x="8951234" y="5873843"/>
                <a:ext cx="146160" cy="153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8155613-2B5C-4E30-87FF-B6DCC89D5C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3594" y="5855843"/>
                  <a:ext cx="181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054BC80-81BB-421F-992B-EAC79A7ECF72}"/>
                    </a:ext>
                  </a:extLst>
                </p14:cNvPr>
                <p14:cNvContentPartPr/>
                <p14:nvPr/>
              </p14:nvContentPartPr>
              <p14:xfrm>
                <a:off x="9121154" y="5820923"/>
                <a:ext cx="404280" cy="183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054BC80-81BB-421F-992B-EAC79A7ECF7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03514" y="5803283"/>
                  <a:ext cx="439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C64626E-DA0F-41C9-82B3-013D52059667}"/>
                    </a:ext>
                  </a:extLst>
                </p14:cNvPr>
                <p14:cNvContentPartPr/>
                <p14:nvPr/>
              </p14:nvContentPartPr>
              <p14:xfrm>
                <a:off x="9557834" y="5678363"/>
                <a:ext cx="108000" cy="279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C64626E-DA0F-41C9-82B3-013D5205966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40194" y="5660723"/>
                  <a:ext cx="1436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C584D24-C126-4651-90A4-BCD51E3FFC1A}"/>
                    </a:ext>
                  </a:extLst>
                </p14:cNvPr>
                <p14:cNvContentPartPr/>
                <p14:nvPr/>
              </p14:nvContentPartPr>
              <p14:xfrm>
                <a:off x="9698594" y="5823443"/>
                <a:ext cx="196200" cy="139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C584D24-C126-4651-90A4-BCD51E3FFC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80594" y="5805443"/>
                  <a:ext cx="231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8DFD9F9-3BFA-4C7E-89AD-ABF4293E06E6}"/>
                    </a:ext>
                  </a:extLst>
                </p14:cNvPr>
                <p14:cNvContentPartPr/>
                <p14:nvPr/>
              </p14:nvContentPartPr>
              <p14:xfrm>
                <a:off x="8936114" y="5607443"/>
                <a:ext cx="65160" cy="154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8DFD9F9-3BFA-4C7E-89AD-ABF4293E06E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918474" y="5589443"/>
                  <a:ext cx="100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6C2B534-4DC3-4FB7-B93D-980DF66B4BBD}"/>
                    </a:ext>
                  </a:extLst>
                </p14:cNvPr>
                <p14:cNvContentPartPr/>
                <p14:nvPr/>
              </p14:nvContentPartPr>
              <p14:xfrm>
                <a:off x="8944034" y="6320603"/>
                <a:ext cx="168480" cy="145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6C2B534-4DC3-4FB7-B93D-980DF66B4BB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926394" y="6302603"/>
                  <a:ext cx="204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B86C70-953F-4721-82A0-32F6A691AF39}"/>
                    </a:ext>
                  </a:extLst>
                </p14:cNvPr>
                <p14:cNvContentPartPr/>
                <p14:nvPr/>
              </p14:nvContentPartPr>
              <p14:xfrm>
                <a:off x="9179474" y="6270563"/>
                <a:ext cx="138240" cy="177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B86C70-953F-4721-82A0-32F6A691AF3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161474" y="6252923"/>
                  <a:ext cx="173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3AFC117-BDD6-422E-9F1A-1E3556019033}"/>
                    </a:ext>
                  </a:extLst>
                </p14:cNvPr>
                <p14:cNvContentPartPr/>
                <p14:nvPr/>
              </p14:nvContentPartPr>
              <p14:xfrm>
                <a:off x="9332834" y="6112163"/>
                <a:ext cx="585000" cy="362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3AFC117-BDD6-422E-9F1A-1E35560190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315194" y="6094523"/>
                  <a:ext cx="6206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F22C380-ACD5-4E60-9A06-524560C66B4D}"/>
                    </a:ext>
                  </a:extLst>
                </p14:cNvPr>
                <p14:cNvContentPartPr/>
                <p14:nvPr/>
              </p14:nvContentPartPr>
              <p14:xfrm>
                <a:off x="10007834" y="6279923"/>
                <a:ext cx="143640" cy="123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F22C380-ACD5-4E60-9A06-524560C66B4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90194" y="6262283"/>
                  <a:ext cx="179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B32F55A-E6C7-42FD-B287-8BDEB2A9518E}"/>
                    </a:ext>
                  </a:extLst>
                </p14:cNvPr>
                <p14:cNvContentPartPr/>
                <p14:nvPr/>
              </p14:nvContentPartPr>
              <p14:xfrm>
                <a:off x="10154354" y="6027563"/>
                <a:ext cx="111960" cy="371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B32F55A-E6C7-42FD-B287-8BDEB2A9518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136714" y="6009563"/>
                  <a:ext cx="1476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6CDFAD2-C62D-4F64-9F3F-0C8D930E5530}"/>
                    </a:ext>
                  </a:extLst>
                </p14:cNvPr>
                <p14:cNvContentPartPr/>
                <p14:nvPr/>
              </p14:nvContentPartPr>
              <p14:xfrm>
                <a:off x="10195754" y="6256163"/>
                <a:ext cx="358920" cy="139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6CDFAD2-C62D-4F64-9F3F-0C8D930E553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78114" y="6238163"/>
                  <a:ext cx="394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21B4982-92E9-477F-87A7-68166F4236B3}"/>
                    </a:ext>
                  </a:extLst>
                </p14:cNvPr>
                <p14:cNvContentPartPr/>
                <p14:nvPr/>
              </p14:nvContentPartPr>
              <p14:xfrm>
                <a:off x="10617314" y="5976083"/>
                <a:ext cx="521280" cy="447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21B4982-92E9-477F-87A7-68166F4236B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99314" y="5958083"/>
                  <a:ext cx="556920" cy="48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1680C03-E8BC-4CFC-91D2-A14E0FEB1F33}"/>
              </a:ext>
            </a:extLst>
          </p:cNvPr>
          <p:cNvGrpSpPr/>
          <p:nvPr/>
        </p:nvGrpSpPr>
        <p:grpSpPr>
          <a:xfrm>
            <a:off x="8258234" y="4793483"/>
            <a:ext cx="3057480" cy="583200"/>
            <a:chOff x="8258234" y="4793483"/>
            <a:chExt cx="3057480" cy="58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34C104-BFA0-42E2-87FB-3877AA96FE0D}"/>
                    </a:ext>
                  </a:extLst>
                </p14:cNvPr>
                <p14:cNvContentPartPr/>
                <p14:nvPr/>
              </p14:nvContentPartPr>
              <p14:xfrm>
                <a:off x="8282714" y="4909403"/>
                <a:ext cx="41760" cy="467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34C104-BFA0-42E2-87FB-3877AA96FE0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64714" y="4891763"/>
                  <a:ext cx="774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CE9CC37-544E-4C45-B128-5CDE38FD14EC}"/>
                    </a:ext>
                  </a:extLst>
                </p14:cNvPr>
                <p14:cNvContentPartPr/>
                <p14:nvPr/>
              </p14:nvContentPartPr>
              <p14:xfrm>
                <a:off x="8258234" y="5223323"/>
                <a:ext cx="324000" cy="40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CE9CC37-544E-4C45-B128-5CDE38FD14E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40594" y="5205323"/>
                  <a:ext cx="359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9E8845B-224A-4487-B96E-3C0106AFEDEF}"/>
                    </a:ext>
                  </a:extLst>
                </p14:cNvPr>
                <p14:cNvContentPartPr/>
                <p14:nvPr/>
              </p14:nvContentPartPr>
              <p14:xfrm>
                <a:off x="8420234" y="4923803"/>
                <a:ext cx="121320" cy="422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9E8845B-224A-4487-B96E-3C0106AFEDE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02234" y="4906163"/>
                  <a:ext cx="1569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F803AF-7B52-457A-BEF4-A5F2B166D969}"/>
                    </a:ext>
                  </a:extLst>
                </p14:cNvPr>
                <p14:cNvContentPartPr/>
                <p14:nvPr/>
              </p14:nvContentPartPr>
              <p14:xfrm>
                <a:off x="8694914" y="5211803"/>
                <a:ext cx="311760" cy="33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F803AF-7B52-457A-BEF4-A5F2B166D96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677274" y="5194163"/>
                  <a:ext cx="347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3B94FB0-B9F1-43BE-8DBB-1A3D71FA8D3D}"/>
                    </a:ext>
                  </a:extLst>
                </p14:cNvPr>
                <p14:cNvContentPartPr/>
                <p14:nvPr/>
              </p14:nvContentPartPr>
              <p14:xfrm>
                <a:off x="9158594" y="4933883"/>
                <a:ext cx="298800" cy="36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3B94FB0-B9F1-43BE-8DBB-1A3D71FA8D3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140594" y="4915883"/>
                  <a:ext cx="334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8149E87-2E54-4C21-8EF3-E951E77638C8}"/>
                    </a:ext>
                  </a:extLst>
                </p14:cNvPr>
                <p14:cNvContentPartPr/>
                <p14:nvPr/>
              </p14:nvContentPartPr>
              <p14:xfrm>
                <a:off x="9613994" y="5048003"/>
                <a:ext cx="276480" cy="41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8149E87-2E54-4C21-8EF3-E951E77638C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596354" y="5030003"/>
                  <a:ext cx="312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D498987-0437-479C-81C1-E62475D1A99D}"/>
                    </a:ext>
                  </a:extLst>
                </p14:cNvPr>
                <p14:cNvContentPartPr/>
                <p14:nvPr/>
              </p14:nvContentPartPr>
              <p14:xfrm>
                <a:off x="10095674" y="4906163"/>
                <a:ext cx="297360" cy="362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D498987-0437-479C-81C1-E62475D1A99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78034" y="4888523"/>
                  <a:ext cx="3330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BEF66E3-833B-48D2-AC52-B79EB9D5FE1F}"/>
                    </a:ext>
                  </a:extLst>
                </p14:cNvPr>
                <p14:cNvContentPartPr/>
                <p14:nvPr/>
              </p14:nvContentPartPr>
              <p14:xfrm>
                <a:off x="10555394" y="5045483"/>
                <a:ext cx="351000" cy="32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BEF66E3-833B-48D2-AC52-B79EB9D5FE1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37394" y="5027843"/>
                  <a:ext cx="386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43A500E-86AE-42B2-AEF1-B95547E53252}"/>
                    </a:ext>
                  </a:extLst>
                </p14:cNvPr>
                <p14:cNvContentPartPr/>
                <p14:nvPr/>
              </p14:nvContentPartPr>
              <p14:xfrm>
                <a:off x="11020514" y="4820483"/>
                <a:ext cx="69840" cy="414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43A500E-86AE-42B2-AEF1-B95547E5325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02514" y="4802843"/>
                  <a:ext cx="1054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1D041C4-C03B-4FE2-AF4E-6B51D6F0A142}"/>
                    </a:ext>
                  </a:extLst>
                </p14:cNvPr>
                <p14:cNvContentPartPr/>
                <p14:nvPr/>
              </p14:nvContentPartPr>
              <p14:xfrm>
                <a:off x="11036354" y="5029643"/>
                <a:ext cx="279360" cy="54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1D041C4-C03B-4FE2-AF4E-6B51D6F0A14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018714" y="5011643"/>
                  <a:ext cx="315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4327AC2-FE98-41BB-8BCC-9787BF8A1A18}"/>
                    </a:ext>
                  </a:extLst>
                </p14:cNvPr>
                <p14:cNvContentPartPr/>
                <p14:nvPr/>
              </p14:nvContentPartPr>
              <p14:xfrm>
                <a:off x="11238314" y="4793483"/>
                <a:ext cx="71640" cy="474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4327AC2-FE98-41BB-8BCC-9787BF8A1A1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220674" y="4775483"/>
                  <a:ext cx="1072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7E0123C-5EDB-420C-99D6-F4F9CA08B173}"/>
                    </a:ext>
                  </a:extLst>
                </p14:cNvPr>
                <p14:cNvContentPartPr/>
                <p14:nvPr/>
              </p14:nvContentPartPr>
              <p14:xfrm>
                <a:off x="8691314" y="5200643"/>
                <a:ext cx="349920" cy="18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7E0123C-5EDB-420C-99D6-F4F9CA08B17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73674" y="5183003"/>
                  <a:ext cx="385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723F488-9EBB-44CC-9702-557380CECA63}"/>
                    </a:ext>
                  </a:extLst>
                </p14:cNvPr>
                <p14:cNvContentPartPr/>
                <p14:nvPr/>
              </p14:nvContentPartPr>
              <p14:xfrm>
                <a:off x="9575114" y="5037563"/>
                <a:ext cx="392040" cy="41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723F488-9EBB-44CC-9702-557380CECA6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557474" y="5019923"/>
                  <a:ext cx="42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6EBA029-6DF7-4331-A991-4407C0EBE80F}"/>
                    </a:ext>
                  </a:extLst>
                </p14:cNvPr>
                <p14:cNvContentPartPr/>
                <p14:nvPr/>
              </p14:nvContentPartPr>
              <p14:xfrm>
                <a:off x="10548194" y="5020643"/>
                <a:ext cx="416520" cy="64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6EBA029-6DF7-4331-A991-4407C0EBE80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530194" y="5003003"/>
                  <a:ext cx="4521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649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>
            <a:extLst>
              <a:ext uri="{FF2B5EF4-FFF2-40B4-BE49-F238E27FC236}">
                <a16:creationId xmlns:a16="http://schemas.microsoft.com/office/drawing/2014/main" id="{98F2D684-E456-4FD6-8418-77B9405857DE}"/>
              </a:ext>
            </a:extLst>
          </p:cNvPr>
          <p:cNvSpPr txBox="1"/>
          <p:nvPr/>
        </p:nvSpPr>
        <p:spPr>
          <a:xfrm>
            <a:off x="253217" y="260351"/>
            <a:ext cx="11676185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9A415-E38C-4E36-A72F-5BCF7612539F}"/>
              </a:ext>
            </a:extLst>
          </p:cNvPr>
          <p:cNvSpPr txBox="1"/>
          <p:nvPr/>
        </p:nvSpPr>
        <p:spPr>
          <a:xfrm>
            <a:off x="1688123" y="1280160"/>
            <a:ext cx="877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Análisis de los productos de la combustión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818B1-F5EB-4EA0-8879-7F303B5F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3" y="1978709"/>
            <a:ext cx="9144000" cy="3075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4246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>
            <a:extLst>
              <a:ext uri="{FF2B5EF4-FFF2-40B4-BE49-F238E27FC236}">
                <a16:creationId xmlns:a16="http://schemas.microsoft.com/office/drawing/2014/main" id="{BA34C3CE-3366-4487-AAF6-B8D490C53D38}"/>
              </a:ext>
            </a:extLst>
          </p:cNvPr>
          <p:cNvSpPr txBox="1"/>
          <p:nvPr/>
        </p:nvSpPr>
        <p:spPr>
          <a:xfrm>
            <a:off x="253217" y="260351"/>
            <a:ext cx="11676185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B6960-5512-493D-B076-BF5D2EDA56F7}"/>
              </a:ext>
            </a:extLst>
          </p:cNvPr>
          <p:cNvSpPr txBox="1"/>
          <p:nvPr/>
        </p:nvSpPr>
        <p:spPr>
          <a:xfrm>
            <a:off x="389206" y="1788209"/>
            <a:ext cx="1140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Una muestra de 0.2612 g de un hidrocarburo produce 0.8661 g de CO</a:t>
            </a:r>
            <a:r>
              <a:rPr 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y 0.2216 g de H</a:t>
            </a:r>
            <a:r>
              <a:rPr 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O en el análisis de los productos de la combustión. Se encuentra además que su masa molecular es 106 u. Determine para este hidrocarburo:</a:t>
            </a:r>
          </a:p>
          <a:p>
            <a:pPr marL="342900" indent="-342900" algn="just">
              <a:buAutoNum type="alphaLcParenR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Su fórmula empírica</a:t>
            </a:r>
          </a:p>
          <a:p>
            <a:pPr marL="342900" indent="-342900" algn="just">
              <a:buAutoNum type="alphaLcParenR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Su fórmula molecular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99CD2-35A2-41AA-8DD0-E0728A0D2C52}"/>
              </a:ext>
            </a:extLst>
          </p:cNvPr>
          <p:cNvSpPr txBox="1"/>
          <p:nvPr/>
        </p:nvSpPr>
        <p:spPr>
          <a:xfrm>
            <a:off x="2082018" y="1066379"/>
            <a:ext cx="779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u="sng" dirty="0">
                <a:latin typeface="Arial" panose="020B0604020202020204" pitchFamily="34" charset="0"/>
                <a:cs typeface="Arial" panose="020B0604020202020204" pitchFamily="34" charset="0"/>
              </a:rPr>
              <a:t>Análisis de los productos de la combustión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D24D3E-A3D1-42D8-BE86-D280757C502F}"/>
                  </a:ext>
                </a:extLst>
              </p14:cNvPr>
              <p14:cNvContentPartPr/>
              <p14:nvPr/>
            </p14:nvContentPartPr>
            <p14:xfrm>
              <a:off x="2725754" y="2259748"/>
              <a:ext cx="1198800" cy="24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D24D3E-A3D1-42D8-BE86-D280757C50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2114" y="2152108"/>
                <a:ext cx="13064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2561C9-C590-4DC7-922F-A704902E7484}"/>
                  </a:ext>
                </a:extLst>
              </p14:cNvPr>
              <p14:cNvContentPartPr/>
              <p14:nvPr/>
            </p14:nvContentPartPr>
            <p14:xfrm>
              <a:off x="7909394" y="2214388"/>
              <a:ext cx="2195640" cy="26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2561C9-C590-4DC7-922F-A704902E74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754" y="2106388"/>
                <a:ext cx="23032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EC7A58-2F91-4DE2-AE09-E15EB6C2D5A1}"/>
                  </a:ext>
                </a:extLst>
              </p14:cNvPr>
              <p14:cNvContentPartPr/>
              <p14:nvPr/>
            </p14:nvContentPartPr>
            <p14:xfrm>
              <a:off x="10366394" y="2259028"/>
              <a:ext cx="1335960" cy="20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EC7A58-2F91-4DE2-AE09-E15EB6C2D5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2754" y="2151388"/>
                <a:ext cx="144360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7EE9021-C176-4BFA-BC9D-411FFA34CB8A}"/>
              </a:ext>
            </a:extLst>
          </p:cNvPr>
          <p:cNvGrpSpPr/>
          <p:nvPr/>
        </p:nvGrpSpPr>
        <p:grpSpPr>
          <a:xfrm>
            <a:off x="1177034" y="4109068"/>
            <a:ext cx="7680240" cy="1219320"/>
            <a:chOff x="1177034" y="4109068"/>
            <a:chExt cx="7680240" cy="12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E63A0C-4AA5-464C-928E-C1F2230AE637}"/>
                    </a:ext>
                  </a:extLst>
                </p14:cNvPr>
                <p14:cNvContentPartPr/>
                <p14:nvPr/>
              </p14:nvContentPartPr>
              <p14:xfrm>
                <a:off x="7168514" y="4379428"/>
                <a:ext cx="216720" cy="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E63A0C-4AA5-464C-928E-C1F2230AE6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50514" y="4361788"/>
                  <a:ext cx="252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4A5913-B146-484C-A67E-4A0F8E9D44D4}"/>
                    </a:ext>
                  </a:extLst>
                </p14:cNvPr>
                <p14:cNvContentPartPr/>
                <p14:nvPr/>
              </p14:nvContentPartPr>
              <p14:xfrm>
                <a:off x="7273634" y="4270708"/>
                <a:ext cx="83880" cy="21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4A5913-B146-484C-A67E-4A0F8E9D44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55634" y="4253068"/>
                  <a:ext cx="119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80A9377-8276-4157-AFDF-56DCBE41793D}"/>
                    </a:ext>
                  </a:extLst>
                </p14:cNvPr>
                <p14:cNvContentPartPr/>
                <p14:nvPr/>
              </p14:nvContentPartPr>
              <p14:xfrm>
                <a:off x="7900754" y="4177828"/>
                <a:ext cx="6480" cy="32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80A9377-8276-4157-AFDF-56DCBE4179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2754" y="4160188"/>
                  <a:ext cx="421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6B510F-D977-425E-A066-1ABEF0C61E12}"/>
                    </a:ext>
                  </a:extLst>
                </p14:cNvPr>
                <p14:cNvContentPartPr/>
                <p14:nvPr/>
              </p14:nvContentPartPr>
              <p14:xfrm>
                <a:off x="7864034" y="4357108"/>
                <a:ext cx="323280" cy="2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6B510F-D977-425E-A066-1ABEF0C61E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46394" y="4339468"/>
                  <a:ext cx="358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F409DE-37CF-445C-84D1-AE26B794C0AB}"/>
                    </a:ext>
                  </a:extLst>
                </p14:cNvPr>
                <p14:cNvContentPartPr/>
                <p14:nvPr/>
              </p14:nvContentPartPr>
              <p14:xfrm>
                <a:off x="8052674" y="4148308"/>
                <a:ext cx="38520" cy="329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F409DE-37CF-445C-84D1-AE26B794C0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35034" y="4130668"/>
                  <a:ext cx="741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BDA080-3494-4C4B-AFB5-197075F094A5}"/>
                    </a:ext>
                  </a:extLst>
                </p14:cNvPr>
                <p14:cNvContentPartPr/>
                <p14:nvPr/>
              </p14:nvContentPartPr>
              <p14:xfrm>
                <a:off x="8208554" y="4390588"/>
                <a:ext cx="272520" cy="195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BDA080-3494-4C4B-AFB5-197075F094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0554" y="4372588"/>
                  <a:ext cx="308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792C2E-AF91-4B46-9470-B39B6E218B34}"/>
                    </a:ext>
                  </a:extLst>
                </p14:cNvPr>
                <p14:cNvContentPartPr/>
                <p14:nvPr/>
              </p14:nvContentPartPr>
              <p14:xfrm>
                <a:off x="8527874" y="4157668"/>
                <a:ext cx="329400" cy="37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792C2E-AF91-4B46-9470-B39B6E218B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09874" y="4139668"/>
                  <a:ext cx="3650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D2507B-B5D9-4624-A35B-ABC08BB51C65}"/>
                    </a:ext>
                  </a:extLst>
                </p14:cNvPr>
                <p14:cNvContentPartPr/>
                <p14:nvPr/>
              </p14:nvContentPartPr>
              <p14:xfrm>
                <a:off x="1177034" y="4227148"/>
                <a:ext cx="386280" cy="36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D2507B-B5D9-4624-A35B-ABC08BB51C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9034" y="4209508"/>
                  <a:ext cx="4219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1FCF96-DAB9-47C4-B209-430865EC327B}"/>
                    </a:ext>
                  </a:extLst>
                </p14:cNvPr>
                <p14:cNvContentPartPr/>
                <p14:nvPr/>
              </p14:nvContentPartPr>
              <p14:xfrm>
                <a:off x="1804154" y="4217068"/>
                <a:ext cx="4680" cy="31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1FCF96-DAB9-47C4-B209-430865EC32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86514" y="4199428"/>
                  <a:ext cx="40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7C0F35-0C75-48CC-9813-1ADFC2C1B5FA}"/>
                    </a:ext>
                  </a:extLst>
                </p14:cNvPr>
                <p14:cNvContentPartPr/>
                <p14:nvPr/>
              </p14:nvContentPartPr>
              <p14:xfrm>
                <a:off x="1787954" y="4415788"/>
                <a:ext cx="293040" cy="3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7C0F35-0C75-48CC-9813-1ADFC2C1B5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0314" y="4397788"/>
                  <a:ext cx="328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1351A2-AC5D-4C4C-BF50-3EB11961C441}"/>
                    </a:ext>
                  </a:extLst>
                </p14:cNvPr>
                <p14:cNvContentPartPr/>
                <p14:nvPr/>
              </p14:nvContentPartPr>
              <p14:xfrm>
                <a:off x="2023034" y="4190788"/>
                <a:ext cx="47520" cy="358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1351A2-AC5D-4C4C-BF50-3EB11961C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05034" y="4172788"/>
                  <a:ext cx="831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262171-9B67-4B8B-8E7F-34DD10625DA8}"/>
                    </a:ext>
                  </a:extLst>
                </p14:cNvPr>
                <p14:cNvContentPartPr/>
                <p14:nvPr/>
              </p14:nvContentPartPr>
              <p14:xfrm>
                <a:off x="1575554" y="4548628"/>
                <a:ext cx="111600" cy="149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262171-9B67-4B8B-8E7F-34DD10625D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7554" y="4530628"/>
                  <a:ext cx="147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DF2E9C-6150-4836-93E5-BD51AB61793E}"/>
                    </a:ext>
                  </a:extLst>
                </p14:cNvPr>
                <p14:cNvContentPartPr/>
                <p14:nvPr/>
              </p14:nvContentPartPr>
              <p14:xfrm>
                <a:off x="1559354" y="4538188"/>
                <a:ext cx="149040" cy="20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DF2E9C-6150-4836-93E5-BD51AB6179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41714" y="4520188"/>
                  <a:ext cx="184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FE45D5-5EF6-4CDD-9A4A-C767EE82E939}"/>
                    </a:ext>
                  </a:extLst>
                </p14:cNvPr>
                <p14:cNvContentPartPr/>
                <p14:nvPr/>
              </p14:nvContentPartPr>
              <p14:xfrm>
                <a:off x="2164514" y="4513348"/>
                <a:ext cx="88560" cy="13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FE45D5-5EF6-4CDD-9A4A-C767EE82E9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46514" y="4495348"/>
                  <a:ext cx="124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3F4D07-3F93-41CD-B6C4-11D1F3D02126}"/>
                    </a:ext>
                  </a:extLst>
                </p14:cNvPr>
                <p14:cNvContentPartPr/>
                <p14:nvPr/>
              </p14:nvContentPartPr>
              <p14:xfrm>
                <a:off x="2207714" y="4523788"/>
                <a:ext cx="94680" cy="38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3F4D07-3F93-41CD-B6C4-11D1F3D021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90074" y="4505788"/>
                  <a:ext cx="13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A5ED7B-FDEB-4D90-9E09-C6C6133FBEC5}"/>
                    </a:ext>
                  </a:extLst>
                </p14:cNvPr>
                <p14:cNvContentPartPr/>
                <p14:nvPr/>
              </p14:nvContentPartPr>
              <p14:xfrm>
                <a:off x="2745194" y="4434868"/>
                <a:ext cx="284040" cy="18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A5ED7B-FDEB-4D90-9E09-C6C6133FBE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27554" y="4416868"/>
                  <a:ext cx="319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0926C0-FC17-4B20-BF37-7EB1556C4FED}"/>
                    </a:ext>
                  </a:extLst>
                </p14:cNvPr>
                <p14:cNvContentPartPr/>
                <p14:nvPr/>
              </p14:nvContentPartPr>
              <p14:xfrm>
                <a:off x="2876234" y="4296988"/>
                <a:ext cx="21600" cy="303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0926C0-FC17-4B20-BF37-7EB1556C4F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8234" y="4278988"/>
                  <a:ext cx="57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FD2BBC-AECA-4019-9FD2-6E0A490014C4}"/>
                    </a:ext>
                  </a:extLst>
                </p14:cNvPr>
                <p14:cNvContentPartPr/>
                <p14:nvPr/>
              </p14:nvContentPartPr>
              <p14:xfrm>
                <a:off x="3365834" y="4233268"/>
                <a:ext cx="331200" cy="33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FD2BBC-AECA-4019-9FD2-6E0A490014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48194" y="4215268"/>
                  <a:ext cx="366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362CEA-4416-44CC-934C-8429007C1773}"/>
                    </a:ext>
                  </a:extLst>
                </p14:cNvPr>
                <p14:cNvContentPartPr/>
                <p14:nvPr/>
              </p14:nvContentPartPr>
              <p14:xfrm>
                <a:off x="3697034" y="4475188"/>
                <a:ext cx="212040" cy="23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362CEA-4416-44CC-934C-8429007C17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79034" y="4457548"/>
                  <a:ext cx="247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F71E9D-7A1D-4214-849F-19F9DFD43A38}"/>
                    </a:ext>
                  </a:extLst>
                </p14:cNvPr>
                <p14:cNvContentPartPr/>
                <p14:nvPr/>
              </p14:nvContentPartPr>
              <p14:xfrm>
                <a:off x="4432154" y="4381228"/>
                <a:ext cx="240480" cy="1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F71E9D-7A1D-4214-849F-19F9DFD43A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14154" y="4363228"/>
                  <a:ext cx="276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43401B-459E-43E2-B154-8790536A621A}"/>
                    </a:ext>
                  </a:extLst>
                </p14:cNvPr>
                <p14:cNvContentPartPr/>
                <p14:nvPr/>
              </p14:nvContentPartPr>
              <p14:xfrm>
                <a:off x="4466714" y="4476268"/>
                <a:ext cx="232560" cy="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43401B-459E-43E2-B154-8790536A62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49074" y="4458268"/>
                  <a:ext cx="268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70F63D-93E1-4CFD-8541-78B79498E4DE}"/>
                    </a:ext>
                  </a:extLst>
                </p14:cNvPr>
                <p14:cNvContentPartPr/>
                <p14:nvPr/>
              </p14:nvContentPartPr>
              <p14:xfrm>
                <a:off x="5468594" y="4213468"/>
                <a:ext cx="339120" cy="31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70F63D-93E1-4CFD-8541-78B79498E4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50954" y="4195468"/>
                  <a:ext cx="3747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D103A8-625B-4C9D-9B31-19064A335B9C}"/>
                    </a:ext>
                  </a:extLst>
                </p14:cNvPr>
                <p14:cNvContentPartPr/>
                <p14:nvPr/>
              </p14:nvContentPartPr>
              <p14:xfrm>
                <a:off x="5799074" y="4212388"/>
                <a:ext cx="298080" cy="32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D103A8-625B-4C9D-9B31-19064A335B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81074" y="4194388"/>
                  <a:ext cx="3337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223160-509A-45B2-A25A-21DA5588C2E9}"/>
                    </a:ext>
                  </a:extLst>
                </p14:cNvPr>
                <p14:cNvContentPartPr/>
                <p14:nvPr/>
              </p14:nvContentPartPr>
              <p14:xfrm>
                <a:off x="6214874" y="4421188"/>
                <a:ext cx="204120" cy="19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223160-509A-45B2-A25A-21DA5588C2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96874" y="4403548"/>
                  <a:ext cx="239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BD267A-DCD2-4D95-B077-39508EB7E096}"/>
                    </a:ext>
                  </a:extLst>
                </p14:cNvPr>
                <p14:cNvContentPartPr/>
                <p14:nvPr/>
              </p14:nvContentPartPr>
              <p14:xfrm>
                <a:off x="1650074" y="4558708"/>
                <a:ext cx="3801240" cy="596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BD267A-DCD2-4D95-B077-39508EB7E0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32434" y="4541068"/>
                  <a:ext cx="38368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E4CE2F-5452-44F6-8896-E94B521C4592}"/>
                    </a:ext>
                  </a:extLst>
                </p14:cNvPr>
                <p14:cNvContentPartPr/>
                <p14:nvPr/>
              </p14:nvContentPartPr>
              <p14:xfrm>
                <a:off x="5094194" y="4166668"/>
                <a:ext cx="267840" cy="347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E4CE2F-5452-44F6-8896-E94B521C45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76554" y="4149028"/>
                  <a:ext cx="3034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D7A680-7199-4720-9860-B187D46D3145}"/>
                    </a:ext>
                  </a:extLst>
                </p14:cNvPr>
                <p14:cNvContentPartPr/>
                <p14:nvPr/>
              </p14:nvContentPartPr>
              <p14:xfrm>
                <a:off x="5075474" y="4109068"/>
                <a:ext cx="267120" cy="483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D7A680-7199-4720-9860-B187D46D31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57474" y="4091428"/>
                  <a:ext cx="3027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169F5C-0D07-4A6E-8C92-52081D6F544F}"/>
                    </a:ext>
                  </a:extLst>
                </p14:cNvPr>
                <p14:cNvContentPartPr/>
                <p14:nvPr/>
              </p14:nvContentPartPr>
              <p14:xfrm>
                <a:off x="2307794" y="4582108"/>
                <a:ext cx="5246640" cy="74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169F5C-0D07-4A6E-8C92-52081D6F54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89794" y="4564468"/>
                  <a:ext cx="528228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AD40BA-C122-4772-8365-B18E5F75E785}"/>
                    </a:ext>
                  </a:extLst>
                </p14:cNvPr>
                <p14:cNvContentPartPr/>
                <p14:nvPr/>
              </p14:nvContentPartPr>
              <p14:xfrm>
                <a:off x="7613114" y="4155508"/>
                <a:ext cx="67320" cy="26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AD40BA-C122-4772-8365-B18E5F75E7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95114" y="4137868"/>
                  <a:ext cx="102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775738-0787-427D-93D7-59C486D2BDB6}"/>
                    </a:ext>
                  </a:extLst>
                </p14:cNvPr>
                <p14:cNvContentPartPr/>
                <p14:nvPr/>
              </p14:nvContentPartPr>
              <p14:xfrm>
                <a:off x="7644434" y="4143628"/>
                <a:ext cx="55440" cy="398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775738-0787-427D-93D7-59C486D2BD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6434" y="4125628"/>
                  <a:ext cx="91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EB74A8-659B-45DA-AC55-D61D993B7401}"/>
                    </a:ext>
                  </a:extLst>
                </p14:cNvPr>
                <p14:cNvContentPartPr/>
                <p14:nvPr/>
              </p14:nvContentPartPr>
              <p14:xfrm>
                <a:off x="7502234" y="4569148"/>
                <a:ext cx="348120" cy="2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EB74A8-659B-45DA-AC55-D61D993B74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84234" y="4551148"/>
                  <a:ext cx="383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700DC4-31DF-4341-B76A-BD805669F39E}"/>
                    </a:ext>
                  </a:extLst>
                </p14:cNvPr>
                <p14:cNvContentPartPr/>
                <p14:nvPr/>
              </p14:nvContentPartPr>
              <p14:xfrm>
                <a:off x="7625354" y="4730068"/>
                <a:ext cx="217080" cy="27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700DC4-31DF-4341-B76A-BD805669F3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7354" y="4712068"/>
                  <a:ext cx="25272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9A288B1-9B1C-4EB3-90BD-E31F66B05708}"/>
                  </a:ext>
                </a:extLst>
              </p14:cNvPr>
              <p14:cNvContentPartPr/>
              <p14:nvPr/>
            </p14:nvContentPartPr>
            <p14:xfrm>
              <a:off x="9474314" y="3495988"/>
              <a:ext cx="299160" cy="1920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9A288B1-9B1C-4EB3-90BD-E31F66B0570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56674" y="3478348"/>
                <a:ext cx="334800" cy="19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703D677-518B-40E0-A310-EF1EC971DC3A}"/>
              </a:ext>
            </a:extLst>
          </p:cNvPr>
          <p:cNvGrpSpPr/>
          <p:nvPr/>
        </p:nvGrpSpPr>
        <p:grpSpPr>
          <a:xfrm>
            <a:off x="10074794" y="3600028"/>
            <a:ext cx="1386720" cy="1154160"/>
            <a:chOff x="10074794" y="3600028"/>
            <a:chExt cx="1386720" cy="11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3F699B-8B27-4988-ADCF-17280648B19D}"/>
                    </a:ext>
                  </a:extLst>
                </p14:cNvPr>
                <p14:cNvContentPartPr/>
                <p14:nvPr/>
              </p14:nvContentPartPr>
              <p14:xfrm>
                <a:off x="10074794" y="3609028"/>
                <a:ext cx="155880" cy="21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3F699B-8B27-4988-ADCF-17280648B1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57154" y="3591028"/>
                  <a:ext cx="191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2DE1C8-4BA1-4567-94AC-E48E276CB6B8}"/>
                    </a:ext>
                  </a:extLst>
                </p14:cNvPr>
                <p14:cNvContentPartPr/>
                <p14:nvPr/>
              </p14:nvContentPartPr>
              <p14:xfrm>
                <a:off x="10412114" y="3652948"/>
                <a:ext cx="169560" cy="16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2DE1C8-4BA1-4567-94AC-E48E276CB6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4114" y="3635308"/>
                  <a:ext cx="205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D10435-50D4-4A96-9181-BD2E8DD2B13F}"/>
                    </a:ext>
                  </a:extLst>
                </p14:cNvPr>
                <p14:cNvContentPartPr/>
                <p14:nvPr/>
              </p14:nvContentPartPr>
              <p14:xfrm>
                <a:off x="10439474" y="3754468"/>
                <a:ext cx="164880" cy="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D10435-50D4-4A96-9181-BD2E8DD2B1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1834" y="3736468"/>
                  <a:ext cx="200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0107D5-9C97-4E1F-A226-5B308FFEBE16}"/>
                    </a:ext>
                  </a:extLst>
                </p14:cNvPr>
                <p14:cNvContentPartPr/>
                <p14:nvPr/>
              </p14:nvContentPartPr>
              <p14:xfrm>
                <a:off x="10786514" y="3600028"/>
                <a:ext cx="321480" cy="203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0107D5-9C97-4E1F-A226-5B308FFEBE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68874" y="3582388"/>
                  <a:ext cx="357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A55149-6F34-435D-A668-8632661B1084}"/>
                    </a:ext>
                  </a:extLst>
                </p14:cNvPr>
                <p14:cNvContentPartPr/>
                <p14:nvPr/>
              </p14:nvContentPartPr>
              <p14:xfrm>
                <a:off x="10657634" y="3917908"/>
                <a:ext cx="571680" cy="57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A55149-6F34-435D-A668-8632661B10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9634" y="3899908"/>
                  <a:ext cx="607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D27F7C-991F-4086-976C-C73673CD9B34}"/>
                    </a:ext>
                  </a:extLst>
                </p14:cNvPr>
                <p14:cNvContentPartPr/>
                <p14:nvPr/>
              </p14:nvContentPartPr>
              <p14:xfrm>
                <a:off x="10774994" y="4072708"/>
                <a:ext cx="686520" cy="681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D27F7C-991F-4086-976C-C73673CD9B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56994" y="4055068"/>
                  <a:ext cx="722160" cy="71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BC9097-495E-47F9-93AA-6C7F714927FD}"/>
              </a:ext>
            </a:extLst>
          </p:cNvPr>
          <p:cNvGrpSpPr/>
          <p:nvPr/>
        </p:nvGrpSpPr>
        <p:grpSpPr>
          <a:xfrm>
            <a:off x="225194" y="6247108"/>
            <a:ext cx="884160" cy="351720"/>
            <a:chOff x="225194" y="6247108"/>
            <a:chExt cx="88416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96C31D-CBC3-4940-A4C1-9F1905371CB8}"/>
                    </a:ext>
                  </a:extLst>
                </p14:cNvPr>
                <p14:cNvContentPartPr/>
                <p14:nvPr/>
              </p14:nvContentPartPr>
              <p14:xfrm>
                <a:off x="225194" y="6247108"/>
                <a:ext cx="235080" cy="201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96C31D-CBC3-4940-A4C1-9F1905371C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7194" y="6229468"/>
                  <a:ext cx="270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DB077A-620C-4522-83E3-A09C29E83308}"/>
                    </a:ext>
                  </a:extLst>
                </p14:cNvPr>
                <p14:cNvContentPartPr/>
                <p14:nvPr/>
              </p14:nvContentPartPr>
              <p14:xfrm>
                <a:off x="578354" y="6351508"/>
                <a:ext cx="32400" cy="198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DB077A-620C-4522-83E3-A09C29E833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0354" y="6333508"/>
                  <a:ext cx="68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D6E1EB-5B69-4C72-8FBA-09DF66E0F5F1}"/>
                    </a:ext>
                  </a:extLst>
                </p14:cNvPr>
                <p14:cNvContentPartPr/>
                <p14:nvPr/>
              </p14:nvContentPartPr>
              <p14:xfrm>
                <a:off x="551714" y="6449788"/>
                <a:ext cx="168480" cy="18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D6E1EB-5B69-4C72-8FBA-09DF66E0F5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3714" y="6432148"/>
                  <a:ext cx="204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8758B9-0A9E-4E0E-9A62-F5C2CEBE660F}"/>
                    </a:ext>
                  </a:extLst>
                </p14:cNvPr>
                <p14:cNvContentPartPr/>
                <p14:nvPr/>
              </p14:nvContentPartPr>
              <p14:xfrm>
                <a:off x="675194" y="6378508"/>
                <a:ext cx="65160" cy="153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8758B9-0A9E-4E0E-9A62-F5C2CEBE66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554" y="6360868"/>
                  <a:ext cx="100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C33DE1D-879F-44C6-8904-9F367F7218A5}"/>
                    </a:ext>
                  </a:extLst>
                </p14:cNvPr>
                <p14:cNvContentPartPr/>
                <p14:nvPr/>
              </p14:nvContentPartPr>
              <p14:xfrm>
                <a:off x="757634" y="6480388"/>
                <a:ext cx="142920" cy="11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C33DE1D-879F-44C6-8904-9F367F7218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9994" y="6462748"/>
                  <a:ext cx="178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1E86752-60B3-4EF1-9C34-94CD0DF88AC8}"/>
                    </a:ext>
                  </a:extLst>
                </p14:cNvPr>
                <p14:cNvContentPartPr/>
                <p14:nvPr/>
              </p14:nvContentPartPr>
              <p14:xfrm>
                <a:off x="906314" y="6402988"/>
                <a:ext cx="203040" cy="176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1E86752-60B3-4EF1-9C34-94CD0DF88A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8314" y="6384988"/>
                  <a:ext cx="23868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B1E0898-2E84-4F99-9143-6111C87DA47E}"/>
                  </a:ext>
                </a:extLst>
              </p14:cNvPr>
              <p14:cNvContentPartPr/>
              <p14:nvPr/>
            </p14:nvContentPartPr>
            <p14:xfrm>
              <a:off x="331754" y="5248828"/>
              <a:ext cx="198720" cy="223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B1E0898-2E84-4F99-9143-6111C87DA47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4114" y="5231188"/>
                <a:ext cx="2343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FAF8A91-B861-49AD-A0F3-580A6DB707D3}"/>
                  </a:ext>
                </a:extLst>
              </p14:cNvPr>
              <p14:cNvContentPartPr/>
              <p14:nvPr/>
            </p14:nvContentPartPr>
            <p14:xfrm>
              <a:off x="608594" y="5414428"/>
              <a:ext cx="152280" cy="159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FAF8A91-B861-49AD-A0F3-580A6DB707D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0594" y="5396788"/>
                <a:ext cx="187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87C1A39-F484-4B07-94DD-0A863129D37E}"/>
                  </a:ext>
                </a:extLst>
              </p14:cNvPr>
              <p14:cNvContentPartPr/>
              <p14:nvPr/>
            </p14:nvContentPartPr>
            <p14:xfrm>
              <a:off x="787154" y="5405428"/>
              <a:ext cx="119520" cy="148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87C1A39-F484-4B07-94DD-0A863129D37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9514" y="5387428"/>
                <a:ext cx="155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2D8F711-B6B9-4083-9DA0-CECB2A885808}"/>
                  </a:ext>
                </a:extLst>
              </p14:cNvPr>
              <p14:cNvContentPartPr/>
              <p14:nvPr/>
            </p14:nvContentPartPr>
            <p14:xfrm>
              <a:off x="969674" y="5475268"/>
              <a:ext cx="147240" cy="153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2D8F711-B6B9-4083-9DA0-CECB2A885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2034" y="5457268"/>
                <a:ext cx="18288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CCCECEE4-1AA0-48C8-87E7-DA46D1A2E7D6}"/>
              </a:ext>
            </a:extLst>
          </p:cNvPr>
          <p:cNvGrpSpPr/>
          <p:nvPr/>
        </p:nvGrpSpPr>
        <p:grpSpPr>
          <a:xfrm>
            <a:off x="1345154" y="6390748"/>
            <a:ext cx="153360" cy="82800"/>
            <a:chOff x="1345154" y="6390748"/>
            <a:chExt cx="15336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1A8FA37-AD84-4A63-A69E-2D51D8AEED7A}"/>
                    </a:ext>
                  </a:extLst>
                </p14:cNvPr>
                <p14:cNvContentPartPr/>
                <p14:nvPr/>
              </p14:nvContentPartPr>
              <p14:xfrm>
                <a:off x="1345154" y="6390748"/>
                <a:ext cx="91080" cy="6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1A8FA37-AD84-4A63-A69E-2D51D8AEED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27154" y="6372748"/>
                  <a:ext cx="12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8F778BC-2C14-46EF-AFFB-29FFCEAF91DC}"/>
                    </a:ext>
                  </a:extLst>
                </p14:cNvPr>
                <p14:cNvContentPartPr/>
                <p14:nvPr/>
              </p14:nvContentPartPr>
              <p14:xfrm>
                <a:off x="1377194" y="6463468"/>
                <a:ext cx="121320" cy="1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8F778BC-2C14-46EF-AFFB-29FFCEAF91D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59194" y="6445468"/>
                  <a:ext cx="1569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D6FBEE-2206-470A-AFE1-D0B344697B55}"/>
                  </a:ext>
                </a:extLst>
              </p14:cNvPr>
              <p14:cNvContentPartPr/>
              <p14:nvPr/>
            </p14:nvContentPartPr>
            <p14:xfrm>
              <a:off x="9551354" y="2084788"/>
              <a:ext cx="633960" cy="192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D6FBEE-2206-470A-AFE1-D0B344697B5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33714" y="2067148"/>
                <a:ext cx="66960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D59A7132-337F-4710-A6E0-0A533F1E0475}"/>
              </a:ext>
            </a:extLst>
          </p:cNvPr>
          <p:cNvGrpSpPr/>
          <p:nvPr/>
        </p:nvGrpSpPr>
        <p:grpSpPr>
          <a:xfrm>
            <a:off x="9559634" y="1668628"/>
            <a:ext cx="744120" cy="322560"/>
            <a:chOff x="9559634" y="1668628"/>
            <a:chExt cx="74412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7232F4B-377F-4B86-B983-25AF12F33561}"/>
                    </a:ext>
                  </a:extLst>
                </p14:cNvPr>
                <p14:cNvContentPartPr/>
                <p14:nvPr/>
              </p14:nvContentPartPr>
              <p14:xfrm>
                <a:off x="9559634" y="1671508"/>
                <a:ext cx="153360" cy="137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7232F4B-377F-4B86-B983-25AF12F335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41994" y="1653868"/>
                  <a:ext cx="189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4B49B14-4336-4212-8246-116E3660DF23}"/>
                    </a:ext>
                  </a:extLst>
                </p14:cNvPr>
                <p14:cNvContentPartPr/>
                <p14:nvPr/>
              </p14:nvContentPartPr>
              <p14:xfrm>
                <a:off x="9678794" y="1692388"/>
                <a:ext cx="22680" cy="197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4B49B14-4336-4212-8246-116E3660DF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61154" y="1674748"/>
                  <a:ext cx="58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521518-6808-4FBB-B265-6E8B743DA5B3}"/>
                    </a:ext>
                  </a:extLst>
                </p14:cNvPr>
                <p14:cNvContentPartPr/>
                <p14:nvPr/>
              </p14:nvContentPartPr>
              <p14:xfrm>
                <a:off x="9731354" y="1753228"/>
                <a:ext cx="136440" cy="9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521518-6808-4FBB-B265-6E8B743DA5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3714" y="1735588"/>
                  <a:ext cx="172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9B60ED8-79D5-4BC4-9DCE-84F0594C8240}"/>
                    </a:ext>
                  </a:extLst>
                </p14:cNvPr>
                <p14:cNvContentPartPr/>
                <p14:nvPr/>
              </p14:nvContentPartPr>
              <p14:xfrm>
                <a:off x="9826754" y="1710748"/>
                <a:ext cx="83160" cy="17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9B60ED8-79D5-4BC4-9DCE-84F0594C82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8754" y="1693108"/>
                  <a:ext cx="118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1162A8-C400-45A7-AED4-BD0482E3B553}"/>
                    </a:ext>
                  </a:extLst>
                </p14:cNvPr>
                <p14:cNvContentPartPr/>
                <p14:nvPr/>
              </p14:nvContentPartPr>
              <p14:xfrm>
                <a:off x="9931514" y="1707508"/>
                <a:ext cx="126360" cy="179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1162A8-C400-45A7-AED4-BD0482E3B5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13874" y="1689868"/>
                  <a:ext cx="162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575B61-C364-464F-86B1-47BE483409E2}"/>
                    </a:ext>
                  </a:extLst>
                </p14:cNvPr>
                <p14:cNvContentPartPr/>
                <p14:nvPr/>
              </p14:nvContentPartPr>
              <p14:xfrm>
                <a:off x="10102514" y="1668628"/>
                <a:ext cx="69840" cy="166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575B61-C364-464F-86B1-47BE483409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84514" y="1650628"/>
                  <a:ext cx="105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F38E71-E872-444C-A176-A5E33AB897C1}"/>
                    </a:ext>
                  </a:extLst>
                </p14:cNvPr>
                <p14:cNvContentPartPr/>
                <p14:nvPr/>
              </p14:nvContentPartPr>
              <p14:xfrm>
                <a:off x="10271354" y="1746748"/>
                <a:ext cx="2160" cy="3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F38E71-E872-444C-A176-A5E33AB897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53714" y="1729108"/>
                  <a:ext cx="37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BD675D2-B6A8-4E04-8E8A-5F6FE181BCAC}"/>
                    </a:ext>
                  </a:extLst>
                </p14:cNvPr>
                <p14:cNvContentPartPr/>
                <p14:nvPr/>
              </p14:nvContentPartPr>
              <p14:xfrm>
                <a:off x="10273154" y="1747468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BD675D2-B6A8-4E04-8E8A-5F6FE181BC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55514" y="17298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D27A78-1E40-4C84-8236-672A32681CDD}"/>
                    </a:ext>
                  </a:extLst>
                </p14:cNvPr>
                <p14:cNvContentPartPr/>
                <p14:nvPr/>
              </p14:nvContentPartPr>
              <p14:xfrm>
                <a:off x="10225634" y="1743868"/>
                <a:ext cx="78120" cy="247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D27A78-1E40-4C84-8236-672A32681C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07994" y="1725868"/>
                  <a:ext cx="11376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08B7A43-D93D-4521-9243-EF8826CC7924}"/>
              </a:ext>
            </a:extLst>
          </p:cNvPr>
          <p:cNvGrpSpPr/>
          <p:nvPr/>
        </p:nvGrpSpPr>
        <p:grpSpPr>
          <a:xfrm>
            <a:off x="1296914" y="5326588"/>
            <a:ext cx="2495880" cy="823320"/>
            <a:chOff x="1296914" y="5326588"/>
            <a:chExt cx="2495880" cy="82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3E9908-5FF3-4061-9381-201375F49C5E}"/>
                    </a:ext>
                  </a:extLst>
                </p14:cNvPr>
                <p14:cNvContentPartPr/>
                <p14:nvPr/>
              </p14:nvContentPartPr>
              <p14:xfrm>
                <a:off x="1296914" y="5487868"/>
                <a:ext cx="145440" cy="1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3E9908-5FF3-4061-9381-201375F49C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79274" y="5470228"/>
                  <a:ext cx="181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3CE61A-D87E-4514-A23E-7403E9FC4925}"/>
                    </a:ext>
                  </a:extLst>
                </p14:cNvPr>
                <p14:cNvContentPartPr/>
                <p14:nvPr/>
              </p14:nvContentPartPr>
              <p14:xfrm>
                <a:off x="1318514" y="5565628"/>
                <a:ext cx="126000" cy="20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43CE61A-D87E-4514-A23E-7403E9FC49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00514" y="5547628"/>
                  <a:ext cx="161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B99148-36DD-4845-8C0D-41F0782E4D82}"/>
                    </a:ext>
                  </a:extLst>
                </p14:cNvPr>
                <p14:cNvContentPartPr/>
                <p14:nvPr/>
              </p14:nvContentPartPr>
              <p14:xfrm>
                <a:off x="1723874" y="5342428"/>
                <a:ext cx="165600" cy="217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B99148-36DD-4845-8C0D-41F0782E4D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6234" y="5324428"/>
                  <a:ext cx="201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65933E6-F246-4731-B68A-A4C3427F91EC}"/>
                    </a:ext>
                  </a:extLst>
                </p14:cNvPr>
                <p14:cNvContentPartPr/>
                <p14:nvPr/>
              </p14:nvContentPartPr>
              <p14:xfrm>
                <a:off x="1962554" y="5579308"/>
                <a:ext cx="9360" cy="1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65933E6-F246-4731-B68A-A4C3427F91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44554" y="5561308"/>
                  <a:ext cx="45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27B860-050E-4E44-B842-92E24CAF5538}"/>
                    </a:ext>
                  </a:extLst>
                </p14:cNvPr>
                <p14:cNvContentPartPr/>
                <p14:nvPr/>
              </p14:nvContentPartPr>
              <p14:xfrm>
                <a:off x="2023034" y="5326588"/>
                <a:ext cx="133920" cy="116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27B860-050E-4E44-B842-92E24CAF55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05034" y="5308948"/>
                  <a:ext cx="169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B628D1-06CA-485F-8077-D1D770D28813}"/>
                    </a:ext>
                  </a:extLst>
                </p14:cNvPr>
                <p14:cNvContentPartPr/>
                <p14:nvPr/>
              </p14:nvContentPartPr>
              <p14:xfrm>
                <a:off x="2072714" y="5487868"/>
                <a:ext cx="134640" cy="155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B628D1-06CA-485F-8077-D1D770D288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55074" y="5470228"/>
                  <a:ext cx="170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4E10FA-34F4-42B1-9342-FBBB2EA026D3}"/>
                    </a:ext>
                  </a:extLst>
                </p14:cNvPr>
                <p14:cNvContentPartPr/>
                <p14:nvPr/>
              </p14:nvContentPartPr>
              <p14:xfrm>
                <a:off x="2276474" y="5371948"/>
                <a:ext cx="145440" cy="255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4E10FA-34F4-42B1-9342-FBBB2EA026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58834" y="5353948"/>
                  <a:ext cx="181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03DC215-89A7-4075-96A4-33EE3A2DE1DC}"/>
                    </a:ext>
                  </a:extLst>
                </p14:cNvPr>
                <p14:cNvContentPartPr/>
                <p14:nvPr/>
              </p14:nvContentPartPr>
              <p14:xfrm>
                <a:off x="2460794" y="5383108"/>
                <a:ext cx="125280" cy="249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03DC215-89A7-4075-96A4-33EE3A2DE1D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43154" y="5365108"/>
                  <a:ext cx="160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556962B-6ACA-4AF9-BAEB-94160BB63044}"/>
                    </a:ext>
                  </a:extLst>
                </p14:cNvPr>
                <p14:cNvContentPartPr/>
                <p14:nvPr/>
              </p14:nvContentPartPr>
              <p14:xfrm>
                <a:off x="2662754" y="5349628"/>
                <a:ext cx="58320" cy="239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556962B-6ACA-4AF9-BAEB-94160BB6304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44754" y="5331628"/>
                  <a:ext cx="93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6499BA-188D-4E94-8F52-29AB720A9FFE}"/>
                    </a:ext>
                  </a:extLst>
                </p14:cNvPr>
                <p14:cNvContentPartPr/>
                <p14:nvPr/>
              </p14:nvContentPartPr>
              <p14:xfrm>
                <a:off x="2869034" y="5424868"/>
                <a:ext cx="138240" cy="316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6499BA-188D-4E94-8F52-29AB720A9F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51034" y="5407228"/>
                  <a:ext cx="173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B0293C-42FF-4BB3-8CC9-C2B8E97E4CBF}"/>
                    </a:ext>
                  </a:extLst>
                </p14:cNvPr>
                <p14:cNvContentPartPr/>
                <p14:nvPr/>
              </p14:nvContentPartPr>
              <p14:xfrm>
                <a:off x="1771034" y="5704228"/>
                <a:ext cx="1311120" cy="88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B0293C-42FF-4BB3-8CC9-C2B8E97E4C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53394" y="5686228"/>
                  <a:ext cx="134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6AA366-0A99-4438-B0B2-C60F2D6C59AD}"/>
                    </a:ext>
                  </a:extLst>
                </p14:cNvPr>
                <p14:cNvContentPartPr/>
                <p14:nvPr/>
              </p14:nvContentPartPr>
              <p14:xfrm>
                <a:off x="2040674" y="5819068"/>
                <a:ext cx="149760" cy="108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6AA366-0A99-4438-B0B2-C60F2D6C59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23034" y="5801428"/>
                  <a:ext cx="185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A4E0D22-6B39-42C1-BF2A-16E6FDADA63C}"/>
                    </a:ext>
                  </a:extLst>
                </p14:cNvPr>
                <p14:cNvContentPartPr/>
                <p14:nvPr/>
              </p14:nvContentPartPr>
              <p14:xfrm>
                <a:off x="2176754" y="5791348"/>
                <a:ext cx="3960" cy="19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A4E0D22-6B39-42C1-BF2A-16E6FDADA6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59114" y="5773348"/>
                  <a:ext cx="39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DA8622-348E-4424-BD4E-6D1CB70721A4}"/>
                    </a:ext>
                  </a:extLst>
                </p14:cNvPr>
                <p14:cNvContentPartPr/>
                <p14:nvPr/>
              </p14:nvContentPartPr>
              <p14:xfrm>
                <a:off x="2271074" y="5787388"/>
                <a:ext cx="169560" cy="13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DA8622-348E-4424-BD4E-6D1CB70721A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53434" y="5769388"/>
                  <a:ext cx="205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EF5E3BA-0D20-4506-8226-068F707ED545}"/>
                    </a:ext>
                  </a:extLst>
                </p14:cNvPr>
                <p14:cNvContentPartPr/>
                <p14:nvPr/>
              </p14:nvContentPartPr>
              <p14:xfrm>
                <a:off x="2393834" y="5786308"/>
                <a:ext cx="20880" cy="182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EF5E3BA-0D20-4506-8226-068F707ED54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76194" y="5768668"/>
                  <a:ext cx="56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0387550-0986-4575-86F9-F07D2DC873AB}"/>
                    </a:ext>
                  </a:extLst>
                </p14:cNvPr>
                <p14:cNvContentPartPr/>
                <p14:nvPr/>
              </p14:nvContentPartPr>
              <p14:xfrm>
                <a:off x="2485634" y="5965588"/>
                <a:ext cx="24480" cy="1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0387550-0986-4575-86F9-F07D2DC873A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67634" y="5947948"/>
                  <a:ext cx="60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85542A4-1036-4D27-B645-1A73F4CFAD6E}"/>
                    </a:ext>
                  </a:extLst>
                </p14:cNvPr>
                <p14:cNvContentPartPr/>
                <p14:nvPr/>
              </p14:nvContentPartPr>
              <p14:xfrm>
                <a:off x="2540354" y="5796388"/>
                <a:ext cx="119880" cy="167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85542A4-1036-4D27-B645-1A73F4CFAD6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22714" y="5778748"/>
                  <a:ext cx="155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DDE274-2650-4891-92A4-ADECB67DBD2F}"/>
                    </a:ext>
                  </a:extLst>
                </p14:cNvPr>
                <p14:cNvContentPartPr/>
                <p14:nvPr/>
              </p14:nvContentPartPr>
              <p14:xfrm>
                <a:off x="2760314" y="5747428"/>
                <a:ext cx="45720" cy="210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DDE274-2650-4891-92A4-ADECB67DBD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42674" y="5729788"/>
                  <a:ext cx="81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DE7533-0A1C-4FC5-A105-C700FBDF7382}"/>
                    </a:ext>
                  </a:extLst>
                </p14:cNvPr>
                <p14:cNvContentPartPr/>
                <p14:nvPr/>
              </p14:nvContentPartPr>
              <p14:xfrm>
                <a:off x="2864714" y="5832388"/>
                <a:ext cx="112320" cy="317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DE7533-0A1C-4FC5-A105-C700FBDF73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46714" y="5814388"/>
                  <a:ext cx="147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01AAB0-46B0-404B-9092-B34470F730E4}"/>
                    </a:ext>
                  </a:extLst>
                </p14:cNvPr>
                <p14:cNvContentPartPr/>
                <p14:nvPr/>
              </p14:nvContentPartPr>
              <p14:xfrm>
                <a:off x="3025634" y="5737708"/>
                <a:ext cx="4680" cy="275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01AAB0-46B0-404B-9092-B34470F730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07634" y="5719708"/>
                  <a:ext cx="40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68043CA-EDA9-483E-A16D-4DB7B24361EC}"/>
                    </a:ext>
                  </a:extLst>
                </p14:cNvPr>
                <p14:cNvContentPartPr/>
                <p14:nvPr/>
              </p14:nvContentPartPr>
              <p14:xfrm>
                <a:off x="3101954" y="5690548"/>
                <a:ext cx="419400" cy="266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68043CA-EDA9-483E-A16D-4DB7B24361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84314" y="5672548"/>
                  <a:ext cx="455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25F83D3-4EFF-4068-B86E-25F8C850B848}"/>
                    </a:ext>
                  </a:extLst>
                </p14:cNvPr>
                <p14:cNvContentPartPr/>
                <p14:nvPr/>
              </p14:nvContentPartPr>
              <p14:xfrm>
                <a:off x="3658874" y="5622508"/>
                <a:ext cx="105480" cy="11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25F83D3-4EFF-4068-B86E-25F8C850B8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41234" y="5604508"/>
                  <a:ext cx="141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155D6E-BA0C-41F3-86CD-C5F7A6F26112}"/>
                    </a:ext>
                  </a:extLst>
                </p14:cNvPr>
                <p14:cNvContentPartPr/>
                <p14:nvPr/>
              </p14:nvContentPartPr>
              <p14:xfrm>
                <a:off x="3659954" y="5726548"/>
                <a:ext cx="132840" cy="17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155D6E-BA0C-41F3-86CD-C5F7A6F261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41954" y="5708548"/>
                  <a:ext cx="1684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BE82C7-40F4-4479-A008-74476C62864E}"/>
              </a:ext>
            </a:extLst>
          </p:cNvPr>
          <p:cNvGrpSpPr/>
          <p:nvPr/>
        </p:nvGrpSpPr>
        <p:grpSpPr>
          <a:xfrm>
            <a:off x="1828274" y="6234508"/>
            <a:ext cx="2028600" cy="569160"/>
            <a:chOff x="1828274" y="6234508"/>
            <a:chExt cx="202860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7EDAD24-B524-406A-BD42-761516702B32}"/>
                    </a:ext>
                  </a:extLst>
                </p14:cNvPr>
                <p14:cNvContentPartPr/>
                <p14:nvPr/>
              </p14:nvContentPartPr>
              <p14:xfrm>
                <a:off x="1909274" y="6296068"/>
                <a:ext cx="155880" cy="172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7EDAD24-B524-406A-BD42-761516702B3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91634" y="6278068"/>
                  <a:ext cx="191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177EC34-D7AE-4644-AF19-1E28BD979F4F}"/>
                    </a:ext>
                  </a:extLst>
                </p14:cNvPr>
                <p14:cNvContentPartPr/>
                <p14:nvPr/>
              </p14:nvContentPartPr>
              <p14:xfrm>
                <a:off x="2165234" y="6460948"/>
                <a:ext cx="16200" cy="10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177EC34-D7AE-4644-AF19-1E28BD979F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47594" y="6443308"/>
                  <a:ext cx="51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32C5564-2642-4E3C-8A97-340635D74428}"/>
                    </a:ext>
                  </a:extLst>
                </p14:cNvPr>
                <p14:cNvContentPartPr/>
                <p14:nvPr/>
              </p14:nvContentPartPr>
              <p14:xfrm>
                <a:off x="2230394" y="6284188"/>
                <a:ext cx="195120" cy="176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32C5564-2642-4E3C-8A97-340635D744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12394" y="6266188"/>
                  <a:ext cx="230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45BDBB-7DC8-44E0-8AB5-56F0668DD572}"/>
                    </a:ext>
                  </a:extLst>
                </p14:cNvPr>
                <p14:cNvContentPartPr/>
                <p14:nvPr/>
              </p14:nvContentPartPr>
              <p14:xfrm>
                <a:off x="2427674" y="6249628"/>
                <a:ext cx="285840" cy="190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45BDBB-7DC8-44E0-8AB5-56F0668DD5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10034" y="6231628"/>
                  <a:ext cx="321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122F940-CA03-486B-90C3-C364B01F39E5}"/>
                    </a:ext>
                  </a:extLst>
                </p14:cNvPr>
                <p14:cNvContentPartPr/>
                <p14:nvPr/>
              </p14:nvContentPartPr>
              <p14:xfrm>
                <a:off x="2690114" y="6240628"/>
                <a:ext cx="58320" cy="204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122F940-CA03-486B-90C3-C364B01F39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72114" y="6222988"/>
                  <a:ext cx="93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DC03616-56DC-442E-9CC3-6BD1BD264AED}"/>
                    </a:ext>
                  </a:extLst>
                </p14:cNvPr>
                <p14:cNvContentPartPr/>
                <p14:nvPr/>
              </p14:nvContentPartPr>
              <p14:xfrm>
                <a:off x="2836634" y="6234508"/>
                <a:ext cx="99000" cy="204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DC03616-56DC-442E-9CC3-6BD1BD264AE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18994" y="6216868"/>
                  <a:ext cx="134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48699A0-CC57-4F7C-B089-E63D9ADEC76A}"/>
                    </a:ext>
                  </a:extLst>
                </p14:cNvPr>
                <p14:cNvContentPartPr/>
                <p14:nvPr/>
              </p14:nvContentPartPr>
              <p14:xfrm>
                <a:off x="2993594" y="6295708"/>
                <a:ext cx="114840" cy="214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48699A0-CC57-4F7C-B089-E63D9ADEC7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75594" y="6278068"/>
                  <a:ext cx="150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8B472E9-B874-41E6-A139-9C22C3ACADFD}"/>
                    </a:ext>
                  </a:extLst>
                </p14:cNvPr>
                <p14:cNvContentPartPr/>
                <p14:nvPr/>
              </p14:nvContentPartPr>
              <p14:xfrm>
                <a:off x="1828274" y="6461668"/>
                <a:ext cx="1555560" cy="118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8B472E9-B874-41E6-A139-9C22C3ACAD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10274" y="6444028"/>
                  <a:ext cx="1591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DE35AA6-56EA-456D-8C8B-1563F724A1E9}"/>
                    </a:ext>
                  </a:extLst>
                </p14:cNvPr>
                <p14:cNvContentPartPr/>
                <p14:nvPr/>
              </p14:nvContentPartPr>
              <p14:xfrm>
                <a:off x="2130674" y="6637708"/>
                <a:ext cx="25200" cy="133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DE35AA6-56EA-456D-8C8B-1563F724A1E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12674" y="6620068"/>
                  <a:ext cx="60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3751F8E-51E3-41A3-B737-D3DB25CB1000}"/>
                    </a:ext>
                  </a:extLst>
                </p14:cNvPr>
                <p14:cNvContentPartPr/>
                <p14:nvPr/>
              </p14:nvContentPartPr>
              <p14:xfrm>
                <a:off x="2244434" y="6592708"/>
                <a:ext cx="132840" cy="87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3751F8E-51E3-41A3-B737-D3DB25CB10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26794" y="6574708"/>
                  <a:ext cx="168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B34AB22-252E-4D61-BECA-CED57FA7B03A}"/>
                    </a:ext>
                  </a:extLst>
                </p14:cNvPr>
                <p14:cNvContentPartPr/>
                <p14:nvPr/>
              </p14:nvContentPartPr>
              <p14:xfrm>
                <a:off x="2263874" y="6704668"/>
                <a:ext cx="109440" cy="97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B34AB22-252E-4D61-BECA-CED57FA7B03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45874" y="6686668"/>
                  <a:ext cx="145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257907B-E2AB-42DC-8702-10D81D428CD2}"/>
                    </a:ext>
                  </a:extLst>
                </p14:cNvPr>
                <p14:cNvContentPartPr/>
                <p14:nvPr/>
              </p14:nvContentPartPr>
              <p14:xfrm>
                <a:off x="2465834" y="6777748"/>
                <a:ext cx="15480" cy="10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257907B-E2AB-42DC-8702-10D81D428CD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48194" y="6760108"/>
                  <a:ext cx="51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93A03DD-AC07-4E76-A587-89A6BF026B6A}"/>
                    </a:ext>
                  </a:extLst>
                </p14:cNvPr>
                <p14:cNvContentPartPr/>
                <p14:nvPr/>
              </p14:nvContentPartPr>
              <p14:xfrm>
                <a:off x="2578874" y="6630508"/>
                <a:ext cx="164880" cy="149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93A03DD-AC07-4E76-A587-89A6BF026B6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61234" y="6612868"/>
                  <a:ext cx="200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37C6AC-F307-4064-855D-AEF24D4C7565}"/>
                    </a:ext>
                  </a:extLst>
                </p14:cNvPr>
                <p14:cNvContentPartPr/>
                <p14:nvPr/>
              </p14:nvContentPartPr>
              <p14:xfrm>
                <a:off x="2763194" y="6587308"/>
                <a:ext cx="203040" cy="185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37C6AC-F307-4064-855D-AEF24D4C75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45194" y="6569308"/>
                  <a:ext cx="238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916155-9860-487C-96F0-81C699E2FCC6}"/>
                    </a:ext>
                  </a:extLst>
                </p14:cNvPr>
                <p14:cNvContentPartPr/>
                <p14:nvPr/>
              </p14:nvContentPartPr>
              <p14:xfrm>
                <a:off x="2966594" y="6607468"/>
                <a:ext cx="119880" cy="19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916155-9860-487C-96F0-81C699E2FCC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48594" y="6589468"/>
                  <a:ext cx="155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5EEA9DB-4314-4821-9053-241E17002548}"/>
                    </a:ext>
                  </a:extLst>
                </p14:cNvPr>
                <p14:cNvContentPartPr/>
                <p14:nvPr/>
              </p14:nvContentPartPr>
              <p14:xfrm>
                <a:off x="3137594" y="6525748"/>
                <a:ext cx="46800" cy="250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5EEA9DB-4314-4821-9053-241E170025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119954" y="6508108"/>
                  <a:ext cx="82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3B6480-7237-4156-BF04-886829D2F045}"/>
                    </a:ext>
                  </a:extLst>
                </p14:cNvPr>
                <p14:cNvContentPartPr/>
                <p14:nvPr/>
              </p14:nvContentPartPr>
              <p14:xfrm>
                <a:off x="3199874" y="6516388"/>
                <a:ext cx="435240" cy="249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3B6480-7237-4156-BF04-886829D2F04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82234" y="6498388"/>
                  <a:ext cx="470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FCF228E-D0BA-4551-8172-4F01472078C9}"/>
                    </a:ext>
                  </a:extLst>
                </p14:cNvPr>
                <p14:cNvContentPartPr/>
                <p14:nvPr/>
              </p14:nvContentPartPr>
              <p14:xfrm>
                <a:off x="3705314" y="6437908"/>
                <a:ext cx="100080" cy="4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FCF228E-D0BA-4551-8172-4F01472078C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87314" y="6419908"/>
                  <a:ext cx="135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F9A4437-812B-49CE-B1EB-6BE0FE405704}"/>
                    </a:ext>
                  </a:extLst>
                </p14:cNvPr>
                <p14:cNvContentPartPr/>
                <p14:nvPr/>
              </p14:nvContentPartPr>
              <p14:xfrm>
                <a:off x="3711434" y="6513868"/>
                <a:ext cx="145440" cy="20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F9A4437-812B-49CE-B1EB-6BE0FE4057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93794" y="6495868"/>
                  <a:ext cx="1810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01FE76-AED4-495A-9DF2-2ABC515B0946}"/>
              </a:ext>
            </a:extLst>
          </p:cNvPr>
          <p:cNvGrpSpPr/>
          <p:nvPr/>
        </p:nvGrpSpPr>
        <p:grpSpPr>
          <a:xfrm>
            <a:off x="4185914" y="5479948"/>
            <a:ext cx="740160" cy="289800"/>
            <a:chOff x="4185914" y="5479948"/>
            <a:chExt cx="74016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3A5EF6D-5BEF-4951-870B-9D4E7A6E39C6}"/>
                    </a:ext>
                  </a:extLst>
                </p14:cNvPr>
                <p14:cNvContentPartPr/>
                <p14:nvPr/>
              </p14:nvContentPartPr>
              <p14:xfrm>
                <a:off x="4185914" y="5487148"/>
                <a:ext cx="204480" cy="282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3A5EF6D-5BEF-4951-870B-9D4E7A6E39C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67914" y="5469508"/>
                  <a:ext cx="240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979F52B-091F-4DB2-B665-DCBDE700021C}"/>
                    </a:ext>
                  </a:extLst>
                </p14:cNvPr>
                <p14:cNvContentPartPr/>
                <p14:nvPr/>
              </p14:nvContentPartPr>
              <p14:xfrm>
                <a:off x="4552034" y="5717548"/>
                <a:ext cx="2880" cy="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979F52B-091F-4DB2-B665-DCBDE70002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34394" y="5699908"/>
                  <a:ext cx="3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148B39-41B0-497B-9CF3-F6A644C5CC74}"/>
                    </a:ext>
                  </a:extLst>
                </p14:cNvPr>
                <p14:cNvContentPartPr/>
                <p14:nvPr/>
              </p14:nvContentPartPr>
              <p14:xfrm>
                <a:off x="4620794" y="5479948"/>
                <a:ext cx="305280" cy="253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148B39-41B0-497B-9CF3-F6A644C5CC7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02794" y="5461948"/>
                  <a:ext cx="3409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6B18C86-4B47-41AF-BCF3-5D78A6B53FF7}"/>
              </a:ext>
            </a:extLst>
          </p:cNvPr>
          <p:cNvGrpSpPr/>
          <p:nvPr/>
        </p:nvGrpSpPr>
        <p:grpSpPr>
          <a:xfrm>
            <a:off x="5027234" y="5392468"/>
            <a:ext cx="1330560" cy="333720"/>
            <a:chOff x="5027234" y="5392468"/>
            <a:chExt cx="133056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22EA2E-3E1A-4FE7-8F00-E9A27AFFFF44}"/>
                    </a:ext>
                  </a:extLst>
                </p14:cNvPr>
                <p14:cNvContentPartPr/>
                <p14:nvPr/>
              </p14:nvContentPartPr>
              <p14:xfrm>
                <a:off x="5027234" y="5429908"/>
                <a:ext cx="42120" cy="246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22EA2E-3E1A-4FE7-8F00-E9A27AFFFF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09234" y="5411908"/>
                  <a:ext cx="77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5A701C-4453-4FC6-A60B-6EAAF1A030CD}"/>
                    </a:ext>
                  </a:extLst>
                </p14:cNvPr>
                <p14:cNvContentPartPr/>
                <p14:nvPr/>
              </p14:nvContentPartPr>
              <p14:xfrm>
                <a:off x="5148914" y="5427748"/>
                <a:ext cx="184680" cy="279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5A701C-4453-4FC6-A60B-6EAAF1A030C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31274" y="5410108"/>
                  <a:ext cx="22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B27ADC-4294-451F-A930-6CF2486C3E42}"/>
                    </a:ext>
                  </a:extLst>
                </p14:cNvPr>
                <p14:cNvContentPartPr/>
                <p14:nvPr/>
              </p14:nvContentPartPr>
              <p14:xfrm>
                <a:off x="5431154" y="5427748"/>
                <a:ext cx="177120" cy="269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B27ADC-4294-451F-A930-6CF2486C3E4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13154" y="5410108"/>
                  <a:ext cx="212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CD21ECC-9FAA-4A69-A46D-6C7D93D95F42}"/>
                    </a:ext>
                  </a:extLst>
                </p14:cNvPr>
                <p14:cNvContentPartPr/>
                <p14:nvPr/>
              </p14:nvContentPartPr>
              <p14:xfrm>
                <a:off x="5655434" y="5403628"/>
                <a:ext cx="137160" cy="140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CD21ECC-9FAA-4A69-A46D-6C7D93D95F4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637794" y="5385628"/>
                  <a:ext cx="172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5BC64AB-E6DE-4F6D-85F8-D6A10382628D}"/>
                    </a:ext>
                  </a:extLst>
                </p14:cNvPr>
                <p14:cNvContentPartPr/>
                <p14:nvPr/>
              </p14:nvContentPartPr>
              <p14:xfrm>
                <a:off x="5659754" y="5511268"/>
                <a:ext cx="180720" cy="203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5BC64AB-E6DE-4F6D-85F8-D6A10382628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641754" y="5493268"/>
                  <a:ext cx="216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18AAE2D-65C9-4330-A68D-41BFF76ACA26}"/>
                    </a:ext>
                  </a:extLst>
                </p14:cNvPr>
                <p14:cNvContentPartPr/>
                <p14:nvPr/>
              </p14:nvContentPartPr>
              <p14:xfrm>
                <a:off x="5887274" y="5392468"/>
                <a:ext cx="470520" cy="333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18AAE2D-65C9-4330-A68D-41BFF76ACA2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869634" y="5374468"/>
                  <a:ext cx="5061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4D15FF8-A9A1-4070-8F04-6BD07C5D59CA}"/>
              </a:ext>
            </a:extLst>
          </p:cNvPr>
          <p:cNvGrpSpPr/>
          <p:nvPr/>
        </p:nvGrpSpPr>
        <p:grpSpPr>
          <a:xfrm>
            <a:off x="4299674" y="6092308"/>
            <a:ext cx="2386080" cy="369360"/>
            <a:chOff x="4299674" y="6092308"/>
            <a:chExt cx="238608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01BD112-76DE-48E9-AA35-965FED800710}"/>
                    </a:ext>
                  </a:extLst>
                </p14:cNvPr>
                <p14:cNvContentPartPr/>
                <p14:nvPr/>
              </p14:nvContentPartPr>
              <p14:xfrm>
                <a:off x="4299674" y="6253948"/>
                <a:ext cx="146880" cy="207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01BD112-76DE-48E9-AA35-965FED80071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281674" y="6236308"/>
                  <a:ext cx="182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F6F80B8-AE60-4A46-A29F-369912D57FD4}"/>
                    </a:ext>
                  </a:extLst>
                </p14:cNvPr>
                <p14:cNvContentPartPr/>
                <p14:nvPr/>
              </p14:nvContentPartPr>
              <p14:xfrm>
                <a:off x="4539794" y="6428188"/>
                <a:ext cx="111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F6F80B8-AE60-4A46-A29F-369912D57FD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21794" y="6410548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33EAFBB-AD91-45B2-8E0A-452427D9B233}"/>
                    </a:ext>
                  </a:extLst>
                </p14:cNvPr>
                <p14:cNvContentPartPr/>
                <p14:nvPr/>
              </p14:nvContentPartPr>
              <p14:xfrm>
                <a:off x="4684154" y="6228388"/>
                <a:ext cx="195120" cy="223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33EAFBB-AD91-45B2-8E0A-452427D9B23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66154" y="6210388"/>
                  <a:ext cx="230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C198351-ECF6-4460-88EB-9411D9CF4AC8}"/>
                    </a:ext>
                  </a:extLst>
                </p14:cNvPr>
                <p14:cNvContentPartPr/>
                <p14:nvPr/>
              </p14:nvContentPartPr>
              <p14:xfrm>
                <a:off x="5058194" y="6163588"/>
                <a:ext cx="66240" cy="253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C198351-ECF6-4460-88EB-9411D9CF4AC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040554" y="6145948"/>
                  <a:ext cx="101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CE6C0F1-E394-409C-9A5A-66A01E78DA15}"/>
                    </a:ext>
                  </a:extLst>
                </p14:cNvPr>
                <p14:cNvContentPartPr/>
                <p14:nvPr/>
              </p14:nvContentPartPr>
              <p14:xfrm>
                <a:off x="5214074" y="6185908"/>
                <a:ext cx="210240" cy="237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CE6C0F1-E394-409C-9A5A-66A01E78DA1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196074" y="6167908"/>
                  <a:ext cx="245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05CEA5B-3EF9-493C-99F1-EB32116B91CE}"/>
                    </a:ext>
                  </a:extLst>
                </p14:cNvPr>
                <p14:cNvContentPartPr/>
                <p14:nvPr/>
              </p14:nvContentPartPr>
              <p14:xfrm>
                <a:off x="5486954" y="6170428"/>
                <a:ext cx="114120" cy="17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05CEA5B-3EF9-493C-99F1-EB32116B91C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469314" y="6152788"/>
                  <a:ext cx="149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5DE02CB-07F1-4381-8C66-44212B0C0A86}"/>
                    </a:ext>
                  </a:extLst>
                </p14:cNvPr>
                <p14:cNvContentPartPr/>
                <p14:nvPr/>
              </p14:nvContentPartPr>
              <p14:xfrm>
                <a:off x="5488034" y="6154228"/>
                <a:ext cx="233280" cy="227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5DE02CB-07F1-4381-8C66-44212B0C0A8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470034" y="6136588"/>
                  <a:ext cx="268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2704672-CE7C-4C1A-AA9D-3C31913DBC19}"/>
                    </a:ext>
                  </a:extLst>
                </p14:cNvPr>
                <p14:cNvContentPartPr/>
                <p14:nvPr/>
              </p14:nvContentPartPr>
              <p14:xfrm>
                <a:off x="5778914" y="6197068"/>
                <a:ext cx="202320" cy="174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2704672-CE7C-4C1A-AA9D-3C31913DBC1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60914" y="6179068"/>
                  <a:ext cx="237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5B23E89-9B2B-4A2A-B6AE-32B019697CD0}"/>
                    </a:ext>
                  </a:extLst>
                </p14:cNvPr>
                <p14:cNvContentPartPr/>
                <p14:nvPr/>
              </p14:nvContentPartPr>
              <p14:xfrm>
                <a:off x="6138194" y="6092308"/>
                <a:ext cx="547560" cy="283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5B23E89-9B2B-4A2A-B6AE-32B019697CD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20554" y="6074308"/>
                  <a:ext cx="58320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FE187DB-6860-4737-9814-F9468CEC13EF}"/>
              </a:ext>
            </a:extLst>
          </p:cNvPr>
          <p:cNvGrpSpPr/>
          <p:nvPr/>
        </p:nvGrpSpPr>
        <p:grpSpPr>
          <a:xfrm>
            <a:off x="6892754" y="6055228"/>
            <a:ext cx="4087080" cy="665280"/>
            <a:chOff x="6892754" y="6055228"/>
            <a:chExt cx="408708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8FACEB7-19F6-49AD-9419-58318561365F}"/>
                    </a:ext>
                  </a:extLst>
                </p14:cNvPr>
                <p14:cNvContentPartPr/>
                <p14:nvPr/>
              </p14:nvContentPartPr>
              <p14:xfrm>
                <a:off x="6926594" y="6289948"/>
                <a:ext cx="147240" cy="17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8FACEB7-19F6-49AD-9419-58318561365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08594" y="6271948"/>
                  <a:ext cx="182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32C905E-BC0F-4EC5-886A-4B0B4EA974CA}"/>
                    </a:ext>
                  </a:extLst>
                </p14:cNvPr>
                <p14:cNvContentPartPr/>
                <p14:nvPr/>
              </p14:nvContentPartPr>
              <p14:xfrm>
                <a:off x="6892754" y="6376348"/>
                <a:ext cx="215640" cy="8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32C905E-BC0F-4EC5-886A-4B0B4EA974C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74754" y="6358348"/>
                  <a:ext cx="251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962FA71-6338-4679-A255-6E8815365B67}"/>
                    </a:ext>
                  </a:extLst>
                </p14:cNvPr>
                <p14:cNvContentPartPr/>
                <p14:nvPr/>
              </p14:nvContentPartPr>
              <p14:xfrm>
                <a:off x="7060154" y="6150628"/>
                <a:ext cx="279360" cy="327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962FA71-6338-4679-A255-6E8815365B6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42154" y="6132988"/>
                  <a:ext cx="315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95FDC3B-63C0-4C2F-AFB1-8D02AA8D6198}"/>
                    </a:ext>
                  </a:extLst>
                </p14:cNvPr>
                <p14:cNvContentPartPr/>
                <p14:nvPr/>
              </p14:nvContentPartPr>
              <p14:xfrm>
                <a:off x="7519874" y="6208228"/>
                <a:ext cx="216360" cy="200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95FDC3B-63C0-4C2F-AFB1-8D02AA8D619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02234" y="6190588"/>
                  <a:ext cx="252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3567ECD-5EEB-4DAF-8653-D6A70580E731}"/>
                    </a:ext>
                  </a:extLst>
                </p14:cNvPr>
                <p14:cNvContentPartPr/>
                <p14:nvPr/>
              </p14:nvContentPartPr>
              <p14:xfrm>
                <a:off x="7842074" y="6332068"/>
                <a:ext cx="28800" cy="214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3567ECD-5EEB-4DAF-8653-D6A70580E73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24074" y="6314428"/>
                  <a:ext cx="64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1E1A7BF-CDE0-4736-850E-8E900E25035D}"/>
                    </a:ext>
                  </a:extLst>
                </p14:cNvPr>
                <p14:cNvContentPartPr/>
                <p14:nvPr/>
              </p14:nvContentPartPr>
              <p14:xfrm>
                <a:off x="7830194" y="6448348"/>
                <a:ext cx="156960" cy="28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1E1A7BF-CDE0-4736-850E-8E900E25035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812554" y="6430348"/>
                  <a:ext cx="192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FB9E95E-55CA-4EEB-B9A0-B5B3022CAB6B}"/>
                    </a:ext>
                  </a:extLst>
                </p14:cNvPr>
                <p14:cNvContentPartPr/>
                <p14:nvPr/>
              </p14:nvContentPartPr>
              <p14:xfrm>
                <a:off x="7944314" y="6360148"/>
                <a:ext cx="55440" cy="177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FB9E95E-55CA-4EEB-B9A0-B5B3022CAB6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926314" y="6342508"/>
                  <a:ext cx="9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08A1FE5-38B1-40EF-83B7-C6220FE500A3}"/>
                    </a:ext>
                  </a:extLst>
                </p14:cNvPr>
                <p14:cNvContentPartPr/>
                <p14:nvPr/>
              </p14:nvContentPartPr>
              <p14:xfrm>
                <a:off x="8093714" y="6300028"/>
                <a:ext cx="119160" cy="97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08A1FE5-38B1-40EF-83B7-C6220FE500A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075714" y="6282388"/>
                  <a:ext cx="154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A080C35-FBB9-4A2F-9852-2E412AE1B152}"/>
                    </a:ext>
                  </a:extLst>
                </p14:cNvPr>
                <p14:cNvContentPartPr/>
                <p14:nvPr/>
              </p14:nvContentPartPr>
              <p14:xfrm>
                <a:off x="8305394" y="6167908"/>
                <a:ext cx="161280" cy="250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A080C35-FBB9-4A2F-9852-2E412AE1B15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287754" y="6150268"/>
                  <a:ext cx="196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89D94AC-46B9-4173-BBEA-671174FED8BE}"/>
                    </a:ext>
                  </a:extLst>
                </p14:cNvPr>
                <p14:cNvContentPartPr/>
                <p14:nvPr/>
              </p14:nvContentPartPr>
              <p14:xfrm>
                <a:off x="8581154" y="6436108"/>
                <a:ext cx="5760" cy="7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89D94AC-46B9-4173-BBEA-671174FED8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63514" y="6418468"/>
                  <a:ext cx="41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F6DE69D-B4AC-48E3-8CAC-548CE8E8782B}"/>
                    </a:ext>
                  </a:extLst>
                </p14:cNvPr>
                <p14:cNvContentPartPr/>
                <p14:nvPr/>
              </p14:nvContentPartPr>
              <p14:xfrm>
                <a:off x="8683754" y="6204268"/>
                <a:ext cx="227880" cy="233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F6DE69D-B4AC-48E3-8CAC-548CE8E8782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665754" y="6186268"/>
                  <a:ext cx="263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FDA2E0A-9D63-4883-B4EA-FE59D2EB2B3B}"/>
                    </a:ext>
                  </a:extLst>
                </p14:cNvPr>
                <p14:cNvContentPartPr/>
                <p14:nvPr/>
              </p14:nvContentPartPr>
              <p14:xfrm>
                <a:off x="8971394" y="6222628"/>
                <a:ext cx="232920" cy="231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FDA2E0A-9D63-4883-B4EA-FE59D2EB2B3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53754" y="6204628"/>
                  <a:ext cx="268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719D7FF-FC20-4788-8002-9AD0D08AE413}"/>
                    </a:ext>
                  </a:extLst>
                </p14:cNvPr>
                <p14:cNvContentPartPr/>
                <p14:nvPr/>
              </p14:nvContentPartPr>
              <p14:xfrm>
                <a:off x="9275234" y="6224068"/>
                <a:ext cx="190440" cy="141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719D7FF-FC20-4788-8002-9AD0D08AE4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257234" y="6206428"/>
                  <a:ext cx="226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7C1FD93-43AF-4FE8-96AD-C9B9D5897050}"/>
                    </a:ext>
                  </a:extLst>
                </p14:cNvPr>
                <p14:cNvContentPartPr/>
                <p14:nvPr/>
              </p14:nvContentPartPr>
              <p14:xfrm>
                <a:off x="9423554" y="6203188"/>
                <a:ext cx="23400" cy="270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7C1FD93-43AF-4FE8-96AD-C9B9D58970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05914" y="6185548"/>
                  <a:ext cx="59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C2F3A3D-5160-4CDD-83F4-985A1A388392}"/>
                    </a:ext>
                  </a:extLst>
                </p14:cNvPr>
                <p14:cNvContentPartPr/>
                <p14:nvPr/>
              </p14:nvContentPartPr>
              <p14:xfrm>
                <a:off x="9531194" y="6229828"/>
                <a:ext cx="180000" cy="227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C2F3A3D-5160-4CDD-83F4-985A1A38839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13554" y="6211828"/>
                  <a:ext cx="215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318C3AA-E1D7-4341-8A1C-7D060E2A3F90}"/>
                    </a:ext>
                  </a:extLst>
                </p14:cNvPr>
                <p14:cNvContentPartPr/>
                <p14:nvPr/>
              </p14:nvContentPartPr>
              <p14:xfrm>
                <a:off x="9768074" y="6245308"/>
                <a:ext cx="199080" cy="208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318C3AA-E1D7-4341-8A1C-7D060E2A3F9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50074" y="6227668"/>
                  <a:ext cx="234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E973E3F-0FA3-4BCB-BEE5-9500A31284C7}"/>
                    </a:ext>
                  </a:extLst>
                </p14:cNvPr>
                <p14:cNvContentPartPr/>
                <p14:nvPr/>
              </p14:nvContentPartPr>
              <p14:xfrm>
                <a:off x="10048874" y="6171148"/>
                <a:ext cx="718200" cy="276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E973E3F-0FA3-4BCB-BEE5-9500A31284C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31234" y="6153148"/>
                  <a:ext cx="753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2D21E38-7386-4F53-BA1A-E532CC3BD910}"/>
                    </a:ext>
                  </a:extLst>
                </p14:cNvPr>
                <p14:cNvContentPartPr/>
                <p14:nvPr/>
              </p14:nvContentPartPr>
              <p14:xfrm>
                <a:off x="7407554" y="6055228"/>
                <a:ext cx="3572280" cy="665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2D21E38-7386-4F53-BA1A-E532CC3BD91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89554" y="6037588"/>
                  <a:ext cx="36079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8D54172-ED0E-4D22-BB08-6FC7A2CA98C2}"/>
                    </a:ext>
                  </a:extLst>
                </p14:cNvPr>
                <p14:cNvContentPartPr/>
                <p14:nvPr/>
              </p14:nvContentPartPr>
              <p14:xfrm>
                <a:off x="10911074" y="6123268"/>
                <a:ext cx="22680" cy="410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8D54172-ED0E-4D22-BB08-6FC7A2CA98C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93074" y="6105628"/>
                  <a:ext cx="5832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A84DF20-AF6C-4359-9A41-A73A72086766}"/>
              </a:ext>
            </a:extLst>
          </p:cNvPr>
          <p:cNvGrpSpPr/>
          <p:nvPr/>
        </p:nvGrpSpPr>
        <p:grpSpPr>
          <a:xfrm>
            <a:off x="6657674" y="5251708"/>
            <a:ext cx="4186440" cy="643680"/>
            <a:chOff x="6657674" y="5251708"/>
            <a:chExt cx="418644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F9D4FB4-649E-4232-9B09-0EA5885E595E}"/>
                    </a:ext>
                  </a:extLst>
                </p14:cNvPr>
                <p14:cNvContentPartPr/>
                <p14:nvPr/>
              </p14:nvContentPartPr>
              <p14:xfrm>
                <a:off x="6696194" y="5479948"/>
                <a:ext cx="147960" cy="8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F9D4FB4-649E-4232-9B09-0EA5885E595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78194" y="5461948"/>
                  <a:ext cx="183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DFA684C-CB28-4B85-8E30-80E8CD4B841C}"/>
                    </a:ext>
                  </a:extLst>
                </p14:cNvPr>
                <p14:cNvContentPartPr/>
                <p14:nvPr/>
              </p14:nvContentPartPr>
              <p14:xfrm>
                <a:off x="6657674" y="5549428"/>
                <a:ext cx="176400" cy="29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DFA684C-CB28-4B85-8E30-80E8CD4B841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40034" y="5531788"/>
                  <a:ext cx="212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7C9F51-29B6-4A44-BB69-2ADF2987B32A}"/>
                    </a:ext>
                  </a:extLst>
                </p14:cNvPr>
                <p14:cNvContentPartPr/>
                <p14:nvPr/>
              </p14:nvContentPartPr>
              <p14:xfrm>
                <a:off x="6875834" y="5398228"/>
                <a:ext cx="23760" cy="258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7C9F51-29B6-4A44-BB69-2ADF2987B32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57834" y="5380588"/>
                  <a:ext cx="59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CA64ED-CD75-4A76-BE94-ACF1E7B7E5D2}"/>
                    </a:ext>
                  </a:extLst>
                </p14:cNvPr>
                <p14:cNvContentPartPr/>
                <p14:nvPr/>
              </p14:nvContentPartPr>
              <p14:xfrm>
                <a:off x="6866114" y="5353228"/>
                <a:ext cx="253800" cy="347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CA64ED-CD75-4A76-BE94-ACF1E7B7E5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48114" y="5335228"/>
                  <a:ext cx="2894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87BC55B-2845-4AE7-B81D-56D56AE2E934}"/>
                    </a:ext>
                  </a:extLst>
                </p14:cNvPr>
                <p14:cNvContentPartPr/>
                <p14:nvPr/>
              </p14:nvContentPartPr>
              <p14:xfrm>
                <a:off x="7371194" y="5386708"/>
                <a:ext cx="212040" cy="227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87BC55B-2845-4AE7-B81D-56D56AE2E93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353554" y="5369068"/>
                  <a:ext cx="247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6ABA415-9392-4A23-936A-CE7FD078E6BD}"/>
                    </a:ext>
                  </a:extLst>
                </p14:cNvPr>
                <p14:cNvContentPartPr/>
                <p14:nvPr/>
              </p14:nvContentPartPr>
              <p14:xfrm>
                <a:off x="7650194" y="5569228"/>
                <a:ext cx="149400" cy="162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6ABA415-9392-4A23-936A-CE7FD078E6B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32194" y="5551228"/>
                  <a:ext cx="185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3296485-D39F-418A-84F5-AA7F014FB092}"/>
                    </a:ext>
                  </a:extLst>
                </p14:cNvPr>
                <p14:cNvContentPartPr/>
                <p14:nvPr/>
              </p14:nvContentPartPr>
              <p14:xfrm>
                <a:off x="7904354" y="5465548"/>
                <a:ext cx="132840" cy="10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3296485-D39F-418A-84F5-AA7F014FB09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86354" y="5447548"/>
                  <a:ext cx="168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0E17E75-1753-4825-BB2E-1FCFF891A3FB}"/>
                    </a:ext>
                  </a:extLst>
                </p14:cNvPr>
                <p14:cNvContentPartPr/>
                <p14:nvPr/>
              </p14:nvContentPartPr>
              <p14:xfrm>
                <a:off x="7905074" y="5567788"/>
                <a:ext cx="164160" cy="34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0E17E75-1753-4825-BB2E-1FCFF891A3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87434" y="5549788"/>
                  <a:ext cx="199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CAD958D-C633-4146-9582-0EC939BBF015}"/>
                    </a:ext>
                  </a:extLst>
                </p14:cNvPr>
                <p14:cNvContentPartPr/>
                <p14:nvPr/>
              </p14:nvContentPartPr>
              <p14:xfrm>
                <a:off x="8263634" y="5446828"/>
                <a:ext cx="217080" cy="212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CAD958D-C633-4146-9582-0EC939BBF01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45994" y="5429188"/>
                  <a:ext cx="252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3CB523D-8EA1-4CF9-A61D-50F59EE11E28}"/>
                    </a:ext>
                  </a:extLst>
                </p14:cNvPr>
                <p14:cNvContentPartPr/>
                <p14:nvPr/>
              </p14:nvContentPartPr>
              <p14:xfrm>
                <a:off x="8616794" y="5640148"/>
                <a:ext cx="11880" cy="1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3CB523D-8EA1-4CF9-A61D-50F59EE11E2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98794" y="5622148"/>
                  <a:ext cx="47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6EF1462-6354-4BE1-A4F5-EFD3E70DF0C9}"/>
                    </a:ext>
                  </a:extLst>
                </p14:cNvPr>
                <p14:cNvContentPartPr/>
                <p14:nvPr/>
              </p14:nvContentPartPr>
              <p14:xfrm>
                <a:off x="8634434" y="5460868"/>
                <a:ext cx="207720" cy="179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6EF1462-6354-4BE1-A4F5-EFD3E70DF0C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16794" y="5443228"/>
                  <a:ext cx="243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499E598-00EA-45BF-9D13-4BFD237249A3}"/>
                    </a:ext>
                  </a:extLst>
                </p14:cNvPr>
                <p14:cNvContentPartPr/>
                <p14:nvPr/>
              </p14:nvContentPartPr>
              <p14:xfrm>
                <a:off x="8963834" y="5408308"/>
                <a:ext cx="74160" cy="192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499E598-00EA-45BF-9D13-4BFD237249A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45834" y="5390308"/>
                  <a:ext cx="109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CFE52D1-370A-4D99-A086-4218E5E69AD5}"/>
                    </a:ext>
                  </a:extLst>
                </p14:cNvPr>
                <p14:cNvContentPartPr/>
                <p14:nvPr/>
              </p14:nvContentPartPr>
              <p14:xfrm>
                <a:off x="9093434" y="5389948"/>
                <a:ext cx="172080" cy="239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CFE52D1-370A-4D99-A086-4218E5E69AD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75794" y="5372308"/>
                  <a:ext cx="207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7385FC8-250D-4CCE-A791-E51DF643CD2C}"/>
                    </a:ext>
                  </a:extLst>
                </p14:cNvPr>
                <p14:cNvContentPartPr/>
                <p14:nvPr/>
              </p14:nvContentPartPr>
              <p14:xfrm>
                <a:off x="9356594" y="5398588"/>
                <a:ext cx="145800" cy="216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7385FC8-250D-4CCE-A791-E51DF643CD2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338954" y="5380948"/>
                  <a:ext cx="181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773A799-CA3E-4593-A40B-BC7DFEACAF28}"/>
                    </a:ext>
                  </a:extLst>
                </p14:cNvPr>
                <p14:cNvContentPartPr/>
                <p14:nvPr/>
              </p14:nvContentPartPr>
              <p14:xfrm>
                <a:off x="9553514" y="5364028"/>
                <a:ext cx="142560" cy="133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773A799-CA3E-4593-A40B-BC7DFEACAF2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35874" y="5346028"/>
                  <a:ext cx="178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F282038-7914-4981-B669-9981757AAEDE}"/>
                    </a:ext>
                  </a:extLst>
                </p14:cNvPr>
                <p14:cNvContentPartPr/>
                <p14:nvPr/>
              </p14:nvContentPartPr>
              <p14:xfrm>
                <a:off x="9584834" y="5480668"/>
                <a:ext cx="173520" cy="180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F282038-7914-4981-B669-9981757AAED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566834" y="5463028"/>
                  <a:ext cx="209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B65C554-36C6-4ED2-A937-9FC72767AFB1}"/>
                    </a:ext>
                  </a:extLst>
                </p14:cNvPr>
                <p14:cNvContentPartPr/>
                <p14:nvPr/>
              </p14:nvContentPartPr>
              <p14:xfrm>
                <a:off x="9934394" y="5309668"/>
                <a:ext cx="688680" cy="327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B65C554-36C6-4ED2-A937-9FC72767AFB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916394" y="5291668"/>
                  <a:ext cx="724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B6CE3E0-4C43-4710-845C-C49EEE7FF538}"/>
                    </a:ext>
                  </a:extLst>
                </p14:cNvPr>
                <p14:cNvContentPartPr/>
                <p14:nvPr/>
              </p14:nvContentPartPr>
              <p14:xfrm>
                <a:off x="7285154" y="5251708"/>
                <a:ext cx="3558960" cy="643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B6CE3E0-4C43-4710-845C-C49EEE7FF53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67154" y="5234068"/>
                  <a:ext cx="35946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1517F8B-6E35-4961-B456-20EDC2C5CCD4}"/>
                    </a:ext>
                  </a:extLst>
                </p14:cNvPr>
                <p14:cNvContentPartPr/>
                <p14:nvPr/>
              </p14:nvContentPartPr>
              <p14:xfrm>
                <a:off x="10763474" y="5294908"/>
                <a:ext cx="51840" cy="510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1517F8B-6E35-4961-B456-20EDC2C5CCD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45474" y="5277268"/>
                  <a:ext cx="87480" cy="54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04794DC-0378-4A2A-9CD6-CAA19E8B11F2}"/>
                  </a:ext>
                </a:extLst>
              </p14:cNvPr>
              <p14:cNvContentPartPr/>
              <p14:nvPr/>
            </p14:nvContentPartPr>
            <p14:xfrm>
              <a:off x="4819874" y="3372148"/>
              <a:ext cx="2539440" cy="798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04794DC-0378-4A2A-9CD6-CAA19E8B11F2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766234" y="3264508"/>
                <a:ext cx="2647080" cy="10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D74243D-313D-4CDF-A6B5-1D1496D9C292}"/>
              </a:ext>
            </a:extLst>
          </p:cNvPr>
          <p:cNvGrpSpPr/>
          <p:nvPr/>
        </p:nvGrpSpPr>
        <p:grpSpPr>
          <a:xfrm>
            <a:off x="4752554" y="3203308"/>
            <a:ext cx="2561400" cy="1014840"/>
            <a:chOff x="4752554" y="3203308"/>
            <a:chExt cx="256140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1F030FD-4BCF-4DA7-A436-7BEEBEE05E78}"/>
                    </a:ext>
                  </a:extLst>
                </p14:cNvPr>
                <p14:cNvContentPartPr/>
                <p14:nvPr/>
              </p14:nvContentPartPr>
              <p14:xfrm>
                <a:off x="5044874" y="3351628"/>
                <a:ext cx="200520" cy="210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1F030FD-4BCF-4DA7-A436-7BEEBEE05E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027234" y="3333628"/>
                  <a:ext cx="236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2E4D707-F719-49B7-A4C2-75416479C226}"/>
                    </a:ext>
                  </a:extLst>
                </p14:cNvPr>
                <p14:cNvContentPartPr/>
                <p14:nvPr/>
              </p14:nvContentPartPr>
              <p14:xfrm>
                <a:off x="5284274" y="3463948"/>
                <a:ext cx="144720" cy="129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2E4D707-F719-49B7-A4C2-75416479C22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266274" y="3445948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1EE88A6-9B57-4EDB-8E54-56DECC01E215}"/>
                    </a:ext>
                  </a:extLst>
                </p14:cNvPr>
                <p14:cNvContentPartPr/>
                <p14:nvPr/>
              </p14:nvContentPartPr>
              <p14:xfrm>
                <a:off x="5594594" y="3445588"/>
                <a:ext cx="160200" cy="14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1EE88A6-9B57-4EDB-8E54-56DECC01E21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576954" y="3427948"/>
                  <a:ext cx="195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70A1177-6562-4559-A719-21CE749657A9}"/>
                    </a:ext>
                  </a:extLst>
                </p14:cNvPr>
                <p14:cNvContentPartPr/>
                <p14:nvPr/>
              </p14:nvContentPartPr>
              <p14:xfrm>
                <a:off x="5604674" y="3517588"/>
                <a:ext cx="177480" cy="15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70A1177-6562-4559-A719-21CE749657A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86674" y="3499948"/>
                  <a:ext cx="213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8CA2D05-483A-4739-8F71-2391140734B1}"/>
                    </a:ext>
                  </a:extLst>
                </p14:cNvPr>
                <p14:cNvContentPartPr/>
                <p14:nvPr/>
              </p14:nvContentPartPr>
              <p14:xfrm>
                <a:off x="5934434" y="3335068"/>
                <a:ext cx="263880" cy="205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8CA2D05-483A-4739-8F71-2391140734B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916794" y="3317428"/>
                  <a:ext cx="299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9A61407-B039-49CD-B86B-89ADED1D57F0}"/>
                    </a:ext>
                  </a:extLst>
                </p14:cNvPr>
                <p14:cNvContentPartPr/>
                <p14:nvPr/>
              </p14:nvContentPartPr>
              <p14:xfrm>
                <a:off x="6300554" y="3456388"/>
                <a:ext cx="151560" cy="147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9A61407-B039-49CD-B86B-89ADED1D57F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282554" y="3438748"/>
                  <a:ext cx="187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09E4511-24B2-4C3E-B603-534E6A06665E}"/>
                    </a:ext>
                  </a:extLst>
                </p14:cNvPr>
                <p14:cNvContentPartPr/>
                <p14:nvPr/>
              </p14:nvContentPartPr>
              <p14:xfrm>
                <a:off x="6482714" y="3438028"/>
                <a:ext cx="158760" cy="171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09E4511-24B2-4C3E-B603-534E6A06665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464714" y="3420388"/>
                  <a:ext cx="194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BB19ED-639B-4E0C-B0EA-37AD6BA96E5F}"/>
                    </a:ext>
                  </a:extLst>
                </p14:cNvPr>
                <p14:cNvContentPartPr/>
                <p14:nvPr/>
              </p14:nvContentPartPr>
              <p14:xfrm>
                <a:off x="6706634" y="3500308"/>
                <a:ext cx="158040" cy="165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BB19ED-639B-4E0C-B0EA-37AD6BA96E5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88994" y="3482308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772099A-5949-49E0-A1BA-1BECC688B479}"/>
                    </a:ext>
                  </a:extLst>
                </p14:cNvPr>
                <p14:cNvContentPartPr/>
                <p14:nvPr/>
              </p14:nvContentPartPr>
              <p14:xfrm>
                <a:off x="5067194" y="3758428"/>
                <a:ext cx="162360" cy="195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772099A-5949-49E0-A1BA-1BECC688B47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049554" y="3740428"/>
                  <a:ext cx="198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15E50F0-5DDB-4655-9733-F6E8C70C6328}"/>
                    </a:ext>
                  </a:extLst>
                </p14:cNvPr>
                <p14:cNvContentPartPr/>
                <p14:nvPr/>
              </p14:nvContentPartPr>
              <p14:xfrm>
                <a:off x="5361674" y="3830788"/>
                <a:ext cx="3960" cy="172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15E50F0-5DDB-4655-9733-F6E8C70C632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44034" y="3812788"/>
                  <a:ext cx="39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B0D29BE-7B3E-4611-8BA0-39BF7921CCFC}"/>
                    </a:ext>
                  </a:extLst>
                </p14:cNvPr>
                <p14:cNvContentPartPr/>
                <p14:nvPr/>
              </p14:nvContentPartPr>
              <p14:xfrm>
                <a:off x="5329634" y="3942028"/>
                <a:ext cx="123840" cy="10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B0D29BE-7B3E-4611-8BA0-39BF7921CCF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11994" y="3924028"/>
                  <a:ext cx="159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27CADF3-D0A2-45E7-AE5C-02430E682845}"/>
                    </a:ext>
                  </a:extLst>
                </p14:cNvPr>
                <p14:cNvContentPartPr/>
                <p14:nvPr/>
              </p14:nvContentPartPr>
              <p14:xfrm>
                <a:off x="5421434" y="3871468"/>
                <a:ext cx="19080" cy="130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27CADF3-D0A2-45E7-AE5C-02430E6828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403434" y="3853468"/>
                  <a:ext cx="54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8EE65FC-4A4C-422C-809B-8F39E3B39DF3}"/>
                    </a:ext>
                  </a:extLst>
                </p14:cNvPr>
                <p14:cNvContentPartPr/>
                <p14:nvPr/>
              </p14:nvContentPartPr>
              <p14:xfrm>
                <a:off x="5605394" y="3839428"/>
                <a:ext cx="110520" cy="8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8EE65FC-4A4C-422C-809B-8F39E3B39DF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587754" y="3821788"/>
                  <a:ext cx="146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077B8C2-A030-4409-8D83-49231CE82227}"/>
                    </a:ext>
                  </a:extLst>
                </p14:cNvPr>
                <p14:cNvContentPartPr/>
                <p14:nvPr/>
              </p14:nvContentPartPr>
              <p14:xfrm>
                <a:off x="5606474" y="3921148"/>
                <a:ext cx="128520" cy="6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077B8C2-A030-4409-8D83-49231CE8222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588474" y="3903148"/>
                  <a:ext cx="164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FDC44C3-0732-4888-83D5-81482757C8D9}"/>
                    </a:ext>
                  </a:extLst>
                </p14:cNvPr>
                <p14:cNvContentPartPr/>
                <p14:nvPr/>
              </p14:nvContentPartPr>
              <p14:xfrm>
                <a:off x="6030914" y="3816028"/>
                <a:ext cx="155160" cy="198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FDC44C3-0732-4888-83D5-81482757C8D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012914" y="3798388"/>
                  <a:ext cx="190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9CA1F4F-25C9-4A29-9A3F-BA92A74909A1}"/>
                    </a:ext>
                  </a:extLst>
                </p14:cNvPr>
                <p14:cNvContentPartPr/>
                <p14:nvPr/>
              </p14:nvContentPartPr>
              <p14:xfrm>
                <a:off x="6310634" y="3798748"/>
                <a:ext cx="142200" cy="190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9CA1F4F-25C9-4A29-9A3F-BA92A74909A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292634" y="3780748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D0DB8CD-BD35-4C97-872D-324E4FD30D1D}"/>
                    </a:ext>
                  </a:extLst>
                </p14:cNvPr>
                <p14:cNvContentPartPr/>
                <p14:nvPr/>
              </p14:nvContentPartPr>
              <p14:xfrm>
                <a:off x="6502154" y="3912148"/>
                <a:ext cx="33120" cy="128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D0DB8CD-BD35-4C97-872D-324E4FD30D1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484514" y="3894508"/>
                  <a:ext cx="68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651E2CB-1B7B-4BA9-BE64-D13B4CF6988B}"/>
                    </a:ext>
                  </a:extLst>
                </p14:cNvPr>
                <p14:cNvContentPartPr/>
                <p14:nvPr/>
              </p14:nvContentPartPr>
              <p14:xfrm>
                <a:off x="6504674" y="3936268"/>
                <a:ext cx="118800" cy="31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651E2CB-1B7B-4BA9-BE64-D13B4CF6988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87034" y="3918628"/>
                  <a:ext cx="154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E0B2740-8498-47AD-8958-8D541229F8B0}"/>
                    </a:ext>
                  </a:extLst>
                </p14:cNvPr>
                <p14:cNvContentPartPr/>
                <p14:nvPr/>
              </p14:nvContentPartPr>
              <p14:xfrm>
                <a:off x="6580274" y="3877948"/>
                <a:ext cx="47520" cy="120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E0B2740-8498-47AD-8958-8D541229F8B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562634" y="3859948"/>
                  <a:ext cx="83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8FBDE5A-AD13-4A60-A059-D8DC2A8ADCA1}"/>
                    </a:ext>
                  </a:extLst>
                </p14:cNvPr>
                <p14:cNvContentPartPr/>
                <p14:nvPr/>
              </p14:nvContentPartPr>
              <p14:xfrm>
                <a:off x="6642914" y="3956068"/>
                <a:ext cx="83520" cy="90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8FBDE5A-AD13-4A60-A059-D8DC2A8ADCA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25274" y="3938068"/>
                  <a:ext cx="119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61A8090-46A0-452F-8CFC-CB98E40169C7}"/>
                    </a:ext>
                  </a:extLst>
                </p14:cNvPr>
                <p14:cNvContentPartPr/>
                <p14:nvPr/>
              </p14:nvContentPartPr>
              <p14:xfrm>
                <a:off x="6755954" y="3927268"/>
                <a:ext cx="119880" cy="132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61A8090-46A0-452F-8CFC-CB98E40169C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38314" y="3909268"/>
                  <a:ext cx="155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AD7E4E7-2E0E-4E57-BE5E-361A6FEA69EC}"/>
                    </a:ext>
                  </a:extLst>
                </p14:cNvPr>
                <p14:cNvContentPartPr/>
                <p14:nvPr/>
              </p14:nvContentPartPr>
              <p14:xfrm>
                <a:off x="4752554" y="3304828"/>
                <a:ext cx="2561400" cy="913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AD7E4E7-2E0E-4E57-BE5E-361A6FEA69E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734914" y="3287188"/>
                  <a:ext cx="259704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FB0AE62-D853-40CF-A008-C8CAD1EFD70B}"/>
                    </a:ext>
                  </a:extLst>
                </p14:cNvPr>
                <p14:cNvContentPartPr/>
                <p14:nvPr/>
              </p14:nvContentPartPr>
              <p14:xfrm>
                <a:off x="7189034" y="3321028"/>
                <a:ext cx="45000" cy="774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FB0AE62-D853-40CF-A008-C8CAD1EFD70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171034" y="3303028"/>
                  <a:ext cx="8064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BC0CF3C-963E-4CF0-94DE-1E9C429C850B}"/>
                    </a:ext>
                  </a:extLst>
                </p14:cNvPr>
                <p14:cNvContentPartPr/>
                <p14:nvPr/>
              </p14:nvContentPartPr>
              <p14:xfrm>
                <a:off x="4893674" y="3203308"/>
                <a:ext cx="2262600" cy="759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BC0CF3C-963E-4CF0-94DE-1E9C429C850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876034" y="3185308"/>
                  <a:ext cx="2298240" cy="11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2720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9B3A27-367E-4620-9C1C-E0D170B72222}"/>
              </a:ext>
            </a:extLst>
          </p:cNvPr>
          <p:cNvGrpSpPr/>
          <p:nvPr/>
        </p:nvGrpSpPr>
        <p:grpSpPr>
          <a:xfrm>
            <a:off x="1253354" y="651268"/>
            <a:ext cx="514800" cy="457560"/>
            <a:chOff x="1253354" y="651268"/>
            <a:chExt cx="51480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DA436C-5F6F-45FF-8674-15E0628B40E2}"/>
                    </a:ext>
                  </a:extLst>
                </p14:cNvPr>
                <p14:cNvContentPartPr/>
                <p14:nvPr/>
              </p14:nvContentPartPr>
              <p14:xfrm>
                <a:off x="1253354" y="651268"/>
                <a:ext cx="190800" cy="354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DA436C-5F6F-45FF-8674-15E0628B40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5714" y="633628"/>
                  <a:ext cx="226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A6977F5-80FE-4228-99B0-67DBE44288B3}"/>
                    </a:ext>
                  </a:extLst>
                </p14:cNvPr>
                <p14:cNvContentPartPr/>
                <p14:nvPr/>
              </p14:nvContentPartPr>
              <p14:xfrm>
                <a:off x="1583114" y="925588"/>
                <a:ext cx="185040" cy="183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A6977F5-80FE-4228-99B0-67DBE44288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5114" y="907588"/>
                  <a:ext cx="2206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86143D-05DA-4F46-A5F3-00849F813E84}"/>
              </a:ext>
            </a:extLst>
          </p:cNvPr>
          <p:cNvGrpSpPr/>
          <p:nvPr/>
        </p:nvGrpSpPr>
        <p:grpSpPr>
          <a:xfrm>
            <a:off x="1241114" y="1835668"/>
            <a:ext cx="591840" cy="452520"/>
            <a:chOff x="1241114" y="1835668"/>
            <a:chExt cx="59184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A52EAA-6DAD-4A22-941B-39B7E11230AD}"/>
                    </a:ext>
                  </a:extLst>
                </p14:cNvPr>
                <p14:cNvContentPartPr/>
                <p14:nvPr/>
              </p14:nvContentPartPr>
              <p14:xfrm>
                <a:off x="1241114" y="1835668"/>
                <a:ext cx="292320" cy="311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A52EAA-6DAD-4A22-941B-39B7E11230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3114" y="1817668"/>
                  <a:ext cx="327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32D4C2-B8A3-4C52-B423-89DBA89804DD}"/>
                    </a:ext>
                  </a:extLst>
                </p14:cNvPr>
                <p14:cNvContentPartPr/>
                <p14:nvPr/>
              </p14:nvContentPartPr>
              <p14:xfrm>
                <a:off x="1634954" y="2043028"/>
                <a:ext cx="58320" cy="245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32D4C2-B8A3-4C52-B423-89DBA89804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7314" y="2025028"/>
                  <a:ext cx="93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B2B63F-BA9E-45FF-9F6D-2C5A76BBD225}"/>
                    </a:ext>
                  </a:extLst>
                </p14:cNvPr>
                <p14:cNvContentPartPr/>
                <p14:nvPr/>
              </p14:nvContentPartPr>
              <p14:xfrm>
                <a:off x="1634954" y="2170108"/>
                <a:ext cx="198000" cy="2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B2B63F-BA9E-45FF-9F6D-2C5A76BBD2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7314" y="2152468"/>
                  <a:ext cx="233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D8E360-7BFF-4C9F-B587-7E00F7A237E1}"/>
                    </a:ext>
                  </a:extLst>
                </p14:cNvPr>
                <p14:cNvContentPartPr/>
                <p14:nvPr/>
              </p14:nvContentPartPr>
              <p14:xfrm>
                <a:off x="1781114" y="2100628"/>
                <a:ext cx="36720" cy="18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D8E360-7BFF-4C9F-B587-7E00F7A237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3114" y="2082628"/>
                  <a:ext cx="723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2243D4-E487-406E-87B6-43ED28E25F80}"/>
              </a:ext>
            </a:extLst>
          </p:cNvPr>
          <p:cNvGrpSpPr/>
          <p:nvPr/>
        </p:nvGrpSpPr>
        <p:grpSpPr>
          <a:xfrm>
            <a:off x="1974794" y="874468"/>
            <a:ext cx="147240" cy="131760"/>
            <a:chOff x="1974794" y="874468"/>
            <a:chExt cx="14724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59AFB5-CDC1-4FEE-9DC4-76D21264B7D2}"/>
                    </a:ext>
                  </a:extLst>
                </p14:cNvPr>
                <p14:cNvContentPartPr/>
                <p14:nvPr/>
              </p14:nvContentPartPr>
              <p14:xfrm>
                <a:off x="2009714" y="874468"/>
                <a:ext cx="112320" cy="2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59AFB5-CDC1-4FEE-9DC4-76D21264B7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1714" y="856828"/>
                  <a:ext cx="147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61BB32-D878-40A6-8AE2-F2A95512447F}"/>
                    </a:ext>
                  </a:extLst>
                </p14:cNvPr>
                <p14:cNvContentPartPr/>
                <p14:nvPr/>
              </p14:nvContentPartPr>
              <p14:xfrm>
                <a:off x="1974794" y="988228"/>
                <a:ext cx="113400" cy="1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61BB32-D878-40A6-8AE2-F2A9551244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7154" y="970228"/>
                  <a:ext cx="1490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8C90C6-1BFD-4566-A18D-3B8B931BC47E}"/>
                  </a:ext>
                </a:extLst>
              </p14:cNvPr>
              <p14:cNvContentPartPr/>
              <p14:nvPr/>
            </p14:nvContentPartPr>
            <p14:xfrm>
              <a:off x="2045354" y="1962028"/>
              <a:ext cx="110520" cy="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8C90C6-1BFD-4566-A18D-3B8B931BC4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7354" y="1944388"/>
                <a:ext cx="146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1100E5-12D4-460A-A78D-2D09C167F87C}"/>
                  </a:ext>
                </a:extLst>
              </p14:cNvPr>
              <p14:cNvContentPartPr/>
              <p14:nvPr/>
            </p14:nvContentPartPr>
            <p14:xfrm>
              <a:off x="2044274" y="2080468"/>
              <a:ext cx="87480" cy="20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1100E5-12D4-460A-A78D-2D09C167F8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6634" y="2062828"/>
                <a:ext cx="12312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3266F38-CA38-4685-9C12-23635E674E15}"/>
              </a:ext>
            </a:extLst>
          </p:cNvPr>
          <p:cNvGrpSpPr/>
          <p:nvPr/>
        </p:nvGrpSpPr>
        <p:grpSpPr>
          <a:xfrm>
            <a:off x="2459354" y="1874188"/>
            <a:ext cx="2395800" cy="303480"/>
            <a:chOff x="2459354" y="1874188"/>
            <a:chExt cx="239580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0DE76F-3AF8-4046-BC61-40E74BC3E115}"/>
                    </a:ext>
                  </a:extLst>
                </p14:cNvPr>
                <p14:cNvContentPartPr/>
                <p14:nvPr/>
              </p14:nvContentPartPr>
              <p14:xfrm>
                <a:off x="2459354" y="1929268"/>
                <a:ext cx="183960" cy="226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0DE76F-3AF8-4046-BC61-40E74BC3E1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1714" y="1911628"/>
                  <a:ext cx="219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BA736A-76E8-4EA2-83C6-78D7A77EBB71}"/>
                    </a:ext>
                  </a:extLst>
                </p14:cNvPr>
                <p14:cNvContentPartPr/>
                <p14:nvPr/>
              </p14:nvContentPartPr>
              <p14:xfrm>
                <a:off x="2746274" y="2166868"/>
                <a:ext cx="17280" cy="1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BA736A-76E8-4EA2-83C6-78D7A77EBB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8274" y="2149228"/>
                  <a:ext cx="52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281211-BC28-4250-9775-4AE5D17163E6}"/>
                    </a:ext>
                  </a:extLst>
                </p14:cNvPr>
                <p14:cNvContentPartPr/>
                <p14:nvPr/>
              </p14:nvContentPartPr>
              <p14:xfrm>
                <a:off x="2771834" y="1951228"/>
                <a:ext cx="210240" cy="22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281211-BC28-4250-9775-4AE5D17163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54194" y="1933228"/>
                  <a:ext cx="245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A995F9-CAEF-4B23-8E84-1359F75925B6}"/>
                    </a:ext>
                  </a:extLst>
                </p14:cNvPr>
                <p14:cNvContentPartPr/>
                <p14:nvPr/>
              </p14:nvContentPartPr>
              <p14:xfrm>
                <a:off x="3068114" y="1887148"/>
                <a:ext cx="196920" cy="263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A995F9-CAEF-4B23-8E84-1359F75925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0474" y="1869508"/>
                  <a:ext cx="232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BE174C-28B6-4E8F-84FC-CB704AF80AAA}"/>
                    </a:ext>
                  </a:extLst>
                </p14:cNvPr>
                <p14:cNvContentPartPr/>
                <p14:nvPr/>
              </p14:nvContentPartPr>
              <p14:xfrm>
                <a:off x="3299594" y="1906228"/>
                <a:ext cx="179280" cy="18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BE174C-28B6-4E8F-84FC-CB704AF80A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1594" y="1888228"/>
                  <a:ext cx="214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0E9594-DA8D-4FA2-AACC-6DBC450EE82A}"/>
                    </a:ext>
                  </a:extLst>
                </p14:cNvPr>
                <p14:cNvContentPartPr/>
                <p14:nvPr/>
              </p14:nvContentPartPr>
              <p14:xfrm>
                <a:off x="3420554" y="1899748"/>
                <a:ext cx="19800" cy="258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0E9594-DA8D-4FA2-AACC-6DBC450EE8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2554" y="1881748"/>
                  <a:ext cx="55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6FC7B8-5A29-430B-91C5-56787955703E}"/>
                    </a:ext>
                  </a:extLst>
                </p14:cNvPr>
                <p14:cNvContentPartPr/>
                <p14:nvPr/>
              </p14:nvContentPartPr>
              <p14:xfrm>
                <a:off x="3527834" y="1906588"/>
                <a:ext cx="197640" cy="267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6FC7B8-5A29-430B-91C5-5678795570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09834" y="1888948"/>
                  <a:ext cx="233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48FAA1-1805-434D-92A7-5C0C0429E485}"/>
                    </a:ext>
                  </a:extLst>
                </p14:cNvPr>
                <p14:cNvContentPartPr/>
                <p14:nvPr/>
              </p14:nvContentPartPr>
              <p14:xfrm>
                <a:off x="3728354" y="1900108"/>
                <a:ext cx="251280" cy="222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48FAA1-1805-434D-92A7-5C0C0429E4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0714" y="1882468"/>
                  <a:ext cx="286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379064-4F32-49F0-A68D-A6F2C69A4D90}"/>
                    </a:ext>
                  </a:extLst>
                </p14:cNvPr>
                <p14:cNvContentPartPr/>
                <p14:nvPr/>
              </p14:nvContentPartPr>
              <p14:xfrm>
                <a:off x="4143794" y="1874188"/>
                <a:ext cx="711360" cy="27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379064-4F32-49F0-A68D-A6F2C69A4D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26154" y="1856188"/>
                  <a:ext cx="7470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65B469-0373-4755-A83A-CABD46BE305B}"/>
              </a:ext>
            </a:extLst>
          </p:cNvPr>
          <p:cNvGrpSpPr/>
          <p:nvPr/>
        </p:nvGrpSpPr>
        <p:grpSpPr>
          <a:xfrm>
            <a:off x="2465114" y="710668"/>
            <a:ext cx="2700000" cy="414000"/>
            <a:chOff x="2465114" y="710668"/>
            <a:chExt cx="270000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E3C3C7-D3B6-4B32-8F23-4408916157D6}"/>
                    </a:ext>
                  </a:extLst>
                </p14:cNvPr>
                <p14:cNvContentPartPr/>
                <p14:nvPr/>
              </p14:nvContentPartPr>
              <p14:xfrm>
                <a:off x="2465114" y="831628"/>
                <a:ext cx="180000" cy="28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E3C3C7-D3B6-4B32-8F23-4408916157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7114" y="813628"/>
                  <a:ext cx="215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12DF12-8D60-45B4-8E56-4974ECF5E933}"/>
                    </a:ext>
                  </a:extLst>
                </p14:cNvPr>
                <p14:cNvContentPartPr/>
                <p14:nvPr/>
              </p14:nvContentPartPr>
              <p14:xfrm>
                <a:off x="2812154" y="1102708"/>
                <a:ext cx="6480" cy="21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12DF12-8D60-45B4-8E56-4974ECF5E9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94154" y="1084708"/>
                  <a:ext cx="42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D431BD-36EC-4B46-B020-61264C08ACC6}"/>
                    </a:ext>
                  </a:extLst>
                </p14:cNvPr>
                <p14:cNvContentPartPr/>
                <p14:nvPr/>
              </p14:nvContentPartPr>
              <p14:xfrm>
                <a:off x="2849234" y="862228"/>
                <a:ext cx="191880" cy="22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D431BD-36EC-4B46-B020-61264C08AC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31594" y="844228"/>
                  <a:ext cx="227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FF9A6D-8D04-4B7F-84A2-7F63145DC080}"/>
                    </a:ext>
                  </a:extLst>
                </p14:cNvPr>
                <p14:cNvContentPartPr/>
                <p14:nvPr/>
              </p14:nvContentPartPr>
              <p14:xfrm>
                <a:off x="3173954" y="833068"/>
                <a:ext cx="43920" cy="25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FF9A6D-8D04-4B7F-84A2-7F63145DC0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6314" y="815068"/>
                  <a:ext cx="79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4064D8-524C-49E1-A7D4-351FC80488A3}"/>
                    </a:ext>
                  </a:extLst>
                </p14:cNvPr>
                <p14:cNvContentPartPr/>
                <p14:nvPr/>
              </p14:nvContentPartPr>
              <p14:xfrm>
                <a:off x="3312914" y="780148"/>
                <a:ext cx="192600" cy="29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4064D8-524C-49E1-A7D4-351FC80488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4914" y="762508"/>
                  <a:ext cx="228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DD9990-4EDD-4C4E-9959-3914A24571AD}"/>
                    </a:ext>
                  </a:extLst>
                </p14:cNvPr>
                <p14:cNvContentPartPr/>
                <p14:nvPr/>
              </p14:nvContentPartPr>
              <p14:xfrm>
                <a:off x="3632954" y="800308"/>
                <a:ext cx="216000" cy="25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DD9990-4EDD-4C4E-9959-3914A24571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15314" y="782308"/>
                  <a:ext cx="251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1AC58A-84A7-4744-9EA1-F88B16942FC9}"/>
                    </a:ext>
                  </a:extLst>
                </p14:cNvPr>
                <p14:cNvContentPartPr/>
                <p14:nvPr/>
              </p14:nvContentPartPr>
              <p14:xfrm>
                <a:off x="3930314" y="767908"/>
                <a:ext cx="138240" cy="141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1AC58A-84A7-4744-9EA1-F88B16942F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2314" y="750268"/>
                  <a:ext cx="173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2108FD-A919-4B73-BC97-3DC5EB1767E1}"/>
                    </a:ext>
                  </a:extLst>
                </p14:cNvPr>
                <p14:cNvContentPartPr/>
                <p14:nvPr/>
              </p14:nvContentPartPr>
              <p14:xfrm>
                <a:off x="3947954" y="901828"/>
                <a:ext cx="208440" cy="15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2108FD-A919-4B73-BC97-3DC5EB1767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30314" y="883828"/>
                  <a:ext cx="244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40E39A-6051-46DE-B06F-5CC9E9152DB3}"/>
                    </a:ext>
                  </a:extLst>
                </p14:cNvPr>
                <p14:cNvContentPartPr/>
                <p14:nvPr/>
              </p14:nvContentPartPr>
              <p14:xfrm>
                <a:off x="4347554" y="710668"/>
                <a:ext cx="817560" cy="343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40E39A-6051-46DE-B06F-5CC9E9152D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9554" y="693028"/>
                  <a:ext cx="85320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354DE65-2E00-4338-9585-9F367F7D979D}"/>
              </a:ext>
            </a:extLst>
          </p:cNvPr>
          <p:cNvGrpSpPr/>
          <p:nvPr/>
        </p:nvGrpSpPr>
        <p:grpSpPr>
          <a:xfrm>
            <a:off x="117554" y="104788"/>
            <a:ext cx="1658160" cy="594720"/>
            <a:chOff x="117554" y="104788"/>
            <a:chExt cx="165816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D12D432-A4A1-4466-AABC-4A64D1244A7B}"/>
                    </a:ext>
                  </a:extLst>
                </p14:cNvPr>
                <p14:cNvContentPartPr/>
                <p14:nvPr/>
              </p14:nvContentPartPr>
              <p14:xfrm>
                <a:off x="228794" y="247348"/>
                <a:ext cx="55440" cy="321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D12D432-A4A1-4466-AABC-4A64D1244A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0794" y="229348"/>
                  <a:ext cx="91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170FE35-2C89-4115-8961-471D668781DB}"/>
                    </a:ext>
                  </a:extLst>
                </p14:cNvPr>
                <p14:cNvContentPartPr/>
                <p14:nvPr/>
              </p14:nvContentPartPr>
              <p14:xfrm>
                <a:off x="117554" y="213868"/>
                <a:ext cx="236520" cy="264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170FE35-2C89-4115-8961-471D668781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554" y="195868"/>
                  <a:ext cx="272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5DB2070-B321-4029-AD1C-3A77A5055482}"/>
                    </a:ext>
                  </a:extLst>
                </p14:cNvPr>
                <p14:cNvContentPartPr/>
                <p14:nvPr/>
              </p14:nvContentPartPr>
              <p14:xfrm>
                <a:off x="406274" y="343108"/>
                <a:ext cx="189360" cy="162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5DB2070-B321-4029-AD1C-3A77A50554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274" y="325108"/>
                  <a:ext cx="225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C84318E-A87C-4549-A1AC-C7B4A19486C2}"/>
                    </a:ext>
                  </a:extLst>
                </p14:cNvPr>
                <p14:cNvContentPartPr/>
                <p14:nvPr/>
              </p14:nvContentPartPr>
              <p14:xfrm>
                <a:off x="649274" y="312868"/>
                <a:ext cx="158760" cy="386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C84318E-A87C-4549-A1AC-C7B4A19486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1634" y="295228"/>
                  <a:ext cx="194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C7F119A-4A88-4C85-861B-ED1BAAE3F319}"/>
                    </a:ext>
                  </a:extLst>
                </p14:cNvPr>
                <p14:cNvContentPartPr/>
                <p14:nvPr/>
              </p14:nvContentPartPr>
              <p14:xfrm>
                <a:off x="822794" y="346348"/>
                <a:ext cx="121680" cy="155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C7F119A-4A88-4C85-861B-ED1BAAE3F3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4794" y="328348"/>
                  <a:ext cx="157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DE7CB1B-9508-4F12-821A-2024C265A482}"/>
                    </a:ext>
                  </a:extLst>
                </p14:cNvPr>
                <p14:cNvContentPartPr/>
                <p14:nvPr/>
              </p14:nvContentPartPr>
              <p14:xfrm>
                <a:off x="993794" y="341668"/>
                <a:ext cx="80280" cy="15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DE7CB1B-9508-4F12-821A-2024C265A4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5794" y="323668"/>
                  <a:ext cx="115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DD40844-877A-46AD-82EB-FDB8FC45FE4B}"/>
                    </a:ext>
                  </a:extLst>
                </p14:cNvPr>
                <p14:cNvContentPartPr/>
                <p14:nvPr/>
              </p14:nvContentPartPr>
              <p14:xfrm>
                <a:off x="1184234" y="290188"/>
                <a:ext cx="369360" cy="176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DD40844-877A-46AD-82EB-FDB8FC45FE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6234" y="272548"/>
                  <a:ext cx="405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B045747-A4A9-4F4D-ACC0-F78BC7CFD683}"/>
                    </a:ext>
                  </a:extLst>
                </p14:cNvPr>
                <p14:cNvContentPartPr/>
                <p14:nvPr/>
              </p14:nvContentPartPr>
              <p14:xfrm>
                <a:off x="1574474" y="313588"/>
                <a:ext cx="201240" cy="148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B045747-A4A9-4F4D-ACC0-F78BC7CFD6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56834" y="295948"/>
                  <a:ext cx="236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3769130-31B1-47B7-B3F8-0C1F64AFF7D0}"/>
                    </a:ext>
                  </a:extLst>
                </p14:cNvPr>
                <p14:cNvContentPartPr/>
                <p14:nvPr/>
              </p14:nvContentPartPr>
              <p14:xfrm>
                <a:off x="1383314" y="104788"/>
                <a:ext cx="161280" cy="182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3769130-31B1-47B7-B3F8-0C1F64AFF7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65674" y="86788"/>
                  <a:ext cx="1969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A9BB6D-FAFE-41CE-9983-29FCE2BF139F}"/>
              </a:ext>
            </a:extLst>
          </p:cNvPr>
          <p:cNvGrpSpPr/>
          <p:nvPr/>
        </p:nvGrpSpPr>
        <p:grpSpPr>
          <a:xfrm>
            <a:off x="2047874" y="119188"/>
            <a:ext cx="1420920" cy="344880"/>
            <a:chOff x="2047874" y="119188"/>
            <a:chExt cx="14209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CDB2CBD-1E78-443F-90E6-997C54AD7537}"/>
                    </a:ext>
                  </a:extLst>
                </p14:cNvPr>
                <p14:cNvContentPartPr/>
                <p14:nvPr/>
              </p14:nvContentPartPr>
              <p14:xfrm>
                <a:off x="2047874" y="288028"/>
                <a:ext cx="360360" cy="176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CDB2CBD-1E78-443F-90E6-997C54AD75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30234" y="270028"/>
                  <a:ext cx="396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DE64259-E6CB-43B1-B569-7BCBA2088AAC}"/>
                    </a:ext>
                  </a:extLst>
                </p14:cNvPr>
                <p14:cNvContentPartPr/>
                <p14:nvPr/>
              </p14:nvContentPartPr>
              <p14:xfrm>
                <a:off x="2583554" y="119188"/>
                <a:ext cx="885240" cy="277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DE64259-E6CB-43B1-B569-7BCBA2088A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65554" y="101548"/>
                  <a:ext cx="9208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77D13C4-50F9-467A-AA60-DBA7750D303B}"/>
              </a:ext>
            </a:extLst>
          </p:cNvPr>
          <p:cNvGrpSpPr/>
          <p:nvPr/>
        </p:nvGrpSpPr>
        <p:grpSpPr>
          <a:xfrm>
            <a:off x="3849314" y="104068"/>
            <a:ext cx="2170800" cy="338760"/>
            <a:chOff x="3849314" y="104068"/>
            <a:chExt cx="217080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3AB679-4F4E-4E70-807A-DAFC6DC0B002}"/>
                    </a:ext>
                  </a:extLst>
                </p14:cNvPr>
                <p14:cNvContentPartPr/>
                <p14:nvPr/>
              </p14:nvContentPartPr>
              <p14:xfrm>
                <a:off x="3849314" y="180028"/>
                <a:ext cx="381240" cy="262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3AB679-4F4E-4E70-807A-DAFC6DC0B0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31314" y="162028"/>
                  <a:ext cx="416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A61B13-A3AB-4B34-81B5-CE8AC5CE2D1B}"/>
                    </a:ext>
                  </a:extLst>
                </p14:cNvPr>
                <p14:cNvContentPartPr/>
                <p14:nvPr/>
              </p14:nvContentPartPr>
              <p14:xfrm>
                <a:off x="4301114" y="154468"/>
                <a:ext cx="274680" cy="253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A61B13-A3AB-4B34-81B5-CE8AC5CE2D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83114" y="136468"/>
                  <a:ext cx="310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AF7321-097F-4919-947E-CDEE8431D801}"/>
                    </a:ext>
                  </a:extLst>
                </p14:cNvPr>
                <p14:cNvContentPartPr/>
                <p14:nvPr/>
              </p14:nvContentPartPr>
              <p14:xfrm>
                <a:off x="4635554" y="237628"/>
                <a:ext cx="138600" cy="174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AF7321-097F-4919-947E-CDEE8431D8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17554" y="219628"/>
                  <a:ext cx="174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836DF7-1DAA-4544-B211-1C42A09AEF63}"/>
                    </a:ext>
                  </a:extLst>
                </p14:cNvPr>
                <p14:cNvContentPartPr/>
                <p14:nvPr/>
              </p14:nvContentPartPr>
              <p14:xfrm>
                <a:off x="4916714" y="270748"/>
                <a:ext cx="101520" cy="109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836DF7-1DAA-4544-B211-1C42A09AEF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98714" y="253108"/>
                  <a:ext cx="137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22C726-AE77-48FA-8335-05704586E6F3}"/>
                    </a:ext>
                  </a:extLst>
                </p14:cNvPr>
                <p14:cNvContentPartPr/>
                <p14:nvPr/>
              </p14:nvContentPartPr>
              <p14:xfrm>
                <a:off x="5007794" y="104068"/>
                <a:ext cx="29880" cy="47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22C726-AE77-48FA-8335-05704586E6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89794" y="8606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6E4311-EA25-4670-A662-0D464941B613}"/>
                    </a:ext>
                  </a:extLst>
                </p14:cNvPr>
                <p14:cNvContentPartPr/>
                <p14:nvPr/>
              </p14:nvContentPartPr>
              <p14:xfrm>
                <a:off x="5142074" y="115228"/>
                <a:ext cx="878040" cy="278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6E4311-EA25-4670-A662-0D464941B6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24074" y="97228"/>
                  <a:ext cx="91368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96422D0-F316-4722-852B-B764DC5ACB2C}"/>
              </a:ext>
            </a:extLst>
          </p:cNvPr>
          <p:cNvGrpSpPr/>
          <p:nvPr/>
        </p:nvGrpSpPr>
        <p:grpSpPr>
          <a:xfrm>
            <a:off x="6325754" y="87868"/>
            <a:ext cx="5745600" cy="570960"/>
            <a:chOff x="6325754" y="87868"/>
            <a:chExt cx="574560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E296BC1-6031-42EA-897B-6AEDA774EB91}"/>
                    </a:ext>
                  </a:extLst>
                </p14:cNvPr>
                <p14:cNvContentPartPr/>
                <p14:nvPr/>
              </p14:nvContentPartPr>
              <p14:xfrm>
                <a:off x="6325754" y="275428"/>
                <a:ext cx="182880" cy="354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E296BC1-6031-42EA-897B-6AEDA774EB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08114" y="257428"/>
                  <a:ext cx="2185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9F352D9-0AE0-4D52-B9BC-0B0247309B28}"/>
                    </a:ext>
                  </a:extLst>
                </p14:cNvPr>
                <p14:cNvContentPartPr/>
                <p14:nvPr/>
              </p14:nvContentPartPr>
              <p14:xfrm>
                <a:off x="6378674" y="276508"/>
                <a:ext cx="447120" cy="225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9F352D9-0AE0-4D52-B9BC-0B0247309B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60674" y="258868"/>
                  <a:ext cx="482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C6DDB1B-CBE3-4017-9C2F-D93D2C2051C5}"/>
                    </a:ext>
                  </a:extLst>
                </p14:cNvPr>
                <p14:cNvContentPartPr/>
                <p14:nvPr/>
              </p14:nvContentPartPr>
              <p14:xfrm>
                <a:off x="6971954" y="187228"/>
                <a:ext cx="187200" cy="169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C6DDB1B-CBE3-4017-9C2F-D93D2C2051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53954" y="169588"/>
                  <a:ext cx="222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3DCDC90-C168-4CD5-A8BC-00C400D4F9DE}"/>
                    </a:ext>
                  </a:extLst>
                </p14:cNvPr>
                <p14:cNvContentPartPr/>
                <p14:nvPr/>
              </p14:nvContentPartPr>
              <p14:xfrm>
                <a:off x="7153754" y="195868"/>
                <a:ext cx="116280" cy="168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3DCDC90-C168-4CD5-A8BC-00C400D4F9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36114" y="178228"/>
                  <a:ext cx="151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494CE7F-F539-4795-ACA7-501FC64A057F}"/>
                    </a:ext>
                  </a:extLst>
                </p14:cNvPr>
                <p14:cNvContentPartPr/>
                <p14:nvPr/>
              </p14:nvContentPartPr>
              <p14:xfrm>
                <a:off x="7293794" y="87868"/>
                <a:ext cx="76680" cy="307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494CE7F-F539-4795-ACA7-501FC64A05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76154" y="70228"/>
                  <a:ext cx="112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77BA0A-C584-47E4-BD96-C04DF68A85A9}"/>
                    </a:ext>
                  </a:extLst>
                </p14:cNvPr>
                <p14:cNvContentPartPr/>
                <p14:nvPr/>
              </p14:nvContentPartPr>
              <p14:xfrm>
                <a:off x="7328714" y="251668"/>
                <a:ext cx="289080" cy="167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77BA0A-C584-47E4-BD96-C04DF68A85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0714" y="234028"/>
                  <a:ext cx="324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45E1A9B-1B81-4C57-B4AF-59E0DC1A4A1D}"/>
                    </a:ext>
                  </a:extLst>
                </p14:cNvPr>
                <p14:cNvContentPartPr/>
                <p14:nvPr/>
              </p14:nvContentPartPr>
              <p14:xfrm>
                <a:off x="7585754" y="133588"/>
                <a:ext cx="47520" cy="50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45E1A9B-1B81-4C57-B4AF-59E0DC1A4A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67754" y="115588"/>
                  <a:ext cx="83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8D25865-FA7A-468F-B857-1C2338ED7896}"/>
                    </a:ext>
                  </a:extLst>
                </p14:cNvPr>
                <p14:cNvContentPartPr/>
                <p14:nvPr/>
              </p14:nvContentPartPr>
              <p14:xfrm>
                <a:off x="7689794" y="231148"/>
                <a:ext cx="196200" cy="142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8D25865-FA7A-468F-B857-1C2338ED78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71794" y="213148"/>
                  <a:ext cx="23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F5CF06-3BFE-4003-9FE3-FD0AF8828327}"/>
                    </a:ext>
                  </a:extLst>
                </p14:cNvPr>
                <p14:cNvContentPartPr/>
                <p14:nvPr/>
              </p14:nvContentPartPr>
              <p14:xfrm>
                <a:off x="7591874" y="331948"/>
                <a:ext cx="124920" cy="81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F5CF06-3BFE-4003-9FE3-FD0AF88283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74234" y="314308"/>
                  <a:ext cx="160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039F0B4-0E3E-47C1-95D8-A6072E711C3A}"/>
                    </a:ext>
                  </a:extLst>
                </p14:cNvPr>
                <p14:cNvContentPartPr/>
                <p14:nvPr/>
              </p14:nvContentPartPr>
              <p14:xfrm>
                <a:off x="8014514" y="237628"/>
                <a:ext cx="98280" cy="338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039F0B4-0E3E-47C1-95D8-A6072E711C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96514" y="219628"/>
                  <a:ext cx="133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E59B504-8E17-480A-B859-95D65926537A}"/>
                    </a:ext>
                  </a:extLst>
                </p14:cNvPr>
                <p14:cNvContentPartPr/>
                <p14:nvPr/>
              </p14:nvContentPartPr>
              <p14:xfrm>
                <a:off x="8018114" y="287308"/>
                <a:ext cx="149760" cy="141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E59B504-8E17-480A-B859-95D6592653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00114" y="269308"/>
                  <a:ext cx="185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4CF92C9-EC7E-4A17-B4CB-2D33C3AA35C5}"/>
                    </a:ext>
                  </a:extLst>
                </p14:cNvPr>
                <p14:cNvContentPartPr/>
                <p14:nvPr/>
              </p14:nvContentPartPr>
              <p14:xfrm>
                <a:off x="8251034" y="264268"/>
                <a:ext cx="202320" cy="169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4CF92C9-EC7E-4A17-B4CB-2D33C3AA35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33394" y="246268"/>
                  <a:ext cx="237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452A1D-6236-4269-8B18-1C314E7CDDAC}"/>
                    </a:ext>
                  </a:extLst>
                </p14:cNvPr>
                <p14:cNvContentPartPr/>
                <p14:nvPr/>
              </p14:nvContentPartPr>
              <p14:xfrm>
                <a:off x="8530394" y="287308"/>
                <a:ext cx="541080" cy="169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452A1D-6236-4269-8B18-1C314E7CDD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12754" y="269308"/>
                  <a:ext cx="576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64BC03B-E0E2-4CD7-BEAB-74F1DA58F2E4}"/>
                    </a:ext>
                  </a:extLst>
                </p14:cNvPr>
                <p14:cNvContentPartPr/>
                <p14:nvPr/>
              </p14:nvContentPartPr>
              <p14:xfrm>
                <a:off x="9058154" y="128908"/>
                <a:ext cx="36720" cy="290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64BC03B-E0E2-4CD7-BEAB-74F1DA58F2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40154" y="110908"/>
                  <a:ext cx="72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B1C18F-1573-4D78-B944-5AA3026937C9}"/>
                    </a:ext>
                  </a:extLst>
                </p14:cNvPr>
                <p14:cNvContentPartPr/>
                <p14:nvPr/>
              </p14:nvContentPartPr>
              <p14:xfrm>
                <a:off x="9098114" y="228268"/>
                <a:ext cx="237960" cy="202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B1C18F-1573-4D78-B944-5AA3026937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0114" y="210628"/>
                  <a:ext cx="273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FF2DB4D-9408-4E02-ACE4-4A91C54E1108}"/>
                    </a:ext>
                  </a:extLst>
                </p14:cNvPr>
                <p14:cNvContentPartPr/>
                <p14:nvPr/>
              </p14:nvContentPartPr>
              <p14:xfrm>
                <a:off x="9442274" y="266068"/>
                <a:ext cx="327600" cy="155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FF2DB4D-9408-4E02-ACE4-4A91C54E110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24634" y="248428"/>
                  <a:ext cx="363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84F8024-5383-4791-A9D0-E24EBB3DCC4A}"/>
                    </a:ext>
                  </a:extLst>
                </p14:cNvPr>
                <p14:cNvContentPartPr/>
                <p14:nvPr/>
              </p14:nvContentPartPr>
              <p14:xfrm>
                <a:off x="9882554" y="146548"/>
                <a:ext cx="255600" cy="284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84F8024-5383-4791-A9D0-E24EBB3DCC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64914" y="128908"/>
                  <a:ext cx="291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81A82D8-DA2D-4A59-8D91-9064C1294ADC}"/>
                    </a:ext>
                  </a:extLst>
                </p14:cNvPr>
                <p14:cNvContentPartPr/>
                <p14:nvPr/>
              </p14:nvContentPartPr>
              <p14:xfrm>
                <a:off x="10375754" y="263908"/>
                <a:ext cx="257040" cy="166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81A82D8-DA2D-4A59-8D91-9064C1294A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57754" y="246268"/>
                  <a:ext cx="292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667EC2-3C60-4B95-9C8A-FFD12C2C55A2}"/>
                    </a:ext>
                  </a:extLst>
                </p14:cNvPr>
                <p14:cNvContentPartPr/>
                <p14:nvPr/>
              </p14:nvContentPartPr>
              <p14:xfrm>
                <a:off x="10636034" y="319348"/>
                <a:ext cx="82080" cy="91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667EC2-3C60-4B95-9C8A-FFD12C2C55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18394" y="301348"/>
                  <a:ext cx="117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278CEB3-ACE3-4C25-82C8-8D72899F96BD}"/>
                    </a:ext>
                  </a:extLst>
                </p14:cNvPr>
                <p14:cNvContentPartPr/>
                <p14:nvPr/>
              </p14:nvContentPartPr>
              <p14:xfrm>
                <a:off x="10773914" y="134308"/>
                <a:ext cx="933840" cy="524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278CEB3-ACE3-4C25-82C8-8D72899F96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56274" y="116668"/>
                  <a:ext cx="9694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32B590-E72A-4181-B148-CA580F57A864}"/>
                    </a:ext>
                  </a:extLst>
                </p14:cNvPr>
                <p14:cNvContentPartPr/>
                <p14:nvPr/>
              </p14:nvContentPartPr>
              <p14:xfrm>
                <a:off x="11645834" y="303868"/>
                <a:ext cx="262080" cy="126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32B590-E72A-4181-B148-CA580F57A8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628194" y="286228"/>
                  <a:ext cx="297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55D626-5BBE-4814-B128-65D83E6A60C1}"/>
                    </a:ext>
                  </a:extLst>
                </p14:cNvPr>
                <p14:cNvContentPartPr/>
                <p14:nvPr/>
              </p14:nvContentPartPr>
              <p14:xfrm>
                <a:off x="11897474" y="267868"/>
                <a:ext cx="100440" cy="146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55D626-5BBE-4814-B128-65D83E6A60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879834" y="250228"/>
                  <a:ext cx="13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A446EFA-9914-4657-BD81-DBE24C926CFD}"/>
                    </a:ext>
                  </a:extLst>
                </p14:cNvPr>
                <p14:cNvContentPartPr/>
                <p14:nvPr/>
              </p14:nvContentPartPr>
              <p14:xfrm>
                <a:off x="12068474" y="280108"/>
                <a:ext cx="2880" cy="30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A446EFA-9914-4657-BD81-DBE24C926C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050474" y="262108"/>
                  <a:ext cx="38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29A7BC5-B9F5-4922-B289-172D731D624E}"/>
                    </a:ext>
                  </a:extLst>
                </p14:cNvPr>
                <p14:cNvContentPartPr/>
                <p14:nvPr/>
              </p14:nvContentPartPr>
              <p14:xfrm>
                <a:off x="12040754" y="420868"/>
                <a:ext cx="6480" cy="14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29A7BC5-B9F5-4922-B289-172D731D62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023114" y="402868"/>
                  <a:ext cx="4212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15B2CD9-AEF0-466D-BE2B-BC389BDDAC88}"/>
                  </a:ext>
                </a:extLst>
              </p14:cNvPr>
              <p14:cNvContentPartPr/>
              <p14:nvPr/>
            </p14:nvContentPartPr>
            <p14:xfrm>
              <a:off x="2402834" y="2377468"/>
              <a:ext cx="2841840" cy="40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15B2CD9-AEF0-466D-BE2B-BC389BDDAC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85194" y="2359468"/>
                <a:ext cx="287748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BA3E35F-C0D4-4356-B468-B0999F632406}"/>
              </a:ext>
            </a:extLst>
          </p:cNvPr>
          <p:cNvGrpSpPr/>
          <p:nvPr/>
        </p:nvGrpSpPr>
        <p:grpSpPr>
          <a:xfrm>
            <a:off x="2480234" y="1171468"/>
            <a:ext cx="2683440" cy="387720"/>
            <a:chOff x="2480234" y="1171468"/>
            <a:chExt cx="268344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1264118-CBC3-46B3-B855-8AF2B962D53D}"/>
                    </a:ext>
                  </a:extLst>
                </p14:cNvPr>
                <p14:cNvContentPartPr/>
                <p14:nvPr/>
              </p14:nvContentPartPr>
              <p14:xfrm>
                <a:off x="2480234" y="1171468"/>
                <a:ext cx="2683440" cy="69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1264118-CBC3-46B3-B855-8AF2B962D53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234" y="1153468"/>
                  <a:ext cx="2719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63851EA-61E6-4728-BCEC-929EA8FE44FB}"/>
                    </a:ext>
                  </a:extLst>
                </p14:cNvPr>
                <p14:cNvContentPartPr/>
                <p14:nvPr/>
              </p14:nvContentPartPr>
              <p14:xfrm>
                <a:off x="2585354" y="1346788"/>
                <a:ext cx="169200" cy="191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63851EA-61E6-4728-BCEC-929EA8FE44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67354" y="1328788"/>
                  <a:ext cx="204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9160921-3216-4FEE-B1FA-CC6B8E75ED56}"/>
                    </a:ext>
                  </a:extLst>
                </p14:cNvPr>
                <p14:cNvContentPartPr/>
                <p14:nvPr/>
              </p14:nvContentPartPr>
              <p14:xfrm>
                <a:off x="2846714" y="1558828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9160921-3216-4FEE-B1FA-CC6B8E75ED5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29074" y="15408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1C0991D-1B94-4600-BAAD-ABB8731E1DAA}"/>
                    </a:ext>
                  </a:extLst>
                </p14:cNvPr>
                <p14:cNvContentPartPr/>
                <p14:nvPr/>
              </p14:nvContentPartPr>
              <p14:xfrm>
                <a:off x="2950394" y="1355428"/>
                <a:ext cx="119160" cy="179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1C0991D-1B94-4600-BAAD-ABB8731E1DA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32754" y="1337788"/>
                  <a:ext cx="154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611F56D-F4B6-4E6F-A029-E41274535A24}"/>
                    </a:ext>
                  </a:extLst>
                </p14:cNvPr>
                <p14:cNvContentPartPr/>
                <p14:nvPr/>
              </p14:nvContentPartPr>
              <p14:xfrm>
                <a:off x="3243434" y="1298548"/>
                <a:ext cx="16200" cy="208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611F56D-F4B6-4E6F-A029-E41274535A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25794" y="1280908"/>
                  <a:ext cx="51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E734FC-B30C-49E5-A39B-BC87016BD207}"/>
                    </a:ext>
                  </a:extLst>
                </p14:cNvPr>
                <p14:cNvContentPartPr/>
                <p14:nvPr/>
              </p14:nvContentPartPr>
              <p14:xfrm>
                <a:off x="3352154" y="1285588"/>
                <a:ext cx="152640" cy="216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E734FC-B30C-49E5-A39B-BC87016BD20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34154" y="1267948"/>
                  <a:ext cx="188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52DD1F9-A903-4CDA-94BA-7230F080B14E}"/>
                    </a:ext>
                  </a:extLst>
                </p14:cNvPr>
                <p14:cNvContentPartPr/>
                <p14:nvPr/>
              </p14:nvContentPartPr>
              <p14:xfrm>
                <a:off x="3708914" y="1270828"/>
                <a:ext cx="198000" cy="239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52DD1F9-A903-4CDA-94BA-7230F080B1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91274" y="1252828"/>
                  <a:ext cx="233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FDFAF0B-9BB9-42BB-8140-BB491B9F966E}"/>
                    </a:ext>
                  </a:extLst>
                </p14:cNvPr>
                <p14:cNvContentPartPr/>
                <p14:nvPr/>
              </p14:nvContentPartPr>
              <p14:xfrm>
                <a:off x="4030754" y="1274068"/>
                <a:ext cx="143640" cy="113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FDFAF0B-9BB9-42BB-8140-BB491B9F96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13114" y="1256428"/>
                  <a:ext cx="179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67595F-331B-45C8-9D75-BD53CE509247}"/>
                    </a:ext>
                  </a:extLst>
                </p14:cNvPr>
                <p14:cNvContentPartPr/>
                <p14:nvPr/>
              </p14:nvContentPartPr>
              <p14:xfrm>
                <a:off x="4036874" y="1386028"/>
                <a:ext cx="196200" cy="145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67595F-331B-45C8-9D75-BD53CE5092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19234" y="1368028"/>
                  <a:ext cx="2318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5673DC-0F71-4756-B0EF-6F540AD580CB}"/>
              </a:ext>
            </a:extLst>
          </p:cNvPr>
          <p:cNvGrpSpPr/>
          <p:nvPr/>
        </p:nvGrpSpPr>
        <p:grpSpPr>
          <a:xfrm>
            <a:off x="2545754" y="2553508"/>
            <a:ext cx="1767600" cy="331560"/>
            <a:chOff x="2545754" y="2553508"/>
            <a:chExt cx="176760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D3FCBA-1324-4315-9CC3-6D8C72D981F1}"/>
                    </a:ext>
                  </a:extLst>
                </p14:cNvPr>
                <p14:cNvContentPartPr/>
                <p14:nvPr/>
              </p14:nvContentPartPr>
              <p14:xfrm>
                <a:off x="2545754" y="2571868"/>
                <a:ext cx="200880" cy="181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D3FCBA-1324-4315-9CC3-6D8C72D981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27754" y="2553868"/>
                  <a:ext cx="236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10302FB-DB79-420B-88AC-19382A696A36}"/>
                    </a:ext>
                  </a:extLst>
                </p14:cNvPr>
                <p14:cNvContentPartPr/>
                <p14:nvPr/>
              </p14:nvContentPartPr>
              <p14:xfrm>
                <a:off x="2883074" y="2739988"/>
                <a:ext cx="9360" cy="6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10302FB-DB79-420B-88AC-19382A696A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65434" y="2721988"/>
                  <a:ext cx="45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364184F-D3B9-4FE2-820D-5910F22B642B}"/>
                    </a:ext>
                  </a:extLst>
                </p14:cNvPr>
                <p14:cNvContentPartPr/>
                <p14:nvPr/>
              </p14:nvContentPartPr>
              <p14:xfrm>
                <a:off x="2999714" y="2603908"/>
                <a:ext cx="209880" cy="209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364184F-D3B9-4FE2-820D-5910F22B64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81714" y="2586268"/>
                  <a:ext cx="245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E2FA43B-4341-4562-9463-40B0440E4DC0}"/>
                    </a:ext>
                  </a:extLst>
                </p14:cNvPr>
                <p14:cNvContentPartPr/>
                <p14:nvPr/>
              </p14:nvContentPartPr>
              <p14:xfrm>
                <a:off x="3364394" y="2600668"/>
                <a:ext cx="29880" cy="211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E2FA43B-4341-4562-9463-40B0440E4D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46754" y="2583028"/>
                  <a:ext cx="65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6B689B3-14A7-44F9-9068-AF92E18979AC}"/>
                    </a:ext>
                  </a:extLst>
                </p14:cNvPr>
                <p14:cNvContentPartPr/>
                <p14:nvPr/>
              </p14:nvContentPartPr>
              <p14:xfrm>
                <a:off x="3504434" y="2556388"/>
                <a:ext cx="183240" cy="301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6B689B3-14A7-44F9-9068-AF92E18979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86794" y="2538748"/>
                  <a:ext cx="218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06A6772-F49D-4730-9080-30DBE99D082E}"/>
                    </a:ext>
                  </a:extLst>
                </p14:cNvPr>
                <p14:cNvContentPartPr/>
                <p14:nvPr/>
              </p14:nvContentPartPr>
              <p14:xfrm>
                <a:off x="3803954" y="2556028"/>
                <a:ext cx="162000" cy="295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06A6772-F49D-4730-9080-30DBE99D082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86314" y="2538028"/>
                  <a:ext cx="1976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B754AE9-EBDD-46D8-A330-70F700B5DB3F}"/>
                    </a:ext>
                  </a:extLst>
                </p14:cNvPr>
                <p14:cNvContentPartPr/>
                <p14:nvPr/>
              </p14:nvContentPartPr>
              <p14:xfrm>
                <a:off x="4058474" y="2553508"/>
                <a:ext cx="152640" cy="147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B754AE9-EBDD-46D8-A330-70F700B5DB3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40474" y="2535868"/>
                  <a:ext cx="18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84476A2-4653-4418-8AA2-47E7A549BE13}"/>
                    </a:ext>
                  </a:extLst>
                </p14:cNvPr>
                <p14:cNvContentPartPr/>
                <p14:nvPr/>
              </p14:nvContentPartPr>
              <p14:xfrm>
                <a:off x="4102754" y="2693908"/>
                <a:ext cx="210600" cy="191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84476A2-4653-4418-8AA2-47E7A549BE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84754" y="2675908"/>
                  <a:ext cx="24624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6A11515-8BFE-4E8A-8DE3-883D7F2DD3AC}"/>
                  </a:ext>
                </a:extLst>
              </p14:cNvPr>
              <p14:cNvContentPartPr/>
              <p14:nvPr/>
            </p14:nvContentPartPr>
            <p14:xfrm>
              <a:off x="5454194" y="1190548"/>
              <a:ext cx="185400" cy="162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6A11515-8BFE-4E8A-8DE3-883D7F2DD3A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436554" y="1172908"/>
                <a:ext cx="2210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6CB58F7-3A97-477E-A701-B016F8F7DC91}"/>
                  </a:ext>
                </a:extLst>
              </p14:cNvPr>
              <p14:cNvContentPartPr/>
              <p14:nvPr/>
            </p14:nvContentPartPr>
            <p14:xfrm>
              <a:off x="5426474" y="1323388"/>
              <a:ext cx="213120" cy="36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6CB58F7-3A97-477E-A701-B016F8F7DC9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408834" y="1305748"/>
                <a:ext cx="248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29757C9-DECF-4DC8-A41A-E18C76EDE91E}"/>
                  </a:ext>
                </a:extLst>
              </p14:cNvPr>
              <p14:cNvContentPartPr/>
              <p14:nvPr/>
            </p14:nvContentPartPr>
            <p14:xfrm>
              <a:off x="5978354" y="976348"/>
              <a:ext cx="211320" cy="4086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29757C9-DECF-4DC8-A41A-E18C76EDE91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960354" y="958348"/>
                <a:ext cx="2469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45CA39E-A4DA-4CA0-8ED3-D37A72F0C8C2}"/>
                  </a:ext>
                </a:extLst>
              </p14:cNvPr>
              <p14:cNvContentPartPr/>
              <p14:nvPr/>
            </p14:nvContentPartPr>
            <p14:xfrm>
              <a:off x="5473634" y="2297548"/>
              <a:ext cx="117720" cy="3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45CA39E-A4DA-4CA0-8ED3-D37A72F0C8C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455994" y="2279548"/>
                <a:ext cx="153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BBFD3F9-14A9-4E58-A20E-C0D17CB77508}"/>
                  </a:ext>
                </a:extLst>
              </p14:cNvPr>
              <p14:cNvContentPartPr/>
              <p14:nvPr/>
            </p14:nvContentPartPr>
            <p14:xfrm>
              <a:off x="5441594" y="2423908"/>
              <a:ext cx="135720" cy="6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BBFD3F9-14A9-4E58-A20E-C0D17CB7750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23954" y="2405908"/>
                <a:ext cx="1713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1460400-B1AA-4451-BBBD-D6EBA491021D}"/>
              </a:ext>
            </a:extLst>
          </p:cNvPr>
          <p:cNvGrpSpPr/>
          <p:nvPr/>
        </p:nvGrpSpPr>
        <p:grpSpPr>
          <a:xfrm>
            <a:off x="5922914" y="2095588"/>
            <a:ext cx="862920" cy="373320"/>
            <a:chOff x="5922914" y="2095588"/>
            <a:chExt cx="86292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B6ED9F9-60BD-4248-9F57-F2F36A571EFA}"/>
                    </a:ext>
                  </a:extLst>
                </p14:cNvPr>
                <p14:cNvContentPartPr/>
                <p14:nvPr/>
              </p14:nvContentPartPr>
              <p14:xfrm>
                <a:off x="5922914" y="2138068"/>
                <a:ext cx="31680" cy="311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B6ED9F9-60BD-4248-9F57-F2F36A571E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05274" y="2120428"/>
                  <a:ext cx="67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2AEE244-1378-4A01-9C60-5BA0120E2DC1}"/>
                    </a:ext>
                  </a:extLst>
                </p14:cNvPr>
                <p14:cNvContentPartPr/>
                <p14:nvPr/>
              </p14:nvContentPartPr>
              <p14:xfrm>
                <a:off x="6067274" y="2431828"/>
                <a:ext cx="11520" cy="37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2AEE244-1378-4A01-9C60-5BA0120E2D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49634" y="2414188"/>
                  <a:ext cx="47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13987E2-7C3E-437C-877C-AF78A587DCA5}"/>
                    </a:ext>
                  </a:extLst>
                </p14:cNvPr>
                <p14:cNvContentPartPr/>
                <p14:nvPr/>
              </p14:nvContentPartPr>
              <p14:xfrm>
                <a:off x="6222074" y="2174788"/>
                <a:ext cx="242280" cy="250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13987E2-7C3E-437C-877C-AF78A587DC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04074" y="2157148"/>
                  <a:ext cx="277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28D2BB8-572F-4E1F-B097-78D994FF4606}"/>
                    </a:ext>
                  </a:extLst>
                </p14:cNvPr>
                <p14:cNvContentPartPr/>
                <p14:nvPr/>
              </p14:nvContentPartPr>
              <p14:xfrm>
                <a:off x="6536354" y="2095588"/>
                <a:ext cx="249480" cy="329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28D2BB8-572F-4E1F-B097-78D994FF46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18714" y="2077948"/>
                  <a:ext cx="28512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46F6E97-9126-499D-B317-427ABC60126A}"/>
              </a:ext>
            </a:extLst>
          </p:cNvPr>
          <p:cNvGrpSpPr/>
          <p:nvPr/>
        </p:nvGrpSpPr>
        <p:grpSpPr>
          <a:xfrm>
            <a:off x="6625274" y="1127548"/>
            <a:ext cx="176400" cy="196920"/>
            <a:chOff x="6625274" y="1127548"/>
            <a:chExt cx="17640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756DE9B-BA34-4C11-89BB-9E98392E9507}"/>
                    </a:ext>
                  </a:extLst>
                </p14:cNvPr>
                <p14:cNvContentPartPr/>
                <p14:nvPr/>
              </p14:nvContentPartPr>
              <p14:xfrm>
                <a:off x="6628874" y="1130788"/>
                <a:ext cx="123480" cy="176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756DE9B-BA34-4C11-89BB-9E98392E95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11234" y="1112788"/>
                  <a:ext cx="159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8684621-0118-4F49-A92C-9532DD6E1DE7}"/>
                    </a:ext>
                  </a:extLst>
                </p14:cNvPr>
                <p14:cNvContentPartPr/>
                <p14:nvPr/>
              </p14:nvContentPartPr>
              <p14:xfrm>
                <a:off x="6625274" y="1127548"/>
                <a:ext cx="176400" cy="196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8684621-0118-4F49-A92C-9532DD6E1D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07274" y="1109548"/>
                  <a:ext cx="21204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0BD6D13-0D96-4A16-BBFF-9CC63DEEE336}"/>
              </a:ext>
            </a:extLst>
          </p:cNvPr>
          <p:cNvGrpSpPr/>
          <p:nvPr/>
        </p:nvGrpSpPr>
        <p:grpSpPr>
          <a:xfrm>
            <a:off x="7091114" y="880228"/>
            <a:ext cx="554400" cy="317160"/>
            <a:chOff x="7091114" y="880228"/>
            <a:chExt cx="55440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7F61840-DEEE-4D44-B606-2D273DB666D0}"/>
                    </a:ext>
                  </a:extLst>
                </p14:cNvPr>
                <p14:cNvContentPartPr/>
                <p14:nvPr/>
              </p14:nvContentPartPr>
              <p14:xfrm>
                <a:off x="7091114" y="915508"/>
                <a:ext cx="181800" cy="183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7F61840-DEEE-4D44-B606-2D273DB666D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73114" y="897508"/>
                  <a:ext cx="217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70CACAD-23E4-4068-ACE9-5950FC6F3D76}"/>
                    </a:ext>
                  </a:extLst>
                </p14:cNvPr>
                <p14:cNvContentPartPr/>
                <p14:nvPr/>
              </p14:nvContentPartPr>
              <p14:xfrm>
                <a:off x="7201274" y="880228"/>
                <a:ext cx="16560" cy="315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70CACAD-23E4-4068-ACE9-5950FC6F3D7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83274" y="862228"/>
                  <a:ext cx="52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7CE3308-E33A-4B03-B508-68E549595774}"/>
                    </a:ext>
                  </a:extLst>
                </p14:cNvPr>
                <p14:cNvContentPartPr/>
                <p14:nvPr/>
              </p14:nvContentPartPr>
              <p14:xfrm>
                <a:off x="7498634" y="1090468"/>
                <a:ext cx="129240" cy="7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7CE3308-E33A-4B03-B508-68E54959577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80634" y="1072828"/>
                  <a:ext cx="164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A653D5A-9747-44AD-9EB1-3D3DF3AFB138}"/>
                    </a:ext>
                  </a:extLst>
                </p14:cNvPr>
                <p14:cNvContentPartPr/>
                <p14:nvPr/>
              </p14:nvContentPartPr>
              <p14:xfrm>
                <a:off x="7486034" y="1185868"/>
                <a:ext cx="159480" cy="11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A653D5A-9747-44AD-9EB1-3D3DF3AFB13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68394" y="1167868"/>
                  <a:ext cx="1951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9C3A9E1-C735-4D6A-A646-8C6001809CE3}"/>
              </a:ext>
            </a:extLst>
          </p:cNvPr>
          <p:cNvGrpSpPr/>
          <p:nvPr/>
        </p:nvGrpSpPr>
        <p:grpSpPr>
          <a:xfrm>
            <a:off x="6940634" y="2007748"/>
            <a:ext cx="907920" cy="432360"/>
            <a:chOff x="6940634" y="2007748"/>
            <a:chExt cx="90792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E4C66EE-69C5-4120-8BD8-E1C01536039D}"/>
                    </a:ext>
                  </a:extLst>
                </p14:cNvPr>
                <p14:cNvContentPartPr/>
                <p14:nvPr/>
              </p14:nvContentPartPr>
              <p14:xfrm>
                <a:off x="6940634" y="2139868"/>
                <a:ext cx="152640" cy="203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E4C66EE-69C5-4120-8BD8-E1C01536039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22994" y="2121868"/>
                  <a:ext cx="188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F6E568C-4F1A-44E6-BD8A-27349674D1CC}"/>
                    </a:ext>
                  </a:extLst>
                </p14:cNvPr>
                <p14:cNvContentPartPr/>
                <p14:nvPr/>
              </p14:nvContentPartPr>
              <p14:xfrm>
                <a:off x="6958634" y="2151028"/>
                <a:ext cx="134640" cy="180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F6E568C-4F1A-44E6-BD8A-27349674D1C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40994" y="2133028"/>
                  <a:ext cx="170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9ABD7AA-FACF-48EB-AB1B-E51BE469A014}"/>
                    </a:ext>
                  </a:extLst>
                </p14:cNvPr>
                <p14:cNvContentPartPr/>
                <p14:nvPr/>
              </p14:nvContentPartPr>
              <p14:xfrm>
                <a:off x="7276874" y="2007748"/>
                <a:ext cx="213840" cy="219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9ABD7AA-FACF-48EB-AB1B-E51BE469A01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59234" y="1989748"/>
                  <a:ext cx="249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92B3586-F557-48FD-8C85-C5F550341E5D}"/>
                    </a:ext>
                  </a:extLst>
                </p14:cNvPr>
                <p14:cNvContentPartPr/>
                <p14:nvPr/>
              </p14:nvContentPartPr>
              <p14:xfrm>
                <a:off x="7404674" y="2059588"/>
                <a:ext cx="50400" cy="380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92B3586-F557-48FD-8C85-C5F550341E5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7034" y="2041948"/>
                  <a:ext cx="860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EE428F1-4A73-4CB3-A0D6-3BA1FDE886C0}"/>
                    </a:ext>
                  </a:extLst>
                </p14:cNvPr>
                <p14:cNvContentPartPr/>
                <p14:nvPr/>
              </p14:nvContentPartPr>
              <p14:xfrm>
                <a:off x="7648034" y="2210788"/>
                <a:ext cx="113040" cy="12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EE428F1-4A73-4CB3-A0D6-3BA1FDE886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30034" y="2193148"/>
                  <a:ext cx="148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6475CB1-10E9-4B66-921E-05A6A6BCE75A}"/>
                    </a:ext>
                  </a:extLst>
                </p14:cNvPr>
                <p14:cNvContentPartPr/>
                <p14:nvPr/>
              </p14:nvContentPartPr>
              <p14:xfrm>
                <a:off x="7668554" y="2272708"/>
                <a:ext cx="180000" cy="29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6475CB1-10E9-4B66-921E-05A6A6BCE75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50554" y="2254708"/>
                  <a:ext cx="2156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9E7F44B-A77A-4D79-B5F6-ECD5DD06632E}"/>
              </a:ext>
            </a:extLst>
          </p:cNvPr>
          <p:cNvGrpSpPr/>
          <p:nvPr/>
        </p:nvGrpSpPr>
        <p:grpSpPr>
          <a:xfrm>
            <a:off x="8134754" y="769708"/>
            <a:ext cx="202320" cy="499680"/>
            <a:chOff x="8134754" y="769708"/>
            <a:chExt cx="20232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ACAD814-BACB-4AAD-A662-96B769664E38}"/>
                    </a:ext>
                  </a:extLst>
                </p14:cNvPr>
                <p14:cNvContentPartPr/>
                <p14:nvPr/>
              </p14:nvContentPartPr>
              <p14:xfrm>
                <a:off x="8134754" y="769708"/>
                <a:ext cx="202320" cy="336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ACAD814-BACB-4AAD-A662-96B769664E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16754" y="752068"/>
                  <a:ext cx="2379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2FA06A7-68C9-4691-A119-64DDF938C886}"/>
                    </a:ext>
                  </a:extLst>
                </p14:cNvPr>
                <p14:cNvContentPartPr/>
                <p14:nvPr/>
              </p14:nvContentPartPr>
              <p14:xfrm>
                <a:off x="8226194" y="822628"/>
                <a:ext cx="64440" cy="446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2FA06A7-68C9-4691-A119-64DDF938C8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08554" y="804628"/>
                  <a:ext cx="10008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F9D8EBA-183E-4FBB-97EA-3D6D718D8842}"/>
              </a:ext>
            </a:extLst>
          </p:cNvPr>
          <p:cNvGrpSpPr/>
          <p:nvPr/>
        </p:nvGrpSpPr>
        <p:grpSpPr>
          <a:xfrm>
            <a:off x="8152754" y="1965988"/>
            <a:ext cx="345240" cy="461880"/>
            <a:chOff x="8152754" y="1965988"/>
            <a:chExt cx="34524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7850B32-E338-4732-B488-FE96293E7313}"/>
                    </a:ext>
                  </a:extLst>
                </p14:cNvPr>
                <p14:cNvContentPartPr/>
                <p14:nvPr/>
              </p14:nvContentPartPr>
              <p14:xfrm>
                <a:off x="8175434" y="1965988"/>
                <a:ext cx="210960" cy="18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7850B32-E338-4732-B488-FE96293E731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57794" y="1948348"/>
                  <a:ext cx="246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6E4CE8A-5B85-4E5E-8B69-5CBE04B60C32}"/>
                    </a:ext>
                  </a:extLst>
                </p14:cNvPr>
                <p14:cNvContentPartPr/>
                <p14:nvPr/>
              </p14:nvContentPartPr>
              <p14:xfrm>
                <a:off x="8152754" y="1994068"/>
                <a:ext cx="345240" cy="433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6E4CE8A-5B85-4E5E-8B69-5CBE04B60C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34754" y="1976428"/>
                  <a:ext cx="380880" cy="46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00FD648-14CF-4DBA-8F7F-A355B741F750}"/>
              </a:ext>
            </a:extLst>
          </p:cNvPr>
          <p:cNvGrpSpPr/>
          <p:nvPr/>
        </p:nvGrpSpPr>
        <p:grpSpPr>
          <a:xfrm>
            <a:off x="753674" y="3217708"/>
            <a:ext cx="1266840" cy="368640"/>
            <a:chOff x="753674" y="3217708"/>
            <a:chExt cx="126684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F3038-4A5C-4C90-8D31-705836D9D3F8}"/>
                    </a:ext>
                  </a:extLst>
                </p14:cNvPr>
                <p14:cNvContentPartPr/>
                <p14:nvPr/>
              </p14:nvContentPartPr>
              <p14:xfrm>
                <a:off x="753674" y="3317068"/>
                <a:ext cx="236160" cy="11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F3038-4A5C-4C90-8D31-705836D9D3F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5674" y="3299068"/>
                  <a:ext cx="271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08365B7-9B63-4676-A4D7-04D73DAB7ECA}"/>
                    </a:ext>
                  </a:extLst>
                </p14:cNvPr>
                <p14:cNvContentPartPr/>
                <p14:nvPr/>
              </p14:nvContentPartPr>
              <p14:xfrm>
                <a:off x="759794" y="3405628"/>
                <a:ext cx="230040" cy="33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08365B7-9B63-4676-A4D7-04D73DAB7EC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1794" y="3387988"/>
                  <a:ext cx="26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9EFFD62-BE04-43D5-8CE4-80FA5157883D}"/>
                    </a:ext>
                  </a:extLst>
                </p14:cNvPr>
                <p14:cNvContentPartPr/>
                <p14:nvPr/>
              </p14:nvContentPartPr>
              <p14:xfrm>
                <a:off x="976154" y="3217708"/>
                <a:ext cx="191520" cy="330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9EFFD62-BE04-43D5-8CE4-80FA5157883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8154" y="3199708"/>
                  <a:ext cx="227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7F96A9E-FF26-4D28-B22D-E0C185A58CF7}"/>
                    </a:ext>
                  </a:extLst>
                </p14:cNvPr>
                <p14:cNvContentPartPr/>
                <p14:nvPr/>
              </p14:nvContentPartPr>
              <p14:xfrm>
                <a:off x="1428674" y="3272068"/>
                <a:ext cx="15480" cy="285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7F96A9E-FF26-4D28-B22D-E0C185A58CF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11034" y="3254428"/>
                  <a:ext cx="51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E545E1A-6459-4E15-9041-2005CABF3328}"/>
                    </a:ext>
                  </a:extLst>
                </p14:cNvPr>
                <p14:cNvContentPartPr/>
                <p14:nvPr/>
              </p14:nvContentPartPr>
              <p14:xfrm>
                <a:off x="1359194" y="3265588"/>
                <a:ext cx="228960" cy="18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E545E1A-6459-4E15-9041-2005CABF33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41554" y="3247948"/>
                  <a:ext cx="264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B12DBCC-9147-43ED-B3B5-8A73D1848254}"/>
                    </a:ext>
                  </a:extLst>
                </p14:cNvPr>
                <p14:cNvContentPartPr/>
                <p14:nvPr/>
              </p14:nvContentPartPr>
              <p14:xfrm>
                <a:off x="1397714" y="3401668"/>
                <a:ext cx="199800" cy="6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B12DBCC-9147-43ED-B3B5-8A73D184825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379714" y="3384028"/>
                  <a:ext cx="235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E461255-F89D-48F1-9E21-A23001A196FD}"/>
                    </a:ext>
                  </a:extLst>
                </p14:cNvPr>
                <p14:cNvContentPartPr/>
                <p14:nvPr/>
              </p14:nvContentPartPr>
              <p14:xfrm>
                <a:off x="1776794" y="3281788"/>
                <a:ext cx="243720" cy="304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E461255-F89D-48F1-9E21-A23001A196F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58794" y="3263788"/>
                  <a:ext cx="279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E65EA11-7F2E-49DF-88E9-72F14D8B5713}"/>
                    </a:ext>
                  </a:extLst>
                </p14:cNvPr>
                <p14:cNvContentPartPr/>
                <p14:nvPr/>
              </p14:nvContentPartPr>
              <p14:xfrm>
                <a:off x="1722434" y="3345868"/>
                <a:ext cx="191520" cy="11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E65EA11-7F2E-49DF-88E9-72F14D8B57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04434" y="3327868"/>
                  <a:ext cx="22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A208430-B403-4244-8462-6AE290EDFE08}"/>
                    </a:ext>
                  </a:extLst>
                </p14:cNvPr>
                <p14:cNvContentPartPr/>
                <p14:nvPr/>
              </p14:nvContentPartPr>
              <p14:xfrm>
                <a:off x="1770314" y="3433708"/>
                <a:ext cx="192600" cy="23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A208430-B403-4244-8462-6AE290EDFE0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52674" y="3416068"/>
                  <a:ext cx="2282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08D3F06-2800-4A6A-9880-EAAC7AADBC17}"/>
              </a:ext>
            </a:extLst>
          </p:cNvPr>
          <p:cNvGrpSpPr/>
          <p:nvPr/>
        </p:nvGrpSpPr>
        <p:grpSpPr>
          <a:xfrm>
            <a:off x="2606954" y="3143908"/>
            <a:ext cx="1229400" cy="503640"/>
            <a:chOff x="2606954" y="3143908"/>
            <a:chExt cx="122940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4D8D086-79E3-47BE-844C-432F3B8F63A1}"/>
                    </a:ext>
                  </a:extLst>
                </p14:cNvPr>
                <p14:cNvContentPartPr/>
                <p14:nvPr/>
              </p14:nvContentPartPr>
              <p14:xfrm>
                <a:off x="2606954" y="3186388"/>
                <a:ext cx="291600" cy="266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4D8D086-79E3-47BE-844C-432F3B8F63A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89314" y="3168748"/>
                  <a:ext cx="3272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3DF3F3A-7A92-47FD-A81B-22037D837EC9}"/>
                    </a:ext>
                  </a:extLst>
                </p14:cNvPr>
                <p14:cNvContentPartPr/>
                <p14:nvPr/>
              </p14:nvContentPartPr>
              <p14:xfrm>
                <a:off x="2987474" y="3336868"/>
                <a:ext cx="159120" cy="133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3DF3F3A-7A92-47FD-A81B-22037D837EC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69474" y="3319228"/>
                  <a:ext cx="194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D1707AC-F523-4055-9D02-09742E8AD49B}"/>
                    </a:ext>
                  </a:extLst>
                </p14:cNvPr>
                <p14:cNvContentPartPr/>
                <p14:nvPr/>
              </p14:nvContentPartPr>
              <p14:xfrm>
                <a:off x="3088634" y="3360268"/>
                <a:ext cx="34200" cy="287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D1707AC-F523-4055-9D02-09742E8AD49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70994" y="3342268"/>
                  <a:ext cx="69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0B9D6E-3D88-4C8E-8EBD-C33B13433D1A}"/>
                    </a:ext>
                  </a:extLst>
                </p14:cNvPr>
                <p14:cNvContentPartPr/>
                <p14:nvPr/>
              </p14:nvContentPartPr>
              <p14:xfrm>
                <a:off x="3334154" y="3148948"/>
                <a:ext cx="25560" cy="335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0B9D6E-3D88-4C8E-8EBD-C33B13433D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16514" y="3130948"/>
                  <a:ext cx="61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C406F05-77BA-4B90-9F87-510FF7598144}"/>
                    </a:ext>
                  </a:extLst>
                </p14:cNvPr>
                <p14:cNvContentPartPr/>
                <p14:nvPr/>
              </p14:nvContentPartPr>
              <p14:xfrm>
                <a:off x="3328754" y="3349468"/>
                <a:ext cx="224640" cy="20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C406F05-77BA-4B90-9F87-510FF75981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11114" y="3331828"/>
                  <a:ext cx="260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B0D9D77-6560-4E1C-ADC8-27614957DB90}"/>
                    </a:ext>
                  </a:extLst>
                </p14:cNvPr>
                <p14:cNvContentPartPr/>
                <p14:nvPr/>
              </p14:nvContentPartPr>
              <p14:xfrm>
                <a:off x="3484634" y="3143908"/>
                <a:ext cx="79560" cy="338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B0D9D77-6560-4E1C-ADC8-27614957DB9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66634" y="3126268"/>
                  <a:ext cx="1152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0E4DA31-98D4-4C8E-993C-C0B307EE715A}"/>
                    </a:ext>
                  </a:extLst>
                </p14:cNvPr>
                <p14:cNvContentPartPr/>
                <p14:nvPr/>
              </p14:nvContentPartPr>
              <p14:xfrm>
                <a:off x="3659954" y="3367468"/>
                <a:ext cx="115920" cy="1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0E4DA31-98D4-4C8E-993C-C0B307EE715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41954" y="3349468"/>
                  <a:ext cx="151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6730E06-E24A-4BBF-BDC3-BA48A16A05E0}"/>
                    </a:ext>
                  </a:extLst>
                </p14:cNvPr>
                <p14:cNvContentPartPr/>
                <p14:nvPr/>
              </p14:nvContentPartPr>
              <p14:xfrm>
                <a:off x="3650954" y="3363148"/>
                <a:ext cx="185400" cy="241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6730E06-E24A-4BBF-BDC3-BA48A16A05E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33314" y="3345508"/>
                  <a:ext cx="2210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358B5A0-2F54-4207-9D77-C37A97343CC8}"/>
              </a:ext>
            </a:extLst>
          </p:cNvPr>
          <p:cNvGrpSpPr/>
          <p:nvPr/>
        </p:nvGrpSpPr>
        <p:grpSpPr>
          <a:xfrm>
            <a:off x="5065034" y="3147148"/>
            <a:ext cx="3054600" cy="389160"/>
            <a:chOff x="5065034" y="3147148"/>
            <a:chExt cx="305460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FE61C7-63B8-4A5D-A6D7-4D76B5181680}"/>
                    </a:ext>
                  </a:extLst>
                </p14:cNvPr>
                <p14:cNvContentPartPr/>
                <p14:nvPr/>
              </p14:nvContentPartPr>
              <p14:xfrm>
                <a:off x="5065034" y="3327508"/>
                <a:ext cx="352080" cy="208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FE61C7-63B8-4A5D-A6D7-4D76B518168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47394" y="3309508"/>
                  <a:ext cx="387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98736D4-EC32-486F-BE0C-1D4F7C53F452}"/>
                    </a:ext>
                  </a:extLst>
                </p14:cNvPr>
                <p14:cNvContentPartPr/>
                <p14:nvPr/>
              </p14:nvContentPartPr>
              <p14:xfrm>
                <a:off x="5491634" y="3335428"/>
                <a:ext cx="213840" cy="157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98736D4-EC32-486F-BE0C-1D4F7C53F45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73634" y="3317788"/>
                  <a:ext cx="249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3597B74-A823-43E0-BE72-05253529AA07}"/>
                    </a:ext>
                  </a:extLst>
                </p14:cNvPr>
                <p14:cNvContentPartPr/>
                <p14:nvPr/>
              </p14:nvContentPartPr>
              <p14:xfrm>
                <a:off x="5716634" y="3287908"/>
                <a:ext cx="140760" cy="189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3597B74-A823-43E0-BE72-05253529AA0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98994" y="3270268"/>
                  <a:ext cx="176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1F1B3A6-F110-4B4A-9103-2C10F61DACA8}"/>
                    </a:ext>
                  </a:extLst>
                </p14:cNvPr>
                <p14:cNvContentPartPr/>
                <p14:nvPr/>
              </p14:nvContentPartPr>
              <p14:xfrm>
                <a:off x="5898794" y="3322468"/>
                <a:ext cx="210600" cy="154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1F1B3A6-F110-4B4A-9103-2C10F61DACA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80794" y="3304828"/>
                  <a:ext cx="246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B4AAE6D-C5D4-4F2D-BC3D-24F13EC042D3}"/>
                    </a:ext>
                  </a:extLst>
                </p14:cNvPr>
                <p14:cNvContentPartPr/>
                <p14:nvPr/>
              </p14:nvContentPartPr>
              <p14:xfrm>
                <a:off x="6155114" y="3210868"/>
                <a:ext cx="774360" cy="277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B4AAE6D-C5D4-4F2D-BC3D-24F13EC042D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37474" y="3193228"/>
                  <a:ext cx="810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18AEC84-07F4-40C4-BEE8-53A7B5F323EB}"/>
                    </a:ext>
                  </a:extLst>
                </p14:cNvPr>
                <p14:cNvContentPartPr/>
                <p14:nvPr/>
              </p14:nvContentPartPr>
              <p14:xfrm>
                <a:off x="6969074" y="3307708"/>
                <a:ext cx="358920" cy="163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18AEC84-07F4-40C4-BEE8-53A7B5F323E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951434" y="3289708"/>
                  <a:ext cx="394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9C14360-5A70-440C-92CD-87DD47489B72}"/>
                    </a:ext>
                  </a:extLst>
                </p14:cNvPr>
                <p14:cNvContentPartPr/>
                <p14:nvPr/>
              </p14:nvContentPartPr>
              <p14:xfrm>
                <a:off x="7343834" y="3147148"/>
                <a:ext cx="82080" cy="246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9C14360-5A70-440C-92CD-87DD47489B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25834" y="3129508"/>
                  <a:ext cx="11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4748F22-47C1-4C96-8668-7A372C6342E4}"/>
                    </a:ext>
                  </a:extLst>
                </p14:cNvPr>
                <p14:cNvContentPartPr/>
                <p14:nvPr/>
              </p14:nvContentPartPr>
              <p14:xfrm>
                <a:off x="7474514" y="3285028"/>
                <a:ext cx="133200" cy="152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4748F22-47C1-4C96-8668-7A372C6342E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56874" y="3267388"/>
                  <a:ext cx="168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759971A-F7FA-4195-8F68-A1EA5F142B38}"/>
                    </a:ext>
                  </a:extLst>
                </p14:cNvPr>
                <p14:cNvContentPartPr/>
                <p14:nvPr/>
              </p14:nvContentPartPr>
              <p14:xfrm>
                <a:off x="7695194" y="3283228"/>
                <a:ext cx="189000" cy="155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759971A-F7FA-4195-8F68-A1EA5F142B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77194" y="3265588"/>
                  <a:ext cx="224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2AE5135-85BC-49D9-8B92-01FA8BBE0DC3}"/>
                    </a:ext>
                  </a:extLst>
                </p14:cNvPr>
                <p14:cNvContentPartPr/>
                <p14:nvPr/>
              </p14:nvContentPartPr>
              <p14:xfrm>
                <a:off x="7983194" y="3310588"/>
                <a:ext cx="130320" cy="1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2AE5135-85BC-49D9-8B92-01FA8BBE0DC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65554" y="3292588"/>
                  <a:ext cx="165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25FD68F-CCBE-40D8-9887-42224B2DB086}"/>
                    </a:ext>
                  </a:extLst>
                </p14:cNvPr>
                <p14:cNvContentPartPr/>
                <p14:nvPr/>
              </p14:nvContentPartPr>
              <p14:xfrm>
                <a:off x="7983194" y="3402388"/>
                <a:ext cx="136440" cy="10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25FD68F-CCBE-40D8-9887-42224B2DB08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965554" y="3384748"/>
                  <a:ext cx="172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AA07A99-C217-420B-9DE0-F55ED3E1C204}"/>
              </a:ext>
            </a:extLst>
          </p:cNvPr>
          <p:cNvGrpSpPr/>
          <p:nvPr/>
        </p:nvGrpSpPr>
        <p:grpSpPr>
          <a:xfrm>
            <a:off x="8445074" y="3164788"/>
            <a:ext cx="971640" cy="326160"/>
            <a:chOff x="8445074" y="3164788"/>
            <a:chExt cx="9716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9CBE439-D528-4C76-9243-187683257521}"/>
                    </a:ext>
                  </a:extLst>
                </p14:cNvPr>
                <p14:cNvContentPartPr/>
                <p14:nvPr/>
              </p14:nvContentPartPr>
              <p14:xfrm>
                <a:off x="8445074" y="3164788"/>
                <a:ext cx="31320" cy="268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9CBE439-D528-4C76-9243-18768325752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27074" y="3147148"/>
                  <a:ext cx="66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2B386F2-A553-4D44-B9A0-1DAA99AC36F8}"/>
                    </a:ext>
                  </a:extLst>
                </p14:cNvPr>
                <p14:cNvContentPartPr/>
                <p14:nvPr/>
              </p14:nvContentPartPr>
              <p14:xfrm>
                <a:off x="8561354" y="3218428"/>
                <a:ext cx="214920" cy="253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2B386F2-A553-4D44-B9A0-1DAA99AC36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43354" y="3200428"/>
                  <a:ext cx="250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BC2EE97-16F2-4618-B422-C8B0344B4C82}"/>
                    </a:ext>
                  </a:extLst>
                </p14:cNvPr>
                <p14:cNvContentPartPr/>
                <p14:nvPr/>
              </p14:nvContentPartPr>
              <p14:xfrm>
                <a:off x="8849714" y="3197548"/>
                <a:ext cx="195480" cy="293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BC2EE97-16F2-4618-B422-C8B0344B4C8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31714" y="3179908"/>
                  <a:ext cx="231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AF938E7-7E0D-4FDD-AF36-E9C2A6F2362B}"/>
                    </a:ext>
                  </a:extLst>
                </p14:cNvPr>
                <p14:cNvContentPartPr/>
                <p14:nvPr/>
              </p14:nvContentPartPr>
              <p14:xfrm>
                <a:off x="9220154" y="3254068"/>
                <a:ext cx="196560" cy="197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AF938E7-7E0D-4FDD-AF36-E9C2A6F2362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02514" y="3236068"/>
                  <a:ext cx="23220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D81B3A54-E2AF-48EF-9AEB-3D8D03DA747F}"/>
              </a:ext>
            </a:extLst>
          </p:cNvPr>
          <p:cNvGrpSpPr/>
          <p:nvPr/>
        </p:nvGrpSpPr>
        <p:grpSpPr>
          <a:xfrm>
            <a:off x="176234" y="3656908"/>
            <a:ext cx="3185640" cy="418320"/>
            <a:chOff x="176234" y="3656908"/>
            <a:chExt cx="318564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44B65CD-2CC8-4C8F-A621-EA9B5D15214A}"/>
                    </a:ext>
                  </a:extLst>
                </p14:cNvPr>
                <p14:cNvContentPartPr/>
                <p14:nvPr/>
              </p14:nvContentPartPr>
              <p14:xfrm>
                <a:off x="176234" y="3790828"/>
                <a:ext cx="245880" cy="2844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44B65CD-2CC8-4C8F-A621-EA9B5D15214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58234" y="3772828"/>
                  <a:ext cx="2815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181E1F6-14A9-4F06-8C1F-C4CA0CFDC991}"/>
                    </a:ext>
                  </a:extLst>
                </p14:cNvPr>
                <p14:cNvContentPartPr/>
                <p14:nvPr/>
              </p14:nvContentPartPr>
              <p14:xfrm>
                <a:off x="270554" y="3821788"/>
                <a:ext cx="51840" cy="207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181E1F6-14A9-4F06-8C1F-C4CA0CFDC99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2554" y="3804148"/>
                  <a:ext cx="87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2C3385E-F619-4E81-8653-EFA9FDDA6F97}"/>
                    </a:ext>
                  </a:extLst>
                </p14:cNvPr>
                <p14:cNvContentPartPr/>
                <p14:nvPr/>
              </p14:nvContentPartPr>
              <p14:xfrm>
                <a:off x="427154" y="3892348"/>
                <a:ext cx="222840" cy="158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2C3385E-F619-4E81-8653-EFA9FDDA6F9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9154" y="3874348"/>
                  <a:ext cx="258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C1C87F-79A2-4181-8CF0-1DCCDDCD4F52}"/>
                    </a:ext>
                  </a:extLst>
                </p14:cNvPr>
                <p14:cNvContentPartPr/>
                <p14:nvPr/>
              </p14:nvContentPartPr>
              <p14:xfrm>
                <a:off x="591674" y="3736108"/>
                <a:ext cx="780480" cy="331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C1C87F-79A2-4181-8CF0-1DCCDDCD4F5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3674" y="3718468"/>
                  <a:ext cx="816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E869282-1E45-48F5-8C35-A4EF9B1802B0}"/>
                    </a:ext>
                  </a:extLst>
                </p14:cNvPr>
                <p14:cNvContentPartPr/>
                <p14:nvPr/>
              </p14:nvContentPartPr>
              <p14:xfrm>
                <a:off x="1312034" y="3856348"/>
                <a:ext cx="360" cy="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E869282-1E45-48F5-8C35-A4EF9B1802B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94394" y="38383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8CDEF4-67DF-4B11-A51E-ECEC5C64444C}"/>
                    </a:ext>
                  </a:extLst>
                </p14:cNvPr>
                <p14:cNvContentPartPr/>
                <p14:nvPr/>
              </p14:nvContentPartPr>
              <p14:xfrm>
                <a:off x="1437674" y="3895948"/>
                <a:ext cx="328680" cy="160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8CDEF4-67DF-4B11-A51E-ECEC5C64444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19674" y="3878308"/>
                  <a:ext cx="364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9970EF8-48BB-4B00-AC2D-4E62B971DB21}"/>
                    </a:ext>
                  </a:extLst>
                </p14:cNvPr>
                <p14:cNvContentPartPr/>
                <p14:nvPr/>
              </p14:nvContentPartPr>
              <p14:xfrm>
                <a:off x="1853114" y="3878668"/>
                <a:ext cx="537480" cy="136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9970EF8-48BB-4B00-AC2D-4E62B971DB2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35474" y="3860668"/>
                  <a:ext cx="573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EC7113F-F79A-4916-8CF4-350AB218270A}"/>
                    </a:ext>
                  </a:extLst>
                </p14:cNvPr>
                <p14:cNvContentPartPr/>
                <p14:nvPr/>
              </p14:nvContentPartPr>
              <p14:xfrm>
                <a:off x="2071994" y="3656908"/>
                <a:ext cx="172080" cy="94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EC7113F-F79A-4916-8CF4-350AB218270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53994" y="3639268"/>
                  <a:ext cx="207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F64C712-093A-4747-930D-89BECF3D24F9}"/>
                    </a:ext>
                  </a:extLst>
                </p14:cNvPr>
                <p14:cNvContentPartPr/>
                <p14:nvPr/>
              </p14:nvContentPartPr>
              <p14:xfrm>
                <a:off x="2772194" y="3849148"/>
                <a:ext cx="32400" cy="155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F64C712-093A-4747-930D-89BECF3D24F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54194" y="3831148"/>
                  <a:ext cx="68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52C4F39-6FB7-4EA1-9543-9FBDEFDC3AE1}"/>
                    </a:ext>
                  </a:extLst>
                </p14:cNvPr>
                <p14:cNvContentPartPr/>
                <p14:nvPr/>
              </p14:nvContentPartPr>
              <p14:xfrm>
                <a:off x="2664554" y="3832948"/>
                <a:ext cx="264600" cy="13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52C4F39-6FB7-4EA1-9543-9FBDEFDC3AE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646554" y="3815308"/>
                  <a:ext cx="300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D20DADB-FBCD-4C5D-B71D-8520D4F2C8D8}"/>
                    </a:ext>
                  </a:extLst>
                </p14:cNvPr>
                <p14:cNvContentPartPr/>
                <p14:nvPr/>
              </p14:nvContentPartPr>
              <p14:xfrm>
                <a:off x="2733674" y="3919348"/>
                <a:ext cx="178200" cy="90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D20DADB-FBCD-4C5D-B71D-8520D4F2C8D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16034" y="3901708"/>
                  <a:ext cx="213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EDD5AC4-5CA8-4863-A5B5-462057FE372A}"/>
                    </a:ext>
                  </a:extLst>
                </p14:cNvPr>
                <p14:cNvContentPartPr/>
                <p14:nvPr/>
              </p14:nvContentPartPr>
              <p14:xfrm>
                <a:off x="3029954" y="3787588"/>
                <a:ext cx="228960" cy="216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EDD5AC4-5CA8-4863-A5B5-462057FE372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12314" y="3769948"/>
                  <a:ext cx="264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FFC33EA-B9DB-4533-AC47-328F831F73D5}"/>
                    </a:ext>
                  </a:extLst>
                </p14:cNvPr>
                <p14:cNvContentPartPr/>
                <p14:nvPr/>
              </p14:nvContentPartPr>
              <p14:xfrm>
                <a:off x="3360794" y="3942028"/>
                <a:ext cx="1080" cy="10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FFC33EA-B9DB-4533-AC47-328F831F73D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43154" y="3924028"/>
                  <a:ext cx="367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D8EF113-96DA-4621-BABE-4603520E0696}"/>
              </a:ext>
            </a:extLst>
          </p:cNvPr>
          <p:cNvGrpSpPr/>
          <p:nvPr/>
        </p:nvGrpSpPr>
        <p:grpSpPr>
          <a:xfrm>
            <a:off x="363074" y="4334068"/>
            <a:ext cx="1397880" cy="698040"/>
            <a:chOff x="363074" y="4334068"/>
            <a:chExt cx="1397880" cy="69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070235B-063B-4BDC-97E7-21A22FC55445}"/>
                    </a:ext>
                  </a:extLst>
                </p14:cNvPr>
                <p14:cNvContentPartPr/>
                <p14:nvPr/>
              </p14:nvContentPartPr>
              <p14:xfrm>
                <a:off x="487994" y="4344868"/>
                <a:ext cx="33840" cy="2768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070235B-063B-4BDC-97E7-21A22FC5544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69994" y="4326868"/>
                  <a:ext cx="69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4AAE916-ECB3-4EDB-AC61-9912A94C5012}"/>
                    </a:ext>
                  </a:extLst>
                </p14:cNvPr>
                <p14:cNvContentPartPr/>
                <p14:nvPr/>
              </p14:nvContentPartPr>
              <p14:xfrm>
                <a:off x="363074" y="4400668"/>
                <a:ext cx="325800" cy="22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4AAE916-ECB3-4EDB-AC61-9912A94C501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45074" y="4383028"/>
                  <a:ext cx="361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5060ED9-B2FC-4ACE-BE9A-8F6575F115E0}"/>
                    </a:ext>
                  </a:extLst>
                </p14:cNvPr>
                <p14:cNvContentPartPr/>
                <p14:nvPr/>
              </p14:nvContentPartPr>
              <p14:xfrm>
                <a:off x="461714" y="4525948"/>
                <a:ext cx="155160" cy="9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5060ED9-B2FC-4ACE-BE9A-8F6575F115E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3714" y="4508308"/>
                  <a:ext cx="190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51F0956-4E31-401B-8BF8-8A17F4A2E033}"/>
                    </a:ext>
                  </a:extLst>
                </p14:cNvPr>
                <p14:cNvContentPartPr/>
                <p14:nvPr/>
              </p14:nvContentPartPr>
              <p14:xfrm>
                <a:off x="669794" y="4510108"/>
                <a:ext cx="218160" cy="1418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51F0956-4E31-401B-8BF8-8A17F4A2E03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52154" y="4492468"/>
                  <a:ext cx="253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6E02630-BC2D-4AFF-B7F2-0BAF9854CB2A}"/>
                    </a:ext>
                  </a:extLst>
                </p14:cNvPr>
                <p14:cNvContentPartPr/>
                <p14:nvPr/>
              </p14:nvContentPartPr>
              <p14:xfrm>
                <a:off x="931154" y="4504348"/>
                <a:ext cx="168840" cy="128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6E02630-BC2D-4AFF-B7F2-0BAF9854CB2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13514" y="4486708"/>
                  <a:ext cx="204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48510AE-05DC-4002-B1B5-A7A51BCF6CED}"/>
                    </a:ext>
                  </a:extLst>
                </p14:cNvPr>
                <p14:cNvContentPartPr/>
                <p14:nvPr/>
              </p14:nvContentPartPr>
              <p14:xfrm>
                <a:off x="1042394" y="4334068"/>
                <a:ext cx="213120" cy="2815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48510AE-05DC-4002-B1B5-A7A51BCF6CE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24754" y="4316068"/>
                  <a:ext cx="248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7CF6CCD-E6A7-4473-B5C9-7F24E0C6A4B7}"/>
                    </a:ext>
                  </a:extLst>
                </p14:cNvPr>
                <p14:cNvContentPartPr/>
                <p14:nvPr/>
              </p14:nvContentPartPr>
              <p14:xfrm>
                <a:off x="1313834" y="4482028"/>
                <a:ext cx="132120" cy="1224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7CF6CCD-E6A7-4473-B5C9-7F24E0C6A4B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295834" y="4464028"/>
                  <a:ext cx="167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2C07B29-A149-451A-A967-C1351D1D304A}"/>
                    </a:ext>
                  </a:extLst>
                </p14:cNvPr>
                <p14:cNvContentPartPr/>
                <p14:nvPr/>
              </p14:nvContentPartPr>
              <p14:xfrm>
                <a:off x="496994" y="4798468"/>
                <a:ext cx="384840" cy="233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2C07B29-A149-451A-A967-C1351D1D304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79354" y="4780468"/>
                  <a:ext cx="420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7E74ECD-5909-485A-A6C3-F376874CF451}"/>
                    </a:ext>
                  </a:extLst>
                </p14:cNvPr>
                <p14:cNvContentPartPr/>
                <p14:nvPr/>
              </p14:nvContentPartPr>
              <p14:xfrm>
                <a:off x="874634" y="4799908"/>
                <a:ext cx="89280" cy="218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7E74ECD-5909-485A-A6C3-F376874CF45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56634" y="4781908"/>
                  <a:ext cx="124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0435FA5-9D06-48D7-865D-6F4D804BBF25}"/>
                    </a:ext>
                  </a:extLst>
                </p14:cNvPr>
                <p14:cNvContentPartPr/>
                <p14:nvPr/>
              </p14:nvContentPartPr>
              <p14:xfrm>
                <a:off x="979394" y="4720348"/>
                <a:ext cx="140040" cy="265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0435FA5-9D06-48D7-865D-6F4D804BBF2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61754" y="4702708"/>
                  <a:ext cx="175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4C1CC75-086E-4460-A0B8-03D7B45BBBD6}"/>
                    </a:ext>
                  </a:extLst>
                </p14:cNvPr>
                <p14:cNvContentPartPr/>
                <p14:nvPr/>
              </p14:nvContentPartPr>
              <p14:xfrm>
                <a:off x="1177754" y="4919788"/>
                <a:ext cx="4680" cy="46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4C1CC75-086E-4460-A0B8-03D7B45BBBD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60114" y="4901788"/>
                  <a:ext cx="40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41A83D1-E2E4-4CBE-A029-A94905D6F620}"/>
                    </a:ext>
                  </a:extLst>
                </p14:cNvPr>
                <p14:cNvContentPartPr/>
                <p14:nvPr/>
              </p14:nvContentPartPr>
              <p14:xfrm>
                <a:off x="1660154" y="4599748"/>
                <a:ext cx="68760" cy="2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41A83D1-E2E4-4CBE-A029-A94905D6F62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642154" y="4581748"/>
                  <a:ext cx="104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CB0EC3B-CCE3-4781-A4F6-C6E2C8FF6A1F}"/>
                    </a:ext>
                  </a:extLst>
                </p14:cNvPr>
                <p14:cNvContentPartPr/>
                <p14:nvPr/>
              </p14:nvContentPartPr>
              <p14:xfrm>
                <a:off x="1628114" y="4723588"/>
                <a:ext cx="132840" cy="14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CB0EC3B-CCE3-4781-A4F6-C6E2C8FF6A1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610114" y="4705948"/>
                  <a:ext cx="16848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39974F3-49BB-48D9-B7B9-5BB52058846A}"/>
              </a:ext>
            </a:extLst>
          </p:cNvPr>
          <p:cNvGrpSpPr/>
          <p:nvPr/>
        </p:nvGrpSpPr>
        <p:grpSpPr>
          <a:xfrm>
            <a:off x="5488034" y="3476908"/>
            <a:ext cx="3970800" cy="1039320"/>
            <a:chOff x="5488034" y="3476908"/>
            <a:chExt cx="3970800" cy="10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8259346-C2C0-4C02-9146-88B60C9323B5}"/>
                    </a:ext>
                  </a:extLst>
                </p14:cNvPr>
                <p14:cNvContentPartPr/>
                <p14:nvPr/>
              </p14:nvContentPartPr>
              <p14:xfrm>
                <a:off x="5488034" y="3476908"/>
                <a:ext cx="2061360" cy="154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8259346-C2C0-4C02-9146-88B60C9323B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470034" y="3459268"/>
                  <a:ext cx="2097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8DE8903-999D-43D8-8AB4-74A5DB54866D}"/>
                    </a:ext>
                  </a:extLst>
                </p14:cNvPr>
                <p14:cNvContentPartPr/>
                <p14:nvPr/>
              </p14:nvContentPartPr>
              <p14:xfrm>
                <a:off x="6987794" y="3655468"/>
                <a:ext cx="633600" cy="5079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8DE8903-999D-43D8-8AB4-74A5DB54866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970154" y="3637468"/>
                  <a:ext cx="6692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A9DB120-83D2-4001-B3FA-D9DC901BA258}"/>
                    </a:ext>
                  </a:extLst>
                </p14:cNvPr>
                <p14:cNvContentPartPr/>
                <p14:nvPr/>
              </p14:nvContentPartPr>
              <p14:xfrm>
                <a:off x="7739474" y="3897748"/>
                <a:ext cx="96480" cy="16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A9DB120-83D2-4001-B3FA-D9DC901BA2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721834" y="3880108"/>
                  <a:ext cx="132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1C9BBCB-C108-4436-8874-C62916ECC99A}"/>
                    </a:ext>
                  </a:extLst>
                </p14:cNvPr>
                <p14:cNvContentPartPr/>
                <p14:nvPr/>
              </p14:nvContentPartPr>
              <p14:xfrm>
                <a:off x="7716434" y="3976948"/>
                <a:ext cx="165960" cy="20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1C9BBCB-C108-4436-8874-C62916ECC99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698794" y="3959308"/>
                  <a:ext cx="201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4266D5E-81C5-4453-B451-2AA4FBE3FDDF}"/>
                    </a:ext>
                  </a:extLst>
                </p14:cNvPr>
                <p14:cNvContentPartPr/>
                <p14:nvPr/>
              </p14:nvContentPartPr>
              <p14:xfrm>
                <a:off x="8009114" y="3814588"/>
                <a:ext cx="30600" cy="1962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4266D5E-81C5-4453-B451-2AA4FBE3FDD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91474" y="3796948"/>
                  <a:ext cx="66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C173F45-C506-40E0-A8F2-436EF409CE77}"/>
                    </a:ext>
                  </a:extLst>
                </p14:cNvPr>
                <p14:cNvContentPartPr/>
                <p14:nvPr/>
              </p14:nvContentPartPr>
              <p14:xfrm>
                <a:off x="8107754" y="3804148"/>
                <a:ext cx="168120" cy="2242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C173F45-C506-40E0-A8F2-436EF409CE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090114" y="3786508"/>
                  <a:ext cx="203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4F73F90-BC21-4649-B900-9C9A187D4D60}"/>
                    </a:ext>
                  </a:extLst>
                </p14:cNvPr>
                <p14:cNvContentPartPr/>
                <p14:nvPr/>
              </p14:nvContentPartPr>
              <p14:xfrm>
                <a:off x="8351474" y="3774628"/>
                <a:ext cx="143280" cy="259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4F73F90-BC21-4649-B900-9C9A187D4D6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333474" y="3756628"/>
                  <a:ext cx="178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72EAFE1-C210-4CC0-A147-DA271C58C4BF}"/>
                    </a:ext>
                  </a:extLst>
                </p14:cNvPr>
                <p14:cNvContentPartPr/>
                <p14:nvPr/>
              </p14:nvContentPartPr>
              <p14:xfrm>
                <a:off x="8537594" y="3881188"/>
                <a:ext cx="258480" cy="635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72EAFE1-C210-4CC0-A147-DA271C58C4B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519594" y="3863548"/>
                  <a:ext cx="29412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3EC4D09-56D4-4652-A6E6-9B59E224F8B6}"/>
                    </a:ext>
                  </a:extLst>
                </p14:cNvPr>
                <p14:cNvContentPartPr/>
                <p14:nvPr/>
              </p14:nvContentPartPr>
              <p14:xfrm>
                <a:off x="8826674" y="3709828"/>
                <a:ext cx="34920" cy="360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3EC4D09-56D4-4652-A6E6-9B59E224F8B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809034" y="3691828"/>
                  <a:ext cx="705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F222542-90FB-43DC-9CF2-DF47591CFB31}"/>
                    </a:ext>
                  </a:extLst>
                </p14:cNvPr>
                <p14:cNvContentPartPr/>
                <p14:nvPr/>
              </p14:nvContentPartPr>
              <p14:xfrm>
                <a:off x="8919194" y="3632068"/>
                <a:ext cx="539640" cy="450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F222542-90FB-43DC-9CF2-DF47591CFB3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901554" y="3614068"/>
                  <a:ext cx="575280" cy="48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5910E387-F1EF-4FBC-831C-9A9354E054BF}"/>
              </a:ext>
            </a:extLst>
          </p:cNvPr>
          <p:cNvGrpSpPr/>
          <p:nvPr/>
        </p:nvGrpSpPr>
        <p:grpSpPr>
          <a:xfrm>
            <a:off x="3862634" y="3292588"/>
            <a:ext cx="332640" cy="252000"/>
            <a:chOff x="3862634" y="3292588"/>
            <a:chExt cx="3326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A7CABB0-BA4C-4897-832E-1E0FEBB197EB}"/>
                    </a:ext>
                  </a:extLst>
                </p14:cNvPr>
                <p14:cNvContentPartPr/>
                <p14:nvPr/>
              </p14:nvContentPartPr>
              <p14:xfrm>
                <a:off x="3862634" y="3355228"/>
                <a:ext cx="135720" cy="10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A7CABB0-BA4C-4897-832E-1E0FEBB197E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844994" y="3337588"/>
                  <a:ext cx="17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22D7069-A6B0-481B-8D18-CD0505A4A4FB}"/>
                    </a:ext>
                  </a:extLst>
                </p14:cNvPr>
                <p14:cNvContentPartPr/>
                <p14:nvPr/>
              </p14:nvContentPartPr>
              <p14:xfrm>
                <a:off x="3888554" y="3376108"/>
                <a:ext cx="134640" cy="309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22D7069-A6B0-481B-8D18-CD0505A4A4F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870554" y="3358468"/>
                  <a:ext cx="170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40012E2-DC19-418D-8055-0C28AD351194}"/>
                    </a:ext>
                  </a:extLst>
                </p14:cNvPr>
                <p14:cNvContentPartPr/>
                <p14:nvPr/>
              </p14:nvContentPartPr>
              <p14:xfrm>
                <a:off x="4020314" y="3292588"/>
                <a:ext cx="174960" cy="252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40012E2-DC19-418D-8055-0C28AD35119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002674" y="3274948"/>
                  <a:ext cx="2106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7A07E8E-33EE-4863-A116-7E7665FBE409}"/>
              </a:ext>
            </a:extLst>
          </p:cNvPr>
          <p:cNvGrpSpPr/>
          <p:nvPr/>
        </p:nvGrpSpPr>
        <p:grpSpPr>
          <a:xfrm>
            <a:off x="2210594" y="4279708"/>
            <a:ext cx="2581920" cy="938880"/>
            <a:chOff x="2210594" y="4279708"/>
            <a:chExt cx="2581920" cy="93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2049BBD-DAE4-4FF8-93AD-68DC6CED18B0}"/>
                    </a:ext>
                  </a:extLst>
                </p14:cNvPr>
                <p14:cNvContentPartPr/>
                <p14:nvPr/>
              </p14:nvContentPartPr>
              <p14:xfrm>
                <a:off x="2210594" y="4646188"/>
                <a:ext cx="1357200" cy="475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2049BBD-DAE4-4FF8-93AD-68DC6CED18B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92954" y="4628548"/>
                  <a:ext cx="1392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417C01E-2B47-4AF5-A983-1DA156E23E58}"/>
                    </a:ext>
                  </a:extLst>
                </p14:cNvPr>
                <p14:cNvContentPartPr/>
                <p14:nvPr/>
              </p14:nvContentPartPr>
              <p14:xfrm>
                <a:off x="2471234" y="4295908"/>
                <a:ext cx="86760" cy="250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417C01E-2B47-4AF5-A983-1DA156E23E5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453594" y="4278268"/>
                  <a:ext cx="122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4438084-AF69-40D8-BDB4-A15642E4456B}"/>
                    </a:ext>
                  </a:extLst>
                </p14:cNvPr>
                <p14:cNvContentPartPr/>
                <p14:nvPr/>
              </p14:nvContentPartPr>
              <p14:xfrm>
                <a:off x="2653394" y="4312468"/>
                <a:ext cx="174600" cy="237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4438084-AF69-40D8-BDB4-A15642E4456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635394" y="4294468"/>
                  <a:ext cx="210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74E9697-8AB7-4771-BE32-C41CA8B1D379}"/>
                    </a:ext>
                  </a:extLst>
                </p14:cNvPr>
                <p14:cNvContentPartPr/>
                <p14:nvPr/>
              </p14:nvContentPartPr>
              <p14:xfrm>
                <a:off x="2880554" y="4279708"/>
                <a:ext cx="157320" cy="244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74E9697-8AB7-4771-BE32-C41CA8B1D37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862914" y="4261708"/>
                  <a:ext cx="192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9DA3565-5D98-4D1E-BFA6-1F2A7303BD08}"/>
                    </a:ext>
                  </a:extLst>
                </p14:cNvPr>
                <p14:cNvContentPartPr/>
                <p14:nvPr/>
              </p14:nvContentPartPr>
              <p14:xfrm>
                <a:off x="3143714" y="4315348"/>
                <a:ext cx="187560" cy="3909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9DA3565-5D98-4D1E-BFA6-1F2A7303BD0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125714" y="4297708"/>
                  <a:ext cx="2232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7F281FF-19F8-4443-BF2C-137DF2F2AD35}"/>
                    </a:ext>
                  </a:extLst>
                </p14:cNvPr>
                <p14:cNvContentPartPr/>
                <p14:nvPr/>
              </p14:nvContentPartPr>
              <p14:xfrm>
                <a:off x="2563754" y="4760668"/>
                <a:ext cx="127440" cy="2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7F281FF-19F8-4443-BF2C-137DF2F2AD3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46114" y="4742668"/>
                  <a:ext cx="163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3394438-4EF4-4476-AE6A-C3858F571FEC}"/>
                    </a:ext>
                  </a:extLst>
                </p14:cNvPr>
                <p14:cNvContentPartPr/>
                <p14:nvPr/>
              </p14:nvContentPartPr>
              <p14:xfrm>
                <a:off x="2563754" y="4770028"/>
                <a:ext cx="177480" cy="2124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3394438-4EF4-4476-AE6A-C3858F571FE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46114" y="4752388"/>
                  <a:ext cx="213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B69185D-A1F7-4119-819B-E22F1201F3CD}"/>
                    </a:ext>
                  </a:extLst>
                </p14:cNvPr>
                <p14:cNvContentPartPr/>
                <p14:nvPr/>
              </p14:nvContentPartPr>
              <p14:xfrm>
                <a:off x="2841314" y="4746628"/>
                <a:ext cx="137520" cy="261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B69185D-A1F7-4119-819B-E22F1201F3C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823674" y="4728988"/>
                  <a:ext cx="1731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B1395FC-C83A-4EC1-BA7A-FC7538115057}"/>
                    </a:ext>
                  </a:extLst>
                </p14:cNvPr>
                <p14:cNvContentPartPr/>
                <p14:nvPr/>
              </p14:nvContentPartPr>
              <p14:xfrm>
                <a:off x="3085034" y="4957228"/>
                <a:ext cx="21240" cy="284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B1395FC-C83A-4EC1-BA7A-FC753811505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67394" y="4939588"/>
                  <a:ext cx="56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83A8277-9B49-4B6E-B791-9853714073CF}"/>
                    </a:ext>
                  </a:extLst>
                </p14:cNvPr>
                <p14:cNvContentPartPr/>
                <p14:nvPr/>
              </p14:nvContentPartPr>
              <p14:xfrm>
                <a:off x="3209954" y="4735828"/>
                <a:ext cx="207360" cy="220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83A8277-9B49-4B6E-B791-9853714073C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191954" y="4718188"/>
                  <a:ext cx="243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CF946F6-76F3-46C0-BA0A-B2F0D125137B}"/>
                    </a:ext>
                  </a:extLst>
                </p14:cNvPr>
                <p14:cNvContentPartPr/>
                <p14:nvPr/>
              </p14:nvContentPartPr>
              <p14:xfrm>
                <a:off x="3400034" y="4666708"/>
                <a:ext cx="171000" cy="2448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CF946F6-76F3-46C0-BA0A-B2F0D125137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82394" y="4648708"/>
                  <a:ext cx="206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67431FA-AD9E-40C8-99C0-DF2679D689FA}"/>
                    </a:ext>
                  </a:extLst>
                </p14:cNvPr>
                <p14:cNvContentPartPr/>
                <p14:nvPr/>
              </p14:nvContentPartPr>
              <p14:xfrm>
                <a:off x="3635474" y="4757068"/>
                <a:ext cx="159840" cy="4615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67431FA-AD9E-40C8-99C0-DF2679D689F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17474" y="4739428"/>
                  <a:ext cx="1954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A8701BC-6FA3-417C-BED6-DE0897290F81}"/>
                    </a:ext>
                  </a:extLst>
                </p14:cNvPr>
                <p14:cNvContentPartPr/>
                <p14:nvPr/>
              </p14:nvContentPartPr>
              <p14:xfrm>
                <a:off x="3892874" y="4446748"/>
                <a:ext cx="286920" cy="1299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A8701BC-6FA3-417C-BED6-DE0897290F8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74874" y="4429108"/>
                  <a:ext cx="322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F5EC58A-8013-4FF6-8DA5-5BCEC9913C64}"/>
                    </a:ext>
                  </a:extLst>
                </p14:cNvPr>
                <p14:cNvContentPartPr/>
                <p14:nvPr/>
              </p14:nvContentPartPr>
              <p14:xfrm>
                <a:off x="3893954" y="4590028"/>
                <a:ext cx="315360" cy="112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F5EC58A-8013-4FF6-8DA5-5BCEC9913C6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875954" y="4572388"/>
                  <a:ext cx="351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E84ECA2-A8D4-4C3C-BF59-3A42408D91A8}"/>
                    </a:ext>
                  </a:extLst>
                </p14:cNvPr>
                <p14:cNvContentPartPr/>
                <p14:nvPr/>
              </p14:nvContentPartPr>
              <p14:xfrm>
                <a:off x="4464554" y="4363588"/>
                <a:ext cx="327960" cy="352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E84ECA2-A8D4-4C3C-BF59-3A42408D91A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446554" y="4345588"/>
                  <a:ext cx="36360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3067838-3CC0-4EF9-A66E-76B89F4265E8}"/>
              </a:ext>
            </a:extLst>
          </p:cNvPr>
          <p:cNvGrpSpPr/>
          <p:nvPr/>
        </p:nvGrpSpPr>
        <p:grpSpPr>
          <a:xfrm>
            <a:off x="943034" y="5449348"/>
            <a:ext cx="1188360" cy="531360"/>
            <a:chOff x="943034" y="5449348"/>
            <a:chExt cx="118836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2A9A7BF-C493-4D3B-A758-D967E1C5EB73}"/>
                    </a:ext>
                  </a:extLst>
                </p14:cNvPr>
                <p14:cNvContentPartPr/>
                <p14:nvPr/>
              </p14:nvContentPartPr>
              <p14:xfrm>
                <a:off x="943034" y="5449348"/>
                <a:ext cx="294840" cy="340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2A9A7BF-C493-4D3B-A758-D967E1C5EB7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25034" y="5431708"/>
                  <a:ext cx="3304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B38ADF7-7CF7-450E-AB75-CB18CCDD18B8}"/>
                    </a:ext>
                  </a:extLst>
                </p14:cNvPr>
                <p14:cNvContentPartPr/>
                <p14:nvPr/>
              </p14:nvContentPartPr>
              <p14:xfrm>
                <a:off x="1319234" y="5661748"/>
                <a:ext cx="171000" cy="163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B38ADF7-7CF7-450E-AB75-CB18CCDD18B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301594" y="5643748"/>
                  <a:ext cx="206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060710B-D99C-46AC-98B7-35EB76B00BB0}"/>
                    </a:ext>
                  </a:extLst>
                </p14:cNvPr>
                <p14:cNvContentPartPr/>
                <p14:nvPr/>
              </p14:nvContentPartPr>
              <p14:xfrm>
                <a:off x="1442714" y="5689468"/>
                <a:ext cx="28800" cy="2912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060710B-D99C-46AC-98B7-35EB76B00BB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425074" y="5671828"/>
                  <a:ext cx="64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5A37D6F-F120-4E73-93FF-F3522A19C12B}"/>
                    </a:ext>
                  </a:extLst>
                </p14:cNvPr>
                <p14:cNvContentPartPr/>
                <p14:nvPr/>
              </p14:nvContentPartPr>
              <p14:xfrm>
                <a:off x="1626314" y="5516668"/>
                <a:ext cx="34920" cy="2955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5A37D6F-F120-4E73-93FF-F3522A19C12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608314" y="5499028"/>
                  <a:ext cx="70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B25D05D-41D8-4D8B-A98F-3C489A17A648}"/>
                    </a:ext>
                  </a:extLst>
                </p14:cNvPr>
                <p14:cNvContentPartPr/>
                <p14:nvPr/>
              </p14:nvContentPartPr>
              <p14:xfrm>
                <a:off x="1606514" y="5636908"/>
                <a:ext cx="270000" cy="55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B25D05D-41D8-4D8B-A98F-3C489A17A64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588874" y="5618908"/>
                  <a:ext cx="305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67EEA10-18F4-44D4-A6A2-016B1320AE44}"/>
                    </a:ext>
                  </a:extLst>
                </p14:cNvPr>
                <p14:cNvContentPartPr/>
                <p14:nvPr/>
              </p14:nvContentPartPr>
              <p14:xfrm>
                <a:off x="1780394" y="5498668"/>
                <a:ext cx="56880" cy="298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67EEA10-18F4-44D4-A6A2-016B1320AE4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762754" y="5480668"/>
                  <a:ext cx="92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0C3A49C-AA22-4DDE-9822-13A1FB8D3B41}"/>
                    </a:ext>
                  </a:extLst>
                </p14:cNvPr>
                <p14:cNvContentPartPr/>
                <p14:nvPr/>
              </p14:nvContentPartPr>
              <p14:xfrm>
                <a:off x="1883354" y="5646988"/>
                <a:ext cx="248040" cy="258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0C3A49C-AA22-4DDE-9822-13A1FB8D3B4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865714" y="5629348"/>
                  <a:ext cx="28368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7B45F997-FAA6-4C9B-BEC5-E92999CCB56E}"/>
              </a:ext>
            </a:extLst>
          </p:cNvPr>
          <p:cNvGrpSpPr/>
          <p:nvPr/>
        </p:nvGrpSpPr>
        <p:grpSpPr>
          <a:xfrm>
            <a:off x="2449274" y="5486788"/>
            <a:ext cx="573840" cy="287280"/>
            <a:chOff x="2449274" y="5486788"/>
            <a:chExt cx="57384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ADE8C5C-5801-43B9-BE59-418BBECD2CC6}"/>
                    </a:ext>
                  </a:extLst>
                </p14:cNvPr>
                <p14:cNvContentPartPr/>
                <p14:nvPr/>
              </p14:nvContentPartPr>
              <p14:xfrm>
                <a:off x="2449274" y="5572828"/>
                <a:ext cx="164520" cy="200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ADE8C5C-5801-43B9-BE59-418BBECD2CC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431274" y="5554828"/>
                  <a:ext cx="200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EA0CF11-D460-4D79-B703-90151FF0D070}"/>
                    </a:ext>
                  </a:extLst>
                </p14:cNvPr>
                <p14:cNvContentPartPr/>
                <p14:nvPr/>
              </p14:nvContentPartPr>
              <p14:xfrm>
                <a:off x="2475914" y="5584708"/>
                <a:ext cx="113400" cy="189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EA0CF11-D460-4D79-B703-90151FF0D07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57914" y="5567068"/>
                  <a:ext cx="149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1239A75-F133-45BD-BBAC-69FDBBD1C69B}"/>
                    </a:ext>
                  </a:extLst>
                </p14:cNvPr>
                <p14:cNvContentPartPr/>
                <p14:nvPr/>
              </p14:nvContentPartPr>
              <p14:xfrm>
                <a:off x="2773994" y="5486788"/>
                <a:ext cx="249120" cy="2826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1239A75-F133-45BD-BBAC-69FDBBD1C69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756354" y="5468788"/>
                  <a:ext cx="28476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5FBB6A7-DD26-4268-9B5A-49884231946B}"/>
              </a:ext>
            </a:extLst>
          </p:cNvPr>
          <p:cNvGrpSpPr/>
          <p:nvPr/>
        </p:nvGrpSpPr>
        <p:grpSpPr>
          <a:xfrm>
            <a:off x="1450994" y="5703148"/>
            <a:ext cx="1471680" cy="562680"/>
            <a:chOff x="1450994" y="5703148"/>
            <a:chExt cx="147168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01CE0F1-EC89-45BF-807C-4F9411AB2150}"/>
                    </a:ext>
                  </a:extLst>
                </p14:cNvPr>
                <p14:cNvContentPartPr/>
                <p14:nvPr/>
              </p14:nvContentPartPr>
              <p14:xfrm>
                <a:off x="1450994" y="5765428"/>
                <a:ext cx="1428480" cy="5004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01CE0F1-EC89-45BF-807C-4F9411AB215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432994" y="5747788"/>
                  <a:ext cx="14641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8D40A32-A1EF-4FD0-9364-794DEF510005}"/>
                    </a:ext>
                  </a:extLst>
                </p14:cNvPr>
                <p14:cNvContentPartPr/>
                <p14:nvPr/>
              </p14:nvContentPartPr>
              <p14:xfrm>
                <a:off x="2028434" y="5703148"/>
                <a:ext cx="894240" cy="4039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8D40A32-A1EF-4FD0-9364-794DEF51000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010794" y="5685508"/>
                  <a:ext cx="92988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DBFDB52-C07E-4660-A6A5-2E0CF03F0055}"/>
              </a:ext>
            </a:extLst>
          </p:cNvPr>
          <p:cNvGrpSpPr/>
          <p:nvPr/>
        </p:nvGrpSpPr>
        <p:grpSpPr>
          <a:xfrm>
            <a:off x="3276554" y="5527828"/>
            <a:ext cx="1397520" cy="353520"/>
            <a:chOff x="3276554" y="5527828"/>
            <a:chExt cx="139752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B35EA60-3324-4764-911E-6E0F40024826}"/>
                    </a:ext>
                  </a:extLst>
                </p14:cNvPr>
                <p14:cNvContentPartPr/>
                <p14:nvPr/>
              </p14:nvContentPartPr>
              <p14:xfrm>
                <a:off x="3312914" y="5648068"/>
                <a:ext cx="207000" cy="212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B35EA60-3324-4764-911E-6E0F4002482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294914" y="5630068"/>
                  <a:ext cx="242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93CFE8A-4413-4C5F-9CB9-D83BA8543D3A}"/>
                    </a:ext>
                  </a:extLst>
                </p14:cNvPr>
                <p14:cNvContentPartPr/>
                <p14:nvPr/>
              </p14:nvContentPartPr>
              <p14:xfrm>
                <a:off x="3276554" y="5732668"/>
                <a:ext cx="297360" cy="37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93CFE8A-4413-4C5F-9CB9-D83BA8543D3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258554" y="5715028"/>
                  <a:ext cx="33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9EA3290-E3DE-4AB0-9EC7-B59280C13760}"/>
                    </a:ext>
                  </a:extLst>
                </p14:cNvPr>
                <p14:cNvContentPartPr/>
                <p14:nvPr/>
              </p14:nvContentPartPr>
              <p14:xfrm>
                <a:off x="3550514" y="5574268"/>
                <a:ext cx="166320" cy="3070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9EA3290-E3DE-4AB0-9EC7-B59280C1376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32514" y="5556628"/>
                  <a:ext cx="201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7E9D12B-5EFC-4C77-BAA6-16946B613339}"/>
                    </a:ext>
                  </a:extLst>
                </p14:cNvPr>
                <p14:cNvContentPartPr/>
                <p14:nvPr/>
              </p14:nvContentPartPr>
              <p14:xfrm>
                <a:off x="4023554" y="5591908"/>
                <a:ext cx="26280" cy="252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7E9D12B-5EFC-4C77-BAA6-16946B61333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005914" y="5574268"/>
                  <a:ext cx="61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FC0CF01-F105-40CC-8ED3-FE564E8D520C}"/>
                    </a:ext>
                  </a:extLst>
                </p14:cNvPr>
                <p14:cNvContentPartPr/>
                <p14:nvPr/>
              </p14:nvContentPartPr>
              <p14:xfrm>
                <a:off x="3911594" y="5560948"/>
                <a:ext cx="331200" cy="32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FC0CF01-F105-40CC-8ED3-FE564E8D520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893954" y="5542948"/>
                  <a:ext cx="366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C7E38B1-CAA5-44E3-9A96-D8A708C5E3B8}"/>
                    </a:ext>
                  </a:extLst>
                </p14:cNvPr>
                <p14:cNvContentPartPr/>
                <p14:nvPr/>
              </p14:nvContentPartPr>
              <p14:xfrm>
                <a:off x="3999794" y="5711068"/>
                <a:ext cx="258480" cy="162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C7E38B1-CAA5-44E3-9A96-D8A708C5E3B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981794" y="5693428"/>
                  <a:ext cx="294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8C275EC-DD01-44C8-AF63-F954E76F5317}"/>
                    </a:ext>
                  </a:extLst>
                </p14:cNvPr>
                <p14:cNvContentPartPr/>
                <p14:nvPr/>
              </p14:nvContentPartPr>
              <p14:xfrm>
                <a:off x="4427834" y="5527828"/>
                <a:ext cx="246240" cy="3031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8C275EC-DD01-44C8-AF63-F954E76F531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410194" y="5510188"/>
                  <a:ext cx="28188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50C09B9-3D97-4DBD-B6EC-81C420CB7CB9}"/>
              </a:ext>
            </a:extLst>
          </p:cNvPr>
          <p:cNvGrpSpPr/>
          <p:nvPr/>
        </p:nvGrpSpPr>
        <p:grpSpPr>
          <a:xfrm>
            <a:off x="5167274" y="5463028"/>
            <a:ext cx="1303560" cy="478440"/>
            <a:chOff x="5167274" y="5463028"/>
            <a:chExt cx="130356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DF571D8-CCD8-4F30-8A59-3182F154849D}"/>
                    </a:ext>
                  </a:extLst>
                </p14:cNvPr>
                <p14:cNvContentPartPr/>
                <p14:nvPr/>
              </p14:nvContentPartPr>
              <p14:xfrm>
                <a:off x="5167274" y="5479228"/>
                <a:ext cx="295920" cy="3016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DF571D8-CCD8-4F30-8A59-3182F154849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149634" y="5461228"/>
                  <a:ext cx="3315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55BA7EC-E58F-48DC-AA2F-E99791C6DD64}"/>
                    </a:ext>
                  </a:extLst>
                </p14:cNvPr>
                <p14:cNvContentPartPr/>
                <p14:nvPr/>
              </p14:nvContentPartPr>
              <p14:xfrm>
                <a:off x="5543474" y="5680828"/>
                <a:ext cx="129600" cy="979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55BA7EC-E58F-48DC-AA2F-E99791C6DD6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525474" y="5662828"/>
                  <a:ext cx="165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5B2F59C-D16C-4900-80C4-638F296C51DF}"/>
                    </a:ext>
                  </a:extLst>
                </p14:cNvPr>
                <p14:cNvContentPartPr/>
                <p14:nvPr/>
              </p14:nvContentPartPr>
              <p14:xfrm>
                <a:off x="5566154" y="5817988"/>
                <a:ext cx="151200" cy="1234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5B2F59C-D16C-4900-80C4-638F296C51D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548514" y="5799988"/>
                  <a:ext cx="186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B121EC2-C579-44E6-AE5B-6F4338A8C752}"/>
                    </a:ext>
                  </a:extLst>
                </p14:cNvPr>
                <p14:cNvContentPartPr/>
                <p14:nvPr/>
              </p14:nvContentPartPr>
              <p14:xfrm>
                <a:off x="5828594" y="5532868"/>
                <a:ext cx="39600" cy="2574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B121EC2-C579-44E6-AE5B-6F4338A8C75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10954" y="5514868"/>
                  <a:ext cx="75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CF5DCAD-5635-442F-A905-99CE63123F39}"/>
                    </a:ext>
                  </a:extLst>
                </p14:cNvPr>
                <p14:cNvContentPartPr/>
                <p14:nvPr/>
              </p14:nvContentPartPr>
              <p14:xfrm>
                <a:off x="5832194" y="5671828"/>
                <a:ext cx="267120" cy="219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CF5DCAD-5635-442F-A905-99CE63123F3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814554" y="5654188"/>
                  <a:ext cx="302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91BFD25-290A-4F67-94B1-CB5A9C07C78D}"/>
                    </a:ext>
                  </a:extLst>
                </p14:cNvPr>
                <p14:cNvContentPartPr/>
                <p14:nvPr/>
              </p14:nvContentPartPr>
              <p14:xfrm>
                <a:off x="5979074" y="5463028"/>
                <a:ext cx="60840" cy="3322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91BFD25-290A-4F67-94B1-CB5A9C07C78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961074" y="5445388"/>
                  <a:ext cx="964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C346BA0-7C4D-4D59-B441-8277A82D6D05}"/>
                    </a:ext>
                  </a:extLst>
                </p14:cNvPr>
                <p14:cNvContentPartPr/>
                <p14:nvPr/>
              </p14:nvContentPartPr>
              <p14:xfrm>
                <a:off x="6156194" y="5651668"/>
                <a:ext cx="53640" cy="2048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C346BA0-7C4D-4D59-B441-8277A82D6D0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138194" y="5633668"/>
                  <a:ext cx="89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2526378-B3B8-4067-9C9A-970626189D10}"/>
                    </a:ext>
                  </a:extLst>
                </p14:cNvPr>
                <p14:cNvContentPartPr/>
                <p14:nvPr/>
              </p14:nvContentPartPr>
              <p14:xfrm>
                <a:off x="6255914" y="5739868"/>
                <a:ext cx="214920" cy="1702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2526378-B3B8-4067-9C9A-970626189D1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237914" y="5722228"/>
                  <a:ext cx="250560" cy="20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0587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9863516-58CF-41D6-B076-1BD54B307B6E}"/>
              </a:ext>
            </a:extLst>
          </p:cNvPr>
          <p:cNvGrpSpPr/>
          <p:nvPr/>
        </p:nvGrpSpPr>
        <p:grpSpPr>
          <a:xfrm>
            <a:off x="810554" y="329788"/>
            <a:ext cx="2555640" cy="427320"/>
            <a:chOff x="810554" y="329788"/>
            <a:chExt cx="255564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25B4056-20B5-4270-8763-44C7151E4BDB}"/>
                    </a:ext>
                  </a:extLst>
                </p14:cNvPr>
                <p14:cNvContentPartPr/>
                <p14:nvPr/>
              </p14:nvContentPartPr>
              <p14:xfrm>
                <a:off x="810554" y="415108"/>
                <a:ext cx="208800" cy="282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25B4056-20B5-4270-8763-44C7151E4B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554" y="397468"/>
                  <a:ext cx="244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362BB48-F894-4874-B937-E3DD6E5A13B3}"/>
                    </a:ext>
                  </a:extLst>
                </p14:cNvPr>
                <p14:cNvContentPartPr/>
                <p14:nvPr/>
              </p14:nvContentPartPr>
              <p14:xfrm>
                <a:off x="1042754" y="697708"/>
                <a:ext cx="16200" cy="15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362BB48-F894-4874-B937-E3DD6E5A13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4754" y="680068"/>
                  <a:ext cx="51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E0C964-3E69-4BFF-A448-5220BEE44C14}"/>
                    </a:ext>
                  </a:extLst>
                </p14:cNvPr>
                <p14:cNvContentPartPr/>
                <p14:nvPr/>
              </p14:nvContentPartPr>
              <p14:xfrm>
                <a:off x="1211954" y="403948"/>
                <a:ext cx="196920" cy="307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BE0C964-3E69-4BFF-A448-5220BEE44C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3954" y="386308"/>
                  <a:ext cx="232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00B389-3625-45F2-BA9F-FFFC4F9A4916}"/>
                    </a:ext>
                  </a:extLst>
                </p14:cNvPr>
                <p14:cNvContentPartPr/>
                <p14:nvPr/>
              </p14:nvContentPartPr>
              <p14:xfrm>
                <a:off x="1569434" y="347788"/>
                <a:ext cx="935640" cy="34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00B389-3625-45F2-BA9F-FFFC4F9A49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1434" y="329788"/>
                  <a:ext cx="971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017EBF-C782-43F5-B350-0178DBFEFB6D}"/>
                    </a:ext>
                  </a:extLst>
                </p14:cNvPr>
                <p14:cNvContentPartPr/>
                <p14:nvPr/>
              </p14:nvContentPartPr>
              <p14:xfrm>
                <a:off x="2723954" y="352828"/>
                <a:ext cx="60840" cy="31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017EBF-C782-43F5-B350-0178DBFEFB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314" y="334828"/>
                  <a:ext cx="964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D2E899-E62C-4B85-A957-2BFD5DC68B54}"/>
                    </a:ext>
                  </a:extLst>
                </p14:cNvPr>
                <p14:cNvContentPartPr/>
                <p14:nvPr/>
              </p14:nvContentPartPr>
              <p14:xfrm>
                <a:off x="2678594" y="502588"/>
                <a:ext cx="244080" cy="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D2E899-E62C-4B85-A957-2BFD5DC68B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0954" y="484588"/>
                  <a:ext cx="279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D0D21A-3053-42E4-9701-D0CC787704E0}"/>
                    </a:ext>
                  </a:extLst>
                </p14:cNvPr>
                <p14:cNvContentPartPr/>
                <p14:nvPr/>
              </p14:nvContentPartPr>
              <p14:xfrm>
                <a:off x="2857514" y="329788"/>
                <a:ext cx="38520" cy="296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D0D21A-3053-42E4-9701-D0CC787704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9514" y="311788"/>
                  <a:ext cx="74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117D64-DFA7-48CB-9F56-931356EA4424}"/>
                    </a:ext>
                  </a:extLst>
                </p14:cNvPr>
                <p14:cNvContentPartPr/>
                <p14:nvPr/>
              </p14:nvContentPartPr>
              <p14:xfrm>
                <a:off x="2936354" y="562348"/>
                <a:ext cx="235440" cy="19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117D64-DFA7-48CB-9F56-931356EA44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8354" y="544708"/>
                  <a:ext cx="271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B17A12-B052-414C-8730-1A8DB016CBC1}"/>
                    </a:ext>
                  </a:extLst>
                </p14:cNvPr>
                <p14:cNvContentPartPr/>
                <p14:nvPr/>
              </p14:nvContentPartPr>
              <p14:xfrm>
                <a:off x="3069914" y="380908"/>
                <a:ext cx="296280" cy="30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B17A12-B052-414C-8730-1A8DB016CB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274" y="362908"/>
                  <a:ext cx="33192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3153F1-B8AB-4051-8884-721704CDD72A}"/>
              </a:ext>
            </a:extLst>
          </p:cNvPr>
          <p:cNvGrpSpPr/>
          <p:nvPr/>
        </p:nvGrpSpPr>
        <p:grpSpPr>
          <a:xfrm>
            <a:off x="5239634" y="269668"/>
            <a:ext cx="160560" cy="459360"/>
            <a:chOff x="5239634" y="269668"/>
            <a:chExt cx="16056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85F6AA-CE80-4372-B989-C41BC4A6AB21}"/>
                    </a:ext>
                  </a:extLst>
                </p14:cNvPr>
                <p14:cNvContentPartPr/>
                <p14:nvPr/>
              </p14:nvContentPartPr>
              <p14:xfrm>
                <a:off x="5239634" y="269668"/>
                <a:ext cx="160560" cy="37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85F6AA-CE80-4372-B989-C41BC4A6AB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21994" y="251668"/>
                  <a:ext cx="1962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283069-2A09-4A9E-9134-0819A4A9512C}"/>
                    </a:ext>
                  </a:extLst>
                </p14:cNvPr>
                <p14:cNvContentPartPr/>
                <p14:nvPr/>
              </p14:nvContentPartPr>
              <p14:xfrm>
                <a:off x="5373194" y="716788"/>
                <a:ext cx="13680" cy="1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283069-2A09-4A9E-9134-0819A4A951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5554" y="699148"/>
                  <a:ext cx="4932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6CAE8D-15A2-423E-85CE-B864434C9190}"/>
                  </a:ext>
                </a:extLst>
              </p14:cNvPr>
              <p14:cNvContentPartPr/>
              <p14:nvPr/>
            </p14:nvContentPartPr>
            <p14:xfrm>
              <a:off x="5658674" y="318268"/>
              <a:ext cx="817200" cy="33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6CAE8D-15A2-423E-85CE-B864434C91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41034" y="300268"/>
                <a:ext cx="85284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C74CDA9-C0AF-49B3-B3BB-0B3FF444C6DB}"/>
              </a:ext>
            </a:extLst>
          </p:cNvPr>
          <p:cNvGrpSpPr/>
          <p:nvPr/>
        </p:nvGrpSpPr>
        <p:grpSpPr>
          <a:xfrm>
            <a:off x="6857834" y="267148"/>
            <a:ext cx="281520" cy="368640"/>
            <a:chOff x="6857834" y="267148"/>
            <a:chExt cx="2815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515DE0-9F41-4137-B20E-0C36DD038EB0}"/>
                    </a:ext>
                  </a:extLst>
                </p14:cNvPr>
                <p14:cNvContentPartPr/>
                <p14:nvPr/>
              </p14:nvContentPartPr>
              <p14:xfrm>
                <a:off x="6911474" y="287308"/>
                <a:ext cx="24480" cy="27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515DE0-9F41-4137-B20E-0C36DD038E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93474" y="269308"/>
                  <a:ext cx="60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64B3EE-2CF5-4657-A08B-467E662864D5}"/>
                    </a:ext>
                  </a:extLst>
                </p14:cNvPr>
                <p14:cNvContentPartPr/>
                <p14:nvPr/>
              </p14:nvContentPartPr>
              <p14:xfrm>
                <a:off x="6857834" y="439948"/>
                <a:ext cx="281520" cy="4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64B3EE-2CF5-4657-A08B-467E662864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0194" y="422308"/>
                  <a:ext cx="317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77354D-6858-405F-96D4-1F7B8781063E}"/>
                    </a:ext>
                  </a:extLst>
                </p14:cNvPr>
                <p14:cNvContentPartPr/>
                <p14:nvPr/>
              </p14:nvContentPartPr>
              <p14:xfrm>
                <a:off x="7057274" y="267148"/>
                <a:ext cx="55440" cy="36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77354D-6858-405F-96D4-1F7B878106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9634" y="249508"/>
                  <a:ext cx="9108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34ECC5-98CF-498B-869E-D4B1742B3F78}"/>
              </a:ext>
            </a:extLst>
          </p:cNvPr>
          <p:cNvGrpSpPr/>
          <p:nvPr/>
        </p:nvGrpSpPr>
        <p:grpSpPr>
          <a:xfrm>
            <a:off x="1165514" y="1633708"/>
            <a:ext cx="600480" cy="405360"/>
            <a:chOff x="1165514" y="1633708"/>
            <a:chExt cx="60048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5EF251-9EFD-4078-879B-A7A4F54E819D}"/>
                    </a:ext>
                  </a:extLst>
                </p14:cNvPr>
                <p14:cNvContentPartPr/>
                <p14:nvPr/>
              </p14:nvContentPartPr>
              <p14:xfrm>
                <a:off x="1165514" y="1633708"/>
                <a:ext cx="285840" cy="273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5EF251-9EFD-4078-879B-A7A4F54E81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7514" y="1615708"/>
                  <a:ext cx="321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190E6D-3765-4B20-A147-1F835DB0FB73}"/>
                    </a:ext>
                  </a:extLst>
                </p14:cNvPr>
                <p14:cNvContentPartPr/>
                <p14:nvPr/>
              </p14:nvContentPartPr>
              <p14:xfrm>
                <a:off x="1587074" y="1795708"/>
                <a:ext cx="8280" cy="22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190E6D-3765-4B20-A147-1F835DB0FB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9074" y="1777708"/>
                  <a:ext cx="43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657E62-45DE-47DA-BFC8-5B69EB13D182}"/>
                    </a:ext>
                  </a:extLst>
                </p14:cNvPr>
                <p14:cNvContentPartPr/>
                <p14:nvPr/>
              </p14:nvContentPartPr>
              <p14:xfrm>
                <a:off x="1573754" y="1933588"/>
                <a:ext cx="192240" cy="1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657E62-45DE-47DA-BFC8-5B69EB13D1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55754" y="1915948"/>
                  <a:ext cx="227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395557-D574-4129-9408-12FE51AD2A2C}"/>
                    </a:ext>
                  </a:extLst>
                </p14:cNvPr>
                <p14:cNvContentPartPr/>
                <p14:nvPr/>
              </p14:nvContentPartPr>
              <p14:xfrm>
                <a:off x="1709114" y="1810108"/>
                <a:ext cx="56520" cy="228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395557-D574-4129-9408-12FE51AD2A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91114" y="1792108"/>
                  <a:ext cx="921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A3045-94A3-43F3-8CE6-BEE6027BCA5F}"/>
              </a:ext>
            </a:extLst>
          </p:cNvPr>
          <p:cNvGrpSpPr/>
          <p:nvPr/>
        </p:nvGrpSpPr>
        <p:grpSpPr>
          <a:xfrm>
            <a:off x="2147594" y="1694908"/>
            <a:ext cx="163080" cy="101880"/>
            <a:chOff x="2147594" y="1694908"/>
            <a:chExt cx="16308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4914E2-8FC2-48A2-B227-C59EABD116CD}"/>
                    </a:ext>
                  </a:extLst>
                </p14:cNvPr>
                <p14:cNvContentPartPr/>
                <p14:nvPr/>
              </p14:nvContentPartPr>
              <p14:xfrm>
                <a:off x="2150114" y="1694908"/>
                <a:ext cx="133920" cy="2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4914E2-8FC2-48A2-B227-C59EABD116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32474" y="1676908"/>
                  <a:ext cx="169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B32DCB-9AEE-4D93-837A-6D3487550B09}"/>
                    </a:ext>
                  </a:extLst>
                </p14:cNvPr>
                <p14:cNvContentPartPr/>
                <p14:nvPr/>
              </p14:nvContentPartPr>
              <p14:xfrm>
                <a:off x="2147594" y="1786708"/>
                <a:ext cx="163080" cy="1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B32DCB-9AEE-4D93-837A-6D3487550B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29594" y="1769068"/>
                  <a:ext cx="1987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89C8D0-2475-4F5C-98AC-CACE2380517D}"/>
              </a:ext>
            </a:extLst>
          </p:cNvPr>
          <p:cNvGrpSpPr/>
          <p:nvPr/>
        </p:nvGrpSpPr>
        <p:grpSpPr>
          <a:xfrm>
            <a:off x="2666714" y="1542628"/>
            <a:ext cx="1596600" cy="453960"/>
            <a:chOff x="2666714" y="1542628"/>
            <a:chExt cx="1596600" cy="4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85A8FC-7B06-48DF-AA5B-E83A232872C4}"/>
                    </a:ext>
                  </a:extLst>
                </p14:cNvPr>
                <p14:cNvContentPartPr/>
                <p14:nvPr/>
              </p14:nvContentPartPr>
              <p14:xfrm>
                <a:off x="2666714" y="1542628"/>
                <a:ext cx="262080" cy="312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85A8FC-7B06-48DF-AA5B-E83A232872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9074" y="1524628"/>
                  <a:ext cx="2977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4448B4-D0BC-44BD-920D-864BFF8A7466}"/>
                    </a:ext>
                  </a:extLst>
                </p14:cNvPr>
                <p14:cNvContentPartPr/>
                <p14:nvPr/>
              </p14:nvContentPartPr>
              <p14:xfrm>
                <a:off x="3098354" y="1644508"/>
                <a:ext cx="181800" cy="20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4448B4-D0BC-44BD-920D-864BFF8A74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80714" y="1626508"/>
                  <a:ext cx="217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190BCD-9883-487D-839A-C5713F1641AF}"/>
                    </a:ext>
                  </a:extLst>
                </p14:cNvPr>
                <p14:cNvContentPartPr/>
                <p14:nvPr/>
              </p14:nvContentPartPr>
              <p14:xfrm>
                <a:off x="3377714" y="1742068"/>
                <a:ext cx="31320" cy="20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190BCD-9883-487D-839A-C5713F1641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60074" y="1724068"/>
                  <a:ext cx="66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B89718-5ABC-4239-962B-5CE02C4B6C42}"/>
                    </a:ext>
                  </a:extLst>
                </p14:cNvPr>
                <p14:cNvContentPartPr/>
                <p14:nvPr/>
              </p14:nvContentPartPr>
              <p14:xfrm>
                <a:off x="3356474" y="1771588"/>
                <a:ext cx="155160" cy="163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B89718-5ABC-4239-962B-5CE02C4B6C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38834" y="1753948"/>
                  <a:ext cx="190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C1EB83-CCC6-4055-BAED-741B044BC918}"/>
                    </a:ext>
                  </a:extLst>
                </p14:cNvPr>
                <p14:cNvContentPartPr/>
                <p14:nvPr/>
              </p14:nvContentPartPr>
              <p14:xfrm>
                <a:off x="3540434" y="1864468"/>
                <a:ext cx="156240" cy="13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C1EB83-CCC6-4055-BAED-741B044BC9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22794" y="1846468"/>
                  <a:ext cx="191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BF5720-9F40-4A4A-B043-7C69507BF956}"/>
                    </a:ext>
                  </a:extLst>
                </p14:cNvPr>
                <p14:cNvContentPartPr/>
                <p14:nvPr/>
              </p14:nvContentPartPr>
              <p14:xfrm>
                <a:off x="3712514" y="1775908"/>
                <a:ext cx="183600" cy="210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BF5720-9F40-4A4A-B043-7C69507BF9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94514" y="1757908"/>
                  <a:ext cx="219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2BFAEA-C632-4AAF-ABEE-05DCE6EB0AA9}"/>
                    </a:ext>
                  </a:extLst>
                </p14:cNvPr>
                <p14:cNvContentPartPr/>
                <p14:nvPr/>
              </p14:nvContentPartPr>
              <p14:xfrm>
                <a:off x="4083314" y="1694188"/>
                <a:ext cx="14004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2BFAEA-C632-4AAF-ABEE-05DCE6EB0A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65314" y="1676188"/>
                  <a:ext cx="175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54F2E2-34E4-48D9-AC66-0FCE7D0C5E7A}"/>
                    </a:ext>
                  </a:extLst>
                </p14:cNvPr>
                <p14:cNvContentPartPr/>
                <p14:nvPr/>
              </p14:nvContentPartPr>
              <p14:xfrm>
                <a:off x="4129394" y="1758988"/>
                <a:ext cx="133920" cy="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54F2E2-34E4-48D9-AC66-0FCE7D0C5E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11754" y="1740988"/>
                  <a:ext cx="16956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30A93F-DA3B-47B7-A478-AC5033B2B57D}"/>
              </a:ext>
            </a:extLst>
          </p:cNvPr>
          <p:cNvGrpSpPr/>
          <p:nvPr/>
        </p:nvGrpSpPr>
        <p:grpSpPr>
          <a:xfrm>
            <a:off x="4570754" y="1513828"/>
            <a:ext cx="2075040" cy="310320"/>
            <a:chOff x="4570754" y="1513828"/>
            <a:chExt cx="207504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8B32D9-A470-4C01-8C23-971E9455215F}"/>
                    </a:ext>
                  </a:extLst>
                </p14:cNvPr>
                <p14:cNvContentPartPr/>
                <p14:nvPr/>
              </p14:nvContentPartPr>
              <p14:xfrm>
                <a:off x="4570754" y="1559188"/>
                <a:ext cx="281520" cy="261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8B32D9-A470-4C01-8C23-971E945521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53114" y="1541548"/>
                  <a:ext cx="317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EA17AC-6A61-4EAF-AE49-8170D58F8CD0}"/>
                    </a:ext>
                  </a:extLst>
                </p14:cNvPr>
                <p14:cNvContentPartPr/>
                <p14:nvPr/>
              </p14:nvContentPartPr>
              <p14:xfrm>
                <a:off x="5014634" y="1669348"/>
                <a:ext cx="128520" cy="10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EA17AC-6A61-4EAF-AE49-8170D58F8C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96994" y="1651348"/>
                  <a:ext cx="164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061B8F-7133-4DEE-9A92-86CE71BA07A4}"/>
                    </a:ext>
                  </a:extLst>
                </p14:cNvPr>
                <p14:cNvContentPartPr/>
                <p14:nvPr/>
              </p14:nvContentPartPr>
              <p14:xfrm>
                <a:off x="5044154" y="1685188"/>
                <a:ext cx="74160" cy="122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061B8F-7133-4DEE-9A92-86CE71BA07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26154" y="1667548"/>
                  <a:ext cx="109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C2AD7C-75C1-498F-8822-08D60EB6C70C}"/>
                    </a:ext>
                  </a:extLst>
                </p14:cNvPr>
                <p14:cNvContentPartPr/>
                <p14:nvPr/>
              </p14:nvContentPartPr>
              <p14:xfrm>
                <a:off x="5316314" y="1585468"/>
                <a:ext cx="185040" cy="238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C2AD7C-75C1-498F-8822-08D60EB6C7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8314" y="1567468"/>
                  <a:ext cx="220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D3C8E4-9EA5-4B85-9E27-E1FB870374D6}"/>
                    </a:ext>
                  </a:extLst>
                </p14:cNvPr>
                <p14:cNvContentPartPr/>
                <p14:nvPr/>
              </p14:nvContentPartPr>
              <p14:xfrm>
                <a:off x="5570834" y="1787788"/>
                <a:ext cx="40320" cy="3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D3C8E4-9EA5-4B85-9E27-E1FB870374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52834" y="1769788"/>
                  <a:ext cx="75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9B1DFF-3F9E-40DF-AC2F-144124590E3B}"/>
                    </a:ext>
                  </a:extLst>
                </p14:cNvPr>
                <p14:cNvContentPartPr/>
                <p14:nvPr/>
              </p14:nvContentPartPr>
              <p14:xfrm>
                <a:off x="5715194" y="1553068"/>
                <a:ext cx="147960" cy="271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9B1DFF-3F9E-40DF-AC2F-144124590E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97554" y="1535428"/>
                  <a:ext cx="183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59AD2C-AEFA-405D-A31D-5607A1DDE7A2}"/>
                    </a:ext>
                  </a:extLst>
                </p14:cNvPr>
                <p14:cNvContentPartPr/>
                <p14:nvPr/>
              </p14:nvContentPartPr>
              <p14:xfrm>
                <a:off x="5977274" y="1513828"/>
                <a:ext cx="668520" cy="295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59AD2C-AEFA-405D-A31D-5607A1DDE7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59634" y="1495828"/>
                  <a:ext cx="70416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5A6D9D-E76B-4A22-BE23-3FBA28253BD3}"/>
              </a:ext>
            </a:extLst>
          </p:cNvPr>
          <p:cNvGrpSpPr/>
          <p:nvPr/>
        </p:nvGrpSpPr>
        <p:grpSpPr>
          <a:xfrm>
            <a:off x="7084994" y="1695628"/>
            <a:ext cx="162360" cy="87840"/>
            <a:chOff x="7084994" y="1695628"/>
            <a:chExt cx="16236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EAD2EB-8406-448D-9D8C-A7170A63697A}"/>
                    </a:ext>
                  </a:extLst>
                </p14:cNvPr>
                <p14:cNvContentPartPr/>
                <p14:nvPr/>
              </p14:nvContentPartPr>
              <p14:xfrm>
                <a:off x="7084994" y="1695628"/>
                <a:ext cx="118800" cy="6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EAD2EB-8406-448D-9D8C-A7170A6369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66994" y="1677628"/>
                  <a:ext cx="154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B9B630-D5C5-4AB8-A96B-DC165E552F1B}"/>
                    </a:ext>
                  </a:extLst>
                </p14:cNvPr>
                <p14:cNvContentPartPr/>
                <p14:nvPr/>
              </p14:nvContentPartPr>
              <p14:xfrm>
                <a:off x="7118834" y="1770148"/>
                <a:ext cx="128520" cy="1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B9B630-D5C5-4AB8-A96B-DC165E552F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00834" y="1752148"/>
                  <a:ext cx="1641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1E2AC9-8FB9-4E8F-B90F-4CA3940B3BFE}"/>
              </a:ext>
            </a:extLst>
          </p:cNvPr>
          <p:cNvGrpSpPr/>
          <p:nvPr/>
        </p:nvGrpSpPr>
        <p:grpSpPr>
          <a:xfrm>
            <a:off x="7648034" y="1527868"/>
            <a:ext cx="1608120" cy="310680"/>
            <a:chOff x="7648034" y="1527868"/>
            <a:chExt cx="16081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3624F5-2FAF-42C3-8734-1062C69BFED0}"/>
                    </a:ext>
                  </a:extLst>
                </p14:cNvPr>
                <p14:cNvContentPartPr/>
                <p14:nvPr/>
              </p14:nvContentPartPr>
              <p14:xfrm>
                <a:off x="7648034" y="1527868"/>
                <a:ext cx="209880" cy="31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3624F5-2FAF-42C3-8734-1062C69BFE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30034" y="1509868"/>
                  <a:ext cx="245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ADD752-58D0-4A3D-82CC-85943ECD5448}"/>
                    </a:ext>
                  </a:extLst>
                </p14:cNvPr>
                <p14:cNvContentPartPr/>
                <p14:nvPr/>
              </p14:nvContentPartPr>
              <p14:xfrm>
                <a:off x="7686194" y="1758988"/>
                <a:ext cx="343800" cy="54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ADD752-58D0-4A3D-82CC-85943ECD54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68554" y="1740988"/>
                  <a:ext cx="379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F912B3-8354-4795-8C17-CB38A355F0C9}"/>
                    </a:ext>
                  </a:extLst>
                </p14:cNvPr>
                <p14:cNvContentPartPr/>
                <p14:nvPr/>
              </p14:nvContentPartPr>
              <p14:xfrm>
                <a:off x="8121074" y="1555228"/>
                <a:ext cx="261000" cy="267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F912B3-8354-4795-8C17-CB38A355F0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03434" y="1537588"/>
                  <a:ext cx="296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450A57-778C-4891-8009-93575787A1E5}"/>
                    </a:ext>
                  </a:extLst>
                </p14:cNvPr>
                <p14:cNvContentPartPr/>
                <p14:nvPr/>
              </p14:nvContentPartPr>
              <p14:xfrm>
                <a:off x="8412314" y="1533628"/>
                <a:ext cx="843840" cy="291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450A57-778C-4891-8009-93575787A1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94314" y="1515628"/>
                  <a:ext cx="87948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981028-BC48-4082-8484-30753216D0A3}"/>
              </a:ext>
            </a:extLst>
          </p:cNvPr>
          <p:cNvGrpSpPr/>
          <p:nvPr/>
        </p:nvGrpSpPr>
        <p:grpSpPr>
          <a:xfrm>
            <a:off x="998114" y="2792908"/>
            <a:ext cx="2115000" cy="442800"/>
            <a:chOff x="998114" y="2792908"/>
            <a:chExt cx="211500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C30520-FD6D-4A06-944A-11317E9A6294}"/>
                    </a:ext>
                  </a:extLst>
                </p14:cNvPr>
                <p14:cNvContentPartPr/>
                <p14:nvPr/>
              </p14:nvContentPartPr>
              <p14:xfrm>
                <a:off x="998114" y="2792908"/>
                <a:ext cx="219240" cy="398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C30520-FD6D-4A06-944A-11317E9A62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0474" y="2774908"/>
                  <a:ext cx="2548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39ED18-BFA9-4B7B-89D5-4E6E3B2E7759}"/>
                    </a:ext>
                  </a:extLst>
                </p14:cNvPr>
                <p14:cNvContentPartPr/>
                <p14:nvPr/>
              </p14:nvContentPartPr>
              <p14:xfrm>
                <a:off x="1016834" y="3108988"/>
                <a:ext cx="277920" cy="65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39ED18-BFA9-4B7B-89D5-4E6E3B2E77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8834" y="3090988"/>
                  <a:ext cx="313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D58E23-31A8-4CFF-BBCE-64FA9AB15899}"/>
                    </a:ext>
                  </a:extLst>
                </p14:cNvPr>
                <p14:cNvContentPartPr/>
                <p14:nvPr/>
              </p14:nvContentPartPr>
              <p14:xfrm>
                <a:off x="1434074" y="2898388"/>
                <a:ext cx="276120" cy="307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D58E23-31A8-4CFF-BBCE-64FA9AB158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16074" y="2880388"/>
                  <a:ext cx="311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81F017-DF1E-446D-8DB5-E51770A42558}"/>
                    </a:ext>
                  </a:extLst>
                </p14:cNvPr>
                <p14:cNvContentPartPr/>
                <p14:nvPr/>
              </p14:nvContentPartPr>
              <p14:xfrm>
                <a:off x="1807754" y="2900908"/>
                <a:ext cx="926280" cy="33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81F017-DF1E-446D-8DB5-E51770A425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89754" y="2882908"/>
                  <a:ext cx="961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015E3A-D0DF-499C-A7AF-6D46B0452721}"/>
                    </a:ext>
                  </a:extLst>
                </p14:cNvPr>
                <p14:cNvContentPartPr/>
                <p14:nvPr/>
              </p14:nvContentPartPr>
              <p14:xfrm>
                <a:off x="2894954" y="2892628"/>
                <a:ext cx="28080" cy="27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015E3A-D0DF-499C-A7AF-6D46B04527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76954" y="2874988"/>
                  <a:ext cx="637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73B0AE-9991-492E-897E-9B793D55BC20}"/>
                    </a:ext>
                  </a:extLst>
                </p14:cNvPr>
                <p14:cNvContentPartPr/>
                <p14:nvPr/>
              </p14:nvContentPartPr>
              <p14:xfrm>
                <a:off x="2853914" y="2903068"/>
                <a:ext cx="259200" cy="267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73B0AE-9991-492E-897E-9B793D55BC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35914" y="2885428"/>
                  <a:ext cx="29484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5352598-B223-448B-AD55-E70F4CB5D7D3}"/>
                  </a:ext>
                </a:extLst>
              </p14:cNvPr>
              <p14:cNvContentPartPr/>
              <p14:nvPr/>
            </p14:nvContentPartPr>
            <p14:xfrm>
              <a:off x="5157194" y="2720548"/>
              <a:ext cx="170280" cy="285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5352598-B223-448B-AD55-E70F4CB5D7D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39194" y="2702548"/>
                <a:ext cx="2059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4D6F69F-E0FA-497F-838B-0C7A8899FB9D}"/>
                  </a:ext>
                </a:extLst>
              </p14:cNvPr>
              <p14:cNvContentPartPr/>
              <p14:nvPr/>
            </p14:nvContentPartPr>
            <p14:xfrm>
              <a:off x="5270954" y="3143908"/>
              <a:ext cx="38520" cy="57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4D6F69F-E0FA-497F-838B-0C7A8899FB9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52954" y="3126268"/>
                <a:ext cx="7416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F58DFFB-99F5-4324-9245-8F49535185A6}"/>
              </a:ext>
            </a:extLst>
          </p:cNvPr>
          <p:cNvGrpSpPr/>
          <p:nvPr/>
        </p:nvGrpSpPr>
        <p:grpSpPr>
          <a:xfrm>
            <a:off x="5682794" y="2833588"/>
            <a:ext cx="862920" cy="379080"/>
            <a:chOff x="5682794" y="2833588"/>
            <a:chExt cx="8629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3F37AF-4868-469A-8DF3-5188AA95EB78}"/>
                    </a:ext>
                  </a:extLst>
                </p14:cNvPr>
                <p14:cNvContentPartPr/>
                <p14:nvPr/>
              </p14:nvContentPartPr>
              <p14:xfrm>
                <a:off x="5735354" y="2833588"/>
                <a:ext cx="20880" cy="294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3F37AF-4868-469A-8DF3-5188AA95EB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17354" y="2815588"/>
                  <a:ext cx="56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70055A-527C-45C5-9683-F3AE9F34DB71}"/>
                    </a:ext>
                  </a:extLst>
                </p14:cNvPr>
                <p14:cNvContentPartPr/>
                <p14:nvPr/>
              </p14:nvContentPartPr>
              <p14:xfrm>
                <a:off x="5682794" y="3006388"/>
                <a:ext cx="305640" cy="37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70055A-527C-45C5-9683-F3AE9F34DB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65154" y="2988748"/>
                  <a:ext cx="341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9EFD324-88A6-4D8F-8167-53621B5EF37D}"/>
                    </a:ext>
                  </a:extLst>
                </p14:cNvPr>
                <p14:cNvContentPartPr/>
                <p14:nvPr/>
              </p14:nvContentPartPr>
              <p14:xfrm>
                <a:off x="5884034" y="2853388"/>
                <a:ext cx="64440" cy="272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9EFD324-88A6-4D8F-8167-53621B5EF3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66034" y="2835748"/>
                  <a:ext cx="100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E3D1B0-49F6-49DF-BC5C-AA2EF177B9DA}"/>
                    </a:ext>
                  </a:extLst>
                </p14:cNvPr>
                <p14:cNvContentPartPr/>
                <p14:nvPr/>
              </p14:nvContentPartPr>
              <p14:xfrm>
                <a:off x="5985194" y="3073708"/>
                <a:ext cx="263880" cy="13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E3D1B0-49F6-49DF-BC5C-AA2EF177B9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67554" y="3055708"/>
                  <a:ext cx="299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9CD929A-1A95-478E-B504-EBA39E14259A}"/>
                    </a:ext>
                  </a:extLst>
                </p14:cNvPr>
                <p14:cNvContentPartPr/>
                <p14:nvPr/>
              </p14:nvContentPartPr>
              <p14:xfrm>
                <a:off x="6260234" y="2849788"/>
                <a:ext cx="285480" cy="31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9CD929A-1A95-478E-B504-EBA39E14259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42234" y="2831788"/>
                  <a:ext cx="32112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6264CF-2913-43D6-8C1D-3272DAA6CA7C}"/>
              </a:ext>
            </a:extLst>
          </p:cNvPr>
          <p:cNvGrpSpPr/>
          <p:nvPr/>
        </p:nvGrpSpPr>
        <p:grpSpPr>
          <a:xfrm>
            <a:off x="6939914" y="2901628"/>
            <a:ext cx="1382760" cy="304200"/>
            <a:chOff x="6939914" y="2901628"/>
            <a:chExt cx="138276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3040ECE-44FC-4C93-893A-358771BD13E5}"/>
                    </a:ext>
                  </a:extLst>
                </p14:cNvPr>
                <p14:cNvContentPartPr/>
                <p14:nvPr/>
              </p14:nvContentPartPr>
              <p14:xfrm>
                <a:off x="6950354" y="3030508"/>
                <a:ext cx="205920" cy="10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3040ECE-44FC-4C93-893A-358771BD13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32714" y="3012508"/>
                  <a:ext cx="241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6A24F4-22E8-48D1-A44A-BA47B914D588}"/>
                    </a:ext>
                  </a:extLst>
                </p14:cNvPr>
                <p14:cNvContentPartPr/>
                <p14:nvPr/>
              </p14:nvContentPartPr>
              <p14:xfrm>
                <a:off x="6939914" y="3051388"/>
                <a:ext cx="233280" cy="3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6A24F4-22E8-48D1-A44A-BA47B914D5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1914" y="3033388"/>
                  <a:ext cx="268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94DBED-0EAD-47D5-9B50-446438B81B24}"/>
                    </a:ext>
                  </a:extLst>
                </p14:cNvPr>
                <p14:cNvContentPartPr/>
                <p14:nvPr/>
              </p14:nvContentPartPr>
              <p14:xfrm>
                <a:off x="7212074" y="2946268"/>
                <a:ext cx="188640" cy="259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94DBED-0EAD-47D5-9B50-446438B81B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94434" y="2928628"/>
                  <a:ext cx="224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DC0CC1-9198-4F08-9CA5-BA5DB200A7B5}"/>
                    </a:ext>
                  </a:extLst>
                </p14:cNvPr>
                <p14:cNvContentPartPr/>
                <p14:nvPr/>
              </p14:nvContentPartPr>
              <p14:xfrm>
                <a:off x="7602674" y="2916748"/>
                <a:ext cx="234720" cy="234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DC0CC1-9198-4F08-9CA5-BA5DB200A7B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84674" y="2899108"/>
                  <a:ext cx="270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13D725-B678-45A5-9AEF-94D42B7B5F54}"/>
                    </a:ext>
                  </a:extLst>
                </p14:cNvPr>
                <p14:cNvContentPartPr/>
                <p14:nvPr/>
              </p14:nvContentPartPr>
              <p14:xfrm>
                <a:off x="7946834" y="3140668"/>
                <a:ext cx="38520" cy="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13D725-B678-45A5-9AEF-94D42B7B5F5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29194" y="3123028"/>
                  <a:ext cx="74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E1C60E-E736-475D-AE31-CD5D7229A05C}"/>
                    </a:ext>
                  </a:extLst>
                </p14:cNvPr>
                <p14:cNvContentPartPr/>
                <p14:nvPr/>
              </p14:nvContentPartPr>
              <p14:xfrm>
                <a:off x="8095514" y="2901628"/>
                <a:ext cx="227160" cy="294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E1C60E-E736-475D-AE31-CD5D7229A0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77874" y="2883628"/>
                  <a:ext cx="262800" cy="33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E315BBE-C020-41CF-8D68-B27099C8778E}"/>
                  </a:ext>
                </a:extLst>
              </p14:cNvPr>
              <p14:cNvContentPartPr/>
              <p14:nvPr/>
            </p14:nvContentPartPr>
            <p14:xfrm>
              <a:off x="8696714" y="2895148"/>
              <a:ext cx="1003680" cy="273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E315BBE-C020-41CF-8D68-B27099C877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79074" y="2877148"/>
                <a:ext cx="103932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244E231-0A01-4CBB-9DD5-4373CC723CC1}"/>
              </a:ext>
            </a:extLst>
          </p:cNvPr>
          <p:cNvGrpSpPr/>
          <p:nvPr/>
        </p:nvGrpSpPr>
        <p:grpSpPr>
          <a:xfrm>
            <a:off x="1507514" y="3966868"/>
            <a:ext cx="1496880" cy="435240"/>
            <a:chOff x="1507514" y="3966868"/>
            <a:chExt cx="149688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D0BDCE8-1FE1-4D7B-9891-6E74DDB31E08}"/>
                    </a:ext>
                  </a:extLst>
                </p14:cNvPr>
                <p14:cNvContentPartPr/>
                <p14:nvPr/>
              </p14:nvContentPartPr>
              <p14:xfrm>
                <a:off x="1507514" y="4017988"/>
                <a:ext cx="225720" cy="38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D0BDCE8-1FE1-4D7B-9891-6E74DDB31E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89514" y="3999988"/>
                  <a:ext cx="2613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26803B-F468-48B0-8A49-70446AF3E992}"/>
                    </a:ext>
                  </a:extLst>
                </p14:cNvPr>
                <p14:cNvContentPartPr/>
                <p14:nvPr/>
              </p14:nvContentPartPr>
              <p14:xfrm>
                <a:off x="1812074" y="3966868"/>
                <a:ext cx="886320" cy="426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26803B-F468-48B0-8A49-70446AF3E9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94434" y="3949228"/>
                  <a:ext cx="9219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926241-DCBD-420C-8AC9-53371ACCB581}"/>
                    </a:ext>
                  </a:extLst>
                </p14:cNvPr>
                <p14:cNvContentPartPr/>
                <p14:nvPr/>
              </p14:nvContentPartPr>
              <p14:xfrm>
                <a:off x="2741954" y="4102588"/>
                <a:ext cx="38520" cy="261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926241-DCBD-420C-8AC9-53371ACCB5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23954" y="4084948"/>
                  <a:ext cx="741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FE6D4C-6598-4E96-9F1E-851BFC12A367}"/>
                    </a:ext>
                  </a:extLst>
                </p14:cNvPr>
                <p14:cNvContentPartPr/>
                <p14:nvPr/>
              </p14:nvContentPartPr>
              <p14:xfrm>
                <a:off x="2718554" y="4053988"/>
                <a:ext cx="285840" cy="308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FE6D4C-6598-4E96-9F1E-851BFC12A36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0914" y="4035988"/>
                  <a:ext cx="32148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7541E2B-A56C-4AF0-B9AD-AFB41AD7360E}"/>
                  </a:ext>
                </a:extLst>
              </p14:cNvPr>
              <p14:cNvContentPartPr/>
              <p14:nvPr/>
            </p14:nvContentPartPr>
            <p14:xfrm>
              <a:off x="4003394" y="4258108"/>
              <a:ext cx="296640" cy="7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7541E2B-A56C-4AF0-B9AD-AFB41AD7360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85394" y="4240108"/>
                <a:ext cx="33228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9FF4BA5B-0A04-496B-A510-DCEC1294F397}"/>
              </a:ext>
            </a:extLst>
          </p:cNvPr>
          <p:cNvGrpSpPr/>
          <p:nvPr/>
        </p:nvGrpSpPr>
        <p:grpSpPr>
          <a:xfrm>
            <a:off x="4936514" y="4016188"/>
            <a:ext cx="470880" cy="352080"/>
            <a:chOff x="4936514" y="4016188"/>
            <a:chExt cx="47088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09CAE6-3A74-4C8F-B682-52D63730AD6F}"/>
                    </a:ext>
                  </a:extLst>
                </p14:cNvPr>
                <p14:cNvContentPartPr/>
                <p14:nvPr/>
              </p14:nvContentPartPr>
              <p14:xfrm>
                <a:off x="4936514" y="4016548"/>
                <a:ext cx="57240" cy="294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09CAE6-3A74-4C8F-B682-52D63730AD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18514" y="3998908"/>
                  <a:ext cx="92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C022E35-3057-44FC-8139-629777D1473B}"/>
                    </a:ext>
                  </a:extLst>
                </p14:cNvPr>
                <p14:cNvContentPartPr/>
                <p14:nvPr/>
              </p14:nvContentPartPr>
              <p14:xfrm>
                <a:off x="5090234" y="4016188"/>
                <a:ext cx="71640" cy="326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C022E35-3057-44FC-8139-629777D147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2594" y="3998548"/>
                  <a:ext cx="107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05088E-B335-4113-B4B5-CCC783DDE760}"/>
                    </a:ext>
                  </a:extLst>
                </p14:cNvPr>
                <p14:cNvContentPartPr/>
                <p14:nvPr/>
              </p14:nvContentPartPr>
              <p14:xfrm>
                <a:off x="5187434" y="4183588"/>
                <a:ext cx="219960" cy="184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05088E-B335-4113-B4B5-CCC783DDE7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69434" y="4165948"/>
                  <a:ext cx="2556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6687954-07A1-4EDA-B2A8-9B4699DA07EC}"/>
              </a:ext>
            </a:extLst>
          </p:cNvPr>
          <p:cNvGrpSpPr/>
          <p:nvPr/>
        </p:nvGrpSpPr>
        <p:grpSpPr>
          <a:xfrm>
            <a:off x="5698994" y="3966508"/>
            <a:ext cx="1702080" cy="446400"/>
            <a:chOff x="5698994" y="3966508"/>
            <a:chExt cx="170208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557DB2E-EF9B-49DF-86CA-6E424D407AE8}"/>
                    </a:ext>
                  </a:extLst>
                </p14:cNvPr>
                <p14:cNvContentPartPr/>
                <p14:nvPr/>
              </p14:nvContentPartPr>
              <p14:xfrm>
                <a:off x="5698994" y="3966508"/>
                <a:ext cx="837360" cy="402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557DB2E-EF9B-49DF-86CA-6E424D407A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80994" y="3948508"/>
                  <a:ext cx="8730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265321-6768-40B1-811D-21DF3739E38F}"/>
                    </a:ext>
                  </a:extLst>
                </p14:cNvPr>
                <p14:cNvContentPartPr/>
                <p14:nvPr/>
              </p14:nvContentPartPr>
              <p14:xfrm>
                <a:off x="6598994" y="4010068"/>
                <a:ext cx="16200" cy="31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265321-6768-40B1-811D-21DF3739E3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81354" y="3992068"/>
                  <a:ext cx="51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2D97167-C0EB-4D3B-AD25-CFBDFA232BB6}"/>
                    </a:ext>
                  </a:extLst>
                </p14:cNvPr>
                <p14:cNvContentPartPr/>
                <p14:nvPr/>
              </p14:nvContentPartPr>
              <p14:xfrm>
                <a:off x="6609794" y="4000348"/>
                <a:ext cx="217440" cy="281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2D97167-C0EB-4D3B-AD25-CFBDFA232B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92154" y="3982348"/>
                  <a:ext cx="253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582CA3-59A8-4CE0-AF86-4FEE7A08FF4D}"/>
                    </a:ext>
                  </a:extLst>
                </p14:cNvPr>
                <p14:cNvContentPartPr/>
                <p14:nvPr/>
              </p14:nvContentPartPr>
              <p14:xfrm>
                <a:off x="6858914" y="4216348"/>
                <a:ext cx="209520" cy="196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582CA3-59A8-4CE0-AF86-4FEE7A08FF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40914" y="4198708"/>
                  <a:ext cx="245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86E55-F58C-41E2-813A-954A5D7F05D7}"/>
                    </a:ext>
                  </a:extLst>
                </p14:cNvPr>
                <p14:cNvContentPartPr/>
                <p14:nvPr/>
              </p14:nvContentPartPr>
              <p14:xfrm>
                <a:off x="6989594" y="4014388"/>
                <a:ext cx="411480" cy="315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86E55-F58C-41E2-813A-954A5D7F05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71954" y="3996748"/>
                  <a:ext cx="44712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152958C-ABEA-44D5-A705-1C290B249A9C}"/>
              </a:ext>
            </a:extLst>
          </p:cNvPr>
          <p:cNvGrpSpPr/>
          <p:nvPr/>
        </p:nvGrpSpPr>
        <p:grpSpPr>
          <a:xfrm>
            <a:off x="1478354" y="4750588"/>
            <a:ext cx="1697040" cy="363240"/>
            <a:chOff x="1478354" y="4750588"/>
            <a:chExt cx="16970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478E9FF-1F44-4C0B-871A-6723A419BE07}"/>
                    </a:ext>
                  </a:extLst>
                </p14:cNvPr>
                <p14:cNvContentPartPr/>
                <p14:nvPr/>
              </p14:nvContentPartPr>
              <p14:xfrm>
                <a:off x="1519394" y="4764268"/>
                <a:ext cx="168480" cy="326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478E9FF-1F44-4C0B-871A-6723A419BE0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01754" y="4746268"/>
                  <a:ext cx="204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C774460-1812-4D93-98EA-242F83E20749}"/>
                    </a:ext>
                  </a:extLst>
                </p14:cNvPr>
                <p14:cNvContentPartPr/>
                <p14:nvPr/>
              </p14:nvContentPartPr>
              <p14:xfrm>
                <a:off x="1478354" y="4981348"/>
                <a:ext cx="227160" cy="4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C774460-1812-4D93-98EA-242F83E2074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60714" y="4963708"/>
                  <a:ext cx="262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9B4B33-BCE0-43F9-A0A5-9E8FC6B6E0CF}"/>
                    </a:ext>
                  </a:extLst>
                </p14:cNvPr>
                <p14:cNvContentPartPr/>
                <p14:nvPr/>
              </p14:nvContentPartPr>
              <p14:xfrm>
                <a:off x="1746194" y="5041468"/>
                <a:ext cx="5760" cy="17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9B4B33-BCE0-43F9-A0A5-9E8FC6B6E0C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28554" y="5023468"/>
                  <a:ext cx="41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3990D8B-7147-4997-92DC-363F6F74048C}"/>
                    </a:ext>
                  </a:extLst>
                </p14:cNvPr>
                <p14:cNvContentPartPr/>
                <p14:nvPr/>
              </p14:nvContentPartPr>
              <p14:xfrm>
                <a:off x="1863914" y="4809988"/>
                <a:ext cx="189000" cy="260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3990D8B-7147-4997-92DC-363F6F7404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45914" y="4792348"/>
                  <a:ext cx="224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6980DEE-0094-4266-AA75-7CEC36CC3BDF}"/>
                    </a:ext>
                  </a:extLst>
                </p14:cNvPr>
                <p14:cNvContentPartPr/>
                <p14:nvPr/>
              </p14:nvContentPartPr>
              <p14:xfrm>
                <a:off x="2157314" y="4750588"/>
                <a:ext cx="642600" cy="35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6980DEE-0094-4266-AA75-7CEC36CC3B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39314" y="4732588"/>
                  <a:ext cx="678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6F30B1-9959-47BF-B2EA-5CA915093A09}"/>
                    </a:ext>
                  </a:extLst>
                </p14:cNvPr>
                <p14:cNvContentPartPr/>
                <p14:nvPr/>
              </p14:nvContentPartPr>
              <p14:xfrm>
                <a:off x="2872634" y="4815028"/>
                <a:ext cx="30600" cy="27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6F30B1-9959-47BF-B2EA-5CA915093A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54634" y="4797028"/>
                  <a:ext cx="66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AE7D384-B1F6-415B-960E-9E3FD053DB92}"/>
                    </a:ext>
                  </a:extLst>
                </p14:cNvPr>
                <p14:cNvContentPartPr/>
                <p14:nvPr/>
              </p14:nvContentPartPr>
              <p14:xfrm>
                <a:off x="2889554" y="4777228"/>
                <a:ext cx="285840" cy="336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AE7D384-B1F6-415B-960E-9E3FD053DB9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71554" y="4759588"/>
                  <a:ext cx="32148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BB26FA6-EDC6-409A-8C17-E4EFF968FA1B}"/>
              </a:ext>
            </a:extLst>
          </p:cNvPr>
          <p:cNvGrpSpPr/>
          <p:nvPr/>
        </p:nvGrpSpPr>
        <p:grpSpPr>
          <a:xfrm>
            <a:off x="3930314" y="4560148"/>
            <a:ext cx="3583800" cy="740160"/>
            <a:chOff x="3930314" y="4560148"/>
            <a:chExt cx="3583800" cy="7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895732-CCA6-46C2-B7A2-4F28474E70FC}"/>
                    </a:ext>
                  </a:extLst>
                </p14:cNvPr>
                <p14:cNvContentPartPr/>
                <p14:nvPr/>
              </p14:nvContentPartPr>
              <p14:xfrm>
                <a:off x="3930314" y="4947868"/>
                <a:ext cx="309960" cy="6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895732-CCA6-46C2-B7A2-4F28474E70F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12314" y="4929868"/>
                  <a:ext cx="345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E7948AE-A1AD-4FA8-9E4F-03E3BBDC627C}"/>
                    </a:ext>
                  </a:extLst>
                </p14:cNvPr>
                <p14:cNvContentPartPr/>
                <p14:nvPr/>
              </p14:nvContentPartPr>
              <p14:xfrm>
                <a:off x="4635914" y="4826908"/>
                <a:ext cx="199800" cy="248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E7948AE-A1AD-4FA8-9E4F-03E3BBDC62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17914" y="4809268"/>
                  <a:ext cx="235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12C1C5-A008-4865-BDE8-0BC13D05230A}"/>
                    </a:ext>
                  </a:extLst>
                </p14:cNvPr>
                <p14:cNvContentPartPr/>
                <p14:nvPr/>
              </p14:nvContentPartPr>
              <p14:xfrm>
                <a:off x="4954154" y="4891708"/>
                <a:ext cx="173880" cy="8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12C1C5-A008-4865-BDE8-0BC13D0523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36514" y="4874068"/>
                  <a:ext cx="209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42C355-DF5A-4A0E-B8CE-350E0DCF5604}"/>
                    </a:ext>
                  </a:extLst>
                </p14:cNvPr>
                <p14:cNvContentPartPr/>
                <p14:nvPr/>
              </p14:nvContentPartPr>
              <p14:xfrm>
                <a:off x="4992314" y="4978828"/>
                <a:ext cx="171000" cy="17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42C355-DF5A-4A0E-B8CE-350E0DCF56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74674" y="4961188"/>
                  <a:ext cx="20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DB3A85E-540C-40A6-AB2D-6A74D0508253}"/>
                    </a:ext>
                  </a:extLst>
                </p14:cNvPr>
                <p14:cNvContentPartPr/>
                <p14:nvPr/>
              </p14:nvContentPartPr>
              <p14:xfrm>
                <a:off x="5702234" y="4767148"/>
                <a:ext cx="239760" cy="264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DB3A85E-540C-40A6-AB2D-6A74D050825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84594" y="4749508"/>
                  <a:ext cx="275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0A4A2F9-CCDF-4043-AB29-C1E79C8478D3}"/>
                    </a:ext>
                  </a:extLst>
                </p14:cNvPr>
                <p14:cNvContentPartPr/>
                <p14:nvPr/>
              </p14:nvContentPartPr>
              <p14:xfrm>
                <a:off x="6086714" y="5029228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0A4A2F9-CCDF-4043-AB29-C1E79C8478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68714" y="50115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6A1367-BACC-4971-AEE4-CCE4D0C5C207}"/>
                    </a:ext>
                  </a:extLst>
                </p14:cNvPr>
                <p14:cNvContentPartPr/>
                <p14:nvPr/>
              </p14:nvContentPartPr>
              <p14:xfrm>
                <a:off x="6234314" y="4769308"/>
                <a:ext cx="174960" cy="288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6A1367-BACC-4971-AEE4-CCE4D0C5C20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16674" y="4751668"/>
                  <a:ext cx="210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1CAB926-4C83-4D5B-8D75-3E3915C92369}"/>
                    </a:ext>
                  </a:extLst>
                </p14:cNvPr>
                <p14:cNvContentPartPr/>
                <p14:nvPr/>
              </p14:nvContentPartPr>
              <p14:xfrm>
                <a:off x="6534194" y="4660948"/>
                <a:ext cx="886320" cy="360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1CAB926-4C83-4D5B-8D75-3E3915C923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16194" y="4642948"/>
                  <a:ext cx="921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244E41E-4714-45C3-8F84-CFDE9D6AEFEA}"/>
                    </a:ext>
                  </a:extLst>
                </p14:cNvPr>
                <p14:cNvContentPartPr/>
                <p14:nvPr/>
              </p14:nvContentPartPr>
              <p14:xfrm>
                <a:off x="4245314" y="4649428"/>
                <a:ext cx="3178080" cy="650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244E41E-4714-45C3-8F84-CFDE9D6AEFE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27314" y="4631428"/>
                  <a:ext cx="321372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52571E-0AC1-4254-9872-1E7FF5132845}"/>
                    </a:ext>
                  </a:extLst>
                </p14:cNvPr>
                <p14:cNvContentPartPr/>
                <p14:nvPr/>
              </p14:nvContentPartPr>
              <p14:xfrm>
                <a:off x="7473794" y="4560148"/>
                <a:ext cx="40320" cy="586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52571E-0AC1-4254-9872-1E7FF51328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55794" y="4542148"/>
                  <a:ext cx="75960" cy="62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88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>
            <a:extLst>
              <a:ext uri="{FF2B5EF4-FFF2-40B4-BE49-F238E27FC236}">
                <a16:creationId xmlns:a16="http://schemas.microsoft.com/office/drawing/2014/main" id="{FF13626C-6B9F-4204-8664-B813ED828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92375"/>
            <a:ext cx="2305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altLang="es-CL" sz="3600" b="1" dirty="0"/>
              <a:t>Fórmulas químicas</a:t>
            </a:r>
            <a:endParaRPr lang="es-ES" altLang="es-CL" sz="3600" b="1" dirty="0"/>
          </a:p>
        </p:txBody>
      </p:sp>
      <p:sp>
        <p:nvSpPr>
          <p:cNvPr id="3075" name="Text Box 6">
            <a:extLst>
              <a:ext uri="{FF2B5EF4-FFF2-40B4-BE49-F238E27FC236}">
                <a16:creationId xmlns:a16="http://schemas.microsoft.com/office/drawing/2014/main" id="{4FF2D183-87AE-40BE-BFE4-035D565FE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09600"/>
            <a:ext cx="388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L" altLang="es-CL" sz="2800" b="1"/>
              <a:t>Fórmulas empíricas o mínimas</a:t>
            </a:r>
            <a:endParaRPr lang="es-ES" altLang="es-CL" sz="2800" b="1"/>
          </a:p>
        </p:txBody>
      </p:sp>
      <p:sp>
        <p:nvSpPr>
          <p:cNvPr id="3076" name="Text Box 7">
            <a:extLst>
              <a:ext uri="{FF2B5EF4-FFF2-40B4-BE49-F238E27FC236}">
                <a16:creationId xmlns:a16="http://schemas.microsoft.com/office/drawing/2014/main" id="{943E65C2-2AAC-4DE1-98F3-D92E1886C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3933825"/>
            <a:ext cx="4248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altLang="es-CL" sz="2800" b="1"/>
              <a:t>Fórmulas moleculares</a:t>
            </a:r>
            <a:endParaRPr lang="es-ES" altLang="es-CL" sz="2800" b="1"/>
          </a:p>
        </p:txBody>
      </p:sp>
      <p:sp>
        <p:nvSpPr>
          <p:cNvPr id="3077" name="Line 8">
            <a:extLst>
              <a:ext uri="{FF2B5EF4-FFF2-40B4-BE49-F238E27FC236}">
                <a16:creationId xmlns:a16="http://schemas.microsoft.com/office/drawing/2014/main" id="{96E809C5-73D3-4423-A2D0-9585C37EF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7369" y="1304131"/>
            <a:ext cx="129540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078" name="Line 9">
            <a:extLst>
              <a:ext uri="{FF2B5EF4-FFF2-40B4-BE49-F238E27FC236}">
                <a16:creationId xmlns:a16="http://schemas.microsoft.com/office/drawing/2014/main" id="{235A0520-4928-4CD6-BF5B-1C4B30828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3429000"/>
            <a:ext cx="1295400" cy="863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079" name="Text Box 10">
            <a:extLst>
              <a:ext uri="{FF2B5EF4-FFF2-40B4-BE49-F238E27FC236}">
                <a16:creationId xmlns:a16="http://schemas.microsoft.com/office/drawing/2014/main" id="{D1306775-1A10-4AC8-934D-3E89A27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919" y="1744920"/>
            <a:ext cx="51133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CL" altLang="es-CL" sz="2400" b="1" dirty="0"/>
              <a:t>Nos da la proporción mas sencilla en números enteros, que existe entre los átomos que forman el compuesto.</a:t>
            </a:r>
            <a:endParaRPr lang="es-ES" altLang="es-CL" sz="2400" b="1" dirty="0"/>
          </a:p>
        </p:txBody>
      </p:sp>
      <p:sp>
        <p:nvSpPr>
          <p:cNvPr id="3080" name="Text Box 11">
            <a:extLst>
              <a:ext uri="{FF2B5EF4-FFF2-40B4-BE49-F238E27FC236}">
                <a16:creationId xmlns:a16="http://schemas.microsoft.com/office/drawing/2014/main" id="{23D55759-838A-4DAA-9703-075E2377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4508500"/>
            <a:ext cx="460851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CL" altLang="es-CL" sz="2400" dirty="0"/>
              <a:t>Indica el número real de átomos contenidos en una molécula de una sustancia molecular</a:t>
            </a:r>
            <a:endParaRPr lang="es-ES" altLang="es-CL" sz="2400" dirty="0"/>
          </a:p>
        </p:txBody>
      </p:sp>
      <p:sp>
        <p:nvSpPr>
          <p:cNvPr id="3081" name="Text Box 12">
            <a:extLst>
              <a:ext uri="{FF2B5EF4-FFF2-40B4-BE49-F238E27FC236}">
                <a16:creationId xmlns:a16="http://schemas.microsoft.com/office/drawing/2014/main" id="{2B5B15D2-3C50-441C-86F3-673ADA82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4700588"/>
            <a:ext cx="2916237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L" altLang="es-CL" sz="2400" dirty="0"/>
              <a:t>Es un múltiplo entero de la fórmula empírica</a:t>
            </a:r>
            <a:endParaRPr lang="es-ES" altLang="es-CL" sz="2400" dirty="0"/>
          </a:p>
        </p:txBody>
      </p:sp>
      <p:sp>
        <p:nvSpPr>
          <p:cNvPr id="3082" name="AutoShape 13">
            <a:extLst>
              <a:ext uri="{FF2B5EF4-FFF2-40B4-BE49-F238E27FC236}">
                <a16:creationId xmlns:a16="http://schemas.microsoft.com/office/drawing/2014/main" id="{F433F42B-D401-4EB0-B68E-066EF3A45E2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27551" y="4854576"/>
            <a:ext cx="719137" cy="893762"/>
          </a:xfrm>
          <a:prstGeom prst="downArrow">
            <a:avLst>
              <a:gd name="adj1" fmla="val 50000"/>
              <a:gd name="adj2" fmla="val 250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F683F3-33BE-4F0C-AAEB-DECDE22DF0D5}"/>
              </a:ext>
            </a:extLst>
          </p:cNvPr>
          <p:cNvCxnSpPr>
            <a:cxnSpLocks/>
          </p:cNvCxnSpPr>
          <p:nvPr/>
        </p:nvCxnSpPr>
        <p:spPr>
          <a:xfrm>
            <a:off x="4057369" y="3031331"/>
            <a:ext cx="1800225" cy="1102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6B0D6-7FD3-4A8A-9D8B-8D59E1B5A962}"/>
              </a:ext>
            </a:extLst>
          </p:cNvPr>
          <p:cNvSpPr txBox="1"/>
          <p:nvPr/>
        </p:nvSpPr>
        <p:spPr>
          <a:xfrm>
            <a:off x="281355" y="253609"/>
            <a:ext cx="11633980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Tipos de Fórmulas Químicas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1A975-ADE9-45D6-A622-784BE5B6D3B9}"/>
              </a:ext>
            </a:extLst>
          </p:cNvPr>
          <p:cNvSpPr txBox="1"/>
          <p:nvPr/>
        </p:nvSpPr>
        <p:spPr>
          <a:xfrm>
            <a:off x="281354" y="1448972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¿A qué tipo de fórmula corresponde C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BE18F1-9A55-4B19-9DD8-CE0B7708FC0C}"/>
              </a:ext>
            </a:extLst>
          </p:cNvPr>
          <p:cNvGrpSpPr/>
          <p:nvPr/>
        </p:nvGrpSpPr>
        <p:grpSpPr>
          <a:xfrm>
            <a:off x="1588514" y="2484748"/>
            <a:ext cx="1255320" cy="537840"/>
            <a:chOff x="1588514" y="2484748"/>
            <a:chExt cx="125532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B90053F-5DE9-4B70-A420-5018A12327C4}"/>
                    </a:ext>
                  </a:extLst>
                </p14:cNvPr>
                <p14:cNvContentPartPr/>
                <p14:nvPr/>
              </p14:nvContentPartPr>
              <p14:xfrm>
                <a:off x="1588514" y="2484748"/>
                <a:ext cx="391320" cy="404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B90053F-5DE9-4B70-A420-5018A12327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0874" y="2466748"/>
                  <a:ext cx="426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E63C7A-CF76-4B81-A6F4-EFB10CC49C09}"/>
                    </a:ext>
                  </a:extLst>
                </p14:cNvPr>
                <p14:cNvContentPartPr/>
                <p14:nvPr/>
              </p14:nvContentPartPr>
              <p14:xfrm>
                <a:off x="1984874" y="2719828"/>
                <a:ext cx="185760" cy="29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E63C7A-CF76-4B81-A6F4-EFB10CC49C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6874" y="2702188"/>
                  <a:ext cx="2214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E41BFA-776F-474E-89E1-256D05898DE9}"/>
                    </a:ext>
                  </a:extLst>
                </p14:cNvPr>
                <p14:cNvContentPartPr/>
                <p14:nvPr/>
              </p14:nvContentPartPr>
              <p14:xfrm>
                <a:off x="2285474" y="2576548"/>
                <a:ext cx="28800" cy="36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E41BFA-776F-474E-89E1-256D05898D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7474" y="2558908"/>
                  <a:ext cx="644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71B725-E7FB-4628-9CF6-B1C120EEABD0}"/>
                    </a:ext>
                  </a:extLst>
                </p14:cNvPr>
                <p14:cNvContentPartPr/>
                <p14:nvPr/>
              </p14:nvContentPartPr>
              <p14:xfrm>
                <a:off x="2273954" y="2759788"/>
                <a:ext cx="304560" cy="4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71B725-E7FB-4628-9CF6-B1C120EEAB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55954" y="2742148"/>
                  <a:ext cx="340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BE8CA9-59BA-41E9-B017-49038DD31FF7}"/>
                    </a:ext>
                  </a:extLst>
                </p14:cNvPr>
                <p14:cNvContentPartPr/>
                <p14:nvPr/>
              </p14:nvContentPartPr>
              <p14:xfrm>
                <a:off x="2459714" y="2556028"/>
                <a:ext cx="95400" cy="318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BE8CA9-59BA-41E9-B017-49038DD31F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2074" y="2538028"/>
                  <a:ext cx="131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068C92-FADF-4CCC-8A2D-410843D90EE2}"/>
                    </a:ext>
                  </a:extLst>
                </p14:cNvPr>
                <p14:cNvContentPartPr/>
                <p14:nvPr/>
              </p14:nvContentPartPr>
              <p14:xfrm>
                <a:off x="2656634" y="2779948"/>
                <a:ext cx="187200" cy="242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068C92-FADF-4CCC-8A2D-410843D90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8994" y="2761948"/>
                  <a:ext cx="22284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CDD364-620A-40A5-A3FB-199C0FD3266D}"/>
                  </a:ext>
                </a:extLst>
              </p14:cNvPr>
              <p14:cNvContentPartPr/>
              <p14:nvPr/>
            </p14:nvContentPartPr>
            <p14:xfrm>
              <a:off x="3284474" y="2590948"/>
              <a:ext cx="560160" cy="240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CDD364-620A-40A5-A3FB-199C0FD326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6474" y="2573308"/>
                <a:ext cx="59580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81F67-5A56-4537-9A4A-F7FE1BE4F350}"/>
              </a:ext>
            </a:extLst>
          </p:cNvPr>
          <p:cNvGrpSpPr/>
          <p:nvPr/>
        </p:nvGrpSpPr>
        <p:grpSpPr>
          <a:xfrm>
            <a:off x="4255034" y="2600668"/>
            <a:ext cx="464040" cy="342360"/>
            <a:chOff x="4255034" y="2600668"/>
            <a:chExt cx="46404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919E5E-05A9-410E-9B27-0BE5798B0B4F}"/>
                    </a:ext>
                  </a:extLst>
                </p14:cNvPr>
                <p14:cNvContentPartPr/>
                <p14:nvPr/>
              </p14:nvContentPartPr>
              <p14:xfrm>
                <a:off x="4423874" y="2647108"/>
                <a:ext cx="18000" cy="27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919E5E-05A9-410E-9B27-0BE5798B0B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6234" y="2629108"/>
                  <a:ext cx="536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235637-3CE1-47A4-9EC8-C985B30D3D63}"/>
                    </a:ext>
                  </a:extLst>
                </p14:cNvPr>
                <p14:cNvContentPartPr/>
                <p14:nvPr/>
              </p14:nvContentPartPr>
              <p14:xfrm>
                <a:off x="4255034" y="2600668"/>
                <a:ext cx="39888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235637-3CE1-47A4-9EC8-C985B30D3D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37034" y="2583028"/>
                  <a:ext cx="434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76764C-D51F-4D9A-B41B-C8E7C60A928C}"/>
                    </a:ext>
                  </a:extLst>
                </p14:cNvPr>
                <p14:cNvContentPartPr/>
                <p14:nvPr/>
              </p14:nvContentPartPr>
              <p14:xfrm>
                <a:off x="4324514" y="2770228"/>
                <a:ext cx="213840" cy="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76764C-D51F-4D9A-B41B-C8E7C60A92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06514" y="2752588"/>
                  <a:ext cx="249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8BC67E-9857-48B1-9CA5-49A78407715D}"/>
                    </a:ext>
                  </a:extLst>
                </p14:cNvPr>
                <p14:cNvContentPartPr/>
                <p14:nvPr/>
              </p14:nvContentPartPr>
              <p14:xfrm>
                <a:off x="4709714" y="2932948"/>
                <a:ext cx="9360" cy="1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8BC67E-9857-48B1-9CA5-49A7840771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1714" y="2914948"/>
                  <a:ext cx="450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F8E3BF-7068-46C6-B371-BA61AA168C22}"/>
              </a:ext>
            </a:extLst>
          </p:cNvPr>
          <p:cNvGrpSpPr/>
          <p:nvPr/>
        </p:nvGrpSpPr>
        <p:grpSpPr>
          <a:xfrm>
            <a:off x="5111834" y="2526148"/>
            <a:ext cx="2060640" cy="424440"/>
            <a:chOff x="5111834" y="2526148"/>
            <a:chExt cx="206064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1C41FB-46B8-4212-BE6C-0156F8D9F08E}"/>
                    </a:ext>
                  </a:extLst>
                </p14:cNvPr>
                <p14:cNvContentPartPr/>
                <p14:nvPr/>
              </p14:nvContentPartPr>
              <p14:xfrm>
                <a:off x="5111834" y="2668348"/>
                <a:ext cx="308160" cy="28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1C41FB-46B8-4212-BE6C-0156F8D9F0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93834" y="2650708"/>
                  <a:ext cx="343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936CEA-DEFF-40CC-BECF-A0F217567F05}"/>
                    </a:ext>
                  </a:extLst>
                </p14:cNvPr>
                <p14:cNvContentPartPr/>
                <p14:nvPr/>
              </p14:nvContentPartPr>
              <p14:xfrm>
                <a:off x="5464994" y="2763028"/>
                <a:ext cx="180720" cy="15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936CEA-DEFF-40CC-BECF-A0F217567F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6994" y="2745388"/>
                  <a:ext cx="216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BEE4F6-8892-46D0-B5BA-B337129B1A57}"/>
                    </a:ext>
                  </a:extLst>
                </p14:cNvPr>
                <p14:cNvContentPartPr/>
                <p14:nvPr/>
              </p14:nvContentPartPr>
              <p14:xfrm>
                <a:off x="5714114" y="2561428"/>
                <a:ext cx="325800" cy="33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BEE4F6-8892-46D0-B5BA-B337129B1A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6114" y="2543788"/>
                  <a:ext cx="3614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435917-6EDC-4FA5-B02A-0F0963B97BE5}"/>
                    </a:ext>
                  </a:extLst>
                </p14:cNvPr>
                <p14:cNvContentPartPr/>
                <p14:nvPr/>
              </p14:nvContentPartPr>
              <p14:xfrm>
                <a:off x="6054314" y="2722348"/>
                <a:ext cx="418680" cy="19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435917-6EDC-4FA5-B02A-0F0963B97B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36674" y="2704348"/>
                  <a:ext cx="454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E6571A-50FE-4859-9A5D-74284CB738F3}"/>
                    </a:ext>
                  </a:extLst>
                </p14:cNvPr>
                <p14:cNvContentPartPr/>
                <p14:nvPr/>
              </p14:nvContentPartPr>
              <p14:xfrm>
                <a:off x="6431954" y="2526148"/>
                <a:ext cx="162360" cy="34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E6571A-50FE-4859-9A5D-74284CB738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3954" y="2508508"/>
                  <a:ext cx="198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2AAFB9-BA9A-4544-95F9-FCF8D5DBBF42}"/>
                    </a:ext>
                  </a:extLst>
                </p14:cNvPr>
                <p14:cNvContentPartPr/>
                <p14:nvPr/>
              </p14:nvContentPartPr>
              <p14:xfrm>
                <a:off x="6618074" y="2698588"/>
                <a:ext cx="276120" cy="20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2AAFB9-BA9A-4544-95F9-FCF8D5DBBF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00074" y="2680948"/>
                  <a:ext cx="311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152E39-F0CE-46CB-84D0-2CD40AA4DA25}"/>
                    </a:ext>
                  </a:extLst>
                </p14:cNvPr>
                <p14:cNvContentPartPr/>
                <p14:nvPr/>
              </p14:nvContentPartPr>
              <p14:xfrm>
                <a:off x="6992114" y="2716228"/>
                <a:ext cx="18036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152E39-F0CE-46CB-84D0-2CD40AA4DA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4474" y="2698228"/>
                  <a:ext cx="2160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B9EEF-E3B7-47DF-B879-30641C98701A}"/>
              </a:ext>
            </a:extLst>
          </p:cNvPr>
          <p:cNvGrpSpPr/>
          <p:nvPr/>
        </p:nvGrpSpPr>
        <p:grpSpPr>
          <a:xfrm>
            <a:off x="7651634" y="2422108"/>
            <a:ext cx="1226160" cy="571680"/>
            <a:chOff x="7651634" y="2422108"/>
            <a:chExt cx="122616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D3C1D8-5F7F-4B85-B2E2-ED96393C7D95}"/>
                    </a:ext>
                  </a:extLst>
                </p14:cNvPr>
                <p14:cNvContentPartPr/>
                <p14:nvPr/>
              </p14:nvContentPartPr>
              <p14:xfrm>
                <a:off x="7651634" y="2423908"/>
                <a:ext cx="174600" cy="535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D3C1D8-5F7F-4B85-B2E2-ED96393C7D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33634" y="2405908"/>
                  <a:ext cx="2102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DA2AB4-63C1-4053-95A5-08D66CA6FA0F}"/>
                    </a:ext>
                  </a:extLst>
                </p14:cNvPr>
                <p14:cNvContentPartPr/>
                <p14:nvPr/>
              </p14:nvContentPartPr>
              <p14:xfrm>
                <a:off x="7995794" y="2622988"/>
                <a:ext cx="360" cy="231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DA2AB4-63C1-4053-95A5-08D66CA6FA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8154" y="2605348"/>
                  <a:ext cx="36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81F6C5-F232-4363-887D-1AB2204620E5}"/>
                    </a:ext>
                  </a:extLst>
                </p14:cNvPr>
                <p14:cNvContentPartPr/>
                <p14:nvPr/>
              </p14:nvContentPartPr>
              <p14:xfrm>
                <a:off x="7888154" y="2545588"/>
                <a:ext cx="297360" cy="45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81F6C5-F232-4363-887D-1AB2204620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70514" y="2527948"/>
                  <a:ext cx="333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A6E627-0DAA-4836-A308-34907CBCF95E}"/>
                    </a:ext>
                  </a:extLst>
                </p14:cNvPr>
                <p14:cNvContentPartPr/>
                <p14:nvPr/>
              </p14:nvContentPartPr>
              <p14:xfrm>
                <a:off x="7884554" y="2743228"/>
                <a:ext cx="255600" cy="1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A6E627-0DAA-4836-A308-34907CBCF9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66914" y="2725228"/>
                  <a:ext cx="291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E84407-1FB0-49EC-AE51-CD730E1FEE61}"/>
                    </a:ext>
                  </a:extLst>
                </p14:cNvPr>
                <p14:cNvContentPartPr/>
                <p14:nvPr/>
              </p14:nvContentPartPr>
              <p14:xfrm>
                <a:off x="8212874" y="2854468"/>
                <a:ext cx="18000" cy="1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E84407-1FB0-49EC-AE51-CD730E1FEE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95234" y="2836468"/>
                  <a:ext cx="53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7C4D2D-3176-4F4A-BA60-1B08DC91AC63}"/>
                    </a:ext>
                  </a:extLst>
                </p14:cNvPr>
                <p14:cNvContentPartPr/>
                <p14:nvPr/>
              </p14:nvContentPartPr>
              <p14:xfrm>
                <a:off x="8436074" y="2575108"/>
                <a:ext cx="225360" cy="28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7C4D2D-3176-4F4A-BA60-1B08DC91AC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18434" y="2557468"/>
                  <a:ext cx="261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067DCE-32AC-4A76-A51A-0CD3EB787388}"/>
                    </a:ext>
                  </a:extLst>
                </p14:cNvPr>
                <p14:cNvContentPartPr/>
                <p14:nvPr/>
              </p14:nvContentPartPr>
              <p14:xfrm>
                <a:off x="8685194" y="2422108"/>
                <a:ext cx="192600" cy="57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067DCE-32AC-4A76-A51A-0CD3EB7873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67554" y="2404468"/>
                  <a:ext cx="2282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C4694E-1EB9-4B87-9BCC-F6605A64A53B}"/>
                    </a:ext>
                  </a:extLst>
                </p14:cNvPr>
                <p14:cNvContentPartPr/>
                <p14:nvPr/>
              </p14:nvContentPartPr>
              <p14:xfrm>
                <a:off x="8735234" y="2855908"/>
                <a:ext cx="2880" cy="1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C4694E-1EB9-4B87-9BCC-F6605A64A5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17234" y="2838268"/>
                  <a:ext cx="385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FB2320-934B-40DD-ABD4-F1A934E9E529}"/>
              </a:ext>
            </a:extLst>
          </p:cNvPr>
          <p:cNvGrpSpPr/>
          <p:nvPr/>
        </p:nvGrpSpPr>
        <p:grpSpPr>
          <a:xfrm>
            <a:off x="1958954" y="3230308"/>
            <a:ext cx="210960" cy="480600"/>
            <a:chOff x="1958954" y="3230308"/>
            <a:chExt cx="21096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6DC7C7-6915-407C-8347-4F2ED4558923}"/>
                    </a:ext>
                  </a:extLst>
                </p14:cNvPr>
                <p14:cNvContentPartPr/>
                <p14:nvPr/>
              </p14:nvContentPartPr>
              <p14:xfrm>
                <a:off x="2065514" y="3230308"/>
                <a:ext cx="25200" cy="396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6DC7C7-6915-407C-8347-4F2ED45589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47874" y="3212668"/>
                  <a:ext cx="60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88CCB4-0C18-4EEF-9E53-02DECAEE269B}"/>
                    </a:ext>
                  </a:extLst>
                </p14:cNvPr>
                <p14:cNvContentPartPr/>
                <p14:nvPr/>
              </p14:nvContentPartPr>
              <p14:xfrm>
                <a:off x="1958954" y="3561868"/>
                <a:ext cx="150840" cy="12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88CCB4-0C18-4EEF-9E53-02DECAEE26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40954" y="3543868"/>
                  <a:ext cx="186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E31478-422D-4C98-B68A-177E5BDA71CC}"/>
                    </a:ext>
                  </a:extLst>
                </p14:cNvPr>
                <p14:cNvContentPartPr/>
                <p14:nvPr/>
              </p14:nvContentPartPr>
              <p14:xfrm>
                <a:off x="2127794" y="3561868"/>
                <a:ext cx="4212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E31478-422D-4C98-B68A-177E5BDA71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10154" y="3543868"/>
                  <a:ext cx="777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E41432-6FDE-4E20-B834-2B432AC12E8A}"/>
              </a:ext>
            </a:extLst>
          </p:cNvPr>
          <p:cNvGrpSpPr/>
          <p:nvPr/>
        </p:nvGrpSpPr>
        <p:grpSpPr>
          <a:xfrm>
            <a:off x="901274" y="4141108"/>
            <a:ext cx="4020120" cy="729000"/>
            <a:chOff x="901274" y="4141108"/>
            <a:chExt cx="402012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B1CF156-1504-4076-B65B-521634456B37}"/>
                    </a:ext>
                  </a:extLst>
                </p14:cNvPr>
                <p14:cNvContentPartPr/>
                <p14:nvPr/>
              </p14:nvContentPartPr>
              <p14:xfrm>
                <a:off x="901274" y="4325788"/>
                <a:ext cx="424800" cy="334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B1CF156-1504-4076-B65B-521634456B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3274" y="4308148"/>
                  <a:ext cx="460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C1510A-798C-4D03-8377-1689196BB7AB}"/>
                    </a:ext>
                  </a:extLst>
                </p14:cNvPr>
                <p14:cNvContentPartPr/>
                <p14:nvPr/>
              </p14:nvContentPartPr>
              <p14:xfrm>
                <a:off x="1105754" y="4154788"/>
                <a:ext cx="26280" cy="29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C1510A-798C-4D03-8377-1689196BB7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8114" y="4136788"/>
                  <a:ext cx="61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C035C6-75D9-48D8-B07B-EF3494FA447B}"/>
                    </a:ext>
                  </a:extLst>
                </p14:cNvPr>
                <p14:cNvContentPartPr/>
                <p14:nvPr/>
              </p14:nvContentPartPr>
              <p14:xfrm>
                <a:off x="1615514" y="4231468"/>
                <a:ext cx="16200" cy="43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C035C6-75D9-48D8-B07B-EF3494FA44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97874" y="4213828"/>
                  <a:ext cx="518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17B90B-7A04-4AC1-8C9E-C93EDA01829D}"/>
                    </a:ext>
                  </a:extLst>
                </p14:cNvPr>
                <p14:cNvContentPartPr/>
                <p14:nvPr/>
              </p14:nvContentPartPr>
              <p14:xfrm>
                <a:off x="1475834" y="4323628"/>
                <a:ext cx="34992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17B90B-7A04-4AC1-8C9E-C93EDA0182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58194" y="4305628"/>
                  <a:ext cx="385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75414D-CC7C-4646-B8EF-D22C3A9A607A}"/>
                    </a:ext>
                  </a:extLst>
                </p14:cNvPr>
                <p14:cNvContentPartPr/>
                <p14:nvPr/>
              </p14:nvContentPartPr>
              <p14:xfrm>
                <a:off x="1813154" y="4512628"/>
                <a:ext cx="154800" cy="149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75414D-CC7C-4646-B8EF-D22C3A9A60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95514" y="4494988"/>
                  <a:ext cx="190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1724AD-A8BE-4C6C-8F3A-4255DE5D48B2}"/>
                    </a:ext>
                  </a:extLst>
                </p14:cNvPr>
                <p14:cNvContentPartPr/>
                <p14:nvPr/>
              </p14:nvContentPartPr>
              <p14:xfrm>
                <a:off x="1959674" y="4283668"/>
                <a:ext cx="34200" cy="83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1724AD-A8BE-4C6C-8F3A-4255DE5D48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034" y="4265668"/>
                  <a:ext cx="69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4ACA90-3760-413E-BE69-4696325DB028}"/>
                    </a:ext>
                  </a:extLst>
                </p14:cNvPr>
                <p14:cNvContentPartPr/>
                <p14:nvPr/>
              </p14:nvContentPartPr>
              <p14:xfrm>
                <a:off x="2050394" y="4422988"/>
                <a:ext cx="594720" cy="21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4ACA90-3760-413E-BE69-4696325DB0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32754" y="4404988"/>
                  <a:ext cx="630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2CFFFC-8C49-4B58-A84F-CB0C32D0DD18}"/>
                    </a:ext>
                  </a:extLst>
                </p14:cNvPr>
                <p14:cNvContentPartPr/>
                <p14:nvPr/>
              </p14:nvContentPartPr>
              <p14:xfrm>
                <a:off x="2651954" y="4264228"/>
                <a:ext cx="318960" cy="352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2CFFFC-8C49-4B58-A84F-CB0C32D0DD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33954" y="4246588"/>
                  <a:ext cx="3546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398952-EAD2-4AA4-B490-82BCE9281200}"/>
                    </a:ext>
                  </a:extLst>
                </p14:cNvPr>
                <p14:cNvContentPartPr/>
                <p14:nvPr/>
              </p14:nvContentPartPr>
              <p14:xfrm>
                <a:off x="3196274" y="4438108"/>
                <a:ext cx="161280" cy="145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398952-EAD2-4AA4-B490-82BCE92812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78634" y="4420468"/>
                  <a:ext cx="196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FE8E90-97BF-4CF9-8978-841ED9F20724}"/>
                    </a:ext>
                  </a:extLst>
                </p14:cNvPr>
                <p14:cNvContentPartPr/>
                <p14:nvPr/>
              </p14:nvContentPartPr>
              <p14:xfrm>
                <a:off x="3265034" y="4232188"/>
                <a:ext cx="37800" cy="5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FE8E90-97BF-4CF9-8978-841ED9F207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47034" y="4214548"/>
                  <a:ext cx="73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3DEB6E-FCEF-40FC-95AA-C9AAFDBF9286}"/>
                    </a:ext>
                  </a:extLst>
                </p14:cNvPr>
                <p14:cNvContentPartPr/>
                <p14:nvPr/>
              </p14:nvContentPartPr>
              <p14:xfrm>
                <a:off x="3422354" y="4456828"/>
                <a:ext cx="300240" cy="18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3DEB6E-FCEF-40FC-95AA-C9AAFDBF928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04354" y="4438828"/>
                  <a:ext cx="335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3FC7C-D397-49E0-B1C1-CF1C2ACB767E}"/>
                    </a:ext>
                  </a:extLst>
                </p14:cNvPr>
                <p14:cNvContentPartPr/>
                <p14:nvPr/>
              </p14:nvContentPartPr>
              <p14:xfrm>
                <a:off x="3762914" y="4442068"/>
                <a:ext cx="159120" cy="428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3FC7C-D397-49E0-B1C1-CF1C2ACB76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45274" y="4424068"/>
                  <a:ext cx="194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B86859-0B2B-4981-AF50-10C10728B4E4}"/>
                    </a:ext>
                  </a:extLst>
                </p14:cNvPr>
                <p14:cNvContentPartPr/>
                <p14:nvPr/>
              </p14:nvContentPartPr>
              <p14:xfrm>
                <a:off x="3918794" y="4385908"/>
                <a:ext cx="72360" cy="236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B86859-0B2B-4981-AF50-10C10728B4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00794" y="4368268"/>
                  <a:ext cx="108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354431-E72C-422F-82FB-9A40826F2316}"/>
                    </a:ext>
                  </a:extLst>
                </p14:cNvPr>
                <p14:cNvContentPartPr/>
                <p14:nvPr/>
              </p14:nvContentPartPr>
              <p14:xfrm>
                <a:off x="4092314" y="4454308"/>
                <a:ext cx="133920" cy="156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354431-E72C-422F-82FB-9A40826F23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74314" y="4436668"/>
                  <a:ext cx="169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584B22-BA8E-4EF1-9CFE-705214F2E361}"/>
                    </a:ext>
                  </a:extLst>
                </p14:cNvPr>
                <p14:cNvContentPartPr/>
                <p14:nvPr/>
              </p14:nvContentPartPr>
              <p14:xfrm>
                <a:off x="4158194" y="4323628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584B22-BA8E-4EF1-9CFE-705214F2E3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40194" y="4305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848C24-223B-46E1-9BF7-2859623A1AB1}"/>
                    </a:ext>
                  </a:extLst>
                </p14:cNvPr>
                <p14:cNvContentPartPr/>
                <p14:nvPr/>
              </p14:nvContentPartPr>
              <p14:xfrm>
                <a:off x="4352234" y="4392388"/>
                <a:ext cx="306360" cy="21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848C24-223B-46E1-9BF7-2859623A1A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34234" y="4374748"/>
                  <a:ext cx="342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B544F0-EE6A-4E04-BEEB-B52DA5EBA6E2}"/>
                    </a:ext>
                  </a:extLst>
                </p14:cNvPr>
                <p14:cNvContentPartPr/>
                <p14:nvPr/>
              </p14:nvContentPartPr>
              <p14:xfrm>
                <a:off x="4612514" y="4141108"/>
                <a:ext cx="196920" cy="40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B544F0-EE6A-4E04-BEEB-B52DA5EBA6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94874" y="4123468"/>
                  <a:ext cx="2325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69AF36-66F9-46BF-AEEA-62CAC9F2198C}"/>
                    </a:ext>
                  </a:extLst>
                </p14:cNvPr>
                <p14:cNvContentPartPr/>
                <p14:nvPr/>
              </p14:nvContentPartPr>
              <p14:xfrm>
                <a:off x="4920314" y="4779028"/>
                <a:ext cx="1080" cy="2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69AF36-66F9-46BF-AEEA-62CAC9F219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02674" y="4761028"/>
                  <a:ext cx="367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0A3F5A-ABD0-42AB-B040-C96F186C520A}"/>
              </a:ext>
            </a:extLst>
          </p:cNvPr>
          <p:cNvGrpSpPr/>
          <p:nvPr/>
        </p:nvGrpSpPr>
        <p:grpSpPr>
          <a:xfrm>
            <a:off x="6017594" y="4136068"/>
            <a:ext cx="758520" cy="386640"/>
            <a:chOff x="6017594" y="4136068"/>
            <a:chExt cx="75852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7A749A-8AC5-43C1-9CD8-77A23E2A84D3}"/>
                    </a:ext>
                  </a:extLst>
                </p14:cNvPr>
                <p14:cNvContentPartPr/>
                <p14:nvPr/>
              </p14:nvContentPartPr>
              <p14:xfrm>
                <a:off x="6017594" y="4136068"/>
                <a:ext cx="367560" cy="382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7A749A-8AC5-43C1-9CD8-77A23E2A84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99594" y="4118068"/>
                  <a:ext cx="4032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3F5E26-9E9B-4570-B2EF-A23054D20B9F}"/>
                    </a:ext>
                  </a:extLst>
                </p14:cNvPr>
                <p14:cNvContentPartPr/>
                <p14:nvPr/>
              </p14:nvContentPartPr>
              <p14:xfrm>
                <a:off x="6434474" y="4168468"/>
                <a:ext cx="19080" cy="345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3F5E26-9E9B-4570-B2EF-A23054D20B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16834" y="4150468"/>
                  <a:ext cx="54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B97AD5-57D9-40C1-A21C-E3243DC54C49}"/>
                    </a:ext>
                  </a:extLst>
                </p14:cNvPr>
                <p14:cNvContentPartPr/>
                <p14:nvPr/>
              </p14:nvContentPartPr>
              <p14:xfrm>
                <a:off x="6407114" y="4326148"/>
                <a:ext cx="369000" cy="86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B97AD5-57D9-40C1-A21C-E3243DC54C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89114" y="4308148"/>
                  <a:ext cx="404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77E99E-07B6-44F7-BD84-FEE23E512FE3}"/>
                    </a:ext>
                  </a:extLst>
                </p14:cNvPr>
                <p14:cNvContentPartPr/>
                <p14:nvPr/>
              </p14:nvContentPartPr>
              <p14:xfrm>
                <a:off x="6625994" y="4147588"/>
                <a:ext cx="95400" cy="375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77E99E-07B6-44F7-BD84-FEE23E512F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07994" y="4129588"/>
                  <a:ext cx="131040" cy="41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69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AB4DE-8C98-4E86-965B-BF1DDDAD31F2}"/>
              </a:ext>
            </a:extLst>
          </p:cNvPr>
          <p:cNvSpPr txBox="1"/>
          <p:nvPr/>
        </p:nvSpPr>
        <p:spPr>
          <a:xfrm>
            <a:off x="281355" y="253609"/>
            <a:ext cx="11633980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Tipos de Fórmulas Químicas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E9BB8-2850-4911-82FE-6D86E6B4263F}"/>
              </a:ext>
            </a:extLst>
          </p:cNvPr>
          <p:cNvSpPr txBox="1"/>
          <p:nvPr/>
        </p:nvSpPr>
        <p:spPr>
          <a:xfrm>
            <a:off x="337625" y="1280160"/>
            <a:ext cx="11296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Para el ácido acético, escriba su fórmula empírica, molecular y estructural.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38EF37-3245-4023-A0AD-23EE4C47C781}"/>
              </a:ext>
            </a:extLst>
          </p:cNvPr>
          <p:cNvGrpSpPr/>
          <p:nvPr/>
        </p:nvGrpSpPr>
        <p:grpSpPr>
          <a:xfrm>
            <a:off x="959954" y="2459188"/>
            <a:ext cx="2137320" cy="529560"/>
            <a:chOff x="959954" y="2459188"/>
            <a:chExt cx="21373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9E38B0-581B-4BFD-93D8-D9896C293C57}"/>
                    </a:ext>
                  </a:extLst>
                </p14:cNvPr>
                <p14:cNvContentPartPr/>
                <p14:nvPr/>
              </p14:nvContentPartPr>
              <p14:xfrm>
                <a:off x="959954" y="2474308"/>
                <a:ext cx="323280" cy="37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9E38B0-581B-4BFD-93D8-D9896C293C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2314" y="2456668"/>
                  <a:ext cx="358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05834A-A3D8-4415-8609-D544413CA046}"/>
                    </a:ext>
                  </a:extLst>
                </p14:cNvPr>
                <p14:cNvContentPartPr/>
                <p14:nvPr/>
              </p14:nvContentPartPr>
              <p14:xfrm>
                <a:off x="1415714" y="2530108"/>
                <a:ext cx="16920" cy="33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05834A-A3D8-4415-8609-D544413CA0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7714" y="2512468"/>
                  <a:ext cx="525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94541E-440C-4D9D-8873-870C05B9BDC0}"/>
                    </a:ext>
                  </a:extLst>
                </p14:cNvPr>
                <p14:cNvContentPartPr/>
                <p14:nvPr/>
              </p14:nvContentPartPr>
              <p14:xfrm>
                <a:off x="1390514" y="2736388"/>
                <a:ext cx="189000" cy="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94541E-440C-4D9D-8873-870C05B9BD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2514" y="2718748"/>
                  <a:ext cx="224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FBB883-A71C-4352-8A1F-5763E8252B3C}"/>
                    </a:ext>
                  </a:extLst>
                </p14:cNvPr>
                <p14:cNvContentPartPr/>
                <p14:nvPr/>
              </p14:nvContentPartPr>
              <p14:xfrm>
                <a:off x="1492754" y="2518228"/>
                <a:ext cx="78480" cy="32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FBB883-A71C-4352-8A1F-5763E8252B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5114" y="2500588"/>
                  <a:ext cx="114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1CC5D1-8C97-4A57-A331-C38FA56887F5}"/>
                    </a:ext>
                  </a:extLst>
                </p14:cNvPr>
                <p14:cNvContentPartPr/>
                <p14:nvPr/>
              </p14:nvContentPartPr>
              <p14:xfrm>
                <a:off x="1624874" y="2695348"/>
                <a:ext cx="201600" cy="29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1CC5D1-8C97-4A57-A331-C38FA56887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7234" y="2677708"/>
                  <a:ext cx="237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E065A6-1CF2-4BFE-9A75-17DB77743FA7}"/>
                    </a:ext>
                  </a:extLst>
                </p14:cNvPr>
                <p14:cNvContentPartPr/>
                <p14:nvPr/>
              </p14:nvContentPartPr>
              <p14:xfrm>
                <a:off x="1954274" y="2518228"/>
                <a:ext cx="456840" cy="31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E065A6-1CF2-4BFE-9A75-17DB77743F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6634" y="2500588"/>
                  <a:ext cx="492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96DE30-CEEE-462C-91C6-DB0637AE7DA9}"/>
                    </a:ext>
                  </a:extLst>
                </p14:cNvPr>
                <p14:cNvContentPartPr/>
                <p14:nvPr/>
              </p14:nvContentPartPr>
              <p14:xfrm>
                <a:off x="2437034" y="2545228"/>
                <a:ext cx="269280" cy="27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96DE30-CEEE-462C-91C6-DB0637AE7D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9034" y="2527588"/>
                  <a:ext cx="304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1B2DD9-2734-458D-AA8E-FA48739DD96C}"/>
                    </a:ext>
                  </a:extLst>
                </p14:cNvPr>
                <p14:cNvContentPartPr/>
                <p14:nvPr/>
              </p14:nvContentPartPr>
              <p14:xfrm>
                <a:off x="2848514" y="2496628"/>
                <a:ext cx="54720" cy="30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1B2DD9-2734-458D-AA8E-FA48739DD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30874" y="2478988"/>
                  <a:ext cx="90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367983-F7C8-40E6-A82D-2B08EE8F7D41}"/>
                    </a:ext>
                  </a:extLst>
                </p14:cNvPr>
                <p14:cNvContentPartPr/>
                <p14:nvPr/>
              </p14:nvContentPartPr>
              <p14:xfrm>
                <a:off x="2849594" y="2638468"/>
                <a:ext cx="247680" cy="4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367983-F7C8-40E6-A82D-2B08EE8F7D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31594" y="2620468"/>
                  <a:ext cx="283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2E9376-3CCC-4507-96AC-45C9218AD8DD}"/>
                    </a:ext>
                  </a:extLst>
                </p14:cNvPr>
                <p14:cNvContentPartPr/>
                <p14:nvPr/>
              </p14:nvContentPartPr>
              <p14:xfrm>
                <a:off x="3005114" y="2459188"/>
                <a:ext cx="83880" cy="37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2E9376-3CCC-4507-96AC-45C9218AD8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7114" y="2441188"/>
                  <a:ext cx="119520" cy="40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56D306-9556-414A-8AE0-6787EE1396EC}"/>
              </a:ext>
            </a:extLst>
          </p:cNvPr>
          <p:cNvGrpSpPr/>
          <p:nvPr/>
        </p:nvGrpSpPr>
        <p:grpSpPr>
          <a:xfrm>
            <a:off x="119354" y="2609308"/>
            <a:ext cx="423720" cy="266400"/>
            <a:chOff x="119354" y="2609308"/>
            <a:chExt cx="42372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03C91C-E3F6-48AE-B995-416A96356FDD}"/>
                    </a:ext>
                  </a:extLst>
                </p14:cNvPr>
                <p14:cNvContentPartPr/>
                <p14:nvPr/>
              </p14:nvContentPartPr>
              <p14:xfrm>
                <a:off x="119354" y="2721268"/>
                <a:ext cx="270000" cy="1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03C91C-E3F6-48AE-B995-416A96356F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54" y="2703268"/>
                  <a:ext cx="305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8A9FB1-4306-4204-9C3B-0CFF7C652DFE}"/>
                    </a:ext>
                  </a:extLst>
                </p14:cNvPr>
                <p14:cNvContentPartPr/>
                <p14:nvPr/>
              </p14:nvContentPartPr>
              <p14:xfrm>
                <a:off x="391514" y="2609308"/>
                <a:ext cx="151560" cy="266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8A9FB1-4306-4204-9C3B-0CFF7C652D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514" y="2591668"/>
                  <a:ext cx="18720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ADC1A1-B8EE-4D93-91DB-E537BC91668B}"/>
              </a:ext>
            </a:extLst>
          </p:cNvPr>
          <p:cNvGrpSpPr/>
          <p:nvPr/>
        </p:nvGrpSpPr>
        <p:grpSpPr>
          <a:xfrm>
            <a:off x="3720434" y="2337508"/>
            <a:ext cx="1653120" cy="416160"/>
            <a:chOff x="3720434" y="2337508"/>
            <a:chExt cx="165312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237C6B-36E4-4C0C-B7AB-29A45ABB217C}"/>
                    </a:ext>
                  </a:extLst>
                </p14:cNvPr>
                <p14:cNvContentPartPr/>
                <p14:nvPr/>
              </p14:nvContentPartPr>
              <p14:xfrm>
                <a:off x="3720434" y="2488708"/>
                <a:ext cx="5760" cy="107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237C6B-36E4-4C0C-B7AB-29A45ABB21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02434" y="2470708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903617-0F18-44EA-AF1E-B6F628114A93}"/>
                    </a:ext>
                  </a:extLst>
                </p14:cNvPr>
                <p14:cNvContentPartPr/>
                <p14:nvPr/>
              </p14:nvContentPartPr>
              <p14:xfrm>
                <a:off x="3779834" y="2416708"/>
                <a:ext cx="16200" cy="176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903617-0F18-44EA-AF1E-B6F628114A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2194" y="2398708"/>
                  <a:ext cx="51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4CE710-F6DE-48C6-969B-070C288E6014}"/>
                    </a:ext>
                  </a:extLst>
                </p14:cNvPr>
                <p14:cNvContentPartPr/>
                <p14:nvPr/>
              </p14:nvContentPartPr>
              <p14:xfrm>
                <a:off x="3889274" y="2597428"/>
                <a:ext cx="41400" cy="14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4CE710-F6DE-48C6-969B-070C288E60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1634" y="2579788"/>
                  <a:ext cx="77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4049298-FDEF-4313-B846-F02E74C04ABA}"/>
                    </a:ext>
                  </a:extLst>
                </p14:cNvPr>
                <p14:cNvContentPartPr/>
                <p14:nvPr/>
              </p14:nvContentPartPr>
              <p14:xfrm>
                <a:off x="3875234" y="2531908"/>
                <a:ext cx="75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4049298-FDEF-4313-B846-F02E74C04A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7234" y="2513908"/>
                  <a:ext cx="43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A0DF1F-30C1-45D3-AC77-3DC9C7FA001B}"/>
                    </a:ext>
                  </a:extLst>
                </p14:cNvPr>
                <p14:cNvContentPartPr/>
                <p14:nvPr/>
              </p14:nvContentPartPr>
              <p14:xfrm>
                <a:off x="3991514" y="2586268"/>
                <a:ext cx="178200" cy="14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A0DF1F-30C1-45D3-AC77-3DC9C7FA00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73874" y="2568628"/>
                  <a:ext cx="213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9B0F92-B953-434B-9C0F-DCC6C1758781}"/>
                    </a:ext>
                  </a:extLst>
                </p14:cNvPr>
                <p14:cNvContentPartPr/>
                <p14:nvPr/>
              </p14:nvContentPartPr>
              <p14:xfrm>
                <a:off x="4180154" y="2409508"/>
                <a:ext cx="96480" cy="33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9B0F92-B953-434B-9C0F-DCC6C17587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62514" y="2391508"/>
                  <a:ext cx="1321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B895F3-B520-4D74-B924-807E3D991B42}"/>
                    </a:ext>
                  </a:extLst>
                </p14:cNvPr>
                <p14:cNvContentPartPr/>
                <p14:nvPr/>
              </p14:nvContentPartPr>
              <p14:xfrm>
                <a:off x="4215074" y="2549908"/>
                <a:ext cx="296640" cy="18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B895F3-B520-4D74-B924-807E3D991B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97074" y="2531908"/>
                  <a:ext cx="332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F43D87-F2B8-46FB-A7F4-DE7EE3694C4B}"/>
                    </a:ext>
                  </a:extLst>
                </p14:cNvPr>
                <p14:cNvContentPartPr/>
                <p14:nvPr/>
              </p14:nvContentPartPr>
              <p14:xfrm>
                <a:off x="4516394" y="2577268"/>
                <a:ext cx="97560" cy="176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F43D87-F2B8-46FB-A7F4-DE7EE3694C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98394" y="2559268"/>
                  <a:ext cx="133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6E30DC-8D9F-47DF-9D2D-06226C9EDF61}"/>
                    </a:ext>
                  </a:extLst>
                </p14:cNvPr>
                <p14:cNvContentPartPr/>
                <p14:nvPr/>
              </p14:nvContentPartPr>
              <p14:xfrm>
                <a:off x="4705034" y="2566108"/>
                <a:ext cx="361440" cy="17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6E30DC-8D9F-47DF-9D2D-06226C9EDF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87394" y="2548468"/>
                  <a:ext cx="397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5F4180-F2EA-47DD-A17F-7B1DAD36BE3C}"/>
                    </a:ext>
                  </a:extLst>
                </p14:cNvPr>
                <p14:cNvContentPartPr/>
                <p14:nvPr/>
              </p14:nvContentPartPr>
              <p14:xfrm>
                <a:off x="5071514" y="2337508"/>
                <a:ext cx="55440" cy="40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5F4180-F2EA-47DD-A17F-7B1DAD36BE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53874" y="2319508"/>
                  <a:ext cx="91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D3368F-114B-4C05-B9EE-3C4B03BE3DF4}"/>
                    </a:ext>
                  </a:extLst>
                </p14:cNvPr>
                <p14:cNvContentPartPr/>
                <p14:nvPr/>
              </p14:nvContentPartPr>
              <p14:xfrm>
                <a:off x="5038034" y="2618308"/>
                <a:ext cx="164880" cy="3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D3368F-114B-4C05-B9EE-3C4B03BE3D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20034" y="2600308"/>
                  <a:ext cx="200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03FB82-8DE3-491C-BC7C-05C9A30FC924}"/>
                    </a:ext>
                  </a:extLst>
                </p14:cNvPr>
                <p14:cNvContentPartPr/>
                <p14:nvPr/>
              </p14:nvContentPartPr>
              <p14:xfrm>
                <a:off x="5261954" y="2347948"/>
                <a:ext cx="111600" cy="18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03FB82-8DE3-491C-BC7C-05C9A30FC9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44314" y="2329948"/>
                  <a:ext cx="1472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EE1399-FE33-41C5-8EE1-BA9D9CE31580}"/>
              </a:ext>
            </a:extLst>
          </p:cNvPr>
          <p:cNvGrpSpPr/>
          <p:nvPr/>
        </p:nvGrpSpPr>
        <p:grpSpPr>
          <a:xfrm>
            <a:off x="182354" y="3436948"/>
            <a:ext cx="430560" cy="247680"/>
            <a:chOff x="182354" y="3436948"/>
            <a:chExt cx="4305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2AC709-AC6D-47A0-A9D9-138E24E760A6}"/>
                    </a:ext>
                  </a:extLst>
                </p14:cNvPr>
                <p14:cNvContentPartPr/>
                <p14:nvPr/>
              </p14:nvContentPartPr>
              <p14:xfrm>
                <a:off x="182354" y="3501748"/>
                <a:ext cx="248400" cy="4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2AC709-AC6D-47A0-A9D9-138E24E760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4714" y="3483748"/>
                  <a:ext cx="284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F0BCD5-95B5-4359-9931-A3FB006AFF78}"/>
                    </a:ext>
                  </a:extLst>
                </p14:cNvPr>
                <p14:cNvContentPartPr/>
                <p14:nvPr/>
              </p14:nvContentPartPr>
              <p14:xfrm>
                <a:off x="470354" y="3436948"/>
                <a:ext cx="142560" cy="247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F0BCD5-95B5-4359-9931-A3FB006AFF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2714" y="3418948"/>
                  <a:ext cx="1782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135075-839B-4D66-9676-70B9CBCCA06E}"/>
              </a:ext>
            </a:extLst>
          </p:cNvPr>
          <p:cNvGrpSpPr/>
          <p:nvPr/>
        </p:nvGrpSpPr>
        <p:grpSpPr>
          <a:xfrm>
            <a:off x="837914" y="3422548"/>
            <a:ext cx="768240" cy="367560"/>
            <a:chOff x="837914" y="3422548"/>
            <a:chExt cx="76824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FA1D3E-DAD8-4065-BB29-2299395FE8E0}"/>
                    </a:ext>
                  </a:extLst>
                </p14:cNvPr>
                <p14:cNvContentPartPr/>
                <p14:nvPr/>
              </p14:nvContentPartPr>
              <p14:xfrm>
                <a:off x="909914" y="3444148"/>
                <a:ext cx="33120" cy="34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FA1D3E-DAD8-4065-BB29-2299395FE8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274" y="3426148"/>
                  <a:ext cx="687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17FF40-2E18-444B-8C59-2FCB9B2DC436}"/>
                    </a:ext>
                  </a:extLst>
                </p14:cNvPr>
                <p14:cNvContentPartPr/>
                <p14:nvPr/>
              </p14:nvContentPartPr>
              <p14:xfrm>
                <a:off x="837914" y="3422548"/>
                <a:ext cx="318240" cy="14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17FF40-2E18-444B-8C59-2FCB9B2DC4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0274" y="3404908"/>
                  <a:ext cx="353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B6C230-8E5C-4DB4-966D-AB1E638A184B}"/>
                    </a:ext>
                  </a:extLst>
                </p14:cNvPr>
                <p14:cNvContentPartPr/>
                <p14:nvPr/>
              </p14:nvContentPartPr>
              <p14:xfrm>
                <a:off x="880754" y="3601108"/>
                <a:ext cx="227160" cy="19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B6C230-8E5C-4DB4-966D-AB1E638A18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2754" y="3583108"/>
                  <a:ext cx="262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EEFC36-2EE6-41BC-9F04-D930B89B8A57}"/>
                    </a:ext>
                  </a:extLst>
                </p14:cNvPr>
                <p14:cNvContentPartPr/>
                <p14:nvPr/>
              </p14:nvContentPartPr>
              <p14:xfrm>
                <a:off x="1314554" y="3430468"/>
                <a:ext cx="291600" cy="332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EEFC36-2EE6-41BC-9F04-D930B89B8A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6554" y="3412828"/>
                  <a:ext cx="327240" cy="36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46FFD02-D082-4E7B-AC84-A4114680A928}"/>
                  </a:ext>
                </a:extLst>
              </p14:cNvPr>
              <p14:cNvContentPartPr/>
              <p14:nvPr/>
            </p14:nvContentPartPr>
            <p14:xfrm>
              <a:off x="952034" y="2455948"/>
              <a:ext cx="322200" cy="446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46FFD02-D082-4E7B-AC84-A4114680A9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8034" y="2347948"/>
                <a:ext cx="4298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2EED9B-B54D-46AC-BCF8-01112EBF94D6}"/>
                  </a:ext>
                </a:extLst>
              </p14:cNvPr>
              <p14:cNvContentPartPr/>
              <p14:nvPr/>
            </p14:nvContentPartPr>
            <p14:xfrm>
              <a:off x="1898114" y="2589508"/>
              <a:ext cx="243720" cy="256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2EED9B-B54D-46AC-BCF8-01112EBF94D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44474" y="2481508"/>
                <a:ext cx="351360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7120CD0-CB86-4CFB-A696-8274DE8D2D9D}"/>
              </a:ext>
            </a:extLst>
          </p:cNvPr>
          <p:cNvGrpSpPr/>
          <p:nvPr/>
        </p:nvGrpSpPr>
        <p:grpSpPr>
          <a:xfrm>
            <a:off x="2107994" y="3359548"/>
            <a:ext cx="587880" cy="472680"/>
            <a:chOff x="2107994" y="3359548"/>
            <a:chExt cx="58788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B82685-00CD-4DEB-98B2-B4E635E7AB50}"/>
                    </a:ext>
                  </a:extLst>
                </p14:cNvPr>
                <p14:cNvContentPartPr/>
                <p14:nvPr/>
              </p14:nvContentPartPr>
              <p14:xfrm>
                <a:off x="2107994" y="3359548"/>
                <a:ext cx="282600" cy="33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B82685-00CD-4DEB-98B2-B4E635E7AB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90354" y="3341908"/>
                  <a:ext cx="318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08CA5D-D088-42FD-AB39-145FF2E1B2BF}"/>
                    </a:ext>
                  </a:extLst>
                </p14:cNvPr>
                <p14:cNvContentPartPr/>
                <p14:nvPr/>
              </p14:nvContentPartPr>
              <p14:xfrm>
                <a:off x="2447474" y="3595348"/>
                <a:ext cx="248400" cy="236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08CA5D-D088-42FD-AB39-145FF2E1B2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9474" y="3577708"/>
                  <a:ext cx="28404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A350EE-9F98-41C4-9C72-DB8E97A6CFCF}"/>
                  </a:ext>
                </a:extLst>
              </p14:cNvPr>
              <p14:cNvContentPartPr/>
              <p14:nvPr/>
            </p14:nvContentPartPr>
            <p14:xfrm>
              <a:off x="1466114" y="2582308"/>
              <a:ext cx="323280" cy="388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A350EE-9F98-41C4-9C72-DB8E97A6CFC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12114" y="2474308"/>
                <a:ext cx="43092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E25A4F8-6388-40C3-8E61-64B230B8E27D}"/>
                  </a:ext>
                </a:extLst>
              </p14:cNvPr>
              <p14:cNvContentPartPr/>
              <p14:nvPr/>
            </p14:nvContentPartPr>
            <p14:xfrm>
              <a:off x="2803514" y="2549548"/>
              <a:ext cx="267480" cy="320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E25A4F8-6388-40C3-8E61-64B230B8E2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49874" y="2441548"/>
                <a:ext cx="375120" cy="53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6F1D867-B97C-4107-88B3-C48883941573}"/>
              </a:ext>
            </a:extLst>
          </p:cNvPr>
          <p:cNvGrpSpPr/>
          <p:nvPr/>
        </p:nvGrpSpPr>
        <p:grpSpPr>
          <a:xfrm>
            <a:off x="2798834" y="3389428"/>
            <a:ext cx="1180080" cy="529920"/>
            <a:chOff x="2798834" y="3389428"/>
            <a:chExt cx="118008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A9AB62-9902-4DD4-A794-FB5EBF17C3B4}"/>
                    </a:ext>
                  </a:extLst>
                </p14:cNvPr>
                <p14:cNvContentPartPr/>
                <p14:nvPr/>
              </p14:nvContentPartPr>
              <p14:xfrm>
                <a:off x="2812154" y="3464308"/>
                <a:ext cx="27000" cy="294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A9AB62-9902-4DD4-A794-FB5EBF17C3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94154" y="3446308"/>
                  <a:ext cx="62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1C66D-A9A7-44C7-88B4-53DC9CA27FA0}"/>
                    </a:ext>
                  </a:extLst>
                </p14:cNvPr>
                <p14:cNvContentPartPr/>
                <p14:nvPr/>
              </p14:nvContentPartPr>
              <p14:xfrm>
                <a:off x="2798834" y="3623788"/>
                <a:ext cx="250200" cy="28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1C66D-A9A7-44C7-88B4-53DC9CA27F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80834" y="3605788"/>
                  <a:ext cx="285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4CB95B-D9DF-49DB-8CD2-501AF31710D7}"/>
                    </a:ext>
                  </a:extLst>
                </p14:cNvPr>
                <p14:cNvContentPartPr/>
                <p14:nvPr/>
              </p14:nvContentPartPr>
              <p14:xfrm>
                <a:off x="2968754" y="3458548"/>
                <a:ext cx="73800" cy="279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4CB95B-D9DF-49DB-8CD2-501AF31710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51114" y="3440548"/>
                  <a:ext cx="109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0545B4-0F1C-4131-86A9-6AB1EC4C7C51}"/>
                    </a:ext>
                  </a:extLst>
                </p14:cNvPr>
                <p14:cNvContentPartPr/>
                <p14:nvPr/>
              </p14:nvContentPartPr>
              <p14:xfrm>
                <a:off x="3135794" y="3618748"/>
                <a:ext cx="146160" cy="10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0545B4-0F1C-4131-86A9-6AB1EC4C7C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18154" y="3600748"/>
                  <a:ext cx="181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20394E-1A58-47F2-A911-E0746A199F40}"/>
                    </a:ext>
                  </a:extLst>
                </p14:cNvPr>
                <p14:cNvContentPartPr/>
                <p14:nvPr/>
              </p14:nvContentPartPr>
              <p14:xfrm>
                <a:off x="3231194" y="3591388"/>
                <a:ext cx="57240" cy="327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20394E-1A58-47F2-A911-E0746A199F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13554" y="3573388"/>
                  <a:ext cx="92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4E7223-3F3D-4871-83BA-1F4E3DFB3BD4}"/>
                    </a:ext>
                  </a:extLst>
                </p14:cNvPr>
                <p14:cNvContentPartPr/>
                <p14:nvPr/>
              </p14:nvContentPartPr>
              <p14:xfrm>
                <a:off x="3361154" y="3389428"/>
                <a:ext cx="334080" cy="339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4E7223-3F3D-4871-83BA-1F4E3DFB3B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43154" y="3371788"/>
                  <a:ext cx="369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B4833E-406A-40F9-8067-437DF18E9962}"/>
                    </a:ext>
                  </a:extLst>
                </p14:cNvPr>
                <p14:cNvContentPartPr/>
                <p14:nvPr/>
              </p14:nvContentPartPr>
              <p14:xfrm>
                <a:off x="3763994" y="3629548"/>
                <a:ext cx="214920" cy="173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B4833E-406A-40F9-8067-437DF18E99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5994" y="3611908"/>
                  <a:ext cx="250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9920589-81F9-46B1-9009-512FAC8333C8}"/>
              </a:ext>
            </a:extLst>
          </p:cNvPr>
          <p:cNvGrpSpPr/>
          <p:nvPr/>
        </p:nvGrpSpPr>
        <p:grpSpPr>
          <a:xfrm>
            <a:off x="93434" y="4190428"/>
            <a:ext cx="504360" cy="339840"/>
            <a:chOff x="93434" y="4190428"/>
            <a:chExt cx="50436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5DD782-9858-430D-B038-1E50B2D7F827}"/>
                    </a:ext>
                  </a:extLst>
                </p14:cNvPr>
                <p14:cNvContentPartPr/>
                <p14:nvPr/>
              </p14:nvContentPartPr>
              <p14:xfrm>
                <a:off x="93434" y="4301308"/>
                <a:ext cx="291240" cy="12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5DD782-9858-430D-B038-1E50B2D7F8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434" y="4283308"/>
                  <a:ext cx="326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861DAB-387C-43A3-8A18-361D3CB0947F}"/>
                    </a:ext>
                  </a:extLst>
                </p14:cNvPr>
                <p14:cNvContentPartPr/>
                <p14:nvPr/>
              </p14:nvContentPartPr>
              <p14:xfrm>
                <a:off x="396194" y="4190428"/>
                <a:ext cx="201600" cy="339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861DAB-387C-43A3-8A18-361D3CB094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554" y="4172428"/>
                  <a:ext cx="23724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22C835-3DEA-486D-9712-D3E55C2925C7}"/>
              </a:ext>
            </a:extLst>
          </p:cNvPr>
          <p:cNvGrpSpPr/>
          <p:nvPr/>
        </p:nvGrpSpPr>
        <p:grpSpPr>
          <a:xfrm>
            <a:off x="844394" y="4171708"/>
            <a:ext cx="919080" cy="359280"/>
            <a:chOff x="844394" y="4171708"/>
            <a:chExt cx="91908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5582EA-5029-4BBC-8AE2-C02E3EE7BBBE}"/>
                    </a:ext>
                  </a:extLst>
                </p14:cNvPr>
                <p14:cNvContentPartPr/>
                <p14:nvPr/>
              </p14:nvContentPartPr>
              <p14:xfrm>
                <a:off x="904874" y="4196188"/>
                <a:ext cx="34920" cy="334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5582EA-5029-4BBC-8AE2-C02E3EE7BB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874" y="4178548"/>
                  <a:ext cx="70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287DBD5-8180-4A84-873D-E3D1129EF505}"/>
                    </a:ext>
                  </a:extLst>
                </p14:cNvPr>
                <p14:cNvContentPartPr/>
                <p14:nvPr/>
              </p14:nvContentPartPr>
              <p14:xfrm>
                <a:off x="844394" y="4171708"/>
                <a:ext cx="263880" cy="45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287DBD5-8180-4A84-873D-E3D1129EF5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6394" y="4153708"/>
                  <a:ext cx="299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132D04-501A-473B-B2AF-372F18A7145D}"/>
                    </a:ext>
                  </a:extLst>
                </p14:cNvPr>
                <p14:cNvContentPartPr/>
                <p14:nvPr/>
              </p14:nvContentPartPr>
              <p14:xfrm>
                <a:off x="892994" y="4316428"/>
                <a:ext cx="215640" cy="21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132D04-501A-473B-B2AF-372F18A714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5354" y="4298428"/>
                  <a:ext cx="25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FF33CA-74C2-4576-BEA1-BCD9CDF7C613}"/>
                    </a:ext>
                  </a:extLst>
                </p14:cNvPr>
                <p14:cNvContentPartPr/>
                <p14:nvPr/>
              </p14:nvContentPartPr>
              <p14:xfrm>
                <a:off x="1216994" y="4521988"/>
                <a:ext cx="10080" cy="7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FF33CA-74C2-4576-BEA1-BCD9CDF7C6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8994" y="4504348"/>
                  <a:ext cx="45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CFD3E05-2526-476E-90D3-FE49B52EFA33}"/>
                    </a:ext>
                  </a:extLst>
                </p14:cNvPr>
                <p14:cNvContentPartPr/>
                <p14:nvPr/>
              </p14:nvContentPartPr>
              <p14:xfrm>
                <a:off x="1394474" y="4249828"/>
                <a:ext cx="231120" cy="27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CFD3E05-2526-476E-90D3-FE49B52EFA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76834" y="4232188"/>
                  <a:ext cx="2667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804804-8926-4C2D-83F3-88B99E71A980}"/>
                    </a:ext>
                  </a:extLst>
                </p14:cNvPr>
                <p14:cNvContentPartPr/>
                <p14:nvPr/>
              </p14:nvContentPartPr>
              <p14:xfrm>
                <a:off x="1347674" y="4211668"/>
                <a:ext cx="20772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804804-8926-4C2D-83F3-88B99E71A9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0034" y="4193668"/>
                  <a:ext cx="243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CFBDB4-E8EE-4600-805D-3F7D8970BDD2}"/>
                    </a:ext>
                  </a:extLst>
                </p14:cNvPr>
                <p14:cNvContentPartPr/>
                <p14:nvPr/>
              </p14:nvContentPartPr>
              <p14:xfrm>
                <a:off x="1337234" y="4304548"/>
                <a:ext cx="213840" cy="4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CFBDB4-E8EE-4600-805D-3F7D8970BD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19234" y="4286548"/>
                  <a:ext cx="249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54489-528A-416F-B9BA-A1CFF184CEA5}"/>
                    </a:ext>
                  </a:extLst>
                </p14:cNvPr>
                <p14:cNvContentPartPr/>
                <p14:nvPr/>
              </p14:nvContentPartPr>
              <p14:xfrm>
                <a:off x="1740074" y="4454668"/>
                <a:ext cx="23400" cy="35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54489-528A-416F-B9BA-A1CFF184CE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22434" y="4437028"/>
                  <a:ext cx="590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47975CE-DC4E-4131-9E1E-673BA9C8A2D8}"/>
                  </a:ext>
                </a:extLst>
              </p14:cNvPr>
              <p14:cNvContentPartPr/>
              <p14:nvPr/>
            </p14:nvContentPartPr>
            <p14:xfrm>
              <a:off x="1737554" y="3748348"/>
              <a:ext cx="22680" cy="44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47975CE-DC4E-4131-9E1E-673BA9C8A2D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19554" y="3730348"/>
                <a:ext cx="58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377432E-4A68-408B-8BB7-A8B3929678FA}"/>
                  </a:ext>
                </a:extLst>
              </p14:cNvPr>
              <p14:cNvContentPartPr/>
              <p14:nvPr/>
            </p14:nvContentPartPr>
            <p14:xfrm>
              <a:off x="1236434" y="3793708"/>
              <a:ext cx="19080" cy="19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377432E-4A68-408B-8BB7-A8B3929678F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18794" y="3776068"/>
                <a:ext cx="5472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6499EF8-D690-4479-B700-46E64F3188EA}"/>
              </a:ext>
            </a:extLst>
          </p:cNvPr>
          <p:cNvGrpSpPr/>
          <p:nvPr/>
        </p:nvGrpSpPr>
        <p:grpSpPr>
          <a:xfrm>
            <a:off x="2372234" y="4135708"/>
            <a:ext cx="1415520" cy="382680"/>
            <a:chOff x="2372234" y="4135708"/>
            <a:chExt cx="141552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23ADF4-9202-41D6-BE82-1A132B157C4A}"/>
                    </a:ext>
                  </a:extLst>
                </p14:cNvPr>
                <p14:cNvContentPartPr/>
                <p14:nvPr/>
              </p14:nvContentPartPr>
              <p14:xfrm>
                <a:off x="2372234" y="4135708"/>
                <a:ext cx="346680" cy="30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23ADF4-9202-41D6-BE82-1A132B157C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54234" y="4117708"/>
                  <a:ext cx="382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DB9777F-C892-40B0-9A0D-2DECB310ED7A}"/>
                    </a:ext>
                  </a:extLst>
                </p14:cNvPr>
                <p14:cNvContentPartPr/>
                <p14:nvPr/>
              </p14:nvContentPartPr>
              <p14:xfrm>
                <a:off x="2864354" y="4156228"/>
                <a:ext cx="7560" cy="319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DB9777F-C892-40B0-9A0D-2DECB310ED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46714" y="4138588"/>
                  <a:ext cx="43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3E09501-126F-4401-85CA-48ED2CC090B8}"/>
                    </a:ext>
                  </a:extLst>
                </p14:cNvPr>
                <p14:cNvContentPartPr/>
                <p14:nvPr/>
              </p14:nvContentPartPr>
              <p14:xfrm>
                <a:off x="2857514" y="4298788"/>
                <a:ext cx="216360" cy="6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3E09501-126F-4401-85CA-48ED2CC090B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39514" y="4280788"/>
                  <a:ext cx="252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F65992-C203-4873-A91B-A05A53E2C591}"/>
                    </a:ext>
                  </a:extLst>
                </p14:cNvPr>
                <p14:cNvContentPartPr/>
                <p14:nvPr/>
              </p14:nvContentPartPr>
              <p14:xfrm>
                <a:off x="2995394" y="4158748"/>
                <a:ext cx="59760" cy="28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F65992-C203-4873-A91B-A05A53E2C5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77754" y="4140748"/>
                  <a:ext cx="954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B5DDC0-7224-40FF-AFB6-E273EA731EA1}"/>
                    </a:ext>
                  </a:extLst>
                </p14:cNvPr>
                <p14:cNvContentPartPr/>
                <p14:nvPr/>
              </p14:nvContentPartPr>
              <p14:xfrm>
                <a:off x="3182954" y="4358188"/>
                <a:ext cx="216360" cy="160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B5DDC0-7224-40FF-AFB6-E273EA731E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65314" y="4340548"/>
                  <a:ext cx="25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F181DE-8CC0-48C5-B487-56476721A27F}"/>
                    </a:ext>
                  </a:extLst>
                </p14:cNvPr>
                <p14:cNvContentPartPr/>
                <p14:nvPr/>
              </p14:nvContentPartPr>
              <p14:xfrm>
                <a:off x="3505874" y="4163428"/>
                <a:ext cx="281880" cy="311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F181DE-8CC0-48C5-B487-56476721A27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88234" y="4145788"/>
                  <a:ext cx="31752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03EC343-1E5F-4CD3-AD8A-FAE72247A766}"/>
              </a:ext>
            </a:extLst>
          </p:cNvPr>
          <p:cNvGrpSpPr/>
          <p:nvPr/>
        </p:nvGrpSpPr>
        <p:grpSpPr>
          <a:xfrm>
            <a:off x="60674" y="4954348"/>
            <a:ext cx="4248000" cy="477360"/>
            <a:chOff x="60674" y="4954348"/>
            <a:chExt cx="424800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92D864-E5B5-4F4B-8055-9BC00E664570}"/>
                    </a:ext>
                  </a:extLst>
                </p14:cNvPr>
                <p14:cNvContentPartPr/>
                <p14:nvPr/>
              </p14:nvContentPartPr>
              <p14:xfrm>
                <a:off x="60674" y="5173588"/>
                <a:ext cx="393480" cy="43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92D864-E5B5-4F4B-8055-9BC00E6645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674" y="5155588"/>
                  <a:ext cx="429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304DE6-5EA5-4B17-9FC4-9D01C5A11A2A}"/>
                    </a:ext>
                  </a:extLst>
                </p14:cNvPr>
                <p14:cNvContentPartPr/>
                <p14:nvPr/>
              </p14:nvContentPartPr>
              <p14:xfrm>
                <a:off x="474314" y="5089348"/>
                <a:ext cx="152640" cy="27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304DE6-5EA5-4B17-9FC4-9D01C5A11A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6314" y="5071708"/>
                  <a:ext cx="1882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C7FEBA-142E-4749-BB19-4D52FBF6B5CC}"/>
                    </a:ext>
                  </a:extLst>
                </p14:cNvPr>
                <p14:cNvContentPartPr/>
                <p14:nvPr/>
              </p14:nvContentPartPr>
              <p14:xfrm>
                <a:off x="930434" y="5126068"/>
                <a:ext cx="46440" cy="299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C7FEBA-142E-4749-BB19-4D52FBF6B5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2794" y="5108428"/>
                  <a:ext cx="820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0FF7B6-5B96-4736-A148-F1350A1F570B}"/>
                    </a:ext>
                  </a:extLst>
                </p14:cNvPr>
                <p14:cNvContentPartPr/>
                <p14:nvPr/>
              </p14:nvContentPartPr>
              <p14:xfrm>
                <a:off x="844394" y="5092588"/>
                <a:ext cx="244080" cy="14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0FF7B6-5B96-4736-A148-F1350A1F57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6394" y="5074948"/>
                  <a:ext cx="279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E22C04-5452-49C9-BDF9-FE9C547CC363}"/>
                    </a:ext>
                  </a:extLst>
                </p14:cNvPr>
                <p14:cNvContentPartPr/>
                <p14:nvPr/>
              </p14:nvContentPartPr>
              <p14:xfrm>
                <a:off x="929714" y="5223988"/>
                <a:ext cx="144360" cy="1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E22C04-5452-49C9-BDF9-FE9C547CC3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1714" y="5205988"/>
                  <a:ext cx="180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B77163-612B-47BD-90CD-90D4E34128AC}"/>
                    </a:ext>
                  </a:extLst>
                </p14:cNvPr>
                <p14:cNvContentPartPr/>
                <p14:nvPr/>
              </p14:nvContentPartPr>
              <p14:xfrm>
                <a:off x="1097834" y="5241988"/>
                <a:ext cx="139320" cy="171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B77163-612B-47BD-90CD-90D4E34128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9834" y="5224348"/>
                  <a:ext cx="174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A137E9-ADB2-4872-96AF-E9A2594FF2B6}"/>
                    </a:ext>
                  </a:extLst>
                </p14:cNvPr>
                <p14:cNvContentPartPr/>
                <p14:nvPr/>
              </p14:nvContentPartPr>
              <p14:xfrm>
                <a:off x="1273154" y="5263948"/>
                <a:ext cx="495720" cy="167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A137E9-ADB2-4872-96AF-E9A2594FF2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55154" y="5245948"/>
                  <a:ext cx="531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3DE548-42BA-4FB2-8D56-52E3F80EEADB}"/>
                    </a:ext>
                  </a:extLst>
                </p14:cNvPr>
                <p14:cNvContentPartPr/>
                <p14:nvPr/>
              </p14:nvContentPartPr>
              <p14:xfrm>
                <a:off x="1753394" y="5098348"/>
                <a:ext cx="300240" cy="304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3DE548-42BA-4FB2-8D56-52E3F80EEA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35754" y="5080348"/>
                  <a:ext cx="335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1C226F-AF82-463B-985D-AE983FF62841}"/>
                    </a:ext>
                  </a:extLst>
                </p14:cNvPr>
                <p14:cNvContentPartPr/>
                <p14:nvPr/>
              </p14:nvContentPartPr>
              <p14:xfrm>
                <a:off x="2204114" y="5181508"/>
                <a:ext cx="140400" cy="183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1C226F-AF82-463B-985D-AE983FF628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86114" y="5163868"/>
                  <a:ext cx="176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7613C7E-873A-4020-8D7F-4C4C2458A7CC}"/>
                    </a:ext>
                  </a:extLst>
                </p14:cNvPr>
                <p14:cNvContentPartPr/>
                <p14:nvPr/>
              </p14:nvContentPartPr>
              <p14:xfrm>
                <a:off x="2346674" y="5154148"/>
                <a:ext cx="197640" cy="225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7613C7E-873A-4020-8D7F-4C4C2458A7C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29034" y="5136508"/>
                  <a:ext cx="233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06FA509-0100-4454-A4B2-5E8E35E2B361}"/>
                    </a:ext>
                  </a:extLst>
                </p14:cNvPr>
                <p14:cNvContentPartPr/>
                <p14:nvPr/>
              </p14:nvContentPartPr>
              <p14:xfrm>
                <a:off x="1278194" y="5078188"/>
                <a:ext cx="49320" cy="108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06FA509-0100-4454-A4B2-5E8E35E2B3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60554" y="5060548"/>
                  <a:ext cx="84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71878C-21B6-4A4B-9E91-F4D530580D3F}"/>
                    </a:ext>
                  </a:extLst>
                </p14:cNvPr>
                <p14:cNvContentPartPr/>
                <p14:nvPr/>
              </p14:nvContentPartPr>
              <p14:xfrm>
                <a:off x="2637554" y="4954348"/>
                <a:ext cx="125640" cy="399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71878C-21B6-4A4B-9E91-F4D530580D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9914" y="4936348"/>
                  <a:ext cx="161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0AB9168-0A84-4DDD-890A-429D1F99405E}"/>
                    </a:ext>
                  </a:extLst>
                </p14:cNvPr>
                <p14:cNvContentPartPr/>
                <p14:nvPr/>
              </p14:nvContentPartPr>
              <p14:xfrm>
                <a:off x="2608394" y="5160628"/>
                <a:ext cx="481680" cy="173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0AB9168-0A84-4DDD-890A-429D1F9940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90394" y="5142988"/>
                  <a:ext cx="517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A113A2-BBB1-419E-9547-F594BDA2E5AA}"/>
                    </a:ext>
                  </a:extLst>
                </p14:cNvPr>
                <p14:cNvContentPartPr/>
                <p14:nvPr/>
              </p14:nvContentPartPr>
              <p14:xfrm>
                <a:off x="3166034" y="5175028"/>
                <a:ext cx="238680" cy="144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A113A2-BBB1-419E-9547-F594BDA2E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48394" y="5157388"/>
                  <a:ext cx="274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C49E22-3F8F-4B44-9C48-0B46DA2297E8}"/>
                    </a:ext>
                  </a:extLst>
                </p14:cNvPr>
                <p14:cNvContentPartPr/>
                <p14:nvPr/>
              </p14:nvContentPartPr>
              <p14:xfrm>
                <a:off x="3331274" y="4987108"/>
                <a:ext cx="49680" cy="322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C49E22-3F8F-4B44-9C48-0B46DA2297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13634" y="4969108"/>
                  <a:ext cx="85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277B178-2B59-410C-949A-9561018F0713}"/>
                    </a:ext>
                  </a:extLst>
                </p14:cNvPr>
                <p14:cNvContentPartPr/>
                <p14:nvPr/>
              </p14:nvContentPartPr>
              <p14:xfrm>
                <a:off x="3376994" y="5169988"/>
                <a:ext cx="302760" cy="169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277B178-2B59-410C-949A-9561018F071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58994" y="5152348"/>
                  <a:ext cx="338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32EF67-505A-4074-9C12-50F13B8DB275}"/>
                    </a:ext>
                  </a:extLst>
                </p14:cNvPr>
                <p14:cNvContentPartPr/>
                <p14:nvPr/>
              </p14:nvContentPartPr>
              <p14:xfrm>
                <a:off x="3685514" y="4973068"/>
                <a:ext cx="623160" cy="365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32EF67-505A-4074-9C12-50F13B8DB2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67874" y="4955428"/>
                  <a:ext cx="65880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4D39ED-6527-4338-B9E4-C031CB662B2F}"/>
              </a:ext>
            </a:extLst>
          </p:cNvPr>
          <p:cNvGrpSpPr/>
          <p:nvPr/>
        </p:nvGrpSpPr>
        <p:grpSpPr>
          <a:xfrm>
            <a:off x="5191034" y="4509388"/>
            <a:ext cx="4522680" cy="2075040"/>
            <a:chOff x="5191034" y="4509388"/>
            <a:chExt cx="4522680" cy="20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2E7E1EE-2629-4657-9C44-9250EE169F9C}"/>
                    </a:ext>
                  </a:extLst>
                </p14:cNvPr>
                <p14:cNvContentPartPr/>
                <p14:nvPr/>
              </p14:nvContentPartPr>
              <p14:xfrm>
                <a:off x="6413234" y="5011948"/>
                <a:ext cx="18000" cy="18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2E7E1EE-2629-4657-9C44-9250EE169F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95234" y="4993948"/>
                  <a:ext cx="53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B27E63-4473-42E5-A2F5-631F093D1697}"/>
                    </a:ext>
                  </a:extLst>
                </p14:cNvPr>
                <p14:cNvContentPartPr/>
                <p14:nvPr/>
              </p14:nvContentPartPr>
              <p14:xfrm>
                <a:off x="6284354" y="4606948"/>
                <a:ext cx="15480" cy="301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B27E63-4473-42E5-A2F5-631F093D16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66354" y="4588948"/>
                  <a:ext cx="511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D0E763-EEE0-4450-B4C2-487AAB14CF9D}"/>
                    </a:ext>
                  </a:extLst>
                </p14:cNvPr>
                <p14:cNvContentPartPr/>
                <p14:nvPr/>
              </p14:nvContentPartPr>
              <p14:xfrm>
                <a:off x="6309914" y="4764628"/>
                <a:ext cx="187920" cy="46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D0E763-EEE0-4450-B4C2-487AAB14CF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92274" y="4746628"/>
                  <a:ext cx="223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7A058C-666A-4080-9757-D0544184C741}"/>
                    </a:ext>
                  </a:extLst>
                </p14:cNvPr>
                <p14:cNvContentPartPr/>
                <p14:nvPr/>
              </p14:nvContentPartPr>
              <p14:xfrm>
                <a:off x="6416834" y="4599028"/>
                <a:ext cx="32400" cy="334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7A058C-666A-4080-9757-D0544184C74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98834" y="4581028"/>
                  <a:ext cx="680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8B68105-A256-47B8-9B1A-46E3F3479E64}"/>
                    </a:ext>
                  </a:extLst>
                </p14:cNvPr>
                <p14:cNvContentPartPr/>
                <p14:nvPr/>
              </p14:nvContentPartPr>
              <p14:xfrm>
                <a:off x="6466514" y="6188068"/>
                <a:ext cx="32400" cy="207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8B68105-A256-47B8-9B1A-46E3F3479E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48874" y="6170428"/>
                  <a:ext cx="68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4E11CD9-6584-46A8-9BA7-CCD2CF835D36}"/>
                    </a:ext>
                  </a:extLst>
                </p14:cNvPr>
                <p14:cNvContentPartPr/>
                <p14:nvPr/>
              </p14:nvContentPartPr>
              <p14:xfrm>
                <a:off x="6464714" y="6238468"/>
                <a:ext cx="218160" cy="73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4E11CD9-6584-46A8-9BA7-CCD2CF835D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47074" y="6220828"/>
                  <a:ext cx="253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E321ED4-3EC4-4C4F-A253-4DC85F13A8CC}"/>
                    </a:ext>
                  </a:extLst>
                </p14:cNvPr>
                <p14:cNvContentPartPr/>
                <p14:nvPr/>
              </p14:nvContentPartPr>
              <p14:xfrm>
                <a:off x="6621314" y="6133708"/>
                <a:ext cx="70560" cy="184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E321ED4-3EC4-4C4F-A253-4DC85F13A8C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03674" y="6116068"/>
                  <a:ext cx="106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01525E-C477-41FE-9BF6-DE3FD0AFDA49}"/>
                    </a:ext>
                  </a:extLst>
                </p14:cNvPr>
                <p14:cNvContentPartPr/>
                <p14:nvPr/>
              </p14:nvContentPartPr>
              <p14:xfrm>
                <a:off x="6352034" y="5432788"/>
                <a:ext cx="281160" cy="228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01525E-C477-41FE-9BF6-DE3FD0AFDA4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34394" y="5415148"/>
                  <a:ext cx="316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60BFE3-C88D-4016-814A-F393903A6D63}"/>
                    </a:ext>
                  </a:extLst>
                </p14:cNvPr>
                <p14:cNvContentPartPr/>
                <p14:nvPr/>
              </p14:nvContentPartPr>
              <p14:xfrm>
                <a:off x="5936234" y="5535028"/>
                <a:ext cx="251280" cy="25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360BFE3-C88D-4016-814A-F393903A6D6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18594" y="5517388"/>
                  <a:ext cx="28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60831AD-C499-4319-91AA-965871402DF7}"/>
                    </a:ext>
                  </a:extLst>
                </p14:cNvPr>
                <p14:cNvContentPartPr/>
                <p14:nvPr/>
              </p14:nvContentPartPr>
              <p14:xfrm>
                <a:off x="5491634" y="5497588"/>
                <a:ext cx="43920" cy="270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60831AD-C499-4319-91AA-965871402DF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73634" y="5479588"/>
                  <a:ext cx="79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F259AC-556F-4CA1-94D7-292609319F8D}"/>
                    </a:ext>
                  </a:extLst>
                </p14:cNvPr>
                <p14:cNvContentPartPr/>
                <p14:nvPr/>
              </p14:nvContentPartPr>
              <p14:xfrm>
                <a:off x="5498834" y="5608828"/>
                <a:ext cx="245880" cy="34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F259AC-556F-4CA1-94D7-292609319F8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0834" y="5590828"/>
                  <a:ext cx="281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FCCF35D-D2BB-4318-BE5E-9F39945ECECA}"/>
                    </a:ext>
                  </a:extLst>
                </p14:cNvPr>
                <p14:cNvContentPartPr/>
                <p14:nvPr/>
              </p14:nvContentPartPr>
              <p14:xfrm>
                <a:off x="5661554" y="5475268"/>
                <a:ext cx="57240" cy="213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FCCF35D-D2BB-4318-BE5E-9F39945ECE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43554" y="5457268"/>
                  <a:ext cx="92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3D0D18-C895-4958-A80B-555EC4A5ED58}"/>
                    </a:ext>
                  </a:extLst>
                </p14:cNvPr>
                <p14:cNvContentPartPr/>
                <p14:nvPr/>
              </p14:nvContentPartPr>
              <p14:xfrm>
                <a:off x="6462914" y="5824828"/>
                <a:ext cx="41400" cy="183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3D0D18-C895-4958-A80B-555EC4A5ED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45274" y="5807188"/>
                  <a:ext cx="77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76F5F0A-1205-4CC3-ADB1-EA5FD102E5CA}"/>
                    </a:ext>
                  </a:extLst>
                </p14:cNvPr>
                <p14:cNvContentPartPr/>
                <p14:nvPr/>
              </p14:nvContentPartPr>
              <p14:xfrm>
                <a:off x="6829394" y="5635828"/>
                <a:ext cx="196920" cy="9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76F5F0A-1205-4CC3-ADB1-EA5FD102E5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11754" y="5618188"/>
                  <a:ext cx="232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9D4FCF-1CF8-427A-92A1-06CCB66CC5F0}"/>
                    </a:ext>
                  </a:extLst>
                </p14:cNvPr>
                <p14:cNvContentPartPr/>
                <p14:nvPr/>
              </p14:nvContentPartPr>
              <p14:xfrm>
                <a:off x="7262114" y="5399308"/>
                <a:ext cx="306360" cy="226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9D4FCF-1CF8-427A-92A1-06CCB66CC5F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44114" y="5381668"/>
                  <a:ext cx="342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E96CE94-716D-42D7-B836-E633750BE015}"/>
                    </a:ext>
                  </a:extLst>
                </p14:cNvPr>
                <p14:cNvContentPartPr/>
                <p14:nvPr/>
              </p14:nvContentPartPr>
              <p14:xfrm>
                <a:off x="7862234" y="5475988"/>
                <a:ext cx="1998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E96CE94-716D-42D7-B836-E633750BE0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44594" y="5457988"/>
                  <a:ext cx="235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91B5F6-7A5D-4DE2-9068-E3C30FC1060D}"/>
                    </a:ext>
                  </a:extLst>
                </p14:cNvPr>
                <p14:cNvContentPartPr/>
                <p14:nvPr/>
              </p14:nvContentPartPr>
              <p14:xfrm>
                <a:off x="8241314" y="5358988"/>
                <a:ext cx="229320" cy="246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91B5F6-7A5D-4DE2-9068-E3C30FC106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23314" y="5340988"/>
                  <a:ext cx="264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65C9D51-1976-4430-BB85-0D2579E065F5}"/>
                    </a:ext>
                  </a:extLst>
                </p14:cNvPr>
                <p14:cNvContentPartPr/>
                <p14:nvPr/>
              </p14:nvContentPartPr>
              <p14:xfrm>
                <a:off x="7309994" y="4966948"/>
                <a:ext cx="18000" cy="248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65C9D51-1976-4430-BB85-0D2579E065F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91994" y="4949308"/>
                  <a:ext cx="53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E1FDF84-3A3F-4B37-B4A9-66540F5F3C18}"/>
                    </a:ext>
                  </a:extLst>
                </p14:cNvPr>
                <p14:cNvContentPartPr/>
                <p14:nvPr/>
              </p14:nvContentPartPr>
              <p14:xfrm>
                <a:off x="7374794" y="5004748"/>
                <a:ext cx="25200" cy="14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E1FDF84-3A3F-4B37-B4A9-66540F5F3C1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57154" y="4986748"/>
                  <a:ext cx="60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A918813-8C62-48CA-B804-6AA63199DE14}"/>
                    </a:ext>
                  </a:extLst>
                </p14:cNvPr>
                <p14:cNvContentPartPr/>
                <p14:nvPr/>
              </p14:nvContentPartPr>
              <p14:xfrm>
                <a:off x="7245914" y="4553668"/>
                <a:ext cx="210240" cy="24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A918813-8C62-48CA-B804-6AA63199DE1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27914" y="4536028"/>
                  <a:ext cx="245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5D915B5-9539-437C-9EBE-655347CB3C5A}"/>
                    </a:ext>
                  </a:extLst>
                </p14:cNvPr>
                <p14:cNvContentPartPr/>
                <p14:nvPr/>
              </p14:nvContentPartPr>
              <p14:xfrm>
                <a:off x="8662154" y="5437468"/>
                <a:ext cx="189000" cy="10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5D915B5-9539-437C-9EBE-655347CB3C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44154" y="5419828"/>
                  <a:ext cx="224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BD22246-40FF-43EF-84E4-D8EE92573A70}"/>
                    </a:ext>
                  </a:extLst>
                </p14:cNvPr>
                <p14:cNvContentPartPr/>
                <p14:nvPr/>
              </p14:nvContentPartPr>
              <p14:xfrm>
                <a:off x="9001994" y="5286988"/>
                <a:ext cx="33120" cy="298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BD22246-40FF-43EF-84E4-D8EE92573A7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83994" y="5269348"/>
                  <a:ext cx="68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4C3576-DDA2-4E91-98CE-4D882DAE19E0}"/>
                    </a:ext>
                  </a:extLst>
                </p14:cNvPr>
                <p14:cNvContentPartPr/>
                <p14:nvPr/>
              </p14:nvContentPartPr>
              <p14:xfrm>
                <a:off x="8982554" y="5452588"/>
                <a:ext cx="262800" cy="25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4C3576-DDA2-4E91-98CE-4D882DAE19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64554" y="5434948"/>
                  <a:ext cx="298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9982043-01D3-4B2A-84BB-052FE1EBE62D}"/>
                    </a:ext>
                  </a:extLst>
                </p14:cNvPr>
                <p14:cNvContentPartPr/>
                <p14:nvPr/>
              </p14:nvContentPartPr>
              <p14:xfrm>
                <a:off x="9185234" y="5312548"/>
                <a:ext cx="55440" cy="293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9982043-01D3-4B2A-84BB-052FE1EBE6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67234" y="5294908"/>
                  <a:ext cx="91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C36F4D5-2735-4C46-84CA-D31C43DF5A57}"/>
                    </a:ext>
                  </a:extLst>
                </p14:cNvPr>
                <p14:cNvContentPartPr/>
                <p14:nvPr/>
              </p14:nvContentPartPr>
              <p14:xfrm>
                <a:off x="5191034" y="4509388"/>
                <a:ext cx="4522680" cy="207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C36F4D5-2735-4C46-84CA-D31C43DF5A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73034" y="4491388"/>
                  <a:ext cx="4558320" cy="21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016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web.educastur.princast.es/proyectos/biogeo_ov/2bch/B1_BIOQUIMICA/t12_AGUA/diapositivas/Diapositiva07.GIF">
            <a:extLst>
              <a:ext uri="{FF2B5EF4-FFF2-40B4-BE49-F238E27FC236}">
                <a16:creationId xmlns:a16="http://schemas.microsoft.com/office/drawing/2014/main" id="{A76A1E41-28A7-4408-8325-EA17C7E9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794" y="1365297"/>
            <a:ext cx="3312320" cy="24833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pic>
        <p:nvPicPr>
          <p:cNvPr id="33796" name="Picture 4" descr="http://www.kalipedia.com/kalipediamedia/cienciasnaturales/media/200709/24/fisicayquimica/20070924klpcnafyq_22.Ees.SCO.png">
            <a:extLst>
              <a:ext uri="{FF2B5EF4-FFF2-40B4-BE49-F238E27FC236}">
                <a16:creationId xmlns:a16="http://schemas.microsoft.com/office/drawing/2014/main" id="{6F16AA2B-D904-43CB-A1F6-46B7BEF8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8888" y="981075"/>
            <a:ext cx="1966912" cy="5156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sp>
        <p:nvSpPr>
          <p:cNvPr id="4" name="3 CuadroTexto">
            <a:extLst>
              <a:ext uri="{FF2B5EF4-FFF2-40B4-BE49-F238E27FC236}">
                <a16:creationId xmlns:a16="http://schemas.microsoft.com/office/drawing/2014/main" id="{D345866A-51D4-466F-869D-A4AD48EEFE89}"/>
              </a:ext>
            </a:extLst>
          </p:cNvPr>
          <p:cNvSpPr txBox="1"/>
          <p:nvPr/>
        </p:nvSpPr>
        <p:spPr>
          <a:xfrm>
            <a:off x="492369" y="260350"/>
            <a:ext cx="11338560" cy="585788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accent6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Compuestos</a:t>
            </a:r>
          </a:p>
        </p:txBody>
      </p:sp>
      <p:sp>
        <p:nvSpPr>
          <p:cNvPr id="4101" name="4 CuadroTexto">
            <a:extLst>
              <a:ext uri="{FF2B5EF4-FFF2-40B4-BE49-F238E27FC236}">
                <a16:creationId xmlns:a16="http://schemas.microsoft.com/office/drawing/2014/main" id="{8F04BDFA-90A6-4462-AE87-A280F70EF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793" y="4079900"/>
            <a:ext cx="3744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CL" altLang="es-CL" sz="2800" b="1" dirty="0"/>
              <a:t>Moléculas</a:t>
            </a:r>
          </a:p>
        </p:txBody>
      </p:sp>
      <p:sp>
        <p:nvSpPr>
          <p:cNvPr id="4102" name="5 CuadroTexto">
            <a:extLst>
              <a:ext uri="{FF2B5EF4-FFF2-40B4-BE49-F238E27FC236}">
                <a16:creationId xmlns:a16="http://schemas.microsoft.com/office/drawing/2014/main" id="{405665A3-5F08-4C1A-9369-2431C306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157789"/>
            <a:ext cx="30241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CL" altLang="es-CL" sz="2800" b="1"/>
              <a:t>Compuestos iónicos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70AB64-F5C5-4230-9CDB-93A33E5456B3}"/>
              </a:ext>
            </a:extLst>
          </p:cNvPr>
          <p:cNvGrpSpPr/>
          <p:nvPr/>
        </p:nvGrpSpPr>
        <p:grpSpPr>
          <a:xfrm>
            <a:off x="10005314" y="3554668"/>
            <a:ext cx="1295640" cy="483840"/>
            <a:chOff x="10005314" y="3554668"/>
            <a:chExt cx="129564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F8647E6-2368-431B-8068-B273F4C22197}"/>
                    </a:ext>
                  </a:extLst>
                </p14:cNvPr>
                <p14:cNvContentPartPr/>
                <p14:nvPr/>
              </p14:nvContentPartPr>
              <p14:xfrm>
                <a:off x="10005314" y="3567988"/>
                <a:ext cx="23400" cy="470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F8647E6-2368-431B-8068-B273F4C221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87674" y="3550348"/>
                  <a:ext cx="590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DB8304-7847-4799-AAAC-0CFF619B724E}"/>
                    </a:ext>
                  </a:extLst>
                </p14:cNvPr>
                <p14:cNvContentPartPr/>
                <p14:nvPr/>
              </p14:nvContentPartPr>
              <p14:xfrm>
                <a:off x="10021514" y="3599308"/>
                <a:ext cx="209520" cy="397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DB8304-7847-4799-AAAC-0CFF619B72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3514" y="3581668"/>
                  <a:ext cx="2451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ED88C0-0F4D-462F-B848-65707028FEA6}"/>
                    </a:ext>
                  </a:extLst>
                </p14:cNvPr>
                <p14:cNvContentPartPr/>
                <p14:nvPr/>
              </p14:nvContentPartPr>
              <p14:xfrm>
                <a:off x="10218794" y="3554668"/>
                <a:ext cx="47520" cy="429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ED88C0-0F4D-462F-B848-65707028FE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01154" y="3536668"/>
                  <a:ext cx="831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E4379A-5CD1-449E-B005-79431206E844}"/>
                    </a:ext>
                  </a:extLst>
                </p14:cNvPr>
                <p14:cNvContentPartPr/>
                <p14:nvPr/>
              </p14:nvContentPartPr>
              <p14:xfrm>
                <a:off x="10344434" y="3780028"/>
                <a:ext cx="251280" cy="22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E4379A-5CD1-449E-B005-79431206E8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26434" y="3762388"/>
                  <a:ext cx="286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233090-7453-4DFD-8357-BF45D0A454EB}"/>
                    </a:ext>
                  </a:extLst>
                </p14:cNvPr>
                <p14:cNvContentPartPr/>
                <p14:nvPr/>
              </p14:nvContentPartPr>
              <p14:xfrm>
                <a:off x="10765634" y="3557908"/>
                <a:ext cx="535320" cy="47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233090-7453-4DFD-8357-BF45D0A454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47994" y="3539908"/>
                  <a:ext cx="570960" cy="5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24670D-EB5A-47FD-BADE-588927DE6203}"/>
              </a:ext>
            </a:extLst>
          </p:cNvPr>
          <p:cNvGrpSpPr/>
          <p:nvPr/>
        </p:nvGrpSpPr>
        <p:grpSpPr>
          <a:xfrm>
            <a:off x="5073674" y="5980708"/>
            <a:ext cx="3140280" cy="838800"/>
            <a:chOff x="5073674" y="5980708"/>
            <a:chExt cx="314028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4CFAD3-9388-4C9C-8BB6-4D1ECCB8957F}"/>
                    </a:ext>
                  </a:extLst>
                </p14:cNvPr>
                <p14:cNvContentPartPr/>
                <p14:nvPr/>
              </p14:nvContentPartPr>
              <p14:xfrm>
                <a:off x="5911394" y="5980708"/>
                <a:ext cx="12960" cy="328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4CFAD3-9388-4C9C-8BB6-4D1ECCB895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3754" y="5963068"/>
                  <a:ext cx="48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F31DC3-B47A-42A6-92BE-100648CEC41F}"/>
                    </a:ext>
                  </a:extLst>
                </p14:cNvPr>
                <p14:cNvContentPartPr/>
                <p14:nvPr/>
              </p14:nvContentPartPr>
              <p14:xfrm>
                <a:off x="5940914" y="6011308"/>
                <a:ext cx="20160" cy="33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F31DC3-B47A-42A6-92BE-100648CEC4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22914" y="5993308"/>
                  <a:ext cx="558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74A99E4-B901-4DE8-B230-6194D3B56F03}"/>
                    </a:ext>
                  </a:extLst>
                </p14:cNvPr>
                <p14:cNvContentPartPr/>
                <p14:nvPr/>
              </p14:nvContentPartPr>
              <p14:xfrm>
                <a:off x="5786114" y="6229828"/>
                <a:ext cx="237960" cy="90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74A99E4-B901-4DE8-B230-6194D3B56F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68114" y="6211828"/>
                  <a:ext cx="273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A660EE-AC5F-476B-9DE7-08E88DFB7EF1}"/>
                    </a:ext>
                  </a:extLst>
                </p14:cNvPr>
                <p14:cNvContentPartPr/>
                <p14:nvPr/>
              </p14:nvContentPartPr>
              <p14:xfrm>
                <a:off x="6028754" y="6188788"/>
                <a:ext cx="36720" cy="15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A660EE-AC5F-476B-9DE7-08E88DFB7E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1114" y="6171148"/>
                  <a:ext cx="72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7EB0DD-5960-4C82-AB4E-AF78DE2DD200}"/>
                    </a:ext>
                  </a:extLst>
                </p14:cNvPr>
                <p14:cNvContentPartPr/>
                <p14:nvPr/>
              </p14:nvContentPartPr>
              <p14:xfrm>
                <a:off x="5073674" y="6614668"/>
                <a:ext cx="205200" cy="20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7EB0DD-5960-4C82-AB4E-AF78DE2DD2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55674" y="6596668"/>
                  <a:ext cx="240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A9DE92-6D94-4DF0-9B80-D5DBBE635462}"/>
                    </a:ext>
                  </a:extLst>
                </p14:cNvPr>
                <p14:cNvContentPartPr/>
                <p14:nvPr/>
              </p14:nvContentPartPr>
              <p14:xfrm>
                <a:off x="5330714" y="6665788"/>
                <a:ext cx="141840" cy="12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A9DE92-6D94-4DF0-9B80-D5DBBE6354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12714" y="6648148"/>
                  <a:ext cx="177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6E7A90-C435-4B63-A3AB-02F1B86EB8C3}"/>
                    </a:ext>
                  </a:extLst>
                </p14:cNvPr>
                <p14:cNvContentPartPr/>
                <p14:nvPr/>
              </p14:nvContentPartPr>
              <p14:xfrm>
                <a:off x="5438354" y="6390748"/>
                <a:ext cx="33120" cy="11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6E7A90-C435-4B63-A3AB-02F1B86EB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0354" y="6372748"/>
                  <a:ext cx="68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4F2FB3-B3A2-4108-99B7-09CCE5D6A76A}"/>
                    </a:ext>
                  </a:extLst>
                </p14:cNvPr>
                <p14:cNvContentPartPr/>
                <p14:nvPr/>
              </p14:nvContentPartPr>
              <p14:xfrm>
                <a:off x="5599274" y="6519268"/>
                <a:ext cx="48240" cy="26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4F2FB3-B3A2-4108-99B7-09CCE5D6A7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81274" y="6501628"/>
                  <a:ext cx="83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7A4B5D-D5BB-48CE-BBA1-EDF12E9272B0}"/>
                    </a:ext>
                  </a:extLst>
                </p14:cNvPr>
                <p14:cNvContentPartPr/>
                <p14:nvPr/>
              </p14:nvContentPartPr>
              <p14:xfrm>
                <a:off x="5663354" y="6657508"/>
                <a:ext cx="147600" cy="15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7A4B5D-D5BB-48CE-BBA1-EDF12E9272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45354" y="6639508"/>
                  <a:ext cx="183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26B279-91D4-44B9-ACA3-FBA4A1DD150A}"/>
                    </a:ext>
                  </a:extLst>
                </p14:cNvPr>
                <p14:cNvContentPartPr/>
                <p14:nvPr/>
              </p14:nvContentPartPr>
              <p14:xfrm>
                <a:off x="5923994" y="6494788"/>
                <a:ext cx="297360" cy="32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26B279-91D4-44B9-ACA3-FBA4A1DD15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05994" y="6476788"/>
                  <a:ext cx="3330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2962C4-D495-4E42-BDC1-01AE50F2CC56}"/>
                    </a:ext>
                  </a:extLst>
                </p14:cNvPr>
                <p14:cNvContentPartPr/>
                <p14:nvPr/>
              </p14:nvContentPartPr>
              <p14:xfrm>
                <a:off x="6093914" y="6507388"/>
                <a:ext cx="27000" cy="1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2962C4-D495-4E42-BDC1-01AE50F2CC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75914" y="6489748"/>
                  <a:ext cx="62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4AB2F6-E789-4A48-9664-10AB41BA82A5}"/>
                    </a:ext>
                  </a:extLst>
                </p14:cNvPr>
                <p14:cNvContentPartPr/>
                <p14:nvPr/>
              </p14:nvContentPartPr>
              <p14:xfrm>
                <a:off x="6285074" y="6576508"/>
                <a:ext cx="138240" cy="17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4AB2F6-E789-4A48-9664-10AB41BA82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67434" y="6558508"/>
                  <a:ext cx="173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7C1F07-C0CA-4F85-BC58-4D54CDAD8C8F}"/>
                    </a:ext>
                  </a:extLst>
                </p14:cNvPr>
                <p14:cNvContentPartPr/>
                <p14:nvPr/>
              </p14:nvContentPartPr>
              <p14:xfrm>
                <a:off x="6429074" y="6585868"/>
                <a:ext cx="614160" cy="19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7C1F07-C0CA-4F85-BC58-4D54CDAD8C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11434" y="6567868"/>
                  <a:ext cx="649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02D269-25C8-477A-A2BA-C6D0071B09D3}"/>
                    </a:ext>
                  </a:extLst>
                </p14:cNvPr>
                <p14:cNvContentPartPr/>
                <p14:nvPr/>
              </p14:nvContentPartPr>
              <p14:xfrm>
                <a:off x="7295594" y="6463468"/>
                <a:ext cx="73440" cy="224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02D269-25C8-477A-A2BA-C6D0071B09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77954" y="6445468"/>
                  <a:ext cx="109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C7C3A8-30E0-4044-80EC-9BB1C1C7445B}"/>
                    </a:ext>
                  </a:extLst>
                </p14:cNvPr>
                <p14:cNvContentPartPr/>
                <p14:nvPr/>
              </p14:nvContentPartPr>
              <p14:xfrm>
                <a:off x="7228994" y="6449068"/>
                <a:ext cx="328680" cy="2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C7C3A8-30E0-4044-80EC-9BB1C1C744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0994" y="6431068"/>
                  <a:ext cx="364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4BB5E7-A590-4F7C-BC25-F5A598773A3E}"/>
                    </a:ext>
                  </a:extLst>
                </p14:cNvPr>
                <p14:cNvContentPartPr/>
                <p14:nvPr/>
              </p14:nvContentPartPr>
              <p14:xfrm>
                <a:off x="7259234" y="6560308"/>
                <a:ext cx="243360" cy="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4BB5E7-A590-4F7C-BC25-F5A598773A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41234" y="6542308"/>
                  <a:ext cx="279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829ECCB-FDA7-410B-9E56-EAED3DA878BF}"/>
                    </a:ext>
                  </a:extLst>
                </p14:cNvPr>
                <p14:cNvContentPartPr/>
                <p14:nvPr/>
              </p14:nvContentPartPr>
              <p14:xfrm>
                <a:off x="7582874" y="6666508"/>
                <a:ext cx="1908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829ECCB-FDA7-410B-9E56-EAED3DA878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65234" y="6648868"/>
                  <a:ext cx="54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1695E8-71FB-413E-B3F2-A3A60C44FCCE}"/>
                    </a:ext>
                  </a:extLst>
                </p14:cNvPr>
                <p14:cNvContentPartPr/>
                <p14:nvPr/>
              </p14:nvContentPartPr>
              <p14:xfrm>
                <a:off x="7759994" y="6499468"/>
                <a:ext cx="362160" cy="266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1695E8-71FB-413E-B3F2-A3A60C44FC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42354" y="6481468"/>
                  <a:ext cx="397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4BED83-5CB4-4BD8-97F9-5ABD06D76E58}"/>
                    </a:ext>
                  </a:extLst>
                </p14:cNvPr>
                <p14:cNvContentPartPr/>
                <p14:nvPr/>
              </p14:nvContentPartPr>
              <p14:xfrm>
                <a:off x="7741274" y="6454468"/>
                <a:ext cx="290520" cy="150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4BED83-5CB4-4BD8-97F9-5ABD06D76E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23634" y="6436468"/>
                  <a:ext cx="326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63C3CB-B60C-4F39-ABAB-76BDD9285AA6}"/>
                    </a:ext>
                  </a:extLst>
                </p14:cNvPr>
                <p14:cNvContentPartPr/>
                <p14:nvPr/>
              </p14:nvContentPartPr>
              <p14:xfrm>
                <a:off x="8207474" y="6711508"/>
                <a:ext cx="648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63C3CB-B60C-4F39-ABAB-76BDD9285A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89834" y="6693508"/>
                  <a:ext cx="42120" cy="3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2D6B92C1-89B0-40CC-AF9B-6F5A9F50662C}"/>
              </a:ext>
            </a:extLst>
          </p:cNvPr>
          <p:cNvSpPr txBox="1"/>
          <p:nvPr/>
        </p:nvSpPr>
        <p:spPr>
          <a:xfrm>
            <a:off x="1919288" y="333376"/>
            <a:ext cx="8424862" cy="646113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Fórmula Química</a:t>
            </a:r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648F149E-622F-44B4-9693-F01CD22470A6}"/>
              </a:ext>
            </a:extLst>
          </p:cNvPr>
          <p:cNvSpPr txBox="1"/>
          <p:nvPr/>
        </p:nvSpPr>
        <p:spPr>
          <a:xfrm>
            <a:off x="4943475" y="1412875"/>
            <a:ext cx="172878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</a:t>
            </a:r>
            <a:r>
              <a:rPr lang="es-CL" sz="4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</a:t>
            </a:r>
            <a:r>
              <a:rPr lang="es-CL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</a:t>
            </a:r>
          </a:p>
        </p:txBody>
      </p:sp>
      <p:sp>
        <p:nvSpPr>
          <p:cNvPr id="5124" name="3 CuadroTexto">
            <a:extLst>
              <a:ext uri="{FF2B5EF4-FFF2-40B4-BE49-F238E27FC236}">
                <a16:creationId xmlns:a16="http://schemas.microsoft.com/office/drawing/2014/main" id="{4622C878-1BF1-4E3A-AFAE-60D4A540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492376"/>
            <a:ext cx="792003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CL" altLang="es-CL" sz="3600" dirty="0"/>
              <a:t>¿Qué datos proporciona esta fórmula?</a:t>
            </a:r>
          </a:p>
          <a:p>
            <a:pPr algn="ctr" eaLnBrk="1" hangingPunct="1">
              <a:buFontTx/>
              <a:buChar char="-"/>
            </a:pPr>
            <a:r>
              <a:rPr lang="es-CL" altLang="es-CL" sz="3600" dirty="0"/>
              <a:t>Composición porcentual.</a:t>
            </a:r>
          </a:p>
          <a:p>
            <a:pPr algn="ctr" eaLnBrk="1" hangingPunct="1">
              <a:buFontTx/>
              <a:buChar char="-"/>
            </a:pPr>
            <a:r>
              <a:rPr lang="es-CL" altLang="es-CL" sz="3600" dirty="0"/>
              <a:t>Composición molar.</a:t>
            </a:r>
          </a:p>
          <a:p>
            <a:pPr algn="ctr" eaLnBrk="1" hangingPunct="1">
              <a:buFontTx/>
              <a:buChar char="-"/>
            </a:pPr>
            <a:r>
              <a:rPr lang="es-CL" altLang="es-CL" sz="3600" dirty="0"/>
              <a:t>Composición en masa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76EC3-97BD-4742-8B81-4FFA7F3ABD68}"/>
              </a:ext>
            </a:extLst>
          </p:cNvPr>
          <p:cNvSpPr txBox="1"/>
          <p:nvPr/>
        </p:nvSpPr>
        <p:spPr>
          <a:xfrm>
            <a:off x="475956" y="309489"/>
            <a:ext cx="11240087" cy="64633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Composición Porcentual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22F74-AC3C-4D69-BD5D-D100B5D599A2}"/>
              </a:ext>
            </a:extLst>
          </p:cNvPr>
          <p:cNvSpPr txBox="1"/>
          <p:nvPr/>
        </p:nvSpPr>
        <p:spPr>
          <a:xfrm>
            <a:off x="475956" y="1139483"/>
            <a:ext cx="10370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Determine para el 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O:</a:t>
            </a:r>
          </a:p>
          <a:p>
            <a:pPr marL="342900" indent="-342900">
              <a:buAutoNum type="alphaLcParenR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Composición molar</a:t>
            </a:r>
          </a:p>
          <a:p>
            <a:pPr marL="342900" indent="-342900">
              <a:buAutoNum type="alphaLcParenR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Composición en masa</a:t>
            </a:r>
          </a:p>
          <a:p>
            <a:pPr marL="342900" indent="-342900">
              <a:buAutoNum type="alphaLcParenR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Composición porcentual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1BF76C-AB25-457C-9BED-0321409BB4F1}"/>
              </a:ext>
            </a:extLst>
          </p:cNvPr>
          <p:cNvGrpSpPr/>
          <p:nvPr/>
        </p:nvGrpSpPr>
        <p:grpSpPr>
          <a:xfrm>
            <a:off x="183794" y="2997748"/>
            <a:ext cx="391680" cy="631080"/>
            <a:chOff x="183794" y="2997748"/>
            <a:chExt cx="39168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3D0095F-E25E-4B5F-AC12-753986716ACE}"/>
                    </a:ext>
                  </a:extLst>
                </p14:cNvPr>
                <p14:cNvContentPartPr/>
                <p14:nvPr/>
              </p14:nvContentPartPr>
              <p14:xfrm>
                <a:off x="183794" y="3184948"/>
                <a:ext cx="263880" cy="212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3D0095F-E25E-4B5F-AC12-753986716A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6154" y="3167308"/>
                  <a:ext cx="299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BB8875-69A4-4723-9013-CC928AAD2CA6}"/>
                    </a:ext>
                  </a:extLst>
                </p14:cNvPr>
                <p14:cNvContentPartPr/>
                <p14:nvPr/>
              </p14:nvContentPartPr>
              <p14:xfrm>
                <a:off x="363074" y="2997748"/>
                <a:ext cx="212400" cy="631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BB8875-69A4-4723-9013-CC928AAD2C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74" y="2979748"/>
                  <a:ext cx="248040" cy="66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F73DA-195D-47BA-A778-78758DDD0894}"/>
              </a:ext>
            </a:extLst>
          </p:cNvPr>
          <p:cNvGrpSpPr/>
          <p:nvPr/>
        </p:nvGrpSpPr>
        <p:grpSpPr>
          <a:xfrm>
            <a:off x="892994" y="3102508"/>
            <a:ext cx="898920" cy="492840"/>
            <a:chOff x="892994" y="3102508"/>
            <a:chExt cx="89892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119184-AC69-4F52-9E05-ADDB2E96F99D}"/>
                    </a:ext>
                  </a:extLst>
                </p14:cNvPr>
                <p14:cNvContentPartPr/>
                <p14:nvPr/>
              </p14:nvContentPartPr>
              <p14:xfrm>
                <a:off x="912434" y="3129508"/>
                <a:ext cx="1440" cy="36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119184-AC69-4F52-9E05-ADDB2E96F9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4794" y="3111868"/>
                  <a:ext cx="370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42032C-AD19-469D-869D-A0BFFCC0D921}"/>
                    </a:ext>
                  </a:extLst>
                </p14:cNvPr>
                <p14:cNvContentPartPr/>
                <p14:nvPr/>
              </p14:nvContentPartPr>
              <p14:xfrm>
                <a:off x="892994" y="3354508"/>
                <a:ext cx="26244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42032C-AD19-469D-869D-A0BFFCC0D9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354" y="3336508"/>
                  <a:ext cx="298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C86EF4-DC32-4F7C-9BAC-D383B49C3D0A}"/>
                    </a:ext>
                  </a:extLst>
                </p14:cNvPr>
                <p14:cNvContentPartPr/>
                <p14:nvPr/>
              </p14:nvContentPartPr>
              <p14:xfrm>
                <a:off x="1089554" y="3102508"/>
                <a:ext cx="78120" cy="396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C86EF4-DC32-4F7C-9BAC-D383B49C3D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1554" y="3084508"/>
                  <a:ext cx="1137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29F4B6-F3A0-4BFC-A95A-E87B52B83231}"/>
                    </a:ext>
                  </a:extLst>
                </p14:cNvPr>
                <p14:cNvContentPartPr/>
                <p14:nvPr/>
              </p14:nvContentPartPr>
              <p14:xfrm>
                <a:off x="1197554" y="3380068"/>
                <a:ext cx="246960" cy="21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29F4B6-F3A0-4BFC-A95A-E87B52B832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9554" y="3362068"/>
                  <a:ext cx="282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5BABD9-5DBB-4395-B085-C2404969EAE8}"/>
                    </a:ext>
                  </a:extLst>
                </p14:cNvPr>
                <p14:cNvContentPartPr/>
                <p14:nvPr/>
              </p14:nvContentPartPr>
              <p14:xfrm>
                <a:off x="1471874" y="3132028"/>
                <a:ext cx="320040" cy="36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5BABD9-5DBB-4395-B085-C2404969EA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54234" y="3114028"/>
                  <a:ext cx="35568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7F33D9-6A27-40B4-B563-419062FAA721}"/>
              </a:ext>
            </a:extLst>
          </p:cNvPr>
          <p:cNvGrpSpPr/>
          <p:nvPr/>
        </p:nvGrpSpPr>
        <p:grpSpPr>
          <a:xfrm>
            <a:off x="2166314" y="2917828"/>
            <a:ext cx="2958840" cy="869040"/>
            <a:chOff x="2166314" y="2917828"/>
            <a:chExt cx="295884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D14336-6658-4405-8633-2EB36994826E}"/>
                    </a:ext>
                  </a:extLst>
                </p14:cNvPr>
                <p14:cNvContentPartPr/>
                <p14:nvPr/>
              </p14:nvContentPartPr>
              <p14:xfrm>
                <a:off x="2166314" y="3091348"/>
                <a:ext cx="541440" cy="24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D14336-6658-4405-8633-2EB3699482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48314" y="3073348"/>
                  <a:ext cx="577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150705-26E4-468D-BBA4-8FDCDAB8355B}"/>
                    </a:ext>
                  </a:extLst>
                </p14:cNvPr>
                <p14:cNvContentPartPr/>
                <p14:nvPr/>
              </p14:nvContentPartPr>
              <p14:xfrm>
                <a:off x="3001514" y="3038428"/>
                <a:ext cx="227160" cy="21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150705-26E4-468D-BBA4-8FDCDAB835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83874" y="3020788"/>
                  <a:ext cx="262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116D09-0E7B-4531-8F89-596342A27FB2}"/>
                    </a:ext>
                  </a:extLst>
                </p14:cNvPr>
                <p14:cNvContentPartPr/>
                <p14:nvPr/>
              </p14:nvContentPartPr>
              <p14:xfrm>
                <a:off x="3335954" y="2994508"/>
                <a:ext cx="86688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116D09-0E7B-4531-8F89-596342A27F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8314" y="2976508"/>
                  <a:ext cx="902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EFD030-B22C-4547-B05B-31E52CAA5C56}"/>
                    </a:ext>
                  </a:extLst>
                </p14:cNvPr>
                <p14:cNvContentPartPr/>
                <p14:nvPr/>
              </p14:nvContentPartPr>
              <p14:xfrm>
                <a:off x="4370594" y="3110428"/>
                <a:ext cx="169560" cy="11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EFD030-B22C-4547-B05B-31E52CAA5C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2954" y="3092788"/>
                  <a:ext cx="205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D0E41B-26EC-4D1B-A9FB-E1B0E59406C8}"/>
                    </a:ext>
                  </a:extLst>
                </p14:cNvPr>
                <p14:cNvContentPartPr/>
                <p14:nvPr/>
              </p14:nvContentPartPr>
              <p14:xfrm>
                <a:off x="4466714" y="2917828"/>
                <a:ext cx="37800" cy="82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D0E41B-26EC-4D1B-A9FB-E1B0E59406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9074" y="2899828"/>
                  <a:ext cx="7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B39787-956F-410E-95CB-A2BA63E963B8}"/>
                    </a:ext>
                  </a:extLst>
                </p14:cNvPr>
                <p14:cNvContentPartPr/>
                <p14:nvPr/>
              </p14:nvContentPartPr>
              <p14:xfrm>
                <a:off x="4588754" y="2952028"/>
                <a:ext cx="28080" cy="273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B39787-956F-410E-95CB-A2BA63E96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70754" y="2934028"/>
                  <a:ext cx="63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185238-02B4-45B6-9AA4-BDBA1F647000}"/>
                    </a:ext>
                  </a:extLst>
                </p14:cNvPr>
                <p14:cNvContentPartPr/>
                <p14:nvPr/>
              </p14:nvContentPartPr>
              <p14:xfrm>
                <a:off x="4542314" y="3166588"/>
                <a:ext cx="210240" cy="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185238-02B4-45B6-9AA4-BDBA1F6470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24674" y="3148588"/>
                  <a:ext cx="245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15B994-AC93-4745-BF24-4F5DA2ADB923}"/>
                    </a:ext>
                  </a:extLst>
                </p14:cNvPr>
                <p14:cNvContentPartPr/>
                <p14:nvPr/>
              </p14:nvContentPartPr>
              <p14:xfrm>
                <a:off x="4938314" y="2965708"/>
                <a:ext cx="8280" cy="23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15B994-AC93-4745-BF24-4F5DA2ADB9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20314" y="2947708"/>
                  <a:ext cx="43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A15975-A67E-4268-B7C2-821B61A108B3}"/>
                    </a:ext>
                  </a:extLst>
                </p14:cNvPr>
                <p14:cNvContentPartPr/>
                <p14:nvPr/>
              </p14:nvContentPartPr>
              <p14:xfrm>
                <a:off x="4946234" y="3075148"/>
                <a:ext cx="178920" cy="40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A15975-A67E-4268-B7C2-821B61A108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28234" y="3057508"/>
                  <a:ext cx="214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E9E41E-720C-4669-B9FE-B981C4DE2504}"/>
                    </a:ext>
                  </a:extLst>
                </p14:cNvPr>
                <p14:cNvContentPartPr/>
                <p14:nvPr/>
              </p14:nvContentPartPr>
              <p14:xfrm>
                <a:off x="5073314" y="2952748"/>
                <a:ext cx="5760" cy="222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E9E41E-720C-4669-B9FE-B981C4DE25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55674" y="2935108"/>
                  <a:ext cx="41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8D3E17-DDAA-471B-B34B-17240376F849}"/>
                    </a:ext>
                  </a:extLst>
                </p14:cNvPr>
                <p14:cNvContentPartPr/>
                <p14:nvPr/>
              </p14:nvContentPartPr>
              <p14:xfrm>
                <a:off x="2272154" y="3396988"/>
                <a:ext cx="324000" cy="14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8D3E17-DDAA-471B-B34B-17240376F8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54154" y="3378988"/>
                  <a:ext cx="359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3800B0-4386-4333-ABB2-B9D6AF5D6892}"/>
                    </a:ext>
                  </a:extLst>
                </p14:cNvPr>
                <p14:cNvContentPartPr/>
                <p14:nvPr/>
              </p14:nvContentPartPr>
              <p14:xfrm>
                <a:off x="2595074" y="3502468"/>
                <a:ext cx="100440" cy="1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3800B0-4386-4333-ABB2-B9D6AF5D68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7074" y="3484828"/>
                  <a:ext cx="136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9749FD-DDB7-4A85-92CB-230028DA84FE}"/>
                    </a:ext>
                  </a:extLst>
                </p14:cNvPr>
                <p14:cNvContentPartPr/>
                <p14:nvPr/>
              </p14:nvContentPartPr>
              <p14:xfrm>
                <a:off x="2961194" y="3503188"/>
                <a:ext cx="151920" cy="24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9749FD-DDB7-4A85-92CB-230028DA84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3194" y="3485548"/>
                  <a:ext cx="187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C52EB2-2149-4D07-B46C-56D8C365F277}"/>
                    </a:ext>
                  </a:extLst>
                </p14:cNvPr>
                <p14:cNvContentPartPr/>
                <p14:nvPr/>
              </p14:nvContentPartPr>
              <p14:xfrm>
                <a:off x="3208874" y="3505708"/>
                <a:ext cx="615240" cy="25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C52EB2-2149-4D07-B46C-56D8C365F2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0874" y="3487708"/>
                  <a:ext cx="650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5EE30A-051B-4C2C-B214-727B3332B184}"/>
                    </a:ext>
                  </a:extLst>
                </p14:cNvPr>
                <p14:cNvContentPartPr/>
                <p14:nvPr/>
              </p14:nvContentPartPr>
              <p14:xfrm>
                <a:off x="3956234" y="3635308"/>
                <a:ext cx="187920" cy="133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5EE30A-051B-4C2C-B214-727B3332B1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38594" y="3617668"/>
                  <a:ext cx="223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930DF2-5829-492E-B292-ADB0477703D9}"/>
                    </a:ext>
                  </a:extLst>
                </p14:cNvPr>
                <p14:cNvContentPartPr/>
                <p14:nvPr/>
              </p14:nvContentPartPr>
              <p14:xfrm>
                <a:off x="4059194" y="3370348"/>
                <a:ext cx="36720" cy="105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930DF2-5829-492E-B292-ADB0477703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1554" y="3352708"/>
                  <a:ext cx="72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DCF781-FFEB-44B9-B0EB-EF2ED32AF660}"/>
                    </a:ext>
                  </a:extLst>
                </p14:cNvPr>
                <p14:cNvContentPartPr/>
                <p14:nvPr/>
              </p14:nvContentPartPr>
              <p14:xfrm>
                <a:off x="4233794" y="3420748"/>
                <a:ext cx="28080" cy="366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DCF781-FFEB-44B9-B0EB-EF2ED32AF6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15794" y="3403108"/>
                  <a:ext cx="637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09D282-CBFD-4BD1-A926-0587457E5769}"/>
                    </a:ext>
                  </a:extLst>
                </p14:cNvPr>
                <p14:cNvContentPartPr/>
                <p14:nvPr/>
              </p14:nvContentPartPr>
              <p14:xfrm>
                <a:off x="4197074" y="3628108"/>
                <a:ext cx="192600" cy="1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09D282-CBFD-4BD1-A926-0587457E57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79434" y="3610468"/>
                  <a:ext cx="228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3E3AC7-A1C8-4E04-B7A9-63E094018C91}"/>
                    </a:ext>
                  </a:extLst>
                </p14:cNvPr>
                <p14:cNvContentPartPr/>
                <p14:nvPr/>
              </p14:nvContentPartPr>
              <p14:xfrm>
                <a:off x="4521074" y="3501028"/>
                <a:ext cx="281520" cy="28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3E3AC7-A1C8-4E04-B7A9-63E094018C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3074" y="3483388"/>
                  <a:ext cx="31716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9231B2F-1156-4CFB-BFC0-78459AE5C634}"/>
                  </a:ext>
                </a:extLst>
              </p14:cNvPr>
              <p14:cNvContentPartPr/>
              <p14:nvPr/>
            </p14:nvContentPartPr>
            <p14:xfrm>
              <a:off x="5389034" y="2933668"/>
              <a:ext cx="187560" cy="704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9231B2F-1156-4CFB-BFC0-78459AE5C6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71034" y="2915668"/>
                <a:ext cx="223200" cy="74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0ED60AE-FF61-476E-B77C-2DDCC7FDBB8C}"/>
              </a:ext>
            </a:extLst>
          </p:cNvPr>
          <p:cNvGrpSpPr/>
          <p:nvPr/>
        </p:nvGrpSpPr>
        <p:grpSpPr>
          <a:xfrm>
            <a:off x="5851274" y="2982268"/>
            <a:ext cx="2833560" cy="656280"/>
            <a:chOff x="5851274" y="2982268"/>
            <a:chExt cx="283356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3E8691-194E-42B5-8003-BC6BC2C5D475}"/>
                    </a:ext>
                  </a:extLst>
                </p14:cNvPr>
                <p14:cNvContentPartPr/>
                <p14:nvPr/>
              </p14:nvContentPartPr>
              <p14:xfrm>
                <a:off x="5851274" y="3227428"/>
                <a:ext cx="519840" cy="16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3E8691-194E-42B5-8003-BC6BC2C5D4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33274" y="3209428"/>
                  <a:ext cx="555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6947DB-EA2B-4446-995C-CD548137FA24}"/>
                    </a:ext>
                  </a:extLst>
                </p14:cNvPr>
                <p14:cNvContentPartPr/>
                <p14:nvPr/>
              </p14:nvContentPartPr>
              <p14:xfrm>
                <a:off x="6439154" y="3250468"/>
                <a:ext cx="161280" cy="388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6947DB-EA2B-4446-995C-CD548137FA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21154" y="3232828"/>
                  <a:ext cx="1969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80D6EB-2BEB-435C-AFAF-BF01AF760E93}"/>
                    </a:ext>
                  </a:extLst>
                </p14:cNvPr>
                <p14:cNvContentPartPr/>
                <p14:nvPr/>
              </p14:nvContentPartPr>
              <p14:xfrm>
                <a:off x="6624194" y="3290068"/>
                <a:ext cx="111600" cy="13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80D6EB-2BEB-435C-AFAF-BF01AF760E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06194" y="3272428"/>
                  <a:ext cx="147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8FB5ED-34E0-4971-8039-B22F6651F305}"/>
                    </a:ext>
                  </a:extLst>
                </p14:cNvPr>
                <p14:cNvContentPartPr/>
                <p14:nvPr/>
              </p14:nvContentPartPr>
              <p14:xfrm>
                <a:off x="6776114" y="3279988"/>
                <a:ext cx="101520" cy="156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8FB5ED-34E0-4971-8039-B22F6651F3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58114" y="3261988"/>
                  <a:ext cx="137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E3A139-3DE6-4BA0-9880-74B91A802A7B}"/>
                    </a:ext>
                  </a:extLst>
                </p14:cNvPr>
                <p14:cNvContentPartPr/>
                <p14:nvPr/>
              </p14:nvContentPartPr>
              <p14:xfrm>
                <a:off x="6936314" y="3322468"/>
                <a:ext cx="27000" cy="108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E3A139-3DE6-4BA0-9880-74B91A802A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18314" y="3304828"/>
                  <a:ext cx="62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1709C0-DA36-40F7-B7B2-5FAC08E1FD87}"/>
                    </a:ext>
                  </a:extLst>
                </p14:cNvPr>
                <p14:cNvContentPartPr/>
                <p14:nvPr/>
              </p14:nvContentPartPr>
              <p14:xfrm>
                <a:off x="6917594" y="3236788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1709C0-DA36-40F7-B7B2-5FAC08E1FD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99954" y="32191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8C5D2C-5051-4AE5-9B8E-998F756C7C87}"/>
                    </a:ext>
                  </a:extLst>
                </p14:cNvPr>
                <p14:cNvContentPartPr/>
                <p14:nvPr/>
              </p14:nvContentPartPr>
              <p14:xfrm>
                <a:off x="7054034" y="3279988"/>
                <a:ext cx="594720" cy="165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8C5D2C-5051-4AE5-9B8E-998F756C7C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36034" y="3262348"/>
                  <a:ext cx="630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EB4215-C421-4E94-A97D-5FB790CC042F}"/>
                    </a:ext>
                  </a:extLst>
                </p14:cNvPr>
                <p14:cNvContentPartPr/>
                <p14:nvPr/>
              </p14:nvContentPartPr>
              <p14:xfrm>
                <a:off x="7479914" y="2982268"/>
                <a:ext cx="43200" cy="118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EB4215-C421-4E94-A97D-5FB790CC0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61914" y="2964628"/>
                  <a:ext cx="78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43AC74-E5CF-41D3-9EB7-575CBD280763}"/>
                    </a:ext>
                  </a:extLst>
                </p14:cNvPr>
                <p14:cNvContentPartPr/>
                <p14:nvPr/>
              </p14:nvContentPartPr>
              <p14:xfrm>
                <a:off x="7166714" y="3117628"/>
                <a:ext cx="468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43AC74-E5CF-41D3-9EB7-575CBD2807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48714" y="3099988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A5AACE-2731-49BA-A152-31A7B925D061}"/>
                    </a:ext>
                  </a:extLst>
                </p14:cNvPr>
                <p14:cNvContentPartPr/>
                <p14:nvPr/>
              </p14:nvContentPartPr>
              <p14:xfrm>
                <a:off x="7837394" y="3245068"/>
                <a:ext cx="390240" cy="14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A5AACE-2731-49BA-A152-31A7B925D0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19394" y="3227428"/>
                  <a:ext cx="425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C3CDA4-42F4-44EA-BD07-7E4BCB06FCCB}"/>
                    </a:ext>
                  </a:extLst>
                </p14:cNvPr>
                <p14:cNvContentPartPr/>
                <p14:nvPr/>
              </p14:nvContentPartPr>
              <p14:xfrm>
                <a:off x="8242394" y="3098908"/>
                <a:ext cx="442440" cy="23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C3CDA4-42F4-44EA-BD07-7E4BCB06FC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4394" y="3081268"/>
                  <a:ext cx="47808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199F7FF-1D2A-4578-9A3F-63ED4846AD79}"/>
              </a:ext>
            </a:extLst>
          </p:cNvPr>
          <p:cNvGrpSpPr/>
          <p:nvPr/>
        </p:nvGrpSpPr>
        <p:grpSpPr>
          <a:xfrm>
            <a:off x="8994074" y="3123388"/>
            <a:ext cx="224280" cy="214920"/>
            <a:chOff x="8994074" y="3123388"/>
            <a:chExt cx="2242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C0B79AB-579E-46DF-8ABC-28A20894106E}"/>
                    </a:ext>
                  </a:extLst>
                </p14:cNvPr>
                <p14:cNvContentPartPr/>
                <p14:nvPr/>
              </p14:nvContentPartPr>
              <p14:xfrm>
                <a:off x="8994074" y="3234628"/>
                <a:ext cx="183600" cy="25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C0B79AB-579E-46DF-8ABC-28A2089410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76074" y="3216628"/>
                  <a:ext cx="219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4A34450-C4F0-4229-BF2E-6445ABA74B60}"/>
                    </a:ext>
                  </a:extLst>
                </p14:cNvPr>
                <p14:cNvContentPartPr/>
                <p14:nvPr/>
              </p14:nvContentPartPr>
              <p14:xfrm>
                <a:off x="9032954" y="3123388"/>
                <a:ext cx="185400" cy="214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A34450-C4F0-4229-BF2E-6445ABA74B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15314" y="3105748"/>
                  <a:ext cx="2210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8B5312-9B26-4A1D-BD3F-60C78E180D26}"/>
              </a:ext>
            </a:extLst>
          </p:cNvPr>
          <p:cNvGrpSpPr/>
          <p:nvPr/>
        </p:nvGrpSpPr>
        <p:grpSpPr>
          <a:xfrm>
            <a:off x="161834" y="4148308"/>
            <a:ext cx="2019960" cy="1579680"/>
            <a:chOff x="161834" y="4148308"/>
            <a:chExt cx="2019960" cy="15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D1D21D-ADB1-4B32-ACEC-5F580E96FB74}"/>
                    </a:ext>
                  </a:extLst>
                </p14:cNvPr>
                <p14:cNvContentPartPr/>
                <p14:nvPr/>
              </p14:nvContentPartPr>
              <p14:xfrm>
                <a:off x="161834" y="4154068"/>
                <a:ext cx="159480" cy="34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D1D21D-ADB1-4B32-ACEC-5F580E96FB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4194" y="4136068"/>
                  <a:ext cx="195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344E20-55E1-4ABD-8CE0-7FDFAFC97CDF}"/>
                    </a:ext>
                  </a:extLst>
                </p14:cNvPr>
                <p14:cNvContentPartPr/>
                <p14:nvPr/>
              </p14:nvContentPartPr>
              <p14:xfrm>
                <a:off x="284594" y="4148308"/>
                <a:ext cx="170640" cy="501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344E20-55E1-4ABD-8CE0-7FDFAFC97C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954" y="4130668"/>
                  <a:ext cx="2062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242CD6-D885-4FFF-82A1-59C6EF71827A}"/>
                    </a:ext>
                  </a:extLst>
                </p14:cNvPr>
                <p14:cNvContentPartPr/>
                <p14:nvPr/>
              </p14:nvContentPartPr>
              <p14:xfrm>
                <a:off x="768794" y="4257028"/>
                <a:ext cx="360" cy="256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242CD6-D885-4FFF-82A1-59C6EF7182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0794" y="4239388"/>
                  <a:ext cx="360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31D034-5D11-4AC6-A9F3-E43FC9988882}"/>
                    </a:ext>
                  </a:extLst>
                </p14:cNvPr>
                <p14:cNvContentPartPr/>
                <p14:nvPr/>
              </p14:nvContentPartPr>
              <p14:xfrm>
                <a:off x="767714" y="4389148"/>
                <a:ext cx="180000" cy="3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31D034-5D11-4AC6-A9F3-E43FC99888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0074" y="4371508"/>
                  <a:ext cx="215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9A1680-84B2-4905-A668-4103078A1802}"/>
                    </a:ext>
                  </a:extLst>
                </p14:cNvPr>
                <p14:cNvContentPartPr/>
                <p14:nvPr/>
              </p14:nvContentPartPr>
              <p14:xfrm>
                <a:off x="869234" y="4211668"/>
                <a:ext cx="80280" cy="299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9A1680-84B2-4905-A668-4103078A18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1234" y="4193668"/>
                  <a:ext cx="115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115DE-8FB0-4C28-A0B0-884F9E24BAF6}"/>
                    </a:ext>
                  </a:extLst>
                </p14:cNvPr>
                <p14:cNvContentPartPr/>
                <p14:nvPr/>
              </p14:nvContentPartPr>
              <p14:xfrm>
                <a:off x="980114" y="4408588"/>
                <a:ext cx="166320" cy="174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115DE-8FB0-4C28-A0B0-884F9E24BA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2114" y="4390948"/>
                  <a:ext cx="201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5A6FFB-8B7B-4B13-B758-358115D3182E}"/>
                    </a:ext>
                  </a:extLst>
                </p14:cNvPr>
                <p14:cNvContentPartPr/>
                <p14:nvPr/>
              </p14:nvContentPartPr>
              <p14:xfrm>
                <a:off x="1158314" y="4252348"/>
                <a:ext cx="268920" cy="28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5A6FFB-8B7B-4B13-B758-358115D318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0674" y="4234708"/>
                  <a:ext cx="304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D3EEDC-6331-40A6-8015-882060124FE7}"/>
                    </a:ext>
                  </a:extLst>
                </p14:cNvPr>
                <p14:cNvContentPartPr/>
                <p14:nvPr/>
              </p14:nvContentPartPr>
              <p14:xfrm>
                <a:off x="347954" y="4862908"/>
                <a:ext cx="587520" cy="598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D3EEDC-6331-40A6-8015-882060124F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954" y="4845268"/>
                  <a:ext cx="6231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1C9A09-24A7-4DE4-9539-ABEB3914D669}"/>
                    </a:ext>
                  </a:extLst>
                </p14:cNvPr>
                <p14:cNvContentPartPr/>
                <p14:nvPr/>
              </p14:nvContentPartPr>
              <p14:xfrm>
                <a:off x="1011074" y="5189428"/>
                <a:ext cx="21960" cy="29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1C9A09-24A7-4DE4-9539-ABEB3914D6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3434" y="5171788"/>
                  <a:ext cx="57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83D379-ABBF-45D2-B6BC-2A86886176B3}"/>
                    </a:ext>
                  </a:extLst>
                </p14:cNvPr>
                <p14:cNvContentPartPr/>
                <p14:nvPr/>
              </p14:nvContentPartPr>
              <p14:xfrm>
                <a:off x="991994" y="5375188"/>
                <a:ext cx="160560" cy="1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83D379-ABBF-45D2-B6BC-2A86886176B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3994" y="5357188"/>
                  <a:ext cx="196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61E2A2-725C-4A2C-918E-98C717107137}"/>
                    </a:ext>
                  </a:extLst>
                </p14:cNvPr>
                <p14:cNvContentPartPr/>
                <p14:nvPr/>
              </p14:nvContentPartPr>
              <p14:xfrm>
                <a:off x="1096034" y="5184748"/>
                <a:ext cx="78480" cy="29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61E2A2-725C-4A2C-918E-98C71710713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8034" y="5166748"/>
                  <a:ext cx="1141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91051F-79A5-4C33-B1C7-5565AE317467}"/>
                    </a:ext>
                  </a:extLst>
                </p14:cNvPr>
                <p14:cNvContentPartPr/>
                <p14:nvPr/>
              </p14:nvContentPartPr>
              <p14:xfrm>
                <a:off x="1163354" y="5385988"/>
                <a:ext cx="153720" cy="19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91051F-79A5-4C33-B1C7-5565AE31746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5354" y="5367988"/>
                  <a:ext cx="189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A7D57A-316E-4A9B-AE4F-E389C1521A71}"/>
                    </a:ext>
                  </a:extLst>
                </p14:cNvPr>
                <p14:cNvContentPartPr/>
                <p14:nvPr/>
              </p14:nvContentPartPr>
              <p14:xfrm>
                <a:off x="1340474" y="5275108"/>
                <a:ext cx="184320" cy="26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A7D57A-316E-4A9B-AE4F-E389C1521A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22474" y="5257468"/>
                  <a:ext cx="219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8975D5-E0B9-4556-BD75-0D6C2E533302}"/>
                    </a:ext>
                  </a:extLst>
                </p14:cNvPr>
                <p14:cNvContentPartPr/>
                <p14:nvPr/>
              </p14:nvContentPartPr>
              <p14:xfrm>
                <a:off x="1571954" y="5034268"/>
                <a:ext cx="15264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8975D5-E0B9-4556-BD75-0D6C2E533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53954" y="5016268"/>
                  <a:ext cx="188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B99C96-BAC6-4817-8C0E-90C582722490}"/>
                    </a:ext>
                  </a:extLst>
                </p14:cNvPr>
                <p14:cNvContentPartPr/>
                <p14:nvPr/>
              </p14:nvContentPartPr>
              <p14:xfrm>
                <a:off x="1600394" y="5123908"/>
                <a:ext cx="125640" cy="6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B99C96-BAC6-4817-8C0E-90C5827224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82754" y="5105908"/>
                  <a:ext cx="161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1D83D3-CD4E-4DB7-B1FE-9B05ADB171F5}"/>
                    </a:ext>
                  </a:extLst>
                </p14:cNvPr>
                <p14:cNvContentPartPr/>
                <p14:nvPr/>
              </p14:nvContentPartPr>
              <p14:xfrm>
                <a:off x="1936634" y="4721428"/>
                <a:ext cx="245160" cy="100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1D83D3-CD4E-4DB7-B1FE-9B05ADB171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18634" y="4703428"/>
                  <a:ext cx="280800" cy="10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43D7B2E-CF1C-4C98-87A5-B8DA8A6B8A17}"/>
                  </a:ext>
                </a:extLst>
              </p14:cNvPr>
              <p14:cNvContentPartPr/>
              <p14:nvPr/>
            </p14:nvContentPartPr>
            <p14:xfrm>
              <a:off x="2055794" y="4399588"/>
              <a:ext cx="3033360" cy="410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43D7B2E-CF1C-4C98-87A5-B8DA8A6B8A1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37794" y="4381948"/>
                <a:ext cx="306900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13F30E0-C600-4E8A-A5C0-D513083059FE}"/>
              </a:ext>
            </a:extLst>
          </p:cNvPr>
          <p:cNvGrpSpPr/>
          <p:nvPr/>
        </p:nvGrpSpPr>
        <p:grpSpPr>
          <a:xfrm>
            <a:off x="2254154" y="3925828"/>
            <a:ext cx="3145320" cy="544320"/>
            <a:chOff x="2254154" y="3925828"/>
            <a:chExt cx="314532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6B2320B-EC7D-4FCE-96B2-F81551506BA5}"/>
                    </a:ext>
                  </a:extLst>
                </p14:cNvPr>
                <p14:cNvContentPartPr/>
                <p14:nvPr/>
              </p14:nvContentPartPr>
              <p14:xfrm>
                <a:off x="2254154" y="4137148"/>
                <a:ext cx="240480" cy="124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6B2320B-EC7D-4FCE-96B2-F81551506B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6514" y="4119148"/>
                  <a:ext cx="276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F72CC99-68B7-44E5-A217-48F2B0A08099}"/>
                    </a:ext>
                  </a:extLst>
                </p14:cNvPr>
                <p14:cNvContentPartPr/>
                <p14:nvPr/>
              </p14:nvContentPartPr>
              <p14:xfrm>
                <a:off x="2524874" y="4106548"/>
                <a:ext cx="121680" cy="363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F72CC99-68B7-44E5-A217-48F2B0A080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06874" y="4088908"/>
                  <a:ext cx="1573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638883E-EBAD-421A-87C6-8CDF2C6D6EBD}"/>
                    </a:ext>
                  </a:extLst>
                </p14:cNvPr>
                <p14:cNvContentPartPr/>
                <p14:nvPr/>
              </p14:nvContentPartPr>
              <p14:xfrm>
                <a:off x="2679674" y="4154428"/>
                <a:ext cx="148680" cy="131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638883E-EBAD-421A-87C6-8CDF2C6D6E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61674" y="4136788"/>
                  <a:ext cx="184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7AE3AB0-3C3D-47BF-9B59-2DB472B093C2}"/>
                    </a:ext>
                  </a:extLst>
                </p14:cNvPr>
                <p14:cNvContentPartPr/>
                <p14:nvPr/>
              </p14:nvContentPartPr>
              <p14:xfrm>
                <a:off x="2848514" y="4152268"/>
                <a:ext cx="122400" cy="102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7AE3AB0-3C3D-47BF-9B59-2DB472B093C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30874" y="4134628"/>
                  <a:ext cx="158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1EBE1EE-21CE-46E6-9AAA-4BBA676CDECC}"/>
                    </a:ext>
                  </a:extLst>
                </p14:cNvPr>
                <p14:cNvContentPartPr/>
                <p14:nvPr/>
              </p14:nvContentPartPr>
              <p14:xfrm>
                <a:off x="3018434" y="3986668"/>
                <a:ext cx="31320" cy="255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1EBE1EE-21CE-46E6-9AAA-4BBA676CDE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00794" y="3969028"/>
                  <a:ext cx="66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0BA1DE-0743-4366-8DAB-D6AFC602762C}"/>
                    </a:ext>
                  </a:extLst>
                </p14:cNvPr>
                <p14:cNvContentPartPr/>
                <p14:nvPr/>
              </p14:nvContentPartPr>
              <p14:xfrm>
                <a:off x="3061994" y="4098268"/>
                <a:ext cx="154440" cy="157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0BA1DE-0743-4366-8DAB-D6AFC60276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44354" y="4080268"/>
                  <a:ext cx="190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AB442C0-31B7-48AC-B277-D3FE53EBFF44}"/>
                    </a:ext>
                  </a:extLst>
                </p14:cNvPr>
                <p14:cNvContentPartPr/>
                <p14:nvPr/>
              </p14:nvContentPartPr>
              <p14:xfrm>
                <a:off x="3276554" y="4116268"/>
                <a:ext cx="109800" cy="146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AB442C0-31B7-48AC-B277-D3FE53EBFF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58554" y="4098268"/>
                  <a:ext cx="145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FFAA3DD-ED9E-47E1-96D8-0B5ECB538ADA}"/>
                    </a:ext>
                  </a:extLst>
                </p14:cNvPr>
                <p14:cNvContentPartPr/>
                <p14:nvPr/>
              </p14:nvContentPartPr>
              <p14:xfrm>
                <a:off x="3462314" y="4122748"/>
                <a:ext cx="134640" cy="12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FFAA3DD-ED9E-47E1-96D8-0B5ECB538AD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44674" y="4104748"/>
                  <a:ext cx="170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0F1BA7F-C5E1-45BA-A6FE-BE505A5A0A3A}"/>
                    </a:ext>
                  </a:extLst>
                </p14:cNvPr>
                <p14:cNvContentPartPr/>
                <p14:nvPr/>
              </p14:nvContentPartPr>
              <p14:xfrm>
                <a:off x="3724754" y="4071628"/>
                <a:ext cx="194400" cy="124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0F1BA7F-C5E1-45BA-A6FE-BE505A5A0A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07114" y="4053628"/>
                  <a:ext cx="230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138184-D8D1-485A-AF5D-2015CB8797EC}"/>
                    </a:ext>
                  </a:extLst>
                </p14:cNvPr>
                <p14:cNvContentPartPr/>
                <p14:nvPr/>
              </p14:nvContentPartPr>
              <p14:xfrm>
                <a:off x="3941114" y="4094308"/>
                <a:ext cx="300240" cy="125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138184-D8D1-485A-AF5D-2015CB8797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23114" y="4076668"/>
                  <a:ext cx="335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68485D5-9213-4777-8BA4-0A6117BFB789}"/>
                    </a:ext>
                  </a:extLst>
                </p14:cNvPr>
                <p14:cNvContentPartPr/>
                <p14:nvPr/>
              </p14:nvContentPartPr>
              <p14:xfrm>
                <a:off x="4293194" y="4037068"/>
                <a:ext cx="104400" cy="14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68485D5-9213-4777-8BA4-0A6117BFB7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75194" y="4019428"/>
                  <a:ext cx="140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F52F969-31AF-449A-A8A9-AB60D318C6CB}"/>
                    </a:ext>
                  </a:extLst>
                </p14:cNvPr>
                <p14:cNvContentPartPr/>
                <p14:nvPr/>
              </p14:nvContentPartPr>
              <p14:xfrm>
                <a:off x="4459514" y="4071988"/>
                <a:ext cx="173160" cy="136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F52F969-31AF-449A-A8A9-AB60D318C6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41514" y="4053988"/>
                  <a:ext cx="208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79B0909-24AF-48E1-BD50-5D6FFB2552F0}"/>
                    </a:ext>
                  </a:extLst>
                </p14:cNvPr>
                <p14:cNvContentPartPr/>
                <p14:nvPr/>
              </p14:nvContentPartPr>
              <p14:xfrm>
                <a:off x="4753634" y="3958588"/>
                <a:ext cx="400320" cy="257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79B0909-24AF-48E1-BD50-5D6FFB2552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35994" y="3940948"/>
                  <a:ext cx="4359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3CC1862-75C9-4443-801F-B3821C9200A2}"/>
                    </a:ext>
                  </a:extLst>
                </p14:cNvPr>
                <p14:cNvContentPartPr/>
                <p14:nvPr/>
              </p14:nvContentPartPr>
              <p14:xfrm>
                <a:off x="5179154" y="3943468"/>
                <a:ext cx="57240" cy="254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3CC1862-75C9-4443-801F-B3821C9200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61514" y="3925828"/>
                  <a:ext cx="92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A73254-515A-46EB-971C-E51A2D63419C}"/>
                    </a:ext>
                  </a:extLst>
                </p14:cNvPr>
                <p14:cNvContentPartPr/>
                <p14:nvPr/>
              </p14:nvContentPartPr>
              <p14:xfrm>
                <a:off x="5192834" y="3925828"/>
                <a:ext cx="206640" cy="262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A73254-515A-46EB-971C-E51A2D6341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74834" y="3908188"/>
                  <a:ext cx="24228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080CE96-420B-44B9-A620-7671C7606F85}"/>
              </a:ext>
            </a:extLst>
          </p:cNvPr>
          <p:cNvGrpSpPr/>
          <p:nvPr/>
        </p:nvGrpSpPr>
        <p:grpSpPr>
          <a:xfrm>
            <a:off x="6167714" y="3770668"/>
            <a:ext cx="3192120" cy="1016640"/>
            <a:chOff x="6167714" y="3770668"/>
            <a:chExt cx="3192120" cy="10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F9363D6-47C0-4A39-9647-4095501A3097}"/>
                    </a:ext>
                  </a:extLst>
                </p14:cNvPr>
                <p14:cNvContentPartPr/>
                <p14:nvPr/>
              </p14:nvContentPartPr>
              <p14:xfrm>
                <a:off x="6167714" y="4244428"/>
                <a:ext cx="2830680" cy="542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F9363D6-47C0-4A39-9647-4095501A30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50074" y="4226788"/>
                  <a:ext cx="28663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2D25071-1629-4C15-873C-B642BEC25F5D}"/>
                    </a:ext>
                  </a:extLst>
                </p14:cNvPr>
                <p14:cNvContentPartPr/>
                <p14:nvPr/>
              </p14:nvContentPartPr>
              <p14:xfrm>
                <a:off x="6382994" y="4034908"/>
                <a:ext cx="153360" cy="132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2D25071-1629-4C15-873C-B642BEC25F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64994" y="4017268"/>
                  <a:ext cx="189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D809923-4707-43D6-9757-2B0D748F2B27}"/>
                    </a:ext>
                  </a:extLst>
                </p14:cNvPr>
                <p14:cNvContentPartPr/>
                <p14:nvPr/>
              </p14:nvContentPartPr>
              <p14:xfrm>
                <a:off x="6613394" y="3981988"/>
                <a:ext cx="95400" cy="350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D809923-4707-43D6-9757-2B0D748F2B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95394" y="3963988"/>
                  <a:ext cx="131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F8C15C3-D62F-49FA-A450-A1DEB88D4245}"/>
                    </a:ext>
                  </a:extLst>
                </p14:cNvPr>
                <p14:cNvContentPartPr/>
                <p14:nvPr/>
              </p14:nvContentPartPr>
              <p14:xfrm>
                <a:off x="6735434" y="4025188"/>
                <a:ext cx="113400" cy="113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F8C15C3-D62F-49FA-A450-A1DEB88D42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17434" y="4007548"/>
                  <a:ext cx="149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EDCC881-88C9-4A99-BCA9-FB661F7F7FBE}"/>
                    </a:ext>
                  </a:extLst>
                </p14:cNvPr>
                <p14:cNvContentPartPr/>
                <p14:nvPr/>
              </p14:nvContentPartPr>
              <p14:xfrm>
                <a:off x="6874754" y="4005748"/>
                <a:ext cx="108720" cy="122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EDCC881-88C9-4A99-BCA9-FB661F7F7F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57114" y="3988108"/>
                  <a:ext cx="144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201E000-9A78-477D-B830-1D3080E7B174}"/>
                    </a:ext>
                  </a:extLst>
                </p14:cNvPr>
                <p14:cNvContentPartPr/>
                <p14:nvPr/>
              </p14:nvContentPartPr>
              <p14:xfrm>
                <a:off x="7045754" y="3836188"/>
                <a:ext cx="17280" cy="279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201E000-9A78-477D-B830-1D3080E7B1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27754" y="3818548"/>
                  <a:ext cx="52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55E9436-F147-4525-9200-ADA1E02953A0}"/>
                    </a:ext>
                  </a:extLst>
                </p14:cNvPr>
                <p14:cNvContentPartPr/>
                <p14:nvPr/>
              </p14:nvContentPartPr>
              <p14:xfrm>
                <a:off x="7029554" y="3974788"/>
                <a:ext cx="173880" cy="133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55E9436-F147-4525-9200-ADA1E02953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11914" y="3956788"/>
                  <a:ext cx="209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E045E7C-BCC4-4DC6-B063-347C2D3D1268}"/>
                    </a:ext>
                  </a:extLst>
                </p14:cNvPr>
                <p14:cNvContentPartPr/>
                <p14:nvPr/>
              </p14:nvContentPartPr>
              <p14:xfrm>
                <a:off x="7305314" y="3975868"/>
                <a:ext cx="106560" cy="140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E045E7C-BCC4-4DC6-B063-347C2D3D126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87314" y="3958228"/>
                  <a:ext cx="142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40DD3F4-19AD-4111-AAF9-0690353E10B7}"/>
                    </a:ext>
                  </a:extLst>
                </p14:cNvPr>
                <p14:cNvContentPartPr/>
                <p14:nvPr/>
              </p14:nvContentPartPr>
              <p14:xfrm>
                <a:off x="7471994" y="3997108"/>
                <a:ext cx="230760" cy="118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40DD3F4-19AD-4111-AAF9-0690353E10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53994" y="3979468"/>
                  <a:ext cx="26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2F3E017-175E-483D-B231-F5E1619D829A}"/>
                    </a:ext>
                  </a:extLst>
                </p14:cNvPr>
                <p14:cNvContentPartPr/>
                <p14:nvPr/>
              </p14:nvContentPartPr>
              <p14:xfrm>
                <a:off x="7805354" y="3929788"/>
                <a:ext cx="522000" cy="139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2F3E017-175E-483D-B231-F5E1619D82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87714" y="3912148"/>
                  <a:ext cx="557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30F51E0-82F5-4294-B6D7-303CECD83ECA}"/>
                    </a:ext>
                  </a:extLst>
                </p14:cNvPr>
                <p14:cNvContentPartPr/>
                <p14:nvPr/>
              </p14:nvContentPartPr>
              <p14:xfrm>
                <a:off x="8421314" y="3916108"/>
                <a:ext cx="103320" cy="127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30F51E0-82F5-4294-B6D7-303CECD83E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03674" y="3898468"/>
                  <a:ext cx="138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606696D-C020-4575-970E-EED7869B15B2}"/>
                    </a:ext>
                  </a:extLst>
                </p14:cNvPr>
                <p14:cNvContentPartPr/>
                <p14:nvPr/>
              </p14:nvContentPartPr>
              <p14:xfrm>
                <a:off x="8559914" y="3926548"/>
                <a:ext cx="129600" cy="126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606696D-C020-4575-970E-EED7869B15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41914" y="3908908"/>
                  <a:ext cx="165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177E380-BB12-478A-8D78-158505782E8A}"/>
                    </a:ext>
                  </a:extLst>
                </p14:cNvPr>
                <p14:cNvContentPartPr/>
                <p14:nvPr/>
              </p14:nvContentPartPr>
              <p14:xfrm>
                <a:off x="8838554" y="3770668"/>
                <a:ext cx="521280" cy="282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177E380-BB12-478A-8D78-158505782E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20914" y="3752668"/>
                  <a:ext cx="55692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948E2B3-C158-4FE0-9D59-2C8823764F2B}"/>
                  </a:ext>
                </a:extLst>
              </p14:cNvPr>
              <p14:cNvContentPartPr/>
              <p14:nvPr/>
            </p14:nvContentPartPr>
            <p14:xfrm>
              <a:off x="9682394" y="3745828"/>
              <a:ext cx="281880" cy="264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948E2B3-C158-4FE0-9D59-2C8823764F2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64754" y="3728188"/>
                <a:ext cx="31752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590F969-22C5-40AA-BDB5-D1CB3E5BD5B8}"/>
              </a:ext>
            </a:extLst>
          </p:cNvPr>
          <p:cNvGrpSpPr/>
          <p:nvPr/>
        </p:nvGrpSpPr>
        <p:grpSpPr>
          <a:xfrm>
            <a:off x="2944634" y="6039028"/>
            <a:ext cx="1411920" cy="717840"/>
            <a:chOff x="2944634" y="6039028"/>
            <a:chExt cx="141192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C2977DC-EF0B-4CC9-9F8C-B47BC5E66409}"/>
                    </a:ext>
                  </a:extLst>
                </p14:cNvPr>
                <p14:cNvContentPartPr/>
                <p14:nvPr/>
              </p14:nvContentPartPr>
              <p14:xfrm>
                <a:off x="2944634" y="6039028"/>
                <a:ext cx="1411920" cy="337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C2977DC-EF0B-4CC9-9F8C-B47BC5E664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26634" y="6021388"/>
                  <a:ext cx="14475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F6C8A4F-F568-4A9E-8153-8DAAF88F1524}"/>
                    </a:ext>
                  </a:extLst>
                </p14:cNvPr>
                <p14:cNvContentPartPr/>
                <p14:nvPr/>
              </p14:nvContentPartPr>
              <p14:xfrm>
                <a:off x="3519194" y="6489748"/>
                <a:ext cx="28800" cy="253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F6C8A4F-F568-4A9E-8153-8DAAF88F152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01554" y="6472108"/>
                  <a:ext cx="64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B0FAFCE-FA53-40CB-B473-3E4CAB10E655}"/>
                    </a:ext>
                  </a:extLst>
                </p14:cNvPr>
                <p14:cNvContentPartPr/>
                <p14:nvPr/>
              </p14:nvContentPartPr>
              <p14:xfrm>
                <a:off x="3490034" y="6614668"/>
                <a:ext cx="257400" cy="37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B0FAFCE-FA53-40CB-B473-3E4CAB10E6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72034" y="6596668"/>
                  <a:ext cx="293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EAAE9E1-DC8E-4A5B-A57B-7B13F0021B83}"/>
                    </a:ext>
                  </a:extLst>
                </p14:cNvPr>
                <p14:cNvContentPartPr/>
                <p14:nvPr/>
              </p14:nvContentPartPr>
              <p14:xfrm>
                <a:off x="3676874" y="6531508"/>
                <a:ext cx="51840" cy="225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EAAE9E1-DC8E-4A5B-A57B-7B13F0021B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58874" y="6513508"/>
                  <a:ext cx="8748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F91C6C9-178D-4685-859F-7C1BE9A8F44A}"/>
              </a:ext>
            </a:extLst>
          </p:cNvPr>
          <p:cNvGrpSpPr/>
          <p:nvPr/>
        </p:nvGrpSpPr>
        <p:grpSpPr>
          <a:xfrm>
            <a:off x="5368874" y="6065668"/>
            <a:ext cx="1265760" cy="581760"/>
            <a:chOff x="5368874" y="6065668"/>
            <a:chExt cx="1265760" cy="5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6C6F313-D2F8-4A74-A292-79FFBE0C84AD}"/>
                    </a:ext>
                  </a:extLst>
                </p14:cNvPr>
                <p14:cNvContentPartPr/>
                <p14:nvPr/>
              </p14:nvContentPartPr>
              <p14:xfrm>
                <a:off x="5368874" y="6065668"/>
                <a:ext cx="1265760" cy="255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6C6F313-D2F8-4A74-A292-79FFBE0C8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50874" y="6048028"/>
                  <a:ext cx="1301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2972072-899F-4FE2-B5DA-4CD9C94EB3C9}"/>
                    </a:ext>
                  </a:extLst>
                </p14:cNvPr>
                <p14:cNvContentPartPr/>
                <p14:nvPr/>
              </p14:nvContentPartPr>
              <p14:xfrm>
                <a:off x="6029834" y="6450148"/>
                <a:ext cx="290520" cy="19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2972072-899F-4FE2-B5DA-4CD9C94EB3C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11834" y="6432148"/>
                  <a:ext cx="3261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31426B-1A37-4AF1-9854-C3EAE62A109B}"/>
              </a:ext>
            </a:extLst>
          </p:cNvPr>
          <p:cNvGrpSpPr/>
          <p:nvPr/>
        </p:nvGrpSpPr>
        <p:grpSpPr>
          <a:xfrm>
            <a:off x="2148674" y="4238668"/>
            <a:ext cx="9343800" cy="2234880"/>
            <a:chOff x="2148674" y="4238668"/>
            <a:chExt cx="9343800" cy="22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5C4C82E-FDAC-40CE-8589-EB02D53A7C7A}"/>
                    </a:ext>
                  </a:extLst>
                </p14:cNvPr>
                <p14:cNvContentPartPr/>
                <p14:nvPr/>
              </p14:nvContentPartPr>
              <p14:xfrm>
                <a:off x="5696114" y="5192668"/>
                <a:ext cx="254880" cy="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5C4C82E-FDAC-40CE-8589-EB02D53A7C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78474" y="5174668"/>
                  <a:ext cx="290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E814F6-2D05-404C-8671-57AF4614D6F1}"/>
                    </a:ext>
                  </a:extLst>
                </p14:cNvPr>
                <p14:cNvContentPartPr/>
                <p14:nvPr/>
              </p14:nvContentPartPr>
              <p14:xfrm>
                <a:off x="5803754" y="5071708"/>
                <a:ext cx="19080" cy="254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E814F6-2D05-404C-8671-57AF4614D6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86114" y="5054068"/>
                  <a:ext cx="54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0B28C4-C3A1-4DDC-A3C3-1938F4BB6B73}"/>
                    </a:ext>
                  </a:extLst>
                </p14:cNvPr>
                <p14:cNvContentPartPr/>
                <p14:nvPr/>
              </p14:nvContentPartPr>
              <p14:xfrm>
                <a:off x="6144674" y="4692988"/>
                <a:ext cx="275040" cy="999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0B28C4-C3A1-4DDC-A3C3-1938F4BB6B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27034" y="4674988"/>
                  <a:ext cx="31068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424790-E8DD-499F-AB3D-F13D2940A639}"/>
                    </a:ext>
                  </a:extLst>
                </p14:cNvPr>
                <p14:cNvContentPartPr/>
                <p14:nvPr/>
              </p14:nvContentPartPr>
              <p14:xfrm>
                <a:off x="6329714" y="4854988"/>
                <a:ext cx="112320" cy="328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424790-E8DD-499F-AB3D-F13D2940A63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1714" y="4837348"/>
                  <a:ext cx="1479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934F7AA-6EB1-44CF-B9E3-B5C25439B2D3}"/>
                    </a:ext>
                  </a:extLst>
                </p14:cNvPr>
                <p14:cNvContentPartPr/>
                <p14:nvPr/>
              </p14:nvContentPartPr>
              <p14:xfrm>
                <a:off x="6447794" y="4861108"/>
                <a:ext cx="435240" cy="307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934F7AA-6EB1-44CF-B9E3-B5C25439B2D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30154" y="4843468"/>
                  <a:ext cx="470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534F70E-4A00-4C5C-9091-588E940A3192}"/>
                    </a:ext>
                  </a:extLst>
                </p14:cNvPr>
                <p14:cNvContentPartPr/>
                <p14:nvPr/>
              </p14:nvContentPartPr>
              <p14:xfrm>
                <a:off x="6926594" y="5051548"/>
                <a:ext cx="98640" cy="103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534F70E-4A00-4C5C-9091-588E940A319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08594" y="5033908"/>
                  <a:ext cx="134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E94332-BFEE-4819-89C0-9175CDEC08E1}"/>
                    </a:ext>
                  </a:extLst>
                </p14:cNvPr>
                <p14:cNvContentPartPr/>
                <p14:nvPr/>
              </p14:nvContentPartPr>
              <p14:xfrm>
                <a:off x="6992474" y="4819708"/>
                <a:ext cx="41400" cy="10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E94332-BFEE-4819-89C0-9175CDEC08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74474" y="4802068"/>
                  <a:ext cx="77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6DC3A8D-26C6-4219-B989-7B8630C5881C}"/>
                    </a:ext>
                  </a:extLst>
                </p14:cNvPr>
                <p14:cNvContentPartPr/>
                <p14:nvPr/>
              </p14:nvContentPartPr>
              <p14:xfrm>
                <a:off x="7030634" y="4793428"/>
                <a:ext cx="132120" cy="355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6DC3A8D-26C6-4219-B989-7B8630C588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12634" y="4775428"/>
                  <a:ext cx="1677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06C5F28-1AA5-4D25-A396-B4A9EC5A44A0}"/>
                    </a:ext>
                  </a:extLst>
                </p14:cNvPr>
                <p14:cNvContentPartPr/>
                <p14:nvPr/>
              </p14:nvContentPartPr>
              <p14:xfrm>
                <a:off x="7257434" y="4838788"/>
                <a:ext cx="246600" cy="313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06C5F28-1AA5-4D25-A396-B4A9EC5A44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39794" y="4821148"/>
                  <a:ext cx="282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563ECC3-83F1-4A9A-BC4E-B25D53FD926D}"/>
                    </a:ext>
                  </a:extLst>
                </p14:cNvPr>
                <p14:cNvContentPartPr/>
                <p14:nvPr/>
              </p14:nvContentPartPr>
              <p14:xfrm>
                <a:off x="7704194" y="5020588"/>
                <a:ext cx="87480" cy="167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563ECC3-83F1-4A9A-BC4E-B25D53FD92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86194" y="5002948"/>
                  <a:ext cx="123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60B5DF4-A2EF-40EA-9BA5-A5C5987889B6}"/>
                    </a:ext>
                  </a:extLst>
                </p14:cNvPr>
                <p14:cNvContentPartPr/>
                <p14:nvPr/>
              </p14:nvContentPartPr>
              <p14:xfrm>
                <a:off x="7689074" y="5018068"/>
                <a:ext cx="128160" cy="182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60B5DF4-A2EF-40EA-9BA5-A5C5987889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71074" y="5000428"/>
                  <a:ext cx="163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6CAE89-27E8-462E-A0F9-D63E06D3166D}"/>
                    </a:ext>
                  </a:extLst>
                </p14:cNvPr>
                <p14:cNvContentPartPr/>
                <p14:nvPr/>
              </p14:nvContentPartPr>
              <p14:xfrm>
                <a:off x="7960154" y="4868668"/>
                <a:ext cx="27000" cy="293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6CAE89-27E8-462E-A0F9-D63E06D3166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42514" y="4851028"/>
                  <a:ext cx="62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ED8D322-0533-4D45-91D2-E36F7D589EBE}"/>
                    </a:ext>
                  </a:extLst>
                </p14:cNvPr>
                <p14:cNvContentPartPr/>
                <p14:nvPr/>
              </p14:nvContentPartPr>
              <p14:xfrm>
                <a:off x="8064554" y="4891708"/>
                <a:ext cx="127440" cy="286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ED8D322-0533-4D45-91D2-E36F7D589E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46914" y="4874068"/>
                  <a:ext cx="163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A20113E-1A28-4513-962A-667F8A85C74B}"/>
                    </a:ext>
                  </a:extLst>
                </p14:cNvPr>
                <p14:cNvContentPartPr/>
                <p14:nvPr/>
              </p14:nvContentPartPr>
              <p14:xfrm>
                <a:off x="8299274" y="5137588"/>
                <a:ext cx="2160" cy="4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A20113E-1A28-4513-962A-667F8A85C7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81274" y="5119588"/>
                  <a:ext cx="37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06D1917-4C22-497C-90AF-1017B6067C1D}"/>
                    </a:ext>
                  </a:extLst>
                </p14:cNvPr>
                <p14:cNvContentPartPr/>
                <p14:nvPr/>
              </p14:nvContentPartPr>
              <p14:xfrm>
                <a:off x="8358674" y="4918348"/>
                <a:ext cx="141840" cy="231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06D1917-4C22-497C-90AF-1017B6067C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41034" y="4900708"/>
                  <a:ext cx="177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37B6683-8CFE-400E-9410-3006E1251007}"/>
                    </a:ext>
                  </a:extLst>
                </p14:cNvPr>
                <p14:cNvContentPartPr/>
                <p14:nvPr/>
              </p14:nvContentPartPr>
              <p14:xfrm>
                <a:off x="8535074" y="4888468"/>
                <a:ext cx="172440" cy="245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37B6683-8CFE-400E-9410-3006E12510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17074" y="4870828"/>
                  <a:ext cx="208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50315A-D289-4D5E-9526-0D5FE503A82C}"/>
                    </a:ext>
                  </a:extLst>
                </p14:cNvPr>
                <p14:cNvContentPartPr/>
                <p14:nvPr/>
              </p14:nvContentPartPr>
              <p14:xfrm>
                <a:off x="8864114" y="4968748"/>
                <a:ext cx="154440" cy="357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50315A-D289-4D5E-9526-0D5FE503A8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46114" y="4950748"/>
                  <a:ext cx="1900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AA84AB4-5441-4B2A-B2F0-55625FB3FA4F}"/>
                    </a:ext>
                  </a:extLst>
                </p14:cNvPr>
                <p14:cNvContentPartPr/>
                <p14:nvPr/>
              </p14:nvContentPartPr>
              <p14:xfrm>
                <a:off x="8757194" y="5209948"/>
                <a:ext cx="403560" cy="34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AA84AB4-5441-4B2A-B2F0-55625FB3FA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39554" y="5192308"/>
                  <a:ext cx="439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3C7A3B2-BBB7-418B-9BDF-E93E38DCCFEE}"/>
                    </a:ext>
                  </a:extLst>
                </p14:cNvPr>
                <p14:cNvContentPartPr/>
                <p14:nvPr/>
              </p14:nvContentPartPr>
              <p14:xfrm>
                <a:off x="8668274" y="5367628"/>
                <a:ext cx="245160" cy="186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3C7A3B2-BBB7-418B-9BDF-E93E38DCCFE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50634" y="5349628"/>
                  <a:ext cx="280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E7C6EAE-E902-4576-8C4C-289B5F1E3B6D}"/>
                    </a:ext>
                  </a:extLst>
                </p14:cNvPr>
                <p14:cNvContentPartPr/>
                <p14:nvPr/>
              </p14:nvContentPartPr>
              <p14:xfrm>
                <a:off x="8935034" y="5296348"/>
                <a:ext cx="249480" cy="251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E7C6EAE-E902-4576-8C4C-289B5F1E3B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17394" y="5278708"/>
                  <a:ext cx="285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13D0D04-0473-49CC-B36C-D1CB89275BF3}"/>
                    </a:ext>
                  </a:extLst>
                </p14:cNvPr>
                <p14:cNvContentPartPr/>
                <p14:nvPr/>
              </p14:nvContentPartPr>
              <p14:xfrm>
                <a:off x="9081194" y="4574908"/>
                <a:ext cx="221400" cy="1083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13D0D04-0473-49CC-B36C-D1CB89275BF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63194" y="4556908"/>
                  <a:ext cx="257040" cy="11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F0A9B8-DADE-4E18-88A8-AB8F1DB519C0}"/>
                    </a:ext>
                  </a:extLst>
                </p14:cNvPr>
                <p14:cNvContentPartPr/>
                <p14:nvPr/>
              </p14:nvContentPartPr>
              <p14:xfrm>
                <a:off x="8641634" y="5194108"/>
                <a:ext cx="553680" cy="451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F0A9B8-DADE-4E18-88A8-AB8F1DB519C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23634" y="5176468"/>
                  <a:ext cx="5893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9ABB5A-DD30-4545-8006-FE4D5BAAB06A}"/>
                    </a:ext>
                  </a:extLst>
                </p14:cNvPr>
                <p14:cNvContentPartPr/>
                <p14:nvPr/>
              </p14:nvContentPartPr>
              <p14:xfrm>
                <a:off x="6674234" y="4692628"/>
                <a:ext cx="946440" cy="607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9ABB5A-DD30-4545-8006-FE4D5BAAB06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56594" y="4674628"/>
                  <a:ext cx="98208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9A64B3-57D7-4668-BC03-5F4FF0C29BB4}"/>
                    </a:ext>
                  </a:extLst>
                </p14:cNvPr>
                <p14:cNvContentPartPr/>
                <p14:nvPr/>
              </p14:nvContentPartPr>
              <p14:xfrm>
                <a:off x="4223714" y="4948588"/>
                <a:ext cx="142560" cy="308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9A64B3-57D7-4668-BC03-5F4FF0C29BB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06074" y="4930588"/>
                  <a:ext cx="178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C20FC8-84FB-4906-B59B-9947905B505E}"/>
                    </a:ext>
                  </a:extLst>
                </p14:cNvPr>
                <p14:cNvContentPartPr/>
                <p14:nvPr/>
              </p14:nvContentPartPr>
              <p14:xfrm>
                <a:off x="4435754" y="5198068"/>
                <a:ext cx="5760" cy="4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C20FC8-84FB-4906-B59B-9947905B50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17754" y="5180428"/>
                  <a:ext cx="41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D3679F5-0DD8-4397-952D-48053EA6DB09}"/>
                    </a:ext>
                  </a:extLst>
                </p14:cNvPr>
                <p14:cNvContentPartPr/>
                <p14:nvPr/>
              </p14:nvContentPartPr>
              <p14:xfrm>
                <a:off x="4495154" y="4966948"/>
                <a:ext cx="181440" cy="271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D3679F5-0DD8-4397-952D-48053EA6DB0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477514" y="4949308"/>
                  <a:ext cx="217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BFCC3D4-7994-44AA-B187-4B2FD41BF3BC}"/>
                    </a:ext>
                  </a:extLst>
                </p14:cNvPr>
                <p14:cNvContentPartPr/>
                <p14:nvPr/>
              </p14:nvContentPartPr>
              <p14:xfrm>
                <a:off x="4761194" y="4952188"/>
                <a:ext cx="50040" cy="260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BFCC3D4-7994-44AA-B187-4B2FD41BF3B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43554" y="4934188"/>
                  <a:ext cx="85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3DC5FD-E85C-41F6-96C0-CADF001316E2}"/>
                    </a:ext>
                  </a:extLst>
                </p14:cNvPr>
                <p14:cNvContentPartPr/>
                <p14:nvPr/>
              </p14:nvContentPartPr>
              <p14:xfrm>
                <a:off x="4738874" y="4917268"/>
                <a:ext cx="18000" cy="122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3DC5FD-E85C-41F6-96C0-CADF001316E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721234" y="4899628"/>
                  <a:ext cx="53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CFDBF2-BDB8-4996-9718-21F823EC0A02}"/>
                    </a:ext>
                  </a:extLst>
                </p14:cNvPr>
                <p14:cNvContentPartPr/>
                <p14:nvPr/>
              </p14:nvContentPartPr>
              <p14:xfrm>
                <a:off x="4909874" y="5041468"/>
                <a:ext cx="144360" cy="404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CFDBF2-BDB8-4996-9718-21F823EC0A0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891874" y="5023468"/>
                  <a:ext cx="1800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CDD86FC-4D58-4235-AEFB-2D994C306080}"/>
                    </a:ext>
                  </a:extLst>
                </p14:cNvPr>
                <p14:cNvContentPartPr/>
                <p14:nvPr/>
              </p14:nvContentPartPr>
              <p14:xfrm>
                <a:off x="4799354" y="5348548"/>
                <a:ext cx="370440" cy="44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CDD86FC-4D58-4235-AEFB-2D994C30608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781714" y="5330908"/>
                  <a:ext cx="406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C08EE7-5BC5-45A1-8545-1AA042AB56E3}"/>
                    </a:ext>
                  </a:extLst>
                </p14:cNvPr>
                <p14:cNvContentPartPr/>
                <p14:nvPr/>
              </p14:nvContentPartPr>
              <p14:xfrm>
                <a:off x="4777034" y="5368708"/>
                <a:ext cx="468360" cy="304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C08EE7-5BC5-45A1-8545-1AA042AB56E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759394" y="5350708"/>
                  <a:ext cx="504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FE676B-D508-4AB5-8A2D-48BCC916608A}"/>
                    </a:ext>
                  </a:extLst>
                </p14:cNvPr>
                <p14:cNvContentPartPr/>
                <p14:nvPr/>
              </p14:nvContentPartPr>
              <p14:xfrm>
                <a:off x="5162234" y="4707748"/>
                <a:ext cx="322560" cy="1097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FE676B-D508-4AB5-8A2D-48BCC916608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44594" y="4689748"/>
                  <a:ext cx="358200" cy="11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8BF712F-4EA9-4085-A40A-19680595FAD2}"/>
                    </a:ext>
                  </a:extLst>
                </p14:cNvPr>
                <p14:cNvContentPartPr/>
                <p14:nvPr/>
              </p14:nvContentPartPr>
              <p14:xfrm>
                <a:off x="4529714" y="5250268"/>
                <a:ext cx="847440" cy="574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8BF712F-4EA9-4085-A40A-19680595FAD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11714" y="5232268"/>
                  <a:ext cx="8830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A1842A-8375-4415-8BAE-CDB4856F3C4F}"/>
                    </a:ext>
                  </a:extLst>
                </p14:cNvPr>
                <p14:cNvContentPartPr/>
                <p14:nvPr/>
              </p14:nvContentPartPr>
              <p14:xfrm>
                <a:off x="2148674" y="4998988"/>
                <a:ext cx="226800" cy="331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A1842A-8375-4415-8BAE-CDB4856F3C4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131034" y="4980988"/>
                  <a:ext cx="2624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7FE077-A68B-46C5-A14E-5BFF4CFE48D5}"/>
                    </a:ext>
                  </a:extLst>
                </p14:cNvPr>
                <p14:cNvContentPartPr/>
                <p14:nvPr/>
              </p14:nvContentPartPr>
              <p14:xfrm>
                <a:off x="2406434" y="5005468"/>
                <a:ext cx="635400" cy="292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7FE077-A68B-46C5-A14E-5BFF4CFE48D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388434" y="4987468"/>
                  <a:ext cx="671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0359EF-5BDC-4D3A-8543-B60E111BBBC5}"/>
                    </a:ext>
                  </a:extLst>
                </p14:cNvPr>
                <p14:cNvContentPartPr/>
                <p14:nvPr/>
              </p14:nvContentPartPr>
              <p14:xfrm>
                <a:off x="3167834" y="5123908"/>
                <a:ext cx="117720" cy="111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0359EF-5BDC-4D3A-8543-B60E111BBBC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150194" y="5105908"/>
                  <a:ext cx="153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338499B-6E42-4FA2-A330-401FFAC277FB}"/>
                    </a:ext>
                  </a:extLst>
                </p14:cNvPr>
                <p14:cNvContentPartPr/>
                <p14:nvPr/>
              </p14:nvContentPartPr>
              <p14:xfrm>
                <a:off x="3194474" y="4919068"/>
                <a:ext cx="56520" cy="79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338499B-6E42-4FA2-A330-401FFAC277F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176834" y="4901068"/>
                  <a:ext cx="92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9167A2-849E-4658-84C9-777E62496E33}"/>
                    </a:ext>
                  </a:extLst>
                </p14:cNvPr>
                <p14:cNvContentPartPr/>
                <p14:nvPr/>
              </p14:nvContentPartPr>
              <p14:xfrm>
                <a:off x="3297794" y="4932388"/>
                <a:ext cx="176400" cy="339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9167A2-849E-4658-84C9-777E62496E3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79794" y="4914748"/>
                  <a:ext cx="212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7ABAC6C-8986-4457-B13B-F40CAC2D90B4}"/>
                    </a:ext>
                  </a:extLst>
                </p14:cNvPr>
                <p14:cNvContentPartPr/>
                <p14:nvPr/>
              </p14:nvContentPartPr>
              <p14:xfrm>
                <a:off x="3560234" y="4923028"/>
                <a:ext cx="17280" cy="335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7ABAC6C-8986-4457-B13B-F40CAC2D90B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42234" y="4905028"/>
                  <a:ext cx="52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F15020-1BEF-4845-8E76-7ACDB146CC58}"/>
                    </a:ext>
                  </a:extLst>
                </p14:cNvPr>
                <p14:cNvContentPartPr/>
                <p14:nvPr/>
              </p14:nvContentPartPr>
              <p14:xfrm>
                <a:off x="3529994" y="5070988"/>
                <a:ext cx="213840" cy="3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F15020-1BEF-4845-8E76-7ACDB146CC5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511994" y="5053348"/>
                  <a:ext cx="249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D76683-47F4-4E35-9846-B28D4B63E2F9}"/>
                    </a:ext>
                  </a:extLst>
                </p14:cNvPr>
                <p14:cNvContentPartPr/>
                <p14:nvPr/>
              </p14:nvContentPartPr>
              <p14:xfrm>
                <a:off x="3692714" y="4902148"/>
                <a:ext cx="21960" cy="358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D76683-47F4-4E35-9846-B28D4B63E2F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74714" y="4884508"/>
                  <a:ext cx="576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0A4534A-7099-4B18-BA26-47978B985975}"/>
                    </a:ext>
                  </a:extLst>
                </p14:cNvPr>
                <p14:cNvContentPartPr/>
                <p14:nvPr/>
              </p14:nvContentPartPr>
              <p14:xfrm>
                <a:off x="3835994" y="5148748"/>
                <a:ext cx="102600" cy="11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0A4534A-7099-4B18-BA26-47978B98597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818354" y="5130748"/>
                  <a:ext cx="138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FB9EB0-13A4-4029-B363-B7C5D01EC4B7}"/>
                    </a:ext>
                  </a:extLst>
                </p14:cNvPr>
                <p14:cNvContentPartPr/>
                <p14:nvPr/>
              </p14:nvContentPartPr>
              <p14:xfrm>
                <a:off x="3826274" y="5114908"/>
                <a:ext cx="123120" cy="173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FB9EB0-13A4-4029-B363-B7C5D01EC4B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08634" y="5097268"/>
                  <a:ext cx="158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F374E4-654E-4E83-BC40-561F789A38AD}"/>
                    </a:ext>
                  </a:extLst>
                </p14:cNvPr>
                <p14:cNvContentPartPr/>
                <p14:nvPr/>
              </p14:nvContentPartPr>
              <p14:xfrm>
                <a:off x="3835274" y="5140468"/>
                <a:ext cx="122400" cy="14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F374E4-654E-4E83-BC40-561F789A38A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817274" y="5122828"/>
                  <a:ext cx="158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B4E4FA-DA99-4ADE-86E2-275946A98641}"/>
                    </a:ext>
                  </a:extLst>
                </p14:cNvPr>
                <p14:cNvContentPartPr/>
                <p14:nvPr/>
              </p14:nvContentPartPr>
              <p14:xfrm>
                <a:off x="3823394" y="5107708"/>
                <a:ext cx="98280" cy="18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B4E4FA-DA99-4ADE-86E2-275946A9864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805754" y="5090068"/>
                  <a:ext cx="133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5C6631-6680-45F0-8C44-11F2F5FB8F70}"/>
                    </a:ext>
                  </a:extLst>
                </p14:cNvPr>
                <p14:cNvContentPartPr/>
                <p14:nvPr/>
              </p14:nvContentPartPr>
              <p14:xfrm>
                <a:off x="2692274" y="4849228"/>
                <a:ext cx="968760" cy="591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5C6631-6680-45F0-8C44-11F2F5FB8F7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674274" y="4831588"/>
                  <a:ext cx="100440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7D87C62-5C76-4494-ACB0-FD260D01E201}"/>
                    </a:ext>
                  </a:extLst>
                </p14:cNvPr>
                <p14:cNvContentPartPr/>
                <p14:nvPr/>
              </p14:nvContentPartPr>
              <p14:xfrm>
                <a:off x="3176474" y="5895028"/>
                <a:ext cx="168120" cy="275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7D87C62-5C76-4494-ACB0-FD260D01E20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158474" y="5877028"/>
                  <a:ext cx="203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093450F-574A-4C66-8D36-8BE56F2119B9}"/>
                    </a:ext>
                  </a:extLst>
                </p14:cNvPr>
                <p14:cNvContentPartPr/>
                <p14:nvPr/>
              </p14:nvContentPartPr>
              <p14:xfrm>
                <a:off x="3439994" y="6104188"/>
                <a:ext cx="30600" cy="15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093450F-574A-4C66-8D36-8BE56F2119B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22354" y="6086188"/>
                  <a:ext cx="66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CF7E014-7F66-4216-92C3-BE15B12FF37C}"/>
                    </a:ext>
                  </a:extLst>
                </p14:cNvPr>
                <p14:cNvContentPartPr/>
                <p14:nvPr/>
              </p14:nvContentPartPr>
              <p14:xfrm>
                <a:off x="3528914" y="5891788"/>
                <a:ext cx="178920" cy="255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CF7E014-7F66-4216-92C3-BE15B12FF37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511274" y="5874148"/>
                  <a:ext cx="214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0441FB4-3B8A-4140-9560-273D42AE0478}"/>
                    </a:ext>
                  </a:extLst>
                </p14:cNvPr>
                <p14:cNvContentPartPr/>
                <p14:nvPr/>
              </p14:nvContentPartPr>
              <p14:xfrm>
                <a:off x="3783434" y="5873428"/>
                <a:ext cx="228960" cy="251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0441FB4-3B8A-4140-9560-273D42AE04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65794" y="5855788"/>
                  <a:ext cx="264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A37620F-E8F0-4C57-925E-25EA7F255ADB}"/>
                    </a:ext>
                  </a:extLst>
                </p14:cNvPr>
                <p14:cNvContentPartPr/>
                <p14:nvPr/>
              </p14:nvContentPartPr>
              <p14:xfrm>
                <a:off x="4057394" y="5960188"/>
                <a:ext cx="165960" cy="348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A37620F-E8F0-4C57-925E-25EA7F255AD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039394" y="5942188"/>
                  <a:ext cx="2016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AC081D5-5AC6-40CD-87BE-B9506A6DE217}"/>
                    </a:ext>
                  </a:extLst>
                </p14:cNvPr>
                <p14:cNvContentPartPr/>
                <p14:nvPr/>
              </p14:nvContentPartPr>
              <p14:xfrm>
                <a:off x="4923194" y="6006628"/>
                <a:ext cx="195120" cy="23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AC081D5-5AC6-40CD-87BE-B9506A6DE21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905194" y="5988628"/>
                  <a:ext cx="230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9A5158F-424A-43B8-83BF-31C95DB6A3B7}"/>
                    </a:ext>
                  </a:extLst>
                </p14:cNvPr>
                <p14:cNvContentPartPr/>
                <p14:nvPr/>
              </p14:nvContentPartPr>
              <p14:xfrm>
                <a:off x="4997714" y="5913748"/>
                <a:ext cx="46800" cy="203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9A5158F-424A-43B8-83BF-31C95DB6A3B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979714" y="5895748"/>
                  <a:ext cx="82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1D8D94-E8FB-46F3-9BF6-16E63FF30E35}"/>
                    </a:ext>
                  </a:extLst>
                </p14:cNvPr>
                <p14:cNvContentPartPr/>
                <p14:nvPr/>
              </p14:nvContentPartPr>
              <p14:xfrm>
                <a:off x="5510354" y="5851828"/>
                <a:ext cx="41400" cy="213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1D8D94-E8FB-46F3-9BF6-16E63FF30E3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492354" y="5834188"/>
                  <a:ext cx="77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785404-C9D0-432B-8FD4-61FCED1A3B44}"/>
                    </a:ext>
                  </a:extLst>
                </p14:cNvPr>
                <p14:cNvContentPartPr/>
                <p14:nvPr/>
              </p14:nvContentPartPr>
              <p14:xfrm>
                <a:off x="5647874" y="5835988"/>
                <a:ext cx="137880" cy="222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785404-C9D0-432B-8FD4-61FCED1A3B4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29874" y="5818348"/>
                  <a:ext cx="173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3CCBC5-2FA8-47E0-8D75-6BC4004856FC}"/>
                    </a:ext>
                  </a:extLst>
                </p14:cNvPr>
                <p14:cNvContentPartPr/>
                <p14:nvPr/>
              </p14:nvContentPartPr>
              <p14:xfrm>
                <a:off x="5903474" y="6007348"/>
                <a:ext cx="11880" cy="9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3CCBC5-2FA8-47E0-8D75-6BC4004856F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885474" y="5989348"/>
                  <a:ext cx="47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6267045-5F69-412E-AECC-4F492882BD04}"/>
                    </a:ext>
                  </a:extLst>
                </p14:cNvPr>
                <p14:cNvContentPartPr/>
                <p14:nvPr/>
              </p14:nvContentPartPr>
              <p14:xfrm>
                <a:off x="5993834" y="5837428"/>
                <a:ext cx="184680" cy="264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6267045-5F69-412E-AECC-4F492882BD0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76194" y="5819788"/>
                  <a:ext cx="220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B4EF523-62AD-43FD-8DD6-E30D28C6315B}"/>
                    </a:ext>
                  </a:extLst>
                </p14:cNvPr>
                <p14:cNvContentPartPr/>
                <p14:nvPr/>
              </p14:nvContentPartPr>
              <p14:xfrm>
                <a:off x="6193994" y="5865868"/>
                <a:ext cx="198000" cy="221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B4EF523-62AD-43FD-8DD6-E30D28C6315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76354" y="5847868"/>
                  <a:ext cx="233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513EC82-927F-4F94-B24E-ECDA904CA703}"/>
                    </a:ext>
                  </a:extLst>
                </p14:cNvPr>
                <p14:cNvContentPartPr/>
                <p14:nvPr/>
              </p14:nvContentPartPr>
              <p14:xfrm>
                <a:off x="6457514" y="5899708"/>
                <a:ext cx="163080" cy="362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513EC82-927F-4F94-B24E-ECDA904CA70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439874" y="5882068"/>
                  <a:ext cx="1987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349DC16-04C4-472F-9461-456A4F62427E}"/>
                    </a:ext>
                  </a:extLst>
                </p14:cNvPr>
                <p14:cNvContentPartPr/>
                <p14:nvPr/>
              </p14:nvContentPartPr>
              <p14:xfrm>
                <a:off x="7140794" y="5939668"/>
                <a:ext cx="214920" cy="11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349DC16-04C4-472F-9461-456A4F62427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123154" y="5922028"/>
                  <a:ext cx="250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EF51EF1-1167-4BF4-8C7F-D17DBD1FC628}"/>
                    </a:ext>
                  </a:extLst>
                </p14:cNvPr>
                <p14:cNvContentPartPr/>
                <p14:nvPr/>
              </p14:nvContentPartPr>
              <p14:xfrm>
                <a:off x="7175714" y="6022468"/>
                <a:ext cx="167760" cy="7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EF51EF1-1167-4BF4-8C7F-D17DBD1FC62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157714" y="6004828"/>
                  <a:ext cx="203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6F79926-4A0E-481D-87BD-0133C3F68508}"/>
                    </a:ext>
                  </a:extLst>
                </p14:cNvPr>
                <p14:cNvContentPartPr/>
                <p14:nvPr/>
              </p14:nvContentPartPr>
              <p14:xfrm>
                <a:off x="7911914" y="5789548"/>
                <a:ext cx="27360" cy="307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6F79926-4A0E-481D-87BD-0133C3F6850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93914" y="5771908"/>
                  <a:ext cx="63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84DE16D-DF91-4F20-991A-0BDB397BDD51}"/>
                    </a:ext>
                  </a:extLst>
                </p14:cNvPr>
                <p14:cNvContentPartPr/>
                <p14:nvPr/>
              </p14:nvContentPartPr>
              <p14:xfrm>
                <a:off x="8049434" y="5817268"/>
                <a:ext cx="143640" cy="139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84DE16D-DF91-4F20-991A-0BDB397BDD5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31794" y="5799268"/>
                  <a:ext cx="179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FD3125-7D17-484C-AD9D-81958A3694CB}"/>
                    </a:ext>
                  </a:extLst>
                </p14:cNvPr>
                <p14:cNvContentPartPr/>
                <p14:nvPr/>
              </p14:nvContentPartPr>
              <p14:xfrm>
                <a:off x="8093714" y="5959108"/>
                <a:ext cx="154440" cy="165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FD3125-7D17-484C-AD9D-81958A3694C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076074" y="5941108"/>
                  <a:ext cx="190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0E0CABB-E5B0-4BAC-B860-838337E4DD6E}"/>
                    </a:ext>
                  </a:extLst>
                </p14:cNvPr>
                <p14:cNvContentPartPr/>
                <p14:nvPr/>
              </p14:nvContentPartPr>
              <p14:xfrm>
                <a:off x="8347154" y="6062428"/>
                <a:ext cx="28080" cy="7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0E0CABB-E5B0-4BAC-B860-838337E4DD6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29514" y="6044788"/>
                  <a:ext cx="63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507C718-825A-4BE3-92EE-71E4A47E7CFA}"/>
                    </a:ext>
                  </a:extLst>
                </p14:cNvPr>
                <p14:cNvContentPartPr/>
                <p14:nvPr/>
              </p14:nvContentPartPr>
              <p14:xfrm>
                <a:off x="8437874" y="5856868"/>
                <a:ext cx="144000" cy="228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507C718-825A-4BE3-92EE-71E4A47E7CF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20234" y="5838868"/>
                  <a:ext cx="179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037819E-BA40-4E0A-8DEC-D42F0A3311C5}"/>
                    </a:ext>
                  </a:extLst>
                </p14:cNvPr>
                <p14:cNvContentPartPr/>
                <p14:nvPr/>
              </p14:nvContentPartPr>
              <p14:xfrm>
                <a:off x="8642714" y="5860108"/>
                <a:ext cx="189000" cy="240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037819E-BA40-4E0A-8DEC-D42F0A3311C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624714" y="5842108"/>
                  <a:ext cx="224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6EA0FB-3C8A-470E-BB82-F3A6C79EEDFD}"/>
                    </a:ext>
                  </a:extLst>
                </p14:cNvPr>
                <p14:cNvContentPartPr/>
                <p14:nvPr/>
              </p14:nvContentPartPr>
              <p14:xfrm>
                <a:off x="8884634" y="5971708"/>
                <a:ext cx="221760" cy="400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6EA0FB-3C8A-470E-BB82-F3A6C79EEDF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66634" y="5954068"/>
                  <a:ext cx="2574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372D1D8-EC57-46C4-A687-D501890F28BF}"/>
                    </a:ext>
                  </a:extLst>
                </p14:cNvPr>
                <p14:cNvContentPartPr/>
                <p14:nvPr/>
              </p14:nvContentPartPr>
              <p14:xfrm>
                <a:off x="9354794" y="4466188"/>
                <a:ext cx="279720" cy="2007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372D1D8-EC57-46C4-A687-D501890F28B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336794" y="4448188"/>
                  <a:ext cx="315360" cy="20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98DAA3B-7633-42DC-A74C-78030B9F0CBF}"/>
                    </a:ext>
                  </a:extLst>
                </p14:cNvPr>
                <p14:cNvContentPartPr/>
                <p14:nvPr/>
              </p14:nvContentPartPr>
              <p14:xfrm>
                <a:off x="9771314" y="4519468"/>
                <a:ext cx="430200" cy="245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98DAA3B-7633-42DC-A74C-78030B9F0CB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753674" y="4501468"/>
                  <a:ext cx="465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0F1D53B-B64D-45DB-B72E-96B6C684BAF5}"/>
                    </a:ext>
                  </a:extLst>
                </p14:cNvPr>
                <p14:cNvContentPartPr/>
                <p14:nvPr/>
              </p14:nvContentPartPr>
              <p14:xfrm>
                <a:off x="10161914" y="4638268"/>
                <a:ext cx="108000" cy="116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0F1D53B-B64D-45DB-B72E-96B6C684BAF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44274" y="4620628"/>
                  <a:ext cx="143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B61D6B5-CEC4-42FD-A7F6-E47E30122992}"/>
                    </a:ext>
                  </a:extLst>
                </p14:cNvPr>
                <p14:cNvContentPartPr/>
                <p14:nvPr/>
              </p14:nvContentPartPr>
              <p14:xfrm>
                <a:off x="10299794" y="4590028"/>
                <a:ext cx="153360" cy="369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B61D6B5-CEC4-42FD-A7F6-E47E3012299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82154" y="4572388"/>
                  <a:ext cx="189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3CF3D25-AA8F-4429-8527-1A6D297E5853}"/>
                    </a:ext>
                  </a:extLst>
                </p14:cNvPr>
                <p14:cNvContentPartPr/>
                <p14:nvPr/>
              </p14:nvContentPartPr>
              <p14:xfrm>
                <a:off x="10464314" y="4618828"/>
                <a:ext cx="135000" cy="116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3CF3D25-AA8F-4429-8527-1A6D297E585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446674" y="4601188"/>
                  <a:ext cx="170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B407C21-B1B6-4DDF-A4D4-CFACE7240968}"/>
                    </a:ext>
                  </a:extLst>
                </p14:cNvPr>
                <p14:cNvContentPartPr/>
                <p14:nvPr/>
              </p14:nvContentPartPr>
              <p14:xfrm>
                <a:off x="10582754" y="4597588"/>
                <a:ext cx="141120" cy="128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B407C21-B1B6-4DDF-A4D4-CFACE724096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65114" y="4579588"/>
                  <a:ext cx="176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03BCEDB-3436-471C-87A6-BD8C94514A98}"/>
                    </a:ext>
                  </a:extLst>
                </p14:cNvPr>
                <p14:cNvContentPartPr/>
                <p14:nvPr/>
              </p14:nvContentPartPr>
              <p14:xfrm>
                <a:off x="10725314" y="4537108"/>
                <a:ext cx="75960" cy="172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03BCEDB-3436-471C-87A6-BD8C94514A9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707314" y="4519468"/>
                  <a:ext cx="111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4F00057-4733-4368-9EBB-0E1332EF0029}"/>
                    </a:ext>
                  </a:extLst>
                </p14:cNvPr>
                <p14:cNvContentPartPr/>
                <p14:nvPr/>
              </p14:nvContentPartPr>
              <p14:xfrm>
                <a:off x="10866794" y="4597948"/>
                <a:ext cx="625680" cy="130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4F00057-4733-4368-9EBB-0E1332EF002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848794" y="4580308"/>
                  <a:ext cx="66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5B8E587-6556-423A-81D4-529784AB8140}"/>
                    </a:ext>
                  </a:extLst>
                </p14:cNvPr>
                <p14:cNvContentPartPr/>
                <p14:nvPr/>
              </p14:nvContentPartPr>
              <p14:xfrm>
                <a:off x="11345954" y="4238668"/>
                <a:ext cx="72360" cy="153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5B8E587-6556-423A-81D4-529784AB814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328314" y="4221028"/>
                  <a:ext cx="108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B3BFE06-2E60-4775-8A69-2716464DBAE5}"/>
                    </a:ext>
                  </a:extLst>
                </p14:cNvPr>
                <p14:cNvContentPartPr/>
                <p14:nvPr/>
              </p14:nvContentPartPr>
              <p14:xfrm>
                <a:off x="11048234" y="4385188"/>
                <a:ext cx="19080" cy="4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B3BFE06-2E60-4775-8A69-2716464DBAE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30234" y="4367548"/>
                  <a:ext cx="54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ADE8A3D-C3AB-48CA-926E-C9B73B73BF21}"/>
                    </a:ext>
                  </a:extLst>
                </p14:cNvPr>
                <p14:cNvContentPartPr/>
                <p14:nvPr/>
              </p14:nvContentPartPr>
              <p14:xfrm>
                <a:off x="9835394" y="4920868"/>
                <a:ext cx="158760" cy="162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ADE8A3D-C3AB-48CA-926E-C9B73B73BF2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17754" y="4902868"/>
                  <a:ext cx="194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417DFB3-A0FA-4D9A-9511-2E8450C0BEF7}"/>
                    </a:ext>
                  </a:extLst>
                </p14:cNvPr>
                <p14:cNvContentPartPr/>
                <p14:nvPr/>
              </p14:nvContentPartPr>
              <p14:xfrm>
                <a:off x="10016114" y="4908628"/>
                <a:ext cx="191520" cy="158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417DFB3-A0FA-4D9A-9511-2E8450C0BEF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998474" y="4890628"/>
                  <a:ext cx="22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136F76E-E2F9-447F-8D80-A77E6DF13135}"/>
                    </a:ext>
                  </a:extLst>
                </p14:cNvPr>
                <p14:cNvContentPartPr/>
                <p14:nvPr/>
              </p14:nvContentPartPr>
              <p14:xfrm>
                <a:off x="10252634" y="4908268"/>
                <a:ext cx="552960" cy="169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136F76E-E2F9-447F-8D80-A77E6DF1313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234994" y="4890268"/>
                  <a:ext cx="588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6C9ECAB-AD10-4A05-BF36-9ED26AAC69FC}"/>
                    </a:ext>
                  </a:extLst>
                </p14:cNvPr>
                <p14:cNvContentPartPr/>
                <p14:nvPr/>
              </p14:nvContentPartPr>
              <p14:xfrm>
                <a:off x="10813874" y="4847428"/>
                <a:ext cx="401040" cy="159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6C9ECAB-AD10-4A05-BF36-9ED26AAC69F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795874" y="4829428"/>
                  <a:ext cx="4366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23274DE-99A3-4BEE-ACE5-64C2D1E4EEED}"/>
              </a:ext>
            </a:extLst>
          </p:cNvPr>
          <p:cNvGrpSpPr/>
          <p:nvPr/>
        </p:nvGrpSpPr>
        <p:grpSpPr>
          <a:xfrm>
            <a:off x="9730994" y="5220388"/>
            <a:ext cx="2286360" cy="1545120"/>
            <a:chOff x="9730994" y="5220388"/>
            <a:chExt cx="2286360" cy="15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BC6ABF3-F850-48DB-AB7F-A188C736876F}"/>
                    </a:ext>
                  </a:extLst>
                </p14:cNvPr>
                <p14:cNvContentPartPr/>
                <p14:nvPr/>
              </p14:nvContentPartPr>
              <p14:xfrm>
                <a:off x="9730994" y="5283028"/>
                <a:ext cx="171720" cy="2142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BC6ABF3-F850-48DB-AB7F-A188C736876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713354" y="5265388"/>
                  <a:ext cx="207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7EE6FBB-95A3-4A55-87E9-8757BC7DA52F}"/>
                    </a:ext>
                  </a:extLst>
                </p14:cNvPr>
                <p14:cNvContentPartPr/>
                <p14:nvPr/>
              </p14:nvContentPartPr>
              <p14:xfrm>
                <a:off x="9936914" y="5220388"/>
                <a:ext cx="577800" cy="282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7EE6FBB-95A3-4A55-87E9-8757BC7DA52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919274" y="5202388"/>
                  <a:ext cx="613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5EF5535-2198-4D21-A7B4-8F17F2C284BE}"/>
                    </a:ext>
                  </a:extLst>
                </p14:cNvPr>
                <p14:cNvContentPartPr/>
                <p14:nvPr/>
              </p14:nvContentPartPr>
              <p14:xfrm>
                <a:off x="10579154" y="5237308"/>
                <a:ext cx="48240" cy="219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5EF5535-2198-4D21-A7B4-8F17F2C284B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561514" y="5219308"/>
                  <a:ext cx="83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C445CDC-AD3A-480D-947C-AB060944AB48}"/>
                    </a:ext>
                  </a:extLst>
                </p14:cNvPr>
                <p14:cNvContentPartPr/>
                <p14:nvPr/>
              </p14:nvContentPartPr>
              <p14:xfrm>
                <a:off x="10573754" y="5362228"/>
                <a:ext cx="196200" cy="14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C445CDC-AD3A-480D-947C-AB060944AB4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556114" y="5344588"/>
                  <a:ext cx="231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5B1E8B1-DF86-4A58-84CF-FC5470020E1E}"/>
                    </a:ext>
                  </a:extLst>
                </p14:cNvPr>
                <p14:cNvContentPartPr/>
                <p14:nvPr/>
              </p14:nvContentPartPr>
              <p14:xfrm>
                <a:off x="10700114" y="5254228"/>
                <a:ext cx="284040" cy="303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5B1E8B1-DF86-4A58-84CF-FC5470020E1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682474" y="5236588"/>
                  <a:ext cx="319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4380AE6-EDBA-42EC-919F-BB931AAF2419}"/>
                    </a:ext>
                  </a:extLst>
                </p14:cNvPr>
                <p14:cNvContentPartPr/>
                <p14:nvPr/>
              </p14:nvContentPartPr>
              <p14:xfrm>
                <a:off x="10940594" y="5233708"/>
                <a:ext cx="189000" cy="262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4380AE6-EDBA-42EC-919F-BB931AAF241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922594" y="5215708"/>
                  <a:ext cx="224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F3BB8E7-CA8D-4536-96CB-85978870351F}"/>
                    </a:ext>
                  </a:extLst>
                </p14:cNvPr>
                <p14:cNvContentPartPr/>
                <p14:nvPr/>
              </p14:nvContentPartPr>
              <p14:xfrm>
                <a:off x="10445954" y="5583268"/>
                <a:ext cx="130320" cy="484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F3BB8E7-CA8D-4536-96CB-85978870351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427954" y="5565268"/>
                  <a:ext cx="1659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B4CBA79-D554-416D-8DFA-9F57DDC9B574}"/>
                    </a:ext>
                  </a:extLst>
                </p14:cNvPr>
                <p14:cNvContentPartPr/>
                <p14:nvPr/>
              </p14:nvContentPartPr>
              <p14:xfrm>
                <a:off x="10358834" y="5961628"/>
                <a:ext cx="197640" cy="69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B4CBA79-D554-416D-8DFA-9F57DDC9B57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340834" y="5943988"/>
                  <a:ext cx="233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0C549E6-6F1F-41CD-8B64-06E8A4B2145B}"/>
                    </a:ext>
                  </a:extLst>
                </p14:cNvPr>
                <p14:cNvContentPartPr/>
                <p14:nvPr/>
              </p14:nvContentPartPr>
              <p14:xfrm>
                <a:off x="10607954" y="5525668"/>
                <a:ext cx="540000" cy="361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0C549E6-6F1F-41CD-8B64-06E8A4B2145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589954" y="5507668"/>
                  <a:ext cx="5756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9E3A17A-8514-49FA-A351-91FAA7BF7AAB}"/>
                    </a:ext>
                  </a:extLst>
                </p14:cNvPr>
                <p14:cNvContentPartPr/>
                <p14:nvPr/>
              </p14:nvContentPartPr>
              <p14:xfrm>
                <a:off x="11086034" y="5817628"/>
                <a:ext cx="168480" cy="205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9E3A17A-8514-49FA-A351-91FAA7BF7AA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068034" y="5799628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2F104E8-B044-4BA4-851F-E4E36A72CD95}"/>
                    </a:ext>
                  </a:extLst>
                </p14:cNvPr>
                <p14:cNvContentPartPr/>
                <p14:nvPr/>
              </p14:nvContentPartPr>
              <p14:xfrm>
                <a:off x="11215634" y="6129748"/>
                <a:ext cx="64080" cy="237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2F104E8-B044-4BA4-851F-E4E36A72CD9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197994" y="6111748"/>
                  <a:ext cx="99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853F9D4-CFE7-446D-89F6-EDE74CD6C09F}"/>
                    </a:ext>
                  </a:extLst>
                </p14:cNvPr>
                <p14:cNvContentPartPr/>
                <p14:nvPr/>
              </p14:nvContentPartPr>
              <p14:xfrm>
                <a:off x="11353874" y="6144148"/>
                <a:ext cx="115920" cy="242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853F9D4-CFE7-446D-89F6-EDE74CD6C09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335874" y="6126148"/>
                  <a:ext cx="151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8D415D5-D1F6-48C0-B9E2-1DBA3E1B0606}"/>
                    </a:ext>
                  </a:extLst>
                </p14:cNvPr>
                <p14:cNvContentPartPr/>
                <p14:nvPr/>
              </p14:nvContentPartPr>
              <p14:xfrm>
                <a:off x="11526674" y="6345748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8D415D5-D1F6-48C0-B9E2-1DBA3E1B06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09034" y="63281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022E2D-8DBF-466A-AB7A-316C5DCE3702}"/>
                    </a:ext>
                  </a:extLst>
                </p14:cNvPr>
                <p14:cNvContentPartPr/>
                <p14:nvPr/>
              </p14:nvContentPartPr>
              <p14:xfrm>
                <a:off x="11534594" y="6174388"/>
                <a:ext cx="120600" cy="183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022E2D-8DBF-466A-AB7A-316C5DCE370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516954" y="6156748"/>
                  <a:ext cx="156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26D2866-2886-4085-AD2A-17EDFFAC75DF}"/>
                    </a:ext>
                  </a:extLst>
                </p14:cNvPr>
                <p14:cNvContentPartPr/>
                <p14:nvPr/>
              </p14:nvContentPartPr>
              <p14:xfrm>
                <a:off x="11709554" y="6148108"/>
                <a:ext cx="145440" cy="201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26D2866-2886-4085-AD2A-17EDFFAC75D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691914" y="6130468"/>
                  <a:ext cx="181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55157D8-4945-48A4-B7F6-6D2CCD9A92B3}"/>
                    </a:ext>
                  </a:extLst>
                </p14:cNvPr>
                <p14:cNvContentPartPr/>
                <p14:nvPr/>
              </p14:nvContentPartPr>
              <p14:xfrm>
                <a:off x="11914034" y="6172948"/>
                <a:ext cx="103320" cy="383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55157D8-4945-48A4-B7F6-6D2CCD9A92B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896034" y="6154948"/>
                  <a:ext cx="1389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1F1E46D-9595-40CF-927F-D7A918FE39D1}"/>
                    </a:ext>
                  </a:extLst>
                </p14:cNvPr>
                <p14:cNvContentPartPr/>
                <p14:nvPr/>
              </p14:nvContentPartPr>
              <p14:xfrm>
                <a:off x="11447474" y="6544468"/>
                <a:ext cx="249840" cy="2210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1F1E46D-9595-40CF-927F-D7A918FE39D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429834" y="6526828"/>
                  <a:ext cx="285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619392D-0C2D-49C3-B449-E81CC991BC18}"/>
                    </a:ext>
                  </a:extLst>
                </p14:cNvPr>
                <p14:cNvContentPartPr/>
                <p14:nvPr/>
              </p14:nvContentPartPr>
              <p14:xfrm>
                <a:off x="9838274" y="6272308"/>
                <a:ext cx="157680" cy="169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619392D-0C2D-49C3-B449-E81CC991BC1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820274" y="6254308"/>
                  <a:ext cx="193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89FB63C-F86D-4E06-AA11-447F57BD5557}"/>
                    </a:ext>
                  </a:extLst>
                </p14:cNvPr>
                <p14:cNvContentPartPr/>
                <p14:nvPr/>
              </p14:nvContentPartPr>
              <p14:xfrm>
                <a:off x="10055354" y="6410548"/>
                <a:ext cx="45000" cy="9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89FB63C-F86D-4E06-AA11-447F57BD555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37354" y="6392908"/>
                  <a:ext cx="80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A4F4433-75B4-4351-96A1-AECB86B4340A}"/>
                    </a:ext>
                  </a:extLst>
                </p14:cNvPr>
                <p14:cNvContentPartPr/>
                <p14:nvPr/>
              </p14:nvContentPartPr>
              <p14:xfrm>
                <a:off x="10148954" y="6239908"/>
                <a:ext cx="178920" cy="187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A4F4433-75B4-4351-96A1-AECB86B4340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130954" y="6222268"/>
                  <a:ext cx="214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8A6608F-E9CC-43AC-A8FF-AFC715854CBE}"/>
                    </a:ext>
                  </a:extLst>
                </p14:cNvPr>
                <p14:cNvContentPartPr/>
                <p14:nvPr/>
              </p14:nvContentPartPr>
              <p14:xfrm>
                <a:off x="10371794" y="6236308"/>
                <a:ext cx="258480" cy="3067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8A6608F-E9CC-43AC-A8FF-AFC715854CB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354154" y="6218308"/>
                  <a:ext cx="294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CAC918D-4A21-4CD0-BBDC-285C82895028}"/>
                    </a:ext>
                  </a:extLst>
                </p14:cNvPr>
                <p14:cNvContentPartPr/>
                <p14:nvPr/>
              </p14:nvContentPartPr>
              <p14:xfrm>
                <a:off x="10150394" y="6570028"/>
                <a:ext cx="30600" cy="1796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CAC918D-4A21-4CD0-BBDC-285C8289502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132754" y="6552028"/>
                  <a:ext cx="66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9B8A3EE-4B19-4609-ABC1-91C8B01956EA}"/>
                    </a:ext>
                  </a:extLst>
                </p14:cNvPr>
                <p14:cNvContentPartPr/>
                <p14:nvPr/>
              </p14:nvContentPartPr>
              <p14:xfrm>
                <a:off x="10161914" y="6634828"/>
                <a:ext cx="172800" cy="20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9B8A3EE-4B19-4609-ABC1-91C8B01956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144274" y="6616828"/>
                  <a:ext cx="208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8B6DCC2-3CCF-4260-A760-2B30DE20A72F}"/>
                    </a:ext>
                  </a:extLst>
                </p14:cNvPr>
                <p14:cNvContentPartPr/>
                <p14:nvPr/>
              </p14:nvContentPartPr>
              <p14:xfrm>
                <a:off x="10312394" y="6561748"/>
                <a:ext cx="53640" cy="162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8B6DCC2-3CCF-4260-A760-2B30DE20A72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294394" y="6544108"/>
                  <a:ext cx="89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9E1A4D9-ED90-40CD-A459-36C0F05C7E96}"/>
                    </a:ext>
                  </a:extLst>
                </p14:cNvPr>
                <p14:cNvContentPartPr/>
                <p14:nvPr/>
              </p14:nvContentPartPr>
              <p14:xfrm>
                <a:off x="10301234" y="6498748"/>
                <a:ext cx="53280" cy="245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9E1A4D9-ED90-40CD-A459-36C0F05C7E9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83234" y="6480748"/>
                  <a:ext cx="88920" cy="28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0654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1766</TotalTime>
  <Words>843</Words>
  <Application>Microsoft Office PowerPoint</Application>
  <PresentationFormat>Widescreen</PresentationFormat>
  <Paragraphs>111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Composición Porcentual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Beatriz Muñoz Vega</dc:creator>
  <cp:lastModifiedBy>Carla Beatriz Muñoz Vega</cp:lastModifiedBy>
  <cp:revision>10</cp:revision>
  <dcterms:created xsi:type="dcterms:W3CDTF">2020-08-09T16:40:24Z</dcterms:created>
  <dcterms:modified xsi:type="dcterms:W3CDTF">2021-04-09T14:05:47Z</dcterms:modified>
</cp:coreProperties>
</file>