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7" r:id="rId4"/>
    <p:sldId id="278" r:id="rId5"/>
    <p:sldId id="279" r:id="rId6"/>
    <p:sldId id="280" r:id="rId7"/>
    <p:sldId id="281" r:id="rId8"/>
    <p:sldId id="257" r:id="rId9"/>
    <p:sldId id="287" r:id="rId10"/>
    <p:sldId id="259" r:id="rId11"/>
    <p:sldId id="260" r:id="rId12"/>
    <p:sldId id="261" r:id="rId13"/>
    <p:sldId id="271" r:id="rId14"/>
    <p:sldId id="272" r:id="rId15"/>
    <p:sldId id="273" r:id="rId16"/>
    <p:sldId id="274" r:id="rId17"/>
    <p:sldId id="262" r:id="rId18"/>
    <p:sldId id="276" r:id="rId19"/>
    <p:sldId id="263" r:id="rId20"/>
    <p:sldId id="275" r:id="rId21"/>
    <p:sldId id="264" r:id="rId22"/>
    <p:sldId id="265" r:id="rId23"/>
    <p:sldId id="282" r:id="rId24"/>
    <p:sldId id="283" r:id="rId25"/>
    <p:sldId id="284" r:id="rId26"/>
    <p:sldId id="288" r:id="rId27"/>
    <p:sldId id="289" r:id="rId28"/>
    <p:sldId id="290" r:id="rId29"/>
    <p:sldId id="291" r:id="rId30"/>
    <p:sldId id="266" r:id="rId31"/>
    <p:sldId id="285" r:id="rId32"/>
    <p:sldId id="267" r:id="rId33"/>
    <p:sldId id="26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0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4401,'0'0'1456,"0"0"-1112,0 0-216,0 0 32,0 0-160,0 0-48,0 0-1856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9674,'0'0'2225,"0"0"-1577,0 0-456,0 0-40,0 0-152,0 0-200,0 0 96,74 4-128,-32 5-1793,-2 0-3624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4.3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9218,'0'0'1735,"0"0"-581,0 0-46,20 20-100,0-1-764,-9-10-125,-1 1-1,0 0 1,0 0 0,-1 1 0,0 0 0,-1 1 0,-1 0 0,0 0-1,0 1 1,8 21 0,2 23 192,-3 0-1,-2 0 0,-2 1 1,2 74-1,-13-194-224,-1 7-486,3 0 0,2 0 0,2 0-1,16-71 1,-19 120 375,0 0 0,1 0 0,-1 0 0,1 0-1,0 0 1,1 1 0,-1 0 0,8-9 0,-10 13 23,0 0 1,1 0 0,-1 0 0,0 0 0,0 0 0,0 0 0,1 0 0,-1 0-1,0 1 1,1-1 0,-1 0 0,1 1 0,-1-1 0,1 1 0,-1 0 0,1 0-1,-1-1 1,1 1 0,-1 0 0,1 0 0,-1 0 0,1 1 0,-1-1 0,1 0 0,-1 0-1,1 1 1,-1-1 0,1 1 0,-1-1 0,1 1 0,-1 0 0,0 0 0,1 0-1,-1-1 1,0 1 0,0 0 0,0 0 0,0 1 0,0-1 0,0 0 0,0 0-1,0 0 1,1 2 0,6 9 57,0 0-1,-1 0 0,0 1 1,-1-1-1,0 2 1,4 16-1,22 91 322,-23-80-323,1 1-16,-1-2 52,22 61-1,-31-100-86,0 1 0,1-1 0,0 1-1,-1-1 1,1 0 0,0 1 0,-1-1-1,1 0 1,0 0 0,0 1 0,0-1 0,0 0-1,0 0 1,0 0 0,1 0 0,-1 0-1,3 1 1,-4-2-1,1 0 1,0 0-1,0 0 1,-1 0-1,1 0 0,0 0 1,0 0-1,-1-1 1,1 1-1,0 0 0,0 0 1,-1-1-1,1 1 0,0 0 1,-1-1-1,1 1 1,0-1-1,-1 1 0,1-1 1,-1 1-1,1-1 1,-1 1-1,1-1 0,0 0 1,3-6-4,0 0 1,0 0 0,-1 0 0,1 0 0,1-9-1,13-47-985,-3 0 1,10-99-1,-6 39 7,-19 117 977,0 5 10,0 0-1,0 0 0,0 0 1,0 0-1,0 0 0,1 0 1,-1 0-1,0 0 0,0 0 1,1 0-1,-1 0 0,1 0 1,-1 1-1,1-1 0,-1 0 1,1 0-1,-1 0 0,1 0 1,0 1-1,-1-1 0,2 0 1,-1 2 13,0 1 0,0 0 1,0 0-1,0 0 1,-1 0-1,1-1 0,-1 1 1,1 0-1,-1 0 0,0 0 1,1 4-1,-1-4 9,7 57 743,0 1-4,22 88 0,-25-132-721,0 0-1,2-1 1,0 0-1,1 0 1,0 0 0,1-1-1,1 0 1,0 0-1,1-1 1,18 18-1,-26-28-38,1 0-1,0 0 0,0-1 0,0 1 1,1-1-1,-1 0 0,1 0 0,-1 0 1,1 0-1,0 0 0,-1-1 0,1 0 1,0 0-1,0 0 0,0 0 0,0 0 1,0-1-1,0 0 0,0 0 0,0 0 1,0 0-1,0-1 0,6-1 1,-4 0-5,-1-1 1,0 0 0,0 0 0,0 0 0,0 0 0,-1-1 0,1 0 0,-1 0 0,0 0 0,0 0 0,0-1 0,-1 0 0,1 0 0,-1 0 0,3-6 0,3-8-45,0-1 0,-2 0 0,0 0 1,-1 0-1,-1-1 0,3-30 0,1-126-377,-11 231 434,1-16-6,1-1-1,8 69 1,-6-98-8,-1 1 1,1 0-1,0-1 1,1 1-1,0-1 1,1 0-1,-1 0 1,2 0-1,-1 0 1,1 0-1,0-1 1,1 0-1,-1 0 1,1-1-1,1 0 1,-1 0-1,11 8 1,-14-12 7,0-1 1,-1 1 0,1 0 0,0-1 0,0 1 0,1-1 0,-1 0 0,0 0-1,0 0 1,1-1 0,-1 1 0,0-1 0,1 0 0,-1 0 0,0 0-1,1 0 1,-1 0 0,0-1 0,1 1 0,-1-1 0,3-1 0,-1-1-8,-1 1 1,1-1-1,-1 0 1,0 0-1,0-1 1,-1 1 0,1-1-1,-1 1 1,1-1-1,-1 0 1,0-1-1,3-6 1,4-8-47,-2 0 0,0-1 0,-1-1 1,-1 1-1,5-30 0,-3-13 88,-3-1-1,-3-74 1,-2 114 246,0 24-200,0 0-70,0 0-68,-2 33-43,-2 2 87,2-1 1,1 1-1,7 66 0,-3-74 15,1-1 0,14 48 0,-15-65-8,0-1 0,0 1 1,1-1-1,0 1 1,0-1-1,1 0 0,0 0 1,1-1-1,-1 0 0,1 0 1,13 12-1,-16-17-2,0 0-1,1 0 1,-1 0 0,1-1 0,-1 1-1,1-1 1,-1 0 0,1 0-1,0 0 1,-1 0 0,1-1 0,0 1-1,0-1 1,-1 0 0,1 0-1,0-1 1,0 1 0,-1-1-1,1 1 1,0-1 0,-1-1 0,1 1-1,0 0 1,3-3 0,6-3-344,0-1 1,0-1-1,0 0 1,16-17-1,-11 11-895,19-18-1333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6.3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307 1 6529,'0'0'4732,"0"0"-3260,0 0-1197,0 0-20,0 0 280,0 0-266,-18 18-165,-57 65-56,68-74 0,1 0 0,1 0 0,0 1 0,0 0 0,1 0 0,0 0-1,0 1 1,1-1 0,1 1 0,0 0 0,0-1 0,1 1 0,0 13 0,0-6-11,-1 6 28,1-1 0,1 1 0,1 0-1,1 0 1,1 0 0,1-1 0,13 41 0,-14-54-33,1-1 1,0 0-1,0 0 1,1-1 0,0 0-1,1 0 1,0 0-1,0 0 1,1-1-1,0 0 1,0 0-1,0-1 1,1 0 0,0 0-1,0-1 1,1 0-1,0 0 1,0-1-1,0 0 1,0-1 0,16 4-1,-17-5 33,-1 0-1,1-1 1,0 0-1,-1 0 1,1-1 0,-1 0-1,1 0 1,0-1-1,-1 0 1,1 0 0,-1-1-1,1 0 1,-1 0-1,0-1 1,0 0 0,0 0-1,0-1 1,0 0-1,-1 0 1,7-5 0,-7 3 10,0 0 0,-1 0 1,1-1-1,-1 0 1,-1 0-1,1 0 1,-1-1-1,0 1 1,-1-1-1,0 0 1,0 0-1,-1 0 1,0 0-1,0-1 1,-1 1-1,0-1 1,0-15-1,-1 20-42,-1 1-1,1 0 1,-1 0-1,0 0 0,0 0 1,0 0-1,0 0 1,0 0-1,-1 0 0,1 0 1,-1 0-1,0 1 1,0-1-1,0 1 0,0-1 1,0 1-1,-1 0 1,1 0-1,0 0 0,-1 0 1,0 0-1,0 0 1,1 1-1,-1-1 1,0 1-1,0 0 0,0 0 1,0 0-1,-1 0 1,1 1-1,-5-1 0,-10-2 13,-1 1 0,1 0 0,-1 2 0,-20 2 0,25-1-57,1 1 0,0 1 0,0 0 0,0 0 1,1 2-1,-1-1 0,1 2 0,0 0 0,0 0 0,1 1 0,0 0 0,0 1 0,1 1 0,-13 12 1,-10 14-1291,1 1 0,-43 65 1,61-80 136,-29 40-7973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7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83 7298,'0'0'3104,"0"0"-2256,0 0-255,0 0 335,0 0 472,131-12-544,-92 6-624,1-3 24,-3 2-240,-5 0 32,-7 1 16,-3-1-64,-12-4-632,-3 2-1888,-7 0-4178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7.4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9642,'0'0'3217,"0"0"-2281,0 0-496,0 0 440,0 0-272,8 162-72,-1-106-464,0-1 49,1-1-121,-1-5 72,1-9-144,4 0-785,0-14-1703,1-10-3706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7.8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1 141 10962,'0'0'2410,"0"0"-1326,0 0-562,0 0 223,1-21-16,0-6-543,5-58 260,-2 78-371,1 17-63,2 18 30,50 398 495,-54-368-4367,-3-47-2000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8.7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87 10426,'0'0'1525,"0"0"-800,0 0-181,2 24 260,-1-3-606,14 140 846,-5-82-623,-3 2-1,-4-1 1,-8 101 0,-5-127-366,6-42-25,1 0 0,1 1 1,0-1-1,0 17 1,2-28 29,0-8 404,1 1-435,-1-1 1,2 1-1,-1-1 1,0 1-1,1-1 0,1 1 1,-1 0-1,1 0 1,0 0-1,0 0 1,5-7-1,-6 10-28,1 0 0,-1-1 0,1 1 0,0 0 0,-1 0 0,1 1 0,0-1 0,1 1 0,-1-1-1,0 1 1,1 0 0,0 0 0,-1 0 0,1 1 0,0-1 0,0 1 0,0 0 0,0 0 0,7 0 0,-5 1-1,1 1 1,0 0-1,-1 0 1,1 1 0,0-1-1,-1 1 1,0 1-1,1 0 1,-1 0-1,0 0 1,5 4-1,25 12 34,-19-14-38,1 0 0,-1-1-1,1-1 1,0 0 0,0-2 0,0 0 0,0-1 0,21-3 0,11 2 1,-14 0 6,0-2 1,0-2 0,47-11-1,106-39 43,-62 16 73,-82 26-103,5-2 11,2 2 1,55-7-1,-104 20-22,-1-1 0,0 0 0,0 0 0,1 0 0,-1 0 0,0 0 0,0 0 0,0 0 0,0-1 0,0 1 0,0-1 0,-1 0 0,1 1 0,0-1 0,-1 0 0,0 0 0,1 0 0,-1 0 0,0 0 0,0 0 0,0-1 0,0 1 0,0 0 0,-1-1 0,1 1 0,-1 0 1,1-1-1,-1-4 0,2-12 62,0 0 1,-2-33 0,-1 29-47,0-8-24,-2 0-1,-1 0 1,-1 1 0,-2 0 0,-11-34 0,1 15 128,-3 2 1,-33-61-1,53 108-105,-1-1 0,1 1 0,0-1 0,0 0 0,-1 1 0,1-1 0,0 1 0,-1-1 0,1 1 0,-1-1 0,1 1 0,-1 0 0,1-1 0,-1 1 0,1-1 0,-1 1 0,1 0 0,-1-1 0,0 1 0,1 0 0,-1 0 0,1 0 0,-1-1 0,0 1 0,1 0 0,-1 0 0,0 0 0,1 0 0,-1 0 0,0 0 0,1 0 0,-2 1 0,-18 12-38,2-1 71,-9-4-38,-1-1 1,1-2-1,-1 0 1,0-2-1,-54-1 1,28-1-40,-2 2-20,-517 15-429,573-25-2406,0-2-1454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9.0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0 101 7194,'0'0'2416,"0"0"-1568,0 0 553,0 0 47,0 0-272,156-18-272,-97 18-344,5-2-47,3-2-25,0-3-328,-10 0 32,-8-4-184,-12 2-16,-15-6-616,-9-1-3329,-13 5-3577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9.3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10730,'0'0'2297,"0"0"-1505,0 0-48,-2 178 240,2-102-119,0 1-641,0-1-56,2-9-24,3-12-88,2-13-24,1-13-32,12-22-1337,-5-7-1631,2 0-3082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9.6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 9234,'0'0'3775,"0"0"-2698,0 0-892,0 0 138,25-2 145,185-11 403,-206 13-864,-1-1-1,1 1 1,0 0 0,0 1 0,0-1-1,0 1 1,-1-1 0,1 1 0,0 0-1,0 1 1,-1-1 0,1 1 0,-1-1-1,1 1 1,-1 0 0,0 1 0,0-1 0,0 0-1,0 1 1,0 0 0,0-1 0,-1 1-1,1 0 1,-1 0 0,0 1 0,0-1-1,0 0 1,-1 1 0,1-1 0,-1 1-1,1 0 1,-1-1 0,0 1 0,-1 0 0,1 0-1,-1 0 1,1 0 0,-1-1 0,-1 1-1,1 6 1,-1 1 74,0-1-1,0 1 0,-1 0 1,0-1-1,-1 1 1,-1-1-1,1 0 0,-10 17 1,-4 5 28,-30 38 0,-6 11 303,53-80-400,-1-1 1,1 0 0,0 1 0,0-1-1,-1 1 1,1-1 0,0 0-1,0 1 1,0-1 0,-1 1-1,1-1 1,0 0 0,0 1 0,0-1-1,0 1 1,0-1 0,0 1-1,0-1 1,0 1 0,0-1-1,0 0 1,0 1 0,1-1 0,-1 1-1,0-1 1,0 1 0,0-1-1,0 0 1,1 1 0,-1-1-1,0 1 1,0-1 0,1 0 0,-1 1-1,0-1 1,1 0 0,-1 0-1,0 1 1,1-1 0,-1 0-1,1 0 1,-1 1 0,1-1 0,28 3 199,36-13-114,-44 4-91,215-49-582,-170 46-1871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0.2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1 134 720,'0'0'8993,"0"0"-6221,0 0-2213,0 0 201,0 0 298,28-2-222,176-6 448,-201 8-1256,165-7 1010,-139 4-978,0-1 0,0-1 0,47-16 0,-73 20-80,0 0 1,0 0-1,-1 0 1,1 0-1,0-1 1,-1 1-1,1-1 1,-1 0-1,0 0 1,1 1-1,-1-2 1,0 1-1,0 0 1,0 0-1,2-5 0,-3 5-263,0 0 1,-1 0-1,1 0 0,-1 0 0,1 0 0,-1 0 0,0 0 0,0 0 0,0 0 0,0 0 0,0 0 0,0-1 0,-1 1 0,1 0 0,-2-2 0,-6-14-5707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0.5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9514,'0'0'3414,"0"0"-2042,0 0-729,0 0-205,0 0 42,0 0 67,4 27-78,3 24-300,39 316 478,-45-361-663,0 1 0,0-1 0,0 1 0,1-1 0,0 0-1,4 10 1,-6-15-93,1 0 0,-1 0 0,1 0-1,0 0 1,-1 0 0,1-1 0,0 1-1,0 0 1,-1 0 0,1-1 0,0 1 0,0-1-1,0 1 1,0 0 0,0-1 0,0 0-1,0 1 1,0-1 0,0 0 0,0 1-1,0-1 1,0 0 0,0 0 0,0 0 0,0 0-1,0 0 1,0 0 0,0 0 0,0 0-1,0 0 1,0-1 0,0 1 0,0 0-1,0-1 1,0 1 0,0-1 0,0 1 0,0-1-1,0 1 1,0-1 0,0 0 0,-1 1-1,1-1 1,0 0 0,0 0 0,-1 1-1,1-1 1,0-1 0,19-19-4757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4.9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 84 10162,'0'0'1152,"0"0"-167,0 0 160,0 0-106,0 0-608,0 0-336,-2 9 41,-1 2-81,2 1 1,0 0-1,0 0 1,1-1-1,0 1 1,4 21-1,19 84 459,-14-78-283,24 103 223,-66-239-253,24 73-332,0 0 0,1-1 0,1 0 0,2 0 0,-4-38 0,8 51 28,1 0-1,0-1 0,1 1 0,0 0 1,1 0-1,0 0 0,1 0 0,0 0 1,7-15-1,-7 22 64,0 0 1,0 0-1,0 0 0,0 1 0,1-1 1,0 1-1,0 0 0,0 0 0,1 1 1,-1-1-1,1 1 0,0 0 1,0 0-1,0 1 0,0-1 0,0 1 1,1 0-1,-1 1 0,0-1 1,1 1-1,0 0 0,7 0 0,-7 0 30,-1 0 0,1 1 1,-1-1-1,1 1 0,-1 1 0,1-1 0,0 1 0,-1 0 0,0 0 0,1 0 0,-1 1 0,0 0 0,0 0 0,1 0 0,-2 1 0,1 0 0,9 6 0,-10-4 20,1 1-1,-1 0 1,0 0 0,0 0-1,0 0 1,-1 0 0,0 1-1,-1-1 1,1 1 0,-1 0-1,0-1 1,-1 1 0,2 14-1,2 65 173,-4-53-39,9 64 1,-9-89-132,1 0 0,0-1 1,0 1-1,1 0 0,0-1 1,0 0-1,1 0 1,0 0-1,0 0 0,0-1 1,1 1-1,0-1 0,7 6 1,-5-7-5,1 0-1,-1-1 1,1-1 0,-1 1-1,1-1 1,0 0 0,0-1 0,1 0-1,-1 0 1,0-1 0,1 0 0,-1-1-1,12 0 1,-2 0 90,0-1 0,0-1 1,0-1-1,-1 0 0,24-8 0,-26 5-58,0-1 0,-1 0 0,0-1 0,0 0 0,0-1 0,-2-1 0,1 0 0,20-22 0,-25 24 34,0-1-1,-1 0 1,0-1-1,-1 1 1,0-1 0,0-1-1,-1 1 1,0-1-1,-1 0 1,0 0-1,-1 0 1,3-22 0,-5 29-25,-1 0 0,0-1 0,0 1 1,-1 0-1,1 0 0,-1 0 0,0-1 1,0 1-1,0 0 0,0 0 0,-1 0 1,0 1-1,0-1 0,0 0 0,0 1 1,-4-6-1,1 4-6,-1 0 0,1 0-1,-1 0 1,1 1 0,-1-1 0,-1 1 0,1 1 0,-13-6 0,-3 1-5,-1 1-1,1 1 1,-1 1 0,-46-3 0,57 6-55,-5 0 15,0 1 0,0 1 0,0 0 0,-18 3 0,32-3-30,0 1 0,0-1 1,0 1-1,0 0 0,0-1 0,0 1 0,0 1 1,0-1-1,0 0 0,1 1 0,-1-1 1,0 1-1,1 0 0,-1 0 0,1 0 0,0 0 1,0 0-1,0 1 0,0-1 0,0 1 1,0-1-1,1 1 0,-1 0 0,1 0 1,0-1-1,0 1 0,0 0 0,0 0 0,-1 4 1,1 0-421,1 0-1,0 0 1,0 0 0,0 0 0,1 0 0,0 0 0,0 0 0,1 0 0,3 9 0,14 16-6530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0.9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1 12019,'0'0'1772,"0"0"-1045,0 0-231,0 0 119,-2 25-283,-5 45-166,-16 72 0,17-118-12,1 0-1,1 1 1,-1 38 0,6-62-145,-1 0 0,0 0 0,1 0 0,-1 0 0,1 0 0,-1 0 0,1 0 1,0 0-1,0 0 0,-1 0 0,1 0 0,0-1 0,0 1 0,0 0 0,0-1 0,0 1 1,0 0-1,0-1 0,0 1 0,0-1 0,0 1 0,0-1 0,0 0 0,0 0 0,0 1 1,0-1-1,0 0 0,1 0 0,-1 0 0,0 0 0,1 0 0,49 0 376,-37-1-352,39-2 55,0-2 0,71-17 0,-46 8-81,-47 3-535,-17-5-2876,-11 5-1790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1.2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13259,'0'0'2056,"0"0"-1488,0 116-200,0-49 521,5 10-297,5 8-160,5 4-112,-8-2-320,1-5-8,-8-11-280,0-11-960,-5-20-1497,-10-18-2672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1.5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 0 8002,'0'0'2478,"0"0"-1247,0 0-282,0 0-17,0 0 11,0 0-399,-7 6-290,3-2-202,0-1 0,1 1 0,-1 1 1,1-1-1,0 0 0,0 1 0,1-1 1,-1 1-1,1 0 0,0 0 1,0 0-1,1 0 0,-1 0 0,1 1 1,0-1-1,1 0 0,-1 0 0,1 1 1,0-1-1,1 7 0,53 828 1403,-49-795-1479,2-1 0,1 0 0,27 77 0,-35-120-8,0 0 0,0 0 0,0-1 0,1 1 0,-1 0 0,0-1 0,1 1 0,-1 0 0,0-1 0,1 1 0,-1-1 0,1 1 0,-1-1 0,1 1 0,-1-1 0,1 1 0,-1-1 0,1 1 0,0-1 0,-1 1 0,1-1 0,-1 0 0,1 0 0,0 1 0,0-1 0,-1 0 0,2 0 0,-1 0-112,0 0-1,-1-1 1,1 1-1,0-1 1,0 1 0,-1-1-1,1 1 1,0-1-1,-1 1 1,1-1-1,-1 0 1,1 1 0,-1-1-1,1 0 1,-1 1-1,1-1 1,-1 0-1,0 0 1,1 0 0,-1 1-1,0-1 1,0 0-1,1-1 1,4-27-4321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2.2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1 227 6121,'0'0'2178,"0"0"-936,0 0-95,0 0 274,0 0-103,0 0-385,25-18-171,83-56-195,-100 69-495,1 0 1,0 1 0,0 0-1,0 0 1,1 1 0,-1 0-1,1 1 1,0 0-1,16-1 1,3-1 84,951-89 396,-722 91-566,-257 6 74,1 0 0,-1 0 1,0 1-1,-1-1 1,1 0-1,-1 1 0,0-1 1,0 7-1,0-6 12,7 114-26,6-1-1,4 0 1,54 188 0,-26-174-83,-23-70 40,25 109 0,-45-161-17,3 39 196,-5-47-155,0-1 0,-1 0 0,1 1 0,0-1 0,0 1 0,-1-1 0,1 0 0,-1 1 0,1-1 0,-1 0 0,0 0 0,1 1 0,-1-1 0,0 0 0,0 0 0,0 0-1,0 0 1,0 0 0,0 0 0,0 0 0,0 0 0,0 0 0,-1-1 0,1 1 0,0 0 0,-1-1 0,1 1 0,-3 0 0,-1030 207 767,944-201-441,89-7-502,4 0-240,43-4-2577,-18-1-4126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3.0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43 12139,'0'0'2224,"0"0"-1648,0 0-32,0 0 232,0 0-375,0 0-129,0 0-40,55 0-136,-26 0 120,1 0-152,2 0 8,5 0 0,3-7-72,22-4-624,-11-2-2449,-4 2-4249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3.4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28 10922,'0'0'2295,"0"0"-1496,0 0-593,0 0-124,0 0 148,25-3-9,186-20 497,-197 22-644,27 1 197,-40 0-266,0 1 0,0-1 0,0 0 1,0 1-1,0-1 0,0 1 0,0-1 0,0 1 0,0-1 1,0 1-1,0 0 0,-1 0 0,1-1 0,0 1 0,0 0 1,-1 0-1,1 0 0,0 0 0,-1 0 0,1 0 0,-1 0 1,1 0-1,-1 0 0,0 0 0,1 0 0,-1 0 0,0 0 1,0 0-1,0 0 0,0 2 0,0 7 22,0-1 0,-1 0 0,-1 0 0,0 0 0,0 0 0,0 0 0,-1 0 0,-1-1 0,1 1 0,-1-1 0,-10 15 0,-6 5 62,-42 48 1,38-49-94,-28 28 52,30-31 59,0 0-1,-32 47 1,53-69-95,0-1-1,0 1 1,0-1 0,0 1-1,0-1 1,1 1 0,-1 0-1,0 0 1,1-1 0,0 1 0,-1 0-1,1 0 1,0 0 0,0-1-1,0 1 1,0 2 0,1-3-4,-1 0 0,1 0 0,-1 0 0,1 0 0,-1 0 0,1 0 0,0 0 0,-1 0 1,1 0-1,0-1 0,0 1 0,0 0 0,-1 0 0,1-1 0,0 1 0,0-1 0,0 1 0,0-1 0,2 1 1,5 1 28,1 0 1,-1 0-1,1-1 1,-1-1-1,14 0 1,-9 1-3,17 0 142,-11 0-141,-1 0 0,0-1-1,1-1 1,-1 0 0,1-2-1,35-8 1,-35-3-294,-19 13 141,0 1 0,0-1 1,0 1-1,1-1 0,-1 1 0,0-1 0,0 1 0,0-1 0,0 1 1,0-1-1,0 1 0,0-1 0,0 1 0,0-1 0,0 1 0,0-1 0,0 1 1,0 0-1,0-1 0,-1 1 0,1-1 0,0 1 0,0-1 0,0 1 1,-1-1-1,1 1 0,0 0 0,-1-1 0,1 1 0,-1-1 0,-11-6-5981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3.8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 0 9154,'0'0'1330,"0"0"-486,0 0 157,0 0-134,0 0-253,-3 21-10,-1-1-431,0-5-37,2 0 0,0 0 0,0 0 0,1 1 0,1-1 0,1 1 0,2 19 0,25 281 1754,-21-192-2127,-6-109-3764,0-36-621,-1-9-3011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4.4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1 171 9570,'0'0'1530,"0"0"-414,0 0 55,0 0 116,23-12-451,-3 0-702,-8 4-67,0 1 0,0 1 0,1-1 0,0 2 0,0 0 0,1 1 0,0 0 0,-1 1 0,1 0 0,20 0 0,209-6 690,345-27-559,-454 17-192,75-8 9,-180 26-12,-28 1 21,-1 0 81,0 0 234,-2 13 9,-5 15-337,2 0 1,1 0-1,1 0 1,1 1-1,1-1 1,2 0-1,1 1 0,6 28 1,9 26-27,38 109 0,9 32 33,-63-217-11,1 0 0,-1 1 0,0-1 0,0 1 0,-1-1 0,0 1 0,-2 13 0,1-18-8,0 0 1,0-1-1,0 1 0,0 0 0,0-1 1,-1 1-1,0-1 0,1 1 1,-1-1-1,0 0 0,0 0 0,0 0 1,0 0-1,-1 0 0,1 0 1,0-1-1,-1 1 0,0-1 0,1 1 1,-1-1-1,0 0 0,-3 1 1,-55 15-1,-1-2 0,-1-3 0,-123 7 0,-22 3-47,160-14 48,0 1 0,0 3 0,2 2 0,-1 2 0,-78 39 0,113-49-132,8-8-1327,12-16-2817,0 3 2502,5-15-4391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4.9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74 5145,'0'0'4769,"0"0"-4209,0 0 961,0 0 167,0 0-272,153-11-424,-108 2-720,-3-4-7,0 1-73,-8 1-184,-1 2 56,-9 3-64,6 4-817,-8 2-2007,-4 0-4250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5.4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58 656,'0'0'7324,"0"0"-4835,0 0-1404,0 0-171,0 0-134,-2 23-28,-1 74-204,4-92-498,-1-1-1,1 1 1,0 0-1,0-1 0,1 1 1,-1-1-1,1 1 0,0-1 1,0 0-1,1 0 0,-1 0 1,1 0-1,0 0 1,0-1-1,0 1 0,0-1 1,1 0-1,5 4 0,-3-2 21,1-1 0,-1-1 1,1 0-1,0 1 0,-1-2 0,1 1 0,1-1 0,13 2 0,-13-3-20,1 0 1,-1 0-1,0-1 0,1 0 1,-1-1-1,0 0 0,0 0 1,0-1-1,0 0 0,0 0 1,0-1-1,0 0 1,-1 0-1,1-1 0,10-7 1,-12 6-16,0 1 0,-1-2 0,0 1 0,0 0 1,0-1-1,-1 0 0,0 0 0,0 0 0,0-1 0,-1 1 1,0-1-1,0 0 0,-1 0 0,0 0 0,0 0 0,0 0 1,0-14-1,-1 13 40,0 1 0,-1 0 0,0-1 1,0 1-1,0-1 0,-1 1 0,0 0 1,-1 0-1,0-1 0,-4-9 0,4 14-30,0 0 0,0 0-1,0 0 1,0 0 0,-1 0-1,1 1 1,-1-1-1,0 1 1,0 0 0,0 0-1,0 0 1,0 0 0,0 1-1,-1-1 1,1 1 0,-1 0-1,1 0 1,-1 0 0,1 0-1,-1 0 1,1 1 0,-1 0-1,-4 0 1,3-1-55,-1 1 0,1 0-1,-1 1 1,1-1 0,-1 1 0,1 0 0,-1 1 0,1-1 0,0 1 0,0 0 0,-1 0-1,1 1 1,1-1 0,-1 1 0,0 0 0,1 1 0,-1-1 0,1 1 0,0 0-1,0 0 1,1 0 0,-1 0 0,-3 7 0,-3 5-638,1 1 1,1 0-1,1 0 0,0 1 1,-7 29-1,1 4-4812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5.6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253 644 12347,'0'0'3292,"0"0"-2231,0 0-741,-13-21-140,-42-66 45,51 81-213,0 1-1,0 0 0,-1 0 1,1 0-1,-1 0 1,0 1-1,0 0 1,0 0-1,-1 1 1,1-1-1,-1 1 1,0 0-1,0 0 1,0 1-1,-1 0 1,1 0-1,0 1 1,-1-1-1,1 1 1,-1 1-1,1-1 1,-12 2-1,16-1-12,0 1 0,-1 0 0,1 0 0,0 0 0,0 0-1,0 0 1,0 1 0,0-1 0,0 1 0,0-1 0,1 1 0,-1 0 0,0 0-1,1 0 1,-1 0 0,1 0 0,0 0 0,0 0 0,0 0 0,0 0 0,0 0 0,0 1-1,0-1 1,1 0 0,-1 1 0,1-1 0,0 5 0,-3 11-13,1 0 0,1 28 1,1-37 10,1 8 6,-1-1 0,2 1 0,0-1 0,1 0 0,1 1 0,0-2 0,2 1 0,-1 0 0,2-1 0,8 15 0,-9-20-20,1 0 1,0 0 0,0-1 0,1 0 0,0 0 0,1-1 0,0 0 0,0-1 0,0 0 0,1 0-1,0-1 1,1 0 0,0-1 0,20 8 0,-24-10-4,1-1-1,0 1 1,0-1-1,-1 0 1,1-1-1,1 0 1,-1 0-1,0-1 1,0 0-1,0 0 1,0-1 0,0 0-1,0-1 1,0 0-1,0 0 1,0 0-1,-1-1 1,1 0-1,-1-1 1,0 1-1,1-2 1,-2 1-1,1-1 1,-1 0-1,1 0 1,-1-1 0,-1 1-1,1-1 1,-1-1-1,0 1 1,0-1-1,-1 0 1,0 0-1,4-9 1,4-11 17,-1-1 0,-1-1 1,-1 0-1,-1 0 0,-2-1 0,4-42 1,-1-186 15,-9 237-12,0-24 59,-1 0 1,-3 1-1,-1-1 1,-12-43-1,6 60-23,2 20-24,2 20-8,-1 38-6,3-1 0,2 1 0,3 51 1,1-48 6,-1-49-6,-1 52 5,3 0-1,16 96 1,-16-137-5,1 0 0,1 0 0,1-1 0,0 1 0,1-1 0,1 0 1,0-1-1,0 0 0,1 0 0,1 0 0,0-1 0,1-1 0,1 1 0,-1-2 1,18 14-1,-25-22 0,-1 0 0,0 0 0,1 0 1,-1-1-1,1 1 0,-1-1 0,1 1 0,0-1 1,-1 0-1,1 0 0,0-1 0,0 1 1,0 0-1,0-1 0,-1 0 0,1 0 0,0 0 1,0 0-1,0 0 0,0 0 0,0-1 1,0 1-1,0-1 0,0 0 0,-1 0 1,1 0-1,0 0 0,-1-1 0,1 1 0,-1-1 1,1 1-1,-1-1 0,0 0 0,0 0 1,1 0-1,-1 0 0,-1 0 0,1-1 0,0 1 1,0-1-1,-1 1 0,0-1 0,3-5 1,3-8 0,0 0 0,-1-1 0,-1 0 0,0-1 0,4-32 0,-3-25 93,-7-146 0,1 217-86,0-4 23,0 0 0,-1 0 0,0 0 0,0 1 0,-1-1 0,-4-13 0,6 21-29,0 0 0,0 0 1,0 0-1,0 0 0,0 0 0,0 1 0,0-1 1,0 0-1,0 0 0,0 0 0,-1 0 0,1 0 0,0 0 1,0 0-1,0 0 0,0 0 0,0 0 0,0 0 1,0 1-1,0-1 0,-1 0 0,1 0 0,0 0 0,0 0 1,0 0-1,0 0 0,0 0 0,0 0 0,-1 0 1,1 0-1,0 0 0,0 0 0,0 0 0,0 0 0,0 0 1,0 0-1,0 0 0,-1 0 0,1-1 0,0 1 1,0 0-1,0 0 0,0 0 0,0 0 0,0 0 1,0 0-1,0 0 0,-1 0 0,1 0 0,0 0 0,0 0 1,0-1-1,0 1 0,0 0 0,0 0 0,0 0 1,0 0-1,0 0 0,0 0 0,0 0 0,0-1 0,0 1 1,0 0-1,-2 15 55,1 41 31,2 0-1,2 0 0,3 0 0,3-1 1,2 0-1,31 93 0,-37-134-137,2 1 0,-1 0 0,2-1 0,0 0 0,0-1 0,19 23 0,17 4-2666,-6-17-5986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5.7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166 31 9250,'0'0'3754,"0"0"-2658,-2 27-741,-5 87 204,7-108-507,-1 0 0,1 1 1,0-1-1,1 0 0,-1 0 0,1 0 0,0 0 1,1 0-1,-1 0 0,1 0 0,0-1 0,1 1 1,-1-1-1,1 1 0,1-1 0,-1 0 1,0 0-1,1 0 0,0 0 0,0-1 0,1 0 1,-1 0-1,1 0 0,0 0 0,0-1 1,0 1-1,1-1 0,8 3 0,0-1 57,-1-1 0,1-1 0,0 0 0,0-1 0,0-1 1,0 0-1,1-1 0,-1 0 0,0-2 0,18-2 0,-22 1-36,-1 0-1,1 0 1,0-1 0,-1 0 0,0 0-1,0-1 1,-1 0 0,1-1 0,-1 0-1,0-1 1,0 1 0,-1-1 0,0-1-1,0 1 1,-1-1 0,0-1 0,-1 1 0,1-1-1,-1 0 1,-1 0 0,0 0 0,0-1-1,-1 1 1,0-1 0,-1 0 0,0 0-1,-1 0 1,1 0 0,-2 0 0,0 0 0,-1-12-1,1 19-39,-1-1-1,0 0 1,0 0-1,-1 1 1,1-1-1,-1 1 1,1-1 0,-1 1-1,0 0 1,-1-1-1,1 1 1,0 0-1,-1 0 1,0 1-1,1-1 1,-1 0-1,0 1 1,-1 0-1,1 0 1,0 0-1,-1 0 1,1 0-1,-1 1 1,1-1 0,-1 1-1,0 0 1,1 0-1,-7 0 1,-12-3 0,1 1 1,0 1-1,-38 1 1,43 2-109,0 1 0,0 0 1,1 1-1,-1 0 0,1 2 0,-1 0 1,-27 13-1,0 5-764,-51 36-1,67-40 203,-51 32-2724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6.3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0 109 11811,'0'0'3904,"0"0"-3576,0 0-272,0 0 128,0 0 417,129-38-89,-70 30-56,5-4-408,-4 1 104,-9 2-152,-6 1-136,-13-1 16,-20 2-1369,-9 3-3216,-3 1-3432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6.7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10474,'0'0'4913,"0"0"-4297,0 0-199,0 0 39,0 0-208,0 0 40,20 116-264,-6-70 64,-1-1-40,2-8-48,-1-3-184,11-16-889,-3-10-2719,-2-8-2114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7.0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27 13475,'0'0'1807,"0"0"-1035,0 0-37,0 0-8,0 0-287,4-7-132,8-11-252,-12 18-55,0 0 0,0 0 0,0 0 0,1-1 0,-1 1 1,0 0-1,1 0 0,-1 0 0,0 0 0,0 0 0,1 0 1,-1 0-1,0 0 0,1 0 0,-1 0 0,0 0 0,0 0 1,1 0-1,-1 0 0,0 0 0,1 0 0,-1 0 0,0 0 1,0 0-1,1 0 0,-1 0 0,0 0 0,0 1 0,1-1 0,-1 0 1,0 0-1,0 0 0,1 0 0,-1 1 0,0-1 0,20 43 71,-15-29-54,54 168 111,-53-157-269,-1 1 0,-1 0 1,-1 0-1,-1 0 1,-2 34-1,-1-59 42,1 0 0,0-1 0,0 1-1,0-1 1,0 1 0,-1-1 0,1 1-1,0-1 1,-1 1 0,1-1 0,0 0-1,-1 1 1,1-1 0,0 1 0,-1-1-1,1 0 1,-1 1 0,1-1 0,-1 0-1,1 1 1,-1-1 0,1 0 0,-1 0-1,1 1 1,-1-1 0,1 0 0,-1 0-1,1 0 1,-1 0 0,1 0 0,-1 0-1,0 0 1,1 0 0,-1 0 0,1 0-1,-1 0 1,1 0 0,-1 0 0,1-1-1,-2 1 1,-2 0-1241,-20 0-6395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7.7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1 230 6937,'0'0'2840,"0"0"-1611,0 0-488,0 0 188,0 20 130,5 326 1994,-5-24-2157,1-321-898,-1 0 0,0 0 0,1 0 0,-1 0 0,1 0 0,-1 0 0,1 0 0,0-1 0,-1 1 0,1 0 0,0 0 0,0 0 0,-1-1 0,1 1 0,0 0 0,0-1 0,0 1 0,0-1 0,0 1 0,0-1 0,0 1 1,0-1-1,0 0 0,0 1 0,0-1 0,0 0 0,0 0 0,1 0 0,-1 0 0,0 0 0,2 0 0,47-1 38,-34 1-41,64-5 51,-1-3 1,0-4 0,102-29-1,-103 21-2,1 4-1,0 3 0,107-3 1,-170 16-35,0 0 1,0-1-1,0-1 1,28-6-1,-39 6-5,0 0-1,0 0 1,0 0 0,0-1-1,0 0 1,0 0-1,-1 0 1,1 0 0,-1-1-1,0 0 1,0 0-1,0 0 1,-1 0 0,1-1-1,-1 1 1,0-1-1,2-5 1,2-5-68,-1-1 0,-1 1 0,0-1 0,-1-1 0,-1 1 1,0 0-1,-1-1 0,-1 0 0,-1 1 0,-3-32 0,-4-12 69,-25-94 1,25 126-32,-69-236 188,76 264-151,0-1 0,1 1 0,-1 0 0,0 0 0,0-1 0,0 1 0,0 0 0,0-1 0,0 1 1,0 0-1,0-1 0,0 1 0,0 0 0,0-1 0,0 1 0,0 0 0,0-1 0,-1 1 0,1 0 0,0 0 0,0-1 0,0 1 1,0 0-1,-1-1 0,1 1 0,0 0 0,0 0 0,0-1 0,-1 1 0,1 0 0,0 0 0,0 0 0,-1-1 0,1 1 0,0 0 1,-1 0-1,1 0 0,0 0 0,0 0 0,-1 0 0,1 0 0,0-1 0,-1 1 0,1 0 0,0 0 0,-1 0 0,1 0 0,0 0 1,-1 0-1,1 1 0,0-1 0,-1 0 0,1 0 0,0 0 0,-1 0 0,1 0 0,0 0 0,0 0 0,-1 1 0,1-1 1,0 0-1,0 0 0,-1 0 0,1 1 0,0-1 0,-1 1 0,-10 18-49,10-16 102,-3 3-71,-1 0-1,1 0 1,-1-1 0,-1 0 0,1 0-1,-1 0 1,0 0 0,0-1 0,0 0 0,0-1-1,-1 1 1,1-1 0,-1 0 0,-10 2-1,-12 3-32,0-1 0,-38 4 0,33-6 53,-197 37-140,-73 11 217,242-50 90,58-4-571,1 1 1,-1-1 0,1 0-1,-1 0 1,1 0-1,-1-1 1,1 1 0,0-1-1,-1 0 1,1 0 0,0 0-1,0 0 1,-5-5-1,-2-4-6205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8.0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1 185 11819,'0'0'1752,"0"0"-1184,0 0-264,0 0 632,138-40-256,-76 27-231,10-1 279,-5-3-88,2-1-320,-10 0-120,-10 0-192,-11 3-8,-16 1 0,-20 5-520,-2 3-1081,-5 4-3688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8.4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11018,'0'0'2753,"0"0"-2105,0 0-8,0 0 304,3 143-295,9-77-361,-2 5-184,5 5 128,0-5-224,-3-11 0,3-13-8,-3-18-680,5-25-1585,-2-4-2544,-5-7-552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8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 10122,'0'0'2871,"0"0"-1764,0 0-897,0 0 4,0 0 276,26-2 146,206-8 639,-222 10-1228,-1 0-1,1 1 1,0 0 0,0 0 0,11 4-1,-19-5-40,1 1 0,-1 0-1,0 0 1,1 0 0,-1 1-1,0-1 1,0 0-1,0 1 1,0 0 0,0-1-1,-1 1 1,1 0 0,0 0-1,-1 0 1,1 0-1,-1 0 1,0 0 0,0 0-1,0 1 1,0-1 0,0 0-1,0 1 1,0-1-1,-1 1 1,1 2 0,0 7 11,0 0 0,0-1 0,-2 1 0,1 0 0,-1-1 1,-1 1-1,0-1 0,-1 1 0,-6 17 0,-4 2-29,-33 57 1,-3 3 32,49-90-17,-1 0 1,0-1-1,1 1 0,-1 0 0,1 0 1,-1 0-1,1-1 0,0 1 0,-1 0 1,1 0-1,0 0 0,0 0 0,-1 0 1,1 0-1,0 0 0,0 0 0,0 0 1,0-1-1,0 1 0,0 0 0,0 0 1,1 0-1,-1 0 0,0 0 0,0 0 1,1 0-1,-1 0 0,1-1 0,-1 1 1,1 0-1,-1 0 0,1 0 0,-1-1 1,1 1-1,0 0 0,-1-1 0,1 1 1,0 0-1,1 0 0,2 0 21,1 0 1,0 0-1,-1-1 0,1 0 0,-1 0 0,1 0 0,5-1 1,11 0 19,25-3 62,1-1-1,-1-3 0,0-2 0,86-30 0,-58 16-1069,-20 8-2940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9.2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0 190 9434,'0'0'3830,"0"0"-2611,0 0-827,0 0 328,0 0 107,22-13-220,4-2-442,-12 6-58,1 0-1,-1 2 0,1-1 0,1 2 0,0 0 0,0 1 1,19-4-1,189-24 631,-45 8-689,-153 16-383,-26 8 152,1 0 0,0 0 0,-1 0 0,1 0 0,-1 0 0,1 0 0,-1 0 0,1 0 1,-1-1-1,0 1 0,0 0 0,0 0 0,1 0 0,-1 0 0,0-1 0,0 1 0,-1 0 0,1 0 0,0-2 0,-3-8-4242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9.5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10242,'0'0'2705,"0"0"-2025,0 0-328,0 0 416,42 133 240,-17-79-295,2 4-273,-5-3-80,-5 1-344,3-5 80,-8-9-96,-2-6-88,-2-12 80,-1-13-840,1-9-2345,-4-2-4145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6.4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9570,'0'0'2000,"0"0"-1165,0 0-185,0 0 71,0 0-262,0 0 184,18 25 128,13 22-463,-1 1 1,-3 1 0,25 62 0,101 310 183,-121-316-461,-5 1 0,16 128 0,-42-212-150,-1-22 115,0 0 0,0 0 1,0 0-1,0 0 1,0 0-1,0 0 0,0 0 1,0 0-1,0 0 0,-1-1 1,1 1-1,0 0 1,0 0-1,0 0 0,0 0 1,0 0-1,0 0 0,0 0 1,0 0-1,0 0 1,0 0-1,-1 0 0,1 0 1,0 0-1,0 0 0,0 0 1,0 0-1,0 1 0,0-1 1,0 0-1,0 0 1,0 0-1,0 0 0,0 0 1,0 0-1,-1 0 0,1 0 1,0 0-1,0 0 1,0 0-1,0 0 0,0 0 1,0 0-1,0 0 0,0 0 1,0 1-1,0-1 1,0 0-1,0 0 0,0 0 1,0 0-1,0 0 0,0 0 1,0 0-1,0 0 1,0 0-1,0 0 0,0 1 1,0-1-1,0 0 0,0 0 1,0 0-1,-15-31-389,9 16 387,-21-55-91,2-1-1,4-1 1,-24-145-1,30 89-178,1-181-1,13 295 242,2 0 0,0-1 0,0 1 0,2 0 0,0 0 0,0 0 0,1 1 0,10-23 0,-11 30 30,1 0 0,-1 0-1,1 1 1,0-1-1,1 1 1,0 0 0,-1 0-1,2 0 1,-1 1-1,0 0 1,1 0 0,0 0-1,0 1 1,0-1 0,0 1-1,0 1 1,1 0-1,0-1 1,7 0 0,-6 1 43,1 1 1,-1 0 0,1 1 0,-1 0 0,1 0-1,-1 0 1,0 1 0,1 1 0,-1-1-1,0 1 1,1 1 0,-1 0 0,-1 0 0,1 0-1,0 1 1,-1 0 0,0 0 0,1 1 0,-2 0-1,1 1 1,-1-1 0,0 1 0,0 0-1,0 1 1,-1-1 0,0 1 0,0 0 0,-1 0-1,7 16 1,-6-13 15,0 1 0,-1-1 1,-1 1-1,1 0 0,-2 0 0,0 0 0,0 0 0,-1 0 0,0 1 0,-1-1 1,0 0-1,-1 1 0,0-1 0,-1 0 0,0 0 0,-1 0 0,0 0 0,-1 0 1,0-1-1,-1 0 0,0 0 0,-8 12 0,3-9-44,0-1 1,-1 0-1,-1-1 0,0 0 1,0 0-1,-1-2 0,-1 0 0,0 0 1,0-1-1,0-1 0,-1 0 1,0-1-1,0-1 0,-1 0 0,0-1 1,0-1-1,0 0 0,0-1 1,0-1-1,-19-1 0,34 1-38,-1-1 0,0 0 1,0 0-1,1 0 0,-1-1 0,0 1 0,0 0 0,1-1 1,-1 1-1,0-1 0,1 1 0,-1-1 0,0 0 0,1 0 0,-1 1 1,1-1-1,0 0 0,-1-1 0,1 1 0,0 0 0,-1 0 1,1-1-1,0 1 0,0 0 0,-1-2 0,0-2-458,1 0 0,-1 0-1,1 0 1,0-1 0,0 1-1,1 0 1,0-9 0,-1-19-5583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09.8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193 1 2905,'0'0'8324,"0"0"-6214,0 0-1973,0 0-35,0 0 246,0 0-64,-14 25 2,-46 88-44,55-99-149,0-1 1,0 0-1,1 1 1,0 0-1,2 0 1,-1 0-1,2 0 1,0 0-1,2 27 1,-1-4 4,-1-13-27,2 0 0,0 0 0,2 0 0,0 0 1,2 0-1,13 41 0,-13-53-49,0 0 1,1 0 0,0-1 0,1 0 0,1 0 0,-1-1 0,2 0 0,-1 0-1,2 0 1,-1-2 0,1 1 0,0-1 0,1 0 0,14 7 0,-16-10-11,1 0 0,0-1 0,0 0 0,0 0 0,0-1 1,1-1-1,-1 0 0,1 0 0,-1-1 0,1 0 0,0-1 1,0 0-1,-1-1 0,1 0 0,18-4 0,-21 3 3,-1-1-1,0 0 1,0 0 0,0 0-1,0-1 1,-1 0-1,1 0 1,-1 0-1,0-1 1,0 0-1,-1-1 1,1 1 0,-1-1-1,0 0 1,-1 0-1,1 0 1,-1-1-1,-1 0 1,1 1-1,-1-1 1,0-1-1,2-10 1,-2 10 66,-1-1 0,-1 1 0,1-1 0,-1 1 0,-1-1 0,0 0-1,0 1 1,-1-1 0,0 1 0,-2-13 0,1 17-30,1 0-1,-1 0 1,0 0 0,0 0-1,0 0 1,0 1 0,-1-1-1,1 0 1,-1 1 0,0 0-1,0 0 1,0 0 0,-1 0-1,1 0 1,-1 1-1,1-1 1,-1 1 0,0 0-1,0 0 1,0 1 0,-8-3-1,1 1-21,0 1 0,0 0 0,-1 1-1,1 0 1,0 1 0,0 0 0,-1 1 0,1 0-1,0 1 1,0 0 0,0 1 0,0 0-1,0 1 1,1 0 0,-1 0 0,1 1-1,0 1 1,0 0 0,1 0 0,-9 8-1,-19 16-1497,2 3-1,1 0 1,-42 56-1,43-50-1805,-16 18-6697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11.1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2 361 9402,'0'0'1610,"0"0"-767,0 0 171,0 0 56,0 0-517,0 0-422,-1 5 133,1 2-117,0-1-1,0 1 1,1 0 0,-1-1-1,1 1 1,1-1 0,-1 0-1,4 9 1,27 60 701,-11-24-481,41 128 3,-9 3 0,43 262 0,-88-401-365,-1 6-25,3-1 1,2 0-1,22 57 1,-34-104 34,1 0 0,-1 0 0,1 0 0,-1-1 0,1 1 0,-1 0 0,1 0 0,0 0 0,-1 0 0,1-1 0,0 1 0,-1 0 1,1 0-1,0-1 0,0 1 0,0-1 0,0 1 0,0-1 0,0 1 0,0-1 0,0 1 0,0-1 0,0 0 0,0 0 0,0 1 1,0-1-1,0 0 0,0 0 0,0 0 0,0 0 0,0 0 0,0-1 0,0 1 0,0 0 0,0 0 0,0-1 0,0 1 0,0 0 0,0-1 1,0 1-1,0-1 0,1-1 0,7-3 10,0-1-1,-1-1 1,15-13 0,2-3 53,18-3-83,1 2 0,1 2-1,1 2 1,0 1 0,60-14-1,252-42 52,-295 64-3,397-56-72,-339 57 6,223 10 1,-231 11 8,71 3 109,-184-45-31,-2-15-69,-2 0 0,-2 1-1,-2 0 1,-1 0 0,-3 1 0,-25-60-1,-129-248-114,99 223 56,-123-308 309,190 438-246,-1 0 1,1 0-1,0 0 0,-1 1 0,1-1 0,-1 0 0,0 0 1,1 0-1,-1 0 0,0 0 0,0-1 0,1 1 1,-1 0-1,0 0 0,0 0 0,0-1 0,0 1 1,0 0-1,0-1 0,0 1 0,0-1 0,0 1 1,-1-1-1,1 0 0,0 0 0,0 1 0,-2-1 0,-38 12 19,-207 32 105,5-1-113,80 5-23,2 6 1,-168 82-1,97-38 19,44-29-13,158-61 191,-1-1 0,1-1 0,-1-2-1,-45 1 1,73-7-99,3 0-3512,0 2-2233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15.35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1 231 8570,'0'0'2059,"0"0"-1112,0 0-458,0 0 326,0 0 404,0 0-351,18-18 302,38-12-1085,2 2 0,0 3 0,1 2 0,2 3 0,0 2 0,1 3 0,64-7 0,43 4-73,238 4 0,-402 14-17,1 0 0,-1 1 0,0-1 0,1 1 0,-1 0 0,0 1 0,0-1 1,1 1-1,-1 0 0,-1 0 0,1 1 0,8 4 0,-13-6-1,0-1 0,1 1 0,-1-1 0,0 1 0,0-1 1,0 1-1,0-1 0,0 1 0,0-1 0,0 1 0,0-1 0,0 1 0,0-1 0,0 1 0,0-1 1,0 1-1,0-1 0,0 1 0,0-1 0,-1 1 0,1-1 0,0 1 0,0-1 0,-1 0 1,1 1-1,0-1 0,-1 1 0,1-1 0,0 0 0,-1 1 0,1-1 0,0 0 0,-1 1 0,1-1 1,-1 0-1,1 0 0,-1 1 0,1-1 0,-1 0 0,1 0 0,-1 0 0,1 0 0,-1 1 0,0-1 1,-24 11 2,24-11-4,-331 94-52,246-76 37,0 5 0,2 3 0,-101 47 0,166-64 17,0 2 0,0 0 0,1 0 0,1 2 0,0 0-1,-26 26 1,36-29 3,-1-1-1,1 1 1,0 0-1,1 0 1,0 1-1,1 0 1,0 0 0,1 1-1,0-1 1,1 1-1,0 0 1,1-1-1,-1 18 1,2-23 6,0 7-17,0 1-1,0 0 1,1-1 0,1 1 0,3 14 0,-3-24 7,-1-1 1,1 0 0,1 1 0,-1-1 0,0 0 0,1 0-1,0 0 1,0 0 0,0 0 0,0 0 0,0-1 0,0 1 0,1-1-1,-1 1 1,1-1 0,0 0 0,0 0 0,-1 0 0,1 0-1,1-1 1,-1 1 0,0-1 0,0 0 0,0 0 0,5 1-1,7 1 4,0 0 0,1-2 0,-1 1 0,1-2 0,-1 0 0,0-1 0,1-1 0,-1 0 0,0-1 0,21-7 0,12-7-4,84-43-1,-88 38 8,88-31-1,-102 45 2,0 0 1,1 2 0,0 1 0,42-1-1,-64 5 2,0 1 0,0 0 0,0 1-1,0 0 1,0 0 0,0 1 0,-1 0 0,1 1-1,0 0 1,-1 0 0,0 1 0,0 0 0,0 0-1,0 1 1,-1 0 0,0 0 0,0 1 0,0 0-1,9 10 1,-14-13 3,1 0 0,-1 0 0,0 0 0,0 0-1,-1 1 1,1-1 0,0 0 0,-1 1 0,0-1 0,0 1 0,0-1-1,0 1 1,-1 0 0,0-1 0,1 1 0,-1 0 0,0-1 0,-1 1-1,1-1 1,-1 1 0,1 0 0,-3 4 0,1-3 4,-1 0 0,0 0 0,0 0 0,0 0 0,-1 0 1,0-1-1,0 0 0,0 0 0,0 0 0,-1 0 0,1-1 0,-1 1 0,-8 3 1,-31 17-10,-1-3 1,-1-1 0,-51 14-1,-148 31 19,-13 3-11,249-65-9,-4 1-3,0 1 1,0 0-1,-20 11 0,31-15 1,-1 1 0,1 0-1,-1-1 1,1 1 0,0 0-1,-1 0 1,1 0 0,0 1-1,0-1 1,1 1 0,-1-1-1,0 1 1,1-1 0,0 1-1,0 0 1,-1 0 0,1-1-1,1 1 1,-1 0 0,0 0 0,1 0-1,-1 4 1,1-4-6,0 0 0,0 0 1,0 0-1,1 0 0,-1 0 0,1 0 1,0 0-1,-1-1 0,1 1 1,0 0-1,1 0 0,-1-1 0,0 1 1,1-1-1,0 1 0,-1-1 0,5 5 1,1-2 5,0 0 0,1 0 0,-1-1 0,1 1 0,10 2 0,-18-7 1,90 39-1791,-50-23-2938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16.67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63 652 5473,'0'0'1683,"0"0"-781,0 0-31,0 0 905,0 0-220,0 0-539,-10-12-91,-31-40-199,39 51-693,1 0 0,0-1 0,0 1-1,1 0 1,-1 0 0,0-1 0,0 1 0,1 0-1,-1-1 1,0 1 0,1 0 0,-1-1 0,1 1-1,0-1 1,0 1 0,-1-1 0,1 1 0,0-1-1,0 1 1,0-1 0,1 1 0,-1-1 0,0 1 0,0-1-1,1 1 1,-1-1 0,1 1 0,0-1 0,-1 1-1,1 0 1,0 0 0,0-1 0,-1 1 0,1 0-1,0 0 1,2-2 0,2-1-52,1 1-1,-1-1 1,1 1-1,-1 1 1,1-1-1,10-2 1,-4 0 114,228-88 120,64-28 11,-146 45-214,97-42 27,-195 94-35,0 3 0,83-19 0,-122 36-8,0 0 1,0 1-1,0 1 1,0 2-1,0 0 1,33 4 0,-48-3 0,0 0 1,0 0 0,-1 0 0,1 1 0,-1 0-1,1 0 1,-1 1 0,0 0 0,0-1-1,0 2 1,0-1 0,0 0 0,-1 1 0,0 0-1,1 0 1,-1 1 0,-1-1 0,1 1 0,-1-1-1,0 1 1,0 0 0,0 1 0,-1-1 0,1 0-1,-1 1 1,-1-1 0,1 1 0,0 6 0,-1-9-2,0 0 0,-1 0 0,1 0 0,-1 0 0,0 1 1,0-1-1,0 0 0,0 0 0,-1 0 0,1 0 1,-1 0-1,0 0 0,0 0 0,0 0 0,0 0 0,0-1 1,-1 1-1,1 0 0,-1-1 0,0 1 0,0-1 0,0 1 1,0-1-1,0 0 0,0 0 0,-1 0 0,-3 3 1,-3-1-11,0 0 0,-1 0 1,1 0-1,-1-1 0,0-1 1,0 0-1,-14 2 1,-55 2 10,0-3 1,0-4 0,-123-16-1,-80-3 0,256 22 3,1 0 1,-1 1 0,1 2 0,0 0 0,0 2 0,1 1 0,0 0 0,-45 24 0,42-17 0,0 2 1,1 0-1,1 2 0,0 0 0,1 2 1,-40 47-1,58-61-9,0 1 1,0-1-1,1 2 1,0-1 0,0 1-1,1-1 1,1 1-1,-1 0 1,1 1-1,1-1 1,0 0-1,0 1 1,0-1 0,2 1-1,-1 0 1,1 0-1,1 9 1,0-15 4,-1-1-1,1 1 1,-1-1 0,1 1 0,0-1 0,1 0-1,-1 1 1,1-1 0,-1 0 0,1 0-1,0 0 1,0 0 0,0 0 0,1 0 0,-1-1-1,6 5 1,-2-2-8,0-1 1,1 0-1,-1 0 0,1-1 1,0 0-1,0 0 0,12 3 0,6-1-17,1-1-1,-1-1 0,46 0 0,-31-5 33,-1-1 0,1-1 0,46-13 0,114-40 27,-68 18-23,-41 14-11,1 3 0,1 5-1,1 4 1,120-2-1,-206 15 3,-1 0 0,0 1-1,1-1 1,-1 1-1,0 1 1,12 3 0,-18-5-2,0 1 0,0-1 0,0 1 1,0-1-1,-1 1 0,1-1 0,0 1 1,0 0-1,0 0 0,0-1 0,-1 1 0,1 0 1,0 0-1,0 0 0,-1 0 0,1 0 1,-1 0-1,1 0 0,-1 0 0,1 2 1,-1-1-13,0 0 1,0 0 0,0 0 0,-1 0-1,1 0 1,0 0 0,-1 0-1,0 0 1,1 0 0,-1 0 0,0 0-1,0 0 1,0 0 0,0 0 0,-3 2-1,-3 5-118,-1 0-1,0-1 0,-1 0 0,0-1 0,0 1 0,-16 8 0,-68 35-425,79-43 529,-384 156-28,340-142 143,57-22-64,-29 14 147,30-14-162,1 0 1,-1 0-1,0 0 1,1 0-1,-1 0 0,1 0 1,-1 0-1,0 0 1,1 0-1,-1 0 0,1 1 1,-1-1-1,0 0 1,1 0-1,-1 0 1,0 1-1,1-1 0,-1 0 1,0 0-1,0 1 1,1-1-1,-1 0 1,0 0-1,1 1 0,-1-1 1,0 0-1,0 1 1,0-1-1,1 0 1,-1 1-1,0-1 0,0 1 1,0-1-1,0 0 1,0 1-1,0-1 1,0 1-1,0-1 0,0 0 1,0 1-1,0-1 1,0 1-1,0-1 0,0 0 1,0 1-1,0-1 1,0 0-1,-1 1 1,1-1-1,0 0 0,0 1 1,0-1-1,-1 0 1,1 1-1,0-1 1,0 0-1,-1 1 0,1-1 1,0 0-1,-1 0 1,1 1-1,0-1 1,-1 0-1,1 0 0,0 0 1,-1 1-1,33 5 185,0-2 0,0-1-1,1-1 1,37-3 0,-21 0-49,-2 0-162,0-3 1,0-1-1,0-2 1,-1-3-1,0-1 1,-1-3-1,77-33 1,-64 19-2448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1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62 5801,'0'0'1531,"0"0"-441,0 0 266,0 0 152,0 0-315,0 0-409,-10 6-224,-33 21-97,40-25-413,1 1 0,-1-1 0,1 1 0,0-1 0,0 1 0,0 0-1,0 0 1,0 0 0,1 1 0,-1-1 0,1 0 0,0 0 0,0 1 0,0-1 0,0 1 0,0 4 0,1 57 463,1-47-348,0-9-142,0 0 1,1 0-1,-1 0 0,2 0 1,0 0-1,0 0 1,0-1-1,1 0 1,0 1-1,1-1 1,0-1-1,0 1 0,0-1 1,1 0-1,0 0 1,1 0-1,-1-1 1,1 0-1,11 6 1,-9-5-8,1-1 0,0 0 0,0-1 0,1 0 1,0-1-1,-1 0 0,2-1 0,-1 0 0,0-1 1,0 0-1,1 0 0,-1-2 0,1 1 0,0-1 1,11-2-1,-17 1-9,1-1 1,-1 0 0,0 0-1,0 0 1,-1-1-1,1 0 1,0 0-1,-1-1 1,1 1-1,-1-1 1,0 0 0,-1-1-1,1 1 1,-1-1-1,1 0 1,-2 0-1,1 0 1,0 0 0,-1-1-1,0 1 1,0-1-1,-1 0 1,3-9-1,1-3 5,-1-1 0,0 1-1,-2-1 1,0 0-1,-1-1 1,-2-29 0,0 42-2,-1-1 0,-1 0 0,1 1 1,-1 0-1,-1-1 0,1 1 0,-1 0 1,-1 0-1,1 0 0,-1 1 0,0-1 1,0 1-1,-1 0 0,0 0 0,0 1 1,-1-1-1,1 1 0,-1 0 0,0 1 1,-13-8-1,11 7 6,-2 0 1,1 0-1,0 1 0,-1 0 1,0 1-1,0 0 1,0 1-1,0 0 0,0 0 1,0 1-1,-1 0 0,1 1 1,-1 0-1,1 1 1,-13 2-1,17-1-15,1 0-1,0 1 0,0-1 1,0 1-1,0 0 1,0 0-1,0 0 1,1 1-1,0 0 1,0 0-1,0 0 1,0 0-1,0 0 1,1 1-1,0 0 1,0 0-1,0 0 1,0 0-1,1 0 1,0 0-1,0 1 1,1-1-1,-1 1 1,0 8-1,-3 15-17,1 1 0,1-1 0,2 40 0,1-59 2,1-2 14,0 0-1,0 0 0,0-1 0,1 1 0,1 0 1,-1-1-1,1 1 0,0-1 0,1 0 0,0 0 1,0 0-1,0 0 0,9 8 0,-11-11-38,1-1-1,0 0 1,0 0-1,0-1 1,0 1-1,0-1 1,0 1-1,1-1 1,-1 0-1,1 0 1,0-1 0,-1 1-1,1-1 1,0 1-1,0-1 1,0-1-1,0 1 1,0 0-1,0-1 1,0 0-1,0 0 1,0 0-1,0-1 1,1 1-1,-1-1 1,0 0-1,-1 0 1,8-3-1,25-23-211,-33 24 243,1 0-1,-1 0 1,1 0 0,-1 0-1,1 0 1,0 1 0,0-1-1,0 1 1,0 0 0,1 0 0,-1 1-1,9-3 1,-3 4 5,0 0-1,0 0 1,-1 1-1,1 0 1,0 1 0,0 0-1,-1 0 1,1 1 0,-1 1-1,0-1 1,0 1-1,0 1 1,-1 0 0,1 0-1,11 10 1,-8-7 10,0 0 0,1-1 1,0 0-1,0-1 0,0 0 0,18 4 0,17-8-1571,-36-2-3287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19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62 436 13539,'0'0'1655,"0"0"-982,-6-22-402,-9-42 126,2 1 0,-5-76 0,9-8-501,9 154-514,1 0 0,0 0-1,0 1 1,1-1 0,0-1 0,4 10-1,10 21-4012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0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32 9314,'0'0'1358,"0"0"-881,0 0-142,0 0 401,0 0 57,0 0-400,-21-7-89,-65-17-202,83 24-97,1 0-1,-1 0 0,1 0 1,-1 0-1,1 0 0,-1 1 0,1 0 1,-1-1-1,1 1 0,-1 0 1,1 0-1,-1 0 0,1 0 1,0 1-1,0-1 0,0 0 1,0 1-1,0 0 0,0-1 1,0 1-1,0 0 0,1 0 1,-4 4-1,0 2 19,1 1-1,-1-1 1,1 1 0,-4 13 0,6-16-17,-4 12 95,1 0-1,0 0 0,2 0 0,0 1 1,1 0-1,0-1 0,2 1 1,0 0-1,1 0 0,1-1 0,1 1 1,7 24-1,-7-34-64,-1-1 0,2 0 0,-1 0 0,1 0 0,0 0 0,1-1 0,-1 1 0,2-1 0,-1-1 0,1 1 0,0-1 0,0 0 0,1 0 0,-1 0 0,2-1 0,-1 0 0,0-1 0,1 0 0,0 0 0,0 0 0,0-1 0,0 0 0,0-1 0,1 0 0,-1 0 0,1-1 0,0 0 0,12 0 0,-14 0-28,0-1 1,0 0 0,0-1 0,0 1-1,0-1 1,0-1 0,-1 1 0,1-1-1,0-1 1,-1 1 0,1-1 0,-1 0 0,0 0-1,0-1 1,0 0 0,-1 0 0,1 0-1,-1-1 1,0 0 0,0 0 0,0 0 0,-1 0-1,0-1 1,0 0 0,0 0 0,-1 0-1,0 0 1,0 0 0,0-1 0,1-7 0,1-2-6,-1 0 0,-1-1 0,0 1 0,-2-1 0,0 0 0,0 1 1,-3-22-1,1 27-2,0 0 1,-1 0-1,-1 0 1,0 0 0,0 1-1,-1-1 1,0 1-1,-1 0 1,0 0-1,-1 0 1,-10-14 0,15 23-1,1 1 0,0-1 1,0 0-1,-1 1 1,1-1-1,0 1 0,-1-1 1,1 1-1,0-1 1,-1 1-1,1-1 1,-1 1-1,1-1 0,-1 1 1,1-1-1,-1 1 1,1 0-1,-1-1 1,0 1-1,1 0 0,-1-1 1,1 1-1,-1 0 1,0 0-1,1 0 0,-1 0 1,0 0-1,1 0 1,-1-1-1,0 1 1,1 1-1,-1-1 0,0 0 1,1 0-1,-1 0 1,0 0-1,1 0 0,-2 1 1,1 1-6,0 0 0,0 0 0,1 0 0,-1 0 0,0 1 0,1-1 0,0 0 0,-1 0-1,1 0 1,0 1 0,1 3 0,9 69-48,-4-53 59,1 0-1,0-1 1,2 0-1,1 0 1,1-1-1,0 0 1,1 0-1,24 27 1,-28-38-14,0 0 0,0-1 0,1 0 0,0 0 0,1-1 0,0 0 0,0 0 1,0-1-1,1-1 0,0 0 0,0 0 0,0-1 0,1 0 0,0-1 1,-1-1-1,1 1 0,22 0 0,-31-3-40,-1 0 1,0-1-1,0 1 1,0 0-1,1 0 0,-1-1 1,0 0-1,0 1 1,0-1-1,0 0 1,0 0-1,0 0 0,0 0 1,0 0-1,0-1 1,-1 1-1,1-1 1,0 1-1,-1-1 0,1 1 1,-1-1-1,0 0 1,1 0-1,1-3 1,0-2-521,0-1 0,-1 1 1,0-1-1,0 0 1,2-15-1,-1-23-4264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14299,'0'0'2032,"0"0"-1639,0 0-393,0 0-248,0 0-281,0 0-1055,0 0-3585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1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209 296 11506,'0'0'1603,"0"0"-720,-24 8-107,-76 29-293,95-34-469,0-1 0,0 1 0,1 0 0,0 0 0,-1 1-1,1-1 1,0 1 0,1 0 0,-1 0 0,1 1 0,-1-1-1,2 1 1,-1-1 0,-4 11 0,3-4 19,0 1 0,1 0 0,1-1 0,-2 19 0,3-25-11,-1 16 63,0 1-1,1-1 1,2 1-1,0-1 1,1 0 0,1 0-1,10 38 1,-11-52-77,1 0 0,-1 0 0,2 0 1,-1 0-1,1 0 0,0 0 0,0-1 0,0 0 1,1 0-1,0 0 0,0 0 0,1-1 0,0 0 0,0 0 1,0-1-1,0 1 0,1-1 0,0-1 0,-1 1 0,1-1 1,1 0-1,-1-1 0,0 0 0,1 0 0,7 1 1,-8-2-16,1 0 1,-1-1 0,0 0 0,1 0 0,-1-1 0,0 0-1,1 0 1,-1-1 0,0 0 0,0 0 0,0 0 0,-1-1 0,1 0-1,0-1 1,-1 1 0,0-1 0,0 0 0,0-1 0,0 0 0,-1 0-1,0 0 1,0 0 0,0-1 0,-1 0 0,1 0 0,-1 0 0,-1 0-1,5-10 1,2-6-95,-1-1 0,-1 0 1,-2 0-1,0-1 0,-1 1 0,-1-1 0,0-38 0,-2 21 66,-2 0 1,-2 1-1,-1-1 0,-2 1 1,-2 0-1,-23-72 0,22 90 36,4 5 5,-2 1 0,0 0 0,-1 0 0,-1 1 1,-16-26-1,23 39 8,1 3-11,0-1 0,0 0 0,0 0 0,0 1 0,0-1 0,-1 0 0,1 0 0,0 0 0,0 1 0,0-1 0,0 0 0,0 0 0,0 0 0,-1 1 0,1-1 0,0 0 0,0 0 0,0 0 0,0 0 0,-1 1-1,1-1 1,0 0 0,0 0 0,-1 0 0,1 0 0,0 0 0,0 0 0,-1 0 0,1 0 0,0 0 0,0 0 0,0 0 0,-1 0 0,1 0 0,0 0 0,0 0 0,-1 0 0,1 0 0,0 0 0,0 0 0,-1 0 0,1 0 0,0 0 0,0 0 0,-1 0 0,1 0 0,0-1 0,0 1 0,0 0-1,-1 0 1,1 0 0,0 0 0,0-1 0,-1 46 39,2-1 0,1 1 0,3-1 0,2 0-1,24 86 1,-23-107-10,1 1 0,1-2 0,1 1 0,1-2 0,20 29 1,-22-38-17,0 1 1,1-2-1,0 1 1,1-2-1,0 0 0,0 0 1,1-1-1,1 0 1,18 8-1,-23-12-10,0-1-1,1 0 0,0-1 0,0 0 1,0 0-1,0-1 0,0 0 0,0-1 1,1 0-1,-1-1 0,0 0 1,1-1-1,-1 0 0,0 0 0,0-1 1,0 0-1,0-1 0,0 0 0,0-1 1,-1 0-1,1-1 0,-1 0 0,0 0 1,-1-1-1,1 0 0,-1 0 0,0-1 1,-1 0-1,0 0 0,0-1 0,0 0 1,-1 0-1,7-12 0,-2 0-179,-2 0 1,0-1-1,0 0 0,-2 0 1,-1-1-1,-1 0 0,4-38 1,-8 70-205,0 0 0,1 0 0,0 0 0,6 17 0,-3-8 284,0-4 138,-1 0 0,2 0 0,0-1 0,1 0 0,0-1 0,1 1 0,1-1 0,0-1-1,0 1 1,2-2 0,-1 1 0,15 11 0,-18-18 19,0 1 0,1-1 0,0 0 0,0 0-1,0-1 1,0 0 0,1-1 0,-1 0 0,1 0 0,0-1 0,0 0-1,0 0 1,0-1 0,1 0 0,-1-1 0,0 0 0,0 0 0,0-1-1,0 0 1,0-1 0,0 0 0,10-4 0,-11 2 18,0 0 1,-1 0-1,1-1 1,-1-1-1,0 1 1,0-1-1,-1 0 1,0 0-1,0-1 1,0 0-1,-1 0 1,0 0-1,0-1 0,-1 0 1,0 0-1,-1 0 1,1 0-1,3-16 1,-4 16-16,-1 0 1,0 0-1,0 0 1,-1 0-1,0 0 1,0-1-1,-1 1 1,0 0-1,-1-1 1,0 1-1,0 0 1,0 0-1,-1 0 1,-1 0-1,1 0 1,-1 0-1,0 1 1,-1-1-1,0 1 1,-6-9-1,2 8-10,-1 0 0,0 0 0,-1 1-1,0 0 1,0 1 0,-1 0 0,1 0-1,-1 1 1,0 0 0,-1 1 0,1 1-1,-1 0 1,1 0 0,-1 1 0,-21-1-1,18 2-68,-1 1 0,1 0 0,0 1 0,0 1 0,0 0 0,0 1 0,1 1 0,-1 0 0,1 1 0,0 0 0,0 2 0,-19 10 0,-4 10-1020,1 2 0,-54 55 0,28-17-4859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2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92 173 11747,'0'0'1632,"0"0"-1161,0 0-263,0 0 221,0 0 10,0 0 21,-14 3-252,-44 15-125,57-18-79,-1 1 0,1 0 0,0 0 1,0 0-1,0 0 0,-1 0 0,1 0 1,0 0-1,0 0 0,1 0 0,-1 0 0,0 0 1,0 1-1,0-1 0,1 0 0,-1 1 1,1-1-1,-1 0 0,1 1 0,-1-1 1,1 1-1,0-1 0,0 1 0,0-1 1,0 2-1,4 33 3,-3-33 1,2 6 30,1 1 0,0-1-1,0 1 1,1-1 0,0 0 0,0 0-1,1-1 1,1 0 0,-1 0 0,1 0-1,0-1 1,1 0 0,0-1 0,0 1 0,1-1-1,-1-1 1,14 7 0,-12-7 3,0 0 0,0-1 0,1 0 0,-1 0 0,1-1 1,0 0-1,0-1 0,1 0 0,-1-1 0,0 0 0,0-1 0,1 0 0,-1-1 0,0-1 1,20-3-1,-25 2-38,0 0 1,0 0-1,0 0 1,0-1-1,-1 0 1,1 0-1,-1 0 0,0-1 1,0 0-1,0 0 1,-1 0-1,0 0 1,0-1-1,0 1 1,-1-1-1,1 0 1,-1-1-1,-1 1 1,1 0-1,1-8 1,0-3 11,0-1 0,0 1 1,-2-1-1,0 1 0,-1-1 0,-3-28 1,1 38-13,-1-1 1,0 1-1,0 0 1,-1 0-1,0 0 1,-1 0 0,1 1-1,-2-1 1,1 1-1,-1 0 1,0 0-1,0 0 1,-1 1-1,0 0 1,0 0-1,0 1 1,-1-1 0,-13-7-1,12 8-1,1 0-1,-1 1 1,0 0-1,0 1 1,-1 0 0,1 0-1,0 1 1,-1-1-1,0 2 1,0 0-1,1 0 1,-1 0 0,0 1-1,0 0 1,0 1-1,1 0 1,-1 1-1,-12 3 1,14-2-6,-1 1 0,1 1 0,0-1 0,0 2 0,1-1 0,-1 0 0,1 1-1,0 0 1,1 1 0,-1-1 0,1 1 0,0 0 0,1 1 0,0-1 0,-4 9 0,0 3-15,0 1 0,1-1 0,0 1 0,2 0 0,-3 24 0,5-28 19,2-1-1,0 1 0,0-1 0,1 1 0,1 0 1,1-1-1,0 1 0,5 15 0,-5-25 1,0-1-1,0 0 1,1 0-1,-1 0 0,1 0 1,0 0-1,1 0 1,-1-1-1,1 0 1,-1 1-1,1-2 1,1 1-1,-1 0 1,1-1-1,-1 1 0,1-1 1,0-1-1,0 1 1,0-1-1,0 0 1,1 0-1,-1 0 1,0 0-1,1-1 1,8 1-1,-6-1 1,1 0-1,0-1 1,0 0 0,-1 0-1,1 0 1,0-1 0,-1-1-1,1 0 1,-1 0 0,1 0-1,-1-1 1,0 0-1,0-1 1,14-8 0,-12 5 10,-1-1 0,0 0 0,0 0 0,0-1 1,-1 0-1,-1 0 0,0-1 0,0 0 0,-1 0 1,7-15-1,20-60-1,-32 84-9,-1 0 0,0 0-1,1 1 1,-1-1 0,1 0 0,-1 1 0,1-1 0,-1 0-1,1 1 1,-1-1 0,1 1 0,0-1 0,-1 1-1,1-1 1,0 1 0,0 0 0,-1-1 0,1 1-1,0 0 1,0-1 0,-1 1 0,1 0 0,0 0-1,0 0 1,0 0 0,-1 0 0,1 0 0,0 0 0,0 0-1,0 0 1,-1 0 0,1 0 0,0 1 0,0-1-1,0 0 1,-1 1 0,1-1 0,0 0 0,0 1-1,-1-1 1,1 1 0,0-1 0,-1 1 0,1-1 0,-1 1-1,1-1 1,0 2 0,36 31-34,-32-28 42,10 10 61,1-1 0,1 0 1,36 23-1,-48-35-133,0 1 0,0-1 0,0 1 0,1-2 1,-1 1-1,1 0 0,-1-1 0,12 1 0,-14-2-107,0 0-1,0-1 1,0 1-1,0 0 1,-1-1-1,1 0 1,0 0-1,0 0 1,-1 0-1,1 0 1,-1 0-1,1-1 1,-1 1-1,1-1 1,-1 0-1,0 0 1,0 1-1,4-5 1,13-22-5049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6.8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6 257 10266,'0'0'1539,"0"0"-893,4 20 62,16 70 267,-18-82-917,1 0 1,0-1-1,1 1 1,-1 0-1,1-1 1,1 0 0,-1 0-1,1 0 1,1-1-1,-1 0 1,1 0-1,0 0 1,1 0-1,-1-1 1,1 0 0,0-1-1,0 0 1,0 0-1,1 0 1,0-1-1,0 0 1,-1 0 0,2-1-1,-1 0 1,0 0-1,0-1 1,1 0-1,-1-1 1,0 0-1,1 0 1,-1 0 0,0-1-1,1-1 1,-1 1-1,0-1 1,0-1-1,0 0 1,0 0-1,-1 0 1,1-1 0,-1 0-1,0 0 1,8-7-1,-6 2-35,1 0 0,-1 0 0,-1-1-1,0 0 1,0-1 0,-1 0 0,-1 0 0,1-1-1,-2 1 1,0-1 0,0 0 0,5-24 0,-8 27-19,0 0 0,0-1 0,-1 1 0,0-1 0,-1 1 0,0 0 0,-1-1 0,0 1 0,0 0 0,-1-1 0,0 1 0,0 0 0,-1 0 0,0 0 0,-1 0 0,0 1 1,-1 0-1,-6-11 0,1 8 19,-1-1 0,1 2 0,-2 0 0,1 0 0,-2 1 0,1 1 0,-1 0 0,0 0 0,-1 2 0,-20-9 0,28 13-24,0 0 1,-1-1-1,1 2 1,0-1-1,-1 1 1,0 0-1,1 1 1,-1-1-1,1 1 1,-1 0-1,0 1 1,1 0-1,-1 0 1,1 0-1,-1 1 1,1 0-1,0 0 1,-1 1-1,1 0 1,1 0-1,-1 0 1,0 0-1,1 1 1,-1 0-1,-8 9 1,6-3-22,1 0 0,-1 0 0,2 1 1,-1 0-1,1 0 0,1 1 0,0 0 0,1 0 1,0 0-1,-3 19 0,3-4-984,1 0 0,2-1 0,3 53 0,4-31-4156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2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15 407 13203,'0'0'3032,"0"0"-2231,-15-118-457,15 65-208,0-1 248,3 3-112,14 2-264,0 9 104,1 14-112,-1 10-16,0 16-112,3 0-792,10 51-425,-3 0-1295,0 7-3257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2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29 12843,'0'0'1025,"0"0"-542,0 0 260,0 0 250,0 0-219,-23 1-463,-68 10-233,88-10-73,0 0 0,0 0 0,1 1-1,-1-1 1,1 0 0,-1 1 0,1-1 0,0 1-1,-1 0 1,1 0 0,0 0 0,0 0-1,0 0 1,0 0 0,1 1 0,-1-1-1,1 1 1,-1-1 0,1 1 0,0-1 0,0 1-1,0 0 1,0 0 0,1-1 0,-1 1-1,1 0 1,-1 5 0,-1 2-7,-2 11 33,1 0 0,0 0-1,1 1 1,2-1-1,0 0 1,1 0 0,1 1-1,1-1 1,1 0-1,1-1 1,10 28 0,-11-38-20,0-1-1,1 1 1,0-1 0,0 0 0,0-1 0,1 1 0,1-1 0,-1-1 0,2 1 0,-1-1 0,1 0 0,0 0 0,0-1 0,0-1 0,1 1 0,0-1 0,0 0 0,1-1 0,-1 0 0,1-1 0,0 0 0,0 0 0,0-1 0,0-1 0,13 1 0,-14-1-12,-1-1 0,1 0 1,0 0-1,-1-1 1,1-1-1,-1 1 1,1-1-1,-1-1 1,1 1-1,-1-2 1,0 1-1,-1-1 0,1 0 1,13-10-1,-12 7-36,-1-1 0,1-1 0,-2 1 1,0-1-1,0-1 0,0 1 0,-1-1 0,-1 0 0,1-1 0,6-19 0,-5 8 25,-1-1 1,-1 0 0,-1 0-1,-1 0 1,-1 0 0,0-1-1,-2 1 1,-1 0 0,-1-1-1,-1 1 1,-12-44 0,15 67 11,-17-41 10,16 39-12,-1 0 0,1-1 0,0 1 0,0 0 0,-1 1 0,1-1 0,-1 0 0,0 0 0,1 1 0,-1-1 0,0 0 0,0 1 0,0 0 0,0 0 0,-4-2 0,5 4 0,0 1-1,0-1 1,0 1-1,1-1 1,-1 1-1,0-1 1,1 1-1,-1 0 1,1-1-1,0 1 1,0 0-1,-1-1 1,1 1-1,0 0 1,0 0-1,1-1 1,-1 1-1,1 2 1,-1 1-1,0 22 4,2 0 1,1 0 0,1 0-1,2 0 1,0-1 0,16 41-1,-17-55-2,-1-1 0,2 0 0,-1 0 0,2 0 0,-1-1 0,1 0 0,1 0 0,0 0 0,0-1 0,1-1 0,0 1 0,0-1 0,1-1 0,0 0 0,1 0 0,21 10 0,-28-16-123,1 0-1,-1 1 0,1-1 0,-1-1 1,1 1-1,0-1 0,-1 0 0,1 0 1,0 0-1,-1-1 0,1 1 0,0-1 0,-1 0 1,1-1-1,-1 1 0,0-1 0,1 0 1,-1 0-1,0 0 0,0 0 0,0-1 1,0 0-1,-1 0 0,1 0 0,-1 0 1,1 0-1,-1-1 0,5-7 0,19-32-5821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3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15171,'0'0'0,"0"0"-104,0 0-200,0 0-432,0 0-1344,0 0-4538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3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309 350 14227,'0'0'2510,"0"0"-1794,-21 7-621,17-5-84,-14 3 23,-1 2 0,1 0 0,0 1 1,0 1-1,1 1 0,1 0 0,-1 1 1,2 1-1,-18 16 0,23-16-21,1 1 1,0 0-1,0 0 0,1 1 0,1 0 0,1 1 0,0 0 1,0 0-1,2 0 0,-4 18 0,3-1-12,1 0 1,1 0-1,2 0 1,3 33-1,-1-53-2,0 0 0,1-1-1,0 1 1,1-1 0,0 0-1,1 0 1,0 0 0,1 0-1,0-1 1,1 1 0,0-1-1,0-1 1,1 1 0,10 10-1,-11-15-5,0 1-1,0-1 0,0 0 1,1-1-1,-1 0 0,1 0 1,0 0-1,1-1 0,-1 0 0,1 0 1,-1-1-1,1 0 0,0 0 1,0-1-1,-1 0 0,1 0 0,0-1 1,0 0-1,0 0 0,0-1 1,13-3-1,-13 2-24,0-1 1,0 0 0,0-1 0,0 0-1,0 0 1,-1-1 0,0 0-1,0 0 1,0-1 0,0 0-1,-1 0 1,0 0 0,-1-1-1,1 0 1,-1 0 0,0 0-1,-1-1 1,6-13 0,1-3-28,-1-1 0,-1 0 0,-1 0 0,8-51 0,-9 31 64,-2-1-1,-2 0 0,-2 0 1,-2 0-1,-2 1 0,-2-1 1,-3 1-1,-1 0 0,-2 0 1,-2 1-1,-25-57 0,19 53 42,12 28-2,-1 1 0,-1 0 0,-1 1 0,-13-20 0,22 44 57,3 27-33,0-1-1,3 0 1,14 56 0,39 96 60,-56-179-127,15 43 47,2 0-1,2-1 1,42 66 0,-52-95-42,1 0 0,1-1 1,1 0-1,0-1 0,1-1 1,1 0-1,0-1 1,1-1-1,1-1 0,0 0 1,20 10-1,-30-19-10,-1 1 0,1-2 0,-1 1 0,1-1 0,0 0 1,0 0-1,0-1 0,0 0 0,0-1 0,0 0 0,1 0 0,-1 0 0,0-1 1,0 0-1,10-4 0,-12 3 3,0-1 0,0 0 0,0 0 0,-1-1 0,1 0 0,-1 0 0,0 0 0,0 0 0,0-1 0,0 0 0,-1 0 0,0 0 0,0-1 1,0 1-1,-1-1 0,0 0 0,0 0 0,3-10 0,1-5 2,-1 1 1,-1-1 0,-1 0-1,3-41 1,-7-90-12,-2 73-51,3 107 42,0 0 1,2 0-1,2 0 0,0 0 1,2-1-1,0 0 0,13 28 0,-13-40 18,0 0 1,0 0-1,2-1 0,0 0 0,0 0 0,1-1 0,1 0 0,0-1 0,1 0 0,0-1 0,1 0 0,0-1 0,24 13 0,-29-18-3,0-1 0,1 0 0,-1-1 0,1 0 0,0 0 0,0-1 0,0 0 0,0-1-1,0 0 1,0 0 0,1-1 0,-1 0 0,0 0 0,0-1 0,17-4 0,-19 2 0,1 0 0,-1 0 0,0-1 0,0 1 0,0-2 0,0 1 0,-1-1 0,1 0 0,-1 0 0,-1-1 0,1 1 0,-1-2 0,0 1 0,0 0 0,-1-1 0,0 0 0,0 0 0,4-10 0,-1-2 90,-1 0 0,-1 0 0,-1 0 0,0-1 0,-2 0 0,0 1 0,-1-1 0,-1 0 0,-4-29 0,4 45-11,-1-1-1,0 0 1,0 1 0,0-1-1,-1 1 1,1-1-1,-1 1 1,0 0-1,-1-1 1,1 1-1,-1 0 1,1 0 0,-1 1-1,0-1 1,-1 1-1,-3-4 1,1 2-9,0 1 0,-1 0 0,1 0 0,-1 1 0,0 0 0,0 0 0,0 0 0,0 1 0,-11-2 0,-2 1-66,0 1 0,0 1 0,0 1 0,-1 0-1,1 2 1,-35 6 0,36-3-223,-1 1 1,2 0-1,-1 2 0,1 0 0,-32 19 0,-34 34-4424,50-29-2263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4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5873,'0'0'2193,"0"0"-982,0 0-55,0 0 39,0 0-552,0 0-427,-5 1-86,4-1-100,0 0 0,0 0 0,-1 0-1,1 0 1,0 0 0,0 1 0,0-1 0,-1 1-1,1-1 1,0 0 0,0 1 0,0 0-1,0-1 1,0 1 0,0 0 0,0 0-1,0-1 1,0 1 0,-1 1 0,-1 14-1650,2 1-3665,1-14 585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6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45 8266,'0'0'1891,"0"0"-273,0 0-107,0 0-238,0 0-222,0 0-310,-15-7-259,-49-23-35,60 28-410,1 1 0,-1 0 0,0 0 0,0 0 0,0 0 0,0 1 0,0-1 0,0 1 0,0 0 0,0 0 0,0 1 0,0-1 0,0 1 0,0 0 0,0 0 0,1 0 0,-1 0 0,0 1 0,-4 2 0,-1 2-40,1 0 1,-1 0-1,2 1 0,-1 0 1,-8 10-1,5-5 27,-10 10-41,1 0 1,-29 44-1,44-58-27,0 0 0,0 1 1,1-1-1,0 1 0,0 0 0,1 1 1,0-1-1,1 0 0,0 1 0,0-1 1,1 1-1,0 15 0,2-23-5,-1-1-1,1 1 0,0 0 1,0-1-1,0 1 1,0-1-1,0 1 1,0-1-1,1 0 1,-1 1-1,0-1 1,1 0-1,-1 0 1,1 0-1,-1 0 1,1 0-1,-1 0 1,1 0-1,0 0 0,-1-1 1,1 1-1,0-1 1,0 1-1,0-1 1,-1 0-1,3 0 1,61 7-294,-50-6 368,13 2-28,0 0 1,0 2-1,0 1 0,-1 1 1,0 2-1,-1 0 0,0 2 1,40 22-1,-54-26 34,-1 1 0,0 0-1,0 0 1,-1 1 0,0 1-1,-1 0 1,0 0 0,-1 0-1,0 1 1,0 1 0,-1-1-1,-1 1 1,0 0 0,0 1-1,-1-1 1,-1 1 0,0 0-1,-1 0 1,-1 0 0,2 14-1,-3-16 126,0 0 0,0 0 1,-1 0-1,-1 1 0,0-1 0,-4 21 0,3-29-122,1 1 0,-1 0-1,0-1 1,0 1 0,0-1 0,0 1 0,-1-1-1,1 0 1,-1 0 0,0 0 0,0-1-1,0 1 1,0-1 0,0 1 0,-1-1 0,1 0-1,-1 0 1,1-1 0,-1 1 0,0-1-1,0 1 1,-4 0 0,-6 1-27,-1-1 0,1 0 0,-1-1 1,1 0-1,-1-1 0,1-1 0,-1 0 0,1-1 0,0 0 1,-1-2-1,1 1 0,1-2 0,-1 0 0,-20-10 0,8 1-5,0-1 0,1-1-1,1-1 1,1-1-1,0-1 1,-23-26 0,33 30-270,17 16-1008,23 21-3055,-25-21 3926,13 13-5165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2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6585,'0'0'2681,"0"0"-1035,0 0-627,0 0 25,0 0 5,0-7 572,0 5-1069,0 5-336,54 775-19,-40-311-123,-15-337-16,4-87 318,-1-29-1029,-3-24-3412,-3-13-3694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9570,'0'0'1871,"0"0"-1175,0 0-404,0 0 310,25-2 282,-5 0-691,151-7 856,74 13 369,135-2-429,-339-5-1002,0-1 0,80-20 0,-120 24-59,0 0 0,0 0 0,0 0 0,0-1 0,0 1 1,-1 0-1,1-1 0,0 1 0,0-1 0,0 1 0,0-1 0,-1 0 0,1 1 0,0-1 0,0 0 0,-1 1 0,1-1 0,-1 0 0,2-1 1,0-11-5587,-2 2-3147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10594,'0'0'1979,"0"0"-1196,0 0-404,0 0-62,0 0 85,0 0-216,3 15-102,45 198 1036,5 15 237,-11 90-739,-12-78-369,-27-221-765,1 0 0,0-1 0,1 1-1,1-1 1,1 0 0,11 19 0,-4-14-6625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3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87 10082,'0'0'1466,"0"0"-877,0 0-377,0 0 19,25-13-128,86-40-50,-102 49-44,1 1-1,0 0 1,-1 0-1,1 1 1,0 0-1,0 0 1,0 1-1,1 1 1,-1 0-1,0 0 0,0 1 1,0 0-1,0 1 1,0 0-1,0 1 1,0 0-1,-1 0 1,1 1-1,-1 0 1,0 1-1,0 0 1,0 0-1,-1 1 1,0 0-1,14 14 1,-12-10 26,0 2-1,0-1 1,-2 1 0,1 1 0,-1 0 0,-1 0-1,-1 0 1,1 1 0,-2 0 0,0 0 0,-1 1-1,0-1 1,-1 1 0,-1 0 0,1 23 0,-4-25-19,0-1 0,0 0 0,-1 0 0,-1 0 0,0 0 0,0 0 0,-1-1 0,-1 1 0,0-1 0,-12 20 0,6-15-2,-1 0 0,0-1 1,-1 0-1,-1-1 0,0-1 0,-23 18 0,15-16-1,0-1 0,0 0 0,-1-2 0,-1 0 0,0-2-1,-1-1 1,0 0 0,0-2 0,-1-1 0,-39 4 0,45-9 56,8 1 48,0-1 1,-1 0 0,1-1-1,0-1 1,-23-3 0,35 4-94,-1 0 1,1 0-1,0 0 1,-1 0-1,1-1 0,0 1 1,-1 0-1,1 0 1,0 0-1,-1 0 1,1 0-1,0-1 1,-1 1-1,1 0 0,0 0 1,-1-1-1,1 1 1,0 0-1,0 0 1,0-1-1,-1 1 1,1 0-1,0-1 0,0 1 1,0 0-1,-1-1 1,1 1-1,0 0 1,0-1-1,0 1 1,0-1-1,0 1 0,0 0 1,0-1-1,0 1 1,0 0-1,0-1 1,0 1-1,0-1 1,0 1-1,0 0 0,0-1 1,1 1-1,-1 0 1,0-1-1,0 1 1,0-1-1,1 1-13,0-1 1,-1 0-1,1 0 0,0 1 0,0-1 1,-1 0-1,1 1 0,0-1 1,0 1-1,0-1 0,0 1 0,-1-1 1,1 1-1,0 0 0,0 0 1,0-1-1,2 1 0,140-5 387,0 6 0,149 20 0,-260-17-386,58 16 1,-80-17 21,1 0 0,-1 1 0,0 0 1,-1 1-1,1 0 0,-1 1 0,0 0 0,0 0 0,10 11 0,-15-14-195,0-1-1,0 0 0,0 0 0,0 0 0,0 0 0,0 0 0,0-1 0,1 0 0,-1 0 0,1 0 1,-1 0-1,1-1 0,-1 0 0,1 0 0,-1 0 0,1 0 0,-1-1 0,0 1 0,7-3 0,24-5-7048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7.1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12739,'0'0'1920,"0"0"-1544,0 0-248,19 176 168,18-38-96,10 17 432,-2-19-135,-8-36-345,-12-33 104,-6-12-248,-4 5 8,-2-2-16,-6 0-977,-7-16-1167,-10-17-1001,-12-16-3384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81 12067,'0'0'2652,"0"0"-1504,0 0-573,0 0-83,0 0 58,-21-12-265,-68-38-210,82 47-67,-1 0 0,1 0 1,-1 1-1,1 0 0,-1 0 0,0 1 1,0 0-1,1 0 0,-1 1 0,0 0 1,0 0-1,0 1 0,0 0 0,0 0 1,-8 3-1,13-3-7,-14 3 4,1 2 0,-1 0 0,1 1 0,0 1 0,1 0 0,-25 18 0,-80 70-123,112-90 113,0 1-1,0 0 1,0 0-1,1 1 1,1 0-1,-1 0 1,1 1-1,1-1 1,-1 1-1,1 1 1,1-1-1,0 1 0,0 0 1,1 0-1,0 0 1,1 0-1,0 0 1,0 11-1,3-17 3,-1-1 0,1 0-1,0 0 1,0 0 0,0 0 0,1 0-1,-1 0 1,1 0 0,0 0-1,0 0 1,0-1 0,0 1 0,0-1-1,0 1 1,1-1 0,-1 0 0,1 0-1,0 0 1,-1 0 0,1-1 0,5 3-1,4 2 2,1 0 0,-1-1 0,1 0 0,14 3-1,18 0-36,0-2 0,1-1-1,85-4 1,42 3 11,-149-1 32,1 0 0,-1 2 1,0 1-1,0 0 0,24 11 0,-29-8-8,0 0-1,0 1 0,-1 1 1,-1 1-1,0 0 0,0 1 1,-2 1-1,22 24 0,-27-27 10,-1 2-1,0-1 1,-1 1 0,0 0 0,-1 0-1,0 1 1,-1 0 0,-1 1-1,0-1 1,-1 1 0,-1 0-1,3 23 1,-5-21-1,0 1-1,0-1 1,-2 1 0,0 0 0,-1-1-1,-1 0 1,-10 34 0,9-42-3,1-1 1,-2 1-1,1-1 1,-1 0-1,0 0 1,-1-1 0,0 1-1,0-1 1,-1 0-1,0-1 1,0 0-1,0 0 1,-1 0-1,0-1 1,0 0 0,-13 5-1,3-2 9,-1-2-1,0 0 1,0-1-1,0-1 1,-1-1-1,0 0 1,1-2-1,-1 0 1,0-1-1,0-1 0,1-1 1,-1-1-1,1-1 1,-1 0-1,1-2 1,0 0-1,-22-11 1,1-1 171,1-2-1,1-1 1,2-3-1,0 0 1,1-3-1,-56-55 1,79 71-112,7 7-46,-1-1-1,1 0 1,1 0-1,-1-1 1,1 1-1,0-1 1,0 0 0,-6-12-1,10 17-54,6-1-331,72 2-1769,-29 0-1562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5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114 232 11090,'0'0'1651,"0"0"-938,-15 21-127,-45 71 375,54-80-766,1 0 1,-1-1-1,2 2 1,0-1-1,0 1 1,1-1-1,1 1 1,0 0-1,1 0 1,0 0-1,1 0 1,0 0-1,3 13 1,-1 13 38,0-19-146,1 1 0,0-1 0,2 0 0,1 0 0,0-1 0,1 1 0,2-2 0,0 1 0,0-1 0,2 0-1,0-1 1,1 0 0,28 29 0,-13-17-78,2 0 0,1-3 0,1 0 0,2-2-1,0-1 1,46 22 0,-53-32 4,0-2 1,1 0-1,0-2 0,0-1 1,1-1-1,40 4 0,-56-10-12,0 0 0,0 0 1,0-1-1,-1-1 0,1 0 0,0 0 0,-1-1 0,1-1 0,-1 0 0,1 0 0,-1-1 0,0-1 1,-1 0-1,1 0 0,-1-1 0,0 0 0,0-1 0,9-8 0,-4-2 5,-1 0-1,-1 0 1,-1-2-1,0 1 0,-1-2 1,-1 1-1,-1-1 1,-1-1-1,0 0 1,8-40-1,-5 3 49,-3 0-1,2-110 1,-9 125 130,-2 0 0,-9-61 0,7 88-80,-1 0-1,0 0 1,-1 1-1,-1 0 1,-1 0-1,0 0 1,-1 1-1,0 0 1,-18-23-1,11 21-76,0 0 0,-1 1 1,-1 1-1,0 0 0,-1 2 0,0 0 0,-1 1 0,0 0 0,-1 2 0,0 0 1,0 1-1,-1 2 0,0 0 0,0 1 0,-34-4 0,35 7-99,0 1-1,0 0 1,0 1-1,0 2 1,0 0-1,0 1 1,1 0 0,-1 2-1,1 1 1,0 0-1,0 1 1,1 1-1,0 1 1,0 0-1,1 2 1,0 0-1,-20 17 1,8 1-971,1 1 0,2 1-1,-33 51 1,11-3-7150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5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43 12307,'0'0'3336,"0"0"-2299,0 0-805,0 0-16,0 0 164,0 0-230,28-7-88,93-21-48,-109 25 4,1 1-1,-1 1 0,1 0 0,-1 0 0,1 2 0,-1-1 1,1 2-1,-1 0 0,1 0 0,-1 1 0,0 0 0,0 1 1,0 1-1,-1 0 0,0 0 0,17 12 0,-22-13 7,-1 0-1,0 0 1,-1 1 0,1 0-1,-1 0 1,0 0-1,0 0 1,0 1 0,-1 0-1,0-1 1,0 1 0,-1 0-1,1 1 1,-1-1-1,0 0 1,-1 1 0,0-1-1,0 1 1,0-1-1,-1 1 1,0-1 0,0 1-1,0 0 1,-1-1 0,0 1-1,-1-1 1,1 1-1,-1-1 1,-5 12 0,0-5 10,0 0 1,0 0 0,-2-1-1,1 0 1,-1 0 0,-1-1 0,0 0-1,-1 0 1,-18 13 0,12-11-20,-1 0 0,0-2 1,0 0-1,-1-1 1,0-1-1,-24 8 0,42-16-15,0-1 0,0 1 0,-1 0 0,1-1 0,0 0-1,-1 1 1,1-1 0,0 0 0,-1 1 0,1-1 0,-1 0-1,1 0 1,0 0 0,-1 0 0,1 0 0,-1-1-1,1 1 1,0 0 0,-1-1 0,1 1 0,0-1 0,-1 1-1,1-1 1,0 1 0,0-1 0,-1 0 0,1 0 0,0 0-1,0 0 1,0 0 0,0 0 0,0 0 0,0 0 0,0 0-1,1 0 1,-2-2 0,2 1-22,-1-1 0,1 0 0,0 1 0,0-1 1,0 0-1,0 1 0,1-1 0,-1 0 0,1 1 0,-1-1 0,1 1 0,0-1 1,0 1-1,0-1 0,0 1 0,1 0 0,-1 0 0,1-1 0,2-2 0,2-2-26,0 1 0,1 0 0,-1 1 0,1-1-1,1 1 1,-1 0 0,1 1 0,-1 0 0,1 0 0,1 1-1,-1 0 1,0 0 0,1 1 0,10-2 0,5 0 11,-1 1 1,1 2 0,-1 0-1,29 3 1,-40 0 33,0 0 0,0 0 0,0 1 0,0 1 0,-1 0 0,0 1 0,0 0 0,0 0 0,0 1 0,-1 1 0,0-1 0,-1 2 0,1 0 1,-1 0-1,-1 0 0,1 1 0,-2 0 0,1 1 0,6 10 0,-6-7 34,-1 0 0,0 0 0,-1 1 0,0-1 0,-1 1-1,0 1 1,-2-1 0,1 1 0,-2-1 0,0 1 0,-1 0 0,0 0 0,-1 0 0,-1 0 0,-2 18 0,1-25-16,0 0 1,0 0-1,-1-1 0,0 1 0,0 0 0,-1-1 0,0 0 0,0 0 1,0 0-1,-1 0 0,0-1 0,-1 0 0,-11 11 0,7-9 20,-1 0 0,0-1 0,0-1 0,-1 0 0,0 0 0,0-1 0,0-1 1,-14 4-1,-8-1 126,0-1 0,0-2 0,0-2 1,0-1-1,-63-6 0,66 1 50,-1-2 0,1-2 0,0 0-1,-47-21 1,-5-7-3680,71 32-3670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8602,'0'0'2416,"0"0"-1381,0 0-560,0 0 108,0 0-22,0 0-229,0 6-168,0 79 1020,4 0-1,24 133 1,-10-89-966,-9-53-159,26 161 65,-35-236-109,1 0-1,-1-1 1,1 1 0,-1 0 0,1 0 0,-1-1-1,1 1 1,-1-1 0,1 1 0,-1 0 0,1-1-1,0 1 1,-1-1 0,1 1 0,0-1 0,0 0-1,-1 1 1,1-1 0,0 0 0,0 1 0,0-1-1,-1 0 1,1 0 0,0 0 0,0 0-1,0 0 1,1 0 0,24-1 33,-22 0-6,11-1 3,-1-1 0,0 0 0,0-1 0,20-9 0,8-2 47,97-27-50,2 6-1,2 6 0,1 6 1,162-5-1,-297 28-25,0 0 0,0 1 0,0 0 0,-1 1 1,1 0-1,0 0 0,0 1 0,-1 0 0,1 0 0,-1 1 0,1 0 0,-1 1 0,0 0 0,11 7 0,-3 1 35,14 5 180,-29-17-211,0 0-1,0 0 1,0 0-1,0 0 1,0 0 0,0-1-1,-1 1 1,1 0 0,0-1-1,0 1 1,0-1 0,0 1-1,-1-1 1,1 1 0,0-1-1,-1 1 1,1-1-1,0 0 1,-1 0 0,1 1-1,-1-1 1,1 0 0,-1 0-1,1 1 1,-1-1 0,1 0-1,-1 0 1,0 0 0,0 0-1,1 0 1,-1 0-1,0 1 1,0-1 0,0 0-1,0 0 1,0-2 0,6-40 81,-2-1-1,-2 0 1,-2 0 0,-6-51 0,3 65-82,-2 0 0,0 1 1,-2 0-1,-1 0 0,-1 1 0,-26-54 0,34 92-5110,1-2 516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6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9130,'0'0'1740,"0"0"-818,0 0-61,0 0 73,0 0-367,0 0-143,6 22 92,-2-7-428,75 311 1550,-33 175-1014,-38 13-419,-8-510-351,1 11 432,-1-15-345,1 0-1,-1 1 1,0-1 0,0 0-1,0 0 1,0 1 0,1-1-1,-1 0 1,0 0 0,0 0-1,1 1 1,-1-1 0,0 0-1,0 0 1,1 0 0,-1 0-1,0 0 1,0 1-1,1-1 1,-1 0 0,0 0-1,1 0 1,-1 0 0,0 0-1,0 0 1,1 0 0,-1 0-1,0 0 1,1 0 0,-1 0-1,0 0 1,1 0 0,-1 0-1,0 0 1,0-1 0,1 1-1,-1 0 1,0 0 0,1 0-1,-1 0 1,0-1 0,8-4-5084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10594,'0'0'1681,"0"0"-1369,0 0 8,0 0 1088,165-5 112,-73-6-487,12-7-489,4 1-144,1-3-160,-5 2-240,-10 2 144,-8 5-136,-12 2 48,-12 3-56,-12 1-144,-13-1-528,-15 1-1457,-15-4-3784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14683,'0'0'1913,"0"0"-1369,0 0-464,0 0 16,32 140-88,17-2 216,16 46 16,1 18 64,-11-33-88,-21-44-64,-12-54 64,-2-15-208,0 4-8,7 0 0,0-3-176,10-14-480,-9-19-3113,-6-15-6809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7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10682,'0'0'1843,"0"0"-1431,0 0-361,0 0 6,25-11 23,86-37 24,-98 43-73,0 1-1,1 0 0,-1 1 0,1 1 0,0 0 0,0 0 0,-1 2 0,24 0 0,-5 1 174,-25-1-121,1 0-1,0 1 1,-1 0-1,1 0 1,-1 1 0,1 0-1,-1 0 1,1 0-1,-1 1 1,0 0-1,0 1 1,-1 0-1,1 0 1,-1 0 0,1 1-1,6 6 1,-6-3-12,-1-1 1,0 2-1,0-1 1,0 0-1,-1 1 1,0 0-1,-1 0 1,0 1-1,-1-1 1,0 1 0,3 13-1,-3-7-38,-1 1 1,0 0-1,-1 0 0,-1 0 0,-1 0 1,0 0-1,-1 0 0,-1 0 0,0 0 1,-1-1-1,-1 1 0,-1-1 0,0 0 1,-13 22-1,-4-3 91,-2-1 1,-1-1-1,-1-2 1,-2 0-1,-1-2 1,-1-1-1,-1-2 1,-38 24-1,66-48-84,0 1-1,0-1 1,0 0-1,-1 0 0,1 0 1,0 0-1,-1-1 1,-6 2-1,10-3-30,0 0 0,0-1-1,0 1 1,0 0 0,0 0-1,0 0 1,0-1 0,0 1 0,0-1-1,0 1 1,0-1 0,0 1-1,0-1 1,0 1 0,0-1-1,1 0 1,-1 1 0,0-1-1,0 0 1,1 0 0,-1 0-1,1 0 1,-1 1 0,1-1 0,-1 0-1,1 0 1,-1 0 0,1 0-1,0 0 1,-1 0 0,1 0-1,0 0 1,0 0 0,0 0-1,0 0 1,0 0 0,0 0 0,0-1-1,1 0 1,-2-8-42,1 0 1,0 0-1,1 0 0,0 0 1,0 0-1,1 0 0,0 1 1,1-1-1,0 0 1,1 1-1,5-10 0,-6 14 27,0 1-1,1-1 0,0 1 0,0-1 1,0 1-1,0 1 0,1-1 0,0 0 1,-1 1-1,1 0 0,1 0 0,-1 1 1,0-1-1,1 1 0,-1 0 0,1 1 0,-1-1 1,1 1-1,0 0 0,10 0 0,-6 0 15,0 1-1,0 1 0,0-1 0,0 2 1,0-1-1,0 1 0,-1 1 0,1 0 0,15 6 1,2 5 161,47 31 1,-59-34-118,0-1 0,1 0 1,-1-1-1,2-1 0,-1 0 0,1-2 0,1 0 1,-1 0-1,22 3 0,-23-7-77,-1-1 1,1 0-1,0-1 0,-1-1 0,1 0 1,-1-1-1,1 0 0,-1-2 0,0 0 1,26-10-1,10-12-1279,-1-2-1,46-36 1,-10-2-6005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8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 33 14507,'0'0'1584,"-23"-4"-863,0-1-622,-13-3 73,-1 2 0,-47-1 1,62 5-115,0 1 0,-1 2 1,1 0-1,0 1 0,0 1 1,0 1-1,1 2 0,0 0 1,-1 0-1,-35 19 0,34-13-48,-1 2 0,2 1-1,0 1 1,-28 26 0,44-38-14,1 2 1,-1-1-1,1 0 1,1 1-1,-1 0 1,1 0-1,0 1 1,0-1-1,1 1 1,0 0-1,0 0 1,0 0-1,1 0 1,0 0-1,1 0 0,-1 1 1,1-1-1,1 1 1,0-1-1,0 13 1,1-17 3,0-1 0,0 1 0,0-1 1,0 0-1,0 1 0,0-1 0,1 0 1,-1 0-1,1 0 0,-1 0 0,1 0 0,0-1 1,0 1-1,-1 0 0,1-1 0,1 1 0,-1-1 1,0 0-1,0 1 0,3 0 0,54 16 29,-49-16-21,82 15 91,105 5-1,-109-14-141,145 31 1,-206-32 92,0 1-1,-1 1 1,0 1-1,0 2 1,-1 1 0,-1 0-1,0 2 1,-1 1 0,32 27-1,-47-34-15,1-1-1,-1 1 1,0 1-1,-1 0 1,0 0-1,-1 0 1,0 1-1,-1 0 1,0 0-1,0 0 1,-1 1-1,-1-1 1,0 1-1,0 0 1,-1 0-1,-1 0 1,0 0-1,-1 1 1,0-1-1,-1 0 1,0 0-1,-1 0 1,0 0-1,-1 0 1,0 0-1,-1-1 1,0 1-1,-1-1 1,-1 0-1,1 0 1,-2-1-1,1 0 0,-2 0 1,1 0-1,-11 9 1,2-4-17,-1-1 0,0 0 0,-1-2 0,0 0 0,-1-1 1,-1-1-1,0 0 0,0-2 0,-41 12 0,32-13-5,0-2-1,-1 0 1,1-2-1,-1-1 1,1-2-1,-57-6 1,67 2-34,0 0 0,0-1 0,1-1-1,0-1 1,0 0 0,1-2 0,0 0 0,1-1 0,0 0-1,0-1 1,1-1 0,0-1 0,1 0 0,1-1 0,0 0 0,1-1-1,-15-24 1,24 35-198,0 0-1,1-1 1,-1 1-1,1-1 1,0 0-1,1 1 1,-1-1-1,1 0 1,0 0 0,0 0-1,1 0 1,-1-1-1,1 1 1,0 0-1,1 0 1,-1 0-1,1 0 1,2-8-1,13-4-4980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4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108 175 2529,'0'0'7526,"0"0"-5265,0 0-1805,0 0-20,0 0 150,0 0-188,-14 25-162,-44 82 43,53-97-234,1 0 0,0 0 0,0 1 0,1 0 0,1-1 0,0 1 0,0 0 0,1 0 0,0 13 0,0 1 85,-4 49 286,4 1 0,16 146 0,-10-189-334,2 0-1,1-1 0,1 0 1,2 0-1,1-1 1,1 0-1,2-1 0,1-1 1,32 44-1,-32-51-58,1-1-1,1-1 1,0-1-1,1 0 1,1-2-1,1 0 1,1-1-1,0-1 1,0-1-1,1-1 1,1-1-1,0-1 1,0-1-1,1-1 1,1-2 0,-1 0-1,1-2 1,37 2-1,-38-4-9,0-2-1,1-1 1,-1-1 0,0-1-1,0-2 1,0 0-1,-1-1 1,0-2 0,25-11-1,-30 10-10,-1-1 0,0-1 0,-1 0 0,0-1 0,-1-1 1,0-1-1,-1 0 0,0-1 0,-2-1 0,1 0 0,16-28 0,-12 11 3,-1 0 0,-1-1 0,-2 0 0,-2-1 0,-1-1 0,10-58 0,-13 45 22,-2 0 0,-3 0 0,-2 0 0,-7-71 1,2 94 31,-1 0 1,-1 0 0,-2 1-1,0-1 1,-2 2 0,-1 0-1,0 0 1,-2 1 0,-1 0-1,0 1 1,-2 1 0,-1 0-1,0 1 1,-1 1 0,-2 1-1,0 0 1,-26-17 0,20 17 3,0 1-1,-1 1 1,-1 1 0,0 2 0,-1 1 0,-1 1 0,1 2 0,-1 1 0,-1 1 0,0 1 0,0 2 0,0 1-1,0 2 1,-35 2 0,56 0-79,1 0 1,-1 1-1,1 0 0,0 0 0,-1 1 0,1 0 0,0 1 1,1 0-1,-1 0 0,1 1 0,-1 0 0,2 1 0,-1-1 0,0 2 1,1-1-1,0 1 0,1 0 0,-8 10 0,5-3-381,0 1 0,1 0 0,1 1 0,0 0 0,1 0 0,1 0 0,1 1 0,0 0 0,-2 20 0,1 40-6678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7.6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1 103 936,'0'0'4885,"0"0"-3255,0 0-363,25-5 445,-12 2-1473,19-5 338,0 2 0,1 1 0,0 2 0,44 1 0,-66 3-431,1 0 1,0 1 0,-1 0 0,0 1 0,1 1-1,-1-1 1,0 2 0,-1 0 0,1 0 0,-1 1 0,0 0-1,0 0 1,-1 2 0,0-1 0,0 1 0,15 17-1,-12-9-111,0 1 0,-2 0-1,0 0 1,-1 1-1,-1 0 1,0 1 0,-2-1-1,0 1 1,4 23 0,-8-30-25,1-1 0,0 0 0,1 0 0,0 0 0,1 0 0,0-1 0,12 19 1,-15-26-18,0-1 0,0 1 1,1-1-1,-1 1 1,1-1-1,-1 0 0,1 0 1,0 0-1,-1 0 1,1-1-1,0 1 1,0-1-1,0 0 0,0 0 1,1 0-1,-1 0 1,0 0-1,0-1 1,1 1-1,-1-1 0,0 0 1,1 0-1,-1 0 1,0-1-1,0 1 1,1-1-1,-1 0 0,0 0 1,0 0-1,0 0 1,0 0-1,5-3 0,1-2-103,-1 1-1,0-1 1,-1 0 0,1 0-1,-1-1 1,-1 0-1,1-1 1,-1 1-1,0-1 1,7-14-1,-4 6-112,-1 1-1,0-1 1,-2-1-1,0 1 0,5-21 1,-8 22 262,-1 1 0,0-1 1,-1 0-1,0 1 0,-1-1 1,-1 0-1,0 1 0,-1-1 0,-1 0 1,0 1-1,-7-18 0,7 26 48,1 0 1,-1 0-1,-1 0 0,1 0 0,-1 1 0,0-1 0,0 1 0,-1 0 1,1 1-1,-1-1 0,0 1 0,0 0 0,-1 0 0,1 0 0,-1 1 1,0 0-1,0 0 0,0 0 0,0 1 0,0 0 0,-1 0 0,1 1 1,-1 0-1,1 0 0,-1 0 0,1 1 0,-8 0 0,9 0-83,0 0 1,0 1-1,0 0 0,0-1 0,0 2 0,0-1 0,1 1 1,-1-1-1,0 1 0,1 1 0,-1-1 0,1 1 1,0-1-1,-8 7 0,6-2-6,0-1-1,0 1 1,0 0 0,1 1 0,0-1-1,0 1 1,-6 15 0,3-4 11,1 1 1,2 0 0,-1 0-1,2 0 1,1 0 0,-1 34-1,3-44-8,1 0-1,0 1 0,1-1 1,1 0-1,-1 0 0,1 0 0,1 0 1,6 16-1,-7-22-17,0 0 1,1 0-1,-1 0 0,1-1 0,0 1 0,0-1 1,0 0-1,1 1 0,-1-2 0,1 1 0,0 0 1,-1-1-1,1 1 0,0-1 0,1 0 0,-1-1 1,0 1-1,0-1 0,1 1 0,-1-1 0,9 0 0,-6 1-64,1-2 0,-1 1-1,1-1 1,-1 0 0,1 0-1,-1-1 1,1 0-1,-1-1 1,1 1 0,-1-1-1,0-1 1,0 1 0,0-1-1,0-1 1,7-4-1,-5 1-18,-1 1-1,0-2 0,-1 1 1,0-1-1,0 0 0,0-1 0,-1 1 1,0-1-1,-1 0 0,5-13 1,9-36 37,3-4 788,-22 62-722,0 0 0,0 0 0,0 0 0,0 0 0,0-1-1,1 1 1,-1 0 0,0 0 0,0 0 0,0 0-1,0-1 1,1 1 0,-1 0 0,0 0 0,0 0 0,0 0-1,1 0 1,-1 0 0,0 0 0,0 0 0,0 0-1,1 0 1,-1 0 0,0 0 0,0 0 0,0 0 0,1 0-1,-1 0 1,0 0 0,0 0 0,1 0 0,-1 0-1,0 0 1,0 0 0,0 0 0,1 0 0,-1 0 0,0 0-1,0 0 1,0 1 0,0-1 0,1 0 0,-1 0 0,0 0-1,0 0 1,0 1 0,0-1 0,0 0 0,1 0-1,-1 0 1,0 0 0,0 1 0,0-1 0,0 0 0,0 0-1,0 1 1,0-1 0,0 0 0,0 0 0,0 0-1,0 1 1,0-1 0,0 0 0,0 0 0,0 1 0,6 16 16,-2 3 119,1 1-57,0 0-1,1 0 1,1 0 0,12 23 0,-16-38-82,1-1 0,-1 1 0,1-1 1,0 1-1,0-1 0,1 0 1,0-1-1,0 1 0,0-1 0,0 0 1,1 0-1,-1 0 0,1-1 1,0 0-1,0 0 0,0-1 0,1 0 1,10 3-1,9-2-791,0 0 1,0-2-1,34-3 1,0-4-6908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5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9914,'0'0'1342,"0"0"-483,-2 26 400,-10 193 1909,12-9-1673,0-209-1473,0 0 1,1 0-1,-1 1 0,1-1 0,-1 0 0,1 0 1,0 0-1,-1 0 0,1 0 0,0 0 0,0 0 1,0 0-1,0 0 0,0-1 0,0 1 0,0 0 0,0 0 1,0-1-1,0 1 0,0-1 0,0 1 0,0-1 1,0 0-1,1 1 0,-1-1 0,0 0 0,0 0 1,1 1-1,-1-1 0,2-1 0,47 3 518,-40-2-494,38 1 52,7 0-87,0-3 0,99-14-1,-145 14-415,0-1-1,-1 0 0,1 0 1,0-1-1,-1 0 0,0 0 1,0-1-1,0 0 0,10-9 1,5-7-5034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5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12203,'0'0'4319,"0"0"-2983,0 0-1089,0 0 3,0 0 38,-1 23-106,17 495 1295,-5-337-1318,11 129 280,8-110-2906,-27-180-1211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2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9898,'0'0'2489,"0"0"-1442,0 0-569,0 22 109,-4 149 605,23 249-94,-11-354-1066,4-1 0,2 0-1,3-1 1,34 84 0,-49-142-27,0-1 0,1 1 0,-1-1 0,1 0 0,1 1 0,-1-2 0,1 1 0,5 6 0,-6-9-1,0 0 1,0 0 0,0 0-1,0-1 1,1 1 0,-1-1-1,0 1 1,1-1 0,-1 0 0,1-1-1,-1 1 1,1-1 0,-1 1-1,1-1 1,4 0 0,182-14 51,-64 20-51,219 39 0,-316-41-1,49 8 25,1-4-1,-1-3 0,124-8 1,-198 3-23,0 0-1,0-1 1,0 0 0,1 1 0,-1-1 0,0-1 0,0 1 0,0 0 0,0-1 0,-1 0 0,1 0 0,0 0-1,-1-1 1,1 1 0,-1-1 0,0 1 0,0-1 0,0 0 0,4-5 0,-4 1 3,0 1 0,0-1-1,0 0 1,-1 0 0,0 0 0,0 0 0,-1 0 0,0 0 0,0-1 0,-1-10 0,-1-107 166,-32-217 1,24 265-90,8 72 222,3 14-491,1 12-1690,2-1-3794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30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29 324 7458,'0'0'4597,"0"0"-3413,0 0-1041,0 0 197,0 0 29,-7 8-152,5-6-208,-1 1 0,1-1 0,0 1 0,1 0 0,-1-1-1,0 1 1,1 0 0,-1 0 0,1 0 0,0 0 0,0 0-1,-1 5 1,2-5 11,1 0-1,-1 0 1,1 0-1,0 0 1,-1-1-1,1 1 1,1 0-1,-1 0 0,0-1 1,0 1-1,1-1 1,0 1-1,-1-1 1,1 0-1,0 1 1,0-1-1,0 0 1,1 0-1,2 2 0,0 0 25,0 1 0,1-1-1,-1 0 1,1 0-1,0 0 1,0-1 0,1 0-1,-1 0 1,1 0-1,-1-1 1,1 0 0,0 0-1,0-1 1,0 0-1,0 0 1,0-1 0,0 0-1,0 0 1,0 0-1,0-1 1,0 0 0,12-4-1,-11 2-19,1-1 0,-1 0 1,0 0-1,0-1 0,0 0 0,-1-1 0,1 0 0,-1 0 0,-1 0 0,1-1 0,-1 0 0,0 0 0,-1 0 1,0-1-1,0 0 0,7-15 0,-7 10-1,0 1 1,0-2 0,-1 1-1,-1 0 1,0-1-1,-1 0 1,-1 0-1,0 1 1,-1-1 0,0 0-1,-1 0 1,0 0-1,-6-18 1,6 24-12,-2 1-1,1-1 1,-1 1 0,0 0 0,-1 0-1,1 0 1,-1 1 0,-1-1 0,1 1 0,-1 0-1,0 0 1,-1 1 0,1-1 0,-1 1-1,0 0 1,0 1 0,-1 0 0,0 0 0,1 0-1,-1 0 1,0 1 0,-1 1 0,1-1-1,0 1 1,-11-2 0,12 3 11,0 0 0,0 0 0,0 0-1,0 1 1,0 0 0,0 0 0,0 1 0,0 0 0,1 0 0,-1 0 0,0 0 0,0 1-1,0 0 1,1 0 0,-9 5 0,9-3-24,1-1-1,0 1 1,0 0 0,0 0 0,1 1-1,-1-1 1,1 1 0,0 0-1,0 0 1,1 0 0,-1 0-1,1 0 1,0 0 0,1 1 0,-1-1-1,0 10 1,-2 3-11,2 0-1,0-1 1,1 1-1,1 0 0,0 0 1,2 0-1,0-1 1,1 1-1,6 21 1,-7-33-2,0 0 1,0 0-1,1 0 0,0-1 0,0 1 1,0-1-1,0 0 0,1 1 1,0-2-1,0 1 0,1 0 0,-1-1 1,1 0-1,0 0 0,0 0 1,0 0-1,1-1 0,-1 0 0,1 0 1,0-1-1,0 0 0,0 0 1,0 0-1,0 0 0,0-1 0,0 0 1,1 0-1,12-1 0,-14 0-7,1-1 1,0 0-1,-1 0 0,1-1 0,-1 1 0,1-1 1,-1 0-1,0-1 0,1 1 0,-1-1 0,-1 0 1,1 0-1,0-1 0,-1 1 0,1-1 0,-1 0 1,0 0-1,-1 0 0,1-1 0,-1 0 1,1 1-1,3-10 0,0 0-21,0-1-1,-1 1 1,0-1 0,-2 0 0,1 0 0,-2-1-1,2-19 1,-5 34 43,0 0 0,0 0 0,0 1 0,0-1 0,0 0 0,0 0 0,0 0 0,1 0 0,-1 0 0,0 0 0,0 1 0,1-1 0,-1 0 0,1 0 0,-1 0 0,1 1 0,-1-1 0,1 0 0,-1 0 0,1 1 0,-1-1 0,1 1 0,0-1 0,1 0 0,-1 1 2,0 0 0,0 0 0,0 0 0,0 0 0,-1 1 0,1-1-1,0 0 1,0 1 0,0-1 0,0 0 0,0 1 0,-1-1 0,1 1-1,0 0 1,0-1 0,-1 1 0,1 0 0,0-1 0,0 2 0,37 52 180,-28-38-92,-3-7-172,0 1 0,0-1 0,1 0 0,1-1 0,-1 1 0,1-2 0,0 1 0,1-1-1,0-1 1,0 0 0,0 0 0,1-1 0,0 0 0,0-1 0,0 0 0,1-1 0,-1-1 0,1 1-1,0-2 1,-1 1 0,13-2 0,22 1-4652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9154,'0'0'3222,"0"0"-2447,22 10-406,1 3-254,-12-6-75,-1-1 0,1-1 0,0 0 0,0-1 0,1 0 0,-1 0 0,1-1 0,0-1 0,0 0 0,18 1 0,-24-3-20,233 0 528,-238 1-403,-1 1 0,0-1 0,1 0-1,-1 0 1,0 0 0,0 0 0,0 1 0,0-1 0,0 0-1,0 0 1,0 1 0,0-1 0,-1 0 0,1 0-1,0 0 1,-1 0 0,1 1 0,-1-1 0,1 0 0,-1 0-1,0 0 1,-1 1 0,-22 53-522,13-29 590,-8 14-212,3 1-1,2 1 0,1 0 0,2 1 0,2 0 1,-6 85-1,16-127 1,-1 1-1,1 0 1,-1-1 0,1 1 0,-1-1-1,1 1 1,0-1 0,0 1 0,0-1-1,0 0 1,0 1 0,0-1 0,1 0-1,-1 0 1,0 0 0,0 0 0,1 0-1,-1 0 1,1 0 0,-1 0 0,1 0-1,-1-1 1,1 1 0,0-1 0,-1 1 0,1-1-1,0 0 1,-1 1 0,1-1 0,0 0-1,-1 0 1,1 0 0,3-1 0,4 1 14,1 0 1,-1 0 0,1-1 0,-1-1 0,10-2 0,-7 0-24,0-1 0,-1 0 1,0-1-1,0 0 0,0 0 0,0-1 0,-1-1 0,0 0 1,-1 0-1,0-1 0,0 0 0,-1-1 0,0 0 0,13-21 1,-16 22-550,0-1 0,-1 1-1,0-1 1,-1 0 0,0 0 0,3-16 0,-4-6-4789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31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14187,'0'0'1636,"0"0"-1214,0 0-293,0 0 233,0 0-24,28 6-71,22 3-175,0-1-1,101 2 1,-141-11-124,0 0 0,0 0-1,-1-1 1,1 0 0,0 0 0,-1-1 0,1-1 0,-1 1 0,0-2 0,0 1-1,12-9 1,-16 9-31,0 0-1,-1 0 1,1-1-1,-1 1 1,0-1-1,0 0 1,0 0-1,-1 0 0,0-1 1,0 1-1,0-1 1,-1 0-1,1 1 1,-1-1-1,-1 0 1,1-1-1,-1 1 1,0 0-1,0-8 0,-2-58 130,1 60 163,1 44-212,1-16-6,-1-1-1,2 0 0,0 0 1,1-1-1,0 1 0,1-1 0,1 0 1,0 0-1,1 0 0,0-1 1,17 22-1,-21-30 12,1 0 1,0 0-1,0-1 1,1 1-1,-1-1 0,1 0 1,0 0-1,0-1 1,0 1-1,0-1 1,1 0-1,-1-1 1,1 1-1,0-1 0,0 0 1,0-1-1,0 1 1,0-1-1,0-1 1,0 1-1,0-1 1,1 0-1,-1 0 0,0-1 1,0 1-1,0-1 1,0-1-1,0 1 1,0-1-1,0 0 1,10-6-1,-7 3-17,0-1 1,0 0-1,0 0 0,0-1 0,-1 0 1,0-1-1,-1 0 0,0 0 1,0 0-1,-1-1 0,0 0 0,0 0 1,7-19-1,-7 15-27,-1 0-1,-1-1 1,0 0 0,-1 0-1,0 0 1,-1 0 0,-1 0-1,0 0 1,-3-29 0,2 43 23,0 0 0,0 1 0,0-1 0,0 0 0,0 0 0,0 0 0,-1 1 0,1-1 0,0 0 0,0 0 0,0 0 0,-1 0 0,1 1 0,0-1 0,0 0 0,0 0 0,-1 0 0,1 0 0,0 0 0,0 0 0,-1 0 0,1 1 0,0-1 0,0 0 0,-1 0 0,1 0 0,0 0 0,0 0 0,-1 0 0,1 0 0,0 0 0,0 0 0,-1-1 0,1 1 0,0 0 0,0 0 0,-1 0 0,1 0 0,0 0 0,0 0 0,-1 0 0,1-1 0,0 1 0,0 0 0,0 0 0,-1 0 0,1-1 0,0 1 0,0 0 0,0 0 0,0 0 0,0-1 0,-1 1 0,1 0 0,0 0 0,0-1 1,0 1-1,0 0 0,0 0 0,0-1 0,0 1 0,0 0 0,-2 14-4,2 1 0,-1 0 0,2-1 1,0 1-1,1 0 0,0-1 0,1 1 1,0-1-1,2 0 0,-1 0 0,2 0 1,0-1-1,1 0 0,0 0 1,0 0-1,2-1 0,17 21 0,-22-30-354,0 0 0,0-1 0,0 1 0,0-1 0,1 0-1,-1 0 1,1 0 0,-1-1 0,1 1 0,-1-1 0,1-1 0,0 1-1,0 0 1,-1-1 0,1 0 0,0 0 0,5-1 0,-9 1 255,28 0-6225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3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13675,'0'0'2366,"0"0"-1830,0 0-404,0 0 109,0 0-94,-16 21-78,-48 69-37,61-84-31,0 0 0,1 0 0,-1 0-1,1 0 1,0 1 0,1-1 0,0 1-1,0-1 1,0 1 0,1-1 0,-1 1-1,2 0 1,1 10 0,-1 10 20,0 2 18,2-1-1,0 1 1,2 0-1,10 30 0,42 113 17,-27-89-63,-20-52-194,55 177-400,-56-170-2960,7 65 1,-15-65-1628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3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0 357 8466,'0'0'2450,"0"0"-1760,0 0-492,0 0 305,24-2 186,153-8 493,-136 8-1065,-1-2 0,60-13 0,-82 13-108,0-1 0,0-1 0,-1 0 0,0-2 0,0 0 1,-1 0-1,28-20 0,-42 26-13,0 0 0,0 1 0,1-1 1,-1 0-1,0 0 0,-1 0 0,1 0 1,0 0-1,-1 0 0,1-1 0,-1 1 0,0-1 1,1 1-1,-1-1 0,-1 1 0,1-1 1,1-5-1,-2 8-84,0 7-382,-1 37 419,1 55 124,1-91-56,0 1 1,0-1-1,1 1 0,0-1 1,0 0-1,1 0 0,0 0 0,8 14 1,-11-22-14,0-1-1,0 1 1,0 0 0,0 0 0,0 0 0,0-1-1,0 1 1,0 0 0,0 0 0,0-1 0,0 1-1,1 0 1,-1 0 0,0 0 0,0-1 0,0 1 0,0 0-1,0 0 1,1 0 0,-1 0 0,0-1 0,0 1-1,0 0 1,1 0 0,-1 0 0,0 0 0,0 0-1,0 0 1,1 0 0,-1 0 0,0 0 0,0-1 0,1 1-1,-1 0 1,0 0 0,0 0 0,1 0 0,-1 0-1,0 1 1,0-1 0,1 0 0,-1 0 0,0 0 0,0 0-1,0 0 1,1 0 0,-1 0 0,0 0 0,0 0-1,0 1 1,1-1 0,-1 0 0,0 0 0,0 0-1,0 0 1,0 1 0,1-1 0,-1 0 0,0 0 0,0 0-1,0 1 1,0-1 0,2-20 132,-3-37-416,-14-86 1,11 50 286,4 93-7,0-1 0,0 0 0,0 0 0,1 0 0,-1 0 0,0 1 0,0-1 0,0 0 0,1 0 0,-1 0 0,0 1 0,1-1 0,-1 0 0,1 0 0,-1 1 0,1-1 0,-1 0 0,1 1 0,0-1 0,-1 1 0,1-1 0,0 1 0,-1-1 0,1 1 0,0-1 0,1 0 0,27-2-5,-20 4 9,0 0 1,0 1-1,-1 0 1,15 5-1,10 7 120,-12-4-78,0 0 0,1-2 0,0-1 0,0 0 0,0-2 0,1-1 0,44 3 0,-61-6-44,0-1 0,1-1 0,-1 1 0,0-1 0,1 0 0,-1 0-1,0-1 1,0 0 0,0 0 0,0 0 0,-1-1 0,10-5 0,-12 5-13,0 0-1,0 0 1,0 0 0,-1 0 0,1-1-1,-1 1 1,0-1 0,0 1-1,0-1 1,0 0 0,-1 0 0,1 1-1,-1-1 1,0 0 0,0-1-1,-1 1 1,1 0 0,-1 0 0,0 0-1,0-5 1,0 5 11,0-1 1,0 1-1,-1-1 0,1 1 0,-1-1 1,0 1-1,0-1 0,0 1 0,-1 0 1,1 0-1,-1-1 0,-4-5 0,4 8 38,0 0-1,0 0 0,0 0 0,0 1 0,-1-1 1,1 1-1,0-1 0,-1 1 0,1 0 0,-1-1 0,0 1 1,1 1-1,-1-1 0,0 0 0,1 1 0,-1-1 1,0 1-1,0 0 0,0 0 0,1 0 0,-6 1 1,6-1-24,0 1 1,1 0-1,-1 0 1,1 0-1,-1 0 1,1 0-1,-1 0 1,1 0-1,-1 0 1,1 0-1,0 1 1,0-1 0,0 0-1,0 1 1,0-1-1,0 1 1,0-1-1,0 1 1,1 0-1,-1-1 1,1 1-1,-1 0 1,1 0-1,-1-1 1,1 1 0,0 0-1,0 0 1,0 2-1,-3 63 242,3-55-128,1 4-13,0 0-1,0 1 1,2-1-1,0 0 1,1 0-1,0-1 1,1 1-1,1-1 1,1 0 0,10 18-1,-12-24-58,1 0 0,0-1-1,0 0 1,1 0 0,0-1-1,1 0 1,-1 0 0,1 0 0,1-1-1,-1 0 1,1-1 0,0 0 0,0-1-1,1 1 1,-1-2 0,1 1-1,17 3 1,-13-5-64,0 1-1,1-2 1,-1 0-1,0-1 1,1 0 0,-1-1-1,0-1 1,1 0-1,-1-1 1,0 0-1,-1-1 1,25-10-1,-26 7-407,-1 1 0,0-1 0,0-1-1,0 0 1,9-10 0,3-5-3780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39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10362,'0'0'1263,"0"0"-771,0 0-276,0 0 92,0 0 50,14 2 294,19 0-281,61 11-1,10 0-184,131-8-1497,-210-5 224,-3-1-2496,-6-4-733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40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7362,'0'0'2435,"0"0"-1519,0 0-573,0 0 33,0 0 32,0 0-59,0 16-87,1 33 60,1 1 0,12 60 1,-14-219-78,-2 90-276,-8-120-130,11 139 155,-1-1 0,1 1 0,0-1 0,-1 1 0,1 0 0,-1-1 0,1 1 0,0 0 0,0 0 0,-1-1 0,1 1 0,0 0 0,-1 0 0,1 0 0,0 0 0,0 0 0,-1 0 0,1 0 0,0 0 1,0 0-1,-1 0 0,1 1 0,0-1 0,-1 0 0,2 1 0,22 5-6,-1 9 71,0 0-1,-1 2 1,-1 0-1,-1 2 0,27 30 1,-44-46-39,-1-1 1,0 0 0,0 1-1,-1-1 1,1 1-1,-1-1 1,1 1-1,-1 0 1,0 0-1,0 0 1,0-1-1,0 1 1,0 0-1,-1 0 1,1 0-1,-1 1 1,0-1 0,0 0-1,0 0 1,0 0-1,-1 0 1,1 0-1,-2 5 1,0-5 43,0 1-1,0-1 1,0 0 0,0 0 0,-1 0 0,1 0 0,-1 0-1,0 0 1,1-1 0,-1 1 0,-1-1 0,1 0-1,0 0 1,0 0 0,-1 0 0,1-1 0,-8 3 0,1-1 27,0 0 0,0 0 1,0-2-1,0 1 0,-14 0 1,24 0-3009,2 0-2641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8.0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218 0 13707,'0'0'1496,"0"0"-957,0 0-422,-23 5 83,-74 18-145,92-22-49,0 0-1,0 1 1,0 0 0,0 0-1,0 1 1,0-1-1,0 1 1,1 0 0,-1 0-1,1 0 1,0 1 0,0 0-1,0 0 1,1 0-1,-1 0 1,1 0 0,0 1-1,0-1 1,1 1-1,-1 0 1,1 0 0,0 0-1,0 0 1,1 0 0,-1 0-1,1 0 1,0 1-1,1-1 1,-1 1 0,1-1-1,0 0 1,1 8-1,0-10-6,0-1-1,-1 0 1,1 1-1,0-1 1,0 0-1,0 1 1,0-1-1,1 0 0,-1 0 1,1 0-1,-1 0 1,1-1-1,0 1 1,-1 0-1,1-1 0,0 1 1,0-1-1,0 1 1,0-1-1,5 2 1,53 22-10,-43-19-19,47 16-141,-25-9 152,-1 1 0,0 2 0,-2 1 1,55 35-1,-87-49 49,0 0 0,0 0 0,-1 0 0,0 1 1,1-1-1,-1 1 0,-1 0 0,1 0 0,0 0 0,-1 0 1,0 0-1,0 0 0,0 1 0,-1-1 0,2 7 1,-2-8 10,-1-1 0,0 1-1,0-1 1,0 1 0,0 0 0,-1-1 0,1 0 0,-1 1 0,1-1 0,-1 1 0,0-1 0,0 0 0,0 1 0,0-1 0,0 0 0,-1 0 0,1 0 0,-1 0 0,1 0 0,-1 0 0,0 0 0,1 0 0,-1-1 0,0 1 0,0-1 0,0 1 0,-1-1 0,1 0 0,-5 2 0,-9 3 27,0 0 1,-1-1-1,0-1 1,0 0-1,-1-1 0,-18 0 1,-2-1 15,-67-6 0,102 4-108,0-1 0,0 1 0,0 0 0,0-1-1,0 0 1,0 0 0,0 0 0,0 0 0,1 0 0,-1 0 0,0-1 0,1 1 0,-1-1 0,1 0 0,-1 0-1,1 0 1,0 0 0,0 0 0,0 0 0,0-1 0,-2-3 0,2 2-331,1 0 1,-1 0 0,1 0-1,0-1 1,0 1-1,1 0 1,-1-1-1,1 1 1,0 0-1,0-1 1,1 1 0,-1 0-1,1 0 1,2-7-1,9-20-6261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41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58 5369,'0'0'1750,"0"0"-498,0 0 134,0 0 194,0 0-178,0 0-461,-21-9-382,-66-27-72,81 34-381,0 0 0,0 0 0,-1 0 0,1 1 1,0 0-1,-1 0 0,1 0 0,-1 1 0,1 0 0,-13 2 1,-5-1 30,20 0-155,1 0 0,-1 0 0,1 0 0,-1 0 0,1 0 0,0 1 0,-1-1-1,1 1 1,0 0 0,0 0 0,0 0 0,1 0 0,-1 0 0,0 1-1,1 0 1,-1-1 0,-2 5 0,4-6-35,0 0 0,0 0 0,0 1 0,0-1 0,1 0 0,-1 0 0,0 1 0,0-1 0,1 0 0,-1 1 0,1-1 0,-1 0 0,1 1-1,0-1 1,0 1 0,0-1 0,-1 1 0,1-1 0,0 1 0,1-1 0,-1 0 0,0 1 0,0-1 0,1 1 0,-1-1 0,1 1 0,-1-1 0,1 0 0,-1 1 0,1-1 0,0 0 0,0 0 0,0 0 0,-1 1 0,1-1 0,0 0-1,1 0 1,-1 0 0,0 0 0,0-1 0,0 1 0,3 1 0,37 16-156,0-2 0,2-2 0,53 10 0,-54-14 239,-1 1 0,0 2 0,61 28 0,-97-38 39,-1-1-1,0 1 1,0 0-1,0 0 1,0 0-1,-1 0 1,1 1-1,-1 0 1,0-1-1,0 1 1,0 0-1,3 7 1,-5-9 9,0 0 1,0 0 0,-1 0 0,1 0 0,0 0 0,-1 0 0,0 0 0,0 0 0,0 0 0,1 0 0,-2 1-1,1-1 1,0 0 0,0 0 0,-1 0 0,1 0 0,-1 0 0,0 0 0,1 0 0,-1 0 0,0 0 0,0 0-1,-1 0 1,1-1 0,0 1 0,0 0 0,-1-1 0,1 1 0,-1-1 0,-2 2 0,-7 6-45,-1-1-1,1 0 1,-2-1 0,1-1 0,-1 0-1,0-1 1,0 0 0,-1-1 0,1 0-1,-24 3 1,-8-3 114,1-1 0,-46-3 0,78 0-127,0-1 1,1 0 0,-1 0 0,0-1 0,1-1 0,0 0-1,-1 0 1,1-1 0,1 0 0,-19-11 0,29 15-45,-1 0 0,1 0 1,0 0-1,0 0 0,-1-1 1,1 1-1,0 0 0,0 0 0,0 0 1,-1 0-1,1 0 0,0-1 1,0 1-1,0 0 0,-1 0 1,1 0-1,0-1 0,0 1 1,0 0-1,0 0 0,0-1 1,0 1-1,0 0 0,-1 0 0,1 0 1,0-1-1,0 1 0,0 0 1,0 0-1,0-1 0,0 1 1,0 0-1,0-1 0,0 1 1,0 0-1,0 0 0,1 0 0,-1-1 1,0 1-1,0 0 0,0 0 1,0-1-1,0 1 0,0 0 1,0 0-1,1 0 0,-1-1 1,0 1-1,0 0 0,0 0 1,1 0-1,-1-1 0,0 1 0,0 0 1,0 0-1,1 0 0,-1 0 1,0 0-1,1 0 0,17-6-1924,64-13-1462,-40 10-564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4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16 508 7009,'0'0'2124,"0"0"-1187,0 0-183,0 0 582,0 0-92,0 0-540,-8 12-354,5 2-352,1 1 0,0 0 0,2-1 0,-1 1 0,2 0 0,4 28 0,-3-33 16,1 0-1,0 0 1,1-1-1,0 1 1,0-1-1,1 0 0,0 0 1,1 0-1,0-1 1,0 0-1,1 0 0,0 0 1,1-1-1,-1 0 1,1 0-1,1-1 1,-1 0-1,1-1 0,0 0 1,0 0-1,0-1 1,1 0-1,0 0 1,0-1-1,0-1 0,0 0 1,0 0-1,0-1 1,1 0-1,12-1 1,-21 0-9,1-1 1,0 1 0,0-1-1,-1 0 1,1 0 0,-1 0-1,1 0 1,-1-1 0,1 1 0,-1-1-1,0 0 1,0 1 0,0-1-1,0 0 1,0 0 0,0 0-1,0 0 1,0-1 0,-1 1 0,0 0-1,1-1 1,-1 1 0,0-1-1,0 1 1,0-1 0,0 0-1,-1 1 1,1-1 0,0-3 0,2-12 33,-1 1 0,0-1 0,-2-23 1,0 36-39,1-16-26,-3-50-225,1 67 227,1 0 1,-1 0-1,0 0 0,0 0 0,0 0 1,0 0-1,-1 0 0,0 1 0,0-1 1,0 0-1,0 1 0,0-1 0,-6-5 0,8 10-47,-1-1-1,0 1 0,1-1 0,-1 0 0,1 1 0,0-1 0,-1 1 0,1-1 1,-1 1-1,1-1 0,0 1 0,-1 0 0,1-1 0,0 1 0,-1-1 0,1 1 1,0 0-1,0-1 0,0 1 0,0 0 0,-1-1 0,1 1 0,0-1 0,0 1 0,0 0 1,1-1-1,-1 1 0,0 0 0,0-1 0,0 1 0,1 1 0,-2 30 51,1-31-88,0 8 135,0-1 0,0 0 0,1 1 0,1-1 0,-1 0 0,2 1 0,-1-1-1,1 0 1,0-1 0,0 1 0,1 0 0,0-1 0,1 0 0,-1 0 0,1 0 0,1 0 0,-1-1 0,1 0 0,0 0 0,1-1 0,-1 1 0,1-1 0,0-1-1,1 1 1,-1-1 0,1-1 0,-1 1 0,1-1 0,10 2 0,-5-1 32,1-1 1,0 0-1,0-1 1,0-1-1,0 0 0,0-1 1,22-3-1,-30 2-15,0 0 0,0 0 0,0-1 1,0 0-1,-1 0 0,1-1 0,-1 0 0,0 0 0,0 0 0,0 0 1,0-1-1,0 0 0,-1 0 0,1 0 0,-1 0 0,0-1 0,-1 0 0,1 0 1,5-10-1,-1-2-56,-1-1 1,0 0 0,-2 0 0,0 0-1,-1-1 1,0 0 0,-2 0-1,0 0 1,-1 0 0,-1 0 0,-1 0-1,-1 0 1,-4-19 0,-4-14-129,-3 1 1,-2 1-1,-32-71 1,32 81 108,10 25 39,-1 0 0,0 1 0,-1-1 0,0 1 0,-17-23 0,23 36-7,1 0 1,-1 1 0,1-1-1,-1 0 1,0 0-1,1 0 1,-1 1-1,0-1 1,0 0 0,1 1-1,-1-1 1,0 1-1,0-1 1,0 1-1,0-1 1,0 1-1,0 0 1,0-1 0,0 1-1,0 0 1,0 0-1,0 0 1,0 0-1,-1 0 1,2 0-5,-1 1 0,0-1 0,0 1 0,1 0 0,-1 0 0,0-1 0,1 1 0,-1 0 0,1 0 0,-1 0 0,1 0 0,-1 0 0,1-1 0,0 1 0,-1 0 0,1 0 0,0 0 0,0 0 0,0 2 0,-2 64-118,3-53 160,0 25 129,2-1-1,2 1 0,1-1 1,2 0-1,18 52 0,-17-65-39,0 1 0,3-1 0,0-1 0,1 0 0,1-1 0,1 0 0,1-1-1,30 31 1,-40-47-111,1 0 0,0 0 0,1-1 0,-1 0 0,1 0 0,0-1 0,0 0 0,0 0 0,11 2 0,-13-4-389,-1-1 0,1 0 1,-1 0-1,1-1 0,-1 0 1,1 0-1,0 0 0,-1 0 1,11-3-1,3-6-5079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4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73 8730,'0'0'2383,"0"0"-960,0 0 32,0 0 25,0 0-417,0 0-416,-17-12-392,-57-37-97,72 48-140,0-1 0,0 1 0,0 0-1,-1-1 1,1 1 0,0 0 0,-1 1 0,1-1-1,-1 0 1,1 1 0,-1-1 0,1 1-1,-1 0 1,1 0 0,-1 0 0,-4 1-1,6-1-14,-1 1-1,1 0 0,-1-1 0,1 1 0,-1 0 1,1 0-1,0 0 0,-1 0 0,1 0 0,0 1 1,0-1-1,0 0 0,0 1 0,0-1 0,0 0 1,0 1-1,0-1 0,0 3 0,-2 5-16,0 0 0,1-1 0,0 1 0,1 0-1,0 1 1,1 10 0,-1-12 36,-1 28-28,1 1 0,1-1 0,3 1 0,1-1 0,15 65 0,99 203-8,-16-49 61,-87-193-490,-15-22-3987,-2-32-953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43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8770,'0'0'2392,"0"0"-1366,0 0-617,0 0 107,0 0-37,0 0-208,17-4 21,297-45 1371,-184 24-1477,-89 16 407,-1 2 1,77-5-1,-116 12-92,-1 0-163,0 0-256,0 0-20,0 0-57,0 0-68,0 28-4107,0-16-2551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44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8858,'0'0'1356,"0"0"-673,0 0 252,0 0 164,0 0 30,0 0-466,0-4-429,16 216 2385,-6-144-2530,33 107-1,-37-155-81,1 1 0,2-1-1,0-1 1,1 0 0,0 0-1,2-1 1,0 0 0,1-1-1,23 24 1,-30-36-7,0 0 0,0 0 0,0 0 1,1-1-1,0 0 0,-1 0 0,1-1 0,1 0 1,-1 0-1,0-1 0,1 1 0,-1-2 0,1 1 0,0-1 1,-1 0-1,1-1 0,0 1 0,0-2 0,0 1 1,11-3-1,-9 0 0,-1 1 0,0-2 1,0 1-1,0-1 0,0-1 0,0 0 1,-1 0-1,0-1 0,0 0 0,-1 0 1,1 0-1,-1-1 0,-1 0 0,1-1 1,9-14-1,-7 7 38,-1 0 0,0 0 0,-1-1 0,0 0 0,-2 0 1,0-1-1,3-17 0,-2 0 107,-3-1 0,1-51 0,-5 74-104,1 1 0,-1-1 1,-1 1-1,0-1 0,-1 1 0,0 0 0,-1 0 1,0 0-1,-1 0 0,0 1 0,0-1 0,-1 1 0,-1 1 1,0-1-1,0 1 0,0 0 0,-13-10 0,19 18-47,1 1 0,0-1 0,-1 1 0,1-1-1,0 1 1,-1-1 0,1 1 0,-1 0 0,1-1-1,-1 1 1,1-1 0,-1 1 0,1 0 0,-1 0 0,1-1-1,-1 1 1,1 0 0,-1 0 0,0 0 0,1 0-1,-1-1 1,1 1 0,-1 0 0,0 0 0,1 0-1,-1 0 1,1 0 0,-1 1 0,0-1 0,1 0-1,-1 0 1,1 0 0,-1 0 0,0 1 0,1-1-1,-1 0 1,1 0 0,-1 1 0,1-1 0,-1 1-1,1-1 1,-1 0 0,1 1 0,0-1 0,-1 1-1,1-1 1,0 1 0,-1-1 0,1 1 0,-1 0-1,-1 33-2721,3-25 857,-1 12-6354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57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4185,'0'0'1738,"0"0"-982,0 0-313,0 0 559,1 9 193,6 78 1318,-3 100 0,-4-40-1207,28 668 701,-28-808-2060,4 33 581,5-32-778,7-18-1145,-2-9-2258,-1-2-4389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58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354 176 11346,'0'0'2152,"0"0"-1236,0 0-317,0 0 155,-25-19-11,-5-6-561,4 2-49,-2 2-1,-36-22 1,56 37-83,0 1 0,-1 0-1,0 0 1,-1 1 0,1 0-1,-1 1 1,1 0 0,-1 0-1,0 1 1,0 0 0,-19 0-1,28 2-48,-1 1 0,0-1 0,1 1 0,-1-1 0,1 1-1,0 0 1,-1 0 0,1 0 0,-1 0 0,1 0 0,0 0-1,0 0 1,0 0 0,0 0 0,0 1 0,0-1-1,0 0 1,0 1 0,0-1 0,0 1 0,1-1 0,-1 1-1,1-1 1,-1 1 0,1 0 0,-1 1 0,-9 50-3,10-48 3,-7 61 1,4 0 0,3 0 1,8 67-1,38 200 51,-5-45 61,-21-58-72,-17-132-5983,-3-97 133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58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5457,'0'0'1234,"0"0"-50,0 0 539,27-3 151,172-14 709,155-20 589,-189 17-2014,-154 19-1905,-11 1-4080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2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8730,'0'0'2299,"0"0"-1344,0 0-564,0 0 119,0 0-19,0 0-127,-2 4-197,-2 6-52,0 1 0,1 0 0,0 0 0,0 0 0,2 0 0,-1 0 0,1 17 0,5 85 760,-4-103-856,2 11 21,1-1 1,1 0 0,0 0 0,2 0 0,0 0-1,1-1 1,1 0 0,1 0 0,0-1 0,2 0-1,0-1 1,21 26 0,-24-33-26,1-1 0,0 0 0,1 0 0,0-1 0,0 0 0,0-1 0,1 0 0,0-1 0,1 0 0,0-1 0,-1 0 0,2-1 0,-1 0 0,0-1 0,1 0 0,-1-1 0,1 0 0,0-1 0,0-1 0,0 0 0,14-2 0,-19 1 29,-1-1 1,0 0 0,0-1-1,-1 0 1,1 0-1,0 0 1,-1-1-1,0 0 1,0 0-1,0 0 1,0-1 0,-1 0-1,0 0 1,0-1-1,0 1 1,0-1-1,-1 0 1,0 0-1,0-1 1,-1 1 0,0-1-1,4-11 1,1-4 36,-2 0 1,0 1-1,-1-2 1,-1 1-1,-1-1 0,0-24 1,-2 23 9,-2-1 1,0 1-1,-5-28 0,3 41-61,1 1-1,-2 0 0,1 0 1,-1 0-1,-1 0 0,0 1 1,0-1-1,-1 1 0,-11-13 1,15 18-58,2 3-3333,6 1-2371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3 141 11811,'0'0'1753,"0"0"-986,0 0-85,0 0 116,0 0-318,0 0-249,0 18-76,-2 91 193,14 129 0,-8-213-331,-4-11-11,2 0 0,0 0 0,1 0 0,0 0 0,1-1 0,1 1 0,0-1 0,9 16 0,-14-28 3,0-1 0,0 0 1,0 0-1,0 0 0,0 1 1,0-1-1,0 0 0,1 0 0,-1 0 1,0 1-1,0-1 0,0 0 1,0 0-1,0 0 0,1 0 1,-1 0-1,0 1 0,0-1 0,0 0 1,0 0-1,1 0 0,-1 0 1,0 0-1,0 0 0,0 0 1,1 0-1,-1 0 0,0 0 1,0 0-1,0 0 0,1 0 0,-1 0 1,0 0-1,0 0 0,1 0 1,-1 0-1,0 0 0,0 0 1,0 0-1,1 0 0,-1 0 0,0 0 1,0 0-1,0-1 0,0 1 1,1 0-1,-1 0 0,0 0 1,0 0-1,0-1 0,5-14 263,-1-19-21,-7-181-40,2-24-162,1 237-50,0 0 0,0 0 0,0-1 0,0 1 0,1 0 0,-1 0-1,1 0 1,0 0 0,-1 0 0,1 0 0,0 0 0,0 0 0,1 0 0,-1 0-1,0 0 1,1 0 0,-1 1 0,1-1 0,-1 1 0,1-1 0,0 1-1,-1-1 1,1 1 0,0 0 0,0 0 0,0 0 0,0 0 0,4-1 0,4 0 0,0 0 0,1 1 1,-1 0-1,0 1 1,14 0-1,27-1 100,-28-5-47,-1 0 0,0-1 0,0-1-1,0-1 1,31-19 0,11-11-3569,-53 32-2855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8.3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11506,'0'0'1665,"0"0"-577,20 117 384,-10-54-423,0 1-313,0 0-344,-3-6-240,3-7 64,-2-13-200,-1-13-16,-2-12 0,-3-13-448,1-18-32,-3-20-1217,0-8-3528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6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8970,'0'0'2168,"0"0"-1599,0 0 159,0 0 8,0 0 208,0 0-64,0 0-448,40 5 296,-21-5-63,4 0-153,-1 2-32,3-2-312,2 0 48,0 0-216,3 0 104,9 0-232,-7-2-416,-5-7-4081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6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9762,'0'0'2953,"0"0"-2177,0 0-224,0 0 1160,0 0-527,138 2-529,-101-2-288,3 0-360,-3 0 256,-5 0-184,-5 0-80,-2-6 0,-1-1-88,4 0-1248,-6-2-3177,-5 5-3073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7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12515,'0'0'2400,"0"0"-1728,0 0-72,0 0 297,141-13-209,-94 2-320,-3 0-136,-2 2-224,-7 4-16,-8 5-224,-10 0-1905,-12 12-6464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14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80 3785,'0'0'871,"0"0"-387,0 0 40,0 0 28,0 0-136,0 9 7139,-2 36-6970,-1-22-500,2-1 0,0 0 0,2 1 0,0-1 0,1 0 0,2 0 0,0 0 0,1 0 0,9 21 0,-10-33-59,0 0 0,1 0 0,1 0 0,-1-1 0,2 1 0,-1-1 0,1-1 0,1 0 0,-1 0 0,1 0 0,1-1 1,-1 0-1,1 0 0,0-1 0,1 0 0,0-1 0,0 0 0,0-1 0,0 0 0,13 4 0,2-3 243,0 0 1,0-1 0,0-1 0,1-2-1,-1-1 1,0 0 0,35-6-1,-45 3-228,0 1-1,0-2 1,0 0-1,0-1 1,-1 0-1,1-1 1,-1-1-1,-1 0 1,0-1-1,0-1 1,0 0-1,-1 0 1,15-16-1,-20 16-5,-1 0-1,-1 0 1,1 0-1,-1-1 1,-1 1-1,0-1 0,0-1 1,-1 1-1,-1 0 1,1-1-1,-2 1 1,1-1-1,-1 0 0,-1-14 1,0 9-21,-1-1 1,-1 1-1,0 0 0,-1-1 1,-1 1-1,0 0 0,-1 0 1,-11-22-1,12 30 6,-2 0 0,1 1 0,-1 0 0,0 0 0,0 0 0,-1 1 0,0 0 0,0 0 0,0 0 1,-1 1-1,0 0 0,0 1 0,0 0 0,0 0 0,-1 1 0,0 0 0,0 0 0,0 1 0,-18-2 0,-10 0 22,-1 1 0,1 3 0,-54 5 0,85-5-70,0 1-1,0 0 0,0 0 1,0 0-1,0 1 0,0 0 1,0 0-1,0 1 0,1-1 1,-1 1-1,1 0 0,0 1 1,0-1-1,0 1 0,1 0 1,-1 0-1,1 1 0,0-1 1,0 1-1,0 0 0,1 0 1,-6 11-1,5-6-360,0 0 0,1 0 0,0 1 0,0-1 0,1 1 0,1 0 0,-1 0 0,2 0 0,0-1 0,0 1 0,1 0 0,2 12 0,10 15-4086,4-7-1065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15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2 11146,'0'0'1679,"0"0"-676,0 0 148,0 0-129,0 0-278,0 0-421,-24-1-177,-75 1-8,85 1-125,-1 0 1,1 2-1,0 0 0,0 0 1,0 1-1,0 1 1,1 0-1,0 1 1,0 0-1,0 1 0,1 1 1,0 0-1,-15 13 1,25-20-27,-1 0 0,1 1 0,0 0 1,0-1-1,0 1 0,0 0 0,0 0 1,1 0-1,-1 0 0,1 0 0,-1 0 1,1 1-1,0-1 0,0 0 0,0 1 1,0-1-1,0 1 0,0-1 0,1 1 1,-1-1-1,1 5 0,0-4-29,1-1 1,0 0-1,0 1 1,0-1-1,0 0 1,0 1-1,0-1 1,1 0-1,-1 0 0,1 0 1,0 0-1,0 0 1,-1 0-1,1-1 1,0 1-1,0-1 1,1 1-1,-1-1 0,0 0 1,0 1-1,4 0 1,47 21-172,67 20 1,-80-31 234,1 3 1,-2 1 0,71 40-1,-105-53 37,0 0-1,-1 0 0,1 1 1,-1 0-1,0 0 1,0 0-1,-1 1 1,1-1-1,-1 1 1,0 0-1,0 0 1,0 0-1,-1 0 0,0 0 1,2 8-1,-3-9-24,-1-1 0,1 0 1,-1 0-1,0 1 0,0-1 0,0 0 0,-1 0 0,1 1 0,-1-1 0,0 0 0,0 0 0,0 0 0,0 0 1,0 0-1,-1 0 0,1 0 0,-1 0 0,0-1 0,0 1 0,0 0 0,0-1 0,-1 0 0,1 1 0,0-1 1,-1 0-1,0 0 0,-4 2 0,-15 8 28,1-1 0,-2-1 0,1-1 0,-1-1 0,-1-1 0,0-1 0,-46 5 0,-167 0-678,235-11 600,10 0-651,0-1 0,0 0 0,0-1 1,0 0-1,-1 0 0,10-4 0,20-11-4683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15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52 10162,'0'0'4142,"0"0"-2788,0 0-1038,0 0-92,0 0 26,0 0-153,-4 26-33,-2 9-48,1-17-2,2 1 1,1 0-1,0 0 1,1 0-1,3 38 1,0-44-2,0 1 0,1-1 0,1 0 0,0 0 0,1 0 1,0 0-1,0-1 0,2 0 0,-1 0 0,2-1 0,-1 1 1,2-2-1,-1 1 0,2-1 0,-1 0 0,14 9 0,-14-11 12,1-1-1,0 0 0,0-1 0,1 0 0,0-1 1,0 0-1,0 0 0,1-1 0,-1-1 1,1 0-1,0 0 0,0-2 0,0 1 1,0-1-1,0-1 0,0 0 0,0-1 0,19-3 1,-22 1 18,0 0 0,0-1 0,-1 0 0,1-1 0,-1 0 0,0 0 0,0 0 0,-1-1 0,1 0 0,-1-1 0,0 0 0,-1 0 0,0 0 0,0-1 0,-1 0 0,9-15 0,-4 4 72,-1 0-1,0 0 0,-2-1 1,0 0-1,-1 0 1,5-35-1,-9 42-15,0 1 0,-1 0 0,-1-1 0,0 0 0,-1 1 0,0-1 0,-4-13 0,3 20-44,0 0-1,0 1 1,-1-1 0,1 1 0,-1-1 0,-1 1 0,1 0 0,-1 0 0,0 1-1,0-1 1,0 1 0,0 0 0,-1 0 0,0 0 0,0 0 0,-8-4-1,-2 0 33,-1 1-1,0 1 1,0 0-1,0 1 0,0 1 1,-34-5-1,13 6-118,0 1-1,-41 3 0,65 0-67,1 1 1,-1 0-1,0 1 0,1 0 0,0 1 1,0 0-1,0 1 0,0 0 0,1 1 0,0 1 1,-19 13-1,7-1-633,1 1 0,0 1 0,-33 45 0,16-13-3246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1:59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12 8482,'0'0'2684,"0"0"-1126,0 0-383,0 0-111,0 0-128,0 0-135,-2-1-686,0-1 0,0 1 0,0 0 1,0 0-1,0 0 0,0 0 1,0 0-1,0 0 0,-1 1 1,-2-1-1,-10 2-97,0 1 0,0 1 0,1 0-1,-1 1 1,1 1 0,0 0 0,0 0 0,0 2 0,1 0 0,0 0 0,0 1 0,1 1-1,-16 13 1,7-3-25,1 0-1,0 1 0,1 1 0,2 1 0,0 0 1,-18 33-1,31-49-19,0 0 0,1 0 0,0 0 0,1 0 0,-1 1-1,1-1 1,0 1 0,1 0 0,-1 7 0,3-13 15,-1 0 0,1 0 0,0 0 0,1-1 0,-1 1 0,0 0 0,0-1 0,0 1-1,0-1 1,1 1 0,-1-1 0,0 0 0,0 1 0,1-1 0,-1 0 0,0 0 0,0 0 0,1 0 0,-1 0 0,0 0 0,0 0-1,3-1 1,2 1-19,69 2 7,-1 4 1,90 19-1,-142-20 30,-1 0 0,1 1-1,-1 2 1,-1 0 0,1 1 0,-2 1-1,1 1 1,-1 0 0,-1 2 0,0 0-1,-1 1 1,17 17 0,-29-25 22,-1-1 1,1 1-1,-1 0 1,0 0-1,-1 1 0,1-1 1,-1 1-1,-1 0 1,1-1-1,-1 1 1,0 1-1,-1-1 0,0 0 1,0 0-1,0 0 1,-1 1-1,0-1 1,-1 0-1,1 0 1,-1 1-1,-1-1 0,1 0 1,-1 0-1,-1 0 1,1 0-1,-1-1 1,0 1-1,-1-1 1,1 1-1,-1-1 0,-1 0 1,1-1-1,-1 1 1,0-1-1,0 0 1,0 0-1,-1 0 1,0-1-1,0 0 0,0 0 1,0 0-1,-14 5 1,4-3-7,0-1 0,-1 0 1,1-1-1,-1-1 0,0-1 1,0 0-1,0-1 0,0-1 1,0 0-1,0-1 0,-28-6 1,12-1 19,0 0 1,1-2 0,1-2-1,-58-30 1,19 0-9,64 38-46,0 0 0,1-1 1,-1 1-1,1-1 0,0-1 1,0 1-1,1-1 1,0 0-1,-4-6 0,8 11 5,0 1-1,0 0 0,0-1 1,0 1-1,0-1 0,0 1 1,0-1-1,1 1 0,-1 0 1,0-1-1,0 1 0,0 0 1,0-1-1,1 1 0,-1 0 1,0-1-1,0 1 0,1 0 1,-1-1-1,0 1 0,1 0 1,-1 0-1,0-1 1,1 1-1,-1 0 0,0 0 1,1 0-1,-1-1 0,1 1 1,-1 0-1,0 0 0,1 0 1,-1 0-1,1 0 0,-1 0 1,0 0-1,1 0 0,-1 0 1,1 0-1,-1 0 0,0 0 1,1 0-1,-1 0 0,1 0 1,29 0-265,-23 1 156,96 7-2851,-41-2-1365,-6-3-1861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0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6665,'0'0'1478,"0"0"-647,0 0 576,0 0 67,0 0-649,0 0-529,-6 8-165,1-2-55,0 1 1,0-1 0,1 1-1,0 0 1,0 1 0,1-1-1,0 0 1,0 1-1,1 0 1,0 0 0,0-1-1,-1 14 1,2-1 27,0 1 0,1 0-1,2 0 1,0 0 0,1-1 0,1 1 0,0-1-1,2 0 1,0 0 0,2-1 0,0 0 0,1 0-1,1-1 1,1 0 0,0 0 0,1-1 0,20 21-1,-22-28-92,0 1-1,0-2 1,1 1-1,0-2 1,1 1-1,0-2 1,0 1-1,1-2 1,0 1-1,0-2 1,1 0-1,-1 0 1,1-2-1,0 1 1,0-2-1,0 0 1,0 0-1,1-2 0,-1 0 1,26-2-1,-35 1 14,0 0 0,-1 0 0,1-1 0,0 1 1,0-1-1,-1 0 0,1 0 0,-1 0 0,1-1 0,-1 0 0,0 0 0,0 0 0,0 0 0,-1 0 0,1-1 0,-1 0 0,0 0 0,0 0 0,0 0 0,0 0 0,-1 0 0,1-1 0,-1 1 0,0-1 0,-1 0 0,3-8 0,0-8 116,0-1 0,-1 0 0,-2 1 0,-1-40 0,-1 47-53,0-1 0,-1 0 0,-1 1 0,0-1 0,-1 1 0,-1 0-1,-11-23 1,-5-3 32,-31-44-1,28 47-159,17 23-300,6 3-3594,1 9-1922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0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13035,'0'0'2508,"0"0"-1956,0 0-445,0 0 62,5 24 228,64 326 624,-5 393 482,-63-713-1545,-2-17-31,1 0 1,0-1-1,1 1 1,1 0-1,0 0 1,1-1-1,0 0 1,7 19-1,-9-30-168,0 1 0,0 0 0,1-1 0,-1 1 0,1-1 0,-1 0-1,1 1 1,-1-1 0,1 0 0,0 0 0,-1 0 0,1 0 0,0 0-1,0 0 1,3 0 0,8 0-4952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0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74 11979,'0'0'2223,"0"0"-1218,0 0-151,0 0 5,-21-11-379,-67-35-122,84 44-330,-1 0-1,1-1 0,-1 2 0,1-1 1,-1 0-1,0 1 0,1 0 0,-1 0 0,0 1 1,0-1-1,0 1 0,0 0 0,0 0 0,-9 2 1,11-1-25,0 0 0,0 1 0,0-1 0,0 1 0,1-1 0,-1 1 0,1 0 0,-1 0 0,1 0 0,0 0 0,-1 1 0,1-1 0,0 1 0,1-1 1,-1 1-1,0-1 0,-1 5 0,-3 9-18,1-1 0,1 1 0,1 0 0,0 0 0,1 0 0,-1 26 0,3-34 30,-3 110 64,5-1 0,6 1 0,23 126-1,96 351 412,-100-481-394,-16-75-139,-6-26-375,-1 1 0,-1-1 0,-1 1 1,3 24-1,-7-39-3756,-6-4-3168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8.7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14667,'0'0'2137,"0"0"-1409,0 0-568,0 0-160,0 0 0,0 0-144,0 0-304,22 55-1825,-5-32-5569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1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9098,'0'0'1802,"0"0"-921,0 0 195,23-10 246,79-31-250,-80 34-817,0 1-1,1 1 1,-1 1-1,1 1 0,0 1 1,34 1-1,-1 0-14,197-24 348,-107 8-101,-146 17-488,1 0 1,-1 0 0,1 0-1,0-1 1,-1 1 0,1 0 0,-1 0-1,1 0 1,-1 0 0,1-1-1,-1 1 1,1 0 0,-1 0-1,0-1 1,1 1 0,-1 0 0,1-1-1,-1 1 1,0-1 0,1 1-1,-1 0 1,0-1 0,1 1 0,-1-1-1,0 1 1,0-1 0,1 1-1,-1-1 1,0 1 0,0-1 0,0 1-1,0-1 1,0 1 0,0-1-1,0 1 1,0-1 0,0 0-1,0 1 1,0-1 0,-4-15-4341,-3 3-6324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3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52 292 3993,'0'0'6864,"0"0"-4661,0 0-1428,0 0 428,0 0-163,0 0-286,-6-1-346,-28-7 29,33 12-425,-1 0-1,1 0 1,0-1-1,-1 1 1,2 0-1,-1 0 1,0 0-1,1 1 1,0-1-1,0 4 1,0-8-12,-1 17-5,0-1 0,1 1 1,0-1-1,2 1 0,0-1 1,1 1-1,0-1 0,2 0 1,0 0-1,0-1 0,14 27 1,-10-27 11,0-1 1,0-1-1,1 0 0,1 0 1,0 0-1,1-2 1,0 1-1,26 17 0,-28-23-2,-1-1 0,1 0 0,0-1 0,0 0 0,0 0 0,0-1 0,1 0 0,-1-1 0,1-1 0,0 1 0,0-2 0,0 1 0,-1-2 0,20-2 0,-25 2-1,-1 0 1,1 0-1,-1-1 0,1 0 0,-1 0 0,0 0 0,1-1 1,-1 0-1,0 1 0,-1-1 0,1 0 0,0-1 1,-1 1-1,0-1 0,0 0 0,0 1 0,0-1 0,-1 0 1,1-1-1,-1 1 0,0 0 0,0-1 0,-1 1 1,2-8-1,3-9 27,-2 1 1,0-1 0,-2 1-1,1-27 1,-2 15 71,-1 0 0,-1 0 0,-2 0 0,-2 0 0,0 0 0,-3 1 0,-12-37 0,-54-105 389,73 170-746,0 0-1,0 0 1,0 0 0,1 0-1,-1 0 1,1-1 0,0 1-1,0-5 1,0 6-120,0-5-3964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9250,'0'0'1791,"0"19"-980,0 22-594,2 135 1864,0-140-1819,1 0-1,2 0 0,10 36 0,-10-54-199,-2-6-34,0 0 0,0-1 0,1 1 1,0-1-1,1 0 0,1 0 1,-1-1-1,2 1 0,12 15 0,-17-51 2001,-4 3-1957,-2 1 0,-1 1 1,0-1-1,-1 1 0,-2 0 0,-16-33 1,15 34-66,0 0 0,1 0 0,1-1 1,1 0-1,1 0 0,0-1 1,-2-37-1,7 54-12,0 0 0,0 1 0,0-1 0,0 0 0,1 1 0,0-1 0,0 1 0,0-1 0,0 1 1,1-1-1,-1 1 0,1-1 0,0 1 0,0 0 0,3-4 0,0 3-23,0 0 0,-1 0 0,2 0 1,-1 0-1,0 1 0,1 0 0,-1 1 0,10-4 0,11-3 8,1 2-1,0 1 0,0 1 0,0 1 0,0 2 0,1 0 1,38 4-1,-60-2 59,0 0 1,0 1-1,0 0 1,0 0-1,0 1 0,0 0 1,-1-1-1,1 2 1,-1-1-1,1 1 1,8 5-1,-2 2 102,0 0-1,-1 1 1,12 13 0,-15-15-125,-8-9-30,0 0 0,0 1 0,1-1 0,-1 0 0,0 1 0,0-1 0,1 0 0,-1 0 1,0 1-1,1-1 0,-1 0 0,0 0 0,1 1 0,-1-1 0,0 0 0,1 0 0,-1 0 0,1 0 1,-1 0-1,0 1 0,1-1 0,-1 0 0,1 0 0,-1 0 0,0 0 0,1 0 0,-1 0 0,1 0 1,-1-1-1,0 1 0,1 0 0,-1 0 0,1 0 0,-1 0 0,0 0 0,1-1 0,-1 1 0,0 0 1,1 0-1,-1-1 0,0 1 0,1 0 0,-1 0 0,0-1 0,1 1 0,-1 0 0,0-1 0,0 1 1,0 0-1,1-1 0,-1 1 0,0-1 0,0 1 0,0 0 0,0-1 0,0 1 0,0-1 0,5-17-2276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7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63 5761,'0'0'4312,"0"0"-2534,0 0-860,0 0 431,0 0 39,0 0-261,-3-4-460,1 2-571,1 1-72,0 0 0,0 0-1,0 0 1,0 0 0,0 0 0,1 0 0,-1 0 0,0 0-1,0 0 1,1-1 0,-1 1 0,1 0 0,-1-1-1,1 1 1,-1-3 0,54 2 543,51 2-1012,142-18 0,-164 7-5592,-53 7 893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9962,'0'0'2337,"0"0"-1625,0 0-496,0 0-24,0 0 88,0 0-280,141 16-296,-116-14-2113,-5-2-7297</inkml:trace>
  <inkml:trace contextRef="#ctx0" brushRef="#br0" timeOffset="1">640 0 11026,'0'0'1793,"0"0"-1329,0 0-264,0 0 416,0 0-248,139 0-368,-95 0-984,-9 0-1489,0 0-4040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0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13499,'0'0'2168,"0"0"-1464,0 0-575,133 0 247,-96 0-280,-10 0-96,-9 13-168,-11 1-1729,-7 1-5480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2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5337,'0'0'1615,"0"0"-331,0 0 178,0 0-284,0 0-337,0 2 2969,0 20-3751,25 252 2241,-3-34-6451,-22-261-466,0-7-2837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2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52 11723,'0'0'3056,"0"0"-1960,0 0-375,0 0-17,0 0-64,0 0-264,0 0-256,-10-49 8,10 47-128,0 2 0,0 0-48,5 0-424,25 18-440,-3 4-1985,-2 2-3408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2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82 10066,'0'0'3469,"0"0"-2129,0 0-700,0 0 227,0 0 19,0 0-293,-14-13-219,-43-36-80,53 46-281,0 1 0,0-1 0,-1 1 0,1 0 0,0 1 0,-1-1 0,0 1 0,1 0 0,-1 0 0,0 0 0,0 1 0,1-1 0,-1 1-1,0 0 1,0 1 0,0-1 0,1 1 0,-1 0 0,0 0 0,1 1 0,-1-1 0,1 1 0,-1 0 0,1 0 0,0 0 0,-7 6 0,4-1-12,0 0 0,0 1-1,1 0 1,0 0 0,0 0 0,1 1 0,0 0 0,0 0 0,1 0 0,1 0 0,0 1 0,0 0-1,-3 15 1,1 9 0,1 1-1,1 55 0,3-76-2,1-1 0,0 1 1,0 0-1,2 0 0,0-1 0,0 1 0,1-1 1,1 0-1,0 0 0,1-1 0,0 1 0,1-1 1,0 0-1,1-1 0,0 0 0,1 0 0,0-1 1,1 0-1,0 0 0,0-1 0,1-1 0,1 0 0,-1 0 1,1-1-1,0-1 0,1 0 0,0 0 0,0-1 1,0-1-1,27 5 0,-26-6-2,1-1 0,0-1-1,-1-1 1,1 0 0,0-1 0,-1 0-1,1-1 1,0-1 0,-1 0 0,0-1-1,0-1 1,0 0 0,0-1 0,-1 0-1,0-1 1,0 0 0,-1-1 0,0-1 0,0 0-1,-1-1 1,0 0 0,-1 0 0,0-1-1,-1-1 1,0 1 0,-1-2 0,12-21-1,-12 18 11,-1 0-1,0 0 1,-1-1-1,-1 0 1,5-32-1,-5 10 19,-2-63-1,-3 123-32,1 1 0,1 0 0,1-1 0,1 1 0,1-1-1,13 37 1,-16-51 8,1-1 0,-1 0 1,2 1-1,-1-1 0,1 0 0,0-1 0,0 1 0,0-1 0,1 0 0,0 0 0,0 0 1,0-1-1,1 1 0,-1-1 0,1-1 0,0 1 0,0-1 0,1 0 0,-1 0 1,1-1-1,-1 0 0,1 0 0,0-1 0,-1 1 0,1-1 0,7 0 0,-5-2 1,0 1 0,-1-1 0,1-1-1,0 0 1,-1 0 0,0 0 0,1-1-1,-1-1 1,0 1 0,0-1 0,-1 0-1,1-1 1,-1 0 0,0 0-1,0-1 1,-1 0 0,1 0 0,-1 0-1,-1-1 1,1 0 0,-1 0 0,5-10-1,-1 2 137,-1 0 0,0-1-1,-1 0 1,-1 0-1,-1-1 1,0 1 0,-1-1-1,-1 0 1,-1-1-1,1-24 1,-3 38-86,0-1 0,0 1 1,-1 0-1,0 0 0,0-1 0,0 1 0,0 0 1,-1 0-1,1 0 0,-1 0 0,0 0 1,0 1-1,-1-1 0,1 1 0,-1-1 0,-4-4 1,1 3-28,0 0 0,-1 0 0,1 0 0,-1 1 0,0 0 0,0 0 0,-1 1 0,-10-3 0,-8-2-227,-1 2 0,-1 1 1,1 1-1,-39 0 1,-122 3-2937,105 1-1523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22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1 348 10762,'0'0'2761,"0"0"-1572,0 0-587,0 0 166,9-23 31,71-183 441,-60 124-493,-33 160-715,11-71-32,-74 295 175,79-321-60,3-26-48,14-45 0,-15 74-51,10-37-1,3 0 1,45-93 0,-63 145-31,-1 11-120,-4 15 115,-1 0 1,-2-1-1,0 0 0,-15 27 0,11-25 39,1 1 0,1 0-1,-7 35 1,75-165-369,-48 82 349,-5 12 2,-1-2 1,0 1 0,0 0 0,-1-1 0,0 0 0,2-19 0,-5 29-21,-7 9-664,-30 49-2668,20-28-2485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1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38 5873,'0'0'2353,"0"0"-982,-11 19-414,-32 62 42,40-75-883,0 0 1,1 0-1,-1 1 0,1-1 0,0 1 0,1-1 0,0 1 1,0 0-1,0-1 0,0 1 0,1 0 0,2 10 1,-2-4-48,0-11-70,1 0-1,-1 0 0,0 0 0,1 1 0,-1-1 1,1 0-1,0 0 0,0 0 0,0 0 0,0 0 1,0 0-1,0 0 0,0-1 0,1 1 0,-1 0 1,1-1-1,-1 1 0,1 0 0,0-1 0,3 2 0,-1 0 10,0-1 0,1 0 0,0 0 0,-1-1 0,1 1 0,0-1 0,0 0 0,0 0 0,6 0 0,-4 0 55,0-1 0,1 0 0,-1-1 0,0 1 0,0-1-1,0-1 1,0 1 0,0-1 0,0 0 0,0-1 0,0 0-1,-1 0 1,7-4 0,-6 0-8,0 0 0,-1 0-1,0 0 1,0-1 0,-1 0 0,0 0-1,0 0 1,-1-1 0,0 0 0,0 0 0,3-14-1,-6 19-50,1-1 0,-1 0 0,0 0 0,0 1 0,-1-1-1,0 0 1,0 0 0,0 0 0,0 0 0,-1 0 0,1 0-1,-1 1 1,-1-1 0,1 0 0,-1 1 0,1-1 0,-1 1-1,-1-1 1,1 1 0,-1 0 0,1 0 0,-1 0 0,-7-7-1,3 5 3,-1 1 0,-1-1-1,1 2 1,-1-1-1,0 1 1,0 0-1,0 1 1,0 0-1,-1 1 1,-11-2-1,5 1-68,0 2 0,1 0 0,-1 1 0,0 0 0,-24 4 0,39-3 48,-1-1 0,1 0 0,-1 1 0,1-1 0,0 1 0,-1-1-1,1 1 1,0-1 0,0 1 0,-1 0 0,1 0 0,0 0 0,0 0 0,0 0 0,0 0 0,0 0-1,0 0 1,0 0 0,0 0 0,0 0 0,1 1 0,-1-1 0,0 2 0,1-3 2,0 1 1,0 0-1,0 0 0,0-1 1,0 1-1,0 0 0,0-1 1,0 1-1,0 0 0,1-1 1,-1 1-1,0 0 0,0-1 1,1 1-1,-1 0 0,0-1 1,1 1-1,-1-1 0,1 1 1,-1-1-1,1 1 0,-1-1 1,1 1-1,-1-1 1,1 1-1,0-1 0,-1 0 1,1 1-1,-1-1 0,1 0 1,0 0-1,-1 1 0,1-1 1,0 0-1,0 0 0,-1 0 1,1 0-1,0 0 0,-1 0 1,1 0-1,0 0 0,-1 0 1,1 0-1,0 0 1,0-1-1,70-1 5,-36 1 36,1 0 0,56 8 0,-84-6-14,-1 1 0,0 0 0,1 1 0,-1 0 0,0 0 0,-1 0 0,1 1 0,0 0 1,-1 0-1,0 1 0,0 0 0,-1 0 0,1 0 0,-1 1 0,7 9 0,3 7 41,-1 0-1,-1 1 1,11 28 0,-24-51-55,0 1 1,0 0-1,0-1 1,0 1-1,1 0 1,-1-1-1,0 1 1,0 0-1,1-1 1,-1 1-1,0-1 1,0 1-1,1 0 0,-1-1 1,1 1-1,-1-1 1,1 1-1,-1-1 1,1 1-1,-1-1 1,1 0-1,-1 1 1,1-1-1,-1 1 0,1-1 1,0 0-1,-1 0 1,1 1-1,-1-1 1,1 0-1,0 0 1,-1 0-1,1 0 1,0 0-1,-1 0 0,1 0 1,0 0-1,-1 0 1,1 0-1,0 0 1,-1 0-1,1 0 1,0-1-1,-1 1 1,1 0-1,0 0 1,-1-1-1,1 1 0,-1 0 1,1-1-1,-1 1 1,1-1-1,-1 1 1,1-1-1,-1 1 1,1-1-1,-1 1 1,0-1-1,1 1 0,-1-1 1,0 1-1,1-1 1,-1 0-1,0 1 1,0-1-1,1-1 1,21-53 64,-18 44-110,2-6-17,-1 2-62,0 1-1,1-1 1,1 1-1,0 0 0,1 1 1,16-21-1,-23 32 127,0 1 0,0 0 0,0 0 1,0 0-1,0 0 0,0 0 0,0 0 0,0 0 0,0 0 0,1 1 0,-1-1 0,0 0 0,0 1 1,1-1-1,-1 0 0,1 1 0,-1 0 0,0-1 0,1 1 0,-1 0 0,1 0 0,-1 0 0,1 0 1,-1 0-1,0 0 0,1 0 0,-1 0 0,1 1 0,-1-1 0,1 0 0,-1 1 0,0 0 1,1-1-1,-1 1 0,0 0 0,0-1 0,1 1 0,-1 0 0,0 0 0,0 0 0,0 0 0,0 0 1,0 0-1,0 0 0,0 1 0,-1-1 0,1 0 0,0 0 0,-1 1 0,2 1 0,5 11 140,-1 0 0,0 0 0,7 28 0,-9-30 46,6 21-408,0-1 1,3-1-1,0 0 1,27 43-1,-32-62-4563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9.0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1 9514,'0'0'1811,"-1"19"-1020,0 7-749,-2 93 1630,3-104-1462,1 1-1,1-1 1,0 0 0,2 0 0,-1 0-1,8 18 1,-3-16-102,1 0-1,0 0 1,1-1-1,1-1 1,0 0 0,1 0-1,22 20 1,-28-30-76,0 0 0,0 0 0,0 0 0,1-1 1,0 0-1,0 0 0,0 0 0,0-1 0,1 0 0,0-1 1,-1 1-1,1-2 0,0 1 0,0-1 0,0 0 0,0 0 1,0-1-1,0-1 0,0 1 0,10-3 0,-13 1 5,-1 0-1,1 0 0,-1 0 1,1-1-1,-1 0 0,0 0 0,0 0 1,0 0-1,-1-1 0,1 1 1,-1-1-1,0 0 0,0 0 1,0 0-1,0-1 0,-1 1 1,1-1-1,2-8 0,2-6 127,0 0 0,-1-1 0,4-27 0,-7 31 13,-1-1-1,0 0 1,-1 0 0,-1 1-1,0-1 1,-2 0 0,0 0 0,-6-23-1,7 35-138,-1-1-1,0 1 1,0 0-1,-1 0 1,0 0-1,0 0 1,0 0-1,0 1 1,-1-1-1,1 1 1,-1 0-1,0 0 1,-1 0-1,1 1 0,-1-1 1,1 1-1,-1 0 1,0 1-1,0-1 1,0 1-1,-1 0 1,1 0-1,-1 0 1,1 1-1,-1 0 1,1 0-1,-1 0 1,-8 1-1,2 0-79,1 0-1,-1 1 1,0 0 0,0 1-1,0 0 1,1 1 0,0 1-1,-1-1 1,-10 7 0,-10 6-828,-49 34 1,59-36 305,-48 33-2924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2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1 6481,'0'0'1081,"0"0"-561,0 0-44,0 0 111,0 0-17,0 0 416,9 9-326,5 3-415,-2 2 1,1 0-1,-2 0 1,0 1-1,0 1 0,-1 0 1,-2 0-1,13 30 1,-9-1 358,-2 1 0,8 78 0,-7 100 21,-9-145-478,7 527 366,27 432-436,-28-950-76,4-1 1,4-1 0,28 88-1,-34-141-9,3 0 0,0 0 0,3-1 0,0-1 0,2-1 0,1 0 0,1-1 0,2-1 0,1-1 0,37 34 0,-49-53-35,-1 1 0,1-2 1,0 1-1,1-1 0,-1-1 0,1 0 0,1-1 0,21 7 0,-30-11 13,0 0 0,-1-1 0,1 1 0,0-1 0,-1 1 0,1-1 0,0 0 0,0 0-1,-1-1 1,1 1 0,0-1 0,-1 0 0,1 0 0,-1 0 0,1 0 0,-1 0 0,1-1 0,-1 0 0,0 0 0,0 0-1,1 0 1,-2 0 0,1-1 0,0 1 0,0-1 0,-1 1 0,1-1 0,-1 0 0,0 0 0,0-1 0,0 1 0,0 0-1,-1-1 1,2-4 0,3-14-42,0 0 0,-2 0 0,-1 0 0,-1 0 0,-1-1 0,-2-32 0,1 24 64,0 29 11,0 0 0,0 0-1,0 1 1,0-1 0,0 0-1,0 0 1,-1 0 0,1 0 0,-1 1-1,1-1 1,-1 0 0,0 0-1,1 1 1,-1-1 0,-2-1 0,3 2 0,-1 1 1,1 0-1,-1-1 1,1 1-1,-1 0 1,1-1 0,-1 1-1,0 0 1,1 0-1,-1 0 1,1 0-1,-1 0 1,0 0 0,1 0-1,-1 0 1,0 0-1,1 0 1,-1 0-1,1 0 1,-1 0 0,0 0-1,1 0 1,-1 1-1,1-1 1,-1 0-1,0 1 1,1-1 0,-1 1-1,-3 2 11,0 0 0,0 0 0,1 0 0,0 0 0,0 1 0,0 0 0,0 0-1,0 0 1,1 0 0,-3 5 0,-12 32-19,2 2 0,2-1 0,2 1 0,1 1 0,-5 72 0,5 227-23,10-281 30,59 873 532,89-8 332,-138-875-811,94 532 237,-81-407-63,1 233 1,-24-367-169,1 2 32,-1 0-1,-3 0 1,-1 0-1,-13 49 1,14-83-84,-13 54 93,-47 120 0,54-166-95,0-1 0,-1 1-1,-1-1 1,-1-1 0,0 0-1,-2-1 1,1 0 0,-2-1-1,0-1 1,-26 20 0,7-13 10,0-1 1,-1-2 0,-1-1-1,-1-2 1,0-1-1,-54 12 1,-242 29 798,84-17-137,214-31-570,-42 15 0,67-19-107,1 1-1,0 0 1,-1 0 0,1 1 0,1 0-1,-1 1 1,1 0 0,0 0 0,-9 10 0,15-13-274,0 1 0,1-1 0,-1 1 0,1 0 0,0 0 0,-1 0 1,2 0-1,-1 0 0,0 0 0,1 0 0,0 0 0,0 0 1,0 0-1,1 0 0,-1 0 0,2 6 0,-2-8-55,4 18-5388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1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80 6673,'0'0'1639,"0"0"-722,0 0-245,0 0-55,0 0 15,0 0-128,-12 10-278,8-8-220,-8 7 23,1 0 0,0 0 0,0 2 0,1-1 0,1 1 0,-15 20 0,1 7-1,-24 53-1,40-75-16,1-1 0,1 2 0,1-1 0,0 0 0,1 1 0,-1 28 0,3-20 7,1-1-1,1 0 0,4 28 0,-3-43-3,0 0 0,1-1 0,0 1 0,0-1 0,1 0 1,0 0-1,0 0 0,1 0 0,0-1 0,0 0 0,12 12 0,-5-8 13,0-1 0,1 0 0,0-1 0,0-1 0,1 0 1,0-1-1,1 0 0,0-1 0,0 0 0,0-2 0,22 5 1,3-2 67,0-2-1,1-2 1,52-1 0,-79-4-15,0 0-1,0 0 1,0-2-1,-1 1 1,0-2-1,1 0 1,-2 0-1,1-1 1,-1-1-1,1 0 1,-2-1-1,1 0 1,-1-1-1,-1 0 1,1 0-1,-2-1 1,15-19-1,-1-1 138,-1-1-1,-1-1 1,-2-1-1,-1-1 1,17-47-1,-25 52-138,-2-1 0,-1 0 0,-2 0 0,0 0 0,-3-1 0,0-53 0,-3 76-47,0 0 1,0 0 0,-1 0 0,0 0 0,0 1 0,-1-1 0,0 0 0,0 1 0,-1 0 0,1-1 0,-2 1 0,-8-11-1,9 14-26,1-1 0,-1 1 0,1 0 0,-1 1 0,0-1 1,-1 1-1,1-1 0,-1 1 0,1 1 0,-1-1 0,0 1 0,0 0 0,0 0 0,0 0 0,0 0 0,-1 1 0,1 0 0,0 0 0,-1 1 0,-5-1 0,8 2-10,1 0 0,0 0 1,0 1-1,-1-1 1,1 0-1,0 1 0,0-1 1,1 1-1,-1 0 1,0 0-1,0-1 0,1 1 1,-1 0-1,1 1 1,0-1-1,-1 0 0,1 0 1,0 0-1,0 1 1,1-1-1,-1 1 0,-1 3 1,-13 62-78,15-65 82,-4 19-11,1 0-1,2 0 1,0 0 0,1 1 0,2-1 0,4 25 0,-4-34-1,1-1-1,1 1 0,0-1 0,1 0 1,0-1-1,1 1 0,0-1 0,1 0 1,0 0-1,0-1 0,1 0 1,14 13-1,-2-6-553,1 0 0,0-2 0,42 22-1,-8-12-2359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8490,'0'0'1400,"0"0"-832,0 0 128,12 138 481,-5-82-353,1 6 192,-1 2-432,3 3-264,-3-5-128,1-6-184,-1-9-8,3-5 0,-2-11-104,1-11-352,1-7-2424,-2-13-6795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2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11058,'0'0'1457,"0"0"-1225,0 0-72,0 0-152,0 0 120,0 0 264,22 164-16,-12-97 88,3 6-56,-6-2-344,0 1 96,-7-8-152,0-6-8,0-11-280,0-7-1048,0-16-3025,-7-13-2024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2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6305,'0'0'2106,"0"0"-1223,0 0-660,0 0 162,0 0 306,28-16-23,91-51-152,-110 63-477,0 0-1,1 0 0,-1 1 1,1 0-1,0 0 1,0 1-1,0 1 0,0 0 1,0 0-1,0 1 0,0 0 1,15 2-1,10 1 78,-26-3-79,0 1 0,0 1 0,-1 0 0,1 0 0,0 0 0,-1 1 0,0 1 0,0-1 0,0 1 0,0 1 0,0-1 0,-1 2 0,0-1 0,0 1 0,0-1 0,-1 2 0,1-1 0,-2 1 0,1 0 0,-1 0 0,0 1 0,0-1 0,-1 1 0,0 0 0,-1 1 0,0-1 0,0 0 0,0 1 0,-1 0 0,-1 0 0,2 13 0,-2-8 85,-1-1-1,0 0 0,-1 0 1,0 0-1,-1 1 0,-1-2 1,0 1-1,0 0 0,-8 15 1,3-11-72,-1-1 0,-1 0 0,0 0 1,-1-1-1,-25 27 0,18-22-8,-2-1-1,-41 31 1,54-44-24,-1-1-1,0-1 1,0 1 0,0-1 0,-1 0 0,1-1 0,-1 0 0,0-1-1,0 0 1,0 0 0,-18 1 0,26-3-31,0-1 0,1 1-1,-1 0 1,0-1 0,1 1 0,-1 0 0,0-1-1,1 1 1,-1-1 0,0 1 0,1-1 0,-1 1 0,1-1-1,-1 1 1,1-1 0,-1 0 0,1 1 0,0-1-1,-1 0 1,1 0 0,0 1 0,-1-1 0,1 0-1,0 0 1,0 1 0,0-1 0,0 0 0,0 0-1,0 1 1,0-1 0,0 0 0,0 0 0,0-1 0,3-28-986,0 22 753,0 1 0,0-1 0,1 1 0,0 0 0,0 0 0,1 0 0,0 1-1,0 0 1,0 0 0,1 0 0,0 0 0,0 1 0,12-8 0,-2 1 32,1 2 0,0 0 0,1 1-1,30-11 1,-33 15 369,0 1 0,1 0 0,0 1 0,-1 1 0,1 0 0,0 2 0,0-1 0,0 2 0,29 4 0,-39-4-32,0 0 0,0 1-1,-1 0 1,1 0 0,0 0 0,-1 0-1,1 1 1,-1 0 0,0 0 0,0 1 0,0-1-1,0 1 1,-1 0 0,0 0 0,1 1 0,-1-1-1,-1 1 1,1 0 0,-1 0 0,0 0-1,0 0 1,0 1 0,-1-1 0,0 1 0,0 0-1,0 0 1,-1-1 0,2 10 0,-3-3-11,0 0-1,0-1 1,-1 1 0,-1 0 0,0-1-1,0 1 1,-1-1 0,-1 0 0,1 1 0,-2-2-1,0 1 1,0 0 0,-1-1 0,0 0-1,-1-1 1,0 1 0,-1-1 0,1 0 0,-17 13-1,15-14-97,0 0 0,-1-1 0,1 0-1,-1-1 1,-1 0 0,1 0-1,-1-1 1,0 0 0,-1-1 0,1-1-1,-1 1 1,1-2 0,-1 0-1,0 0 1,0-1 0,0 0-1,0-1 1,0-1 0,-19-3 0,29 4-45,0-1 1,0 0-1,0 1 1,0-1-1,0 0 1,0-1 0,1 1-1,-1 0 1,0 0-1,0-1 1,1 1-1,-1-1 1,1 1-1,-1-1 1,1 0 0,0 0-1,0 1 1,0-1-1,0 0 1,0 0-1,0 0 1,-1-4-1,-5-31-3317,7 10-2393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3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6369,'0'0'813,"5"25"-487,35 189-171,-30-173-122,-6-30-2,-1 1 1,0 0-1,-1 1 0,0 12 0,-2-24 958,0-26 2362,-12-13-2732,4 18-4,0-11-79,0-1 0,2 0 0,1 1 1,2-2-1,1 1 0,3-38 1,0 66-528,-1 0 0,1 1 1,0-1-1,0 0 0,0 0 1,1 0-1,0 1 0,-1-1 1,1 0-1,0 1 0,1 0 0,-1-1 1,1 1-1,-1 0 0,1 0 1,0 1-1,0-1 0,0 0 1,0 1-1,1 0 0,-1 0 1,1 0-1,-1 0 0,1 0 1,0 1-1,0 0 0,0 0 1,6-2-1,12-1-78,-1 1 0,0 1 0,1 1 0,23 2 0,-21-1-243,15 1-2449,-4 3-3245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3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11106,'0'0'1697,"0"0"-657,0 0-104,20 155-160,-10-112-416,0-3-48,0-7-304,-3-4-8,3-9-48,-5-11-680,0-5-912,-3-4-3673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3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7114,'0'0'5537,"0"0"-4873,0 0-600,0 0 88,128-18 912,-83 11-288,7-2-192,-3 0-272,3-2-23,-5 2-41,-8-2-232,-4 2 56,-8 3-72,-10 1-88,-4 5-256,-13 0-1553,0 0-2128,-3 2-1992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4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9 8466,'0'-8'3357,"5"33"-2528,0 7-602,0-3-7,1 0 1,1-1-1,14 37 0,32 64 20,-26-69-158,-4 1 0,22 85 0,-43-139-77,0 1-1,-1 0 1,0 1 0,0-1 0,-1 0 0,0 13 0,-1-19-6,0 0-1,1 0 1,-1 0 0,0 0 0,0 0-1,0 0 1,0 0 0,0 0 0,-1 0 0,1 0-1,0-1 1,-1 1 0,0-1 0,1 1-1,-1-1 1,0 1 0,0-1 0,1 0 0,-1 0-1,0 0 1,0 0 0,-1 0 0,1 0 0,0-1-1,0 1 1,0-1 0,-4 1 0,-5 1-7,-1-1-1,0-1 1,1 1 0,-1-2 0,0 0 0,-16-3 0,-42-2 117,57 6-73,-4 1 185,0-1 0,0 2 0,-23 5 0,40-7-222,0 0 1,0 0 0,1 0-1,-1 0 1,0 0-1,0 0 1,0 0-1,0 1 1,1-1-1,-1 0 1,0 0-1,0 0 1,0 0 0,0 0-1,1 0 1,-1 1-1,0-1 1,0 0-1,0 0 1,0 0-1,0 0 1,0 1-1,0-1 1,1 0-1,-1 0 1,0 0 0,0 0-1,0 1 1,0-1-1,0 0 1,0 0-1,0 0 1,0 1-1,0-1 1,0 0-1,0 0 1,0 0 0,0 1-1,0-1 1,0 0-1,0 0 1,0 0-1,-1 1 1,1-1-1,0 0 1,0 0-1,0 0 1,0 0-1,0 1 1,0-1 0,0 0-1,-1 0 1,1 0-1,0 0 1,0 0-1,0 0 1,0 1-1,-1-1 1,1 0-1,0 0 1,0 0 0,0 0-1,-1 0 1,1 0-1,0 0 1,0 0-1,15 6-21,21 0 430,1-3 1,1-1 0,42-3 0,-19 0 260,-31 0-308,58-11 0,-59 7 513,59-3 0,-87 8-755,-1 0 27,0 0-135,0 0-46,0 0-43,0 0-5,0 0-276,0 0-454,0 0-1602,0 4-4031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5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4185,'0'0'4544,"0"0"-2936,0 0-1163,0 0-23,0 0 371,1 2 2958,1 18-3490,32 242 992,-13-129-1018,48 415-15,-38 14 87,-31-549-277,-1 12 3,2 1 1,0 0-1,1-1 0,2 1 0,9 33 0,-13-59-58,0-1 0,0 1 0,0 0 1,0 0-1,0 0 0,0 0 0,0 0 0,0 0 0,0 0 0,0 0 0,0 0 0,0-1 0,0 1 0,0 0 0,0 0 0,1 0 1,-1 0-1,0 0 0,0 0 0,0 0 0,0 0 0,0 0 0,0 0 0,0 0 0,0 0 0,0 0 0,1 0 0,-1 0 0,0 0 0,0 0 1,0 0-1,0 0 0,0 0 0,0 0 0,0 0 0,0 0 0,1 0 0,-1 0 0,0 0 0,0 0 0,0 0 0,0 0 0,0 0 1,0 0-1,0 0 0,0 0 0,1 0 0,-1 0 0,0 0 0,0 0 0,0 0 0,0 1 0,0-1 0,0 0 0,0 0 0,0 0 1,0 0-1,0 0 0,0 0 0,0 0 0,0 0 0,0 0 0,0 1 0,3-11-3029,-3-7-2908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42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57 6209,'0'0'1218,"0"0"408,0 0 339,0 0-655,0 0-252,-5-12-260,-17-33-254,20 62-174,0 0 0,1 31 0,16 417-234,-35 23-195,15-414-47,5-73 70,0-1-82,0 0 37,5 0 45,168-11-3,-28 0 81,-58 8-12,17 2 5,-1-5 0,148-28-1,-249 33-99,0 1-1,-1-1 1,1 1-1,0-1 0,-1 1 1,1-1-1,-1 0 1,1 0-1,0 0 1,-1 0-1,0 0 0,1 0 1,-1 0-1,0 0 1,0 0-1,1-1 1,-1 1-1,0-1 0,0 1 1,0 0-1,-1-1 1,1 0-1,0 1 1,0-4-1,0-1-918,0 0 0,0 0 0,-1 0 0,0-1 0,-1-9 0,0 2-457,-3-6-1236,-4 4-313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57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10850,'0'0'1922,"0"0"-1100,0 0-678,0 0 60,0 0 318,0 0-44,16-18-13,57-53-54,-67 66-347,1 1 0,-1 0 1,1 0-1,0 1 0,0 0 0,0 0 0,0 1 0,1 0 0,-1 0 1,1 0-1,-1 1 0,1 1 0,-1-1 0,1 1 0,0 0 1,11 2-1,11-1 28,709-1 1007,-717 0-1096,0 0 5,0 0 0,0 2-1,0 0 1,-1 1 0,23 7-1,-40-8-9,-4-1-25,0-1-117,-4-8-3749,-7-4-2892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2:57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11210,'0'0'1415,"0"0"-784,0 0-439,0 0 70,0 0-20,0 0-142,6 13-4,35 82 479,-4 2 1,-5 2-1,-4 1 0,25 167 0,10 431 482,-62-672-1004,13 143 427,-11-147-417,1 0-1,1 0 1,1 0-1,1-1 1,12 25-1,-19-45-65,0-1-1,0 0 0,0 1 1,0-1-1,0 0 0,0 0 0,0 1 1,1-1-1,-1 0 0,0 1 1,0-1-1,0 0 0,0 0 1,1 1-1,-1-1 0,0 0 0,0 0 1,1 0-1,-1 1 0,0-1 1,1 0-1,-1 0 0,0 0 0,0 0 1,1 0-1,-1 0 0,0 0 1,1 1-1,-1-1 0,0 0 0,1 0 1,-1 0-1,0 0 0,1 0 1,-1 0-1,0 0 0,1-1 1,8-9-452,2-19-2422,-3-8-5062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6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43 8706,'0'0'2520,"0"0"-726,0 0-279,0 0-153,0 0-417,0 0-375,-9-6-129,-31-18-225,37 22-205,-1 0-1,0 1 0,1-1 1,-1 1-1,0 0 0,0 0 1,1 0-1,-1 1 0,0-1 1,0 1-1,0 0 0,0 0 1,0 0-1,0 1 0,0-1 1,1 1-1,-1 0 0,-4 1 0,0 1-10,0 1-1,1 0 0,0 0 0,0 0 0,0 1 1,-8 7-1,-3 4-12,0 1 0,1 1 0,0 1 0,2 1 0,0 0-1,2 1 1,0 0 0,1 1 0,1 0 0,1 1 0,1 0 0,-6 28 0,5-6-16,1 0 0,3 0 0,1 1 0,3 0 0,5 79 0,2-85 26,2 0 0,1 0 0,2 0 0,2-1 0,2 0 0,1-1 0,2-1 0,1-1 0,2 0 0,2-1 0,1-2 0,40 46 0,-49-64 5,2-1 1,0 0-1,0-2 0,1 0 0,1 0 0,0-2 1,0 0-1,1-1 0,0-1 0,1-1 0,0 0 1,0-2-1,0 0 0,1-1 0,0-1 1,-1-2-1,1 0 0,0 0 0,0-2 0,21-4 1,-14 1 4,-1-1 1,1-1 0,-1-2-1,0-1 1,-1-1 0,0-1-1,-1-1 1,0-2 0,-1 0-1,0-2 1,-2 0 0,0-1-1,0-2 1,25-28 0,-26 22-5,-1-2 1,0 0 0,-2-2 0,-2 0 0,0 0 0,-2-2 0,-1 1 0,9-38 0,-10 23-156,-3 1 1,-1-1 0,-3 0 0,-1 0 0,-4-67-1,-2 88 69,-1 0-1,-1 0 0,-1 0 1,-1 1-1,-1 0 0,-1 0 1,-2 1-1,-13-27 0,15 34 64,-1 0 0,-1 0-1,0 1 1,-1 0-1,0 1 1,-1 0-1,-1 1 1,0 0-1,0 1 1,-1 1-1,-1 0 1,-15-8-1,27 16 17,0 1 0,0 0 0,0 0-1,0 0 1,0 0 0,0 0 0,0 0-1,0 1 1,-1-1 0,1 1 0,0 0-1,-5 1 1,7-1-1,-1 0 0,0 1 0,1-1 0,-1 1 0,1 0 0,-1 0 0,1-1 0,0 1 0,-1 0 0,1 0 0,0 0 0,-1 0 0,1 1 0,0-1 0,0 0 0,0 0 0,-2 4 0,0 3 1,0 0 0,0 0 0,1 0 0,-1 1-1,2 0 1,0-1 0,0 1 0,0 8 0,-1 56 167,4 0 1,3 0-1,3-1 1,3 0-1,3-1 1,3 0-1,3-1 1,4-1-1,34 72 1,-39-102 55,1-1 1,1 0-1,33 41 1,-38-59-177,0 0 1,1-2-1,1 0 0,1-1 1,1-1-1,31 21 0,-43-32-55,1 0-1,0 0 1,0-1-1,1-1 1,-1 1-1,1-1 1,-1-1-1,1 0 1,0 0-1,0-1 1,0 0-1,0-1 1,0 0-1,0-1 1,0 0-1,0 0 1,10-3-1,-11 1-481,-1 0-1,1 0 1,-1-1-1,0 0 1,0-1-1,-1 0 1,9-6-1,22-24-8392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124 204 9962,'0'0'2289,"0"0"-1400,0 0-509,0 0 179,-11 21 183,-34 71-238,41-80-406,0 0 1,0 0 0,1 0-1,1 0 1,0 0 0,1 0 0,0 1-1,1-1 1,2 19 0,-1 8 218,-1-1-184,2 1 0,2 0 1,1-1-1,1 0 0,3 0 0,1-1 0,1 0 1,24 49-1,-19-52-103,2 0 0,2 0 1,1-2-1,1-1 0,2 0 1,1-2-1,43 40 0,-47-51-21,0-1 0,1-2 0,1 0 0,1-1-1,0-1 1,0-1 0,1-1 0,1-2 0,0 0-1,0-2 1,39 6 0,-34-9 59,0-1 1,0-1-1,0-2 0,52-6 1,-66 4-36,-1-2 1,0 0 0,0-1-1,0 0 1,0-1 0,-1-1-1,0-1 1,-1 0 0,1-1-1,17-14 1,-14 7-18,0-1 0,-1 0-1,0-2 1,-2 0 0,0-1 0,-2 0 0,0-1 0,-1-1-1,-1 0 1,-1 0 0,12-39 0,-11 19 148,-1-1 0,-3 0 0,-1-1 0,-2 0 0,-3-72 0,-4 92-121,0 0 1,-2 1 0,0 0 0,-1 0-1,-2 0 1,0 1 0,-1 0 0,-2 0-1,0 1 1,-1 1 0,-1 0 0,-16-18-1,3 6-5,-1 1-1,-1 1 1,-2 2-1,-1 1 1,-1 1-1,-41-24 0,46 33-50,-1 1 0,-1 2 0,0 1 0,-1 1 0,0 1 0,0 2 0,-1 1-1,-1 2 1,1 0 0,-1 3 0,0 0 0,-57 4 0,74 1-30,-1 1 0,1 1 0,-1 0 0,1 1 0,1 1 0,-1 0 1,1 1-1,0 0 0,0 1 0,1 1 0,0 0 0,1 1 0,0 1 0,-18 19 0,-9 14-801,2 3-1,-48 76 1,63-88-53,-34 53-4036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7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9938,'0'0'1887,"0"0"-1091,0 19-173,-15 536 4349,5-255-5561,5-4-4371,5-294-2410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8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 1528,'0'0'7443,"0"0"-5137,0 0-1614,0 0 407,21-3 331,-3 0-1157,133-12 1298,17 7-555,299-52-1,-465 59-1054,45-12-214,-45 12 38,0 0 0,1-1 1,-1 1-1,0 0 0,0-1 0,0 1 0,0-1 0,0 1 0,0-1 0,0 0 1,0 0-1,-1 0 0,1 0 0,-1 0 0,3-5 0,-2-8-4762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11146,'0'0'2633,"0"0"-2049,0 0-424,0 0-160,-3 145 1128,3-72-111,12 16-369,3 25 16,-2-8-312,-4 3-80,-4 0-160,3-20-56,-1 4 16,1-13-72,2-15-32,14-21-40,-2-19-1160,1-19-4922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294 187 12051,'0'0'1532,"0"0"-989,0 0-329,-22-4-96,-71-11 88,89 15-200,-1-1-1,1 1 0,0 0 0,0 0 0,0 0 0,0 1 0,0-1 1,0 1-1,0 0 0,0 1 0,0-1 0,0 0 0,0 1 1,1 0-1,-1 0 0,1 0 0,-1 0 0,1 1 0,0 0 0,0-1 1,0 1-1,0 0 0,-4 6 0,0 2-6,0 0 0,0 1 0,1 0 0,1 0 0,-5 16-1,6-17 16,-6 18 1,2 0 0,2 1 0,0-1 0,-2 48 0,7 123 178,2-172-54,2 0-1,1 0 1,2 0-1,0-1 0,2 0 1,1 0-1,1-1 1,1 0-1,1 0 1,2-2-1,0 1 1,2-2-1,0 0 1,26 27-1,-21-28-121,0-1 0,1-1 0,2-1 0,0-1 0,1-2 0,0 0 0,1-1-1,1-2 1,1 0 0,0-2 0,0-1 0,1-2 0,38 7 0,-39-10 0,1-2 0,0-1 0,-1-1 1,1-1-1,0-1 0,41-9 0,-53 7 0,-1-2 0,0 0 0,0-1 1,0 0-1,-1-1 0,0-1 0,-1-1 0,1 0 0,-2 0 0,1-2 1,-1 0-1,17-18 0,-12 6-4,-1 0 1,0-2 0,-2 0 0,-1 0-1,-1-1 1,-1-1 0,-1 0-1,-1-1 1,-2 0 0,-1-1-1,4-34 1,1-36 7,-1-186-1,-11 215 5,-14-100 1,10 146-31,0 0 1,-2 1-1,0 0 1,-2 0-1,0 0 1,-2 1-1,-21-37 1,30 57 5,0 1 1,0-1 0,0 1-1,0-1 1,0 1-1,0 0 1,-1 0-1,1-1 1,0 1-1,-1 0 1,1 0 0,-4-1-1,5 2 0,-1 0 1,0-1-1,1 1 0,-1 0 0,0 0 1,1 0-1,-1 0 0,1 0 0,-1 0 1,0 0-1,1 1 0,-1-1 0,1 0 1,-1 0-1,0 0 0,1 1 0,-1-1 1,1 0-1,-1 1 0,1-1 0,-1 0 0,1 1 1,-1-1-1,0 1 0,-1 2 0,0 0 0,0 1 0,0-1 0,0 0 0,0 1 0,1-1 0,0 1-1,0 0 1,0-1 0,-1 7 0,-7 57 28,3 1 0,7 134 0,-1-172 0,3 43 150,3-1 0,2 0-1,4-1 1,3 0 0,3-1-1,44 108 1,-55-161-214,1-1 0,1 1 1,0-1-1,2-1 0,-1 0 0,2 0 0,0-1 0,1-1 0,0 0 0,1-1 1,0 0-1,1-1 0,1 0 0,0-2 0,0 0 0,0 0 0,1-2 0,1 0 1,-1-1-1,1 0 0,0-2 0,0 0 0,0-1 0,1-1 0,-1-1 1,1 0-1,0-1 0,-1-1 0,1-1 0,-1-1 0,0-1 0,0 0 0,18-7 1,43-25-3914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09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109 194 10306,'0'0'4040,"0"0"-2848,0 0-1040,-15 23-15,-44 76 235,53-87-271,1 0-1,0 0 1,1 0-1,0 0 1,1 1-1,0 0 1,1 0-1,0 0 0,2 0 1,-1 0-1,3 20 1,-1 2 74,-2-4-112,2 0 0,2 0 1,1 0-1,1 0 0,1-1 1,2 0-1,1 0 0,1-1 0,2 0 1,1-1-1,1 0 0,25 36 1,-22-40-54,1 0 0,1-1-1,1 0 1,1-2 0,1-1 0,1 0 0,34 22 0,-38-31-6,-1-1-1,1 0 1,1-1-1,-1-1 1,2-1-1,-1-1 1,1-1-1,0-1 1,0 0-1,0-2 0,23 0 1,-34-2-3,-1 0-1,1-1 1,-1 0 0,1-1 0,-1 0-1,0 0 1,0-1 0,0 0 0,0-1-1,-1 0 1,1 0 0,-1-1 0,0 0-1,0 0 1,7-8 0,-5 4 4,-1-1-1,-1 0 1,0 0 0,0-1 0,-1 0-1,0 0 1,-1-1 0,-1 0 0,1 0-1,5-21 1,-3-2 23,0 0 0,-2-1 0,2-61 0,-10-108 44,2 205-72,-2-29 30,0 0 1,-2 0-1,-1 0 0,-2 1 0,0 0 1,-2 0-1,-1 1 0,-1 0 0,-1 1 1,-2 0-1,0 1 0,-30-38 0,30 44 35,0 2 0,0 0-1,-2 0 1,0 2-1,-1 0 1,-1 0 0,0 2-1,0 0 1,-2 2-1,1 0 1,-2 1 0,1 0-1,-1 2 1,-1 1 0,1 0-1,-1 2 1,-44-6-1,48 10-61,0 0-1,-1 1 0,1 1 0,0 1 0,0 0 0,-27 8 1,37-8-54,1 1 1,-1 0-1,1 1 1,0 0-1,0 0 1,0 0-1,1 1 1,0 0-1,-1 0 1,2 1-1,-1-1 1,1 1-1,-1 1 1,2-1-1,-1 1 1,1 0-1,-6 13 1,2-3-531,2 1 1,-8 32-1,4 13-3700,6 3-4586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4793,'0'0'6587,"0"0"-4811,0 0-1464,0 0 259,23 1 772,-7 0-1100,47 0 793,74 13 0,-124-12-924,0 1 1,0 0-1,0 1 0,0 0 0,0 2 0,13 6 1,-22-9-96,0-1 1,0 1 0,-1-1 0,1 1 0,-1 0 0,0 0 0,0 1 0,0-1 0,0 1-1,0-1 1,-1 1 0,0 0 0,0 0 0,0 0 0,0 0 0,0 0 0,-1 0-1,0 1 1,0-1 0,0 1 0,0 8 0,-1-3-3,-1 0-1,0 0 1,-1 0-1,0-1 1,0 1-1,-1 0 1,0-1 0,-1 0-1,0 0 1,0 0-1,-1 0 1,-10 13-1,-9 10 80,-54 53 0,39-44-71,-11 12-23,-42 47-2,81-86 2,0 0 0,2 1 0,-1 0 1,2 0-1,-10 23 0,16-33-2,0-1 0,1 1 0,0 0 1,0 0-1,0 0 0,0 0 0,1-1 1,-1 1-1,1 0 0,1 0 0,-1 0 1,2 6-1,-1-8 1,0-1 0,0 0 0,0 1 0,0-1-1,0 0 1,1 0 0,-1 0 0,1 0 0,0 0 0,0 0 0,-1 0 0,1-1 0,0 1 0,0 0 0,1-1 0,-1 0 0,0 1 0,0-1 0,1 0 0,-1 0 0,1-1 0,-1 1 0,1 0 0,2 0-1,26 3 19,0-1-1,0-2 0,47-3 0,-13 1 18,253 1-127,-309-1-897,-7-5-2336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4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2024,'0'0'945,"0"0"-609,0 0 0,0 0 1488,0 0 9,0 0-193,0 0-72,40 117-592,-25-85-279,0-1-369,2-2-320,0-1 224,-2-10-232,-5-7-232,-5-11-5658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0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10474,'0'0'1557,"0"0"-949,0 0-334,0 26 200,40 348 1276,43 393-433,-78-631-1471,-5-79-2292,0-41-2582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9218,'0'0'2008,"0"0"-959,0 0 191,161-6 304,-80 6 25,16 0-705,7-3-376,2-1-136,-5-5-344,-7-2 48,-12-2-56,-8-12-344,-22 5-976,-20 0-2689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3689,'0'0'12082,"0"0"-10593,0 0-1193,-3 138-144,16-60 168,6 29 152,1-3-80,-3 7-264,-2 1-40,-2-19-80,-4 5 8,6-14-32,7-4-88,1-22-1224,-4-25-4794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45 11522,'0'0'1498,"0"0"-1140,0 0-258,0 0 73,0 0 216,-25 5-50,25-5-339,-30 7 35,-44 14 1,69-19-36,0 1 0,1-1 0,-1 1 0,1 0 0,-1 1 0,1-1 0,0 1 0,0-1 0,0 1 1,1 1-1,-1-1 0,1 0 0,0 1 0,0-1 0,1 1 0,0 0 0,-1 0 0,-1 8 0,-4 6 0,-17 37 116,2 1 1,3 1-1,3 0 0,2 2 1,2-1-1,4 2 0,2-1 1,1 115-1,7-157-95,0 0 0,1-1 0,1 1-1,1-1 1,0 1 0,1-1 0,1 0 0,1-1 0,0 0 0,1 0 0,1 0 0,1-1-1,0 0 1,0-1 0,2 0 0,0-1 0,0 0 0,1-1 0,1-1 0,0 0-1,0 0 1,1-1 0,1-1 0,-1-1 0,2 0 0,-1-1 0,1-1 0,20 5-1,-8-4 1,0-1 0,1-2 0,-1 0 0,1-2-1,0-2 1,0 0 0,0-2 0,0-1 0,-1-2-1,1-1 1,-1-1 0,0-1 0,-1-2 0,0-1 0,-1-1-1,0-1 1,-1-2 0,0 0 0,-1-2 0,-1 0-1,-1-2 1,0-1 0,-1-1 0,-2 0 0,0-2-1,-1 0 1,-2-1 0,0-1 0,16-34 0,-13 16-20,-3-1 1,-2-1-1,-2-1 1,-2 0 0,-2-1-1,-1 0 1,-3 0-1,-2 0 1,-6-89 0,1 118 23,-1-1 1,-1 1 0,0-1-1,-1 1 1,-1 0 0,-1 1-1,-1-1 1,0 2 0,-1-1-1,-1 1 1,-1 0 0,0 1-1,0 0 1,-2 1 0,-20-18-1,30 29 13,0 0 0,-1 1 0,1-1-1,-1 1 1,1 0 0,-1 0-1,0 0 1,1 1 0,-1-1 0,0 1-1,0 0 1,0 0 0,0 0 0,0 1-1,0-1 1,-6 1 0,7 1-32,0-1 1,0 1-1,1 0 1,-1 0-1,0 0 1,1 1-1,-1-1 1,1 0-1,0 1 1,-1 0-1,1-1 1,0 1-1,0 0 1,0 0-1,0 1 1,0-1-1,1 0 1,-1 0-1,1 1 1,-1-1-1,1 1 1,0 0-1,0-1 1,-1 6 0,-6 16-1,2 0 1,0 1 0,2 0-1,-2 48 1,10 105 98,-4-163-90,4 42 103,2 0-1,3 0 1,1-1 0,4-1 0,2 0 0,2 0-1,2-2 1,33 60 0,-42-93-122,1-2 1,1 1-1,0-2 1,1 0-1,1 0 0,0-1 1,2-1-1,-1-1 0,2 0 1,0-1-1,0-1 0,25 11 1,-23-14-1076,1 0 1,0-2 0,42 10-1,0-9-7547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2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92 184 656,'0'0'11155,"0"0"-8023,0 0-2593,0 0-216,-14 21 249,3-3-415,3-7-81,0 0 0,2 0-1,-1 1 1,1-1 0,1 2 0,0-1 0,1 1 0,0-1 0,1 1 0,0 0 0,-1 17 0,2 3 38,1-1 0,1 1 0,2-1 0,1 1 0,1-1-1,2 0 1,2-1 0,0 1 0,14 30 0,-6-28-69,1-1-1,2-1 1,1-1 0,1-1 0,2 0 0,1-2-1,42 39 1,-49-52-48,0 0 1,1-2-1,1 0 0,1 0 0,0-2 1,0-1-1,1 0 0,0-2 1,0 0-1,1-1 0,0-2 0,1 0 1,31 2-1,-45-6-1,1 0 0,-1-2 0,0 1 0,1-1-1,-1 0 1,0-1 0,0 0 0,0-1 0,0 1 0,0-2 0,0 1-1,-1-1 1,1-1 0,-1 0 0,-1 0 0,1 0 0,-1-1 0,1 0-1,-2 0 1,1-1 0,-1 0 0,0 0 0,0-1 0,-1 1 0,0-1 0,0-1-1,-1 1 1,0 0 0,5-18 0,-1 0 8,-2 0 0,-1 1 1,0-2-1,-2 1 0,-1-46 0,-4 13 18,-15-85-1,10 100-17,-3 1-1,-1 0 1,-31-77 0,30 95 61,0 1 0,-1 0 1,-2 1-1,0 0 0,-2 1 1,0 1-1,-36-33 0,34 37 53,-1 0-1,-1 2 1,0 1-1,-1 0 1,-36-16-1,44 24-118,0 1 0,-1 0 0,1 1 0,-1 1-1,1 0 1,-1 1 0,0 1 0,0 0 0,0 1 0,0 1-1,-16 2 1,24-1-42,0 0 0,0 0 0,1 0 0,-1 1 0,0 0-1,1 0 1,0 0 0,0 1 0,0 0 0,0 0 0,1 1-1,-9 8 1,-2 5-489,2 0 0,-19 30 1,29-42 296,-33 54-3831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2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6729,'0'0'5540,"0"0"-4009,0 0-1220,22-2 473,-2 0-375,17-3 399,0 3 1,72 3 0,-99-1-747,0 1-1,0 0 1,-1 1 0,1 0 0,0 1 0,-1 0-1,0 0 1,0 1 0,0 0 0,0 1 0,0 0-1,-1 0 1,0 1 0,0 0 0,-1 0 0,0 1-1,0 0 1,7 8 0,-10-8-41,1 1-1,-1 0 1,-1 0-1,0 0 1,0 0 0,0 0-1,-1 1 1,0-1-1,0 1 1,-1-1 0,-1 1-1,1 0 1,-1 0-1,-1-1 1,0 1 0,0 0-1,0-1 1,-1 1 0,-4 8-1,0 1-10,-1 0 0,-1-1 0,-1 0 0,0 0 0,-2-1 0,1 0 0,-21 22 0,12-18-6,0 0 0,-25 20-1,38-35-5,0 0-1,0-1 0,-1 0 0,1 0 0,-1 0 0,0-1 0,0 0 0,0-1 0,0 1 0,0-1 0,-1-1 0,-13 2 0,19-3-17,1-1 0,-1 0-1,1 1 1,0-1-1,0 0 1,-1 0-1,1 0 1,0 0 0,0-1-1,0 1 1,0 0-1,0 0 1,1-1-1,-1 1 1,0 0-1,0-1 1,1 1 0,-1-1-1,1 1 1,0-1-1,-1 1 1,1-1-1,0 1 1,0-1-1,0 1 1,0-1 0,0 1-1,0-1 1,1-2-1,2-54-416,-1 51 397,0 1 0,0-1 1,1 1-1,0-1 0,0 1 1,0 0-1,1 0 0,0 0 1,0 0-1,0 1 0,1-1 1,0 1-1,0 0 0,0 1 0,0-1 1,1 1-1,0 0 0,0 1 1,0-1-1,0 1 0,1 0 1,-1 1-1,1-1 0,0 1 1,-1 1-1,1-1 0,11 0 1,-5 1 80,-1 0 1,1 0-1,0 1 1,-1 1-1,1 0 1,-1 0-1,1 1 1,-1 1-1,0 0 1,0 1-1,0 1 1,0-1-1,-1 2 1,19 11-1,-12-3 73,0 1 0,-1 0 0,-1 2-1,0 0 1,-2 0 0,0 2 0,0 0-1,-2 0 1,0 1 0,-2 1 0,0 0-1,-1 0 1,-2 1 0,0 0 0,-1 0-1,-1 1 1,-1-1 0,-1 1 0,-1 0-1,-2 45 1,0-60-99,-1-1 0,0 0 0,0 0-1,-1 1 1,0-1 0,0 0 0,-1 0 0,0-1 0,0 1 0,0 0 0,-1-1-1,0 0 1,0 0 0,-1 0 0,-6 7 0,3-6-5,0 0 0,-1 0 0,0-1 1,0 0-1,0-1 0,-1 0 0,0 0 0,0-1 0,-18 5 1,11-5 29,1-1 0,-1 0 0,0-1 0,0-1 0,1 0 0,-1-1 1,0-1-1,0-1 0,0 0 0,1-2 0,0 1 0,-1-2 0,-23-10 1,5-4-1326,-51-36 1,70 45-2401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4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7362,'0'0'3492,"0"0"-2282,0 0-598,0 0-108,0 0 252,0 0 31,6 2-275,24 5-76,0 0 0,0-3-1,44 3 1,103-6 262,-95-2-650,-76 1-47,0 0 0,0 0 1,0-1-1,0 1 0,1-1 1,-1-1-1,-1 1 0,1-1 1,7-3-1,-13-3-3074,-3 3-2054,-6-4-4290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4.9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0 8890,'0'0'2182,"0"0"-969,0 0-567,0 0 55,0 0 126,0 0-427,0 15-122,2 142 1308,-9 272 566,7-428-2146,-1 14-40,2-18-658,5-26-3923,5 7-3772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5.8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120 269 9058,'0'0'2492,"0"0"-1125,0 0-241,0 0 32,0-20-10,1-161 494,-1 169-1581,0 4-26,1-1 1,0 0-1,0 0 0,3-11 0,-3 20-39,-1 0 0,0 0 0,1 0 0,-1 0 0,1 0 0,-1 0 0,0 1 0,1-1 0,-1 0 0,1 0 0,-1 0 0,0 1 0,0-1 0,1 0 0,-1 1 0,0-1-1,1 0 1,-1 0 0,0 1 0,0-1 0,1 1 0,-1-1 0,0 0 0,0 1 0,0-1 0,0 0 0,0 1 0,0-1 0,1 1 0,-1-1 0,0 1 0,0-1 0,0 0 0,0 1 0,0-1 0,0 1 0,-1-1 0,8 23-3,20 100-28,69 263 101,-87-361-75,-3-9 14,-1 0-1,0 1 1,-1-1-1,-1 1 1,2 24-1,-5-41-5,-1 1 0,0-1 0,1 1-1,-1-1 1,0 1 0,0-1 0,1 0-1,-1 1 1,0-1 0,0 0 0,0 0-1,1 1 1,-1-1 0,0 0 0,0 0 0,0 0-1,0 0 1,0 0 0,1 0 0,-1 0-1,0 0 1,-1-1 0,1 1 0,-90-2 55,32 0-17,-74 6 0,192-3-10,84 12 1,-35-3 117,-32-1-88,-75-9-99,-29-2-4591,4-7-2364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6.3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8906,'0'0'1711,"0"0"-952,0 0-340,0 0-129,0 0 65,0 0 46,0 20-19,19 340 2121,-18 211-2182,-1-569-1086,0-2-1337,0 0-2020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43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9162,'0'0'2196,"0"0"-1173,0 0-700,0 0-215,0 0-49,0 0-6,-1 8-52,-3 45-45,5-43 61,2-16 73,0-19-19,-6-3 1110,0 29 120,2 17-1165,1-18-267,0 1 1,0-1-1,0 1 1,0 0-1,0-1 1,0 1-1,0-1 1,0 1-1,1 0 1,-1-1-1,0 1 1,0-1-1,0 1 1,1-1-1,-1 1 1,0-1 0,1 1-1,-1-1 1,1 1-1,-1-1 1,0 1-1,1-1 1,-1 0-1,1 1 1,-1-1-1,1 0 1,-1 1-1,1-1 1,0 0-1,0 1 1,11 2-9286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7.3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31 8810,'0'0'1671,"0"0"-727,0 0-341,0 0 56,0 0-18,25-5-237,28-5-274,0 3 0,64-2 0,541 27 843,-222-16-911,-435-1-50,0 0 0,0 0 0,0-1 1,0 1-1,0 0 0,-1 0 1,1 0-1,0 0 0,0 0 1,0 0-1,-1 0 0,1 1 0,-1-1 1,1 0-1,-1 0 0,1 0 1,-1 1-1,0-1 0,1 0 0,-1 0 1,0 1-1,0 1 0,5 37 301,-5-37-282,11 311 331,-5-46-364,-1-203 7,3-1 1,19 73-1,-19-107-12,-4-17 13,0 0 0,-1 0 1,-1 1-1,2 16 0,-4-29 25,0-1-10,0 0 133,-35 0 1149,-5 0-1294,-69 1 55,-215-27-1,169 3-19,-1 6 1,-266 5-1,384 13 294,0 3 1,-69 14-1,103-16-237,4-1-111,0-1-34,0 0 6,7 14-3210,0-11-3239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8.2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67 5777,'0'0'1935,"0"0"-385,0 0-242,0 0-150,0 0 35,0 0-263,21-1-113,74-5 331,137-27 0,-197 23-1121,-24 6-20,-1 1 1,0 0-1,1 1 0,21-2 1,-32 4-135,0 0-493,-6 0-5088,-5 4-784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8.5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5513,'0'0'2322,"0"0"-1120,0 0 57,0 0 15,0 0-303,13 26-240,42 84-24,-44-85-335,-1 1 1,-2 0-1,0 0 1,-2 1-1,-1 0 1,-1 0-1,1 51 1,-2-19-298,-3-52-340,1 7 641,-1-14-518,0 0-1,1 1 1,-1-1 0,0 0 0,0 0 0,0 0 0,0 1 0,1-1 0,-1 0 0,0 0 0,0 0-1,0 0 1,1 1 0,-1-1 0,0 0 0,0 0 0,1 0 0,-1 0 0,0 0 0,0 0 0,1 0 0,-1 0-1,0 1 1,1-1 0,-1 0 0,0 0 0,0 0 0,1 0 0,-1-1 0,0 1 0,0 0 0,1 0-1,-1 0 1,0 0 0,0 0 0,1 0 0,-1 0 0,0 0 0,0 0 0,1-1 0,-1 1 0,0 0-1,0 0 1,1-1 0,7-4-6159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9.3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70 20 6145,'0'0'1986,"0"0"-511,0 0-343,0 0 23,0 0-272,0 0-231,62-12 1599,-32 8-2187,1 2-1,46 1 1,-71 1-62,1 0 0,0 1 1,-1 0-1,1 0 0,-1 0 1,1 1-1,-1 0 0,0 0 1,1 0-1,-1 1 0,0 0 1,-1 1-1,1-1 0,-1 1 1,1 0-1,-1 0 0,0 1 1,6 6-1,-9-7 2,0-1-1,0 1 1,0 0-1,0 0 1,0 0-1,-1 0 1,0 0 0,0 0-1,0 0 1,0 0-1,-1 1 1,1-1-1,-1 0 1,0 1 0,0-1-1,-2 6 1,1-3 5,-1 0-1,-1 0 1,1-1 0,-1 1 0,0-1-1,-1 1 1,1-1 0,-1 0 0,-6 6-1,-2 2 5,-1-1-1,0 0 0,-1-1 0,-1 0 0,0-2 0,-28 17 0,39-25 1,1 0-1,-1 0 0,1 0 0,-1-1 0,0 1 0,0-1 0,0 0 0,0 0 0,0-1 0,0 1 0,0-1 0,0 0 1,0 0-1,0 0 0,-5-1 0,8-3-58,0 1 0,0-1 0,1 0 0,-1 1 0,1-1-1,0 0 1,0 0 0,0 1 0,0-1 0,1 0 0,-1 1 0,2-5 0,0 4 31,1 1-1,-1 0 1,0 0 0,1 0-1,0 0 1,0 0 0,0 0 0,0 1-1,0 0 1,0-1 0,1 1-1,-1 0 1,1 1 0,0-1-1,-1 1 1,1-1 0,0 1-1,0 0 1,5 0 0,10-2 5,-1 1 0,32 0 0,-40 2 49,-1 0 0,0 1 0,0 0-1,0 0 1,0 1 0,0 1 0,0-1 0,0 1 0,-1 1 0,1-1 0,-1 2 0,0-1-1,0 1 1,0 0 0,-1 1 0,0-1 0,0 2 0,0-1 0,-1 1 0,0 0 0,0 0-1,-1 0 1,0 1 0,0 0 0,-1 0 0,0 1 0,0-1 0,-1 1 0,0-1 0,0 1-1,-1 0 1,-1 0 0,1 0 0,-1 1 0,-1-1 0,0 0 0,-1 11 0,-1-13 6,0 0 0,0 0 0,-1 0 0,0 0 1,0 0-1,-1-1 0,0 0 0,0 0 0,-1 0 1,1 0-1,-1 0 0,0-1 0,-1 0 0,0 0 0,1-1 1,-1 1-1,-7 3 0,-5 3 41,0-1-1,0-1 1,-1-1-1,0 0 1,-20 5 0,5-6-391,0-1 0,-1-2 0,0-2 0,0-1 0,1-1 1,-53-7-1,42-1-4033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39.7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5945,'0'0'1773,"0"0"254,0 0-19,5 22-490,76 403 2676,-63-292-3830,7 37-557,-18-151-2336,-2-40-2592,-5-7-624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0.5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81 5521,'0'0'1615,"0"0"-436,22-6 383,3-2-1082,13-3 540,67-12-1,274-9 525,5 32-1512,-157 3 6,-5-3-5,-220 0-20,-1 1 0,0-1 1,1 1-1,-1-1 0,0 1 0,0-1 1,1 1-1,-1 0 0,0 0 0,0 0 1,0-1-1,0 1 0,0 0 0,0 0 1,0 1-1,0-1 0,-1 0 0,1 0 1,0 0-1,-1 0 0,1 1 0,-1-1 1,1 0-1,-1 1 0,1-1 0,-1 0 1,0 1-1,0-1 0,0 0 0,0 1 1,0 1-1,0 56 641,-1-38-530,0 38-41,-1-31-70,2-1 1,1 0-1,1 0 1,11 54-1,32 67 29,15 53 42,-51-163-22,-2 0 0,-1 0 0,0 56 0,-6-77-51,0 0-1,-1 1 1,0-1 0,-2 1 0,-6 25 0,7-37-5,-1 0 0,0-1 0,0 1 0,0-1 0,0 0 0,-1 1 0,0-2 0,0 1 0,0 0 0,-1-1 0,0 0 0,1 0 0,-1 0 0,-1 0 0,1-1 0,-1 0 0,1 0 0,-1-1 0,-6 3 0,-5 0 4,0 0-1,0-1 1,0-1 0,-1-1 0,1-1-1,-19 0 1,-109-9 77,-47-17 7,-148-10-12,313 34-52,-281 2 899,255 2-832,0 3-1,0 2 1,-89 25-1,141-33-163,-1 0-1,1 1 0,-1-1 1,1 1-1,-1-1 0,1 1 1,0 0-1,-1 0 0,1-1 1,0 1-1,0 0 1,0 0-1,-1 0 0,1 0 1,0 0-1,-1 2 0,-1 17-4363,3-7-1945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1.1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 8874,'0'0'1672,"0"0"-1000,0 0 545,131-4 431,-72 4-352,5 0-279,1 0-369,-4 0-336,-6 2-88,-6 0-104,-9 0-112,-13 0 48,-10-2-56,-9 0-352,-8 0-905,0 0-1751,-10 0-3274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1.4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 9938,'0'0'2289,"0"0"-1793,0 0 40,0 0 608,-3 135-296,8-73-112,7 7-127,-4-2-89,-1-5-144,1-8-304,-3-10-16,2-8-56,3-12-56,0-11-360,7-13-1745,3-4-1856,-5-18-6721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1.8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1 776,'0'0'10594,"0"0"-9313,0 0-969,0 0 88,0 0 1024,0 0-464,149 11-303,-105-7-201,-4-4-264,2 0 112,-10 0-256,-5 0 16,-10 0-128,-7 0 16,-10 0-1105,-2 0-1423,-16 0-4578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2.1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188 0 8794,'0'0'2176,"0"0"-1045,0 0-292,0 0 151,-6 21-95,-19 65-261,24-82-582,0 0-1,0 0 0,0 0 0,1 0 0,-1 0 1,1 0-1,0 1 0,0-1 0,1 0 0,0 4 1,-1-6-37,1-1 1,-1 0-1,1 0 1,-1 0-1,1 1 1,0-1 0,-1 0-1,1 0 1,0 0-1,0 0 1,0 0 0,0 0-1,0 0 1,0-1-1,0 1 1,0 0-1,0 0 1,0-1 0,0 1-1,3 0 1,1 0 10,1 0 0,0-1 0,0 1 0,0-1 0,0-1 0,0 1 0,0-1 0,0 0 0,7-3 0,-7 3-12,40-10 16,-26 6-30,-1 1-1,1 0 0,37-1 1,-45 4 1,0 2 1,1-1 0,-1 2-1,0-1 1,0 2 0,0 0-1,19 7 1,-26-8 35,0 1 0,0 0 1,0 0-1,-1 0 0,1 1 1,-1-1-1,0 1 0,0 0 0,0 0 1,-1 1-1,1-1 0,-1 1 0,0 0 1,-1 0-1,1 0 0,-1 0 1,0 0-1,0 0 0,1 8 0,0-4 36,-1 0-1,0 0 1,-1 0 0,0 0-1,0 0 1,-1 1-1,-1-1 1,1 0-1,-1 0 1,-1 0 0,0 0-1,0 0 1,-1 0-1,0-1 1,0 1-1,-1-1 1,0 0-1,0 0 1,-11 14 0,8-14-45,-1 0 1,0 0-1,0-1 1,-1 0 0,0-1-1,0 0 1,-1 0 0,0-1-1,0 0 1,0 0-1,0-1 1,-1-1 0,1 0-1,-1 0 1,0-1 0,-12 1-1,-3-1-167,1 0 0,0-1 0,-1-2 0,1-1 0,0 0 0,0-2 0,0-1 0,1-1 0,-1-1 0,-36-17-1,22 6-3223,2 0-3682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43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10242,'0'0'1384,"0"0"-1023,0 0-1,0 0-272,0 0 680,0 0 296,0 0-656,151 0 144,-99 0-336,-3 0-152,-2 0 176,-5-7-240,-7 0 0,-13 1-128,-9-1-1944,-13 5-3713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2.4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0 760,'0'0'8705,"0"0"-6118,0 0-2132,3 19-111,28 143 980,16 89 366,-19 315 57,-29-560-1978,2 17 487,6-16-3463,-5-7-1397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3.0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0 221 8570,'0'0'1228,"0"0"-442,0 0 398,0 0-101,26-8-248,1 0-616,-7 1-80,0 1 0,1 1 0,-1 1 0,1 1 0,0 1 0,26 0 0,35 2 419,339-6 583,-301-2-1132,176-33 1,-237 29-19,69-13 21,173-58 1,-300 88 0,0 0 1,0 1-1,0-1 1,-1 1-1,0-1 1,0 9-1,0-10-1,-1 115 17,5-1-1,21 121 1,65 137-39,-66-290 10,-21-77 0,-1 0-1,0 0 0,-1 0 1,1 0-1,-2 1 0,1-1 0,-2 19 1,0-24 26,0-1 0,-1 1 0,1 0 0,-1 0 0,1-1 0,-1 1 1,0 0-1,0-1 0,-1 0 0,1 0 0,-1 1 0,0-2 0,1 1 0,-1 0 0,-1 0 1,1-1-1,0 0 0,0 1 0,-1-1 0,-4 2 0,-22 9 28,-1 0 0,-1-2 0,0-2 0,0 0-1,0-3 1,-39 4 0,-204 3-5,234-13-18,-120 3-7,-85 0 578,82-2-3904,146-1-1302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3.6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49 10234,'0'0'1545,"0"0"-852,0 0 158,28-1 321,185-5 746,-73 8-746,206-8-522,-345 6-666,-1 0 1,0 0 0,1 0 0,-1 0 0,0 0 0,0 0-1,1 0 1,-1 0 0,0 0 0,1 0 0,-1 0-1,0 0 1,0 0 0,1 0 0,-1 0 0,0 0 0,1 0-1,-1 0 1,0 0 0,0-1 0,1 1 0,-1 0-1,0 0 1,0 0 0,1 0 0,-1-1 0,0 1 0,0 0-1,0 0 1,1-1 0,-1 1 0,0 0 0,0 0 0,0-1-1,0 1 1,1 0 0,-1 0 0,0-1 0,0 1-1,0 0 1,0 0 0,0-1 0,0 1 0,0 0 0,0-1-1,0 1 1,0 0 0,0-1 0,0 1 0,0 0 0,0 0-1,0-1 1,0 1 0,0 0 0,-1-1 0,1 1-1,0 0 1,0 0 0,0-1 0,0 1 0,-1 0 0,1 0-1,0 0 1,0-1 0,0 1 0,-1 0 0,-16-13-3135,-8 0-3444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4.0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10386,'0'0'2790,"0"0"-1600,0 0-735,0 0-81,0 0 221,0 27-75,0-4-425,1 28 233,10 74 0,0-49 114,-1 6-160,26 95 0,-36-176-290,0 0 1,0 0 0,0 0 0,1 0 0,-1 0 0,1 0 0,-1-1 0,0 1 0,1 0 0,0 0 0,-1 0 0,1 0 0,-1 0 0,1-1 0,0 1 0,0 0-1,-1-1 1,1 1 0,1 0 0,-1-1-23,0 1 0,-1-1 0,1 0 0,0 0 0,-1 0 0,1 0-1,0-1 1,-1 1 0,1 0 0,0 0 0,-1 0 0,1 0 0,-1-1 0,1 1 0,0 0-1,-1 0 1,1-1 0,-1 1 0,1-1 0,-1 1 0,2-1 0,1-3-427,0 1 1,0-1 0,0 1-1,-1-1 1,1 0 0,-1 0 0,3-5-1,9-29-5785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4.3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 9498,'0'0'1611,"0"0"-1036,0 0-340,0 0 421,0 0 20,27 11-124,85 35-57,-99-41-354,0 0-1,0-1 1,1 0 0,-1-1 0,1 0 0,0-2 0,-1 1-1,1-2 1,26-1 0,-11 0-100,-23 0-21,0 0 0,1 0-1,-1-1 1,0 1-1,0-2 1,0 1-1,0 0 1,0-1 0,0 0-1,-1 0 1,0-1-1,1 0 1,5-5 0,-8 6-5,0 1 0,-1-1 0,1 1 0,-1-1 0,0 1 1,0-1-1,0 0 0,0 0 0,0 0 0,-1-1 1,0 1-1,1 0 0,-1 0 0,0-1 0,0 1 0,-1-1 1,1 1-1,-1-1 0,0 1 0,0-1 0,0 1 1,0-1-1,0 1 0,-1-1 0,0 1 0,-1-4 1,2 6 3,-1 0 1,0 1-1,1-1 1,-1 1 0,0-1-1,0 1 1,0 0 0,0-1-1,0 1 1,1 0 0,-1-1-1,0 1 1,0 0-1,0 0 1,0 0 0,0 0-1,0 0 1,0 0 0,0 0-1,0 0 1,0 0 0,0 0-1,0 0 1,1 1 0,-1-1-1,0 0 1,0 1-1,0-1 1,0 1 0,1-1-1,-1 1 1,-1 0 0,-1 3-15,-1 1 0,1-1 0,0 1 0,0 0 0,1 0 1,0 0-1,0 0 0,0 1 0,-2 7 0,-9 57-20,11-61 16,-6 67 52,3 1 1,9 124-1,-3-174-160,1 0 0,2 0 0,1 0 0,1 0 0,1-1 0,1 0 0,1 0 0,2-1 0,25 45 0,-29-62-3337,-6-7-4254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4.6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56 9034,'0'0'1832,"0"0"-975,0 0 447,155 0 248,-93-9-448,-3-2-335,-7 0-457,-7 2-184,-13 2-24,-15 3-104,-17 2-376,0-1-2017,-7 3-4520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5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9618,'0'0'2438,"0"0"-1204,0 0-317,0 0 94,0 0 12,0 0-452,0 14-211,-1 45-323,3 1 0,19 113 1,8-44-70,55 295-394,-76-395 495,-4-17-1316,-1-11-4778,0-20 1003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45.8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264 143 9330,'0'0'1702,"0"0"-958,0 0-441,0 0 387,0 0 207,29-8-204,6-2-490,-7 1-25,1 2 0,0 1-1,1 1 1,29-1 0,1015-75 1527,-807 71-1692,-265 14-13,0 0 0,0 1 1,-1-1-1,1 0 0,-1 1 0,0 0 0,0-1 0,0 6 1,0-2 5,213 799 12,-122-486-35,-85-299 36,-3-11 1,-1 0-1,0 0 0,0 0 0,-1 1 0,0-1 0,-1 1 1,0-1-1,-1 1 0,-1 12 0,-2-22 32,0 0 0,0 0 0,0 0 0,0-1 0,0 1 0,0-1 0,0 0 0,0 0 0,-1 0 1,1 0-1,0-1 0,-1 1 0,-5-1 0,4 1-50,-64 4 78,-1-2 0,-131-12-1,24-1-63,-805 27-376,746-9 355,169-7 43,0 3 0,0 3-1,-77 18 1,138-23-13,3-2-18,0 1 0,0-1-1,0 1 1,1 0-1,-1 0 1,0 0 0,1 0-1,-1 0 1,1 0-1,-1 1 1,1-1 0,0 1-1,-1 0 1,1-1-1,0 1 1,0 0 0,-3 5-1,5-6-109,1 0 0,-1 0 0,0 0 0,0 0-1,1 1 1,-1-1 0,1 0 0,-1 0 0,1 0 0,0 0-1,-1 0 1,1 0 0,0 0 0,0 0 0,0-1 0,0 1-1,-1 0 1,1 0 0,0-1 0,0 1 0,0 0-1,1-1 1,-1 1 0,0-1 0,2 1 0,2 2-2118,3 4-4588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0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 6225,'0'0'2082,"0"0"-1119,0 0-226,0 0 190,0 0-324,-14 12-324,-45 41-84,53-46-122,0 0 1,0 1 0,0 0 0,1-1 0,1 2-1,-1-1 1,1 0 0,0 1 0,1 0 0,-3 14-1,1-2 144,2 1 0,-1 37 1,3-36-71,0 1 0,2-1 0,1 0 0,1 1 0,1-1 1,1 0-1,8 24 0,-10-40-140,0 1 1,0-1-1,0 0 0,1 0 1,0-1-1,0 1 0,1-1 1,0 0-1,0 0 0,0 0 1,1-1-1,0 1 0,0-2 1,0 1-1,1-1 0,0 1 1,-1-2-1,1 1 0,1-1 1,-1 0-1,0-1 0,1 1 1,-1-2-1,1 1 1,8 0-1,-7-1-2,0-1 0,-1 1-1,1-2 1,0 1 0,0-1 0,-1-1 0,1 0 0,-1 0 0,1-1-1,-1 1 1,0-2 0,0 1 0,0-1 0,-1-1 0,1 1 0,6-7-1,-4 3-7,-1-1-1,0 0 0,-1-1 0,0 0 0,0 0 0,-1-1 0,0 0 0,-1 0 1,0 0-1,5-19 0,-5 13-6,0-1 0,-2 1 0,0-1 0,-1 0 0,-1 0 0,-1 0 0,0-1 0,-1 1 0,-2 0 0,1 0 0,-8-28 0,7 35 17,-1 1 1,-1 0-1,0 0 0,0 0 0,-1 0 1,0 1-1,0 0 0,-1 0 0,-1 0 0,1 1 1,-2 0-1,1 0 0,-1 0 0,0 1 1,0 0-1,-1 1 0,0 0 0,0 1 0,0-1 1,-18-6-1,22 10 18,-1 0 0,1 1 0,-1-1 0,1 1 1,-1 0-1,1 0 0,-1 1 0,0 0 0,1 0 0,-1 0 1,0 0-1,-7 3 0,9-2-21,1 0 0,-1 1 0,1-1 0,-1 1 0,1 0 0,0 0 0,0 0 0,0 1 0,0-1 0,0 1 0,1 0 1,-1 0-1,1-1 0,0 1 0,0 1 0,0-1 0,0 0 0,0 1 0,-1 3 0,-5 17-9,1 0 1,1 0-1,1 1 1,1 0-1,1 0 0,2 0 1,0 0-1,2 1 0,0-1 1,6 25-1,-5-41 9,0 0 0,0-1-1,1 0 1,0 1 0,1-1-1,0 0 1,0-1-1,1 1 1,0-1 0,0 1-1,1-2 1,0 1 0,0-1-1,0 1 1,1-2 0,0 1-1,0-1 1,0 0 0,1 0-1,0-1 1,0 0 0,0-1-1,0 0 1,1 0-1,-1 0 1,1-1 0,0-1-1,-1 1 1,1-1 0,0-1-1,0 0 1,0 0 0,16-3-1,-20 2-4,1-1 1,-1 0-1,0 0 0,1-1 0,-1 0 0,0 0 1,0 0-1,-1 0 0,1-1 0,-1 0 0,1 0 1,-1 0-1,0 0 0,-1-1 0,1 1 0,-1-1 0,0 0 1,0 0-1,-1 0 0,1-1 0,-1 1 0,0-1 1,1-6-1,5-15-4,-1-1 0,-2 0-1,3-35 1,-8 60 5,8-23-28,-8 26 26,0 0 0,1 0 0,-1 0 0,0 0 1,1 0-1,-1 0 0,0 0 0,1 0 0,-1 0 0,0 0 1,1 0-1,-1 0 0,1 0 0,-1 0 0,0 0 1,1 0-1,-1 1 0,0-1 0,1 0 0,-1 0 0,0 0 1,0 0-1,1 1 0,-1-1 0,0 0 0,1 0 1,-1 1-1,0-1 0,0 0 0,0 0 0,1 1 0,-1-1 1,0 0-1,0 1 0,0-1 0,1 1 0,21 47-136,-17-35 120,5 10 17,1 0 0,1 0 1,26 36-1,-33-53-3,0 0 0,0 0 0,0-1 0,0 0 1,1 0-1,0 0 0,0-1 0,0 1 0,1-1 1,-1-1-1,1 1 0,0-1 0,0-1 0,0 1 1,0-1-1,1 0 0,10 1 0,-16-3-112,-1 0-1,1 0 1,0 0-1,0 0 0,0 0 1,0 0-1,0 0 1,0-1-1,0 1 1,0-1-1,-1 0 0,1 1 1,0-1-1,0 0 1,-1 0-1,1 0 1,0 0-1,-1 0 0,1 0 1,-1 0-1,0-1 1,1 1-1,-1-1 1,0 1-1,0-1 0,2-2 1,10-22-5375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42 302 8794,'0'0'2736,"0"0"-2039,0 0-169,-37-149 392,32 109 56,5 5-184,0 6-440,0 7-120,0 6 153,0 7-385,0 7 8,0 2-8,2 0-177,8 22 1,10 41-560,-3-3-936,3 2-3105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4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7698,'0'0'2109,"0"0"-1123,0 0-291,0 0-110,0 21 77,4 81 275,18 106 0,34 122-455,-42-258-454,2-1 0,4-1-1,50 119 1,-70-188 62,-1-1 1,1 1 0,-1-1-1,1 0 1,-1 1-1,1-1 1,-1 0-1,1 1 1,-1-1-1,1 0 1,-1 0 0,0 0-1,1 0 1,-1 1-1,1-1 1,-1 0-1,0 0 1,1 0-1,-1 0 1,0 0 0,1 0-1,-1-1 1,1 1-1,-1 0 1,0 0-1,1 0 1,-1-1-1,1 1 1,-1 0 0,1 0-1,-2-1 1,-38-9-514,24 7 631,-31-5-209,-1 3 0,-1 2 1,-67 4-1,32 0-33,84-1-24,8 0-12,125 0 128,181-25 1,-221 11-13,-55 8-10,-31 5 20,-11 1 38,-163 32-141,116-20-366,-15 6-2864,40-10-875,1-1-4268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34 6633,'0'0'1342,"0"0"-710,0 0 440,0 0-10,0 0-577,-23 17 165,-3 2-341,-44 41 1,65-55-266,1 1 1,0 0 0,0 0 0,0 0 0,1 1 0,0-1-1,0 1 1,1 0 0,0-1 0,0 1 0,1 0-1,-1 1 1,1-1 0,1 0 0,0 0 0,0 11-1,0 3 66,-2 4 17,1-1 1,1 1 0,2 0 0,0 0 0,12 47-1,-13-66-110,1 0 0,1 1 0,-1-1 0,1-1 0,0 1 0,1 0 0,-1-1 0,1 1 0,0-1-1,1 0 1,-1-1 0,1 1 0,0-1 0,0 0 0,0 0 0,0 0 0,1-1 0,0 1 0,-1-2 0,1 1-1,1 0 1,-1-1 0,0-1 0,0 1 0,1-1 0,-1 0 0,12 1 0,-11-2-12,-1 0 0,1 0 0,0 0 1,0-1-1,0 0 0,-1 0 0,1-1 0,0 0 1,-1 0-1,1-1 0,-1 1 0,0-1 0,0-1 1,0 1-1,6-6 0,-3 2 9,-1-1 0,0 0 0,0-1 0,-1 1 0,0-2-1,0 1 1,-1-1 0,7-15 0,-2 0 7,-1-1 0,-1-1 0,-2 0 0,0 0 0,-2 0 0,4-50 0,-8 47-19,2 0 2,-2 1-1,-1-1 0,-7-57 1,1 75-26,0 13-59,-4 22-39,2 27 136,1 0 1,3 0-1,2 1 1,9 94 0,-6-138-11,0 0 0,0 0 0,1 0 0,0 0 0,1-1 0,-1 1 0,1-1 0,1 1 0,-1-1 0,1 0 0,0 0 0,0-1 0,1 1 0,-1-1 0,1 0 0,1 0 0,-1-1 0,10 7 0,-11-9-39,0 0-1,1 0 0,0 0 1,0 0-1,-1 0 1,1-1-1,0 0 0,0 0 1,0-1-1,0 1 1,0-1-1,0 0 0,0-1 1,1 1-1,-1-1 1,0 0-1,-1 0 0,1 0 1,0-1-1,0 0 1,-1 0-1,1 0 0,0 0 1,-1-1-1,8-5 1,29-31-2332,-9-5-3091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1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11811,'0'0'1320,"0"0"-1320,0 0-456,0 0-1081,0 0-1575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326 427 10282,'0'0'1338,"0"0"-623,-22 2-105,-70 7 65,83-7-600,1 0 0,0 0-1,0 1 1,0 0 0,0 0 0,1 1 0,-1 0-1,1 1 1,0 0 0,0 0 0,0 0-1,1 1 1,0 0 0,0 0 0,1 0-1,-1 1 1,-3 7 0,-2 3-25,2 1-1,0-1 1,1 2 0,1-1 0,-8 29 0,9-24-36,1 0 1,0 1 0,2 0 0,1 0-1,1 0 1,2 33 0,0-50-1,0 0 1,0 0-1,1 1 1,0-1-1,0 0 0,1-1 1,0 1-1,0 0 0,1-1 1,7 11-1,-8-13 10,1 0-1,0 0 1,0-1 0,0 1-1,0-1 1,1 0-1,-1-1 1,1 1 0,-1-1-1,1 0 1,0 0-1,0 0 1,0-1 0,0 1-1,1-1 1,8 0-1,-7 0-4,0-1-1,0 0 0,1 0 0,-1 0 0,0-1 1,0-1-1,0 1 0,0-1 0,0 0 0,0 0 0,-1-1 1,1 0-1,-1 0 0,11-7 0,-9 3-1,1 0 1,-1-1-1,-1 0 0,1 0 0,-1 0 0,-1-1 0,0 0 1,10-18-1,-3-2 2,-2 0 0,-1 0 0,-1-1 0,-1-1 1,-2 1-1,3-33 0,0-51 3,-11-215 0,0 296-14,-2 0-1,-1 0 1,-17-54 0,22 88-10,0-1 0,0 0 0,0 0-1,0 0 1,0 0 0,0 1 0,-1-1 0,1 0 0,0 0 0,0 0 0,0 0 0,0 0 0,-1 1 0,1-1 0,0 0 0,0 0 0,0 0 0,-1 0 0,1 0 0,0 0 0,0 0 0,-1 0 0,1 0 0,0 0 0,0 0 0,0 0 0,-1 0 0,1 0 0,0 0 0,0 0 0,-1 0 0,1 0 0,0 0 0,0 0 0,0 0 0,-1 0 0,1 0 0,0-1 0,0 1 0,0 0 0,0 0 0,-1 0 0,1 0 0,0 0 0,0-1 0,0 1 0,0 0 0,0 0 0,-1 0 0,1-1 0,0 1 0,0 0 0,0 0 0,0-1 0,-9 82 258,4 1 0,9 128 1,-3-190-207,0 4-13,1-1 0,1 1 0,2-1 0,0 0 0,1-1 0,1 1 0,2-1 1,18 37-1,-23-51-37,1 0 1,0 0-1,0-1 1,1 0 0,0 0-1,0 0 1,0 0-1,1-1 1,0 0-1,0-1 1,1 1-1,-1-2 1,1 1 0,1-1-1,-1 0 1,0 0-1,1-1 1,0 0-1,0-1 1,-1 0 0,1 0-1,1-1 1,-1 0-1,17-1 1,-20-1 2,0 0-1,0 0 1,1 0 0,-1-1 0,0 0 0,0 0 0,0 0-1,0-1 1,-1 0 0,1 0 0,-1-1 0,0 1 0,0-1-1,7-7 1,-4 2-3,0 0 0,-1 0 0,0-1 0,0 0 0,-1 0-1,-1-1 1,7-14 0,-3-2-43,-1 0-1,-1 0 0,-1-1 1,-1 1-1,1-54 1,-5-15-369,-3 80 73,-1 15 197,-3 17 24,6-14 78,-13 55 18,2 1 0,2 1 0,3-1 0,3 1 0,5 67 0,-2-113 31,1 0 1,0-1-1,1 1 0,0-1 1,1 1-1,1-1 0,0 0 1,1 0-1,6 12 0,-8-19-6,0 1 0,1-1 0,0 0 0,0 0 0,0-1 0,1 1 0,-1-1 0,1 0 0,0 0-1,0 0 1,1-1 0,-1 0 0,1 0 0,0 0 0,-1-1 0,1 0 0,0 0 0,1 0 0,-1-1 0,7 1-1,-5-1 46,0 0 0,0-1-1,0 0 1,0-1 0,0 1-1,0-2 1,0 1 0,0-1-1,0 0 1,-1 0 0,1-1-1,-1 0 1,0-1 0,0 0-1,0 0 1,7-5 0,-4 1 58,-1-1 1,0 0 0,0 0 0,-1 0-1,0-1 1,-1-1 0,0 1 0,0-1-1,7-20 1,-8 19-7,-1 0-1,-1 0 1,0-1 0,-1 1-1,0-1 1,-1 0 0,0 0-1,-1 0 1,-1 0-1,0 0 1,0 0 0,-5-22-1,3 27-107,0 1 0,-1-1 0,0 1 0,0 0-1,-1 0 1,0 0 0,0 1 0,0-1 0,-1 1 0,0 0-1,0 0 1,-1 1 0,1-1 0,-1 1 0,0 1-1,-1-1 1,1 1 0,-1 0 0,0 0 0,0 1-1,0 0 1,-10-3 0,9 4-114,0 0 0,0 0 0,0 0 0,0 1 0,0 0 0,0 1 0,0 0 0,-1 0 0,1 1 0,0 0 0,-12 3 0,10-1-626,1 0 1,0 0-1,0 1 0,1 0 0,-14 9 1,-26 24-9722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3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20 241 11266,'0'0'1657,"0"0"-454,0 0-611,0 0-135,0 0-98,0 0-208,-5 15 17,4-10-150,-2 3 26,0-1 0,1 1 1,0 0-1,1 0 0,0 0 1,0 0-1,1 0 0,0 0 1,0 0-1,1 0 0,0-1 1,0 1-1,5 15 1,0-9 0,0 0 0,1-1 0,0 1 0,1-2 0,1 1 0,0-1 0,0 0 0,1-1 0,23 19 0,-26-24-38,1-1 0,-1 0 0,1 0 0,0-1 0,0 0 0,1 0 0,-1-1 0,1 0 0,0 0 0,0-1 0,0-1 0,0 1 0,0-1 0,0-1 0,0 0 0,0 0 0,16-3 0,-18 2 0,0-1-1,-1-1 1,1 1 0,-1-1 0,1 0 0,-1 0 0,0-1 0,0 0 0,-1 0 0,1-1 0,-1 1 0,0-1 0,0 0 0,0 0-1,-1-1 1,0 0 0,0 1 0,0-1 0,-1-1 0,0 1 0,0 0 0,0-1 0,-1 0 0,2-8 0,1-4-6,-1-1 0,0 0 1,-2 0-1,0-1 1,-2 1-1,0 0 0,-3-26 1,0 31-17,-1-1 0,0 1 0,-1 0 0,-1 0 0,0 0 0,-1 1 0,0 0 0,-2 0 0,1 1 0,-2 0 0,-12-15 0,16 21 6,0 1 0,0-1-1,0 1 1,-1 0 0,0 1-1,0 0 1,0 0 0,-1 0 0,0 1-1,0 0 1,0 0 0,0 1-1,-1 0 1,1 1 0,-1 0-1,1 0 1,-1 1 0,0 0 0,0 0-1,0 1 1,-14 2 0,17 0 8,0 0 1,1 0 0,-1 1 0,1 0-1,0 0 1,0 0 0,0 1-1,0 0 1,0 0 0,1 0 0,0 0-1,0 1 1,0 0 0,0 0 0,1 0-1,-1 0 1,2 0 0,-1 1-1,0-1 1,1 1 0,-2 7 0,-3 8 13,1 0 0,1 0-1,1 1 1,-3 36 0,6-47-1,1-1-1,0 0 0,0 0 1,1 1-1,1-1 1,0 0-1,0 0 1,1 0-1,0 0 0,0 0 1,6 9-1,-5-13-6,0 0-1,0-1 1,0 1 0,1-1-1,0 0 1,0 0-1,0-1 1,1 1 0,-1-1-1,1 0 1,0-1 0,1 1-1,-1-1 1,0 0-1,1-1 1,0 0 0,8 2-1,-4-1 7,1 0 0,0-1 0,0 0 0,0-1 0,0-1 0,1 0-1,-1 0 1,0-1 0,0-1 0,23-6 0,-27 5-4,-1 0 0,0 0 1,1 0-1,-2-1 0,1-1 0,0 1 0,-1-1 1,0 0-1,0 0 0,0-1 0,-1 0 0,0 0 1,0 0-1,0 0 0,-1-1 0,0 0 0,5-12 1,7-30 38,-9 81-252,-4-13 221,1 0 0,1-1 0,1 1 0,0-1 0,13 24 0,-16-37-92,0 0-1,0 0 1,0 0 0,0-1 0,1 1 0,0-1 0,0 0 0,0 0 0,0 0-1,1 0 1,0-1 0,-1 0 0,1 0 0,0 0 0,1 0 0,-1-1-1,0 0 1,1 0 0,-1 0 0,1-1 0,10 1 0,28-1-4451,-5-1-4789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11162,'0'0'1481,"0"0"-694,-14 19-7,2-3-568,4-6-75,0 0 0,0 1 0,1 0 0,0 0 0,1 0 0,1 1 0,-1 0 0,2 0 0,0 1 0,-4 17 0,5-7 90,0-1 0,1 1-1,2 0 1,0-1 0,1 1 0,2-1 0,8 40 0,-9-53-210,1-1 1,0 1-1,1-1 0,0 0 1,0 0-1,0-1 0,1 1 1,0-1-1,1 0 0,-1 0 1,1-1-1,1 1 0,-1-1 1,1-1-1,0 1 0,1-1 1,-1 0-1,1-1 0,0 0 1,0 0-1,0-1 0,15 4 1,-14-4-13,0-1 1,0 0-1,0-1 1,1 0 0,-1 0-1,0-1 1,1 0-1,-1-1 1,1 0 0,-1 0-1,0-1 1,0 0-1,0-1 1,0 0 0,0 0-1,-1-1 1,1 0-1,-1-1 1,11-7 0,-9 4-20,-1 0 1,0-1 0,0-1 0,-1 1-1,-1-1 1,1-1 0,-1 1 0,-1-1-1,0 0 1,-1-1 0,0 0 0,-1 1-1,6-25 1,-4 3-10,-2 1 0,-1-1 1,-1 1-1,-2-1 0,-5-35 0,5 64 22,0-1 0,0 1 0,-1 0 0,0 0 0,0-1 0,0 1 0,-1 0 0,1 0 0,-5-7 0,6 11 0,0 0 0,0 0-1,0-1 1,0 1-1,0 0 1,0 0-1,0 0 1,0 0-1,-1 0 1,1 0-1,0 0 1,0 0-1,0 0 1,0-1-1,0 1 1,0 0 0,0 0-1,-1 0 1,1 0-1,0 0 1,0 0-1,0 0 1,0 0-1,0 0 1,0 0-1,-1 0 1,1 0-1,0 0 1,0 0-1,0 0 1,0 0-1,0 0 1,0 0 0,-1 0-1,1 0 1,0 0-1,0 0 1,0 0-1,0 1 1,0-1-1,0 0 1,0 0-1,-1 0 1,1 0-1,0 0 1,0 0-1,0 0 1,0 0 0,0 0-1,0 1 1,0-1-1,0 0 1,0 0-1,0 0 1,0 0-1,0 0 1,0 0-1,0 1 1,0-1-1,-1 0 1,1 0-1,0 0 1,0 0-1,0 0 1,1 0 0,-1 1-1,0-1 1,-2 15-120,0 36 210,1 1-1,13 93 1,-9-129-79,0 0-1,1 0 1,1 0-1,0 0 1,1-1 0,1 1-1,0-1 1,1-1-1,1 0 1,0 0 0,1-1-1,0 0 1,14 13 0,-21-22-67,1 0 1,0-1 0,0 1 0,0-1 0,1 0 0,-1 0 0,1-1 0,-1 1-1,1-1 1,0 0 0,0 0 0,0-1 0,0 0 0,0 1 0,1-2 0,-1 1 0,0-1-1,0 1 1,1-1 0,-1-1 0,0 1 0,0-1 0,0 0 0,1 0 0,-1 0-1,0-1 1,0 0 0,-1 0 0,1 0 0,0-1 0,-1 1 0,1-1 0,-1 0 0,0-1-1,0 1 1,0-1 0,4-4 0,22-35-3703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3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13451,'0'0'2384,"0"0"-1727,0 0-657,0 0-249,0 0-383,0 0-2288,136 122-9067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4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322 432 12043,'0'0'1963,"0"0"-1012,-26 4-127,-85 20 7,102-21-761,0 0 0,0 0 1,1 1-1,-1 0 1,1 1-1,0-1 1,0 2-1,1-1 0,0 1 1,0 0-1,0 1 1,0 0-1,1 0 0,0 0 1,1 0-1,0 1 1,-6 10-1,3 0-43,1-1 1,0 1-1,2 0 1,0 0-1,1 0 0,-3 30 1,4-28-28,1 0 1,1 0-1,2-1 1,-1 1-1,2 0 1,1 0 0,6 26-1,-7-40-1,0 0-1,1 0 1,-1 0-1,1 0 1,0-1-1,0 1 1,1-1 0,0 0-1,0 0 1,0 0-1,0 0 1,1-1-1,0 0 1,0 0-1,0 0 1,0 0-1,0-1 1,1 0 0,0 0-1,0 0 1,0-1-1,0 0 1,0 0-1,0 0 1,0-1-1,10 1 1,-8-2 3,-1 1 0,1-1 0,-1-1 0,1 1 0,-1-1 0,1-1 0,-1 1 0,0-1 0,0-1-1,0 1 1,0-1 0,0 0 0,0-1 0,-1 0 0,1 0 0,-1 0 0,0-1 0,0 0 0,-1 0 0,0 0 0,0-1 0,0 1 0,0-1 0,-1 0 0,5-9 0,3-7 8,-1 0 1,-1-1-1,-1-1 1,-1 0-1,-1 0 0,5-35 1,-4 3 12,-3-1 1,-3-92-1,-3 81-13,-3-20 0,-5 1 0,-20-91 0,20 132-47,8 196-49,22 80 92,-15-195-15,2-1 0,0 0-1,3 0 1,24 55 0,-27-75 7,0 0 1,1 0-1,1-1 1,0 0-1,1-1 1,0 0-1,0 0 1,23 16-1,-24-21 4,-1-1-1,1 0 0,0 0 0,1-1 0,-1 0 0,1-1 0,0 0 0,0-1 0,0 0 1,1-1-1,-1 0 0,17 0 0,-23-3-7,1 1 1,-1-1 0,0-1-1,1 1 1,-1-1-1,0 0 1,0 0 0,0 0-1,0-1 1,0 0-1,0 0 1,-1 0 0,1 0-1,-1-1 1,0 0-1,0 0 1,0 0-1,-1 0 1,1 0 0,-1-1-1,3-6 1,0 2-194,-1 0 0,-1-1 0,1 0 1,-1 0-1,-1 0 0,0 0 0,0-1 0,-1 1 1,-1-1-1,1-13 0,-2 77-440,2-1 0,10 53 0,-10-91 661,0 0-1,1 0 1,1-1 0,0 1-1,1-1 1,1 0-1,0 0 1,1-1-1,0 0 1,1 0 0,0 0-1,19 20 1,-23-28 42,0-1 1,0 1 0,1-1 0,-1 0 0,1 0 0,0 0-1,0-1 1,0 1 0,0-1 0,0 0 0,0-1-1,0 1 1,1-1 0,-1 0 0,1-1 0,-1 1-1,1-1 1,-1 0 0,1 0 0,-1-1 0,0 0-1,1 0 1,-1 0 0,0 0 0,1-1 0,-1 0-1,0 0 1,9-5 0,-4 0 117,0 0 0,0-1 0,-1 0 0,0 0 1,0-1-1,-1-1 0,0 1 0,0-1 0,-1 0 0,-1-1 0,10-20 1,-6 8 13,-1-1 1,-2 0 0,0-1 0,-2 1 0,5-43 0,-9 54-116,0 1 0,-1-1 0,0 0 0,-1 1 0,0-1 0,-1 1 0,0-1 0,-1 1 1,-1 0-1,0 0 0,0 0 0,-1 0 0,-7-10 0,9 17-73,-1 0-1,1 1 1,-1-1 0,0 1-1,0 0 1,-1 0 0,1 0-1,-1 1 1,0 0 0,0 0-1,0 0 1,0 0-1,-1 1 1,1 0 0,-1 0-1,1 1 1,-1-1 0,0 1-1,0 0 1,1 1 0,-1-1-1,0 1 1,0 0 0,0 1-1,1-1 1,-9 3 0,-5 2-90,-1 1 1,1 0 0,1 2-1,-1 0 1,2 1 0,-19 12-1,-82 58-1521,6 7-2215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4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10042,'0'0'1977,"0"0"-609,-47 152 832,30-79-1047,5 7-825,7 36-328,2-21-1537,3-10-7905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7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28 9130,'0'0'2084,"0"0"-1005,-12 24-157,-1-1-582,6-12-158,0 1 1,1 1-1,0-1 1,1 1-1,1 0 1,0 0-1,0 0 1,1 0-1,1 1 1,-1 17-1,3-12 12,1-1 0,0 0 0,1 0 0,1 0 0,1 0 0,0 0 0,1-1 0,2 1 0,-1-1 0,18 29 0,-18-36-166,0 0-1,0 0 1,2-1-1,-1 0 1,1-1-1,0 1 1,1-2-1,0 1 1,0-1-1,0 0 1,1-1-1,0 0 1,0-1-1,1 0 1,0-1-1,0 0 1,0 0-1,14 2 1,-18-5-13,-1 0 1,1 0-1,0 0 1,-1-1 0,1 0-1,0-1 1,-1 1-1,1-1 1,-1-1 0,1 1-1,-1-1 1,1 0 0,-1 0-1,0-1 1,0 0-1,0 0 1,0-1 0,5-4-1,-4 2-1,0-1 0,-1 0 1,0 0-1,0-1 0,-1 0 0,0 0 0,0 0 0,-1-1 0,0 1 0,-1-1 0,1 0 1,1-12-1,1 0-6,-2-1 0,0 0 1,-2-1-1,0 1 0,-1 0 0,-2-1 1,0 1-1,-7-38 0,5 48-7,0 0-1,0 0 0,-1 0 1,-1 0-1,0 0 1,0 1-1,-1 0 0,-1 0 1,0 0-1,-1 1 1,1 0-1,-2 1 0,1-1 1,-2 2-1,1-1 1,-18-11-1,24 18-3,-1 0 0,1-1 1,-1 1-1,0 1 0,1-1 0,-1 0 1,0 1-1,0 0 0,0 0 0,0 0 0,0 0 1,0 1-1,0 0 0,-1 0 0,1 0 1,0 0-1,0 0 0,0 1 0,0 0 0,-6 2 1,5-1-3,0 1 1,0 0 0,0 1-1,1-1 1,-1 1 0,1-1-1,0 2 1,0-1 0,1 0-1,-1 1 1,1-1 0,0 1-1,-3 6 1,-5 12 7,1 1-1,1 0 1,2 1 0,0 0 0,-4 35-1,6-32-6,1 1 0,1-1 0,2 1 1,1 0-1,5 38 0,-3-58 1,-1-1 1,2 0 0,-1 0 0,1 0-1,0 0 1,1 0 0,-1-1-1,2 1 1,8 12 0,-9-16 1,1 1 0,-1-1 1,1 0-1,-1 0 0,1-1 1,0 0-1,1 1 0,-1-2 1,1 1-1,-1-1 0,1 1 1,0-1-1,0-1 0,0 1 1,7 0-1,-5-1 4,0 0 1,0-1-1,0 0 0,0 0 1,0 0-1,0-1 0,0-1 1,0 1-1,0-1 0,0 0 1,0-1-1,-1 0 0,0 0 1,14-9-1,-4 0 16,0-1-1,-1-1 1,-1-1-1,16-18 1,-15 14-7,1 2 0,1 0 0,24-18 0,-37 33-12,-1-1 0,0 1 1,0 0-1,1 0 1,-1 0-1,1 0 0,0 1 1,-1 0-1,1 0 1,0 0-1,0 1 0,0-1 1,0 1-1,-1 0 0,1 1 1,0-1-1,0 1 1,6 2-1,6 2 1,0 2-1,0 0 1,27 16 0,-33-16-12,0-1 1,1 0 0,0 0-1,0-2 1,0 1-1,0-1 1,20 3-1,-29-7-57,0 0 0,-1 0 0,1 0 1,0 0-1,-1 0 0,1-1 0,-1 1 0,1-1 0,0 0 0,-1 1 0,1-1 0,-1-1 0,0 1 0,1 0 0,-1 0 0,0-1 0,0 1 0,0-1 0,0 0 0,0 0 0,0 0 0,0 0 0,1-2 0,14-24-3659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28 229 15915,'0'0'1833,"0"0"-1249,-27-115-288,27 70-240,0 10 200,0 12-256,15 12 0,4 11 0,6 3-336,20 48-160,-6 0-1961,-2 2-4712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44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4441,'0'0'1938,"0"0"-158,0 0-77,0 0-240,0 0-565,0 0-296,0 0-172,0 0-143,2-1 78,26-6 236,40-12-287,0 4 0,0 2 0,72-3 1,-134 16-321,60-3 193,119 10 1,-185-7-173,1 0 0,-1 1 0,1-1 0,-1 0 0,1 0-1,-1 0 1,0 0 0,1 0 0,-1 1 0,1-1 0,-1 0 0,0 0 0,1 1 0,-1-1-1,0 0 1,1 0 0,-1 1 0,0-1 0,1 0 0,-1 1 0,0-1 0,0 1 0,1-1-1,-1 0 1,0 1 0,0-1 0,0 1 0,0-1 0,0 0 0,1 1 0,-1-1-1,0 1 1,0-1 0,0 1 0,0-1 0,0 1 0,0-1 0,0 0 0,-1 1 0,1-1-1,0 1 1,0 0 0,-8 18-1323,-2-4-1339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8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5577,'0'0'6008,"0"0"-4029,0 0-879,0 0-137,-24 10-360,-76 35-301,94-41-274,0 1 1,0 0-1,0 0 1,1 0-1,0 0 1,0 1-1,0 0 1,0 0-1,1 0 1,0 1-1,1 0 1,-1-1 0,1 1-1,1 0 1,-1 1-1,1-1 1,0 0-1,1 1 1,-2 14-1,1-9 40,-2 6 14,2-1-1,0 0 0,0 1 0,2-1 0,0 1 1,2-1-1,0 1 0,8 32 0,-7-42-57,0 0 1,0-1-1,1 1 0,0-1 0,1 1 0,0-1 1,0-1-1,1 1 0,0-1 0,0 0 0,1 0 1,0-1-1,0 0 0,0 0 0,1 0 0,0-1 1,0-1-1,0 1 0,10 3 0,-5-3 0,0-1-1,0 0 1,0-1-1,0 0 1,0-1 0,0-1-1,1 0 1,-1-1-1,16-1 1,-22 0-39,0 0 0,0 0 0,0 0 0,0-1 1,0 0-1,0-1 0,-1 1 0,1-1 0,-1-1 0,0 1 0,0-1 1,0 0-1,0 0 0,0-1 0,-1 0 0,0 0 0,0 0 1,-1-1-1,5-5 0,-1-4-806,-1 0 1,-1 0-1,0 0 0,-1-1 1,5-24-1,-1-13-7178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1 200 7922,'0'0'2928,"0"0"-1199,0 0 167,12 138-168,8-69-895,4 2-153,4 0-296,4-6-368,-3-10 104,1-14-120,-3-15 0,0-26-360,-7-2-1489,-7-25-4488</inkml:trace>
  <inkml:trace contextRef="#ctx0" brushRef="#br0" timeOffset="1">97 0 10490,'0'0'7002,"0"0"-5994,0 0-584,0 0-416,0 0-8,0 0-488,0 0-832,47 27-4178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9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295 393 13203,'0'0'3298,"0"0"-2385,-23-4-693,-75-9-36,92 12-169,1 1 0,-1-1 0,0 1 0,0 1 0,0-1 0,0 1 0,1 0 0,-1 0 0,0 1 0,1-1 0,-1 1 0,1 1 0,0-1 0,0 1 0,-1 0 0,2 0 0,-1 0 0,0 1 0,1-1 0,-1 1 0,1 0 0,0 1 0,1-1 0,-1 1 0,1-1 0,-1 1 0,2 0 0,-1 1 0,0-1 0,1 0 0,0 1 0,-2 8 0,-3 12-1,2 1-1,0-1 1,2 1 0,1 0-1,2 32 1,0-44-5,1 0 0,0 0 1,1-1-1,1 1 1,0 0-1,1-1 1,1 1-1,0-1 0,1-1 1,1 1-1,0-1 1,0 0-1,11 13 1,-11-17-3,1-1 0,-1 0 1,2 0-1,-1 0 1,1-1-1,0-1 1,0 1-1,1-2 1,0 1-1,0-1 0,0-1 1,1 0-1,-1 0 1,1-1-1,0 0 1,0-1-1,0 0 1,12 0-1,-14-2-5,0 1 1,-1-2-1,1 1 1,0-1-1,-1 0 1,1-1-1,-1 0 1,1-1-1,-1 1 1,0-2-1,0 1 0,0-1 1,0 0-1,-1-1 1,9-6-1,-7 3 6,0-1-1,-1 0 1,0 0 0,-1-1-1,0 1 1,0-1 0,-1-1-1,0 0 1,7-21-1,-1-6 9,-2 0-1,-2 0 1,-1-1-1,-2-1 1,-1-63-1,-6-99-67,-1 164 39,-1 1 0,-2 0 0,-15-49 0,10 44 38,-17-42 54,25 87-104,1 14 3,1 16 29,-2 37 64,3-1 0,15 119 0,-12-169-66,1 0 1,0-1 0,1 1 0,1-1-1,1 0 1,1-1 0,0 1-1,1-1 1,1-1 0,0 0 0,2 0-1,-1-1 1,2-1 0,0 0-1,17 14 1,-23-22-6,1-1 0,0 0-1,0 0 1,1-1 0,-1 1 0,1-2-1,0 1 1,0-2 0,0 1 0,1-1-1,-1 0 1,0-1 0,1 0 0,-1-1-1,1 0 1,-1 0 0,1-1 0,-1 0-1,1 0 1,-1-1 0,0-1 0,0 0-1,0 0 1,0-1 0,0 1 0,-1-2-1,0 0 1,0 0 0,0 0 0,0-1-1,-1 0 1,0 0 0,0-1 0,-1 0-1,1 0 1,6-12 0,-2-2-190,0-1-1,-2 0 1,-1 0 0,10-39 0,-18 87 168,1 1 0,1 0 0,1-1 0,2 0 1,1 0-1,1 0 0,11 29 0,-14-46 26,0 0-1,0-1 1,1 1 0,0-1-1,0-1 1,1 1-1,0-1 1,0 1 0,1-2-1,-1 1 1,2-1 0,-1 0-1,1 0 1,0-1 0,0 0-1,0-1 1,1 0-1,-1 0 1,1 0 0,0-1-1,0-1 1,1 0 0,-1 0-1,10 1 1,-10-3 34,0 0 0,0 0 0,-1 0 0,1-1 0,0 0 1,-1-1-1,1 0 0,-1-1 0,0 1 0,0-2 0,0 1 0,0-1 0,0 0 1,-1-1-1,1 1 0,-1-1 0,-1-1 0,1 0 0,-1 0 0,0 0 0,0 0 1,0-1-1,-1 0 0,7-14 0,-4 7 114,-1 0-1,0-1 1,-2 0 0,1-1-1,-2 1 1,0-1 0,-1 0-1,-1 0 1,0 0 0,-1-1-1,-1 1 1,-2-26 0,0 36-124,1 1 0,0-1 0,-1 1 0,0-1 1,-1 1-1,1 0 0,-1 0 0,0 0 1,0 0-1,0 1 0,-1-1 0,0 1 0,1 0 1,-2 0-1,1 0 0,0 0 0,-1 1 1,0 0-1,0 0 0,0 0 0,-10-4 1,-8-3-198,-1 2 0,0 1 1,-38-7-1,43 10 8,-97-18-2058,3 2-2965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73 9058,'0'0'2143,"0"0"-528,0 0 88,0 0-359,0 0-359,0 0-457,0 2-384,-2 78-44,-1-37 13,3 0 1,1 0-1,11 65 1,-10-97-105,0 0 0,1-1 1,1 1-1,-1 0 1,2-1-1,-1 0 1,2 0-1,-1 0 1,1-1-1,1 0 1,0 0-1,0 0 0,0-1 1,1 0-1,1-1 1,-1 0-1,1 0 1,14 8-1,-17-11-5,0-1-1,0 0 0,1 0 1,-1 0-1,1-1 0,-1 0 0,1 0 1,0-1-1,0 0 0,0 0 1,-1-1-1,1 0 0,0 0 1,0 0-1,0-1 0,0 0 1,0 0-1,-1-1 0,1 0 1,-1 0-1,1-1 0,-1 1 1,0-1-1,1-1 0,-2 1 1,1-1-1,0 0 0,-1 0 0,0-1 1,0 0-1,0 0 0,0 0 1,-1 0-1,0-1 0,0 0 1,0 1-1,-1-2 0,0 1 1,0 0-1,-1 0 0,1-1 1,0-8-1,1-2-4,-1-1 1,-1 0-1,-1 0 0,0 0 1,-2 0-1,0 1 1,0-1-1,-2 0 0,0 0 1,-2 1-1,0 0 1,0 0-1,-2 0 0,0 0 1,-1 1-1,0 0 0,-1 1 1,-1 0-1,-1 1 1,0 0-1,-1 0 0,0 1 1,-1 0-1,0 2 1,-26-19-1,31 25-9,0 0 1,0 0-1,0 1 1,-1 0-1,1 1 1,-1-1-1,0 2 0,0-1 1,-11-1-1,15 4 7,1 0-1,0-1 1,-1 1-1,1 1 0,0-1 1,-1 1-1,1-1 1,0 1-1,0 1 0,0-1 1,0 0-1,0 1 1,0 0-1,0 0 0,0 0 1,0 1-1,1-1 1,-1 1-1,1 0 0,0-1 1,-4 6-1,-4 8 3,0 1-1,2-1 0,0 1 1,1 1-1,1 0 0,0 0 1,2 0-1,0 1 0,1 0 1,0 0-1,2 0 0,1 0 1,0 0-1,1 1 0,3 21 1,-3-37 3,1 0 1,0 0 0,0 0-1,0 0 1,0 0 0,0 0-1,1 0 1,0 0 0,0-1-1,0 1 1,0-1 0,0 1-1,1-1 1,0 0 0,-1 0 0,1 0-1,4 3 1,-1-2 1,-1-1 1,1 1-1,0-1 0,0-1 1,0 1-1,0-1 1,1 0-1,-1 0 0,1-1 1,6 1-1,1 0 1,-1-2 0,1 0 1,-1 0-1,1-1 0,-1-1 0,1 0 0,-1-1 0,0 0 1,0-1-1,15-7 0,-9 1 0,-2-1 0,1-1 0,-2 0 1,1-2-1,-2 0 0,0 0 0,0-1 0,-2-1 0,0-1 0,0 0 1,-2 0-1,0-1 0,-1-1 0,10-25 0,-13 35 15,-3 17-40,0 26-43,-3-23 64,2 8 0,0 0 1,2 0-1,0 0 1,1 0 0,9 18-1,-13-31-34,1 0 0,0 0 0,0 0 0,1-1 0,-1 1 0,1-1 0,1 0 0,-1 0-1,1-1 1,0 1 0,0-1 0,0 0 0,0 0 0,1-1 0,0 1 0,-1-1 0,1-1 0,0 1 0,8 2-1,1-3-554,0 0 0,0-1-1,1-1 1,-1 0 0,0-1 0,20-3-1,18-17-4081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6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11306,'0'0'2362,"0"0"-681,0 0-248,0 0-647,-9 20-528,-2 6-168,1 0-1,1 1 0,1 0 0,1 0 0,-2 28 0,8-49-80,-3 36 101,1 0 0,2 1-1,6 55 1,-4-88-96,0 0-1,1 0 1,0 0 0,1 0-1,0 0 1,0-1 0,1 1 0,1-1-1,-1 0 1,1 0 0,1-1-1,0 1 1,0-1 0,1 0-1,-1-1 1,2 1 0,-1-2-1,1 1 1,14 9 0,-16-13-10,-1 0-1,1 0 1,0 0 0,0-1 0,0 0 0,0 0-1,1 0 1,-1-1 0,1 0 0,-1 0 0,0-1-1,1 0 1,-1 0 0,1 0 0,-1-1 0,1 0-1,-1 0 1,0-1 0,1 0 0,-1 0 0,0 0-1,0-1 1,-1 0 0,1 0 0,0 0 0,-1-1-1,0 1 1,0-1 0,0-1 0,0 1 0,-1-1-1,1 0 1,5-9 0,-2-1-7,0 0 0,-1-1 0,-1 0 0,0 0 0,-1-1 0,-1 0 0,4-33 0,-3-8-88,-4-58 0,-1 71 8,-1 8 44,-2 49-23,-1 64 17,4-50 40,1 1 0,2 0 0,0 0 0,2-1-1,1 0 1,1 0 0,16 42 0,-19-59 6,1 0 0,-1 0 1,2 0-1,-1-1 0,1 0 0,0 0 1,1 0-1,-1-1 0,2 0 1,-1 0-1,1-1 0,0 1 1,0-2-1,1 1 0,0-1 0,0-1 1,0 0-1,0 0 0,1-1 1,-1 0-1,1 0 0,0-1 0,17 1 1,-21-2-4,0-1-1,0 0 1,0-1 0,0 0 0,0 0 0,-1 0 0,1-1-1,0 1 1,-1-1 0,1-1 0,-1 1 0,1-1 0,-1 0-1,0 0 1,0 0 0,-1-1 0,6-5 0,1-2-376,0-1 1,-1 0-1,-1 0 0,0-1 1,10-20-1,16-43-5362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6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11330,'0'0'6050,"0"0"-5282,0 0-768,0 0 0,0 0-8,0 0-200,0 0-160,55 82-2673,-26-56-8745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6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312 273 6649,'0'0'6757,"0"0"-4694,0 0-1607,0 0 9,-28 5-35,-91 25 59,112-28-473,1 1 0,0 0 0,0 0 0,0 0 0,0 1 0,0 0 0,1 0 0,-1 1 0,1-1 0,0 1 0,1 0 0,-1 1 0,1-1 0,0 1 0,1-1 1,-1 1-1,-4 11 0,2-6-2,-5 13 51,1 0 0,1 1 0,1 0 1,1 0-1,1 1 0,1 0 0,2 0 0,0 1 1,3 45-1,0-65-29,0 1 0,1-1 0,0 1 0,0-1 0,1 1 0,0-1 0,0 0 0,1 0-1,0 0 1,0 0 0,5 7 0,-5-10-25,0 0 0,0 0 0,0-1 0,1 1 0,0-1 0,0 0 0,-1 0 0,2 0 0,-1-1 0,0 1 0,0-1 0,1 0 0,0 0 0,-1-1 0,1 1 0,0-1 0,0 0 0,5 0 0,-5 0-8,1 0-1,0-1 1,0 0-1,0 0 1,0 0 0,0-1-1,0 0 1,0 0-1,0 0 1,0-1-1,-1 0 1,1 0 0,0-1-1,-1 1 1,0-1-1,0 0 1,0-1-1,8-6 1,-5 2 2,-1 0 0,-1 0-1,0 0 1,0-1 0,0 0 0,-1 0 0,-1-1-1,0 1 1,6-21 0,0-10 5,-2-1 0,-2 0 1,-2-1-1,-1-48 0,-3 84-10,-1-222 37,-1 189-28,-2-1-1,-2 1 1,-19-65 0,20 140-168,3-1 138,-3 96 10,17 204-1,-11-323 15,1 0-1,1-1 0,0 1 1,0-1-1,1 0 0,1 0 1,0 0-1,0 0 0,1-1 1,12 17-1,-12-20-1,0-1 0,0 1-1,1-1 1,-1-1 0,1 1 0,1-1-1,-1 0 1,1-1 0,0 0 0,0 0 0,0-1-1,0 1 1,1-2 0,12 3 0,-11-3 5,0 0 1,-1-1-1,1-1 1,0 0 0,0 0-1,-1 0 1,1-2-1,0 1 1,-1-1-1,1 0 1,-1-1-1,1 0 1,-1-1 0,0 0-1,10-6 1,-8 2-2,-1 1 1,0-2-1,0 1 1,-1-1 0,0-1-1,-1 1 1,0-2-1,-1 1 1,0-1 0,0 0-1,6-15 1,-4 3-68,0 0-1,-2-1 1,0 0 0,-2 0 0,0 0 0,-2-1 0,1-47-1,-7 56-362,-2 21 16,-7 27 102,5-3 283,1 1 0,1 1 1,1-1-1,2 1 0,1-1 1,1 1-1,7 50 0,-4-73 41,-1 1 0,1 0 0,1-1 1,0 0-1,0 1 0,0-2 0,1 1 0,0 0 0,1-1 0,0 0 0,0 0 0,0-1 0,1 0 0,0 0 0,0 0 0,1-1 0,-1 0 0,1 0 0,0-1 0,0 0 0,1-1 0,-1 1 0,1-2 0,0 1 0,0-1 0,0-1 0,0 1 0,0-2 1,0 1-1,0-1 0,0 0 0,0-1 0,0 0 0,0-1 0,14-4 0,-16 4 2,-1-1 0,0 0 0,0-1 0,-1 0 0,1 0 1,-1 0-1,0 0 0,0-1 0,0 0 0,0 0 0,-1 0 0,0 0 0,0-1 0,-1 0 1,1 0-1,-1 0 0,0 0 0,-1 0 0,1-1 0,1-7 0,1-8 158,0-1 0,-2 0 0,0 1 0,-1-40-1,-2 51-65,0 0-1,-1 0 0,-1 0 0,0 0 0,0 0 0,-1 0 0,0 0 0,-1 1 0,0-1 1,0 1-1,-2 0 0,1 0 0,-11-13 0,12 18-103,-1 1 1,1 0-1,-1 0 0,0 0 1,0 0-1,0 1 0,0 0 1,-1 0-1,1 1 0,-1-1 1,0 1-1,0 0 0,0 1 1,0-1-1,0 1 0,0 0 1,0 1-1,0 0 0,0 0 1,0 0-1,0 0 0,0 1 1,-1 0-1,1 1 0,1-1 1,-1 1-1,-10 5 0,-25 12-789,1 2 0,-67 47-1,20-6-2783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5129,'0'0'924,"0"0"218,0 0 1030,0 0-398,0 0-760,0 0-418,-4 14 108,-5 255 4234,4-122-4644,5-144-576,2-5-1166,4-9-2530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3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9178,'0'0'2594,"0"0"-1469,0 0-290,0 0 225,0 0-281,9 29 23,102 431 1006,-30 150-1217,-66-480-534,-12-98-111,14 55 0,1-42-3176,-12-38-3699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85 672,'0'0'13499,"0"0"-11867,0 0-1208,0 0-87,0 0 463,136-67-248,-67 56-256,13 4-176,9 7 176,6 0-104,-1 0-144,-7 7 56,-7 6-104,-16 3 0,-11-3-56,-16-2-640,-11-4-1473,-19-5-5448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57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41 137 7962,'0'0'1649,"0"0"-822,0 0-75,0 0-67,0 0-317,-1 14 1520,-14 80-1846,7-47-19,-5 75 0,11-53-4,1 106-10,2-152-4,1 0-1,2 0 1,0-1-1,1 1 0,11 28 1,-15-49-2,0 0 0,1 1 0,-1-1 0,1 0 0,-1 0 0,1 0 0,0 0 0,-1-1 0,1 1 0,0 0 0,0-1 0,0 1 0,1-1 0,-1 0 0,0 0 0,0 0 0,1 0 0,-1 0 0,1 0 0,-1 0 0,0-1 0,5 1 0,7 0 82,0 0 0,-1-1 0,18-2 0,0 0 101,680 22 1222,-669-20-1302,54 1 134,-86 0-203,-1 0 1,0 1 0,0 0-1,0 0 1,-1 1-1,1 0 1,0 1-1,8 4 1,-16-7-17,-1-1-1,1 1 1,0-1 0,-1 1 0,1-1-1,0 1 1,0-1 0,0 1 0,-1-1-1,1 0 1,0 0 0,0 1 0,0-1-1,0 0 1,0 0 0,-1 0 0,1 0-1,0 0 1,0 0 0,0 0-1,0 0 1,0 0 0,0-1 0,1 1-1,7-19 612,-4 5-622,27-78 69,-5-1 0,-3-1-1,-5-1 1,13-176 0,-27 191-55,6-68 41,-1 230-1133,-10-41-2021,0-1-4565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4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14123,'0'0'1872,"22"173"-1343,8-24 143,-3 22 224,0-6-184,-7-34-504,-8-42-96,-2-29-112,-5-16-24,0-4 16,2 7-400,-2-9-1376,-5-16-4994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485 177 10458,'0'0'4552,"0"0"-3154,0 0-1144,0 0 133,-25-1 125,-81-4-253,96 5-248,1 0 1,0 1 0,-1 0-1,1 0 1,0 1-1,0 0 1,0 0 0,0 1-1,0 0 1,1 1-1,-1 0 1,1 1 0,0-1-1,0 1 1,1 1-1,-13 10 1,4 1 8,0 2 0,1-1-1,1 2 1,-18 31 0,32-49-20,-16 25 9,2 0 0,1 1 0,2 1 0,0 0 0,2 1-1,2 0 1,0 1 0,2-1 0,-2 53 0,6-60 0,2 1 1,0-1-1,2 0 0,0 0 0,2 0 1,0-1-1,1 1 0,2-1 0,0-1 1,1 1-1,2-2 0,0 1 0,21 28 1,-11-23 12,2 0 0,2-2 0,0-1 0,1-1 1,1-1-1,1-1 0,0-2 0,2 0 0,0-3 1,1 0-1,37 11 0,-37-15-12,0-2-1,1-1 1,0-2-1,0-1 1,1-1 0,-1-2-1,1-1 1,0-2-1,0-1 1,-1-1-1,56-14 1,-68 11-12,0 0 0,-1-2 0,0-1 0,0 0 0,0-1 0,-1-1 0,-1-1 0,0 0 0,0-1 0,-2-1 0,1-1 0,-2 0 0,0-1 0,-1 0 0,15-25 0,-12 13 6,-1-1 0,-1-1 1,-2 0-1,-1 0 0,-2-1 1,0-1-1,-3 0 0,0 0 0,1-40 1,-3 3-18,-3 0 1,-2 0-1,-16-98 1,11 131-5,-2 1 0,-2 0 0,0 0 0,-3 1 1,-1 1-1,-1 0 0,-2 1 0,-29-43 0,44 72 18,0 0 0,0 0-1,0 0 1,0 1-1,-1-1 1,1 1 0,-1-1-1,0 1 1,1 0 0,-1 0-1,0 0 1,0 1-1,-7-3 1,9 3-1,0 1-1,1 0 1,-1 0-1,0 0 1,0 0-1,0 1 1,0-1 0,0 0-1,1 0 1,-1 0-1,0 1 1,0-1-1,1 0 1,-1 1 0,0-1-1,0 0 1,1 1-1,-1-1 1,0 1-1,1 0 1,-1-1-1,0 1 1,0 0 0,-1 2-3,1 0 1,-1 0 0,1-1-1,-1 1 1,1 1-1,0-1 1,0 0 0,1 0-1,-2 4 1,-3 40-20,1 0 1,3 52-1,1-70 23,3 75 32,4 1-1,4-1 1,5-1-1,5 0 1,4-2-1,76 195 1,-88-267-9,0 0 1,35 53-1,-41-73-28,0 1 1,1-1-1,0 0 0,0-1 1,1 0-1,0 0 1,0-1-1,1 0 0,0-1 1,0 0-1,15 6 0,3-3-784,0-1 0,1-1 0,0-2 0,33 2-1,19-5-6425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5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123 346 14387,'0'0'2601,"0"0"-1744,0 0-722,0 0-62,0 0-11,-13 26 115,1-6-141,3-6-25,1 1-1,0 0 1,1 0-1,1 0 1,1 1-1,0 0 1,0 0-1,2 1 1,0-1-1,0 19 1,0 3 25,3 0-1,1 0 1,1 0-1,3 0 1,1-1 0,13 47-1,-8-54-20,1 0 0,2-1-1,0-1 1,2 0 0,2 0 0,0-2-1,1 0 1,2-2 0,39 38-1,-47-50-11,1-1-1,1 0 1,-1-1 0,2 0-1,-1-1 1,1-1-1,1-1 1,-1 0 0,1-1-1,0-1 1,1 0-1,-1-1 1,1-2-1,0 1 1,0-2 0,0 0-1,0-1 1,31-5-1,-33 2-13,-1-1 0,1-1-1,-1-1 1,0 0 0,0-1-1,0 0 1,-1-1 0,0-1-1,-1 0 1,0-1 0,0-1 0,-1 0-1,-1 0 1,0-1 0,0-1-1,16-24 1,-13 14 21,0-1 0,-1-1 0,-2 0 0,0 0-1,-2-1 1,0-1 0,-2 0 0,-2 0 0,4-35 0,-4 7 21,-3 0 0,-3-1 0,-7-55 0,4 79 17,-2 0-1,-1 0 0,-1 1 1,-2 0-1,-1 1 1,-24-45-1,23 55 63,-1 0-1,-1 2 1,0 0 0,-1 0-1,-2 2 1,1 0-1,-2 0 1,0 2 0,-30-19-1,18 15-57,0 2-1,-2 1 0,0 1 1,0 2-1,-51-13 0,53 18-61,-1 2 0,0 0-1,0 2 1,-1 1 0,-47 4 0,69-1-13,-1 0 1,1 0-1,0 1 1,0 1 0,0-1-1,0 2 1,0-1-1,1 1 1,-1 1 0,1 0-1,0 0 1,1 1-1,-1 0 1,1 0 0,0 1-1,1 0 1,-1 0-1,2 1 1,-1 0 0,-7 11-1,10-10-91,0 0 0,0 0 0,1 1 0,0-1-1,0 1 1,1-1 0,1 1 0,0 0 0,0 10 0,1 10-2354,7 48 0,7-10-7586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10162,'0'0'5743,"0"0"-4190,-1 25-1363,-1 15-226,-2 36 531,8 105 1,-2-171-491,-1 0-1,1 0 1,1 0 0,0-1 0,0 1 0,1-1 0,1 0 0,-1 0 0,1 0 0,1 0 0,-1-1 0,2 0 0,-1 0-1,1-1 1,0 1 0,0-2 0,1 1 0,0-1 0,0 0 0,1 0 0,0-1 0,0-1 0,0 1 0,10 2 0,7 2-14,1-1 1,0-2-1,0-1 1,0 0 0,1-3-1,0 0 1,44-3 0,-66 1-94,0-1-1,1 0 1,-1 0 0,0-1 0,0 1 0,0-1 0,0-1 0,0 1 0,0-1 0,8-5 0,25-27-3615,-19 8-1916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3:16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9378,'0'0'4945,"0"0"-4113,0 0-536,0 140 945,2-67 303,15 30-848,6 25-336,9 26-120,-3-12-104,-4-26 248,-5-34-280,-5-22-40,4 7-64,1 4-368,7 22-464,-7-24-1664,-7-13-6834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1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0 174 6633,'0'0'1490,"0"0"-616,0 0 211,0 0 189,0 0-449,0 0-183,3 5 190,12 40-238,-1 1 1,-2 0-1,9 75 0,1 0-440,-8-51-137,4 0 1,3-1-1,2-1 0,37 73 1,-58-138-18,0 1 1,1 0 0,0-1-1,0 0 1,-1 0 0,2 1-1,-1-2 1,0 1 0,1 0-1,-1-1 1,1 1 0,0-1-1,0 0 1,-1-1-1,2 1 1,-1 0 0,0-1-1,0 0 1,0 0 0,8 0-1,7 1 11,-1-2 0,1 0 0,28-4-1,-39 3-5,356-59 1003,-188 27-717,41-1-56,261-6 0,-295 34-149,462-10-152,-570 21 67,-69-4 4,-1 0 1,1 1-1,0-1 1,-1 1-1,1 0 1,-1 1-1,0-1 1,1 1-1,-1 0 0,5 5 1,-8-8 3,-1 0 17,-1-24 855,-1-218-268,-43-335 0,44 576-636,-1 0 0,1 1 0,0-1 0,0 1 0,-1-1 0,1 0 0,0 1 0,0-1 0,0 0 0,0 1 0,0-1 0,0 1 0,0-1 0,0 0 0,0 1 0,0-1 0,0 0 0,0 1 0,0-1 0,1 0 0,-1 1 0,0-1 0,0 1 0,1-1 0,-1 1 0,0-1 0,1 1 0,-1-1 0,1 1 0,-1-1 0,1 1 0,-1-1 0,1 1 0,-1-1 0,1 1 0,-1 0 0,1-1 0,-1 1 0,1 0 0,0 0 0,-1-1 0,1 1 0,-1 0 0,1 0 0,0 0 0,-1 0 0,1 0 0,0 0 0,-1 0 0,1 0 0,0 0 0,-1 0 0,1 0 0,-1 0 0,1 1 0,0-1 0,0 0 0,6 0-849,4 0-3109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2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274 457 10002,'0'0'1636,"0"0"-481,0 0 64,0 0-1,0 0-413,0 0-420,-25 9-183,-81 32-164,98-37-38,1 1 0,-1-1 0,1 1 0,0 1 0,0-1 0,0 1 0,1 0 0,0 1 0,0 0 0,1 0 0,0 0 0,0 0 0,1 1 0,-1 0 0,2 0 0,-5 13 0,3-11 0,-2 7-2,1 0 1,1 1 0,0-1 0,1 1 0,1 0 0,1 0 0,1 1 0,0-1 0,1 0 0,1 0 0,1 1 0,0-1 0,2 0-1,0 0 1,7 20 0,-6-26-1,-1-1 0,2 1 0,-1-1 0,2 0 0,-1 0 0,1-1 0,1 0 0,0 0 0,1-1 0,-1 0 0,2 0 0,-1-1 0,1 0 0,1-1 0,-1 0 0,1 0 0,0-1 0,1-1 0,-1 0 0,1-1 0,0 0 0,20 4 0,-18-6 6,1 1 0,-1-2 0,1 0 0,0-1 0,-1-1 0,1 0 0,0-1 0,-1 0 0,0-1 0,1-1 0,-1 0 0,0-1 0,-1 0 0,0-1 0,1-1 0,-2 0 0,1-1 0,-1 0 1,0-1-1,-1-1 0,0 1 0,-1-2 0,0 1 0,0-1 0,14-23 0,-10 12-21,-1 0 1,0-2 0,-2 1-1,-1-1 1,-1-1-1,-1 0 1,-1 0-1,-1-1 1,3-28 0,-2-23-22,-4-136 0,-6 167 13,-3 0-1,-1 0 1,-2 1-1,-2 0 1,-2 1 0,-2 0-1,-28-56 1,33 87 21,5 23-24,4 32-38,1-34 57,2 42-10,2 0-1,2-1 0,17 63 0,51 140-25,-61-213 48,1 0 1,2-1-1,2-1 0,1 0 0,33 45 0,-43-70-1,0-1 0,1 0 0,1 0 1,-1-1-1,2-1 0,-1 0 0,26 15 0,-28-19 0,1-1-1,-1 0 1,1-1-1,-1 0 1,1-1-1,0 0 0,0 0 1,0-1-1,1 0 1,-1-1-1,0 0 1,18-3-1,-22 2 6,0-1-1,1 1 1,-1-1-1,0 0 1,0-1-1,-1 0 1,1 1-1,0-2 1,-1 1-1,0-1 1,0 0-1,0 0 1,8-8-1,-5 3 2,-1-1-1,0 1 1,-1-1 0,0-1-1,-1 1 1,9-23-1,-5 4-37,-2 0-1,0 0 0,-2-1 0,2-60 1,-6 72 10,1-8-152,-1-1 0,-1 1 0,-2-1 1,0 1-1,-2 0 0,-10-38 0,5 47-21,4 23 60,4 31 5,1-33 123,1 30 26,1 0 0,2 0 1,1-1-1,2 0 0,14 43 0,-14-56-4,0 0-1,2-1 0,0 0 0,1 0 0,1-1 1,0 0-1,2-1 0,0-1 0,27 27 0,-31-36-5,0 0 0,0 0 0,1-1-1,0-1 1,0 0 0,0 0 0,1-1 0,0 0-1,0 0 1,16 2 0,-21-5 19,0 0 1,-1-1-1,1 1 1,0-1-1,0 0 1,0-1-1,0 1 1,0-1-1,0 0 1,0-1-1,-1 1 1,1-1-1,-1 0 1,1-1-1,-1 1 1,0-1-1,1 0 1,-1-1-1,-1 1 1,1-1-1,4-5 1,0-1 42,-1-1-1,-1 0 1,0 0-1,0-1 1,-1 0 0,-1 0-1,0-1 1,0 1-1,-1-1 1,-1 0 0,2-16-1,-1-8 319,-1 1 0,-4-70 0,1 96-280,-1-1 0,-1 0-1,0 1 1,0-1 0,-1 1-1,0 0 1,-1-1-1,0 1 1,0 1 0,-1-1-1,-1 1 1,-10-15 0,11 19-70,1 0 0,-1 1 0,0-1 0,0 1 0,-1 0 0,1 0 0,-1 1 0,0-1 0,0 1 0,0 1 0,-1-1 0,1 1 1,0 0-1,-1 1 0,0-1 0,1 1 0,-1 1 0,0-1 0,1 1 0,-1 0 0,-7 1 0,7 0-51,1 1-1,0-1 1,0 1-1,0 0 1,0 0-1,0 1 1,0-1-1,1 1 1,-1 1-1,1-1 1,0 1-1,0 0 1,0 0-1,1 0 1,-1 1-1,1 0 0,0 0 1,0 0-1,-5 10 1,1 0-347,0 1 0,1 0 0,1 0 0,0 0 0,2 1 1,-4 17-1,1 15-3260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3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11258,'0'0'1859,"2"29"-1186,-1-2-626,1 14 9,2 0-1,18 78 1,-12-83-10,2 0 0,19 39 0,-23-59-15,0 0 1,1-1-1,1 0 0,0 0 0,1-1 0,23 22 0,-13-23 109,-21-13-107,1 0 0,-1 0 0,0 0 0,1 0 0,-1 0 0,0 0 0,1 0 0,-1 0 0,1 0 0,-1 0 0,0 0 0,1 0 0,-1 0 0,0 0-1,1 0 1,-1-1 0,0 1 0,1 0 0,-1 0 0,0 0 0,1-1 0,-1 1 0,0 0 0,0 0 0,1-1 0,-1 1 0,0 0 0,0-1 0,1 1 0,-1 0 0,0-1 0,1-3 87,0 1-1,-1-1 1,0 0 0,0 1-1,0-1 1,0 0 0,0 1-1,0-1 1,-3-6 0,-5-24 28,-26-63 1,21 61-143,-15-55 0,21 59-8,2-1 0,1 0 0,1 0 1,3-34-1,0 62-1,0 1 0,1-1 1,-1 1-1,1-1 0,0 1 1,1 0-1,-1 0 0,1-1 1,0 1-1,0 0 0,0 0 1,0 1-1,1-1 0,-1 0 1,1 1-1,6-7 0,-3 6-6,-1 0 0,1 1 0,0-1 0,0 1 0,0 0 0,0 0 0,0 1 0,1 0 0,-1 0 0,9-1 0,10 0-19,1 1-1,0 1 1,0 2-1,46 6 1,21 7 67,8 2-69,-32-12-3037,-60-4-4271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11 174 6617,'0'0'2084,"0"0"-563,-1 19-106,-2 5-1037,0-9-195,1 1 0,1 0 1,0 0-1,1-1 0,1 1 0,4 21 1,-1-20-8,1-1 1,1 0-1,0 0 1,2 0 0,-1-1-1,2 0 1,0-1 0,1 0-1,0 0 1,1-1 0,1 0-1,0-1 1,0 0 0,20 13-1,-17-14-49,1 0-1,1-1 0,0-1 0,0 0 1,0-2-1,1 0 0,1 0 1,-1-2-1,1 0 0,0-2 1,0 0-1,29 1 0,-42-4-90,0 1-1,0-2 0,0 1 1,0-1-1,1 0 1,-1 0-1,-1-1 0,1 1 1,0-1-1,0-1 1,-1 1-1,1-1 1,-1 0-1,0 0 0,0 0 1,0-1-1,0 0 1,0 0-1,-1 0 1,0-1-1,0 1 0,0-1 1,-1 0-1,1 0 1,-1 0-1,0-1 1,0 1-1,-1-1 0,0 0 1,0 1-1,1-8 1,3-9 39,-1-1 0,-1 0 0,-2 0 0,0 0 0,-1 0 0,-1-1 0,-1 1-1,-2 0 1,0 0 0,-1 1 0,-1-1 0,-2 1 0,0 0 0,-1 0 0,-1 1 0,-1 0 0,-16-25 0,19 35-32,-1 0-1,-1 1 1,1 0 0,-1 0-1,-1 1 1,0 1-1,0-1 1,-1 2-1,0-1 1,-19-9-1,24 15-48,0-1 0,-1 0-1,1 1 1,-1 0 0,0 1-1,0 0 1,1 0 0,-1 0-1,0 1 1,0 0 0,0 0 0,0 0-1,0 1 1,1 0 0,-1 1-1,0 0 1,1 0 0,-1 0-1,1 1 1,-1-1 0,1 2-1,-6 3 1,2 0-59,1 1 0,0-1 0,0 2 0,1-1 0,0 2 0,0-1 0,1 1 0,1 0 0,-1 0 0,2 0 0,-1 1 0,-6 19 0,3-1-522,1 0 0,2 0 0,0 0 0,0 31 1,1 36-4884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86 5129,'0'0'6360,"0"0"-4078,0 0-820,0 0-86,0 0-448,0 0-290,-5-12-168,-17-39-175,20 49-280,1 0 1,0 0-1,-1 1 0,0-1 0,1 1 0,-1-1 1,0 1-1,0 0 0,1 0 0,-1-1 1,0 1-1,0 1 0,0-1 0,-1 0 1,1 0-1,0 1 0,0-1 0,0 1 1,-1 0-1,1-1 0,0 1 0,0 0 0,0 1 1,-1-1-1,1 0 0,0 1 0,0-1 1,0 1-1,-1-1 0,1 1 0,0 0 1,-2 1-1,-2 2-18,-1-1 0,1 1 0,0 0 0,0 1 0,0 0 0,1 0 0,-1 0 0,1 0 0,1 1 0,-1 0 0,1 0 0,0 0-1,-4 9 1,-2 2-8,2 1 0,0 0 0,-9 37 0,11-31 9,1 0-1,1-1 1,1 2-1,1-1 1,1 0 0,4 44-1,-1-59 3,-1 1-1,1-1 1,0 0-1,1 0 1,0 0-1,1-1 0,0 1 1,0-1-1,1 1 1,0-2-1,0 1 1,1 0-1,0-1 1,0 0-1,0 0 1,1-1-1,0 0 1,1 0-1,-1-1 1,12 7-1,-1-4 2,-1-1 0,1 0 1,1-2-1,-1 0 0,1-1 0,0-1 0,21 2 0,-7-4 0,-1 0 0,1-2-1,45-8 1,-62 5-246,0 0-1,0-2 0,0 0 1,-1 0-1,0-1 0,0-1 1,0-1-1,-1 0 0,-1-1 1,15-13-1,11-13-5054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58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7682,'0'0'1009,"0"0"-541,0 0-57,0 0 392,0 0 208,0 0-187,0-6-112,0-24 579,11 49-756,242 604 426,-250-614-987,-2-6-43,-1-1 1,1 1 0,0-1-1,-1 0 1,1 1 0,0-1-1,1 0 1,-1 1 0,0-1 0,1 0-1,-1 0 1,1 0 0,0 0-1,-1-1 1,1 1 0,0 0-1,4 2 1,-3-6-2022,-1-5-1925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5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10762,'0'0'5185,"0"0"-4753,0 0-175,0 0-257,0 0-128,0 0 64,0 0 64,20 152 72,-6-68 824,-1 7-392,-1 0-288,3-6-216,0-7 72,2-14-120,3-11 48,12-15-1016,-5-18-1961,-2-15-3928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4 121 9554,'0'0'1302,"0"26"-285,-1-3-820,0-10-118,0 0 0,1 0 0,0 0 0,1 0 0,1 0 0,0 0 0,1 0 1,0-1-1,1 1 0,0-1 0,7 14 0,-6-16 64,1 0 1,1 0-1,0-1 1,0 0-1,1 0 1,0 0-1,0-1 1,1 0-1,0-1 1,0 0-1,1 0 1,0-1 0,0-1-1,1 1 1,-1-2-1,1 1 1,0-1-1,0-1 1,1 0-1,-1-1 1,1 0-1,-1-1 1,1 0-1,0 0 1,18-3-1,-25 1-85,0 0 0,0 0 0,1 0 0,-1-1 0,0 0 0,0 0 1,-1 0-1,1 0 0,0-1 0,-1 0 0,0 0 0,1 0 0,-1-1 0,0 1 0,4-6 0,-3 2 24,1-1 0,-1 0 1,0 0-1,-1 0 0,0 0 1,-1-1-1,1 0 0,1-9 0,2-13 205,-2 0-1,-2-1 0,0-62 0,-3 87-263,-1 0 0,0-1 0,0 1 0,-1 0 0,0 0-1,0 0 1,0 0 0,-1 0 0,-1 1 0,1-1 0,-1 1 0,0 0 0,0 0 0,-1 0-1,1 0 1,-1 1 0,-1 0 0,1 0 0,-1 0 0,0 1 0,0-1 0,0 2 0,0-1-1,-1 1 1,-9-4 0,8 4-57,1 0 0,0 1-1,0 0 1,-1 0 0,1 1 0,-1 0-1,0 0 1,1 1 0,-1 0-1,1 0 1,-1 1 0,0 0 0,1 1-1,-1-1 1,1 1 0,0 1 0,0-1-1,0 1 1,0 0 0,0 1-1,0 0 1,1 0 0,0 0 0,0 1-1,-6 5 1,-3 7-878,2-1 0,0 2 0,-17 29-1,7-2-3616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6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4841,'0'0'4532,"0"0"-3221,0 0-1021,-2 26 9,-8 84-20,9-97-223,1 0 0,1 1 1,0-1-1,1 0 0,0 0 1,1-1-1,1 1 0,0 0 1,0-1-1,1 0 0,1 0 1,0 0-1,1-1 0,0 0 0,10 12 1,-3-1 263,-8-39 4778,0-53-4776,-4 42 21,0 10-276,11-82 386,-11 90-415,0 0-1,1 0 1,0 0 0,1 1 0,0 0 0,1-1 0,9-13 0,-11 20-39,-1 0 0,1 1 0,0 0 0,0-1-1,0 1 1,1 0 0,-1 0 0,0 1 0,1-1 0,-1 1 0,1 0 0,0 0 0,-1 0 0,1 0 0,0 0 0,0 1 0,-1 0 0,1 0-1,0 0 1,0 0 0,5 1 0,10 2-25,1 0 0,33 11-1,-44-11 4,111 30-3479,-93-24-2267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7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5 11106,'0'0'1799,"0"0"-965,0 0-74,0 0 242,0 0 3,-25-2-495,-83-1-337,100 3-158,1 1 1,0 0-1,0 0 0,0 0 1,0 1-1,0 0 0,0 1 1,0 0-1,1 0 0,-1 0 1,1 0-1,0 1 0,0 0 0,0 1 1,0-1-1,-9 11 0,1-2 4,-8 7 64,0 0 0,2 2 0,1 0 0,0 2 0,-24 40 0,36-52-48,1 0-1,0 0 1,1 0 0,0 1-1,1 0 1,0 0-1,1 1 1,1-1 0,0 1-1,0-1 1,2 1-1,0-1 1,0 1 0,4 20-1,-2-25 2,1-1 1,0 0-1,1 1 0,0-1 0,0-1 0,1 1 0,0-1 1,0 0-1,0 0 0,1 0 0,0 0 0,1-1 1,0 0-1,0-1 0,0 0 0,0 0 0,1 0 0,-1-1 1,15 6-1,-2-2 14,0 0 0,1-1 1,0-2-1,0 0 0,0-1 0,1-1 1,21 1-1,-30-4-93,1 0-1,-1 0 1,0-1 0,0-1-1,0 0 1,0-1 0,0 0-1,0-1 1,-1 0 0,0-1 0,0-1-1,0 0 1,0-1 0,-1 0-1,0 0 1,10-10 0,40-41-2087,-12-3-3597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10458,'0'0'5665,"0"0"-4920,0 0-745,0 0 96,0 0-80,0 173 272,-3-44 200,3 29-120,0-7-240,0-33 96,0-40-160,3-31-56,9-1-8,5-1-144,16-16-1392,-4-14-2881,-2-15-6602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25 194 4017,'0'0'6813,"-4"25"-4666,-1 5-1815,0-7-66,1 0-1,1 0 0,1 1 0,1-1 0,2 24 1,0-39-195,0 0 0,1-1 0,0 0 0,0 1 0,1-1 0,0 0 1,0 0-1,0 0 0,1-1 0,0 1 0,0-1 0,1 0 1,0 0-1,0 0 0,0-1 0,1 1 0,-1-1 0,1-1 1,1 1-1,-1-1 0,1 0 0,-1-1 0,1 1 0,0-1 0,0-1 1,1 1-1,-1-1 0,0 0 0,10 0 0,-7 0-22,1 0 0,0-1 0,-1-1 0,1 1 0,0-2 0,0 0 1,-1 0-1,1-1 0,-1 0 0,1 0 0,-1-2 0,0 1 0,0-1 0,0-1 0,0 1 0,-1-2 0,0 1 0,0-1 0,0-1 0,10-10 0,-10 6-16,-1 0-1,0 0 1,0-1-1,-2 0 1,1 0 0,-2 0-1,1-1 1,-2 0-1,0 0 1,4-19-1,-5 12 63,0-1-1,-1-1 1,-2 1 0,0 0-1,-1 0 1,-3-22-1,1 33-16,1 1-1,-1 0 1,0-1-1,-1 1 0,0 0 1,-1 1-1,0-1 0,0 1 1,-1 0-1,0 0 1,0 1-1,-1-1 0,0 1 1,0 1-1,0 0 0,-1 0 1,0 0-1,0 1 1,-1 0-1,0 0 0,1 1 1,-14-4-1,14 5-114,0 1-1,0-1 1,0 1 0,0 1 0,0 0-1,-1 0 1,1 0 0,-1 1-1,1 0 1,0 1 0,-1 0-1,1 0 1,0 1 0,0 0-1,0 1 1,0-1 0,0 2-1,0-1 1,1 1 0,-1 0-1,1 0 1,0 1 0,1 0 0,-1 0-1,1 1 1,-8 8 0,3 1-643,1 0 1,1 0 0,0 1-1,-11 28 1,4 3-4380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8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97 12347,'0'0'1180,"0"0"-731,-1 27-269,-2 2-80,1-14-44,1 1-1,0-1 1,1 0-1,1 1 1,0-1-1,1 1 1,1-1-1,0 0 1,7 18-1,20 44 89,48 85 0,-78-162-136,0 1 0,0-1 1,0 0-1,0 0 0,0 1 0,0-1 0,0 0 0,0 0 0,1 1 0,-1-1 0,0 0 1,0 0-1,0 0 0,0 1 0,0-1 0,0 0 0,0 0 0,0 1 0,1-1 0,-1 0 1,0 0-1,0 0 0,0 0 0,1 1 0,-1-1 0,0 0 0,0 0 0,0 0 0,1 0 1,-1 0-1,0 1 0,0-1 0,1 0 0,-1 0 0,0 0 0,0 0 0,1 0 0,-1 0 1,0 0-1,0 0 0,1 0 0,-1 0 0,0 0 0,0 0 0,1 0 0,-1 0 0,0 0 1,1-1-1,1-15 880,-3-27 540,-17-84-1243,9 80-23,3-1 0,1 0-1,3-63 1,3 106-153,-1-1-1,1 1 1,-1 0-1,1-1 1,1 1-1,-1 0 1,1 0-1,0 0 1,0 0-1,1 0 1,-1 0-1,1 1 1,0-1-1,0 1 0,1 0 1,-1 0-1,1 0 1,0 0-1,0 0 1,8-5-1,-4 5-20,0 1-1,1-1 0,-1 1 0,1 0 0,0 1 0,-1 0 1,1 1-1,0 0 0,0 0 0,0 1 0,16 1 0,-20-1-16,-1 1-1,1 0 1,-1 0-1,1 0 1,-1 0 0,0 1-1,1-1 1,-1 1-1,0 0 1,0 1-1,0-1 1,0 1-1,5 5 1,1 2-1338,0 0-1,-1 1 1,9 13 0,6 14-8956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8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310 118 8706,'0'0'2515,"0"0"-1017,0 0 79,0 0-75,0 0-511,0 0-180,-10-17-290,-32-54-269,40 68-246,-1 1 0,1-1-1,0 1 1,-1 0 0,0 0-1,0 0 1,1 0 0,-1 0 0,0 0-1,0 1 1,-1 0 0,1-1-1,0 1 1,0 0 0,-1 1 0,1-1-1,-1 1 1,1-1 0,0 1-1,-1 0 1,1 0 0,-1 0-1,1 1 1,0-1 0,-1 1 0,1 0-1,0 0 1,-6 3 0,1-1-14,1 0 1,0 1 0,0 0-1,0 0 1,1 1 0,-1 0-1,1 0 1,0 1 0,0 0-1,1 0 1,0 0 0,0 0-1,-7 13 1,1-2 7,2 1 0,0 0 0,1 0 0,-9 30 0,13-34-1,1 1 0,0-1 0,1 1 0,1-1-1,0 1 1,1 0 0,0-1 0,1 1 0,1 0 0,6 22 0,-5-27 0,0 0 0,1 0 1,1 0-1,0 0 0,0-1 0,1 0 0,0 0 1,1 0-1,0-1 0,0 0 0,0 0 0,1-1 1,1 0-1,16 11 0,-12-10-206,0-1 0,0-1-1,1 0 1,0-1 0,0 0 0,0-1 0,1-1 0,0 0 0,-1-1-1,1-1 1,0 0 0,0-1 0,0-1 0,0 0 0,0-1-1,-1 0 1,1-1 0,-1-1 0,0 0 0,1-1 0,-2-1 0,1 0-1,19-12 1,27-26-5567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7394,'0'0'5857,"0"0"-5377,0 0-472,0 115 456,0-15 320,0 40 320,3 34-263,4-10-513,1-35-32,-1-45-160,0-35-128,3-2-16,13-3-16,-4-6-2217,1-22-4864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5 252 3065,'0'0'7429,"0"28"-5114,-2 14-1872,0-11 73,2 0 1,1 0-1,5 36 1,-5-59-427,1-1 1,0 0-1,1 1 0,-1-1 0,1 0 1,1 0-1,-1 0 0,1-1 1,0 1-1,1-1 0,0 0 0,0 0 1,0-1-1,0 1 0,1-1 1,0 0-1,0-1 0,1 0 0,-1 1 1,1-2-1,0 1 0,0-1 1,0 0-1,0-1 0,0 0 0,14 3 1,-12-3-53,-1-1 0,1 0 0,0 0 0,-1-1 1,1 0-1,0 0 0,-1-1 0,1 0 0,-1-1 0,1 0 1,-1 0-1,0-1 0,0 0 0,0 0 0,0-1 1,0 0-1,-1-1 0,0 1 0,0-1 0,0-1 0,0 1 1,-1-1-1,9-10 0,-7 3 1,-1 1 1,0-1-1,-1 0 0,0-1 0,-1 1 1,0-1-1,-1 0 0,-1 0 1,3-29-1,-3 5 158,-2-1 0,-5-59 0,2 82-101,-1 0-1,0 0 0,-1 0 1,-1 0-1,-1 1 0,0 0 1,0 0-1,-16-23 0,19 33-73,0 0 0,-1 0 0,0 1 0,0-1 0,0 1 0,-1 0 0,1 0 0,-1 1 0,0 0 0,0-1 0,-11-4 0,12 7-42,0 0-1,0 0 0,-1 0 1,1 1-1,0-1 1,-1 1-1,1 0 0,0 0 1,-1 1-1,1-1 1,0 1-1,0 0 1,-1 0-1,1 0 0,0 1 1,0-1-1,0 1 1,-5 3-1,1 1-106,0 0 0,0 0 0,0 1 0,1 0 0,-1 0 0,2 1 0,-1-1-1,1 2 1,1-1 0,-1 1 0,-7 17 0,-3 10-2476,-18 62-1,33-96 2417,-15 62-6272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58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7434,'0'0'2655,"0"0"-1420,-1 21-696,-28 383 2719,24-350-3292,-13 196 692,22-86-3307,-4-163 2513,0-1-1,0 0 1,-1 1 0,1-1 0,0 0-1,0 0 1,0 1 0,1-1-1,-1 0 1,0 1 0,0-1-1,0 0 1,0 1 0,0-1-1,0 0 1,0 1 0,0-1-1,1 0 1,-1 0 0,0 1-1,0-1 1,0 0 0,1 0-1,-1 1 1,0-1 0,0 0 0,0 0-1,1 0 1,-1 1 0,0-1-1,1 0 1,-1 0 0,0 0-1,0 0 1,1 0 0,-1 0-1,0 1 1,1-1 0,-1 0-1,0 0 1,1 0 0,-1 0-1,0 0 1,1 0 0,-1 0-1,1 0-196,4 0-5215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19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16 118 9914,'0'0'1676,"-1"20"-662,-3 17-568,-7 127 1667,11-146-1996,1 1 0,0-1 0,1 0 0,1 0 0,0 0-1,2 0 1,7 19 0,21 26-40,-31-60-60,0 0-1,0 0 1,0 0 0,1 0-1,-1 0 1,1-1-1,-1 1 1,1-1-1,0 0 1,0 0-1,0 0 1,1 0 0,-1 0-1,0-1 1,1 1-1,4 0 1,-7-1 21,0-1 1,0 0 0,-1 0-1,1 0 1,0-1 0,0 1-1,0 0 1,0 0 0,-1 0-1,1-1 1,0 1-1,0 0 1,0-1 0,-1 1-1,1-1 1,0 1 0,0-1-1,-1 1 1,1-1 0,-1 1-1,1-1 1,0 0-1,-1 1 1,1-1 0,-1 0-1,1 1 1,-1-1 0,0 0-1,1 0 1,-1 1-1,0-1 1,1 0 0,-1-1-1,5-33 485,-4 26-481,7-88 258,-6 48-163,2 0 0,2 1 1,2-1-1,3 1 0,17-50 1,-25 90-105,1 0 0,0 1 1,1 0-1,-1 0 0,1 0 1,0 0-1,1 1 0,0 0 1,0 0-1,0 0 0,1 1 1,0 0-1,0 0 0,9-4 0,-13 7-43,0 1-1,1-1 0,-1 1 0,1 0 0,-1 1 0,1-1 0,-1 1 0,1-1 0,0 1 0,-1 0 0,1 0 1,-1 1-1,1-1 0,0 1 0,-1-1 0,1 1 0,-1 0 0,0 1 0,1-1 0,-1 1 0,0-1 0,0 1 1,0 0-1,0 0 0,0 0 0,0 1 0,0-1 0,-1 1 0,1-1 0,-1 1 0,0 0 0,0 0 1,0 0-1,0 0 0,0 0 0,1 4 0,7 12-937,-1 1 1,-1 0-1,-1 0 0,6 29 1,-3 15-8461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2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3 13195,'0'0'1630,"0"0"-817,0 0 79,0 0-201,0 0-278,-22 0-7,1-1-338,13 0-58,0 1 0,-1-1 0,1 1 0,0 1 0,0 0 0,-1 0 0,1 0 0,0 1 0,0 0 0,0 1 0,0 0 0,1 0 0,-1 1 1,-10 6-1,3 2 14,-1 0 1,2 1 0,0 1-1,0 0 1,2 1 0,-1 0-1,2 1 1,0 1 0,1 0 0,1 0-1,0 0 1,2 1 0,0 1-1,1-1 1,0 1 0,2 0-1,0 1 1,1-1 0,1 0 0,1 1-1,1 0 1,0-1 0,2 1-1,4 22 1,-3-32-17,0-1 1,0 1-1,1-1 0,0 1 1,1-1-1,0-1 0,1 1 0,0-1 1,0 0-1,0 0 0,1 0 1,0-1-1,1 0 0,0-1 1,0 0-1,0 0 0,13 6 0,-11-6-10,0-1-1,1-1 1,-1 0-1,1 0 1,0-1-1,0 0 0,0-1 1,0 0-1,0-1 1,1 0-1,-1-1 0,0 0 1,0-1-1,1-1 1,20-4-1,-15 0-318,0-2 0,-1 1 0,0-2 0,-1 0 0,0-1 0,0-1 0,20-18 0,17-26-4637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20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11026,'0'0'4577,"0"0"-4329,0 0-72,0 0-32,15 147 441,-8-47 87,8 28-40,0-5-296,5-12 32,-1-20-184,1-31-136,0 2-48,5-2-8,2-11-192,-7-18-1296,-6-15-5306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2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14 154 11626,'0'0'1495,"0"0"-606,-2 28 386,-8 91-290,9-104-908,1 1-1,0 0 1,2-1 0,-1 1-1,2-1 1,0 0 0,1 0-1,0 0 1,13 27-1,-13-33-72,1 0-1,0-1 0,1 1 0,0-1 1,0 0-1,1 0 0,0-1 0,0 0 1,1 0-1,-1-1 0,2 0 0,-1 0 1,1-1-1,10 5 0,-12-7 34,0 0 0,0 0 0,0-1 0,0-1 0,0 1 0,0-1 0,0 0 0,1 0 0,-1-1 0,0 0 0,1-1 0,-1 1-1,0-1 1,0-1 0,0 0 0,8-2 0,-5 0 43,-1-1 0,-1 1 0,1-1-1,-1-1 1,0 0 0,0 0-1,0-1 1,-1 0 0,0 0 0,10-14-1,-5 4 2,-1 0 1,-1 0-1,-1-1 0,0-1 0,-1 1 0,-1-1 0,-1-1 1,-1 1-1,0-1 0,-2 0 0,2-21 0,-4 28-23,-1 0-1,0-1 1,-1 1 0,0 0-1,-1 0 1,-1 1 0,0-1-1,-7-19 1,6 24-21,0 1 1,-1-1-1,0 1 0,0 0 1,-1 0-1,0 0 0,0 1 1,0 0-1,-1 0 0,0 1 1,0-1-1,-1 2 0,-11-7 1,4 3-73,0 1 0,0 1 1,0 1-1,-1 0 0,0 0 1,0 2-1,0 0 0,0 1 1,-1 1-1,1 0 0,-33 3 1,44-1-19,1 0 1,-1 0-1,1 0 1,0 0-1,0 1 0,0 0 1,0 0-1,0 0 1,0 0-1,0 1 1,0-1-1,1 1 1,0 0-1,-1 0 1,1 0-1,0 1 1,0-1-1,1 1 0,-1-1 1,1 1-1,0 0 1,0 0-1,0 0 1,0 0-1,-1 6 1,-1 6-1155,1 0 1,0 1 0,1 0 0,0-1 0,2 22-1,0 4-7306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21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10178,'0'0'1586,"4"25"-631,0-9-873,5 34 565,23 67 0,-27-103-524,-1 0 0,2-1 0,0 0-1,0 0 1,2 0 0,-1-1 0,1 0 0,1-1-1,0 0 1,1 0 0,12 10 0,-21-20-78,0 0 1,0 0 0,1 0-1,-1 0 1,0 0-1,1 0 1,-1 0 0,0-1-1,1 1 1,-1-1 0,1 1-1,-1-1 1,1 0-1,-1 1 1,1-1 0,-1 0-1,1 0 1,-1 0 0,1 0-1,2-1 1,-2 1-14,-1-1-1,0 0 1,0 0 0,0 1 0,0-1-1,0 0 1,0 0 0,0 0 0,-1 0-1,1-1 1,0 1 0,0 0 0,-1 0 0,1 0-1,-1 0 1,1-1 0,-1 1 0,0 0-1,1-2 1,1-10 62,-1 0-1,0 0 0,-1 0 1,-1-14-1,1 10-125,-2-68 115,-1 43 83,3 0-1,1 0 0,11-66 0,-11 102-134,1-1 0,0 1 0,0 0-1,0 0 1,0 0 0,1 0 0,0 0-1,0 0 1,1 1 0,0 0 0,0-1-1,0 1 1,0 1 0,1-1 0,8-6-1,-9 9 8,-1 0-1,2 0 1,-1 1 0,0-1-1,0 1 1,0 0-1,1 0 1,-1 1-1,0-1 1,1 1 0,-1 0-1,1 0 1,-1 0-1,0 0 1,1 1-1,-1 0 1,0 0 0,0 0-1,1 1 1,-1-1-1,0 1 1,0 0-1,6 4 1,30 18 204,-1 2 0,51 43-1,-89-68-363,1 0 0,0 1 0,0-1 0,-1 1-1,1 0 1,-1-1 0,1 1 0,-1 0 0,0 0-1,1 0 1,-1 0 0,0 0 0,0 0 0,-1 0-1,1 0 1,0 1 0,-1-1 0,1 4 0,-1 0-5398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29.6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 4913,'0'0'1607,"0"0"-675,0 0-300,0 0-58,0 0 187,0 0-69,28-17 1626,-19 15-2238,1 2 0,-1 0 0,0 0 0,0 0-1,1 1 1,-1 1 0,0 0 0,0 0 0,0 0-1,0 1 1,-1 1 0,1-1 0,9 7 0,-5-2-45,-1 1 0,0 0 0,0 1 0,-1 0 1,0 1-1,-1 0 0,13 18 0,-1 6-20,0 0-1,-3 2 0,-1 0 1,26 79-1,-23-43 205,-3 0 0,-3 1 1,8 132-1,-17 230-193,-7-268 98,-1-3-10,11 246 231,-3-358-320,3-1 1,2 0-1,27 75 1,-28-98-20,1-1 1,2-1-1,1 0 0,1-1 1,1-1-1,1 0 1,33 36-1,-43-55-3,-1 0 0,1 0 1,-1-1-1,2 0 0,-1 0 0,0-1 0,1 1 0,0-2 0,0 1 0,0-1 0,1-1 0,-1 1 0,1-1 0,-1-1 0,10 1 0,-12-2 0,0 0 0,0 0 0,0-1 1,1 1-1,-1-2 0,-1 1 0,1-1 0,0 0 0,0 0 0,0 0 0,-1-1 0,0 0 0,1 0 0,-1 0 0,0-1 0,0 0 0,-1 0 0,1 0 0,-1 0 0,0-1 0,6-8 0,-4 3 3,0 0-1,-1-1 0,0 0 1,0 0-1,-1 0 0,-1 0 1,0 0-1,-1-1 0,0 1 1,0-1-1,-1 0 0,-2-21 1,2 33-5,-1-1 1,0 0-1,0 0 1,0 0-1,0 0 0,0 0 1,0 0-1,0 0 1,-1 1-1,1-1 1,0 0-1,0 0 1,-1 0-1,1 0 0,0 1 1,-1-1-1,1 0 1,-1 0-1,1 1 1,-1-1-1,1 0 1,-1 1-1,0-1 1,1 0-1,-1 1 0,0-1 1,1 1-1,-1-1 1,0 1-1,0-1 1,0 1-1,1 0 1,-1-1-1,0 1 1,0 0-1,0 0 0,0 0 1,0 0-1,0-1 1,1 1-1,-1 0 1,0 0-1,0 1 1,0-1-1,0 0 1,0 0-1,0 0 0,0 1 1,0-1-1,-2 1 0,0 0-1,0 0 1,0 1-1,1-1 0,-1 1 1,1-1-1,-1 1 1,1 0-1,0 0 1,0 0-1,-1 0 1,1 0-1,-3 5 0,-2 9-6,0 1 0,1 0 0,0 0 0,2 0 0,0 1 0,-3 32 0,3 114 6,4-118-7,0 19 1,2-1 1,4 0-1,2 0 1,29 112-1,177 390 1019,-29-88 205,122 533 180,-236-765-1098,6 60-95,-68-253-159,-2-1 0,-2 1 0,-5 101 0,-2-141-42,0-1-1,-1 0 1,0 0-1,-1 0 0,0 0 1,-1-1-1,0 0 1,-1 0-1,0 0 0,-1-1 1,0 1-1,-1-2 1,0 1-1,0-1 1,-1 0-1,0-1 0,-1 0 1,0-1-1,-19 12 1,2-3 4,-1-2 0,-1 0 1,1-2-1,-2-2 0,0 0 1,-53 9-1,-153 9 11,139-20 7,-99 23 1,195-31-90,1 1-1,-1-1 1,1 0-1,-1 0 1,1 0 0,-1 1-1,1-1 1,-1 0-1,1 0 1,-1 0-1,0 0 1,1 0 0,-1 0-1,1 0 1,-1 0-1,1 0 1,-1 0 0,1 0-1,-1 0 1,1 0-1,-1-1 1,1 1 0,-1 0-1,1 0 1,-1 0-1,1-1 1,-1 1-1,1 0 1,-1-1 0,1 1-1,0 0 1,-1-1-1,1 1 1,0-1 0,-1 1-1,1-1 1,0 1-1,-1-1 1,1 1 0,0-1-1,0 1 1,0-1-1,-1 1 1,1-1-1,0 1 1,0-1 0,0 1-1,0-1 1,0 1-1,0-1 1,0 1 0,0-1-1,0 1 1,0-1-1,0 0 1,1 1 0,-1-1-1,0 0 1,0-3-806,0-18-8099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31.2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 8834,'0'0'1371,"0"0"-835,0 0-55,0 0 334,0 0-36,0 0-196,16-1-143,29-2-46,93-5 858,-123 8-1207,0 1-1,0 0 1,0 1 0,0 0-1,-1 1 1,1 1-1,16 7 1,-15-3-45,1 1 1,-1 0-1,-1 2 1,0 0-1,-1 0 1,0 1-1,0 1 1,-1 1-1,13 18 0,-10-10 8,-2 1 0,0 0 0,-2 1 0,0 0 1,14 45-1,-11-10 7,-2 0 1,-2 1-1,-3 0 1,-1 120 0,-7-32 21,7 318-42,1-359-4,4-2 1,36 147-1,-19-141 86,81 201-1,-91-270-73,2 0 0,2-1 0,1-2 0,2 0 0,2-2 0,1-1 1,54 52-1,-70-77-13,-1-1 1,2 0 0,-1 0-1,1-1 1,0-1 0,1-1-1,0 0 1,0 0 0,1-2-1,0 0 1,0-1 0,0 0-1,0-1 1,1-1 0,30 0-1,-46-2-9,0 0-1,0 0 1,0 0-1,1 0 1,-1 0-1,0 0 0,0 0 1,0-1-1,0 1 1,1 0-1,-1-1 0,0 1 1,0-1-1,0 1 1,0-1-1,0 0 1,0 1-1,0-1 0,0 0 1,0 0-1,0 0 1,-1 1-1,1-1 0,0 0 1,0-2-1,0 1-9,0-1-1,0 1 1,-1-1-1,1 1 1,-1-1-1,0 1 1,0-1-1,0 0 1,0 1-1,-1-5 1,1 6 29,-1 0-1,0 0 1,1 0-1,-1 0 1,1 0 0,-1 1-1,0-1 1,0 0-1,0 0 1,1 1 0,-1-1-1,0 1 1,0-1-1,0 1 1,0-1 0,0 1-1,0-1 1,0 1-1,0 0 1,0 0 0,0-1-1,0 1 1,0 0-1,0 0 1,0 0 0,0 0-1,0 0 1,0 0-1,-2 1 1,1-1-4,-1 0 1,1 0-1,0 0 1,0 1-1,0-1 0,0 1 1,0-1-1,0 1 1,0 0-1,0 0 0,0 0 1,0 0-1,0 0 0,1 0 1,-1 0-1,-1 2 1,-1 4-4,0 0 1,0 1 0,1-1-1,0 0 1,1 1 0,0 0-1,0 0 1,-1 15 0,-2 72-90,4-80 85,1 61 23,3 0 1,3 0 0,4-1 0,22 88 0,119 308 432,-86-287 27,48 217-1,-8 303 899,-37-201-476,-48-357-816,3 263-1,-23-393-70,-1-1 0,0 1 1,-1-1-1,-1 1 0,0-1 0,-1 0 0,-1 0 0,0 0 1,-1-1-1,-15 27 0,15-31-2,-1 0 1,-1-1-1,0 0 0,0-1 1,0 0-1,-1 0 0,0-1 1,-1 0-1,0 0 0,0-1 0,0 0 1,-1-1-1,0-1 0,0 1 1,-14 2-1,-35 7-23,0-3-1,-70 3 0,-53 8-28,130-12 56,-280 65 346,332-75-373,0 0 0,1 1 0,-1-1 0,0 1 0,0-1 0,1 1 0,-1-1 0,0 1 0,0-1 0,1 1 0,-1 0 0,1-1 0,-1 1 0,1 0-1,-1 0 1,1-1 0,-1 1 0,1 0 0,-1 0 0,1 0 0,0 0 0,0 0 0,-1-1 0,1 1 0,0 0 0,0 0 0,0 0 0,0 0 0,0 0 0,0 0-1,1 1 1,7 29-3844,0-15-3305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39.5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10842,'0'0'1653,"0"0"-975,0 0-431,0 0 195,0 0 371,-1 0-732,1 1-1,0-1 0,0 0 1,0 0-1,0 0 1,0 0-1,0 1 1,-1-1-1,1 0 0,0 0 1,0 0-1,0 1 1,0-1-1,0 0 1,0 0-1,0 1 1,0-1-1,0 0 0,0 0 1,0 0-1,0 1 1,0-1-1,0 0 1,0 0-1,0 1 0,0-1 1,0 0-1,0 0 1,0 0-1,1 1 1,-1-1-1,0 0 0,0 0 1,0 0-1,0 1 1,0-1-1,1 0 1,-1 0-1,0 0 0,0 0 1,0 0-1,0 1 1,1-1-1,-1 0 1,0 0-1,0 0 1,1 0-1,43 6 110,0-3 0,1-1 1,48-4-1,-7 0-90,426 2 734,-506 1-126,-3 0-6058,-3-1-2293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0.3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111 75 7098,'0'0'2269,"0"0"-1046,0 0-69,0 0 133,0 0 229,0 0-517,-35 3 848,29 4-1809,0 0 1,0 0-1,1 1 0,0 0 1,0 0-1,1 1 0,0-1 0,0 1 1,-2 9-1,0 0 11,1 1-1,1-1 1,-3 31 0,5-25-35,2 0 0,0 0 0,4 27 0,-2-40-9,0 0-1,1 0 1,0-1-1,1 1 1,0-1-1,0 0 1,1 0-1,13 19 1,0-5 4,1-1 1,1-1-1,1 0 0,1-2 1,0 0-1,36 22 1,-47-34 15,1-1 0,0 0 0,0-1 0,0 0 0,0-1 0,1 0 0,0-1 0,0-1 0,1 0 0,-1-1 0,1 0 1,-1-1-1,1 0 0,-1-1 0,1-1 0,17-3 0,-23 2 13,-1-1-1,1-1 1,-1 1 0,0-1 0,-1-1-1,1 1 1,-1-1 0,0 0-1,0-1 1,0 1 0,-1-1 0,0 0-1,6-9 1,-1 1 18,0-1 0,-1-1 0,0 0 0,11-32 0,-15 31-16,-2 1 0,0-1 0,-1-1-1,0 1 1,-1 0 0,-1 0 0,-1 0 0,-1 0 0,0-1-1,-1 2 1,-1-1 0,0 0 0,-2 1 0,0 0-1,-15-31 1,10 27 8,0 0-1,-2 1 0,0 0 0,0 1 1,-2 1-1,0 0 0,-1 1 0,-1 0 1,-1 2-1,0 0 0,-33-19 0,41 28-105,0 0-1,0 1 0,0 0 1,-1 1-1,0 1 0,1-1 0,-1 2 1,0-1-1,-20 1 0,27 1 31,0 0-1,1 1 1,-1-1-1,0 1 1,0 0-1,0 0 1,1 0-1,-1 0 0,1 0 1,-1 1-1,1 0 1,-1 0-1,1 0 1,0 0-1,0 0 1,0 1-1,0-1 1,0 1-1,0 0 1,1 0-1,0 0 0,-1 0 1,1 0-1,0 1 1,0-1-1,1 0 1,-1 1-1,1 0 1,0-1-1,0 1 1,-1 4-1,-3 87-2540,6-82 1712,-1 35-4107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1.1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 20 9034,'0'0'1659,"0"0"-335,0 0-184,0 0 303,0 0-342,0 0-362,-2-3-167,0 1-534,1 1-1,-1-1 1,0 1 0,0-1 0,0 1 0,0 0 0,0 0 0,0 0-1,0 0 1,0 0 0,-1 0 0,1 1 0,0-1 0,0 1 0,-1-1-1,1 1 1,0 0 0,-1 0 0,-1 0 0,-2 1-14,0 0 0,1 0 0,0 1 0,-1 0 0,1-1 0,0 2 0,-9 4 1,-6 5-40,1 2 1,-33 30-1,47-39 45,-3 1-35,1 1 0,0 0 0,1 1 1,0 0-1,0 0 0,1 0 0,0 0 0,0 1 1,-5 13-1,9-19 2,0 0 1,0 0-1,1 0 0,-1 1 1,1-1-1,-1 0 0,1 0 1,0 1-1,0-1 0,1 0 1,-1 1-1,1-1 0,-1 0 1,1 0-1,0 0 0,0 0 1,0 0-1,1 0 0,-1 0 1,1 0-1,0 0 0,0 0 1,0-1-1,0 1 0,0-1 0,0 1 1,1-1-1,-1 0 0,1 0 1,-1 0-1,4 2 0,10 3 11,-1 0-1,1-1 1,0-1-1,1 0 1,-1-1-1,1-1 1,-1-1-1,1 0 1,23-1-1,-13 1-8,-1 0-1,53 13 0,-72-13 5,1 0 0,0 1 0,-1 1 0,0-1 0,0 1 0,0 0 0,0 1 0,0 0 0,-1 0 0,0 0 0,0 1 0,0-1 0,-1 2 0,5 6 0,-7-9 19,-1-1 0,1 2-1,-1-1 1,0 0 0,-1 0 0,1 1-1,-1-1 1,0 1 0,0-1-1,0 1 1,0 0 0,-1-1 0,0 1-1,0 0 1,0-1 0,-1 1-1,1 0 1,-1-1 0,0 1 0,-2 4-1,1-3 8,-1 0-1,0 0 0,0 0 1,-1 0-1,0 0 0,1-1 0,-2 0 1,1 0-1,-1 0 0,0 0 1,0-1-1,0 0 0,-8 5 0,-5 1 30,-1-1 0,-1-1 0,1 0-1,-1-2 1,-1 0 0,1-2-1,-1 0 1,0-1 0,0-1 0,0-1-1,0-1 1,0-1 0,-22-3 0,27-2-1474,36 3-2671,-1 3-670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1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1 696,'0'0'2734,"0"0"-1348,0 0-690,0 0-167,0 0-90,0 0-186,-8 42 2349,4-29-2425,0-1-1,0 1 1,-1-1-1,-9 15 1,7-14-9,1-1 0,0 1 0,-4 18 0,9-13-2075,1-18-2475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59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96 6793,'0'0'1562,"0"0"-744,0 0-186,0 0 147,-7 19-183,0 4-454,1 0 0,0 0 0,2 0 0,1 1 0,-1 35 0,5-50-124,0-1 0,1 1 1,1 0-1,-1-1 0,1 0 0,0 1 0,1-1 1,0 0-1,1-1 0,-1 1 0,1-1 0,1 0 1,-1 0-1,1 0 0,1-1 0,-1 0 1,1 0-1,0 0 0,14 7 0,-13-7 18,0-1 0,1-1-1,-1 0 1,1 0 0,0 0-1,0-1 1,0-1 0,1 1 0,-1-1-1,1-1 1,-1 0 0,1 0-1,-1-1 1,1 0 0,0-1 0,-1 0-1,1-1 1,13-3 0,-16 2 52,-1 0 0,0 0 0,0-1 1,0 0-1,-1 0 0,1 0 0,-1-1 0,0 0 1,0 0-1,-1 0 0,0-1 0,1 1 0,-2-1 1,1 0-1,-1 0 0,0 0 0,0-1 0,0 1 1,2-12-1,0-4 154,0-1 0,-1 0 1,-2 1-1,0-39 0,-1 52-218,-2 0 0,1 0 0,-1 0-1,0 0 1,-1 0 0,0 1 0,-1-1 0,1 1-1,-2 0 1,1-1 0,-1 1 0,0 1 0,-1-1 0,0 0-1,0 1 1,-1 0 0,1 1 0,-1-1 0,-1 1-1,0 0 1,1 0 0,-2 1 0,1 0 0,-1 1-1,1-1 1,-1 1 0,0 1 0,-1-1 0,1 1 0,-1 1-1,1 0 1,-1 0 0,0 1 0,-17-1 0,24 2-48,0 0 0,0 0 0,0 1 0,0-1 0,0 1 0,0 0 0,0-1 0,1 1 0,-1 0 0,0 0 0,0 0 0,1 0 0,-1 1 0,1-1 0,-1 0 0,1 1 0,-1-1 0,1 1 0,0-1 1,0 1-1,-1 0 0,1-1 0,1 1 0,-1 0 0,0 0 0,0 0 0,1 0 0,-1-1 0,1 1 0,-1 0 0,1 3 0,-2 9-612,0 0-1,1-1 1,1 22-1,1-20-382,-1 20-5260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1.9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159 107 8954,'0'0'1643,"0"0"-379,0 0-217,0 0-27,0 0-290,0 0-402,-8 18 19,3 7-109,0 0 1,1 0 0,2 0 0,0 0 0,2 0 0,3 30 0,-2-29-216,-1-17-20,1 0 0,1-1 0,-1 1 0,1 0 0,1-1 0,-1 0 1,1 1-1,1-1 0,0 0 0,0-1 0,0 1 0,1-1 0,0 0 0,1 0 1,-1 0-1,1-1 0,1 0 0,-1 0 0,1 0 0,0-1 0,0 0 0,1 0 1,-1-1-1,17 7 0,-15-8 8,0 1-1,0-2 1,1 1 0,-1-2 0,1 1 0,-1-1-1,1 0 1,-1-1 0,1 0 0,0-1 0,-1 0-1,1 0 1,-1-1 0,0 0 0,1-1 0,-1 0 0,0-1-1,0 1 1,-1-2 0,1 1 0,-1-1 0,12-9-1,-11 7 89,0 0 0,-1-1 0,1 0 0,-2 0-1,1 0 1,-1-1 0,0-1 0,-1 1 0,0-1 0,0 0-1,-1 0 1,-1-1 0,1 1 0,-2-1 0,0 0 0,0 0-1,-1-1 1,0 1 0,0-14 0,-2 8 17,0 0 0,-1 1 0,-1-1 0,0 1 0,-2-1 0,-9-29 0,9 38-66,0-1-1,0 1 0,-1 0 1,0 1-1,-1-1 1,0 1-1,0 0 1,0 0-1,-1 1 0,0 0 1,0 0-1,-1 0 1,0 1-1,-8-4 0,-2 0-17,0 2 0,0 0 0,0 1 0,-1 1 0,1 1 1,-1 0-1,0 2 0,-1 0 0,1 1 0,-38 3 0,49-1-120,-1 0 0,1 0 1,0 1-1,0 0 0,0 0 1,0 1-1,0 0 0,0 0 1,1 1-1,-1 0 1,1 0-1,0 1 0,0 0 1,1 0-1,0 1 0,-1 0 1,2 0-1,-1 0 0,1 1 1,-5 8-1,-3 5-685,2 1-1,0 0 1,2 0-1,0 1 1,-10 43-1,9-28-6811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5.2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0 6737,'0'0'2420,"0"0"-981,0 0-178,0 0-238,0 0-257,0 0-210,-17 21 703,11-8-1158,0 0 1,1 1-1,1-1 1,1 1 0,-1 0-1,2 0 1,-2 26 0,4-18 51,0 0 1,1 0-1,1 0 0,6 30 1,-4-38-135,0 0 0,0-1 0,2 1 0,-1-1 0,2 0 0,0-1-1,0 1 1,1-1 0,1-1 0,13 16 0,-15-20 14,1-1 0,-1 1 0,1-1 0,0 0 0,1-1 0,-1 0 0,1 0-1,0-1 1,0 0 0,0-1 0,1 0 0,0 0 0,-1-1 0,1 0 0,18 0 0,-23-1 12,17 0 115,-1-1 0,1 0 0,-1-2 0,1 0 0,23-7 0,-39 8-118,-1-1 1,0 0-1,1 0 0,-1-1 0,0 1 1,-1-1-1,1 0 0,0 0 1,-1-1-1,0 1 0,0-1 0,0 0 1,0 0-1,-1-1 0,1 1 0,-1-1 1,0 1-1,0-1 0,-1 0 1,1 0-1,-1-1 0,-1 1 0,1 0 1,0-1-1,0-6 0,2-8-10,-1-1 0,-1 0-1,0 0 1,-2 0-1,0 0 1,-2 0 0,-4-25-1,4 37-42,0 1 0,-1-1-1,0 1 1,-1-1-1,0 1 1,0 0 0,0 1-1,-1-1 1,0 1-1,-1 0 1,0 0 0,0 0-1,0 1 1,-1 0 0,0 0-1,0 1 1,0 0-1,-1 0 1,-11-5 0,1 2-80,0 2 0,-1 0 0,0 0 0,0 2 1,0 0-1,0 2 0,-1 0 0,0 1 0,1 1 1,-22 2-1,38-2-31,0 1 0,0-1 0,0 1 0,0 0-1,0 0 1,0 0 0,0 0 0,0 1 0,0-1 0,1 1 0,-1 0 0,0 0 0,1 0 0,0 0 0,-1 0 0,1 0 0,0 1 0,0-1 0,-2 4 0,-15 34-4746,14-17-1745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5.9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303 1 10970,'0'0'1751,"0"0"-1006,0 0-367,0 0 173,0 0 157,0 0-310,-16 0-288,-53 3-38,59-1-68,0 1-1,0-1 0,1 2 1,-1-1-1,1 1 0,0 1 1,0 0-1,0 0 0,1 0 1,-1 1-1,1 1 0,-14 14 1,17-17 0,2-1-9,-1 0 1,1 1-1,0-1 0,0 1 0,0 0 0,0-1 0,0 1 0,1 0 0,0 1 0,0-1 0,0 0 0,0 1 1,1-1-1,-1 1 0,1-1 0,0 1 0,1 0 0,-1-1 0,1 1 0,0 0 0,1 9 0,0-12 6,0 0 0,0 0-1,0 0 1,1 0-1,-1 0 1,1 0 0,-1 0-1,1 0 1,0 0-1,0-1 1,-1 1 0,1-1-1,0 1 1,1-1-1,-1 0 1,0 0 0,0 0-1,4 2 1,48 17 55,-48-18-56,32 9-6,-5-1 4,-1 1 1,37 17-1,-62-25 1,-1 1 1,1-1 0,-1 1-1,1 1 1,-1-1 0,0 1-1,-1 0 1,1 1-1,-1-1 1,0 1 0,0 0-1,-1 0 1,0 0 0,0 1-1,5 10 1,-8-13 17,1 1 0,-1-1 0,1 1 0,-1-1-1,-1 1 1,1 0 0,-1-1 0,1 1 0,-1 0 0,-1 0 0,1-1 0,-1 1-1,0 0 1,0-1 0,0 1 0,0-1 0,-1 1 0,0-1 0,-2 5 0,0-3 1,0-1 1,-1 0 0,1 0-1,-1-1 1,0 1 0,0-1-1,0 0 1,-1-1 0,1 1-1,-1-1 1,0 0 0,-8 3-1,-8 1 179,0-1-1,0 0 0,-1-2 1,0 0-1,0-2 1,-41-1-1,54-1-107,0-1 0,1-1 0,-1 0 0,1-1 0,-11-3 0,16 5-110,1-1 0,-1 1 1,1-1-1,-1 1 1,1-1-1,0 0 0,0-1 1,0 1-1,0 0 0,0-1 1,0 0-1,0 1 0,1-1 1,0 0-1,-1 0 0,-1-5 1,4 7-57,-1 0 1,1 1-1,0-1 0,0 0 1,0 0-1,0 0 1,0 1-1,0-1 0,0 0 1,0 0-1,0 0 0,1 0 1,-1 1-1,0-1 1,0 0-1,1 0 0,-1 1 1,0-1-1,1 0 1,-1 0-1,1 1 0,-1-1 1,1 0-1,-1 1 0,1-1 1,-1 1-1,1-1 1,0 1-1,0-1 0,25-13-2759,-21 12 1525,24-11-5598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6.3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248 0 6705,'0'0'4659,"0"0"-3260,0 0-1069,0 0-59,-13 20 235,8-14-454,-8 12 99,2 0 1,0 0-1,1 1 0,0 1 1,2-1-1,0 1 0,-8 38 1,13-39-109,1 0 1,1 0 0,1 1 0,0-1-1,1 0 1,2 0 0,0 0 0,6 21-1,-7-33-34,0 0-1,1-1 0,0 1 0,0-1 1,0 0-1,1 1 0,0-2 1,0 1-1,1 0 0,0-1 1,-1 0-1,2 0 0,-1 0 0,1-1 1,-1 0-1,1 0 0,0 0 1,1-1-1,-1 0 0,1 0 1,-1-1-1,1 1 0,0-1 0,0-1 1,8 2-1,-3-2 77,1 0 0,0 0-1,-1-1 1,1 0 0,0-1 0,-1-1-1,1 0 1,-1-1 0,1 0 0,-1-1-1,0 0 1,-1-1 0,1 0-1,-1-1 1,18-12 0,-20 12 9,-1-1 0,0 0 0,0-1 0,-1 0 0,0 0 0,0 0 0,-1-1 0,0 0 0,0-1 0,-1 1 0,0-1 0,-1 0 0,0 0 0,-1 0 0,0-1 0,0 1 0,-1-1 0,1-19 0,-3 22-9,0-1 1,-1 0-1,0 1 1,-1-1-1,1 1 1,-1 0-1,-1-1 0,0 1 1,0 0-1,-1 0 1,1 1-1,-2-1 0,1 1 1,-1 0-1,0 0 1,-1 0-1,1 1 1,-1 0-1,-1 0 0,1 0 1,-1 1-1,0 0 1,0 0-1,-1 1 1,-11-6-1,-1 1-107,-1 0 1,0 1-1,-1 1 1,0 1-1,0 1 1,0 1-1,-1 1 1,-37-1-1,52 5-71,-1-1 0,1 1 0,0 0 0,-1 1-1,1 0 1,0 0 0,0 1 0,0 0 0,1 0 0,-14 9 0,1 1-619,1 1 0,-25 25 0,31-27 63,-43 43-4955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7.1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 0 10986,'0'0'2134,"0"0"-1252,0 0-569,0 0-169,0 0 137,0 0-14,-3 19 60,-2 6-127,-5 33 682,-4 69 0,13-113-834,0 0-1,1 1 1,1-1 0,0 0-1,1 0 1,0 0 0,1 0 0,1 0-1,0-1 1,1 1 0,11 20-1,-11-27-38,0 0-1,0 0 1,1-1-1,0 0 1,0 0-1,0 0 0,1-1 1,0 0-1,0 0 1,0-1-1,1 0 0,0 0 1,0 0-1,0-1 1,0-1-1,0 1 0,0-1 1,1-1-1,-1 1 1,1-1-1,-1-1 1,1 0-1,0 0 0,-1-1 1,1 1-1,-1-2 1,0 0-1,1 0 0,-1 0 1,0-1-1,0 0 1,0 0-1,0-1 0,-1 0 1,1-1-1,-1 0 1,0 0-1,9-9 1,-7 4 88,0 0 0,0-1 1,-1 0-1,0-1 0,-1 0 1,-1 0-1,0-1 0,0 1 1,-1-1-1,-1-1 0,0 1 1,-1 0-1,0-1 1,-1 0-1,-1 0 0,0 1 1,-1-1-1,-2-24 0,0 30-64,0 0 1,0 1-1,-1-1 0,1 0 0,-2 1 1,1 0-1,-1-1 0,0 1 0,-1 1 0,1-1 1,-1 1-1,-1-1 0,1 2 0,-1-1 0,0 0 1,0 1-1,-1 0 0,0 1 0,1 0 0,-2 0 1,-10-5-1,8 4-102,0 1 0,0 0 0,0 0 0,-1 1-1,0 0 1,1 1 0,-1 0 0,0 1 0,0 0 0,0 1 0,0 0 0,0 0 0,0 1 0,0 1 0,-17 4 0,21-3-44,1 0 1,0 1 0,0-1 0,0 1-1,0 0 1,1 1 0,0-1 0,0 1 0,0 0-1,0 1 1,1-1 0,-7 11 0,-20 45-4267,17-29-1607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7.7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302 1 6449,'0'0'3418,"0"0"-2399,0 0-625,0 0 322,-24 9-239,-76 33-239,94-40-222,0 1 0,-1 0 0,1 0 0,0 1 0,1 0 1,-1 0-1,1 0 0,-1 1 0,1-1 0,-5 7 0,8-8-37,1 1 0,-1 0-1,0-1 1,1 1 0,0 0-1,-1 0 1,2 0-1,-1 0 1,0 0 0,1 0-1,0 0 1,0 7 0,1-9-10,0 0 1,0 0 0,0 0-1,0 0 1,1 0-1,-1-1 1,1 1 0,-1 0-1,1-1 1,0 1 0,-1-1-1,1 0 1,0 0-1,0 1 1,0-1 0,0 0-1,0-1 1,0 1-1,0 0 1,1 0 0,-1-1-1,3 1 1,54 12-475,-59-13 499,87 10-1312,-67-10 1361,0 2 0,0 0 1,-1 1-1,1 1 0,-1 1 0,0 1 1,30 12-1,-45-16 121,-1 0 1,0 0-1,0 1 1,0-1-1,0 1 0,0-1 1,-1 1-1,1 0 1,-1 0-1,1 0 1,-1 0-1,0 1 0,0-1 1,-1 1-1,1-1 1,-1 1-1,0-1 0,0 1 1,0 0-1,0-1 1,0 1-1,-1 0 1,0 0-1,0 0 0,0 0 1,0-1-1,0 1 1,-1 0-1,-1 5 1,-1 0 59,0 0 0,0 0 1,0-1-1,-1 1 1,-1-1-1,1 0 0,-1 0 1,-1-1-1,1 0 1,-1 0-1,-8 7 1,2-3-192,-2-1 1,0-1 0,0 0 0,0-1 0,-1 0-1,0-1 1,-1-1 0,0 0 0,1-2 0,-2 1-1,1-2 1,0 0 0,-1-1 0,0-1 0,1 0-1,-1-1 1,0-1 0,1-1 0,-19-3 0,27 3-26,0-1 1,0 0 0,0 0 0,0 0-1,0-1 1,1 0 0,-1-1 0,-11-9 0,15 11-116,1 0 0,-1 0 1,1-1-1,0 1 0,0-1 1,0 0-1,1 1 1,-1-1-1,1 0 0,0-1 1,0 1-1,0 0 0,1-1 1,-1 1-1,1-1 1,0 1-1,0-6 0,1-17-2769,0 4-1856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48.2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159 16 4945,'0'0'2266,"0"0"-816,-6 20 239,-3 10-1102,1 1-1,2 0 1,1 0-1,-1 36 1,6-59-503,0-1 1,1 0 0,-1 1-1,2-1 1,-1 0 0,1 0-1,0 0 1,0 0-1,1 0 1,-1 0 0,2 0-1,4 7 1,-5-10-38,0 0 0,1 0 0,0-1 0,0 1 0,0-1 1,0 0-1,0 0 0,1 0 0,-1-1 0,1 0 0,0 0 0,-1 0 0,1 0 0,0 0 1,0-1-1,0 0 0,1 0 0,5 0 0,2 0 191,-1-1 0,1 0 0,-1-1 1,0 0-1,1 0 0,-1-2 0,0 1 0,0-2 0,0 1 0,0-2 1,13-6-1,-19 7-108,1 1 0,-2-1 1,1 0-1,0 0 0,-1-1 0,0 0 1,0 0-1,0 0 0,-1 0 0,0-1 1,0 0-1,0 0 0,0 0 1,-1 0-1,0 0 0,-1-1 0,1 1 1,-1-1-1,-1 0 0,1 0 1,0-11-1,0 11-94,-2-1-1,1 1 1,-1-1 0,0 1-1,-1-1 1,1 1 0,-2-1-1,1 1 1,-1-1 0,0 1-1,0 0 1,-1 0 0,0 0-1,0 0 1,-1 1 0,0-1-1,0 1 1,-1 0 0,1 0 0,-1 1-1,0-1 1,-1 1 0,1 0-1,-1 0 1,0 1 0,-1 0-1,1 0 1,-1 0 0,1 1-1,-1 0 1,0 0 0,-14-3-1,10 3-130,-1 0-1,1 1 0,-1 0 0,1 1 1,-1 0-1,0 1 0,0 0 0,1 1 0,-1 0 1,1 1-1,-23 6 0,9 1-565,0 1 1,1 1-1,0 1 0,-23 17 0,1 1-3678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5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81 4033,'0'0'6172,"0"0"-4145,0 0-1600,0 0 51,0 0 533,0 0-110,0 0-239,30 2 1151,65-7-1400,-1-4-1,133-29 1,-188 31-362,0-2 13,-20 5-36,0 0 1,1 1-1,25 0 1,-45 3 19,0 0-14,0 0-20,0 0-61,10 28-4391,-2-16-2546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5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0 184,'0'0'7872,"0"0"-4831,0 0-1835,0 0-305,0 0 99,0 0-313,0 1-667,-1-1-1,1 0 1,-1 1-1,1-1 1,-1 0-1,1 1 1,-1-1-1,1 1 1,-1-1-1,1 1 0,0-1 1,-1 1-1,1-1 1,0 1-1,0 0 1,-1-1-1,1 1 1,0-1-1,0 1 1,0 0-1,0-1 1,0 1-1,-1-1 1,1 1-1,0 0 1,1-1-1,-1 2 1,5 115 1006,6 0 0,52 229 0,-41-271-2435,-22-98-969,0-7-2236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6.1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6737,'0'0'4625,"0"0"-3880,0 0-513,0 0 136,0 0-296,0 0-16,0 0-56,9 5-64,4 6-408,-1 2-3777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59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286 484 9250,'0'0'1368,"0"0"-734,0 0-190,0 0-52,0 0-73,0 0-113,-12-13-64,-38-40 95,47 51-228,-1 0 0,0 0 0,1 0 0,-1 0 0,0 0 0,0 1 0,0 0 0,0-1 0,0 2 0,0-1 0,-1 0 0,1 1 0,0 0 0,0 0 0,-1 0 0,1 0 0,0 1 0,0 0 0,0 0 0,-8 2 0,7-1-8,-1 1-1,0-1 1,1 1-1,0 0 1,0 1-1,0-1 1,0 1-1,0 0 1,1 0-1,-1 0 0,1 1 1,0 0-1,1-1 1,-1 1-1,1 1 1,-3 5-1,-2 4-6,1 0-1,0 1 0,2-1 1,-8 30-1,9-27 13,1 1 1,0-1-1,2 0 0,0 1 0,1-1 1,1 1-1,5 28 0,-5-42-5,0 0 0,0 1-1,1-1 1,-1 0 0,1 0-1,1 0 1,-1-1 0,1 1-1,-1 0 1,1-1 0,1 0-1,-1 1 1,1-2 0,-1 1-1,1 0 1,0-1 0,1 1-1,-1-1 1,1 0 0,-1 0-1,1-1 1,0 0 0,0 0-1,0 0 1,0 0 0,0-1-1,0 1 1,0-1 0,1-1-1,5 1 1,-6-1 10,0 0 0,-1 0-1,1 0 1,0-1 0,-1 0 0,1 0 0,-1 0 0,1-1 0,-1 1-1,0-1 1,1 0 0,-1 0 0,0 0 0,0-1 0,4-3 0,-1-1 35,1 0 0,-2 0 0,1 0 0,-1-1 0,0 0 0,8-16 0,1-5 20,-3-1 0,0 0 0,10-44 0,-9 20-37,-3 1-1,6-99 1,-15-109 45,-1 259-74,0-4 25,0 1-1,0 0 1,0 0-1,0-1 1,-1 1-1,0 0 1,0 0-1,0 0 1,-1-1 0,1 2-1,-1-1 1,-1 0-1,1 0 1,-6-7-1,8 12-10,0-1 0,0 1-1,0 0 1,-1 0 0,1-1 0,0 1 0,0 0-1,-1 0 1,1 0 0,0-1 0,0 1 0,-1 0-1,1 0 1,0 0 0,-1 0 0,1 0 0,0 0-1,0-1 1,-1 1 0,1 0 0,0 0 0,-1 0-1,1 0 1,0 0 0,-1 0 0,1 0 0,0 0-1,-1 1 1,1-1 0,0 0 0,0 0 0,-1 0-1,1 0 1,0 0 0,-1 0 0,1 1 0,0-1-1,0 0 1,-1 0 0,1 0 0,0 1 0,0-1-1,0 0 1,-1 0 0,1 1 0,0-1 0,0 0-1,0 0 1,0 1 0,0-1 0,-1 0 0,1 1-1,0-1 1,0 0 0,0 1 0,-4 20 78,4-19-79,-5 52-7,2-1-1,3 1 1,2 0 0,2-1 0,2 1 0,3-1 0,3-1 0,28 83 0,-34-119-4,1-1 0,0 0 0,1 0 0,1-1 0,1 0 0,21 25 0,-28-35-3,1-1 1,-1 1 0,1-1 0,0 0-1,1 0 1,-1 0 0,0 0-1,1-1 1,0 1 0,-1-1-1,1 0 1,0-1 0,0 1-1,0-1 1,0 0 0,0-1-1,1 1 1,-1-1 0,0 0 0,0 0-1,0 0 1,1-1 0,-1 0-1,0 0 1,0 0 0,8-4-1,-6 1 5,-1 1 0,0-2-1,0 1 1,0-1 0,-1 0 0,0 0-1,0 0 1,0-1 0,-1 0 0,1 0-1,-2 0 1,1 0 0,0-1-1,-1 0 1,0 1 0,1-8 0,7-17 20,-2 0 1,6-39 0,-8-16-62,-6 68-43,3 63 35,-2-23 38,1 1 0,1-1 0,1 0 0,0 0 0,2 0 0,1-1 0,0 0 0,12 20-1,-15-33 8,-1 0 0,1-1 0,0 1 0,1-1-1,0-1 1,0 1 0,0-1 0,1 0-1,0 0 1,0-1 0,0 1 0,1-2-1,-1 1 1,1-1 0,1 0 0,-1-1 0,0 0-1,1 0 1,0-1 0,-1 0 0,1-1-1,0 0 1,9 0 0,-14-1 0,0 0-1,1 0 1,-1-1-1,0 1 1,0-1 0,0 0-1,0-1 1,0 1-1,0-1 1,0 1 0,-1-1-1,1 0 1,-1-1-1,1 1 1,-1 0 0,4-5-1,-2 2 39,0 0 1,-1-1-1,0 0 0,0 1 0,-1-1 1,0-1-1,0 1 0,0 0 0,1-8 0,2-9 213,-1 1 0,-1-1-1,-2-1 1,1-41-1,-3 57-177,-1 0-1,1 1 0,-1-1 0,0 0 1,-1 1-1,0-1 0,0 1 0,0 0 1,-1-1-1,-1 1 0,-4-8 0,5 10-31,0 1-1,-1 0 0,0-1 1,0 2-1,0-1 1,0 0-1,-1 1 0,1 0 1,-1 0-1,0 0 1,0 0-1,0 1 0,0 0 1,0 0-1,0 0 1,-9-1-1,1 1-20,0 0-1,0 1 1,1 0 0,-1 0-1,0 2 1,0 0 0,0 0 0,-12 4-1,17-3-54,1 0 0,0 0 0,0 1-1,-1 0 1,2 0 0,-1 1 0,0 0-1,1 0 1,0 1 0,0 0 0,0 0-1,1 0 1,-1 1 0,1-1-1,-6 10 1,1 3-455,-1 2 0,2-1 0,1 1 0,-10 34 0,4 7-3819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6.9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244 62 9154,'0'0'2396,"0"0"-1089,0 0 4,0 0-10,0 0-160,0 0-438,-6-7-458,4 3-212,-1 1-1,-1 0 0,1-1 0,0 1 0,-1 0 0,1 1 0,-1-1 1,0 1-1,0-1 0,0 1 0,0 1 0,0-1 0,-1 0 0,1 1 1,0 0-1,-1 0 0,1 0 0,-1 1 0,-8-1 0,5 1-27,0 0-1,-1 0 1,1 1-1,0 0 1,0 0-1,-1 1 0,1 0 1,0 1-1,-12 5 1,16-5-5,1-1-1,-1 1 1,0 0 0,1 0 0,0 1-1,-1-1 1,1 1 0,1 0 0,-1-1 0,0 1-1,1 0 1,0 1 0,0-1 0,0 0-1,1 1 1,-1-1 0,1 1 0,0-1-1,0 6 1,-2 2-4,1 1 0,0 1-1,1-1 1,1 0 0,0 0-1,1 0 1,0 0 0,1 0 0,1 0-1,0 0 1,0 0 0,2-1-1,-1 0 1,1 0 0,1 0-1,0 0 1,10 13 0,-3-7 9,1 0 0,1-1 1,0-1-1,1 0 0,0-1 0,1-1 1,23 15-1,-26-21-5,0 0-1,0-1 1,0-1 0,1 0 0,0-1 0,0-1 0,0 0-1,1-1 1,-1 0 0,32 0 0,-42-3 7,0 0 1,0-1 0,1 1-1,-1-1 1,0 0-1,-1-1 1,1 1 0,0-1-1,0 0 1,-1 0-1,1-1 1,-1 1 0,0-1-1,1 0 1,-1 0-1,5-6 1,-2 1 0,-1 0-1,0 0 1,0 0 0,-1-1-1,0 1 1,0-1 0,6-19-1,-2-2-21,-2-1 1,0 1-1,-2-1 0,1-47 0,-5-87-68,-1 164 36,-1 35 15,3 0 0,0-1 0,12 52 0,-10-70 27,0 0 1,1 0-1,1-1 1,1 0-1,0 0 0,0-1 1,2 0-1,0 0 1,20 23-1,-20-27 1,0 0-1,1-1 0,0 0 1,0 0-1,1-1 1,0 0-1,0-1 1,1 0-1,-1-1 0,1-1 1,1 1-1,-1-2 1,13 3-1,-17-5 26,-1 0-1,1-1 1,0 1-1,-1-1 1,1-1-1,0 0 1,-1 0-1,1 0 0,-1-1 1,1 0-1,-1-1 1,0 1-1,0-1 1,0-1-1,0 1 1,-1-1-1,1-1 1,-1 1-1,0-1 1,0 0-1,-1 0 1,9-10-1,-7 5 86,0 1 0,-1-1 0,0 0 0,-1 0 0,0-1 0,0 0 0,-1 1 0,-1-2-1,0 1 1,2-12 0,-2-6 109,0-1 1,-3-50-1,0 73-225,0-1 0,-1 0 1,0 1-1,0 0 0,-1-1 1,0 1-1,0 0 0,-1 0 0,0 0 1,0 0-1,-1 0 0,1 1 1,-1-1-1,-1 1 0,1 0 1,-1 0-1,0 1 0,-1-1 1,1 1-1,-1 0 0,0 1 1,0 0-1,-1 0 0,1 0 0,-1 0 1,0 1-1,0 0 0,0 1 1,0-1-1,0 2 0,-1-1 1,-9-1-1,-82 4-2701,51 7-1764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7.8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6649,'0'0'1945,"0"0"-950,0 0-174,0 0 103,0 0-70,1 20-349,7 61-203,-8-78-257,0 0 1,1 0 0,-1-1-1,1 1 1,0-1 0,0 1-1,0 0 1,0-1-1,0 1 1,0-1 0,1 0-1,-1 1 1,1-1 0,-1 0-1,1 0 1,0 0-1,0 0 1,0 0 0,0-1-1,1 1 1,-1-1-1,0 1 1,1-1 0,-1 0-1,1 0 1,-1 0 0,1 0-1,-1 0 1,1 0-1,0-1 1,-1 1 0,1-1-1,0 0 1,-1 0 0,1 0-1,0 0 1,4-1-1,-6 0-14,0 1-1,0-1 0,0 0 0,0 0 1,0 0-1,0 0 0,0 0 0,0 0 1,-1 0-1,1 0 0,0 0 0,-1 0 1,1 0-1,0 0 0,-1-1 0,1 1 1,-1 0-1,0 0 0,1-1 0,-1 1 0,0 0 1,0-1-1,0 1 0,0 0 0,0-2 1,0-43-15,0 36 66,0 8-79,0 0 1,0 1 0,0-1-1,0 0 1,-1 0 0,1 0-1,-1 0 1,1 0 0,-1 0-1,1 0 1,-1 1 0,0-1-1,0 0 1,0 1 0,0-1-1,0 0 1,-1 1 0,1-1-1,0 1 1,-1 0 0,1-1-1,-1 1 1,1 0 0,-1 0-1,0 0 1,1 0 0,-1 0-1,0 1 1,0-1 0,0 0-1,0 1 1,1-1 0,-1 1-1,0 0 1,0-1 0,0 1-1,0 0 1,0 0 0,-3 1-1,4-1-6,-1 1-1,1-1 0,0 1 1,0 0-1,0-1 0,-1 1 1,1 0-1,0 0 1,0 0-1,0 0 0,0 0 1,0 0-1,0 0 0,0 0 1,1 0-1,-1 0 0,0 0 1,1 0-1,-1 1 0,1-1 1,-1 0-1,1 1 0,-1-1 1,1 0-1,0 1 0,0-1 1,-1 0-1,1 1 0,1 1 1,-4 51 16,3-46-25,0-5 10,0 0 1,0 0-1,0 0 0,0 0 0,0 0 0,1 0 0,-1 0 0,1 0 0,0 0 0,0 0 0,0-1 1,0 1-1,1 0 0,-1-1 0,1 1 0,-1-1 0,1 1 0,0-1 0,2 3 0,0-3 0,-1 0-1,1 0 1,0-1 0,0 1-1,0-1 1,0 0-1,0 0 1,0 0-1,1-1 1,-1 1 0,0-1-1,0 0 1,5 0-1,-6 0 7,-1 0-1,1 0 1,-1 0-1,1 0 0,-1 0 1,0 0-1,1-1 1,-1 1-1,1-1 1,-1 0-1,1 1 0,-1-1 1,0 0-1,0 0 1,0-1-1,1 1 0,-1 0 1,0-1-1,0 0 1,-1 1-1,1-1 1,0 0-1,-1 0 0,1 0 1,-1 0-1,1 0 1,-1 0-1,0 0 0,0 0 1,0-1-1,0 1 1,0 0-1,0-1 1,-1 1-1,1-1 0,-1 1 1,0-1-1,0 1 1,0-1-1,0 1 0,0 0 1,0-1-1,-1 1 1,1-1-1,-1 1 1,0-1-1,-1-2 0,1 3 2,0 0-1,0 0 0,-1 0 0,1 0 1,-1 1-1,1-1 0,-1 0 0,0 1 1,0-1-1,0 1 0,1 0 0,-1-1 1,-1 1-1,1 0 0,0 0 0,0 0 1,0 0-1,-1 1 0,1-1 0,0 1 1,-1-1-1,1 1 0,0 0 0,-1 0 1,-3 0-1,3 0-2,0 0 0,0 0 0,0 0 0,0 0 0,0 0 0,0 1 1,0-1-1,0 1 0,1 0 0,-1 0 0,0 0 0,0 0 0,1 0 0,-1 1 0,1-1 1,-1 1-1,1 0 0,-1 0 0,1 0 0,-2 2 0,2-2-1,1 0-1,0 1 1,0-1 0,0 0-1,0 1 1,0-1-1,0 1 1,1-1 0,-1 1-1,1-1 1,0 1 0,0-1-1,0 1 1,0-1-1,0 1 1,0 0 0,1-1-1,-1 1 1,2 4 0,-1-6-5,0 0 0,0 0 0,0 0 0,0 0 0,1 1 0,-1-1 0,0-1 0,0 1 0,1 0 0,-1 0 0,0 0 0,1-1 0,-1 1 0,1-1 1,-1 1-1,1-1 0,-1 1 0,1-1 0,-1 0 0,1 0 0,-1 0 0,1 0 0,0 0 0,-1 0 0,1 0 0,-1 0 0,1-1 0,-1 1 0,1-1 0,-1 1 1,1-1-1,1 0 0,-1 0 0,1-1 1,0 1-1,-1-1 1,1 1-1,-1-1 1,0 0-1,1 0 1,-1 0-1,0 0 1,0 0-1,0 0 1,-1-1-1,1 1 1,0-1-1,-1 1 1,0-1-1,0 1 1,1-1-1,-1 0 1,0-3-1,2-3-29,-1-1 0,-1 1-1,1-1 1,-1-17 0,-1 26 32,0 0 0,0 0 0,-1 1 0,1-1 0,0 0 0,-1 0 0,1 0 1,0 0-1,-1 0 0,1 1 0,-1-1 0,1 0 0,-1 0 0,0 1 0,1-1 1,-1 0-1,0 1 0,1-1 0,-1 1 0,0-1 0,0 1 0,0-1 0,1 1 1,-1 0-1,0-1 0,0 1 0,0 0 0,0-1 0,0 1 0,0 0 0,0 0 0,0 0 1,0 0-1,1 0 0,-1 0 0,0 0 0,0 0 0,0 1 0,0-1 0,-1 1 1,-1-1 10,0 0 0,0 1 1,0 0-1,-1 0 1,2 0-1,-1 0 1,0 0-1,0 1 1,0-1-1,1 1 1,-6 3-1,4 0 14,0 0 1,1 1-1,-1-1 1,1 1-1,0 0 1,0 0-1,1 0 1,0 0-1,0 1 1,1-1-1,-1 1 1,0 9-1,2-12-180,-1-1 1,1 1-1,0-1 0,0 1 0,1-1 0,-1 1 0,1-1 0,-1 1 1,1-1-1,0 1 0,0-1 0,1 1 0,-1-1 0,1 0 1,0 0-1,0 0 0,0 0 0,0 0 0,0 0 0,0-1 0,1 1 1,-1-1-1,7 5 0,16 5-9988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9.6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23 6753,'0'0'2149,"0"0"-843,0 0 30,0 0-35,0 0-188,0 0-276,2-4-217,-2 3-466,0 0-98,0 0 1,1 1 0,-1-1 0,0 0-1,0 0 1,1 0 0,-1 0-1,1 0 1,-1 1 0,1-1-1,-1 0 1,1 0 0,-1 1 0,1-1-1,-1 0 1,1 1 0,0-1-1,-1 1 1,1-1 0,0 1 0,0-1-1,1 0 1,0 5-6,0 1-1,0-1 1,0 1 0,-1-1 0,1 1-1,-1-1 1,0 1 0,0 7-1,0-4-2,46 290 1065,-11-58-975,-33-209 119,-3-25-1083,0-8-1806,0-16-1465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4:59.9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12099,'0'0'1944,"0"0"-1616,0 0-216,0 0-112,0 0-208,0 0-328,0 0-1424,57 42-5386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00.5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221 49 8042,'0'0'2471,"0"0"-1153,0 0-125,0 0 139,0 0-121,0 0-411,-14-6-263,-46-21-296,58 26-236,0 1 0,0-1 1,-1 0-1,1 1 0,-1 0 0,1-1 1,0 1-1,-1 0 0,1 0 0,-1 1 0,1-1 1,0 0-1,-1 1 0,1 0 0,0-1 0,0 1 1,-1 0-1,1 0 0,0 0 0,0 0 1,0 1-1,0-1 0,0 1 0,0-1 0,0 1 1,1-1-1,-1 1 0,-1 2 0,-3 4 1,0 1-1,0 0 0,1-1 1,-7 17-1,10-19 4,-7 14 13,1 0 0,2 1 0,0 0-1,1 0 1,0 0 0,2 1 0,1-1 0,1 1 0,1-1 0,0 1 0,2 0 0,6 35 0,-5-46-15,0 0 0,0 0 1,1-1-1,0 1 0,0-1 0,2 0 0,-1 0 0,1 0 1,0-1-1,1 0 0,0 0 0,1-1 0,0 0 1,0 0-1,1-1 0,-1 0 0,2 0 0,-1-1 1,1 0-1,0-1 0,0 0 0,0 0 0,1-1 0,0-1 1,19 4-1,-19-4-6,0-1 0,0 0 0,0-1 0,0-1 0,0 0 0,1 0 0,-1-1-1,0 0 1,0-1 0,0 0 0,-1-1 0,1-1 0,0 1 0,-1-1 0,0-1 0,0 0 0,0-1 0,-1 0 0,0 0 0,0-1 0,0 0 0,-1 0 0,0-1 0,0 0 0,-1-1 0,0 1 0,-1-1 0,1-1 0,-2 1 0,0-1 0,6-14-1,4-15-53,-2-1-1,-2 0 0,-2 0 1,-1-1-1,-2-1 0,0-43 1,-3 51 30,-4 55-7,0 1 1,1 1 0,2-2 0,0 1-1,1 0 1,2 0 0,0-1 0,1 0 0,1 0-1,10 22 1,-12-33 26,0 0 0,1 0 0,0 0 0,1 0 0,0-1 0,0 0 0,1-1 0,0 0 0,1 0 0,-1-1 0,1 0 0,1 0 0,0-1 0,0 0 0,0-1 0,0 0 0,1 0 0,0-1 0,0-1 0,0 0 0,0 0 0,16 1 0,-16-3 19,0 0-1,-1-1 1,1 0-1,0 0 1,0-1-1,-1-1 1,1 1-1,0-2 1,-1 0-1,0 0 1,1-1-1,-2 0 1,1 0 0,0-1-1,-1-1 1,0 1-1,0-2 1,0 1-1,-1-1 1,0 0-1,0-1 1,-1 0-1,0 0 1,-1-1 0,9-14-1,-7 9 104,0 0 0,-1-1 0,-1 0 1,0 0-1,-2 0 0,1-1 0,-2 0 0,0 0 0,-1 0 0,0 0 1,-2 0-1,1 0 0,-2 0 0,-5-28 0,4 36-68,-1 1 0,0 0-1,0 1 1,-1-1 0,0 0 0,0 1 0,-1 0-1,1 0 1,-1 0 0,-1 1 0,1 0-1,-1 0 1,0 0 0,0 0 0,0 1-1,-1 0 1,1 0 0,-1 1 0,0 0 0,0 0-1,-1 1 1,-12-3 0,4 1-212,-1 0 0,0 1-1,-1 1 1,1 1 0,0 0 0,-1 1 0,1 1 0,-32 6-1,38-4-197,0 0 0,1 1-1,-19 9 1,-26 18-3586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01.0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 13715,'0'0'2658,"0"0"-1567,0 0-762,0 0-61,0 0 35,0 0-150,1-3-60,4 8-87,3 17 20,0 1-1,-2 1 1,0-1 0,2 31-1,2 2 28,3 9 124,-3-8-74,30 95 0,-40-152-140,0-1 0,1 1 0,-1 0 0,0 0 0,0 0 1,0 0-1,0-1 0,0 1 0,0 0 0,1 0 0,-1 0 0,0 0 0,0 0 0,0 0 0,0 0 0,1 0 0,-1 0 1,0 0-1,0-1 0,0 1 0,0 0 0,1 0 0,-1 0 0,0 0 0,0 0 0,0 0 0,1 0 0,-1 0 0,0 0 0,0 1 1,0-1-1,0 0 0,1 0 0,-1 0 0,0 0 0,0 0 0,0 0 0,0 0 0,1 0 0,-1 0 0,0 0 0,0 1 1,0-1-1,0 0 0,0 0 0,1 0 0,-1 0 0,0 0 0,0 1 0,3-21-3030,-3-11-3638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01.4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11827,'0'0'5257,"0"0"-4609,0 0-328,0 0-320,0 0 0,0 0-72,0 0-640,44 13-1457,-21 3-4304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01.9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217 58 12483,'0'0'2612,"0"0"-1468,0 0-574,0 0 175,0 0-231,0 0-377,-18-2-85,-55 0-48,70 2-6,0 1 1,0-1-1,0 1 0,0 0 0,0 0 0,1 0 1,-1 0-1,0 1 0,0-1 0,1 1 1,-1-1-1,1 1 0,-1 0 0,1 0 0,0 0 1,0 0-1,-3 4 0,-21 42 9,20-34 1,-2 4 20,1 0 0,0 1 0,2 0 0,0 0-1,1 0 1,1 1 0,0 0 0,2-1 0,0 1 0,4 32 0,-3-44-27,1 0 0,1 0 0,0 0-1,0 0 1,0 0 0,1 0 0,0-1 0,1 1 0,0-1 0,0 0 0,0 0 0,1 0 0,0-1-1,1 1 1,-1-1 0,1 0 0,0-1 0,0 1 0,1-1 0,0-1 0,0 1 0,0-1-1,0 0 1,1-1 0,-1 0 0,1 0 0,12 2 0,-9-2-1,0-1 0,0 0 0,0-1 0,0 0-1,0 0 1,0-2 0,0 1 0,0-1 0,0-1 0,0 0 0,0-1 0,0 0 0,-1 0-1,1-1 1,18-11 0,-18 8-10,0-1 0,0 0 1,-1-1-1,-1 0 0,0-1 0,0 0 0,-1 0 0,0-1 0,0 0 0,-1 0 1,-1-1-1,0 0 0,5-14 0,-2-2-1,-1-1 0,-1 1 0,-2-1 0,-1-1 0,-1 1 0,-1-45 0,-2 105-10,-1 0 4,1 1 0,2 0 0,9 46 1,-8-67 14,0-1 0,0 0 0,1 0 0,0 0 0,1-1 0,0 1 1,0-1-1,1 0 0,0 0 0,1-1 0,0 0 0,0 0 0,1-1 0,14 11 1,-13-11 7,0-1 0,1-1 0,0 0 1,0 0-1,0-1 0,1 0 1,-1 0-1,1-2 0,0 1 1,0-1-1,0-1 0,0 0 1,0 0-1,0-1 0,0-1 0,0 0 1,0 0-1,12-4 0,-14 3 48,1-1 0,-1 0-1,0-1 1,0 0-1,0 0 1,-1-1 0,1 0-1,-1-1 1,0 0-1,-1 0 1,1 0 0,-1-1-1,0 0 1,-1-1 0,0 0-1,0 0 1,-1 0-1,0 0 1,0-1 0,4-12-1,-4 7 64,0 1 0,-1-1 1,-1 0-1,0 0 0,-1 0 0,-1 0 0,0-1 0,-1 1 1,0 0-1,-1 0 0,-6-28 0,4 31-87,0 1 1,-1 0-1,0 0 0,-1 0 1,0 0-1,-1 1 0,0 0 1,0 0-1,-1 0 0,0 1 1,0 0-1,-1 0 1,0 1-1,0 0 0,-1 0 1,-9-5-1,8 7-99,0 0 0,0 0-1,0 1 1,-1 0 0,0 1 0,1 0 0,-1 0-1,0 2 1,0-1 0,0 1 0,-1 1 0,1 0-1,-16 2 1,9 1-373,0 0 1,0 2-1,1 0 0,-1 1 0,1 0 0,0 2 0,-19 10 0,-31 25-4237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19.0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1 287 8426,'0'0'2116,"0"0"-1166,0 0-589,0 0 166,0 0 142,0 0-50,4 1 2006,20 4-2176,51 0 363,116-7 0,-163 1-774,396-42 266,-4-30-192,-16 2-45,-182 43-36,317 1 0,125-4 24,-374 25-84,-241 6-31,-47-7-3323,-2 4 838,0-3-4281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19.9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134 16 7378,'0'0'4510,"0"0"-2854,0 0-938,0 0-82,0 0-19,0 0-102,-4 8-254,1 17-27,2 1 0,2 38 0,1-7 137,8 153-7,59 328 1,-68-526-366,-1-8 4,1 1 0,-1 0 1,1-1-1,0 1 0,0-1 0,0 0 0,1 1 0,0-1 1,3 7-1,-3-25 60,-5-72-5,-4 0 0,-31-146 0,-64-169-85,84 340 40,8 25 11,-24-50 1,34 82-32,0 4-30,0 0-15,5 11-5,6 1 51,1-1 0,1-1 0,-1 0 1,2-1-1,0 0 0,0-1 1,0 0-1,17 5 0,2 3 15,191 83 5,-152-70-22,0 2 0,127 79 1,-195-107 7,0-1 1,0 1 0,0 0 0,-1 1 0,0-1-1,1 0 1,-1 1 0,-1 0 0,1 0 0,0 0-1,-1 0 1,0 0 0,0 0 0,2 7 0,-4-9-1,1 1 1,-1 0-1,0 0 1,0 0 0,0 0-1,0 0 1,0 0-1,-1 0 1,1-1-1,-1 1 1,0 0 0,0 0-1,0 0 1,0-1-1,0 1 1,-1-1 0,1 1-1,-1-1 1,1 1-1,-1-1 1,0 0-1,0 0 1,0 0 0,-3 2-1,-25 21 13,0-2-1,-2-1 0,-52 27 1,-112 43 35,138-66-32,-283 123 673,338-148-2723,5-1-2836,3 0-3573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7154,'0'0'2245,"0"0"-1086,0 0-340,0 0-69,0 0-296,0 0-32,0 10 105,-8 219 2238,3-131-3395,3-20-3590,2-99-15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21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83 7842,'0'0'2488,"0"0"-1474,0 0-657,0 0-134,0 0 296,0 0 43,0 0-284,0 0-138,0 0-48,11 0 533,163 3 2354,178-7-2469,387-48-361,-611 47-133,-114-2-1344,-2-4-3645,-9 5-111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23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5 10122,'0'0'1893,"0"0"-1053,0 0-171,0 0 535,0 0 58,0 0-383,-5-1-506,-15-2-219,15 2-88,5 1-12,5 17 128,1-8-120,0 0-1,0 0 1,1-1-1,1 0 1,-1 0-1,1 0 1,1-1-1,13 9 0,10 5 36,37 17-1,-3-7 55,0-2 0,141 37 1,152 12-44,-128-31-50,-30 3-11,-64-15 24,168 22-1,-280-54-79,-1-1 0,1-1 0,-1 0 0,43-7 0,-65 6-16,1-2 1,-1 1-1,1 0 1,-1 0-1,0-1 1,1 0-1,-1 1 1,0-1-1,0 0 1,0 0-1,0 0 1,0 0-1,-1 0 1,1-1-1,-1 1 1,1 0-1,-1-1 1,0 1-1,0-1 1,0 1-1,0-1 1,0 0-1,-1 0 1,1-4-1,2-10-997,-2 1 0,1-33 0,-3 38-2,2-1 251,-5-47-5986,-5 33 2019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23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119 232 5697,'0'0'3724,"0"0"-1348,0 0-859,0 0-191,0 0-376,0 0-407,-4 27-79,-22 300 760,15-136-868,-10 338 332,21-522-661,1 31-8,-1-37-13,0-1 0,0 1 0,0 0 0,0 0 0,1 0 0,-1 0 1,0 0-1,0 0 0,1 0 0,-1-1 0,0 1 0,1 0 0,-1 0 0,1 0 0,-1-1 1,1 1-1,-1 0 0,1 0 0,-1-1 0,1 1 0,0-1 0,-1 1 0,1 0 0,0-1 0,0 1 1,-1-1-1,1 0 0,0 1 0,0-1 0,1 1 0,-1-2 2,0 1-1,0-1 1,0 0 0,0 1 0,0-1-1,-1 0 1,1 0 0,0 1-1,0-1 1,-1 0 0,1 0-1,0 0 1,-1 0 0,1 0-1,-1 0 1,0 0 0,1 0-1,-1 0 1,0 0 0,1 0-1,-1 0 1,0-1 0,0 0 0,1-3 12,8-37 41,-3-1 0,-1 1 0,-3-1-1,-3-64 1,0 34 12,-32-420 153,-43-8-215,82 518-43,0-1 0,1 0 0,1 0 0,0-1 0,1 1 0,1-2 0,0 1 0,14 14 0,11 12 34,76 68 0,29 6 16,57 50 34,-160-130-36,-2 1 0,-1 2 0,30 45 1,-60-77-9,1 1 0,-1-1 1,-1 1-1,1 0 0,-1 0 1,-1 1-1,1-1 1,-1 0-1,2 14 0,-4-17-4,0-1-1,0 1 0,0 0 1,-1 0-1,1-1 0,-1 1 1,0 0-1,0-1 0,0 1 1,0-1-1,-1 1 0,1-1 1,-1 0-1,0 1 1,0-1-1,0 0 0,0 0 1,-1-1-1,1 1 0,-1 0 1,-5 3-1,-23 15 18,-1-1 0,-1-2 0,-1-1 0,-1-1-1,-50 14 1,-14 8-19,-104 58 159,182-84-224,0 0 0,2 2 0,0 0-1,0 1 1,1 1 0,1 1 0,-20 26 0,35-40-345,2-3-2545,0 0 2427,0 0-6759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29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5753,'0'0'1593,"0"0"-561,0 0 65,0 0 122,0 0-172,0 0-388,-5 44 1291,7 11-1790,2 1 1,16 75-1,38 111 31,-29-126-102,43 158 42,20 90 61,-87-510 568,-6 79-758,0 0-134,8-75 0,-5 122 70,1 1-1,1 0 1,1 0-1,1 0 0,0 0 1,1 1-1,1 0 0,15-23 1,-20 36 44,0 1 0,1 0 1,-1 0-1,1 0 1,0 0-1,0 1 0,1-1 1,-1 1-1,1 0 1,8-4-1,-11 6 14,0 0-1,0 0 1,0 1-1,0-1 1,0 1-1,0-1 1,0 1 0,0-1-1,1 1 1,-1 0-1,0 0 1,0 0-1,0 0 1,0 1-1,0-1 1,0 1 0,1-1-1,-1 1 1,0-1-1,0 1 1,-1 0-1,1 0 1,0 0 0,0 0-1,0 1 1,0-1-1,-1 0 1,1 1-1,2 2 1,9 18-19,0 0 0,-2 1 0,0 0 0,-2 0 0,0 1 1,-2 0-1,6 33 0,7 17 23,-17-64 1,11 42-4,2-2 0,2 0 1,3-1-1,43 75 0,-61-119 4,1 0 0,0 0-1,0 0 1,0-1 0,0 0 0,1 1 0,-1-2 0,1 1 0,0-1 0,11 6-1,-15-8 6,1 0 0,0-1 0,0 1 0,0-1 0,0 1 0,1-1 0,-1 0 0,0 0 0,0 0 0,0 0 0,0 0-1,0 0 1,0 0 0,0-1 0,0 1 0,0-1 0,0 0 0,0 1 0,0-1 0,0 0 0,0 0 0,0 0 0,-1 0-1,1-1 1,0 1 0,-1 0 0,1-1 0,-1 1 0,0-1 0,1 0 0,-1 1 0,0-1 0,2-3 0,8-15 48,-1-1 1,0 0-1,-2-1 1,0 1-1,-2-2 1,0 1-1,-2-1 1,3-35-1,-3-191-92,-4 221 52,-1 24-15,2-8 1,-1 1-1,-1-1 1,0 0 0,-1 0-1,0 0 1,-1 1 0,-7-21-1,9 31-100,1 6-34,2 25 124,0 1 0,2-1 1,1-1-1,2 1 0,1-1 0,1 0 0,1 0 0,2-1 0,1-1 0,29 47 0,-36-66 26,0-1-1,0 0 1,0 0-1,1-1 1,0 0-1,1 0 0,9 6 1,-16-11-36,1 0 0,0 1-1,0-1 1,0 0 0,0 0 0,0-1 0,0 1-1,0 0 1,0-1 0,0 1 0,0-1 0,0 0 0,0 0-1,0 1 1,1-1 0,-1-1 0,0 1 0,0 0-1,0 0 1,0-1 0,0 1 0,0-1 0,0 0-1,0 0 1,0 0 0,0 0 0,0 0 0,0 0 0,0 0-1,-1 0 1,1-1 0,0 1 0,-1-1 0,1 1-1,-1-1 1,2-2 0,12-28-1986,-4-5-2399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29.5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12939,'0'0'1960,"0"0"-1504,0 0-360,0 0-64,0 0-32,0 0-104,0 0 0,18 18-448,4-3-688,-2 1-3929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0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9762,'0'0'1894,"0"0"-1146,0 0-564,1 24-7,36 259 746,95 339 193,-54-268-741,-41-210-366,-21-89-2,16 102 0,-80-251 446,3-6-417,4-1 0,-31-120 0,53 144-2,3-1-1,3 0 1,-4-135 0,23-5-141,-2 184 98,1 1 1,2 0-1,1 1 0,19-47 0,-18 55-2,2 0 0,1 0 0,0 1 0,32-42 0,-40 59 7,1 1 0,0-1 1,0 1-1,0 0 0,0 1 0,1-1 0,0 1 1,0 0-1,0 0 0,0 1 0,0 0 0,1 0 1,0 0-1,0 1 0,-1 0 0,1 0 0,0 1 1,1 0-1,-1 0 0,0 0 0,0 1 0,14 2 1,-13 0 1,-1 1 1,0 0 0,1 0 0,-1 1-1,-1-1 1,1 2 0,-1-1 0,1 1-1,-1 0 1,0 0 0,-1 1-1,0-1 1,1 1 0,-2 1 0,6 7-1,6 10 19,-1 0 0,20 48 0,-29-58 33,0 0-1,-1 0 1,-1 1-1,-1-1 1,0 1-1,-1 0 1,0 0-1,-1 0 1,-1 1-1,-2 27 1,0-33-8,-1 1 0,1-1 0,-1 0 0,-1 0 0,0 0 0,-1 0 0,1-1 0,-2 1 0,1-1 0,-2-1 0,1 1 0,-1-1 0,0 0 0,-1 0 0,-16 12 0,9-9 2,-1-1 1,0-1 0,0 0 0,-1-1 0,-1-1 0,1-1 0,-1 0-1,-31 5 1,4-4-27,-1-2-1,-64-1 1,110-4-656,6-2-1018,62-17-5071,-29 6 104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53 5633,'0'0'4661,"0"0"-3084,0 0-1089,0 0-3,0 0-78,0 0-111,-5 13-117,-2 9 52,0 1 0,1-1 0,2 1 1,-4 39-1,8-42-46,0-1 0,1 0 0,1 0 0,0 0 0,2 0 0,0 0 0,9 23-1,-8-31-166,0-1 0,0 1 0,1-1 0,1 0-1,-1-1 1,1 0 0,1 0 0,0 0-1,0-1 1,1 0 0,0-1 0,0 0-1,14 8 1,-16-10-2,-1-1 0,1-1 0,-1 1 0,1-1 0,0 0 0,0-1 0,1 1 0,-1-1 0,1-1 0,-1 0 0,1 0-1,-1 0 1,1-1 0,-1 0 0,1 0 0,-1-1 0,1 0 0,-1 0 0,1-1 0,-1 0 0,0 0 0,1-1 0,-1 0 0,-1 0 0,1-1 0,0 0 0,-1 0-1,0 0 1,0-1 0,0 0 0,0 0 0,-1-1 0,0 1 0,0-1 0,-1 0 0,1 0 0,-1-1 0,0 1 0,3-11 0,2-2 83,-2 0 0,0 0 0,-2 0 0,0-1 0,4-33 1,-3-102 557,-6 149-598,0 0 0,-1 0 1,0 1-1,0-1 0,0 0 0,-1 1 1,0-1-1,0 1 0,0-1 0,-1 1 1,0 0-1,0 0 0,0 0 0,0 1 0,-1-1 1,0 1-1,0 0 0,0 0 0,-1 0 1,1 0-1,-1 1 0,0 0 0,0 0 1,0 0-1,0 0 0,0 1 0,-1 0 0,-10-3 1,-3 0-61,-1 1-1,1 0 1,-1 2 0,1 0 0,-1 1 0,0 1-1,-25 3 1,37-1-26,0 0 0,0 0 0,0 1 0,0 0 0,0 0 0,1 1 1,-1 0-1,1 0 0,0 1 0,1 0 0,-1 0 0,1 0 0,0 1 0,0 0 0,0 0 0,-7 13 0,-31 51-1774,13-2-3864,20-38-3394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2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0 7154,'0'0'2451,"0"0"-998,0 0-348,0 0-228,0 0-271,0 0-216,-5 25-111,36 457 1011,44-4-1333,-68-451 38,1 16 30,4-328 1001,-9 253-1146,2 0-1,2 1 1,0-1 0,3 1 0,0 1-1,27-55 1,-35 82 99,0 0 0,0-1 1,1 1-1,-1 0 0,1 0 0,0 0 0,-1 1 1,1-1-1,0 0 0,7-3 0,-9 6 17,0-1 0,0 1 1,0 0-1,0-1 0,0 1 0,0 0 0,0 0 0,0 0 0,0-1 0,0 1 0,1 0 0,-1 1 0,0-1 0,0 0 0,0 0 1,0 0-1,0 1 0,0-1 0,0 0 0,0 1 0,0-1 0,0 1 0,0 0 0,0-1 0,0 1 0,0 0 0,0-1 1,0 1-1,-1 0 0,1 0 0,0 0 0,-1 0 0,1-1 0,0 1 0,-1 0 0,1 0 0,-1 0 0,0 1 0,1-1 0,-1 0 1,1 1-1,10 30-39,-1 0 0,12 67 1,7 22 40,-20-90 2,20 39 0,-26-62 1,2 0 0,-1 0 0,1 0 0,0-1-1,1 0 1,0 0 0,0 0 0,0-1-1,13 11 1,-17-16 1,0 1-1,0-1 1,0 0 0,0 0-1,0 0 1,0 0-1,1 0 1,-1 0-1,0 0 1,0-1 0,1 1-1,-1-1 1,0 0-1,1 1 1,-1-1 0,0 0-1,1-1 1,-1 1-1,0 0 1,1-1-1,-1 1 1,0-1 0,1 1-1,-1-1 1,0 0-1,0 0 1,0 0 0,0-1-1,0 1 1,0 0-1,0-1 1,0 1-1,-1-1 1,1 0 0,-1 1-1,1-1 1,-1 0-1,1 0 1,-1 0-1,0 0 1,2-4 0,3-7 9,0 1 0,-1-1 1,-1 0-1,0 0 1,4-26-1,-1-33-290,-2-1 1,-7-100-1,-2 137 286,2 26-83,1 26-291,1 35 364,2 0 1,16 91-1,-14-123 59,1 0-1,0-1 0,1 1 1,2-1-1,-1-1 1,2 1-1,0-1 1,2-1-1,-1 0 1,24 26-1,-29-37-33,-1-1 0,1 0 0,0 0 0,0 0 0,1-1-1,-1 1 1,1-1 0,0-1 0,0 1 0,12 3-1,-16-6-101,1 1 0,-1-1 0,0 1 0,1-1-1,-1 0 1,1 0 0,-1 0 0,1 0 0,-1-1-1,1 1 1,-1-1 0,1 1 0,-1-1 0,0 0 0,1 0-1,-1 0 1,0 0 0,0 0 0,0-1 0,0 1-1,0-1 1,0 1 0,0-1 0,0 0 0,-1 0-1,1 0 1,-1 0 0,1 0 0,1-3 0,11-26-5277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2.6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14779,'0'0'1841,"0"0"-1321,0 0-488,0 0 32,0 0-128,0 0-392,0 0-1297,40 13-3104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2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3201,'0'0'5844,"0"0"-4191,4 27-1302,61 337 752,-34-146-669,7 430 0,-36-564-265,0-75-570,-1-54-1473,-1-2-3103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1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9 8386,'0'0'2384,"0"0"-1303,0 0 239,0 0-200,0 0-656,0 0-80,0 0-336,-5-9-40,5 9-8,15 14-24,4 4-1304,1-3-3081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3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55 129 10298,'0'0'1391,"0"0"-817,0 0-473,0 0 55,0 0 227,17-19-78,57-59-33,-72 75-242,1 0 0,0 0 0,-1 1 0,1-1-1,0 1 1,0 0 0,1 0 0,-1 0 0,0 1-1,1-1 1,-1 1 0,1-1 0,-1 1 0,1 0 0,0 1-1,-1-1 1,1 1 0,0-1 0,0 1 0,-1 0 0,1 0-1,5 1 1,9 1 187,-12-2-191,1 1 0,0 0-1,0 1 1,-1-1 0,1 1 0,0 0 0,-1 1-1,0 0 1,0 0 0,0 0 0,0 1 0,0 0 0,-1 0-1,1 0 1,-1 1 0,0 0 0,0 0 0,-1 0-1,0 0 1,0 1 0,0 0 0,0-1 0,-1 2-1,3 5 1,-1-1-11,-1 0 0,0-1 0,0 1-1,-1 1 1,-1-1 0,0 0 0,0 1-1,-1-1 1,0 1 0,-1-1 0,-1 1 0,0-1-1,0 1 1,-4 11 0,2-15 2,0 0 1,-1 0-1,0 0 0,-1-1 1,1 0-1,-1 0 0,-1 0 1,1-1-1,-1 0 0,0 0 1,-1 0-1,1-1 0,-1 1 0,0-2 1,-1 1-1,1-1 0,-1 0 1,1-1-1,-13 5 0,-2-1 164,0-1 0,-1 0 0,1-2 0,-1 0 0,0-2-1,-25 0 1,33-1-175,-35-2 200,49 1-221,0 0 1,0 0-1,0 0 1,-1 0-1,1 0 1,0 0-1,0-1 1,0 1-1,0 0 1,0-1-1,0 1 1,0-1-1,0 1 1,0-1-1,0 0 1,0 1-1,0-1 1,0 0-1,1 0 1,-1 1-1,0-1 1,0 0-1,1 0 1,-1 0-1,1 0 1,-1 0-1,0 0 1,1 0-1,0 0 1,-1 0 0,1 0-1,-1-2 1,2 1-92,-1 1 1,1-1 0,-1 1 0,1 0 0,0-1 0,0 1-1,-1 0 1,1-1 0,0 1 0,0 0 0,0 0 0,0 0 0,1-1-1,-1 1 1,0 1 0,0-1 0,1 0 0,-1 0 0,2-1-1,34-16-1701,-27 14 827,29-14-3764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3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73 9234,'0'0'1216,"0"0"-602,-2 20-249,0-4-328,-2 5 131,2 1 0,1 34-1,1-48-141,1 0-1,0 0 0,0-1 0,0 1 0,1 0 0,1-1 0,-1 1 0,1-1 0,0 0 1,1 0-1,0 0 0,8 11 0,-6-10 42,1-1 1,0 1-1,0-2 1,0 1-1,0-1 1,1 0-1,0 0 1,1-1-1,-1 0 1,1-1-1,0 0 1,0 0-1,0-1 1,1 0-1,-1-1 0,1 0 1,-1 0-1,1-1 1,0 0-1,0-1 1,19-2-1,-24 1 58,0-1-1,0-1 1,0 1-1,0-1 0,-1 0 1,1 0-1,-1 0 1,1 0-1,-1-1 0,0 0 1,-1 0-1,1 0 1,-1 0-1,1-1 1,-1 1-1,-1-1 0,1 0 1,-1 0-1,1 0 1,2-10-1,1-4 130,0-1 0,-1 0 0,-1 0 0,3-26-1,-6 34-48,0-1 0,0 1-1,-1-1 1,-1 1 0,0 0-1,-3-17 1,2 24-157,0 1 0,0 0 0,0 0 0,0 0 0,-1 0 0,1 0 0,-1 0 0,0 1 1,0-1-1,-1 1 0,1 0 0,-1 0 0,1 0 0,-1 0 0,0 0 0,0 1 0,0 0 0,0 0 0,-8-2 0,2 0-82,0 0 0,0 1 0,-1 0 0,0 1 0,1 0 0,-1 1 0,0 0 0,0 1 0,0 0 0,0 0 0,0 1 0,0 1 0,1 0 0,-1 0 0,1 1 0,-1 1 0,1 0 0,-18 9-1,-7 14-2031,-45 45 0,32-23-4705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8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80 4761,'0'0'1031,"0"0"-272,0 0-354,0 0-30,0 0 232,0-12-87,0-28-358,0 13 4652,4 66-4502,1 0 1,1 0-1,3-1 1,1 0-1,24 59 1,-3-7-101,21 75-1,172 565-45,-179-527-69,-47-235-1491,0-22-4048,-11 3-2693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8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1 226 10266,'0'0'1424,"0"0"-921,0 0-271,0 0 183,0 0 56,6-21 150,25-69-29,-29 85-527,0 0-1,1 0 0,0 1 1,0-1-1,0 1 0,1 0 1,-1-1-1,1 1 0,0 1 1,0-1-1,0 1 0,1-1 1,-1 1-1,1 1 0,0-1 1,0 0-1,0 1 1,0 0-1,6-1 0,4-3 39,4-1-30,0 0 1,0 1-1,1 2 0,0 0 1,0 1-1,0 0 0,0 2 1,0 1-1,0 0 0,0 1 0,0 2 1,0 0-1,32 9 0,-42-9-67,1 0-1,-1 1 1,0 1-1,0 0 0,0 0 1,0 1-1,-1 0 1,0 1-1,-1 0 0,1 0 1,-1 0-1,0 2 1,-1-1-1,0 0 0,-1 1 1,1 1-1,-2-1 1,1 1-1,-1 0 1,-1 0-1,0 0 0,0 1 1,-1-1-1,0 1 1,2 21-1,-4-17 4,0-1 1,-1 0-1,0 1 0,-1-1 1,0 0-1,-2 1 0,1-1 1,-2 0-1,0-1 0,0 1 1,-2-1-1,1 1 0,-2-2 1,0 1-1,0-1 0,-1 0 1,0 0-1,-1-1 0,-1 0 1,0-1-1,0 0 0,-1 0 1,0-1-1,-1-1 0,-17 11 1,12-10 0,0-1 0,0 0 0,-1-1 0,0-1 0,0-1 0,0-1 0,-1 0 1,0-1-1,0-1 0,0-1 0,-32-1 0,43-1 17,0 0-1,0-1 1,1 1-1,-1-1 1,-10-5-1,16 6-64,-1 1 0,1-1-1,0 0 1,0 0 0,0 0 0,0 0 0,0 0-1,1 0 1,-1-1 0,0 1 0,0-1 0,1 1-1,-1-1 1,1 0 0,0 1 0,-1-1 0,1 0-1,0 0 1,0 0 0,0 0 0,0 0 0,0 0-1,1 0 1,-1-3 0,1 4-107,1-1-1,0 0 1,0 1 0,0-1 0,0 1-1,0-1 1,0 1 0,0 0 0,0-1-1,1 1 1,-1 0 0,1 0 0,-1 0-1,1 0 1,-1 0 0,1 0-1,-1 1 1,1-1 0,0 0 0,-1 1-1,1-1 1,0 1 0,2-1 0,3-1-375,23-9-2468,-3 2-1242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9.4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1 295 5129,'0'0'792,"0"0"-178,0 0 246,0 0 96,0 0 58,26 10 10,89 28-95,-102-34-759,0 0-1,0-1 1,0-1-1,0 0 0,0-1 1,0-1-1,0 0 0,0 0 1,1-1-1,17-5 0,-22 5-119,1-1 0,-1-1 0,0 0-1,0 0 1,0 0 0,-1-1-1,1-1 1,-1 1 0,0-2-1,0 1 1,-1-1 0,0 0 0,0 0-1,0-1 1,-1 0 0,1 0-1,-2-1 1,1 1 0,-1-1-1,0-1 1,-1 1 0,0-1 0,0 1-1,-1-1 1,0 0 0,-1 0-1,0-1 1,0 1 0,-1 0-1,0-1 1,0 1 0,-1-1-1,-2-14 1,1 18-40,-1 1 1,1 0-1,-1 0 0,1 0 0,-2 0 1,1 1-1,0-1 0,-1 1 0,0-1 1,0 1-1,0 0 0,-1 0 0,1 0 1,-1 0-1,0 1 0,0-1 1,0 1-1,0 0 0,-1 0 0,1 1 1,-1-1-1,0 1 0,0 0 0,0 1 1,0-1-1,0 1 0,-7-1 0,2-1-4,0 1 0,0 1 0,0 0 0,0 0 0,0 1 0,0 0 0,0 1 0,-1 0 0,1 0 0,1 1 0,-1 1 0,0 0 0,-14 6 0,14-4-6,1 1 0,0 1 1,1-1-1,-1 2 0,1-1 0,1 1 1,-1 0-1,1 0 0,1 1 0,0 0 1,0 0-1,0 1 0,1 0 0,1 0 1,0 0-1,0 0 0,1 1 0,0-1 1,1 1-1,0 0 0,0 11 0,1-10 13,1 0-1,0 1 1,1-1-1,0 0 0,1 0 1,0-1-1,1 1 1,0 0-1,1-1 0,0 1 1,1-1-1,0 0 1,1-1-1,0 1 1,1-1-1,0 0 0,1-1 1,15 16-1,-12-16 4,1 0-1,0 0 1,0-2-1,0 1 0,1-1 1,0-1-1,1-1 1,-1 0-1,23 5 1,-13-5-9,1-1 1,-1-2 0,1 0 0,0-2 0,24-2 0,-34 0-262,0-1 0,0-1 1,0 0-1,-1 0 1,1-2-1,-1 0 1,-1 0-1,1-1 0,-1-1 1,0 0-1,-1 0 1,18-17-1,17-16-4300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39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67 145 9402,'0'0'1596,"0"0"-821,0 0-107,0 0 42,0 0-6,0 0-365,0 16-237,-1 18-14,1 217 1007,0-241-1082,1 0 0,1 0 0,0-1 0,0 1 0,1-1 0,0 1 0,0-1 0,1 0 0,0 0 0,1-1 0,11 17 0,-16-25 99,-1-16 41,-2-1-1,0 1 1,-1 0-1,-1 0 1,-1 0-1,0 1 1,-14-26 0,-12-35-127,25 55-25,0-1 0,2-1-1,1 1 1,0-1 0,2 1-1,1-1 1,1-29 0,1 47-4,1 0 1,-1 0-1,1 1 1,0-1 0,0 0-1,1 1 1,-1-1-1,1 1 1,0 0 0,0 0-1,1 0 1,-1 0-1,1 1 1,-1-1 0,1 1-1,1 0 1,-1 0-1,0 0 1,1 1 0,-1-1-1,1 1 1,9-3-1,8-3-10,1 1 1,0 0-1,36-4 0,-25 5 18,1 1 0,0 3 0,0 0 0,-1 3-1,70 8 1,-68 4 11,-34-13 65,-1 1 0,1-1 0,-1 1 0,1 0 0,-1-1 0,0 1 0,1 0 0,-1 0 0,0 0 0,0 0 0,0 0 0,0 0 0,1 0 0,-1 0 1,-1 1-1,1-1 0,0 0 0,0 1 0,0-1 0,0 2 0,-1-3 7,0 0-17,0 0 7,0 0-47,0 0 6,0 0-217,-3 0-5564,-4 0-3036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41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4065,'0'0'1759,"0"0"-598,0 0 8,0 0 392,0 0-4,0 0-364,7 6 1715,18 60-2692,-4 0 1,20 97-1,-33-126-164,161 932 558,-168-967-513,0 7-762,0-14-2502,-1-12-1348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42.0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7 299 11026,'0'0'1191,"0"0"-708,-1-20-414,-4-62-13,5 76-25,-1 0 0,1-1 0,1 1-1,-1 0 1,1 0 0,0 0-1,1 0 1,-1 0 0,1 0-1,1 0 1,-1 0 0,1 1 0,0-1-1,0 1 1,0 0 0,1 0-1,0 0 1,0 0 0,0 1-1,0-1 1,1 1 0,0 0 0,0 0-1,0 1 1,0 0 0,0 0-1,1 0 1,11-4 0,0 1 97,0 1 1,1 1-1,-1 1 0,1 0 1,0 2-1,0 0 0,0 1 1,20 2-1,-25-1-107,0 2 1,0 0-1,-1 0 0,1 1 0,-1 1 1,1 0-1,-1 1 0,-1 0 0,1 0 1,-1 2-1,0-1 0,14 14 0,-17-14-14,0 1 0,0 0 0,-1 1 0,0-1-1,0 1 1,-1 0 0,0 1 0,-1 0 0,0 0 0,0 0-1,-1 0 1,-1 1 0,0-1 0,0 1 0,1 14 0,-3-15 15,-1 1 0,0-1 0,0 0 0,-2 0 0,1 1 0,-1-1 0,0 0 0,-1 0 0,0-1 0,-1 1 0,0-1 0,-1 1 0,1-1 0,-2-1 0,1 1 0,-1-1 0,-1 0 0,0 0 0,0 0 0,0-1 0,-1 0 0,0-1 0,-15 11 0,10-9-15,0 0 0,0-1 0,-1-1 0,0 0 0,0 0 0,0-2 0,0 1 0,-1-2 0,0 0 1,0-1-1,0 0 0,0-2 0,0 1 0,0-2 0,-16-2 0,26 2-55,0 0 1,0 0-1,0-1 1,0 0-1,1 0 0,-1 0 1,1-1-1,-1 1 0,-4-5 1,7 6 9,0-1 0,1 1 0,-1 0 0,1-1 0,-1 1-1,1-1 1,0 1 0,0-1 0,0 0 0,-1 1 0,2-1 0,-1 0 0,0 0 0,0 0 0,0 0 0,1 0 0,-1 0 0,1 0 0,0 0 0,0 0 0,-1 0 0,1 0 0,0 0 0,1 0-1,-1-4 1,3 5 27,0 0-1,0 1 0,0-1 1,-1 1-1,1-1 0,0 1 1,0 0-1,0 0 0,0 0 0,5 1 1,-2-1 7,9 2 5,-1-1-1,1 2 1,-1 0-1,23 8 0,-21-6 37,1-1-1,-1 0 1,27 3-1,-29-6-16,0-1-1,0 0 0,1 0 0,-1-2 0,0 1 1,0-2-1,0 0 0,0-1 0,-1 0 0,1-1 1,-1-1-1,0 0 0,-1 0 0,0-1 0,0-1 1,0 0-1,-1-1 0,0 0 0,0-1 0,-1 0 0,-1 0 1,11-16-1,-5 5-10,-1 0 0,-1-1 0,0-1 0,-2 0 0,-1 0 0,-1-1 0,-1-1 0,-1 1 0,-2-1 0,0-1 0,-1 1 0,-2 0 0,-1-42 1,-1 67-12,0 0 0,0-1 0,0 1 0,0 0 1,0-1-1,-1 1 0,1 0 0,0 0 0,0-1 1,0 1-1,-1 0 0,1 0 0,0-1 0,-1 1 1,1 0-1,0 0 0,0 0 0,-1-1 1,1 1-1,0 0 0,-1 0 0,1 0 0,0 0 1,-1 0-1,1 0 0,0 0 0,-1 0 0,1 0 1,0 0-1,-1 0 0,1 0 0,0 0 1,-1 0-1,1 0 0,0 0 0,-1 0 0,1 0 1,0 0-1,-1 1 0,1-1 0,0 0 0,-1 0 1,1 0-1,0 1 0,0-1 0,-1 0 0,1 0 1,0 1-1,0-1 0,-1 0 0,1 0 1,0 1-1,0 0 0,-18 13-51,12-1 64,0 0 1,1 0-1,0 1 0,1 0 0,0 0 0,1 0 1,1 0-1,0 0 0,1 0 0,1 1 0,0-1 1,1 0-1,3 16 0,-3-18 5,1-1 0,1 1 1,0-1-1,0 0 0,1 0 0,1-1 0,0 1 0,0-1 1,1 0-1,0 0 0,1-1 0,0 0 0,0 0 1,1 0-1,0-1 0,15 12 0,-12-14-5,0 0 0,0 0-1,0-1 1,0-1-1,1 0 1,0 0 0,-1-1-1,1-1 1,1 0 0,17 1-1,-23-3-180,1 0 0,0 0 0,0-1-1,-1 1 1,1-2 0,0 1 0,-1-1-1,1 0 1,-1-1 0,0 0 0,1 0-1,-2-1 1,1 1 0,0-2 0,-1 1-1,1-1 1,8-8 0,-3-1-1502,-1-1 0,19-31 0,-12 13-1359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42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6345,'0'0'1819,"0"0"-356,0 0-365,0 0-503,0 0-259,0 0 143,-1 18 50,1-12-525,-2 14 184,1 1 0,0 0-1,2-1 1,0 1 0,2 0 0,0-1-1,1 0 1,10 29 0,-5-31-68,2 0 0,15 22 0,8 13-26,-39-62 40,-12-21 101,-24-59 1,38 80-239,0 0 1,0-1 0,1 1 0,0 0-1,1-1 1,0 1 0,0-1 0,1 1-1,0-1 1,1 0 0,0 1 0,3-11-1,-2 15 2,0 0-1,0 1 1,1-1 0,-1 1-1,1 0 1,1 0-1,-1 0 1,0 0-1,1 1 1,0-1 0,0 1-1,0 0 1,0 0-1,0 0 1,1 1 0,-1-1-1,1 1 1,-1 0-1,1 0 1,0 1-1,0 0 1,6-2 0,14-1-17,0 0 1,0 1-1,27 1 1,-51 2 17,32-1-9,10-1 729,52 5 0,-65 12-1705,-34-15-4560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5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309 25 8306,'0'0'2258,"0"0"-937,0 0-221,0 0 265,0 0 60,-18 10 1488,-256 292-2341,257-289-510,25-29 79,23-29 111,17-19-220,136-159 23,-179 221-121,-7 10 51,-7 14 18,-39 53 34,32-54-43,2 2 0,0-1 0,-17 43 1,43-70-169,-1-2 173,-1 0-1,1-1 0,-1-1 1,-1 1-1,1-2 1,-1 1-1,-1-2 0,0 1 1,8-15-1,-16 25 1,0 0-1,0 0 0,1 0 1,-1 0-1,0 0 1,0-1-1,0 1 1,0 0-1,0 0 1,0 0-1,0 0 0,0-1 1,0 1-1,0 0 1,0 0-1,0 0 1,0 0-1,0 0 0,0-1 1,0 1-1,0 0 1,0 0-1,0 0 1,0 0-1,0-1 1,0 1-1,-1 0 0,1 0 1,0 0-1,0 0 1,0 0-1,0 0 1,0-1-1,0 1 0,0 0 1,-1 0-1,1 0 1,0 0-1,0 0 1,0 0-1,0 0 0,0 0 1,0 0-1,-1 0 1,1 0-1,0 0 1,0 0-1,0 0 1,0 0-1,-1 0 0,1 0 1,0 0-1,0 0 1,0 0-1,0 0 1,-1 0-1,1 0 0,-5 0-53,-1 0 0,0 1-1,1 0 1,-1 0 0,1 1-1,0-1 1,0 1 0,-1 0-1,1 0 1,0 1 0,0 0-1,1 0 1,-6 4-1,-5 2-174,-47 29-1987,3-1-3224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2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25 2633,'0'0'2163,"0"0"-927,0 0-281,0 0 345,0 0-100,0 0-335,-14 14-188,-43 47-18,52-55-578,1 0 0,1 0 0,-1 0 0,1 1 0,0-1 0,1 1 0,0 0 0,0 0 0,0 0 0,1 0 0,0 0 0,0 1 0,1-1 0,0 0 0,0 0 0,0 0 0,4 14 0,-2 0 81,-1-13-118,1 1-1,0-1 0,0 0 1,1 1-1,0-1 0,0 0 1,1-1-1,0 1 0,1-1 1,-1 1-1,1-1 0,1-1 1,-1 1-1,1-1 1,0 0-1,1 0 0,0-1 1,0 1-1,0-2 0,11 7 1,-7-5-24,0 0 0,1-1-1,0 0 1,0-1 0,0 0 0,1-1 0,-1 0 0,1-1 0,-1 0 0,1-1 0,0-1 0,0 0 0,16-2 0,-23 0-2,-1 1 0,1-1 1,0 0-1,-1-1 0,1 1 1,-1-1-1,0 0 0,0 0 1,0-1-1,0 1 0,-1-1 1,1 0-1,-1-1 0,0 1 1,0-1-1,0 1 0,-1-1 1,0 0-1,0-1 0,0 1 0,-1 0 1,1-1-1,-1 0 0,2-9 1,1-6 62,-1-1 0,0 0 1,-2 0-1,0 0 0,-2-28 0,-1 42-27,0 0 0,-1 0-1,0 0 1,0 1 0,0-1-1,-1 1 1,0-1-1,-1 1 1,1 0 0,-1 0-1,-1 1 1,1-1 0,-1 1-1,0 0 1,-1 0 0,0 1-1,1-1 1,-2 1 0,1 1-1,-1-1 1,-7-3 0,6 3-18,-1 0 0,1 1 0,-1 0 0,-1 1 0,1 0 0,0 0 1,-1 1-1,1 0 0,-1 0 0,0 1 0,1 1 0,-1 0 1,0 0-1,0 1 0,1 0 0,-1 1 0,-10 2 0,17-3-105,-1 1-1,1-1 1,0 0-1,1 1 1,-1 0-1,0 0 0,0 0 1,1 0-1,-1 0 1,1 0-1,-1 1 1,1-1-1,0 1 1,0-1-1,0 1 0,1 0 1,-1 0-1,0 0 1,1 0-1,-1 4 1,0-1-1035,0 1 0,1-1 0,0 1 0,0-1 0,0 11 0,1 4-5790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5:57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236 0 10802,'0'0'1910,"0"0"-956,0 0-132,0 0 209,0 0-149,0 0-530,0 3-219,-2 7-102,0-1 0,-1 1-1,0-1 1,-1 1-1,0-1 1,0 0 0,-1-1-1,-10 15 1,1 0 35,-72 109 262,-7 10-122,93-141-146,0-1-25,12-23 148,161-211-19,-155 205-164,-12 19 0,0 0 0,1 0 1,0 0-1,11-10 0,-18 19 14,-1 10-10,-1 0 0,0-1 1,-1 0-1,0 1 1,0-1-1,0 0 1,-1 0-1,-9 13 0,-5 11 1,0 13-834,-23 81 0,35-104-973,-5 12-6928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6T13:56:28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12883,'0'0'1240,"0"0"-1240,0 0-1760,0 0-3017,0 0 2912,0 0-2640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9 8706,'0'0'1734,"0"0"-762,0 0-176,0 0 236,0 0-66,0 0-119,-4-2-26,4 1-795,-1 1-1,1-1 1,0 1-1,-1 0 1,1-1-1,0 1 1,-1-1-1,1 1 0,-1 0 1,1-1-1,0 1 1,-1 0-1,1 0 1,-1-1-1,1 1 1,-1 0-1,1 0 1,-1 0-1,1 0 1,-1 0-1,1-1 1,-1 1-1,0 0 1,1 0-1,-1 0 1,1 0-1,-1 1 1,1-1-1,-1 0 1,1 0-1,-1 0 1,1 0-1,-1 0 1,1 1-1,-1-1 1,1 0-1,-1 0 1,1 1-1,0-1 1,-1 0-1,1 1 1,-1 0-1,-4 36 346,9 617-258,-4-650-134,19 392-277,-6-232-3107,-13-156 2147,0-8-3610,0 0 4854,0 0-4871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6281,'0'0'1590,"0"0"-1006,0 0-241,0 0 545,0 0 208,29-1-83,183-5 401,-208 6-1387,286-11 1797,-234 5-1670,0-1-1,-1-4 1,64-19-1,-113 29-149,0-1-1,-1 0 1,1-1-1,0 1 1,-1-1-1,0 0 1,1-1-1,-1 1 1,0-1-1,7-7 1,-9 7-354,-1 0 1,1 0-1,-1 0 1,0 0-1,0-1 0,-1 1 1,1 0-1,-1-1 1,0 0-1,0 1 0,0-1 1,-1 1-1,0-1 1,0-7-1,0-14-5558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4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4425,'0'0'7475,"0"0"-5021,0 0-1823,0 0-398,0 0 150,-2 27-23,-2 29-203,3 1 0,11 90 1,16 129 300,27 177-123,-50-439-542,-2-4 210,1 0 0,1 0 0,6 19 0,-8-27-263,0-1 0,0 1 1,0 0-1,0 0 1,0 0-1,1 0 0,-1-1 1,1 1-1,-1-1 0,1 1 1,-1-1-1,1 1 1,0-1-1,0 0 0,0 0 1,-1 0-1,1 0 0,0 0 1,0-1-1,1 1 1,-1 0-1,0-1 0,3 1 1,6-1-4804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11178,'0'0'2209,"0"0"-1873,0 0-216,0 0 728,25 163 304,-20-75-335,5 12-625,-3 0-24,1-6-168,2-10 80,-1-10-208,-1-14-16,-3-9-1313,0-16-1495,-5-15-3242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4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1 238 9842,'0'0'1731,"0"0"-1103,0 0-400,0 0-93,11-21 208,-2 2-212,-5 10-79,1-1 0,0 1 1,0 0-1,1 0 1,0 0-1,0 1 0,1 0 1,0 0-1,1 0 1,0 1-1,0 0 1,13-8-1,1 3 19,0 0 1,1 2-1,0 0 0,1 2 0,0 0 1,0 2-1,0 1 0,1 0 1,0 2-1,0 1 0,0 1 1,29 3-1,-43-1-42,-1 0-1,1 2 1,-1-1 0,0 1 0,0 1 0,0-1 0,-1 2-1,1-1 1,-1 2 0,0-1 0,0 1 0,-1 0 0,1 1-1,-1 0 1,-1 0 0,13 16 0,-11-11 47,-1-1 1,-1 2 0,0-1-1,0 1 1,-1 0-1,-1 0 1,0 0 0,-1 1-1,-1 0 1,0 0-1,0 0 1,0 16-1,-2-11-11,0 1 0,-1 0 0,-1 0 0,0 0 0,-2 0-1,0-1 1,-2 1 0,0-1 0,-1 0 0,-1-1 0,0 1-1,-16 25 1,8-19-34,-1 0 0,-23 25-1,32-42-25,0 0 0,-1-1 0,0 0 0,0 0 1,0-1-1,-1 0 0,0 0 0,0-1 0,-15 6 0,23-10-8,0-1 0,-1 1-1,1-1 1,0 1 0,-1-1 0,1 0-1,0 1 1,-1-1 0,1 0 0,-1 0-1,1 0 1,-1 0 0,1 0 0,0-1-1,-1 1 1,1 0 0,0-1 0,-1 1-1,1-1 1,0 1 0,-1-1 0,1 0-1,0 1 1,0-1 0,0 0 0,-1 0-1,0-1 1,0-1-29,1 1-1,-1-1 0,1 0 1,0 1-1,-1-1 0,1 0 1,1 0-1,-1 0 0,0 0 1,1 0-1,-1 0 0,1-5 1,0 0-25,0 0 1,0 0 0,1 0 0,0 0 0,1 0 0,0 0 0,0 1 0,0-1 0,7-13 0,-3 14 50,0 0 0,0 0 0,1 0 0,-1 1 0,1 0 0,1 0 0,-1 1 0,1 0 1,0 0-1,0 1 0,1 0 0,-1 1 0,1-1 0,0 1 0,0 1 0,0 0 0,0 0 0,0 1 0,0 0 0,18 1 0,-13 0 7,0 1-1,0 0 0,0 1 1,0 1-1,0 0 0,0 1 1,-1 0-1,0 1 0,0 0 1,0 1-1,-1 1 0,1 0 0,12 11 1,-14-9 72,-1 1 1,0 0-1,-1 1 1,0 0-1,0 0 1,-1 1-1,-1 0 1,0 1-1,-1 0 1,0 0-1,-1 0 1,0 1-1,-1-1 1,4 26-1,-7-29-31,0-1 0,0 1 1,-1 0-1,0 0 0,-1-1 0,0 1 0,-1 0 1,0-1-1,0 1 0,-1-1 0,0 1 0,-1-1 0,0 0 1,-1-1-1,1 1 0,-2-1 0,1 0 0,-1 0 0,0 0 1,-1-1-1,0 0 0,-9 7 0,-1-1-11,-2-2 0,0 0-1,0-1 1,-1-1 0,0-1 0,0-1-1,-1 0 1,0-2 0,0 0 0,-1-2 0,1 0-1,-1-1 1,0-2 0,1 0 0,-43-6-1,51 4-23,1 0-1,0-1 1,0-1-1,-18-8 1,25 11-12,1-1 1,0 0-1,0 0 0,0-1 1,0 0-1,0 1 1,0-1-1,1 0 0,-1-1 1,1 1-1,0-1 0,0 1 1,0-1-1,0 0 1,-2-5-1,5 8-22,0 0 0,-1 0 0,1 0 1,0 0-1,0 0 0,0 0 0,0 0 0,0 0 0,0 0 0,0 1 1,0-1-1,0 0 0,0 0 0,0 0 0,1 0 0,-1 0 0,0 0 1,1 0-1,-1 0 0,1 0 0,-1 1 0,1-1 0,-1 0 0,1 0 1,0 0-1,-1 1 0,1-1 0,0 0 0,-1 1 0,1-1 1,0 1-1,1-1 0,32-13-533,-24 12 318,44-17-1556,2 2-1854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5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7 10234,'0'0'2710,"0"0"-1715,0 0-706,0 0-31,-5 25 282,3-15-464,-5 27 228,1 0-1,1 0 0,2 66 0,7-69-34,13 51-1,-10-58-120,-2 1-1,0-1 1,0 36-1,-5-62 60,-17-18 276,0-6-476,1 1 1,1-2-1,1 0 1,1-1-1,1 0 0,2-1 1,0 0-1,2-1 1,0 0-1,2 0 1,1-1-1,2 0 0,-1-46 1,3 70-11,1 1-1,0-1 1,0 0 0,0 1 0,0-1 0,1 1-1,-1-1 1,1 0 0,0 1 0,0-1 0,0 1-1,1 0 1,-1-1 0,1 1 0,0 0 0,-1 0-1,2 0 1,-1 0 0,0 0 0,0 0 0,1 1-1,0-1 1,-1 1 0,1 0 0,0 0 0,0 0-1,0 0 1,1 0 0,-1 1 0,0-1 0,1 1-1,-1 0 1,1 0 0,-1 0 0,1 0 0,-1 1-1,1-1 1,0 1 0,6 1 0,21-2 9,0 1 1,0 2-1,-1 2 1,1 0 0,-1 2-1,0 2 1,0 0-1,-1 2 1,37 18-1,-55-24-14,-1 0 1,1 0-1,0-1 0,0 0 0,0-1 0,17 1 0,-23-3-405,1 0 0,0 0 0,-1-1 0,1 0 1,-1 0-1,1 0 0,-1-1 0,1 0 0,-1 0 0,0 0 0,0-1 0,0 0 0,0 1 0,5-6 0,25-22-7126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24 12843,'0'0'2166,"0"0"-1328,0 0-396,-16 22 201,-1 1-468,5-8-81,1 0 0,0 0 0,1 1-1,1 1 1,1 0 0,0 0-1,-6 19 1,3 2-45,2 1 0,1 0-1,2 0 1,2 0 0,2 1-1,1 0 1,9 78 0,-3-95-36,1 0 1,1 0 0,1 0 0,0-1 0,2 0 0,1-1-1,1 0 1,0-1 0,23 28 0,-18-27-7,1 0 1,1-1 0,1-1-1,0 0 1,2-2-1,0-1 1,46 27-1,-55-37-2,1 1 0,-1-2 1,1 0-1,0 0 0,0-2 0,1 1 0,-1-2 0,1 0 0,0-1 0,0 0 0,-1-1 0,1-1 0,0 0 0,-1-1 1,1-1-1,-1 0 0,1-1 0,-1-1 0,0 0 0,-1 0 0,1-2 0,-1 0 0,-1 0 0,1-1 0,-1 0 0,0-1 1,-1-1-1,0 0 0,-1-1 0,0 1 0,11-17 0,-5 5 9,-2 0 1,0-2-1,-1 1 0,-1-2 1,-1 0-1,-2 0 0,0-1 1,6-36-1,-6 11 102,-2 0 0,-3-1 0,-3-75 0,-2 108-34,-2 0 0,0 0-1,-1 0 1,0 0 0,-2 0-1,0 1 1,-1 0 0,-1 0-1,-1 1 1,0 0-1,-2 1 1,0 0 0,0 0-1,-1 1 1,-1 1 0,-24-21-1,28 26-75,-1 1 0,-1 0-1,1 1 1,-2 0 0,1 1-1,0 0 1,-1 1 0,0 0 0,-1 1-1,1 0 1,-1 1 0,1 0-1,-1 1 1,0 1 0,0 0 0,0 0-1,0 2 1,0-1 0,0 2-1,0 0 1,0 0 0,1 1 0,-1 1-1,1 0 1,-19 9 0,12-3-135,1 1 0,0 1 0,1 0 0,0 2 0,1 0 0,0 0 0,2 2 0,-22 27 0,-4 13-1451,-42 82-1,78-130 1340,-53 98-6020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8586,'0'0'2522,"0"0"-1303,0 0-642,0 0-7,0 0-82,-2 26 36,-4 296 832,14 44 23,-1-7-5086,-7-334-1669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2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309 376 9154,'0'0'1542,"0"0"-458,0 0-164,-21-3-194,8 1-595,-21-4 392,-1 2 1,-52-1-1,82 6-508,1 0 0,-1-1-1,0 1 1,1 1 0,-1-1 0,1 1-1,-1 0 1,1 0 0,0 0 0,-1 0-1,1 1 1,1 0 0,-1 0 0,0 0-1,1 0 1,-1 0 0,1 1-1,0 0 1,0-1 0,0 1 0,1 0-1,-1 1 1,1-1 0,0 0 0,0 1-1,1-1 1,-3 8 0,-1 8-15,1 0 0,0 0 0,1 0 0,1 1 1,2 23-1,1-32 5,0 1-1,1-1 1,1 0 0,0 0 0,0 0 0,2 0 0,-1 0 0,2-1 0,-1 0 0,1 0 0,1 0 0,0-1 0,1 0 0,13 14-1,-16-17-2,1-1 0,1 0 0,-1 0 0,1-1 0,0 1 0,0-2 0,1 1 0,-1-1 0,1 0 0,0 0 0,0-1 0,0 0 0,1-1 0,-1 0 0,1 0 0,-1-1 0,1 0 0,0 0 0,-1-1-1,1 0 1,0-1 0,8-1 0,-11 0 6,-1 0-1,1-1 1,-1 0-1,0 0 0,0 0 1,0-1-1,0 0 0,-1 0 1,1 0-1,-1 0 1,0-1-1,0 1 0,-1-1 1,1 0-1,-1 0 1,0 0-1,-1-1 0,1 1 1,-1-1-1,0 0 1,0 1-1,0-8 0,5-13 1,-2 0-1,-1 0 1,1-46-1,-3 11 18,-3-1 0,-3 1-1,-3-1 1,-2 1 0,-21-73-1,26 118-16,-6-20 3,-22-51 1,27 82 95,3 15-77,1 25-56,1-26 32,1 48-8,3 0 0,20 106 0,-15-126 3,1 0 0,1-1 0,3-1 0,0 0 0,28 47 0,-36-74 3,-1 1 1,2-2-1,-1 1 0,1-1 0,0 1 0,0-2 0,1 1 0,0-1 0,10 6 0,-16-11-3,1 1 0,-1-1 1,1 1-1,0-1 0,0 0 1,-1 0-1,1 0 0,0-1 1,0 1-1,0 0 0,0-1 1,0 0-1,0 0 0,0 0 1,0 0-1,-1 0 0,1-1 1,0 1-1,0-1 0,0 0 1,0 0-1,0 0 0,-1 0 1,1 0-1,0-1 0,-1 1 1,1-1-1,-1 1 0,0-1 1,1 0-1,-1 0 0,0 0 0,0-1 1,3-3-1,4-10-31,-1 0-1,0-1 1,-1 0 0,-1 0-1,-1 0 1,0-1-1,-1 0 1,-1 0 0,1-30-1,2 8-158,-1 31-501,3 18 422,6 25 210,-13-31 32,11 29 13,2 0 0,26 44 0,-34-65 13,1 0 1,0-1-1,1 0 1,0-1-1,1 0 1,0 0 0,0 0-1,1-1 1,0-1-1,16 10 1,-23-15 15,1 0 0,0-1 1,0 1-1,0-1 0,0 1 0,1-1 1,-1-1-1,0 1 0,0 0 1,1-1-1,-1 0 0,0 0 0,1 0 1,-1-1-1,7-1 0,-9 1 28,1 0-1,0 0 1,-1-1 0,1 1-1,-1-1 1,1 0-1,-1 0 1,0 0-1,0 0 1,0 0 0,0 0-1,0 0 1,0 0-1,0-1 1,-1 1 0,0-1-1,1 0 1,-1 1-1,0-1 1,0 0 0,0 0-1,1-5 1,0-5 73,0 0 1,0 0 0,-1-1-1,-1 1 1,0-1 0,-1 1-1,0 0 1,-1-1 0,0 1-1,-2 0 1,1 0-1,-7-14 1,8 21-81,-1 1 1,0-1-1,0 1 0,0 0 1,-1 0-1,1 0 0,-1 0 1,0 0-1,-1 1 0,1 0 0,-1 0 1,0 0-1,0 0 0,0 1 1,0 0-1,-1 0 0,1 1 1,-1-1-1,0 1 0,0 0 1,0 1-1,0-1 0,0 1 0,0 0 1,0 1-1,0-1 0,0 1 1,-9 1-1,9 1-48,0-1 0,0 1 0,0 0-1,0 1 1,0-1 0,1 1 0,-1 0 0,1 0 0,0 1-1,0 0 1,0 0 0,1 0 0,-1 0 0,1 1 0,0 0 0,0 0-1,1 0 1,-1 0 0,1 0 0,-5 11 0,-3 9-348,0 1 1,1 0-1,-7 32 1,0 11-2474,6-9-3502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6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4241,'0'0'6881,"0"0"-5816,0 0-537,0 0 672,144-5 224,-78 5-744,11 12-271,7-1 127,2-2-40,1-7-248,-6-2-88,-6 0-152,-9-2-16,-11-18-104,-16-5-760,-24-26-1257,-10 7-2488,-5-1-2192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7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10962,'0'0'2434,"0"0"-837,0 0-668,0 0-326,0 0-62,7 37-146,89 483 581,-41-82-724,-53-429-233,-1 1-1,1 0 0,1-1 1,0 1-1,1-1 1,7 15-1,-10-22-107,0 0 1,0 0-1,1 0 0,-1-1 0,1 1 1,-1 0-1,1-1 0,0 1 1,0-1-1,0 0 0,-1 1 1,1-1-1,5 2 0,-5-3-188,0 1 0,0-1 0,1 0 0,-1 0 0,0 0 0,1 0 0,-1 0 0,0 0 0,1-1 0,-1 1 0,0-1 0,0 1 0,0-1 0,1 0 0,-1 0 0,3-1 0,20-21-5949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7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12827,'0'0'2104,"0"0"-1560,-15 129-536,15-51 352,0 13 553,7 9-225,15 2-184,1-2-504,-1-11 80,-2-11-80,-3-18-368,-5-22-464,-12-27-1169,0-11-2232,0 0-1656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11042,'0'0'2280,"0"0"-1504,0 0-579,0 0 48,25-4 272,-7 0-392,25-3 140,1 2 0,50 0 0,-63 5-141,-1 2 1,1 0-1,0 3 0,-1 0 1,55 18-1,-69-17-74,0 0 0,0 2 0,-1 0 0,0 0 0,0 2 0,-1 0 0,0 0 0,-1 1 0,0 1 0,-1 0 0,0 1 0,9 14 0,-13-14 6,0-1 1,-1 1-1,-1 0 1,-1 1-1,0-1 1,0 1-1,-1 0 0,-1 1 1,0-1-1,-1 0 1,-1 1-1,0-1 0,-1 1 1,-1 0-1,0-1 1,-6 26-1,5-28-54,-1-1 1,0 1-1,-1-1 0,0 0 0,-1-1 1,0 1-1,-1-1 0,0 0 1,0 0-1,-1 0 0,-1-1 0,1 0 1,-1-1-1,-1 0 0,0 0 1,0 0-1,0-1 0,-1-1 0,0 0 1,-21 10-1,26-14-18,0-1 0,1 1 0,-1-1 0,0 0 0,0 0 0,0 0 0,1 0 0,-1-1 1,0 0-1,0 0 0,0 0 0,0-1 0,0 0 0,0 0 0,-6-2 0,8 2-46,0-1-1,0 0 1,1 0 0,-1 0 0,1 0-1,-1 0 1,1 0 0,0-1-1,0 1 1,0-1 0,0 1 0,0-1-1,0 0 1,1 0 0,0 0-1,-1 0 1,1 0 0,0 0 0,0 0-1,1 0 1,-1 0 0,1-1 0,-1-5-1,0 0-57,1 0 0,0 0 0,0 0 0,0 0 0,1 0 0,1 0 0,0 0 1,0 1-1,0-1 0,1 1 0,5-11 0,-4 13 92,0-1 0,0 1 0,0 1 0,1-1 0,0 1 0,0 0 1,1 0-1,-1 0 0,1 1 0,0-1 0,0 1 0,1 1 0,-1 0 0,11-4 0,-6 2 83,0 1-1,0 0 0,1 1 0,0 1 0,0 0 0,-1 0 0,1 1 0,0 1 0,0 0 0,0 1 0,0 0 0,0 0 0,0 2 1,-1-1-1,1 1 0,-1 1 0,0 0 0,1 1 0,-2 0 0,1 1 0,-1 0 0,0 0 0,0 1 0,-1 0 0,1 1 0,10 12 1,-8-7 87,-1 0 1,0 1 0,-1 1-1,-1 0 1,0 0 0,-1 1 0,0 0-1,-1 0 1,-1 1 0,-1 0-1,0 0 1,-1 0 0,-1 1 0,-1-1-1,0 1 1,-2-1 0,-1 23-1,-1-29-117,0 0-1,-1-1 0,0 1 0,-1-1 0,0 0 0,0 0 1,-1-1-1,-1 1 0,1-1 0,-2 0 0,1-1 0,-1 1 1,0-1-1,-1-1 0,0 1 0,0-1 0,-1-1 0,0 0 1,-18 10-1,1-1 4,-1-2 1,0-2-1,0 0 1,-1-2-1,-1 0 1,-33 4-1,29-9-184,0-1 0,-37-2 0,58-1 7,11 0 105,-1 1 0,0-1 0,1 0 1,-1 0-1,0 0 0,0-1 0,1 1 0,-1 0 1,0-1-1,1 1 0,-1-1 0,0 1 1,1-1-1,-1 0 0,1 0 0,-1 1 1,1-1-1,0 0 0,-1 0 0,1-1 0,0 1 1,-1 0-1,1 0 0,0-1 0,0 1 1,0-1-1,0 1 0,1-1 0,-1 1 0,0-1 1,0 1-1,0-3 0,1 0-228,0 0 0,0 0-1,0 0 1,0 0 0,1 0 0,-1 0-1,1 0 1,0 0 0,0 0 0,1 0 0,-1 0-1,1 1 1,2-5 0,19-26-4825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11987,'0'0'2223,"0"0"-1307,2 24-657,0 1-207,1 20 296,15 70 0,45 98 738,-36-130-1071,-55-186 619,15 63-664,3 1-1,-8-51 1,15 68-21,1 0 0,1 0 0,1-1 1,1 1-1,7-41 0,-6 56 47,0 0 0,0 0 0,1 0 0,0 0 0,1 0 0,0 1 0,0-1 0,0 1 1,1 0-1,-1 0 0,1 1 0,1-1 0,-1 1 0,1 0 0,0 1 0,0-1 0,1 1 0,-1 0 1,1 1-1,0 0 0,0 0 0,0 0 0,0 1 0,11-2 0,9-2 34,0 2-1,0 0 1,1 2 0,-1 2-1,39 3 1,-36 1 67,0 1 1,-1 2 0,0 1 0,34 14-1,-34-11-880,2-1 0,-1-2 0,45 7 1,-35-13-5557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8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216 126 9898,'0'0'4858,"0"0"-3451,0 0-913,0 0-138,0 0 199,-21 20-60,-4 2-413,12-12-60,1 1 0,0 1 0,1 0 0,0 0 0,0 1 0,2 1 0,0-1 0,-12 25 0,10-14 7,1 0 0,1 1 0,1-1 0,2 2 1,0-1-1,2 1 0,0 0 0,2 0 0,1 0 0,1 0 1,2 1-1,6 40 0,-5-51-24,1 0 0,0 0-1,1 0 1,1-1 0,0 0 0,1 0-1,1-1 1,0 1 0,1-2 0,0 1-1,1-1 1,1-1 0,0 0 0,1 0-1,0-2 1,1 1 0,0-1 0,0-1-1,1 0 1,0-1 0,19 8 0,-16-10 3,1 0-1,0-1 1,0-1 0,0 0 0,1-1 0,-1-2 0,1 0-1,0 0 1,-1-2 0,1 0 0,-1-1 0,1-1 0,-1-1-1,0-1 1,0 0 0,0-1 0,-1-1 0,0-1 0,25-15 0,-23 11 0,-1-1 0,0 0 0,-2-1 0,1-1 0,-2 0 0,0-1 0,0-1 0,-2-1 1,0 0-1,-1 0 0,-1-1 0,-1-1 0,-1 1 0,0-2 0,-2 1 0,8-30 0,-10 25 20,-1 1-1,0-1 0,-2 0 0,-1 0 0,-1 0 0,-1 0 1,-1 0-1,-11-45 0,8 51 39,-1 0 1,-1 1-1,-1 0 1,0 1 0,-1 0-1,-1 0 1,-1 1-1,0 0 1,-1 0-1,-1 2 1,-26-25-1,23 26-5,-1 0 1,0 1-1,0 1 0,-1 1 0,0 1 0,-1 0 0,0 1 0,0 1 0,-1 1 0,-27-5 0,36 9-74,0 0 0,1 1 0,-1 0 0,0 1 0,1 0 0,-1 1 0,0 0 0,1 1 0,-1 0 0,1 0 0,-1 1 0,1 1 0,0 0 0,0 0 0,1 1 0,-1 0 0,1 1 0,0 0 0,1 0 0,-1 1 0,-9 10 0,8-6-107,1 0 0,1 1 1,0 1-1,1-1 0,0 1 1,0 0-1,2 1 0,0 0 1,-6 22-1,4 0-1128,1 0 1,-1 59-1,6-13-4928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9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11883,'0'0'1629,"0"0"-775,0 0 330,27 10 132,87 38-545,-99-43-667,-1 1-1,0 1 1,-1 0 0,0 1-1,0 1 1,0 0 0,-1 1 0,-1 0-1,0 0 1,14 18 0,-21-21-55,1 0 0,-2 0 1,1 1-1,-1-1 1,0 1-1,0 0 1,-1 0-1,-1 0 1,1 0-1,-1 0 1,0 1-1,-1-1 1,0 0-1,0 0 1,-1 1-1,0-1 1,0 0-1,-4 11 1,0-2-41,-1-1 0,-1 0 1,0 0-1,-1-1 1,0 1-1,-2-2 1,-10 15-1,-88 96-7,77-91 21,-28 31 75,19-24 174,2 1 0,-47 71-1,83-111-257,1 1 0,-1-1 0,1 1-1,-1 0 1,1 0 0,0 0 0,0 0 0,0 0-1,0 0 1,1 0 0,-1 0 0,1 0 0,0 6 0,0-8-6,0 0 0,1 1 0,-1-1 0,1 0 0,-1 0 0,1 1 0,0-1 0,-1 0 0,1 0 0,0 0 0,0 0 0,0 0 0,0 0 0,0 0 0,0 0 0,0 0 0,0 0 0,0-1 0,0 1 0,0 0 0,3 0 0,6 2 44,1 0 0,-1-1-1,0-1 1,1 0 0,-1 0 0,16-2 0,-9 1 30,116 1-445,0-7 0,178-30-1,-284 31-1728,-19 1-2733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9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6889,'0'0'2774,"0"0"-600,0 0-507,0 0-365,0 0-282,-5 25-545,-31 374 405,23 119-392,13-298-5306,0-204-463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3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4185,'0'0'8194,"0"0"-7042,0 0-848,0 0 160,0 0 752,178-15-31,-94 15-537,8 0-336,4 0-32,-4-2-264,-8-5 16,-10-2-32,-15-4-168,-12-3-224,-17-22-1641,-16 7-2384,-9-2-2392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0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11106,'0'0'2169,"0"0"-1297,7 171-8,11-42 32,2 29 49,-6-14-529,1-30-112,-5-39-304,0-28-8,2-5-8,13-8-1128,0-10-1681,-3-22-3769</inkml:trace>
  <inkml:trace contextRef="#ctx0" brushRef="#br0" timeOffset="1">551 0 11210,'0'0'3017,"0"0"-2625,22 123-8,-4-3 592,6 29-15,-1-5-153,1-31-424,-6-35-256,-6-24-8,0-5-120,-2-1-464,0-8-1024,-7-22-3562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5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7906,'0'0'1392,"0"0"-440,0 0 123,0 0-97,0 0-186,0 0-276,0-8-27,0-25-131,0 25-234,2 10-10,10 11-70,0 1 0,-1 0 0,0 1 0,13 24 0,4 6-31,69 96-136,145 163 0,-234-297-1199,-5-16-2433,-3-11-594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9338,'0'0'1602,"0"0"-874,0 0-85,31-9 309,100-29 75,-115 34-856,0 1 0,1 1 0,0 0 0,-1 1 0,22 1 0,-8 1 56,-17-1-136,0 0-1,0 1 1,0 0-1,0 1 1,0 1-1,0 0 0,0 0 1,-1 2-1,1-1 1,-1 2-1,-1-1 1,1 2-1,-1-1 1,0 2-1,0-1 0,-1 2 1,0-1-1,0 1 1,-1 1-1,0 0 1,-1 0-1,0 0 1,-1 1-1,0 0 0,-1 1 1,0 0-1,0 0 1,-2 0-1,1 0 1,-2 1-1,1 0 1,1 19-1,-2-12-59,-2 1 1,0-1-1,-1 0 1,-1 1-1,-1-1 1,-1 0-1,0 0 1,-11 32-1,9-38-51,-1 0-1,0-1 1,-1 1 0,-1-1-1,0-1 1,-1 0 0,0 0-1,-1 0 1,0-1 0,-1-1-1,0 0 1,-16 11 0,24-18-15,0-1 0,0 0 1,0 0-1,0 0 1,-1 0-1,1-1 0,0 1 1,-1-1-1,1 0 1,-1 0-1,0 0 0,1 0 1,-1-1-1,0 1 1,0-1-1,-5 0 1,8-1-8,0 1 0,0-1 0,1 0 0,-1 0 0,0 1 0,1-1 0,-1 0 0,0 0 0,1 0 1,-1 1-1,1-1 0,-1 0 0,1 0 0,0 0 0,-1 0 0,1 0 0,0 0 0,0 0 1,-1 0-1,1 0 0,0 0 0,0 0 0,0 0 0,0 0 0,1 0 0,-1-2 0,5-29-343,-2 25 344,1 0-1,0 0 1,0 1 0,0 0-1,1 0 1,0 0 0,0 0-1,0 1 1,1-1 0,0 1-1,0 1 1,1-1 0,-1 1-1,1 0 1,8-3-1,-1 0 30,1 1-1,-1 1 1,1 0-1,0 1 1,0 1-1,27-3 1,-21 5 153,1 2 0,-1 0-1,0 1 1,1 1 0,-1 1 0,0 1 0,0 0 0,-1 2 0,28 12 0,-34-12-8,-1 0-1,1 0 1,-2 2 0,1-1-1,-1 1 1,0 1 0,-1 0-1,0 1 1,-1 0 0,0 1-1,-1 0 1,0 1 0,0-1-1,6 16 1,-12-22-84,0 0 0,-1 1-1,0-1 1,0 1 0,0-1-1,-1 1 1,0 0 0,0 0 0,-1-1-1,1 1 1,-1 0 0,-1 0-1,0-1 1,0 1 0,0 0 0,-1 0-1,-3 10 1,1-10-23,0 0 1,0 0-1,-1-1 0,0 1 0,0-1 1,0 0-1,-1 0 0,0-1 0,0 0 1,0 0-1,-1 0 0,0-1 1,0 0-1,-10 5 0,-7 1-35,0-2-1,0 0 1,-1-1-1,-1-1 1,1-2-1,-1 0 1,1-2 0,-1-1-1,0-1 1,0-1-1,1-1 1,-47-10-1,65 10-60,0 0 0,-1-1-1,1 1 1,0-1-1,1-1 1,-1 1 0,0-1-1,1 0 1,0-1 0,0 1-1,-8-9 1,11 9-131,0 0 0,0-1 0,1 1 0,-1 0 0,1-1 0,0 1 0,1-1 0,-1 0 0,1 0 0,0 1 0,0-1 0,0 0 0,1 0 0,0 0 0,0 0 0,0 0 0,0 0 0,2-7 0,6-21-4638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1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12523,'0'0'2289,"0"0"-1300,4 25-531,0-1-267,22 147 1224,-20-118-963,0 16-167,18 71 1,-20-110-375,-4-29 45,-1-5-58,-3-19-71,-1 0 0,-9-26 1,-8-33 69,17 56 87,1 0 1,1 0-1,1-1 1,2 1 0,3-37-1,-2 57 21,0-1 0,0 1 1,0 0-1,0-1 0,1 1 0,0 0 0,1 0 0,-1 0 1,1 1-1,0-1 0,0 1 0,1-1 0,0 1 0,0 0 1,0 0-1,1 1 0,-1-1 0,1 1 0,0 0 1,0 1-1,0-1 0,1 1 0,0 0 0,-1 0 0,1 0 1,0 1-1,11-3 0,-7 3 2,-1 1 1,1 0 0,-1 0-1,1 1 1,-1 0-1,1 1 1,-1 0-1,1 1 1,12 3-1,1 3 21,0 1-1,26 14 0,-25-11-116,1-1-1,35 11 0,-31-15-1403,1-1-1,50 2 1,-20-7-4333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1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27 9898,'0'0'4833,"0"0"-3511,0 0-1089,-10 24-10,-8 21 48,1 0-1,3 1 1,2 0 0,-9 61-1,18-67-224,1 1-1,2-1 0,2 1 1,2-1-1,1 1 0,2-1 0,2-1 1,20 58-1,-22-79-44,0-1 1,1 0-1,1 0 1,1-1-1,0 0 1,1-1-1,1 0 0,0 0 1,1-1-1,0-1 1,1 0-1,1-1 1,0-1-1,1 0 0,0-1 1,0-1-1,1 0 1,0-1-1,1-1 0,25 7 1,-26-10-5,0 0-1,1-1 1,0-1 0,0-1-1,0 0 1,0-2 0,0 0 0,-1-1-1,27-5 1,-30 3-5,-1-1 1,1 0-1,-1 0 0,0-1 1,0-1-1,-1 0 1,0-1-1,0-1 0,-1 1 1,0-2-1,0 0 1,10-12-1,-7 4 21,0-1 1,-2-1-1,0 0 1,-1 0-1,-1-1 0,-1-1 1,-1 0-1,0 0 1,-2 0-1,-1-1 1,-1 0-1,2-27 0,-4 26 38,-1-1 0,-1 0 0,-1 0 0,-2 0 0,0 1 1,-1-1-1,-2 1 0,-1 0 0,0 0 0,-2 1 0,-14-28 0,9 26 29,-2 2 0,0-1 0,-1 2 1,-1 0-1,-2 2 0,0 0 0,-1 1 1,-1 1-1,-46-30 0,51 38-87,-1 0 1,0 1-1,-1 1 0,0 1 0,0 0 0,0 2 0,-1 0 1,0 1-1,0 1 0,0 1 0,-1 0 0,1 2 1,0 1-1,-33 4 0,48-4-27,0 1 0,0-1 0,-1 1 0,1 0 0,0 0 0,1 1 0,-1-1 0,0 1 0,1 0 0,-1 0 1,1 1-1,0-1 0,0 1 0,1 0 0,-1 0 0,1 0 0,0 1 0,0-1 0,0 1 0,0 0 0,-1 5 0,-3 8-607,0 1 0,2 0 0,0 0 0,-2 29 0,0 19-4972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2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10506,'0'0'2778,"0"0"-1619,0 0-744,0 0 422,28-8 372,90-25-509,-111 31-666,1 0 1,-1 1-1,1 0 1,0 0-1,0 1 0,-1 0 1,1 0-1,0 1 1,0 0-1,-1 0 1,1 1-1,-1 0 1,1 0-1,10 5 0,-12-4 6,-2 0 0,1 1 0,0-1-1,-1 1 1,1 0 0,-1 0 0,0 1-1,0-1 1,-1 1 0,1 0 0,-1-1-1,0 2 1,-1-1 0,1 0-1,2 8 1,-3-4-8,1 1-1,-1-1 1,-1 1-1,1 0 1,-2 0-1,1 0 1,-2-1-1,1 1 1,-1 0 0,0 0-1,-1-1 1,-1 1-1,1-1 1,-1 1-1,-1-1 1,0 0-1,0 0 1,-1-1-1,-8 13 1,-1-3-56,-1 0 1,-22 18-1,33-31-13,-2-1 0,1 1 0,0-1 0,-1-1 0,0 1 0,0-1 1,0 0-1,0 0 0,-1-1 0,1 1 0,-1-1 0,-8 1 0,15-3 5,-1 0 0,1 0 0,0 0 0,-1 0 1,1 0-1,-1 0 0,1 0 0,0 0 0,-1 0 0,1 0 0,-1 0 0,1 0 0,0 0 0,-1 0 1,1-1-1,0 1 0,-1 0 0,1 0 0,0 0 0,-1-1 0,1 1 0,0 0 0,-1 0 0,1-1 1,0 1-1,-1 0 0,1-1 0,0 1 0,0 0 0,0-1 0,-1 1 0,1 0 0,0-1 0,0 0 1,3-16-565,17-17-201,-6 23 725,0 0 0,0 1 0,1 0-1,0 2 1,1-1 0,0 2 0,0 0-1,1 1 1,-1 1 0,1 0 0,1 1-1,25-2 1,-27 4 215,1 0 0,0 1-1,-1 1 1,1 1 0,0 1 0,0 0-1,-1 1 1,0 0 0,1 2-1,-1 0 1,-1 1 0,1 0 0,18 11-1,-22-9 11,0 1-1,-1 0 0,0 1 1,0 0-1,-1 1 0,-1 0 1,0 0-1,0 1 0,-1 0 1,0 1-1,-1 0 0,-1 0 1,7 19-1,-10-23-90,-1 0 0,1 0 0,-1 0 1,-1 0-1,0 0 0,0 1 0,-1-1 0,0 0 0,-1 1 0,0-1 0,0 0 1,-1 0-1,0 1 0,-1-1 0,0-1 0,0 1 0,-1 0 0,0-1 0,-1 0 1,0 0-1,-10 14 0,2-8-41,0-2 0,0 1 0,-1-1 1,-1-1-1,0-1 0,0 0 0,-1-1 0,0 0 0,-1-2 1,0 0-1,0 0 0,-33 6 0,14-6-438,0-1 1,-1-2-1,1-2 1,-1-1-1,-52-6 0,38-5-3166,8-1-5422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2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11002,'0'0'2025,"0"0"-1281,0 0-256,0 0 464,8 187-120,14-56-343,8 31 79,-3-8-224,-7-30-16,-10-39 0,-3-30-320,-2 5 80,0 0-88,-3 0-152,-2-13-312,0-14-2209,0-15-2768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9778,'0'0'1784,"0"0"-1143,0 0 1375,153-2 120,-79-3-1223,8 1-281,9-5-456,-2 0-80,-7-4-96,-11-1-16,-4-10-488,-20 0-2401,-17 1-3912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3121,'0'0'11250,"0"0"-9866,0 0-856,-3 149-247,3-47 423,8 29 112,4-6-456,0-12-152,-2-18-160,0-26-48,5 16-200,0-12-1368,-3-24-3417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3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12427,'0'0'4257,"0"0"-3865,0 153-248,3-71-8,7 7 424,2 2 192,5 0-592,-2-4-56,5-7-104,-8-6-144,-2-17-384,-7-8-880,-3-18-2705,0-17-2449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8266,'0'0'1328,"0"0"-750,23-10-384,1-2-59,-10 5 23,0 0-1,0 1 1,0 1-1,1 0 1,0 1-1,0 0 1,1 1-1,24-1 1,-10 2 233,0 2 1,0 1-1,0 2 0,0 1 1,-1 1-1,43 13 1,-60-15-253,0 2-1,-1-1 1,1 2 0,-1-1-1,-1 1 1,1 1 0,-1 0 0,0 1-1,-1 0 1,1 0 0,-2 1-1,1 0 1,-1 0 0,-1 1 0,0 0-1,0 1 1,-1-1 0,8 18-1,-10-16-83,-1-1 1,0 1-1,-1 0 0,0 0 0,0 0 0,-1 0 0,-1 0 0,0 0 0,-1 0 1,0 0-1,-1 0 0,-1 0 0,1-1 0,-2 1 0,0-1 0,0 1 1,-1-1-1,0 0 0,-9 13 0,6-11-90,0-1-1,-1-1 1,-1 0 0,0 0-1,0 0 1,-1-1 0,0-1-1,-1 0 1,0-1 0,0 0-1,-1 0 1,0-2 0,0 1-1,0-2 1,-24 7 0,35-11-49,0 0 0,0-1 0,1 1 0,-1-1 1,0 1-1,0-1 0,0 0 0,0 1 0,0-1 0,0 0 1,0-1-1,0 1 0,0 0 0,0 0 0,0-1 0,0 1 1,0-1-1,1 0 0,-1 0 0,0 1 0,0-1 0,1 0 0,-1 0 1,0-1-1,-2-1 0,3 0-63,0 1 1,0-1-1,0 0 1,0 0-1,1 0 0,-1 0 1,1 0-1,0 0 1,-1 0-1,1 0 1,1 0-1,-1 0 0,0 0 1,1 0-1,0 0 1,0-3-1,1 0-16,1 1 0,-1-1 0,1 1 0,0-1 0,0 1 0,1 0 0,-1 0 0,1 0 0,0 1 0,0-1 0,1 1 0,-1 0 1,1 0-1,0 0 0,0 1 0,1 0 0,-1 0 0,1 0 0,9-3 0,1 0 87,1 0 0,0 2 0,0-1 1,0 2-1,31-2 0,-33 4 335,1 1 0,-1 1 0,0 0 0,0 1 1,0 1-1,0 0 0,-1 1 0,1 0 0,-1 1 0,0 1 0,17 10 0,-20-9 46,0 0-1,-1 0 0,0 2 1,-1-1-1,1 1 0,-2 0 1,1 1-1,-1 0 0,-1 1 0,0-1 1,0 1-1,-1 1 0,8 21 1,-10-23-233,0 1 0,0 0 0,-1 1 0,-1-1 1,0 0-1,0 1 0,-1-1 0,-1 1 1,0-1-1,0 1 0,-1-1 0,-1 1 1,0-1-1,0 0 0,-1 1 0,-1-1 0,0-1 1,0 1-1,-1-1 0,0 1 0,-1-1 1,0-1-1,-1 1 0,0-1 0,-1 0 0,1-1 1,-2 1-1,1-2 0,-1 1 0,0-1 1,-15 8-1,6-4-75,-1-1 1,1-1-1,-2-1 1,1-1-1,-1-1 1,0 0-1,0-1 1,-1-2-1,1 0 1,-1-1-1,0-1 1,1-1-1,-1-1 1,0 0-1,-28-7 1,44 7-65,-1-1 1,1 1-1,-1-1 1,1-1-1,0 1 0,0-1 1,0 0-1,0 0 1,1 0-1,-1-1 1,1 0-1,0 0 0,0 0 1,0 0-1,0 0 1,1-1-1,0 0 1,0 1-1,0-1 1,0-1-1,1 1 0,-3-9 1,3 7-256,1 1 0,0 0 0,1-1 0,-1 1 0,1 0 0,1-1 0,-1 1 0,1 0 0,0-1 0,0 1 0,1 0 0,0 0 0,3-8 0,19-29-5316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4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84 199 11106,'0'0'2157,"0"24"-1110,-1 63-458,2 215 2592,0-298-3168,-2-2-8,1 1-1,0-1 0,0 0 1,0 0-1,0 1 0,1-1 1,-1 0-1,1 0 0,-1 1 0,1-1 1,0 0-1,0 0 0,0 0 1,0 0-1,0 0 0,3 3 1,-4-17 61,-2-25-49,-3 1 0,-1 0 0,-1 0 0,-18-50 0,-10-47-66,29 102 47,1-1-1,2 1 0,1 0 1,3-36-1,0 63 3,-1 0 1,1 0-1,0 0 0,0 0 1,0 0-1,0 0 0,1 1 1,-1-1-1,1 0 1,0 1-1,0-1 0,1 1 1,-1 0-1,1 0 0,0 0 1,-1 0-1,1 0 0,0 0 1,1 1-1,-1 0 1,0-1-1,1 1 0,0 0 1,-1 1-1,1-1 0,0 1 1,0-1-1,0 1 0,-1 0 1,1 1-1,1-1 1,-1 1-1,5 0 0,3-1 1,-1 1 0,0 1-1,0 0 1,0 0-1,0 1 1,0 0 0,0 1-1,0 1 1,-1 0 0,1 0-1,11 7 1,65 49 106,10 6-1237,-83-58-545,1-1 0,28 10 0,-3-7-4920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5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 5905,'0'0'1040,"0"0"-361,0 0 390,0 0 225,0 0-160,0 0-426,-3-1-469,3 1-235,0 0 1,-1 0 0,1 0-1,-1 0 1,1 0-1,0 0 1,-1 0-1,1 0 1,0 0-1,-1 0 1,1 0-1,-1 0 1,1 0 0,0 0-1,-1 0 1,1 0-1,0 0 1,-1 1-1,1-1 1,0 0-1,-1 0 1,1 0-1,0 1 1,-1-1 0,1 0-1,0 0 1,0 1-1,-1-1 1,1 0-1,0 1 1,0-1-1,0 0 1,0 1 0,-1-1-1,1 0 1,0 1-1,0-1 1,0 0-1,0 1 1,0-1-1,0 1 1,0-1-1,0 1 1,-3 20 133,1 1 0,1-1 1,3 35-1,-1 2 85,-1 963 2116,0-1016-2579,1 15 439,5-14-3505,-6-6-688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4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154 109 4745,'0'0'5201,"0"0"-3099,0 0-668,-12 22 294,-38 71-276,42-74-1282,1 0 0,1 1 0,0 0-1,2 0 1,0 0 0,1 1 0,2-1-1,0 1 1,1 0 0,0-1 0,5 26-1,-3-23-37,1 0-101,1-2 0,0 1 0,2 0 1,0-1-1,2 0 0,0-1 1,1 1-1,1-2 0,1 1 0,1-2 1,1 1-1,0-1 0,1-1 0,1-1 1,1 0-1,23 18 0,-22-20-41,0-1 0,1 0 0,1-1 0,0-2 0,1 0 0,0 0 0,0-2 0,1-1 0,0 0 0,0-2 0,1 0 0,-1-2 0,1 0 0,0-1 0,0-1 0,34-4 0,-48 2 11,-1 0-1,1-1 0,0 0 1,0 0-1,-1-1 1,1 0-1,-1 0 1,0-1-1,0 0 0,0 0 1,0-1-1,-1 0 1,0 0-1,8-8 1,-6 4 6,-1-1 1,0 0 0,0 0 0,-1 0 0,-1-1 0,0 0 0,0 0-1,5-19 1,-1-10 20,-2 1-1,-2-1 1,-2 0-1,-2-64 1,-2 78 44,-1 0 0,-2 0 0,0 1 1,-2-1-1,-1 1 0,-1 0 0,-1 1 1,-1 0-1,-1 1 0,-1-1 0,-1 2 1,-1 0-1,-18-21 0,19 26-37,-1 2 0,-1-1 1,0 2-1,-1 0 0,0 1 0,-1 1 0,-1 0 1,0 1-1,0 1 0,-1 1 0,-1 1 0,1 0 1,-1 2-1,0 0 0,-1 1 0,-33-4 0,30 7-134,-1 1 0,1 1 0,0 1 0,-34 6 0,49-6 1,0 1 0,0 1 0,0 0-1,1 0 1,-1 1 0,1 0 0,0 0 0,0 1 0,0 0 0,1 0 0,0 1 0,0 0 0,0 1-1,-11 13 1,6-3-1410,0 1 0,2 1-1,-16 37 1,11-6-6203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5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13115,'0'0'2323,"0"0"-1518,0 27-611,1 12-29,0-1 290,-1 1 0,-7 45 0,3-51-50,-1-3-265,1 1 1,2 0-1,2 0 0,3 34 0,-2-60-132,0 0 0,0 0 0,0 0 1,1-1-1,0 1 0,0 0 0,0-1 0,1 1 0,0-1 0,0 1 0,0-1 0,0 0 0,0-1 0,6 6 0,-2-3 20,1 0 1,0-1-1,0 0 1,1 0 0,-1-1-1,1 0 1,11 3-1,6 1 36,1-2 0,0-1 1,1 0-1,37-1 0,-55-3-70,11 0-266,1-1 0,0 0 0,23-4 1,-38 2 50,0 1 1,-1-1-1,1 0 1,0-1-1,-1 0 1,1 0-1,-1 0 1,0-1 0,0 1-1,0-2 1,-1 1-1,1-1 1,5-6-1,11-17-5460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7282,'0'0'9378,"0"0"-7810,0 0-1168,0 147 280,17-65 224,8 25-112,4 28 49,6 23-761,-3-16 32,-7-28-112,-10-34 72,-3-23-168,-2 8-160,-3 30-913,-4-10-423,-3-18-6866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7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47 9314,'0'0'2038,"0"0"-1183,0 0-541,0 0-215,0 0 116,0 0 121,-6 22-112,-15 69 16,21-85-209,-1-1-1,2 1 1,-1-1 0,0 1 0,1-1 0,0 1-1,0-1 1,1 0 0,-1 1 0,1-1 0,0 0-1,1 0 1,-1 0 0,1-1 0,0 1-1,0 0 1,1-1 0,-1 0 0,9 8 0,0 1 81,-1 1-84,1-2 0,0 1 1,1-2-1,0 0 0,1 0 0,15 8 0,-23-15-24,0-1 0,0 1 0,0-1 0,1 0 0,0-1 0,-1 0 0,1 0 0,0 0 0,0-1 0,0 0 0,0 0 0,0-1 0,0 0 0,0 0 0,0-1 0,0 0 0,10-2 0,-14 1 2,0 0 0,1 1 0,-2-1 0,1-1 0,0 1 0,0 0 0,-1-1-1,1 0 1,-1 1 0,0-1 0,1 0 0,-1 0 0,-1 0 0,1 0-1,0-1 1,-1 1 0,0 0 0,0-1 0,0 1 0,0-1 0,1-6 0,1-9 11,-1-1 1,-1-31 0,-1 47-4,0-11-8,0 1 0,-1-1 0,-1 1 0,-1-1 0,0 1 0,0 0 0,-11-25 0,11 33-7,0 0 0,0 1 0,0-1 0,-1 1 0,0-1 0,0 1 0,-1 1 0,1-1 0,-1 1 0,0-1 0,0 1 0,0 1 0,-1-1 0,0 1 0,1 0 0,-1 0 0,0 0 0,0 1 0,-1 0 0,-6-1 1,5 1-33,-1 0 0,0 1 0,1 0 0,-1 1 1,0 0-1,0 0 0,1 1 0,-1 0 1,0 0-1,1 1 0,-1 0 0,1 1 1,0 0-1,-1 0 0,1 1 0,1 0 1,-1 0-1,1 1 0,-1 0 0,1 0 1,1 1-1,-1-1 0,1 2 0,0-1 1,0 1-1,1 0 0,0 0 0,0 0 0,0 1 1,1-1-1,1 1 0,-1 1 0,1-1 1,0 0-1,1 1 0,0-1 0,0 1 1,0 15-1,1-13 35,0-1 0,1 0 0,0 1 0,0-1 0,2 0-1,-1 1 1,1-1 0,0 0 0,1 0 0,0 0 0,1 0 0,0-1 0,1 0 0,0 1 0,0-2 0,1 1 0,0 0-1,0-1 1,1 0 0,0-1 0,1 0 0,-1 0 0,1 0 0,11 6 0,-10-7-2,1 0 1,-1-1-1,1 0 1,0-1-1,0 0 1,1 0-1,-1-1 1,1-1-1,-1 1 0,1-2 1,12 1-1,-16-1-5,0-2 0,-1 1-1,1 0 1,0-1 0,-1-1-1,1 1 1,-1-1 0,0 0-1,1 0 1,-1-1 0,0 0-1,0 0 1,-1 0 0,1-1-1,-1 0 1,1 0 0,-1 0-1,0 0 1,5-8 0,-2 1-29,0 0 1,-1 0 0,-1-1-1,0 0 1,0 0 0,-1-1-1,-1 1 1,0-1 0,0 0-1,1-16 1,-1-11-50,0-77 0,-4 91 63,0 36 30,1 0 0,0 0 0,1 0 0,0 0 0,1 0 0,0 0 0,0 0 0,1-1 0,1 0 0,-1 0 0,1 0 0,1 0 0,0-1 0,0 0 0,12 13 0,-7-11-480,0 0 0,1 0 0,0-1 0,0-1 0,1 0 0,0-1 0,0 0 0,1-1 0,0 0 0,18 4 0,21 0-4660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41 10818,'0'0'1406,"0"0"-742,0 0-481,-11 22 130,-1-2-176,6-10-64,0-1 0,0 1 0,2 1 1,-1-1-1,1 1 0,0 0 0,1 0 0,1 0 1,0 0-1,0 0 0,0 21 0,2-19-12,1 0-1,0 0 1,1 0-1,0 0 1,1 0-1,1 0 1,0-1-1,1 1 1,0-1 0,0 0-1,2 0 1,-1-1-1,9 11 1,-8-14-54,-1 0 0,1-1 0,1 0 0,-1 0 0,1-1 0,1 0 0,-1 0 0,1-1 0,0 0 0,0-1 0,0 0 0,0 0 0,1-1 0,0 0 0,0 0 0,0-1 0,17 1 0,-20-3-12,1 1 0,-1-1 0,0-1 0,0 1 0,0-1 0,0 0 1,0-1-1,0 0 0,0 0 0,0 0 0,0-1 0,-1 0 0,1 0 0,-1-1 1,0 0-1,8-6 0,-7 3-70,0 0 0,-1 0 1,0-1-1,0 0 0,-1 0 1,0-1-1,0 0 0,-1 1 0,0-2 1,5-14-1,0-14-158,-2-1-1,-2 0 1,-1 0 0,-2-68 0,-2 96 217,1 4 14,-1 0-1,0 0 1,0 0 0,0 0-1,-1 1 1,0-1-1,-1 0 1,0 0 0,0 0-1,0 1 1,-5-9-1,4 13-19,2 10-3,1-5 19,1 23 52,0 1 0,2-1 0,1 0 0,0 0 0,15 42 0,-14-55-28,0 0 0,1 0 1,0 0-1,1-1 0,0 0 0,1 0 0,1-1 0,-1 0 0,2 0 0,0-1 0,0 0 0,19 13 0,-25-20-74,1 0 0,0 0 0,1-1 0,-1 1 0,0-1-1,1-1 1,-1 1 0,1-1 0,-1 0 0,1 0 0,0 0 0,-1-1 0,1 0 0,0 0 0,0 0 0,-1-1 0,1 0 0,0 0 0,-1-1-1,1 1 1,5-3 0,18-20-3767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7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12547,'0'0'2840,"0"0"-2448,0 0-392,0 0-616,0 0-104,0 0-1008,25 140-4546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8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179 356 14051,'0'0'1328,"0"0"-788,0 0-357,-23 18 64,-76 63-75,93-75-164,1 0 0,0 0 0,0 0 0,0 1 0,1 0 0,0 0 0,0 0 0,1 0 0,0 0 0,0 1 0,1 0 0,0-1 0,0 1 0,1 0 0,0 0 0,0 0 0,1 0 0,0 0 0,1 9 0,-1 4-7,0-7-2,0 0 0,1 0 0,1-1-1,0 1 1,1 0 0,0-1 0,1 0 0,0 0 0,1 0-1,1 0 1,10 16 0,-13-23-2,1-1 1,0 0-1,0 0 0,1 0 1,0 0-1,-1-1 1,2 0-1,-1 0 0,0 0 1,1 0-1,0-1 0,0 0 1,0 0-1,0-1 0,0 0 1,0 0-1,1 0 1,-1-1-1,1 1 0,-1-2 1,1 1-1,0-1 0,-1 0 1,1 0-1,11-3 1,-12 2-14,0-1 1,0 0-1,0-1 0,0 1 1,0-1-1,-1 0 1,1-1-1,-1 0 1,0 1-1,0-1 1,0-1-1,-1 1 1,1-1-1,-1 0 1,0 0-1,0 0 1,-1-1-1,0 1 1,0-1-1,0 0 1,4-11-1,0-2-33,-1-2 1,0 1-1,-1-1 0,-2 1 1,3-31-1,-4 2 64,-2 1 0,-2-1 1,-2 0-1,-2 1 0,-2 0 0,-2 0 0,-22-58 0,29 98 7,-8-26 305,-1 1 0,-32-58 0,34 79-2,5 13-72,1 25-84,3 20-154,3 0 0,1 0-1,2 0 1,2-1 0,14 48 0,-16-74-16,1-1 0,1 0 0,0 0 1,1 0-1,1-1 0,1 0 0,1 0 1,0-1-1,1-1 0,0 0 0,1-1 1,1 0-1,0-1 0,30 21 0,-37-29-7,0-1-1,-1-1 1,2 1-1,-1-1 1,0 0-1,1-1 1,-1 0-1,1 0 1,0-1-1,-1 0 1,1 0-1,0 0 1,0-1-1,0-1 1,0 1-1,13-4 1,-15 2-1,1 0 0,-1-1 0,0 0 1,0 0-1,0 0 0,0-1 1,0 0-1,-1 0 0,1-1 0,-1 1 1,-1-1-1,1 0 0,0-1 0,-1 1 1,0-1-1,-1 0 0,1 0 0,4-11 1,13-56-5,-18 60-90,0 0 0,0 1 0,1-1 0,8-15 0,-12 27 69,0 1 1,0 0 0,0-1 0,0 1 0,1 0-1,-1-1 1,0 1 0,0 0 0,0-1-1,1 1 1,-1 0 0,0 0 0,0-1 0,1 1-1,-1 0 1,0 0 0,0 0 0,1-1-1,-1 1 1,0 0 0,1 0 0,-1 0 0,0 0-1,1-1 1,-1 1 0,0 0 0,1 0-1,-1 0 1,0 0 0,1 0 0,-1 0 0,1 0-1,-1 0 1,0 0 0,1 0 0,-1 0-1,0 1 1,1-1 0,-1 0 0,0 0 0,1 0-1,-1 0 1,0 0 0,1 1 0,-1-1-1,0 0 1,0 0 0,1 1 0,-1-1 0,0 0-1,0 0 1,1 1 0,-1-1 0,0 0-1,0 1 1,0-1 0,1 0 0,-1 0 0,0 1-1,0-1 1,0 1 0,0-1 0,0 1-1,11 27-184,-10-24 125,11 38 61,2-1 1,2-1 0,2-1-1,32 54 1,-42-82 37,0 0-1,0 0 1,1-1 0,1-1 0,-1 0 0,2 0-1,-1-1 1,14 9 0,-16-13-5,1 0-1,-1 0 1,1 0-1,0-1 1,0 0-1,1-1 1,-1 0 0,1-1-1,-1 0 1,1 0-1,-1-1 1,17-1-1,-20 0 62,0 0 0,-1-1-1,1 1 1,-1-1-1,1 0 1,-1-1-1,0 1 1,0-1-1,0 0 1,0 0-1,0-1 1,0 1-1,-1-1 1,0 0 0,0-1-1,0 1 1,0-1-1,-1 1 1,0-1-1,0 0 1,0 0-1,0-1 1,-1 1-1,0 0 1,0-1-1,1-6 1,3-11 226,-1 0-1,-1-1 1,-1 0 0,-1 0-1,-1-24 1,-1 37-127,0-1 0,-1 1 0,-1 0 0,0 0 1,0 0-1,-1 1 0,0-1 0,-9-19 0,9 26-121,1-1 0,-1 0-1,0 1 1,-1 0 0,1 0-1,-1 0 1,0 0 0,1 0 0,-2 1-1,1 0 1,0-1 0,-1 2 0,1-1-1,-1 0 1,0 1 0,0 0-1,0 0 1,0 1 0,0-1 0,-9 0-1,-2 0-149,1 1 0,-1 1-1,1 0 1,-1 1 0,1 1-1,-1 0 1,-14 5 0,-103 40-2619,106-37 1623,-56 24-5875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8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 13155,'0'0'1704,"0"0"-1128,0 0-344,42-142 961,-20 104-305,0 5-568,-2 6-24,-5 9-248,-3 5-40,-4 6 56,-3 7-64,-5 0-368,0 20-1176,-5 11-2833,-15 5-5698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9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7458,'0'0'1507,"0"0"-830,0 0-416,0 0 262,3 21 360,-1-3-683,-2-7-92,1 1-1,1-1 1,0 0 0,1 0-1,0 0 1,0-1 0,1 1-1,0-1 1,1 1 0,12 16-1,-6-12-53,1-1-1,0-1 1,1 0-1,1 0 1,0-2-1,1 1 0,0-2 1,0 0-1,1-1 1,1-1-1,0 0 1,0-1-1,25 7 1,-33-12-50,0 0 1,0 0-1,1 0 1,-1-1 0,1-1-1,-1 0 1,1 0 0,-1-1-1,0 0 1,1 0-1,-1-1 1,0 0 0,0-1-1,0 0 1,0-1-1,-1 0 1,1 0 0,-1 0-1,0-1 1,0-1 0,-1 1-1,1-1 1,-1-1-1,0 1 1,-1-1 0,0 0-1,9-13 1,-9 10 4,0-1-1,0 1 1,-1-1 0,0 0 0,-1-1-1,0 1 1,-1-1 0,-1 0 0,1 0-1,-2 0 1,0 0 0,0 0 0,-1 0-1,-1 0 1,0 0 0,0 0-1,-4-12 1,1 10-6,0 0-1,-1 1 1,0-1-1,-1 1 1,-1 0-1,0 1 1,0-1-1,-1 1 1,-1 1-1,0 0 1,-1 0-1,0 1 0,-21-17 1,20 19 12,0 1 1,-1-1-1,0 2 0,-1 0 1,0 0-1,1 1 1,-2 1-1,-18-4 0,26 7 19,0 0 0,-1 0-1,1 0 1,-1 1-1,1 0 1,-1 0-1,1 1 1,0 0-1,-1 0 1,1 0-1,0 1 1,0 0 0,-1 0-1,1 1 1,1-1-1,-1 1 1,0 0-1,1 1 1,-10 8-1,6-3-4,0 1-1,1 0 0,1 0 0,-1 1 0,2 0 0,0 0 1,0 1-1,1 0 0,0 0 0,-5 21 0,6-13 40,0 0-1,1 0 1,1 0 0,1 0-1,1 1 1,2 21-1,0-34-40,-1 0 1,1-1-1,0 1 0,1-1 0,0 1 0,0-1 0,0 0 0,1 0 0,0 0 1,0-1-1,1 0 0,0 1 0,0-1 0,1-1 0,-1 1 0,1-1 0,0 0 1,1-1-1,-1 1 0,1-1 0,0 0 0,0-1 0,0 0 0,0 0 0,1 0 1,7 1-1,-6-1-16,1-1 0,-1 0 0,1-1 0,-1 0 0,1 0 0,0-1-1,-1 0 1,1-1 0,0 0 0,-1-1 0,1 0 0,-1 0 0,0-1 0,0 0 0,0-1 0,0 0 0,0 0 0,-1-1 0,0 0 0,15-11 0,-14 7 4,-1-1 0,0 0 0,0 0 0,-1-1 0,0 0 0,-1 0-1,0 0 1,-1-1 0,0 0 0,-1 0 0,4-16 0,-4 10-4,-1 0-1,-1 0 1,0 0 0,-2-1-1,0 1 1,-1 0 0,-3-24-1,-1 29 52,0 21 43,1 24 38,4-20-183,2 0 0,-1 1 1,1-1-1,1 0 0,0 0 1,1 0-1,0 0 1,1-1-1,0 0 0,1 0 1,0 0-1,0 0 0,2-1 1,-1 0-1,1-1 0,0 0 1,17 15-1,-16-17-46,0 0-1,0-1 1,0 0-1,1 0 1,0-1-1,0 0 1,1-1-1,-1 0 1,1 0-1,0-1 1,0-1-1,0 0 1,0 0-1,0-1 1,1-1-1,-1 0 1,0 0-1,0-1 1,20-4-1,-21 2-495,0 0 0,0-1 0,0 0 0,11-7 0,31-23-4755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49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10682,'0'0'2139,"0"0"-492,0 0-222,0 0-636,0 0-541,-17 25-37,-7 8-92,-22 44 1,43-68-102,-1 0 1,1 0 0,1 0-1,0 0 1,0 1 0,1-1-1,0 1 1,0-1 0,1 1-1,1-1 1,-1 1 0,2-1-1,-1 1 1,1-1 0,1 0-1,-1 0 1,2 0 0,-1 0-1,1 0 1,9 14 0,-8-13-18,1 0 1,0-1-1,0 0 0,0 0 1,1 0-1,1-1 0,0 0 1,0-1-1,0 0 1,1 0-1,0 0 0,0-1 1,0-1-1,1 1 1,0-2-1,0 1 0,1-1 1,-1-1-1,1 0 0,0 0 1,-1-1-1,1-1 1,0 0-1,0 0 0,0-1 1,1 0-1,20-4 0,-25 2-11,-1-1 0,1 0 0,-1 0 0,0 0 0,0-1 0,0 1 0,0-1 0,-1-1 0,1 1-1,-1-1 1,0 0 0,-1 0 0,1-1 0,-1 1 0,0-1 0,-1 0 0,1 0 0,-1 0 0,0-1-1,-1 1 1,1-1 0,1-10 0,3-8-38,-2-1 1,-1 0-1,-1 0 0,0-44 1,-7-23 67,3 85-17,-1 0 1,1 0-1,-1 1 1,0-1-1,-1 1 1,0-1-1,0 1 1,-1 0-1,-5-9 0,9 17-2,0-1-1,0 0 0,0 0 0,0 0 0,0 1 1,0-1-1,0 0 0,0 0 0,-1 0 0,1 1 0,0-1 1,0 0-1,0 0 0,0 0 0,0 1 0,0-1 1,-1 0-1,1 0 0,0 0 0,0 0 0,0 0 1,-1 1-1,1-1 0,0 0 0,0 0 0,0 0 0,-1 0 1,1 0-1,0 0 0,0 0 0,-1 0 0,1 0 1,0 0-1,0 0 0,0 0 0,-1 0 0,1 0 1,0 0-1,0 0 0,-1 0 0,1 0 0,0 0 0,0 0 1,0 0-1,-1 0 0,1-1 0,0 1 0,0 0 1,0 0-1,-1 0 0,1 0 0,0 0 0,0-1 1,0 1-1,0 0 0,0 0 0,-1 0 0,1-1 0,0 1 1,0 0-1,0 0 0,0 0 0,0-1 0,-1 28 19,1-1 0,2 1 0,1-1 0,1 1 0,1-1 0,15 46 0,-14-53-9,2 0 1,0 0-1,1-1 0,1 0 1,1-1-1,0 0 0,1-1 1,1 0-1,26 25 0,-35-37-11,1 0-1,0 0 0,-1 0 0,1-1 0,0 0 1,1 0-1,-1 0 0,1 0 0,-1-1 0,1 0 0,0 0 1,0-1-1,0 0 0,0 0 0,0 0 0,0 0 1,9-1-1,-10-1-228,-1-1 0,0 1 0,0-1 1,1 1-1,-1-1 0,0-1 0,-1 1 0,1 0 1,0-1-1,-1 0 0,1 0 0,-1 0 0,0 0 1,0 0-1,0-1 0,0 0 0,-1 1 0,1-1 1,-1 0-1,0 0 0,0 0 0,-1 0 0,3-7 1,10-41-8833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67 4673,'0'0'1090,"0"0"-388,0 0 91,-2 23 368,-1-1-972,-7 97 1281,9-104-1225,2 0-1,-1 0 1,2-1 0,0 1-1,1 0 1,9 27 0,-7-30-162,0-1 1,1 1 0,0-1 0,1-1-1,0 1 1,1-1 0,0 0 0,17 15 0,-20-21-53,0 0 0,0 0 1,0-1-1,0 0 0,0 0 1,1-1-1,-1 1 0,1-1 1,-1 0-1,1-1 0,0 1 1,0-1-1,0 0 0,0-1 1,0 1-1,0-1 0,0-1 1,0 1-1,0-1 0,10-2 1,-11 1 50,-1 0 1,1 0 0,-1 0-1,0-1 1,0 0-1,0 0 1,0 0-1,0 0 1,-1 0-1,1-1 1,-1 1 0,0-1-1,0 0 1,0 0-1,-1 0 1,3-7-1,3-4 94,-1 0 0,-1-1 0,6-23 0,-6 10-50,-1 0 0,-2 0-1,0 0 1,-2 0 0,-5-55 0,3 78-84,0 0 0,0 0 0,0 1 0,-1-1 1,0 0-1,0 1 0,0-1 0,-1 1 0,1 0 0,-1 0 0,-1 0 1,1 0-1,-1 1 0,0-1 0,0 1 0,0 0 0,0 0 0,-1 0 1,1 1-1,-1-1 0,-9-4 0,5 5-20,1-1 0,-1 1 1,0 1-1,0-1 0,0 2 0,0-1 0,0 1 0,0 1 1,0-1-1,0 1 0,0 1 0,0 0 0,-13 3 0,15-2-21,0 1 0,0 0 0,0 0 0,1 0 0,-1 1 0,1 0 0,0 0 0,0 1 0,1-1 0,-1 2 0,1-1-1,0 0 1,0 1 0,1 0 0,0 0 0,0 0 0,0 1 0,1-1 0,0 1 0,0 0 0,0 0 0,-1 8 0,0 0-412,0-1 1,1 1 0,1-1-1,0 1 1,1 0 0,0 0-1,2 0 1,-1 0 0,7 29-1,12 3-4417,6-9-2428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12411,'0'0'2968,"0"0"-2968,0 0-1160,0 0-3033,0 0-2248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0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275 291 7298,'0'0'1648,"0"0"-85,0 0-195,-24-1 177,-78 1 276,97 0-1740,0 1 0,0 0 0,0 0 0,0 0 0,1 1 0,-1 0 0,0 0 0,1 0 0,-1 1 0,1-1 0,0 1 0,-1 0 0,2 0 0,-1 0 0,-6 8 0,3-2-24,0 0 0,1 0-1,0 1 1,-7 17-1,13-26-54,-6 14 16,0 0 0,1 0 0,1 1 1,1 0-1,0 0 0,1 0 1,0 0-1,1 0 0,1 0 1,1 0-1,0 0 0,2 0 0,-1 0 1,2 0-1,6 19 0,-7-26-8,1 0-1,0 0 1,0 0 0,1 0-1,-1-1 1,2 0-1,-1 0 1,2-1-1,-1 1 1,0-1-1,1 0 1,1-1 0,-1 0-1,1 0 1,0-1-1,0 0 1,1 0-1,-1 0 1,1-2-1,0 1 1,0-1 0,1 0-1,-1-1 1,1 0-1,-1 0 1,14 0-1,-15-2-3,0-1 0,1 0 0,-1 0-1,0 0 1,0-1 0,0-1 0,0 1-1,0-1 1,0 0 0,-1-1 0,0 0-1,1 0 1,-1-1 0,-1 0 0,1 0 0,-1 0-1,0-1 1,0 0 0,0 0 0,-1-1-1,0 1 1,-1-1 0,7-12 0,1-3-24,-2 1 0,0-2 0,-2 1 0,0-1 1,-2-1-1,0 1 0,2-27 0,-3 3-86,-1-1 0,-3 1-1,-5-62 1,1 83 83,-1 0 0,-1 0 1,-1 1-1,-2 0 1,0 0-1,-2 1 0,-18-36 1,9 38 245,10 22 47,4 17-103,3 18-136,2 1 0,2-1 0,1 0 0,1 0 0,2-1-1,1 1 1,2-1 0,27 65 0,-28-80-20,1 0 1,1 0-1,0-1 0,2-1 1,0 0-1,1 0 1,0-1-1,1-1 0,1 0 1,1-1-1,0-1 0,1 0 1,0-1-1,0-1 0,2-1 1,31 14-1,-36-19 16,1-1 0,0 0 0,0 0-1,0-2 1,0 0 0,0-1 0,1 0 0,-1-1-1,20-3 1,-26 2-15,0-1-1,1-1 1,-1 1-1,0-1 1,-1-1-1,1 0 1,-1 0-1,1 0 1,-1-1-1,-1-1 1,1 1-1,-1-1 1,0 0-1,0-1 1,11-14-1,-8 7-51,-1 0-1,-1-1 1,0 1-1,-1-2 0,-1 1 1,0-1-1,-1 0 1,-1 0-1,0 0 0,-1-1 1,-1 0-1,-1 1 1,0-1-1,-1 0 0,-4-25 1,-2 56-665,3 4 683,2 0 0,0 1 0,1-1 0,1 1 0,0-1 0,2 1 0,0-1 0,1 0 0,1 0 0,10 24 0,-11-32 38,1 0-1,0-1 1,1 1-1,0-1 1,1-1 0,0 1-1,0-1 1,1-1-1,-1 1 1,2-1 0,-1 0-1,1-1 1,0 0-1,1-1 1,-1 1 0,1-2-1,0 1 1,0-2-1,17 5 1,-13-4 42,1-2 0,-1 1 0,1-2-1,-1 0 1,1-1 0,-1 0 0,1-1 0,-1-1-1,1 0 1,-1-1 0,21-7 0,-28 8-31,0-1-1,0 0 1,0-1-1,-1 0 1,0 0-1,0 0 1,0 0 0,0-1-1,-1 0 1,1-1-1,-1 1 1,0-1-1,-1 0 1,0 0 0,0 0-1,0-1 1,-1 1-1,1-1 1,-2 0-1,1 0 1,-1 0 0,0 0-1,0 0 1,0-10-1,-1 7 59,0 1-1,0-1 1,-1 0-1,0 0 1,-1 0-1,0 0 1,-1 0-1,0 0 1,0 1-1,-1-1 1,-1 1-1,1 0 1,-1 0-1,-9-14 1,7 14-55,-1 1 1,-1 0-1,0 0 0,0 0 1,0 1-1,-1 0 1,0 0-1,0 1 0,-1 1 1,1 0-1,-1 0 1,-1 0-1,-10-2 0,5 2-95,-1 0-1,0 2 1,0 0-1,0 0 1,0 2-1,-1 0 0,1 1 1,0 1-1,-26 4 1,11 2-1514,0 1 1,1 1-1,-60 27 1,15-1-7590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1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13483,'0'0'1888,"0"0"-1400,0 0 73,77-122-89,-50 84 24,0 5-376,-2 4-48,-6 7-144,-1 17-528,-8 5-2265,-10 0-5937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2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21 184 10066,'0'0'1211,"0"0"-663,-5 21-336,3-10-260,-3 15 420,1-1 0,-1 42 0,5-57-239,0 0 0,1 0 0,0 0 0,1 0 1,0 0-1,1 0 0,-1-1 0,2 1 1,-1-1-1,2 0 0,9 18 0,-7-17-112,0 0-1,1 0 1,-1-1-1,2 0 1,-1-1-1,1 1 1,1-2-1,-1 1 1,1-1-1,1-1 1,-1 0-1,1 0 1,0-1-1,1 0 0,-1-1 1,1-1-1,0 0 1,-1 0-1,1-1 1,1 0-1,17-1 1,-25-1-21,-1-1 1,1 1-1,0-1 0,0 0 1,-1-1-1,1 1 1,0-1-1,-1 0 0,0 0 1,1 0-1,-1 0 1,0-1-1,0 0 0,0 0 1,5-6-1,-3 3 1,-1-1 1,0 0-1,0 0 0,-1 0 0,0 0 1,0-1-1,-1 1 0,4-13 0,0-6 5,-2 1 0,-1-2-1,0 1 1,-2-48-1,-2 51-7,-1 1 0,-1-1 0,-1 1 0,-1 0 0,-14-41 0,15 55 13,0-1 1,-1 0-1,0 1 0,0 0 1,-1 0-1,0 0 1,0 1-1,-1 0 0,0 0 1,0 0-1,-1 0 0,0 1 1,0 0-1,-1 1 0,1 0 1,-1 0-1,-9-4 0,13 7 18,0 1 0,0-1 0,0 1 0,1 0-1,-1 1 1,0-1 0,0 0 0,0 1 0,0 0 0,0 0-1,0 0 1,0 1 0,0 0 0,0-1 0,0 1 0,0 0 0,0 1-1,0-1 1,1 1 0,-1 0 0,1 0 0,-1 0 0,1 0-1,0 0 1,-1 1 0,1-1 0,0 1 0,1 0 0,-1 0-1,1 0 1,-1 0 0,1 1 0,-3 5 0,-5 8-35,1 1 1,1 0 0,1 1-1,0 0 1,-5 26-1,7-18 7,1 0 0,1 0 0,2-1 0,1 37-1,0-60-1,0 0-1,0 1 0,1-1 0,-1 0 0,1 0 0,0 1 0,0-1 0,0 0 0,0 0 1,1 0-1,-1 0 0,1 0 0,0 0 0,-1-1 0,1 1 0,1-1 0,-1 1 0,0-1 0,1 0 1,-1 1-1,1-1 0,-1 0 0,1-1 0,0 1 0,0 0 0,0-1 0,0 0 0,0 0 0,0 0 1,0 0-1,1 0 0,-1 0 0,4-1 0,-1 1-15,1-1 1,0 1-1,-1-2 0,1 1 1,0-1-1,-1 0 0,1 0 1,-1-1-1,0 0 1,1 0-1,-1-1 0,0 0 1,0 0-1,0 0 0,10-8 1,3-7-64,0-2 1,-1 0 0,-1-1-1,0-1 1,22-41 0,13-17-11,-52 79 89,1 1 0,-1-1 0,0 0 1,1 1-1,-1-1 0,0 0 0,1 1 0,-1-1 0,1 1 0,-1-1 0,1 1 0,-1-1 0,1 1 0,-1-1 0,1 1 0,-1 0 0,1-1 0,0 1 0,-1 0 0,1-1 0,0 1 1,-1 0-1,1 0 0,0-1 0,-1 1 0,1 0 0,0 0 0,0 0 0,-1 0 0,1 0 0,0 0 0,-1 0 0,1 0 0,0 1 0,-1-1 0,1 0 0,0 0 0,-1 1 0,1-1 1,0 0-1,-1 1 0,1-1 0,-1 0 0,1 1 0,0-1 0,-1 1 0,1-1 0,-1 1 0,1-1 0,-1 1 0,0-1 0,1 1 0,-1 0 0,0-1 0,1 2 0,17 43 253,-15-36-149,5 17 135,41 109 317,-41-117-533,0-1 0,1 0 1,1 0-1,1-1 0,17 20 1,-25-32-19,0-1 0,0 1 1,1-1-1,0 0 0,-1 0 1,1-1-1,0 1 0,0-1 1,1 0-1,-1 0 1,0 0-1,1 0 0,-1-1 1,1 0-1,6 1 0,-7-2-186,-1 0-1,1 0 0,0 0 0,0-1 1,-1 0-1,1 1 0,-1-1 1,1-1-1,-1 1 0,1 0 0,-1-1 1,0 0-1,1 0 0,-1 0 0,0 0 1,0 0-1,-1-1 0,1 1 1,4-6-1,21-30-7435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46 8266,'0'0'6596,"0"0"-4341,0 0-1392,0 0-371,0 0-179,0 0-109,-22-8 15,-69-25-110,88 32-108,0 0 0,1 0 0,-1 0 0,0 1 0,0 0 0,1-1 0,-1 1 0,0 0 0,0 0 0,0 1 0,1-1 0,-1 1 0,0-1 0,1 1 0,-1 0 0,0 0 0,1 0 0,-1 0 0,1 0 0,-1 1 0,1-1 0,0 1 0,-3 1 0,1 2-2,-1 0 0,1 0 0,1 1 0,-1-1-1,1 1 1,-6 10 0,3-3 0,-4 7-2,1 0-1,0 1 0,2 0 1,0 0-1,1 1 0,2-1 1,0 1-1,1 0 1,1 1-1,1-1 0,4 38 1,-2-50-2,0 1-1,1-1 1,1 1 0,-1-1 0,2 0 0,-1 0-1,1 0 1,1 0 0,0 0 0,0-1 0,1 0-1,0 0 1,1-1 0,0 0 0,0 0-1,0 0 1,1-1 0,0 0 0,1-1 0,0 0-1,0 0 1,0-1 0,1 0 0,-1 0 0,21 6-1,-16-7-27,0-1 0,0 0-1,0-1 1,1 0-1,-1-1 1,0-1-1,1 0 1,-1-1-1,1 0 1,-1-2-1,0 1 1,0-2-1,0 0 1,16-7-1,-20 6-12,1 0 0,-1-1-1,0 0 1,-1-1 0,1 0-1,-1-1 1,-1 0 0,1 0-1,-2-1 1,1 0 0,-1 0-1,0-1 1,-1 0 0,0 0-1,-1 0 1,0-1-1,7-21 1,-6 10-25,-1 0 0,-1 0-1,-1 0 1,-1 0 0,-1-1 0,-1 1-1,-1-1 1,-1 1 0,0 0 0,-2 0 0,-9-31-1,12 50 80,0-1 0,-1 1 0,1 0 0,-1-1 0,0 1 0,0 0 0,0 0 0,0 0 0,0 0 0,-1 1 0,-3-4 0,6 6-7,-1 0 0,1 0-1,-1 1 1,1-1-1,-1 0 1,1 1 0,-1-1-1,1 0 1,-1 1-1,1-1 1,0 1 0,-1-1-1,1 0 1,0 1-1,-1-1 1,1 1 0,0-1-1,0 1 1,0-1-1,-1 1 1,1 0 0,0-1-1,0 1 1,0-1-1,0 1 1,0-1 0,0 1-1,0-1 1,0 1-1,0 0 1,0-1 0,0 1-1,0-1 1,1 1-1,-1-1 1,0 1-1,0-1 1,1 2 0,-1 1 1,-1 21-1,2 0 0,0 0 0,2 0 0,0 0 0,2 0 1,0-1-1,2 0 0,1 0 0,0 0 0,2-1 0,0-1 1,2 0-1,0 0 0,28 34 0,-32-45-4,1-1-1,0 0 1,1-1 0,-1 0 0,1 0-1,1-1 1,0 0 0,0-1-1,0-1 1,20 8 0,-24-11-60,1 0-1,-1 0 1,1-1 0,-1 0 0,1-1 0,-1 1-1,1-1 1,0-1 0,-1 0 0,1 0-1,-1 0 1,1-1 0,-1 0 0,0 0-1,0-1 1,0 0 0,0 0 0,9-6-1,-6 2-695,-1 1-1,0-2 0,15-14 0,15-28-6719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2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15091,'0'0'2337,"0"0"-1761,0 0-576,0 0-984,0 0-73,0 0-855,0 0-2457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3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287 345 10866,'0'0'2833,"0"0"-1578,-23 11-615,-2-1-496,10-5-23,1 1-1,0 1 1,0 0 0,1 1-1,0 0 1,0 1-1,1 1 1,-17 15 0,18-12-53,1 0 1,0 1-1,0 0 1,1 0-1,1 1 1,1 0-1,0 1 1,1 0-1,1 0 1,0 0-1,1 0 1,1 1-1,0 0 1,1 0-1,1-1 1,1 1-1,0 0 1,4 19-1,-3-25-76,0 0 0,1-1 0,1 1 0,0-1-1,0 0 1,1 0 0,1 0 0,-1 0 0,1 0 0,1-1 0,0 0-1,0-1 1,1 1 0,0-1 0,1 0 0,-1-1 0,1 1 0,1-2 0,0 1-1,-1-1 1,2-1 0,-1 1 0,1-2 0,0 1 0,0-1 0,0-1 0,0 0-1,1 0 1,12 1 0,-12-2-55,1-1-1,-1 0 1,1-1-1,-1 0 1,1-1 0,-1 0-1,1-1 1,-1 0-1,0 0 1,1-2-1,15-6 1,-19 6 8,-1 0 0,1-1 0,0 0 0,-1-1-1,0 0 1,-1 0 0,1-1 0,-1 1 0,0-1 0,-1 0 0,0-1 0,0 0-1,0 1 1,-1-2 0,4-9 0,-1 0-78,-1-1 0,-1 1 0,-1-1-1,-1 0 1,0-1 0,0-19 0,-7-115-779,3 150 900,-3-37-210,-1 0 0,-3 1 0,-1 0 0,-27-72 0,8 45 525,-67-115 0,78 158 345,17 24-630,0 0-1,0-1 0,0 1 0,0 0 0,-1 0 1,1 0-1,0 0 0,0-1 0,0 1 0,0 0 1,-1 0-1,1 0 0,0 0 0,0 0 0,0 0 0,-1 0 1,1-1-1,0 1 0,0 0 0,0 0 0,-1 0 1,1 0-1,0 0 0,0 0 0,-1 0 0,1 0 1,0 0-1,0 0 0,0 0 0,-1 0 0,1 0 0,0 0 1,0 1-1,0-1 0,-1 0 0,1 0 0,0 0 1,0 0-1,0 0 0,-1 0 0,1 0 0,0 1 1,0-1-1,0 0 0,0 0 0,-1 1 0,-2 41 682,3-36-781,1 32 228,3 0-1,1-1 0,1 0 0,3 0 0,19 56 0,-10-45-45,3 1-1,1-2 0,44 67 1,-57-101-86,1 1-1,0-2 1,1 1 0,0-1 0,1-1 0,0 0-1,18 12 1,-22-18-8,1 0 0,-1 0 0,1-1 0,0-1-1,0 1 1,0-1 0,0-1 0,1 0 0,-1 0-1,1-1 1,-1 0 0,1 0 0,16-2 0,-21 0-2,0 0 1,1 0-1,-1 0 0,0-1 1,0 0-1,0 0 0,0 0 1,0 0-1,-1-1 1,1 0-1,-1 0 0,1 0 1,6-7-1,-4 3-9,-1-1-1,0 1 0,0-2 0,0 1 1,-1 0-1,7-19 0,-3 3-59,-1-1-1,-1 0 0,-1 0 1,4-47-1,-4 10-2865,-1 100 2958,1-1 0,2 0 0,2 0 0,1-1 0,24 51 0,-29-74 41,1 0-1,1 0 0,0-1 1,0 0-1,1 0 0,1-1 0,0 0 1,1 0-1,0-1 0,0-1 0,1 0 1,0-1-1,1 0 0,0-1 1,0 0-1,1-1 0,19 7 0,-19-9-30,0-1-1,-1 0 1,1-1 0,0-1-1,0 0 1,0 0-1,1-2 1,-1 0-1,0 0 1,0-1-1,-1-1 1,1-1-1,0 0 1,12-5 0,-17 5 49,-1-1 0,0 1 0,0-1 0,0-1 0,0 0 0,-1 0 0,0 0 0,-1-1 0,1 1 0,-1-2 0,-1 1 0,1-1 1,-1 0-1,0 0 0,-1 0 0,0-1 0,0 1 0,-1-1 0,0 0 0,-1 0 0,3-17 0,-3 14 18,-1 0-1,0 1 1,0-1-1,-2 0 1,1 0 0,-1 0-1,-1 0 1,0 1-1,-1-1 1,0 1-1,-1-1 1,0 1 0,-6-11-1,4 12-62,0 1-1,-1-1 1,-1 1-1,1 1 0,-1 0 1,-1 0-1,1 0 1,-2 1-1,1 0 1,0 1-1,-1 0 1,-1 1-1,-17-8 1,-5 1-553,-1 2 0,0 1 0,0 1 0,-1 2 0,-54-2 0,37 3-2007,-57-4-8671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3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0 383 12139,'0'0'2528,"0"0"-1792,0 0 64,62-131-47,-37 89 143,2 0-448,0 2-232,-2 0-104,0 6-64,-6 8-56,-4 8 8,-5 9-368,-5 9-128,-2 2-1889,-3 16-2920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4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25 4321,'0'0'800,"0"0"-488,0 0-224,0 0 16,0 0-104,0 0-72,0 0-504,-49-25-1480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31 418 2681,'-1'-1'107,"-1"0"0,1 0 1,-1 0-1,1 0 0,-1 1 1,1-1-1,-1 0 1,0 1-1,1 0 0,-1-1 1,1 1-1,-1 0 0,0 0 1,1 0-1,-1 0 0,0 0 1,-1 0-1,3 1 13,0 0 1,0 0-1,0 0 0,0 0 0,0 0 1,0 0-1,1 0 0,-1 0 0,0 0 0,1-1 1,-1 1-1,1 0 0,-1 0 0,1 0 0,-1-1 1,1 1-1,-1 0 0,1 0 0,0-1 1,1 2-1,54 54 3164,-46-47-3114,1 0-1,-1-1 1,2 0-1,-1 0 0,1-1 1,0-1-1,0 0 1,1 0-1,0-1 1,0-1-1,0 0 0,0-1 1,1-1-1,-1 0 1,1 0-1,-1-1 1,1-1-1,16-2 1,-24 1-69,0-1 0,0 0 0,-1 0 0,1-1 0,-1 1-1,1-1 1,-1-1 0,0 1 0,0-1 0,0 1 0,0-1 0,-1-1 0,0 1 0,1-1 0,-2 0 0,1 0 0,-1 0 0,1 0 0,-1 0 0,-1-1 0,1 1 0,-1-1 0,3-9 0,1-5-45,-1 0 0,-1-1 0,-1 0 0,0 0 0,-1-32 0,-2 34-39,-1 1 1,-1-1 0,0 1-1,-1-1 1,-1 1 0,-1 0-1,-9-25 1,9 34-15,0-1 1,0 1 0,0 0-1,-1 0 1,0 1-1,-1 0 1,0 0-1,0 1 1,-1 0 0,0 0-1,0 0 1,-1 1-1,1 0 1,-18-8 0,22 12-5,-1 0 0,1 0 0,0 0 0,-1 0 0,0 1 0,1-1 0,-1 1 0,0 0 0,0 1 0,1-1 0,-1 1 0,0 0 0,0 0 0,0 0 0,1 1 0,-1 0 0,0 0 1,0 0-1,1 1 0,-1-1 0,1 1 0,-1 0 0,1 0 0,0 1 0,0-1 0,0 1 0,0 0 0,0 0 0,1 0 0,-1 0 0,1 1 0,0 0 0,0 0 0,0-1 0,0 2 0,1-1 1,-3 5-1,-4 10-4,1 1 1,0 0-1,2 0 1,0 1-1,1 0 1,1 0-1,-1 25 1,2-17-5,1-1 1,1 1 0,2 0-1,7 47 1,-7-69 7,0-1 0,0 1-1,1-1 1,0 0 0,0 0 0,1 1 0,0-1-1,0-1 1,0 1 0,1 0 0,0-1 0,0 0 0,0 0-1,1 0 1,-1 0 0,1-1 0,0 0 0,0 0 0,1 0-1,0 0 1,-1-1 0,1 0 0,0 0 0,0-1 0,0 0-1,9 2 1,-7-2 4,1 0 1,-1-1-1,1-1 0,-1 1 0,1-1 0,-1-1 1,1 0-1,-1 0 0,0 0 0,0-1 0,1-1 1,-1 1-1,0-1 0,10-5 0,-8 2-15,-1-1 1,1 0-1,-1 0 0,0 0 0,-1-1 1,1-1-1,-2 1 0,1-1 0,9-16 1,-5 5-29,-2 0 0,1-1 0,-2 0 0,-1-1 0,-1 0 0,-1-1 0,-1 1 0,0-1 0,1-46 0,-5-1 149,-1 57 186,0 46-188,1-17-101,0 1 1,1-1 0,1 0-1,1 0 1,0 0 0,1 0-1,1-1 1,0 0 0,1 0-1,1 0 1,0-1 0,1 0-1,13 16 1,-14-20-172,1 0-1,-1-1 1,2 0 0,-1-1 0,1 1 0,1-2-1,-1 0 1,1 0 0,0 0 0,1-2-1,-1 1 1,1-2 0,1 1 0,-1-2 0,0 0-1,1 0 1,15 1 0,37-3-3521,-9-1-870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328 425 10746,'0'0'1155,"0"0"-584,0 0-47,0 0 188,0 0-109,-25-2-303,-79-7-99,97 9-191,0 0 0,1 0-1,-1 0 1,0 1 0,1 0-1,-1 0 1,1 1 0,-1 0-1,1 0 1,0 0 0,0 1-1,0 0 1,0 0 0,0 1-1,0-1 1,1 1-1,0 1 1,0-1 0,0 1-1,0-1 1,1 2 0,0-1-1,0 0 1,0 1 0,-3 6-1,-1 3-13,1 1 0,1-1-1,0 1 1,1 0 0,1 0-1,0 0 1,-2 34 0,4-33 5,1 0 1,1 0 0,1 0 0,1 0 0,0 0 0,6 24-1,-6-36-1,-1 0 0,1 0 0,0 0 0,1 0-1,-1-1 1,1 1 0,0-1 0,0 0-1,0 0 1,0 0 0,1 0 0,-1-1-1,1 1 1,0-1 0,0 0 0,1 0-1,-1 0 1,1-1 0,-1 1 0,1-1-1,0 0 1,0-1 0,-1 1 0,2-1-1,7 2 1,-8-3 5,0 1 0,0-1-1,0 1 1,0-1 0,0-1 0,1 1-1,-1-1 1,0 0 0,-1 0-1,1 0 1,0-1 0,0 0 0,0 1-1,-1-2 1,1 1 0,-1-1-1,0 1 1,0-1 0,0 0 0,7-7-1,-4 2 0,-1-1-1,1 0 1,-2-1-1,1 1 1,-1-1-1,-1 0 1,0 0-1,6-20 1,-2-13-20,-1-1 0,-2 0 1,-2-1-1,-2 1 0,-9-85 0,1 79-111,-3 0 0,-1 0 1,-2 1-1,-3 0 0,-2 1 0,-25-48 0,36 87 42,3 18-17,4 25-31,0-27 144,1 67 0,3 0 1,3-1 0,3 0-1,4-1 1,3 0 0,2-1-1,43 100 1,-54-154-10,0 1 1,2-1-1,0 0 0,1-1 1,17 21-1,-25-33-2,1 0-1,0-1 1,0 1-1,0-1 1,0 1-1,0-1 1,1 0-1,-1-1 1,1 1 0,0-1-1,0 0 1,0 0-1,0 0 1,0-1-1,0 0 1,0 0-1,0 0 1,1-1-1,-1 1 1,0-1 0,1 0-1,-1-1 1,0 1-1,9-3 1,-9 1-21,-1-1 1,1 1-1,-1-1 1,1 0-1,-1 0 1,0 0-1,0 0 1,0-1-1,-1 0 1,1 0-1,-1 0 1,0 0-1,0 0 1,0-1-1,0 1 1,2-7 0,5-11-302,-1-1 1,6-25-1,-4 2-797,-2-1 1,-2 0-1,-2-1 0,-3-89 0,-5 224 3527,1-41-1727,1 0 0,2 0 0,11 67 0,-10-102-645,0 0-1,1 0 1,0 0-1,1 0 1,0-1 0,1 1-1,0-1 1,1 0-1,0-1 1,0 1-1,1-1 1,0 0 0,1-1-1,0 0 1,0 0-1,1 0 1,0-1 0,0-1-1,11 7 1,-15-10-29,1 0 0,-1-1 0,1 1 1,0-1-1,-1 0 0,1-1 0,0 0 0,0 0 1,0 0-1,0 0 0,1-1 0,-1 0 0,0 0 1,0-1-1,0 0 0,0 0 0,0 0 0,0-1 1,-1 0-1,1 0 0,6-3 0,-4 0 2,0 0-1,0-1 1,-1 0 0,0 0-1,0-1 1,0 0 0,-1 0-1,0 0 1,-1-1 0,1 0-1,-1 0 1,7-17-1,6-21-15,-1-1 0,-3-1 0,-1-1 0,-3 0 0,-2 0 0,-2-1 0,0-82 0,-6 132 9,0 0 0,0 0-1,0 0 1,0 0-1,0-1 1,0 1-1,0 0 1,0 0 0,0 0-1,0 0 1,0 0-1,0-1 1,0 1-1,0 0 1,0 0 0,0 0-1,0 0 1,0 0-1,0 0 1,0-1 0,0 1-1,0 0 1,0 0-1,0 0 1,0 0-1,0 0 1,0 0 0,0-1-1,0 1 1,0 0-1,-1 0 1,1 0-1,0 0 1,0 0 0,0 0-1,0 0 1,0 0-1,0 0 1,0 0-1,-1 0 1,1-1 0,0 1-1,0 0 1,0 0-1,0 0 1,0 0-1,0 0 1,-1 0 0,1 0-1,0 0 1,0 0-1,0 0 1,0 0-1,0 0 1,-1 0 0,1 0-1,0 1 1,-9 7 7,-5 16-35,8 3 41,0 1 0,2 0 0,2 0 0,0 1-1,2-1 1,1 0 0,6 40 0,-5-54 57,2 0 0,-1-1 0,2 1 0,0-1 1,1 0-1,0-1 0,0 1 0,2-1 0,-1 0 0,2-1 0,-1 0 0,2 0 1,-1-1-1,1 0 0,1-1 0,0 0 0,0 0 0,1-1 0,0-1 1,0 0-1,1-1 0,0 0 0,0-1 0,0 0 0,0-1 0,1-1 1,0 0-1,0-1 0,0 0 0,0-1 0,0-1 0,19-1 0,-26 0-74,0 0-1,0 0 0,-1 0 0,1-1 0,-1 0 0,1 0 1,-1-1-1,0 0 0,0 0 0,0 0 0,0-1 1,0 0-1,-1 0 0,0 0 0,0-1 0,0 0 0,0 0 1,7-11-1,1-4-372,-1 0 0,-1-2 0,-1 1 0,9-26 0,7-31-2182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12763,'0'0'1995,"0"0"-762,0 0-740,-4 28-319,-1 3-101,-1-1 53,2 0-1,1 0 1,1 0-1,3 33 0,0-46-84,2 0 0,-1-1-1,2 1 1,0-1-1,1 0 1,1 0 0,1 0-1,0-1 1,15 24-1,-18-32-39,0-1-1,1 0 0,0 0 1,0 0-1,1 0 0,0-1 1,0 0-1,0 0 0,0 0 1,1-1-1,0 0 0,0 0 1,0-1-1,0 0 0,1 0 1,-1 0-1,1-1 0,0-1 0,-1 1 1,1-1-1,0 0 0,12-1 1,-14-1 1,-1 1 0,0-1-1,1 0 1,-1-1 0,0 0 0,0 1 0,0-2 0,0 1 0,0 0 0,0-1-1,-1 0 1,0 0 0,7-6 0,-3 1-47,0 0 0,0-1 0,-1 0 0,0 0 0,11-21 0,-6 6-191,-1-1 0,-1-1 0,-1 1 0,9-46-1,-11 17-282,-3 0 0,-2-58 0,-2 100 556,1 42 125,0-1 0,2 0 0,1 0 0,2 0 0,13 44 0,-14-58-143,1-1 0,0 0 0,1 0 0,0-1 0,1 0 0,0 0 0,1-1 0,1 0 0,0-1 0,1 0 0,0 0 0,23 17 0,-30-25-34,1 0-1,-1 0 0,0-1 1,1 0-1,0 1 1,-1-2-1,1 1 0,0 0 1,0-1-1,0 0 1,0 0-1,0-1 0,0 1 1,0-1-1,1 0 1,-1 0-1,0-1 0,0 0 1,0 0-1,0 0 1,0 0-1,0-1 0,-1 0 1,1 0-1,0 0 1,-1 0-1,1-1 0,-1 0 1,0 0-1,0 0 1,0 0-1,0-1 0,-1 1 1,1-1-1,2-4 1,26-46-2171,-10-3-3767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13779,'0'0'392,"0"0"-392,0 0-1824,0 0-1041,0 0 224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196 297 13019,'0'0'1257,"0"0"-727,0 0-410,-24 22 56,-76 74 416,92-86-510,0 0 0,1 0 0,0 0 0,1 1 0,0 0 0,1 1 0,0-1 0,1 1 0,0 0 0,1 0 0,0 1 0,1-1 0,0 0 0,1 1 0,1 0 0,1 15 0,-2-11-54,0 4 1,1-1 1,1 1-1,1-1 1,1 0-1,0 0 0,2 0 1,12 35-1,-14-47-28,0-1-1,1-1 1,-1 1-1,2 0 1,-1-1-1,1 0 1,0 0-1,0-1 1,0 1-1,1-1 0,0 0 1,0 0-1,1-1 1,-1 0-1,1 0 1,0 0-1,0-1 1,0 0-1,0-1 1,0 1-1,1-1 0,-1-1 1,16 2-1,-15-2 3,1-1-1,0 0 0,0 0 0,0-1 1,0 0-1,-1-1 0,1 0 0,0 0 1,-1-1-1,0 0 0,1 0 0,13-9 1,-10 4-31,-1 0 0,0 0 0,-1-1 0,0 0 1,-1-1-1,1 0 0,12-20 0,-7 6-74,-1 0 0,-2-1 1,0 0-1,-2 0 0,0-2 0,-2 1 0,9-50 0,-12 36-6,0 1 0,-3-1-1,-2 0 1,-1 1 0,-10-62 0,7 76 120,-2 2 1,0-1-1,-2 1 1,0 0-1,-2 0 1,0 1-1,-2 0 1,0 1-1,-1 1 1,-18-22-1,16 28 238,7 15 38,4 34 14,6 11-152,1-1-1,3 1 1,1-1 0,25 82-1,-23-98-130,2 0 0,1 0 0,1-1 0,1-1-1,1 0 1,2-1 0,0-1 0,28 31 0,-37-49-16,-1 0 1,1 0-1,1 0 1,-1-1-1,1 0 1,0-1-1,0 0 1,1-1-1,0 1 1,0-2-1,0 1 1,0-2-1,0 1 0,12 0 1,-16-2-2,1-1 1,0 0-1,0 0 1,0-1-1,0 0 1,-1 0-1,1-1 0,0 1 1,-1-1-1,1-1 1,-1 1-1,0-1 1,0-1-1,0 1 0,0-1 1,-1 0-1,1 0 1,-1 0-1,0-1 0,0 0 1,0 0-1,3-6 1,4-7-17,0-1 1,-2-1 0,-1 0-1,0-1 1,-1 1-1,8-38 1,9-21-751,-16 66 73,-1 15-21,5 23 239,5 27 383,-6-15 296,2-1 1,1 0-1,32 54 1,-42-82-157,0 0 0,1 0 0,0 0 0,0-1 1,1 0-1,-1 0 0,2-1 0,-1 0 0,1 0 0,0-1 0,0 0 1,0 0-1,1-1 0,0 0 0,0 0 0,0-1 0,0 0 1,0-1-1,19 3 0,-22-5-33,0 0 0,0 0 0,0 0-1,0 0 1,0-1 0,-1 0 0,1 0 0,0-1 0,0 0 0,-1 0 0,1 0-1,-1-1 1,0 1 0,0-1 0,0 0 0,7-6 0,-6 3 23,0-1-1,0 1 1,0-1 0,-1 0 0,0 0-1,-1-1 1,1 0 0,-1 1 0,-1-2-1,4-9 1,-1-2 110,-1-1-1,-1 0 0,-1 0 1,-1 0-1,-1 0 0,0 0 1,-2-1-1,-4-32 0,3 44-63,-1 0-1,0 1 1,0-1-1,-1 1 1,0 0-1,0 0 0,-1 0 1,0 0-1,-1 1 1,0 0-1,0 0 1,-1 0-1,0 1 1,0 0-1,-1 1 0,0-1 1,0 2-1,0-1 1,-1 1-1,0 0 1,-14-5-1,12 5-112,0 1-1,-1 1 1,1 0 0,-1 1-1,1 0 1,-1 1-1,1 0 1,-1 1-1,0 0 1,0 1 0,1 0-1,-1 1 1,1 0-1,-1 1 1,1 0 0,0 1-1,0 0 1,-18 10-1,-15 15-1825,-61 53-1,41-28-3929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6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0 192 14075,'0'0'2369,"0"0"-1697,0 0-512,0 0 160,0 0 512,136-127-504,-104 105-104,-5 4-224,-7 3-32,-10 8 32,-8 5-712,-2 2-3817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9.0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43 9274,'0'0'1144,"0"0"-712,0 0 449,155 2-265,-93-2-40,0 0-64,-5-6-192,-5-3-80,-10 0-240,-10-2 0,-13 4-536,-9 5-3537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9.4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11690,'0'0'2225,"0"0"-1641,0 0-496,0 0 24,0 134 112,5-76 0,5-1 80,5 1-232,0 0-24,14 6-48,-1-13-1112,-6-15-1953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6:59.7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2 286 14459,'0'0'1982,"0"0"-1226,0-20-464,0-163 483,-1 139-568,1 5-83,3 43-129,-1-1 0,0 1 0,-1-1 1,1 1-1,-1 0 0,1 0 0,-1-1 0,0 1 0,0 0 0,0 5 0,75 331 111,12 41-2420,-73-328-3097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0.3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12683,'0'0'1560,"0"0"-1336,0 0-224,0 0 0,0 0 16,0 0 368,180 0-136,-113 0-56,0 0-144,-6 0-48,-6 0 0,-11 0-200,-12 0-736,-7 0-1216,-15 0-3522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0.6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11362,'0'0'2337,"0"0"-2081,0 0-208,0 0 32,37 120 120,-7-53 536,2 6-160,0-2-232,0-2 64,-7-11-400,-3-11-8,-2-12 0,0-15-296,-5-9-1600,-6-11-5282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1.0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11779,'0'0'1800,"0"0"-1337,0 0-430,28-9 20,93-25 169,-112 32-195,0 0 1,1 1-1,0-1 1,-1 2-1,1 0 1,0 0-1,-1 0 1,1 1-1,0 1 1,-1 0-1,1 0 1,9 4-1,-12-3-5,-1 0-1,0 0 1,0 0 0,-1 1-1,1 0 1,-1 0 0,0 1-1,0-1 1,0 1 0,0 0-1,-1 0 1,0 1-1,7 11 1,-7-10 32,-1 1 0,0 0 0,0 0 0,-1 0 0,0 0 0,-1 1 0,1-1-1,-2 1 1,1-1 0,-1 0 0,0 1 0,-1-1 0,0 1 0,0-1 0,-1 0 0,0 0 0,0 0 0,-1 0 0,0 0 0,-1 0-1,0-1 1,0 1 0,0-1 0,-9 11 0,6-10 38,-1 1 0,0-2 0,0 1-1,-18 12 1,23-18-87,0 1 0,-1-1-1,1 0 1,0-1 0,-1 1 0,0-1-1,1 1 1,-1-1 0,0 0 0,0 0-1,1-1 1,-1 1 0,0-1-1,0 0 1,0 0 0,0 0 0,-6-1-1,9 0-45,0 0 0,0 0 0,1 0 0,-1 1-1,0-1 1,0 0 0,1 0 0,-1 0 0,1 0-1,-1 0 1,1 0 0,-1 0 0,1-1 0,0 1 0,-1 0-1,1 0 1,0 0 0,0 0 0,0 0 0,0 0-1,0-1 1,0 1 0,0 0 0,0-1 0,4-31-1148,-3 28 1116,1 0 0,-1 1 0,1-1-1,1 0 1,-1 1 0,1 0-1,0-1 1,0 1 0,0 0-1,0 0 1,1 1 0,-1-1 0,1 1-1,0 0 1,0-1 0,1 2-1,-1-1 1,0 1 0,1-1-1,0 1 1,-1 0 0,1 1 0,0-1-1,0 1 1,0 0 0,0 0-1,0 1 1,9-1 0,-3 0 97,-1 1 0,1 0 0,0 1 0,0 0 0,-1 0 0,1 1 0,-1 1 0,0 0 0,1 0 0,-1 1 0,0 0 0,16 10 0,-15-5 285,0 0 1,-1 0 0,0 1 0,-1 0-1,0 0 1,-1 1 0,0 1 0,0-1-1,8 20 1,-13-27-206,-1 1-1,0 0 1,0-1-1,-1 1 0,1 0 1,-1 0-1,0 0 1,0 0-1,0 1 1,-1-1-1,0 0 1,0 0-1,0 0 0,-1 0 1,0 0-1,0 1 1,0-1-1,0 0 1,-1-1-1,0 1 1,0 0-1,0 0 0,-1-1 1,0 1-1,1-1 1,-1 0-1,-1 0 1,-3 4-1,-1-1-48,0-1-1,0 0 1,-1 0 0,1-1 0,-1 0-1,0 0 1,-1-1 0,1 0-1,-1-1 1,-15 3 0,-5-1-216,0-1 0,-36-1 0,-23 3-3380,56 0-2843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29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3977,'0'0'1328,"0"0"-556,0 0-48,0 0 478,0 0-112,0 0-226,0 0-308,0 0-271,0 0 86,0 0-60,0 0 1,0 0 91,0 0-147,0 0 80,0 0-98,0 0-156,0 0 62,20 5 20,5 0-136,0 0 0,0-2 0,1 0 0,-1-2 0,46-4 0,-9 2 236,105-7 187,239-41 1,-402 48-443,55 0 371,-32 1-1482,-1-2-3928,-18 1 1000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7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 8914,'0'0'1020,"1"20"-448,7 98 1476,25 118 0,-23-189-1709,-5-27-174,0 1 1,-2-1 0,1 25-1,-4-43 87,-1-6 355,-22-73-69,-16-64-362,35 122-176,1 0 0,1 0 0,1 0 1,1-1-1,4-33 0,-3 45-9,2 0-1,-1 0 1,1 0-1,0 1 1,0-1-1,1 1 1,0-1-1,1 1 1,0 1-1,0-1 1,0 1 0,0-1-1,1 2 1,0-1-1,1 1 1,-1-1-1,12-5 1,-10 6 4,1 0 0,-1 0 1,1 1-1,0 1 0,0-1 0,0 1 1,0 1-1,1 0 0,-1 0 0,1 1 1,0 0-1,-1 1 0,1 0 0,18 2 1,-24 0 0,-1-1 1,1 1 0,-1 0 0,1 0 0,-1 0-1,0 0 1,1 1 0,-1-1 0,0 1-1,-1 0 1,1 0 0,0 0 0,-1 0 0,0 1-1,0-1 1,0 0 0,0 1 0,0 0 0,-1-1-1,1 1 1,-1 0 0,1 6 0,4 14 11,-1 0 0,2 36 0,-5-48-5,0 7 1,1 16-3,2 1 1,10 35 0,-13-63-3,0 0 1,1 0 0,0 0-1,0 0 1,1 0-1,0-1 1,1 1 0,-1-1-1,1-1 1,1 1-1,-1-1 1,1 1-1,0-1 1,10 6 0,-12-9 1,0 0 0,0-1 0,0 1 0,1-1-1,-1 0 1,1-1 0,-1 1 0,1-1 0,0 0 0,-1 0 0,1 0 0,0-1 0,0 0 0,0 0 0,0 0 0,0 0 0,-1-1 0,10-2 0,-7 1 3,-1-1-1,0 0 1,0 0-1,0-1 1,0 0-1,-1 0 1,1 0-1,-1-1 1,0 0 0,0 0-1,7-10 1,1-4 6,-2 0-1,0 0 1,-1-1 0,-1 0 0,-1-1 0,-1 0 0,5-25 0,-7 29 59,-2 0 0,-1-1 0,0 1 0,-1-1 1,-2-34-1,1 47-48,-1 1 0,0 0 0,0-1 1,0 1-1,0 0 0,-1 0 0,1 0 0,-1 0 0,0 0 1,0 0-1,-1 0 0,1 1 0,-1-1 0,0 1 1,0 0-1,0-1 0,0 1 0,0 1 0,-1-1 0,1 0 1,-1 1-1,0 0 0,0 0 0,0 0 0,0 0 1,0 1-1,0-1 0,-7 0 0,-5-1-1,1 0-1,-1 2 1,0 0-1,0 0 0,0 2 1,0 0-1,-24 5 1,34-5-75,0 0 1,1 1 0,-1 0-1,0 0 1,1 0 0,-1 1-1,1 0 1,0 0-1,-1 0 1,2 1 0,-1 0-1,0-1 1,1 2-1,0-1 1,0 0 0,0 1-1,0 0 1,1 0 0,-1 0-1,1 0 1,1 1-1,-1-1 1,-2 8 0,2 8-1138,-1-1 0,2 1 1,1 38-1,1-4-4584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1.6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 10882,'0'0'1705,"0"0"-1385,0 0-112,0 0 432,0 0 720,158 29-184,-106-29-703,3 0-129,-6 0-288,-5-2 8,-9-7-128,-8-4-632,-12 2-2009,-8 2-4121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1.9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0 10578,'0'0'5025,"0"0"-4505,0 0-384,0 0-136,-7 151 8,7-80 169,5 5 119,2-3 32,3-4-64,2-9-264,1-11-48,7-18-592,-3-13-2425,-5-13-6793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2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6385,'0'0'2965,"0"0"-1011,0 0-795,0 0-335,0 0-45,0 0-107,36 5 789,3 3-1379,1-2 0,0-1 0,0-3 0,79-4 0,-95-3-1935,-10-2-4330,-12 7 931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2.9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1 72,'0'0'8554,"0"0"-5952,0 0-2085,0 0-119,0 0 158,0 0-24,0 0-43,-5 21 6,-3 16 83,1 0 1,-3 72-1,10-106-579,0-1 1,0 1-1,0 0 0,0-1 0,1 1 1,-1-1-1,1 1 0,-1 0 0,1-1 1,0 1-1,0-1 0,0 0 1,1 1-1,-1-1 0,0 0 0,1 0 1,0 0-1,2 4 0,-3-6-9,0 0 1,0 1-1,-1-1 0,1 1 0,0-1 0,0 0 1,0 0-1,-1 1 0,1-1 0,0 0 1,0 0-1,0 0 0,0 0 0,0 0 0,-1 0 1,1 0-1,0 0 0,0-1 0,0 1 1,0 0-1,-1 0 0,2-1 0,0 0-36,1-1 0,-1 1 0,0-1 0,0 0 1,0 1-1,0-1 0,0 0 0,0 0 0,-1 0 0,3-4 0,1-1-17,2-4-154,0 1 0,1 0-1,0 0 1,1 1 0,16-14 0,-23 21 182,1 0 0,0 0 0,0 0 0,0 1 1,1-1-1,-1 1 0,0 0 0,0 0 0,1 0 0,-1 1 0,1-1 1,-1 1-1,0-1 0,1 1 0,-1 0 0,1 1 0,-1-1 0,1 1 1,-1-1-1,0 1 0,1 0 0,-1 0 0,0 0 0,0 1 0,1-1 1,3 4-1,3 1 66,0 0-1,0 0 1,-1 2 0,1-1 0,-2 1 0,1 0-1,-1 1 1,0 0 0,-1 0 0,0 1-1,-1 0 1,0 0 0,0 0 0,-1 1 0,0 0-1,-1 0 1,-1 0 0,1 0 0,-2 1 0,0 0-1,2 21 1,-4-27-16,0 0 0,0 0 0,0-1 0,-1 1 0,0 0 0,0-1 1,0 1-1,-1-1 0,0 1 0,0-1 0,0 1 0,-1-1 0,1 0 0,-1 0 0,0-1 0,-1 1 0,1 0 0,-1-1 0,0 0 0,0 0 0,-1 0 0,1-1 0,-1 1 0,-6 3 0,-1 1 61,0-1 0,-1 0 0,1-1 0,-1 0 0,0-1 0,-1-1 0,1 0-1,-1-1 1,-20 3 0,26-5 18,0-1 1,0 0-1,0 0 0,0 0 0,0-1 1,0-1-1,0 1 0,0-1 0,0-1 1,0 1-1,1-1 0,-1-1 0,1 1 1,0-1-1,0 0 0,0-1 0,-7-6 1,6 4-441,-14-13 620,14 6-4765,8 14 328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3.5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7498,'0'0'1608,"0"0"-264,0 0 617,151 14-601,-94-10-256,2 1-176,-2-5-456,-3 0-231,-7 0-161,-12 0-80,-10 0-48,-13 0-721,-12 0-1447,-3 0-2297,-16 0-3657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3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10402,'0'0'2673,"0"0"-1985,0 0-328,0 0 272,17 152 128,-2-86-184,0 1-304,-5-3 33,2-8-241,-5-12-64,8-17-8,-2-13-2057,-4-14-3016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4.2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93 12979,'0'0'1481,"0"0"-884,23 11-367,5 3-98,6 3 114,-1-2-1,47 14 0,-53-22-130,1-1-1,-1-2 0,1 0 0,0-2 0,0-1 0,38-3 0,-61 1-118,-1 1-1,1-1 1,-1 0-1,0-1 1,1 1-1,-1-1 0,0 0 1,0 0-1,0 0 1,0-1-1,0 1 1,-1-1-1,1 0 1,-1 0-1,1 0 0,-1 0 1,0-1-1,-1 1 1,1-1-1,0 0 1,-1 0-1,0 0 1,0 0-1,0 0 0,-1 0 1,1-1-1,-1 1 1,0-1-1,0 1 1,0-1-1,-1 1 1,0-1-1,0 1 0,0-1 1,0 1-1,-1-1 1,1 1-1,-1-1 1,-1 1-1,1-1 1,0 1-1,-1 0 0,0 0 1,0 0-1,0 0 1,-1 0-1,1 0 1,-1 0-1,0 1 1,0 0-1,0-1 0,-6-4 1,7 7 0,1 0 1,0-1-1,-1 1 1,1 0-1,-1 0 1,1 0-1,-1 1 1,1-1-1,-1 0 0,0 0 1,1 1-1,-1-1 1,0 1-1,0 0 1,1-1-1,-1 1 1,0 0-1,0 0 0,1 0 1,-4 0-1,3 1 0,1 0 0,0 0-1,0 0 1,0 0 0,-1 0-1,1 0 1,0 0 0,0 0-1,0 0 1,1 0 0,-1 1-1,0-1 1,0 0 0,1 0 0,-1 1-1,0-1 1,1 1 0,0-1-1,-1 3 1,-2 11-25,2 0 0,0 0 0,0 0 1,2 16-1,0-11 8,2 55 42,3 0-1,3 0 0,4 0 1,36 120-1,-45-182-29,4 11-1152,-2 0-1,6 40 1,-11-42-5306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4.5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56 11122,'0'0'1641,"0"0"-1129,0 0 512,0 0 264,176 27-31,-120-25-513,-4-2-248,0 0-120,-12-2-376,-8-12-80,-7-10-592,-6 2-2465,-9-1-8017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5.5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5825,'0'0'2102,"0"0"-80,0 0-542,0 0-737,0 0-404,0 0-14,0 11-30,0 4-175,0 64 1027,15 125 1,-3-133-867,1 20-102,4-1 1,4-1 0,34 92 0,-43-161-163,-12-20-15,0 1 0,0-1 0,1 0 0,-1 0 0,0 0 0,0 0 0,0 0 0,1 0 0,-1 0 0,0 0 0,0 0 0,0 0 1,1 0-1,-1 0 0,0 0 0,0-1 0,0 1 0,1 0 0,-1 0 0,0 0 0,0 0 0,0 0 0,1 0 0,-1 0 0,0 0 0,0-1 0,0 1 0,0 0 1,0 0-1,0 0 0,1 0 0,-1-1 0,0 1 0,0 0 0,0 0 0,0 0 0,0 0 0,0-1 0,0 1 0,0 0 0,0 0 0,0 0 0,0-1 1,0 1-1,0 0 0,0 0 0,0-1 0,4-41 164,-3 30-194,1-31 84,0-9-193,1-1 0,4 1 0,21-89-1,-26 136 123,-1 0 0,2 0-1,-1 0 1,0 0-1,1 1 1,0-1-1,5-5 1,-8 9 11,1 0 0,0 0 0,0 0 0,0 1 0,0-1 0,0 0 0,-1 1 0,1-1 0,1 0 0,-1 1 0,0 0 0,0-1 0,0 1 0,0 0 0,0-1 0,0 1 0,0 0 0,1 0 0,-1 0 0,0 0 0,0 0 0,0 0 0,0 0 0,0 0 0,1 1 0,-1-1 0,0 0 0,0 1 0,0-1 0,0 1 0,0-1 0,0 1 0,0-1 0,0 1 0,0 0-1,0-1 1,-1 1 0,1 0 0,0 0 0,0 0 0,-1 0 0,2 1 0,10 14 0,0 1 0,-2 0 0,0 1 0,-1 0 0,10 25 0,10 21 44,-20-46-26,1-1 1,0-1-1,1 0 0,1 0 0,16 16 0,-24-28-12,0 0 1,0-1-1,0 1 1,1-1-1,-1 1 1,1-1-1,0-1 1,0 1 0,0-1-1,0 0 1,0 0-1,1 0 1,-1-1-1,1 1 1,-1-1-1,1-1 1,-1 1-1,1-1 1,-1 0-1,1 0 1,-1-1 0,10-1-1,-11 0-30,0 0 0,-1 0 0,1 0 0,0-1 0,-1 1 0,0-1-1,0 0 1,1 0 0,-2 0 0,1-1 0,0 1 0,-1-1 0,1 1 0,-1-1 0,0 0 0,0 0-1,-1 0 1,1 0 0,-1 0 0,0 0 0,1-7 0,4-13-630,-2-1 1,1-34-1,-4 54 526,1-154-1954,1 158 2063,0 9 13,20 72 521,-10-30-3,29 69 0,-37-106-465,2 1 0,0-1 0,0-1 0,1 1 0,1-1 0,0-1-1,0 1 1,1-2 0,20 18 0,-28-26-66,1 0 1,-1 0-1,0-1 0,0 1 1,1 0-1,-1-1 0,1 0 1,0 1-1,-1-1 0,1 0 0,0 0 1,0-1-1,-1 1 0,1-1 1,0 1-1,0-1 0,0 0 0,0 0 1,0 0-1,0 0 0,0 0 1,-1-1-1,1 0 0,0 1 1,0-1-1,0 0 0,-1 0 0,1-1 1,-1 1-1,1 0 0,-1-1 1,1 0-1,-1 1 0,0-1 0,0 0 1,1 0-1,-2 0 0,1-1 1,3-2-1,12-33-4335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5.8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13987,'0'0'2633,"0"0"-1785,0 0-848,0 0-56,0 0-40,0 0-376,0 0-705,121 100-3024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8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374 333 13339,'0'0'1444,"0"0"-996,0 0-228,-13-21-56,-47-64 92,56 81-236,0 1 0,-1-1 0,1 1 0,-1 0 0,0 0 0,0 0 0,0 1 0,0 0 0,0 0 0,0 0 0,-1 1 0,1-1 0,0 1 0,-1 0 0,1 1 0,-1 0 0,0-1 0,1 2 0,-1-1 0,1 1 0,-9 1 0,-2 0 63,9-1-77,0 0 1,1 1-1,-1 0 0,0 0 0,1 0 0,0 1 0,0 0 1,-1 0-1,2 0 0,-1 1 0,0 0 0,1 0 0,0 1 1,0-1-1,0 1 0,0 0 0,1 0 0,0 1 0,0 0 1,0-1-1,1 1 0,0 0 0,0 1 0,0-1 0,-2 9 1,-2 8-7,1 0 1,1 0 0,0 1 0,2 0 0,0 48 0,3-54 0,0-1 0,2 1 0,0 0 1,1-1-1,1 0 0,1 1 1,0-1-1,13 26 0,-14-34 2,1-1-1,0 0 0,0 0 0,1 0 1,0-1-1,1 0 0,-1 0 0,1-1 0,0 1 1,1-2-1,0 1 0,0-1 0,0 0 1,0 0-1,1-1 0,0-1 0,17 6 1,-16-6-2,0-1 0,0 0 0,1 0 0,-1-1 1,0-1-1,1 0 0,-1 0 0,1-1 1,-1 0-1,0-1 0,0 0 0,0-1 1,0 0-1,0 0 0,15-8 0,-14 5 3,-1-1 0,0-1 1,0 0-1,0 0 0,-1-1 0,0 0 0,-1-1 0,0 1 0,0-2 1,-1 1-1,-1-1 0,9-18 0,-5 7-1,-2-1 1,0-1-1,-1 1 1,-1-1-1,-2-1 1,2-26-1,-2-148 29,-5 177-29,-2 0 0,1 0 1,-2 0-1,-1 1 0,-1-1 0,-1 1 1,0 1-1,-19-36 0,25 54-3,0 0-1,0 0 1,0 0-1,0 0 1,-1 0 0,1 0-1,-1 0 1,1 0-1,-1 1 1,1-1-1,-1 1 1,0-1-1,0 1 1,0 0 0,-4-3-1,5 4 0,1 0 1,-1 0-1,0 1 0,0-1 0,0 0 1,1 0-1,-1 0 0,0 1 1,0-1-1,1 0 0,-1 1 0,0-1 1,1 0-1,-1 1 0,0-1 1,1 1-1,-1-1 0,0 1 0,1 0 1,-1-1-1,1 1 0,-1-1 0,1 1 1,-1 0-1,1 0 0,0-1 1,-1 1-1,1 1 0,-4 7-1,1 1 0,1-1-1,0 1 1,0 0 0,-1 17 0,0 27 0,2 0 1,2 0-1,11 69 1,-8-101 0,1 1 0,1 0 1,1-1-1,0 0 0,2-1 1,1 1-1,0-2 0,2 1 1,0-2-1,19 24 1,-26-37 3,0 1-1,1-1 1,0-1 0,0 1 0,1-1 0,-1 0 0,1 0 0,0-1 0,1 0 0,-1 0 0,1-1 0,-1 0 0,1 0 0,0-1 0,0 0 0,0 0 0,1-1 0,-1 0 0,0 0 0,0-1-1,1 0 1,-1-1 0,0 1 0,0-2 0,1 1 0,-1-1 0,0 0 0,0-1 0,-1 0 0,1 0 0,-1-1 0,1 0 0,-1 0 0,0-1 0,0 0 0,-1 0 0,8-7 0,-2-3 16,0-1 0,-1 0 1,0 0-1,-2-1 0,0 0 0,-1-1 1,0 0-1,-2 0 0,0-1 1,5-26-1,-5 10-1,-2 0 1,-1 0-1,-1 0 0,-7-65 1,-3 59 9,8 39-28,0 0 1,-1 1 0,0-1-1,1 0 1,-1 0-1,0 1 1,0-1-1,0 1 1,0-1-1,0 0 1,0 1 0,-1 0-1,1-1 1,0 1-1,-1 0 1,1 0-1,-1 0 1,-2-2-1,3 3 2,0 0 0,0 1-1,0-1 1,0 0 0,0 1-1,0-1 1,0 0-1,1 1 1,-1-1 0,0 1-1,0 0 1,0-1 0,1 1-1,-1 0 1,0-1 0,1 1-1,-1 0 1,1 0 0,-1-1-1,1 1 1,-1 0 0,1 0-1,0 0 1,-1 0-1,1 0 1,0 0 0,0 0-1,-1 0 1,1 0 0,0 0-1,0 1 1,-7 39 39,6-37-39,-3 30 65,1 0 0,1 0 0,2 0 0,1 0 0,10 57-1,-8-76-58,0-1-1,1 1 0,1 0 0,1-1 0,0 0 0,0 0 0,2-1 0,-1 1 0,2-2 0,0 1 1,0-1-1,1 0 0,1-1 0,0-1 0,13 11 0,-15-16-247,0 0-1,1 0 1,-1-1-1,1 0 1,0-1 0,1 0-1,-1 0 1,0-1-1,1-1 1,0 0 0,-1 0-1,1-1 1,15-2-1,-19 2-176,43 0-4699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6.2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0 6129,'6'31'1635,"108"463"1699,-63-326-2573,-21-79-30,-5 1 0,23 149 0,-45-190 666,-3-49-1359,0 0 0,0 0 0,0-1 0,0 1 0,0 0 0,0 0 0,-1 0 0,1 0 0,0 0-1,0 0 1,0-1 0,0 1 0,0 0 0,0 0 0,-1 0 0,1 0 0,0 0 0,0 0 0,0 0 0,0 0 0,-1 0 0,1 0 0,0 0 0,0 0 0,0 0 0,0 0 0,-1 0 0,1 0 0,0 0 0,0 0 0,0 0 0,-1 0 0,1 0 0,0 0 0,0 0 0,0 0 0,0 0 0,-1 0 0,1 0 0,0 0 0,0 0 0,0 0 0,0 1 0,0-1 0,-1 0 0,1 0 0,0 0 0,0 0 0,0 0 0,0 0 0,0 1 0,0-1 0,0 0 0,0 0 0,0 0 0,0 0 0,-1 1 0,1-1 0,0 0 0,-9-9 80,0 0 1,0 0-1,1-1 1,0-1-1,1 1 1,-9-17-1,-35-81-130,34 70 80,-28-57 10,4-2-1,-46-170 0,82 234-79,0-1-1,3 1 0,1-1 1,5-56-1,-4 84-12,1 0-1,0 0 1,0-1 0,0 1 0,1 0-1,0 0 1,0 0 0,1 1-1,-1-1 1,1 0 0,1 1-1,-1 0 1,1 0 0,0 0 0,0 0-1,0 0 1,1 1 0,-1 0-1,1 0 1,0 0 0,0 1-1,1-1 1,-1 1 0,1 1 0,0-1-1,10-3 1,-7 4 9,0 0 1,1 0-1,-1 1 0,0 0 0,0 1 1,1 0-1,-1 0 0,0 1 0,1 0 1,-1 1-1,0 0 0,0 0 1,0 1-1,0 0 0,-1 1 0,1 0 1,11 7-1,-8-2 8,0-1-1,-1 2 1,0-1 0,0 2 0,-1-1-1,0 1 1,-1 1 0,-1 0 0,14 23 0,-20-31 13,1 1 0,-1-1 1,0 1-1,-1 0 0,1-1 1,-1 1-1,0 0 0,0 0 1,0 0-1,-1 0 1,0 0-1,0 0 0,0 0 1,0 0-1,-1 0 0,0 0 1,0 0-1,0 0 1,-1 0-1,1 0 0,-1-1 1,0 1-1,-1-1 0,1 1 1,-1-1-1,0 0 1,0 0-1,0 0 0,-1 0 1,1-1-1,-6 5 0,-4 2 13,-1-1 0,1 0-1,-1-1 1,-1-1-1,1 0 1,-1-1-1,0 0 1,-29 5 0,18-6-101,-1-1 1,0-1 0,-1-2-1,-36-2 1,62 1 5,0 0-1,0 0 1,0 0 0,1-1 0,-1 1-1,0 0 1,0-1 0,0 1 0,1-1-1,-1 1 1,0-1 0,1 0-1,-1 0 1,0 0 0,1 0 0,-1 0-1,1 0 1,-1-1 0,1 1 0,0 0-1,0-1 1,-1 1 0,1-1-1,0 1 1,-1-3 0,2 2-144,0 0 1,-1 0 0,1 0-1,0 0 1,0 0-1,0 1 1,1-1-1,-1 0 1,0 0-1,1 0 1,-1 0-1,1 0 1,-1 0-1,1 1 1,0-1 0,0 0-1,0 1 1,0-1-1,0 0 1,0 1-1,1 0 1,-1-1-1,3-1 1,22-20-4741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6.5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35 164 8490,'0'0'3847,"0"0"-2040,0 0-697,0 0-571,0 0-333,0 20 349,0-6-470,0 24 218,5 44-1,-3-67-258,1-1-1,0 0 1,1 0 0,0 0-1,1 0 1,0-1-1,12 21 1,-10-24-39,0 0 0,1-1 0,0 0 0,0 0 0,1 0 1,0-1-1,1-1 0,0 1 0,0-2 0,0 1 0,15 5 0,-20-9-1,-1-1 1,1 0-1,0-1 0,0 1 1,-1-1-1,1 0 0,0 0 1,0-1-1,0 1 0,0-1 1,0 0-1,0-1 0,0 1 1,0-1-1,0 0 0,0 0 1,0 0-1,-1-1 0,1 0 1,-1 0-1,1 0 0,-1 0 1,1-1-1,-1 1 0,0-1 1,0 0-1,0-1 0,-1 1 0,7-8 1,-1-2 3,-1-1 0,0 0 0,0-1 1,-2 1-1,0-1 0,0-1 0,-2 1 1,0-1-1,-1 0 0,0 0 0,-1 0 0,-1 0 1,0 0-1,-2 0 0,-2-22 0,2 25 58,0 0 0,-2 0 0,1 0 0,-2 0 0,0 0 0,0 1 0,-1 0 0,0 0 0,-1 0 0,-1 0 0,0 1 0,0 0 0,-1 0 0,-1 1 0,0 0 0,0 1 0,-1 0 0,-20-16 0,24 22-71,0 0 0,0 0 0,0 0 0,0 1 0,0-1 0,-1 2 0,1-1 0,0 1 1,-1 0-1,0 0 0,1 0 0,-1 1 0,1 0 0,-1 1 0,1-1 0,-1 1 0,0 1 0,1-1 0,0 1 0,-1 0 0,1 0 0,0 1 0,0 0 0,0 0 0,1 0 0,-1 1 0,1 0 0,0 0 0,0 0 0,0 1 0,0 0 0,1 0 0,0 0 0,-5 8 0,-4 11-878,2 0-1,1 1 1,-11 37 0,5 0-4817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7.1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6145,'0'0'981,"0"0"-365,0 0 351,4 24 437,64 259 2438,63 137-1616,-126-443-859,1-21-1018,-2 0-396,3 1 0,14-54 0,-17 84-37,0 0-1,0 1 0,1-1 0,1 1 0,0 0 0,0 0 0,2 1 1,-1 0-1,1 0 0,1 1 0,18-18 0,-24 25 76,1 1-1,0-1 1,0 0 0,0 1-1,0 0 1,0 0 0,0 0-1,1 0 1,-1 1 0,1 0-1,-1 0 1,1 0-1,-1 0 1,1 1 0,0 0-1,-1 0 1,10 1 0,-8 0-3,0 1 1,-1 0 0,1 0 0,0 1 0,-1-1 0,1 1 0,-1 1 0,0-1 0,0 1 0,0 0 0,-1 0 0,5 4 0,4 8 56,-1-1 1,0 1 0,-1 1 0,-1 0-1,0 1 1,-2 0 0,9 23 0,-12-26 193,0 0 0,-1 0 1,0 1-1,-1-1 1,-1 1-1,0 26 0,-2-37-202,0 0 1,-1 0-1,1 0 0,-1 0 0,-1 0 0,1 0 0,0-1 1,-1 1-1,0-1 0,0 1 0,-1-1 0,1 1 0,-1-1 0,0 0 1,0 0-1,0-1 0,-1 1 0,1-1 0,-1 1 0,0-1 1,0 0-1,0 0 0,0-1 0,-8 4 0,-4 1-9,-1-2 0,0 0-1,0-1 1,-1 0 0,1-2-1,-28 1 1,16-2-50,0-2 0,1 0 0,-39-9-1,58 8-45,0 0-1,0-1 1,0 0-1,0-1 1,0 0-1,1-1 1,-12-6-1,19 9-63,-1 1 0,0 0-1,1 0 1,-1 0 0,1-1-1,-1 1 1,1-1 0,-1 1-1,1-1 1,0 1-1,0-1 1,0 0 0,0 0-1,0 0 1,0 1 0,1-1-1,-1 0 1,0 0 0,1 0-1,0 0 1,-1 0 0,1 0-1,0 0 1,0 0 0,0 0-1,0-1 1,1 1-1,-1 0 1,0 0 0,1 0-1,-1 1 1,1-1 0,0 0-1,0 0 1,0 0 0,0 0-1,0 1 1,0-1 0,0 0-1,3-2 1,22-20-5457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7.7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11 106 11122,'0'0'4007,"0"0"-2486,0 0-1037,0 0-170,-1 28 76,-7 175 451,7-186-810,0 9 15,2 1 1,5 44 0,-5-65-44,0 1-1,1-1 1,0 1 0,0-1-1,0 1 1,1-1-1,0 0 1,0 0 0,0 0-1,1-1 1,0 1 0,0-1-1,1 0 1,-1 0-1,11 8 1,-15-13-3,0 1 0,1-1 0,-1 0-1,0 1 1,1-1 0,-1 0 0,0 0 0,1 0 0,-1 1 0,0-1-1,1 0 1,-1 0 0,0 0 0,1 0 0,-1 0 0,1 0 0,-1 0-1,0 0 1,1 0 0,-1 0 0,1 0 0,-1 0 0,0 0 0,1 0-1,-1 0 1,1 0 0,-1 0 0,0 0 0,1 0 0,-1-1 0,1 1-1,-1 0 1,0 0 0,1 0 0,-1-1 0,0 1 0,0 0 0,1-1-1,-1 1 1,0-1 0,7-21-28,-8-36-157,1 51 116,-4-25-348,-1 0 0,-2 1 0,-19-56 1,16 56-145,1 1-1,1-1 1,-6-59 0,13 82 425,1 0-1,0 0 0,0-1 1,0 1-1,1 0 0,1 0 0,-1 0 1,1 0-1,4-9 0,-5 15 120,1-1 0,0 0 0,0 1 0,0-1 0,1 1 0,-1-1 0,0 1 0,1 0 0,0 0 1,-1 0-1,1 1 0,0-1 0,0 1 0,0-1 0,0 1 0,0 0 0,0 0 0,1 0 0,-1 1 0,0-1 0,0 1 0,1 0 0,-1 0 0,0 0 0,5 0 0,-1 1 63,0 0 0,0 0 0,1 0 0,-1 1 0,0 0 0,0 1 0,0 0 0,-1 0 0,1 0 0,-1 0-1,0 1 1,0 0 0,0 1 0,0-1 0,0 1 0,-1 0 0,0 1 0,0-1 0,-1 1 0,0 0 0,0 0 0,6 12 0,6 14 467,-1 1 1,-2 0 0,14 50-1,-19-56-341,-2-5-26,2 0 0,1-1 0,0 0 0,2 0 0,0-1 0,17 24 0,-24-39-133,-1-1-1,1 1 0,0 0 1,1-1-1,-1 0 0,1 0 1,-1 0-1,1-1 0,0 1 1,1-1-1,-1 0 0,0-1 1,1 1-1,0-1 1,0 0-1,-1-1 0,1 1 1,0-1-1,0 0 0,0-1 1,0 1-1,0-1 0,1 0 1,-1-1-1,0 0 0,0 0 1,0 0-1,0 0 0,5-3 1,-4 1 14,-1-1-1,0 1 1,0-1 0,-1 0 0,1-1 0,-1 0-1,0 1 1,0-1 0,-1-1 0,1 1 0,-1-1-1,0 0 1,-1 0 0,1 0 0,2-9 0,2-1 52,-2-2 0,0 1 0,-1-1 0,5-31 0,-7 32 36,-1-1 0,-1 1 0,0-1 0,-2 1 0,-2-19 0,2 29-62,0 1-1,-1 0 0,0 0 1,0 0-1,0 0 1,-1 0-1,0 1 0,0-1 1,-1 1-1,1-1 1,-1 1-1,0 0 1,-1 1-1,1-1 0,-1 1 1,0 0-1,-5-4 1,-4 0-32,0 0 1,-1 2 0,0-1-1,0 2 1,-1 0 0,1 1-1,-1 1 1,0 0 0,0 1 0,0 0-1,0 2 1,0 0 0,0 0-1,-22 5 1,34-5-96,-1 1 0,1 0 0,0 1 0,0-1 0,0 1 0,0-1 0,0 1 0,0 0 1,0 1-1,0-1 0,1 1 0,-1-1 0,1 1 0,0 0 0,0 0 0,0 1 0,-4 6 0,2-2-563,0 1 0,1 0 0,0 0 0,1 0 0,0 0 0,-3 19-1,2 8-5160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8.6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58 11026,'0'0'1037,"0"0"-549,0 0 116,8 27 884,-4-13-1215,44 170 2293,-39-138-2309,2-1-1,2 0 0,2-1 1,30 61-1,-35-94-57,-4-21-103,-2-35-71,-4 31-25,3-27-23,14-131-214,-13 145 2,1 2 0,1-1 0,2 0 0,13-32 0,-19 54 188,-1 1-1,1 0 1,0 0 0,0-1-1,0 2 1,1-1 0,-1 0-1,1 0 1,-1 1 0,1-1-1,0 1 1,5-3 0,-7 4 41,0 1 0,0-1-1,0 1 1,0 0 0,0 0 0,0 0 0,1 0 0,-1 0 0,0 0 0,0 0 0,0 0 0,0 0 0,1 0 0,-1 1-1,0-1 1,0 0 0,0 1 0,0-1 0,0 1 0,0-1 0,0 1 0,0-1 0,0 1 0,0 0 0,0 0 0,0-1-1,-1 1 1,1 0 0,0 0 0,0 0 0,-1 0 0,1 0 0,-1 0 0,1 0 0,-1 0 0,1 0 0,-1 0 0,0 0 0,1 1-1,-1-1 1,0 2 0,10 29 159,-2 1 0,-1 1 0,-1-1 0,1 37-1,-4-32 2,1 0 0,3 0 0,11 37-1,-17-72-144,-1 0 0,1-1-1,0 1 1,1-1 0,-1 1 0,0-1-1,1 1 1,0-1 0,-1 0 0,1 0-1,0 0 1,4 4 0,-5-6-4,0 0 0,0 1 1,0-1-1,0 0 0,0 0 0,0 0 1,0 0-1,0 0 0,0 0 0,0 0 0,0 0 1,0 0-1,0 0 0,-1 0 0,1-1 1,0 1-1,0 0 0,0-1 0,0 1 0,0-1 1,0 1-1,-1-1 0,1 1 0,0-1 1,0 0-1,-1 1 0,1-1 0,0 0 0,-1 0 1,1 1-1,-1-1 0,1 0 0,-1 0 1,1 0-1,-1 0 0,1 0 0,-1 0 0,0 0 1,1-1-1,19-42 6,-1-1-1,16-63 1,21-49-43,-56 155 21,1 0 1,0 0-1,0 0 1,0-1-1,0 1 1,1 0-1,-1 0 1,0 1-1,1-1 1,0 0-1,-1 0 0,1 1 1,4-4-1,-6 5 7,1 0 0,-1 0 0,1 0 0,0 0-1,-1 0 1,1 0 0,-1 0 0,1 0 0,0 0 0,-1 1-1,1-1 1,-1 0 0,1 0 0,-1 0 0,1 1-1,0-1 1,-1 0 0,1 1 0,-1-1 0,1 0-1,-1 1 1,0-1 0,1 1 0,-1-1 0,1 1-1,-1-1 1,0 1 0,1-1 0,-1 1 0,0-1 0,1 2-1,3 7-3,-1-1 0,0 1-1,0 0 1,-1 0-1,1 11 1,3 21 15,14 68 40,-17-100-39,-1-1 1,1 1 0,1-1-1,-1 0 1,2 0-1,-1 0 1,1 0 0,0-1-1,10 12 1,-12-16-8,1 0 1,-1 0 0,0-1-1,1 1 1,-1-1-1,1 0 1,0 0-1,0 0 1,-1-1 0,1 1-1,0-1 1,0 0-1,1 0 1,-1-1-1,0 1 1,0-1-1,0 0 1,0 0 0,1 0-1,-1 0 1,0-1-1,0 0 1,0 0-1,0 0 1,0 0-1,0-1 1,4-1 0,2-2 2,0-1 0,-1 1 0,1-2 0,-1 1 1,-1-1-1,1-1 0,-1 1 0,13-18 0,-1-1-57,-2-2 0,-1 0 0,-2-2 0,0 1 0,-2-2 0,-1 0 0,-2 0 0,13-64 0,-26 142-91,5 83 0,0-59 149,-2-59-3,1-1-1,0 0 1,1 0-1,0 1 1,1-1-1,0-1 1,1 1-1,0 0 1,1-1-1,0 0 1,0 0 0,8 10-1,-8-14 0,0 0 1,0 0-1,1 0 0,0 0 1,0-1-1,1 0 0,-1 0 1,1-1-1,0 0 0,0 0 1,1-1-1,-1 1 0,1-2 1,0 1-1,0-1 0,0 0 1,12 1-1,-12-2 22,0 0-1,0-1 1,0 0 0,1 0-1,-1-1 1,0 0 0,0 0-1,0-1 1,0 0 0,-1 0 0,1-1-1,0 0 1,-1 0 0,0-1-1,0 0 1,0 0 0,0-1-1,0 0 1,-1 0 0,0-1-1,0 1 1,-1-1 0,1-1-1,-1 1 1,-1-1 0,7-11-1,0 2 76,-1 0 0,-1-1-1,-1 0 1,0 0 0,-1-1-1,-1 0 1,-1 0 0,-1-1-1,0 1 1,-1-1 0,-1 0-1,-1 0 1,-1 0 0,0 0 0,-4-21-1,2 33-51,0 0 1,0 1-1,-1-1 0,-1 0 0,1 1 0,-1 0 1,0 0-1,0 0 0,-1 0 0,1 0 0,-1 1 1,-1 0-1,1 0 0,-1 0 0,0 1 0,0 0 1,0 0-1,0 1 0,-1-1 0,1 1 0,-1 1 1,0-1-1,-10-1 0,-1-1-202,0 1 1,-1 0-1,0 2 0,0 0 0,0 1 0,0 1 1,-35 5-1,48-3-78,-1 0 0,1 0 1,0 1-1,0-1 0,0 1 0,0 1 1,1-1-1,-1 1 0,1 0 0,0 1 1,0-1-1,0 1 0,1 0 0,0 0 1,0 0-1,0 1 0,-4 7 0,-9 17-4591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9.0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258 2 10202,'0'0'4851,"0"0"-3148,0 0-666,0 0-265,0 0-390,-23-2-188,-74 2-186,92 1-14,0 0-1,0 0 0,1 0 0,-1 0 0,1 1 0,-1 0 0,1 0 0,0 0 0,-1 1 0,1-1 0,0 1 0,0 0 0,1 0 1,-1 1-1,1-1 0,-5 7 0,2-2-3,0 0 1,1 0-1,1 1 1,-1 0-1,-4 15 1,7-20-18,1 1 1,-1-1-1,1 0 0,0 1 1,0-1-1,1 1 1,0-1-1,-1 1 0,1-1 1,1 1-1,-1-1 1,1 1-1,0-1 0,0 1 1,0-1-1,0 1 1,1-1-1,-1 0 0,1 0 1,1 0-1,-1 0 1,0 0-1,1-1 0,0 1 1,0 0-1,0-1 1,6 5-1,6 3-17,1 0 0,0-1 0,1-1-1,0-1 1,25 9 0,-13-4 114,22 7-35,54 26-19,-93-40 27,0 0-1,-1 1 0,1 1 1,-2 0-1,1 1 0,9 10 1,-18-18 5,0 0 1,-1 1-1,1-1 1,-1 1-1,1-1 1,-1 1 0,0 0-1,1 0 1,-1 0-1,0 0 1,0 0-1,0 0 1,-1 0 0,1 0-1,0 0 1,-1 0-1,1 0 1,-1 0-1,0 0 1,0 1 0,0-1-1,0 0 1,0 0-1,0 0 1,-1 0-1,1 1 1,-1-1 0,1 0-1,-1 0 1,0 0-1,0 0 1,0 0-1,0 0 1,0 0 0,0-1-1,0 1 1,-1 0-1,1 0 1,-1-1-1,1 1 1,-1-1 0,0 0-1,1 1 1,-1-1-1,0 0 1,-3 2-1,-9 4 46,0-1-1,1 0 0,-2-1 0,1 0 0,-20 3 1,-28 2-287,-1-3 1,-125-2-1,179-5 73,8 0 52,1 0 0,-1 0 0,0 0 0,0 0 0,1 0 0,-1 0 0,0 0 0,1 0 0,-1 0 0,1 0 0,-1-1 0,0 1 0,1 0 0,-1 0 0,0-1 0,1 1 0,-1 0 0,1-1 0,-1 1 0,1-1 0,-1 1 0,1-1 0,-1 1 0,1-1 0,0 1 0,-1-1 0,1 1 0,-1-1 0,1 0 0,0 1 0,-1-2 0,5-23-6084,13-1-5583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09.4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208 35 12515,'0'0'1645,"0"0"-914,-3 20-524,-1 3-142,-4 21 491,2-1 1,0 53-1,5-84-510,1 1-1,1-1 1,0 0-1,1 0 1,0 0 0,1-1-1,0 1 1,0 0-1,2-1 1,-1 0-1,2 0 1,-1 0 0,1-1-1,9 12 1,-8-15-27,0 0 1,0 0-1,1 0 1,0-1-1,0 0 0,1-1 1,-1 0-1,1 0 1,0-1-1,1 0 1,-1 0-1,1-1 1,-1-1-1,1 1 1,0-1-1,0-1 1,0 0-1,0-1 0,0 0 1,1 0-1,-1-1 1,0 0-1,18-5 1,-16 2 29,0 1 0,0-2 0,0 0 0,-1 0 0,0-1 0,0 0 1,0-1-1,-1-1 0,0 1 0,-1-2 0,1 1 0,-2-1 0,1 0 0,-1-1 1,-1 0-1,1-1 0,-2 1 0,10-20 0,-10 16 57,-1 0 0,0-1 0,-1 0 0,0 0 0,-2 0 0,1 0 0,-2-1 0,0 1 0,-1 0 0,-3-28 0,2 35-26,-1 1-1,1 0 1,-1 0 0,-1 0 0,0 0 0,0 0 0,0 0-1,0 1 1,-1-1 0,0 1 0,-1 0 0,1 0 0,-1 1 0,0-1-1,-1 1 1,1 0 0,-1 1 0,0-1 0,0 1 0,-1 0-1,1 1 1,-1-1 0,-13-3 0,-1 1-72,-1 1-1,0 1 1,0 1-1,0 1 1,0 0-1,0 2 1,-23 3 0,1 1-481,0 3 0,-58 16 0,2 6-1708,11-2-3371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0.7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5673,'0'0'983,"0"0"-203,0 0 373,0 25 695,-1 6-1331,0 1 11,1 1 0,8 55 1,67 235 1903,-47-220-1798,25 172-1,-46-103 1490,-19-256-1938,5 46-177,-2-72 1,8 97-21,2-1 0,0 1 0,0 0 0,1 1 0,1-1 0,0 0 0,1 1 0,9-23 1,-10 30 1,-1 0 0,1 1 0,1-1 0,-1 1 0,1-1 0,0 1 0,0 0 0,0 1 0,0-1 0,1 1 0,-1-1 0,1 1 0,0 1 0,0-1 0,0 1 0,0 0 0,1 0 0,-1 0 0,1 1 0,-1 0 0,1 0 0,-1 0 0,7 0 0,-1 2 7,-1 0 0,1 0 0,0 1 0,-1 0 0,0 0 0,0 1 0,1 1 0,-2 0 0,1 0 1,0 1-1,-1 0 0,0 1 0,0 0 0,-1 0 0,1 1 0,-2 0 0,1 1 0,-1-1 0,0 2 0,9 12 0,-6-7 24,0 0-1,-1 0 1,-1 1-1,0 1 0,-1-1 1,-1 1-1,-1 1 1,0-1-1,-1 1 1,0-1-1,-2 1 0,2 19 1,-4-30 2,0-1 0,-1 0-1,1 0 1,-1 1 0,0-1 0,-1 0 0,1 0-1,-1 0 1,0 0 0,0 0 0,0 0 0,-1 0-1,0-1 1,0 0 0,-6 8 0,4-7 2,-1 0 0,0 0 0,0-1 0,0 0 1,0 0-1,-1 0 0,1-1 0,-1 0 0,0-1 0,-9 3 0,-14 1 24,-1-1 0,0-1-1,0-2 1,-43-2-1,47 0-52,5-2 8,0 0 1,1-2-1,-1 0 0,1-2 1,0 0-1,0-1 0,0-2 1,-23-12-1,32 16-26,12 4-135,0 1-111,2 3-203,6 2-8,1 0-1,0 0 1,0-1-1,0 0 1,0 0 0,0-1-1,1 0 1,17 2-1,-25-5 198,43 8-5156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1.3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139 160 10474,'0'0'2275,"0"0"-953,0 0-603,0 0-459,0 0 125,0 21 205,0 170 589,1-181-1094,1 0 0,-1 0 1,2 0-1,-1 0 0,1 0 1,8 15-1,-55-100 236,16 30-292,-25-58 0,46 86-35,0 0-1,2 0 1,0-1-1,1 1 1,1-1-1,0 0 0,0-26 1,3 41-1,1 0 0,-1 1 0,1-1 0,0 0 0,0 0 0,0 1 0,0-1 0,0 1 0,0-1 0,1 1 0,-1-1 0,1 1 0,0 0 0,-1 0 0,1 0 0,0 0 0,0 0 0,1 0 0,-1 0 0,0 1 0,1-1 0,-1 1 0,1 0 0,-1-1 0,1 1 0,-1 0 0,1 1 0,0-1 0,0 0 0,4 0 0,11-2-10,0 1 0,1 0 0,26 1 0,-36 1 11,7 0 4,-1 1 0,1 0 1,0 1-1,-1 1 0,1 1 0,-1 0 0,0 0 0,0 2 0,26 13 1,-32-13-3,1 0 1,-1 0 0,0 1 0,-1 1-1,1 0 1,-2 0 0,1 0 0,-1 1 0,0 0-1,-1 1 1,0-1 0,0 1 0,-1 0 0,6 18-1,-4-5 5,-2 0 0,5 46 0,-9-52-5,1-1 1,1 1-1,0-1 1,1 0-1,0 0 1,2 0-1,0-1 1,9 18-1,-11-28-2,-1-1 0,1 0 0,0 0 0,0 0 0,0-1 0,1 0 0,-1 1 0,1-1 0,0-1 0,0 1 0,0-1 0,0 0 0,0 0 0,1 0 0,5 0 0,-8-1 12,0 0 0,0 0 1,0-1-1,0 0 0,1 1 0,-1-1 1,0 0-1,0-1 0,0 1 0,0 0 0,1-1 1,-1 0-1,0 0 0,0 0 0,0 0 1,0 0-1,-1-1 0,1 1 0,0-1 1,0 1-1,-1-1 0,1 0 0,-1 0 0,0-1 1,1 1-1,2-4 0,0-4 65,-1 1 1,1-1-1,-1 0 0,-1 0 0,0-1 1,-1 1-1,0-1 0,0 1 0,-1-1 1,0 0-1,-1 1 0,0-1 0,-1 0 1,0 0-1,-1 1 0,0-1 0,-1 1 1,0 0-1,-1-1 0,0 1 0,0 1 1,-1-1-1,0 1 0,-1 0 0,0 0 1,0 0-1,-1 1 0,0 0 0,0 0 1,-1 1-1,0 0 0,-10-7 0,7 8-87,-1 0 0,0 1 0,0 0 0,0 1 0,0 0 0,-1 1 0,1 0 0,-1 1 0,0 0 0,0 1 1,0 1-1,0 0 0,-19 3 0,23-2-119,0 0 1,1 1-1,-1 0 1,1 0-1,-1 1 1,1 0-1,0 1 1,0 0-1,0 0 1,1 0 0,0 1-1,0 0 1,0 1-1,0 0 1,1 0-1,0 0 1,0 1-1,0-1 1,1 2-1,-5 8 1,-7 22-3391,8-4-3554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2.5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77 9538,'0'0'1636,"0"0"-891,0 0-312,0 0-98,0 0 338,0 0 170,22-11 69,-18 11-856,0 1-1,1 0 1,-1 0-1,-1 0 1,1 0-1,0 1 1,0 0-1,0 0 1,-1 0-1,1 0 1,-1 0-1,0 1 1,1-1-1,4 7 0,41 48 608,-43-49-580,6 6-52,-1 1 0,-1 0 0,0 0 0,-2 1 0,1 0 0,-2 0 1,0 1-1,-1 0 0,0 1 0,-2-1 0,0 1 0,-1 0 0,-1 0 0,0 0 0,-2 28 0,0-46-25,0 1 0,0 0 0,0 0 1,0 0-1,0 0 0,0-1 0,-1 1 0,1 0 0,0 0 0,0 0 0,-1 0 0,1-1 0,0 1 0,-1 0 0,1-1 0,-1 1 0,1 0 0,-1 0 0,0-1 0,1 1 0,-1-1 0,1 1 1,-1-1-1,0 1 0,0-1 0,1 1 0,-1-1 0,0 0 0,0 1 0,1-1 0,-1 0 0,0 0 0,0 1 0,0-1 0,0 0 0,-1 0 0,1 0 11,-1 0-1,1-1 1,0 1-1,-1 0 1,1-1-1,-1 1 1,1-1-1,0 0 1,0 1-1,-1-1 1,1 0-1,0 0 1,0 0-1,0 1 1,0-1-1,0-1 1,0 1-1,0 0 1,0 0-1,0 0 1,-1-2-1,-4-12 3,0 1 0,1-1 0,1 0 0,0 0 0,1-1 0,0 1 0,0-21 0,4-111-298,-1 138 240,2 1 0,-1 0 1,1-1-1,0 1 0,1 0 0,0 0 0,0 0 0,1 0 0,0 1 0,0-1 0,1 1 0,0 0 0,8-9 0,-10 13 34,-1 0 0,1 1 1,0-1-1,0 0 0,1 1 1,-1 0-1,0 0 0,1 0 1,0 0-1,-1 0 0,1 1 1,0 0-1,0-1 1,0 1-1,-1 1 0,1-1 1,0 1-1,0-1 0,0 1 1,0 0-1,0 1 0,0-1 1,0 1-1,0-1 0,0 1 1,0 1-1,0-1 0,0 0 1,-1 1-1,1 0 0,4 2 1,3 4 12,-1 0 1,1 1 0,-2 0-1,1 1 1,-1 0 0,0 0-1,10 18 1,49 86 291,-65-107-276,12 21 94,-1 1 0,-1 0 0,10 36 0,-27-79 176,-31-133 399,31 125-808,1 1-1,1-1 1,2 1 0,0-1 0,4-29 0,-3 47 100,0 0 0,0 0 0,0 1 0,0-1 0,1 0 0,0 0-1,0 1 1,0-1 0,0 1 0,1 0 0,-1-1 0,1 1 0,0 0 0,-1 1 0,2-1 0,-1 0-1,0 1 1,0 0 0,1-1 0,-1 2 0,1-1 0,0 0 0,0 1 0,-1-1 0,1 1-1,0 0 1,0 0 0,0 1 0,0-1 0,0 1 0,0 0 0,1 0 0,-1 0 0,0 1 0,0-1-1,0 1 1,0 0 0,0 0 0,-1 0 0,1 1 0,0-1 0,0 1 0,-1 0 0,1 0-1,3 3 1,10 11 62,-1 1 0,0 1 0,-1 0 0,-1 0 0,-1 2 0,11 21 0,21 29 138,-37-59-112,9 14 69,33 34 1,-45-54-131,-1 0 1,1 0 0,1 0-1,-1-1 1,1 0 0,0 0-1,-1-1 1,2 0 0,-1 0 0,0 0-1,1 0 1,12 2 0,-16-5-13,-1 0 1,0 0 0,0 0-1,0-1 1,1 1 0,-1-1-1,0 1 1,0-1 0,0 0-1,0 0 1,0 0 0,0 0-1,0 0 1,0-1 0,-1 1-1,1 0 1,0-1 0,-1 1-1,1-1 1,-1 0 0,0 1 0,1-1-1,-1 0 1,0 0 0,0 0-1,0 0 1,1-3 0,4-9-80,-1 0 1,0 0 0,2-16 0,-3 14-35,7-36-521,-2-1 1,1-59-1,-10 145 665,-1 0-14,1-1 1,2 0-1,1 0 1,14 60-1,-15-83 11,1-1-1,0 1 1,1-1-1,0 0 1,0 0-1,1-1 0,0 0 1,0 1-1,0-1 1,1-1-1,0 1 1,1-1-1,-1 0 0,1-1 1,1 1-1,-1-2 1,1 1-1,-1-1 1,1 0-1,0 0 0,1-1 1,-1 0-1,11 2 1,-7-2 27,0-1 0,1 0 1,0 0-1,-1-1 1,1-1-1,0 0 0,0-1 1,-1 0-1,1-1 0,-1-1 1,1 0-1,-1 0 1,0-1-1,21-10 0,-26 9-11,1 1-1,-1-1 1,1-1-1,-2 1 1,1-1-1,0-1 1,-1 1-1,0-1 1,-1 0-1,0 0 0,0-1 1,0 0-1,-1 1 1,0-2-1,-1 1 1,1 0-1,-2-1 1,1 1-1,-1-1 1,-1 0-1,2-15 1,-2 16 11,-1 1 0,0-1 1,0 0-1,0 1 1,-1-1-1,0 0 0,-1 1 1,0-1-1,0 1 1,0 0-1,-1 0 0,0 0 1,-6-10-1,3 10-1,1 0 0,-1 0-1,-1 1 1,1 0-1,-1 0 1,0 0 0,0 1-1,-1 0 1,0 1-1,0 0 1,-12-5 0,-5 0-62,0 1 1,-1 1-1,1 2 1,-2 0-1,1 2 1,0 1-1,0 1 1,-1 1-1,-38 5 1,60-4-64,0 0 1,0 0-1,0 0 0,1 0 1,-1 1-1,0-1 0,0 1 1,1 1-1,-1-1 0,1 1 1,0-1-1,0 1 0,0 0 1,0 1-1,0-1 0,1 1 1,0-1-1,-4 5 0,4-1-330,-1-1 1,1 1-1,1-1 0,-1 1 0,1 0 0,0 0 0,1 0 0,0 0 0,0 0 0,0 0 1,1 12-1,0 11-4479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10338,'0'0'1537,"0"0"-692,0 0-185,0 0-228,0 0-16,0 0 112,4 23 265,58 353 1222,-47-248-1799,-10-62-158,4-1-1,32 126 0,-40-189-98,-1 0 0,1-1 1,-1 1-1,1 0 0,0-1 1,-1 1-1,1-1 0,0 1 1,0-1-1,0 0 0,0 1 1,0-1-1,0 0 0,1 0 1,-1 1-1,0-1 0,1 0 0,-1 0 1,1 0-1,1 0 0,23 1-3836,-11-4-1653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3.0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246 19 10690,'0'0'1637,"0"0"262,0 0-231,0 0-237,0 0-417,-12-4-493,3 0-480,6 3-41,0-1 0,0 0 0,-1 1 0,1 0-1,-1 0 1,1 0 0,-1 0 0,0 1 0,1-1 0,-1 1 0,1 0 0,-1 0 0,0 0 0,1 1-1,-1-1 1,0 1 0,1 0 0,-1 0 0,1 0 0,-1 0 0,-5 4 0,-69 51-55,71-50 41,1 0 0,-1 0 1,1 1-1,0 0 0,1 0 0,-1 0 1,1 1-1,-6 12 0,10-19-24,1 0 0,-1 1 0,1-1 0,-1 1 0,1-1 1,-1 1-1,1-1 0,0 1 0,0 0 0,-1-1 0,1 1 0,0-1 0,1 1 0,-1-1 0,0 1 0,0 0 1,1-1-1,-1 1 0,1-1 0,-1 1 0,1-1 0,-1 0 0,1 1 0,0-1 0,0 0 0,0 1 0,0-1 1,0 0-1,0 0 0,0 0 0,0 0 0,0 0 0,1 0 0,1 1 0,4 2-51,1-1 1,-1 0-1,1-1 0,-1 0 0,15 3 1,-3-1-1,58 13 7,94 26-51,-153-37 171,-1 1 0,0 0 0,0 1 0,-1 1 1,0 1-1,0 0 0,17 15 0,-29-21 55,-1-1 1,1 1-1,-1 0 0,1 0 0,-1 1 0,0-1 0,0 1 1,-1-1-1,0 1 0,1 0 0,-2 0 0,1 0 0,0 0 1,-1 0-1,0 0 0,0 10 0,-1-11-18,0 0 0,0 0 1,-1 0-1,0 0 0,0 0 0,0 0 0,0 0 0,0-1 1,-1 1-1,0 0 0,0-1 0,0 0 0,0 1 0,0-1 1,-1 0-1,1 0 0,-1 0 0,0 0 0,0-1 0,0 1 1,0-1-1,-7 4 0,-4 1 20,0 0 0,0-2-1,-1 1 1,0-2 0,0 0 0,0-1 0,0 0-1,-24 1 1,26-3-124,-1-1-1,1 0 1,0-1-1,0 0 0,0-1 1,0-1-1,1 0 1,-1-1-1,0 0 1,-16-8-1,26 10-62,0 0 0,0 1 0,0-1 1,0 0-1,0-1 0,1 1 0,-1 0 0,1-1 0,-1 1 0,1-1 0,0 0 0,0 0 0,0 0 1,1 0-1,-1 0 0,1 0 0,0 0 0,-1-1 0,2 1 0,-2-5 0,2 5-256,0 0 0,0 0-1,0 0 1,1 0 0,-1 0-1,1 0 1,0 0 0,0 1-1,0-1 1,0 0 0,0 0-1,0 1 1,1-1 0,0 1-1,3-5 1,16-17-5851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3.3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101 128 11402,'0'0'2696,"0"0"-1209,0 0-886,0 0-234,0 0 118,-3 19-55,2-11-375,-5 24 105,2 0-1,0 40 1,3-62-147,1 0 0,1 0-1,0 0 1,1 0 0,0 0-1,0 0 1,1 0 0,0 0-1,1-1 1,0 1 0,0-1-1,1 0 1,7 9 0,-6-11-6,2 1 1,-1-1-1,1-1 1,0 1-1,0-1 1,1-1-1,-1 1 0,1-2 1,1 1-1,-1-1 1,1 0-1,-1-1 1,1 0-1,0-1 1,0 0-1,0-1 0,1 0 1,17 0-1,-16-1 57,1-1 0,-1 0-1,0-1 1,0-1 0,0 0-1,0 0 1,0-1 0,-1 0-1,1-1 1,-1-1 0,0 0-1,-1 0 1,1-1 0,-1 0-1,10-10 1,-10 7 28,-1-1 1,0 0-1,0 0 0,-1-1 1,0 0-1,-1 0 0,-1-1 1,0 0-1,-1 0 0,0 0 1,-1-1-1,0 1 1,-1-1-1,-1 0 0,0 0 1,-1 0-1,0-1 0,-1 1 1,-1 0-1,-4-23 0,3 29-45,-1 1 0,0 0-1,0-1 1,-1 1 0,0 0 0,0 1-1,-1-1 1,0 1 0,0 0 0,0 0-1,-1 0 1,0 1 0,0 0 0,0 0-1,-1 1 1,1-1 0,-1 1 0,0 1-1,0-1 1,-1 1 0,-9-2 0,-4-2-111,0 2 0,-1 0-1,0 2 1,0 0 0,-1 1 0,-31 2 0,34 2-253,0 1 0,1 1 0,-1 1 0,1 0 0,-1 2 0,2 0 0,-1 1 0,-30 19 0,31-18-282,-48 27-3565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4.4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10746,'0'0'1285,"0"0"-545,0 0-411,0 0 103,0 0 247,0 0-291,2 16 71,22 210 816,98 403 0,-118-737 70,-3 66-1379,2 0-1,11-60 1,-11 90-10,-1 0 0,2 0 0,-1 1 0,2-1 0,-1 1 0,2 0 0,-1 0 0,2 1-1,-1-1 1,1 1 0,1 1 0,0-1 0,10-8 0,-14 15 39,0 0-1,1 0 1,0 0-1,-1 0 1,1 1-1,0 0 1,0 0-1,0 1 1,0-1-1,1 1 1,-1 0 0,0 0-1,1 1 1,-1 0-1,0-1 1,1 2-1,-1-1 1,0 1-1,1 0 1,-1 0-1,0 0 1,10 5-1,-1-1 3,-1 2 0,0 0 0,-1 1 0,0 0 0,0 0 1,21 21-1,-11-9 43,-1 2 1,-1 0 0,17 25-1,-32-40 52,0 1 0,0 0 0,-1 0-1,0 0 1,0 0 0,-1 1 0,0 0-1,-1-1 1,0 1 0,0 0 0,-1 0-1,0 0 1,-1 0 0,0 13 0,-2-17-47,1 0 1,-1 0-1,0 0 1,-1 0 0,1 0-1,-1-1 1,0 1 0,0-1-1,0 1 1,-1-1 0,1 0-1,-1 0 1,0-1 0,0 1-1,-1-1 1,1 0-1,-1 0 1,1 0 0,-1-1-1,0 1 1,0-1 0,-7 1-1,-12 6-3,0-1 0,0-2-1,-35 5 1,20-4-12,0-2 0,0-2 0,0-2-1,0-1 1,-1-2 0,-49-9 0,84 10-71,1 0-35,0 1 0,0-1-1,0 0 1,0 0 0,0-1-1,0 1 1,0-1 0,1 0 0,-1 0-1,0 0 1,1 0 0,0-1-1,-1 1 1,1-1 0,-3-4 0,6 6 24,0 1 0,0-1-1,0 0 1,0 0 0,0 0 0,0 0 0,0 0 0,0 0 0,0 0 0,1 1 0,-1-1 0,0 0 0,1 0 0,-1 0 0,0 0 0,1 1 0,-1-1 0,1 0 0,0 1 0,-1-1 0,1 0 0,-1 1 0,1-1 0,0 0 0,0 1 0,-1-1 0,1 1 0,0 0 0,0-1 0,0 1 0,-1 0 0,3-1 0,30-13-2167,-31 13 1810,39-12-4114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5.0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 95 10506,'0'0'2641,"0"0"-1648,0 0-626,0 0-156,0 0 228,0 0 309,2 21-11,3 30-538,3-1 0,3-1-1,16 52 1,3-23 86,-34-91-307,-1 0-1,-1 0 1,0 0-1,0 0 1,-10-12-1,-12-25-134,20 34 26,1-1 0,0 0-1,1-1 1,1 0-1,1 0 1,0 0-1,1 0 1,1 0 0,1-1-1,2-33 1,0 48 72,0 1 0,0-1 0,1 0 0,-1 1 0,1-1 0,-1 1 0,1-1 0,0 1 0,1 0 0,-1 0 0,1 0 0,-1 0 0,1 0 0,0 1 0,0-1 0,0 1 0,0-1 0,0 1 0,1 0 0,-1 1 0,1-1 0,-1 0 0,1 1 0,0 0 0,-1 0 0,1 0 0,0 0 0,7 0 0,0 0 54,1 0 0,-1 0 0,1 1 1,-1 0-1,1 1 0,-1 0 0,1 1 1,20 6-1,-14 0 64,-2 0-1,1 0 1,-1 2 0,0 0-1,-1 1 1,26 24 0,-11-5 515,-1 0 0,24 35-1,0 15-124,-40-57-413,1-1 0,1-1 0,28 32 0,-37-47-34,0-1-1,0 0 1,1 0 0,-1 0-1,1-1 1,0 0 0,0 0-1,1-1 1,-1 0-1,1 0 1,0-1 0,-1 1-1,1-2 1,0 1 0,16 0-1,-13-2 20,1 0-1,0 0 1,-1-1-1,0-1 1,1 0-1,-1-1 0,17-5 1,-21 5-11,0-1 1,0 0-1,0 0 1,-1 0-1,1-1 1,-1 0-1,0 0 1,0-1-1,-1 1 1,0-1-1,9-13 1,-8 9 73,0 0 0,-1-1 1,0 0-1,-1 0 0,0 0 1,0 0-1,-1 0 0,-1-1 1,0 0-1,0-15 1,-1 20-40,-1 0 0,0-1 0,-1 1 0,1 0 1,-2-1-1,1 1 0,-1 0 0,0 0 0,0 0 1,-1 0-1,0 1 0,0-1 0,0 1 1,-1-1-1,0 1 0,0 0 0,-10-9 0,2 5 36,-1 1 1,0 0-1,0 0 0,-1 2 0,0-1 0,0 2 0,-1 0 0,0 1 0,0 0 0,0 1 0,-18-2 0,-13 0-50,-1 2 0,-67 2 0,102 2-112,1 1 0,-1 0 0,1 1 0,-1 0 0,1 1 0,-22 8 0,27-9-248,1 1 0,-1 0 1,1 1-1,-1-1 0,-8 9 0,11-8-498,-1 0 0,0 0 1,1 0-1,0 0 0,0 1 0,0-1 1,-3 9-1,2 2-9178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5.4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1 249 4641,'0'0'12411,"0"0"-10899,0 0-1000,49-151-288,-31 113-120,-4 12 160,-1 8 56,-3 7-320,-1 6-24,1 5-296,8 0-664,-6 14-2201,-2 1-5481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6.2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28 5089,'0'0'4441,"0"0"-3189,0 0-857,0 0 100,0 0 217,0 0-96,23 3 64,4 0-239,45 11 0,-68-13-379,1 1 0,-1 0 1,1 0-1,-1 1 0,0-1 0,0 1 1,0 0-1,0 0 0,-1 0 0,1 0 0,-1 1 1,0 0-1,0 0 0,0-1 0,-1 2 1,1-1-1,-1 0 0,4 9 0,2 3 96,14 26 236,-2 1 1,18 52-1,-29-69-287,-2 1 0,-1-1 0,-1 1 1,-1 1-1,1 33 0,-5-60-58,0-13 514,0-44-336,13-88 1,-11 125-269,2-1 1,1 1 0,0 0 0,1 0 0,1 0 0,1 1 0,1 0-1,12-19 1,-18 33 30,0 0 1,1-1-1,-1 2 0,1-1 0,0 0 0,0 1 0,0-1 0,1 1 1,-1 0-1,1 1 0,0-1 0,-1 1 0,1 0 0,0 0 0,8-2 1,-9 4 3,-1-1 0,0 1 1,1 0-1,-1 0 0,0 0 1,1 0-1,-1 1 1,0-1-1,1 1 0,-1 0 1,0 0-1,0 0 0,0 0 1,0 1-1,0-1 0,0 1 1,0 0-1,0 0 1,-1 0-1,1 0 0,-1 0 1,1 1-1,-1-1 0,0 1 1,3 3-1,11 21 11,0 1-1,-2 0 1,11 31-1,-8-20 33,23 41 1,-34-70-28,1 1 1,0-1-1,1 0 1,0 0 0,1-1-1,0 0 1,0 0 0,12 7-1,-19-14-8,0-1-1,0 0 1,0 1 0,1-1-1,-1 0 1,0 0-1,1-1 1,-1 1-1,1 0 1,-1-1 0,1 1-1,-1-1 1,1 0-1,0 0 1,-1 0 0,1 0-1,-1 0 1,1-1-1,-1 1 1,1-1-1,-1 1 1,1-1 0,-1 0-1,0 0 1,1 0-1,-1-1 1,0 1 0,0 0-1,0-1 1,0 1-1,0-1 1,0 0-1,0 0 1,0 0 0,-1 0-1,1 0 1,-1 0-1,2-3 1,7-10-11,-1-1 1,-1 0-1,0 0 1,7-23-1,-9 24-14,68-231-22,-67 219 29,-5 18 14,-2 7 0,0 1 0,0-1 1,1 1-1,-1-1 0,0 1 1,1-1-1,0 1 0,-1-1 1,1 1-1,0-1 0,-1 1 1,1 0-1,0-1 0,0 1 1,0 0-1,2-2 0,3 33-151,-3 32 158,10 103 187,-10-144-176,1-1 0,1 0-1,1 0 1,1-1-1,16 36 1,-19-49-9,-1 0 0,1-1 1,-1 0-1,1 1 1,1-2-1,-1 1 0,1 0 1,0-1-1,0 0 1,0 0-1,1 0 1,-1-1-1,1 0 0,0 0 1,0 0-1,0-1 1,0 0-1,0 0 0,0 0 1,1-1-1,-1 0 1,1 0-1,-1-1 0,1 0 1,-1 0-1,1 0 1,-1-1-1,1 0 0,-1 0 1,1 0-1,-1-1 1,0 0-1,0-1 1,0 1-1,0-1 0,0 0 1,-1-1-1,1 1 1,-1-1-1,0 0 0,0 0 1,0-1-1,-1 0 1,6-7-1,2-4 1,-1-1 1,0 0 0,-1-1-1,-2 0 1,1-1-1,-2 0 1,9-36-1,-6 6 26,9-98 0,-14 119-61,0 36-32,5 44-30,-5-16 132,2-1-1,1-1 0,1 1 0,17 38 1,-23-64-43,0-1 0,1 0 0,0 0 0,1 0 0,0 0 0,0-1 0,1 0 0,0 0 0,0 0 0,0-1 0,1 1 0,0-2 0,0 1 0,1-1 0,-1 0 0,1-1 0,0 1 0,1-2 0,-1 1 0,1-1 0,-1 0 0,10 1 0,-12-4-111,-1 0 0,1 0 0,-1 0 0,1-1 0,-1 0 0,0 0 0,1 0 0,-1-1 0,0 0 0,0 0 0,0 0 0,0 0 0,0-1-1,0 0 1,-1 0 0,1 0 0,-1-1 0,0 1 0,0-1 0,0 0 0,-1 0 0,1-1 0,-1 1 0,3-6 0,22-35-4544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6.5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16107,'0'0'3169,"0"0"-2337,0 0-832,0 0-912,0 0 520,0 0-120,0 0-72,25 26-993,-3-6-7432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6.9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85 1 13555,'0'0'2550,"0"0"-1573,-8 19-805,-7 16 73,1 1 0,2 0 0,2 1-1,1 0 1,-6 54 0,14-75-202,1 0 1,0 0 0,1 0-1,1 0 1,1 0 0,0 0-1,1 0 1,8 22 0,-8-31-39,-1 0 1,1 0 0,1-1-1,-1 1 1,1-1-1,0-1 1,0 1 0,1 0-1,0-1 1,0 0 0,0-1-1,0 1 1,1-1-1,0 0 1,0-1 0,0 0-1,0 0 1,0 0 0,15 2-1,-12-2-17,1-1-1,-1-1 0,1 1 1,0-2-1,-1 1 1,1-2-1,0 1 1,0-1-1,-1-1 1,1 0-1,-1-1 0,0 0 1,0 0-1,0-1 1,0 0-1,11-8 1,-9 5-4,-1-1 1,0-1 0,-1 0-1,0-1 1,0 0-1,-1 0 1,0-1 0,-1 0-1,0-1 1,-1 0-1,0 0 1,5-15 0,1-4 2,-2 0 0,-1-2 1,7-38-1,-18 92 12,2 0 0,1 0 0,0 0 0,2 0 0,0-1 0,2 0 0,9 27 0,-11-39 1,-1-1 1,1 0-1,0 0 0,1 0 1,-1 0-1,1-1 0,1 1 1,-1-1-1,1-1 0,0 1 1,1-1-1,-1 0 1,1 0-1,0-1 0,0 0 1,0 0-1,1-1 0,-1 0 1,1 0-1,0 0 0,0-1 1,10 1-1,-6-1 11,0-1 1,0 0-1,0-1 1,0 0-1,-1-1 0,1-1 1,0 0-1,0 0 0,-1-1 1,1 0-1,-1-1 1,0-1-1,0 1 0,-1-2 1,1 1-1,-1-2 1,0 1-1,-1-1 0,0-1 1,0 0-1,0 0 0,-1-1 1,0 0-1,-1 0 1,0-1-1,0 0 0,8-17 1,-9 15 88,0 1 0,-1 0 1,0-1-1,-1 0 1,-1 0-1,1-1 0,-2 1 1,0-1-1,0 1 0,-1-26 1,-2 31-26,0 0 1,0 0 0,0 0 0,-1 0-1,0 0 1,0 0 0,-1 1-1,0-1 1,0 1 0,0 0 0,-1 0-1,0 0 1,0 0 0,-1 1-1,1-1 1,-1 1 0,0 0 0,-1 1-1,1-1 1,-11-5 0,0 1-73,0 2 0,0 0 0,-1 1 1,0 0-1,0 1 0,0 1 0,-1 1 1,1 0-1,-1 2 0,0 0 0,1 1 1,-24 2-1,-3 3-906,1 2 1,0 2 0,-75 25-1,27-1-4039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8.0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11002,'0'0'1549,"0"0"-909,0 0-316,0 0 19,0 0-26,0 0 46,3 16-177,169 648 1875,-134-529-1882,-31-105-169,-3-14-2,0-1 1,1 1-1,11 23 1,-15-56 360,-9-377-41,8 380-355,1 0 1,0-1-1,1 1 0,0 0 0,1 1 1,1-1-1,9-24 0,-10 33 11,-1 0 0,1 0 0,0 0 0,0 0 0,1 0 0,-1 1 0,1 0 0,0-1 0,0 2 0,1-1 0,-1 0 0,1 1 0,-1 0 0,1 0 0,0 0 0,1 1 0,-1-1-1,0 1 1,1 0 0,-1 1 0,1 0 0,6-1 0,-3 1 14,1 1 1,-1 0-1,1 1 0,-1 0 0,1 1 0,-1 0 0,0 0 0,0 1 0,0 0 0,0 0 0,0 1 0,-1 1 0,0-1 1,0 1-1,0 1 0,0-1 0,-1 2 0,0-1 0,0 1 0,6 7 0,-7-7 39,1 0 1,-2 1-1,1 0 0,-1 0 0,0 0 0,-1 0 0,0 1 0,0 0 1,-1 0-1,0 0 0,-1 0 0,0 1 0,0-1 0,-1 0 1,0 1-1,-1-1 0,0 1 0,0-1 0,-1 1 0,-3 12 0,1-14 4,-1 1-1,0-1 0,0 0 0,-1 0 0,0-1 0,-1 1 0,0-1 0,0 0 0,0-1 0,-1 1 0,0-1 0,0 0 0,0-1 0,-1 0 0,-12 6 0,-5 3-27,-1-2 1,0 0-1,-48 12 0,29-13-4,-1-3 1,0-2-1,-1-2 0,-58-3 1,103-1-27,0 0 0,1 0 0,-1 0 1,0-1-1,0 1 0,0-1 0,1 1 1,-1-1-1,0 0 0,1 0 0,-1 0 0,1 0 1,-1 0-1,-2-2 0,4 3-32,-1-1 0,1 1 1,0-1-1,-1 0 0,1 1 0,-1-1 0,1 0 0,0 1 0,0-1 0,-1 0 1,1 0-1,0 1 0,0-1 0,0 0 0,0 0 0,0 1 0,0-1 0,0 0 1,0 0-1,0 1 0,0-1 0,0 0 0,0 0 0,0 1 0,1-1 1,-1 0-1,0 0 0,1 1 0,-1-1 0,0 0 0,1 1 0,-1-1 0,1 1 1,-1-1-1,1 0 0,-1 1 0,1-1 0,0 1 0,-1 0 0,2-1 0,9-7-1230,1 1-1,-1 0 1,21-7-1,4 0-3268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9.1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20 6937,'0'0'2461,"0"0"-1303,0 0-277,0 0-194,0 0-164,0 0 34,-2-4-278,-6-11-212,15 37-16,18 50 276,27 72 172,-7 3-1,-5 1 0,-8 2 0,24 272 1,-50-359-508,18 74 0,-23-135-136,8 25 454,-9-26-429,0-1 0,1 1-1,-1 0 1,0-1 0,1 1 0,-1-1 0,1 1-1,-1-1 1,1 1 0,-1-1 0,1 1 0,-1-1-1,1 1 1,0-1 0,-1 1 0,1-1-1,0 0 1,-1 0 0,1 1 0,0-1 0,-1 0-1,1 0 1,0 0 0,-1 0 0,1 0 0,0 1-1,0-1 1,-1-1 0,1 1 0,0 0-1,-1 0 1,1 0 0,0 0 0,1-1 0,6-4-6766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8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12699,'0'0'2056,"0"0"-1664,0 0 200,12 134 121,-5-79-209,3-2-160,0-1-296,3-8-16,-1-11-32,-5-8-480,-2-25-681,-2 0-1615,-3-14-5338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19.7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0 198 10986,'0'0'1489,"0"0"-871,0 0-487,0 0-91,0 0 96,22 5 124,120 21 194,-117-23-355,0 0 0,0-2 0,0-1 0,45-5-1,-66 4-67,0 1-1,1-1 0,-1-1 0,0 1 0,-1-1 1,1 1-1,0-1 0,0 0 0,-1 0 1,1-1-1,-1 1 0,1-1 0,-1 0 0,0 0 1,0 0-1,-1 0 0,1 0 0,-1-1 0,1 1 1,2-7-1,-2 2 19,0 0 1,-1 0 0,0 0-1,0 0 1,-1-1 0,0 1-1,0-1 1,-1 1 0,-1-9-1,1 13-38,-1 0 0,0 0 0,0 0-1,0 0 1,-1 0 0,1 1 0,-1-1-1,0 0 1,0 1 0,0 0 0,0-1-1,-1 1 1,0 0 0,1 0 0,-1 0-1,0 1 1,0-1 0,0 1 0,-1-1-1,1 1 1,-1 0 0,1 0-1,-1 1 1,0-1 0,-5-1 0,5 2 1,0-1 0,0 1 1,0 0-1,0 1 0,0-1 1,-1 1-1,1-1 0,0 1 0,0 0 1,0 1-1,0-1 0,-1 1 1,1 0-1,0 0 0,0 0 0,0 0 1,0 1-1,1-1 0,-1 1 1,0 0-1,1 1 0,-1-1 1,1 0-1,-5 6 0,1 1-6,0 0-1,1 1 0,1 0 1,-1 1-1,2-1 0,-1 1 1,2 0-1,-1 0 0,2 0 1,-1 0-1,0 15 1,0 5 178,1 0 1,6 61 0,-3-82-158,1 0-1,0 0 1,1 0-1,0 0 1,0 0-1,1 0 1,1-1 0,-1 1-1,1-1 1,1 0-1,0-1 1,0 0-1,1 1 1,0-2 0,0 1-1,1-1 1,0 0-1,0-1 1,1 0-1,-1 0 1,1-1 0,17 7-1,-17-8-177,0 0-1,1-1 1,-1 0-1,1-1 0,0 0 1,0-1-1,0 1 1,0-2-1,0 0 1,0 0-1,0-1 1,0 0-1,-1 0 0,1-1 1,0-1-1,-1 0 1,1 0-1,-1-1 1,0 0-1,0 0 1,0-1-1,0 0 1,10-9-1,25-28-4357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0.0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54 104,'0'0'9361,"0"0"-6354,0 0-2378,0 0-306,-1 28 137,-2 9-174,-1 4 250,2 0 1,4 49-1,0-65-446,1-1 0,1 1 0,1-1 0,1-1 0,1 1 0,1-1 0,1 0 0,16 29 0,-30-115 402,-2 27-494,-3-7-2,2 1 0,2-1-1,1 0 1,3 0-1,4-69 1,-1 107-2,0-1-1,0 1 1,0 0-1,1 0 1,-1 0-1,1 1 1,0-1-1,1 0 1,-1 1 0,1-1-1,0 1 1,0 0-1,0 0 1,1 0-1,-1 0 1,1 0 0,0 1-1,0 0 1,1 0-1,-1 0 1,0 0-1,1 1 1,0 0-1,-1 0 1,1 0 0,0 0-1,0 1 1,0-1-1,1 2 1,-1-1-1,0 0 1,9 1-1,2 0 1,-1 1 0,1 0 0,0 1 0,-1 1-1,0 0 1,1 1 0,-2 1 0,1 0-1,24 13 1,-9 0 22,-2 1 0,0 1-1,-1 2 1,40 42 0,-54-53-1824,-3-8-3687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0.6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14635,'0'0'1452,"-1"20"-1146,-1 8-179,2-1 1,1 1-1,1-1 1,9 43-1,119 611 767,-126-670-890,2-14 44,4-18 68,12-46 292,-7 18-1444,2 1 0,29-59 0,-40 95 861,1 1 0,-1 0 0,2 0 0,-1 0 1,2 1-1,-1 0 0,1 1 0,1 0 0,-1 1 0,2-1 0,-1 2 0,1-1 0,0 2 0,14-7 0,-19 10 224,1 1 1,-1 0-1,1 0 1,-1 1-1,1-1 0,-1 1 1,1 1-1,0-1 1,0 1-1,0 0 0,-1 1 1,1 0-1,0 0 1,-1 0-1,1 1 0,-1 0 1,1 0-1,-1 1 0,0 0 1,0 0-1,0 0 1,0 1-1,0-1 0,-1 1 1,0 1-1,0-1 1,0 1-1,0 0 0,-1 0 1,0 0-1,0 1 1,4 6-1,-1 0 211,0 1 1,-1-1-1,0 1 1,-1 1-1,0-1 1,-1 1-1,-1 0 1,0 0-1,-1 0 1,-1 0-1,0 0 1,0 1-1,-2-1 1,-2 22-1,1-28-216,-1-1-1,1 0 1,-1 0 0,-1 0-1,1-1 1,-1 1-1,0-1 1,0 0 0,-1 0-1,0 0 1,0 0-1,0-1 1,-1 0 0,0 0-1,0-1 1,0 1-1,-1-1 1,1-1 0,-1 1-1,0-1 1,0 0-1,0-1 1,-12 3-1,-1 1-31,-1-2-1,0 0 0,0-1 0,0-1 1,0-1-1,0-1 0,-27-4 0,41 3-36,0 0 0,0 0-1,0-1 1,0 0-1,1 0 1,-1-1-1,1 0 1,0 0-1,-1 0 1,-7-7-1,11 7-103,0 1 0,0-1-1,0 0 1,0 0 0,1 0-1,-1-1 1,1 1-1,0-1 1,0 1 0,0-1-1,1 0 1,-1 0 0,1 0-1,0 1 1,0-1 0,0 0-1,0-1 1,1-4 0,-1-27-2965,1 6-2842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1.1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3 165 11682,'0'0'3424,"0"0"-2483,0 0-791,0 0-72,0 21 72,-2 20 35,2 100 613,0-129-759,1 1 1,1-1-1,0 0 1,1 0-1,0 0 1,1 0-1,0 0 1,1 0-1,6 12 0,-10-23-36,0 1 0,0 0 0,0-1-1,0 1 1,0-1 0,1 0 0,-1 1-1,0-1 1,1 0 0,-1 1 0,1-1-1,-1 0 1,1 0 0,0 0-1,2 0 1,-4-1 0,1 0 0,-1 0 0,1 0 0,0 0 0,-1 0 1,1 0-1,-1-1 0,1 1 0,-1 0 0,1-1 0,-1 1 0,1 0 0,-1-1 0,1 1 0,-1 0 0,1-1 0,-1 1 0,0-1 0,1 1 0,-1-1 0,0 1 0,1-1 1,-1 1-1,0-1 0,0 1 0,1-1 0,-1 1 0,0-1 0,0-1 0,2-7-19,0-1 0,-1 1 0,0-1 0,0-10 0,-4-199-1402,-1 55-474,4 161 1861,-1 0 0,1 1 0,1-1 0,-1 0 0,0 1 0,1-1 0,-1 1 0,1-1 0,-1 1 0,1-1 0,0 1 0,0-1 0,1 1 0,-1-1 0,0 1 0,1 0 0,-1 0 0,1 0 0,0 0 0,0 0 0,0 0 0,0 0 0,0 1 0,0-1 0,0 1 0,0 0 0,1-1 0,-1 1 0,1 0 0,-1 0 0,1 0 0,-1 1 0,1-1 0,-1 1 0,1-1 0,5 1 0,-2 0 30,1 0 1,0 1-1,-1 0 1,1 0 0,-1 0-1,1 1 1,-1 0 0,0 0-1,0 1 1,0 0-1,0 0 1,0 0 0,0 1-1,6 4 1,3 7 116,1 0 1,-2 0-1,0 1 0,0 1 1,17 30-1,42 96 1596,0 0-1085,-69-136-612,1 0 0,0 0 1,0 0-1,1-1 1,0 0-1,0 0 0,0 0 1,1-1-1,0 0 1,0 0-1,0-1 1,16 7-1,-18-9-3,-1 0-1,1-1 1,0 0-1,0 0 1,0 0-1,0-1 1,0 0-1,0 0 1,0 0-1,0 0 1,0-1 0,-1 1-1,1-2 1,0 1-1,0 0 1,0-1-1,-1 0 1,1 0-1,-1 0 1,0 0-1,1-1 1,-1 0-1,5-4 1,3-4 53,1 0 1,-1-1-1,-1-1 1,0 0-1,-1 0 0,-1-1 1,0 0-1,0-1 1,-1 1-1,-1-2 1,-1 1-1,0-1 0,-1 0 1,-1 0-1,-1-1 1,0 1-1,-1-1 0,1-17 1,-4 30-27,0 0 0,1 1 0,-1-1 1,0 0-1,-1 1 0,1-1 0,-1 1 0,0-1 0,1 1 1,-1 0-1,-1-1 0,1 1 0,0 0 0,-1 1 0,0-1 1,1 0-1,-1 1 0,0-1 0,-1 1 0,1 0 1,0 0-1,0 0 0,-1 1 0,1-1 0,-1 1 0,0 0 1,1 0-1,-7-1 0,-10-3-14,0 2 1,-1 0-1,-38 0 0,40 2-286,-1 1-1,1 0 0,0 2 0,0 0 0,0 1 0,0 1 0,0 1 0,1 1 0,0 0 0,0 1 1,0 1-1,-27 18 0,-1 7-4158,12-3-3352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1.5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1 174 15443,'0'0'2337,"0"0"-1993,0 0-248,123-142 80,-88 119-160,-8 15 16,0 8-32,-5 0-184,-2 17 32,-2 34-1416,-9-2-2625,-4 0-3649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2.2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11690,'0'0'1798,"0"0"-1142,0 0-549,0 0 178,10 20 789,-1-3-783,5 10 146,-2 0 1,-1 1-1,10 35 0,4 41 17,-14-51-283,29 77-1,-40-129-168,0-1 0,0 1 0,0 0 0,0 0 0,0-1 0,1 1 0,-1 0 0,0-1 0,1 1 0,-1-1-1,0 1 1,1 0 0,-1-1 0,1 1 0,-1-1 0,1 1 0,-1-1 0,1 1 0,-1-1 0,1 1 0,-1-1 0,1 0 0,0 1-1,-1-1 1,1 0 0,1 1 0,8-15-1,2-41-83,-11 48 59,14-83 4,-9 45-2,3 0 0,1 0-1,16-43 1,-5 52-69,-21 36 85,0-1 1,0 0-1,1 1 1,-1-1 0,1 0-1,-1 1 1,1-1-1,-1 1 1,1-1-1,-1 1 1,1-1 0,-1 1-1,1-1 1,0 1-1,-1-1 1,1 1 0,0 0-1,-1-1 1,1 1-1,0 0 1,-1 0 0,1 0-1,0 0 1,0-1-1,-1 1 1,1 0-1,0 0 1,0 0 0,-1 0-1,1 0 1,0 1-1,0-1 1,-1 0 0,1 0-1,0 0 1,-1 1-1,1-1 1,0 0 0,-1 1-1,1-1 1,0 1-1,-1-1 1,1 1-1,-1-1 1,1 1 0,-1-1-1,1 1 1,-1-1-1,1 1 1,-1-1 0,1 2-1,6 14 42,-1-1 0,-1 1 0,0 0 0,-1 0-1,-1 1 1,-1-1 0,1 18 0,5 28 71,-4-39-70,1-1-1,1 0 1,1 0 0,19 42 0,-24-59-32,1 0 0,0 0 0,0 0-1,0 0 1,1-1 0,0 1 0,0-1 0,0 0 0,0 0 0,0 0 0,1-1 0,0 0 0,0 0 0,0 0 0,0 0-1,0-1 1,1 0 0,-1 0 0,1 0 0,-1 0 0,1-1 0,-1 0 0,1 0 0,0-1 0,6 0 0,-7-1-11,0 0 0,1 0 0,-1-1 0,0 0 0,0 0 0,-1 0 0,1 0 0,0-1 0,-1 0 0,1 0 0,-1 0 0,0 0 1,0-1-1,0 0 0,-1 0 0,1 0 0,-1 0 0,0 0 0,4-8 0,8-13-57,-2 1 0,14-38-1,-22 50 47,29-86-58,-25 67 49,1 1 0,2 0 0,16-30 0,-28 60 22,0-1 1,0 1-1,0 0 1,0 0-1,0-1 1,0 1 0,1 0-1,-1 0 1,0 0-1,0-1 1,0 1 0,0 0-1,0 0 1,0-1-1,0 1 1,0 0-1,1 0 1,-1 0 0,0 0-1,0-1 1,0 1-1,0 0 1,1 0 0,-1 0-1,0 0 1,0 0-1,0 0 1,1-1-1,-1 1 1,0 0 0,0 0-1,0 0 1,1 0-1,-1 0 1,0 0 0,0 0-1,1 0 1,-1 0-1,0 0 1,0 0-1,0 0 1,1 0 0,-1 0-1,0 0 1,0 0-1,1 1 1,-1-1 0,0 0-1,0 0 1,0 0-1,1 0 1,-1 0-1,0 0 1,0 0 0,0 1-1,5 17-52,-3 28 53,-2-46 3,0 14 18,-1 16 9,2 1 0,1-1 1,1 1-1,9 35 1,-10-59-26,1 1 0,0-1 0,0 1 0,0-1 0,1 0 1,0 0-1,0 0 0,1-1 0,6 8 0,-7-10-2,0-1 0,0 0 0,0 1 0,1-2 0,-1 1 0,1 0 0,-1-1 0,1 0 1,0 0-1,0 0 0,0 0 0,0-1 0,0 0 0,1 0 0,6 0 0,-4-1-1,-1 0 0,0 0 0,0-1 0,0 0 0,1 0 0,-1-1 0,0 1 0,0-2 0,-1 1 0,1-1 0,0 0 0,-1 0-1,8-6 1,-4 2-22,0-1 0,-1 0 0,0-1 0,0 0 0,-1 0 0,0-1 0,7-12 0,7-16-29,-2-2 0,-1-1 0,18-57-1,-24 64 117,-11 28-72,-2 3 1,1 0-1,0 0 1,0 0 0,0 0 0,0 0 0,0 0 0,0 1 0,1-1 0,0 0 0,-1 1 0,1-1 0,0 1 0,5-4-1,-6 7 6,0 1 0,0-1 0,0 1 0,0-1 0,0 1 0,-1-1 0,1 1-1,0 0 1,-1 0 0,0-1 0,1 1 0,-1 0 0,0 0 0,0-1 0,1 1 0,-2 0-1,1 2 1,1 3 3,4 55 42,-2-22 103,15 71-1,-15-99-129,0-2 0,1 1 0,0 0 0,0-1 0,1 1 0,0-1 0,1-1-1,1 1 1,-1-1 0,1 0 0,9 9 0,-13-16-21,-1 0-1,0 0 1,1 0 0,-1 0-1,1 0 1,0 0 0,0-1 0,-1 1-1,1-1 1,0 0 0,0 1-1,1-2 1,-1 1 0,0 0 0,0-1-1,0 1 1,0-1 0,1 0-1,-1 0 1,0 0 0,0 0-1,0-1 1,1 1 0,-1-1 0,4-2-1,-3 2-323,-1-1-1,0 0 1,0 0-1,0 0 0,0 0 1,0-1-1,0 1 1,-1-1-1,1 0 1,-1 1-1,0-1 0,0-1 1,4-5-1,9-26-7926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2.5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17612,'0'0'2144,"0"0"-2144,0 0-600,0 0-224,0 0 144,0 0-336,0 0-2217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22.9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178 0 11546,'0'0'2094,"0"0"-808,0 0-162,0 0-350,0 0-218,-25 13-140,-75 43-199,96-53-190,0 1-1,0-1 1,0 1 0,0 0-1,1 0 1,-1 0-1,1 0 1,0 1 0,0-1-1,1 1 1,-1 0 0,1-1-1,0 1 1,0 1-1,1-1 1,-1 0 0,1 0-1,1 0 1,-1 1 0,1-1-1,-1 0 1,2 1-1,-1-1 1,1 7 0,0 8 98,-2-7-81,1 0 0,0 0 0,1 0 0,0 0 0,1 0 0,1 0 0,0-1 0,1 1 0,0-1 0,1 0 0,0 0 0,1-1 0,0 1 0,1-1 0,0 0 0,1-1 0,0 0 0,1 0 0,0-1 0,0 0 0,14 10 0,-14-12-66,1 0 0,0-1 1,0-1-1,1 1 0,-1-2 0,1 1 0,0-2 0,0 1 0,1-2 0,-1 1 0,1-2 0,-1 1 0,1-1 1,16-2-1,-19 1 14,0-2 1,0 1-1,0-1 1,0 0 0,0-1-1,-1 0 1,0 0-1,1-1 1,-1 0 0,0-1-1,-1 0 1,1 0-1,-1 0 1,0-1-1,0 0 1,-1-1 0,0 1-1,10-15 1,-8 8 4,0 0 0,-1 0 1,-1 0-1,0-1 0,-1 0 1,0-1-1,-2 1 0,4-19 1,-2-7 116,-1-72 1,-5 112-112,1 0 0,0 0 0,0 0 0,0 0 0,0 0-1,-1 0 1,1 0 0,0 0 0,0 0 0,0 0 0,-1-1 0,1 1 0,0 0 0,0 0-1,0 0 1,0 0 0,-1 1 0,1-1 0,0 0 0,0 0 0,0 0 0,-1 0 0,1 0-1,0 0 1,0 0 0,0 0 0,-1 0 0,1 0 0,0 0 0,0 1 0,0-1-1,0 0 1,0 0 0,-1 0 0,1 0 0,0 0 0,0 1 0,0-1 0,0 0 0,0 0-1,0 0 1,0 0 0,0 1 0,0-1 0,0 0 0,0 0 0,0 0 0,-1 1 0,1-1-1,0 0 1,0 0 0,1 0 0,-1 1 0,0-1 0,-5 18 1,1 0 0,2 0 0,-1 1-1,2-1 1,1 1 0,0-1 0,1 1 0,1-1 0,1 0 0,0 0 0,8 22 0,-7-31-2,1-1 0,0 1 0,0-1 1,1 0-1,0 0 0,1-1 1,0 1-1,0-2 0,0 1 0,1-1 1,0 0-1,0 0 0,1-1 1,-1 0-1,17 6 0,-14-7 1,-1 0-1,1-1 0,0 0 1,0 0-1,1-2 0,-1 1 1,0-1-1,1-1 0,-1 0 1,0-1-1,1 0 0,-1 0 1,19-6-1,-21 3 20,-1 0-1,0 0 1,0 0 0,0-1-1,-1-1 1,0 1-1,0-1 1,0 0 0,-1-1-1,1 0 1,-2 0 0,1 0-1,-1 0 1,0-1 0,0 0-1,-1 0 1,0 0 0,5-17-1,-4 11 27,-1-1-1,0 0 0,-1 0 0,-1 0 0,0 0 1,-1-1-1,0 1 0,-2 0 0,0-1 1,-4-24-1,2 32 6,0 0 1,0 0 0,-1 1 0,0-1-1,0 1 1,0 0 0,-1 0-1,-1 0 1,1 1 0,-1-1 0,0 1-1,0 1 1,-1-1 0,1 1-1,-1 0 1,-1 1 0,1 0 0,0 0-1,-1 0 1,0 1 0,0 0-1,-11-2 1,3 0-51,0 1 0,0 1 0,-1 1 1,1 0-1,-1 1 0,1 1 0,-1 0 0,0 2 0,1-1 0,-28 8 0,23-1-338,1 1-1,0 1 1,1 0-1,0 2 1,0 0-1,1 1 1,1 1-1,-17 18 1,20-20-356,-42 37-4611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37.1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490 0 5569,'0'0'2458,"0"0"-911,0 0 21,0 1 6578,-10 0-8103,-19-1-70,0 1-1,1 2 1,-1 0 0,1 2 0,0 2 0,0 0-1,-47 20 1,62-22 4,1 2-1,0-1 1,0 2-1,1 0 1,0 0 0,0 1-1,1 0 1,0 1-1,1 0 1,0 0-1,1 1 1,0 0 0,0 1-1,1 0 1,1 0-1,0 0 1,1 1-1,-6 19 1,3-4 15,2 1 0,1 1 0,1-1 0,1 0 0,2 1-1,1 0 1,2-1 0,0 1 0,2-1 0,1 0 0,2 0 0,0 0 0,2-1 0,2 0 0,23 46 0,-24-58 8,2 1 0,0-2 0,0 1 1,2-2-1,0 0 0,0 0 0,1-1 1,1-1-1,0-1 0,1 0 0,0-1 1,1-1-1,-1 0 0,2-2 0,-1 0 1,23 5-1,-17-7 10,1 0 0,-1-2 0,1 0 0,0-2 0,1-1 0,-1-1-1,0-1 1,-1-1 0,1-1 0,0-1 0,-1-2 0,33-12 0,-24 5-33,0-1 1,-1-2-1,0-1 1,-2-1-1,0-2 0,-1-1 1,-1-1-1,-1-2 1,-2 0-1,33-42 0,-39 41-1066,-1-2-1,-1 0 1,25-57 0,-15 10-5479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37.7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0 11138,'0'0'2022,"0"0"-1024,0 0-446,0 0-71,0 0-251,0 0-124,-2 21 104,-1 4-105,2 0 0,1 0 0,1 0 0,1 0 0,1 0 0,9 33 0,2-2 70,161 588 830,-162-603-1000,20 44 0,-26-71-2,0-1 0,0 1 0,1-2 0,1 1 0,0-1 0,13 13-1,-20-23-10,0 1-1,-1-1 1,1 0-1,0 0 0,1 0 1,-1-1-1,0 1 0,0 0 1,1-1-1,-1 0 0,1 1 1,-1-1-1,1 0 1,0 0-1,-1-1 0,1 1 1,0 0-1,0-1 0,-1 0 1,1 0-1,0 1 0,0-2 1,0 1-1,0 0 1,-1-1-1,1 1 0,0-1 1,0 0-1,-1 1 0,1-2 1,-1 1-1,1 0 1,-1 0-1,1-1 0,-1 1 1,0-1-1,1 0 0,-1 0 1,0 0-1,0 0 0,0 0 1,-1 0-1,1 0 1,2-5-1,7-11-309,0-1 0,-1 0 0,-2 0 0,12-35 0,-15 41 41,3-18-192,-7 25 355,0 0 1,1 0 0,0 0 0,0 0 0,0 1 0,0-1 0,1 1 0,0-1 0,0 1-1,0 0 1,5-5 0,-8 10 100,1-1 0,-1 1 0,0 0 0,1 0 0,-1 0-1,0-1 1,1 1 0,-1 0 0,0 0 0,1 0 0,-1 0 0,1 0 0,-1 0-1,0 0 1,1 0 0,-1-1 0,0 2 0,1-1 0,-1 0 0,1 0 0,-1 0-1,0 0 1,1 0 0,-1 0 0,1 0 0,-1 0 0,0 0 0,1 1 0,-1-1-1,0 0 1,1 0 0,-1 1 0,0-1 0,0 0 0,1 0 0,-1 1-1,0-1 1,11 17-101,36 117 118,-34-91 160,2 0 0,27 52 0,-36-83-62,0-1 0,2 0 1,-1 0-1,1-1 0,0 0 0,1 0 1,1-1-1,-1 0 0,1-1 1,1 0-1,-1 0 0,18 8 1,-19-12-42,0 0 0,0-1 0,0 0 0,0 0 0,1-1 0,-1 0 0,1-1 0,-1 0 0,1-1 0,0 0 0,-1 0 0,1-1 1,-1-1-1,1 1 0,-1-1 0,0-1 0,1 0 0,-1 0 0,0-1 0,-1 0 0,1 0 0,-1-1 0,0 0 0,10-8 0,2-4 37,0 0 0,-1-1-1,-1-1 1,-1-1-1,0-1 1,-2 0-1,23-41 1,-24 35-18,-1-1 1,-2-1-1,0 0 1,-2 0-1,-2-1 1,0 0-1,-2-1 1,2-34-1,-7 46 19,0 1-1,-1-1 0,0 0 0,-2 1 1,0-1-1,-9-24 0,9 33-35,-2-1 0,1 0 0,-1 1-1,-1 0 1,0 0 0,0 1 0,-1-1-1,0 2 1,-1-1 0,0 1 0,-10-8-1,9 9-23,-1 0-1,0 1 1,0 0-1,-1 1 0,1 0 1,-1 0-1,0 1 0,-1 1 1,1 0-1,-1 0 0,1 2 1,-1-1-1,0 1 0,0 1 1,0 0-1,1 1 0,-1 0 1,0 0-1,0 2 1,-13 3-1,3 1-74,2 0 1,-1 2-1,1 0 1,0 1 0,1 1-1,1 1 1,-1 0-1,2 2 1,-30 27-1,37-30-83,0 0-1,0 1 1,2 0-1,-1 0 1,1 1 0,1 0-1,0 0 1,1 1-1,-8 26 1,12-31-228,0 1 0,0 0 1,1 0-1,0 0 0,1 0 0,1 14 1,1-14-391,-1-1 0,2 0 0,-1 0 0,1 0 0,0-1 0,1 1 0,6 12 1,24 27-7692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9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1 183 13835,'0'0'1848,"0"0"-1296,0 0-552,0 0 0,0 0-240,0 0-1648,0 0-857,69 56-4376</inkml:trace>
  <inkml:trace contextRef="#ctx0" brushRef="#br0" timeOffset="1">517 1 9034,'0'0'4833,"0"0"-4065,0 0-360,0 0 40,0 127 473,0-50-273,18 32-384,-1-6 208,3 6-304,2-3-112,-7-21 24,2-1-80,-7-13-48,-5-17-328,-5-17-744,0-17-1113,-7-15-3032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38.3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74 13515,'0'0'1696,"0"0"-1237,1 22-326,15 184 854,-10-154-738,3 0 0,22 74 0,-25-105-232,2 1 0,1-2 1,0 1-1,2-1 0,0-1 0,17 22 0,-28-41-15,0-1 1,0 1-1,0 0 0,0 0 1,0-1-1,0 1 0,0 0 0,0-1 1,0 1-1,0 0 0,1-1 1,-1 1-1,0 0 0,0 0 1,0-1-1,0 1 0,1 0 0,-1 0 1,0 0-1,0-1 0,1 1 1,-1 0-1,0 0 0,0 0 0,1-1 1,-1 1-1,0 0 0,0 0 1,1 0-1,-1 0 0,0 0 0,1 0 1,-1 0-1,0 0 0,0 0 1,1 0-1,-1 0 0,0 0 1,1 0-1,-1 0 0,0 0 0,1 0 1,-1 0-1,0 0 0,0 0 1,1 0-1,-1 0 0,0 0 0,1 1 1,-1-1-1,0 0 0,0 0 1,1 0-1,-1 1 0,0-1 1,0 0-1,0 0 0,1 0 0,-1 1 1,0-1-1,0 0 0,0 1 1,0-1-1,0 0 0,1 0 0,-1 1 1,0-33 69,0 23-71,-13-200 134,1-2-530,12 200 315,0 0 1,1 1-1,0-1 1,1 0-1,1 1 1,-1-1-1,1 1 1,9-19 0,-9 24 57,-1 1 1,1-1 0,0 1 0,0 0 0,1 0-1,-1 0 1,1 0 0,0 1 0,0-1 0,0 1-1,0 0 1,1 1 0,-1-1 0,1 1 0,-1-1-1,1 1 1,0 1 0,0-1 0,0 1 0,8-2 0,-5 2 20,0 1 1,0-1 0,0 1 0,0 1 0,-1-1 0,1 1 0,0 1 0,0-1 0,-1 1 0,1 1 0,-1 0 0,1 0 0,7 4 0,-4 0 2,0 0 1,-1 1 0,1 0 0,-2 1-1,1 0 1,-1 1 0,10 13 0,6 14 6,-2 1 1,-1 1 0,26 66 0,-23-44-3,-5-11 24,42 76 1,-55-114-27,0 0-1,1-1 1,1 1-1,0-1 0,0-1 1,1 0-1,1-1 1,0 1-1,0-2 1,0 0-1,15 8 1,-20-13-1,0 0 1,0-1-1,0 0 1,0 0 0,0-1-1,0 0 1,0 0 0,1 0-1,-1 0 1,0-1 0,1 0-1,-1-1 1,0 1-1,0-1 1,12-3 0,-10 0 42,1 1 0,-1-1 0,1 0 0,-1-1 0,-1 0 0,1-1-1,-1 1 1,0-1 0,12-13 0,-4 1 109,-1-1 0,0 0 0,-1-1-1,-2 0 1,0-1 0,-1 0 0,12-38-1,-15 37 9,-1-2 0,0 1 0,-2 0 0,-1-1 0,-1 0 0,0 0 0,-2 0 0,-6-45 0,4 58-124,0 1-1,-1-1 1,0 1-1,-1-1 1,0 1 0,-1 0-1,0 0 1,-1 1 0,1 0-1,-2 0 1,1 0-1,-2 0 1,1 1 0,-1 1-1,0-1 1,0 1-1,-1 0 1,0 1 0,0 0-1,-1 1 1,-12-6-1,0 2-16,1 2 0,-1 0-1,-1 1 1,1 2-1,-1 0 1,0 1 0,0 2-1,0 0 1,-38 4-1,46-2-91,-1 1 0,1 1 0,-1 0 0,1 1 0,0 1 0,1 0-1,-1 1 1,1 1 0,0 0 0,1 1 0,-1 0 0,1 1 0,1 0 0,0 2-1,-14 14 1,10-3-386,0 0 0,2 1 0,1 0 0,1 1 0,-15 42 0,2 20-4668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39.4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10850,'0'0'1493,"0"0"-927,0 0-411,0 0-78,0 0 74,7 25 256,21 72 184,87 331 1128,-85-294-1466,17 180-1,-44-140 1281,-3-244-1526,4-1 1,2 1 0,3 0-1,4 1 1,2 0 0,3 1-1,28-66 1,-42 126-43,-1-1 1,1 1 0,0 1-1,1-1 1,0 1 0,0-1-1,1 2 1,-1-1-1,2 0 1,-1 1 0,1 0-1,0 1 1,0 0 0,0 0-1,1 0 1,-1 1-1,1 0 1,1 0 0,-1 1-1,0 0 1,1 1 0,-1-1-1,1 2 1,0-1-1,0 1 1,17 1 0,-14-1 47,0 2 1,1 0 0,-1 0-1,0 1 1,0 0 0,0 1-1,0 1 1,0 0 0,-1 0-1,0 1 1,17 10 0,-13-5 33,0 0 1,-1 1-1,0 1 1,-1 0 0,0 1-1,-1 1 1,15 21-1,-14-16 11,-1 0 0,0 1-1,-2 1 1,0 0-1,-1 1 1,-1 0 0,-2 0-1,0 0 1,-1 1-1,-1 0 1,-1 0 0,-1 42-1,-2-56-18,-1-1-1,0 1 1,-1-1 0,0 0-1,0 1 1,-1-1-1,0 0 1,-1 0 0,1-1-1,-1 1 1,-1-1-1,0 0 1,0 0 0,-6 7-1,1-5 2,1 0 0,-1-1 1,-1 0-1,1 0 0,-1-1 0,-1-1 0,1 0 0,-20 7 0,2-4 3,-1 0-1,0-2 1,-1-2-1,1 0 1,-1-2-1,0-2 1,-33-2 0,47 1-53,1-2 0,0 0 0,0 0 0,0-2 1,0 0-1,0-1 0,1 0 0,0-1 1,0-1-1,0-1 0,1 0 0,0 0 0,1-2 1,-21-17-1,31 24-21,0-1 1,0 1-1,0-1 1,1 0 0,-1 1-1,1-1 1,0 0-1,0 0 1,0-1-1,1 1 1,-2-6-1,2 9-25,1-1 0,0 0 0,0 0 0,0 0 0,0 0 0,0 0 0,1 0 0,-1 0-1,1 1 1,-1-1 0,1 0 0,-1 0 0,1 1 0,0-1 0,0 0 0,0 1 0,0-1 0,0 0 0,0 1 0,1 0-1,-1-1 1,0 1 0,1 0 0,-1-1 0,1 1 0,-1 0 0,1 0 0,0 0 0,-1 1 0,1-1 0,0 0-1,2 0 1,41-14-2467,63-11-1,-27 8-2769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0.0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0 136 11506,'0'0'1874,"0"0"-934,7 23 10,50 238 573,-25-103-1248,-27-136-278,-4-10 15,1-1 0,0 0 0,1-1 0,1 1 0,-1 0 0,2-1 0,-1 0 0,11 16 0,-15-26-11,1 0 0,-1-1 1,0 1-1,1 0 0,-1 0 0,0-1 1,1 1-1,-1 0 0,0-1 0,0 1 1,1 0-1,-1-1 0,0 1 0,0 0 1,0-1-1,0 1 0,1-1 0,-1 1 0,0 0 1,0-1-1,0 1 0,0-1 0,0 1 1,0 0-1,0-1 0,0 1 0,0-1 1,0 1-1,0 0 0,0-1 0,-1 1 1,1-1-1,0 1 0,0 0 0,0-1 0,-1 1 1,1-1 3,-3-68-75,-19-103-1,11 106-271,-4-130-1,15 187 319,0 0-1,1-1 1,0 1-1,1 0 1,0 0-1,0 0 1,1 0 0,1 1-1,-1-1 1,1 1-1,0-1 1,1 1-1,0 0 1,0 1-1,8-8 1,-8 10 24,1 0 1,-1 0-1,1 1 0,0 0 1,1 0-1,-1 0 0,1 1 1,-1 0-1,1 0 1,0 1-1,0 0 0,0 0 1,0 1-1,1 0 0,-1 0 1,0 0-1,1 1 0,-1 0 1,13 2-1,-10 0 12,0 1 0,-1 0 0,1 0 0,-1 1 0,1 0 0,-1 1 0,0 0 0,-1 0 0,1 1 0,-1 0 1,0 0-1,-1 1 0,0 0 0,0 1 0,0-1 0,-1 1 0,11 18 0,3 7 159,-1 2 0,-2 1-1,16 46 1,-8-13 80,-11-24-208,3-1-1,1-1 1,39 67 0,-51-100-44,0-1 0,0 0 0,1-1 0,1 1 0,-1-1 0,1 0 0,0-1 0,1 0 0,0 0 0,0-1 0,1 0 0,-1-1 0,1 0 0,0 0 0,1-1-1,-1-1 1,1 0 0,-1 0 0,1-1 0,19 2 0,-23-4 7,-1 0 1,1 0-1,-1-1 0,1 0 0,-1-1 0,0 1 0,1-1 0,-1 0 0,0-1 0,0 1 0,0-1 0,-1 0 0,8-6 0,-4 2-7,0-1 0,0 0-1,-1 0 1,0-1 0,0 0-1,11-20 1,-6 7 44,-1-1 0,-2 0 1,0-1-1,-2 0 0,0-1 1,5-33-1,-10 40 88,0 0 0,-1 1 0,-1-2 1,-1 1-1,0 0 0,-2 0 0,-5-28 0,5 37-80,0 1 0,-1 0-1,-1 0 1,1 1 0,-1-1 0,-1 1-1,1 0 1,-1 0 0,0 0 0,-1 0 0,0 1-1,0 0 1,0 0 0,0 1 0,-1 0 0,0 0-1,0 0 1,-9-4 0,-1 2-38,1 0 1,-2 1-1,1 1 1,0 1-1,-1 0 1,0 1-1,0 1 0,0 1 1,0 0-1,0 1 1,-24 4-1,21-1-39,0 0-1,1 2 0,-1 0 1,1 1-1,0 1 0,0 2 1,1-1-1,0 2 0,-22 15 1,32-19-89,0 1 1,0 1 0,-13 13-1,20-19-35,0 1-1,0-1 1,1 0-1,-1 1 1,0-1-1,1 1 0,0 0 1,0-1-1,-1 1 1,1 0-1,1 0 0,-1 0 1,0 0-1,1 0 1,0 0-1,-1 0 1,1 0-1,1 3 0,-1-5-38,0 0 0,0 0-1,0 0 1,0 0 0,1 0-1,-1 0 1,0-1-1,1 1 1,-1 0 0,1 0-1,-1-1 1,1 1 0,-1 0-1,1 0 1,0-1 0,-1 1-1,1-1 1,0 1-1,0 0 1,25 7-4785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0.8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38 12483,'0'0'3318,"0"0"-2126,29 1-841,12 1-129,43 7 1,-76-7-191,0 0 0,1 1 0,-1 0 0,0 0 0,0 1-1,0 0 1,-1 0 0,1 1 0,-1 0 0,0 0 0,-1 0 0,1 1 0,-1 0-1,0 1 1,7 9 0,-6-8 16,13 17 72,-1 1 0,-1 0 0,-1 2 1,-2 0-1,-1 0 0,15 44 0,45 187-31,-70-253-55,0-14 25,1-22 60,-4 23-101,1-8 4,40-206-30,-34 188-68,2 1-1,1 0 1,1 0 0,26-46 0,-34 72 66,0 0-1,0 0 1,0 0-1,1 0 1,0 0 0,1 1-1,-1 0 1,1 0-1,11-7 1,-15 11 7,1 0 1,-1 0-1,0 0 0,1 0 1,-1 0-1,1 1 0,-1-1 1,1 1-1,-1-1 0,1 1 1,-1 0-1,1 0 0,-1 0 1,1 1-1,-1-1 0,1 0 1,-1 1-1,1 0 0,-1 0 1,1-1-1,-1 1 0,0 1 1,1-1-1,-1 0 0,0 1 1,0-1-1,0 1 0,0-1 1,0 1-1,0 0 0,-1 0 1,3 2-1,7 13 1,0 0 1,-1 1-1,-1 0 0,-1 1 0,0 0 1,-1 0-1,-1 1 0,3 21 0,1-5 3,12 48 5,-13-43 51,2 0 1,1 0-1,3-2 0,20 42 0,-32-76-55,1 1-1,-1-1 0,1 0 0,0-1 0,0 1 0,0-1 1,1 1-1,0-1 0,0 0 0,9 5 0,-11-7 3,0-1 1,0 0-1,0 0 0,0 0 1,1 0-1,-1 0 0,0 0 1,0-1-1,1 0 0,-1 1 1,0-1-1,0-1 0,1 1 1,-1 0-1,0-1 0,0 0 1,1 1-1,-1-1 0,0 0 1,0-1-1,6-2 0,-2-1 5,0 0-1,-1-1 1,1 0-1,-1 0 1,-1 0-1,1-1 1,-1 1-1,0-1 1,8-16-1,32-75 77,-44 96-84,63-193 10,-42 121-93,35-81 0,-34 118 25,-22 37 56,-1-1-1,1 0 0,-1 1 0,1-1 0,-1 1 0,1-1 0,0 0 0,-1 1 1,1-1-1,0 1 0,-1 0 0,1-1 0,0 1 0,0 0 0,-1-1 0,1 1 1,0 0-1,0 0 0,0 0 0,-1-1 0,1 1 0,0 0 0,0 0 0,0 0 1,0 1-1,-1-1 0,1 0 0,0 0 0,0 0 0,0 0 0,-1 1 0,1-1 1,0 0-1,0 1 0,-1-1 0,1 1 0,0-1 0,-1 1 0,1-1 0,0 1 1,-1-1-1,1 1 0,-1 0 0,1-1 0,-1 1 0,1 0 0,-1 0 0,1-1 1,-1 1-1,1 1 0,7 15-9,-1 1-1,0 1 1,-1-1 0,-1 1 0,4 26 0,6 23 12,-14-64 0,8 31 16,1-1 1,1 0 0,3 0 0,22 41 0,-31-66-12,0-2 0,1 1 0,0-1 0,0 1-1,1-2 1,-1 1 0,1-1 0,1 0 0,12 8 0,-15-11-5,1 0 1,0-1 0,0 0-1,0 0 1,1 0 0,-1-1-1,0 0 1,0 0 0,1 0-1,-1-1 1,1 0 0,-1 0-1,1-1 1,-1 0-1,10-2 1,-7 0 4,0-1 0,0 0-1,-1 0 1,1 0 0,-1-1 0,0-1-1,-1 1 1,1-1 0,-1-1 0,0 1-1,-1-1 1,0 0 0,0-1 0,0 1-1,7-14 1,3-8 17,-1 0 0,-1-1 0,11-37 0,28-106-126,-53 171 97,1 1-1,-1 0 0,0-1 0,1 1 0,-1 0 0,1-1 0,0 1 0,-1 0 1,1 0-1,0 0 0,0 0 0,-1 0 0,1 0 0,0 0 0,0 0 1,2-1-1,-2 2 2,-1 0 1,1 0 0,-1 0 0,0 0-1,1 1 1,-1-1 0,1 0 0,-1 0-1,1 1 1,-1-1 0,0 0 0,1 0-1,-1 1 1,1-1 0,-1 1 0,0-1-1,1 0 1,-1 1 0,0-1-1,0 1 1,1-1 0,-1 1 0,0-1-1,0 0 1,0 1 0,0-1 0,0 1-1,1 0 1,9 49-86,-10-46 104,6 37-16,1-1-1,2 0 1,1 0-1,2-1 1,19 39-1,-25-65 5,0 0 0,1-1 0,1 1-1,0-2 1,0 1 0,1-1 0,1-1-1,0 1 1,0-2 0,1 1 0,0-2 0,1 1-1,0-1 1,0-1 0,1 0 0,0-1 0,0-1-1,18 6 1,-15-7 0,1-1 0,0 0 1,0-1-1,0-1 0,0-1 0,0 0 0,0-2 0,-1 0 0,1 0 1,0-2-1,-1 0 0,1-1 0,-1 0 0,-1-1 0,1-1 0,16-10 1,-18 9 29,-2-1 1,1 0 0,-2 0 0,1-1-1,-1-1 1,0 0 0,-1 0 0,-1-1-1,0-1 1,0 1 0,-1-1 0,-1-1-1,0 1 1,-1-1 0,0-1 0,-1 1-1,-1-1 1,3-19 0,-4 18 81,-1 0 0,-1 0 0,0 0 0,-2 0 0,1-1 0,-2 1 0,0 0 0,-1 0 0,-1 0 0,0 1 0,-9-21 0,8 26-93,0 1-1,-1-1 0,0 1 1,0 0-1,-1 0 1,0 1-1,0 0 0,-1 0 1,0 1-1,-1 0 0,0 0 1,0 1-1,0 0 0,0 1 1,-1 0-1,0 0 1,-17-4-1,6 2-57,0 2 1,-1 1-1,1 1 1,-1 0-1,0 2 1,0 0-1,1 2 1,-1 0-1,0 2 1,1 0-1,-1 1 1,-36 13-1,27-5-447,1 0-1,0 3 1,1 0-1,1 2 1,0 1-1,2 1 1,-43 39 0,16-3-4633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1.5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12139,'0'0'1408,"0"0"-952,0 0-248,146 140 656,-45-20 697,-2-2-769,-5-5-192,-10-15-384,-17-31-208,4-1 64,1-3-72,-18-21-104,-12-18-584,-15-24-1473,-12-8-519,-7-24-5034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1.8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 0 11442,'0'0'1993,"0"0"-1553,-2 114 368,-1 21 496,-4 70 33,-3 37-521,-2 5-448,-3-27 64,2-69-432,6-42 56,4-40-56,3-18 16,0-2-32,0-9 16,10-11-248,22-34-800,-2-28-2057,0-14-4641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2.2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1 106 11330,'0'0'1526,"0"24"-551,0-4-777,-1 24 317,2-1 0,2 0 1,1 0-1,13 53 0,-11-78-477,1 0 1,0 0-1,1 0 1,1-1-1,1 0 1,0-1-1,1 0 1,1 0-1,0-2 0,1 1 1,1-1-1,25 19 1,-27-24-17,1-1 0,0-1 0,0 0 0,0-1 0,1 0 0,0-1 0,0-1 0,1 0 0,-1-1 0,1 0 0,-1-1 0,1-1 0,0 0 0,0-1 0,0-1 0,-1 0 0,18-4 0,-14 0 42,-1 0-1,0 0 1,0-2 0,-1 0-1,0-1 1,0-1 0,-1 0-1,0-1 1,0-1 0,-1 0-1,-1-1 1,0 0 0,0-1 0,-1-1-1,17-25 1,-16 20-40,-1-1 1,-1 0-1,-1 0 0,-1-1 1,-1 0-1,0-1 0,-2 0 1,-1 0-1,0 0 0,-2-1 1,2-44-1,-5 58-3,-1 0 0,0 0 0,0 0 0,-1 0 0,0 1 0,0-1-1,-1 0 1,0 1 0,-1 0 0,0 0 0,0 0 0,-1 0 0,0 0 0,-11-12 0,8 11 34,-1 2 1,0-1-1,0 1 0,0 0 1,-1 1-1,0 0 1,-1 1-1,1 0 1,-1 1-1,0 0 0,-13-3 1,2 1-19,-1 2 0,1 1 0,-1 0 1,0 2-1,1 0 0,-1 2 0,0 0 0,0 2 0,-34 8 0,40-7-60,1 1 0,0 1 0,-1 1 0,2 0-1,-1 1 1,1 1 0,0 0 0,1 1 0,0 0-1,1 1 1,0 1 0,1 0 0,-12 15 0,18-19-73,1-1 1,0 1-1,0 1 1,1-1-1,0 1 1,0 0 0,1 0-1,0 0 1,1 0-1,-2 12 1,0 57-4106,4-33-3665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2.8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545 644 2865,'0'0'11413,"0"0"-8121,0 0-2861,-7-22-187,-24-76-20,28 93-187,0 0 0,0 0 0,0 0 1,-1 0-1,1 0 0,-1 1 0,0 0 0,-1-1 0,1 2 0,-1-1 0,1 0 0,-1 1 0,0 0 0,0 0 0,-11-4 0,3 3 21,-1 0-1,1 1 1,-1 0-1,-21-1 0,23 2-54,1 2-1,-1 0 0,1 0 1,-1 1-1,1 0 0,-1 1 0,1 0 1,0 1-1,0 1 0,0-1 0,0 2 1,1-1-1,0 2 0,0-1 1,-14 11-1,12-6-2,0 1 0,1 0 0,0 1 1,0 0-1,2 1 0,-1 0 0,2 0 0,0 1 1,0 1-1,-8 23 0,8-18 0,2-1 0,0 1 0,1 0 1,1 1-1,1-1 0,1 1 0,0 0 0,2-1 0,1 1 0,0 0 0,5 21 0,-4-30 0,1-1 0,0 0 0,1 0-1,0 0 1,1 0 0,1 0-1,-1-1 1,1 0 0,1 0-1,0-1 1,0 0 0,1 0-1,1 0 1,-1-1 0,1-1-1,0 1 1,1-1 0,0-1-1,0 0 1,18 8 0,-14-8 8,-1-1 1,1 0-1,0-1 0,1 0 1,-1-2-1,1 1 1,-1-2-1,1 0 0,0-1 1,0 0-1,-1-1 1,1-1-1,0 0 0,-1-1 1,0 0-1,0-2 1,0 1-1,0-2 0,-1 0 1,1 0-1,-1-1 1,-1-1-1,0 0 0,0-1 1,0 0-1,15-18 1,-13 11-10,-1-2 1,-1 0 0,-1 0 0,0-1 0,-2-1 0,0 1-1,-1-2 1,-1 1 0,-1-1 0,4-25 0,0-16-35,-3 0 1,-2-78-1,-12-124 17,3 224 10,-1 1-1,-2 0 1,-2 1-1,-24-66 1,33 103 7,-1 1-1,1-1 0,0 0 1,0 1-1,0-1 1,0 0-1,-1 1 1,1-1-1,0 1 0,-1-1 1,1 1-1,0-1 1,-1 0-1,1 1 0,0-1 1,-1 1-1,1-1 1,-1 1-1,1 0 1,-1-1-1,0 1 0,1 0 1,-1-1-1,1 1 1,-1 0-1,0-1 1,1 1-1,-1 0 0,1 0 1,-1 0-1,-1 0 1,1 1-3,0 0 0,0 1 0,-1-1 0,1 1 0,0 0 0,0-1 0,0 1 0,0 0 0,1 0 0,-1 0 0,0-1 1,1 1-1,-1 0 0,1 0 0,0 3 0,-11 66 27,3 1 1,3 1-1,7 102 1,-1-135 7,0 14-11,1-1 1,4 1-1,19 84 0,-22-122-20,2-1 0,0 0 0,0 0 1,1 0-1,1-1 0,1 0 0,0 0 0,1-1 1,0 0-1,1-1 0,0 1 0,1-2 0,1 0 0,0 0 1,0-1-1,1-1 0,17 11 0,-15-13 7,0 0 0,0 0 0,1-2-1,0 0 1,0-1 0,0 0 0,1-1 0,-1-1 0,19 0-1,-25-2-3,0-1 0,0 0 0,0 0-1,0-1 1,0 0 0,-1-1 0,1 0-1,-1 0 1,0-1 0,0 0-1,0-1 1,0 0 0,-1-1 0,0 1-1,0-1 1,11-12 0,-3-1 8,-1 0 0,-2-1 0,1-1 0,-2 0 0,-1-1 0,-1 0 0,-1 0 0,11-41 0,-10 28-84,-2-1-1,-1 1 1,-2-2-1,0-37 1,-8 157 40,1-42 34,2-1 0,6 64-1,-4-91 1,1-1-1,0 1 1,0-1-1,1 1 1,1-1-1,0 0 1,1-1-1,0 1 1,1-1-1,0 0 1,0-1-1,13 13 1,-9-12-4,1 0 1,0-2 0,0 1-1,1-1 1,0-1 0,1-1-1,0 0 1,0 0 0,1-2-1,-1 1 1,1-2-1,0 0 1,0-1 0,1 0-1,21 0 1,-23-3 28,-1 0-1,1 0 1,0-2 0,-1 0-1,1 0 1,-1-1 0,1-1-1,-1 0 1,0-1 0,0 0-1,-1-1 1,0 0 0,0-1-1,0-1 1,-1 0 0,0 0-1,14-15 1,-10 7 99,-1-2-1,-1 1 1,0-2 0,-1 0-1,-1 0 1,-1-1 0,13-37 0,-17 41 7,-1-1 1,-1-1 0,-1 1 0,0-1 0,-1 1 0,-1-1 0,0 0 0,-1 1-1,-2-1 1,-3-22 0,3 32-105,-1 1 1,0-1-1,-1 0 0,0 1 1,0 0-1,0 0 1,-1 0-1,0 1 0,0-1 1,-1 1-1,0 1 0,0-1 1,0 1-1,-1 0 0,1 0 1,-1 1-1,-1-1 0,-12-4 1,-1 0-198,0 0 0,-1 2 1,0 0-1,0 1 0,-34-4 1,37 8 39,1 0 0,-1 1 0,0 1 0,1 0 0,-1 2 0,-22 4 0,33-4 55,0 0 0,0 1 0,1 0 1,-1 0-1,1 1 0,0 0 0,0 1 0,0-1 0,1 1 0,-1 0 0,1 1 0,0-1 1,1 1-1,-1 1 0,1-1 0,1 1 0,-7 10 0,-5 17-523,1 1 0,2 0 0,1 0 0,-8 46 1,1 24-4414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12 3577,'0'0'2372,"0"0"-506,0 0-8,0 0-326,0 0-352,0 0-313,-5-3-153,-15-6 6,20 10-706,-1-1 1,1 0-1,0 0 1,-1 1 0,1-1-1,0 0 1,-1 0-1,1 1 1,0-1-1,-1 0 1,1 1-1,0-1 1,-1 0 0,1 1-1,0-1 1,0 1-1,0-1 1,-1 0-1,1 1 1,0-1-1,0 1 1,0-1 0,0 1-1,0-1 1,0 0-1,0 1 1,0-1-1,0 1 1,0-1-1,0 1 1,0-1 0,0 1-1,0-1 1,0 0-1,1 1 1,-1-1-1,0 1 1,1-1-1,-1 3 63,1 14 164,2-1 1,0 1-1,1-1 0,10 27 1,-10-29-123,72 201 1181,139 280 0,-178-426-1245,88 122 1,-103-169-151,-22-22 73,1 1 0,-1-1 1,0 0-1,1 0 0,-1 0 1,0 0-1,1 0 0,-1 0 1,0 0-1,1 0 0,-1 0 1,0 0-1,1 0 0,-1 0 1,1 0-1,-1 0 0,0 0 1,1 0-1,-1 0 0,0 0 1,1 0-1,-1-1 0,0 1 1,1 0-1,-1 0 0,0 0 1,0-1-1,1 1 0,-1 0 1,0 0-1,1-1 0,-1 1 1,0 0-1,0 0 0,0-1 1,1 1-1,-1-1 0,2-5-556,-1 0 0,1 0-1,-1 0 1,-1-1-1,1 1 1,-1-9-1,0-37-6178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7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 1 10850,'0'0'2091,"0"0"-1252,0 0-589,-11 26 95,-169 344 1950,-80 89-1038,58-108-736,200-347-376,-16 30-860,18-31-1139,13-17-1103,0-6-3597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9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5825,'0'0'4680,"0"0"-3350,0 0-950,0 0 289,0 0 278,25-5-250,209-58-339,-187 45-263,-27 9 2,0 1 0,1 1 0,0 1 0,0 1 0,0 1 0,28-2-1,-47 6-50,1 1-1,-1 0 0,1 0 1,-1-1-1,1 2 0,-1-1 0,1 0 1,-1 0-1,0 1 0,0-1 1,0 1-1,0 0 0,0-1 1,0 1-1,0 0 0,0 0 0,-1 1 1,1-1-1,-1 0 0,1 0 1,-1 1-1,1 3 0,25 64 443,-24-60-380,31 118 334,-22-75-374,3-1 0,23 55 1,-38-106-80,1 0 1,-1 1-1,1-1 1,-1 0-1,1 0 1,-1 0-1,1 1 1,0-1-1,0 0 1,0 0-1,0 0 1,0 0-1,0 0 1,0 0-1,0-1 1,0 1-1,1 1 1,-1-2-12,-1 0 0,1-1 0,-1 1 1,1 0-1,-1 0 0,1 0 1,-1-1-1,1 1 0,-1 0 1,1 0-1,-1-1 0,0 1 1,1-1-1,-1 1 0,1 0 1,-1-1-1,0 1 0,1-1 1,-1 1-1,0 0 0,0-1 0,1 1 1,-1-1-1,0 1 0,0-1 1,0 1-1,0-2 0,9-48-2909,-8 0-2371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 10698,'0'0'1830,"0"0"-904,0 0-209,0 0 46,0 0-23,0 0-320,-4-4-185,5 4-179,26 29 195,-1 1 0,-2 1 0,-1 0 0,24 47 0,-3-7-3,567 830 931,-585-864-1139,-6-12-32,-2 2 1,27 52-1,-42-65-690,-14-7-3332,-10-3-2292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5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1404 10778,'0'0'1902,"0"0"-907,0 0-216,0 0 29,0 0-76,6-23-124,-1-4-399,-2 13-108,0 1-1,0-1 1,1 1 0,1 0-1,0 1 1,1-1 0,0 1-1,11-16 1,327-466 1839,-173 257-1518,166-235 299,-336 471-740,0-1 0,-1 1 0,1 0 0,0 0 0,0 0 0,0 0 0,0 0-1,0 0 1,0 0 0,0 0 0,1 0 0,-1 0 0,0 0 0,0 1 0,1-1-1,-1 0 1,1 1 0,1-1 0,-2 1-317,1 0-1,-1 1 1,0-1-1,1 1 1,-1-1-1,0 1 1,1-1-1,-1 1 1,0 0-1,1 0 1,-1-1-1,0 1 1,0 0-1,0 0 1,0 0-1,0 0 1,1 2-1,11 12-8706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0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 6809,'0'0'2060,"0"0"-1078,0 0-581,0 0 52,0 0-25,0 0-17,-2-4-88,2 4-272,0 0 1,0 0 0,0 0 0,0 1 0,0-1 0,0 0 0,0 0 0,-1 0-1,1 0 1,0 0 0,0 0 0,0 0 0,0 0 0,0 0 0,0 0 0,-1 0 0,1 0-1,0 0 1,0 0 0,0 0 0,0 0 0,0 0 0,-1 0 0,1 0 0,0 0 0,0 0-1,0 0 1,0 0 0,0 0 0,0 0 0,-1 0 0,1 0 0,0 0 0,0 0-1,0 0 1,0 0 0,0 0 0,0 0 0,0 0 0,-1-1 0,1 1 0,0 0 0,0 0-1,0 0 1,0 0 0,0 0 0,0 0 0,0 0 0,0-1 0,0 1 0,0 0 0,0 0-1,0 0 1,0 0 0,-3 25 800,3 58-1395,0-52 881,0 892-180,2-923-132,1 1 0,-1-1 0,0 0 0,1 0 1,-1 0-1,0 0 0,1 0 0,-1 0 0,0-1 1,4 0-1,77-40 63,-64 31-77,0 0-1,0 1 0,36-11 0,-9 11 64,0 3 0,0 2-1,1 2 1,63 5 0,-55-1-30,55 8 179,9-1-49,-118-9-182,0-1 0,-1 1 0,1-1 1,0 1-1,-1-1 0,1 1 0,-1-1 0,1 1 1,-1-1-1,1 0 0,-1 0 0,1 1 0,-1-1 1,1 0-1,-1 0 0,0 1 0,0-1 0,1 0 1,-1 0-1,0 0 0,0 1 0,0-1 0,0 0 1,0 0-1,0-1 0,2-30-231,-2 26 178,0-10-117,0 11 144,-1 0 0,1 0 0,0 0 0,1 0 0,-1 0-1,1 0 1,0 1 0,0-1 0,0 0 0,1 0 0,2-4-1,-4 8 28,1 1 0,-1 0-1,0 0 1,0 0 0,1 0-1,-1-1 1,0 1 0,1 0-1,-1 0 1,0 0 0,1 0-1,-1 0 1,0 0 0,1 0-1,-1 0 1,0 0 0,1 0-1,-1 0 1,0 0 0,1 0-1,-1 0 1,0 0 0,1 0-1,-1 1 1,0-1 0,0 0-1,1 0 1,-1 0-1,0 0 1,1 1 0,-1-1-1,0 0 1,0 0 0,1 1-1,-1-1 1,0 0 0,0 0-1,0 1 1,1-1 0,-1 0-1,0 0 1,0 1 0,8 15-4,-7-14-1,22 57 26,-1 2 0,-4 0 1,-2 1-1,10 82 0,-40-253 389,-11-127-548,24 196-95,-1 7-293,3-45 1,0 72 471,-1 0-1,1 0 1,0 0 0,0 0 0,1 0 0,0 0 0,0 0 0,0 0 0,1 1 0,0-1 0,0 1 0,0 0 0,8-9 0,-9 12 55,0 0-1,0 0 1,0 1-1,1 0 1,-1-1 0,0 1-1,1 0 1,-1 0 0,1 0-1,-1 0 1,1 1 0,0-1-1,-1 1 1,1-1 0,0 1-1,-1 0 1,1 0-1,0 0 1,-1 1 0,1-1-1,0 1 1,-1-1 0,1 1-1,-1 0 1,1 0 0,-1 0-1,1 0 1,3 3-1,4 2 39,-1 0 0,0 1-1,0 0 1,-1 0-1,11 13 1,2 2 295,-2 2-1,0 0 1,-2 1 0,28 53 0,-36-59-117,-1 0 1,-1 1-1,-1 0 1,0 0-1,-2 0 1,0 0-1,-2 1 1,1 26-1,-2-44-182,-2 1-1,1 0 1,0-1 0,-1 1 0,1 0-1,-1-1 1,0 1 0,0 0-1,-1-1 1,1 0 0,-1 1 0,1-1-1,-1 0 1,0 0 0,-1 0-1,1 0 1,0 0 0,-1 0-1,1 0 1,-1-1 0,0 0 0,0 1-1,0-1 1,0 0 0,-7 3-1,0-2-1,0 1 0,-1-1-1,1-1 1,-1 0-1,0 0 1,1-1-1,-21 0 1,29-1-128,-1 0-1,0 0 1,1-1 0,-1 1-1,0 0 1,1-1 0,-1 0-1,1 1 1,-1-1 0,1 0-1,0 0 1,-1-1 0,1 1 0,0 0-1,0-1 1,0 1 0,0-1-1,0 0 1,0 0 0,0 0-1,0 0 1,1 0 0,-1 0-1,1 0 1,0 0 0,-1-1-1,1 1 1,0 0 0,0-1-1,1 1 1,-2-4 0,-2-19-4739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46 11058,'0'0'1698,"0"0"-944,0 0-574,0 0-70,0 0 365,-6 20 239,1-3-534,-1 1-1,0 0-1,2 0 1,0 1 0,2-1-1,-2 24 1,4-30-96,0 1 1,0 0 0,1 0-1,1 0 1,0 0-1,1 0 1,0-1-1,8 18 1,-7-23-63,0 0 0,0 0 0,1 0 0,-1 0-1,2-1 1,-1 0 0,1 0 0,0-1 0,0 0 0,0 0 0,1 0 0,0 0 0,0-1-1,14 6 1,-9-5 3,-1 0 0,1-1-1,0-1 1,0 0 0,1-1-1,-1 0 1,1 0-1,-1-2 1,1 1 0,-1-2-1,1 0 1,-1 0 0,0-1-1,24-7 1,-27 6-8,1-1 0,-1 0-1,0 0 1,-1-1 0,1 0 0,-1-1 0,0 0-1,0 0 1,-1-1 0,1 0 0,-2 0 0,1-1-1,-1 1 1,0-1 0,0-1 0,-1 1 0,-1-1-1,8-18 1,-7 15 13,-2 1-1,0-1 1,0 0-1,-1 0 1,0 0 0,-1 0-1,0 0 1,-1 0-1,0 0 1,-1 0-1,-1 0 1,0 0-1,-7-23 1,6 28 1,0 0 0,0 0-1,-1 0 1,0 0 0,0 1 0,-1 0 0,1 0 0,-1 0-1,-1 0 1,1 1 0,-1 0 0,0 0 0,0 0-1,-1 1 1,1 0 0,-1 0 0,0 1 0,0 0-1,0 0 1,0 1 0,-1-1 0,-12-1 0,4 1-9,0 1 0,0 1-1,0 0 1,0 1 0,0 0 0,0 2 0,0 0 0,-22 5 0,33-6-130,0 1 0,0-1 1,0 1-1,0 0 0,0 1 0,1-1 0,-1 1 1,1 0-1,0 0 0,0 0 0,0 0 0,0 1 0,0-1 1,1 1-1,-1 0 0,1 1 0,0-1 0,1 0 1,-1 1-1,1-1 0,-1 1 0,2 0 0,-1 0 0,0 0 1,1 0-1,0 0 0,0 0 0,0 10 0,1 21-3359,2-6-2726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0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40 12339,'0'0'2407,"0"0"-1239,0 0-292,0 0-165,0 0-220,0 0-280,-19-9-115,19 9-96,-19-8 4,0 0 1,-23-6 0,39 14-6,0-1 1,1 1-1,-1 0 0,0 0 0,1 0 0,-1 0 0,0 1 1,1-1-1,-1 1 0,0 0 0,1-1 0,-1 1 0,1 0 1,-1 1-1,1-1 0,0 0 0,0 1 0,-1-1 0,1 1 1,0 0-1,0-1 0,0 1 0,1 0 0,-1 0 0,0 1 1,1-1-1,-1 0 0,-1 5 0,0-2-8,0 0 0,1 1-1,0 0 1,0-1 0,1 1-1,-1 0 1,1 0 0,1 0-1,-1-1 1,1 11 0,1-13-16,-1 0 1,1 0 0,1 0 0,-1 0 0,0 0 0,1 0 0,-1 0 0,1 0-1,0-1 1,0 1 0,0 0 0,0-1 0,1 0 0,-1 0 0,1 1 0,-1-1-1,1-1 1,0 1 0,4 2 0,64 26-578,-60-26 490,58 18-211,-43-15 279,-1 0 0,-1 2 0,1 1 0,-2 1 0,24 14 1,-44-23 66,-1-1 1,1 1-1,-1 0 1,0 0 0,1 0-1,-1 0 1,0 0-1,0 0 1,0 1 0,-1-1-1,1 1 1,0-1 0,-1 1-1,0 0 1,0 0-1,0-1 1,0 1 0,1 4-1,-2-4 36,0 0 1,0-1-1,-1 1 0,1 0 0,-1-1 0,0 1 0,1-1 0,-1 1 0,0-1 1,0 1-1,-1-1 0,1 0 0,0 1 0,-1-1 0,0 0 0,-2 3 0,-6 4 110,0 0 0,-1 0 0,0-2 0,0 1 0,0-1 0,-20 8 0,7-3-146,0-1-1,-1-2 1,0 0 0,0-2-1,-1 0 1,0-2 0,-31 2-1,57-9-215,0 0-1,-1 0 0,1 0 0,0 1 1,1-1-1,-1 0 0,0 0 0,1 0 0,-1 0 1,1 0-1,-1 0 0,2-2 0,20-25-3779,9-1-2275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1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71 11682,'0'0'2633,"0"0"-1570,-1 25-680,-5 155 155,6-172-511,1 0 0,0 0 0,0-1-1,1 1 1,0 0 0,1 0 0,-1-1-1,1 1 1,1-1 0,0 0 0,0 0-1,0 0 1,1-1 0,-1 0 0,2 1-1,-1-2 1,1 1 0,0-1-1,0 1 1,0-2 0,1 1 0,0-1-1,0 0 1,0 0 0,0-1 0,11 4-1,-7-3 5,-1-1 1,1 0-1,-1 0 0,1-1 0,0 0 0,0-1 0,0-1 0,0 0 1,0 0-1,0-1 0,0 0 0,0-1 0,0 0 0,0-1 1,-1 0-1,1-1 0,-1 0 0,19-11 0,-19 8 43,0-1 1,0 0-1,-1 0 0,0-1 0,-1 0 0,0-1 1,-1 0-1,1 0 0,-2-1 0,0 0 0,0 0 1,-1 0-1,8-24 0,-11 27-6,0 0 1,0 0-1,-1 0 0,0 0 1,0 0-1,-1 0 0,0 0 0,-1 0 1,0 0-1,0 0 0,0 0 1,-1 0-1,0 0 0,-1 0 1,0 1-1,0-1 0,0 1 0,-1 0 1,0 0-1,-1 0 0,1 0 1,-9-8-1,2 6-71,0 0 0,0 1 0,-1 0 1,0 0-1,0 2 0,-1-1 0,0 1 0,0 1 0,-1 1 0,1 0 0,-1 0 1,0 2-1,0-1 0,0 2 0,0 0 0,0 0 0,0 2 0,-1 0 0,1 0 1,0 1-1,0 1 0,1 0 0,-1 1 0,1 1 0,-18 8 0,-129 85-4806,93-51-3016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3929,'0'0'4023,"0"0"-1932,4 29-669,-2-17-1259,8 53 996,24 85 1,-5-37-475,-5 2 0,17 199 0,-36 240-361,-6-552-318,1-1 0,0 1 0,-1 0-1,1 0 1,0-1 0,0 1 0,0 0 0,1 0-1,-1 0 1,0-1 0,1 1 0,-1 0 0,1-1-1,-1 1 1,1 0 0,0-1 0,0 1 0,0-1-1,2 3 1,-1-3 5,1 0 0,0 0 0,-1 0 0,1-1 0,0 0-1,0 1 1,0-1 0,-1 0 0,1 0 0,0 0 0,3-1 0,0 1-12,79-1 434,0 4 1,125 20 0,-54-5-280,223-3-1,-378-16-297,0 1 1,0 0-1,0 0 0,0-1 1,0 1-1,0-1 1,0 1-1,-1-1 0,1 1 1,0-1-1,0 0 0,0 1 1,0-1-1,-1 0 1,1 0-1,0 1 0,-1-1 1,1 0-1,-1 0 1,1 0-1,-1 0 0,1 0 1,-1 0-1,1 0 0,-1 0 1,0 0-1,0 0 1,1-2-1,2-10-5461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2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10922,'0'0'2017,"0"0"-1300,0 0-493,0 28 103,7 174 1056,3 85-441,-12-467-1024,2-135 72,0 307 11,1-1 1,0 1 0,0-1 0,5-15 0,-6 23-2,1 0 0,-1 0 0,0 0 0,1 0 0,-1 0 0,0 0-1,1 0 1,-1 0 0,1 1 0,-1-1 0,1 0 0,-1 0 0,1 0 0,0 1-1,0-1 1,-1 0 0,1 1 0,0-1 0,0 0 0,0 1 0,0-1 0,-1 1-1,1 0 1,0-1 0,0 1 0,0 0 0,0-1 0,0 1 0,0 0 0,0 0-1,0 0 1,0 0 0,0 0 0,0 0 0,0 0 0,0 0 0,0 0 0,0 1-1,0-1 1,0 0 0,0 1 0,0-1 0,0 0 0,0 1 0,0-1-1,-1 1 1,1 0 0,0-1 0,0 1 0,0 0 0,-1-1 0,1 1 0,0 0-1,-1 0 1,1 0 0,30 29 22,28 38 0,-30-34-21,38 35 0,122 86 435,-184-151-425,0 0 1,-1 0 0,1 1 0,-1 0-1,0 0 1,4 8 0,-7-11-14,0-1 1,0 1 0,0-1-1,-1 1 1,1 0 0,-1-1 0,1 1-1,-1 0 1,1-1 0,-1 1-1,0 0 1,0 0 0,0-1-1,0 1 1,0 0 0,0 0-1,-1-1 1,1 1 0,-1 0-1,1-1 1,-1 1 0,1 0-1,-1-1 1,0 1 0,0-1 0,0 1-1,0-1 1,-1 3 0,-4 0-7,0 1-1,0-1 1,0 0 0,0 0 0,-1-1 0,0 0 0,1 0 0,-1-1 0,0 1 0,-10 1 0,-81 12 42,85-14-29,8-1-90,-121 11 142,73-14-3081,46 0-1496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12523,'0'0'1888,"0"0"-1256,0 0-104,37 138 200,-27-80 105,-1-2-409,-1-3-88,-1-11-264,-2-9-8,-2-10-64,-3-21-360,0-2-1737,0-2-2800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10762,'0'0'6578,"0"0"-6322,0 0-256,0 0-896,0 0-137,0 0 505,0 0-1896,74 78-6178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0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10186,'0'0'4585,"0"0"-4129,0 0-408,0 0-48,0 0-24,0 0-848,0 0-2041,22 94-4048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3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13099,'0'0'2491,"0"0"-1463,0 0-756,0 0-140,0 0 234,0 0 118,-20 5-127,-60 20-109,75-22-245,1-1-1,0 1 0,0 0 0,1 0 1,-1 0-1,1 1 0,-1-1 1,1 1-1,0 0 0,0 0 0,1 0 1,-1 0-1,1 1 0,0-1 1,0 1-1,0-1 0,1 1 1,0-1-1,0 1 0,0 0 0,0 0 1,1 0-1,0 7 0,-2 0 7,-1 7 5,1 0 0,1 1 0,0-1-1,2 0 1,0 0 0,1 0-1,1 1 1,6 19 0,-7-32-13,0-1 1,0 1-1,1-1 0,0 0 1,0 0-1,1 0 0,-1-1 1,1 1-1,0-1 0,1 0 1,0 0-1,-1 0 0,1-1 1,1 1-1,-1-1 1,1-1-1,0 1 0,-1-1 1,2 0-1,-1 0 0,0 0 1,0-1-1,1 0 0,-1-1 1,1 1-1,9 0 0,-7-2-11,-1 0 1,0 0-1,0-1 0,1 0 0,-1-1 0,0 0 0,0 0 0,0 0 0,-1-1 0,1 0 1,0-1-1,-1 0 0,0 0 0,0 0 0,0-1 0,-1 0 0,1 0 0,-1-1 0,-1 0 0,1 0 1,-1 0-1,0-1 0,0 0 0,5-11 0,1 0 6,-1-1-1,-1 0 0,-1-1 1,-1 0-1,0 0 1,-2-1-1,0 0 1,2-32-1,-5 71 0,0 0-1,1 0 1,1-1-1,0 1 1,1-1 0,1 0-1,1 0 1,0 0-1,2-1 1,-1 0-1,22 26 1,-19-30 7,0-1 0,1-1 1,0 0-1,1-1 0,0 0 1,1-1-1,0-1 0,0 0 0,0-1 1,1 0-1,0-1 0,0-1 1,0 0-1,1-1 0,-1-1 0,1 0 1,0-2-1,-1 1 0,1-2 1,25-3-1,-35 3-2,0 0 0,-1 0-1,1-1 1,0 0 0,-1 0 0,1 0 0,-1-1 0,0 0-1,1 0 1,-1 0 0,-1-1 0,1 1 0,0-1 0,-1 0-1,5-7 1,-3 4 37,-1 0-1,0-1 1,-1 1 0,0-1-1,0 0 1,-1-1 0,0 1-1,0 0 1,3-16 0,-4 13 37,-1 0 1,0 0-1,0 0 0,-1 0 1,-1 0-1,1-1 0,-2 1 1,0 0-1,0 1 1,-1-1-1,0 0 0,-1 1 1,0-1-1,0 1 1,-1 0-1,-13-17 0,10 18-74,0 1 0,-1 1 0,0-1 0,0 1 0,-1 1 0,0 0-1,0 0 1,-1 1 0,0 0 0,0 1 0,0 1 0,0-1 0,0 2 0,-1-1 0,1 1-1,-1 1 1,1 0 0,-1 1 0,0 1 0,0-1 0,1 2 0,-1-1 0,1 2 0,0-1-1,-1 2 1,1 0 0,0 0 0,1 1 0,-1 0 0,1 0 0,0 1 0,0 1-1,1 0 1,-15 14 0,-35 48-1861,21-17-2156,5 0-3860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6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8106,'0'0'3770,"0"0"-2471,0 0-1040,0 0-157,0 0 178,0 0 564,18 31 441,253 458 822,73 68-1419,-104-176-467,-141-228-725,-99-152 81,2 4 307,-6-4-4223,-15-1-2046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46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1115 232,'0'0'9813,"0"0"-6627,0 0-2342,0 0 162,23-20 202,169-132 506,-22 31-889,189-174 0,-247 190-217,-6-4 0,131-174 0,-218 254 365,-18 29-896,6 0-623,-4 0 96,0 0 0,0 1 0,0-1 0,0 1 0,-1-1-1,1 1 1,0 0 0,0 0 0,0 1 0,2 1 0,13 9-7818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4649,'0'0'1471,"0"0"-80,0 0 283,0 0-74,0 0-398,0 0-212,2-6-144,-1 4-622,7-16-40,-8 19-143,0-1 1,0 0-1,1 0 1,-1 0-1,0 0 1,0 1-1,0-1 1,0 0-1,0 0 1,0 0-1,0 0 1,0 0-1,0 0 1,0 1-1,1-1 1,-1 0-1,0 0 1,0 0-1,0 0 1,0 0-1,0 0 1,0 0-1,1 0 1,-1 0-1,0 0 1,0 0-1,0 0 1,0 1-1,1-1 1,-1 0-1,0 0 1,0 0-1,0 0 1,0 0-1,0 0 1,1-1-1,-1 1 1,0 0-1,0 0 1,0 0-1,0 0 1,0 0-1,1 0 1,-1 0-1,13 712 58,-3-369-57,-10-319-35,-1-6-2,1 0 0,1 0 1,1 0-1,0 0 1,1 0-1,1-1 0,11 32 1,-14-48-4,0 1 0,1-1 1,-1 1-1,0-1 0,0 0 0,1 0 1,-1 1-1,1-1 0,-1 0 0,1 0 1,-1 0-1,1-1 0,0 1 0,-1 0 1,1-1-1,0 1 0,0-1 1,-1 1-1,1-1 0,3 0 0,43-1 94,-28 0-50,102 7 486,174 30 0,-188-20-300,-64-12 83,56-1 0,-99-4-567,0 1 0,0-1 0,0 1 0,0-1-1,0 0 1,0 0 0,-1 1 0,1-1 0,0 0 0,0 0 0,-1 0 0,1 0 0,0 0-1,-1 0 1,1 0 0,-1 0 0,1 0 0,-1 0 0,0 0 0,1 0 0,-1 0 0,0 0-1,0 0 1,0-2 0,1-4-6088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5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3937,'0'0'6753,"0"0"-4051,0 0-1387,0 0-445,0 0-524,0 0-228,2 12 56,13 97 547,2 176 0,-24-840 295,9 553-1052,3 8 9,3 8-20,4 14 15,1 0 1,1-1-1,1-1 1,1-1 0,1 0-1,1-1 1,2 0 0,0-2-1,2-1 1,0 0-1,1-2 1,1 0 0,1-2-1,51 28 1,-62-39 43,20 9-70,-33-14 65,0-1 0,0 1 1,0 0-1,0-1 0,0 1 0,0 0 1,0-1-1,0 1 0,0 0 0,0 0 0,0 0 1,0 0-1,-1 0 0,1 0 0,0 0 1,-1 0-1,1 0 0,-1 1 0,1 1 1,-3-1 17,0 1 1,0-1-1,0 0 1,0 0-1,-1 0 1,0 0-1,1 0 1,-1 0-1,0-1 1,0 1-1,1-1 1,-1 0 0,0 0-1,-6 2 1,1 0 4,-50 17 79,42-15-153,-1 0 0,1 1 0,0 1-1,1 0 1,-1 1 0,-24 18 0,44-24-8434,11-6 2329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6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25 11122,'0'0'1579,"0"0"-1017,0 0-342,0 0 161,0 0 51,0 0-110,-2 14-184,0-3-89,1 0-1,1 0 0,-1 0 1,2 0-1,0 0 0,0 0 1,1 0-1,0 0 0,1-1 0,0 1 1,1-1-1,0 1 0,10 17 1,-7-15-27,1-1 0,0 1 0,1-2 0,0 1 0,1-1 0,0 0 0,1-1 0,0 0 0,0-1 0,25 15 0,-25-19 135,0 0 0,0 0 0,1-1 0,-1-1 0,1 0 0,0 0 0,0-1 0,0-1 0,0 0 0,0 0 0,0-1 0,0-1 0,23-4 0,-25 3-112,-1-1 0,1 0 0,-1 0 0,0-1 0,0-1-1,0 1 1,-1-1 0,1-1 0,-1 0 0,-1 0 0,1 0 0,-1-1 0,0 0-1,0 0 1,-1-1 0,10-15 0,-9 10 27,0 0 0,0 0-1,-1 0 1,-1 0 0,0-1 0,-1 0-1,-1 0 1,0-1 0,-1 1 0,1-27-1,-3 38-39,0 0 0,0 0 0,0 0-1,-1 0 1,1 0 0,-1 0 0,0 0-1,0 0 1,0 0 0,-1 0-1,1 0 1,-1 0 0,1 1 0,-1-1-1,0 1 1,0-1 0,0 1-1,0 0 1,-3-3 0,0 2-20,0-1 1,-1 1-1,1 0 1,-1 1-1,1-1 1,-1 1-1,0 0 1,0 1-1,-8-2 1,-4 1-45,0 0-1,1 1 1,-1 1 0,0 1-1,0 1 1,-19 4 0,26-4-2,0 1 1,0 1-1,0 0 0,1 1 1,-1 0-1,1 0 0,0 1 1,1 0-1,-1 1 1,-10 9-1,14-9-208,0-1-1,0 0 1,1 1 0,0 0-1,-8 15 1,10-16-354,0 1 0,0-1 0,1 1 0,0-1 0,1 1 0,-1 0 0,0 13 0,2 6-5505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6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30 6121,'0'0'7116,"0"0"-4602,0 0-1509,0 0-81,0 0-173,0 0-203,-23-6-398,-77-16 8,92 22-156,-1-1 0,1 1 0,-1 0 0,1 1 0,-1 0 0,1 0 0,-1 1 0,1 0 0,0 0 0,0 1 1,0 0-1,0 0 0,0 1 0,1 0 0,-1 1 0,1 0 0,0 0 0,1 0 0,-7 7 0,10-11-23,1 1 1,0 0-1,-1 0 0,1 0 0,0 0 1,0 0-1,0 0 0,1 0 0,-1 1 1,0-1-1,1 1 0,0-1 0,-1 1 1,1-1-1,0 1 0,0 0 0,1 0 0,-1 0 1,1-1-1,-1 1 0,1 0 0,0 0 1,0 0-1,0 0 0,1 3 0,0-2 6,1-1-1,-1 1 1,1-1 0,0 0-1,0 1 1,1-1-1,-1 0 1,0-1-1,1 1 1,0 0-1,0-1 1,0 1-1,0-1 1,0 0-1,0 0 1,0 0 0,1-1-1,4 2 1,147 53-342,-116-45 261,-1 2 1,-1 1-1,-1 2 0,0 2 0,53 34 1,-84-48 106,0 0 0,-1 0 0,0 0-1,0 1 1,0-1 0,0 1 0,-1 0 0,0 0 0,0 0 0,3 8 0,-5-11 16,0 0-1,0 0 1,-1 0-1,1 0 1,-1 0 0,0 1-1,1-1 1,-1 0 0,0 0-1,0 0 1,0 1-1,-1-1 1,1 0 0,0 0-1,-1 0 1,0 1 0,1-1-1,-1 0 1,0 0-1,0 0 1,0 0 0,0 0-1,0-1 1,-1 1 0,1 0-1,-1 0 1,1-1-1,-1 1 1,1-1 0,-5 3-1,-4 2 65,0-1 0,0 0 0,-1 0-1,1-1 1,-1 0 0,0-1 0,-1 0-1,-21 2 1,-96 0 165,118-5-243,9 0-41,0 0 1,1 0 0,-1 0-1,0 0 1,1 0 0,-1 0-1,0-1 1,1 1-1,-1-1 1,0 1 0,1-1-1,-1 1 1,1-1-1,-1 0 1,1 0 0,0 0-1,-1 0 1,1 0-1,-2-2 1,3 2-100,-1 0 0,1 0 1,-1-1-1,1 1 0,-1 0 0,1-1 1,0 1-1,0-1 0,0 1 0,0 0 1,0-1-1,0 1 0,0-1 0,0 1 1,1 0-1,-1-1 0,0 1 0,1 0 1,-1-1-1,1 1 0,-1 0 0,1 0 1,0-1-1,1-1 0,17-19-4373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275 103 12291,'0'0'3378,"0"0"-2446,0 0-719,0 22-169,1 72 7,-1-89-35,0-1 1,1 1-1,0 0 0,0 0 1,0 0-1,0 0 0,1-1 0,0 1 1,0 0-1,0-1 0,1 0 1,-1 1-1,1-1 0,0 0 1,0-1-1,0 1 0,1 0 1,-1-1-1,1 0 0,0 0 1,0 0-1,0 0 0,0 0 0,1-1 1,-1 0-1,1 0 0,-1 0 1,7 1-1,-4-1 33,0 0-1,0-1 1,0 0-1,0-1 1,0 1-1,0-1 1,0-1-1,0 1 1,0-1 0,0 0-1,0-1 1,0 0-1,-1 0 1,1 0-1,-1-1 1,1 0-1,8-5 1,-7 1 30,0-1-1,0 0 1,-1 0 0,-1 0-1,1-1 1,-1 0 0,-1 0-1,0 0 1,0-1 0,-1 0-1,0 0 1,0 0 0,-1 0-1,-1-1 1,0 1 0,0-1 0,-1 0-1,0 1 1,-2-20 0,1 26-58,0 1 1,0-1 0,-1 1-1,1 0 1,-1-1 0,0 1-1,0-1 1,0 1 0,0 0-1,-1 0 1,1 0 0,-1-1-1,0 2 1,0-1 0,0 0-1,0 0 1,0 1 0,-1-1-1,-3-2 1,1 1 0,-1 0 0,0 0 0,-1 1 0,1 0 1,0 0-1,-1 1 0,0 0 0,0 0 0,-8-1 0,-11 0-20,0 1-1,0 1 0,0 1 1,-33 5-1,35-1-331,0 2-1,-1 1 1,2 0 0,-1 2 0,1 1-1,1 0 1,-25 17 0,14-10-943,-38 21-3941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7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4825,'0'0'1755,"0"0"-252,0 0 53,0 0-361,0 0-221,0 0-213,2 0-640,0-1-1,-1 1 0,1 0 1,0-1-1,-1 1 0,1 0 1,0 0-1,0 0 0,-1 1 1,1-1-1,0 0 0,2 2 1,3 2 32,-1 1 1,0 0 0,-1 0 0,1 1-1,-1 0 1,0 0 0,0 0-1,-1 1 1,5 8 0,29 67-108,-10 2 66,-4 0 1,-3 1 0,9 94 0,7 257 465,-28-307-450,6 4 245,6-1-1,43 143 1,-16-76-298,-48-198-76,0 1 1,1 0 0,-1 0 0,1-1 0,-1 1-1,1 0 1,-1-1 0,1 1 0,0-1 0,0 1 0,0-1-1,0 1 1,0-1 0,0 0 0,1 1 0,-1-1 0,0 0-1,0 0 1,1 0 0,-1 0 0,3 1 0,1 0 2,-1-2 1,0 1 0,0 0-1,0-1 1,0 0-1,0 0 1,7-1-1,10 1 35,371 19-49,222 8 1430,-613-27-809,-1 0-117,0 0-260,0 0-10,0 0-132,0 0-76,0 0-94,0 0-315,0 0-300,0 0-437,0-1-1109,0-2-2783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8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5449,'0'0'7348,"0"0"-4874,0 0-2026,0 0-277,0 0-63,-2 20 67,-2 4-91,2 0 1,0 0-1,2 1 1,1-1-1,3 27 1,64 377 259,-70-456-309,3-53 0,0-22 100,-36-151 425,13 116-357,25 129-228,9 13 19,18 19 9,-22-17-10,131 93-22,-89-66 63,-1 2-1,-2 2 1,43 44 0,-87-79-23,-1 0 1,1 1 0,0 0-1,-1 0 1,0-1 0,0 1 0,0 1-1,0-1 1,0 0 0,0 0-1,-1 1 1,0-1 0,1 1 0,-1-1-1,-1 1 1,1 0 0,0-1-1,-1 1 1,0 0 0,0 0 0,0-1-1,0 1 1,-1 0 0,1-1-1,-1 1 1,0 0 0,0-1 0,0 1-1,-1-1 1,1 0 0,-1 1 0,0-1-1,0 0 1,0 0 0,0 0-1,0 0 1,-1 0 0,1-1 0,-1 1-1,0-1 1,0 1 0,0-1-1,0 0 1,0 0 0,0 0 0,-5 1-1,-12 7-108,-1-1-1,1 0 1,-2-2-1,1 0 0,-1-2 1,0 0-1,-1-1 1,1-2-1,-1 0 0,-35-2 1,30-3-3723,7-7-4651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1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14 3489,'0'0'6512,"0"0"-4437,-5 25-1352,-9 48 500,3 2 0,-1 82 1,12-142-1179,1 0 0,0 0 1,1 0-1,1 0 0,0 0 0,1-1 0,9 23 1,-10-31-40,-1-1 1,1 0 0,0 0-1,0 0 1,1 0 0,-1 0 0,1 0-1,0-1 1,1 0 0,-1 0-1,1 0 1,-1 0 0,1-1 0,0 0-1,1 0 1,-1 0 0,0-1-1,1 1 1,0-1 0,-1-1 0,12 3-1,-10-3-11,-1 0 1,0-1-1,1 0 0,-1 0 0,0 0 0,1 0 0,-1-1 1,0 0-1,0-1 0,0 0 0,1 0 0,-2 0 0,1 0 1,0-1-1,9-6 0,-8 4-4,0-2 0,0 1 1,0-1-1,-1 1 0,-1-2 1,1 1-1,-1-1 0,0 0 0,-1 0 1,5-10-1,1-6 51,-2-1-1,-1 1 1,-1-1 0,-1-1 0,-1 1-1,-1-1 1,-1 0 0,-1 1 0,-4-38-1,2 55 18,0 1-1,0-1 1,-1 1-1,0 0 1,0 0-1,0 0 1,-1 0-1,0 0 1,-1 1-1,1-1 1,-1 1-1,-1 0 1,1 0-1,-1 0 1,0 1-1,0 0 1,0 0-1,-9-6 1,5 5-26,0 1 0,0 0 0,0 0 0,0 1 0,-1 1 0,1-1 0,-1 1 0,0 1 1,0 0-1,0 1 0,-1-1 0,-18 2 0,24 0-68,-1 1 0,1-1 0,-1 2 0,1-1 0,0 0 0,-1 1 0,1 0 0,0 0 0,0 1 0,0-1-1,0 1 1,1 0 0,-5 4 0,-5 5-356,2 0 0,-21 24 0,19-19-236,-29 34-3163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9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11010,'0'0'1961,"0"0"-1361,3 115 392,-1-61-152,3 1-24,0-3 57,3-6-537,-1-6 0,0-9-288,1-6 48,-3-7-64,0-5-32,-3-6-64,1-1-408,-3-6-1361,0 0-455,0 0-2873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9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11146,'0'0'2841,"0"0"-2105,0 0-512,0 0-224,0 0-128,0 0-528,0 0-1312,35 42-4410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7:59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 9674,'0'0'967,"0"0"-456,0 0 346,-21 3 102,-68 16-8,86-18-905,0 0 1,0 1-1,0 0 1,0-1-1,0 1 1,0 0-1,0 1 1,1-1-1,-1 0 0,1 1 1,0-1-1,-1 1 1,1 0-1,0 0 1,1 0-1,-1 0 1,0 0-1,1 0 0,0 0 1,0 0-1,0 1 1,0-1-1,0 5 1,-2 2 78,-2 9 101,0 1 0,2 0 0,0 1-1,1-1 1,1 0 0,1 1 0,1-1 0,1 0 0,6 30-1,-6-42-191,-1 0 0,2-1 0,-1 1-1,1-1 1,0 0 0,0 1-1,1-1 1,0-1 0,0 1-1,1-1 1,0 1 0,0-2 0,1 1-1,-1 0 1,1-1 0,0 0-1,0 0 1,1-1 0,0 0 0,0 0-1,0 0 1,0-1 0,0 0-1,1 0 1,-1-1 0,1 0 0,9 1-1,-9-2-27,-1 0-1,1-1 0,-1 0 1,0 0-1,1-1 1,-1 1-1,0-2 1,1 1-1,-1-1 0,0 0 1,0-1-1,0 1 1,-1-1-1,1-1 0,8-5 1,-5 1-5,0 0 1,-1-1-1,0 0 0,0-1 1,-1 0-1,0 0 0,-1-1 1,7-13-1,-2 0-9,-1-1 0,-1-1 0,-1 0 1,-1 0-1,-1-1 0,-2 0 0,3-34 0,-6 88 11,0 1-1,2-1 0,1 1 1,1-1-1,2-1 0,0 1 1,2-1-1,20 37 0,-25-53-3,0-1-1,1 0 1,0 0-1,1-1 1,0 0-1,0 0 1,1 0-1,0-1 1,0 0-1,1-1 0,-1 0 1,1 0-1,1-1 1,-1 0-1,1-1 1,0 0-1,0 0 1,0-1-1,1 0 1,-1-1-1,1 0 1,-1-1-1,1 0 1,0-1-1,13-1 1,-17 0-2,0 0 0,0 0 1,-1-1-1,1 0 0,-1-1 1,0 1-1,1-1 0,-1 0 0,0-1 1,-1 0-1,1 1 0,-1-2 1,1 1-1,-1-1 0,-1 1 1,1-2-1,-1 1 0,1 0 1,-2-1-1,1 0 0,-1 0 1,1 0-1,-2 0 0,5-10 1,0-4 108,-1-1 0,-1 1 1,0-1-1,-2-1 0,0 1 1,-1-34-1,-2 52-95,0 0 0,0 0-1,-1 0 1,1 0 0,-1 0 0,1 0-1,-1 0 1,0 0 0,-1 0 0,1 1-1,0-1 1,-1 0 0,1 1 0,-1-1-1,0 1 1,0 0 0,0 0 0,0-1-1,0 1 1,0 0 0,-1 1 0,1-1-1,-1 0 1,1 1 0,-1-1 0,0 1-1,0 0 1,1 0 0,-1 0 0,0 0-1,-6 0 1,-8-2-15,-1 1-1,1 1 1,-1 0-1,-23 3 0,15-1 16,8 0-42,-1 0 0,1 1 1,0 2-1,0-1 0,-24 10 0,36-11-8,0 0 0,1 0 0,-1 0 0,1 1 0,-1 0 0,1 0 0,0 1 0,0-1 0,1 1 0,-1 0 0,1 0 0,-1 1 0,2-1 0,-1 1 0,0 0 0,1 0 0,0 0 0,0 1 0,0-1 0,-3 11 0,3 3-623,2 1 0,0 35 0,1-37-329,0 34-3918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8:1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11330,'0'0'1118,"0"0"-575,0 0-345,0 0 3,0 0 260,0 0-76,0 2-155,0-2-176,21 4-118,3 5 69,-1 1 0,0 0-1,0 2 1,-1 1 0,-1 1-1,0 0 1,-1 2 0,-1 0-1,0 2 1,21 25 0,-12-10 4,-1 1 0,-2 1 0,-2 1 1,-1 1-1,22 52 0,-32-60-6,-2 0 0,-1 1 0,-2 0 0,-1 1 0,-1 0 0,-1-1 0,-2 1 0,-1 1 0,-2-1 0,-1 0 0,-1 0 0,-2-1 0,-9 35 0,-15 32 20,-4-2 1,-78 156-1,-24 64-3,127-291-24,0 1 0,2 0 0,1 0 0,1 1 0,1 0 0,1-1 0,2 35 0,2-47-8,-1 0-1,2 0 0,-1-1 0,2 1 0,0-1 0,0 0 0,1 0 0,1 0 0,0-1 0,0 0 0,1 0 0,1 0 0,0-1 0,0 0 0,1-1 0,10 10 0,20 11-33,2-1-1,1-3 1,76 37-1,-66-37 61,-1 2 0,54 41-1,-89-57-12,-1 1-1,0 1 0,0 0 0,-2 1 0,0 0 1,0 1-1,-2 1 0,0 0 0,-1 0 0,9 23 0,-8-9-6,-1 0 0,-2 0 0,-1 1 0,-1 0 0,-2 1 0,0 47 0,-4-13 9,-4 1-1,-13 73 1,-3-44 11,-40 118 0,-7 26 11,58-199-22,2 1 0,2-1 0,1 80 0,6-102-4,1-1 1,0 1-1,2-1 1,0 0-1,1-1 0,1 1 1,1-1-1,0 0 1,12 16-1,12 17-8,62 73 0,9-4 1,-48-58 5,76 110-1,-116-148 4,-1 1 0,-1 0 0,0 2 0,-3-1-1,0 1 1,-1 1 0,-2-1 0,6 46 0,-8-13 3,-2 0 0,-4 0-1,-1-1 1,-4 1 0,-21 98 0,-5-35 11,-78 193 0,69-213-10,-135 377-5,151-398-1,5 2 0,2 0 0,-11 164 0,27-198 8,2 1 0,2 0 0,10 53 0,-8-80-4,2-1 1,0-1-1,2 1 1,1-1-1,0 0 0,1-1 1,2 0-1,0-1 1,16 20-1,93 105-242,24 32-387,-122-145 536,-2 0-1,-1 2 1,29 69 0,-32-55 62,-3 1-1,-1 1 1,-3 0 0,6 72-1,-7 206 34,-18-163 51,-36 201 0,-5 51 306,43-37 477,11-288-594,4 0 1,23 101 0,103 373-2677,-116-474-1949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0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9114,'0'0'1771,"0"0"-571,0 0-565,0 0-204,0 0 177,0 0-172,-2 7-197,-3 32 21,2-1 1,2 1-1,1-1 1,6 44-1,0 31-39,-16 734-51,8-704-915,3-82-5755,-1-50-478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0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7138,'0'0'2031,"0"0"-1223,0 0-299,23-2 463,414-7 2673,-314 11-2353,-42 1-974,116-11 1,-149-3-305,-46 11-156,1-1 1,-1 0-1,0 0 1,0 0-1,0-1 1,-1 1-1,1 0 1,0-1-1,0 1 0,-1-1 1,1 1-1,-1-1 1,1 0-1,-1 0 1,0 1-1,1-1 1,-1 0-1,0 0 1,0-3-1,1-12-3887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0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7009,'0'0'2657,"0"0"-1499,0 0-840,0 21 279,14 333 1730,-14-114-1150,-33 257 1,17-248-1913,19-246-1495,7-2-1512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09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9338,'0'0'2056,"0"0"-1671,0 0-329,0 0 96,0 0 232,0 187 56,0-67-152,-2 38 336,-1-10 288,3-25-496,0-39-200,0-35-216,0-2 64,0-3-168,5-4-8,3-15-1240,-8-19-3393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09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7394,'0'0'1048,"0"0"64,0 0 40,133 136 193,-76-67-65,8 9-56,1 8-136,3-1-648,1-1-47,-6-10-217,-7-10-160,-8-8 80,-7-12-96,-10-8 0,-5-10-8,-9-8-1889,-6-13-3456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09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11682,'0'0'1748,"0"0"-1050,0 0-392,0 0-74,0 0 33,0 22 594,8 280 766,1-52-1082,-11-47-226,5 134 29,-2-323-371,1-1 0,0 1 0,0 0 0,2-1 1,-1 0-1,8 16 0,-11-27-9,1-1 1,-1 0-1,1 0 1,-1 0 0,1-1-1,-1 1 1,1 0-1,-1 0 1,1 0 0,0 0-1,0 0 1,0-1 0,-1 1-1,1 0 1,0-1-1,0 1 1,0-1 0,0 1-1,0-1 1,0 1-1,0-1 1,0 1 0,0-1-1,0 0 1,0 0-1,0 0 1,0 1 0,0-1-1,1 0 1,-1 0-1,0-1 1,0 1 0,0 0-1,0 0 1,0 0 0,0-1-1,1 0 1,2 0-481,-1-1 0,1 0 0,-1-1 1,0 1-1,0 0 0,0-1 0,0 0 0,-1 0 1,4-4-1,19-29-9310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4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4945,'0'0'1034,"0"0"209,0 0 368,0 0 57,0 0-553,0-12 1349,0 6-1014,0 9 430,3 56-1829,3 0 0,15 62 0,-8-46-58,17 112 11,10 337 0,-40-465-49,0-51-33,0-38 34,-6-98 73,-27-147-1,6 67-4,-10-518-466,36 724 435,1-1 1,0 1 0,0 0 0,0 0 0,1 0 0,-1 0-1,0 0 1,1 0 0,-1 0 0,1 0 0,0 0 0,0 0-1,0 0 1,0 0 0,1-2 0,-1 3 2,0 1-1,-1-1 1,1 1 0,0 0 0,-1-1 0,1 1-1,0 0 1,0 0 0,-1-1 0,1 1 0,0 0-1,0 0 1,-1 0 0,1 0 0,0 0 0,0 0 0,-1 0-1,1 0 1,0 0 0,0 0 0,-1 1 0,1-1-1,0 0 1,-1 0 0,1 1 0,0-1 0,0 1-1,4 3-5,0-1 0,0 1 0,-1 0 0,1 0 0,-1 0 0,0 1 0,0 0 0,6 9 0,23 52 15,-3 1-1,-2 2 1,27 108-1,-39-124-7,55 206 1,17 56 81,-85-305-77,18 50-29,-19-56 22,-1 1 0,1-1 0,0 0 0,1 0 0,-1 0-1,1 0 1,0-1 0,0 1 0,0-1 0,4 4 0,-6-6 7,-1-1 1,0 0-1,1 0 1,-1 0-1,0 1 1,1-1 0,-1 0-1,0 0 1,1 0-1,-1 0 1,0 0-1,1 0 1,-1 1 0,0-1-1,1 0 1,-1 0-1,1 0 1,-1 0 0,0 0-1,1 0 1,-1-1-1,0 1 1,1 0-1,-1 0 1,0 0 0,1 0-1,-1 0 1,0 0-1,1-1 1,-1 1-1,0 0 1,1 0 0,-1-1-1,0 1 1,1 0-1,-1 0 1,0-1-1,0 1 1,0 0 0,1-1-1,-1 1 1,0-1-1,6-18 88,-5 15-84,14-97 69,-4-1-1,-3-114 0,0 14-31,2 79-73,34-151 0,-37 238-1,15-57 18,-15 83-53,-2 17 22,2 25 5,-6-24 36,73 681 349,-49-371-140,-24-301-201,1 1 0,0-1 0,2 0 0,0 0 0,0-1 1,2 1-1,0-1 0,1 0 0,0 0 0,2-1 0,-1 0 0,12 13 0,-17-24-90,0-1 0,1 0 0,-1 0-1,1 0 1,-1-1 0,1 1 0,0-1-1,0 0 1,0 0 0,1 0 0,-1-1-1,0 1 1,8 1 0,38 1-5018,-13-3-2982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0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22 199 12587,'0'0'1652,"0"0"-1034,0 0-441,-4 20 60,-4 27-154,3 1 0,2-1 0,1 1 0,3 0 0,10 67 0,-2-68-67,3-2 0,2 0 1,30 69-1,-34-94-12,0 1 0,2-1 0,0-1 1,1 0-1,1 0 0,1-2 0,1 1 0,0-2 0,25 20 0,-32-30-4,-1-1 0,1 0 0,0 0 0,0 0-1,1-1 1,-1-1 0,1 0 0,0 0-1,0-1 1,0 0 0,20 1 0,-22-3 1,-1 0 1,1-1 0,-1 0 0,0 0-1,1-1 1,-1 0 0,0 0 0,0 0-1,0-1 1,0 0 0,0-1-1,-1 1 1,1-1 0,-1-1 0,0 1-1,10-10 1,3-8 74,-1-1 0,-1 0 1,-1-1-1,-1-1 0,-1 0 0,-2-1 1,0-1-1,-2 0 0,0 0 0,9-53 0,-8 21 222,-3-1-1,-2 0 0,-4 0 0,-5-73 1,2 120-255,0 0 0,-1-1 0,-1 1 0,0 0 0,-1 0 0,-1 0 0,0 1 0,0-1 0,-1 1 0,-1 1 0,0-1 0,0 1 0,-1 0 0,-1 1 1,0 0-1,0 0 0,-21-16 0,14 15 7,0 1 1,-1 0-1,0 1 0,0 0 1,-1 2-1,0 0 1,-1 1-1,0 1 1,1 0-1,-2 2 0,-35-3 1,34 5-73,1-1-135,1 1 0,-1 2 0,0-1 0,-26 6 0,40-5 97,1 1-1,-1-1 1,0 1-1,0 1 1,1-1-1,-1 1 1,1 0 0,0 0-1,0 1 1,0-1-1,0 1 1,0 0-1,1 0 1,0 1 0,0 0-1,0-1 1,1 1-1,-6 10 1,-23 63-2024,15-20-2370,4 7-6220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52 12755,'0'0'2319,"0"0"-1398,0 0-637,0 0-61,0 0-89,11-8 12,-4 2-126,-3 2-16,1 0 1,0 1-1,0-1 1,0 1 0,1 0-1,-1 0 1,1 1 0,-1 0-1,1 0 1,0 0-1,0 0 1,0 1 0,11-1-1,10 1 4,1 1 1,-1 2-1,39 6 0,-57-6-10,0 0-1,0 1 1,0 0 0,0 0 0,-1 1-1,1 0 1,-1 1 0,0 0 0,-1 0 0,1 1-1,-1 0 1,0 0 0,12 14 0,-16-17 2,-1 0 1,1 1-1,-1-1 1,0 1 0,0-1-1,-1 1 1,1 0 0,-1 0-1,1 0 1,-1 0 0,-1 0-1,1 0 1,0 0-1,-1 0 1,0 0 0,0 1-1,0-1 1,-1 0 0,1 0-1,-1 0 1,0 0-1,0 0 1,0 0 0,-1 0-1,-2 4 1,-1 2 6,-1 0 0,0-1 0,0 0 0,-1 0 1,-1-1-1,1 0 0,-18 14 0,-89 60-52,85-64 56,1 1 0,0 1-1,2 2 1,1 0 0,-32 37 0,54-55-16,-1 1 0,1 0 0,0 0 1,0 0-1,1 0 0,-1 0 0,1 1 0,0-1 1,1 1-1,-1 0 0,1-1 0,0 1 0,1 0 0,0 0 1,-1 0-1,2-1 0,0 10 0,0-11 4,0-1 1,0 1-1,1-1 0,-1 0 1,1 1-1,0-1 0,-1 0 0,2 0 1,-1 0-1,0-1 0,0 1 0,1 0 1,0-1-1,-1 1 0,1-1 0,0 0 1,0 0-1,0 0 0,1 0 1,-1-1-1,0 1 0,1-1 0,-1 0 1,1 0-1,-1 0 0,1-1 0,-1 1 1,5-1-1,1 2-2,0-2 0,0 0 0,0 0 0,0 0 0,0-1 1,0 0-1,-1-1 0,18-5 0,-10 0 10,0-1 0,-1 0-1,21-15 1,-32 20-7,-1 1 0,1-1 1,0 1-1,0 0 0,0 1 0,0-1 0,0 1 0,0-1 0,0 1 0,0 0 0,0 1 1,0-1-1,1 1 0,-1 0 0,6 0 0,-1 2 93,0 1 0,-1 0 0,0 0 0,1 0 0,13 9-1,-10-5 127,0-2-135,0 0 1,0-1-1,0 0 1,1-1-1,-1 0 0,19 1 1,-26-3-64,0 0 0,0-1 0,1 0 0,-1 0 0,0 0 0,0-1 0,0 1 0,0-1 0,0 0 0,0-1 0,0 0 1,0 1-1,0-1 0,-1-1 0,1 1 0,-1-1 0,1 0 0,-1 0 0,4-3 0,23-45-466,-14 11-3366,-3-7-7992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3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4305,'0'0'1412,"0"0"-530,0 0-35,0 0-7,0 0 44,0 3 3026,2 15-3883,-10 165 1270,-38 207 1,38-331-1203,-23 137 70,-9 72 159,37-206 353,3-39-4196,0-16-194,0-20-2321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3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4977,'0'0'852,"0"0"-476,0 0 84,0 0 622,0 0 425,0 0-264,9 21-524,85 212 1073,74 162 716,-137-335-2313,1-1-1,4-1 1,2-2-1,62 70 1,-82-103-178,-13-17-12,-1 0 0,1 0 0,0-1 0,0 0 0,0 0 0,12 9 0,-16-23-1758,-1-8-2769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3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7826,'0'0'1016,"0"0"-524,0 0-320,0 0 97,0 0 889,0 0 34,0 27-224,0 184 848,18 516 1651,-17-699-3487,2 0 1,12 47-1,-15-73-4,1-1 0,-1 1 0,0-1 0,1 0 0,-1 1-1,1-1 1,0 0 0,-1 0 0,1 1 0,0-1 0,0 0 0,0 0-1,0 0 1,0 0 0,0 0 0,0 0 0,0 0 0,0 0 0,3 1-1,-3-2-200,0 0 0,0 1 0,0-1 0,0 0 0,1 0 0,-1 0-1,0 0 1,0 0 0,0 0 0,0-1 0,1 1 0,-1 0 0,0 0-1,0-1 1,0 1 0,2-2 0,10-9-6044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38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13 178 8410,'0'0'1871,"0"0"-1083,0 0-388,0 0 246,-1 27-73,-7 172 334,7-161-337,-1 40 618,12 116 1,-7-169-1144,1 1 1,2-1-1,1 0 1,0-1 0,2 0-1,1 0 1,1-1-1,22 36 1,-22-44-39,0 0 1,1 0-1,1-1 1,0-1-1,0 0 1,2-1-1,0 0 1,0-1-1,1-1 1,0-1 0,32 14-1,-38-18 31,1-2 0,0 0 0,0 0 0,0-1 0,0 0 0,0 0 0,0-2 0,1 1 0,-1-1 0,0-1 0,0 0 0,1-1 0,-1 0-1,0-1 1,-1 0 0,1 0 0,0-1 0,-1-1 0,0 0 0,0 0 0,9-7 0,0-3 29,-1 0 0,-1 0-1,0-2 1,-1 0 0,-1-1-1,-1-1 1,0 0 0,-1-1-1,-2 0 1,0-1 0,-1 0-1,-1-1 1,7-23 0,-8 15-54,0 0 0,-2-1 0,-1 0-1,-2 0 1,-1 0 0,-1-1 0,-2 1 0,-1 0 0,-8-42 0,4 48 14,-1 1 0,-1-1 1,-1 1-1,-1 0 0,-1 1 0,-1 1 0,-2-1 1,0 2-1,-1 0 0,-1 1 0,-1 0 0,0 2 1,-29-25-1,26 28 14,0 0 0,0 1 0,-1 0 0,-1 2 0,0 1 0,-1 0 0,0 2 0,0 1 0,-1 1 0,0 0 0,-1 2 0,1 1 0,-48-2 0,66 7-59,0-1 0,-1 1 0,1 1-1,0-1 1,-1 1 0,1 0 0,0 0 0,0 1 0,1 0 0,-1 0 0,0 0-1,1 1 1,0-1 0,0 1 0,0 1 0,0-1 0,1 1 0,0 0 0,-1 0-1,2 0 1,-1 0 0,1 1 0,0-1 0,0 1 0,-3 9 0,-3 7-322,1 0 1,1 1-1,1 0 0,2 1 1,-4 31-1,1 34-4069,6-9-4399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3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119 157 1168,'0'0'9928,"0"0"-6729,0 0-1823,0 0-234,0 0-353,0 0-314,-2-8-77,0 0-387,1 5 12,0 0 0,0 0 1,0-1-1,0 1 0,0 0 0,1-1 1,-1 1-1,1 0 0,0-1 0,0 1 0,0-1 1,1 1-1,-1 0 0,1-1 0,0 1 1,0 0-1,0 0 0,0 0 0,0 0 1,1 0-1,0 0 0,-1 0 0,1 0 1,0 0-1,0 1 0,4-4 0,2-1-29,1 1 0,0 1-1,1-1 1,-1 2-1,1-1 1,0 1 0,0 1-1,0 0 1,12-2-1,-17 4 4,0 0 0,1 0-1,-1 0 1,0 1 0,1 0 0,-1 0-1,0 0 1,1 1 0,-1 0 0,0 0-1,0 0 1,0 1 0,0-1 0,0 1-1,0 0 1,0 1 0,0-1 0,-1 1-1,9 6 1,-7-2-3,0 0 1,0 0-1,0 0 0,-1 1 1,0 0-1,-1 0 1,0 0-1,0 0 0,0 1 1,-1 0-1,-1 0 0,1 0 1,-2 0-1,1 0 0,-1 0 1,0 0-1,-1 0 0,0 0 1,-2 13-1,0-8-42,-1 1 0,-1 0 0,0-1 0,-1 0 0,-1 0 0,0 0 0,0-1 0,-2 1 0,0-2 0,0 1 0,-12 12 0,-8 8-20,-3 0 1,-46 38 0,59-57 66,0 0 0,-2-1 1,1-1-1,-1-1 0,-1-1 1,-30 11-1,24-9-59,55-2 70,-28-10-8,291 82 1392,-212-58-957,-76-23-491,0-1 1,0 1-1,-1 0 0,1-1 0,0 0 1,0 1-1,0-1 0,0 0 1,0-1-1,0 1 0,0 0 1,0-1-1,0 0 0,0 0 0,-1 0 1,1 0-1,0 0 0,0 0 1,-1-1-1,1 1 0,-1-1 1,0 0-1,1 0 0,-1 0 0,0 0 1,0 0-1,0 0 0,0 0 1,0-1-1,-1 1 0,1-1 1,-1 1-1,2-6 0,15-26-4316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39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11843,'0'0'2827,"0"0"-912,0 0-872,0 0-411,0 0-139,0 0-302,19 13-72,27-3 4,0-3 1,0-2-1,1-1 1,-1-3 0,57-6-1,-67-3-62,-35 8-59,-1 0 0,0 0-1,0 0 1,0 0 0,0 0 0,0 0-1,0 0 1,0 0 0,1 0 0,-1 0-1,0 0 1,0 0 0,0 0 0,0 0-1,0 0 1,0-1 0,0 1 0,0 0-1,0 0 1,1 0 0,-1 0 0,0 0-1,0 0 1,0 0 0,0 0 0,0 0-1,0 0 1,0 0 0,0-1 0,0 1-1,0 0 1,0 0 0,0 0 0,0 0-1,0 0 1,0 0 0,0 0 0,0-1-1,0 1 1,0 0 0,0 0 0,0 0-1,0 0 1,0 0 0,0 0 0,0 0-1,0 0 1,0-1 0,0 1 0,0 0-1,0 0 1,0 0 0,0 0 0,0 0-1,0 0 1,-1 0 0,1 0 0,0 0-1,0 0 1,0 0 0,0-1 0,0 1-1,0 0 1,0 0 0,0 0 0,-1 0-1,-20-2 91,-202 20-108,108-5 24,85-11-5,-35 5 40,175-12-203,187-40 225,-164 40-3209,-142 5-2287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 5841,'0'0'2690,"0"0"-1196,0 0-314,0 0-301,0 0-242,0 0-171,0 0-258,0 0 40,0 0 179,0 0 43,0 3-60,-18 384 1741,4-170-1946,0 27-25,-4 132-554,21-468-5918,2 44-103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7762,'0'0'2136,"0"0"-1422,0 0-401,0 0 490,17 24 205,243 345 3614,-140-208-4040,157 163-1,-266-315-1048,-11-9 330,1 0 0,-1 0 0,0 0-1,1-1 1,-1 1 0,0 0 0,1-1-1,-1 1 1,0 0 0,0 0 0,1-1-1,-1 1 1,0 0 0,0-1 0,0 1 0,0-1-1,1 1 1,-1 0 0,0-1 0,0 1-1,0 0 1,0-1 0,0 1 0,0-1-1,0 1 1,0 0 0,0-1 0,0 1-1,0-1 1,0 1 0,0 0 0,-1-1 0,1-20-6828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4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374 304 12427,'0'0'2357,"0"0"-1526,0 0-308,0 0-20,-4-21-120,4 18-368,-3-16 55,0 0-1,-2 0 0,0 0 0,-1 0 0,-1 1 0,0 0 0,-15-25 0,15 33-70,0 1 1,0-1-1,-1 2 0,0-1 1,-1 1-1,0 0 1,0 1-1,0 0 1,-1 0-1,-11-5 0,17 10-1,1 1-1,-1-1 1,1 1-1,-1 0 0,1 0 1,-1 0-1,0 1 1,0-1-1,1 1 0,-1 0 1,0 0-1,0 0 1,0 1-1,1-1 0,-1 1 1,0 0-1,1 0 1,-1 0-1,1 0 0,-1 1 1,1-1-1,-1 1 1,1 0-1,0 0 0,0 1 1,0-1-1,0 0 1,0 1-1,1 0 0,-1 0 1,1 0-1,0 0 1,-1 0-1,1 0 0,-1 4 1,-9 14-14,2 0 0,0 1 0,1 1 0,1 0 1,2 0-1,0 0 0,-3 25 0,1 20-6,0 80 0,8-128 13,-2-5 2,2 0 0,0 0 0,1 0 0,4 22 0,-5-35-1,0 0 1,0 0-1,1 0 1,-1-1-1,1 1 0,-1 0 1,1-1-1,0 1 1,0 0-1,0-1 1,0 1-1,0-1 1,0 1-1,0-1 0,0 0 1,1 1-1,-1-1 1,0 0-1,1 0 1,-1 0-1,1 0 0,-1 0 1,1 0-1,0 0 1,-1-1-1,1 1 1,0-1-1,0 1 1,-1-1-1,1 1 0,0-1 1,0 0-1,0 0 1,-1 0-1,1 0 1,0 0-1,0-1 0,0 1 1,-1 0-1,1-1 1,0 1-1,0-1 1,-1 0-1,1 1 1,2-3-1,1 0 11,0 0 0,0-1 1,0 1-1,0-1 0,0-1 1,-1 1-1,0-1 0,0 1 0,0-1 1,0 0-1,-1-1 0,5-9 0,33-78 69,-31 69-102,30-92 38,-25 69 7,24-54 1,-39 100-17,1 0 1,-1 0 0,1 0-1,-1-1 1,1 1-1,-1 0 1,1 0 0,0 0-1,0 0 1,-1 0-1,1 0 1,0 0 0,0 1-1,0-1 1,0 0 0,0 0-1,0 1 1,0-1-1,0 1 1,0-1 0,1 1-1,-1-1 1,0 1-1,0-1 1,0 1 0,3 0-1,-2 0 0,0 1-1,0-1 1,-1 1-1,1 0 1,0 0-1,0 0 1,0 0-1,-1 0 1,1 0-1,0 0 1,-1 1-1,1-1 1,-1 0-1,3 4 1,4 6-6,1 1 0,-2 0-1,11 22 1,27 67 45,54 178 0,0 114 74,-79-286-105,-4 0-1,-4 1 0,-7 211 1,-7-300-1,0 0 0,-2 0 0,0 0 0,-1 0 1,-1 0-1,-1-1 0,-1 0 0,0 0 0,-1-1 1,-1 0-1,0-1 0,-2 0 0,1-1 0,-2 0 1,0 0-1,-1-2 0,-1 0 0,0 0 0,-17 10 1,22-17 11,0-1 0,0-1 0,0 0 0,-1-1 0,1 1 0,-1-2 0,0 0 0,0 0 0,0-1 0,0 0 0,0-1 0,0 0 0,0-1 0,0 0 0,1-1 0,-1 0 0,0-1 0,0 0 0,1-1 0,0 0 0,0 0 0,0-1 0,0 0 0,1-1 0,0 0 0,0-1 0,0 0 0,1 0 0,0-1 0,0 0 0,1 0 0,0-1 0,-6-10 0,2 1-11,2 0 1,0-1-1,1 0 1,1 0-1,0-1 1,2 1-1,0-2 1,-2-22-1,3 5 98,2 0-1,2-1 1,6-57-1,-2 68-30,2 1 0,1-1 0,2 1 0,0 1 0,2-1 0,0 2 0,2-1 0,28-40 0,2 7 23,2 1 0,61-59 1,-47 59-376,90-67 1,-2 17-3867,-91 68-2922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9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4809,'0'0'1758,"0"0"-771,0 0 589,0 26 220,3 179 685,-2-10 20,20 340-322,-16-496-2208,1-1 1,12 42-1,-17-78-45,-1 0 0,1 0 0,-1-1 0,1 1 0,0 0 1,0 0-1,-1-1 0,1 1 0,1 0 0,-1-1 0,0 1 0,0-1 0,0 1 0,3 1 0,17 1-4450,-11-4-1467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9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82 304 9314,'0'0'1172,"0"0"-722,0 0-129,0 0 642,0 27-84,-1 4-670,0 8 36,2 1 0,8 55 0,-2-53-132,2-2-1,1 1 1,3-1 0,1-1-1,1 0 1,3-1-1,1-1 1,1 0 0,2-2-1,2 0 1,1-2 0,38 39-1,-54-63-64,1 0 0,1-1 1,0 1-1,0-2 0,1 0 0,-1 0 0,2-1 0,-1-1 0,0 0 0,21 5 0,-27-8-23,-1-1 1,1-1-1,0 1 1,0-1-1,-1 0 0,1 0 1,0-1-1,0 1 0,-1-1 1,1-1-1,0 1 0,-1-1 1,1 0-1,-1 0 1,0-1-1,0 1 0,0-1 1,0 0-1,0 0 0,0-1 1,-1 0-1,0 0 0,0 0 1,0 0-1,0 0 1,4-7-1,5-10 13,-1-1 0,-1 0 0,-1 0-1,0-1 1,-2 0 0,-1-1 0,-1 0 0,6-45 0,-4-15 13,-3-101 0,-5 149 151,-3 0 1,0 1 0,-2 0-1,-2-1 1,-21-64-1,20 78-19,-1 0 0,-2 1 0,1 0 0,-2 1 1,-1 0-1,-1 1 0,0 0 0,-1 1 0,-34-30 0,41 41-148,0 1 1,-1-1 0,0 2-1,0-1 1,0 1-1,-1 0 1,0 1 0,0 0-1,0 1 1,0 0 0,-1 1-1,1 0 1,-1 0-1,0 1 1,1 1 0,-1 0-1,0 0 1,1 1 0,-19 3-1,14 0-54,0 1-1,0 0 1,1 1 0,0 1-1,0 0 1,1 1 0,0 0-1,0 1 1,1 0 0,0 1-1,1 1 1,0 0-1,-10 13 1,8-7-194,0 0 0,1 1 0,1 1 0,0 0 1,2 0-1,0 1 0,-8 29 0,8-15-2422,-9 66 0,11-23-4826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0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14 10282,'0'0'1383,"0"0"-604,0 0-200,0 0 185,24-2 219,9-3-676,-8 2 7,1 0-1,46 3 1,-67 0-270,0 0 1,0 0-1,-1 1 1,1 0-1,0 0 0,0 0 1,-1 1-1,1-1 1,-1 1-1,0 0 0,1 0 1,-1 1-1,0-1 0,0 1 1,0 0-1,-1 0 1,1 0-1,-1 0 0,1 1 1,-1 0-1,0-1 0,0 1 1,-1 0-1,1 1 1,-1-1-1,0 0 0,0 1 1,-1-1-1,1 1 1,-1-1-1,1 8 0,0-3-21,-1-1-1,-1 1 1,0-1 0,0 1-1,-1 0 1,0-1 0,0 1-1,-1-1 1,0 1-1,-1-1 1,1 0 0,-2 0-1,1 0 1,-1 0-1,0-1 1,-1 1 0,-5 6-1,-5 4 0,-1-2 0,0 0-1,-1-1 1,-33 23 0,40-31-12,0-1 1,-1 0 0,1-1 0,-1 0 0,0 0 0,0-1 0,-1-1 0,1 0-1,-1 0 1,-22 1 0,33-4-16,0 0-1,0 0 1,0-1-1,0 1 1,0 0-1,1-1 1,-1 1-1,0 0 1,0-1-1,0 1 1,1-1-1,-1 1 1,0-1-1,0 1 1,1-1-1,-1 0 1,1 0-1,-1 1 1,1-1-1,-1 0 1,1 0-1,-1 1 1,1-1-1,-1 0 1,1 0-1,0 0 1,0 0-1,-1 1 1,1-1-1,0 0 1,0 0-1,0 0 1,0 0-1,0 0 1,0 0-1,0 0 1,0 0 0,0 0-1,1 1 1,-1-1-1,0 0 1,1-1-1,0-3-87,0 1 0,0 0 0,1 0 0,-1 0 0,1 0 0,0 0 0,0 0 0,5-6 0,1 2-45,1 0 1,0 1 0,0 1 0,1-1 0,0 2 0,0-1-1,0 1 1,1 1 0,-1 0 0,1 0 0,0 1-1,1 1 1,-1 0 0,0 0 0,23 0 0,-18 1 137,0 2 0,0-1 0,0 2 0,0 0 0,0 1 0,0 0 0,-1 1 0,0 1 0,0 1 0,29 14 0,-30-11 217,-1 1 0,1 1 0,-2 0 0,1 0 0,-1 1 0,-1 1 1,0 0-1,-1 0 0,-1 1 0,0 1 0,9 20 0,-14-28-141,0 2 0,-1-1-1,0 0 1,-1 1 0,0-1-1,0 1 1,-1 0 0,0-1-1,-1 1 1,0 0 0,0 0 0,-1 0-1,0-1 1,0 1 0,-1 0-1,0-1 1,-1 1 0,0-1-1,0 0 1,0 0 0,-1 0-1,-1 0 1,-6 9 0,-3-1 24,0-1 1,0-1-1,-2 0 1,1-1-1,-2-1 1,0 0-1,0-1 1,-1-1-1,0-1 1,-1 0-1,0-2 1,-1 0-1,1-1 1,-1-1-1,0-1 1,0 0-1,-1-2 1,1 0-1,-1-1 1,1-2-1,-37-4 1,52 4-117,1 0 0,0 0 1,0 0-1,0 0 0,0-1 0,0 0 1,0 0-1,0 0 0,0 0 0,0 0 1,1-1-1,0 0 0,-1 0 0,1 0 1,0 0-1,0 0 0,1-1 0,-1 1 1,1-1-1,-1 1 0,1-1 0,0 0 0,1 0 1,-1 0-1,1 0 0,-2-6 0,0-8-771,1 0-1,0 0 0,2 0 1,2-36-1,-1 42-56,5-55-7744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0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0 728,'0'0'8553,"0"0"-5859,0 0-1824,0 0 4,0 0 488,0 0-284,25 3-360,194 12 518,38-19 383,-257 4-1393,0 0-20,0 0-43,-25 0 72,2 0-266,-109-1 28,-183 24-1,289-18 0,26-5 3,0 0 0,0 0 0,0 0-1,0 0 1,0 0 0,0 0 0,0 0 0,0 0 0,0 0 0,0 0 0,0 0-1,0 0 1,0 0 0,0 0 0,0 0 0,0 0 0,0 1 0,0-1 0,0 0 0,0 0-1,0 0 1,0 0 0,0 0 0,0 0 0,0 0 0,0 0 0,0 0 0,0 0 0,0 0-1,0 0 1,0 1 0,0-1 0,44 0-96,-12-1 75,348 2 64,-379-1-2,-1 0-12,-17 0 22,-430 2 102,446-2-198,1 0-52,37 0-2421,-20 2-1919,-1-2-4256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3449,'0'0'5845,"0"0"-3738,0 0-1308,0 0 18,0 0 174,0 0-26,0 0-296,0 0-357,0 0-93,0 0 25,0 12-45,-1 246 1486,0-138-2729,1-9-5279,0-130 1822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1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10802,'0'0'2153,"0"0"-1633,0 0-352,0 0 16,0 0-136,0 0-48,0 0-8,0 7-936,0 6-3881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2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131 142 5601,'0'0'1851,"0"22"-38,-2 10-1150,1 5 514,4 67-1,-1-92-1054,0-1 1,0 0-1,2 0 0,-1-1 0,1 1 0,1-1 0,0 0 0,0 0 0,1 0 1,0-1-1,1 1 0,0-2 0,0 1 0,1-1 0,12 10 0,-14-12 27,1-1-1,0 0 0,1 0 1,-1-1-1,1 0 0,0 0 1,0 0-1,0-1 0,1-1 1,-1 1-1,1-1 0,-1-1 1,1 1-1,0-2 0,0 1 1,-1-1-1,1 0 0,0-1 1,0 0-1,12-3 0,-16 2-72,0-1 0,0 1 0,0-1 1,0 0-1,0 0 0,-1-1 0,1 1 0,-1-1 0,0 0 0,0 0 0,0 0 0,-1-1 0,1 0 0,-1 1 0,0-1 0,-1 0 0,1 0 0,-1-1 0,0 1 0,0 0 0,0-1 0,-1 1 0,1-12 0,1-3 69,0-1 0,-2 0 0,-1 0 0,0 1-1,-5-29 1,2 35-123,-1 0 1,0 0-1,-1 1 0,0-1 0,-1 1 0,-1 0 1,0 1-1,-1 0 0,0 0 0,-1 0 0,0 1 0,-1 0 1,0 1-1,-1 0 0,0 1 0,-22-15 0,20 15-45,-1 1-1,1 0 0,-1 1 0,-1 0 1,1 2-1,-1-1 0,0 2 0,0 0 1,0 1-1,-1 0 0,1 1 1,-1 1-1,0 0 0,1 2 0,-24 2 1,35-2-38,1 0 1,-1 0 0,1 1-1,-1-1 1,1 1 0,0 0-1,0-1 1,0 2 0,0-1 0,0 0-1,1 0 1,-1 1 0,0 0-1,1-1 1,0 1 0,0 0-1,0 0 1,0 0 0,0 1-1,1-1 1,-3 7 0,-1 4-939,1 1 1,0 0-1,-2 26 0,2 4-4895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2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10442,'0'0'2051,"0"0"-1218,0 0-708,0 0-13,0 0 357,0 0 416,19 19-85,59 66-379,-64-67-280,-2 1 1,0 0-1,-1 1 0,-1 0 0,-1 0 1,0 1-1,-2 0 0,-1 0 0,0 1 1,-2 0-1,4 33 0,-4-14-1,0 78 0,-4-118-133,0 1 240,-2-11-69,1 0 1,1 0 0,-1 0 0,1 0 0,2-12 0,0-10-155,-2-4-38,1 0-1,3 1 1,0 0-1,17-62 1,-17 84-13,0 0 0,0 0 0,1 0 0,0 1 0,1 0 0,1 0 0,0 0 1,0 1-1,1 0 0,0 1 0,1-1 0,0 1 0,0 1 0,1 0 0,0 0 1,19-10-1,-25 16 22,1-1 0,0 1 0,0 0 0,0 0 0,0 1 0,1-1 0,-1 1 0,0 0 0,0 1 0,1-1 0,-1 1 0,1 0 0,-1 1 0,0-1 0,1 1 0,-1 0 0,0 0 0,0 1 0,9 3 0,-7-1 4,-1 0 1,1 0-1,-1 1 1,0 0 0,-1 0-1,1 1 1,-1 0-1,0 0 1,0 0 0,-1 0-1,0 1 1,7 13-1,-1 4 24,0 1-1,-2 0 1,-1 0-1,5 32 1,-5-24-7,19 57 1,-26-88-85,1-1 1,0 1 0,-1-1 0,1 1 0,0-1-1,0 1 1,0-1 0,0 0 0,0 0-1,1 1 1,-1-1 0,0 0 0,0 0-1,1 0 1,-1 0 0,1-1 0,-1 1-1,1 0 1,-1-1 0,1 1 0,-1-1-1,1 1 1,0-1 0,-1 0 0,1 1-1,0-1 1,-1 0 0,1 0 0,0 0 0,-1 0-1,1-1 1,2 0 0,1 1-967,13 0-6622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61 8730,'0'0'2002,"0"0"-627,0 0-160,0 0 258,0 0-254,0 0-444,-1-12-270,0 10-514,-3-37 421,1 31-154,2 30-145,4 80 283,31 199 0,-30-287-352,0 6-3429,-4-20-460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3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12083,'0'0'1848,"0"0"-1248,0 0-464,0 0-88,0 0-48,0 0-360,0 0-2369,108 75-7737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3833,'0'0'1471,"0"0"-654,0 0-165,0 0 146,0 0 111,0 0-372,2 7-408,12 32 311,-3 1 1,-1 0 0,-2 1-1,3 48 1,-1 175 110,-10-264-480,0-7 145,-21-241-63,1 34-202,17 121 149,3 93 124,0 0-123,0 0-52,3 2-61,33 20 16,0 3 0,-2 0 0,52 50-1,-29-24 138,-46-41-46,0-1 0,0 2-1,-1 0 1,12 17-1,-20-25-79,0-1 0,0 1 0,-1-1 0,0 1 0,1 0 0,-1 0 0,0-1 1,0 1-1,0 0 0,-1 0 0,1 0 0,-1 0 0,1 0 0,-1 0 0,0 0 0,0 0 0,-1 0 0,1 0 0,-1 0 0,1 0 0,-1 0 0,0 0 0,0 0 0,0-1 0,0 1 0,-1 0 0,1-1 1,-1 1-1,-1 2 0,-13 10 148,0 0 0,-1-2 1,0 1-1,-1-2 1,0-1-1,-1 0 0,0-1 1,-24 8-1,-25 16-150,64-32-164,28-9-6569,-5-6 106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4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10882,'0'0'3638,"0"0"-2675,0 0-684,0 0 90,0 0 100,0 0-269,5 5-78,1 4-32,0 0 0,-1 1 0,0 0 0,0 0 0,-1 0 0,5 21 0,14 77 514,-18-77-469,40 297 407,10 55-731,-51-368-482,-8-27-2164,-10-15-2125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3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70 10178,'0'0'1975,"-11"23"-1119,-1 0-719,3-7-7,0 1-1,2-1 0,0 1 0,0 1 0,2-1 0,0 1 0,-3 25 0,6-26 70,1-1 0,0 1 0,1-1 0,1 1-1,3 19 1,-3-30-175,1 0 0,0 0 1,0 0-1,0 0 0,1 0 0,0 0 0,0-1 0,0 1 0,1-1 0,0 0 0,0 0 1,0 0-1,1-1 0,-1 1 0,1-1 0,8 5 0,-2-2 5,0-1-1,0 0 1,1-1 0,0 0 0,0-1-1,0 0 1,0-1 0,0-1-1,1 0 1,0 0 0,-1-1 0,1-1-1,0 0 1,-1-1 0,23-4-1,-27 4 29,0-1-1,1-1 1,-1 1-1,0-1 0,-1-1 1,1 1-1,0-1 1,-1-1-1,0 1 1,0-1-1,0-1 0,-1 1 1,0-1-1,0 0 1,0-1-1,-1 1 0,0-1 1,0 0-1,-1 0 1,0-1-1,0 1 1,0-1-1,-1 0 0,3-10 1,-4 7 7,1-1 1,-1 0-1,-1 0 1,0 1-1,-1-1 1,0 0 0,-1 0-1,0 0 1,-1 1-1,0-1 1,-1 0-1,0 1 1,-1 0-1,0 0 1,-1 0-1,0 0 1,-1 1-1,0 0 1,-1 0-1,0 0 1,0 1-1,-1 0 1,0 0 0,-17-13-1,10 10-53,-1 0 0,0 2 0,-1-1 1,0 2-1,-1 0 0,0 1 0,0 1 0,-1 1 0,0 0 0,0 2 1,0 0-1,-1 1 0,1 1 0,-25 0 0,40 2-47,0 0 1,0 0-1,-1 1 0,1-1 0,0 1 1,0 0-1,1 0 0,-1 1 0,0-1 0,0 1 1,1 0-1,-1 0 0,0 0 0,1 0 1,0 0-1,0 1 0,-6 5 0,6-4-371,0 1 0,0 0 0,0 0-1,1 0 1,-1 0 0,1 0 0,0 1 0,1-1-1,-1 1 1,1-1 0,-1 12 0,1 15-5557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4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6673,'0'0'5855,"0"0"-3964,0 0-1096,0 0-130,24 4 210,-9-1-708,-8-3-123,0 0-1,-1 1 1,1 0-1,-1 0 1,1 1-1,-1 0 0,0 0 1,0 0-1,0 1 1,0 0-1,0 0 1,0 1-1,-1-1 1,0 1-1,1 1 0,-1-1 1,-1 1-1,1-1 1,-1 1-1,0 0 1,0 1-1,0-1 0,4 10 1,15 52 173,-3 0-1,-3 2 1,13 110 0,-13-75-139,-11-81-42,-6-23-34,0 0 0,0 1-1,1-1 1,-1 0 0,0 0 0,0 0 0,0 0-1,0 0 1,0 1 0,0-1 0,0 0 0,0 0 0,0 0-1,1 0 1,-1 0 0,0 1 0,0-1 0,0 0-1,0 0 1,0 0 0,1 0 0,-1 0 0,0 0 0,0 0-1,0 0 1,0 0 0,1 0 0,-1 0 0,0 0-1,0 0 1,0 0 0,1 0 0,-1 0 0,0 0-1,0 0 1,0 0 0,0 0 0,1 0 0,-1 0 0,0 0-1,0 0 1,0 0 0,0 0 0,1 0 0,-1 0-1,0 0 1,0-1 0,0 1 0,14-37 52,22-130-38,-22 93-151,3 0 0,28-76 0,-41 140 93,0 0 1,1 0-1,1 0 0,-1 1 1,1 0-1,12-14 1,-16 21 36,-1 1 1,1-1 0,0 0-1,0 1 1,-1-1-1,1 1 1,0-1 0,0 1-1,0 0 1,0 0 0,1 0-1,-1 0 1,0 0 0,0 0-1,1 1 1,-1-1 0,0 1-1,1 0 1,-1 0 0,1-1-1,-1 1 1,0 1 0,1-1-1,-1 0 1,0 1-1,1-1 1,-1 1 0,0 0-1,1-1 1,-1 1 0,0 0-1,0 1 1,0-1 0,0 0-1,0 0 1,3 4 0,3 2 22,-1 1 1,-1-1-1,1 2 1,-2-1-1,1 1 1,-1-1 0,8 19-1,25 75 263,-32-85-234,88 318 974,-92-329-1183,-2-5 80,0 1 0,0-1 0,0 1 0,1-1 0,-1 0 0,1 0 0,-1 1 0,1-1 0,-1 0 0,1 0 0,0 1 0,-1-1 0,1 0 0,0 0 0,0 0 0,0 0 0,0 0 0,0 0 0,0 0 0,0 0 0,0-1 0,0 1 0,2 0 0,-3-1-5922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0:57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4961,'0'0'1436,"0"0"-394,0 0 156,0 0 106,0 0 135,0 0-388,0-13 3493,0 8-7309,0-1-2419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12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6857,'0'0'1669,"0"0"-564,0 0-71,0 0-155,0 0-151,0 0-191,0-4-157,0-11-43,0 12-204,0 3-46,0 0 7,0 0-44,0 13 135,4 110-46,7 0 0,4-2 0,46 176 0,-61-296-118,1 0 1,-1 0-1,1 0 0,0 0 0,-1 0 0,1 0 0,0-1 1,-1 1-1,1 0 0,0 0 0,0 0 0,0-1 1,0 1-1,0 0 0,0-1 0,0 1 0,0-1 1,0 1-1,0-1 0,0 0 0,0 1 0,0-1 0,0 0 1,0 0-1,1 0 0,-1 0 0,0 0 0,0 0 1,0 0-1,0 0 0,2 0 0,44-9 449,-31 5-540,59-5 535,119 1 1,-80 5-354,1063 3 101,-1128 3-198,-1 1-1,1 3 1,53 15 0,-99-73 1173,-5-138-1145,5-200 739,-3 382-668,0 0-17,0-1 0,1 1 1,0-1-1,0 1 0,5-13 0,-6 19-113,-23 2-3893,2 7-2442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3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7786,'0'0'1989,"0"0"-919,0 0-265,0 0-31,0 0-343,0 0-190,0-8-46,0 5-182,0-1 0,0 1 0,0 0 0,0 0 1,1 0-1,-1 0 0,1 0 0,0 0 0,0 0 0,0 0 1,0 0-1,0 0 0,1 1 0,-1-1 0,1 0 0,0 1 0,0-1 1,0 1-1,0 0 0,0 0 0,1-1 0,-1 1 0,0 1 0,1-1 1,0 0-1,-1 1 0,1-1 0,0 1 0,0 0 0,0 0 1,0 0-1,0 0 0,0 0 0,0 1 0,5-1 0,-4 1-11,1 0 0,-1 0-1,0 0 1,0 1 0,1-1-1,-1 1 1,0 0 0,0 1-1,0-1 1,0 1 0,0-1-1,0 1 1,0 0 0,4 4-1,-3-1 2,0 0 0,0 1-1,0 0 1,-1 0 0,0 0 0,0 1-1,4 10 1,4 7-5,-2 2 1,0-1-1,-2 1 1,-1 0-1,7 44 1,-8-7 569,-1 82 1,-5-145-62,0 0 80,1-3-431,-1 0 0,1-1 0,-1 1 1,0 0-1,0-1 0,0 1 0,0 0 1,-1-6-1,0-6-30,2-39-50,11-77-1,-8 105-100,1-1 0,2 1 0,0 0 0,21-46-1,-26 68 13,0 0 0,0 0 0,1 1-1,-1-1 1,1 0 0,0 1-1,0 0 1,0-1 0,0 1 0,0 1-1,1-1 1,0 0 0,-1 1-1,1 0 1,0-1 0,0 2 0,8-4-1,-9 5 10,0-1-1,1 1 0,-1 0 0,0 0 1,1 0-1,-1 0 0,0 0 0,0 1 1,1 0-1,-1-1 0,0 1 1,0 1-1,0-1 0,0 0 0,0 1 1,0-1-1,0 1 0,-1 0 0,1 0 1,0 0-1,-1 0 0,0 1 0,1-1 1,2 5-1,9 12 1,0 0 0,-1 2 0,-1-1 0,-1 2 0,-1-1 0,11 36 0,-6-5-61,16 95-1,-31-147 56,0 1-1,0 0 1,0-1 0,0 1-1,0 0 1,0-1-1,0 1 1,0-1-1,0 1 1,0 0 0,0-1-1,1 1 1,-1-1-1,0 1 1,1 0 0,-1-1-1,0 1 1,1-1-1,-1 1 1,0-1-1,1 1 1,-1-1 0,1 1-1,-1-1 1,1 0-1,-1 1 1,2-1-1,9-12-81,10-37 20,-19 41-12,15-35-153,-5 7 105,1 0 0,3 1-1,0 0 1,3 2 0,30-45-1,-47 76 119,0 0-1,0-1 1,0 1-1,0 0 1,0 0-1,0 0 1,1 0-1,-1 0 1,1 1-1,-1-1 1,1 1-1,0 0 1,0-1-1,-1 1 1,1 1-1,5-2 1,-6 2 9,0 0 1,0 0 0,-1 1-1,1-1 1,0 1 0,0 0-1,0-1 1,0 1 0,-1 0 0,1 0-1,0 0 1,-1 0 0,1 0-1,-1 0 1,1 1 0,-1-1-1,0 0 1,1 1 0,-1-1-1,0 1 1,0-1 0,0 1 0,0 0-1,0-1 1,1 4 0,33 69 220,-16-32 8,28 45 0,-40-75-185,1 0 0,1-1 0,0-1 0,0 1 0,1-1 0,0-1 1,0 0-1,16 10 0,-25-18-55,1 0 0,-1 0 1,1 0-1,0 0 0,0 0 0,0 0 1,0 0-1,-1-1 0,1 1 1,0-1-1,0 0 0,0 1 0,0-1 1,0 0-1,0 0 0,0 0 0,0 0 1,0 0-1,3-1 0,-4 0-143,1 0 0,-1 0 0,0 0 0,1 0 1,-1 0-1,0 0 0,1-1 0,-1 1 0,0 0 0,0-1 0,0 1 0,0-1 0,-1 1 0,1-1 0,0 1 0,0-1 0,-1 0 0,1 1 0,-1-1 0,0 0 0,1-2 0,3-29-5989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10426,'0'0'1793,"0"0"-1225,0 0-464,0 0-8,0 0 8,0 0-104,0 0-536,27 0-4561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11442,'0'0'1969,"0"0"-1353,0 0-616,0 0-80,0 0 80,0 121 0,0-1 192,0 37 40,0-5-64,0-26 120,0-44-280,0-30 0,5 3-8,5-1 16,-2-3-32,1-16-856,-4-13-904,-5-10-3946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4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4257,'0'0'6757,"0"0"-4752,0 0-1769,0 0 43,21 5 499,64 12 319,127 7-1,-168-21-978,-22-1-75,0-1 0,1 0-1,-1-2 1,0 0 0,0-2 0,30-7-1,-24-8 91,-26 15-110,0 1 0,1 0 0,-1 1 0,1-1 0,-1 0 0,1 1 0,0-1 0,-1 1 0,1 0 0,5-2 0,-6 8-53,-1 0 1,1 0-1,-1 0 0,0 0 1,0 0-1,0 0 1,-1 5-1,1-4 12,50 318 7,-53-349 68,1 1-1,1-1 0,1 0 1,1 0-1,1 1 1,1-1-1,8-23 0,-4 19-194,1 0-1,1 1 1,2 0-1,1 1 1,28-44-1,-37 65 24,0 0 0,1 1 0,-1-1 0,1 1 0,1 0-1,-1 1 1,12-9 0,-15 12 107,0 0-1,0 0 1,-1 0 0,1 1-1,0-1 1,0 1 0,0-1-1,0 1 1,0-1 0,0 1-1,0 0 1,0 0 0,0 0-1,0 0 1,0 0-1,0 1 1,0-1 0,0 0-1,0 1 1,0 0 0,-1-1-1,1 1 1,0 0 0,0 0-1,-1 0 1,1 0-1,0 0 1,-1 1 0,1-1-1,-1 0 1,1 1 0,-1-1-1,0 1 1,1 1 0,14 21 108,-2 1 0,-1 1 0,-2 0 1,0 0-1,-1 1 0,7 39 0,-1-12 79,-5-20 1,-5-10-118,1 1 1,2-1 0,0-1 0,2 0-1,20 34 1,-30-56-71,0 1-1,0-1 1,0 0 0,1 0-1,-1 1 1,0-1 0,0 0-1,1 0 1,-1 0 0,1 0-1,-1-1 1,1 1 0,2 1-1,-3-2-104,-1 0 0,1 0 0,0 0 0,-1 0 1,1 0-1,0 0 0,-1 0 0,1-1 0,0 1 0,-1 0 0,1 0 0,-1-1 0,1 1 0,0 0 0,-1-1 0,1 1 1,-1 0-1,1-1 0,-1 1 0,1-1 0,-1 1 0,1-1 0,-1 1 0,0-1 0,1 1 0,-1-1 0,0 1 0,1-1 1,-1 0-1,0 1 0,0-1 0,1 0 0,-1 1 0,0-2 0,5-18-7214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4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12939,'0'0'2544,"0"0"-1904,0 0-223,0 0-297,0 0 64,0 0-184,0 0-280,15 3-833,-1 6-3264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5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6969,'0'0'1689,"0"140"-49,15-22 369,7 2-761,-2-11-168,2-20-64,-2-23-720,2 1-136,-2 2-160,-3-16 64,-7-8-128,-10-12-160,0-11-1592,0-13-2921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48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1856,'0'0'9178,"0"0"-6470,0 0-2300,0 0 6,0 0-5,0 0 251,26-2 173,384-12 377,88-23-616,-377 26-653,-104 9-99,-11 0 15,-1 1 0,1 1 0,0-1 0,-1 1 0,1 0 0,0 0 0,-1 0 0,1 1 1,6 2-1,-10 2-2407,-2 9-1898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5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10202,'0'0'2333,"0"0"-1305,0 0-580,0 0 104,0 0 416,0 0-128,28 0-286,-6 0-474,167 8 201,234 8-1457,-410-16 858,0-1 0,0 0 0,22-5 0,-33 6 395,0-1 1,1 1-1,-1-1 0,0 1 1,0-1-1,0 0 0,0 0 1,0 0-1,0 0 0,0 0 1,0 0-1,0 0 0,0-1 1,-1 1-1,1-1 1,0 1-1,-1-1 0,1 0 1,-1 0-1,0 0 0,0 0 1,1 1-1,-1-2 0,0 1 1,-1 0-1,1 0 0,0 0 1,0-4-1,-2 60-117,0-23 29,1 0 1,5 36 0,-4-57 2,1 1 0,1-1 0,0 0 0,0 1 1,1-1-1,1-1 0,-1 1 0,2-1 0,-1 0 0,9 11 1,-5-9-14,1 0 0,0-1 0,1 0 0,0-1 0,1 0 0,0-1 0,0 0 0,1-1 0,0 0 0,19 7 0,-24-11 33,-1-1-1,1 1 1,0-2 0,0 1 0,0-1-1,0 0 1,0 0 0,0-1 0,0 0-1,0-1 1,0 0 0,0 0 0,0-1-1,0 0 1,-1 0 0,1-1 0,0 0-1,-1 0 1,0 0 0,9-7 0,-4 1 92,0-1 0,-1-1 1,0 0-1,-1 0 0,0-1 1,-1 0-1,0-1 1,-1 0-1,0 0 0,-1-1 1,-1 0-1,0 0 0,-1-1 1,0 0-1,-1 1 1,-1-1-1,-1-1 0,0 1 1,-1 0-1,0-1 0,-1 1 1,-2-17-1,1 26-76,0 1 0,-1-1 0,1 1 0,-1-1 0,0 1 0,0 0 0,-1-1 0,0 1 0,0 0 0,0 1 0,0-1 0,-1 1 0,1-1 0,-1 1 0,-7-5 0,4 3-18,-1 1-1,0 0 1,0 1 0,0 0 0,-1 0 0,1 1-1,-1 0 1,-16-4 0,3 4-184,1 0 0,-1 2 0,0 0 0,1 2 0,-1 0 0,0 1 0,-23 6 0,-40 18-2228,7 7-2894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9402,'0'0'1695,"0"0"-497,0 0-328,0 0-147,0 0 93,16 0 587,85 0-1399,43-2 28,-1 6 0,190 30 0,-268-21-41,-14-2 39,1-3 1,90 4-1,-142-12 58,0 0-57,1 0-34,1 0 7,-2 0 19,2 0-107,-1-1 1,0 0-1,0 1 1,0-1-1,0 0 1,0 0-1,0 0 1,0 0 0,-1 0-1,1 0 1,0 0-1,0 0 1,-1 0-1,1 0 1,0-1 0,-1 1-1,0 0 1,1 0-1,-1-1 1,1-1-1,7-30-5396,-6 16 586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4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77 5369,'0'0'2050,"0"0"-810,0 0-48,0 0-561,0 0-345,0 0-182,-1 4-46,-3 314 1662,7-214-1646,-3-28-22,-1-17 41,14 113 1,-12-169 46,0-9 231,2-25 754,-2-44 534,-18-133-1526,-2-86-104,19 102 11,1 191-40,0 0 0,0 0 0,0 1 0,0-1 0,1 1 0,-1-1 0,0 1 0,0-1 0,1 1 0,-1 0 0,0-1 0,1 1 0,-1 0 0,0 0 0,1 0 0,-1 0 0,0 0 0,0 0 0,1 1 0,0-1 0,34 5 0,102 48-63,-24-8 68,2-6 8,-34-13-3,115 54 1,-192-78-63,0 0 1,0 1 0,-1 0 0,1 0 0,-1 0 0,0 1 0,0-1 0,0 1 0,0 0 0,-1 0 0,0 1 0,0-1 0,0 1 0,0-1 0,-1 1 0,1 0 0,-1 0 0,0 0 0,-1 0 0,1 1 0,-1-1 0,0 0 0,-1 0 0,1 1 0,-1 10 0,-1-7-71,0 0 0,-1 0-1,0 0 1,-1 0 0,0-1 0,0 1 0,-1-1-1,0 0 1,0 0 0,-1 0 0,0 0 0,0-1 0,-1 0-1,-10 11 1,-3-1 198,0-1 1,-1 0-1,-1-2 0,0 0 0,-1-1 1,-1-1-1,0-2 0,0 0 0,-41 11 1,-11-4 1942,-140 15 0,121-21-1729,1 6 266,93 20-6806,0-29 242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7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1720,'0'0'3705,"0"0"-2385,0 0-905,0 0-49,0 0 270,0 0 99,-1 0 3615,-3 13-4314,24 269-8,-2-61-29,-16-5-669,-2-163-3024,0-47-1339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6449,'0'0'1065,"0"0"-228,0 0 283,0 0 53,0 0-120,28-5-445,90-17-137,-80 17-349,1 1-1,-1 2 1,49 5-1,-12-1-41,-49 0-80,-19-1-27,-1 0 0,1-1 0,-1 0 0,1 0 0,-1 0 0,1-1 0,-1 0 0,9-2 0,-10-2-1463,-2-1-2516,-3-2-2309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7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6729,'0'0'1530,"0"0"-419,0 0-59,0 0-228,0 0-380,0 0-230,0 16-91,23 64 963,-11-42-452,12 67 1,-10 120 168,-10-114-737,6-60-2813,-8-43-2868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8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6145,'0'0'1137,"0"0"223,0 0 1288,0 0-1351,161 0-537,-119 0-560,-5 0 336,-3 0-160,-7 0-320,-2 0 104,-8 0-152,-2 0 0,-2-4-16,-6-5-904,-7-2-2225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8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4961,'0'0'5457,"0"0"-3824,0 0-1033,0 0-592,0 0 160,0 0 488,0 0 616,-5 158-184,10-114-744,0-4-79,0-2-249,0-4 112,-3-8-256,-2 5 56,0-11-2121,-7-4-5369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2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8426,'0'0'1091,"0"0"-474,0 0 103,0 0 434,21 0-162,168 0 985,-71 2-1273,-117-2-628,-15 0 168,-248 0 130,261 0-184,1 0-89,0 0-33,11-2-22,18-1-71,0 1 1,33 2-1,-12 3-2431,-19 1-4528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26 147 8666,'0'0'1196,"0"0"-641,0 0-211,0 0 45,-5 21 29,-13 68 6,17-80-372,0 0-1,1 1 1,0-1 0,0 0 0,1 0-1,1 1 1,-1-1 0,1 0 0,1 0-1,0 0 1,0-1 0,1 1-1,0-1 1,5 10 0,1-3-22,1 0 0,0-1-1,0 0 1,2-1 0,21 19 0,-24-24 27,0 0 0,1-1 0,0-1-1,0 1 1,0-2 0,1 1 0,0-2 0,0 0 0,0 0 0,1-1 0,-1 0 0,1-1 0,14 0 0,-17-1 0,-1-1 1,1-1 0,0 0-1,-1 0 1,1-1 0,0 0-1,-1-1 1,0 0 0,0 0-1,0-1 1,0 0 0,0-1-1,-1 0 1,0 0 0,0-1-1,0 0 1,10-11 0,-9 8-24,-1-1 0,0 0 0,0-1 0,-1 0 0,0 0 0,-1-1-1,-1 0 1,0 0 0,0 0 0,-1 0 0,-1-1 0,0 0 0,-1 0 0,0 0 0,-1 0 0,0 0 0,-1 0 0,-1 0 0,0 0 0,0 0 0,-2 1 0,1-1 0,-2 0 0,1 1-1,-2-1 1,0 1 0,0 1 0,-1-1 0,-1 1 0,0 0 0,0 0 0,-10-10 0,7 11-17,0 0 0,-1 1-1,0 1 1,0-1 0,-1 2 0,0 0-1,0 0 1,-1 1 0,1 1 0,-2 0 0,1 0-1,0 2 1,-1-1 0,0 2 0,0 0-1,1 1 1,-1 0 0,-28 2 0,37 0-21,-1 0 0,1 0-1,0 0 1,0 1 0,0 0 0,1-1 0,-1 2 0,0-1-1,1 1 1,-1-1 0,1 1 0,0 1 0,0-1 0,-5 6 0,3-2 7,0 0 0,1 0 1,0 1-1,0 0 0,1 0 0,0 0 1,-5 15-1,2 1 6,1 0 1,2 0-1,0 0 0,2 0 1,0 32-1,1-39-13,2 0 1,0 1-1,1-1 0,1 0 1,0 0-1,7 20 0,-8-32 1,1 1 0,-1-1 0,1 0 1,-1 0-1,1 0 0,1 0 0,-1-1 0,1 1 0,0-1 0,0 0 0,0 0 0,0 0 0,1-1 0,0 1 0,0-1 0,0 0 0,0-1 0,0 1 0,0-1 0,1 0 0,-1 0 0,10 1 0,-6-1-11,0-1 0,0 0 0,1-1 0,-1 0 0,1-1 0,-1 0 0,0 0 0,0-1 0,1 0 0,-1 0-1,-1-1 1,1-1 0,0 1 0,-1-1 0,1-1 0,-1 0 0,-1 0 0,1 0 0,-1-1 0,0 0 0,0-1-1,0 1 1,-1-1 0,8-11 0,0-2-275,0-1 0,-2-1 0,0 0 0,-1-1 0,-1 0 0,-1 0 0,11-49 0,-17 74 83,3 14 125,5 17 64,-6-9 77,2-1 1,1 0-1,1-1 1,0 1-1,2-2 0,0 1 1,17 20-1,-24-35-55,1-1 1,1 0-1,-1 0 0,1 0 0,0-1 1,0 0-1,0 0 0,1 0 1,0-1-1,0 0 0,0 0 0,0-1 1,0 0-1,1 0 0,0-1 0,-1 0 1,1 0-1,0-1 0,0 0 0,0 0 1,0-1-1,0 0 0,0 0 0,0-1 1,10-2-1,-11 1-173,-1 0 1,0 0-1,1 0 0,-1-1 1,0 0-1,5-3 0,28-24-4647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48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0 132 12347,'0'0'2616,"0"0"-1880,0 0-392,0 0 17,0 0 119,0 0-104,134-29 208,-53 9-16,11-2-512,4 2 168,-2 4-224,-3 3-128,-9 4 80,17 7-496,-23 2-624,-14 0-3417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2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15 356 4257,'0'0'7185,"0"0"-6360,0 0 303,-15-145-472,15 103 176,0 0 400,0 4-695,0 7-185,0 4-272,0 10-16,0 8 8,0 4-72,0 5-48,0 2-352,17 50-857,-2-6-271,2 8-1617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77 10178,'0'0'1096,"0"0"-598,0 0-355,0 0-49,-21-13 186,-69-41 560,89 53-818,-1 0 0,1 0-1,0 0 1,-1 0-1,0 1 1,1-1-1,-1 0 1,1 1 0,-1-1-1,0 1 1,1-1-1,-1 1 1,0 0-1,0 0 1,1-1 0,-1 1-1,0 1 1,1-1-1,-1 0 1,0 0-1,0 1 1,1-1 0,-1 1-1,0-1 1,1 1-1,-1 0 1,1-1-1,-1 1 1,1 0 0,-1 0-1,-1 2 1,1 0-21,0 1 0,0-1 0,0 1 0,1 0 1,-1-1-1,1 1 0,0 0 0,0 0 1,-1 6-1,0 0 54,-4 17 83,2 0-1,0 0 1,1 0 0,2 1-1,5 54 1,-2-64-77,0-1-1,2 1 1,0 0-1,1-1 1,1 0-1,1 0 1,0-1 0,1 0-1,1 0 1,11 16-1,-11-21-45,1 0-1,0-1 1,0-1 0,1 0-1,0 0 1,0-1-1,1 0 1,0-1 0,0 0-1,1-1 1,0-1-1,0 0 1,15 3 0,-20-6-17,-1 0 0,1 0 0,0-1 0,0 0 0,0-1 0,0 0 0,0 0 0,0 0 0,0-1 0,0-1 0,-1 1 0,1-1 0,0 0 0,-1-1 0,1 0 0,-1 0 0,0-1 0,0 0 0,0 0 0,0 0 0,-1-1 0,0 0 0,0 0 0,6-8 0,-3 2-42,-2-1 0,1-1 0,-2 1 0,1-1 0,-2 0 0,0 0 0,0-1 0,-1 0 0,-1 0 0,-1 0 0,0 0 0,1-19 0,-2 12-41,-1 0 0,-1-1 0,-1 1 0,0 1 0,-2-1 0,-1 0 0,-11-33 0,14 48 11,1 3 60,0 0-1,0 0 0,0 0 1,0 0-1,0 0 0,0 0 1,-1 1-1,0-1 0,1 1 1,-1-1-1,0 1 0,0 0 1,0-1-1,0 1 0,-1 0 1,-2-1-1,4 9-13,2 24 135,1 0-1,1 1 1,1-1-1,2 0 1,1-1-1,12 33 1,-14-48-81,1 1 0,0-1 0,2-1 0,-1 1 0,1-2 1,1 1-1,0-1 0,1 0 0,1-1 0,-1 0 0,2 0 0,-1-1 0,2-1 0,18 12 1,-25-18-82,0 0-1,1 0 1,-1-1 0,1 1 0,-1-1 0,1-1 0,0 1 0,0-1 0,0 0 0,0-1 0,0 0 0,0 0 0,-1 0 0,1-1 0,0 0 0,0 0 0,0-1 0,-1 0 0,1 0 0,0-1 0,8-4 0,24-22-2649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3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41 13299,'0'0'4041,"0"0"-3489,0 0-344,0 0-208,0 0 0,0 0-256,0 0-1689,-42-40-2488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3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406 224 7986,'0'0'909,"-22"0"18,-4-1-711,-8 1 701,0 0 0,-47 8 0,70-7-724,1 1-1,0 0 1,1 1 0,-1 0 0,0 1-1,1 0 1,0 0 0,0 1 0,0 0-1,0 0 1,1 1 0,0 1 0,-14 13-1,14-9-107,0 0 0,1 1-1,0 0 1,1 1-1,1-1 1,-1 1 0,2 1-1,0-1 1,1 0-1,0 1 1,1 0 0,0 0-1,1-1 1,1 1-1,2 22 1,-1-20-33,1-1-1,1 0 1,0 0 0,1 1 0,0-2-1,1 1 1,1-1 0,0 1-1,2-2 1,-1 1 0,1-1 0,1 0-1,17 19 1,-16-22-25,1-1 0,0 0 1,0-1-1,1 0 0,0-1 0,1 0 0,-1 0 0,1-2 1,0 0-1,1 0 0,0-1 0,22 3 0,-29-5-18,1-2 1,-1 1-1,0-1 0,0 0 0,0 0 0,0-1 0,0 0 0,0-1 0,0 1 0,0-1 0,0 0 0,0-1 1,-1 0-1,1 0 0,-1 0 0,0-1 0,0 0 0,0 0 0,-1-1 0,1 1 0,-1-1 0,0 0 1,0-1-1,-1 1 0,0-1 0,6-9 0,0-6-10,0-1 0,-2 1 1,0-1-1,-2 0 0,0-1 1,-2 0-1,3-27 0,0-167-40,-7 173 47,0 7-19,-2 1 1,-1-1-1,-1 1 1,-3-1 0,0 2-1,-16-43 1,22 103-122,1 13 131,-2 4 25,3 0 0,1 0-1,2 1 1,17 70 0,-14-88-20,2-1-1,0 0 1,2 0 0,0-1 0,2-1 0,0 0-1,2 0 1,17 19 0,-25-32 9,1-1 1,0-1-1,1 1 0,0-1 0,0-1 0,0 1 1,1-2-1,0 1 0,0-1 0,0-1 1,1 0-1,-1 0 0,1-1 0,0 0 1,0-1-1,0 0 0,1-1 0,-1-1 0,0 1 1,20-3-1,-23 1-16,-1-1 0,1 1 0,-1-1 0,0-1 0,1 1-1,-1-1 1,0-1 0,0 1 0,-1-1 0,1 0 0,-1-1 0,0 1 0,6-7 0,-4 3 28,0-1 0,-1 0 0,0-1 1,0 0-1,-1 0 0,0 0 0,7-20 0,-4 3-172,-1 0 0,-2 0 0,0 0 0,-2-1 0,-1 0 0,-1-35-1,-2 103-177,-1-1 170,9 76 1,-6-101 166,1 0 0,1 0 0,0 0 0,1-1 0,0 1 0,1-1 0,1-1 0,16 25 0,-15-26 10,1-1 0,1 0-1,0 0 1,0-1 0,1-1 0,0 0 0,0 0 0,1-1 0,0 0 0,0-1 0,1-1 0,0 0 0,-1 0 0,2-1 0,-1-1 0,0 0 0,1-1 0,0-1 0,14 1 0,-18-2 14,-1 0 1,1-1-1,-1 0 0,1-1 1,-1 0-1,0 0 0,1-1 1,-1 0-1,-1 0 0,1-1 1,0 0-1,-1-1 0,0 0 0,0 0 1,0-1-1,-1 0 0,1 0 1,-2-1-1,1 0 0,-1 0 1,0 0-1,0-1 0,-1 0 1,0 0-1,0-1 0,-1 1 1,6-18-1,-6 16 54,-1 0 1,0-1-1,-1 0 1,0 0-1,-1 0 1,0 0 0,0 0-1,-1 0 1,-1 0-1,0 0 1,0 0-1,-1 0 1,0 1-1,-1-1 1,-1 0-1,1 1 1,-2 0-1,1 0 1,-1 0-1,-1 1 1,0-1-1,0 1 1,-1 0-1,0 1 1,-1 0 0,1 0-1,-2 1 1,-10-9-1,3 5-24,-2 0 1,1 1-1,-1 1 0,-1 1 1,1 0-1,-1 2 0,-1 0 0,1 1 1,-24-3-1,4 3-143,-1 1 0,0 3 0,-65 5 0,91-2-111,0 0 0,0 1 0,0 0 1,0 1-1,1 1 0,0 0 0,0 1 0,0 0 0,1 1 1,0 0-1,0 1 0,0 0 0,1 1 0,-19 20 1,-5 14-3251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0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3505 1 7666,'0'0'1384,"0"0"-497,0 0 2,0 0-146,0 0-40,-15 0-16,6 0-619,-5 0 32,0 0 0,0 0 0,0 2 0,0-1 0,0 2 0,0 0 0,-21 8 0,-114 67 47,-200 140 0,194-116-105,-997 605-6,850-526-25,-97 48-4,-5 3 39,22 23 102,343-222 235,25-20-1013,12-10-825,4-4-1116,16-17-309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06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10658,'0'0'1159,"0"0"-627,0 0-433,30 11-26,-19-7-64,24 9 19,0 2 0,-2 1 0,0 2 0,0 1-1,42 33 1,436 375 520,-49-39-249,29-28 483,-370-287-262,3-5 0,3-6 0,221 76 0,-301-122-64,108 42 588,-140-50-930,0-1 1,0 2 0,0 0 0,-1 1 0,0 0-1,-1 1 1,14 15 0,-12-5 293,-15-21-395,1 0 0,-1 0 0,0 0 1,0 1-1,0-1 0,0 0 0,0 0 0,0 0 0,0 1 0,0-1 1,1 0-1,-1 0 0,0 0 0,0 1 0,0-1 0,0 0 0,0 0 1,0 0-1,0 1 0,0-1 0,0 0 0,0 0 0,0 0 1,0 1-1,0-1 0,-1 0 0,1 0 0,0 0 0,0 1 0,0-1 1,0 0-1,0 0 0,0 0 0,0 1 0,-1-1 0,1 0 0,0 0 1,0 0-1,0 0 0,0 0 0,-1 0 0,1 1 0,-3-2-198,0 1 1,-1-1-1,1 1 0,0-1 0,0 0 0,0 0 0,0 0 0,1-1 1,-1 1-1,-3-3 0,-21-11-5160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4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1144,'0'0'5239,"0"0"-3292,0 0-300,0 0-439,25-5-380,86-10-26,-107 14-758,1 1 1,-1 1 0,0-1-1,1 1 1,-1-1 0,0 1 0,0 1-1,0-1 1,1 0 0,-1 1-1,-1 0 1,1 0 0,0 0-1,0 1 1,-1-1 0,1 1-1,-1 0 1,0 0 0,0 0-1,0 0 1,5 7 0,1 0 40,6 9 20,-1 0-1,0 1 1,-2 1 0,0 0-1,-1 0 1,-1 1 0,-1 1-1,-2-1 1,0 1-1,-1 1 1,-1-1 0,-1 1-1,-2 0 1,0 0 0,-1 0-1,-4 35 1,3-54-90,-1-1 0,0 0-1,0 1 1,0-1 0,0 0 0,0 0 0,-4 7-1,4-10 36,0 1-1,1-1 1,-1 0-1,0 1 1,0-1-1,0 0 1,-1 0-1,1 0 1,0 0-1,0 0 1,0 0-1,-1 0 0,1 0 1,-1 0-1,1-1 1,-1 1-1,1 0 1,-1-1-1,1 0 1,-1 1-1,1-1 1,-1 0-1,-2 1 1,3-2-30,1 1 0,-1-1 0,0 1 1,0-1-1,0 0 0,1 1 1,-1-1-1,0 0 0,1 1 0,-1-1 1,1 0-1,-1 0 0,1 0 1,-1 1-1,1-1 0,-1 0 0,1 0 1,0 0-1,0 0 0,-1 0 1,1 0-1,0 0 0,0 0 1,0-1-1,-4-33-32,3 29 37,-2-32-158,1 0 0,1 0 0,2 0 0,12-70 0,-11 97 76,0 0 0,1 0 0,1 0 0,-1 0 0,2 1 0,-1-1 0,2 1 0,-1 0 0,1 1 0,1-1 0,-1 1 0,2 1 0,-1-1 0,1 1 0,1 0 0,-1 1 0,1 0 0,0 0 0,1 1 0,17-8 0,-22 11 55,0 1 1,0 0-1,1 0 0,-1 0 0,1 0 1,0 1-1,-1 0 0,1 1 1,0-1-1,0 1 0,0 0 1,-1 0-1,1 1 0,0 0 0,0 0 1,-1 0-1,1 1 0,-1-1 1,1 1-1,-1 1 0,0-1 1,0 1-1,0 0 0,0 0 0,0 0 1,0 1-1,-1 0 0,7 7 1,6 15 11,-1 1 0,-2 1 0,0 0 1,-2 1-1,-2 0 0,14 58 0,-14-49 26,1-1 0,2 0 0,30 61-1,-41-95-29,0 0-1,0 0 1,0-1-1,0 1 1,0 0-1,1-1 0,-1 1 1,1-1-1,0 0 1,-1 0-1,1 0 1,0 0-1,1 0 0,-1-1 1,0 1-1,0-1 1,1 0-1,2 1 1,-3-2-3,-1 0 0,1 0 0,-1 0 0,1 0 1,-1 0-1,1 0 0,-1-1 0,1 1 0,-1-1 1,1 0-1,-1 1 0,0-1 0,0 0 1,1-1-1,-1 1 0,0 0 0,0-1 0,0 1 1,0-1-1,0 1 0,-1-1 0,1 0 0,0 0 1,-1 0-1,3-4 0,6-11-14,0-2 0,-1 0-1,-1 0 1,-1 0 0,-1-1 0,0 0 0,2-23-1,13-148-1320,-19 159 954,-1-1 116,-1 21 188,0 0 1,1 1-1,1-1 1,-1 1-1,2 0 1,6-21 0,-9 32 71,0-1 1,0 1 0,0 0 0,0-1 0,0 1 0,0 0 0,0-1 0,1 1 0,-1 0 0,0-1 0,0 1 0,0 0 0,0-1-1,1 1 1,-1 0 0,0 0 0,0-1 0,0 1 0,1 0 0,-1 0 0,0-1 0,0 1 0,1 0 0,-1 0 0,0 0 0,1 0-1,-1-1 1,0 1 0,1 0 0,-1 0 0,0 0 0,1 0 0,-1 0 0,0 0 0,1 0 0,-1 0 0,0 0 0,1 0 0,-1 0-1,0 0 1,1 0 0,-1 0 0,0 0 0,1 0 0,-1 1 0,0-1 0,0 0 0,1 0 0,-1 0 0,0 0 0,1 1 0,-1-1 0,0 0-1,0 0 1,1 0 0,-1 1 0,0-1 0,0 0 0,0 1 0,1-1 0,-1 0 0,0 0 0,0 1 0,0-1 0,0 0 0,0 1-1,1 0 1,8 24 120,-9-23-103,16 58 787,-3-8-2,29 74 1,-35-111-748,-1-1 1,2 0-1,0 0 0,0-1 1,1 0-1,1 0 1,0-1-1,1 0 0,19 16 1,-26-25-45,1 1 0,-1-1 0,1 0 1,0 0-1,0-1 0,0 1 0,0-1 0,0 0 1,0-1-1,1 1 0,-1-1 0,1 0 0,-1 0 1,1-1-1,-1 1 0,1-1 0,5-1 0,-6 0-71,-1 0 0,0 0 0,0-1 0,1 0 0,-1 0 0,0 0 0,-1 0 0,1 0 0,0-1 0,-1 0 0,1 0 0,-1 0-1,0 0 1,0 0 0,0-1 0,0 1 0,-1-1 0,1 0 0,-1 0 0,3-7 0,12-35-3314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5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2737,'0'0'12466,"0"0"-11001,0 0-1433,0 0-32,0 0-409,0 0-895,0 0-1176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5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11138,'0'0'1625,"0"0"-1225,8 158-400,11-16 528,14 49-72,6 16 128,8-16-400,-10-49-88,-7-53-48,-10-27-48,-3-17-72,0-3 72,-5-2-1192,-4-9-1689,-8-15-4328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0 226 9402,'0'0'5229,"0"0"-3715,0 0-1469,23-3-94,418-74 159,-402 68-104,85-16-15,-109 23 7,1 0 0,0 1 0,0 1 0,-1 1 0,27 3-1,-37-2 24,-1 0 0,1 0-1,-1 0 1,0 0-1,0 1 1,0-1-1,-1 1 1,1 0 0,0 0-1,-1 0 1,0 1-1,0-1 1,0 1-1,0 0 1,0 0 0,-1 0-1,0 0 1,0 0-1,2 7 1,5 11 159,-1 0 1,6 35-1,-11-48-158,71 300 400,-137-480-74,43 125-326,2 0 0,-20-84 1,36 123-28,0-1 1,1 0 0,0 0 0,1 0 0,0 1 0,0-1 0,0 0 0,1 0 0,0 0 0,3-8 0,-3 13-17,1-1 0,0 0 0,0 1 0,1-1 0,-1 1 0,1 0 0,-1 0 0,1 0 0,0 0 0,0 0 0,1 1 0,-1-1 0,0 1 0,1 0 0,-1 0 0,1 0 0,0 1 0,0-1 0,0 1 0,6-1 0,4-3-38,1 1 0,0 1 0,0 1 0,0 0 0,1 1-1,-1 1 1,0 0 0,19 3 0,-26-2 52,-1 0 0,1 1 0,-1 0 0,1 1 0,-1 0 0,0 0 0,0 0 0,0 1 0,-1 0 0,1 1 0,-1-1 0,0 1 0,0 0-1,0 1 1,-1-1 0,0 1 0,8 11 0,-1 6-14,-1 0 0,-1 0 0,-1 1 0,-2 0 0,11 50 0,-10-36 27,22 58 0,-26-85-5,1 0 0,0 0 0,1-1-1,0 0 1,1 0 0,0-1-1,0 0 1,1 0 0,14 12 0,-18-17 0,0-1 1,0 0-1,0 0 1,0 0-1,1-1 1,-1 0 0,1 0-1,0 0 1,0 0-1,0 0 1,0-1-1,0 0 1,0 0-1,0-1 1,0 1 0,0-1-1,0 0 1,0-1-1,1 1 1,-1-1-1,5-1 1,-4 0 45,0-1 1,0 1-1,0-1 1,-1-1-1,0 1 1,1-1-1,-1 1 1,0-1-1,-1-1 1,1 1-1,-1-1 1,0 0-1,0 0 1,0 0-1,-1 0 1,5-9-1,1-7 74,-1 1 0,0-1 0,-2-1 0,0 1 0,-1-1 0,-2 0 0,0 0 0,-1-1 0,-2 1 0,0 0 0,-6-42 0,4 55-61,0-1 0,-1 1 0,-1 0 0,1 0 0,-1 0 0,-1 0 0,0 1 0,0 0-1,-1 0 1,0 0 0,0 1 0,0 0 0,-1 0 0,0 0 0,-1 1 0,0 0 0,1 0 0,-2 1-1,1 0 1,-14-5 0,2 1-134,-1 1 0,0 1 0,0 1 0,0 1 0,-1 1 0,0 1 0,-42-1 0,59 4 20,0 0 0,0 0 0,0 0 0,0 1 0,0-1-1,0 1 1,0 0 0,0 1 0,0-1 0,1 1 0,-1 0 0,1 0 0,-1 1 0,1-1 0,0 1 0,0 0 0,0 0 0,0 0 0,0 1 0,1-1-1,-1 1 1,1 0 0,0 0 0,0 0 0,1 0 0,-1 0 0,1 1 0,0 0 0,0-1 0,0 1 0,1 0 0,0 0 0,0-1 0,-1 10-1,1-4-395,0 0-1,1 0 0,0 0 0,1 0 0,0 0 0,1 0 0,0 0 0,0 0 0,7 14 1,16 24-5294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9:49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79 13291,'0'0'1802,"0"0"-1061,0 0-340,0 0 218,0 0-197,0 0-196,3-4-63,2-2-151,1 0-1,0 0 1,0 1-1,0 0 1,1 0-1,-1 1 1,1 0-1,1 0 1,-1 0 0,0 1-1,1 0 1,0 1-1,-1 0 1,1 0-1,16-2 1,15-1 108,75 1-1,-103 4-124,1 1-1,0 0 1,-1 1-1,1 0 0,-1 1 1,0 1-1,0-1 1,0 2-1,17 8 1,-25-11 10,0 0-1,0-1 1,0 1 0,-1 0 0,1 0 0,-1 1-1,0-1 1,1 0 0,-1 1 0,0-1 0,0 1 0,-1 0-1,1 0 1,0 0 0,-1 0 0,0 0 0,0 0 0,0 0-1,0 0 1,0 0 0,-1 0 0,1 1 0,-1-1-1,0 0 1,0 0 0,0 1 0,0-1 0,-1 0 0,1 0-1,-1 1 1,0-1 0,0 0 0,0 0 0,0 0-1,-1 0 1,1 0 0,-1 0 0,0 0 0,-3 4 0,-14 16-25,0-1-1,-1 0 1,-1-2 0,-1 0 0,-42 27 0,16-10 14,30-22 24,-145 125 50,148-125-78,0 2-1,1 0 1,0 0 0,2 1 0,0 1-1,1 0 1,-14 33 0,23-44 1,-1 0 1,2 0-1,-1 0 0,1 1 1,0-1-1,1 0 1,-1 1-1,2-1 0,-1 1 1,4 11-1,-3-18 3,0-1 1,0 1-1,1-1 0,-1 0 1,0 1-1,1-1 0,-1 0 0,1 0 1,-1 0-1,1 0 0,0-1 0,0 1 1,-1 0-1,1-1 0,0 1 0,0-1 1,-1 1-1,1-1 0,0 0 0,0 0 1,2 0-1,50 0-5,-37-1 11,5 0-3,0-1 1,32-8 0,-30 5 3,45-3 1,-52 8 13,-1 0 0,1 1 1,-1 1-1,0 1 0,0 1 1,17 5-1,2 4-16,52 27 0,-76-34 16,1 0 0,1-1-1,-1 0 1,1-1 0,0 0-1,-1-1 1,2-1 0,-1 0-1,0-1 1,0 0 0,1-1-1,17-2 1,-26 0-6,0 1 1,-1-1-1,1 0 1,-1-1-1,1 1 1,-1-1-1,0 0 1,0 0-1,0 0 0,-1 0 1,1-1-1,-1 1 1,0-1-1,1 0 1,-2 0-1,1 0 1,0-1-1,-1 1 1,0-1-1,0 1 0,0-1 1,-1 0-1,0 1 1,1-7-1,4-13 32,-1 0-1,-2 0 1,1-36 0,-2 20-46,0 15-107,-1-1 0,-2 0 0,-6-48 1,7 71-7,0 1 0,-1 0 0,0-1 0,0 1 0,0 0 0,0 0 0,0 0 0,0 0 1,0 0-1,-1 0 0,1 0 0,-1 0 0,1 0 0,-1 1 0,0-1 0,1 1 1,-1-1-1,0 1 0,0-1 0,0 1 0,0 0 0,-3-1 0,-17 0-6167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14803,'0'0'1448,"0"0"-778,0 0-399,-23 0-158,-73 4 191,87-2-277,0 0 0,1 1 0,-1 0 0,1 0 0,0 0 0,0 1 0,0 1 0,0-1 0,1 1 0,0 1 0,0-1 0,0 1 0,1 0 0,-1 1 0,1-1 0,1 1 0,0 1 0,0-1 0,-5 9 0,9-14-30,-1 0 0,1 0-1,0 0 1,-1 0 0,1 1-1,0-1 1,0 0 0,1 1-1,-1-1 1,0 0 0,1 1 0,-1-1-1,1 1 1,0-1 0,0 1-1,0-1 1,0 0 0,0 1-1,1-1 1,-1 1 0,1-1-1,-1 1 1,1-1 0,0 0 0,0 1-1,0-1 1,0 0 0,1 0-1,-1 0 1,0 0 0,1 0-1,0 0 1,-1 0 0,1-1-1,0 1 1,0 0 0,2 1 0,8 4-28,0 0 0,1-1 1,0-1-1,0 0 1,20 5-1,-11-3 19,19 6 12,156 60 9,-178-64 0,0 1-1,0 0 1,-1 1 0,-1 1 0,0 1 0,0 1 0,23 25 0,-36-35 48,0 0 1,-1 1-1,0-1 0,0 1 1,0 0-1,0-1 0,-1 1 1,0 0-1,0 1 1,0-1-1,0 0 0,-1 0 1,0 1-1,0-1 0,-1 1 1,1-1-1,-1 1 1,0-1-1,-1 1 0,0-1 1,1 1-1,-2-1 1,1 1-1,0-1 0,-1 0 1,0 0-1,-1 0 0,1 0 1,-1 0-1,0 0 1,0-1-1,0 1 0,0-1 1,-1 0-1,0 0 0,0 0 1,0-1-1,-1 1 1,1-1-1,-7 4 0,-3 0 6,-2-1 0,1 0 0,-1-1 0,0-1 0,0 0-1,0-1 1,-1-1 0,1-1 0,-1 0 0,-20-2 0,28 1-89,-1 0 0,1-1 0,0 0 0,0-1 1,0 0-1,0-1 0,0 1 0,1-2 0,-1 1 0,1-1 1,0 0-1,0-1 0,0 0 0,0 0 0,1-1 0,0 0 1,0 0-1,1-1 0,-10-11 0,13 12-178,1 1 1,0 0-1,0-1 1,0 1-1,0-1 0,1 1 1,0-1-1,0 0 0,1 0 1,-1 0-1,1 1 0,0-1 1,1 0-1,1-8 1,8-24-3715,12-7-4744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16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119 109 9778,'0'0'1472,"2"20"-253,1 9-970,1 1 1,11 38-1,-12-54-113,2 0 1,0 0-1,1 0 0,0-1 1,1 0-1,1 0 1,0 0-1,13 15 0,-9-17 35,1 0 0,-1-1-1,2-1 1,-1 0 0,1 0-1,1-1 1,0-1 0,0-1-1,0 0 1,0-1-1,1 0 1,0-1 0,0-1-1,0-1 1,1 0 0,-1-1-1,0-1 1,1 0 0,-1-2-1,31-5 1,-38 4-112,-1 0-1,0 0 1,1-1 0,-1 0-1,0 0 1,-1-1 0,1 0-1,-1-1 1,0 1 0,0-1 0,-1-1-1,0 1 1,0-1 0,0 0-1,-1-1 1,0 1 0,0-1-1,-1 0 1,0 0 0,-1-1 0,1 1-1,3-18 1,-4 16 22,-1 0 0,-1 0 1,1 0-1,-1 0 0,-1 0 0,0 0 0,0-1 1,-1 1-1,-1 0 0,0 0 0,0 0 0,0 0 1,-1 1-1,-1-1 0,0 1 0,0 0 0,-1 0 1,0 0-1,-1 0 0,-7-9 0,1 6 2,1 1-1,-2 0 1,0 1-1,0 0 1,-1 2-1,0-1 0,0 1 1,-1 1-1,0 1 1,0 0-1,0 1 1,-26-5-1,28 7-119,-1 1 0,1 1 0,-1 0 0,0 1 0,1 0 0,-1 1 0,0 1 0,1 0 0,0 1 0,-1 0 0,1 1 0,0 1 0,1 0 0,-1 1 0,-21 13 0,-12 15-1207,-66 63 0,49-35-2116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09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7482,'0'0'1563,"0"0"-506,0 0 17,0 0-282,0 0-183,0 11 2191,4 52-2507,-2 9-200,36 434 147,-35-485-173,0 1-1,2-1 1,1 0-1,0-1 1,2 1-1,16 32 1,-23-52-36,0 1-1,0-1 1,1 0-1,-1 0 1,0 1 0,1-1-1,-1 0 1,1 0 0,-1 0-1,1 0 1,0-1 0,-1 1-1,1 0 1,0-1 0,-1 1-1,1-1 1,0 1 0,0-1-1,0 0 1,-1 0 0,1 0-1,0 0 1,0 0 0,0 0-1,0-1 1,-1 1-1,1 0 1,3-2 0,54-23 547,-40 16-638,11-3 86,0 2 0,0 2-1,1 0 1,0 2 0,33-2 0,163 1-6,-77 4-26,633-17 45,-751 22-53,0 1 1,61 14-1,24 3 47,-117-20-83,1 0 1,0 1-1,-1-1 1,1 0-1,0 0 1,-1 1-1,1-1 1,-1 0-1,1 0 1,0 0-1,-1 0 1,1 0-1,0 0 0,-1 0 1,1 0-1,0 0 1,-1 0-1,1-1 1,0 1-1,-1 0 1,1 0-1,0 0 1,-1-1-1,1 1 1,-1 0-1,1-1 1,-1 1-1,1-1 1,-1 1-1,1-1 1,-1 1-1,1 0 0,-1-1 1,1 0-1,-1 1 1,0-1-1,1 1 1,-1-1-1,0 1 1,0-1-1,1 0 1,-1 1-1,0-1 1,0 0-1,0 1 1,0-1-1,0 0 1,0 1-1,0-1 1,0-1-1,0-13-4130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10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5825,'0'0'1143,"0"0"-344,0 0 167,0 0 449,0 0 213,0 0-635,0-5-415,0-13-133,0 31 44,0 41-203,25 355 1672,-22-391-1854,-11-18-4938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7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8626,'0'0'2043,"0"0"-496,0 0-614,0 0-186,0 0 124,0 0-209,0 0-644,0 0 0,0 0 0,0 0 0,0 0 1,0 0-1,0 0 0,0 1 0,0-1 0,0 0 0,0 0 1,0 0-1,0 0 0,0 0 0,0 0 0,0 0 1,0 1-1,0-1 0,0 0 0,0 0 0,-1 0 0,1 0 1,0 0-1,0 0 0,0 0 0,0 0 0,0 0 1,0 0-1,0 0 0,0 1 0,0-1 0,-1 0 1,1 0-1,0 0 0,0 0 0,0 0 0,0 0 0,0 0 1,0 0-1,0 0 0,-1 0 0,1 0 0,0 0 1,0 0-1,0 0 0,0 0 0,0 0 0,0 0 0,-1 0 1,1 0-1,0 0 0,0-1 0,0 1 0,0 0 1,0 0-1,0 0 0,0 0 0,0 0 0,0 0 0,-1 0 1,1 0-1,0 0 0,0-1 0,21 255 1554,-2-80-1014,-14-89-303,11 127 352,-10-172-485,1-1-1,2 1 1,17 45-1,-25-84-72,0 0 0,0 1 0,0-1 0,0 0-1,1 1 1,-1-1 0,0 0 0,1 0 0,-1 0-1,1 0 1,-1 0 0,1 0 0,-1-1 0,1 1 0,0 0-1,-1-1 1,1 1 0,0-1 0,0 0 0,-1 1-1,1-1 1,3 0 0,52-1-89,-34 0 102,53-4-30,0-3 0,147-35 0,-50 7-40,24 1 14,327-14 1,-477 48 7,61-3 6,1 5 1,-1 5-1,114 21 1,-189-19 50,-21-4 23,-1-1-1,1 0 1,-1-1 0,1 0-1,0-1 1,0 0-1,0-1 1,13-2-1,-47-32 51,-124-186-399,104 165 148,4-1 0,1-3 0,-40-88 1,73 139 104,1-1 0,0 1 1,0-1-1,1 0 0,0 0 1,1 0-1,-2-16 0,3 24-30,0 1-77,0 0 65,1 32-55,5-2 97,1 0 0,1 0 0,2-1 0,15 30 0,-3-1-10,-18-50-129,-3-8 0,-1 1-1,1 0 1,-1 0-1,1-1 1,-1 1-1,1 0 1,-1 0-1,0-1 1,1 1-1,-1 0 1,0 0-1,1 0 1,-1 0-1,0 0 1,0-1-1,0 1 1,0 0-1,0 0 1,0 0-1,0 0 1,0 0-1,0 0 1,0-1-1,-1 1 1,1 0-1,0 0 1,-1 0-1,1 0 1,0-1-1,-1 1 1,1 0-1,-1 0 1,1-1-1,-1 1 1,0 0-1,0 0 1,-16 4-7306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29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3993,'0'0'2900,"0"0"-878,0 0-689,0 0-561,0 0-190,0 0-173,1 11 32,20 184 1083,11 72-651,-30-254-847,34 150 112,-31-147-107,0 0 1,1 0-1,1-1 1,0 0-1,2 0 1,-1-1-1,21 25 1,-24-35 22,0 0 1,0 0-1,0 0 1,0-1-1,1 0 1,0 0 0,-1 0-1,1-1 1,0 1-1,1-2 1,-1 1-1,0-1 1,0 0-1,1 0 1,7 0 0,11 0 316,0-2 0,38-4 1,3-7-80,78-24 1,6-1-139,-2 10-83,157-8 1,-207 31-79,1 3 1,159 21 0,-192-9 11,-1 3 1,66 23 0,-119-34-17,0-1-1,0 0 1,-1-1 0,1 0-1,0-1 1,0 0 0,0-1 0,0 0-1,0-1 1,0-1 0,-1 1-1,1-2 1,-1 0 0,0 0 0,15-8-1,9-7-21,0-2 1,-1-1-1,36-31 0,-62 46 32,0 0 1,-1 0-1,1 0 1,-2-1 0,1 0-1,-1 0 1,0-1-1,-1 0 1,0 0-1,-1 0 1,7-18-1,-7 11 107,0 0-1,-1-1 0,-1 1 0,-1 0 0,0-1 0,-3-26 1,2 39-46,-1 1 0,0-1 0,1 0 0,-1 1 0,-1-1 0,1 1 0,-1-1 1,1 1-1,-1 0 0,0 0 0,0 0 0,0 0 0,-1 0 0,-3-4 0,5 6-116,0 0 1,0 0-1,-1 0 0,1 0 0,0 0 0,0 0 0,-1 1 0,1-1 0,0 0 0,-1 1 0,1-1 0,-1 1 0,1 0 0,-1-1 0,1 1 0,-1 0 0,1 0 0,-1 0 0,1 0 0,-1 0 1,1 0-1,-1 0 0,1 1 0,-1-1 0,1 1 0,-1-1 0,1 1 0,0-1 0,-1 1 0,1 0 0,0-1 0,-1 1 0,1 0 0,0 0 0,0 0 0,-2 2 0,-10 12-3379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7618,'0'0'2003,"0"0"-939,0 0-149,0 0 149,0 0-161,0 0-250,0 0-335,0 0-230,0 0 54,0 0-35,0 0 28,0 7 106,8 159 448,35 200-1,-9-104-610,-13 298-4,-19-545 209,-1-8-4654,-1-19-751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8314,'0'0'1657,"0"0"-1043,0 0-457,0 0 149,0 0 506,0 0 29,24-2-214,-6 0-510,146-7 1114,535 9 1855,-691-1-3128,0 1 0,0 0-1,-1 0 1,1 1 0,0 0-1,0 0 1,-1 1 0,1 0-1,-1 0 1,1 1 0,-1 0-1,0 0 1,0 1 0,0 0-1,7 5 1,-13-8-1146,-1-1-777,0-2-645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7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10114,'0'0'1255,"0"0"-787,0 0-264,0 0-57,0 0 88,0 0 14,-1 24-68,-2 277 1166,4-235-838,9 630 1462,-10-662-1992,1 1 1,8 44-1,-7-74-1142,1-7-2613,-3-7-1582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9218,'0'0'1043,"-2"21"-487,-15 265 1630,15-55-758,4 275 316,8-435-1239,-5-41-1413,-3-5-4190,-2-44-695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266 260 7042,'0'0'1560,"0"0"-759,0 0-4,0 0 189,0 0 185,1-14 30,1-5-998,0-67 1766,-2 80-1859,0 0 0,-1 0 0,0 0 0,-1 0 0,1 0 0,-1 0 0,0 0 0,-1 1 1,1-1-1,-1 1 0,0-1 0,-7-8 0,4 9-100,1-1-1,-2 1 1,1 0-1,0 0 1,-1 1-1,0 0 1,0 0-1,0 1 1,-1 0-1,1 0 1,-16-3-1,20 5-11,-1 0-1,0 0 1,0 1 0,0 0-1,0 0 1,1 0-1,-1 0 1,0 0 0,0 1-1,0-1 1,0 1-1,1 0 1,-1 0 0,0 1-1,1-1 1,-1 1-1,1 0 1,0 0 0,-1 0-1,1 0 1,0 0-1,0 1 1,0 0 0,1-1-1,-1 1 1,-2 4-1,-1 2 4,0 1-1,1 1 1,0-1-1,1 1 1,0 0 0,1 0-1,0 0 1,-1 12-1,0 13-3,0 44-1,4-59 4,0 76-4,4 0 0,4 0 0,5 0 0,4-1 0,4-1 0,4-1 1,5-1-1,3-2 0,54 105 0,-79-182-111,4 10-920,0-1 0,11 37-1,-19-38-3846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8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9450,'0'0'2174,"0"0"-1375,0 0-537,0 0 122,0 0 634,21 30-6,296 421 1534,-255-366-2144,176 218-48,-234-299-360,1 2-11,0 0 0,0 0 0,1-1 0,0 0 0,0 0 0,0 0 0,0-1 0,1 1 0,-1-2 0,1 1 0,0-1 0,14 4 1,-20-7-19,0 0 1,0 0-1,0-1 1,1 1-1,-1-1 1,0 1 0,0-1-1,0 1 1,0-1-1,0 1 1,0-1-1,0 0 1,-1 0-1,1 0 1,0 1 0,0-1-1,0 0 1,-1 0-1,1 0 1,0 0-1,-1 0 1,1 0 0,-1 0-1,0-1 1,1 1-1,-1 0 1,0 0-1,1 0 1,-1 0 0,0-1-1,0 1 1,0 0-1,0 0 1,0-2-1,2-55-2525,-2 46 1232,1-48-5472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8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11258,'0'0'1917,"0"0"-1313,0 0-504,0 0 51,4 28 365,38 352 1152,-26-64-695,-1-6-556,-14-300-403,1 0 0,0 0 0,0 1 1,1-1-1,6 13 0,-9-22-56,1 1 1,-1-1-1,1 0 0,0 0 0,-1 0 0,1 0 1,0 0-1,-1 0 0,1 0 0,0 0 1,0 0-1,0-1 0,0 1 0,0 0 1,0-1-1,0 1 0,0 0 0,0-1 1,1 1-1,-1-1 0,2 1 0,-2-1-106,1-1 0,-1 1 0,1-1 0,0 0 0,-1 1 0,1-1 0,-1 0 0,1 0 0,-1 0 0,0 0 0,1 0 0,-1 0 0,0 0 0,0 0 0,0-1 0,0 1 0,0 0 0,0-1 0,0 1 0,0-1 0,0-1 0,15-29-5780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88 10626,'0'0'1563,"0"0"-865,0 0-497,0 29 7,0 190 858,1-181-788,0-1 1,3 0 0,1 0-1,2-1 1,19 63 0,-17-75-138,1 1 1,2-1-1,0-1 1,1 0-1,1-1 1,2-1 0,0 0-1,36 36 1,-34-40-131,0-1 0,1-1 1,1-1-1,0-1 0,23 12 1,-29-19-1,0 0 1,0 0 0,1-2 0,-1 0-1,1 0 1,0-1 0,0-1 0,0-1-1,17 0 1,-25-2 12,0 0 0,0 0-1,-1 0 1,1-1 0,-1 0 0,1 0 0,-1-1-1,0 0 1,0 0 0,0-1 0,0 1 0,0-1-1,-1-1 1,0 1 0,0-1 0,0 1 0,0-2-1,-1 1 1,0 0 0,0-1 0,0 0 0,-1 0-1,4-8 1,3-6 15,-2-1-1,-1 1 0,0-1 0,-1-1 0,-2 1 1,3-29-1,-1-4-27,-2 0-1,-3 0 1,-8-80 0,4 110 34,-1 0 0,-2 0 1,0 0-1,-2 1 0,0 0 0,-2 1 0,0-1 0,-2 2 1,0-1-1,-20-25 0,21 34-4,-1-1-1,0 1 1,-1 1 0,0 0-1,-1 1 1,0 0 0,-1 1-1,0 1 1,0 1 0,-27-12-1,29 16-29,1 0-1,-1 1 1,1 0-1,-1 1 0,0 0 1,0 1-1,0 0 0,0 1 1,0 1-1,0 0 1,0 1-1,0 0 0,0 1 1,0 0-1,-14 7 0,14-5-24,0 2-1,0-1 0,1 1 0,0 1 0,0 0 0,1 1 0,0 0 0,1 1 0,0 0 0,0 1 0,1 0 0,0 0 0,1 1 0,-10 20 0,10-17-524,2 0-1,0 1 1,1-1 0,0 1-1,2 1 1,0-1-1,-2 25 1,4 16-5989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4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265 178 10082,'0'0'3884,"0"0"-2663,0 0-871,0 0 314,0 0 67,0 0-413,-4-13-91,2 9-212,1 0-10,-1 0 0,0 0 0,1-1 0,0 1 0,0 0 0,0-1 0,0 1 0,1-1 0,0 1 0,0-1 0,0 1 0,0-1 0,1 1 0,0-1 0,0 1 0,0 0 0,0 0 0,1-1 0,0 1 0,-1 0 0,2 0 0,-1 0 0,0 0 0,5-5 0,-3 5-4,0 0 1,1-1-1,-1 2 0,1-1 0,0 0 0,0 1 1,0 0-1,0 0 0,1 0 0,-1 1 0,1 0 1,0 0-1,0 0 0,0 1 0,-1 0 0,1 0 1,0 0-1,1 1 0,-1 0 0,0 0 0,0 0 1,0 1-1,0 0 0,0 0 0,-1 1 0,1 0 1,0 0-1,0 0 0,-1 0 0,8 5 0,-5-2 0,0 0 0,0 0 0,0 1-1,-1 0 1,1 1 0,-1 0-1,-1 0 1,1 0 0,-1 1-1,-1 0 1,0 0 0,0 0 0,0 1-1,-1-1 1,0 1 0,-1 1-1,0-1 1,3 15 0,-4-9 5,-1 0 0,0 0 0,-1 0 0,-1 0 0,0 0 0,-1 0 1,-1 0-1,0-1 0,-1 1 0,0-1 0,-1 0 0,-8 15 0,9-22-2,0 0 0,0 0 0,-1 0 0,1 0 0,-1-1 0,-1 0 0,1 0 0,-1-1 0,0 1 0,-1-1 0,1-1 0,-1 1 0,0-1 0,0 0 0,-1-1 0,1 1 0,-1-2 0,1 1 0,-1-1 0,0 0 0,0 0 0,0-1 0,0 0 0,-9-1-1,16 0-9,-1-1-1,1 0 0,-1 1 0,1-1 1,0 0-1,-1 0 0,1 0 0,0 0 1,0 0-1,-1-1 0,1 1 0,0 0 0,0 0 1,0-1-1,1 1 0,-1 0 0,0-1 1,0 1-1,1-1 0,-1 1 0,1-1 0,-1 0 1,1 1-1,0-1 0,0 1 0,-1-1 1,1 0-1,0 1 0,1-1 0,-1-2 0,3-56-909,-2 56 856,0-1 0,1 0 0,0 1 0,0-1 0,0 1 0,1-1 0,-1 1 0,1 0 0,0 0 1,0 0-1,0 0 0,1 1 0,-1-1 0,1 1 0,0 0 0,0 0 0,0 1 0,0-1 0,1 1 0,-1-1 1,0 1-1,1 1 0,0-1 0,0 1 0,6-2 0,4 0 46,1 0 0,0 1 0,0 1 0,0 0 0,0 1 0,28 4 1,-31-1 56,0 0 1,0 1 0,0 1-1,-1 0 1,0 1 0,0 0 0,0 1-1,-1 0 1,1 1 0,-2 0-1,1 1 1,-1 0 0,14 17 0,-10-9 131,0 0 0,-2 0 0,0 1 0,0 1 0,-2 0 0,0 0 0,12 40 0,-16-40-73,-2 0 1,0 0-1,-1 1 1,-1-1-1,-1 1 1,0-1-1,-2 1 1,-4 28-1,3-34-59,-1 0-1,-1 0 0,-1-1 0,0 1 0,-1-1 1,0 0-1,-1-1 0,0 1 0,-1-2 0,0 1 1,-1-1-1,-13 13 0,9-12 15,-1-1-1,0-1 1,-1 0-1,0-1 1,0-1-1,-1 0 1,0-1 0,-1-1-1,0 0 1,0-2-1,0 1 1,0-2 0,-1-1-1,-18 1 1,3-1 98,0-2 0,0-1 0,0-2 0,0-1 1,0-1-1,-50-16 0,47 10-46,0-1 0,0-2 0,2-2 0,-59-35 0,87 46-3002,6 5-1439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0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17 333 8002,'0'0'951,"0"0"-395,0 0 203,0 0 355,0 0-141,-4 21-484,-8 71-113,12-88-321,0 1 0,0 0 0,1 0-1,0-1 1,0 1 0,0 0 0,1-1 0,-1 1-1,1-1 1,0 0 0,0 1 0,1-1 0,-1 0-1,1 0 1,0 0 0,0-1 0,0 1 0,1-1-1,-1 0 1,1 0 0,0 0 0,0 0 0,5 3-1,1 1 193,2 2-40,0-1 0,1-1 1,0 0-1,0-1 0,0 0 1,1-1-1,0-1 0,-1 0 1,19 3-1,-24-6-191,0 0 0,0 0 0,0-1 0,0 0 1,0 0-1,-1-1 0,1 0 0,0 0 0,0-1 0,0 1 0,-1-2 0,1 1 0,-1-1 0,0-1 1,0 1-1,0-1 0,0 0 0,7-7 0,-5 2 0,0-1-1,-1 1 1,0-2 0,-1 1-1,0-1 1,-1 0 0,0-1-1,-1 0 1,0 0 0,0 0-1,-2 0 1,1-1 0,1-19-1,-3 18-13,0-1 0,-2 1 0,1 0 0,-2 0 0,0-1 0,-1 1 0,0 0 0,-1 0 0,0 0 0,-2 1 0,1-1 0,-8-12 0,1 6-5,-1 1 0,0 0 0,-2 1-1,0 0 1,-1 1 0,-23-20-1,32 31 7,-1 0 0,0 1 0,0 0 0,0 0 0,-1 0 0,0 1 0,0 0 0,0 0 0,0 1 0,0 0 0,-1 1 0,1 0 0,-1 0 0,0 1 0,1 0 0,-1 0 0,0 1-1,0 0 1,-10 2 0,13 0-10,1 0 0,0 0-1,0 1 1,0 0-1,0 0 1,1 0-1,-1 1 1,1-1 0,0 1-1,0 0 1,0 0-1,0 0 1,1 1-1,-1-1 1,1 1 0,0 0-1,-3 9 1,-4 6 3,2 0-1,1 1 1,-7 27 0,9-25-3,0 1 0,1 0 1,2-1-1,0 1 0,1 1 1,2-1-1,1 0 0,5 31 1,-5-45 3,1 0 0,0 0 1,0-1-1,1 1 0,0-1 0,1 0 1,0 0-1,0 0 0,1-1 0,0 0 1,0 0-1,1 0 0,0-1 1,0 0-1,1 0 0,0-1 0,0 0 1,1 0-1,0-1 0,0 0 0,18 7 1,-18-9 3,-1 0 0,1-1 1,0 0-1,0 0 1,0-1-1,0 0 1,0 0-1,0-1 0,0 0 1,0-1-1,-1 0 1,14-3-1,-16 2 0,0-1 0,0 1 0,0-1 1,0 0-1,0 0 0,-1-1 0,1 0 0,-1 0 0,0 0 0,0 0 0,-1-1 1,1 0-1,-1 0 0,0 0 0,0-1 0,-1 1 0,5-9 0,-2-1 10,0-1 1,0 0-1,-2 0 0,0-1 0,3-25 0,3-14 1,-10 56-15,0-1-1,0 1 1,0-1 0,0 1 0,0-1-1,0 1 1,0-1 0,0 1-1,0-1 1,0 1 0,1-1-1,-1 1 1,0-1 0,0 1-1,0 0 1,1-1 0,-1 1 0,0-1-1,1 1 1,-1 0 0,0-1-1,1 1 1,-1 0 0,1-1-1,-1 1 1,0 0 0,1 0-1,-1-1 1,1 1 0,-1 0 0,1 0-1,-1 0 1,1 0 0,-1-1-1,1 1 1,-1 0 0,1 0-1,-1 0 1,1 0 0,-1 0 0,1 0-1,-1 0 1,1 1 0,-1-1-1,1 0 1,-1 0 0,0 0-1,1 0 1,-1 1 0,1-1-1,-1 0 1,1 0 0,-1 1 0,0-1-1,1 0 1,-1 1 0,1-1-1,-1 0 1,0 1 0,0-1-1,1 1 1,-1-1 0,0 0 0,0 1-1,1-1 1,-1 1 0,0 0-1,21 30-78,-21-30 82,21 37 12,48 69 1,-62-98-13,0 0 1,0-1-1,1 0 0,0 0 1,0-1-1,1 0 1,-1 0-1,2-1 1,-1 0-1,1-1 1,0 0-1,0 0 1,14 3-1,-19-7-22,-1 0 1,1 0-1,0-1 1,-1 0-1,1 0 1,-1 0-1,1 0 0,0-1 1,-1 0-1,1 0 1,-1 0-1,1 0 1,-1-1-1,0 0 0,7-3 1,-7 2-437,0 0 0,0 0 0,0 0 0,0 0 0,-1-1 0,1 1-1,-1-1 1,4-6 0,14-31-10359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23 363 13587,'0'0'1672,"0"0"-1120,0 0-496,-23-136 553,23 90 199,0-1-424,5 3-48,13 8-272,-4 7-56,4 11 16,-3 12-24,2 6-96,5 6-480,20 54-481,-2-2-1127,-1 4-3777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69 9178,'0'0'1094,"0"0"-234,0 0 203,-21 8-373,21-8-690,-20 7 124,2 1 0,-34 19 1,48-24-91,1 0 0,0 1 1,-1-1-1,2 1 0,-1 0 1,0-1-1,1 1 1,0 1-1,-1-1 0,2 0 1,-1 0-1,0 1 1,1-1-1,0 1 0,0 0 1,0-1-1,1 1 1,-1 0-1,1-1 0,0 1 1,1 0-1,0 5 1,-1 8 178,0 2-2,1 0 0,0 0 1,1-1-1,2 1 0,0 0 0,0-1 1,2 0-1,15 35 0,-14-42-183,0 0-1,0 0 1,1 0-1,0-1 1,1-1-1,1 1 1,0-1 0,0-1-1,1 0 1,0 0-1,0-1 1,1 0-1,20 9 1,-21-12-14,0-1-1,0 1 1,0-2 0,1 0-1,-1 0 1,1-1 0,0 0-1,0-1 1,0-1 0,0 0-1,0 0 1,0-1 0,22-5-1,-25 4-13,-1-1-1,1 0 1,-1-1-1,0 0 1,0 0-1,0 0 1,-1-1-1,0 0 1,0-1-1,0 0 1,0 0-1,-1 0 1,0-1-1,-1 0 1,1 0-1,-1 0 1,0-1-1,-1 1 1,4-10-1,-1 0-166,-1 0-1,-1 0 0,-1-1 1,0 1-1,-1-1 0,-1 0 1,-1 0-1,0 0 1,-2 0-1,0 0 0,-6-31 1,3 26 109,-2 0 0,-1 0 0,-1 0 0,-1 1 0,-1 1-1,-1-1 1,0 2 0,-19-26 0,27 42 89,1 1 37,0 1 0,0-1-1,0 0 1,0 1 0,0-1-1,-1 1 1,1 0 0,-1 0 0,1 0-1,-1 0 1,0 0 0,-4-2-1,7 4-61,0 0 0,0 0 0,0 0 0,0 0 0,-1 0-1,1 0 1,0 0 0,0 0 0,0 0 0,0 0 0,-1 0 0,1 0 0,0 0-1,0 0 1,0 0 0,-1 0 0,1 0 0,0 0 0,0 0 0,0 0 0,0 0-1,-1 0 1,1 0 0,0 1 0,0-1 0,0 0 0,0 0 0,0 0 0,-1 0-1,1 0 1,0 0 0,0 1 0,0-1 0,0 0 0,0 0 0,0 0 0,0 0-1,0 1 1,-1-1 0,1 0 0,0 0 0,0 0 0,0 0 0,0 1 0,0-1-1,0 0 1,0 0 0,0 0 0,0 0 0,0 1 0,0-1 0,0 0-1,0 0 1,0 0 0,1 1 0,-1-1 0,-2 24 84,1 1 1,1 0-1,1-1 1,2 0-1,0 1 1,2-1-1,0 0 1,14 37-1,-11-41-53,1 1 0,0-1 0,1-1 0,2 0 0,-1 0 0,2-1 0,1-1 0,0 0 0,33 29 0,-39-39-37,0-1-1,0-1 0,1 0 0,0 0 1,0 0-1,0-1 0,0-1 1,1 0-1,0 0 0,13 2 1,-16-4-98,-1 0 1,1-1-1,-1 0 1,1 0 0,0-1-1,-1 1 1,1-1 0,-1-1-1,1 1 1,-1-1-1,0-1 1,1 1 0,-1-1-1,-1 0 1,1 0 0,6-5-1,26-28-2686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15267,'0'0'1833,"0"0"-1329,0 0-504,0 0 0,0 0-8,0 0-832,104 118-4898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2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197 419 10490,'0'0'1749,"0"0"-1097,-23 16-340,-75 58 193,92-68-384,-1 1 0,1-1 0,0 1 0,0 0 0,1 1 0,0-1 0,0 1 0,1 0 0,0 0 0,0 1 0,1-1 0,0 1 0,-3 13 0,4-2-11,0 1 0,1 0 0,3 40 0,-2-52-114,1 0 7,0 1-1,0-1 1,0 0 0,2 0-1,-1 0 1,1 0-1,0-1 1,1 1 0,0-1-1,0 1 1,1-1 0,0-1-1,0 1 1,1-1-1,0 0 1,0 0 0,1 0-1,0-1 1,0 0 0,0-1-1,1 1 1,0-2-1,0 1 1,0-1 0,1 0-1,-1 0 1,1-1 0,0-1-1,0 1 1,15 1-1,-14-3 5,1 1 0,-1-2-1,1 0 1,-1 0-1,1-1 1,0 0-1,-1-1 1,1 0 0,-1 0-1,0-2 1,0 1-1,0-1 1,0 0 0,-1-1-1,0 0 1,0-1-1,0 0 1,0 0-1,-1-1 1,0 0 0,-1 0-1,1-1 1,-1 0-1,-1 0 1,0-1-1,0 0 1,0 0 0,-1 0-1,6-18 1,-1 3 0,-2 0 0,-1-1 1,-1 0-1,-1 0 0,-1 0 1,-1-1-1,-1-25 0,-2 4 15,-2 0-1,-17-86 0,12 95-4,-3 2 0,-1-1-1,-1 2 1,-2 0 0,-2 0-1,-1 1 1,-40-58 0,57 91 5,-1 0 1,0 0 0,0 0-1,0 0 1,0-1 0,0 1-1,0 0 1,0 1-1,0-1 1,0 0 0,0 0-1,0 0 1,-1 1-1,1-1 1,0 0 0,-3 0-1,4 1-12,-1 0 0,1 1 0,-1-1-1,1 0 1,-1 0 0,1 1 0,-1-1-1,1 0 1,-1 0 0,1 1 0,-1-1 0,1 1-1,0-1 1,-1 0 0,1 1 0,-1-1-1,1 1 1,0-1 0,0 1 0,-1-1-1,1 1 1,0-1 0,0 1 0,0-1 0,-1 1-1,1-1 1,0 2 0,-3 50 156,3-44-201,0 52 92,3 0 0,3 0-1,18 83 1,-16-114 12,0 0 0,2 0 0,1-1 0,1 0 0,1-1-1,2 0 1,0-2 0,37 46 0,-44-61-63,1-1 0,0 1-1,0-1 1,1-1 0,0 0-1,1-1 1,0 1 0,0-2-1,1 0 1,-1 0 0,1-1 0,1-1-1,-1 0 1,1 0 0,-1-1-1,1-1 1,0 0 0,0-1-1,0 0 1,0-1 0,18-2 0,-24 0 1,-1 0 0,1 0 1,-1-1-1,0 0 1,0 0-1,0 0 1,0-1-1,0 0 0,-1 0 1,0 0-1,0-1 1,0 0-1,0 0 1,-1 0-1,1-1 0,-2 1 1,1-1-1,0 0 1,-1 0-1,3-8 0,0 1-221,-1 0 0,0 0 0,-1-1 0,0 0-1,-1 0 1,-1 0 0,1-19 0,-2 57 197,0 0 0,2-1 0,1 1 0,0-1 1,2 1-1,1-2 0,0 1 0,2-1 0,1 0 0,22 38 0,-24-48 36,0 0 0,1-1 0,0 0-1,1 0 1,0-1 0,1 0 0,0-1-1,0 0 1,1 0 0,0-1 0,0-1-1,1 0 1,0-1 0,0-1-1,1 0 1,0 0 0,0-1 0,0-1-1,20 2 1,-23-4 39,0 0-1,-1-1 0,1-1 1,0 0-1,0 0 0,-1-1 1,1 0-1,-1-1 0,1 0 1,-1-1-1,0 0 0,0 0 1,9-7-1,-12 6-29,0 0 1,0-1-1,-1 1 0,0-1 0,0-1 1,-1 1-1,0-1 0,0 0 0,0 0 0,-1 0 1,0-1-1,0 0 0,-1 1 0,0-1 1,0 0-1,-1-1 0,1-9 0,0 3 65,-2 1 1,0-1-1,-1 1 0,0-1 0,-1 1 1,-1-1-1,0 1 0,-1 0 0,0-1 1,-1 2-1,-1-1 0,-1 0 0,1 1 1,-2 0-1,-12-19 0,6 14-19,-1 0 1,0 0-1,-2 2 0,0 0 1,-1 0-1,0 2 0,-1 0 1,-1 1-1,-26-14 0,25 17-58,1 2-1,-1 0 0,0 1 1,-1 1-1,0 1 0,-36-5 1,45 9-41,1 0 1,0 0 0,-1 1 0,1 1-1,-1 0 1,1 0 0,0 1 0,0 0-1,0 1 1,0 1 0,0 0 0,0 0 0,-18 11-1,22-9-212,1 0 0,0 0 0,0 0-1,0 1 1,1-1 0,0 1 0,0 1-1,1-1 1,0 1 0,0 0 0,1 0-1,0 0 1,0 0 0,1 0 0,0 1-1,0-1 1,1 1 0,0 14 0,-1 25-6718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2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14299,'0'0'1002,"0"0"-746,0 0-138,9 19 66,26 66 791,-3 0 0,35 160 0,-56-101-694,-28-217-453,2-1 0,4 0 0,-3-112 0,14 180 155,0-1 1,0 0-1,1 1 0,0-1 0,1 1 0,-1-1 0,1 1 0,4-9 0,-6 14 15,1-1-1,0 1 0,0-1 1,0 1-1,0 0 0,0-1 0,1 1 1,-1 0-1,0 0 0,0-1 1,1 1-1,-1 0 0,1 0 1,-1 1-1,1-1 0,0 0 0,-1 0 1,1 1-1,0-1 0,-1 1 1,1-1-1,0 1 0,-1 0 0,1 0 1,0 0-1,0 0 0,-1 0 1,1 0-1,0 0 0,0 1 0,-1-1 1,1 1-1,0-1 0,-1 1 1,1-1-1,1 2 0,2 0 0,0 1 0,-1 0 0,0 0 0,1 0 0,-1 0-1,-1 0 1,1 1 0,0 0 0,-1-1 0,0 2 0,4 5 0,30 56 58,-23-40-13,31 62 93,-22-40-5,2-1-1,2-1 1,40 50 0,-61-89-129,0 0 1,1 0 0,0-1 0,0 0-1,1 0 1,14 7 0,-20-11 0,0-1 1,0 0 0,0 0-1,0 0 1,0 0-1,0-1 1,1 1 0,-1 0-1,0-1 1,1 0-1,-1 1 1,0-1-1,0 0 1,1 0 0,-1 0-1,0-1 1,1 1-1,-1-1 1,0 1-1,0-1 1,1 0 0,-1 1-1,0-1 1,0 0-1,0-1 1,0 1 0,0 0-1,0 0 1,0-1-1,-1 1 1,1-1-1,3-3 1,1-5 11,-1 0-1,1 0 1,-1-1 0,-1 1 0,0-1-1,-1 0 1,0 0 0,0-1-1,1-21 1,0-112-36,-4 106 34,0-132-104,2 200 95,1-1 1,1 1 0,1-1-1,2 0 1,1-1 0,1 0 0,1 0-1,1-1 1,2 0 0,1-1-1,0 0 1,28 33 0,-36-50 14,1-1 0,0 0 0,1 0 0,0-1 0,0 0 0,0-1 0,0 1 0,19 7 1,-24-12-64,-1 0 0,1 0 0,-1 0 0,1-1 1,-1 1-1,1-1 0,-1 1 0,1-1 0,0 0 1,-1 0-1,1 0 0,0 0 0,-1-1 0,1 1 1,-1-1-1,1 1 0,-1-1 0,1 0 0,-1 0 1,1 0-1,-1 0 0,0-1 0,1 1 0,-1-1 1,0 1-1,0-1 0,0 0 0,0 0 0,0 0 1,-1 0-1,1 0 0,-1 0 0,1 0 0,-1 0 1,0-1-1,0 1 0,0-1 0,1-2 0,10-37-4778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2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0 298 2561,'0'0'6409,"0"0"-5585,0 0-680,0 0 1416,193-86 297,-111 66-673,11 4-96,6 3-664,3 2-63,-4 4-353,-9-2 104,-7 0-152,-13-2 40,-9-5-369,-4-19-751,-14 4-1384,-14-3-2497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13 309 16628,'0'0'1824,"0"0"-1184,-12-135-632,12 79 40,0 7-48,7 12-96,16 10 32,21 22-560,-4 5-1945,-6 0-4792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12659,'0'0'2112,"12"209"-528,0-29-895,3 20-105,5-15-56,-5-47-376,0-54 168,-1-24-232,-4-15-88,5 1 64,-3-1-64,-2-3-240,-2-15-544,-8-21-1825,-3-6-1408,-14 0-152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3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35 758 4585,'0'0'6475,"0"0"-3145,-6-24-1274,-18-80-960,22 95-1070,1 0-1,0 0 1,1-1-1,0 1 0,0 0 1,1 0-1,0-1 0,1 1 1,0 0-1,0 0 0,1 0 1,0 1-1,1-1 1,0 1-1,0-1 0,1 1 1,0 0-1,0 1 0,1-1 1,0 1-1,0 0 0,1 1 1,9-9-1,-3 5-4,1 0 0,0 1 0,0 1 0,1 0 1,0 1-1,0 0 0,0 1 0,1 1 0,0 1 0,0 0 0,23-3 0,-20 6-23,0-1 1,0 2-1,0 1 1,0 0-1,0 1 1,0 1-1,0 1 1,-1 1-1,1 1 1,-1 0-1,-1 1 1,1 1-1,-1 0 1,-1 2-1,0 0 1,0 0-1,-1 2 1,0 0-1,-1 0 1,0 2-1,-1 0 1,18 23-1,-19-20 17,-1 0 0,-1 1 0,0 0 0,-1 0 0,-1 1 0,-1 1 0,8 33 0,-4 1 33,4 84 0,-11-81-100,3-33 44,-6-24 7,-1 0 0,1-1 0,-1 1 0,1 0 0,-1 0 0,1 0 0,-1-1 0,1 1 0,-1 0 0,0-1 0,1 1 0,-1 0 0,1-1-1,-1 1 1,0 0 0,1-1 0,-1 1 0,0-1 0,0 1 0,1-1 0,-1 1 0,0-1 0,0 1 0,0-1 0,1 1 0,-1-1 0,16-50-243,12-76-1052,-17 70 998,2 1-1,2 1 1,24-55-1,-37 106 351,0-1-1,1 0 0,-1 1 0,1-1 1,0 1-1,1 0 0,-1 0 0,6-5 1,-8 8-44,0 0-1,0 1 1,0-1 0,0 1 0,0-1 0,0 1 0,0-1 0,1 1 0,-1 0-1,0-1 1,0 1 0,0 0 0,0 0 0,1 0 0,-1 0 0,0 0 0,0 0 0,0 0-1,0 0 1,1 1 0,-1-1 0,0 0 0,0 1 0,0-1 0,0 1 0,0-1-1,0 1 1,0-1 0,0 1 0,0 0 0,0 0 0,0-1 0,0 1 0,0 0 0,-1 0-1,1 0 1,0 0 0,-1 0 0,1 0 0,0 0 0,-1 0 0,1 2 0,14 23 327,-2 1 0,0 0 0,9 33 0,18 39 330,-25-68-530,2 0-1,24 34 1,-36-58-136,0 0 1,0 0-1,1 0 0,0-1 1,0 0-1,1 0 0,0 0 1,0-1-1,0 0 0,1 0 0,0-1 1,-1 0-1,2 0 0,11 3 1,-18-7-65,0 1 0,0-1 0,0 0 0,0 0 0,0 0 0,1 0 0,-1 0 0,0-1 0,0 1 0,0 0 0,0-1 1,0 0-1,0 1 0,0-1 0,0 0 0,0 0 0,0 0 0,0-1 0,-1 1 0,1 0 0,0-1 0,-1 1 0,1-1 0,-1 1 0,1-1 0,-1 0 1,0 1-1,1-4 0,11-28-4556</inkml:trace>
  <inkml:trace contextRef="#ctx0" brushRef="#br0" timeOffset="1">984 0 9026,'0'0'8618,"0"0"-7698,0 0-920,0 0-320,0 0 312,0 0-336,0 0-560,79 60-4698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0 5553,'0'0'8951,"0"0"-6447,0 0-2239,-17 24-161,-1-2-28,8-9 0,0-1 0,1 1 0,0 1 0,1 0 0,0 0 0,1 0 0,1 1 0,1 0 0,-8 28 0,9-21 10,0 1-1,2 0 1,0 0-1,1 0 1,2 0 0,0 0-1,8 41 1,-7-57-73,0 0 1,0 1-1,0-1 1,1 0-1,0 0 1,0-1-1,1 1 1,0-1-1,0 1 1,1-1-1,-1 0 1,1-1-1,1 1 1,-1-1-1,1 0 1,0 0-1,0-1 1,0 0-1,0 0 1,1 0 0,0-1-1,0 0 1,0 0-1,0-1 1,0 0-1,1 0 1,10 1-1,-10-2-22,0 0 0,0 0 0,1-1 0,-1-1 0,0 1 0,0-1 0,1 0 0,-1-1 0,0 0 0,0-1 0,0 1 0,-1-1 0,1-1 0,13-8 0,-12 5-5,0 0 0,0 0-1,-1-1 1,-1 0 0,1-1 0,-1 0 0,0 0 0,-1-1 0,0 0 0,6-15-1,-5 9 3,0-1 0,-2 0 0,0 0 0,-1-1 0,3-30 0,-2-90 75,-6 111-27,1 72-233,-1-9 152,2-1 0,6 47 0,-4-68 54,0-1-1,0 0 1,2-1-1,-1 1 0,2-1 1,-1 0-1,2 0 0,-1 0 1,16 19-1,-13-21-10,1-1 0,0 0 0,0 0 0,1-1 0,0 0 0,0-1 0,1 0 0,0-1 0,0 0 0,0-1 0,1 0 0,-1-1 0,1-1 0,1 0 0,-1 0 0,0-2 0,1 0 0,-1 0 0,25-2 0,-29 0 14,-1 0 0,1 0 0,0 0 0,-1-1 0,1-1 1,-1 1-1,1-1 0,-1-1 0,0 0 0,-1 0 0,1 0 0,0-1 1,-1 0-1,0 0 0,-1-1 0,1 0 0,-1 0 0,0-1 0,0 0 1,-1 0-1,0 0 0,0-1 0,-1 1 0,0-1 0,0 0 0,-1 0 0,0 0 1,0-1-1,-1 1 0,2-15 0,-3 11 54,0-1-1,0 1 0,-1 0 1,-1 0-1,0 0 1,0-1-1,-1 1 0,-1 1 1,0-1-1,-1 0 1,0 1-1,-1-1 1,0 1-1,-1 0 0,0 1 1,-1 0-1,0 0 1,0 0-1,-1 1 1,-9-9-1,5 7 1,-1 0 1,-1 1-1,1 1 0,-2 0 1,1 1-1,-1 1 0,0 0 0,-1 1 1,1 0-1,-1 1 0,0 1 1,-1 1-1,1 0 0,-21 0 1,19 2-120,1 2 0,0-1 0,0 2 0,-1 1 0,1 0 1,0 1-1,1 0 0,-1 2 0,1 0 0,0 1 0,-15 9 1,1 2-1074,0 2 0,1 2 0,1 0 1,-30 33-1,7-2-8823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6177,'0'0'3412,"0"0"-1980,26-1-26,368 3 3393,346 39-2849,-652-39-1726,-22-1-93,0-2 0,82-12 1,-122 4-582,-25 8 130,0 0 0,-1-1 0,1 1 1,-1 0-1,1-1 0,-1 1 0,1-1 0,-1 1 1,0-1-1,1 1 0,-1-1 0,0 1 0,0-1 1,0 1-1,-1-2 0,1-10-6938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5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75 166 10002,'0'0'2523,"0"0"-1448,0 0-11,2 24 291,13 355 1557,-17-400-2782,-1 0 0,0 1 0,-2-1 1,-9-27-1,-6-22-124,5-5-14,3 0 0,-5-137 0,17 211 6,0 1-1,1 0 1,-1-1-1,1 1 1,0-1-1,-1 1 1,1 0-1,-1-1 1,1 1-1,-1 0 1,1 0-1,0-1 1,-1 1-1,1 0 1,0 0-1,-1 0 1,1 0-1,-1 0 1,1 0-1,0 0 1,-1 0 0,1 0-1,0 0 1,-1 0-1,1 0 1,0 0-1,-1 1 1,2-1-1,21 6-69,1 7 65,0 1 0,-1 1 0,-1 1-1,27 24 1,-5-4 12,-31-26-1,13 10 6,0 1-1,39 42 0,-60-58 8,0 1 0,-1 0 0,1 0-1,-1 1 1,0-1 0,0 1 0,-1 0-1,0 0 1,0 0 0,-1 0 0,0 0-1,0 1 1,-1-1 0,0 1 0,0-1-1,0 1 1,-2 13 0,1-19-7,-1 1-1,0-1 1,0 1-1,0-1 1,0 1 0,0-1-1,0 0 1,-1 1 0,1-1-1,-1 0 1,1 0-1,-1 0 1,0 0 0,0 0-1,0 0 1,0-1 0,0 1-1,0-1 1,-1 1-1,1-1 1,0 0 0,-1 0-1,1 0 1,-1 0 0,1 0-1,-5 0 1,-5 1-97,-1 0 1,0 0-1,-25-1 1,31-1 4,-55 0-1394,0 0-2432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6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12827,'0'0'2554,"0"0"-1183,0 0-505,0 0 45,0 0-288,0 0-255,8 0-193,549 0 2159,-556 0-2258,-1 0-8,0 0-7,0 0-77,0 0-193,2-17-2002,1-2-2526,1-2-8204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12083,'0'0'3528,"0"0"-2545,0 0-803,0 0 71,0 0 164,2 6-138,18 58 294,-3 0 0,14 108-1,-12-62-75,4 12-667,-5 0-1,2 146 1,-27-272-4725,-8-15-2307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 10626,'0'0'1730,"0"0"-894,0 0-172,0 0 271,0 0 81,0 0-374,16-8-195,-4 2-340,0-1 18,0 1 0,0 0 0,1 1 1,-1 1-1,1 0 0,0 1 0,23-3 0,394-6 1273,-326 12-1468,-103 0 29,0 0 0,0 1 1,0-1-1,0 0 0,0-1 0,0 1 0,0 0 0,0 0 0,0 0 0,0-1 1,0 1-1,0 0 0,0-1 0,0 1 0,0-1 0,0 1 0,0-1 0,0 1 1,0-1-1,-1 0 0,1 1 0,0-1 0,-1 0 0,1 0 0,1-1 1,2-19-3807,-4 2-3382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11330,'0'0'1487,"0"0"-748,0 0-361,0 0-37,0 0 514,2 32 261,64 528 1567,-61-521-2503,3 17-233,1 11-692,2 83 0,-11-158-3058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7346,'0'0'3368,"0"0"-2106,0 0-985,0 24-26,3 366 1611,-2-329-1699,21 369 897,-21-419-1029,3 20 12,11 51 0,-13-75-37,-1-1 1,1 0 0,1 0-1,-1 1 1,1-1 0,0-1-1,0 1 1,1 0 0,0-1 0,0 0-1,0 0 1,0 0 0,1 0-1,7 5 1,-10-8-8,0-1-1,1 1 0,-1-1 1,1 0-1,-1 0 1,1 1-1,0-2 1,-1 1-1,1 0 1,0-1-1,0 1 1,-1-1-1,1 0 1,0 0-1,0 0 1,0 0-1,-1 0 1,1-1-1,0 1 1,0-1-1,-1 0 1,4-1-1,-2 0 7,1-1-1,-1 0 1,0 0 0,0-1-1,0 1 1,-1-1-1,1 1 1,-1-1 0,0 0-1,0-1 1,3-5 0,5-11-12,-1 0 0,-2-1 0,0 0 0,6-25 1,1-13 15,-2 0 0,-3-1 1,4-106-1,-11 229 149,2 0 0,4 0 0,22 89 0,-25-129-119,1 0 1,0 0-1,2 0 0,0-1 1,16 24-1,-21-38-34,0-1-1,0 1 1,1-1-1,0-1 1,1 1 0,-1-1-1,1 1 1,0-2 0,1 1-1,-1-1 1,1 0-1,0 0 1,-1 0 0,2-1-1,-1 0 1,0-1-1,1 0 1,-1 0 0,10 1-1,-9-2-7,0 0 0,0-1 0,0 0 0,1-1 0,-1 1-1,0-2 1,0 1 0,0-1 0,-1 0 0,1-1 0,0 0 0,-1 0-1,14-8 1,-12 4-6,0 0-1,-1 0 0,1-1 0,-2 0 1,1 0-1,-1-1 0,-1 0 0,0 0 1,9-17-1,-5 6-27,-2-1 1,0 1-1,-1-1 0,-1-1 1,0 1-1,2-35 1,0-133-233,-8 173 268,-6-3 24,2 18 43,2 14 23,1 21-79,1 0-1,1 0 1,2-1 0,2 1 0,1-1-1,11 37 1,-12-55-4,1 0 0,0 0 1,1 0-1,1-1 0,0 0 0,17 20 0,-19-26 1,1-1 1,1 0-1,-1 0 0,1 0 0,1-1 1,-1 0-1,1 0 0,0-1 1,0-1-1,0 1 0,14 3 1,-15-5 2,0-1 1,1 1-1,-1-2 1,1 1-1,0-1 1,-1 0-1,1-1 1,0 0-1,0-1 1,-1 0-1,1 0 1,0 0 0,-1-1-1,1-1 1,-1 1-1,0-2 1,0 1-1,0-1 1,0 0-1,0 0 1,9-9-1,-8 5-4,0-1 0,-1 0 0,0 0 0,-1-1 0,0 0 0,0 0 0,-1 0 1,-1-1-1,0 0 0,0 0 0,-1-1 0,0 1 0,-1-1 0,-1 0 0,2-12 0,1-16-66,1-40 0,-6 68 55,0 0 0,-1 0 0,0-1 0,-1 1 0,0 1 0,-1-1 0,-8-20 0,11 30 3,-1 1 0,1-1 1,-1 1-1,1 0 1,-1 0-1,0-1 1,1 1-1,-1 0 0,0 0 1,0 0-1,0 0 1,0 0-1,0 0 0,0 0 1,-1 0-1,1 0 1,0 0-1,-3-1 1,3 3-2,1-1 0,-1 0 1,0 0-1,0 0 0,1 0 1,-1 1-1,0-1 0,1 0 1,-1 1-1,0-1 1,1 0-1,-1 1 0,0-1 1,1 1-1,-1-1 0,1 1 1,-1-1-1,1 1 0,-1 0 1,1-1-1,-1 1 0,1-1 1,0 1-1,-1 1 1,-2 5-14,0 0 0,0 0 0,1 1 0,0-1 0,-2 12 0,2 5 14,0 0 1,1 0 0,2 0 0,1 0 0,0 0-1,2 0 1,0-1 0,2 1 0,15 38 0,-16-49 0,1 1 0,1-1 0,0 0 1,1 0-1,0 0 0,1-1 1,0-1-1,1 0 0,0 0 0,1-1 1,0 0-1,0 0 0,1-2 1,1 1-1,0-2 0,26 13 1,-29-16-1,-1-1 1,1-1-1,-1 1 1,1-1-1,0-1 1,0 0-1,0 0 1,0-1 0,-1 0-1,18-3 1,-20 2 15,-1-1 0,0 0 1,1 0-1,-1-1 0,0 1 1,0-1-1,-1-1 0,1 1 1,-1-1-1,1 0 0,-1 0 1,0-1-1,0 1 1,-1-1-1,0 0 0,6-8 1,-4 5-4,0-1 1,0 0 0,0 0 0,-1-1 0,-1 0 0,0 0 0,0 0 0,-1 0 0,0 0-1,-1-1 1,0 1 0,0-1 0,-1 0 0,-1-10 0,-1 5-4,0 1 1,-1 0-1,-1-1 0,-1 1 1,0 0-1,-1 0 0,0 1 0,-1 0 1,-1 0-1,0 0 0,-1 1 1,0 0-1,-15-17 0,16 20-9,-1 2 0,0-1 0,-1 1 0,0 0 0,0 0 0,-1 1 0,1 1 1,-1 0-1,-1 0 0,1 1 0,-1 0 0,0 1 0,0 0 0,-1 0 0,1 2 0,-1-1 0,0 1 0,-13 0 0,22 2-17,0 1 0,0-1 0,-1 1 0,1-1 0,0 1 0,0 0 0,0 0 0,0 0 1,0 1-1,0-1 0,0 1 0,0 0 0,1 0 0,-1 0 0,0 0 0,1 0 0,0 0 0,0 1 1,-1-1-1,1 1 0,0-1 0,1 1 0,-1 0 0,1 0 0,-1 0 0,1 0 0,0 0 0,0 0 1,-1 4-1,-2 9-683,1-1-1,1 0 1,0 1 0,1 27 0,1-4-3682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7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10562,'0'0'1265,"0"0"-345,0 0 216,0 0 256,148-7-344,-103 7-383,-1 0-193,-2 0 48,-2 0-312,-8 0 16,-3-2-152,-4-2-24,-8-3 48,-2-2-96,-2 0-136,-6-4-408,-2 0-1377,-3 1-2504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9:57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10722,'0'0'1715,"0"0"-761,0 0-559,0 0 81,0 0 615,-1 20 30,1 57 281,16 124 1,14 23 615,-26-126-4862,-4-93-1894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3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5873,'0'0'4995,"0"0"-3516,0 0-1042,0 0-224,0 0-85,0 0 158,18-3 121,-14 2-384,17-3 108,0 1-1,0 1 1,0 1-1,0 1 0,0 1 1,1 1-1,30 6 1,16 15 225,-1 3 1,87 47 0,-89-40-178,806 441 998,-478-251-1047,596 235 65,-903-423-62,-2 3 1,137 87-1,-190-105-115,-1 2 0,0 1 0,-2 1 0,-1 2 0,-1 1 0,-2 0 0,0 2 0,-2 1 0,29 52 0,-51-82-39,1 0-1,-1 1 1,0-1 0,1 1-1,-1-1 1,0 0 0,0 1 0,1-1-1,-1 1 1,0-1 0,0 1 0,0-1-1,0 1 1,0-1 0,1 1-1,-1-1 1,0 1 0,0-1 0,0 1-1,0-1 1,-1 1 0,1-1-1,0 1 1,0-1 0,0 1 0,0-1-1,0 1 1,-1-1 0,1 1-1,0-1 1,0 0 0,-1 1 0,1-1-1,0 1 1,-1-1 0,1 0-1,0 1 1,-1-1 0,1 0 0,-1 1-1,1-1 1,0 0 0,-1 0-1,1 1 1,-1-1 0,1 0 0,-1 0-1,1 0 1,-1 0 0,1 0-1,-1 1 1,-33-2-2256,22 0 917,-31-3-4478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3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2332 11242,'0'0'1159,"0"0"-699,0 0-372,23-25 51,-2 1-18,10-12 332,2 2-1,67-55 1,614-424 2723,-209 158-3041,-24-29 68,-196 127-173,293-250 71,-542 475 24,-26 22-129,0 1 1,0 0-1,1 0 1,0 1-1,0 1 1,1 0 0,19-9-1,-19 15-4857,-11 1-2170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37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51 782 4137,'0'0'1795,"0"0"-890,0 0-396,0 0-157,0 0 193,0 0 277,-4 3-181,1-1-540,1 0 0,-1 0 0,1 1 0,0-1 0,0 0 0,0 1 1,0 0-1,0-1 0,1 1 0,-1 0 0,1 0 0,-1 0 0,1 0 0,0 0 0,0 0 0,1 0 0,-1 5 0,0-1 18,1 0-1,0 1 1,1-1 0,-1 0-1,1 1 1,1-1-1,3 10 1,1 3 44,2-2 0,0 1 0,1-1 0,1 0 0,13 16 0,-14-22-130,0 0-1,1-1 0,0 0 1,1-1-1,0 0 0,0 0 1,1-1-1,16 8 0,-20-12-1,1-1-1,-1-1 1,1 1-1,0-1 1,0-1 0,0 1-1,1-2 1,-1 1-1,0-1 1,1-1-1,-1 0 1,1 0 0,-1 0-1,11-3 1,-13 1 23,-1-1 0,1 1 0,-1-1 0,1 0 0,-1-1 0,0 1 0,0-1 1,0-1-1,-1 1 0,0-1 0,1 0 0,-2 0 0,1 0 0,0-1 0,-1 1 0,0-1 1,-1 0-1,1-1 0,-1 1 0,0 0 0,-1-1 0,3-8 0,-1 1-30,0-1 0,-1 1 0,0 0 0,-1-1-1,0 0 1,-2 1 0,0-1 0,0 0 0,-5-28 0,1 32-15,0-1 1,-1 1 0,0 0-1,-1 0 1,0 1 0,0-1-1,-1 1 1,-1 1-1,1-1 1,-2 1 0,1 1-1,-1-1 1,-1 2 0,-9-8-1,5 5 3,0 1-1,0 1 1,-1 0-1,1 1 1,-2 0 0,1 1-1,-1 1 1,0 0-1,-29-4 1,38 9-16,0-1 0,1 1 1,-1-1-1,1 2 1,-1-1-1,0 1 0,1 0 1,-1 0-1,1 1 0,0 0 1,-1 0-1,1 1 1,0-1-1,0 1 0,-7 6 1,7-4 0,1 0-1,0 0 1,0 1 0,0 0 0,1 0 0,0 0 0,0 1 0,0 0 0,1-1 0,0 1 0,0 0 0,1 1-1,-3 9 1,1 1 3,0 0-1,1 0 0,1 0 0,1 1 0,0-1 1,1 1-1,1-1 0,7 36 0,-6-47-2,-1 0-1,1 1 1,1-1 0,-1-1-1,1 1 1,0 0 0,1-1-1,0 1 1,0-1 0,0 0-1,1-1 1,0 1-1,0-1 1,0 0 0,0 0-1,1 0 1,0-1 0,0 0-1,0 0 1,1 0 0,-1-1-1,1 0 1,0 0-1,0-1 1,8 2 0,-3-1 7,0-1 0,0-1 0,0 0 0,0-1 0,1 0 0,-1-1 1,0 0-1,0-1 0,1 0 0,-1-1 0,-1 0 0,1-1 0,-1-1 0,1 0 0,-1 0 1,0-1-1,-1 0 0,0-1 0,0 0 0,0-1 0,-1 0 0,9-10 0,1-3 27,-1 0 0,-1-2 0,-2 0 0,0-1-1,-1 0 1,-2-1 0,0-1 0,13-43 0,-25 68-30,0 1 1,0 0-1,0 0 1,0 0-1,0-1 1,0 1-1,0 0 1,1 0 0,-1 0-1,0 0 1,0-1-1,0 1 1,0 0-1,0 0 1,1 0-1,-1 0 1,0 0-1,0-1 1,0 1-1,0 0 1,1 0-1,-1 0 1,0 0-1,0 0 1,0 0 0,1 0-1,-1 0 1,0 0-1,0 0 1,0 0-1,1 0 1,-1 0-1,0 0 1,0 0-1,1 0 1,-1 0-1,0 0 1,0 0-1,0 0 1,1 0-1,-1 0 1,0 0-1,0 0 1,0 1 0,0-1-1,1 0 1,-1 0-1,0 0 1,0 0-1,0 0 1,0 1-1,0-1 1,1 0-1,-1 0 1,0 0-1,0 0 1,0 1-1,0-1 1,0 0-1,0 0 1,0 0 0,0 1-1,0-1 1,9 15-71,9 22 160,1-2 0,1 0 0,2-1 0,1-1 0,33 35 0,-47-59-84,0 1 1,1-1-1,0-1 0,1 0 1,0 0-1,0-1 0,1 0 1,-1-1-1,1-1 0,1 0 0,-1 0 1,1-1-1,0-1 0,0 0 1,0-1-1,0 0 0,0-1 1,0 0-1,26-3 0,-30 0-2,0 0 0,-1-1 0,1 1 0,-1-2 0,1 1 0,-1-1 0,0-1-1,0 0 1,-1 0 0,1 0 0,-1-1 0,0 0 0,-1 0 0,0-1 0,0 1 0,0-1 0,-1-1-1,1 1 1,-2-1 0,1 0 0,3-11 0,3-6 1,-1-1-1,-1 1 1,-1-2-1,-2 1 1,-1-1-1,3-28 1,-2-24 67,-3 0 0,-12-135 0,4 167 11,-3 0 0,-1 0 0,-3 1 1,-2 0-1,-34-78 0,47 122-98,-23-39 271,24 40-249,0 1 0,-1 0 0,1-1 0,0 1-1,0-1 1,-1 1 0,1 0 0,0-1 0,-1 1 0,1 0 0,-1-1 0,1 1 0,0 0 0,-1-1 0,1 1 0,-1 0 0,1 0 0,-1 0 0,1 0 0,-1-1 0,1 1 0,-1 0 0,1 0-1,-1 0 1,1 0 0,-1 0 0,1 0 0,-1 0 0,0 1-2,0 0 0,1 1 0,-1-1 0,0 0-1,1 0 1,-1 1 0,1-1 0,-1 0 0,1 1-1,0-1 1,0 0 0,0 1 0,-1-1 0,1 0 0,0 1-1,1 1 1,-3 92 48,20 167 0,-11-212-51,3-1 0,1 0 0,3-1 0,1 0 0,27 53 0,-30-78 12,2-1 0,1 0-1,18 21 1,-20-27-235,0 0 0,-1 1 0,-1 1-1,9 20 1,-19-35-356,1 1-1,-1 0 1,-1 0 0,1 0-1,0-1 1,-1 1 0,0 7-1,0-8-230,0 5-5575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37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4721,'0'0'6027,"0"0"-4196,0 0-1350,0 0-86,23 1 420,6 2-497,2 0 32,-1-1-1,1-2 1,33-3-1,-15-6-124,-1-2-1,0-2 1,90-38 0,-40 14-109,-93 35-114,-1 0 0,1 1 0,0-1 0,0 1 1,0 0-1,0 0 0,0 1 0,1 0 0,-1-1 0,0 2 0,10 0 0,-13 0 3,1 1 0,-1-1 0,0 0 0,1 1 0,-1-1 0,0 1 0,0 0 0,0 0-1,0 0 1,0 0 0,0 0 0,0 0 0,-1 0 0,1 0 0,-1 1 0,0-1-1,0 1 1,0-1 0,0 1 0,0 0 0,0-1 0,0 1 0,-1 3 0,21 94 330,-14-61-304,2 1 0,1-1 1,26 64-1,-30-91 9,0 0 1,1-1 0,1 0 0,-1 0-1,2 0 1,-1-1 0,1 0 0,1 0 0,0-1-1,0-1 1,1 0 0,0 0 0,1-1-1,-1 0 1,18 6 0,-13-6 1,1-2 1,1 0 0,-1-1-1,0 0 1,1-2-1,0 0 1,0-1-1,0 0 1,-1-2-1,1 0 1,0-1 0,0-1-1,-1-1 1,1 0-1,-1-1 1,23-10-1,-29 10-21,0 0 0,0-1-1,0 0 1,-1-1 0,0 0-1,0-1 1,-1 0 0,0-1-1,0 1 1,-1-2 0,0 1-1,-1-1 1,0 0 0,0-1-1,-1 1 1,-1-1 0,0-1-1,0 1 1,-1-1 0,0 0-1,-1 0 1,-1 0 0,0 0-1,1-16 1,-3 22 24,0-1 0,0 1 0,-1-1 0,0 1 0,0-1 0,0 1 0,-1-1 0,0 1 0,0 0 0,-1 0 0,0 0 0,0 0 0,0 0 1,-6-7-1,3 6 12,-1 0 0,0 0 0,0 0 1,-1 1-1,0 0 0,0 0 0,0 1 1,-17-8-1,0 3 33,0 1-1,0 2 1,-1 0 0,0 1 0,0 2-1,-37-2 1,3 3 23,-106 7-1,145-2-119,0 1-1,1 1 1,-1 1 0,1 1-1,0 0 1,0 2 0,1 0-1,-30 18 1,42-21-45,-1 1 0,1 0 0,0 0 0,1 0 1,0 1-1,0 0 0,0 0 0,1 0 0,0 1 0,0 0 0,-6 15 0,3-3-430,1 0-1,2 1 0,-7 39 0,5 17-2130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8 159 3833,'0'0'1460,"0"0"-534,0 0-113,0 0 185,0 0 73,0 0 32,-6-8 6493,4 3-8115,3 1 518,-1 1 1,1 0-1,0 0 0,0 0 1,0 0-1,0 0 0,1 0 0,-1 1 1,1-1-1,0 0 0,0 1 1,0-1-1,0 1 0,0-1 1,0 1-1,1 0 0,-1 0 1,1 0-1,0 1 0,-1-1 1,1 0-1,3-1 0,1 0-25,0 0-1,0 0 1,0 0-1,0 1 0,1 0 1,-1 0-1,1 1 1,10-1-1,-14 2-3,0 1 0,0 0 0,-1 0 0,1 0 1,0 0-1,0 0 0,0 1 0,-1 0 0,1-1 0,-1 1 0,0 1 0,1-1 0,-1 0 0,0 1 0,0 0 0,0-1 0,-1 1 0,1 1 0,-1-1 0,0 0 0,1 0 0,-1 1 0,-1-1 0,3 7 0,5 11 9,-1 0-1,-2 0 1,6 28-1,-7-30 4,8 49 64,-3 1 0,-3-1 1,-3 108-1,-4-176 4,0 0 48,0-2-37,-1-1 0,1 0-1,-1 0 1,1 1 0,0-1-1,0 0 1,1 0 0,-1 1-1,1-6 1,0 0-17,4-50-35,3-1 0,2 1 0,2 0 0,3 1 0,3 1 0,40-90 0,-52 135-24,1 0 0,0 0 0,0 0-1,1 1 1,18-18 0,-24 26 12,0 0 0,-1 0 0,2 0 0,-1 0 0,0 1 0,0-1 0,0 0 0,1 1 0,-1 0 0,1 0 0,-1-1 0,1 1 0,0 1 0,-1-1 0,1 0 0,0 1 0,0-1 0,-1 1 0,1 0 0,0 0 0,0 0 0,0 0 0,-1 1 0,1-1 0,0 1 0,0-1 0,-1 1 0,1 0 0,-1 0 0,1 0 0,-1 1 0,1-1 0,-1 1 0,0-1 0,3 3 0,2 3 1,0 1-1,0 0 1,-1 1 0,0-1-1,-1 1 1,0 0-1,5 11 1,26 77 52,-24-60-2,14 40 19,-18-46-46,2-1 0,1 0 0,1 0 0,2-2 0,1 1 0,22 31 0,-37-59-15,1 0-1,0 0 1,-1 0-1,1 0 1,0 0-1,-1 0 0,1 0 1,0 0-1,0 0 1,0-1-1,0 1 1,0 0-1,0-1 1,0 1-1,0-1 0,0 1 1,0-1-1,0 1 1,0-1-1,0 0 1,0 1-1,1-1 1,-1 0-1,0 0 0,0 0 1,0 0-1,0 0 1,1 0-1,-1 0 1,0 0-1,0-1 1,0 1-1,0 0 0,0-1 1,1 1-1,-1-1 1,0 1-1,0-1 1,0 1-1,0-1 1,-1 0-1,1 0 0,0 1 1,0-1-1,0 0 1,0 0-1,-1 0 1,1 0-1,0 0 1,-1 0-1,1 0 0,-1 0 1,1-2-1,5-9 42,0 0 0,-1-1 0,6-23 0,-7 21-59,55-223-327,-22 73-141,-35 160 457,6-23-26,-8 27 34,0 0 0,1 1 0,-1-1 1,0 0-1,0 0 0,1 1 0,-1-1 0,0 0 0,1 1 0,-1-1 0,1 0 0,-1 1 0,1-1 0,-1 1 0,1-1 0,0 1 0,-1-1 1,1 1-1,0-1 0,-1 1 0,1-1 0,0 1 0,-1 0 0,1 0 0,0-1 0,1 1 0,-1 1-9,0 0 0,1 0-1,-1 0 1,0 0 0,0 0 0,0 1-1,-1-1 1,1 0 0,0 0 0,0 1-1,-1-1 1,1 1 0,-1-1 0,1 0-1,-1 1 1,1-1 0,-1 1 0,0 0-1,0-1 1,0 1 0,0-1-1,0 3 1,1 4-42,12 89 7,-10-59 101,2-1 1,1 1-1,2-1 0,2-1 0,27 68 1,-33-97-14,1 1 0,0-1 0,0-1 0,0 1 0,1-1 0,0 0 0,1-1 0,-1 1 0,1-1 0,0 0 0,0-1 0,10 5 0,-14-7-41,1 0-1,-1-1 0,0 0 1,1 1-1,-1-1 0,1 0 1,-1-1-1,1 1 0,0-1 1,-1 0-1,1 1 1,0-1-1,-1-1 0,1 1 1,-1-1-1,1 1 0,0-1 1,-1 0-1,0 0 0,1-1 1,-1 1-1,1-1 0,-1 1 1,0-1-1,0 0 0,0-1 1,0 1-1,-1 0 0,1-1 1,4-4-1,1-5-1002,0-1 0,0 0 0,-1 0 1,7-21-1,0-10-5780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16 14755,'0'0'2129,"0"0"-1441,0 0-640,0 0 32,0 0 136,0 0-216,0 0 128,-15-16-128,15 16-216,15 0 160,5 2-840,20 7-1369,-3 0-1760,-5-5-4577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0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9434,'0'0'1538,"0"0"-1002,0 0-252,5 25 232,59 271 1482,32 324-827,-80-497-1109,-16-120-67,6 42-2562,-5-45 2500,-1 0 0,0 0 0,0 0 1,0 0-1,0 0 0,0 0 1,0 0-1,0 0 0,0 0 1,0 0-1,0 0 0,0 0 1,1 0-1,-1 0 0,0 0 1,0 0-1,0 0 0,0 0 0,0 0 1,0 0-1,0 0 0,0 0 1,0 0-1,0 0 0,0 1 1,0-1-1,0 0 0,0 0 1,0 0-1,1 0 0,-1 0 1,0 0-1,0 0 0,0-25-2194,0-5-2104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4 318 6345,'0'0'3453,"0"0"-1727,0 0-670,0 0-366,0 0-300,0 0 34,-2-19-210,2 19-214,-1-17 48,0 1 0,3-33 0,-1 46-43,0 0 1,0 1-1,0-1 1,1 0-1,0 0 1,-1 1-1,1-1 1,0 1-1,0 0 1,0-1-1,1 1 1,-1 0-1,0 0 1,1 0-1,-1 1 1,1-1-1,0 0 1,0 1-1,-1 0 1,1 0 0,0 0-1,0 0 1,6-1-1,6-3 0,15-9 37,0 1 0,1 2-1,1 1 1,0 1 0,0 2-1,1 2 1,-1 0 0,1 3-1,0 0 1,40 4 0,-62 0 41,0 1 0,0 0-1,-1 0 1,1 1 0,-1 0 0,0 1 0,0 0 0,0 0 0,-1 1 0,0 1-1,0-1 1,0 2 0,-1-1 0,0 1 0,12 15 0,5 12-96,-1 1 0,35 71 0,5 9 10,-68-150-289,-35-63 85,28 76 171,2 0 0,0-1-1,1-1 1,1 0 0,1 0 0,2 0 0,-4-44 0,8 64 14,0 0 1,1 1-1,0-1 1,0 0-1,-1 0 1,2 0-1,-1 1 1,0-1-1,1 1 1,-1-1-1,1 1 1,0-1-1,-1 1 1,1 0-1,0 0 1,1 0-1,-1 0 0,0 0 1,0 0-1,1 1 1,-1-1-1,1 1 1,0 0-1,-1-1 1,1 1-1,0 0 1,0 1-1,0-1 1,-1 0-1,1 1 1,4 0-1,9-3 33,1 1 0,-1 1 0,0 1 0,22 2 1,-28-1 27,0 1 1,-1 0-1,1 0 1,-1 1-1,0 1 1,0 0-1,0 0 1,0 0-1,-1 1 1,0 0-1,0 1 1,0 0-1,-1 0 1,1 1-1,-2 0 1,1 0-1,-1 1 1,0-1-1,0 1 1,8 17-1,-2-1 27,-1 0 0,-1 1-1,-1 0 1,-1 1 0,-2-1-1,6 41 1,-9-41-27,-1-2-17,2 0 1,0 0-1,10 27 0,-13-46-13,0 0 1,0 0-1,1 0 0,0 0 0,0 0 1,0 0-1,0-1 0,1 1 0,-1-1 0,1 1 1,0-1-1,0 0 0,0 0 0,1-1 1,-1 1-1,1 0 0,-1-1 0,1 0 0,0 0 1,0 0-1,0-1 0,0 1 0,7 1 1,-3-2 8,0-1 1,0 1 0,0-2 0,0 1 0,-1-1-1,1 0 1,0-1 0,0 0 0,-1 0-1,1 0 1,-1-1 0,10-5 0,-5 1-3,-1 0 0,0-1 0,-1 0-1,1 0 1,-1-2 0,16-18 0,-12 9 3,0 0 1,-1-1-1,-1 0 0,-1-1 1,-1 0-1,-1-1 0,0 0 1,5-25-1,-10 30 4,0-1-1,-1 1 1,-1-1-1,-1 0 1,0 0 0,-3-31-1,1 43-16,-1-1-1,1 1 0,-1-1 1,0 1-1,0 0 0,-1 0 1,0 0-1,0 0 1,0 0-1,-1 1 0,0 0 1,0-1-1,0 1 0,-1 0 1,1 1-1,-1-1 0,0 1 1,-1 0-1,1 1 0,-11-7 1,3 4-13,0 0 0,-1 1 1,1 1-1,-1 0 1,0 0-1,0 2 0,0-1 1,0 2-1,-1 0 0,1 1 1,0 0-1,-15 3 0,18-2 2,1 1 0,-1 1 0,1 0 0,0 0-1,0 1 1,0 1 0,0-1 0,1 2 0,-1-1-1,1 1 1,1 0 0,-1 1 0,1 0 0,1 1-1,-1 0 1,-8 11 0,6-4 6,0 0 0,1 1 0,1 0 0,1 0 0,-9 27 0,13-34 0,0 0 0,1 1-1,1-1 1,-1 0 0,1 1-1,1-1 1,0 1-1,0-1 1,1 1 0,0-1-1,0 0 1,4 12 0,-2-17 1,-1 1 0,1-1 0,0 1 0,0-1 0,1 0 0,-1-1 0,1 1 0,0 0 0,0-1 0,0 0 0,0 0-1,1 0 1,-1 0 0,1-1 0,-1 0 0,1 0 0,0 0 0,0-1 0,0 1 0,0-1 0,10 1 0,4 1 19,0-2-1,-1 0 0,1 0 1,35-5-1,-42 1-5,1 1 0,-1-2-1,0 0 1,0 0 0,0-1 0,-1 0-1,0-1 1,0-1 0,0 1 0,0-2 0,12-11-1,8-10 5,-1-2 0,26-36 0,21-20 38,-76 85-58,0 1 0,1 0 0,-1 0 0,0-1 0,1 1-1,-1 0 1,1 0 0,-1 0 0,1 0 0,0 1 0,-1-1 0,1 0 0,0 1 0,3-1 0,-4 1-2,0 0-1,0 0 1,0 0-1,-1 0 1,1 0-1,0 1 1,0-1 0,0 0-1,0 1 1,-1-1-1,1 1 1,0-1 0,0 1-1,-1-1 1,1 1-1,0-1 1,-1 1-1,1 0 1,-1-1 0,1 1-1,0 1 1,3 5-7,-1 0 0,0 1 0,-1-1 0,0 1 0,3 13 0,0 0 107,1 5-10,2 0-1,1-1 0,1 0 1,2 0-1,0-1 0,1 0 1,27 34-1,-33-49-81,1 0 0,0-1-1,0 0 1,1 0 0,0-1 0,1 0 0,-1 0-1,1-1 1,1-1 0,-1 0 0,1 0-1,0-1 1,0 0 0,0-1 0,0 0-1,1-1 1,-1 0 0,1-1 0,-1 0-1,15-1 1,-18-1-86,-1 0 0,0-1 1,1 0-1,-1 0 0,0 0 0,0-1 0,0 0 0,0 0 0,0-1 0,-1 0 1,1 0-1,-1 0 0,0-1 0,-1 0 0,1 0 0,-1-1 0,0 0 0,0 1 1,0-2-1,-1 1 0,4-9 0,6-11-1319,-1-1 1,-1-1-1,16-55 1,-7 0-4712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4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2601,'0'0'5903,"0"0"-3771,0 0-1427,0 0-207,1 23 231,6 60 501,32 148 1,5-73-658,-42-158-22,-1-12-410,-3-21-97,-8 2-23,-17-42 0,18 55-8,1-1 0,1 0 0,1 0-1,1 0 1,1-1 0,0 0-1,-1-24 1,5 32-3,0 4-20,0 0 0,0-1 0,1 1 0,0 0 1,3-10-1,-3 14 7,0 1-1,1 0 1,0 0 0,-1 0-1,1 0 1,0 0 0,1 0-1,-1 1 1,0-1 0,1 1-1,0-1 1,-1 1 0,1 0-1,0 0 1,5-2-1,2-2 8,1 1-1,0 0 0,0 1 0,0 1 1,0-1-1,1 2 0,-1-1 0,1 2 0,0 0 1,0 0-1,0 1 0,-1 0 0,1 1 0,19 4 1,-24-4-2,1 1 0,-1 0 0,0 1 0,0-1 0,0 1 0,0 1 0,0-1 0,-1 1 0,1 1 0,-1-1 0,0 1 0,-1 0 0,1 0 0,-1 1 0,0-1 0,0 1 0,-1 0 0,1 1 0,-2-1 0,1 1 0,-1 0 0,1 0 0,2 11 0,1 13-1,-2 0 0,2 37 1,-5-35 0,2 0 1,11 43 0,-13-66-3,1-1 0,0 0 0,1 0 0,0 0 0,0-1 0,1 0 0,0 0 0,1 0 0,0 0 1,0-1-1,0 0 0,12 10 0,-15-15-4,-1 1 0,1-1 1,0 0-1,0 0 0,0 0 0,0-1 0,0 1 1,0-1-1,1 1 0,-1-1 0,0 0 1,1 0-1,-1-1 0,1 1 0,-1-1 0,1 0 1,-1 0-1,1 0 0,0 0 0,-1 0 0,7-2 1,-5 0-1,0-1 0,-1 1 0,1-1 0,-1 0 0,1 0 1,-1-1-1,0 1 0,0-1 0,-1 0 0,1 0 0,-1 0 0,0 0 1,3-5-1,6-12-20,-1 0 1,-2-1-1,0 0 0,-1 0 1,7-32-1,-9 18-23,-1-1-1,-1 0 1,-3-70 0,-1 104 70,0 2-8,0-1 0,0 0 0,1 1 0,-1-1 0,0 0 1,0 0-1,-1 1 0,1-1 0,0 0 0,0 1 0,-1-1 0,1 0 0,-1 1 1,0-1-1,1 0 0,-1 1 0,0-1 0,0 1 0,0 0 0,0-1 1,0 1-1,0 0 0,-1-1 0,1 1 0,0 0 0,-1 0 0,-2-2 1,4 4-6,-1 0 1,0-1 0,0 1 0,1-1-1,-1 1 1,0 0 0,1-1 0,-1 1-1,1 0 1,-1 0 0,1-1 0,-1 1-1,1 0 1,0 0 0,-1 0 0,1 0-1,0 0 1,0 0 0,-1 0 0,1-1-1,0 1 1,0 0 0,0 0 0,0 0-1,0 0 1,1 2 0,-2 37 68,1-33-35,0 26 19,2 0 0,1 0 0,1 0 1,10 33-1,-12-55-138,1-1 0,0 1 0,1-1 0,1 0 0,-1 0 0,2-1 0,-1 1 1,1-1-1,0 0 0,1-1 0,0 1 0,1-1 0,0-1 0,0 0 0,0 0 0,13 8 0,-15-12-376,0 0-1,0-1 1,0 0-1,0 0 1,1-1-1,-1 0 0,0 0 1,1 0-1,-1-1 1,1 1-1,-1-2 0,1 1 1,-1-1-1,1 0 1,-1 0-1,0-1 1,9-3-1,19-14-2358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1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6465,'0'0'2574,"-2"26"-647,-4 119-295,14 153 0,20-113 170,91 326 0,-70-329-1657,-46-161-812,-8-17-1383,-20-24-1032,-9-20-2048,-3-7-1192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2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6185,'0'0'4033,"0"0"-1674,0 0-676,0 0-572,0 0-600,0 0-172,24-15 8,81-48-163,-95 58-169,1 1 1,0 0 0,1 1 0,-1 0 0,1 0 0,-1 2 0,1-1-1,-1 1 1,1 1 0,0 0 0,15 3 0,13-2 42,-20-1 34,0 1 1,-1 1-1,1 0 1,-1 2 0,1 0-1,-1 1 1,33 13-1,-42-13-76,-1-1 0,0 2 0,0-1 0,-1 1 0,0 0 0,0 1 0,0 0-1,-1 0 1,0 1 0,0 0 0,-1 0 0,0 1 0,-1-1 0,1 1 0,-2 0 0,7 17 0,12 60 46,-20-67-37,2-1 0,0 1 0,0-2 0,12 23 0,-14-34-15,1 0 0,-1 0-1,1-1 1,1 1 0,-1-1 0,1 0 0,0 0-1,0-1 1,0 0 0,1 1 0,0-2-1,-1 1 1,1-1 0,1 0 0,11 5 0,-5-4 1,1 0 1,0-1 0,0-1 0,0 0 0,0-1-1,0 0 1,1-1 0,-1 0 0,0-2 0,0 1 0,0-2-1,0 0 1,0 0 0,-1-2 0,0 1 0,1-2-1,-2 0 1,17-10 0,-18 10 49,-1-1 1,-1 0-1,1-1 1,-1 0-1,-1 0 1,1-1-1,-1-1 1,-1 1-1,0-1 1,0 0-1,-1-1 0,0 1 1,-1-1-1,0 0 1,-1-1-1,0 1 1,-1-1-1,0 0 1,-1 0-1,0 0 0,0-21 1,-2 26-20,-1-1 0,0 1 0,0-1 1,-1 1-1,0 0 0,0 0 0,0-1 0,-1 1 0,0 1 0,-1-1 1,1 0-1,-7-7 0,2 3 15,-1 1 1,0 0 0,-1 0-1,0 1 1,0 0-1,-16-10 1,3 5 1,0 2-1,-1 0 0,0 1 1,-1 1-1,0 2 1,-41-10-1,42 14-73,1 0 1,-1 1-1,0 2 0,-42 2 0,56 0-63,0 0-1,0 1 1,0 0-1,0 1 1,0 0 0,1 1-1,-1 0 1,1 0-1,0 1 1,0 0-1,0 0 1,1 1-1,0 1 1,-8 7-1,-12 18-1335,1 2-1,-30 48 1,12-8-6989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3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457 130 9218,'0'0'2355,"0"0"-1081,0 0-222,0 0 232,0 0-108,0 0-434,-10-14-294,-35-42-149,40 51-268,-1 1 0,0 0 1,1 0-1,-1 0 0,-1 1 1,1 0-1,0 0 0,-1 1 0,1-1 1,-1 2-1,0-1 0,0 1 1,0 0-1,0 0 0,0 1 1,1-1-1,-1 2 0,-10 0 0,1 0-29,7-1-5,0 0 0,-1 1 0,1 0 0,0 1 0,0 0 1,0 1-1,0 0 0,0 0 0,0 0 0,1 1 0,0 1 0,0 0 0,0 0 0,0 0 1,1 1-1,0 0 0,0 0 0,0 1 0,1 0 0,0 0 0,0 1 0,1-1 0,0 1 1,1 0-1,-7 15 0,1 3 5,0 1 0,2 0 0,1 1 0,1 0 0,2 0 0,1 0 0,0 40 0,2-16-8,3 0 1,2 0-1,2 0 0,2-1 0,3 0 0,2 0 0,2-1 0,2-1 0,38 76 1,-43-104 10,2-1 0,0 0 0,1-1 0,1 0 0,1-2 1,1 0-1,0 0 0,1-2 0,1 0 0,0-2 0,1 0 1,0-1-1,1-1 0,1-1 0,32 10 0,-35-13 0,1-2-1,-1 0 1,1-1 0,0-1-1,0-1 1,0-1-1,1-1 1,-1 0 0,0-2-1,0-1 1,0 0-1,0-2 1,-1 0 0,0-1-1,0-1 1,0-1-1,31-17 1,-24 6-6,1-1-1,-2-1 1,-1-1 0,-1-2 0,-1 0-1,-1-1 1,-1-2 0,-1 0 0,-1-1-1,-2-1 1,-1 0 0,-1-2 0,16-48-1,-12 18-1,-2-1 0,-3 0-1,-3-1 1,-3-1-1,-3 1 1,-2-78 0,-4 119-14,0 0 0,-1 0 1,-2 0-1,0 0 1,-1 1-1,-1 0 1,-1 0-1,-1 0 1,-1 1-1,-1 0 0,-19-29 1,10 31-60,18 18 71,1 0 1,-1 0 0,1 0-1,-1 0 1,0 0 0,1 0 0,-1 0-1,1 0 1,-1 0 0,1 0-1,-1 0 1,1 0 0,-1 0-1,0 0 1,1 1 0,-1-1 0,1 0-1,-1 0 1,1 1 0,-1-1-1,1 0 1,-1 1 0,1-1-1,0 0 1,-1 1 0,0 0 0,-1 2-15,0 1 1,0 0 0,0 0 0,1 0 0,-1 0 0,1 0 0,0 0 0,0 0 0,-1 7-1,-7 63 42,3 0-1,3 0 0,3 1 0,4-1 0,2 0 1,4 0-1,31 113 0,-36-164 17,2-1 1,1 0-1,0 0 0,2-1 1,0 0-1,2-1 1,0 0-1,1-1 0,1 0 1,1-1-1,0-1 0,2 0 1,0-1-1,31 23 1,-32-28-11,1-1-1,0-1 1,1-1 0,0 0 0,0-1 0,0-1 0,28 6 0,-35-10-341,-1 0-1,1-1 1,0 0-1,0-1 1,0 0 0,0-1-1,0 0 1,0-1 0,0 0-1,0 0 1,-1-1-1,1-1 1,-1 1 0,16-10-1,10-13-5325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134 143 9874,'0'0'1470,"0"0"-845,0 0-182,0 0 196,-18 21 254,0-3-655,10-10-151,-1 0 0,2 1 0,-1 0 0,1 0 0,0 0 0,1 1 0,0 0-1,1 0 1,0 1 0,0-1 0,1 1 0,1 0 0,-5 23 0,3 5 237,2 1 1,1 0-1,3 0 0,1 0 0,2 0 0,12 54 0,-8-62-271,1-1 0,2-1-1,1 0 1,1 0 0,2-1-1,1-1 1,1 0 0,29 34 0,-32-45-43,1-1 1,0 0 0,1-1-1,1-1 1,0 0 0,1-2-1,1 0 1,24 12-1,-30-17 1,1-2 0,-1 0 0,1-1 0,0 0-1,0-1 1,1 0 0,-1-1 0,1-1-1,-1-1 1,1 0 0,-1 0 0,0-2-1,22-4 1,-26 4-2,-1-2-1,0 1 0,-1-1 0,1-1 1,-1 1-1,0-1 0,0-1 1,0 0-1,-1 0 0,0 0 1,0-1-1,0 0 0,-1 0 0,0-1 1,-1 0-1,0 0 0,0 0 1,0 0-1,-1-1 0,0 0 0,4-17 1,2-7 24,-2 0 1,-2 0-1,-1-1 0,1-64 1,-3 61 53,-3 1 1,-1-1-1,-1 0 0,-3 1 1,0-1-1,-12-37 1,3 35 92,-2 0 0,-1 1 0,-2 1 0,-45-65 1,50 83-133,-1 0-1,0 1 1,-2 1 0,0 0 0,-1 1 0,0 1 0,-1 1 0,-1 0 0,-42-21 0,55 32-52,-1 0-1,0 0 1,0 0-1,0 1 1,0 0 0,-1 1-1,1-1 1,0 2-1,-1-1 1,1 1-1,0 0 1,-1 1 0,1 0-1,0 1 1,-1-1-1,1 2 1,0-1 0,0 1-1,-13 7 1,11-4-98,0 1 1,0 1 0,0 0 0,1 0 0,1 1-1,-1 0 1,1 0 0,1 1 0,0 0-1,0 1 1,1-1 0,1 1 0,-6 14-1,-8 27-3106,-14 60-1,17-44-4838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4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11682,'0'0'1798,"0"0"-796,0 0-242,0 0 57,0 0-83,0 0-231,23 2-242,31 7 24,-1 2 0,100 34 0,-152-45-280,26 10 99,-1 1 1,0 1 0,0 2-1,45 31 1,-69-44-104,-1 0 1,0 0-1,1 0 0,-1 0 0,0 0 1,0 1-1,0-1 0,0 0 1,0 1-1,0-1 0,0 0 0,0 1 1,0-1-1,-1 1 0,1 0 1,-1-1-1,1 1 0,-1-1 0,1 1 1,-1 0-1,0-1 0,0 1 1,0 0-1,0-1 0,0 1 0,0 0 1,-1-1-1,1 1 0,0 0 0,-1-1 1,0 1-1,1-1 0,-1 1 1,0-1-1,1 1 0,-1-1 0,0 1 1,0-1-1,0 0 0,0 0 1,-1 1-1,1-1 0,0 0 0,0 0 1,-2 1-1,-9 7 6,0-1 0,0 0 0,-1-1 0,-17 8 0,10-5-25,-19 11-7,-2 0 10,1 2 0,2 2 0,-42 33 0,70-50 14,1 1 1,0 0 0,0 0-1,1 1 1,0 0-1,1 0 1,0 1 0,1 0-1,0 0 1,0 1-1,2-1 1,-1 1 0,1 0-1,1 1 1,0-1-1,-1 16 1,3-17 5,0-1-1,1 1 1,0-1-1,1 1 1,0-1-1,0 0 1,1 1-1,1-1 1,0 0-1,5 11 1,-5-15-1,0 0 0,1-1 0,-1 0 0,2 0 0,-1 0 1,0 0-1,1-1 0,0 1 0,0-1 0,0 0 0,0-1 0,1 1 0,-1-1 1,1 0-1,0-1 0,0 1 0,10 1 0,0 1 62,0-2-1,0 0 1,1-1-1,-1 0 1,1-1 0,30-3-1,96-22 844,-105 15-652,0 2 0,68-3 0,-91 11-293,25 0 235,-39-1-259,1 0-1,-1 0 0,1 0 0,-1 0 0,1 0 0,-1-1 0,1 1 0,-1-1 0,0 1 0,1-1 0,-1 1 0,0-1 0,1 0 0,-1 1 0,0-1 0,0 0 0,0 0 0,1 0 0,-1 0 0,1-2 0,21-56-3464,-15 22-2354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5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59 13987,'0'0'1996,"0"0"-1197,0 0-465,0 0 160,23 0-79,348 10 576,-783 10-540,379-18-457,33-2 2,0 0 1,0 0-1,0 0 1,0 0 0,0 0-1,0 0 1,0 0-1,0-1 1,0 1-1,0 0 1,-1 0-1,1 0 1,0 0-1,52-7-111,-11 1 122,79-9-5,-73 11 34,0-2 0,-1-2 0,82-26-1,-124 29 803,-17 3-1104,-13 0-1100,3 2-2670,1 0-7254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6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10362,'0'0'1965,"0"0"-1071,0 0-592,0 0 119,0 0 427,0 0-198,0 10-207,5 59 346,2 0 0,19 80 0,8 61-704,-34-208-1163,0-6 215,0-15-763,0 7 95,0-22-4202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7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10802,'0'0'3937,"0"0"-3513,0 0-272,0 0-152,0 0-32,0 0-16,0 0-968,32-5 24,-7 3-2017,0 0-5545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7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45 5641,'0'0'1312,"0"0"-179,-1 26 243,-6 87 8,6-100-1263,1 0-1,1 0 1,0 0-1,0 0 1,1 0-1,1 0 1,0 0-1,1-1 1,1 1-1,-1-1 1,2 0-1,0-1 1,0 1-1,1-1 1,1-1-1,-1 1 1,2-1-1,-1 0 1,2-1-1,-1 0 1,1-1-1,12 9 1,-18-14-12,0-1 1,-1 0 0,1 1 0,0-1 0,0-1 0,0 1-1,1-1 1,-1 1 0,0-1 0,0 0 0,1-1-1,-1 1 1,1-1 0,-1 0 0,0 0 0,1 0 0,-1-1-1,1 1 1,-1-1 0,0 0 0,1 0 0,-1-1 0,0 1-1,0-1 1,0 0 0,0 0 0,0 0 0,-1-1 0,1 1-1,-1-1 1,1 0 0,-1 0 0,0 0 0,0-1 0,0 1-1,-1-1 1,3-3 0,3-6-50,0 0 0,-1-1 1,-1 0-1,0 0 0,-1 0 0,0 0 1,-2-1-1,1 0 0,1-26 0,-4 25 5,0 1 0,-1 0 0,-1 0 0,0-1 0,-1 1 0,-1 0 0,0 0 0,-1 1-1,-7-19 1,8 28-58,0-1 0,0 0-1,0 1 1,-1-1 0,0 1-1,0 0 1,0 1-1,-1-1 1,1 1 0,-1 0-1,0 0 1,-1 0 0,1 0-1,-1 1 1,1 0-1,-1 0 1,0 1 0,0 0-1,0 0 1,0 0 0,-1 1-1,1-1 1,0 1-1,-9 1 1,7-1-7,0 1 0,0 0-1,0 1 1,1 0 0,-1 0-1,0 1 1,1-1 0,-1 2 0,1-1-1,-14 8 1,17-8-62,-1 1-1,1 0 1,0 0-1,0 0 0,0 1 1,1-1-1,-1 1 1,1 0-1,0 0 1,0 0-1,0 1 1,0-1-1,1 0 1,0 1-1,0 0 1,0 0-1,1-1 1,-2 7-1,2-5-578,0 0 0,1 0 0,-1 1 1,1-1-1,1 0 0,0 8 0,5 5-4808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7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10658,'0'0'2007,"0"0"-1248,0 0-459,0 0 718,0 0 217,26 19-455,82 66-299,-97-75-437,-1 1-1,0 0 0,-1 1 1,0 0-1,0 0 0,-2 0 1,1 1-1,-2 1 0,0-1 1,0 1-1,4 17 0,-2-7-16,4 18 145,-3 0-1,-1 1 0,2 56 1,-10-144-141,3 1 0,12-73 0,-12 99-71,2 0 1,0 1 0,1-1-1,1 1 1,0 0 0,1 1 0,1-1-1,1 2 1,13-19 0,-20 31 31,0-1 0,0 1 0,0 0 0,1 0 0,-1 0 1,1 0-1,0 0 0,-1 1 0,1-1 0,0 1 1,0 0-1,1 0 0,-1 1 0,0-1 0,1 1 0,-1 0 1,1 0-1,-1 1 0,1-1 0,-1 1 0,1 0 0,7 1 1,-6 0 7,1 1 0,-1 0 0,0 1 0,0-1 0,0 1 0,0 0 0,0 0 0,-1 1 0,1 0 0,-1 0 0,0 0 1,0 1-1,-1-1 0,1 1 0,3 6 0,8 10 44,-2-1 0,0 2 1,-2 0-1,0 1 0,-1 0 0,12 42 0,-19-50-1462,0 0-1,-2 0 0,0 0 0,0 18 1,-2-28-8302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4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9498,'0'0'2305,"0"0"-1155,0 0-800,0 27-171,-1 13-45,3 165 857,-1-187-921,0-1 0,2 0 1,0 1-1,0-1 0,2 0 0,0-1 0,10 24 1,-10-107 9,-7 3-54,0 29-5,1 0 0,7-55 0,-5 82-23,0 0 0,1 0 0,0 0 0,0 0-1,1 1 1,0-1 0,0 1 0,1-1-1,0 1 1,0 0 0,0 1 0,1-1 0,0 1-1,1 0 1,-1 0 0,10-7 0,-12 10 16,0 1 0,1 0 0,-1 0 0,1 0 0,0 0 0,0 0 0,0 1 0,-1 0 1,1 0-1,1 0 0,-1 0 0,0 1 0,0-1 0,0 1 0,0 0 0,0 0 0,0 1 1,0-1-1,0 1 0,0 0 0,0 0 0,0 0 0,0 0 0,0 1 0,5 2 0,-2 1 10,1 0-1,-1 0 0,0 1 1,-1 0-1,1 0 0,-1 0 0,-1 1 1,1 0-1,-1 0 0,7 12 0,7 20-14,22 61-1,13 26 26,-46-112-30,0 0 0,0-1 1,1 0-1,1-1 0,0 0 0,19 18 0,-24-26-3,0 0-1,1 0 0,-1-1 0,1 1 1,0-1-1,0 0 0,0-1 0,0 1 0,1-1 1,-1-1-1,0 1 0,1-1 0,0 0 1,-1 0-1,10-1 0,-12 0 6,1-1 1,-1 0-1,1 1 1,-1-1-1,1-1 1,-1 1-1,0-1 1,0 1-1,0-1 1,0-1-1,0 1 0,0 0 1,0-1-1,-1 0 1,1 0-1,-1 0 1,0 0-1,0-1 1,0 1-1,0-1 1,-1 1-1,4-8 0,2-10 81,-1 1-1,-1-1 0,0-1 1,-2 1-1,-1-1 0,0 0 0,-2 0 1,-1 0-1,-2-23 0,2 37-25,0 0 0,-1-1 0,0 1 0,0 0 0,-1 0 0,0-1 0,-1 1 0,0 1 0,0-1 0,-1 0 0,0 1 0,-9-13 0,10 15-14,-1 1-1,-1-1 0,1 1 1,-1 1-1,0-1 1,0 1-1,0-1 1,0 2-1,0-1 0,-1 0 1,1 1-1,-1 0 1,0 0-1,1 1 1,-1 0-1,0 0 0,0 0 1,-11 0-1,8 1-72,-1 1 0,1 0 0,0 0 0,-1 1-1,1 0 1,0 1 0,0 0 0,0 0 0,1 1-1,-1 0 1,-14 10 0,-2 3-797,2 2-1,-30 29 1,35-31-215,-33 33-6359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6689,'0'0'3573,"0"0"-2331,0 0-959,0 0 31,0 0 185,-4 9 13,-3 10-172,1 1-1,1 1 0,0-1 1,2 1-1,-2 31 1,3 410 1995,10-310-2137,29 158 0,-21-217-311,26 204-2323,-42-295 1806,1 7-304,-3-5-2982,-6-4-622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8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7842,'0'0'1699,"0"0"-870,0 0-209,0 0 225,0 0 16,0 0 286,21-11 21,-5 2-956,-5 2-100,-1 1 0,1 0 1,1 1-1,-1 0 0,1 1 1,0 0-1,0 1 0,0 0 0,0 1 1,1 0-1,14 1 0,422 16 1719,-176-4-1628,-155-11-2578,-117-11-2361,-1-2-604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8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3809,'0'0'8095,"0"0"-5560,0 0-1961,0 0-289,0 0 74,0 0-135,4 26-34,82 396 1424,-68-318-1426,-3 1 0,0 170 0,-15-16-593,0-258 289,0 0-1,0 0 1,0 0 0,1 0-1,-1 0 1,0 0 0,0 0 0,1 0-1,-1 0 1,0-1 0,1 1 0,-1 0-1,1 0 1,-1 0 0,1-1 0,-1 1-1,1 0 1,0-1 0,-1 1 0,1 0-1,0-1 1,-1 1 0,1-1-1,0 1 1,0-1 0,0 1 0,-1-1-1,1 0 1,0 1 0,0-1 0,0 0-1,0 0 1,0 0 0,0 1 0,0-1-1,0 0 1,0 0 0,-1 0-1,1-1 1,0 1 0,0 0 0,0 0-1,0 0 1,0-1 0,0 1 0,0 0-1,-1-1 1,1 1 0,1-1 0,13-7-4673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62 11306,'0'0'2082,"0"0"-1311,0 0-396,-23-5 244,8 2-514,-9-3 129,0 1 0,0 1-1,0 1 1,-1 2-1,-32 1 1,49 1-228,1 1 0,-1 1 0,0-1 0,1 1 0,0 1 0,0-1 0,0 1 0,0 1 0,0-1 0,1 1 0,-1 0 1,1 1-1,1-1 0,-1 1 0,1 0 0,0 1 0,0-1 0,-5 11 0,-5 9-3,2 0 0,0 0 0,-15 52 1,11-22 62,2 0 1,3 1-1,2 0 0,3 1 1,1 108-1,8-142-10,1 0-1,1 0 0,2-1 0,0 1 1,2-1-1,0-1 0,1 1 0,2-2 1,0 1-1,1-1 0,1-1 1,1 0-1,1-1 0,34 34 0,-30-35-40,0-2 0,1 1-1,1-2 1,1-1-1,0-1 1,1 0 0,0-2-1,0-1 1,2-1-1,-1 0 1,1-2 0,0-1-1,44 5 1,-49-10-16,1 0 0,-1-1 1,0-1-1,0-1 0,0 0 1,0-2-1,0 0 0,35-13 0,-41 11 1,-1-1 0,0 0 0,0-1 0,-1 0 0,0-1 0,0-1 0,-1 0-1,0 0 1,-1-1 0,0 0 0,-1-1 0,14-22 0,-10 11-29,-2-1 1,0 0-1,-1 0 0,-2-1 1,0 0-1,-2-1 1,6-45-1,-5-12-114,-4-90 0,-3 122 78,-1-4-13,-1 1 1,-3 0-1,-2 0 0,-23-83 1,22 110-28,3 5 49,-1 0-1,-1 0 0,-1 1 1,-1 0-1,-22-37 1,31 59 55,0-1 1,0 0 0,0 1-1,0-1 1,0 1 0,0-1 0,0 1-1,0-1 1,-1 0 0,1 1 0,0-1-1,0 0 1,0 1 0,-1-1-1,1 0 1,0 1 0,0-1 0,-1 0-1,1 1 1,0-1 0,-1 0-1,1 0 1,0 1 0,-1-1 0,1 0-1,0 0 1,-1 0 0,1 1-1,-1-1 1,1 0 0,0 0 0,-1 0-1,1 0 1,-1 0 0,1 0-1,0 0 1,-1 0 0,1 0 0,-1 0-1,1 0 1,-1 0 0,1 0 0,0 0-1,-1 0 1,1-1 0,-1 1-1,1 0 1,0 0 0,-1 0 0,1-1-1,0 1 1,-1 0 0,1 0-1,0-1 1,-1 1 0,1 0 0,0-1-1,0 1 1,-1 0 0,1-1-1,0 1 1,0 0 0,0-1 0,0 1-1,-1 0 1,1-2 0,-3 44-32,3-35 31,-2 91 136,5 1 0,4 0-1,4-1 1,31 128 0,-32-192-50,2-2 0,1 1 0,1-2 0,2 1 0,2-2 1,0-1-1,2 0 0,1-1 0,1-1 0,2-1 0,47 41 0,-59-58-104,-1 0 1,1-1 0,1 0 0,0-1-1,0 0 1,0-1 0,1 0 0,-1-1-1,29 6 1,-23-8-677,0-1 0,0-1 0,0 0 0,21-3-1,3-3-4182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49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19 11082,'0'0'1283,"0"0"-757,-12 19-226,0-2-149,6-9-27,0 1 0,0 0 0,1 0 0,0 0 0,1 0-1,0 1 1,0 0 0,1 0 0,1 0 0,-1 0 0,1 0 0,0 14 0,0 11 72,2 1 1,1-1-1,2 1 0,1-1 1,2 0-1,1 0 1,2 0-1,2-1 1,0-1-1,3 0 1,0-1-1,3 0 1,0-1-1,32 42 1,-30-49-162,1-1 0,0-1 1,2-1-1,1-1 0,0-1 0,35 21 1,-43-30-11,1-2 1,0 0-1,0-1 0,0-1 1,1 0-1,0-1 1,1-1-1,-1-1 1,0 0-1,1-2 0,0 0 1,19-1-1,-29-1-2,0 0 0,1 0 0,-1-1 0,0 0 0,-1 0 0,1-1-1,0 0 1,-1 0 0,1-1 0,-1 0 0,0-1 0,11-8 0,-9 4-1,0 0-1,0 0 1,-1-1 0,-1 0 0,1 0 0,-2-1 0,10-19 0,-4 2 0,-2 0 1,-1-1-1,-1 0 1,-1-1-1,-2 0 0,2-37 1,-3 27 22,-2 0 0,-2 0 0,-2 1 0,-2-1 0,-12-59 0,12 84 13,0 0 1,-1 1-1,-1 0 0,0 0 1,-1 0-1,-1 1 0,0 0 1,0 1-1,-2-1 0,1 2 1,-2-1-1,1 1 0,-1 1 1,-1 0-1,0 0 0,0 2 1,-21-12-1,9 9-27,0 1 0,0 1 1,-1 1-1,-1 1 0,1 1 0,-1 1 0,0 2 0,0 1 0,0 0 1,-27 3-1,41 0-72,0 0 0,0 0 0,0 1 0,0 1 0,0-1 0,0 2 0,1 0 0,0 1 0,-1 0 0,2 0 1,-1 1-1,1 0 0,-1 1 0,2 0 0,-1 1 0,1 0 0,0 1 0,1 0 0,0 0 0,1 0 0,-1 1 0,2 1 0,0-1 0,0 1 1,0 0-1,2 0 0,-1 0 0,-2 14 0,1 14-1259,1-1 0,2 75 0,3-32-4997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77 12643,'0'0'2532,"0"0"-1573,0 0-818,0 0 21,0 0 259,22-8-126,175-46 145,-180 51-357,-4-1-66,1 1 0,0 1 0,0 1 0,-1 0 0,1 0 0,0 1 0,24 4 0,-37-2-16,0 0 1,0 0 0,0 0-1,0 0 1,-1 0 0,1 0-1,0 0 1,-1 0 0,0 0-1,0 1 1,1-1 0,-1 0-1,0 0 1,-1 0 0,1 0-1,0 1 1,-2 2-1,2-2 6,-2 6-5,1 0 1,-2-1-1,1 1 1,-1-1-1,-1 0 1,0 0-1,0 0 1,-9 13-1,-52 62 6,38-49 3,-121 172 0,129-174-9,1 0-1,1 2 1,2 0-1,-18 64 1,29-78 11,0-1 1,2 1 0,0 36 0,2-55-14,0-1 0,0 1 0,0-1 0,0 0 0,0 1 1,0-1-1,0 1 0,0-1 0,0 1 0,0-1 1,0 0-1,1 1 0,-1-1 0,0 1 0,0-1 1,0 1-1,0-1 0,1 0 0,-1 1 0,0-1 1,1 0-1,-1 1 0,0-1 0,0 0 0,1 1 1,-1-1-1,0 0 0,1 0 0,-1 1 0,1-1 1,-1 0-1,0 0 0,1 0 0,-1 0 0,1 1 1,-1-1-1,1 0 0,19-7 34,14-21 15,-2-19 37,-22 30-72,2 0 1,0 1-1,0 0 0,30-28 1,-39 42-11,0-1 1,0 1 0,0-1 0,1 1 0,-1 0-1,1 0 1,0 1 0,-1-1 0,1 1-1,0 0 1,0 0 0,0 0 0,0 0-1,0 1 1,0-1 0,0 1 0,0 0 0,0 0-1,0 1 1,0-1 0,0 1 0,0 0-1,0 0 1,0 0 0,-1 1 0,1-1-1,0 1 1,-1 0 0,1 0 0,4 3 0,69 55 403,-55-42-156,0 0 0,2-2 1,28 16-1,-43-28-210,1 0-1,-1 0 1,1 0 0,0-2 0,1 1 0,-1-1-1,0-1 1,1 1 0,-1-2 0,1 0-1,-1 0 1,16-3 0,-21 2-83,0 0-1,0-1 1,-1 0-1,1 0 1,0 0-1,-1 0 1,0-1-1,1 0 1,-1 0-1,0 0 1,-1-1-1,1 1 1,0-1-1,3-5 1,42-64-2504,-37 54 819,18-32-6618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2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 5553,'0'0'4703,"0"0"-3178,0 0-1109,0 0 130,0 0 357,0 0-26,-5 0-58,6 0-640,212 5 1773,197-8-1344,-167-10-1880,-262 25-7219,9-11 997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2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16 10746,'0'0'2082,"0"0"-1258,0 0-546,0 0 158,0 0-35,0 0-191,1 10-81,10 43-26,2-1 0,25 65 0,-7-21-1,45 150 118,-83-275 457,-15-40-411,-9 5-253,-55-136-23,77 174-9,0 0 0,3-1 1,0 1-1,1-1 0,-1-49 0,6 75 13,0 1 1,0-1-1,0 0 0,0 0 0,0 0 0,0 1 1,0-1-1,0 0 0,1 0 0,-1 0 0,0 1 1,1-1-1,-1 0 0,0 1 0,1-1 0,-1 0 1,1 1-1,-1-1 0,1 0 0,-1 1 0,1-1 1,0 1-1,-1-1 0,1 1 0,0-1 0,-1 1 1,1 0-1,0-1 0,0 1 0,-1 0 1,2-1-1,32 3-56,30 24 70,-12-2 59,67 38 258,-106-54-248,0 1 1,-1-1-1,0 2 0,0 0 0,-1 1 0,13 15 1,-21-23-57,0 0 1,-1 1-1,1 0 0,-1-1 1,0 1-1,0 0 1,-1 0-1,1 0 1,-1 0-1,0 0 1,0 1-1,0-1 1,0 0-1,-1 0 0,0 1 1,0-1-1,0 0 1,0 1-1,-2 5 1,0-4-5,0 0 0,-1 0 0,0 0 1,0 0-1,0 0 0,-1-1 0,0 1 0,0-1 1,0 0-1,0 0 0,-9 6 0,-7 4 3,0 0 0,-1-1 0,-1-1 0,0-2 0,-33 14 0,-4-8-299,34-15-4158,24-2-2457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3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49 152 7770,'0'0'944,"0"0"-563,0 0-139,0 0 338,-9 22 344,-24 78-76,31-91-764,1-1 0,-1 1 0,1-1-1,1 1 1,0 0 0,0-1 0,0 1 0,1 0 0,0-1-1,1 1 1,0-1 0,1 1 0,-1-1 0,2 0 0,-1 0-1,1 0 1,0 0 0,1-1 0,8 12 0,-2-6 14,0-1-1,1 0 1,0-1 0,0 0 0,1-1 0,1-1 0,0 0 0,22 10 0,-24-13-11,1-1 0,-1-1 0,1 0 0,0-1 0,0 0 1,0-1-1,0 0 0,17-1 0,-24-1-24,1 0 1,-1 0-1,1-1 1,-1 0 0,1 0-1,-1-1 1,0 0-1,1 0 1,-1 0-1,0-1 1,0 0-1,-1 0 1,1 0-1,-1-1 1,1 0 0,-1 0-1,0 0 1,5-7-1,-1-1-17,0-1 0,-1-1 0,-1 0 1,0 0-1,-1 0 0,0-1 0,-1 0 0,-1 0 0,0 0 0,-2 0 0,1-1 0,-1-20 0,-1 22-26,-1 0 0,0 0 0,-1 0 0,-1 1 0,0-1 0,-1 0 0,-1 1 0,0 0 0,0-1 0,-2 2 0,1-1 0,-2 1 0,0 0 0,-9-13 0,7 15-12,0-1 0,-1 2-1,0-1 1,-1 1 0,0 1 0,0 0 0,-1 1-1,0 0 1,0 0 0,0 1 0,-1 1 0,0 0 0,-1 1-1,1 1 1,0 0 0,-1 0 0,0 2 0,0-1-1,0 2 1,-23 1 0,32 0-7,-1 0 0,1 0 0,-1 0 0,1 0 0,0 1 0,0 0 0,0 0 0,0 1 0,0-1 0,0 1 0,1 0 0,-1 0 0,1 1 0,0-1 0,-5 6 0,3-2 1,1 1-1,0-1 0,0 1 0,1 0 0,0 0 0,0 0 1,1 0-1,-4 15 0,1 4 0,1 0 1,2 0-1,1 1 0,1-1 0,3 31 1,-2-50-1,1 1 0,0 0 1,0-1-1,1 1 0,0-1 1,1 1-1,0-1 0,0 0 1,1 0-1,0 0 0,0-1 1,1 1-1,0-1 0,7 8 1,-7-10 1,1 0 0,0 0 1,0 0-1,1-1 0,-1 0 1,1 0-1,0 0 0,0-1 0,0 0 1,1-1-1,-1 1 0,1-1 1,-1-1-1,1 0 0,0 0 0,9 0 1,-6 0 0,0-2 0,0 1 0,1-1-1,-1-1 1,0 0 0,-1-1 0,1 0 0,0 0 0,-1-1 0,1-1 0,-1 0 0,13-8 0,-7 1 9,-1 1 0,0-2 0,-1 0 0,-1-1 0,0-1 0,16-22 0,-23 28-11,17-22-8,-23 30 6,1 1-1,0-1 1,-1 0 0,1 1 0,0-1-1,-1 1 1,1-1 0,0 1-1,0-1 1,-1 1 0,1 0-1,0-1 1,0 1 0,0 0 0,0-1-1,0 1 1,-1 0 0,1 0-1,0 0 1,0 0 0,0 0 0,0 0-1,0 0 1,0 0 0,0 0-1,0 1 1,-1-1 0,1 0 0,0 0-1,0 1 1,0-1 0,0 1-1,-1-1 1,2 2 0,8 9 0,0 0 0,-1 1 0,-1 0 0,0 1 0,0 0 0,8 22 0,16 26-3,-22-46 24,1 1 1,1-1-1,0-1 0,0 0 1,22 17-1,-30-28-85,-1 0 1,1-1-1,0 1 1,0-1-1,0 0 1,0 0-1,0-1 1,0 1-1,1-1 1,-1 0-1,1 0 1,5 0-1,-7-1-102,0 0-1,0-1 0,0 1 0,-1-1 1,1 0-1,0 0 0,0 0 0,-1 0 1,1 0-1,0 0 0,-1-1 0,1 1 1,-1-1-1,0 0 0,1 0 0,-1 0 1,0 0-1,0 0 0,0 0 0,2-5 1,16-29-5154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3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16 272 14915,'0'0'2169,"0"0"-1449,0 0-584,-15-123-24,15 83-112,10 3 8,12 3-56,8 10 48,7 10-408,25 14-704,-8 25-1313,-2 10-2400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6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476 462 8786,'0'0'2132,"0"0"-961,0 0-143,0 0 113,-25-9-345,-80-29-444,95 34-314,0 1 0,-1 0 0,1 1 0,-1 0-1,1 1 1,-1 0 0,0 0 0,0 2 0,1-1 0,-1 1 0,0 0 0,1 1 0,-1 1 0,1-1 0,0 2-1,0-1 1,0 2 0,0-1 0,1 1 0,-1 0 0,-13 11 0,14-7-39,0 0 0,0 1 1,0 0-1,1 0 0,1 1 0,0-1 0,0 2 1,1-1-1,0 1 0,1 0 0,1 0 1,0 1-1,0-1 0,1 1 0,-2 23 0,3-11 2,1-1 1,1 1-1,1 0 0,1-1 0,1 1 0,2-1 0,0 0 0,17 46 0,-16-56-3,0 0 0,0-1 1,2 0-1,-1 0 0,2-1 0,0 0 1,0-1-1,1 1 0,0-2 0,1 0 1,1 0-1,-1-1 0,1 0 1,1-1-1,0 0 0,15 6 0,-21-10 15,0-1 0,0 0-1,0-1 1,0 0 0,0 0-1,0 0 1,1-1-1,-1 0 1,1-1 0,-1 1-1,1-1 1,-1-1-1,1 0 1,-1 0 0,1 0-1,-1-1 1,0 0 0,0 0-1,0-1 1,0 0-1,0 0 1,0-1 0,-1 1-1,0-2 1,1 1 0,-2-1-1,1 1 1,0-2-1,-1 1 1,0-1 0,0 1-1,-1-1 1,0-1-1,0 1 1,0-1 0,-1 1-1,1-1 1,1-9 0,4-8 10,-2 0 1,0 0-1,-2 0 1,5-49 0,-6-102 58,-5 144-85,-5-73 16,-4 1 0,-6 0 0,-3 1 0,-40-120 0,59 224-61,-1 5 41,0 0 1,1 1 0,0-1-1,1 0 1,1 9 0,32 103 29,4-2 1,80 167-1,-102-248-23,2 0 0,1 0 0,2-2 0,33 43-1,-46-67-8,0-1 0,1 0 0,0 0-1,0-1 1,1 0 0,0 0-1,0-1 1,1 0 0,-1-1 0,2-1-1,-1 1 1,0-2 0,1 1-1,0-2 1,0 0 0,1 0 0,23 1-1,-32-3 12,0-2-1,0 1 1,0 0-1,0-1 0,-1 1 1,1-1-1,0 0 1,0-1-1,0 1 1,-1-1-1,1 1 0,-1-1 1,1 0-1,-1 0 1,0-1-1,0 1 1,4-4-1,-3 0 7,1 1 0,-1-1-1,0 0 1,0 0 0,-1 0 0,0-1-1,0 1 1,4-14 0,-1-6 13,0 0 0,-2-1 0,-2 0 0,0-27 1,0-6-34,-13-104 1,7 135 10,-1 0 0,-2 1 0,-1 0 0,-1 0 0,-21-43 1,21 58 29,3 14-16,1 26 2,1 59 64,10 127-1,-2-174-83,2 1 0,2-1-1,1 0 1,2 0 0,23 56-1,-30-86-13,1 0-1,0 0 1,0 0 0,0 0-1,1-1 1,1 0-1,-1 0 1,1 0 0,1-1-1,11 9 1,-14-13-223,0 0 0,1 0 0,-1 0 0,1 0 1,0-1-1,0 0 0,8 1 0,-6-1-609,0-1 0,-1-1-1,1 0 1,0 0 0,0 0 0,11-3-1,17-8-7215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285 130 11330,'0'0'1914,"0"0"-1008,0 0-276,0 0-176,-26-12 131,-85-38-189,106 48-371,-2-1 0,1 1 0,0 0 0,0 1 0,-1-1 0,1 1 0,0 1 0,-1-1 0,1 1 0,-1 0 0,-9 1 0,13 0-21,1 0-1,-1 0 1,0 0-1,1 0 1,-1 0-1,1 1 1,-1-1-1,1 1 1,0-1-1,0 1 1,0 0-1,-1 0 1,2 0-1,-1 0 1,0 0-1,0 0 1,1 1-1,-3 3 1,0 6 0,0 0 0,1 0 0,0 0 0,1 1-1,1-1 1,0 1 0,0-1 0,2 17 0,-1-23 9,1 11 33,0 0 0,1 0 0,1 0 0,0 0 0,2-1 0,0 1 0,0-1 0,2-1 0,0 1 0,0-1 0,2 0 0,0 0 0,21 24 0,-20-27-40,0-1 0,1 0-1,1-1 1,-1 0 0,2-1-1,-1 0 1,1-1 0,1 0-1,-1-1 1,1-1 0,1 0-1,-1-1 1,1-1 0,0 0-1,28 3 1,-32-5-2,1-1 0,0-1 0,-1 0 0,1-1 0,0 0 0,-1-1 0,1 0 0,-1-1 0,1 0 0,-1-1 0,0 0-1,13-7 1,-16 5-5,0 1-1,0-2 0,0 1 0,-1-1 1,0 0-1,0-1 0,0 1 1,-1-1-1,-1-1 0,1 1 0,-1-1 1,-1 0-1,1 0 0,4-17 0,-1-4-63,-1 1 0,-2-1 0,-1-1 0,-1 1 0,-2 0 0,-1-1 0,-7-59 0,5 75 63,-1 1 0,-1-1-1,0 1 1,-1 0 0,0 0-1,-1 0 1,-15-24 0,21 38 2,0 0-1,0 1 1,0-1 0,0 0 0,0 0 0,0 1 0,0-1 0,-1 0 0,1 0 0,0 1 0,0-1 0,0 0 0,0 0 0,0 1 0,0-1 0,-1 0 0,1 0 0,0 1 0,0-1 0,0 0-1,0 0 1,-1 0 0,1 0 0,0 1 0,0-1 0,-1 0 0,1 0 0,0 0 0,0 0 0,-1 0 0,1 0 0,0 0 0,0 0 0,-1 1 0,1-1 0,0 0 0,-1 0 0,1 0-1,0 0 1,0 0 0,-1-1 0,1 1 0,0 0 0,-1 0 0,1 0 0,0 0 0,0 0 0,-1 0 0,1 0 0,0 0 0,0-1 0,0 1 0,-1 0 0,1 0 0,0 0 0,0-1-1,0 1 1,-1 0 0,1 0 0,0 0 0,0-1 0,-1 32-4,1-26 4,0 21 42,2 0 1,1 0-1,1-1 1,2 1-1,0-1 1,1-1-1,2 1 1,19 39-1,-23-54-27,0 1-1,1-1 1,1 0-1,-1-1 1,2 1-1,-1-1 1,1-1 0,1 1-1,-1-1 1,1-1-1,1 0 1,-1 0-1,1-1 1,1 0-1,-1-1 1,1 0 0,0 0-1,0-1 1,0-1-1,0 0 1,17 3-1,-22-6-96,-1 0-1,1 0 1,-1 0-1,1-1 1,-1 0-1,0 0 1,1 0-1,-1-1 0,0 1 1,0-1-1,0 0 1,0-1-1,0 1 1,5-5-1,-2 1-771,0-1 0,-1 1 1,0-1-1,-1-1 0,1 1 0,10-17 1,10-27-8543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7562,'0'0'0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5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371 360 2921,'0'0'6724,"0"0"-4645,0 0-1396,0 0-253,0 0 171,0 0 333,-11 0-189,-1 0-565,-1-1-109,1 1 0,0 0 0,-1 1-1,1 0 1,0 1 0,-1 0 0,1 1 0,0 0 0,1 1 0,-1 0 0,-16 10-1,11-2-30,1 1 0,1 1-1,0 0 1,1 1 0,1 0-1,0 2 1,1-1 0,1 1-1,-13 27 1,18-32 25,0 1 0,1 0 0,1 0 0,0 1 0,1-1 0,0 1 0,1 0 0,1 0 0,0 0 0,1 0 1,0-1-1,1 1 0,1 0 0,6 25 0,-5-30-46,1 0 0,0 0 0,0 0-1,1 0 1,0-1 0,1 0 0,0 0 0,0 0 0,1 0 0,0-1 0,0 0 0,1-1 0,-1 0 0,1 0 0,17 9 0,-15-10-16,1 0 1,0 0 0,0-1 0,0 0 0,0-1-1,1 0 1,-1-1 0,1 0 0,0-1 0,0 0-1,-1-1 1,1 0 0,13-3 0,-17 1 0,-1 0-1,0-1 1,1 0 0,-1 0 0,0-1-1,-1 1 1,1-2 0,-1 1 0,1-1-1,-1 0 1,-1 0 0,1 0 0,-1-1-1,0 0 1,0 0 0,0-1 0,-1 1 0,0-1-1,6-14 1,0-2-2,-1 0 1,-1-1-1,-1 0 0,-1 0 1,3-29-1,-2-11-69,-3 1 1,-2-1-1,-4 1 0,-2-1 0,-2 1 0,-4 0 0,-2 0 1,-31-90-1,33 131 48,10 22 17,0 0 0,0 0 1,-1 0-1,1 0 1,0-1-1,0 1 0,0 0 1,0 0-1,-1 0 0,1 0 1,0 0-1,0 0 0,0 0 1,0 1-1,-1-1 0,1 0 1,0 0-1,0 0 1,0 0-1,0 0 0,0 0 1,-1 0-1,1 0 0,0 0 1,0 0-1,0 0 0,0 1 1,0-1-1,0 0 0,-1 0 1,1 0-1,0 0 1,0 0-1,0 0 0,0 1 1,0-1-1,0 0 0,0 0 1,0 0-1,0 0 0,0 1 1,0-1-1,0 0 0,0 0 1,0 0-1,0 0 0,0 1 1,0-1-1,0 0 1,0 0-1,0 0 0,0 0 1,0 1-1,0-1 0,0 0 1,0 0-1,-1 51-149,1-31 192,1 49 12,2 0-1,21 116 1,-20-160-48,2-1 1,1 0 0,1-1-1,0 1 1,2-2 0,1 1-1,1-1 1,1-1-1,0 0 1,2-1 0,21 24-1,-30-38-1,0 0 0,1-1-1,-1 1 1,1-1 0,0 0-1,0-1 1,1 0 0,-1 0-1,1-1 1,0 0-1,0 0 1,0 0 0,1-1-1,-1-1 1,0 1 0,1-1-1,-1-1 1,1 0 0,-1 0-1,1 0 1,-1-1-1,1-1 1,-1 1 0,0-1-1,0 0 1,0-1 0,0 0-1,0-1 1,0 1 0,-1-1-1,0-1 1,1 0 0,-2 0-1,1 0 1,-1 0-1,9-10 1,-4 0-182,-1 0-1,-1-1 0,15-32 1,5-10-2122,-29 58 2254,0 0-1,0-1 1,0 1-1,0 0 1,0 0 0,0-1-1,0 1 1,1 0-1,-1 0 1,0-1-1,0 1 1,0 0-1,1 0 1,-1-1 0,0 1-1,0 0 1,0 0-1,1 0 1,-1 0-1,0-1 1,0 1 0,1 0-1,-1 0 1,0 0-1,1 0 1,-1 0-1,0 0 1,0 0 0,1 0-1,-1 0 1,0 0-1,1 0 1,-1 0-1,0 0 1,1 0 0,-1 0-1,0 0 1,0 0-1,1 0 1,-1 0-1,0 0 1,1 0 0,-1 1-1,0-1 1,0 0-1,1 0 1,-1 0-1,0 0 1,0 1 0,0-1-1,1 0 1,-1 0-1,0 0 1,0 1-1,0-1 1,1 0 0,-1 1-1,0-1 1,0 0-1,0 0 1,0 1-1,0-1 1,0 0 0,0 1-1,0-1 1,0 0-1,0 0 1,0 1-1,0 0 1,7 26 109,-7-23-237,6 33 493,2 0-1,2-1 0,1 0 1,16 36-1,-23-63-235,0 0 0,0-1 1,1 1-1,0-1 0,1 0 0,0 0 1,0-1-1,0 0 0,1 0 1,0-1-1,1 1 0,-1-2 0,1 1 1,0-1-1,1 0 0,-1-1 0,1 1 1,0-2-1,0 1 0,0-2 0,15 4 1,-13-4 24,-1-1 0,0-1 0,1 0 0,-1 0 0,1-1 0,-1 0 1,0-1-1,0 0 0,0-1 0,0 0 0,0 0 0,0-1 0,13-8 0,-12 5-18,-1 0 0,0-1 0,0 0 0,-1-1 0,0 0 0,0 0 0,-1-1 0,-1 0 0,1-1 0,9-20 0,-10 18 14,-1 0 0,-1 0 0,0-1 0,-1 0 0,0 1 0,-1-1 0,-1-1 0,0 1 0,0-24 0,-3 30-52,1 1 1,-1-1-1,0 1 0,0 0 1,-1-1-1,0 1 1,-1 0-1,1 0 0,-1 0 1,-1 0-1,1 1 0,-1-1 1,0 1-1,-1 0 0,1 0 1,-1 0-1,-1 1 0,1 0 1,-12-9-1,3 5 0,-1 1 1,1 1-1,-2 0 0,1 1 0,-1 1 1,0 0-1,0 1 0,0 1 1,0 1-1,-1 0 0,1 1 0,-1 0 1,1 2-1,-1 0 0,0 0 0,-19 6 1,17-3-177,-1 1 1,1 1 0,0 0-1,1 1 1,-1 2 0,1 0-1,1 0 1,0 2 0,0 0-1,1 1 1,1 0 0,-27 29-1,-1 17-2107,15-7-2977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308 585 11082,'0'0'1837,"0"0"-398,0 0-334,0 0-499,-23-18-67,-74-51-194,93 66-329,0 1 0,-1-1 0,1 1 0,-1 0 0,1 1 0,-1-1 0,1 1 0,-1 0 0,0 0 0,0 0 0,1 1 0,-1-1 0,-10 2 0,12-1-10,-1 1-1,1 0 1,0 0-1,-1 1 1,1-1-1,0 1 1,0-1 0,0 1-1,0 0 1,0 0-1,0 1 1,0-1-1,1 0 1,-4 5-1,-1 2 16,1 1-1,0 0 0,0 0 0,2 1 0,-1-1 1,1 1-1,0 0 0,-2 15 0,1 0 27,0 1 0,2 0-1,1 0 1,1 0 0,1 0-1,1 0 1,2 0 0,1-1-1,1 1 1,1-1 0,12 34-1,-14-48-27,1 0-1,1 0 1,0 0-1,0-1 1,1 0-1,0 0 1,1-1-1,0 0 1,1 0-1,0-1 1,0 0 0,1 0-1,0-1 1,1-1-1,0 0 1,0 0-1,0-1 1,1 0-1,0-1 1,0-1-1,0 0 1,1 0-1,-1-1 1,1-1-1,18 2 1,-20-4-29,0 0 0,0 0 0,-1-1 0,1 0 0,0 0 0,0-2 0,-1 1 0,1-1 1,-1-1-1,0 0 0,0 0 0,0-1 0,12-8 0,-10 4-21,-1 0 0,0 0 0,-1-2 0,0 1 0,-1-1 0,0 0 0,0-1 0,-2 0 0,9-15 0,-2-5-31,0-1 1,-3 0 0,0-1-1,-2 0 1,-2 0 0,-1-1-1,2-58 1,-4 20 3,-4-1 1,-14-112-1,9 154 61,-2-1 0,0 1 0,-3 0 0,-1 1 0,-1 0-1,-1 1 1,-2 0 0,-23-36 0,36 64 8,1-1 1,-1 0-1,0 1 0,0-1 1,0 1-1,0 0 1,0-1-1,0 1 0,0 0 1,-1 0-1,1 0 0,-1 1 1,0-1-1,-4-1 0,6 3-7,1 0-1,-1 0 1,0 0-1,0 0 1,0 1-1,0-1 1,0 0-1,1 1 1,-1-1-1,0 0 1,0 1-1,1-1 1,-1 1-1,0-1 0,1 1 1,-1 0-1,0-1 1,1 1-1,-1 0 1,1-1-1,-1 1 1,1 0-1,-1 0 1,1-1-1,-1 1 1,1 0-1,0 0 1,0 0-1,-1 0 1,1-1-1,0 2 1,-4 16 9,2-1 0,0 1 0,0 31 0,2-41-19,-2 59 75,3 0-1,19 126 1,-15-164-49,2-1 0,1 0 0,2 0 0,1-1 0,0 0 0,2-1 1,1 0-1,2-1 0,27 35 0,-29-43-16,1 0 1,1-1-1,1-1 1,0 0-1,1-2 0,0 0 1,1 0-1,0-2 1,25 10-1,-31-15-18,0-1 1,1-1-1,0 0 0,-1-1 0,1-1 1,0 0-1,1-1 0,-1 0 0,0-1 0,0-1 1,0 0-1,0-1 0,0 0 0,0-1 1,24-9-1,-25 6-55,-1 0 0,0-1 0,-1 0 0,0-1 0,0-1-1,0 1 1,-1-2 0,0 1 0,-1-2 0,0 1 0,-1-1 0,0 0 0,10-20 0,-9 15-40,-1-1 0,-1 0 1,0-1-1,-1 0 0,-1 0 0,0 0 0,-2-1 0,0 1 1,0-25-1,-3 89-151,-1-11 333,1 0-1,2 0 1,8 41-1,-8-65-44,1 0 0,0 0 0,1-1 1,0 1-1,1-1 0,0 0 0,0 0 0,1-1 0,0 1 0,1-1 0,0 0 0,1-1 1,0 0-1,11 9 0,-9-9-2,1-1 1,-1 0-1,1-1 1,1-1-1,-1 1 1,1-2-1,0 0 1,0 0-1,0-1 1,0 0-1,0-1 1,1-1-1,-1 0 1,1-1-1,-1 0 1,1-1-1,-1 0 1,1-1 0,-1 0-1,0-1 1,1 0-1,-2-1 1,1-1-1,0 0 1,-1 0-1,0-1 1,0 0-1,-1-1 1,0-1-1,0 1 1,0-2-1,-1 1 1,0-1-1,-1-1 1,0 1-1,0-1 1,-1-1-1,-1 1 1,0-1-1,9-23 1,-9 19 55,-1 0 1,-1-1-1,0 0 1,-1 0-1,-1 0 1,0 0-1,-2 0 0,0 0 1,0 0-1,-1 0 1,-4-18-1,2 24-33,1 0 0,-1 0-1,-1 0 1,0 0 0,0 1 0,-1 0-1,0 0 1,-1 0 0,0 0-1,0 1 1,-1 0 0,0 0 0,0 1-1,-1 0 1,0 0 0,0 1-1,-1 0 1,-10-6 0,4 5-35,0 0 0,-1 1 0,0 1 0,0 0 0,-1 1 0,1 1 0,-1 1 0,0 0 0,1 1 0,-1 1 0,0 0 0,0 1 0,1 1 0,-1 1 0,-24 7 0,27-7-39,0 2-1,1 0 1,0 0-1,0 1 1,1 1-1,-1 0 1,1 1-1,1 0 1,0 1-1,0 0 1,0 1-1,1 0 1,1 0-1,0 1 1,0 1-1,1-1 1,1 1-1,-11 21 1,16-26-29,0-1 1,0 0-1,0 0 1,0 1-1,1-1 1,0 1 0,1-1-1,-1 1 1,1 0-1,0-1 1,1 1-1,0-1 1,0 1-1,0-1 1,1 1-1,3 9 1,0-8-310,-1 1 1,1-1-1,0 0 0,1 0 1,0-1-1,0 1 0,0-1 0,1 0 1,0-1-1,13 9 0,41 21-5551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6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7 115 4609,'0'0'9827,"0"0"-7014,0 0-2418,-1 26-277,-1 25-100,-1 17 131,9 127-1,-5-186-136,1-1-1,-1 0 1,2 0-1,-1 0 1,1 0-1,0-1 1,1 1-1,0-1 1,0 1-1,10 12 1,-13-20-13,-1 0 0,0 1 1,0-1-1,0 0 0,0 0 1,0 0-1,1 1 0,-1-1 0,0 0 1,0 0-1,0 0 0,1 1 1,-1-1-1,0 0 0,0 0 0,1 0 1,-1 0-1,0 0 0,0 0 1,1 0-1,-1 0 0,0 0 0,0 0 1,1 0-1,-1 0 0,0 0 1,0 0-1,1 0 0,-1 0 1,0 0-1,0 0 0,1 0 0,-1 0 1,0 0-1,0 0 0,1 0 1,-1 0-1,0 0 0,0-1 0,1 1 1,-1 0-1,0 0 0,0-1 1,5-14-82,-4-28-154,-1 37 171,-3-32-66,-1 1 0,-1-1 0,-12-37-1,10 47 152,1-1 1,0 0-1,3 0 0,0-1 0,2 1 0,3-37 0,-2 63-19,1 1 0,-1 0 0,1 0 0,0-1 0,0 1 0,0 0 0,0 0-1,0 0 1,1 0 0,-1 0 0,0 0 0,1 0 0,0 1 0,-1-1 0,1 0-1,0 1 1,0 0 0,0-1 0,0 1 0,0 0 0,0 0 0,0 0 0,0 0 0,1 0-1,-1 1 1,0-1 0,1 1 0,-1-1 0,0 1 0,1 0 0,-1 0 0,4 0-1,-1 0 5,1 0 0,-1 1 0,0-1 0,0 1 0,1 0 0,-1 0 0,0 1 0,0 0 0,0 0 0,-1 0 0,1 0 0,0 1 0,7 5 0,14 20 41,-1 0-1,-2 2 1,-1 1-1,-1 1 1,17 35-1,-18-30 20,2-1-1,1-1 0,51 59 0,-64-84-61,-1-1 0,2-1-1,-1 0 1,1 0 0,0-1 0,0 0 0,1-1 0,0 0 0,0-1 0,1 0 0,0-1-1,-1-1 1,1 0 0,0 0 0,1-1 0,18 0 0,-25-2 13,0-1 1,0 1-1,0-1 0,0 0 1,0 0-1,-1-1 0,1 0 1,0 0-1,-1-1 0,1 0 1,-1 0-1,0 0 0,0-1 1,0 0-1,9-8 0,-7 4 49,0-1-1,0 0 0,-1 0 1,0-1-1,-1 0 0,0 0 1,0 0-1,6-20 0,-3 3 147,-1 0 1,-1-1-1,-2 0 0,-1 0 0,-1 0 0,-1-1 1,-2-30-1,0 53-180,-1 1 0,0 0 1,0-1-1,0 1 0,0 0 0,-1-1 1,0 1-1,0 0 0,0 0 1,-1 1-1,0-1 0,0 0 1,0 1-1,0 0 0,-1 0 0,-5-6 1,1 4-22,1 0 1,-1 1 0,-1 0 0,1 0 0,-1 1-1,1 0 1,-1 0 0,-16-3 0,-9 0-93,-1 1 0,0 2 0,-68 1 0,101 3 74,-13 0-70,0 0 0,-1 2 0,-22 3 1,34-4 15,1 0 1,0 0 0,0-1 0,0 2-1,0-1 1,0 0 0,0 1 0,0-1-1,0 1 1,0 0 0,1 0 0,-1 0-1,1 0 1,-1 1 0,1-1 0,0 1-1,0-1 1,0 1 0,0 0-1,1-1 1,-1 1 0,1 0 0,-2 4-1,2-1-563,0 0 0,0 0 0,1 0 0,-1 0 0,1 1-1,1-1 1,-1 0 0,3 11 0,12 10-6449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7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37 15755,'0'0'1826,"0"0"-1167,0 0-504,0 0-95,-27-8 61,-9-2-103,-44-8 0,74 17-15,0 1 0,1 1 0,-1-1 1,0 1-1,1 0 0,-1 0 0,1 1 0,-1 0 0,1 0 0,0 0 1,-1 0-1,1 1 0,1 0 0,-1 0 0,0 0 0,1 1 0,-1 0 1,1 0-1,0 0 0,0 0 0,1 0 0,-1 1 0,1 0 0,-5 8 1,6-10-6,-1 0 0,1 1 0,0-1 0,0 0 0,0 1 0,0-1 0,0 1 1,1 0-1,0-1 0,0 1 0,0 0 0,0 0 0,1 0 0,-1 0 0,1 0 1,0 0-1,0 0 0,0 0 0,1 0 0,-1-1 0,1 1 0,0 0 0,0 0 0,1 0 1,-1-1-1,1 1 0,0-1 0,0 1 0,0-1 0,0 1 0,0-1 0,1 0 0,-1 0 1,1 0-1,0-1 0,0 1 0,0-1 0,0 1 0,7 2 0,10 7 0,1-1 0,0-1-1,1-1 1,-1-1 0,33 7-1,81 17-23,45 13-62,-153-37 95,-1 2 1,1 0-1,-2 2 1,33 20-1,-55-30 19,-1-1 0,1 1 1,0 0-1,-1 0 0,1 0 0,-1 0 0,0 1 0,0-1 1,0 1-1,0-1 0,0 1 0,0 0 0,-1 0 0,1-1 1,-1 1-1,0 0 0,0 0 0,0 1 0,0-1 1,0 0-1,0 4 0,-2-4 8,1-1 0,-1 1 0,1 0 1,-1 0-1,0-1 0,0 1 0,0-1 0,-1 1 1,1-1-1,-1 1 0,1-1 0,-1 0 0,0 0 0,0 0 1,0 0-1,0 0 0,0 0 0,0 0 0,0 0 1,-1-1-1,1 0 0,0 1 0,-6 1 0,-28 11 136,-1-1-1,0-1 0,-1-3 1,0-1-1,0-1 0,-1-3 1,0-1-1,0-1 1,-50-6-1,81 3-112,-1 1-1,1-2 1,0 1 0,0-1-1,-10-4 1,16 6-113,1-1 0,-1 0 0,0 1 0,1-1 1,-1 0-1,1 0 0,-1 1 0,1-1 0,-1 0 0,1-1 1,0 1-1,-1 0 0,1 0 0,0-1 0,0 1 0,0 0 1,0-1-1,0 1 0,0-1 0,0 0 0,1 1 0,-1-1 1,0 1-1,1-1 0,0 0 0,-1 0 0,1 1 0,0-1 1,0 0-1,0-2 0,3-3-2483,8 4-4215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8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72 1872,'0'0'4829,"0"0"-3180,0 0-1149,0 0 443,-5 23 504,2-9-1257,-2 5 160,1 0 0,1 0 1,1 1-1,1-1 0,0 0 0,1 1 0,1-1 1,7 37-1,-2-40-201,0-1 1,1 0 0,1 0-1,0 0 1,1-1 0,1-1 0,0 0-1,1 0 1,0-1 0,1 0-1,0-1 1,15 11 0,-19-16-77,1 0 1,-1 0-1,1-1 1,0-1-1,0 1 1,0-1-1,1-1 1,-1 0-1,1 0 1,0-1-1,0 0 1,0-1-1,0 0 1,0 0 0,0-1-1,0-1 1,0 0-1,0 0 1,0-1-1,0 0 1,12-4-1,-15 2-51,0 1-1,0-1 0,0 0 0,-1 0 1,0-1-1,0 1 0,0-1 1,0-1-1,-1 1 0,0-1 1,0 0-1,-1 0 0,1-1 1,-1 1-1,-1-1 0,1 0 1,-1 0-1,0 0 0,2-10 0,0-3 1,-1 0 0,-1 0 0,0 0 0,-2 0 0,0-1 0,-3-23 0,1 31 14,-1 1-1,-1 0 1,0-1-1,-1 1 0,0 0 1,0 0-1,-1 1 1,-1-1-1,0 1 0,-1 0 1,0 1-1,0 0 1,-1 0-1,-1 0 1,0 1-1,0 0 0,0 1 1,-1 0-1,-13-8 1,15 11-24,0 0 0,-1 1 0,1 0 1,-1 0-1,0 1 0,0 0 0,0 0 1,0 1-1,-1 0 0,1 1 0,0 0 1,-1 0-1,1 1 0,-1 0 0,1 1 1,-1 0-1,1 1 0,0 0 0,0 0 1,-1 1-1,2 0 0,-1 0 0,0 1 1,1 0-1,-1 1 0,-7 5 0,5-2-52,1-1-1,0 1 1,0 1 0,0 0-1,1 0 1,1 1-1,-1 0 1,2 0-1,-1 1 1,2 0 0,-1 1-1,1-1 1,1 1-1,0 0 1,-5 24-1,7 56-2103,3-65 274,0 19-4295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59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1 322 10234,'0'0'1663,"0"0"-943,0 0-402,0 0 37,0 0 491,0 0 75,31 0-144,391 8 923,560-14-1263,-970 5-442,0 1 0,-1 0 0,1 1 1,0 0-1,-1 1 0,1 0 1,-1 1-1,0 0 0,0 1 0,0 0 1,0 1-1,-1 0 0,1 1 1,10 8-1,-19-12 9,-1-1 0,1 1-1,-1 0 1,0 1 0,1-1 0,-1 0 0,0 0 0,0 0 0,-1 1 0,1-1-1,0 0 1,-1 1 0,1-1 0,-1 1 0,0-1 0,0 1 0,0-1 0,0 0-1,-1 3 1,1 3-4,0-8 4,13-5-740,-5 1 482,1 19 227,3 29-7,-11-35 25,1 0 0,1 0 0,-1-1 0,8 15 0,-10-23 11,0 0 0,0 1 0,0-1 0,0 0 0,0 0 0,0 1 0,0-1 0,0 0 0,0 1 0,0-1 0,0 0 0,1 0 0,-1 1 0,0-1 0,0 0 0,0 0 0,1 1 0,-1-1 0,0 0 0,0 0 0,0 0 0,1 0 0,-1 1 0,0-1 0,0 0 0,1 0 0,-1 0 0,0 0 0,1 0 0,-1 0 0,0 0 0,0 0 0,1 0 0,-1 0 0,0 1 0,1-2 0,-1 1 0,0 0 0,1 0 0,-1 0 0,0 0 0,0 0 0,1 0 0,-1 0 0,0 0 0,1 0 0,-1 0 0,0-1 0,0 1 0,1 0 0,-1 0 0,0 0 0,0-1 0,0 1 0,1 0 0,-1 0 0,0 0 0,0-1 0,0 1 0,0 0 0,1 0 0,-1-1 0,0 1 0,0-1 0,6-18 252,0-34-211,-2 1 0,-3-1 0,-2 0 0,-9-63 0,-2-74 329,20 195-438,34 37 131,-2 3 0,-2 1 1,58 93-1,-92-131-39,1 1 0,-1 0 0,0-1 0,-1 1 0,0 0 0,-1 1 0,0-1 0,2 16 0,-4-20-16,0-1 0,0 0 0,0 0 1,-1 1-1,1-1 0,-1 0 0,0 0 0,-1 0 0,1 1 1,-1-2-1,1 1 0,-1 0 0,0 0 0,-1 0 1,1-1-1,-1 1 0,1-1 0,-1 0 0,0 0 0,-6 4 1,-6 4-353,0-1 1,-1 0-1,0-2 1,-1 0 0,0-1-1,-25 8 1,2-4-4037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0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11162,'0'0'1611,"0"0"-1018,0 0-427,0 0 409,0 0 540,23 0-30,78 3-279,-1 3-1,127 27 1,-198-23-618,-4 0-1133,-9-8-4431,-13-2-2302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11827,'0'0'2600,"0"0"-1920,0 0-448,0 0-144,0 0-80,0 0 472,15 131 129,-10-36-209,2 34 48,-2-4-312,0-16-64,0-16-24,-5-31-48,2 1-176,-2-6-616,0-19-785,0-16-775,0-15-4066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1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23 2577,'0'0'1537,"0"0"-723,0 0-341,0 0 183,0 0 263,0 0 573,-3-3-30,2 2-1194,0 0-154,0 0 0,0 0 0,0 0 0,0 0-1,0 0 1,0 0 0,0 0 0,0 0 0,0 0 0,1 0 0,-1-1 0,0 1 0,0-3 0,1 4 637,-5 8 513,-15 181-833,5-38-222,-9 5-132,-5 54-59,28-203-187,1-131-7609,0 76 4583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5825,'0'0'1995,"0"0"-784,0 0-28,0 0 161,0 0-18,0 0-451,7-5-382,-1 0-380,2 1 0,-1 0 0,0 1-1,1 0 1,-1 0 0,1 0 0,0 1-1,0 0 1,0 0 0,0 1-1,0 0 1,0 1 0,1 0 0,11 1-1,-7 1-48,0 0 0,0 1-1,-1 1 1,1 0-1,-1 0 1,0 2-1,0-1 1,0 2 0,-1-1-1,0 1 1,0 1-1,0 0 1,-1 1-1,17 18 1,-12-10-44,0 1 1,0 0-1,-2 1 0,0 1 1,-2 0-1,0 0 0,14 39 1,-19-39-10,-1 1 1,0 1-1,-2-1 1,-1 1-1,0-1 1,-1 1 0,-2-1-1,-3 22 1,4-39-10,-1-1 1,1 0 0,-1-1 0,0 1 0,0 0 0,0 0-1,-1 0 1,1 0 0,-1-1 0,0 1 0,1-1-1,-1 1 1,0-1 0,0 0 0,-1 0 0,1 0 0,-4 3-1,5-4 1,-1-1 0,1 1 0,-1 0-1,1-1 1,0 0 0,-1 1 0,1-1 0,-1 0-1,1 0 1,-1 0 0,1 0 0,-1 0-1,1 0 1,-1 0 0,1 0 0,-1 0-1,1-1 1,-1 1 0,1-1 0,0 1 0,-1-1-1,1 0 1,-1 1 0,1-1 0,0 0-1,0 0 1,0 0 0,-1 0 0,1 0 0,0 0-1,0 0 1,0 0 0,1-1 0,-1 1-1,0 0 1,0 0 0,0-3 0,-5-7-13,0-1 1,2 1 0,-1-1-1,2 0 1,-1 0 0,2 0-1,-3-22 1,0-92-248,5 117 231,0-8 4,1 1-1,0-1 1,2 1-1,0-1 1,0 1-1,2 0 1,0 1-1,10-23 1,-12 32 19,0 0 1,0 0-1,1 0 1,0 1-1,0 0 1,0 0-1,0 0 1,1 0 0,0 1-1,0 0 1,0 0-1,1 0 1,-1 0-1,1 1 1,0 0-1,0 0 1,0 1 0,0-1-1,0 1 1,1 1-1,-1-1 1,1 1-1,12 0 1,-15 1-2,0 0-1,1 0 1,-1 1-1,1 0 1,-1 0 0,0 0-1,1 0 1,-1 1 0,0 0-1,0-1 1,0 2-1,0-1 1,-1 0 0,5 4-1,0 1-1,-1-1 1,0 1-1,-1 1 0,0-1 0,0 1 0,5 10 0,4 11 47,-1 1-1,19 58 1,-18-34 146,11 72 1,-5-18-139,-21-108-51,0 1 1,0 0 0,0 0 0,0-1 0,0 1-1,0 0 1,0 0 0,0-1 0,0 1 0,0 0 0,1 0-1,-1-1 1,0 1 0,0 0 0,1-1 0,-1 1-1,1 0 1,-1-1 0,0 1 0,1 0 0,-1-1-1,1 1 1,-1-1 0,1 1 0,0-1 0,-1 1-1,1-1 1,-1 1 0,1-1 0,1 1 0,5-27-25,9-94-234,-10 59-44,3 0-1,30-107 0,-37 162 310,0 1 0,0-1 0,1 1-1,0-1 1,0 1 0,8-9-1,-11 13 0,1 0 0,0 0 0,-1 1 0,1-1 0,0 1 0,0-1 0,-1 0 0,1 1 0,0-1 0,0 1 0,0 0 0,0-1 0,0 1 0,0 0 0,0-1 0,0 1 0,0 0 0,0 0 0,0 0 0,0 0 0,0 0 0,0 0 0,0 0 0,0 0 0,-1 0 0,1 0 0,0 1 0,0-1 0,0 0 0,0 1 0,0-1 0,0 1 0,0-1 0,0 1 0,-1-1 0,1 1 0,0-1 0,0 1 0,-1 0 0,1 0 0,0-1 0,-1 1 0,1 0 0,-1 0 0,1 0 0,-1 0 0,1-1-1,-1 1 1,0 0 0,1 1 0,11 24 136,-1 0-1,-1 1 1,-2-1-1,0 2 1,3 29-1,16 51 131,-21-89-236,1-1 0,1 0-1,0 0 1,1 0 0,1-1-1,0-1 1,18 20 0,-25-32-52,0 0 0,0-1 1,0 1-1,1-1 1,-1 0-1,1 0 0,0 0 1,0-1-1,0 1 1,1-1-1,-1 0 0,0 0 1,1 0-1,-1-1 1,1 0-1,0 0 0,-1 0 1,1 0-1,0-1 1,0 0-1,0 0 1,-1 0-1,1 0 0,0-1 1,0 0-1,-1 0 1,1 0-1,0 0 0,-1-1 1,1 0-1,-1 0 1,0 0-1,0 0 0,0-1 1,5-3-1,3-4-449,0-1 0,-1 0 0,0 0 0,0-1-1,-2-1 1,1 0 0,-2 0 0,0 0 0,0-1-1,9-26 1,-5 8-1519,14-55 1,-11 10 2523,-14 75 1313,-1 34 171,0-29-1980,-1 45 711,3-1 1,9 50-1,-10-86-652,1 1-1,1-1 1,0 0 0,0 0-1,1 0 1,0-1-1,1 1 1,1-1 0,-1 0-1,1-1 1,1 1-1,0-1 1,0 0-1,15 12 1,-18-17-89,1-1 0,0 1 0,0-1 0,1 0 1,-1-1-1,0 1 0,1-1 0,0 0 0,0 0 0,-1-1 0,1 0 0,0 0 0,0 0 0,0-1 1,0 0-1,0 0 0,0 0 0,0-1 0,0 0 0,0 0 0,0 0 0,-1-1 0,1 0 0,0 0 1,-1-1-1,0 1 0,1-1 0,-1 0 0,0-1 0,0 1 0,-1-1 0,9-8 0,-2 1 8,-1 0-1,0-1 1,-1 0 0,0 0-1,-1-1 1,0 0-1,-1 0 1,0-1-1,-2 0 1,1 0-1,-2 0 1,4-16 0,-6 15-7,0 1 1,0 0-1,-2 0 1,0 0-1,0-1 1,-1 1-1,-1 0 1,-1 0-1,0 0 1,0 0 0,-2 0-1,-10-23 1,11 29 5,-1 0 1,0 0-1,0 1 1,-1 0-1,0 0 1,0 0 0,-1 1-1,0 0 1,0 0-1,0 0 1,-1 1-1,0 0 1,0 1-1,0 0 1,0 0 0,-1 0-1,1 1 1,-1 1-1,0-1 1,-18-1-1,20 3-21,-1 0 0,0 0-1,1 1 1,-1 0 0,1 0-1,-1 1 1,0 0-1,1 1 1,0-1 0,-1 1-1,1 1 1,0-1 0,0 1-1,0 0 1,0 1-1,1 0 1,-1 0 0,1 0-1,0 1 1,0 0 0,0 0-1,1 1 1,0-1-1,0 1 1,1 0 0,-1 1-1,1-1 1,0 1 0,1-1-1,0 1 1,0 0-1,0 1 1,1-1 0,0 0-1,-1 11 1,2-13-2,0 1 0,0-1 0,1 0 0,0 1 0,0-1 0,0 0 0,1 1 0,-1-1 0,1 0 0,1 0 0,3 10 1,-3-11-12,0-1 1,1 0 0,-1 0-1,1 0 1,0 0 0,0 0-1,0 0 1,0-1 0,0 0-1,1 1 1,-1-1 0,1 0 0,0-1-1,-1 1 1,1-1 0,5 2-1,50 16-56,-31-12 58,-1 2 1,0 1 0,0 1-1,-1 2 1,0 0-1,-1 2 1,30 22 0,-9 4-3,38 30-4,-78-68-196,0 0 0,-1-1 0,1 1 0,0-1 0,0 0 0,0-1 0,1 1 0,-1-1 0,0 0 0,0-1 0,1 1 0,-1-1 0,0-1 0,8 0 0,1 0-1453,20-1-5460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0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10922,'0'0'1825,"0"0"-1441,0 0-112,0 0 40,0 0 1048,188 7-208,-114-5-591,7-2-49,1 0-296,-6 0-168,-9-9-48,-15-2-72,-12-9-976,-16 2-1585,-14-2-4833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10442,'0'0'1753,"0"0"-1433,0 0 120,0 0 560,-3 163 312,11-85-143,4 10-697,0 8-176,-4-3-280,-1-8 72,-4-12-64,-1-15-24,3-16 0,-2-15-136,2-20-1105,-1-7-1007,1 0-3265</inkml:trace>
  <inkml:trace contextRef="#ctx0" brushRef="#br0" timeOffset="1">255 85 9394,'0'0'1968,"0"0"-1375,0 0-1,0 0-96,126-25 456,-84 21 32,2 0-528,-2 1 40,0 1-296,-7 2-80,-5-2-32,-8 2-80,-5 0-16,-7 0-360,-10 0-1320,0 0-1105,0-2-3392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1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3929,'0'0'6881,"0"0"-4699,0 0-1778,0 0-256,0 0 30,0 0 471,-1 15 435,1 203 1033,3-175-2031,2 0 1,1 0 0,18 60-1,-19-99-3952,-3-4-2080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0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25 214 6057,'0'0'1989,"0"0"-484,0 0-179,0 0-451,0 0-224,0 0-63,-3-9 44,-1 0-302,3 6-91,-1-1 0,1 1 0,-1 0 0,1-1 0,0 1 0,1-1 0,-1 1 0,0-1 0,1-6 0,0 9 480,-2 6-600,1 1 1,-1-1-1,1 0 0,0 1 0,1-1 0,-1 1 0,1-1 0,0 1 0,1-1 1,1 11-1,15 60-150,-16-71 70,4 12-35,106 481 311,-108-475-318,-3-12-1,2 0 1,-1-1 0,2 1-1,-1 0 1,1-1 0,7 15-1,-9-24 13,0 0 0,0-1 0,0 1 1,0-1-1,0 1 0,1-1 0,-1 0 0,0 1 0,0-1 0,0 0 0,1 0 0,-1 0 0,0 0 0,0 0 0,1 0 0,-1 0 0,0 0 0,0 0 0,0-1 0,1 1 0,1-1 0,31-9 104,-30 9-99,48-14 12,0 2 0,1 3 0,75-6 0,166 6 64,-244 9-87,880 1 37,-726 8-52,0 9-1,292 62 1,-496-80 60,1 1 1,-1 0 0,1 0-1,-1-1 1,1 1 0,0-1-1,-1 1 1,0 0 0,1-1-1,-1 1 1,1-1 0,-1 1-1,1-1 1,-1 1 0,0-1-1,1 1 1,-1-1 0,0 0-1,0 1 1,1-1 0,-1 1-1,0-1 1,0 0 0,0 1-1,0-1 1,0 0 0,0 1-1,0-1 1,0 0 0,0 0-1,2-36-187,-1 17 201,9-113-71,-6 0 1,-14-146-1,1-11 49,9 237-49,0 53-7,0 0-29,0 0 19,0 0-20,11 29-3215,-10-16-1329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10578,'0'0'1909,"0"0"-857,0 0-425,0 0-246,0 0 134,0 0 158,6 20-66,20 93 7,16 142-1,-38-215-652,1 15-99,-4-19-6061,-1-35 2176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1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11682,'0'0'2273,"0"0"-1641,0 0-512,0 0-112,0 0 288,0 0-56,0 0-240,30-4 0,7 0-1208,-5-1-344,0 1-3713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12107,'0'0'1392,"0"0"-968,0 0-416,0 0 104,-2 122 776,2-44-80,2 15-95,18 10-393,0 3-224,2-6 32,-4-11-128,-1-11 0,-7-16 0,-3-13-56,-7-9-569,0-11-1775,0-13-4249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1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8914,'0'0'1462,"0"0"-746,0 0 261,29 4 11,4 1-671,15 1 560,88 1 1,-90-7-647,0-2 1,0-2-1,50-12 1,-78 12-281,0-1 0,0 0 0,-1-2 0,1 0 0,-1 0 0,-1-2 0,1 0-1,-1-1 1,-1-1 0,22-19 0,-33 27 64,-1-1 0,0 1-1,0-1 1,0 1 0,0-1-1,-1 0 1,1 0 0,-1 0-1,0 0 1,0-1 0,-1 1-1,1-1 1,-1 1 0,0-1-1,0 1 1,0-9 0,-9 18 150,6 1-171,-1 0 1,1 1-1,0-1 0,0 1 1,0-1-1,1 1 0,0-1 0,0 12 1,3 61 26,-1-57-7,0-7-5,1-1 0,0 0-1,1 0 1,1-1 0,0 1-1,1-1 1,0 1 0,1-1 0,1-1-1,0 1 1,0-1 0,2-1-1,-1 1 1,15 13 0,-15-17-5,0 1-1,1-2 1,0 1 0,1-1 0,-1-1 0,2 0-1,-1 0 1,0-1 0,1 0 0,0-1-1,0 0 1,1-1 0,-1 0 0,0 0-1,1-2 1,0 1 0,19-1 0,-26-2 36,0 1 0,0-1 0,-1 0 1,1 0-1,0-1 0,-1 0 0,1 1 0,-1-1 0,0-1 1,0 1-1,0-1 0,0 0 0,0 1 0,0-2 1,0 1-1,-1 0 0,0-1 0,0 0 0,0 1 1,0-1-1,0 0 0,-1-1 0,0 1 0,0 0 0,0-1 1,2-7-1,1-4 98,-1-1 0,-1 1 0,0-1 0,-2 1 0,0-1 0,-1-25 0,-2 31-82,0 0 0,0 1 0,-1-1-1,0 1 1,-1-1 0,0 1 0,0 0 0,-2 1 0,1-1 0,-1 1 0,0 0-1,-1 0 1,0 1 0,0 0 0,-1 0 0,0 0 0,0 1 0,-1 1 0,-17-11 0,13 9-50,0 0 0,-1 1 0,0 1 0,0 0 0,0 1 0,-1 0 0,0 1 0,0 1 0,0 0 0,0 1 0,0 1-1,0 1 1,-28 1 0,34 1-72,1 1 0,-1-1-1,0 1 1,1 1 0,0-1-1,0 2 1,0-1 0,0 1-1,1 0 1,-1 1 0,-10 10-1,-5 7-2096,-37 49-1,47-55 357,-26 35-7483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3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90 7482,'0'0'2536,"0"0"-807,0 0-441,0 0 11,0 0-211,0 0-292,-6-10-133,4 5-630,0 0-1,-1 0 1,0 0-1,0 1 1,0-1-1,0 1 1,-1 0-1,1 0 1,-1 0 0,0 0-1,-1 1 1,1 0-1,0-1 1,-1 2-1,0-1 1,0 0-1,0 1 1,0 0 0,0 0-1,0 1 1,0-1-1,-1 1 1,-9-1-1,9 2-32,0 0 0,0 0 0,1 1 0,-1-1 0,1 1 0,-1 1 0,0-1 0,1 1 0,0 0 0,-1 0 0,1 0 0,0 1 0,0 0 0,0 0 0,1 0 0,-9 8 0,6-4-2,1 0 1,0 1 0,0 0 0,1 0-1,0 0 1,0 1 0,1 0 0,0 0-1,-3 12 1,0 2-2,2 0 1,1 0-1,1 0 0,0 1 1,2-1-1,1 1 0,4 38 1,-2-53 7,0-1-1,0 1 1,0 0 0,1-1 0,0 1 0,1-1 0,0 0 0,0 0-1,1-1 1,0 1 0,0-1 0,1 0 0,0 0 0,0-1 0,1 1-1,-1-2 1,1 1 0,1-1 0,-1 0 0,13 6 0,-8-5-3,1-1 1,0 0-1,-1-1 1,2 0-1,-1-1 0,0-1 1,1 0-1,-1-1 1,1 0-1,-1-1 1,1-1-1,-1 0 0,15-3 1,-20 1-100,0 1 0,0-1 0,0 0 1,0 0-1,0-1 0,-1 0 0,0-1 0,1 0 0,-2 0 1,1 0-1,-1-1 0,0 0 0,0 0 0,0 0 1,5-9-1,3-7-829,0 0 0,-1-1 0,15-39 0,-2-7-3583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3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8090,'0'0'1565,"0"0"-996,0 0-340,0 0 176,0 0 589,5 28-2,-1-9-762,31 181 1797,-32-182-1831,35 238 1333,-26-196-1436,3-1-1,26 69 1,-36-115-103,1-1 1,0 0-1,0-1 1,1 0-1,1 0 1,12 15-1,-18-24-56,-1 0 0,1 0-1,0 0 1,0 0 0,0-1 0,0 1 0,0 0 0,0-1-1,0 0 1,0 1 0,1-1 0,-1 0 0,0 0-1,1 0 1,-1-1 0,1 1 0,-1-1 0,1 1-1,-1-1 1,1 0 0,0 0 0,-1 0 0,1 0-1,-1 0 1,1 0 0,-1-1 0,1 0 0,-1 1-1,1-1 1,-1 0 0,1 0 0,-1 0 0,0 0-1,0-1 1,1 1 0,-1-1 0,0 1 0,0-1-1,-1 0 1,4-2 0,3-8-435,1 0 0,-1 0 0,-1 0 1,0-1-1,-1 0 0,-1 0 0,0-1 0,5-20 0,-4 10-207,0 0 0,-2 0 0,2-32 0,-7 103 1857,-1-12-496,2-1 1,1 0-1,2 0 0,9 44 0,-10-71-589,-1 0 1,1 0 0,1 0-1,-1-1 1,1 1-1,0 0 1,1-1 0,-1 0-1,1 0 1,0 0 0,1 0-1,0-1 1,0 0 0,0 0-1,0 0 1,1 0-1,0-1 1,0 0 0,0 0-1,0-1 1,0 1 0,1-1-1,0-1 1,0 1 0,-1-1-1,12 2 1,-11-3 53,-1 0-1,1-1 1,-1 1 0,1-1-1,0 0 1,-1-1 0,1 0 0,-1 0-1,1 0 1,-1-1 0,0 1 0,1-2-1,-1 1 1,0-1 0,0 0 0,-1 0-1,1 0 1,-1-1 0,1 0-1,5-6 1,-4 2-56,1-1 0,-2 0 0,1-1-1,-1 1 1,-1-1 0,0 0 0,0-1 0,-1 1-1,0-1 1,-1 0 0,3-12 0,-2 1 122,0 0 0,-1 0 0,-1-1-1,-2 1 1,0 0 0,-5-39 0,4 51-134,-1 1 0,0 0 0,-1-1 0,0 1 0,0 0 0,-1 1 0,0-1 0,0 1 0,-1-1 0,0 1 0,-1 0 0,1 1 0,-2 0 0,1 0 0,-1 0-1,0 1 1,0-1 0,-11-5 0,13 9-44,1 0 1,-1 1-1,0 0 0,0 0 0,0 0 0,0 0 0,-1 1 0,1 0 0,0 0 0,-1 1 1,1-1-1,-1 1 0,1 0 0,0 0 0,-1 1 0,1 0 0,0 0 0,-7 2 0,5 0-26,0 0-1,0 0 1,0 1-1,0 0 1,0 1-1,1 0 1,0 0-1,0 0 0,0 0 1,1 1-1,-8 10 1,6-6-353,-1 1-1,2 0 1,-1 0 0,2 0 0,-1 1 0,2 0 0,-1 0-1,2 0 1,0 0 0,0 1 0,1 0 0,1-1 0,0 1-1,0 0 1,3 20 0,-1-28 4,0 1 1,1-1-1,0 0 0,0 0 1,1 1-1,-1-2 0,1 1 1,0 0-1,0 0 1,0-1-1,1 1 0,0-1 1,5 5-1,23 13-3321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7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31 8810,'0'0'4682,"0"0"-3587,-22-5-990,-71-16 178,87 20-272,1 0 0,-1 0 0,1 0 0,-1 1 0,1 0 0,-1 0 0,1 1 0,-1-1 0,1 1 0,-1 0 0,1 1-1,-1-1 1,1 1 0,0 0 0,0 1 0,0-1 0,0 1 0,0 0 0,1 0 0,-1 0 0,1 1 0,0 0 0,0 0 0,0 0 0,1 0 0,-1 0 0,1 1-1,0-1 1,0 1 0,1 0 0,-1 0 0,1 0 0,-2 7 0,-3 9 42,1 1 0,2-1 1,0 1-1,1 0 0,1 1 0,1 27 0,0-44-38,1 0-1,0 0 0,0 0 1,1 0-1,0 0 1,0 0-1,0 0 0,1 0 1,0-1-1,0 1 0,0-1 1,1 1-1,0-1 0,0 0 1,0 0-1,0 0 1,1 0-1,0 0 0,0-1 1,0 0-1,1 0 0,0 0 1,-1 0-1,1-1 0,0 0 1,1 0-1,-1 0 1,0-1-1,1 1 0,0-1 1,-1-1-1,1 1 0,0-1 1,7 1-1,-4-1-28,0-1-1,1 0 1,-1 0-1,0-1 1,0 0 0,0 0-1,0-1 1,0 0-1,0-1 1,0 0 0,-1-1-1,1 1 1,-1-2-1,8-4 1,-4 0-11,0 0 1,-1-1-1,0 0 1,-1-1-1,0 0 0,-1 0 1,0-1-1,8-15 1,-8 13 161,-1 0 1,0-1-1,-1 0 1,-1 0-1,0 0 1,-1-1-1,-1 0 1,4-25-1,56 928 1813,-60-854-1980,-1 4-253,15 63 0,-18-101 253,0 1 0,0 0 0,0 0 0,0 0 0,0-1 0,0 1 0,1 0 0,-1 0 0,0 0 0,0 0 0,0-1 0,0 1 0,1 0 0,-1 0 0,0 0-1,0 0 1,0 0 0,1 0 0,-1-1 0,0 1 0,0 0 0,1 0 0,-1 0 0,0 0 0,0 0 0,1 0 0,-1 0 0,0 0 0,0 0 0,0 0 0,1 0 0,-1 0 0,0 0 0,0 0 0,1 1 0,-1-1 0,0 0 0,0 0 0,0 0 0,1 0 0,-1 0 0,0 0 0,0 0 0,0 1 0,1-1 0,-1 0 0,0 0 0,0 0 0,0 0 0,0 1-1,0-1 1,1 0 0,-1 0 0,0 1 0,0-1 0,0 0 0,0 0 0,0 0 0,0 1 0,7-22-2309,-2-10-3270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99 4889,'0'0'6268,"0"0"-4457,0 0-1568,0 0-119,0 20 396,-1 21-137,0 101 642,1-129-954,2 0-1,-1 0 1,1 0 0,1 0 0,0-1-1,1 1 1,0-1 0,11 21-1,-15-33-61,0-1 0,0 1 0,0 0 0,0 0 0,0 0 0,0 0 0,0-1 0,0 1 0,0 0 0,0 0 0,0 0 0,0-1 0,0 1 0,0 0 0,0 0 0,0 0 0,0 0 0,0-1 0,0 1 0,0 0 0,1 0 0,-1 0 0,0 0 0,0 0 0,0-1 0,0 1 0,0 0 0,0 0 0,1 0 0,-1 0 0,0 0 0,0 0 0,0 0 0,0-1 0,1 1 0,-1 0 0,0 0 0,0 0 0,0 0 0,0 0 0,1 0 0,-1 0 0,0 0 0,0 0 0,0 0 0,0 0 0,1 0 0,-1 0 0,0 0 0,0 0 0,0 0 0,1 0 0,-1 0 0,0 1 0,0-1 0,0 0 0,0 0 0,1 0 0,-1 0 0,0 0 0,0 0 0,0 0 0,0 1 0,0-1 0,1 0 0,1-21 428,-2 17-403,28-177-277,-23 155-321,2 1 1,1 0 0,1 0 0,23-45-1,-28 64 481,-1 1-1,1 0 0,0 0 1,1 0-1,-1 0 0,1 1 1,8-7-1,-12 10 76,1 0 0,-1 0 1,0 0-1,0 1 0,1-1 0,-1 0 1,1 1-1,-1-1 0,0 0 0,1 1 0,-1 0 1,1-1-1,-1 1 0,1 0 0,0 0 1,-1 0-1,1 0 0,-1 0 0,1 0 1,-1 0-1,1 1 0,-1-1 0,1 0 1,-1 1-1,1-1 0,-1 1 0,0 0 0,1-1 1,-1 1-1,0 0 0,1 0 0,-1 0 1,0 0-1,0 0 0,0 0 0,0 0 1,0 0-1,1 2 0,8 15 290,-1 0 1,-2 1-1,0-1 0,0 1 0,-2 1 0,4 25 1,6 16 390,-8-37-498,-5-12-142,1 0 0,0-1 0,1 0-1,1 1 1,0-2 0,0 1-1,11 15 1,-16-25-128,1-1 0,0 1 0,-1 0 0,1 0 0,0-1 0,0 1 0,0 0 0,-1-1 0,1 1 0,0-1 0,0 1 0,0-1 0,0 1 0,0-1-1,0 0 1,0 0 0,0 1 0,0-1 0,2 0 0,10-9-4144,-5-8-2870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4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10218,'0'0'6698,"0"0"-6082,0 0-608,0 0-16,0 0-336,0 0-256,0 0-2073,27 0-4481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5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14539,'0'0'1969,"0"0"-1521,0 0-392,0 0 96,-2 189 392,2-56-272,0 38-24,2-6-200,8-34 24,0-42-16,0-31-56,0-3 0,-1 3 0,1-5-496,-7-17-1233,-3-16-1119,0-18-4266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1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8210,'0'0'1055,"0"0"-186,0 0 395,0 0-221,0 0-259,28 1-338,205 7 235,-224-9-594,0 1 0,1 1 0,-1-1 0,0 2 0,0-1 0,0 1 0,0 1-1,15 5 1,-19-5-48,0 0 0,0 1 1,-1-1-1,0 1 0,0 0 0,0 0 0,0 0 0,0 1 0,-1-1 0,0 1 0,0 0 0,0 0 0,-1 0 0,1 0 0,1 8 0,19 55 226,-16-43-200,2 0 0,0-1 0,18 31 0,-23-47-59,1-1 0,0 0 0,1 0 0,0 0-1,0-1 1,0 1 0,1-2 0,0 1 0,0-1 0,1 0 0,-1 0-1,1-1 1,16 7 0,-13-7 10,1 0 1,-1-1-1,1 0 0,0-1 1,0-1-1,0 1 0,1-2 1,-1 0-1,0 0 0,0-1 0,18-4 1,-23 3 51,0 0 0,0 0 0,0-1 0,-1 0 0,1 0 0,-1 0 0,0-1 1,1 0-1,-2 0 0,1-1 0,0 0 0,-1 0 0,0 0 0,0 0 0,-1-1 0,1 0 0,-1 0 1,-1 0-1,1-1 0,2-7 0,-1 2 57,0-1 0,-1 0-1,-1 0 1,-1 0 0,1 0 0,-2 0 0,0 0 0,-1-22 0,-1 26-65,0 1 0,0 0 0,0 0 0,-1 1 1,-1-1-1,1 0 0,-1 1 0,0-1 0,-1 1 1,0 0-1,0 0 0,0 0 0,-1 1 1,0-1-1,-8-6 0,2 3-28,0 0 0,-1 1 0,-1 1 1,1 0-1,-1 1 0,-1 0 0,1 1 0,-1 0 0,0 1 1,-1 1-1,1 0 0,-1 1 0,1 0 0,-1 1 0,0 1 1,-27 1-1,34 1-95,1 0 0,0 0 1,-1 1-1,1 0 0,0 0 0,0 1 1,1 0-1,-1 0 0,0 0 1,1 1-1,0 0 0,-7 6 1,-4 5-462,0 1 0,-22 27 0,26-27-39,-38 45-3518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0.2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59 274 11763,'0'0'1248,"0"0"-816,0 0-59,0 0 453,0 0 449,0 0-92,-12 2-534,-23 4-412,23-4 54,28-3 744,217-33-768,539-22 25,17 50-299,-315 6 3,-360-1 4,1396-39-24,-1487 39 24,325-27-17,-255 17 32,152-41-1,-224 47 88,-14 3-46,1 0 0,0 0 0,-1 0 0,1-1 0,11-7 0,-18 10-37,-1 0 0,0-1 1,0 1-1,0 0 0,1 0 1,-1 0-1,0 0 0,0-1 1,0 1-1,0 0 0,0 0 1,1 0-1,-1-1 0,0 1 1,0 0-1,0 0 0,0-1 1,0 1-1,0 0 0,0 0 1,0 0-1,0-1 0,0 1 0,0 0 1,0 0-1,0-1 0,0 1 1,0 0-1,0 0 0,0-1 1,0 1-1,0 0 0,0 0 1,0-1-1,0 1 0,0 0 1,-1 0-1,1 0 0,0-1 1,0 1-1,0 0 0,0 0 1,-1 0-1,1 0 0,0-1 1,0 1-1,0 0 0,-1 0 1,1 0-1,0 0 0,0 0 1,0 0-1,-1 0 0,1-1 1,0 1-1,-14-5-41,13 4 70,-9-1-207,-1-1 1,1 1-1,-1 1 0,1 0 0,-1 0 1,1 1-1,-1 0 0,-10 2 1,11 0-612,0 0 0,0 0 0,1 1 0,-1 0 0,-8 5 0,-24 12-8391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1.1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0 554 12179,'0'0'1743,"0"0"-787,0 0-145,0 0-120,0 0-239,0 0 36,0-1-446,0 1 0,0-1 0,0 1 0,0-1 0,0 0 1,0 1-1,0-1 0,1 1 0,-1-1 0,0 1 0,0-1 1,0 1-1,0-1 0,1 1 0,-1-1 0,0 1 0,1-1 0,-1 1 1,0 0-1,1-1 0,-1 1 0,0-1 0,1 1 0,-1 0 0,1-1 1,-1 1-1,1-1 0,242 15 131,-1-26-65,262-47 0,-268 27-37,1034-108-52,322-44 419,-1431 159 227,256-76-1,-416 100-519,-1 1-80,0 0-38,0 0 20,0 0-149,0 0-544,-2 0-1179,-8 0-2349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3.9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400 8 6545,'0'0'1543,"0"0"-717,0 0-547,0 0 33,0 0 201,-8-1 45,-2-1-345,7 1-135,-1 0 0,1 0-1,-1 0 1,1 1-1,-1 0 1,1 0-1,-1 0 1,1 0 0,-5 1-1,4 1-16,1 0-1,-1 0 1,1 1 0,-1-1-1,1 1 1,0 0-1,0 0 1,0 0 0,0 0-1,1 1 1,-1-1-1,-2 6 1,-4 4 158,-37 46 2,2 1 1,-68 127-1,97-155-187,1 0 1,2 0-1,1 1 1,2 1-1,1-1 0,1 2 1,2-1-1,-1 54 1,5-50-4,2 0 0,1 0 0,2 0 0,1-1 0,2 1 0,20 59 0,9-7 291,4-2 1,82 132-1,-84-160-180,3-2 1,3-2-1,2-2 1,67 60-1,-84-89 78,1-1 0,2-2 0,0-1 0,1-1 0,60 25 0,-41-25 11,1-2-1,1-2 0,70 10 1,29-8 38,287-2 0,-424-16-280,25-1 32,1-1 0,0-2 1,-1-2-1,0-2 0,0-1 0,-1-3 1,-1-1-1,62-29 0,-71 27-7,-2-2-1,0 0 1,-1-2-1,-1-1 1,-1-1-1,0-2 1,-2 0-1,-1-1 1,0-2-1,-2 0 1,23-40-1,-23 29 80,-2 0 0,-2-2 1,-1 0-1,-2-1 0,-2 0 0,-2-1 0,5-44 1,-6 3 81,-4-1 0,-9-132 0,1 179-149,-2-1 0,-1 1 1,-2 0-1,-1 0 0,-2 1 0,-19-38 1,5 19-5,-3 1 0,-2 2 1,-40-50-1,48 73-7,-2 1-1,-1 1 1,-1 1 0,-1 1-1,-1 2 1,-1 1-1,-1 1 1,-1 2 0,-1 1-1,0 1 1,-1 2-1,-39-11 1,1 5-3,-1 4 0,0 2 1,-1 4-1,-149-1 0,168 11-23,1 2 0,-1 2 0,-69 15 0,101-14 2,1 2 1,-1 1-1,1 0 1,1 2 0,0 0-1,0 1 1,1 1-1,0 1 1,1 1-1,-23 22 1,16-12-108,2 2-1,0 0 1,1 2 0,2 0 0,1 1 0,1 2 0,2 0-1,1 0 1,-16 48 0,26-57-521,2 1 0,0 0 0,2 1 1,1-1-1,1 34 0,1-18-1294,-1 29-3487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5.2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815 1 11210,'0'0'1655,"0"0"-920,0 0-548,0 0-94,0 0 70,0 0-24,-1 16-62,-6 9-64,-2 1 0,-1-1 0,0 0 1,-2-1-1,-25 37 0,14-21 81,-170 273-30,-13 23-54,112-175-20,-63 122 5,147-263 8,1 0 1,1 0-1,2 1 0,0 0 1,1 0-1,0 1 0,2 0 1,1 0-1,1-1 0,0 1 1,6 42-1,-3-56 11,0 1 0,1-1 0,0 0 0,0 0 0,1 0 0,0 0 0,0-1 0,1 0 0,0 0 0,0 0 0,1 0 0,0-1 0,0 0 0,0 0 0,1 0 0,0-1 0,0 0 0,0-1 0,1 1 0,0-1 0,0-1 0,0 0 0,0 0 0,0 0 0,9 1 0,-2-1 94,-1 0 1,1-1 0,0 0-1,0-1 1,-1-1 0,1-1-1,0 0 1,0-1-1,-1 0 1,1-1 0,-1-1-1,1 0 1,25-12 0,29-21-21,78-36-28,-129 66-52,0 1 0,0 0 0,0 2 1,1 0-1,0 1 0,32-1 0,-11 5-41,-20 0 46,0-1 0,24-3-1,-40 2-16,-1 0-1,0-1 1,1 1 0,-1-1-1,0 0 1,0 0 0,-1 0-1,1-1 1,0 1-1,-1-1 1,1 1 0,-1-1-1,0 0 1,0 0-1,0 0 1,2-5 0,1 0 4,0-1 0,-1 0 0,0-1 1,4-15-1,-7 22-52,-2 138-199,2 143 246,2-238 40,-2-37 76,0-23 31,-14-165-102,1-1-49,12 61 63,0 124-59,1 1-1,-1-1 1,1 1 0,-1 0-1,1-1 1,-1 1 0,1 0-1,-1 0 1,1-1-1,-1 1 1,1 0 0,0 0-1,-1 0 1,1 0-1,-1 0 1,1 0 0,0 0-1,-1 0 1,1 0-1,-1 0 1,1 0 0,0 0-1,-1 0 1,1 0 0,-1 0-1,1 1 1,-1-1-1,1 0 1,-1 0 0,1 1-1,0 0 1,21 7 12,-20-6-6,64 36 11,-3 3 1,106 87 0,-165-124-12,0 1 1,1-1-1,-1 0 1,-1 1 0,7 10-1,-9-14 12,-1 1-1,1-1 1,-1 0-1,1 0 1,-1 0-1,0 0 0,0 0 1,1 1-1,-1-1 1,0 0-1,0 0 1,0 0-1,-1 1 1,1-1-1,0 0 0,0 0 1,0 0-1,-1 1 1,1-1-1,-1 0 1,1 0-1,-1 0 1,1 0-1,-1 0 1,0 0-1,0 0 0,1 0 1,-1 0-1,0 0 1,0-1-1,0 1 1,0 0-1,0 0 1,0-1-1,0 1 0,0-1 1,-2 2-1,-30 14 181,-1-1 0,-54 15 0,-39 17 376,112-40-530,2 0 0,-1 1-1,1 0 1,0 1 0,1 0 0,-17 17-1,25-22-200,1 0 0,1 0 0,-1 1 0,1-1 0,-1 1 0,1 0 0,1 0 0,-1-1 0,1 1-1,-1 0 1,1 0 0,1 0 0,-1 1 0,1-1 0,0 0 0,1 10 0,-1-13 47,0 23-4046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6.6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154 0 3913,'0'0'2675,"0"0"-1349,0 0-918,0 0-243,0 0 225,0 0 171,-5 9 159,-7 20-30,1 1 0,1 0 0,-7 38 1,-16 112-270,20-98-354,-11 79-12,-4 326-1,29-439 19,3 0 0,2-1 0,2 0 0,1 0-1,3 0 1,2-1 0,24 51 0,-14-43 255,3-2 0,2 0 0,2-3-1,2 0 1,56 62 0,-66-86-190,2 0 0,1-2 0,1 0 0,1-2 0,0-2 0,2 0 0,0-2 0,42 18 0,-31-20 10,1-1-1,0-2 0,0-2 0,1-1 0,0-3 0,54 1 1,-38-5-98,0-3 1,0-2-1,0-3 1,62-15 0,-78 11 17,0-3 0,-1-1 1,-1-2-1,-1-2 1,0-2-1,42-28 1,-49 25-51,0-2 0,-2 0 1,-1-3-1,-1 0 0,-1-2 0,-2-1 1,-1-1-1,-1-1 0,-2-1 1,-1-2-1,-2 1 0,-2-2 1,-1-1-1,-2 0 0,-1-1 0,-2 0 1,-2 0-1,-2-1 0,-1-1 1,0-56-1,-6 89-29,-1-159 190,-1 148-130,-1 0 0,0 1 0,-2-1 1,0 1-1,-1 0 0,-13-29 0,5 20-17,-2 2 0,0 0 0,-1 0 0,-2 2 0,0 0 1,-42-36-1,28 31-25,-2 3 0,0 0 0,-2 2 0,-44-20 0,-16 2-16,-1 5-1,-1 3 1,-112-20 0,166 42 9,0 3 1,0 1 0,0 2-1,-1 2 1,-79 6 0,113-2-16,0 2 1,0 0-1,0 0 1,1 1-1,-1 0 1,1 1-1,0 1 1,0-1-1,1 2 1,0 0 0,0 0-1,0 0 1,1 1-1,0 1 1,1 0-1,0 0 1,0 0-1,-11 20 1,-3 8-791,2 2 1,2 1-1,-24 77 1,12-25-3278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7.2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212 1 11178,'0'0'1317,"0"0"-860,0 0-285,-3 23-135,0 1-32,-2 11 49,-1 0 1,-14 49 0,1-23 43,-94 351 654,98-339-635,3-1 0,3 1-1,2 133 1,8-198-113,-1 0 1,1-1-1,0 0 1,1 1-1,-1-1 0,1 0 1,1 1-1,0-1 0,0-1 1,0 1-1,1 0 0,0-1 1,0 1-1,0-1 0,1 0 1,0-1-1,0 1 0,1-1 1,6 5-1,-3-4 71,1 0 0,0 0 0,1-1 0,-1-1-1,1 0 1,-1 0 0,1-1 0,0-1 0,1 0 0,-1 0 0,0-1 0,14 0-1,17-1 225,1-1-1,0-3 1,-1-1-1,71-18 1,-77 13-387,301-71 1501,-287 72-2092,1 3 1,0 1-1,0 3 1,88 7 0,-107 3-3794,-6 1-2124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8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6433,'0'0'1679,"0"0"-852,0 0 7,0 0 531,21-19-274,67-55-220,-85 72-823,0 0 0,-1 0-1,1 0 1,0 0 0,0 1 0,-1-1-1,1 1 1,1 0 0,-1 0 0,0 0-1,0 0 1,0 0 0,0 1 0,1-1-1,-1 1 1,0 0 0,1 0 0,-1 0-1,0 1 1,0-1 0,1 1 0,-1-1-1,0 1 1,0 0 0,0 1 0,6 2-1,-3 0 34,1 2 0,-1-1 0,0 0 0,-1 1 0,1 0 0,-1 0 0,7 12 0,-9-13-39,20 32 155,-2 0-1,-1 2 1,-2 0-1,-2 1 1,21 82-1,-24-68-43,-2 1 0,-2 0-1,1 79 1,-22-436-964,12 294 767,1 1 0,0-1 0,0 0 0,1 1 0,0-1 0,0 1 0,1-1 0,0 1 0,0 0 0,1 0 0,0 1 0,6-10 0,-8 13 42,0 1-1,0-1 1,1 1-1,-1 0 1,1-1-1,-1 1 1,1 0-1,-1 0 1,1 1-1,0-1 1,0 0-1,0 1 1,0 0 0,0 0-1,0 0 1,1 0-1,-1 0 1,0 0-1,1 1 1,-1 0-1,0 0 1,0 0-1,1 0 1,-1 0 0,0 1-1,1-1 1,-1 1-1,0 0 1,0 0-1,0 0 1,6 3-1,-5-2 4,0 1-1,0 0 1,-1 0 0,1 0-1,-1 0 1,1 1-1,-1 0 1,0-1-1,0 1 1,-1 0 0,5 8-1,21 53 31,-24-52-10,31 92 350,23 61 236,-51-151-580,1 0 0,0 0 0,0 0 0,2-1 0,0-1 0,0 0 0,25 23 0,-31-32-25,0-1 1,0 0 0,0 0 0,1 0-1,-1-1 1,1 0 0,-1 0 0,1 0-1,0 0 1,0-1 0,0 1 0,0-1-1,0-1 1,0 1 0,0-1 0,1 0-1,-1 0 1,0 0 0,0-1 0,0 1-1,0-1 1,6-2 0,-3 0 12,0-1 1,0 1-1,-1-1 0,1-1 1,-1 1-1,0-1 0,-1 0 1,1-1-1,-1 1 0,0-1 1,0-1-1,8-11 0,-2-2-28,1-1 0,-2 0 0,-1-1 0,-1 0 0,-1-1 0,0 0-1,-2 0 1,6-44 0,-4-11-39,-3-104-1,-5 174 59,0-3 8,-4-58 14,3 67-25,1-1-1,0 1 0,-1-1 0,0 1 1,1 0-1,-1-1 0,0 1 0,0 0 1,0-1-1,-1 1 0,1 0 1,-1 0-1,1 0 0,-1 0 0,1 0 1,-1 0-1,0 1 0,0-1 1,0 1-1,0-1 0,0 1 0,-4-2 1,5 3 4,0 0 1,0 0 0,0 0 0,0 0-1,0 0 1,0 0 0,0 0 0,0 0-1,0 1 1,0-1 0,0 0 0,0 1-1,0-1 1,0 1 0,0-1 0,0 1-1,0-1 1,0 1 0,0 0 0,1-1-1,-1 1 1,0 0 0,1 0 0,-1 0-1,0 0 1,1-1 0,-1 1 0,1 0 0,-1 0-1,1 0 1,0 0 0,-1 0 0,1 2-1,-13 39 27,12-38-19,-6 40 69,2 0 0,1 0 0,3 1 0,8 86 0,-4-113-47,0 0 0,1 0 1,1 0-1,1-1 1,0 0-1,1 0 0,1 0 1,1-1-1,0 0 0,1-1 1,1 0-1,1 0 0,-1-1 1,17 14-1,-21-22-177,0 1 1,1-1-1,-1 0 0,1-1 1,1 0-1,-1 0 0,1-1 1,0 0-1,0 0 0,0-1 0,0 0 1,1-1-1,-1 0 0,1 0 1,0-1-1,-1 0 0,1-1 0,0 0 1,0-1-1,-1 0 0,1 0 1,-1-1-1,1 0 0,-1-1 0,0 0 1,1-1-1,15-8 0,28-25-4399,-10-4-2581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7.5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11979,'0'0'2728,"0"0"-2064,0 0-640,0 0 80,0 0-104,2 169 248,-2-102 144,3 2 105,-1 0-449,3-5 0,-2-10-48,2-12 48,-3-13-152,-2-14-160,0-15-1761,0 0-664,0-20-5728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7.9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27 14715,'0'0'2153,"0"0"-1753,0 0-176,0 0-224,0 0-136,0 0-168,0 0-1465,82-26-3024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8.2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1 14523,'0'0'1792,"0"0"-1367,0 0-401,0 0 112,-29 173-136,29-37 416,0 42-288,5 6 176,14-28-240,-6-47-56,-6-49 0,-4-14-8,-3 19-624,0-12-1809,0-6-2664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8.5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95 9010,'0'0'6237,"0"0"-4412,25 1-1637,174 2-147,-142-2-19,0-3-1,0-3 1,-1-2-1,0-2 1,0-3-1,60-22 1,-33 3 44,-82 31-66,-1 0 0,0 0 0,1 1 0,-1-1 0,1 0-1,-1 0 1,0 1 0,1-1 0,-1 0 0,0 0 0,1 1-1,-1-1 1,0 0 0,0 1 0,1-1 0,-1 1 0,0-1-1,0 0 1,1 1 0,-1-1 0,0 1 0,0-1 0,0 0-1,0 1 1,0-1 0,0 1 0,0-1 0,0 1 0,0-1-1,0 0 1,0 1 0,0-1 0,0 1 0,0-1 0,0 1-1,0-1 1,-1 1 0,-1 21-14,-16 68-40,11-63 57,2 1-1,0-1 0,2 1 0,1 0 0,2 54 0,1-75-5,1-1 0,-1 0 1,1 1-1,0-1 0,1 0 0,-1 0 0,1-1 0,0 1 1,1 0-1,-1-1 0,1 0 0,0 0 0,1 0 0,-1 0 1,1-1-1,0 0 0,0 0 0,0 0 0,0 0 0,1-1 1,0 0-1,-1 0 0,1-1 0,0 1 0,0-1 0,1 0 1,-1-1-1,11 2 0,-4-1 13,-1-1 1,0 0-1,0-1 1,1 0-1,-1-1 1,0 0-1,0-1 1,1-1-1,-2 0 0,1 0 1,0-1-1,-1-1 1,1 0-1,14-8 1,-16 6 59,0-1 0,0 1 0,0-2 0,-1 1 0,0-1 1,-1-1-1,0 1 0,-1-1 0,0-1 0,0 1 0,-1-1 0,0 0 1,-1-1-1,-1 0 0,1 1 0,-2-1 0,0-1 0,0 1 0,-1 0 0,-1-1 1,1-16-1,-2 25-31,0 0 0,-1 0 0,1 1 0,-1-1 1,1 0-1,-1 0 0,0 1 0,-1-1 0,1 0 0,-1 1 1,1 0-1,-1-1 0,0 1 0,0 0 0,-1 0 1,1 0-1,-1 0 0,1 0 0,-1 0 0,-5-3 0,1 1-45,0 1-1,0 1 1,-1 0 0,1 0-1,-1 0 1,0 0-1,1 2 1,-1-1-1,-11-1 1,-13 1-355,0 2-1,1 1 1,-58 9 0,-9 11-1780,8 4-2287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49.1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293 1 9754,'0'0'1159,"0"0"-742,0 0-206,0 0-59,0 0 198,0 0 420,-1 29-109,0 1-501,0 157 589,4 172 374,-16-940 105,13 581-1232,0-1 1,0 1-1,0 0 0,0 0 1,0 0-1,0 0 0,0 0 0,0-1 1,0 1-1,0 0 0,0 0 0,0 0 1,0 0-1,0-1 0,0 1 0,0 0 1,0 0-1,0 0 0,0 0 0,0 0 1,1 0-1,-1-1 0,0 1 0,0 0 1,0 0-1,0 0 0,0 0 0,0 0 1,0 0-1,1 0 0,-1 0 0,0 0 1,0-1-1,0 1 0,0 0 0,0 0 1,0 0-1,1 0 0,-1 0 0,0 0 1,0 0-1,0 0 0,0 0 1,0 0-1,1 0 0,-1 0 0,0 0 1,0 0-1,0 0 0,0 0 0,0 0 1,1 0-1,-1 0 0,0 0 0,0 1 1,0-1-1,0 0 0,0 0 0,1 0 1,11 10-52,8 14 44,124 159 35,-94-123-39,-23-18 50,-26-41-32,-1 1-1,1-1 1,-1 0 0,1 1-1,-1-1 1,1 0 0,-1 1 0,0-1-1,0 0 1,0 1 0,0-1 0,0 1-1,0-1 1,0 0 0,0 1 0,-1-1-1,1 0 1,0 1 0,-1-1 0,1 0-1,-1 1 1,0-1 0,1 0-1,-1 0 1,0 0 0,0 0 0,0 1-1,0-1 1,0 0 0,0 0 0,0-1-1,0 1 1,0 0 0,-1 1 0,-31 15 53,0-2 1,-43 15 0,38-17 72,-63 33 1,72-28-146,-1 2 0,2 1 0,-35 33 0,5 2-3838,21-20-6016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51.9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0 3513,'0'0'600,"0"0"-496,0 0 80,0 0-112,0 0-24,0 0 32,-14 65-80,14-59-8,0-1-616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55.3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157 7 9882,'0'0'1953,"0"0"-1289,0 0 408,0 0 224,0 0-480,0 0-31,0 0-385,0-6-80,0 6 104,0 0-408,0 0 72,-3 2-88,-9 24-8,-10 21-64,-20 71 72,2-7-760,3 0-2401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56.2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0 12163,'0'0'2240,"0"0"-1624,0 0-296,0 0 384,0 0-295,0 0-161,-47 167-224,37-87 56,0 7-40,5 44-40,3-24-881,-1-14-1591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2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80 114 304,'0'0'4304,"0"0"-2631,0 0-830,0 0 200,0 0 88,-42 4 4401,38 1-5498,0 0 1,0 0-1,1 0 1,0 1-1,0-1 1,0 1-1,1-1 1,-1 1-1,1 0 1,1 0-1,-1 0 1,1 0 0,0 1-1,0-1 1,1 0-1,0 0 1,0 0-1,2 10 1,-1-5-40,0 0-1,1-1 1,0 1 0,1-1 0,0 1 0,1-1 0,0 0 0,1-1 0,0 1 0,6 9 0,-2-8 15,1 0-1,0 0 1,0-1 0,1 0-1,1-1 1,-1 0-1,1-1 1,1 0 0,0-1-1,0-1 1,0 0 0,1 0-1,-1-1 1,1-1 0,1 0-1,-1-2 1,0 1-1,1-1 1,-1-1 0,1-1-1,18-1 1,-28 0 22,1 1 1,-1-1-1,1-1 1,-1 1-1,1-1 1,-1 0-1,0 0 0,1 0 1,-1-1-1,0 1 1,-1-1-1,1-1 1,0 1-1,-1-1 0,0 0 1,5-4-1,-4 1 13,0 0-1,0 0 1,-1 0-1,0-1 1,0 0-1,-1 0 1,0 1-1,0-2 1,0 1-1,0-9 1,-1 5 1,0 0 0,-1 0 0,0 0 0,-1 1 0,0-1 1,-1 0-1,-1 0 0,0 0 0,0 1 0,-1-1 0,-1 1 0,0 0 1,0 0-1,-1 0 0,-10-17 0,6 16-46,0 0 0,0 1 0,-1 0 0,0 1 0,0 0 0,-2 0 1,1 1-1,-1 1 0,0 0 0,-1 0 0,0 2 0,0-1 0,0 2 0,-1-1 0,0 2 0,0 0 0,0 1 0,0 0 0,-30-1 0,41 4-20,0 1 0,-1 0 0,1-1 0,0 1 0,0 1 0,0-1-1,0 0 1,0 1 0,0 0 0,0 0 0,0-1 0,1 2 0,-1-1 0,1 0-1,0 0 1,-1 1 0,1-1 0,0 1 0,0 0 0,1 0 0,-1 0 0,1 0-1,-1 0 1,1 0 0,0 0 0,0 0 0,-1 6 0,-3 8-28,2 0-1,-1 0 1,0 33 0,2-28 32,2 1-1,1 0 1,1-1 0,0 1-1,2-1 1,0 1 0,2-1-1,8 22 1,-11-37 17,0 0 0,1 0 0,0 0 0,0 0-1,0-1 1,1 1 0,0-1 0,0 0 0,0-1 0,1 1 0,0-1 0,0 0 0,0-1 0,1 1 0,0-1 0,0 0-1,0-1 1,0 0 0,0 0 0,1-1 0,-1 1 0,1-2 0,-1 1 0,1-1 0,0 0 0,14-1 0,-15 0 5,1 0 1,-1-1-1,0 0 1,1 0 0,-1-1-1,0 0 1,0 0-1,0-1 1,0 0 0,0 0-1,-1 0 1,1-1 0,6-5-1,-4 1 5,-1 0-1,1 0 1,-1 0 0,-1-1-1,0 0 1,0-1 0,9-17-1,1-9 0,-2-2 1,-2 0-1,16-70 0,-25 93-19,-4 15 7,0 0 0,0 0-1,0 0 1,0 0 0,0 0 0,0-1 0,0 1-1,0 0 1,0 0 0,0 0 0,0 0 0,0-1-1,0 1 1,0 0 0,0 0 0,0 0 0,0 0-1,0 0 1,0-1 0,0 1 0,1 0 0,-1 0-1,0 0 1,0 0 0,0 0 0,0 0 0,0 0 0,0-1-1,0 1 1,1 0 0,-1 0 0,0 0 0,0 0-1,0 0 1,0 0 0,0 0 0,1 0 0,-1 0-1,0 0 1,0 0 0,0 0 0,0 0 0,0 0-1,1 0 1,-1 0 0,0 0 0,0 0 0,0 0-1,0 0 1,1 0 0,-1 0 0,0 0 0,0 0-1,0 0 1,0 0 0,8 11-102,2 16-6,-3-6 121,1 0 0,1-1 0,1 0 1,0 0-1,2-1 0,0 0 1,1-1-1,1-1 0,16 16 0,-21-24-57,0-2 0,0 1 0,1-1 0,0-1 0,0 0-1,0 0 1,1-1 0,0 0 0,0-1 0,1 0 0,-1-1-1,1 0 1,-1-1 0,1 0 0,0-1 0,0 0 0,0-1 0,22-3-1,-18 1-675,0-1 0,0-1 0,-1 0-1,1-2 1,-1 1 0,22-13 0,15-15-3705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2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98 7210,'0'0'2585,"0"0"-1082,0 0-513,0 0 20,0 0 267,0 0-383,-20-13-325,-63-41-197,81 53-365,0 0 0,-1-1 1,1 1-1,0 0 0,-1 0 0,1 1 0,0-1 0,-1 0 0,1 1 0,-1-1 1,1 1-1,-1 0 0,0 0 0,1 0 0,-1 0 0,1 0 0,-1 1 0,1-1 1,-1 1-1,1 0 0,0-1 0,-1 1 0,1 0 0,0 0 0,-1 1 0,1-1 1,0 0-1,0 1 0,-2 2 0,-1 1-14,0 1-1,0 0 1,0 0 0,1 0 0,0 1-1,-5 11 1,7-14 14,-3 8-9,0 0 1,1 0 0,0 0-1,1 0 1,0 1 0,1-1-1,0 1 1,1 0 0,1-1-1,0 1 1,0 0 0,1 0-1,6 24 1,-4-27 2,0-1-1,0 1 1,1-1 0,0 0-1,1 0 1,-1 0 0,2 0-1,0-1 1,0 0 0,0 0-1,1 0 1,0-1 0,0 0-1,1 0 1,0-1 0,0 0-1,17 8 1,-14-8 0,1 0 1,-1-1 0,1-1-1,0 0 1,0-1-1,0 0 1,1-1-1,-1 0 1,1-1 0,-1-1-1,1 0 1,-1 0-1,1-1 1,-1-1-1,1 0 1,-1-1-1,0 0 1,0-1 0,0 0-1,-1-1 1,1 0-1,-1-1 1,0 0-1,-1-1 1,1 0 0,-1 0-1,-1-1 1,1-1-1,-1 0 1,-1 0-1,0-1 1,0 0-1,-1 0 1,11-20 0,-9 9-61,-1-1 0,-1 1 1,-1-1-1,-1-1 1,-1 1-1,-1-1 1,-1 1-1,-1-1 1,-3-44-1,-6 28-18,8 38 78,-1 1-1,1-1 0,0 0 0,0 0 0,0 0 1,-1 0-1,1 0 0,-1 0 0,1 0 0,-1 0 1,1 1-1,-1-1 0,1 0 0,-1 0 0,0 1 1,1-1-1,-1 0 0,0 1 0,1-1 0,-1 0 1,0 1-1,0-1 0,0 1 0,0 0 0,0-1 1,0 1-1,1 0 0,-1-1 0,0 1 1,0 0-1,0 0 0,0 0 0,0 0 0,0 0 1,-2 0-1,2 1 2,1 1 1,-1-1 0,0 0-1,0 1 1,1-1-1,-1 1 1,1-1 0,-1 1-1,1-1 1,0 1 0,-1-1-1,1 1 1,0 0-1,0-1 1,0 1 0,0-1-1,0 1 1,1-1-1,0 3 1,-1 3 10,0 21 114,1-1 1,1 0-1,2 0 0,0 0 0,10 27 1,-9-39-100,1 0 1,0 0 0,1-1-1,1 0 1,0 0 0,1-1-1,0 0 1,1 0 0,0-1-1,15 12 1,-14-14-23,1-1 0,0 0 0,1-1 0,0 0 0,0-1-1,1 0 1,0-1 0,0-1 0,0 0 0,1-1 0,-1-1 0,1 0 0,0-1 0,0 0 0,27-2 0,-35 0-33,-1 0 1,1 0 0,-1-1 0,0-1-1,1 1 1,-1-1 0,0 0 0,0 0-1,0 0 1,0-1 0,0 0-1,-1 0 1,8-6 0,-4 1-254,-1 0-1,0 0 1,0 0 0,-1-1-1,0 0 1,10-18 0,10-32-4016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9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16 3425,'0'0'7927,"0"0"-5221,0 0-1901,-23-3-251,-77-7-77,86 8-367,1 2 0,0 0 0,0 0 0,-1 1 0,-14 4 0,25-5-101,-1 1 0,1 0-1,-1 0 1,1 1 0,-1-1 0,1 1 0,0-1-1,-1 1 1,1 0 0,0 0 0,0 1-1,1-1 1,-1 0 0,0 1 0,1 0 0,-1 0-1,1 0 1,-2 3 0,3-5-17,0 1 0,1-1 1,-1 1-1,1 0 0,-1-1 1,1 1-1,-1-1 0,1 1 0,0-1 1,0 1-1,0 0 0,0-1 0,0 1 1,0 0-1,0-1 0,1 1 1,-1-1-1,1 1 0,-1 0 0,1-1 1,-1 1-1,1-1 0,0 0 1,0 1-1,0-1 0,0 1 0,0-1 1,0 0-1,0 0 0,0 0 0,0 0 1,3 2-1,3 2-15,1 0 0,0 0 0,0-1 0,15 6 0,-15-7 31,40 16-4,4 1-25,94 53-1,-134-66 39,0 0 0,0 1 0,-1 1-1,0 0 1,-1 0 0,0 1 0,-1 1 0,0-1 0,0 1-1,-1 1 1,0 0 0,-1 0 0,5 13 0,-9-19 45,-2-1 1,1 1-1,-1-1 1,1 1-1,-1 0 1,-1 0-1,1 0 1,-1 0-1,0 0 1,-2 10-1,1-13-43,0 0-1,1 0 1,-2 1-1,1-1 1,0 0-1,-1-1 0,1 1 1,-1 0-1,0 0 1,0-1-1,0 1 1,0-1-1,0 1 0,-1-1 1,1 0-1,-1 0 1,0 0-1,1 0 1,-1-1-1,-3 2 0,-7 2 1,1 0 0,-1-1-1,0 0 1,-1-2 0,1 1-1,-20 0 1,-83-3 181,97-1-169,5 0-20,1 0 0,-1-1 1,0 0-1,1-1 0,-14-5 1,24 7-52,-1 0 1,1 0 0,0 0 0,-1-1 0,1 0 0,0 1 0,0-1 0,0 0 0,0-1 0,0 1-1,1 0 1,-1-1 0,1 0 0,-1 0 0,1 1 0,0-1 0,0 0 0,0-1 0,1 1-1,-1 0 1,1 0 0,0-1 0,-2-6 0,3 7-70,0 1 0,0-1 0,0 0-1,0 1 1,1-1 0,0 1 0,-1-1 0,1 1 0,0-1 0,0 1 0,0-1-1,0 1 1,1 0 0,-1 0 0,1 0 0,-1-1 0,4-2 0,36-29-2776,-36 31 2325,34-25-4375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3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9754,'0'0'3217,"0"0"-2761,0 0-456,0 0-144,0 0-264,0 0-408,0 0-2113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3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411 360 7882,'0'0'1552,"0"0"-837,0 0-374,0 0 419,-26 1 446,-89 7-187,102-7-924,1 0-1,0 1 1,0 1 0,0 0 0,0 0 0,1 1-1,-1 1 1,1 0 0,0 0 0,0 1 0,1 0-1,0 1 1,0 0 0,0 1 0,1 0 0,0 1-1,1 0 1,0 0 0,-12 17 0,13-13-25,0 0-1,1 1 1,1-1 0,0 1 0,1 0 0,0 0 0,1 1-1,1-1 1,0 1 0,1 0 0,1-1 0,0 1 0,1 0-1,4 24 1,-2-28-26,0 0 1,1 0-1,0 0 0,1-1 0,0 1 0,0-1 1,1 0-1,1-1 0,-1 0 0,2 0 1,-1 0-1,1-1 0,0 0 0,1 0 0,0-1 1,0 0-1,1-1 0,0 0 0,0 0 0,0-1 1,19 7-1,-18-8-33,0 0 1,-1-1-1,1-1 0,0 1 1,1-2-1,-1 1 0,0-2 1,0 1-1,1-2 0,-1 1 1,0-2-1,0 1 0,0-1 1,0-1-1,0 0 0,0-1 1,-1 0-1,1 0 0,-1-1 1,0-1-1,-1 0 0,11-7 1,-5-1-83,-1-1 0,0 0 0,-1-1 1,-1-1-1,0 0 0,-2 0 0,1-1 0,-2-1 1,-1 1-1,0-1 0,-1-1 0,-1 1 1,5-35-1,-1-17-344,-3 0 0,-2-108 0,-5 174 397,-1-38-49,-1-1 1,-3 1-1,-1-1 0,-20-70 1,23 113 200,1 12-52,0 17 75,10 177 761,-4-179-847,1 1 0,0-1-1,2 0 1,1-1 0,21 44 0,-19-49-45,0-1 0,2 0 0,1-1 1,0 0-1,1-1 0,1-1 0,0 0 0,2-1 0,28 21 0,-33-28-20,0 0 0,1-1 0,0-1-1,0 0 1,0 0 0,1-2 0,0 1-1,0-2 1,0 0 0,0-1 0,1 0-1,-1-1 1,1-1 0,-1 0 0,26-4-1,-30 2 14,0-1 0,-1 0-1,1 0 1,-1-1 0,1-1 0,-1 1-1,0-2 1,-1 1 0,1-1-1,-1 0 1,0-1 0,-1 0-1,0 0 1,0-1 0,0 0-1,-1 0 1,0 0 0,6-12 0,5-12-20,-2 0 1,-1-1-1,18-63 1,-19 68-292,-12 28 285,-1 0-1,0 0 1,0-1 0,1 1 0,-1 0-1,0 0 1,1 0 0,-1 0 0,1 0-1,-1-1 1,0 1 0,1 0 0,-1 0-1,0 0 1,1 0 0,-1 0 0,1 0-1,-1 0 1,0 0 0,1 0 0,-1 0-1,0 1 1,1-1 0,-1 0 0,0 0-1,1 0 1,-1 0 0,0 0-1,1 1 1,-1-1 0,0 0 0,1 0-1,-1 1 1,0-1 0,0 0 0,1 1-1,3 5-43,0 0-1,-1 0 0,0 0 1,0 0-1,3 10 0,2 4 75,2 1-26,0-1 0,2-1 1,0 0-1,1-1 1,1 0-1,0-1 1,1-1-1,1 0 1,26 19-1,-27-24 13,0-1 0,1 0 0,0-1-1,1-1 1,0-1 0,1 0 0,-1-2-1,1 0 1,0 0 0,0-2 0,35 3 0,-37-6 52,0 0 0,0 0-1,0-2 1,-1 0 0,1 0 0,0-2 0,-1 0 0,0 0 0,0-2 0,22-10 0,-30 12-24,1-1-1,-1 0 1,0 0 0,0-1-1,-1 0 1,0 0-1,0 0 1,0-1 0,-1 0-1,0 0 1,0 0-1,-1-1 1,0 0-1,0 1 1,0-2 0,-1 1-1,-1 0 1,1 0-1,-1-1 1,1-14 0,-2 15 0,0 0 1,-1 0-1,0 0 1,-1 0 0,1 0-1,-2 0 1,1 0 0,-1 0-1,0 0 1,-1 0-1,1 1 1,-2 0 0,1-1-1,-1 1 1,0 0-1,0 1 1,-1-1 0,0 1-1,0 0 1,-1 0 0,1 0-1,-1 1 1,-1 0-1,1 0 1,-1 0 0,1 1-1,-1 0 1,-10-4-1,-5-1-57,0 1 0,0 1-1,-1 1 1,0 1 0,0 1-1,0 1 1,-1 1-1,-45 2 1,19 3-792,-1 3 0,-69 17 1,26 1-3775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1 391 11002,'0'0'1471,"0"0"-625,19-25 123,7-9-499,10-13 652,43-45 0,115-98 1300,-194 189-2455,1 1-1,-1 0 1,0 0-1,0 0 1,1-1-1,-1 1 1,0 0-1,0 0 1,1 0-1,-1 0 1,0 0-1,1-1 1,-1 1-1,0 0 1,1 0-1,-1 0 1,0 0-1,1 0 1,-1 0-1,0 0 1,0 0-1,1 0 1,-1 0-1,0 0 1,1 0-1,-1 1 1,0-1-1,1 0 1,-1 0-1,0 0 1,1 0-1,-1 0 1,0 1-1,0-1 1,1 0-1,-1 0 1,0 0-1,0 1 1,0-1-1,1 0 1,-1 0-1,0 1 1,0-1-1,0 0 1,0 0-1,1 1 1,-1-1-1,0 0 1,0 1-1,0-1 1,0 0-1,0 1 1,0-1-1,0 0 1,0 1-1,0-1 1,0 0-1,0 1 1,0-1-1,0 1 1,6 11-4104,4-3-4146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5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52 6553,'0'0'2562,"0"0"-632,0 0-600,0 0-371,0 0 197,0 0-193,-7-6-147,0 0-761,0 2 0,0-1-1,0 1 1,0-1 0,-1 2 0,1-1 0,-1 1 0,0 1 0,0-1-1,0 1 1,0 1 0,-1-1 0,1 2 0,-9-1 0,8 1-80,-1 0 0,1 1 0,0 0 0,0 1 0,1 0 0,-1 0 0,0 1 0,1 0 0,-1 0 1,-15 9-1,21-9 8,-1-1 1,0 1 0,1 0 0,0 0-1,0 0 1,0 1 0,0-1 0,0 1-1,1 0 1,-1-1 0,1 1 0,0 0-1,0 0 1,1 0 0,-1 1 0,1-1-1,0 0 1,0 1 0,0-1 0,1 1-1,-1-1 1,1 1 0,0-1 0,1 6 0,0-8-14,0 0 1,0 0-1,0 0 1,0 0 0,0 0-1,0 0 1,1-1 0,-1 1-1,0 0 1,1-1 0,0 1-1,-1-1 1,1 0 0,0 0-1,0 1 1,-1-1 0,1 0-1,0 0 1,0-1 0,0 1-1,0 0 1,1-1 0,1 1-1,58 12-55,-54-11 54,42 5 13,-5-1-36,78 22 0,-112-25 49,-1 0-1,1 1 1,-1 1 0,1 0-1,-1 0 1,-1 1 0,1 0-1,-1 1 1,0 0-1,-1 0 1,1 1 0,9 11-1,-15-15-3,-1-1 1,1 1-1,-1 0 0,0 0 0,0-1 0,0 1 0,0 1 0,-1-1 1,1 0-1,-1 0 0,0 0 0,-1 1 0,1-1 0,-1 1 0,0-1 0,0 0 1,0 1-1,0-1 0,-1 1 0,0-1 0,0 0 0,0 1 0,0-1 1,-1 0-1,1 0 0,-1 0 0,0 0 0,0 0 0,-1-1 0,1 1 0,-1-1 1,0 1-1,0-1 0,0 0 0,0 0 0,-1 0 0,1 0 0,-1-1 1,0 0-1,0 1 0,1-1 0,-1 0 0,-1-1 0,1 1 0,0-1 1,0 0-1,-1 0 0,1 0 0,0-1 0,-6 1 0,-8 1 59,0-1 1,0-1-1,0 0 0,0-1 1,0-1-1,0-1 0,0-1 0,1 0 1,-1-1-1,1-1 0,0-1 1,1 0-1,0-1 0,0-1 0,0 0 1,1-1-1,1-1 0,0 0 0,-22-24 1,25 17 158,12 17-213,-1 1 0,0 0 0,0-1 0,0 1 0,0-1 0,1 1 0,-1-1 1,0 1-1,0 0 0,1-1 0,-1 1 0,0 0 0,1-1 0,-1 1 0,0 0 0,1-1 1,-1 1-1,0 0 0,1 0 0,-1-1 0,1 1 0,-1 0 0,0 0 0,1 0 1,-1 0-1,2-1 0,39 0-734,-29 2 425,31-1-1669,-1 0-2116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6241,'0'0'1707,"0"0"-886,0 0-529,0 0 276,0 0 527,0 0-249,-2 25-265,-3 84-160,5-95-329,0 0 0,1 0 0,0 0 0,1 0 0,0-1 0,1 1 1,1-1-1,0 1 0,1-1 0,0 0 0,1-1 0,1 0 0,0 0 0,0 0 0,1-1 0,1 0 0,0 0 0,0-1 0,1 0 1,0-1-1,1 0 0,19 13 0,-24-19-48,-1 1 0,1-1 0,0 0 0,1 0 0,-1-1 0,0 1 0,1-1 0,-1-1 1,1 1-1,0-1 0,0-1 0,-1 1 0,1-1 0,0 0 0,0 0 0,0-1 0,-1 0 0,1 0 0,0-1 0,-1 0 1,1 0-1,-1-1 0,0 1 0,0-1 0,0-1 0,0 1 0,0-1 0,-1 0 0,0 0 0,1 0 0,-1-1 0,-1 0 1,1 0-1,-1 0 0,4-7 0,1-1 59,-1-1 0,0-1 0,-1 0 0,-1 0-1,0 0 1,-1 0 0,4-25 0,-3 6 146,-2 0-1,-2-51 0,-1 81-261,-1 0 0,0 1 0,-1-1 1,1 0-1,-1 1 0,0-1 0,1 1 0,-2-1 0,1 1 0,0-1 0,-1 1 0,1 0 1,-1 0-1,0 0 0,0 0 0,0 0 0,-5-5 0,7 8-1409,0 0-1862,2 0-2069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6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1632,'0'0'8894,"0"0"-6489,0 0-2141,0 0-165,0 0 61,-2 28 302,0-2-279,-1-2 28,1 2 0,1-1 1,2 0-1,0 0 0,9 41 0,81 301 1666,-46-191-1702,-41-161-519,-2-5 468,1 0 0,0 0 0,0 0-1,1-1 1,5 11 0,14 2-1288,-21-20 747,1-1 0,0 0 1,0 0-1,0 0 0,0 0 0,0 0 0,0-1 0,0 0 1,0 1-1,4-1 0,13 0-6218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6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75 7666,'0'0'2295,"0"0"-591,0 0-416,0 0-106,0 0-298,-21-13-364,-68-37-265,87 49-253,0-1 0,1 1 0,-1 0 1,0 0-1,0 0 0,0 0 0,-1 0 0,1 0 0,0 1 1,0-1-1,0 1 0,0 0 0,-1-1 0,1 1 0,0 0 0,0 0 1,-1 1-1,1-1 0,0 0 0,0 1 0,0-1 0,0 1 0,-1 0 1,1-1-1,0 1 0,0 0 0,0 0 0,1 1 0,-1-1 0,-2 2 1,1 1-6,0 1 0,0-1 0,1 1 0,0 0 1,-1-1-1,2 1 0,-1 0 0,1 0 1,-2 6-1,1 1 0,-7 22 42,3 1 0,1 0 0,-1 45 1,8 111 305,0-125-212,3 40 175,4 1-1,6-1 1,3-1 0,50 154 0,-64-245-433,2 3-353,-1 0 1,-1 1-1,3 22 1,-6-31-3890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1 329 11322,'0'0'1477,"0"0"-869,0 0-139,0 0 616,28 6 135,2 0-951,2 1-17,0-1 0,0-2 0,55 1 0,-52-6-175,0-1-1,-1-2 1,1-1-1,-1-1 1,64-22-1,-82 22-115,-1 1 0,0-2 1,-1 0-1,0-1 0,0 0 0,-1-1 0,0-1 0,0 0 0,-1-1 0,0 0 0,-1-1 0,0 0 0,-1-1 0,-1 0 0,9-15 0,-13 16-39,0-1 0,-1 0 0,-1 0 0,0 0 0,-1-1 0,0 1 0,-1-1 0,-2-25 0,1 38 87,0 1 1,0 0-1,-1 0 1,1 0-1,0 0 1,0-1-1,-1 1 1,1 0-1,0 0 1,-1 0-1,1 0 1,0 0-1,0 0 1,-1 0 0,1 0-1,0 0 1,-1 0-1,1 0 1,0 0-1,-1 0 1,1 0-1,0 0 1,0 0-1,-1 0 1,1 0-1,0 0 1,0 1-1,-1-1 1,1 0-1,0 0 1,0 0 0,-1 0-1,1 1 1,0-1-1,0 0 1,-1 0-1,1 1 1,0-1-1,0 0 1,0 1-1,-6 8-7,1 0 0,0 0 0,1 0-1,0 1 1,1 0 0,0-1 0,0 1 0,1 1-1,-1 19 1,0-11-2,-2 10 20,1 0 0,1 0 0,1 0 0,2 1 0,6 44 0,-5-66-1,1 0 0,0 0 0,0 0 1,1 0-1,0 0 0,1-1 0,0 1 0,0-1 1,0 0-1,9 10 0,-9-13-2,1 1-1,0-1 1,-1 0 0,2-1 0,-1 1 0,0-1 0,1 0-1,-1 0 1,1-1 0,0 0 0,0 0 0,0 0-1,0-1 1,0 1 0,11-1 0,-11 0-13,0-1 0,0 0 1,-1 0-1,1-1 0,0 0 1,-1 0-1,1 0 0,-1 0 0,1-1 1,-1 0-1,0 0 0,1-1 1,-1 1-1,0-1 0,-1 0 1,8-6-1,-5 2-6,0 0 0,0-1-1,0 0 1,-1 0 0,0 0 0,-1-1 0,0 0 0,7-15 0,-2-4-76,-1 0 0,-1-1 0,-2 0 0,0 0 0,1-46 0,-6-84-186,-5 245 188,1-51 111,2 0 1,0-1 0,10 67 0,-8-92-32,1 0 1,0-1 0,1 1 0,0-1 0,0 0 0,1 0 0,0 0-1,0 0 1,1-1 0,0 1 0,0-1 0,1 0 0,-1-1-1,2 0 1,-1 1 0,1-2 0,0 1 0,0-1 0,0 0-1,12 5 1,-13-7-48,0 0 0,1-1 0,-1 0-1,0 0 1,0 0 0,1-1 0,-1 0-1,1 0 1,0-1 0,-1 0 0,1 0 0,-1 0-1,1-1 1,-1 0 0,1 0 0,-1-1-1,1 0 1,-1 0 0,0 0 0,0-1 0,0 0-1,0 0 1,-1 0 0,1-1 0,-1 0-1,0 0 1,0-1 0,6-5 0,29-42-3990,-6-1-5154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7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47 7618,'0'0'2387,"0"25"-895,0 12-1145,-2 10 145,6 52-1,-2-84-302,0 0 1,2 0-1,8 27 0,-10-36-127,0 0 0,1 0 0,-1 0-1,1-1 1,1 1 0,-1-1 0,1 0 0,0 0-1,0 0 1,0 0 0,10 7 0,-14-12-20,1 0 1,-1-1-1,1 1 1,-1 0-1,0 0 1,1-1-1,-1 1 1,1 0-1,-1-1 1,0 1-1,1 0 1,-1-1-1,0 1 1,0-1-1,1 1 1,-1-1-1,0 1 1,0 0-1,0-1 1,1 1-1,-1-1 1,0 1-1,0-1 1,0 1-1,0-1 1,0 1-1,0-1 1,0 1-1,0-1 0,0 1 1,0-1-1,0 1 1,-1-1-1,1 1 1,0-1-1,-1-23 22,-2 3-107,-1-1 0,-9-28-1,6 28 27,1-1 0,-5-45 0,10 62-84,1 1-1,0-1 0,0 1 0,1-1 0,-1 1 0,1-1 0,0 1 0,1-1 0,0 1 1,-1 0-1,1 0 0,1 0 0,-1 0 0,1 0 0,0 0 0,0 1 0,5-6 0,0 2-156,0 1-1,0 1 1,0-1-1,1 1 0,0 0 1,0 1-1,16-7 1,-20 10 219,1 0 0,0 0-1,-1 0 1,1 1 0,0 0 0,0 0 0,-1 0 0,1 1 0,0 0 0,0 0 0,0 1 0,0-1 0,0 1 0,-1 0-1,9 3 1,-10-2 59,-1 1-1,1-1 1,-1 1-1,0 0 1,1 0-1,-1 0 1,0 0-1,-1 0 1,1 1-1,-1 0 1,1-1-1,-1 1 1,0 0-1,0 0 1,-1 0-1,1 0 1,-1 0-1,0 0 1,0 1-1,0 4 0,3 14 429,-1 1 0,-1 32-1,-1-46-236,-1 14 123,1-1-1,1 1 1,1 0-1,1-1 1,1 0-1,9 24 1,-12-41-276,1 1 1,0-1 0,0 0 0,1 0-1,0 0 1,0 0 0,0-1-1,1 1 1,-1-1 0,1 0 0,1 0-1,-1-1 1,1 0 0,-1 0-1,1 0 1,0 0 0,1-1 0,-1 0-1,1-1 1,-1 1 0,1-1-1,0-1 1,0 1 0,13 1 0,-12-2-7,0 0 0,1-1 0,-1 1 0,0-2 0,0 1 0,1-1 1,-1 0-1,0-1 0,0 0 0,0 0 0,0-1 0,0 0 0,-1 0 0,1 0 1,-1-1-1,0-1 0,0 1 0,0-1 0,-1 0 0,0-1 0,0 1 0,0-1 1,0-1-1,-1 1 0,0-1 0,0 0 0,-1 0 0,0 0 0,0 0 1,-1-1-1,0 0 0,0 1 0,2-12 0,-2 9-48,-1 0 1,0-1-1,0 1 1,-1 0-1,-1-1 1,1 1-1,-2-1 0,1 1 1,-2 0-1,-3-19 1,2 21 9,0 0 1,0 1 0,-1 0 0,0 0 0,0 0-1,0 0 1,-1 1 0,0-1 0,-1 1 0,1 1 0,-1-1-1,0 1 1,0 0 0,-9-6 0,2 4 35,0-1 1,0 2-1,0 0 1,-1 0-1,0 1 0,0 1 1,0 1-1,-1 0 1,1 0-1,-1 2 1,-28-1-1,33 2-85,1 1-1,-1 0 0,1 0 1,-1 1-1,1 1 1,0-1-1,0 1 0,0 1 1,0 0-1,1 0 1,-1 0-1,1 1 0,0 1 1,0-1-1,1 1 0,0 1 1,0-1-1,0 1 1,-5 8-1,8-9-105,0 0 0,1 0 0,0 0 0,1 0 0,-1 0 0,1 1 0,0 0 0,1-1-1,0 1 1,0 0 0,0 9 0,6 43-4553,9-20-2390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7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25 14243,'0'0'1888,"0"0"-1019,0 0-603,-21-5-44,-71-12 147,85 15-343,-1 2-1,1-1 1,-1 1-1,1 0 1,-1 1-1,1 0 0,-1 0 1,1 0-1,0 1 1,-1 0-1,1 1 1,0-1-1,0 1 1,-12 8-1,10-4-20,-1 0-1,1 0 1,0 1 0,1 0-1,0 1 1,0 0-1,-8 13 1,14-19-6,0-1-1,0 1 1,1 0 0,-1-1 0,1 1-1,0 0 1,0 0 0,0 0-1,0 0 1,0 0 0,1 0 0,-1 0-1,1 0 1,0 0 0,0 0 0,0 0-1,0 1 1,1-1 0,-1 0-1,1 0 1,0 0 0,0 0 0,0 0-1,0-1 1,0 1 0,1 0-1,-1 0 1,1-1 0,0 1 0,0-1-1,0 1 1,0-1 0,0 0 0,0 0-1,0 0 1,6 3 0,7 6-10,1-1 0,1 0 1,0-1-1,31 11 0,-36-15 9,62 24-9,-34-15 23,0 2-1,-2 2 1,0 1-1,53 36 1,-86-51 15,-1-1-1,0 1 1,0 0 0,0 0 0,-1 0-1,1 1 1,-1-1 0,0 1 0,0 0-1,-1 0 1,1 0 0,-1 0 0,3 11-1,-5-14 11,1 1 1,-1 0-1,0 0 0,0-1 0,0 1 0,0 0 0,-1 0 1,1-1-1,-1 1 0,1 0 0,-1-1 0,0 1 1,0 0-1,0-1 0,0 1 0,-1-1 0,1 0 0,-1 1 1,1-1-1,-1 0 0,0 0 0,0 0 0,0 0 0,0 0 1,0 0-1,0-1 0,-1 1 0,1-1 0,-4 2 1,-9 4-31,-1-1 0,1 0 0,-1-2 0,-1 1 0,1-2 1,-1 0-1,1-1 0,-1-1 0,0-1 0,1 0 0,-1-1 1,0 0-1,1-2 0,-1 0 0,1-1 0,0 0 1,0-2-1,1 1 0,-1-2 0,-22-13 0,35 18-89,0 0 0,0 0-1,1 0 1,-1-1-1,0 1 1,1-1 0,0 1-1,0-1 1,-1 0 0,2 0-1,-1 0 1,-2-5 0,3 6-178,1 1 0,-1-1 0,1 0 0,0 1 0,0-1 0,0 0 1,0 0-1,0 1 0,0-1 0,0 0 0,1 0 0,-1 1 0,1-1 1,-1 0-1,1 1 0,0-1 0,-1 0 0,1 1 0,0-1 0,0 1 1,0 0-1,0-1 0,0 1 0,0 0 0,3-3 0,22-14-8780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9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9842,'0'0'2745,"0"0"-1729,0 0 32,0 0 160,35 143-391,-25-75-145,-1 4-560,4-4 144,2-10-256,-3-13 120,0-12-184,-4-15 64,-3-16-360,-5-2-128,0-56-1561,-8-4-3064,-9-6-3465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5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66 1824,'0'0'9817,"0"0"-6823,0 0-2282,-8 19-410,5-11-257,-6 15 216,1 0 0,0 0 0,-7 48 0,14-64-231,0-1-1,0 1 1,1 0-1,0 0 0,0 0 1,1-1-1,0 1 1,0 0-1,0 0 0,1-1 1,0 1-1,1-1 1,-1 0-1,1 1 0,0-1 1,1 0-1,-1-1 0,1 1 1,0-1-1,1 1 1,9 8-1,-7-9 31,1 1-1,0-2 1,0 1-1,1-1 1,-1 0 0,1-1-1,0 0 1,0 0-1,0-1 1,0 0 0,0-1-1,0 0 1,1 0-1,-1-1 1,0 0-1,1-1 1,-1 0 0,16-3-1,-18 2-11,-1 0 1,0 0-1,0 0 0,1-1 0,-1 0 0,-1 0 0,1 0 1,0-1-1,-1 0 0,0 0 0,0 0 0,0-1 0,0 0 0,-1 0 1,1 0-1,-1 0 0,-1-1 0,1 1 0,-1-1 0,0 0 1,0 0-1,-1 0 0,0-1 0,0 1 0,0-1 0,1-10 1,-2 7 20,0 1 0,-1 0 0,0 0 0,0-1 0,-1 1 0,0 0 0,-1 0 0,0-1 0,0 1 0,-1 1 0,0-1 0,0 0 0,-8-11 0,5 10 9,-1 1 0,-1 0 0,0 0 0,0 0 0,-1 1 0,0 0 0,0 1 0,0 0 0,-1 1 0,-13-7 0,6 4-51,-1 1 0,1 1 0,-1 0 0,-1 2 0,-26-6 0,35 9-88,0 1 1,0 0-1,0 0 1,0 1-1,0 0 1,0 1 0,0 0-1,0 1 1,0 0-1,0 1 1,0-1-1,-12 7 1,4 2-608,0 1 1,1 1-1,0 1 0,-26 28 1,0 8-4770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3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 8146,'0'0'2130,"0"0"-1276,0 0-599,0 0 237,0 0 146,0 0 19,-6 17 93,-8 27-127,2 1 1,-10 66 0,-23 668 743,38-559-1343,5-4-3414,2-184 1577,0 9-3239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3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4321,'0'0'4526,"0"0"-2753,0 0-1033,0 0-144,0 0 21,0 0-101,15-4 51,42-7 474,0 2 0,112-1-1,-13 13-228,201-9-295,-343 5-545,0 0 0,0-1 1,-1-1-1,24-8 1,-33 10-203,-1 0 1,0-1-1,0 0 1,0 1-1,0-1 1,0-1-1,0 1 1,0 0-1,0-1 1,-1 1-1,0-1 1,1 0-1,-1 0 1,0 0 0,0 0-1,0 0 1,-1 0-1,1 0 1,-1-1-1,0 1 1,0-1-1,1-5 1,0-14-4444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1 576,'0'0'8870,"0"0"-6039,0 0-2285,0 0-237,0 0 383,0 0 24,0 3-299,0 3-353,0 0 1,1 0 0,0 0-1,0 0 1,0-1 0,1 1-1,0 0 1,4 8 0,7 22 193,15 68 325,-6 2 0,13 136 0,-7 224-311,-19-344-856,2-44-6493,-8-58-2752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4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 10642,'0'0'1742,"0"0"-798,0 0-240,0 0 109,0 0-45,0 0-446,10-9-183,0 1-133,1 0 0,0 1 0,0 0 0,1 1 0,0 0 0,0 1 0,0 0 0,23-5-1,-10 5 36,1 1 0,0 2 0,0 0-1,0 2 1,27 3 0,-42-2-38,0 1 1,-1 0 0,1 0 0,0 1-1,-1 0 1,0 1 0,0 0-1,0 1 1,0 0 0,-1 1 0,0 0-1,0 0 1,0 1 0,11 11 0,-18-16-1,1 1 0,-1-1 0,0 1 0,-1 0 0,1-1 0,0 1 0,-1 0 0,1 0 1,-1 0-1,0 0 0,0 1 0,0-1 0,-1 0 0,1 0 0,-1 0 0,1 1 1,-1-1-1,0 0 0,-1 1 0,1-1 0,0 0 0,-1 0 0,0 1 0,0-1 1,0 0-1,0 0 0,0 0 0,-1 0 0,1 0 0,-1 0 0,0-1 0,1 1 1,-2 0-1,1-1 0,0 1 0,-3 2 0,-10 8 51,0 1 0,-1-2 0,0 0-1,-29 16 1,35-23-9,-20 13-30,0 1-1,1 2 1,1 0-1,-48 50 1,66-61-11,1 1 0,1 1 0,0 0 0,0 0 0,1 0 1,1 1-1,0 0 0,1 0 0,0 0 0,1 1 0,1 0 0,0 0 0,1 0 0,0 0 1,1 17-1,0-31-3,1 1 1,0-1 0,1 1-1,-1-1 1,0 1-1,0 0 1,0-1 0,0 1-1,0-1 1,0 1 0,1-1-1,-1 0 1,0 1-1,0-1 1,1 1 0,-1-1-1,0 1 1,1-1 0,-1 0-1,0 1 1,1-1 0,-1 0-1,1 1 1,-1-1-1,1 0 1,-1 1 0,0-1-1,1 0 1,-1 0 0,1 0-1,0 1 1,22-2 44,23-17 134,-32 10-99,1 0 0,-1 1-1,2 1 1,-1 0 0,1 2-1,0-1 1,0 2 0,0 0 0,0 1-1,1 0 1,-1 2 0,0 0-1,1 1 1,-1 0 0,0 1-1,1 1 1,-1 1 0,0 0-1,-1 1 1,1 1 0,18 9-1,-22-9-54,-1 0-42,0 0 0,0-1 0,1 0 0,0-1 0,0 0 0,0-1 0,0 0 0,22 2 0,-32-6-59,1 1 0,0 0 0,-1-1 1,1 1-1,0-1 0,-1 0 0,1 0 1,-1 0-1,1 0 0,-1-1 0,1 1 0,-1-1 1,0 1-1,0-1 0,0 0 0,3-3 1,27-38-3290,-27 36 2255,20-35-7037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79 11602,'0'0'1647,"0"0"-952,0 0-177,0 0 475,-21-11-63,-70-36-377,84 43-518,-1 1 0,0 0 0,0 1 0,0-1-1,0 2 1,0-1 0,-1 1 0,1 0 0,-1 1 0,1 0 0,-13 1-1,-10 1-10,17-1-20,0 0 1,0 1-1,0 1 1,0 1 0,0-1-1,1 2 1,0 0-1,0 1 1,0 0-1,1 1 1,-1 0-1,2 1 1,-1 0 0,-10 11-1,13-12-6,1 1 1,-1 1-1,2-1 1,-1 1-1,1 1 0,0 0 1,1 0-1,0 0 0,1 0 1,0 1-1,0 0 0,1 0 1,1 0-1,0 1 0,0-1 1,1 1-1,-1 15 0,4-24-1,-1 0-1,1 1 0,-1-1 1,1 0-1,0 1 0,0-1 1,0 0-1,1 0 0,-1 0 1,1 0-1,0 0 0,0 0 1,0-1-1,0 1 0,0-1 1,1 1-1,-1-1 0,1 0 1,-1 0-1,1 0 0,0 0 1,0 0-1,0 0 1,0-1-1,0 0 0,0 0 1,0 1-1,0-2 0,1 1 1,5 1-1,12 1 2,0 0 1,0 0-1,36-3 1,-46 0-5,126-2 18,171 7 320,-287-3-288,0 1 0,-1 1 0,1 0 0,-1 2 0,0 1 0,-1 0 0,1 1 0,-2 2 0,1-1 0,33 25 0,-41-25-15,0 0 1,-1 1-1,0 0 1,-1 1-1,0 0 1,0 0-1,-1 1 0,-1 0 1,0 0-1,0 1 1,-1 0-1,-1 0 1,0 0-1,-1 1 0,-1 0 1,4 27-1,-5-23-24,-1 0-1,0-1 1,-2 1-1,0 0 0,-1-1 1,-1 1-1,-5 20 1,4-27 0,-1 1 1,0 0 0,-1-1 0,0 0-1,0-1 1,-1 1 0,-1-1 0,0 0-1,0-1 1,-18 16 0,11-13 0,-1-1 0,1 0 0,-2-1 0,0-1 0,0-1 0,0 0 0,-1-2 0,0 1 0,-1-2 0,-20 3-1,7-3 61,-1-1-1,1-2 0,0-1 1,-1-1-1,-37-6 0,42 1 77,1-2-1,0 0 1,0-1-1,1-2 1,0-1-1,1-1 1,0-1-1,1-1 1,0-1-1,1-1 1,-31-29-1,46 33-652,14 6-284,23 5-1223,-15 1 921,20-2-3731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6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137 338 12051,'0'0'2633,"0"0"-1556,0 0-717,0 0 71,-15 21 365,-49 68-240,56-76-474,1 0 0,0 0 0,1 1 0,0 0 1,1 0-1,1 0 0,0 0 0,-3 25 0,5-5 19,1 0 0,4 41 1,-2-55-33,1-4-52,1 0 0,0 0-1,2 0 1,0-1 0,0 1 0,1-1 0,1 0-1,1-1 1,0 1 0,1-2 0,0 1 0,1-1-1,0 0 1,1-1 0,1-1 0,0 0-1,26 19 1,-13-12-11,1-1 0,1-1 0,0-2 0,1 0 0,1-2 0,0-1 0,0-2 0,51 11 0,-53-16-4,-1-1 0,0-1 0,1-1-1,-1-1 1,1-1 0,40-8 0,-50 5 20,1-1-1,-1 0 1,1-2 0,-2 0 0,1 0 0,-1-2 0,0 0 0,-1-1 0,0-1 0,18-15 0,-16 9 15,0-1 1,-1 0-1,0-1 1,-2-1-1,-1 0 1,0-1 0,-1-1-1,-1 0 1,-2 0-1,14-44 1,-14 30 99,-2 0 0,-1-1 0,-1 0 0,-3 0 0,-1 0 0,-5-56 0,2 75-58,-1 0 0,-1 0 0,0 0 1,-1 1-1,-1-1 0,-1 1 0,0 0 1,-1 1-1,-1 0 0,-18-25 0,12 22-8,-1 1 0,-1 0 0,0 1-1,-2 1 1,0 1 0,0 0 0,-29-15-1,11 11-36,-1 1-1,-1 1 0,-1 3 1,0 1-1,0 2 0,-1 2 1,0 1-1,-84-3 1,108 10-101,-1 1 0,1 1 0,-1 0 0,1 1 0,0 1 0,-1 1 0,-26 9 0,38-10-10,-1 0 1,1 0-1,-1 1 0,1 0 0,0 0 0,1 1 0,-1 0 0,1 0 0,0 0 0,0 0 0,0 1 0,1 0 1,0 0-1,0 0 0,0 1 0,1-1 0,0 1 0,0 0 0,1-1 0,0 1 0,-2 12 0,0 15-1527,1 1 0,2 38 0,1-62 551,0 57-11478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4:4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11690,'0'0'1614,"0"0"-923,0 0-208,0 0 329,22-11 59,74-32-367,-83 38-432,0 0-1,1 1 1,-1 0 0,1 1-1,0 1 1,0 0 0,0 1-1,0 0 1,0 1 0,18 2 0,-13 0 12,-13-2-57,-1 1 0,1 0 0,0 0-1,0 1 1,-1 0 0,1 0-1,-1 0 1,0 1 0,1 0-1,-1 0 1,0 0 0,0 0 0,-1 1-1,1 0 1,-1 0 0,0 0-1,0 0 1,0 1 0,-1 0-1,1-1 1,-1 1 0,0 1 0,-1-1-1,1 0 1,-1 1 0,2 7-1,-1-5-3,-1 0 1,0 0-1,-1 0 0,0 0 0,0 0 0,0 1 0,-1-1 0,-1 0 0,1 0 0,-1 0 0,-1 0 0,0 0 0,0 0 0,0 0 0,-1 0 0,0-1 0,0 1 0,-8 10 0,4-8-16,-1 0-1,0-1 1,0 0-1,-1 0 1,0-1-1,-16 11 1,20-15 7,-1-1 0,0 0 0,0 0 1,0 0-1,0-1 0,-1 0 0,1 0 0,-1 0 0,1-1 1,-1 0-1,1 0 0,-1-1 0,-9 0 0,15 0-17,0-1 0,0 1 1,0 0-1,0-1 0,0 1 0,0-1 0,1 0 0,-1 1 0,0-1 0,0 0 0,1 1 0,-1-1 0,0 0 0,1 0 0,-1 1 0,1-1 0,-1 0 0,1 0 1,-1 0-1,1 0 0,0 0 0,-1 0 0,1 0 0,0 0 0,0 0 0,0 0 0,0 0 0,0 0 0,0-1 0,0-38-277,0 29 260,0 6 12,0 1-1,1-1 0,0 1 0,0 0 0,0-1 1,0 1-1,0 0 0,1 0 0,0 0 1,0 0-1,0 0 0,0 0 0,1 0 1,-1 1-1,1-1 0,0 1 0,0 0 0,0-1 1,1 1-1,-1 1 0,1-1 0,0 1 1,-1-1-1,1 1 0,0 0 0,0 0 0,1 1 1,-1-1-1,0 1 0,5-1 0,11-2 3,0 0-1,0 2 0,0 0 1,0 1-1,27 2 0,-35 1 27,0-1 0,-1 2 0,1 0-1,-1 0 1,0 1 0,0 0 0,0 1 0,-1 0 0,1 1-1,-1 0 1,-1 0 0,1 1 0,-1 1 0,0 0-1,-1 0 1,0 0 0,8 12 0,-9-12 32,-1 0 0,0 0 0,0 1 0,-1 0 0,-1 1 0,1-1 0,-2 1 0,1 0 0,-1-1 0,-1 2 0,1-1 0,-2 0 0,0 0 0,0 1 0,0-1 0,-2 0 0,1 1 0,-1-1 0,-5 20 0,3-22-36,-1-1 0,0 1 0,0 0 1,-1-1-1,0 0 0,0 0 0,-1 0 1,0-1-1,0 0 0,0 0 0,-1 0 1,0-1-1,0 0 0,0 0 1,-1-1-1,-13 6 0,-5 2 86,-1-2-1,-1 0 1,-48 9-1,4-8 611,0-3-1,-122-4 0,194-3-882,-1 0 0,1 0 0,-1 0 0,1 0 0,-1 0 0,1 0 0,0 0 0,0 0 0,-1 0 0,1 0 0,0 0 0,0 0-1,0 1 1,0-1 0,0 0 0,0 0 0,0 0 0,1 1 0,-1 2-1597,0 7-6962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4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39 6249,'0'0'1229,"0"0"-144,0 0-69,0 0-135,0 0 43,-19 9-45,13-6-828,-27 15 224,0 0 0,-52 41 0,65-43-161,1 2 0,1 0 0,0 2 0,2 0 0,0 0 0,1 2 0,1-1 1,1 2-1,1 0 0,1 1 0,1 0 0,1 0 0,1 1 0,2 0 0,0 1 0,1-1 0,-1 43 1,7-45-30,0 0-1,2 0 1,0-1 0,2 1 0,0-1 0,2 0 0,0 0 0,2 0 0,20 36 0,-10-20-7,3-1 0,1-2 0,1 0-1,2-1 1,2-2 0,1-1 0,1-1 0,1-1 0,2-2-1,55 36 1,-71-55 27,1 1 0,0-2-1,0 0 1,0-2-1,1 0 1,0-1 0,20 2-1,5-2 210,86-4 0,-112-2-238,0-1 1,0-1 0,0 0-1,0-1 1,-1-1 0,0-1 0,0 0-1,-1-1 1,0-1 0,0-1-1,19-15 1,-12 8-40,-1-2-1,-1-1 1,-1-1-1,-1 0 1,0-1-1,22-36 1,-29 36-24,0-1-1,-2 0 1,0 0 0,-2-1 0,0 0 0,-2-1-1,-1 0 1,5-48 0,-9 39-4,-1 0 0,-1 1 0,-2-1 0,-1 0-1,-2 0 1,-11-37 0,11 48-3,-11-33 26,-27-66-1,35 103-25,0 1-1,-1 1 1,-1-1-1,0 1 1,-2 1 0,0 0-1,-19-17 1,14 15 32,-2 2 1,0 0-1,0 1 1,-32-17-1,39 26-25,-1 0 0,1 1 1,-1 0-1,-1 1 0,1 1 0,0 0 0,-1 1 0,1 0 0,-17 1 1,8 1-8,-1 1 1,1 1 0,0 1 0,0 1-1,1 1 1,-26 9 0,37-10-7,0 1 0,1 0 0,-1 0 0,1 1 0,0 1 0,1-1 0,-1 2 0,2-1 0,-1 1 0,1 1 0,0-1 1,0 1-1,1 1 0,-7 12 0,8-11-95,1 2 0,0-1 0,1 0 0,0 1 0,1 0 0,1 0 0,0 0 0,0 0 0,1 0 0,2 20 0,0-17-865,0 0 0,2 1-1,0-1 1,8 24 0,10 12-6587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5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8002,'0'0'3319,"0"0"-2359,0 0-780,0 0-73,0 0 9,0 0 97,-4 23 10,-27 167 881,23-139-754,2 0 0,1 69 0,5-119-346,0 0-1,1 1 1,-1-1 0,1 1 0,-1-1-1,1 0 1,0 0 0,-1 1 0,1-1-1,0 0 1,0 0 0,0 0 0,0 0 0,0 0-1,0 0 1,0 0 0,0 0 0,0 0-1,1 0 1,-1-1 0,0 1 0,0-1-1,1 1 1,-1-1 0,1 1 0,-1-1-1,0 1 1,1-1 0,-1 0 0,1 0-1,-1 0 1,2 0 0,59 1 200,-45-2-151,142-12 514,-24-1-311,-60 13-141,-34 1-78,0-1 1,0-2-1,0-2 0,47-12 1,-52 0 697,-33 15-988,0-1-1,0 1 0,0-1 1,-1 1-1,1-1 0,-1 0 1,0 0-1,0 0 0,0 0 1,0-1-1,1-3 1,-1 1-246,1 0 0,-2-1 1,1 1-1,-1-1 0,1-9 1,-1-20 1325,-1 63-247,-1 80 1374,26 212 1,-2-183-1282,-56-250-679,22 82-68,1 0 0,2-1 1,1 0-1,-3-40 0,9 51 48,0 11 16,0 0 1,1 0 0,0 1 0,1-1 0,0 0 0,4-14 0,-5 23 8,2-1 0,-1 1-1,0-1 1,0 1 0,1-1 0,-1 1 0,1 0 0,0 0-1,-1 0 1,1 0 0,0 0 0,0 0 0,1 0 0,-1 1-1,0-1 1,1 1 0,-1 0 0,0-1 0,1 1 0,0 0-1,-1 1 1,1-1 0,-1 0 0,1 1 0,0-1 0,0 1-1,-1 0 1,1 0 0,5 0 0,5 1 16,-1 0 0,1 1 0,0 1 0,-1-1 0,0 2-1,0 0 1,0 0 0,0 1 0,-1 1 0,1 0 0,10 8 0,-16-11 45,-1 1 0,0 0 1,0 0-1,0 0 0,0 1 1,0-1-1,-1 1 0,0 0 0,0 1 1,-1-1-1,1 1 0,-1-1 1,0 1-1,-1 0 0,1 0 0,-1 1 1,0-1-1,-1 0 0,0 1 0,0-1 1,0 1-1,-1-1 0,0 11 1,-1-12-38,-1 0 1,1 0 0,-1 0-1,0 0 1,-1 0 0,1 0-1,-1 0 1,0-1 0,0 1-1,-1-1 1,1 0 0,-1 0-1,0 0 1,0-1 0,0 1-1,-1-1 1,1 0 0,-9 4-1,-5 3 9,-1-1 0,0-1 0,-32 10 0,35-14-155,-1 0 1,1 0-1,-34 1 0,10-9-3109,28-4-1759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09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12515,'0'0'2896,"0"0"-1928,0 0-543,0 0-353,0 0-144,0 0 64,0 0-264,50 69-361,-25-38-3696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214 124 8634,'0'0'3673,"0"0"-2496,0 0-171,0 0 422,0 0-117,0 0-579,-11-8-465,-32-30-163,42 37-103,0 1-1,1-1 1,-1 0 0,1-1 0,-1 1 0,1 0-1,0 0 1,-1 0 0,1 0 0,0 0-1,0 0 1,0 0 0,0 0 0,0-1-1,0 1 1,0 0 0,0 0 0,0 0 0,0 0-1,1 0 1,-1 0 0,0 0 0,1 0-1,-1-1 1,1 1 0,-1 0 0,1 1-1,0-1 1,-1 0 0,1 0 0,0 0-1,0 0 1,-1 0 0,1 1 0,0-1 0,0 0-1,0 1 1,0-1 0,1 0 0,38-20 32,-31 18-37,0-1 1,0 2 0,1-1-1,0 1 1,-1 0-1,1 1 1,0 1-1,0-1 1,0 1-1,-1 1 1,1 0-1,0 0 1,0 1-1,-1 0 1,1 1-1,-1 0 1,0 0 0,0 1-1,0 0 1,0 1-1,0 0 1,12 10-1,-11-6 17,-1 0 1,1 1-1,-2 0 0,1 0 0,-1 1 1,-1 0-1,0 0 0,-1 1 0,0 0 1,0 0-1,-1 1 0,-1-1 0,0 1 1,-1 0-1,-1 0 0,2 18 0,-2-7 11,-1-1 0,-1 1 0,-1-1 0,-1 1 0,-2-1 0,0 1 0,-14 42 0,7-37-15,-1-1 0,-2 0 0,-1-2 1,0 1-1,-33 39 0,26-39 11,0-1-1,-2 0 1,-52 42-1,65-59-13,-1-2-1,1 1 0,-1-1 1,0-1-1,-1 0 0,1 0 1,-1-2-1,0 1 1,-1-2-1,1 0 0,0 0 1,-26 0-1,35-3-7,1 0 0,0-1 1,0 1-1,0-1 0,-1 0 0,1 0 0,0 0 1,0 0-1,0-1 0,0 1 0,1-1 0,-1 0 1,0 0-1,1 0 0,-1 0 0,1 0 0,-1 0 0,1-1 1,0 1-1,0-1 0,0 0 0,1 0 0,-1 1 1,1-1-1,-1 0 0,1 0 0,0 0 0,0-1 1,0 1-1,1 0 0,-1 0 0,1-1 0,-1 1 1,1-4-1,0 0-13,-1 1 1,1-1 0,0 0-1,1 1 1,0-1-1,0 0 1,0 1 0,1-1-1,0 1 1,0-1-1,1 1 1,-1 0 0,1 0-1,1 0 1,-1 0-1,7-7 1,-6 9 12,0 0 0,0 0 1,0 0-1,1 1 0,-1 0 0,1 0 1,0 0-1,0 0 0,0 1 0,0 0 0,0 0 1,1 0-1,-1 1 0,1 0 0,-1 0 0,1 0 1,-1 0-1,1 1 0,-1 0 0,1 0 1,0 1-1,-1 0 0,11 2 0,-6 1 20,0 0 0,0 0 0,0 1-1,-1 0 1,0 1 0,0 0 0,0 1 0,-1-1-1,0 2 1,0-1 0,10 14 0,31 45 104,-32-42-11,0 0 0,2-1 0,1-1 0,35 31 0,-49-49-152,0 1 0,0-1 0,0-1-1,0 1 1,1-1 0,-1 0-1,1 0 1,0-1 0,0 0-1,0 0 1,0-1 0,0 0 0,0 0-1,0 0 1,0-1 0,1 0-1,-1-1 1,0 0 0,0 0-1,0 0 1,0-1 0,0 0 0,12-5-1,-10 3-365,-1-1 0,1 0-1,-1 0 1,9-7 0,30-29-4576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8970,'0'0'7498,"0"0"-6874,0 0-528,0 0-56,0 0 408,2 167 56,6-89-8,4 4-376,0 2 56,3-6-136,-2-7 40,-4-15-80,-1-12 0,-6-10-120,-2-19-240,0-8-1600,-12-7-3082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6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1 483 11378,'0'0'4353,"0"0"-3929,0 0-360,0 0 145,0 0 711,0 0-200,173 0-264,-104 0-280,5 0 200,0 0-176,-2 0-112,-8 0 8,-5 0-96,-9 0-136,-11 0-256,-11-11-728,-11-7-1761,-15 0-4152</inkml:trace>
  <inkml:trace contextRef="#ctx0" brushRef="#br0" timeOffset="1">512 0 4537,'0'0'9250,"0"0"-7930,0 0-768,0 0-408,0 0 841,3 129 39,7-58-528,0 9-96,-1 3 8,-4-1-184,0-4 56,-5-7-216,5-13-64,-5-14 0,5-15-200,5-29-544,-3 0-2425,3-29-4840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6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10850,'0'0'1401,"0"0"-529,0 0 352,133 4 32,-89-1-335,1-3-329,-6 0-392,-4 0 8,-5 0-200,-8 0 0,-7 0-8,-15-5-976,0-4-2217,0 0-5393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7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11723,'0'0'2104,"0"0"-1624,0 0-208,0 0 992,0 124-207,0-64-433,0 9-72,5 0-216,0-5-80,-3-6-120,3-9-64,2-7-144,-2-15-200,0-11-3849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8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0 8650,'0'0'1532,"0"0"-876,0 0-344,0 0 313,-5 23-7,-1 4-418,-1 5 160,1 1 1,-2 51 0,4 298 2204,7-209-2555,-33 278 1,12-367-3332,10-63-921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8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9026,'0'0'1552,"0"0"-976,0 0 809,0 0 783,178 0-792,-104 2-439,8-2 7,4 0-408,1 0-216,-8-11-240,-7-3 0,-13-1-40,-10-1-40,-12-1-240,-12-1 64,-13-13-1056,-12 2-1665,0 2-3800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8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11739,'0'0'2792,"0"0"-2160,0 0 8,0 0-304,0 0 25,0 0 39,0 0-176,0 165 288,10-81-88,-2 10-304,-3-1 184,0 0-200,0-8-40,2-8-32,5-12-32,8-3-256,2-17-1096,-4-14-3273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87 119 13715,'0'0'1846,"0"0"-1162,0 0-423,0 0-43,0 0 203,0 0-14,14-6-249,20-11-128,0-1-1,33-25 0,-60 39-26,0-1 0,0 1 0,1 0 0,-1 0 0,1 1 0,15-4 0,-21 6-3,0 0 0,1 1 0,-1-1 0,0 1 0,1 0 0,-1 0 0,0 0 0,1 0 0,-1 0 0,0 1 0,1-1 0,-1 1 0,0-1 0,1 1 0,-1 0 0,0 0 0,0 0 0,0 0 0,0 0 0,0 0 0,0 1 0,0-1 0,0 1 0,-1-1 0,1 1 0,-1 0 0,1 0 0,2 3-1,1 6 2,0 1-1,-1-1 0,0 1 0,-1 0 0,0 0 0,-1 0 0,0 0 0,-1 1 0,-1 19 0,0-10 3,-2 0 0,0 0 0,-1 0 0,-11 36 0,7-36 18,-2 0-1,0 0 0,-1-1 1,-1-1-1,-1 0 0,-1 0 1,-1-2-1,0 1 0,-2-2 0,0 0 1,0 0-1,-2-2 0,-32 23 1,46-36-3,-1 1 1,1-1 0,-1 1 0,0-1 0,0-1 0,0 1 0,0-1-1,-1 0 1,1 0 0,0 0 0,0-1 0,-1 0 0,1 0 0,0 0-1,-1-1 1,1 1 0,0-1 0,0-1 0,-7-1 0,8 1-19,1 0 0,0 0 1,-1 0-1,1-1 0,0 1 1,0-1-1,0 0 0,1 0 1,-1 0-1,1 0 0,0 0 1,-1 0-1,1-1 0,1 1 0,-1-1 1,0 1-1,1-1 0,0 0 1,0 0-1,0 0 0,0 0 1,1 1-1,-1-1 0,1 0 1,0-6-1,0 8-2,0 1 0,0-1-1,0 1 1,1 0 0,-1-1 0,0 1 0,0-1-1,1 1 1,-1 0 0,1-1 0,-1 1 0,1 0-1,0 0 1,0-1 0,-1 1 0,1 0 0,0 0 0,0 0-1,0 0 1,0 0 0,0 0 0,0 0 0,0 0-1,1 0 1,-1 1 0,0-1 0,0 0 0,1 1-1,1-1 1,2 0 9,0 0-1,0 0 1,0 0-1,0 1 1,0 0 0,0 0-1,0 1 1,9 1-1,7 2 84,-1 2 0,0 0-1,24 11 1,14 11 92,-37-16-136,1-2-1,0 0 1,1-1-1,0-1 1,0-1 0,0-1-1,41 4 1,-60-10-79,1 0 0,0 0 0,0-1-1,-1 0 1,1 0 0,-1 0 0,1 0 0,-1-1 0,1 1 0,-1-1 0,0-1 0,0 1 0,6-4-1,-1-2-915,1 0 0,-2 0-1,15-18 1,13-20-7848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9778,'0'0'1348,"0"0"-908,0 0-119,-23 0 380,-70 0 97,87 1-768,1 0 1,-1 0-1,1 0 1,0 1-1,-1-1 1,1 1-1,0 1 1,0-1-1,0 1 1,0 0 0,1 0-1,-1 0 1,1 0-1,0 1 1,0 0-1,0 0 1,0 0-1,1 0 1,-1 1 0,1 0-1,0-1 1,-3 8-1,-1 0 8,1-2-35,0 0 0,1 0 1,0 1-1,1-1 1,0 1-1,1 0 0,1 0 1,-1 1-1,2-1 1,-1 0-1,2 1 0,0 22 1,1-29-4,0 0 0,0 0 0,0 0 0,0-1 0,1 1 0,0 0 0,0-1 0,0 1 1,1-1-1,-1 0 0,1 0 0,0 0 0,0 0 0,0 0 0,1-1 0,0 1 0,-1-1 0,1 0 0,0 0 1,0 0-1,8 3 0,12 7 51,1 0 0,45 14 0,-41-16 43,8 3 167,133 61 1489,-154-67-1552,-1 0-1,-1 2 1,1 0 0,-1 1-1,-1 0 1,0 1 0,-1 0 0,15 19-1,-24-27-151,-1-1 0,1 1 0,0 0 0,-1 0 0,0 0 0,0 1-1,0-1 1,-1 0 0,1 1 0,-1-1 0,0 1 0,0-1 0,-1 1 0,1 0-1,-1-1 1,0 1 0,-1 0 0,1-1 0,-1 1 0,1 0 0,-2-1 0,1 1-1,0-1 1,-1 0 0,0 1 0,0-1 0,0 0 0,0 0 0,-1 0 0,1 0 0,-1-1-1,0 1 1,0-1 0,-7 6 0,-2 1-20,0-1-1,0-1 1,-1 0-1,1 0 1,-2-2 0,1 1-1,-1-2 1,0 0-1,-26 6 1,12-6 35,0-1-1,0-1 1,-1-1 0,1-2-1,-1-1 1,-29-4 0,44 3-57,1 0 1,0-1-1,0 0 1,1-1-1,-1-1 1,1 0-1,0 0 0,0-1 1,0-1-1,1 0 1,0-1-1,1 0 1,-1 0-1,2-1 1,-11-11-1,17 17-32,1 1 0,0 0 0,0-1 0,0 0 0,1 1 0,-1-1 0,0 0-1,1 0 1,0 0 0,0 0 0,0 0 0,0 0 0,0 0 0,1 0 0,-1 0 0,1 0 0,0-1 0,0 1 0,0 0 0,0 0 0,0 0-1,1 0 1,0-1 0,-1 1 0,1 0 0,0 0 0,0 0 0,1 0 0,-1 1 0,1-1 0,1-3 0,5-3-384,1 1 0,0 0 0,0 0 0,0 0 1,1 1-1,17-9 0,-21 13 112,41-25-4672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10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11226,'0'0'1738,"-7"24"-832,-2 3-775,-1 5 296,1 0-1,-9 64 1,16-76-233,0 0 0,1-1 1,1 1-1,1 0 0,1-1 1,0 1-1,6 19 0,-6-32-188,0 0-1,1-1 0,0 1 0,0-1 0,1 0 0,-1 1 0,1-2 0,1 1 0,-1 0 1,1-1-1,0 0 0,0 0 0,1 0 0,-1-1 0,1 1 0,0-1 0,0-1 0,0 1 1,1-1-1,0 0 0,-1-1 0,10 3 0,-6-2-9,0-1 1,-1 0-1,1 0 0,0-1 1,0 0-1,0-1 0,0 0 0,0-1 1,0 0-1,-1 0 0,1-1 1,0 0-1,-1-1 0,1 0 1,-1-1-1,0 0 0,0 0 1,0-1-1,-1 0 0,1 0 1,-1-1-1,-1 0 0,1-1 0,-1 0 1,7-8-1,-4 2 23,0 0 0,0-1 0,-2 0-1,0-1 1,0 0 0,-2 0 0,0-1 0,0 0 0,-1 0-1,-2 0 1,1 0 0,-2-1 0,0 1 0,0-20 0,-3 29 1,1 0 1,-1 1-1,0-1 1,0 1-1,-1-1 1,0 1-1,0-1 1,-1 1-1,1 0 1,-1 0-1,-1 0 1,1 1 0,-1-1-1,0 1 1,0 0-1,0 0 1,-1 0-1,0 1 1,0-1-1,0 1 1,-1 0-1,1 1 1,-1-1-1,0 1 1,0 0-1,0 0 1,0 1-1,-10-3 1,-2 0 55,0 1-1,-1 0 1,0 2 0,0 0-1,1 0 1,-1 2 0,0 1 0,0 0-1,-21 5 1,19 0-263,0 1 0,1 1 0,0 2 0,0-1 0,1 2 0,1 1 0,-1 0 0,-25 24 0,30-25-255,-40 33-3562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0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102 157 10802,'0'0'1889,"0"0"-1233,0 0-496,0 0 120,0 28 689,-2 14-635,0-10-145,2 0 0,1 0 0,5 32 0,-2-39-135,2 0 0,0-1-1,2 0 1,0-1 0,2 0 0,1 0 0,0-1-1,2 0 1,0-1 0,2 0 0,18 20 0,-22-29-25,1 0-1,0-1 1,0-1 0,1 0 0,0 0 0,1-2-1,0 0 1,16 7 0,-20-11-14,1 0 1,0-1-1,-1 0 0,1 0 1,1-2-1,-1 1 0,0-1 1,0-1-1,0 0 0,1-1 1,-1 0-1,16-4 0,-19 3 3,0-1 0,-1 0-1,0-1 1,1 1 0,-1-1-1,-1-1 1,1 0 0,-1 1-1,1-2 1,-1 1 0,-1-1-1,1 0 1,-1 0 0,0-1-1,0 1 1,-1-1 0,0 0-1,5-11 1,-1-1 47,-1 0 0,0 0 0,-1 0-1,-2-1 1,0 1 0,3-29 0,-6 23 65,0-1 0,-1 1-1,-1 0 1,-2 0 0,-1 0 0,0 0 0,-2 1 0,-13-37 0,12 44-19,-1 1 0,-1 0 0,0 0 0,-1 1 1,0 0-1,-2 0 0,1 2 0,-2-1 0,0 2 0,0-1 0,-1 2 1,-26-17-1,25 19-80,0 1 1,0 1 0,-1 0-1,0 1 1,0 1-1,0 0 1,-1 1 0,1 1-1,-1 1 1,0 0 0,0 1-1,0 1 1,-33 4-1,39-2-144,1 0 0,-1 0 0,1 1 0,-1 1 0,1-1 0,0 2 0,0-1 0,1 2 0,-1-1 0,1 1 0,0 1 0,1-1 0,-1 1 0,1 1 0,1 0 0,0 0 0,0 0 0,0 1 0,1 0 0,0 0 0,1 1 0,-7 17 0,5-8-1583,1 0 0,1 1 0,-5 38 0,9-10-6972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1480,'0'0'10188,"0"0"-7125,0 0-2619,0 0-274,0 0 192,0 0 81,21-8-28,69-23-39,-81 29-279,-1 0-1,1 0 1,0 0-1,0 1 1,0 1-1,-1 0 1,1 0-1,0 0 1,0 1-1,10 3 1,-13-3-45,0 1-1,-1 0 1,1 0-1,-1 1 1,0 0-1,0 0 1,0 0-1,0 1 1,0-1-1,-1 1 1,1 0-1,5 7 1,-5-3-16,0 0 1,0 0-1,-1 0 1,1 1-1,-2 0 1,0 0-1,0 0 1,0 0-1,-1 1 1,0-1-1,-1 0 1,0 1-1,-1-1 1,0 1-1,0 0 1,-3 15-1,1-17-37,0 0-1,-1-1 0,1 1 0,-1-1 1,-1 0-1,1 0 0,-1 0 0,-1-1 1,1 1-1,-1-1 0,0 0 0,-1 0 0,1-1 1,-1 1-1,0-1 0,-11 7 0,10-8-5,0 1 0,0-1 0,-1 0-1,0 0 1,0-1 0,1 0-1,-2-1 1,1 0 0,0 0-1,0-1 1,-1 0 0,1 0 0,-1-1-1,1 0 1,-13-1 0,19 0-17,0 0 1,1 0-1,-1 0 1,1 0-1,-1 0 1,1-1-1,0 1 0,0 0 1,-1-1-1,1 1 1,0-1-1,0 1 1,0-1-1,0 1 1,1-1-1,-1 0 1,0 1-1,1-1 1,-1 0-1,1 0 0,-1 1 1,1-1-1,0 0 1,0 0-1,0 0 1,0 0-1,0 1 1,0-1-1,1-3 1,-1 1-31,1-1 1,-1 0-1,1 0 1,0 1-1,0-1 1,0 1-1,1-1 1,-1 1-1,1-1 0,0 1 1,3-5-1,1 4 27,0 0 0,0 0-1,0 0 1,1 1-1,0 0 1,0 0-1,0 1 1,0 0-1,0 0 1,1 0-1,-1 1 1,1 0-1,0 1 1,0 0-1,-1 0 1,1 0-1,0 1 1,11 1-1,-5 0 41,0 1-1,0 0 0,0 0 0,0 2 0,0-1 1,-1 2-1,1 0 0,-1 0 0,17 11 0,-17-7 94,-1 0 0,0 0 0,0 1 0,-1 1 0,0 0 0,-1 0 0,0 1 0,-1 1 0,14 25 0,-18-29-46,0 1 0,-1 0 0,-1 0 0,0 0 1,0 0-1,-1 1 0,0-1 0,-1 1 0,0-1 0,0 1 0,-1-1 0,-1 1 0,0-1 0,0 1 0,-4 14 0,2-17-30,-1 0 1,0 0 0,0 0-1,0-1 1,-1 1-1,0-1 1,0 0-1,-1-1 1,0 1-1,0-1 1,0 0 0,-1-1-1,0 1 1,0-1-1,0-1 1,-1 1-1,0-1 1,0 0 0,0-1-1,0 0 1,-15 3-1,2-1 15,1 0 0,-1-2-1,0 0 1,0-2 0,0 0 0,0-2-1,0 0 1,-21-4 0,35 4-41,0 0 0,0-1 0,0 0 0,0 0 1,1-1-1,-1 1 0,1-1 0,0-1 0,0 1 1,0-1-1,0 0 0,1-1 0,-1 1 0,1-1 1,0 0-1,-6-8 0,7 6-375,0 0-1,1 0 1,0 0 0,0 0 0,0-1 0,1 1-1,0-1 1,1 1 0,-1-1 0,2 0-1,-1 1 1,1-1 0,0 0 0,2-10 0,4-19-9265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1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1 223 9706,'0'0'3393,"0"0"-2092,0 0-398,0 0-272,0 0-135,21-11 90,-5 2-452,-4 2-58,0 0 0,1 1 0,0 1 0,0 0 1,0 1-1,0 0 0,1 1 0,-1 0 0,1 1 1,16 0-1,129 3 312,196 26 0,391 66-228,-726-90-154,-1-1 4,-1 1 0,0-2 0,1-1 0,29-3 0,-47 3-9,0 0 1,-1-1-1,1 1 0,0-1 1,-1 0-1,1 1 0,0-1 1,-1 0-1,1 1 0,-1-1 1,1 0-1,-1 1 0,0-1 1,1 0-1,-1 0 0,0 0 1,1 1-1,-1-1 0,0 0 1,0 0-1,0 0 0,0 0 1,0 1-1,0-3 0,0-1-92,-1 18-86,0 40 145,0-28 43,0 1 1,2-1-1,1 0 1,0 1-1,2-1 1,12 40-1,-16-65 8,-2-64-20,-18-94 0,10 95-159,-2-95-1,11 137 137,3-36 33,-2 54-14,0 1 1,1-1-1,-1 0 0,1 1 1,-1-1-1,1 0 0,-1 1 1,1-1-1,0 1 0,0-1 1,0 1-1,0 0 0,0-1 1,0 1-1,0 0 0,1 0 1,-1 0-1,0-1 0,1 1 1,-1 1-1,1-1 0,-1 0 1,1 0-1,-1 0 0,1 1 1,2-1-1,5 0 3,-1 0-1,1 1 1,0 0 0,0 1-1,0 0 1,-1 0 0,1 1-1,0 0 1,-1 0 0,0 1-1,1 0 1,-1 0-1,0 1 1,-1 1 0,1-1-1,-1 1 1,0 0 0,12 11-1,8 9 128,-2 0-1,0 2 1,24 34-1,-33-40 115,-2 0 0,24 46 0,-33-58-168,-1 0 1,-1 0 0,0 1 0,0-1 0,-1 1 0,0 0 0,-1-1 0,0 1 0,0 0-1,-2 19 1,0-28-92,1 1-1,-1-1 0,1 0 0,-1 1 0,0-1 1,1 0-1,-1 0 0,0 0 0,0 1 1,0-1-1,0 0 0,0 0 0,0 0 0,0 0 1,0 0-1,-1-1 0,1 1 0,0 0 1,0-1-1,-1 1 0,1 0 0,-1-1 0,1 0 1,0 1-1,-1-1 0,1 0 0,-1 0 0,-1 0 1,-47 2-945,38-3 579,-49 0-3466,-2-4-5082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1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20 12003,'0'0'1182,"0"0"-715,0 0 276,0 0 511,0 0-187,0 0-426,-4-17-268,5 17-342,1-1 0,0 1 0,0-1 0,0 1 0,-1 0 0,1 0 0,0-1 0,0 1 0,0 1 0,0-1-1,0 0 1,-1 0 0,1 1 0,0-1 0,3 2 0,0-1 61,65 10 392,-1-2-1,2-4 1,125-7-1,-150-8-1210,-19 3-4277,-15 5-1826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8146,'0'0'1472,"0"0"665,0 0-537,25 134 216,-15-74-407,-3 9-401,3 4-496,-5 0-32,-2-4-416,4-4 16,-7-10-80,0-10-96,0-14-16,0-15-824,0-10-2937,0-6-4169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2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10762,'0'0'1730,"0"0"-795,0 0-56,0 0 502,0 0-250,22-5-556,350-41 811,-346 46-1736,52-7 949,-75 7-870,1 0-1,-1-1 0,0 0 1,0 1-1,0-1 0,1-1 1,-1 1-1,0 0 0,-1-1 1,1 1-1,0-1 0,0 0 1,-1 0-1,1 0 1,-1 0-1,1-1 0,-1 1 1,2-4-1,0-7-5969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10610,'0'0'1873,"0"0"-569,2 133 112,5-57-7,1 8-433,-3 3-88,2 0-552,-2-10-80,-2-10-256,2-18 48,-3-13-56,0-16 8,3-14-424,5-17-1056,0-22-2721,0-9-5497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3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1 336 11162,'0'0'3041,"0"0"-2137,0 0-768,0 0 488,0 0 337,160 0-609,-110 0 16,-1 0-240,1 0-24,-8 0 8,-8-2-112,-6-5 0,-9-11-576,-6 3-2545,-8-3-5057</inkml:trace>
  <inkml:trace contextRef="#ctx0" brushRef="#br0" timeOffset="1">322 0 12979,'0'0'3865,"0"0"-3425,0 0-112,0 0 288,-7 169 176,7-96 104,0 7-472,2-4 32,3-7-175,-2-9-265,-3-13-32,0-7-169,0-14-831,0-8-1792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3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7282,'0'0'2148,"0"0"-544,0 0-345,0 0-165,0 0-143,0 0-489,0 3-209,16 188 2795,-3-65-2636,17 464 633,-22-402-951,0-76-333,-2-64-2484,-5-46-1572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6905,'0'0'2578,"0"0"-1265,0 0 127,21 0 324,317 14 2772,127 6-3596,-458-20-989,0 0-1,0 0 1,-1-1 0,1 0-1,0 0 1,0 0 0,0-1-1,0 0 1,6-3 0,-10 3-86,1 0 1,-1-1-1,0 1 1,-1-1-1,1 0 0,0 1 1,-1-1-1,1 0 1,-1-1-1,0 1 1,0 0-1,0-1 1,-1 1-1,1-1 1,-1 1-1,0-1 0,2-6 1,3-25-5313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1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19 5281,'0'0'1702,"0"0"-633,0 0-98,0 0-64,0 0-156,1-4-38,1-10 14,0 21 233,-2 36-538,-1 146-349,-36 273-1,-53 24-59,34-202-42,45-182-2034,25-130-383,2-10-668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13291,'0'0'1950,"0"0"-1213,0 0-582,0 0 173,3 28 576,68 390 883,2 127-312,-72-517-1460,-1-19-52,0 0 0,1-1 0,0 1 0,0 0 0,1-1 0,0 1 0,0-1 0,1 0 0,4 10 0,-6-17-180,0 0-1,0 0 1,1-1 0,-1 1-1,0-1 1,0 1-1,0-1 1,1 1-1,-1-1 1,0 0-1,0 1 1,1-1 0,-1 0-1,0 0 1,1 0-1,-1 0 1,0 0-1,1 0 1,-1 0-1,2-1 1,10-3-7879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55 11827,'0'0'2396,"0"0"-1136,0 0-381,-25-8 25,-81-26-186,97 31-673,0 1 0,0-1 0,0 1 1,0 1-1,-1 0 0,1 0 0,-1 1 0,1 0 0,-1 1 0,1 0 1,0 0-1,0 1 0,-1 0 0,1 1 0,0 0 0,-15 8 1,16-6-55,0 1 0,0-1 0,1 2 0,0-1 0,0 1 0,1 0 1,0 1-1,0 0 0,1-1 0,0 2 0,0-1 0,1 1 0,0-1 1,-3 11-1,5-14 2,0-1 1,1 1 0,0-1 0,0 1 0,0 0 0,0-1 0,1 1-1,0 0 1,0-1 0,0 1 0,1 6 0,0-9-10,0 0 0,0 1 0,0-1-1,0 0 1,0 0 0,0 1 0,0-1 0,1 0 0,-1 0 0,1 0 0,0-1 0,-1 1 0,1 0-1,0-1 1,0 1 0,0-1 0,0 1 0,0-1 0,1 0 0,-1 0 0,0 0 0,3 1 0,34 9-87,1-1 0,56 6 0,-52-10 103,81 23-1,-99-20 9,-1 1-1,0 2 0,-1 0 1,-1 1-1,0 2 1,0 0-1,-2 1 0,0 2 1,25 26-1,-36-34 58,-1 0 1,-1 0-1,0 1 0,0 0 1,-1 0-1,-1 1 0,0 0 1,0 0-1,-1 0 0,-1 1 1,0 0-1,-1 0 0,0 0 1,-1 0-1,0 0 0,-1 0 1,-1 1-1,0-1 0,-1 0 0,-4 26 1,2-31-26,1 0 0,-2 0 0,1 0 1,-1-1-1,0 1 0,0-1 0,-1 0 0,0-1 1,0 1-1,-1-1 0,0 0 0,0 0 0,0 0 1,-1-1-1,0 0 0,0-1 0,0 1 0,0-1 1,-1-1-1,1 1 0,-1-1 0,0-1 1,0 1-1,-16 1 0,9-1 9,0-1 0,0 0 0,0-2 1,0 1-1,0-2 0,0 0 0,0-1 0,0-1 1,1 0-1,-1 0 0,1-2 0,0 0 0,-15-8 0,-8-7 23,2-2 0,1-2 0,0-1 0,2-1 0,1-2 0,1-1 0,2-2-1,-35-47 1,48 52-526,34 34-631,9 7 965,100 32-4321,-65-30-4205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5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158 174 13619,'0'0'1990,"0"0"-1446,-11 21-107,0-1-231,1-5-44,2 1 1,0 0-1,0 0 0,2 1 0,0-1 0,1 1 0,-4 23 0,5-12-22,2-1 0,0 0-1,2 1 1,1-1 0,1 1 0,1-1-1,2 0 1,1 0 0,0-1-1,16 36 1,-16-46-115,2-1-1,0 0 1,0-1 0,1 0-1,1 0 1,1-1 0,0 0 0,0-1-1,1 0 1,1-1 0,0 0-1,0-1 1,1-1 0,1 0-1,-1-1 1,1 0 0,1-1-1,18 5 1,-19-7-18,-1-1 0,1 0 0,0-1 0,0-1 0,0-1 0,1 0 0,-1-1 0,0 0 0,0-1 0,0-1-1,0 0 1,17-6 0,-21 5-5,-1-2-1,1 0 1,-1 0-1,1 0 1,-2-2-1,1 1 1,-1-1-1,0 0 1,0-1-1,-1 0 1,0-1-1,0 1 1,-1-2-1,0 1 1,-1-1-1,8-13 1,-5 1 28,0 1 1,-1-1-1,-1-1 1,-2 0-1,0 0 1,-1 0-1,-1 0 1,-1 0-1,-1-1 1,-2 1-1,0-1 1,-1 1-1,-2 0 0,0 0 1,-1 0-1,-1 0 1,-2 1-1,0 0 1,-1 1-1,-1-1 1,-1 2-1,-1 0 1,-1 0-1,-18-21 0,13 21 28,0 0 0,-2 2-1,0 0 1,0 2 0,-2 0-1,0 1 1,-1 1 0,-1 1-1,0 1 1,0 1 0,-1 2-1,0 0 1,-1 2-1,0 0 1,0 2 0,-1 1-1,-47-1 1,67 5-132,0 0 0,0 0 0,0 1 0,0 0 0,1 1 0,-1-1 0,0 2 0,1-1 0,-1 0 0,1 1 0,0 0 1,0 1-1,0 0 0,0-1 0,1 2 0,-1-1 0,-6 8 0,5-3-630,0 0 0,0 0 0,1 1 0,1 0 1,-1 0-1,2 1 0,-1-1 0,1 1 0,-4 20 0,1 14-8363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37 12411,'0'0'2704,"0"0"-1690,0 0-856,0 0 77,0 0 296,27-6-226,91-20-74,-108 25-171,0-1 0,-1 1 0,1 1 1,0 0-1,0 0 0,-1 1 0,1 0 0,0 0 0,13 5 0,-17-4-2,-1 0-1,1 1 1,0 0-1,-1 0 1,1 0-1,-1 0 1,0 1-1,0 0 1,0 0-1,-1 1 1,1-1-1,3 6 1,-4-3-3,0 0 0,0 0 0,0 0 1,-1 1-1,0 0 0,-1-1 0,0 1 0,0 0 0,0 0 0,-1 0 1,0 0-1,-1 0 0,0 0 0,0 1 0,-1-1 0,0 0 1,0 0-1,-1 0 0,0 0 0,-4 9 0,0-2-2,-1-1 0,0 0-1,-1 0 1,-1-1 0,0 1 0,-1-2-1,-15 16 1,7-9-17,-1-1 0,0-2 0,-41 27 0,18-21-78,40-21 30,0 0 1,0 0 0,-1 0-1,1 0 1,0-1 0,0 1-1,-1-1 1,1 0-1,0 0 1,0 0 0,-1 0-1,1 0 1,0 0 0,0 0-1,-1-1 1,1 1-1,-4-2 1,5-2-71,0 1 1,0-1-1,0 0 0,1 1 1,-1-1-1,1 0 1,0 0-1,0 1 0,0-1 1,0 0-1,1 0 0,-1 1 1,3-6-1,-1 3 18,1 1 0,-1-1 0,1 1 0,1 0 1,-1 0-1,1 0 0,0 0 0,0 1 0,0-1 0,1 1 0,-1 0 0,1 0 0,0 1 0,0 0 0,0-1 0,1 2 1,-1-1-1,1 1 0,0-1 0,0 2 0,-1-1 0,12-1 0,-5 0 58,0 1-1,1 0 1,-1 1-1,1 1 1,-1 0-1,1 0 0,0 1 1,-1 1-1,0 0 1,18 6-1,-16-2 103,0 0-1,0 1 0,-1 1 0,0 1 1,0 0-1,-1 0 0,0 1 0,-1 1 0,0 0 1,0 0-1,-1 1 0,-1 0 0,14 24 0,-16-24 44,-1 0 0,0 1-1,0 0 1,-1 0 0,-1 1-1,0-1 1,-1 1 0,-1 0-1,0 0 1,-1 0 0,0 0-1,-1 0 1,-1 0 0,0 0-1,-4 20 1,1-24-104,0 1 0,0-1 0,-1 0 0,0 0 0,-1 0 0,0-1 0,0 0 0,-1 0 0,-1-1 0,1 1 0,-1-2 0,0 1 0,-1-1 0,0 0 0,0-1 0,-1 0 0,0-1 0,0 0 0,-20 8 0,14-7-9,0-1-1,0 0 1,0-2-1,-1 1 1,0-2-1,1 0 1,-1-1 0,0-1-1,0-1 1,1 0-1,-1-1 1,-29-7-1,37 6-82,0-1-1,0 0 1,0 0 0,0-1-1,1 0 1,0 0 0,0-1-1,0 0 1,1-1 0,0 1-1,0-1 1,1-1 0,0 1-1,0-1 1,0 0 0,1-1-1,1 1 1,-1-1 0,1 0-1,1 0 1,0 0-1,0-1 1,1 1 0,-2-14-1,2-107-4789,7 71-3880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6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3809,'0'0'7004,"0"0"-4494,0 0-1137,0 0-156,0 0-89,0 0-308,21 6-292,2 3-406,-10-4-42,1-1 0,-1 0 0,1 0 0,1-1 0,-1-1 0,0-1 0,22 1 0,413-5 1637,-442 3-1579,0 0-1,-1 0 1,1 1-1,0 0 1,0 0-1,-1 0 1,1 1-1,0 0 1,-1 0-1,0 1 1,0 0-1,1 0 0,7 5 1,-49-7-5987,18-6-5222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7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7738,'0'0'2023,"0"0"-1016,0 0 426,30 0 229,369 16 1847,-294-8-2947,476 32 670,5-36-1035,-507-14-420,-75 5-1193,-4 3-983,0 0-2996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12515,'0'0'1773,"0"0"-1078,0 0-231,0 20 356,2 403 1216,-2-412-1999,0-547 451,0 535-489,0 0 1,0 0-1,0 0 1,0 0-1,0 0 1,0 0-1,1 0 1,-1 0-1,0 0 1,0 0-1,1 0 1,-1 1-1,0-1 1,1 0-1,-1 0 1,1 0-1,-1 0 1,1 1-1,0-1 0,-1 0 1,1 1-1,0-1 1,-1 0-1,1 1 1,0-1-1,1 0 1,0 0-3,0 1 1,-1 0-1,1-1 1,0 1-1,0 0 1,0 0-1,0 0 1,0 0-1,-1 1 1,1-1-1,0 0 1,4 2-1,7 3-13,-1 0 1,1 1-1,12 8 1,-15-8 11,38 20-5,78 45-7,-109-59 23,0 0 0,0 0-1,-1 2 1,25 27 0,-39-39 2,0 1-1,0-1 1,0 0 0,-1 1 0,1-1-1,-1 1 1,1 0 0,-1 0-1,0-1 1,0 1 0,0 0 0,0 0-1,-1 0 1,1 0 0,-1 0-1,1 0 1,-1 0 0,0 0 0,0 0-1,-1 0 1,1 0 0,-1 0-1,1 0 1,-1 0 0,0 0 0,0-1-1,0 1 1,-1 0 0,1 0-1,-1-1 1,1 1 0,-1-1 0,0 1-1,0-1 1,0 0 0,0 0-1,0 0 1,0 0 0,-4 2 0,-11 9 92,-1-1 0,0-2 0,-1 1 1,-31 11-1,22-9-165,14-6-220,0 0 1,0-1-1,0 0 0,0-1 1,-1-1-1,0 0 0,0-1 1,0-1-1,-19 1 0,9-3-3423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8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3777,'0'0'6828,"0"0"-4440,0 0-1351,0 0-489,0 0-47,0 0 54,5 18 12,86 372 1769,-73-288-2197,-6 0 1,1 114-1,-13-186 455,0-17-1757,0-6-4695,0-18-157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9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10506,'0'0'1289,"0"0"-881,0 0-160,0 0 544,151 2 560,-70 9-320,8 1 233,5-1-449,-3-5-520,-9-1-96,-13-3-152,-15-2-40,-16 0-8,-14 0-16,-24-18-784,0-2-2105,-7-4-5361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3849,'0'0'7962,"0"0"-6746,0 114 392,2-37-248,13 12 1,2 5-577,1-5-288,-4-7-112,1-13-376,-2-16-8,-4-11 0,-6-15-104,-3-14-232,0-8-1889,-20-5-5872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5553,'0'0'1064,"0"0"-668,0 0-175,26 13 5,-1-2-80,-13-7-37,0 1 0,-1 0-1,0 1 1,0 0 0,0 0 0,-1 2 0,0-1 0,0 1 0,-1 1-1,0-1 1,0 2 0,-1-1 0,12 20 0,17 33 300,-4 3 1,-2 0 0,-4 2-1,22 77 1,56 291 282,-100-411-643,67 287 157,-66-276-1003,-5-12-4184,-1-20-1366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1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10042,'0'0'1648,"0"0"-1175,0 0 1007,0 0 656,161 0-751,-99 0-537,7 0-256,3 0-424,-6 0-40,-4 0-128,15 0-96,-16 2-456,-6-2-4305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0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14051,'0'0'2096,"0"0"-1567,0 0-481,0 0 376,0 0 272,136-18-424,-89 16 8,2 2-280,-4 0 0,-6-2-8,-12-2-104,-9-5-544,-11 0-3297,-7-2-4729</inkml:trace>
  <inkml:trace contextRef="#ctx0" brushRef="#br0" timeOffset="1">164 1 2841,'0'0'11010,"0"0"-9074,0 0-1271,0 0-313,0 0 912,-10 153-616,10-93-128,0-2-16,0 0-496,0-5 240,-2-6-176,2-5-72,0 2-296,14-10-1824,9-12-8466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0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694 92 6041,'0'0'6044,"0"0"-3989,0 0-565,0 0-180,0 0-458,0 0-219,-23-15-209,-78-43-124,96 55-282,0 1 0,0-1-1,0 1 1,-1 0 0,1 1-1,0-1 1,-1 1 0,0 0-1,1 0 1,-1 1 0,1 0-1,-1 0 1,-6 1 0,-8 0-6,0 0-27,-1 1 0,0 1-1,1 1 1,-1 1 0,1 1-1,0 0 1,1 2 0,0 0-1,-33 20 1,25-12-10,2 1 0,0 2-1,1 0 1,0 2 0,2 0 0,-20 25 0,36-38-8,1-1 0,-1 1 0,1 0 0,1 1 0,-1-1 0,-5 18-1,9-23 14,0 0-1,0 0 1,1-1-1,-1 1 0,1 0 1,0 0-1,0 0 1,0 0-1,0 0 0,0-1 1,0 1-1,1 0 0,0 0 1,-1 0-1,1 0 1,0-1-1,0 1 0,1 0 1,-1-1-1,0 1 1,1-1-1,0 0 0,-1 1 1,1-1-1,0 0 1,4 4-1,7 3 1,1-1-1,-1 0 1,1-1-1,1 0 1,-1-1-1,20 5 1,102 22-23,-60-17 41,-46-9-16,256 73 56,-247-66-16,-1 1-1,0 2 1,-1 1-1,-1 3 1,37 26-1,-66-42-3,-1 0-1,-1 0 1,1 1 0,-1 0-1,0 0 1,0 0-1,0 0 1,-1 1 0,0-1-1,0 1 1,-1 0-1,0 1 1,0-1 0,-1 0-1,2 9 1,-3-11 15,0 1 0,-1-1 0,0 0 0,0 1 0,0-1 0,-1 0 0,0 1 1,0-1-1,0 0 0,0 0 0,-1 0 0,0 0 0,0 0 0,-1 0 0,1 0 0,-1-1 0,0 1 1,0-1-1,-1 0 0,1 0 0,-1 0 0,-5 4 0,-9 7 1,-1-2 0,-1-1 1,1 0-1,-2-1 0,0-1 0,0-1 0,-1-1 0,0-1 1,0-1-1,-27 4 0,7-4 20,0-1 0,1-3 0,-1-1 1,-73-8-1,94 4-9,1-1-1,-1-1 1,1 0-1,0-2 1,0 0 0,1-2-1,0 0 1,0-1-1,1 0 1,-23-19 0,39 27-61,0 1 1,-1-1 0,1 0-1,0 0 1,0 0-1,1 0 1,-1 0 0,0 0-1,1 0 1,-1-1-1,1 1 1,0-1 0,0 1-1,0-1 1,0 1-1,-1-5 1,3 5-8,-1 1-1,0-1 1,0 1 0,0-1-1,1 0 1,-1 1 0,1-1-1,-1 1 1,1-1 0,0 1-1,0-1 1,-1 1 0,1-1-1,0 1 1,0 0-1,0 0 1,1-1 0,-1 1-1,3-2 1,5-3-170,1 0 1,0 1-1,0 0 0,1 0 0,19-5 1,-23 8 86,73-23-3155,-1 0-4671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1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235 101 13291,'0'0'1513,"0"0"-928,-19 19-432,14-13-132,-9 7 89,1 0-1,1 1 1,0 1 0,1 0 0,0 1 0,1 0-1,1 0 1,1 1 0,-11 31 0,11-20 46,1 1 1,2 1 0,1-1-1,2 1 1,0 0-1,2-1 1,2 1-1,5 36 1,-3-46-136,1 0 0,0 0-1,2 0 1,0-1 0,1 0 0,1-1 0,1 0 0,0 0 0,2-1 0,0 0-1,0-1 1,27 26 0,-22-28 11,0-1-1,1 0 1,0-1 0,1 0-1,0-2 1,1-1-1,0 0 1,0-1 0,1-1-1,30 5 1,-37-8 17,1-2 0,-1 0 0,1 0 0,0-2 0,0 0 0,-1 0 0,1-1 0,0-1 0,-1-1 0,1 0 0,-1-1 1,0 0-1,0-1 0,0-1 0,-1 0 0,15-9 0,-15 5 28,0 0 1,0-1-1,-1-1 1,0 0-1,-1-1 0,0 0 1,-1 0-1,-1-1 1,0 0-1,-1-1 1,-1 0-1,0-1 0,9-29 1,-6 6 48,-2-1 0,-2 0 0,-1 0 1,-1-63-1,-4 76-29,-1 0 0,0 0 0,-8-31 0,6 44-71,-1 0-1,0 1 1,-1 0 0,-1 0-1,0 0 1,-1 0 0,-16-22-1,8 17-6,0 0-1,-1 1 0,-1 1 0,0 1 1,-2 0-1,1 1 0,-2 1 0,0 1 1,0 0-1,-1 2 0,-1 0 1,1 2-1,-2 0 0,1 1 0,-1 2 1,0 0-1,0 1 0,0 2 0,-1 0 1,1 2-1,0 0 0,-42 6 0,51-4-105,-1 1 0,1 0-1,-1 1 1,1 0 0,0 1-1,0 0 1,1 2 0,0-1 0,0 2-1,0 0 1,1 0 0,0 1-1,1 0 1,0 1 0,1 1-1,0 0 1,0 0 0,1 0-1,0 2 1,1-1 0,1 1-1,-11 24 1,9-6-908,2 0-1,1 0 1,1 1-1,0 43 1,4 11-7606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1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13155,'0'0'1657,"0"0"-1123,0 0-375,25-5 202,3-1-224,0 1 33,-1 0-1,1 2 1,42 0 0,-50 3 6,0 0-1,0 2 0,-1 0 1,1 1-1,-1 2 0,0-1 1,23 10-1,-36-11-133,-1-1 0,1 1-1,-1 0 1,0 0 0,1 0-1,-2 1 1,1 0 0,0 0-1,-1 0 1,0 1 0,1 0-1,-2-1 1,1 1 0,-1 0-1,0 1 1,0-1 0,0 1-1,0-1 1,-1 1 0,0 0-1,-1 0 1,1 0 0,-1 0-1,0 0 1,-1 0 0,1 0-1,-1 9 1,-1-8-6,-1 0 0,1 0 0,-1 1 0,-1-1 0,1 0 0,-1-1-1,-1 1 1,1 0 0,-1-1 0,0 0 0,0 0 0,-1 0 0,0 0 0,0-1 0,0 0 0,-1 0 0,1 0-1,-11 6 1,-6 4-15,0-2-1,-1 0 0,-1-1 1,-24 9-1,26-13-14,-1-2-1,1 0 1,-1-1-1,0-1 1,0-1-1,-38 0 1,60-3-18,0 0 0,0 0 0,0 1 0,0-1 0,0 0-1,0 0 1,0 0 0,0 0 0,0 0 0,-1 0 0,1 0 0,0-1 0,0 1 0,0 0 0,0-1 0,0 1-1,0 0 1,0-1 0,0 1 0,1-1 0,-1 1 0,0-1 0,0 0 0,0 1 0,0-1 0,1 0 0,-1 0 0,0 0-1,1 0 1,-1 1 0,0-1 0,1 0 0,-1 0 0,1 0 0,0 0 0,-1 0 0,1 0 0,0 0 0,0 0-1,-1 0 1,1 0 0,0-1 0,0 1 0,0 0 0,0 0 0,0 0 0,1 0 0,-1 0 0,0 0 0,0 0-1,1 0 1,-1 0 0,1 0 0,-1 0 0,1 0 0,-1 0 0,2-1 0,1-4-65,1 0 0,-1 1 0,1 0 0,0 0 0,0 0 0,1 0 0,0 0 0,8-6 0,8-1 29,1 1 0,1 1-1,-1 1 1,1 0-1,1 2 1,-1 1 0,1 1-1,1 1 1,-1 1-1,0 1 1,1 1 0,48 5-1,-53-2 57,0 1-1,0 1 1,-1 1-1,0 1 1,0 1-1,0 0 0,21 12 1,-28-12 50,-1 0 0,1 1 0,-1 0 0,-1 1-1,0 1 1,0-1 0,0 1 0,-1 1 0,-1 0 0,0 0 0,7 13 0,-11-16 19,0-1 0,-1 1 0,0 0 0,0 0 0,0 0 0,-1 1 1,-1-1-1,1 1 0,-1-1 0,-1 1 0,1-1 0,-1 1 0,-1-1 0,0 1 0,-3 14 1,0-12 9,0 0 0,0 0 0,-1 0 0,-1-1 1,0 0-1,0 0 0,-1 0 0,0-1 0,0 0 1,-14 12-1,3-5-22,-1-1 0,-1 0 1,0-2-1,-1 0 0,0-1 1,-1-1-1,0-2 0,-1 0 0,0-1 1,-38 8-1,58-16-64,-86 11 66,83-10-85,0-1 1,0 0-1,0 0 0,0-1 0,0 0 0,0 0 0,0 0 0,0-1 0,1 0 1,-1 0-1,0 0 0,-7-6 0,5 0-289,0 0 0,1-1 0,0 0-1,0 0 1,1-1 0,0 0 0,1 0 0,0 0 0,-6-21 0,-8-34-4805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42 12259,'0'0'2187,"0"0"-1396,0 0-403,0 0 253,21-1 163,56-5-340,247-13 1131,-443 36 91,-16 3-1645,-137-11 163,268-9-191,4 0-38,0 0-41,5 0-46,447-14 190,-402 13-107,-48 1 74,-16 0 322,-399 0 139,412 0-574,1 0 5,0 0-66,7 1 100,-1-1 1,0 0 0,1 0 0,-1 0-1,1-1 1,-1 1 0,11-4 0,12-1-25,76-7 65,165-14 36,-249 26 39,-16 0-5286,-5 2-4758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216 279 10882,'0'0'1329,"0"0"-481,0 0 155,-26 5 134,-82 22-374,103-26-748,0 1-1,0-1 1,0 1 0,0 0 0,1 1-1,-1-1 1,1 1 0,-1 0-1,1 0 1,0 0 0,0 0-1,0 1 1,-4 4 0,6-4-17,0-1 1,1 0-1,-1 1 1,1 0-1,-1-1 0,1 1 1,0-1-1,0 1 1,1 0-1,-1 0 1,1 0-1,0 6 0,0-8 5,1-1 0,-1 1 0,1 0 0,0 0 0,0-1 0,-1 1-1,1 0 1,0-1 0,0 1 0,0-1 0,1 1 0,-1-1-1,0 0 1,1 1 0,-1-1 0,0 0 0,1 0 0,0 0-1,-1 0 1,1 0 0,-1 0 0,1-1 0,0 1 0,0-1 0,-1 1-1,3 0 1,59 12 148,-51-11-145,75 11 184,-55-11-124,-1 2-1,0 2 1,0 1-1,-1 1 1,0 1 0,43 20-1,-68-26 5,0 0 0,0 1 0,0-1 0,-1 1 0,0 0 0,0 0 0,0 0 0,0 1 0,0-1 0,5 10 0,-8-12-23,0 0 1,0 1 0,0-1 0,0 1-1,0-1 1,-1 0 0,1 1-1,-1 0 1,1-1 0,-1 1-1,0-1 1,0 1 0,0-1-1,-1 1 1,1-1 0,0 1-1,-1-1 1,0 1 0,0-1-1,1 1 1,-1-1 0,-1 0-1,1 1 1,0-1 0,0 0-1,-1 0 1,-2 3 0,-3 2-2,-1-1 0,1 0 0,-1 0 0,-1 0 0,1-1 0,-1-1 0,1 1 0,-2-1 0,1-1 0,0 0 0,-1 0 0,1-1 0,-16 2 0,-15 1 0,-76 0 0,108-5-41,-5-1-12,0 1 0,0-2-1,1 0 1,-14-3 0,24 4-12,0 1 1,-1-1 0,1 1-1,0-1 1,-1 0-1,1 1 1,0-1-1,0-1 1,0 1-1,0 0 1,0 0-1,0-1 1,0 1-1,0-1 1,0 0-1,1 1 1,-1-1 0,0 0-1,1 0 1,0 0-1,-1 0 1,1 0-1,0 0 1,0-1-1,0 1 1,1 0-1,-2-5 1,2 6 0,1 0 0,-1 0-1,0 0 1,1 0 0,-1 0 0,1-1 0,0 1 0,-1 0-1,1 0 1,0 0 0,-1 1 0,1-1 0,0 0 0,0 0 0,0 0-1,0 0 1,0 1 0,0-1 0,0 0 0,0 1 0,0-1 0,0 1-1,0 0 1,1-1 0,0 1 0,37-10-179,-29 8 160,40-9-624,17-4-1212,131-44 1,-179 51 1793,0 0-1,-1-2 1,0 0 0,0-1 0,-1 0 0,0-2-1,-1 0 1,-1 0 0,0-2 0,-1 0-1,15-20 1,-23 24 556,0-1 0,-1 0 1,0 0-1,5-20 0,-8 24 2568,-2 38-3015,2 0 1,1 0 0,1 0 0,1 0-1,2 0 1,12 33 0,-15-52-22,0 0-1,1-1 1,0 0-1,0 0 1,1 0-1,1 0 1,-1-1 0,1 0-1,1-1 1,0 0-1,0 0 1,1 0-1,0-1 1,0 0 0,0-1-1,1 0 1,0 0-1,0-1 1,21 7-1,-27-11-4,0 1-1,0-1 1,-1 0-1,1-1 1,0 1-1,0 0 1,0-1-1,0 0 1,0 0-1,0 0 1,0-1-1,0 1 1,0-1-1,0 0 1,0 0-1,-1 0 1,1 0-1,0-1 1,-1 0-1,1 0 1,-1 0-1,1 0 1,-1 0-1,0-1 1,0 1-1,4-5 1,-2 0 14,-1-1 1,0 1 0,0-1 0,0 0 0,-1-1 0,0 1-1,-1-1 1,0 1 0,0-1 0,1-17 0,1-6-28,-1 0 0,-2 0-1,-1 0 1,-2 0 0,-10-62 0,4 79-321,6 33 203,3 36 59,2-36 63,-1 0 0,2 0 0,0 0 0,2-1 0,0 1 0,0-1 0,2-1 0,0 1 0,19 28 0,-20-36 4,-1-1 0,1 1 0,1-1 0,-1-1 1,1 1-1,1-1 0,-1-1 0,1 1 0,0-1 0,1-1 0,0 0 0,0 0 0,0-1 0,0 0 0,0-1 0,1 0 0,19 3 0,-20-5 2,-1-1 1,1 1-1,-1-1 1,1-1-1,-1 0 0,0 0 1,1-1-1,-1 0 1,0-1-1,0 0 0,0 0 1,0-1-1,-1 0 1,9-5-1,-8 2 2,-1 0 1,0 0-1,0-1 0,0 0 0,-1 0 1,0-1-1,-1 0 0,0 0 0,0-1 1,-1 1-1,7-21 0,-2 0 0,-1 0 0,-1 0 0,-2-1 0,-1 0 0,-2-1-1,-1 1 1,-1-1 0,-2 1 0,-1-1 0,-12-60 0,11 79 10,-1 0 0,0 0 0,-1 0 0,0 1 0,-1 0 0,-1 0 1,0 0-1,0 1 0,-10-11 0,17 20 2,-1 1 1,0 0 0,0 0-1,0 0 1,0 0 0,0 0-1,0 0 1,-1 0-1,1 0 1,0 0 0,0 0-1,-1 1 1,1-1 0,0 1-1,-1-1 1,1 1 0,-1-1-1,1 1 1,-1 0-1,1-1 1,-3 1 0,3 1-4,0-1 1,-1 1-1,1-1 1,0 1-1,0 0 1,0 0-1,0-1 1,0 1-1,0 0 1,0 0-1,0 0 1,0 0-1,1 0 1,-1 0-1,0 0 1,0 0-1,1 1 1,-1-1-1,0 1 1,-2 9-3,-1 0 1,1-1-1,1 1 1,-1 15 0,-3 26-4,2 0 0,3 0 1,10 93-1,-7-131 8,0 1 0,2-1 0,0 0 0,1 0 0,0 0 0,1-1 0,0 1 0,14 19 0,-15-26-291,0 0 0,0-1 0,1 0 0,0 0 0,0 0 0,0-1 0,1 0 0,0 0 0,0-1 0,0 0 0,1 0 0,-1 0 0,1-1 0,0 0 0,0-1 0,14 3 0,27-2-7388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7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13587,'0'0'4294,"0"0"-3222,0 0-872,0 0-82,0 0 107,-18 25-21,-6 8-184,-23 44 0,43-68-20,0 1 1,1-1-1,0 1 0,0 0 0,1 0 0,0 0 1,1 0-1,0 0 0,1 0 0,0 0 1,1 0-1,0 0 0,2 12 0,1 7 5,11 80 39,42 157 0,-15-87-22,5 109-307,-39-170-3258,-8-83-1941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8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0 478 11811,'0'0'1911,"0"0"-1123,0 0 176,29 0 364,173 0 282,-189 0-1571,1-1-1,-1 0 1,1-1 0,-1-1-1,0 0 1,1 0 0,-1-1-1,-1-1 1,1-1 0,-1 1-1,0-2 1,0 0 0,-1 0-1,0-1 1,0 0 0,-1-1-1,0-1 1,9-10 0,-8 7-78,-1-1 0,-1 1 0,0-2 0,-1 0 0,-1 0 1,0 0-1,-1-1 0,-1 1 0,0-2 0,-1 1 0,-1 0 1,0-1-1,-1 0 0,-1-20 0,0 21-45,-1-21-21,0 36 97,0 0-1,0-1 1,0 1-1,0 0 1,0-1-1,-1 1 0,1 0 1,0-1-1,-1 1 1,0 0-1,1-1 0,-1 1 1,1 0-1,-1 0 1,0 0-1,0 0 1,0 0-1,0 0 0,-1-1 1,2 2 0,-1 0 0,1 0 0,-1-1 0,1 1 0,-1 0 0,1 0 0,-1 1 0,1-1 0,-1 0 0,0 0 0,1 0 0,0 0 0,-1 0 0,1 1-1,-1-1 1,1 0 0,-1 0 0,1 1 0,-1-1 0,1 0 0,0 1 0,-1-1 0,1 0 0,-1 1 0,1-1 0,0 0 0,0 1 0,-1-1 0,1 1 0,0-1 0,0 1 0,-1-1 0,1 1 0,0-1 0,0 1 0,0-1 0,0 1 0,0-1 0,0 1 0,0-1 0,0 1 0,0-1 0,0 1 0,0-1 0,0 1 0,0-1 0,0 2 0,-1 33-157,1-30 155,0 23 45,1 1-1,1-1 1,2 0 0,0 0 0,12 37 0,-13-55-1,1-1 0,0 1 0,0-1 1,1 0-1,0 0 0,0 0 0,1-1 0,1 0 1,-1 0-1,1-1 0,0 1 0,1-1 0,0-1 1,0 0-1,0 0 0,1 0 0,0-1 0,14 6 1,-17-8-22,-1-1 1,1 0 0,0 0 0,-1 0 0,1-1 0,0 1-1,0-1 1,0-1 0,0 1 0,0-1 0,0 0 0,0-1-1,0 1 1,0-1 0,0-1 0,0 1 0,0-1 0,-1 0-1,1 0 1,0 0 0,-1-1 0,0 0 0,0 0 0,0 0-1,0-1 1,0 0 0,0 0 0,-1 0 0,0 0 0,0-1-1,0 1 1,-1-1 0,1 0 0,4-11 0,-1 0-37,0 0 0,-1-1 0,-1 0 0,-1 0 0,0 0 0,-2-1 0,2-18 0,-5-125-172,-2 209-356,5 49 610,1-77-43,1-1 0,1 1 1,1-1-1,1 0 0,0 0 0,2-1 1,0 0-1,14 20 0,-19-30-11,1-2 0,0 1 1,0 0-1,1-1 0,0 0 0,0 0 0,0-1 0,1 0 0,0 0 0,0 0 0,0-1 1,0 0-1,1 0 0,0-1 0,-1 0 0,1 0 0,0-1 0,1 0 0,-1-1 1,0 1-1,1-2 0,8 1 0,-11-2 0,-1 0 0,0 0 0,1-1 0,-1 1 0,0-1 0,0-1 0,0 1 0,0-1 0,0 0 0,-1 0 0,1 0 0,-1 0 0,0-1 0,0 0 0,0 0 0,0 0 0,-1 0 0,1-1 0,-1 1 0,0-1 0,-1 0 0,5-8 0,1-5-34,-1-1-1,-1 0 1,0 0 0,-1 0 0,2-22 0,2-92-160,-6 42 91,1 73 3,2 22-72,3 27 52,-5-8 110,3 26 103,2-1-1,2 0 1,2-1 0,30 72 0,-37-112 44,-6-22-69,-8-25-43,-3 5-12,-2 2-429,2-1 0,1 0 0,2-1 0,2 0 0,-5-63 0,11 95 381,0 1 0,0-1 0,1 1 0,-1-1 0,0 1 0,1-1 0,0 1 0,-1-1 0,1 1 0,0-1 0,0 1 0,1 0 0,-1 0 0,0-1 0,1 1 0,-1 0 0,1 0 0,0 1 0,0-1 0,0 0 0,0 0 0,0 1 1,0-1-1,0 1 0,0 0 0,0 0 0,1 0 0,-1 0 0,1 0 0,-1 0 0,1 0 0,3 0 0,-1 1-12,-1-1 1,1 1-1,0 0 1,0 0 0,0 0-1,0 1 1,0 0-1,0 0 1,0 0-1,-1 1 1,1-1-1,-1 1 1,1 0-1,-1 0 1,1 1 0,6 5-1,-1 1 104,0 0-1,0 1 1,-1 0-1,-1 1 1,0 0-1,0 0 1,-1 0-1,8 18 1,3 13 469,14 53 0,-20-57-192,32 70 1,-41-103-332,0 1 0,0-1 1,0 0-1,1 0 0,0-1 0,0 1 0,0-1 0,0 1 1,1-1-1,0-1 0,0 1 0,0-1 0,0 0 0,0 0 1,1 0-1,-1 0 0,1-1 0,0 0 0,0-1 0,-1 1 0,1-1 1,0 0-1,1 0 0,-1-1 0,0 0 0,0 0 0,0-1 1,0 1-1,0-1 0,0 0 0,0-1 0,0 1 0,-1-1 0,1-1 1,0 1-1,-1-1 0,0 0 0,1 0 0,-1 0 0,0-1 1,-1 0-1,1 0 0,5-6 0,2-3 132,0 0 1,-1-1-1,-1-1 0,0 0 1,-1 0-1,-1-1 0,0 0 1,-1 0-1,-1-1 0,0 0 1,-1 0-1,-1 0 0,-1-1 1,-1 0-1,0 1 0,-1-1 0,-1-23 1,-1 36-96,1 0-1,0 0 1,-1 1 0,0-1-1,0 0 1,0 1 0,-1-1-1,0 1 1,0-1 0,0 1 0,0 0-1,0 0 1,-1 0 0,0 0-1,0 0 1,0 1 0,0-1-1,-6-4 1,4 4-9,-1 1-1,0 0 1,0 0-1,0 0 1,0 1-1,-1-1 1,1 2-1,-1-1 1,1 1-1,-1 0 1,-13-1-1,6 2-109,-1 1 0,0 0 0,1 1 0,-1 0 0,1 1 0,0 1 0,0 0 0,0 1 0,0 1 0,1 0 0,-20 12 0,17-6-252,0 1 1,0 0-1,2 1 0,-1 0 1,2 2-1,-23 31 1,22-23-2081,0-1 1,-14 38-1,9-10-6220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9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9618,'0'0'3321,"0"0"-2404,-21 1-575,-69 3 156,84-3-449,1 0 0,-1 0 0,1 0 0,0 1 0,-1 0-1,1 0 1,0 0 0,0 1 0,1-1 0,-1 1 0,0 0-1,1 1 1,0-1 0,0 1 0,0 0 0,0 0 0,0 0-1,1 0 1,0 1 0,0-1 0,-4 8 0,5-9-41,1 1 0,0-1 0,0 1 0,0-1 1,0 1-1,1 0 0,-1-1 0,1 1 1,0-1-1,0 1 0,0 0 0,1-1 0,-1 1 1,1 0-1,0-1 0,0 1 0,0-1 0,1 0 1,-1 1-1,1-1 0,-1 0 0,1 0 0,0 0 1,0 0-1,1 0 0,-1 0 0,1-1 0,-1 1 1,4 2-1,19 12 14,1-1 1,0-1-1,1-1 0,45 17 1,-42-20 18,-1 1 0,-1 2 1,-1 1-1,31 22 0,-56-36 13,0 0-1,0 0 0,-1 0 0,1 1 1,0-1-1,-1 0 0,1 1 0,-1 0 0,0-1 1,1 1-1,-1 0 0,0-1 0,0 1 1,0 0-1,0 0 0,-1 0 0,1 0 0,0 0 1,-1 0-1,0 0 0,1 0 0,-1 0 1,0 0-1,0 0 0,0 0 0,0 3 0,-1-3 26,-1 0-1,1 0 0,0 0 0,-1 0 0,1 0 0,-1 0 0,0-1 0,0 1 0,0 0 1,0-1-1,0 1 0,0-1 0,0 0 0,0 0 0,0 0 0,-1 0 0,1 0 0,0 0 1,-1 0-1,1-1 0,-3 1 0,-31 5 59,-1-2 0,1-1 0,-62-4 0,37 0-368,61 2 204,0-1 1,-1 0-1,1 0 0,0 0 0,-1 0 0,1 0 1,-1 0-1,1 0 0,0 0 0,-1 0 0,1 0 1,0 0-1,-1 0 0,1 0 0,0 0 0,-1 0 1,1-1-1,-1 1 0,1 0 0,0 0 0,-1 0 1,1-1-1,0 1 0,0 0 0,-1 0 0,1 0 1,0-1-1,0 1 0,-1 0 0,1-1 0,0 1 1,0 0-1,0-1 0,-1 1 0,1 0 1,0-1-1,0 1 0,0 0 0,0-1 0,0 1 1,0 0-1,0-1 0,0 1 0,0-1 0,0 0 0,11-15-3194,10 1-1275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8434,'0'0'1592,"0"0"-1240,0 0-176,0 0 200,0 0 0,0 0 0,0 0-39,109-31 247,-45 19-144,8 1-368,2 5 112,3 1-128,-6 1-8,1-3 32,-8-4-80,15-16-600,-17 1-681,-13-3-3552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193 153 5393,'0'0'7772,"0"0"-5522,0 0-1495,6 26-24,23 84 114,-27-102-796,1 0 0,0 0-1,0 0 1,1 0 0,0 0-1,0-1 1,1 1 0,0-1-1,0 0 1,0-1-1,1 1 1,0-1 0,1 0-1,-1-1 1,1 0 0,0 0-1,1 0 1,-1-1 0,1 0-1,0 0 1,0-1-1,0 0 1,15 4 0,-15-6 3,-1 0 0,1-1 0,0 1 0,-1-1 0,1-1 0,-1 0 0,1 0 0,0 0 0,-1-1 0,0 0 0,1 0 0,-1-1 0,0 0 0,0 0 0,-1-1 0,1 0 0,-1 0 0,1 0 0,-1-1 0,-1 0 0,1 0 0,-1 0 0,0-1 0,7-10 0,-5 5 34,0-1 1,-1 0-1,-1 0 1,0-1-1,-1 0 1,0 0-1,-1 0 1,0 0-1,-1 0 1,-1-1-1,0-15 1,0 22-53,-1-1 0,0 0 0,-1 1 0,0-1 0,0 0 0,-1 1 0,0-1 0,0 1 0,-1 0 0,0 0 0,0 0 0,0 0 0,-1 0 0,0 0 0,-1 1 0,1 0 0,-1 0 0,0 0 0,-1 1 0,-8-8 0,2 6-19,-1 1-1,1 1 1,-1 0-1,0 1 1,0 0 0,0 1-1,-1 0 1,1 1-1,-1 1 1,0 0 0,-21 2-1,-7 1-582,1 3-1,-56 12 0,4 5-2562,7-1-5715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60 107 6385,'0'0'3494,"0"0"-1923,0 0-628,0 0-193,0 0 123,0 0-206,-4 3-180,-2 2-370,1 1 1,1 0-1,-1 0 0,1 0 1,0 1-1,0-1 0,1 1 1,0 0-1,0 0 0,0 0 1,1 0-1,0 1 0,1-1 1,0 0-1,-1 10 0,0 14 38,1 0 0,4 46 0,-2-68-151,1 0 0,0 0 1,1 0-1,-1 0 1,2 0-1,-1-1 0,1 0 1,0 1-1,1-1 1,0 0-1,1-1 0,-1 1 1,1-1-1,1-1 0,8 9 1,-12-12-1,1 0 0,0 0 0,-1 0 0,1-1-1,0 0 1,0 0 0,1 0 0,-1 0 0,0 0 0,1-1 0,-1 0 0,1 0 0,-1 0 0,1 0 0,-1-1 0,1 0 0,0 0 0,-1 0 0,1-1 0,-1 1-1,1-1 1,-1 0 0,1 0 0,-1-1 0,1 1 0,-1-1 0,0 0 0,0 0 0,0 0 0,0-1 0,0 1 0,5-6 0,2-3-1,0 0 0,-1-1 0,0 0 1,-1 0-1,0-1 0,-1 0 0,-1-1 1,0 0-1,-1 0 0,0 0 0,5-23 1,-4 10 5,-1-1 1,-2 0-1,0 0 1,-2 0-1,-2-41 1,-1 64-2,1 0 0,-1-1 0,0 1 0,0 0 0,0 0 0,-1 0 1,0 0-1,0 0 0,0 0 0,-1 1 0,1-1 0,-1 0 0,0 1 0,0 0 0,-1 0 0,1 0 1,-1 0-1,0 1 0,0-1 0,0 1 0,-1 0 0,1 0 0,-1 1 0,0-1 0,1 1 1,-1 0-1,0 0 0,0 1 0,0-1 0,-1 1 0,1 0 0,0 0 0,0 1 0,-1 0 0,1 0 1,0 0-1,-1 1 0,-5 0 0,6 0-7,1 1 0,-1-1 0,0 1 0,0 0 1,1 1-1,-1-1 0,1 1 0,0-1 0,0 1 0,0 0 1,0 1-1,0-1 0,1 1 0,0 0 0,-1 0 0,1 0 0,1 0 1,-1 0-1,0 1 0,-2 6 0,-4 9 1,1-1 0,1 1 0,-7 29 0,9-30-6,1 0 0,0 0 0,1 1 0,1-1 0,1 1 0,1-1 0,3 29 0,-2-45 1,1 0 0,-1 0 1,1 0-1,0 0 0,0 0 1,0-1-1,0 1 0,0-1 0,1 1 1,-1-1-1,1 0 0,-1 0 1,1 0-1,0 0 0,0-1 0,0 1 1,0-1-1,0 1 0,0-1 1,0 0-1,1-1 0,-1 1 0,0 0 1,0-1-1,1 0 0,6 0 1,2 1 3,0-1 0,0 0-1,0-1 1,0 0 0,0-1 0,16-4 0,-9-1 2,0-1 0,-1-1 0,26-17 0,-8 4 27,-35 22-33,1-1 1,-1 1 0,0 0-1,0-1 1,1 1 0,-1 0-1,0 0 1,0 0 0,1 0-1,-1 0 1,0 0 0,1 0-1,-1 0 1,0 0 0,0 1-1,1-1 1,-1 0 0,0 1-1,0-1 1,0 1 0,1 0-1,-1-1 1,0 1 0,1 1-1,29 26 28,-9-7-14,-16-18-252,-1-1 0,1 0 0,0 0 0,-1 0 1,1-1-1,0 1 0,0-1 0,0-1 0,0 1 0,8-1 1,-3 0-1257,12 0-4127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5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3 10970,'0'0'1614,"0"0"-663,0 0-16,0 0-144,0 0-179,-25 4-336,-76 18-175,97-21-91,0 1 0,0 0-1,0 0 1,1 0 0,-1 1-1,0-1 1,1 1 0,-1 0-1,1 0 1,0 0 0,0 1 0,0-1-1,1 1 1,-1-1 0,1 1-1,0 0 1,0 0 0,0 0 0,1 0-1,-1 1 1,1-1 0,0 0-1,0 0 1,0 1 0,1-1 0,-1 6-1,0-2 45,-1 5 32,0 0 0,1 0 0,0-1 0,1 1 0,1 0 0,0 0 0,0 0 0,2-1 0,-1 1 0,2-1 0,8 23 0,-8-27-64,0 0 0,1-1 0,0 0 0,0 0 0,1 0 0,-1 0 1,2-1-1,-1 0 0,1 0 0,0-1 0,0 0 0,0 0 0,1 0 0,-1-1 0,1 0 0,0-1 0,0 0 0,12 3 0,-8-2-11,-1-2-1,1 1 1,0-2-1,-1 1 1,1-2-1,0 1 1,0-2-1,0 0 1,-1 0-1,1-1 1,0 0-1,13-5 1,-16 3-11,1 0 1,-1-1-1,0 0 1,0 0 0,-1-1-1,0 0 1,0-1-1,0 0 1,0 0 0,-1 0-1,-1-1 1,1 0-1,-1-1 1,6-10 0,-3 0 2,0-1 0,-1 0 1,0-1-1,-2 1 1,-1-1-1,0-1 1,-2 1-1,0-1 1,-2 1-1,0-1 0,-4-37 1,-2 38-37,4 22 32,1 0 0,-1-1 0,1 1-1,-1 0 1,1 0 0,0-1 0,-1 1 0,1 0 0,0 0 0,-1 0 0,1-1-1,0 1 1,0 0 0,0 0 0,0 0 0,0 0 0,0 0 0,0-1 0,0 1-1,0 0 1,0 0 0,0 0 0,1 0 0,0 18 19,0-1-1,2-1 1,0 1 0,1 0-1,1-1 1,0 0 0,1 0 0,1 0-1,12 20 1,-13-26-7,0-1-1,1 0 1,0 0 0,0 0-1,1-1 1,0 0 0,1-1-1,0 0 1,0 0 0,1-1-1,0 0 1,0-1 0,1 0 0,-1 0-1,15 4 1,-20-9-130,-1 1 1,2-1-1,-1 0 0,0-1 0,0 1 1,0-1-1,0 0 0,0-1 1,0 1-1,0-1 0,1 0 1,-1 0-1,-1 0 0,1-1 1,0 0-1,0 0 0,0 0 1,-1 0-1,1-1 0,-1 0 0,0 0 1,0 0-1,0 0 0,0-1 1,-1 1-1,5-7 0,19-29-6462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5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13675,'0'0'4433,"0"0"-3665,0 0-472,0 0-176,0 0-120,0 0-48,0 0-144,4 89-1216,24-62-5058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6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221 353 13179,'0'0'675,"0"0"34,0 0 227,-23 0 17,-72 7-371,91-6-572,0 0-1,1 0 0,-1 1 1,0-1-1,1 1 0,-1 0 1,1 0-1,0 0 0,0 0 1,0 1-1,0-1 0,0 1 1,0 0-1,1-1 1,-1 2-1,1-1 0,0 0 1,-1 0-1,2 1 0,-1-1 1,0 1-1,-1 6 0,-1-2 12,-2 5 14,1 1 0,0 0 0,1 1 0,0-1 0,1 1 0,1 0 0,0 0 0,1 0 0,1 0 0,0 0 0,1 0 0,3 15-1,-3-24-27,1 0-1,-1-1 1,1 1-1,0 0 1,0 0-1,1-1 1,-1 1-1,1-1 1,1 0-1,-1 0 1,1 0-1,-1 0 1,2-1-1,-1 0 1,0 1-1,1-2 1,0 1-1,-1 0 1,2-1-1,-1 0 1,0 0-1,1 0 1,-1-1-1,1 0 0,0 0 1,-1 0-1,1-1 1,0 0-1,0 0 1,0 0-1,9-1 1,-9 0-2,1 0 0,-1-1 0,1 0 0,-1 0 0,0 0 0,1-1 1,-1 0-1,0 0 0,0-1 0,0 1 0,-1-1 0,1-1 0,7-4 0,-4 0 0,0 0-1,-1 0 1,1-1-1,-1 0 1,-1 0 0,12-19-1,-6 5 4,-2-1 0,0 0 0,-1-1 1,-1 0-1,10-52 0,-13 42-10,-2 1-1,-1 0 1,-2-1 0,-4-51-1,1 66 10,-1 0-1,-1 0 0,-1 0 1,-1 1-1,0-1 0,-2 1 1,0 0-1,-19-31 0,26 49 7,1 0-1,0 0 1,-1 0 0,1 0-1,0 0 1,-1 1-1,1-1 1,-1 0 0,0 0-1,1 1 1,-1-1-1,0 0 1,1 1 0,-1-1-1,0 0 1,0 1-1,1-1 1,-1 1 0,0-1-1,0 1 1,0 0-1,0-1 1,0 1-1,0 0 1,0 0 0,-1-1-1,1 3-1,0-1 1,0 0-1,0 1 0,0-1 0,1 0 0,-1 1 0,0-1 0,1 1 1,-1-1-1,1 1 0,0-1 0,-1 1 0,1 0 0,0-1 0,0 1 1,0 1-1,-4 43 50,2-1 0,3 0 1,1 0-1,2 1 0,10 46 1,-10-75-43,0 1 0,1-1 0,1 0 0,0 0 0,2-1 0,0 1 0,0-2 0,2 1 0,0-1 0,0-1 0,2 0 0,0 0 0,0-1 0,1-1 0,27 20 0,-34-27-18,1-1 0,0 1-1,0-1 1,1-1 0,-1 0 0,1 0 0,0 0 0,0-1-1,0 0 1,0-1 0,0 0 0,0 0 0,0 0 0,0-1 0,0 0-1,0-1 1,1 0 0,-1 0 0,0-1 0,0 0 0,-1 0 0,1-1-1,0 0 1,-1 0 0,0-1 0,1 0 0,-1 0 0,-1-1 0,1 0-1,-1 0 1,0-1 0,0 1 0,0-1 0,-1 0 0,0-1 0,0 0-1,-1 1 1,8-15 0,-3-2-265,-1 0 0,-1 0-1,-1-1 1,-1 1 0,3-44-1,-7 85 239,1 0 1,0 0-1,1-1 0,1 1 0,1-1 0,0 0 0,2 0 0,12 26 0,-14-35 25,1 1 0,-1-1 1,1 0-1,1 0 0,0 0 1,0-1-1,0 0 1,1-1-1,0 0 0,0 0 1,1 0-1,-1-1 0,1-1 1,0 1-1,1-1 0,-1-1 1,13 4-1,-5-4 30,-1 0 1,1 0-1,0-2 1,-1 0-1,1-1 1,0 0-1,0-2 0,18-3 1,-25 3 42,-1 0 1,0-1-1,0 0 0,0-1 1,0 0-1,0 0 0,-1-1 1,0 0-1,0 0 1,0-1-1,0 0 0,-1 0 1,0-1-1,-1 0 1,9-12-1,-11 15 0,-1-1 1,0 0-1,0 0 0,0 0 1,-1 0-1,0 0 0,0-1 1,0 1-1,-1-1 0,0 1 0,0-1 1,0 0-1,-1 1 0,0-1 1,0 0-1,0 1 0,-2-9 1,0 7-4,0 0 0,0 1 0,-1-1 0,0 1 0,-1 0 0,1 0 0,-1 0 0,0 1 0,0-1 0,-1 1 0,0 0 0,-9-7 0,1 2-8,0 0 0,-1 1-1,0 1 1,0 0 0,-1 1 0,0 1 0,-1 0-1,1 1 1,-1 1 0,0 0 0,-21-2 0,21 5-136,0 0 0,0 2-1,0-1 1,1 2 0,-1 0 0,0 1 0,1 0 0,-30 12 0,34-10-75,0 0 0,1 1 0,-1 1 0,2-1 0,-1 1 0,1 1 1,0 0-1,0 1 0,1-1 0,0 1 0,1 1 0,-12 19 0,-19 51-1755,19-21-2120,5 0-3656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29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14163,'0'0'1840,"0"0"-1223,0 0 479,81-129-280,-34 87 48,0-1-328,3 6-96,-6 3 48,-12 10-263,-2 8-113,-15 10-56,-5 3-56,-3 3-96,-2 0-281,-5 23-695,0 6-136,0-3-5369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40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9578,'0'0'2617,"0"0"-784,0 0-414,0 0-297,0 0-370,22-1-141,369 4 1621,-364-1-2365,178 14 688,-82-12-4029,-148-4-391,-8 0-2533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43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504 141 10082,'0'0'1939,"0"0"-508,0 0 50,0 0-563,0 0-320,0 0-315,-1 22 307,-4 137 411,-21 243-280,23-365-713,3-28 0,-1 0 0,0-1 1,0 1-1,0 0 1,-1-1-1,-6 17 1,7-26-3,0 1 1,1-1 0,-1 0 0,0 1-1,1-1 1,-1 0 0,1 0 0,-1 1-1,1-1 1,0 0 0,-1 0-1,1 0 1,0 0 0,0 0 0,-1 1-1,1-1 1,0 0 0,0 0 0,0 0-1,0 0 1,0 0 0,0-1-1,-6-107-108,13-172-1,-3 234 99,2 0 0,2 0 0,23-73 0,-31 118 1,1 0-1,-1 0 1,1-1-1,0 1 1,0 0-1,0 0 1,0 0-1,1 0 1,-1 0-1,0 1 1,1-1-1,-1 0 1,1 0-1,2-1 1,-4 3 0,1 0 0,-1 0 0,1 0 0,0 0 0,-1 0 0,1 0 0,-1 0 0,1 0 0,0 0 0,-1 0 0,1 0 0,-1 0 0,1 0 0,0 1 0,-1-1 0,1 0 0,-1 0 0,1 1 0,-1-1 0,1 0 0,-1 1 0,1-1 0,-1 1 0,1-1 0,-1 0 0,0 1 0,1-1 0,-1 1 0,1-1 0,-1 1 0,1 0 1,3 7 2,0 0 1,-1 1-1,0-1 1,0 1-1,3 12 1,6 44 95,-3 0 0,2 81 0,-11 136-22,-2-117-4,0-138-58,2-27-11,0 0-1,0 0 1,0 0-1,0-1 0,0 1 1,0 0-1,0 0 1,-1 0-1,1 0 1,0 0-1,0 0 1,0 0-1,0 0 0,0 0 1,0 0-1,0 0 1,0 0-1,-1 0 1,1 0-1,0 0 1,0 0-1,0 0 0,0 0 1,0 0-1,0 0 1,0 0-1,-1 0 1,1 0-1,0 0 1,0 0-1,0 0 0,0 0 1,0 0-1,0 0 1,0 0-1,0 0 1,0 0-1,-1 1 1,1-1-1,0 0 0,0 0 1,0 0-1,0 0 1,0 0-1,0 0 1,0 0-1,0 0 1,0 0-1,0 1 0,0-1 1,0 0-1,0 0 1,0 0-1,0 0 1,0 0-1,0 0 1,0 0-1,0 0 0,0 1 1,0-1-1,0 0 1,0 0-1,0 0 1,0 0-1,0 0 1,-14-42 29,0-24-96,-7-81 0,-7-34-37,22 154 110,-1 0-1,-2 1 1,-1 0 0,-21-41 0,22 50 5,-10-16 5,-31-45-1,69 123-161,11 2 151,-2 2 0,-2 1 0,-3 1 1,-1 1-1,-3 1 0,-3 1 0,-1 0 1,7 64-1,-21-118-1,-1 1-1,0 0 1,0-1 0,0 1 0,0 0-1,1-1 1,-1 1 0,0 0 0,0-1-1,0 1 1,0 0 0,-1-1 0,1 1-1,0 0 1,0-1 0,0 1 0,0 0-1,-1-1 1,1 1 0,0-1 0,-1 1-1,1 0 1,0-1 0,-1 1 0,1-1-1,-1 1 1,0 0 0,-14-7 17,-15-24-23,10 2 18,2 0-1,0-2 0,2 0 1,1 0-1,1-2 0,2 0 0,-15-66 1,7 2-36,-9-147 1,71 289-188,22 47 223,-3 2 0,79 170 0,-139-265-18,-1 1 1,0-1-1,1 0 0,-1 1 1,0-1-1,1 1 0,-1-1 0,0 0 1,0 1-1,1-1 0,-1 1 0,0-1 1,0 1-1,0-1 0,0 1 1,1-1-1,-1 1 0,0-1 0,0 1 1,0-1-1,0 1 0,0 0 1,0-1-1,-1 1 0,1-1 0,0 1 1,0-1-1,0 1 0,0-1 1,-1 1-1,1-1 0,0 0 0,0 1 1,-1-1-1,1 1 0,0-1 1,-1 1-1,-21-6 34,-34-29 51,52 31-86,-48-31 19,-107-51 0,135 75-30,-2 0 1,1 2-1,-1 1 0,0 1 0,0 1 1,-1 2-1,-26-1 0,38 3 26,7 0-2,0 1-1,0 0 1,0 0 0,-14 3-1,21-3-13,0 0-1,0 0 0,0 0 1,0 1-1,1-1 0,-1 0 0,0 1 1,0-1-1,0 1 0,0-1 1,1 1-1,-1-1 0,0 1 0,0 0 1,1-1-1,-1 1 0,0 0 1,1 0-1,-1-1 0,1 1 1,-1 0-1,1 0 0,-1 0 0,1 0 1,0 0-1,-1 0 0,1 0 1,0-1-1,0 1 0,0 0 1,0 0-1,0 0 0,0 0 0,0 0 1,0 0-1,0 0 0,0 0 1,0 0-1,1 0 0,-1 0 1,0 0-1,1 0 0,-1 0 0,1-1 1,0 2-1,0 0-3,0 1 0,1-1 0,-1 0 1,1 0-1,0 0 0,0-1 0,0 1 0,0 0 0,0-1 0,0 1 1,0-1-1,0 0 0,1 1 0,-1-1 0,0 0 0,1 0 0,-1-1 0,4 2 1,49 7 15,-17-8 19,0-2 0,0-1 0,0-2 0,0-1 1,-1-2-1,0-2 0,-1-1 0,1-2 0,-2-2 0,0-1 1,-1-1-1,0-2 0,-2-2 0,0-1 0,-1-1 0,51-49 1,-71 58 6,-19 13 34,-25 16 81,-96 64-11,-137 111-1,183-128-183,-61 50-104,209-165 176,84-88 0,49-75 170,-124 126-124,33-34-297,-102 120 115,-8 13 77,-13 23 60,-2-1 1,-1-1-1,-27 35 1,-81 88 28,99-121-74,-111 136 15,139-168 4,0-1 0,0 0 1,0 0-1,-1 1 0,1-1 1,0 0-1,0 0 0,0 0 1,0 1-1,0-1 0,0 0 1,-1 0-1,1 0 0,0 0 1,0 1-1,0-1 0,0 0 1,-1 0-1,1 0 0,0 0 1,0 0-1,0 0 0,-1 1 1,1-1-1,0 0 0,0 0 1,-1 0-1,1 0 0,0 0 1,0 0-1,0 0 0,-1 0 1,1 0-1,0 0 0,0 0 1,-1 0-1,1 0 0,0 0 1,0 0-1,0-1 0,-1 1 1,1 0-1,0 0 0,0 0 1,0 0-1,-1 0 0,1 0 1,0-1-1,-4-15-69,3-36-149,1 40 249,-1-95-40,-1 24 4,3-1 1,23-157-1,-24 239 0,0 1 0,0 0-1,0 0 1,0-1 0,0 1 0,1 0 0,-1 0 0,0-1-1,1 1 1,-1 0 0,1 0 0,-1 0 0,1-1 0,0 1 0,-1 0-1,1 0 1,0 0 0,1-1 0,5 29-113,6 160 71,-7-71 102,28 144 0,-33-253-46,-5-84 64,-22-121 0,-1-18 64,86 769-423,-55-518 328,2 0-1,2 0 1,1 0-1,2-1 0,1-1 1,31 61-1,-36-85 335,-8-19-162,-7-17-107,-25-41-107,-3 2-1,-51-72 1,39 64-15,5 4 11,8 13-13,-1 1-1,-54-63 0,82 112-68,9 21 0,2-6 67,1-1 0,0 0 1,1 0-1,-1 0 1,1 0-1,1-1 0,-1 0 1,1 0-1,0 0 1,0-1-1,13 8 0,8 5-19,48 24 0,-21-16 30,1-2 0,2-3 0,0-2 1,1-3-1,102 15 0,-154-30 5,-290-17-49,229 16 45,-134 4-13,158-2 23,0 2 1,0 1 0,-58 18 0,82-17-171,19-3 52,22-1 79,22-2 101,0-2 0,109-18 1,-38-8 102,151-54 1,-279 82-169,1 0-1,0-1 1,0 1-1,0 0 1,0 0-1,0 0 1,-1 0-1,1 0 1,0 0-1,0 0 1,0 0-1,0 0 1,0 0 0,0 0-1,-1 0 1,1 0-1,0 0 1,0-1-1,0 1 1,0 0-1,0 0 1,0 0-1,0 0 1,0 0-1,0 0 1,0 0 0,0-1-1,0 1 1,-1 0-1,1 0 1,0 0-1,0 0 1,0 0-1,0-1 1,0 1-1,0 0 1,0 0-1,0 0 1,0 0 0,0 0-1,0-1 1,1 1-1,-1 0 1,0 0-1,0 0 1,0 0-1,0 0 1,0-1-1,-30-1 24,-43 2 15,8 7-31,0 4 0,1 2 0,0 3 0,1 3 0,-68 30-1,124-46-27,4-2-12,-1 0 1,1 0-1,0 0 1,0 0-1,0 1 1,0 0-1,0-1 1,0 1-1,0 0 1,0 1-1,1-1 1,-5 5-1,35-6-279,28-3 261,0-3 0,106-22-1,107-48 379,-269 75-324,0 0 0,0 0 1,0 0-1,0 0 0,0 0 0,0 0 1,0 0-1,0 0 0,0 0 0,0-1 0,0 1 1,0 0-1,0 0 0,0 0 0,0 0 1,0 0-1,0 0 0,0 0 0,0 0 1,0-1-1,0 1 0,0 0 0,0 0 0,0 0 1,0 0-1,0 0 0,0 0 0,0 0 1,0 0-1,0 0 0,0-1 0,0 1 0,0 0 1,1 0-1,-1 0 0,0 0 0,-23 0 56,-37 6-46,-33 15-83,-159 56 0,247-73-337,20-8 176,28-9 139,45-24 74,-1-1 162,1 3-1,104-24 0,-184 56 46,-25 4-90,-35 8 5,-248 78-46,284-77-347,16-10 190,0 0-1,0 1 0,0-1 0,-1 0 0,1 1 1,0-1-1,0 1 0,0-1 0,0 0 0,0 1 0,0-1 1,0 1-1,0-1 0,0 1 0,0-1 0,0 0 0,0 1 1,0-1-1,0 1 0,0-1 0,0 0 0,1 1 1,-1-1-1,0 1 0,0-1 0,0 0 0,1 1 0,-1-1 1,0 0-1,0 1 0,1-1 0,-1 0 0,0 0 0,1 1 1,-1-1-1,0 0 0,1 0 0,-1 1 0,1-1 1,0 0-1,10 5-5845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45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11106,'0'0'1681,"0"0"-1313,0 0-272,0 0 160,-40 134 528,35-86-144,0 4 32,3 1-664,-1 0 176,1-2-184,2-8 16,0-10-112,0-17-1216,0-10-960,0-6-2369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46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1296,'0'0'11131,"0"0"-9939,0 0-960,0 0-232,0 0-800,0 0-144,0 0-497,39 20-2688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1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3209,'1'-1'125,"0"0"0,-1 0-1,1 0 1,0 0 0,0 0 0,0 0 0,0 0 0,0 0 0,0 1 0,0-1 0,0 0 0,0 1 0,0-1-1,0 0 1,0 1 0,1 0 0,-1-1 0,0 1 0,0 0 0,1-1 0,-1 1 0,0 0 0,0 0 0,1 0-1,-1 0 1,0 0 0,0 0 0,1 1 0,-1-1 0,0 0 0,0 1 0,1-1 0,-1 1 0,0-1 0,0 1-1,0-1 1,0 1 0,0 0 0,0 0 0,0-1 0,2 3 0,6 4 222,0 0 1,-1 1-1,13 14 0,-15-15-37,113 124 2019,149 151-721,-262-277-1594,-3-1-10,1 0 0,0 0 0,0 0 0,0-1 0,0 0 0,1 0 0,-1 0 0,1 0 0,0 0 0,0-1 0,0 0 0,0 0 1,0 0-1,0-1 0,7 1 0,-11-2-61,0-1 1,0 1 0,0-1-1,0 1 1,0-1 0,0 1-1,-1-1 1,1 0 0,0 1-1,0-1 1,0 0 0,-1 0-1,1 0 1,0 1 0,-1-1-1,1 0 1,-1 0-1,1 0 1,-1 0 0,1 0-1,-1 0 1,0 0 0,0 0-1,1 0 1,-1-1 0,0 1-1,0-1 1,5-38-3387,-5 32 2120,3-35-5775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10218,'0'0'1463,"0"0"-1237,0 22-201,10 139 483,41 212 0,-21-179-170,10 135 41,12 87-161,-51-409-596,6 26 632,-7-32-546,0 0 1,1 0 0,-1 0 0,1 0 0,-1-1-1,0 1 1,1 0 0,-1 0 0,1-1 0,0 1-1,-1 0 1,1-1 0,-1 1 0,1 0 0,0-1-1,0 1 1,-1-1 0,2 1 0,1-1-6439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4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0 6265,'0'0'3577,"0"0"-2545,0 0-866,-9 26 236,-27 83 231,32-93-473,0-1 0,0 1 0,2 0 0,0 1 0,1-1 0,0 0 0,1 0 0,5 32 0,-3-39-151,0 0 0,0 0 0,1-1 0,0 1 0,0-1 0,1 0 0,0 0 0,0 0 0,1-1 0,0 1 1,1-1-1,-1 0 0,1 0 0,11 9 0,-12-12 79,0 0-1,0 0 1,0-1 0,1 1 0,0-1 0,-1 0 0,1-1 0,0 1-1,0-1 1,0 0 0,1-1 0,-1 1 0,0-1 0,0-1-1,1 1 1,-1-1 0,1 0 0,-1 0 0,1-1 0,-1 0-1,8-2 1,-10 1-32,1 0 0,-1 0 0,0 0 0,0-1 0,0 0 0,0 0-1,0 0 1,-1 0 0,0-1 0,1 1 0,-1-1 0,0 0 0,-1 0-1,1 0 1,-1 0 0,1 0 0,-1 0 0,-1-1 0,1 1 0,1-6 0,1-5 45,-1 0 0,0 0 0,0 0 0,-2 0 1,0-17-1,-1 25-73,0-1 1,-1 1-1,0-1 1,0 1-1,-1-1 0,1 1 1,-2 0-1,1 0 1,-1 0-1,0 0 1,-1 0-1,0 0 1,0 1-1,0 0 0,-1 0 1,0 0-1,0 0 1,0 1-1,-1 0 1,1 0-1,-1 0 1,-11-5-1,4 2-31,-1 2-1,0 0 1,-1 0 0,1 1-1,-1 1 1,0 1 0,0 0-1,0 1 1,-1 0 0,-19 1-1,32 1-13,0 0 0,0 0-1,0 0 1,0 0 0,1 1 0,-1-1-1,0 1 1,0 0 0,0-1 0,0 1 0,1 1-1,-1-1 1,0 0 0,1 1 0,-1-1-1,1 1 1,-1 0 0,1 0 0,0 0-1,0 0 1,0 0 0,0 0 0,0 1-1,0-1 1,-1 3 0,1 1-338,0-1 0,1 1 0,-1-1 0,1 1 0,0 0 0,1 0 0,0 0 0,-1-1 0,2 1 0,-1 0 0,3 10 0,5 13-3884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4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11322,'0'0'1956,"0"0"-1266,0 0-319,0 0 0,0 0 374,14 20 105,3 1-691,-7-10-106,-1 1-1,0 0 0,-1 0 0,-1 1 0,0-1 1,-1 2-1,0-1 0,4 16 0,2 5 100,-3 1 0,0 0 0,6 71 0,-14-132-165,1 0-1,1 0 0,2 0 1,0 1-1,11-30 0,-11 40-64,0 0-1,1 0 0,1 1 0,1 0 0,0 0 0,0 1 0,2 0 0,-1 0 0,22-20 1,-29 30 76,1 1 1,0-1 0,0 1 0,0 0 0,0 0 0,0 0 0,1 0-1,-1 1 1,1-1 0,-1 1 0,1 0 0,-1 0 0,1 0 0,0 0 0,-1 1-1,1 0 1,0-1 0,0 1 0,-1 1 0,1-1 0,4 1 0,-3 1 46,0 0 1,0 0-1,0 1 1,0 0 0,0 0-1,-1 0 1,1 0 0,-1 1-1,0-1 1,0 1-1,0 0 1,5 8 0,5 10 181,0 0 0,-2 1 0,-1 0 0,16 46 0,-13-22 50,-2 1 0,10 79 1,-18-115-327,-1-24-1351,-3-12-2491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2.6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6665,'0'0'1003,"0"0"-391,0 0 375,0 0 742,0 0-72,0 0-328,13 0-184,68 0-349,1 4 1,-1 4-1,99 21 0,463 123-514,-94-19-141,6-38-103,-172-57-87,218 30 73,-487-50 19,147 44 1,-309-75-821,-18-5-3989,13 0-3565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3.0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1197 13051,'0'0'1485,"0"0"-864,0 0-72,0 0 366,0 0-255,19-21-140,9-9-355,2 0 0,1 2 0,1 1 1,62-39-1,433-223 422,19 25-306,289-151-92,-817 407-187,-14 7-12,-1 0 0,1-1 0,0 0 0,-1 0 0,1 0 0,-1 0 0,5-5 0,-7 25-2080,-1 1-759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1.9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36 10186,'0'0'1930,"0"0"-724,0 0-196,0 0 212,0 0-390,0 0-496,1-15 818,0 3-5574,-1 3-3987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4.6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16 251 4537,'0'0'1074,"0"0"-196,0 0 473,0 0 402,0 0-57,0 0-532,-3-7-295,-5-18-105,4 67 1047,5 23-1604,3-1 1,4 1 0,1-1-1,4-1 1,34 103-1,-44-158-199,0 0-1,0 0 0,1 0 0,0-1 1,1 1-1,10 12 0,-14-18-5,1 0-1,-1-1 1,1 1-1,0-1 1,0 1-1,0-1 1,-1 0-1,1 0 1,0 0-1,1 0 1,-1 0-1,0 0 1,0-1-1,0 1 1,0-1 0,1 1-1,-1-1 1,0 0-1,0 0 1,1 0-1,-1 0 1,0 0-1,0 0 1,1-1-1,-1 1 1,0-1-1,0 0 1,0 0 0,0 1-1,0-1 1,0-1-1,2 0 1,63-40 14,-48 28 72,0 2 0,0 1 1,1 0-1,41-15 0,-17 14-67,1 2 0,0 3 0,50-4 0,142 4 171,-152 7-243,603-4 164,-681 4-121,-1 0 1,0 1 0,0 0-1,0 0 1,0 0 0,0 1-1,0 0 1,0 1 0,0-1-1,-1 1 1,1 0 0,-1 0 0,10 8-1,20 11 112,-32-21-101,0 0 0,-1-1 0,1 1 0,0-1 0,0 1 0,0-1 0,1 0 0,-1 0 0,0 0 0,0 0 0,0-1 0,0 1 0,0-1 0,-1 0 0,1 0 0,0 0 0,0 0 0,0-1 0,-1 1 0,1-1 0,-1 1 0,1-1 0,-1 0 0,1 0 0,-1 0 0,3-4 0,8-6-6,-2-1 0,0 0 0,12-19 0,-11 13 7,0-2 0,-1 1-1,-2-1 1,0-1 0,-1 0-1,-1 0 1,6-39 0,-8 26 3,-1-1 0,-2 1 0,-1 0 0,-7-50 1,-1 39 525,-22-73 1,23 100-30,8 18-702,0 0 0,0 1 0,0 0 0,0-1 0,1 1 1,-1 0-1,0 0 0,0 0 0,0 0 0,0 1 1,5 0-1,12 3-3651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5.5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7210,'0'0'1691,"0"0"-711,0 0-431,0 0 95,0 0-66,0 0 71,0 13 249,11 127 1230,2 37-1377,-13-150-901,0 4-208,0-8-3239,0-23-974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5.8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 1408,'0'0'10234,"0"0"-9041,0 0-1129,0 0 120,0 0-176,0 0-8,0 0 0,37-2 0,-15 2-1192,-2 0-3754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6.2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10098,'0'0'2033,"0"0"-1689,0 0-136,0 0 584,0 169-80,0-95 40,10 10-48,5 9-536,0 1 128,4-8-288,-1-12 32,-1-16-40,-5-14-1064,-7-17-480,-2-14-881,-3-9-2560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5:56.5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0 153 10658,'0'0'1674,"0"0"-953,0 0-343,22-1-14,39-3 149,0-4 1,63-15-1,43-31 146,36-8-523,-202 62-141,0 0-1,0 0 1,0 0-1,0-1 1,0 1-1,0 0 1,0 1-1,0-1 1,0 0 0,0 0-1,0 0 1,0 1-1,-1-1 1,1 0-1,0 1 1,0-1-1,0 0 1,0 1 0,-1 0-1,1-1 1,0 1-1,0-1 1,-1 1-1,1 0 1,-1-1-1,1 1 1,0 0-1,-1 0 1,1-1 0,-1 1-1,0 0 1,1 0-1,-1 0 1,0 0-1,1 0 1,-1 1-1,6 42-300,-4-25 250,0 1 60,2 0 0,1 0 1,0 0-1,1 0 0,1-1 0,1 1 0,1-2 0,14 23 1,-19-34-3,1-1 1,-1 0-1,1 0 1,1-1 0,-1 1-1,1-1 1,-1 0-1,2-1 1,-1 1 0,0-1-1,1-1 1,0 1 0,0-1-1,0 0 1,0 0-1,0-1 1,1 0 0,-1-1-1,1 1 1,-1-1-1,1-1 1,-1 0 0,1 0-1,0 0 1,12-3-1,-16 2 41,0 0 0,1-1 1,-1 1-1,0-1 0,0 0 0,0 0 0,0-1 0,0 0 0,0 1 0,-1-1 0,1 0 0,-1-1 0,0 1 0,0 0 0,0-1 0,0 0 0,-1 0 1,0 0-1,1 0 0,-1 0 0,-1 0 0,1 0 0,-1-1 0,1 1 0,0-9 0,2-5 152,-2 0-1,0 0 1,0 0-1,-2 0 1,-2-22 0,1 34-174,0 0 1,0 1-1,-1-1 1,0 0-1,0 1 1,0-1 0,-1 1-1,0 0 1,0-1-1,0 1 1,0 1 0,-1-1-1,0 0 1,0 1-1,0 0 1,-1 0-1,1 0 1,-1 1 0,0-1-1,0 1 1,0 0-1,-1 0 1,1 1 0,-1 0-1,1 0 1,-10-2-1,-9-2 57,0 0 1,-1 2-1,0 1 0,-49 0 0,67 3-102,0-1 1,0 1-1,0 1 0,0-1 1,0 1-1,0 0 0,1 1 1,-1 0-1,0 0 0,1 0 1,-1 1-1,1 0 0,0 0 1,0 0-1,0 1 0,0 0 1,1 0-1,-1 0 0,1 1 1,0 0-1,1 0 0,-1 0 1,-5 9-1,-1 9-851,1 1 1,1 0-1,1 1 1,-6 27-1,0 19-5658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3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72 6769,'0'0'1734,"0"0"-530,0 0 11,-22-11 126,-71-33-416,88 41-902,0 0 0,-1 1 1,1 0-1,-1 1 0,0-1 0,1 1 0,-1 0 0,0 0 1,0 1-1,0 0 0,0 0 0,0 0 0,0 1 0,0 0 1,1 0-1,-1 0 0,0 1 0,1 0 0,-1 0 0,1 0 1,-1 1-1,1-1 0,0 1 0,0 1 0,0-1 0,1 1 0,-1 0 1,1 0-1,-8 9 0,-1 5-27,0 2-1,1 0 1,1 0 0,1 1 0,-13 40-1,14-38 67,-8 24-66,2 1 0,2 0 0,3 1 0,1 0 0,3 1 0,1 0 0,3 0 0,9 98 0,-3-125 20,1 0-1,1-1 1,1 1-1,1-1 1,1-1-1,1 1 1,1-2-1,1 1 1,1-1 0,0-1-1,1-1 1,2 0-1,-1 0 1,36 28-1,-27-26 5,2-1 1,0-1-1,1-1 0,1-1 0,0-2 0,1-1 0,1-1 0,0-1 0,0-2 1,48 8-1,-51-12-23,1-2 1,-1-1-1,1-1 1,0-2-1,-1-1 1,1 0-1,-1-2 1,46-13-1,-59 12 0,0-1-1,-1 0 0,1 0 0,-1-1 0,-1-1 1,0 0-1,0-1 0,0 0 0,-1-1 0,0 0 0,-1-1 1,-1 0-1,1-1 0,-2 0 0,0 0 0,0-1 1,-1 0-1,6-15 0,-3 3-35,-2-1 0,0 0 0,-2 0-1,-1 0 1,1-28 0,0-134-430,-6 170 422,-1-46-129,-3 1-1,-3 0 1,-2 0-1,-4 1 1,-27-86-1,36 137 180,-8-28 85,-26-57 0,38 95-70,-1-1 1,0 0-1,0 0 1,0 1-1,1-1 0,-2 1 1,1-1-1,0 1 1,0-1-1,0 1 1,-1 0-1,1-1 0,0 1 1,-1 0-1,0 0 1,1 0-1,-3-1 0,3 2-4,1 0 0,-1 0-1,0 0 1,0 0 0,0 0-1,0 1 1,1-1 0,-1 0-1,0 0 1,0 1 0,1-1-1,-1 1 1,0-1 0,0 0-1,1 1 1,-1-1 0,1 1-1,-1-1 1,0 1 0,1 0-1,-1-1 1,1 1 0,-1 0-1,1-1 1,-1 1 0,1 1-1,-4 5 13,1 0 0,0 1 0,0 0 0,1 0 0,0-1 0,-2 15 0,-4 85 67,5 1 0,4 0 0,5-1 0,29 160 0,-25-217 142,1 0-1,25 67 1,-27-93-209,1 0 0,2-1 0,0 0 0,1-1 1,2-1-1,24 31 0,-32-45-293,1 0 0,0 0 0,0-1 0,0 0 0,1 0-1,0-1 1,0 0 0,0-1 0,0 0 0,1 0 0,0-1 0,0 0 0,0-1 0,0 0 0,20 1 0,18-1-4673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09.3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74 34 6001,'0'0'1877,"0"0"-696,0 0-66,0 0 32,0 0-163,-1 1 3467,-3 17-4397,7 37 56,1 0-1,4-1 0,1 0 1,33 104-1,-15-74-81,26 98 61,-50-197 414,-5-22-508,-43-123 173,5 25-108,25 73-51,-26-117 99,52 278-284,-7-81 181,26 120 28,78 213 0,-107-348-34,40 89 1,-36-83 3,0-1-1,0 0 1,0 0 0,1-1 0,0 1 0,0-1-1,1-1 1,11 10 0,-15-14 10,0-1-1,1 1 1,-1-1 0,0 0 0,1 0-1,-1 0 1,1 0 0,0-1 0,-1 1-1,1-1 1,-1 0 0,1 0 0,0 0 0,-1-1-1,1 1 1,4-2 0,60-21 250,-40 12-262,36-12 118,2 2 0,0 4 0,2 2 0,-1 4 0,78-4 0,433 11 408,-334 6-462,-201-5-75,0-1-1,76-18 1,-77 12 19,0 2 0,79-3 0,-75 11 48,-35 0 80,-32 0-79,-37 3 62,-101 19 0,48-5-97,-59 6-148,-496 53 36,616-72 84,-1-2-1,-75-8 0,96 2 18,1-1 0,0-2 0,0 0 0,0-2 0,-42-20 0,11 0 53,60 29-50,0 0 1,0 0-16,0 0 12,0 0 29,0 0-9,0 0-60,0 0 3,0 0 17,0 0 39,0 0 78,0 0-93,0 0-71,0 0 67,0 0-24,0 0-9,0 0 13,-38-9 40,5 1-22,-47-6-330,74 14 274,-1 0 1,1 0-1,-1 1 0,1 0 0,0 0 0,-1 0 1,1 1-1,0 0 0,0 0 0,-10 5 1,13-5 31,0-1 0,0 1 1,-1-1-1,1 0 0,0 0 1,-1 0-1,1-1 0,-1 1 1,1-1-1,-1 0 1,1 0-1,-1 0 0,1 0 1,0-1-1,-1 1 0,-6-3 1,4 0 6,-1 1 1,0-2 0,1 1-1,0-1 1,0 0 0,0 0 0,-9-9-1,-2-4-8,0-1 0,2-1 0,-23-35 0,15 18 11,2-1-1,2 0 1,2-1 0,1-1 0,-14-54-1,27 71-216,15 42 38,1 6 169,44 78 0,43 114 1,-63-133-22,-29-69 15,-4-15-86,-2-9 72,-1-12 14,-5-16 49,-2 0-1,-2 1 0,-1 1 1,-2-1-1,-15-33 0,2 3-32,0 3 45,13 36 9,1 1 1,2-1-1,0-1 1,-5-37-1,28 150-25,4-1-1,32 88 1,-27-94-20,17 50 64,-40-142-650,0 4 570,0 0-1,0-1 0,-1 1 0,0 0 1,-1-1-1,-2-13 0,1 22-6,20 18-26,-7-11 104,0-2 1,0 0 0,0 0 0,0-1 0,1 0-1,0-1 1,21 2 0,91-5 530,-56-1-497,45-3 490,166-30 0,-168 17-431,170-4 1,-19 28-132,157-4 25,-236-25-54,-124 13-15,106-5 0,-112 17 24,91 17 1,20 2 27,-143-19-50,1-2-1,-1 0 1,0-1 0,1-1 0,-1-1-1,0-1 1,0 0 0,-1-2-1,23-9 1,-39 14-25,1-1 1,0 0-1,0 0 0,-1-1 0,1 1 1,-1-1-1,0 0 0,0 0 0,0-1 1,0 1-1,-1-1 0,1 0 1,-1 0-1,0 0 0,0 0 0,0-1 1,-1 1-1,1-1 0,-1 1 0,0-1 1,-1 0-1,1 0 0,-1 0 0,0 0 1,0 0-1,0 0 0,-1 0 0,0-6 1,7-93 42,-8-117 1,-2 75 362,13 293-318,-13 249-302,24-594-296,-12 124 1409,-13 108-1034,-1 0 0,-13 43 0,10-47-736,-1 7-1576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1.4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310 1 8546,'0'0'1832,"0"0"-700,0 0-97,0 0-186,0 0-56,-9 0-186,-4-1-561,0 1-1,0 1 1,0 0 0,0 1 0,0 0-1,0 1 1,0 1 0,1 0 0,-18 8-1,13-3-54,2 0-1,-1 0 1,2 1-1,-1 1 1,1 1-1,1 0 1,0 0-1,-13 17 1,26-28 8,-1 0 0,0 0 0,1 1 0,0-1 0,-1 0 0,1 0 0,0 0 0,0 0 0,-1 0 0,1 0 0,0 0 0,0 1 0,0-1 0,0 0 0,0 0 0,1 0 1,-1 0-1,0 0 0,1 1 0,-1-1 0,0 0 0,1 0 0,-1 0 0,1 0 0,0 0 0,-1 0 0,1 0 0,0-1 0,-1 1 0,1 0 0,0 0 0,0 0 0,0-1 0,0 1 0,0 0 0,0-1 0,0 1 0,1 0 0,50 22 7,-35-17-7,67 30 25,-31-14 195,-1 2 1,90 56-1,-136-76-165,0 0-1,-1 1 0,0 0 0,0 0 0,0 0 1,-1 0-1,1 1 0,-1 0 0,5 10 1,-8-14-36,0 0 1,-1 0 0,1 0 0,0 0 0,-1 0 0,1-1 0,-1 1 0,0 0 0,0 1-1,0-1 1,0 0 0,0 0 0,0 0 0,0 0 0,0 0 0,-1 0 0,1 0-1,-1-1 1,0 1 0,0 0 0,1 0 0,-1 0 0,0 0 0,0-1 0,-1 1 0,1 0-1,0-1 1,-1 1 0,1-1 0,0 0 0,-1 1 0,0-1 0,1 0 0,-1 0 0,0 0-1,-3 1 1,-10 6 35,-1-1 0,0-1 0,0-1 0,0-1 0,0 0 0,-1 0 0,-17 0 0,-5-2-34,-76-4 0,105 0-15,-1 1-1,1-1 0,0 0 0,0-1 1,0-1-1,-17-7 0,22 8 4,-1 0 0,1 0 0,0 0 0,1-1 0,-1 1 0,0-1 0,1 0 0,0-1 0,0 1 0,0-1 0,1 1 0,-1-1 0,-3-8 0,7 12-25,-1 0 0,1 0 1,0 0-1,0 0 0,-1-1 0,1 1 1,0 0-1,0 0 0,0 0 0,0-1 1,1 1-1,-1 0 0,0 0 1,0 0-1,1-1 0,-1 1 0,1 0 1,-1 0-1,1 0 0,-1 0 0,1 0 1,0 0-1,-1 0 0,1 0 1,0 0-1,0 0 0,0 0 0,0 1 1,-1-1-1,1 0 0,0 1 0,1-1 1,-1 0-1,0 1 0,0-1 0,0 1 1,0 0-1,0-1 0,0 1 1,3-1-1,65-12-1376,-45 9 288,87-22-4746,-60 9 1579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1.7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 76 6545,'0'0'3859,"0"0"-2395,0 0-831,0 0-5,0 0 151,0 0-187,-2 4-350,-3 11-180,0 2 0,0-1 0,2 0 0,0 1 0,1 0 0,0-1 1,2 1-1,0 0 0,1 0 0,0-1 0,2 1 0,0 0 0,0-1 0,2 0 0,0 0 1,1 0-1,0 0 0,1-1 0,1 0 0,11 15 0,-10-19-40,0-1 0,0 0 0,1 0-1,1-1 1,-1 0 0,1-1 0,18 10 0,-22-14-12,1-1 0,-1 1 0,1-1 1,0 0-1,0-1 0,0 0 0,0-1 0,0 1 1,1-1-1,-1-1 0,0 0 0,0 0 0,15-2 1,-20 1 0,1-1 1,-1 1 0,1-1 0,-1 0 0,1 0 0,-1 0 0,0 0 0,0-1 0,0 1 0,0-1 0,-1 0 0,1 0 0,-1 0 0,1 0 0,-1 0 0,0-1 0,0 1 0,-1 0 0,1-1 0,-1 0 0,0 1 0,0-1 0,0 0 0,0 0 0,0-5 0,3-14 139,-1 0 0,-1-45 0,-2 58-122,-1-22 48,0 0 0,-3-1 0,-8-40-1,8 56-70,-1 0 0,-1 0 0,0 1 0,-1-1 0,-1 2 0,0-1 0,-19-24 0,11 26-458,16 14 375,-1 0 0,1 0-1,-1 0 1,1 0 0,0 0 0,-1 0 0,1 0 0,-1 0 0,1 0 0,-1 0 0,1 0 0,0 0 0,-1 0 0,1 0 0,-1 0 0,1 0-1,-1 0 1,1 1 0,0-1 0,-1 0 0,1 0 0,0 1 0,-1-1 0,1 0 0,0 0 0,-1 1 0,1-1 0,0 0 0,-1 1 0,1-1-1,0 0 1,0 1 0,-1-1 0,1 0 0,0 1 0,0-1 0,0 1 0,0-1 0,0 1 0,-1-1 0,1 0 0,0 1 0,-3 14-3979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2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7666,'0'0'2604,"0"0"-1398,0 0-475,0 0-17,0 0-197,0 0 43,0 12 252,44 426 2671,-38-395-3368,-6-42-115,5 45 12,3 0 1,1-1-1,2 1 0,28 69 0,-38-112-93,0 0-1,1 0 0,-1 0 1,1-1-1,-1 1 0,1 0 1,0-1-1,0 1 0,1-1 1,-1 0-1,0 1 0,1-1 1,-1 0-1,1-1 0,0 1 0,0 0 1,0-1-1,5 3 0,-2-3-851,-1 0 0,0-1-1,0 1 1,0-1-1,1 0 1,9-2 0,12-3-8163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2.6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120 106 9618,'0'0'1518,"0"0"-879,0 0-183,0 0 192,0 0 59,0 0 127,-2-16-321,-8-49-269,10 65-218,0-1 1,0 0-1,1 0 1,-1 0 0,0 0-1,-1 0 1,1 0-1,0 0 1,0 1-1,0-1 1,-1 0 0,1 0-1,0 0 1,-1 0-1,1 1 1,0-1 0,-1 0-1,1 0 1,-1 1-1,0-1 1,1 0 0,-1 1-1,1-1 1,-1 0-1,0 1 1,0-1-1,1 1 1,-1-1 0,0 1-1,0 0 1,0-1-1,1 1 1,-1 0 0,0 0-1,0-1 1,0 1-1,0 0 1,0 0 0,0 0-1,1 0 1,-1 0-1,-1 0 1,-2 0 274,3 0-297,1 0-8,-2 1 5,0-1 0,0 0-1,0 1 1,0-1 0,0 1 0,0-1 0,0 1-1,0 0 1,0 0 0,1 0 0,-1 0 0,0 0-1,1 1 1,-1-1 0,1 0 0,-1 1 0,1-1-1,-1 1 1,1-1 0,0 1 0,0 0 0,0 0 0,0-1-1,0 1 1,-1 3 0,-14 57-35,12-45 46,-3 29-1,1-1 1,2 1 0,4 66-1,0-61 17,3 43 116,4-1 0,5 0-1,3-1 1,4-1 0,4 0-1,5-2 1,64 146 0,-55-149-718,-37-86 373,-1 1-1,1-1 1,-1 0-1,1 0 1,-1 0-1,0 1 1,1-1-1,-1 0 1,0 0-1,1 0 1,-1 0 0,1 0-1,-1 0 1,0 0-1,1 0 1,-1 0-1,0-1 1,1 1-1,-1 0 1,1 0-1,-1-1 1,0 1-1,0-1 1,-22-15-7257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3.0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1 405 3409,'0'0'6748,"0"0"-4370,22 0-701,17 0-890,137-3 1766,-146 1-2364,-1-1 0,1-1 1,-1-2-1,35-11 1,-41 9-196,-2-1 1,1-1 0,-1-1-1,-1-1 1,0-1 0,34-29-1,-45 35-64,-1-2 0,0 1 0,-1-1 0,1 0 0,-2 0-1,0-1 1,0 0 0,0 0 0,-1-1 0,-1 0 0,0 1 0,0-1 0,-1-1-1,-1 1 1,0 0 0,1-13 0,-3-48-30,-2 61 200,0 47-47,0 16 151,3 133 173,0-166-388,1 0 0,2 1 0,0-1 0,0-1 0,2 1 0,0-1 0,12 24-1,-2-23 7,-15-19-50,-1 0 1,0 1 0,1-1-1,-1 0 1,0 0 0,0 1 0,1-1-1,-1 0 1,0 0 0,1 0-1,-1 0 1,1 1 0,-1-1-1,0 0 1,1 0 0,-1 0-1,1 0 1,-1 0 0,0 0 0,1 0-1,-1 0 1,0 0 0,1 0-1,-1 0 1,1 0 0,-1-1-1,0 1 1,1 0 0,-1 0 0,0 0-1,1 0 1,-1-1 0,0 1-1,1 0 1,-1 0 0,0-1-1,1 1 1,-1 0 0,0 0-1,0-1 1,1 1 0,-1 0 0,0-1-1,0 1 1,0 0 0,0-1-1,1 1 1,-1-1 0,0 1-1,0 0 1,0-1 0,0 1-1,0 0 1,0-1 0,0 1 0,0-1-1,0 1 1,0 0 0,0-1-1,0 1 1,-1-1 0,2-25-6426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3.3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27 14507,'0'0'2881,"0"0"-2377,0 0-336,0 0-168,0 0-400,0 0-192,0 0-1881,87-27-4336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3.7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13051,'0'0'2503,"0"0"-1476,0 0-503,0 0-171,0 0-209,14 22 183,4 7-267,-2 2 1,-1 0-1,-1 0 0,-2 1 0,13 52 1,127 763 281,-151-841-511,7 74-907,-14-29-4671,-6-30-3934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14.0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1 114 11843,'0'0'2380,"0"0"-1437,0 0-702,0 0 243,29-1 322,192-7 199,-77-7-752,90-3-77,-233 18-179,1-1 1,0 1-1,0 0 1,0 1 0,0-1-1,-1 0 1,1 0 0,0 1-1,0-1 1,-1 1-1,1 0 1,0-1 0,-1 1-1,1 0 1,0 0 0,-1 0-1,1 0 1,-1 0 0,0 0-1,1 1 1,-1-1-1,0 0 1,0 1 0,0-1-1,0 1 1,0-1 0,0 1-1,0 0 1,0-1 0,0 4-1,1 3 18,-1 0-1,0 0 1,-1 1 0,0-1-1,-1 15 1,-1 6 3,2-5-16,0-1 1,2 1-1,1-1 1,0 0-1,9 26 1,-9-39 12,0-1 1,1 0-1,0 0 1,1 0-1,0-1 1,1 0-1,-1 0 1,2 0-1,-1-1 1,1 1-1,0-2 0,0 1 1,1-1-1,0 0 1,10 5-1,-7-4 27,1-1 0,-1-1-1,2 0 1,-1 0 0,0-2-1,1 1 1,0-2-1,0 1 1,0-2 0,0 0-1,0 0 1,0-1 0,0-1-1,0 0 1,0-1 0,0 0-1,-1-1 1,16-6 0,-19 6 12,0-1 0,0 0 0,0-1 0,0 0-1,-1 0 1,0-1 0,0 0 0,0-1 0,-1 1 0,0-1 0,0-1 0,-1 0 0,0 1 0,0-2 0,-1 1 0,0-1 0,-1 0 0,1 0 0,-2 0 0,1 0 0,-1-1 0,-1 1 0,0-1 0,1-13 0,-1 11 18,-1-1 1,0 0 0,-2 1 0,1-1-1,-1 0 1,-1 1 0,0-1-1,-1 1 1,-8-23 0,6 26-45,0-1-1,0 1 1,-1 0 0,0 1-1,0 0 1,-1-1 0,0 2-1,-1-1 1,0 1 0,0 1-1,0-1 1,-12-6 0,4 4-5,0 1 1,0 0 0,-1 1 0,0 1 0,0 0-1,-1 1 1,0 1 0,1 1 0,-31-2 0,33 4-124,1 1 1,-1 1 0,1 0 0,-1 1-1,1 1 1,0 0 0,-1 1 0,2 0-1,-1 1 1,0 1 0,1 0 0,-24 15-1,-11 16-2267,-57 57 0,41-29-6425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38.5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60 245 8010,'0'0'1188,"0"0"-697,0 0 134,0 0 387,0 0-251,0 20-228,-1 40-361,3 186 1623,57 227-614,-12-152-764,-30-140-69,25 169 587,-42-348-925,0 0 0,1-1 0,0 1 0,-1 0 0,1 0-1,0-1 1,0 1 0,0 0 0,0-1 0,0 1 0,0-1 0,0 1 0,1-1 0,-1 1 0,0-1 0,1 0 0,-1 0 0,1 0 0,0 0 0,-1 0 0,1 0 0,0 0 0,0-1 0,-1 1 0,1 0 0,0-1 0,0 0 0,2 1 0,8 0 87,-1 0 1,0-1-1,22-2 1,-3 0-58,811 40 496,-303-7-502,828-52 131,-504-6 277,-177 3-153,-127 3-82,-325 14-98,203-2-32,-435 9-32,-1 0 136,0 0-37,17-38 495,-1-6-610,-2 0 0,-2-1 0,-1 0 0,6-75-1,-3-187 90,-14 305-118,0-830 29,-12 644-9,0-36-11,12 224-6,0 0-35,0 0 5,0 0-23,0 0-26,0 33 18,5 1801 689,-7-1833-610,1-1 0,0 1 0,-1 0 0,1-1 1,0 1-1,-1-1 0,1 1 0,-1-1 0,1 1 0,-1-1 0,1 0 0,-1 0 0,1 0 0,-1 0 1,1 0-1,-1 0 0,1 0 0,0-1 0,-3 0 0,-45-4 504,44 4-505,-81-6-43,-141 5 0,105 4 20,-409 29 45,200-6-27,-121 2-7,-620 19 8,768-48-92,-472 11 161,199 42-237,-261 7 29,798-58 151,15 1-26,0-1 0,0-1 0,0-1 0,0-1-1,-26-7 1,43 7-1,0-1 0,0 0-1,1 0 1,-1 0 0,1-1-1,0 0 1,0 0 0,1-1-1,0 1 1,0-2 0,0 1-1,0-1 1,1 1 0,0-2-1,1 1 1,0 0 0,0-1-1,0 0 1,1 0 0,0 0-1,-2-12 1,-4-17 0,2-1 0,1 1 0,0-57 0,5 79-1,-6-154-7,-13-162-10,-2 122-161,-94-601-1310,106 775 1453,6 23 39,1 1 0,0-1 0,1 0 0,-1-15 0,3 26-18,0 1-14,0 19-75,67 843 74,-31-547 26,8-11 7,-19-143 68,-22-143-67,-2-23 104,-4-31-3,-79-445-127,62 359 72,2 28-83,6 0 1,-2-105-1,16 222-4,1 0 0,1 0 0,1 0 0,13 36-1,4 15 36,39 200 131,24 285 0,-84-546-118,2 15-12,0 0 0,2 0 0,11 38 0,-15-64 2,0-1-1,0 0 0,0 1 1,0-1-1,0 0 0,0 0 0,0 1 1,0-1-1,0 0 0,1 0 1,-1 0-1,0-1 0,1 1 0,-1 0 1,1 0-1,-1-1 0,1 1 1,-1-1-1,1 1 0,-1-1 0,1 0 1,-1 0-1,4 1 0,43-2 47,-28-1-38,999 2 518,-753 13-428,0-1 82,-128-12-125,788-29 266,-216-29-259,-624 52-62,296-13-10,111-9 4,56 0 2,14-2 38,-432 26-77,-131 4 25,0 0-49,0 0-170,1-4-202,0-1 0,0 1 0,1 0 0,-1 1 0,1-1 0,0 0 0,4-5 0,8-18-703,-7 3-717,-1-1-1,4-43 0,-4 29-486,2-19-2532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3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4033,'0'0'1691,"0"0"-840,0 0 72,0 0 812,24-10-427,78-30-676,-94 37-560,0 1 1,1 0-1,-1 1 1,1 0-1,-1 0 0,1 1 1,-1 0-1,1 0 1,-1 1-1,1 0 0,-1 0 1,0 1-1,1 0 1,-1 1-1,0 0 0,0 0 1,-1 1-1,1 0 1,-1 0-1,1 1 0,-1 0 1,11 10-1,-9-6-4,-1-1 0,0 2 0,0-1 0,-1 1 0,0 0 0,-1 0 0,0 1 0,-1 0 0,0 0 0,0 1 0,-2-1 0,1 1 0,3 24 0,-6-24-55,0 0 1,0 1 0,-1-1-1,-1 0 1,0 1 0,-1-1-1,0 0 1,-1 0 0,-1 0-1,1 0 1,-2-1-1,0 1 1,0-1 0,-1 0-1,0-1 1,-1 1 0,0-1-1,-1-1 1,0 1 0,0-1-1,-1-1 1,0 1 0,-1-1-1,-10 6 1,15-11-15,1 0-1,-1 0 1,1-1-1,-1 0 1,0 0-1,0 0 1,0 0 0,-1-1-1,1 0 1,0 0-1,0 0 1,-7 0-1,10-2-18,0 1-1,0 0 0,0 0 0,0-1 1,0 1-1,0-1 0,0 0 1,0 1-1,0-1 0,1 0 0,-1 0 1,0 0-1,1 0 0,-1-1 0,1 1 1,-1 0-1,1-1 0,-1 1 1,1-1-1,0 1 0,0-1 0,0 0 1,0 1-1,0-1 0,0 0 0,0 0 1,1 0-1,-1 0 0,1 0 0,-1 1 1,1-1-1,0 0 0,0 0 1,0-3-1,-2-5-47,1 0 1,1 0-1,0 0 0,0 0 1,1 0-1,1 0 1,-1 0-1,2 0 0,-1 0 1,1 0-1,1 1 0,0-1 1,0 1-1,1 0 1,0 0-1,0 1 0,1-1 1,0 1-1,1 1 1,-1-1-1,2 1 0,-1 0 1,1 1-1,0-1 1,0 2-1,1-1 0,0 1 1,0 0-1,9-3 0,-6 3 92,0 0 0,0 1 0,0 0-1,0 1 1,1 0 0,-1 1-1,1 1 1,0 0 0,-1 1-1,1 0 1,0 0 0,-1 2-1,1 0 1,-1 0 0,1 1 0,-1 0-1,0 1 1,0 1 0,0 0-1,-1 0 1,0 1 0,0 1-1,0 0 1,-1 0 0,0 1-1,0 0 1,-1 1 0,0 0 0,10 14-1,-4-2 123,-1 1 0,-1 0 0,-2 1-1,0 1 1,-1 0 0,-1 0 0,-2 1-1,0 0 1,-2 0 0,0 1 0,-2 0-1,-1-1 1,-1 1 0,-1 0 0,-1 0-1,-7 36 1,6-49-92,-1-1-1,-1 0 1,0-1-1,0 1 1,-1-1-1,-1 0 1,1 0-1,-2 0 1,0-1-1,0 0 1,-1 0 0,0-1-1,0 0 1,-1 0-1,-1-1 1,1 0-1,-1-1 1,-1 0-1,1 0 1,-14 5-1,9-5 2,0-1-1,-1-1 1,1 0-1,-1-1 1,0-1-1,-1-1 1,1 0-1,0-1 1,-1 0-1,1-1 1,0-1-1,-1-1 1,1-1-1,-30-8 1,11-2-48,0-2 1,-59-34-1,36 17-275,44 29-120,11 12-500,12 19-1027,11 9-831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39.0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17 7178,'0'0'2127,"0"0"-603,0 0 172,0 0-217,0 0-206,0 0-383,0-5-392,0-6-51,0 13-153,0 34-22,0 58-17,3 89 277,8 0-1,7-1 1,9-1-1,7-1 0,72 217 1,-92-361-534,-9-27-41,-1 1 0,-1 0 0,1-1 1,-2 1-1,1 0 0,0 14 0,-3-23-28,0 0-1,0-1 0,-1 1 0,1 0 0,0-1 0,-1 1 0,1-1 0,0 1 0,-1 0 1,1-1-1,-1 1 0,1-1 0,-1 1 0,1-1 0,-1 1 0,1-1 0,-1 0 0,1 1 1,-1-1-1,0 0 0,1 1 0,-1-1 0,0 0 0,1 0 0,-1 0 0,0 1 1,1-1-1,-1 0 0,0 0 0,1 0 0,-2 0 0,-1 0-445,-21 3-3819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46.8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5209,'0'0'1598,"0"0"-519,0 0-162,0 0 238,0 0-127,0 0-382,0 0-126,0 0-113,0 0-41,0 0-38,0 22 342,1 121 353,20 151 0,-10-205-877,1 11-18,27 105 0,-38-202-56,-1-2-44,0 1 0,0-1 0,0 1 0,0-1 0,1 1 0,-1-1 0,0 0 0,1 1 0,-1-1 0,1 0 0,0 0 0,-1 1 0,1-1 0,0 0 0,0 0 0,0 0 0,0 0 0,0 0 0,0 0 0,0 0 0,0 0-1,0 0 1,0 0 0,1-1 0,-1 1 0,2 0 0,-2-5 70,1 0-1,-1 0 0,0 0 1,0 0-1,-1 0 0,1 0 1,-1-9-1,1 6-66,4-37 15,1-25-26,3 1 0,3 0 0,39-123 1,-49 187-22,0 0 0,0 0 0,0 0 1,0 0-1,0 1 0,1-1 0,3-4 0,-5 8-1,-1-1 1,1 1-1,0-1 0,-1 1 0,1-1 0,0 1 0,-1 0 0,1-1 0,0 1 0,-1 0 0,1 0 0,0-1 0,0 1 0,0 0 0,-1 0 0,1 0 0,0 0 0,0 0 0,-1 0 0,1 0 0,0 0 0,0 0 0,0 0 0,-1 1 0,1-1 0,0 0 0,0 0 0,-1 1 0,1-1 0,0 0 0,-1 1 0,1-1 0,0 1 0,-1-1 0,1 1 0,-1-1 0,1 1 0,-1 0 0,1-1 0,-1 1 0,1 0 0,-1-1 0,1 1 0,-1 0 0,0-1 0,0 1 0,1 0 0,-1 0 0,0 0 0,15 30 6,-2 1-1,-2 0 0,14 61 1,15 40-3,-39-129-2,3 8-2,0-1 0,1 1 0,0-1 0,1 0 0,0 0 0,1-1 0,0 1 0,1-2 0,16 18 0,-24-26 6,1-1 0,0 1 1,0 0-1,0-1 0,-1 1 0,1-1 0,0 1 0,0-1 0,0 1 0,0-1 1,0 0-1,0 1 0,0-1 0,0 0 0,0 0 0,0 0 0,0 0 0,0 0 1,0 0-1,0 0 0,0 0 0,0 0 0,0 0 0,0-1 0,0 1 0,0 0 1,0-1-1,0 1 0,0 0 0,0-1 0,0 1 0,-1-1 0,1 0 0,0 1 1,0-1-1,-1 0 0,1 1 0,0-1 0,-1 0 0,1 0 0,0 0 0,-1 0 1,1 1-1,0-3 0,17-49 67,-16 43-67,13-57 43,11-124 1,-10 54-76,-16 134 22,0 1 0,0 0 0,0 0 1,0 0-1,1-1 0,-1 1 0,0 0 1,1 0-1,-1 0 0,1 0 0,-1 0 1,1 0-1,-1-1 0,1 1 0,0 0 1,-1 1-1,2-3 0,8 14-31,7 41 29,-15-44-12,8 25 6,9 32 40,31 73-1,-42-120-15,1-1 0,0 0 0,1 0 1,1-1-1,0 0 0,1 0 0,1-2 0,27 25 0,-36-36-8,0 1 0,0-2 1,0 1-1,1 0 0,-1-1 0,1 0 0,-1 0 0,1 0 0,0-1 0,-1 0 0,1 1 0,0-2 0,0 1 1,0 0-1,0-1 0,10-1 0,-13 0-27,0 0 0,0 1 0,0-1 0,0 0 0,-1-1-1,1 1 1,0 0 0,-1 0 0,1-1 0,-1 1 0,0-1 0,1 0 0,-1 1 0,0-1 0,0 0 0,0 0 0,0 1 0,0-1 0,0 0 0,-1 0-1,1 0 1,-1 0 0,1 0 0,-1 0 0,0 0 0,1 0 0,-1 0 0,0 0 0,-1-3 0,2-4-274,5-44-2531,-5-2-2458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47.2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10778,'0'0'2209,"0"0"-1745,0 0-360,0 0 16,0 0-120,0 0-144,0 0-672,44 0-3337,-16 0-480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48.2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373 377 10114,'0'0'1775,"0"0"-1040,0 0-416,0 0 396,0 0-59,0 0-340,-25-9-40,-81-25-16,101 32-241,-1 1 0,1 0 0,-1 0 0,0 1 0,1-1-1,-1 1 1,0 0 0,1 1 0,-1-1 0,0 1 0,1 0 0,-1 1 0,1-1 0,0 1 0,-1 0 0,1 0 0,0 1 0,0 0 0,0 0-1,1 0 1,-8 6 0,2 1 1,0 0-1,1 1 0,1-1 0,0 2 0,0-1 0,-8 17 1,8-9 55,0 0 1,1 0-1,1 1 1,1 0-1,0 0 0,2 0 1,0 1-1,1-1 1,2 1-1,0-1 1,3 28-1,-1-40-66,-1-1 1,1 0-1,0 0 0,1-1 0,-1 1 1,1 0-1,1-1 0,-1 0 0,1 1 0,0-2 1,1 1-1,-1 0 0,1-1 0,0 0 0,1 0 1,-1 0-1,1-1 0,0 1 0,0-2 1,0 1-1,1-1 0,9 5 0,-9-6 18,-1 1 0,1-1 0,0 0 0,0 0 0,0 0 0,0-1 0,0 0 0,1-1 0,-1 0 0,0 0 0,0 0 0,0-1 0,1 0 1,-1-1-1,0 1 0,0-1 0,-1-1 0,1 1 0,0-1 0,-1 0 0,0-1 0,10-6 0,-5 0-19,0-1 0,-1-1 0,0 0 0,-1 0 0,0-1 1,-1 0-1,0-1 0,-2 0 0,1 0 0,-2 0 0,1-1 0,-2 0 1,0 0-1,3-25 0,-2-8 3,-1 1-1,-3-1 1,-6-70 0,0 82-20,-1-1 1,-2 2-1,-1-1 0,-2 1 1,-1 1-1,-2 0 0,-35-62 1,42 89 104,4 13-59,2 18-20,2-19-1,0 43 43,3 0 0,2-1 0,2 1-1,27 85 1,-14-71 51,3 0 0,64 116-1,-88-177-111,12 19 14,0-2 0,22 29 0,-31-44-19,-1 0 0,0 0 0,1 0-1,0 0 1,0-1 0,0 1 0,0-1 0,0 1 0,0-1 0,0 0 0,1-1-1,-1 1 1,1 0 0,0-1 0,-1 0 0,1 0 0,0 0 0,0 0 0,0-1-1,-1 1 1,1-1 0,0 0 0,5-1 0,-7 0-5,0 1-1,0-2 1,0 1 0,0 0 0,-1 0 0,1 0-1,0-1 1,-1 1 0,1-1 0,-1 0-1,0 1 1,1-1 0,-1 0 0,0 0 0,0 0-1,0 1 1,1-5 0,12-40-148,-11 36 66,6-35-606,-2 1 0,-2-1-1,-2-84 1,2-25 777,16 247 2213,-8-21-2147,3-1 1,3 0 0,38 95-1,-55-163-64,-2-5-34,-6-14-31,-12-27-77,6 21 54,1-1 0,1 0 0,1-1 0,1 0 0,1 0 0,1 0 0,1-1 0,2 0 0,0 0 0,1-43 0,3 62 0,0 0-1,-1 0 1,2 1-1,-1-1 1,1 0-1,0 1 0,0-1 1,0 1-1,1-1 1,0 1-1,0 0 1,0 0-1,1 0 0,0 1 1,0-1-1,0 1 1,0 0-1,0 0 1,6-3-1,-3 2 1,0 0-1,1 1 1,0 0 0,0 0-1,0 1 1,0 0-1,0 1 1,1-1 0,-1 1-1,1 1 1,0 0-1,10 0 1,-15 1 8,0 1-1,-1 0 0,1 0 1,-1 0-1,0 0 1,1 1-1,-1-1 1,0 1-1,0 0 1,0 0-1,0 0 1,0 0-1,0 1 0,0-1 1,-1 1-1,1-1 1,-1 1-1,0 0 1,0 0-1,0 0 1,0 1-1,-1-1 1,1 0-1,-1 0 1,0 1-1,2 6 0,4 14-14,-1 0 0,5 46-1,-8-50 27,0 5-10,1 6 2,1 0 0,2 0 0,18 54 1,-22-78-3,-1-1 0,1 0 1,0 1-1,0-1 0,1-1 0,0 1 1,0 0-1,0-1 0,1 0 1,0 0-1,0 0 0,0-1 0,0 1 1,1-1-1,0 0 0,-1-1 1,2 0-1,-1 0 0,0 0 1,0 0-1,1-1 0,0 0 0,10 1 1,-8-2 7,1 0-1,-1-1 1,0 0 0,0-1 0,1 0 0,-1 0 0,0-1 0,0 0-1,0 0 1,0-1 0,0-1 0,-1 1 0,1-1 0,-1-1-1,0 0 1,0 0 0,-1 0 0,0-1 0,0 0 0,0 0 0,0-1-1,-1 0 1,0 0 0,-1-1 0,1 1 0,-2-1 0,1-1 0,-1 1-1,0 0 1,-1-1 0,0 0 0,0 0 0,-1 0 0,2-14-1,-2 13 23,0 0-1,-1 0 0,0 0 0,-1 0 0,0 0 0,-1 0 1,0 0-1,-5-18 0,5 25 11,-1-1 0,1 0 1,-1 1-1,0-1 0,0 1 0,0 0 1,-1-1-1,1 1 0,-1 0 0,0 1 1,0-1-1,0 0 0,0 1 0,0 0 0,-1-1 1,1 1-1,-1 1 0,1-1 0,-1 0 1,0 1-1,1 0 0,-1 0 0,0 0 1,-6-1-1,-7 0 28,0 0-1,0 1 1,0 1 0,0 0 0,0 1 0,0 1 0,0 1 0,-31 9-1,36-8-231,1 1-1,0 0 1,0 0-1,0 1 0,-15 11 1,18-11-444,1 0 1,0 1 0,0 0-1,1 0 1,0 1 0,0 0-1,-8 12 1,3 3-6743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48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0 317 7722,'0'0'4261,"0"0"-2902,0 0-1025,0 0 386,0 0 658,0 0-226,2-3-554,84-125 825,-63 91-1370,1 0 1,53-62-1,-76 98-58,0 0 0,0 0 0,0 0 0,0 0 0,0 0 0,0 1 0,0-1 0,0 0 0,0 0 0,1 1 0,-1-1 1,0 1-1,0-1 0,1 1 0,-1-1 0,3 1 0,-4 0-14,1 0 1,-1 0-1,1 0 1,0 1-1,-1-1 1,1 0-1,0 1 1,-1-1-1,1 0 0,-1 1 1,1-1-1,-1 0 1,1 1-1,-1-1 1,1 1-1,-1-1 1,1 1-1,-1-1 1,0 1-1,1 0 1,-1-1-1,0 1 0,1 1 1,8 48-1427,-7-32 805,6 32-3956,1-1-4500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49.3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306 30 14875,'0'0'1553,"0"0"-969,0 0-290,0 0-83,-23-6-67,-74-15-87,93 20-53,-1 0-1,0 1 0,0 0 1,0 0-1,1 0 0,-1 1 0,0-1 1,0 1-1,1 0 0,-1 1 1,0-1-1,1 1 0,0 0 0,-1 0 1,1 0-1,0 0 0,0 1 1,0 0-1,0 0 0,0 0 0,1 0 1,0 1-1,-1-1 0,1 1 0,-4 7 1,-2 3-3,0 2 0,1-1 1,1 1-1,-10 32 0,17-48-1,-5 19 2,0 0 0,1 0 0,1 1 0,1-1 0,0 1-1,2-1 1,2 32 0,-2-48-1,1-1-1,-1 1 1,1 0-1,0-1 1,-1 1 0,1 0-1,0-1 1,1 0-1,-1 1 1,0-1 0,1 1-1,-1-1 1,1 0-1,0 0 1,0 0-1,-1 0 1,1 0 0,1-1-1,-1 1 1,0 0-1,0-1 1,1 0-1,-1 1 1,1-1 0,-1 0-1,1 0 1,-1 0-1,1-1 1,0 1 0,-1-1-1,1 1 1,0-1-1,-1 0 1,6 0-1,-3-1-2,1 1 0,-1-1 0,0 0 0,0 0 0,1 0-1,-1-1 1,0 1 0,-1-1 0,1-1 0,0 1 0,0-1-1,-1 1 1,1-1 0,-1-1 0,0 1 0,0 0 0,4-6-1,6-13 18,-2 1 0,-1-1-1,-1-1 1,-1 0-1,0 0 1,-2-1 0,6-38-1,-7 36 47,1 10-27,0 17 44,3 33 125,10 93 241,107 549 563,-123-661-981,1 14-25,3-1 1,0 0 0,2 0 0,0-1 0,16 27 0,-25-54-29,5 8-245,-6-8 256,1 0 1,-1 0 0,0 0-1,0 0 1,0 0 0,1 0-1,-1 0 1,0 0-1,0 0 1,1 0 0,-1 0-1,0 0 1,0 0-1,1 0 1,-1 0 0,0 0-1,0-1 1,0 1-1,0 0 1,1 0 0,-1 0-1,0 0 1,0 0-1,0-1 1,0 1 0,1 0-1,-1 0 1,0 0-1,0-1 1,0 1 0,0 0-1,0 0 1,0 0-1,0-1 1,0 1 0,0 0-1,0 0 1,1-1 0,-1 1-1,0 0 1,0 0-1,0 0 1,-1-1 0,1 1-1,0 0 1,0 0-1,0-1 1,0 1 0,0 0-1,0 0 1,0 0-1,0-1 1,0-109-3458,-5 40-1812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49.6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1 254 5737,'0'0'3829,"0"0"-1910,0 0-161,0 0-135,0 0-574,24 1-324,79 0-309,-97-1-389,-1-1 0,1 1-1,-1-1 1,0 0 0,1 0 0,-1-1 0,0 0 0,0 0 0,1 0 0,-2 0 0,1-1 0,0 0 0,0 0 0,-1 0 0,0 0 0,1-1 0,-1 0 0,-1 0-1,1 0 1,0 0 0,-1-1 0,0 1 0,0-1 0,4-9 0,-3 3-3,0-1 0,-1 0 1,0 0-1,0 0 0,-2 0 0,1 0 0,-2-1 0,0-17 1,0 28-26,0 0 0,0 0 0,0 0 0,0 0 0,0 0 0,-1 0 0,1 0 0,-1 0 1,1 0-1,-1 0 0,0 0 0,0 0 0,0 0 0,0 0 0,0 1 0,0-1 1,0 0-1,-1 1 0,1-1 0,0 1 0,-1-1 0,1 1 0,-1 0 0,0-1 1,0 1-1,1 0 0,-1 0 0,0 0 0,0 1 0,0-1 0,0 0 0,0 1 1,0-1-1,0 1 0,0 0 0,-3-1 0,1 2-1,1-1 0,0 0 0,-1 1 0,1 0 0,0 0-1,0 0 1,0 0 0,-1 0 0,1 1 0,0-1 0,1 1 0,-1 0 0,0 0 0,0 0 0,1 0-1,-1 1 1,1-1 0,0 1 0,0-1 0,0 1 0,-4 6 0,-2 9 38,0 0 0,2 1 1,0 0-1,0 0 0,2 1 0,-3 30 0,3 3 322,4 67-1,1-106-300,1 1-1,0-1 1,0 0 0,2 0 0,0 0-1,1 0 1,0 0 0,12 21-1,-14-29-80,0-1 0,0 1-1,1-1 1,0 0 0,0 0-1,0-1 1,0 1 0,1-1-1,0 0 1,0 0 0,0 0-1,0-1 1,0 0 0,1 0-1,0 0 1,-1-1 0,1 1-1,0-1 1,0-1 0,0 1-1,1-1 1,10 1 0,-13-2-162,0-1-1,0 1 1,0-1 0,0 0 0,0 0 0,0 0 0,0 0 0,0 0 0,0-1 0,0 0-1,-1 0 1,1 0 0,-1 0 0,0-1 0,1 1 0,-1-1 0,4-5 0,17-24-5273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0.3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8906,'0'0'3445,"0"0"-1716,9 29-475,66 235 1444,-74-261-2668,8 35 282,3 0 0,28 64-1,-40-102-316,0 1 0,0-1 0,0 1-1,0-1 1,0 0 0,0 1-1,1-1 1,-1 1 0,0-1 0,0 0-1,0 1 1,1-1 0,-1 0 0,0 1-1,0-1 1,1 0 0,-1 1 0,0-1-1,1 0 1,-1 0 0,0 1-1,1-1 1,-1 0 0,1 0 0,-1 0-1,0 0 1,1 1 0,-1-1 0,1 0-1,-1 0 1,0 0 0,1 0-1,-1 0 1,1 0 0,0 0 0,7-15-104,-1-32-27,-6 43 104,4-42-118,10-69-232,-13 104 358,1 0 0,0 0 1,1 0-1,0 0 0,1 0 1,0 1-1,9-14 0,-14 22 25,1 1 0,0 0 0,0 0 0,0 0 0,-1-1 0,1 1 0,0 0 0,1 0 0,-1 0 0,0 0 0,0 1 0,0-1 0,1 0 0,-1 0 0,0 1 1,1-1-1,-1 1 0,0-1 0,1 1 0,-1-1 0,1 1 0,-1 0 0,1 0 0,-1 0 0,0 0 0,1 0 0,-1 0 0,1 0 0,-1 0 0,1 1 0,-1-1 0,1 1 0,-1-1 0,0 1 0,1-1 0,-1 1 0,0 0 0,0-1 0,1 1 0,-1 0 0,0 0 0,0 0 0,0 0 0,0 0 0,0 0 0,0 0 0,0 1 0,1 1 0,6 7 89,0 2-1,-1-1 0,0 1 0,5 14 0,-8-17-11,21 44 195,-15-28-167,1-1-1,1-1 0,1 0 1,1-1-1,0 0 0,29 31 0,-41-50-107,1-1-1,-1 0 0,0 1 0,1-1 0,-1 0 0,1 0 0,-1-1 0,1 1 0,0-1 0,0 1 1,0-1-1,0 0 0,0 0 0,0 0 0,0 0 0,0-1 0,1 1 0,-1-1 0,0 0 1,0 0-1,0 0 0,1 0 0,-1-1 0,0 1 0,0-1 0,0 0 0,0 0 0,0 0 0,0 0 1,0 0-1,0-1 0,0 1 0,-1-1 0,1 0 0,0 0 0,-1 0 0,1 0 0,-1 0 0,0 0 1,0-1-1,0 1 0,0-1 0,0 0 0,-1 1 0,3-6 0,4-12-78,0 1 0,-2-1 0,0-1-1,-2 1 1,0-1 0,1-21 0,0-131-568,-6 123 539,1 94 147,-1-11-9,1 0 0,2 0 0,10 56 0,-10-79-23,1 0-1,0 0 0,1 0 1,0 0-1,0-1 0,1 1 1,1-1-1,-1-1 0,2 1 1,-1-1-1,1 0 0,0 0 1,1-1-1,-1 0 0,2 0 1,11 7-1,-14-9-1,1-1 0,1 0 1,-1 0-1,0-1 0,1 0 1,0 0-1,-1-1 0,1 0 0,0-1 1,0 1-1,0-1 0,1-1 0,-1 0 1,0 0-1,0 0 0,0-1 1,15-4-1,-17 3 12,1-1 1,-1 0 0,0 0-1,0 0 1,0-1-1,0 0 1,-1 0 0,1 0-1,-1-1 1,0 0 0,-1 0-1,1 0 1,-1-1-1,0 0 1,0 1 0,-1-1-1,0-1 1,0 1-1,0 0 1,3-14 0,-1 4 103,-1-1 1,-1 1-1,0-1 1,-1 0 0,-1 0-1,-1 0 1,0 0-1,-1 0 1,-1 1-1,-6-28 1,6 37-60,0 0 0,-1-1-1,1 1 1,-2 0 0,1 0-1,-1 1 1,0-1 0,0 1 0,0-1-1,-1 1 1,0 1 0,-1-1 0,1 1-1,-1 0 1,0 0 0,0 1 0,-1-1-1,1 1 1,-1 1 0,0-1 0,0 1-1,0 0 1,0 1 0,0 0 0,-11-2-1,9 2-121,0 1 0,1 0-1,-1 0 1,0 0 0,0 1-1,1 1 1,-1 0 0,0 0-1,1 0 1,-1 1 0,0 0 0,1 1-1,0 0 1,0 0 0,0 1-1,0 0 1,0 0 0,1 1-1,0 0 1,0 1 0,0-1 0,1 1-1,-1 0 1,1 1 0,1-1-1,0 1 1,-1 1 0,2-1-1,-1 1 1,1-1 0,-3 10-1,0 0-1312,0 0-1,2 0 0,-8 35 0,9-9-7897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0.8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251 0 3897,'0'0'7343,"0"0"-4900,0 0-1595,0 0-210,-24 2 82,-78 7-135,97-8-559,-1 0-1,1 0 1,0 1-1,-1 0 1,1 0-1,0 0 1,0 1-1,0 0 1,1 0-1,-1 0 1,1 0 0,-1 1-1,1-1 1,0 1-1,0 0 1,1 1-1,-1-1 1,1 1-1,0-1 1,0 1-1,1 0 1,-3 7-1,1-6-14,2-2-10,0 0 1,0 0 0,0 1 0,1-1-1,-1 0 1,1 1 0,0 0 0,0-1 0,1 1-1,-1-1 1,1 1 0,0 0 0,1 6-1,0-7 0,0-1 0,0 0-1,0 0 1,1 0 0,-1 0-1,1 0 1,-1 0 0,1 0-1,0 0 1,0-1 0,1 1-1,-1-1 1,0 1 0,1-1-1,0 0 1,-1 0 0,1 0-1,6 3 1,107 51 37,-59-30-19,57 35 1,-98-51 101,-2 0 1,1 1 0,-1 0 0,-1 1 0,0 0 0,-1 1 0,0 1 0,13 21 0,-22-31-92,0 1 1,0 0-1,-1 0 0,1 0 1,-1 0-1,-1 0 1,1 1-1,-1-1 1,0 0-1,0 1 1,0-1-1,-1 1 1,0-1-1,0 1 1,0-1-1,-1 1 1,0-1-1,0 1 1,-3 10-1,1-11-17,0 1-1,0-1 1,-1 1 0,1-1-1,-1 0 1,0 0-1,-1-1 1,1 1-1,-1-1 1,0 0 0,0 0-1,0 0 1,0-1-1,-1 0 1,1 0 0,-1 0-1,-6 1 1,-3 1 11,-1 0 0,0-1-1,0-1 1,0-1 0,0 0 0,0-1 0,0-1 0,0 0 0,0-1 0,0-1 0,-22-5-1,27 4-16,1 1-1,-1-2 1,1 1-1,0-1 0,0-1 1,0 0-1,1-1 0,0 1 1,0-2-1,0 1 1,1-1-1,0-1 0,0 1 1,0-1-1,1-1 0,1 1 1,-10-17-1,13 20-180,0-1 0,1 1 0,0-1 0,0 0-1,1 1 1,-1-1 0,1 0 0,0 0 0,1 0 0,-1 0 0,1 0-1,1 0 1,-1 0 0,1 0 0,0 0 0,0 0 0,1 0-1,-1 1 1,1-1 0,1 1 0,-1-1 0,1 1 0,4-7 0,17-17-4157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1.5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23 455 14147,'0'0'2463,"0"0"-1515,0 0-733,-3 25 17,0 1-142,-5 27 222,1 61 0,6-90-214,1-1 0,1 0 0,1 0 0,1 0 0,12 42 0,-13-59-92,0 0-1,1 0 1,-1 0-1,1 0 1,0-1 0,1 1-1,-1-1 1,1 0-1,0 0 1,0 0-1,1-1 1,0 1-1,-1-1 1,2 0 0,-1 0-1,0-1 1,1 0-1,-1 0 1,1 0-1,0 0 1,0-1 0,0 0-1,0 0 1,0-1-1,1 0 1,7 1-1,-9-2-10,-1 1 0,0-1-1,1 0 1,-1 0-1,1-1 1,-1 0-1,0 1 1,0-1-1,1-1 1,-1 1 0,0-1-1,0 1 1,0-1-1,0 0 1,-1 0-1,1-1 1,5-4-1,-4 2-29,0 0 0,-1 0 0,0-1 0,0 1 0,-1-1 0,0 0 0,0 0 0,0 0-1,0-1 1,1-8 0,2-12-99,-1-1-1,-1 0 1,-2 0 0,-1-37-1,0 33 55,-2-43-17,1 69 94,-1 1-1,0-1 0,0 0 1,0 1-1,-1-1 0,0 1 1,0 0-1,0-1 1,-6-7-1,8 12 4,0 1 0,0 0 0,0-1 0,0 1 0,0 0 1,0 0-1,0-1 0,0 1 0,0 0 0,-1 0 0,1-1 0,0 1 1,0 0-1,0 0 0,0 0 0,-1-1 0,1 1 0,0 0 0,0 0 0,-1 0 1,1 0-1,0-1 0,0 1 0,-1 0 0,1 0 0,0 0 0,0 0 0,-1 0 1,1 0-1,0 0 0,-1 0 0,1 0 0,0 0 0,0 0 0,-1 0 0,1 0 1,0 0-1,0 0 0,-1 0 0,1 0 0,0 0 0,-1 0 0,1 0 0,0 1 1,0-1-1,-1 0 0,1 0 0,0 0 0,0 0 0,0 0 0,-1 1 0,1-1 1,0 0-1,0 0 0,0 1 0,-1-1 0,1 0 0,0 0 0,0 1 0,0-1 1,0 0-1,0 0 0,0 1 0,0-1 0,0 0 0,-5 22 17,5-19-11,-4 26 39,1 0 0,1 0 0,2 0 0,1 1 0,1-1 0,12 55 0,-12-75-39,1 1 0,0 0 0,0-1 0,1 0 1,0 0-1,1 0 0,0 0 0,0-1 0,1 1 1,0-2-1,1 1 0,0-1 0,0 1 1,0-2-1,1 1 0,0-1 0,0 0 0,0-1 1,1 0-1,0 0 0,0-1 0,0 0 0,19 4 1,-20-5-19,0-2 0,0 1 1,1-1-1,-1 0 0,0-1 1,1 0-1,-1 0 0,0-1 1,0 0-1,1-1 0,-1 1 1,0-2-1,0 1 1,0-1-1,-1 0 0,1-1 1,-1 1-1,13-10 0,-10 5-16,-1-1 0,0 0-1,-1 0 1,0-1 0,0 0-1,-1 0 1,-1 0 0,0-1-1,0 0 1,-1-1 0,0 1-1,3-14 1,2-18 6,-1-1 0,-2 0-1,-3-1 1,-1 1 0,-5-70 0,2 82 35,-2-4 112,-1 0 0,-2 1-1,-2-1 1,-1 1 0,-1 0 0,-2 1-1,-2 0 1,-1 1 0,-1 1 0,-20-31-1,14 35 62,12 25-110,3 21-55,0 86 82,4 1 0,19 163-1,-9-204 155,32 119 0,-34-161-268,1 0-1,1-1 1,2 0-1,-1 0 1,2-1-1,1 0 1,1-1-1,27 32 1,-37-48-63,1 1 0,0-1 0,0 0 0,-1 0 0,2-1 0,-1 1 0,0-1 0,0 0 0,1 0 0,-1-1 0,1 1 0,0-1 0,-1 0 0,6 1 0,42-3-3706,-19-7-4295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8 6105,'0'0'1110,"0"0"-537,0 0-9,0 0 202,-21-1-94,-5-1-460,2 0 73,1 0 1,-1 2-1,-41 4 1,53-2-254,1 1 0,0 0 0,0 0 0,0 1 0,0 1 0,1-1 0,0 2 0,-1 0 0,2 0 0,-1 1 0,1 0 0,0 0 0,1 1 0,-1 0 0,2 1 0,-1 0 0,1 0 0,0 0 0,1 1 0,0 0 0,-7 19 0,4-7-21,2 0-1,0 1 1,1 0-1,1 1 1,2-1-1,0 1 1,2 0-1,0-1 1,4 39-1,-1-50 4,0 1-1,0-1 0,1 0 1,0 1-1,1-2 0,1 1 1,0 0-1,1-1 0,0 0 1,0 0-1,1-1 0,1 0 1,0 0-1,0 0 0,1-1 1,0 0-1,0-1 0,1 0 1,0-1-1,0 0 0,1 0 1,0-1-1,1-1 0,-1 0 1,1 0-1,0-1 0,19 4 1,-7-5 132,-1-2 0,1 0 0,0-1 0,-1-2 0,1 0 0,0-2 0,-1 0 0,0-2 0,0 0 0,-1-2 0,0 0 0,0-2 0,-1 0 0,0-1 0,20-16 0,-6 3-467,-1-1 0,-2-2 0,-1-2 0,-1 0 0,-1-2 0,-2-2 0,36-55 0,-23 20-2556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1.8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92 1 3201,'0'0'8667,"0"0"-6032,0 0-2052,0 0-10,0 0 338,-15 22-172,2-6-610,6-7-74,0 0-1,1 0 0,0 0 0,0 1 1,1 0-1,0 0 0,1 0 0,0 1 0,1 0 1,0-1-1,0 1 0,1 0 0,1 0 1,-1 17-1,11 209 605,9-1 0,51 241-1,-51-380-673,15 102-124,-24-69-4686,-9-106-2686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2.2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1 295 15771,'0'0'1517,"0"0"-892,27 7-259,181 50 534,-175-47-837,1-1 0,0-2 0,1-1 0,-1-2 0,69 0 1,-97-4-75,1-1 0,0 1 0,-1-1 0,1-1 0,-1 1 1,1-1-1,-1 0 0,0-1 0,0 0 0,0 1 1,0-2-1,0 1 0,-1-1 0,0 0 0,1 0 1,7-9-1,-8 7-64,0-1 0,0 0 0,-1 0 1,0 0-1,0-1 0,-1 1 0,0-1 0,0 0 1,-1 1-1,0-1 0,0-1 0,-1 1 0,0-10 1,1-9-148,-1 0 1,-5-40 0,3 59 258,0 0 1,-1 0 0,1-1 0,-2 1-1,1 1 1,-1-1 0,0 0 0,-1 1-1,0-1 1,0 1 0,-1 0-1,-5-7 1,10 14-27,0 0 0,0-1-1,-1 1 1,1-1 0,0 1-1,0 0 1,0-1 0,-1 1-1,1 0 1,0-1 0,-1 1 0,1 0-1,0-1 1,0 1 0,-1 0-1,1 0 1,-1 0 0,1-1-1,0 1 1,-1 0 0,1 0-1,0 0 1,-1 0 0,1-1 0,-1 1-1,1 0 1,0 0 0,-1 0-1,1 0 1,-1 0 0,1 0-1,-1 0 1,1 0 0,0 0-1,-1 0 1,1 1 0,-1-1 0,1 0-1,0 0 1,-1 0 0,1 0-1,-1 1 1,1-1 0,0 0-1,-1 0 1,1 1 0,0-1-1,0 0 1,-1 1 0,1-1 0,0 0-1,0 1 1,-1-1 0,1 0-1,0 1 1,0-1 0,0 0-1,-1 1 1,1-1 0,0 1-1,-4 30 76,4-24-52,-5 73 362,7 107-1,1-154-350,0-1 0,3 1-1,1-1 1,1 0 0,1-1 0,16 35 0,-24-64-70,-1 1 1,1-1 0,0 0 0,0-1 0,0 1 0,0 0 0,0 0 0,0 0 0,0 0-1,1-1 1,-1 1 0,1-1 0,-1 1 0,1-1 0,0 1 0,-1-1 0,1 0-1,0 0 1,0 0 0,0 0 0,0 0 0,3 1 0,-4-3-91,1 0-1,-1 0 1,1 0-1,-1 0 1,0 0 0,1 0-1,-1-1 1,0 1-1,0 0 1,0-1 0,0 1-1,0 0 1,0-1 0,0 0-1,0 1 1,-1-1-1,1 1 1,0-1 0,-1 0-1,0 1 1,1-1-1,-1 0 1,0 0 0,0 1-1,0-1 1,0-3 0,3-40-5907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2.5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74 15715,'0'0'2609,"0"0"-2057,0 0-368,0 0-168,0 0-16,0 0-632,0 0-1056,94-73-5538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2.8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13795,'0'0'2296,"0"0"-1543,8 165-153,-1-52 504,8 40-304,2 30-264,0 3-128,-4-17-408,-3-42 80,-8-47-80,1-22-176,-1-16 40,1 0-464,-3-2-408,0-6-944,0-19-4954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3.2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72 15347,'0'0'1561,"0"0"-932,0 0-288,0 0-152,22-4 29,71-12-142,-84 15-47,0 0 0,0 1 1,0 0-1,0 0 0,0 1 0,0 0 0,0 1 0,-1 0 0,1 0 0,0 1 1,-1 0-1,1 1 0,-1-1 0,0 2 0,0-1 0,-1 1 0,1 0 0,-1 1 0,0 0 1,-1 0-1,12 13 0,-2 1 20,-2 1 0,0 1 1,-1 0-1,-1 0 0,17 48 0,-8-7 28,-17-46-48,0-1 1,2 0-1,0 0 1,1 0-1,0-1 1,1 0-1,17 23 1,-23-36-30,0 0 1,-1 0-1,2 0 1,-1 0-1,0 0 1,0 0-1,1-1 1,-1 1 0,0 0-1,1-1 1,0 0-1,-1 0 1,1 0-1,0 0 1,0 0 0,-1-1-1,1 1 1,0-1-1,0 1 1,5-1-1,-4-1 2,0 0-1,0 0 0,-1-1 0,1 1 1,0-1-1,-1 1 0,1-1 1,-1 0-1,0-1 0,1 1 0,-1-1 1,0 1-1,3-5 0,5-5 13,-1-1-1,-1 0 1,0 0-1,-1-1 1,0-1-1,7-18 1,-7 8 82,0-1 1,-2 1-1,0-1 1,-2 0-1,-1-1 1,-1 1-1,-2-33 1,0 52-39,0 1 0,-1-1 0,0 0 0,0 1 0,-1-1 0,0 1 0,0-1 0,-1 1 0,1 0 0,-1-1 1,0 2-1,-1-1 0,0 0 0,0 1 0,0-1 0,0 1 0,-1 0 0,0 1 0,0-1 0,0 1 0,-1 0 0,1 0 0,-1 1 0,0-1 1,0 1-1,0 1 0,-1-1 0,-8-2 0,6 3-68,-1 0 0,0 0-1,0 1 1,1 0 0,-1 1 0,0 0 0,0 0 0,0 1 0,0 0 0,1 1-1,-1 0 1,0 1 0,1 0 0,0 0 0,0 1 0,0 0 0,0 1 0,0-1-1,-8 8 1,-8 9-737,2 1-1,0 1 0,2 1 0,1 1 0,-28 43 1,38-52-332,-38 55-9566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3.8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1 396 8650,'0'0'3854,"0"0"-1982,0 0-826,0 0-223,0 0-204,0 0 77,23 0-31,378 12 1760,442-37-1842,4-56-303,-685 62-252,1799-182 932,-1778 179-922,-181 22-43,-1 0 0,1 0 0,-1 0 0,1-1 0,-1 1 0,1-1-1,-1 1 1,0-1 0,1 1 0,-1-1 0,0 0 0,0 0-1,1 1 1,-1-1 0,2-2 0,-3 3-12,0-1 1,0 1-1,0-1 1,0 1-1,0-1 1,0 1-1,0 0 1,0-1-1,0 1 1,0-1-1,0 1 1,0-1-1,0 1 1,-1-1-1,1 1 1,0 0-1,0-1 1,0 1-1,0-1 1,-1 1-1,1 0 1,0-1-1,-1 1 1,1-1-1,0 1 1,-1 0-1,1 0 1,0-1-1,-1 1 1,0-1-1,-3-2-153,-1 1 0,1-1 0,-1 1 0,0-1 0,0 1 0,-9-2 0,-18-2-763,0 1 0,0 1-1,-1 2 1,-47 3 0,23-1-2319,-45 0-5504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6:54.3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43 12459,'0'0'2224,"0"0"-1224,0 0-570,0 0 397,0 0 39,0 0-355,6 1-167,100 6 510,116-6 1,-85-3-578,780-20 949,-188 2-613,-516 19 935,-213 1-1077,0 0 68,0 0-218,0 0-162,0 0-135,0-1-678,0 1 618,0 0 0,0 0 0,0-1 0,0 1 0,0 0 0,0 0 0,0 0 0,0-1 0,0 1 0,0 0 1,0 0-1,0 0 0,0-1 0,0 1 0,0 0 0,-1 0 0,1 0 0,0-1 0,0 1 0,0 0 1,0 0-1,0 0 0,-1 0 0,1 0 0,0 0 0,0-1 0,0 1 0,-1 0 0,1 0 0,0 0 0,0 0 1,0 0-1,-1 0 0,1 0 0,0 0 0,0 0 0,0 0 0,-1 0 0,1 0 0,0 0 0,0 0 1,-1 0-1,1 0 0,0 0 0,0 0 0,0 0 0,-1 0 0,1 0 0,0 1 0,-84-2-5845,29 1-4423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1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38 10418,'0'0'1782,"0"0"-850,0 0 82,0 0 345,0 0-159,-1-7-556,-1-15 341,1 14-473,0 21-290,9 366-72,-5 209 140,-6-530-513,-4 0-1,-13 57 0,19-126-3598,-1-9-799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10442,'0'0'2613,"0"0"-1629,0 0-820,0 0-16,0 0 512,28 1 218,413 7 1444,-321-12-2212,0-5 1,159-33 0,-271 40-264,40-12-384,-46 13 290,-1 0 0,1 0 0,-1 0 0,1 0 0,-1-1 0,1 1 0,-1 0 0,0-1 0,0 1 0,1-1 0,-1 0-1,0 1 1,-1-1 0,1 0 0,0 0 0,0 1 0,-1-1 0,1 0 0,-1 0 0,1 0 0,-1 0 0,0-3 0,0-14-6187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2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10562,'0'0'2689,"0"0"-1652,0 0-710,0 23 44,0 66 531,15 104 0,40 318 352,-54-494-1449,1 18 223,9 53-1,-9-77-834,1 0 1,0-1-1,1 1 0,0-1 1,7 12-1,2-4-5071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4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5537,'0'0'1541,"0"0"-820,0 0-581,0 0-68,-8 32 253,7-28-306,-10 40 276,2 0 0,2 0 0,1 1 0,2 60 0,10 16 240,5 0 0,6 0-1,63 230 1,-72-324-527,1-1-1,1 0 0,2 0 1,0-1-1,1-1 0,2 0 1,33 41-1,-47-62-61,1-1 0,0 0 0,0 0 0,0 0 1,1 0-1,-1 0 0,0-1 0,1 1 0,-1-1 0,1 1 0,0-1 1,-1 0-1,1 0 0,0 0 0,0 0 0,0-1 0,-1 1 0,1-1 1,0 1-1,0-1 0,0 0 0,0 0 0,4-1 0,-4-1-117,1 1-1,-1-1 1,1 1-1,-1-1 1,0 0-1,1-1 0,-1 1 1,0 0-1,0-1 1,-1 0-1,1 1 1,-1-1-1,1 0 1,-1-1-1,0 1 1,3-6-1,16-37-2134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78 13931,'0'0'2442,"0"0"-1502,0 0-665,0 0-177,0 0 138,25-12-75,82-34-108,-96 41-44,0 2 0,0 0 0,0 0 0,1 1 0,-1 0 0,0 1 0,1 1 0,0-1 0,-1 2 0,1 0 0,19 4 0,-26-4-7,0 0-1,-1 0 1,1 1-1,-1 0 1,1 0-1,-1 0 1,0 0 0,0 1-1,0 0 1,0 0-1,0 0 1,-1 0 0,1 0-1,-1 1 1,0 0-1,0 0 1,0-1 0,-1 2-1,1-1 1,-1 0-1,0 0 1,0 1 0,0-1-1,-1 1 1,0 0-1,0-1 1,0 1 0,0 0-1,-1 5 1,1 0 1,0 0 1,-1-1-1,0 1 1,-1 0-1,0-1 0,-1 1 1,1-1-1,-2 1 1,0-1-1,0 0 1,0 0-1,-1 0 0,-9 14 1,4-10 2,0-1 1,-1 0 0,-1-1-1,0 0 1,-14 11-1,21-19-1,0 0 0,0 0 0,0-1 0,-1 1-1,1-1 1,-1 0 0,0 0 0,1-1 0,-1 1 0,0-1-1,0 0 1,0-1 0,0 1 0,0-1 0,0 0 0,0 0-1,0 0 1,0-1 0,-9-2 0,11 2-6,0-1-1,0 0 1,1 0-1,-1 0 1,1 0-1,-1 0 1,1 0 0,0-1-1,0 1 1,0-1-1,0 0 1,0 1-1,1-1 1,-1 0 0,1 0-1,0 0 1,0 0-1,0 0 1,0-1-1,0 1 1,1 0 0,-1 0-1,1-4 1,-1-1-42,0 1 0,1-1 0,0 1 0,0-1 0,1 0 1,0 1-1,0-1 0,1 1 0,2-9 0,0 10 29,-1 1-1,1-1 1,0 1-1,1-1 1,-1 1-1,1 1 1,0-1-1,0 1 1,0 0-1,1 0 1,0 0-1,-1 1 1,1 0-1,1 0 1,-1 0-1,0 1 1,1 0-1,-1 0 1,1 0-1,9 0 1,-1 0 6,-1 0-1,1 1 1,0 1 0,-1 0-1,1 1 1,-1 1 0,1 0 0,24 7-1,-24-3 25,1 0 0,-2 2 0,1-1 0,-1 1-1,0 1 1,-1 1 0,0 0 0,0 1 0,11 12-1,-15-14 28,-1 0-1,-1 0 0,0 1 0,0 0 0,-1 0 0,0 1 0,-1 0 1,0 0-1,0 0 0,-2 0 0,1 1 0,-1-1 0,1 15 1,-3-17-33,0 0 1,0 1-1,-1-1 1,0 0-1,-1 0 1,0 0 0,-1 1-1,0-1 1,0 0-1,-1-1 1,0 1 0,0 0-1,-1-1 1,0 0-1,-1 0 1,0 0-1,0 0 1,0-1 0,-1 0-1,0 0 1,-1 0-1,0-1 1,0 0-1,0 0 1,0-1 0,-1 0-1,0 0 1,-13 5-1,4-2 45,0-1 0,0-1 0,-1 0 0,0-1 0,0-1 0,0-1 0,0-1 0,0 0 0,-1-1 0,1-1 0,-1-1 0,-19-4 0,14 2-20,0-2 1,0-1-1,0-1 1,1-1-1,1-1 1,-1-1-1,1-1 0,-31-21 1,50 31-64,0-1 1,1 1-1,0-1 0,-1 0 1,1 0-1,0 0 1,0 0-1,0 0 0,0 0 1,1 0-1,-1-1 1,0 1-1,1-1 0,0 0 1,0 1-1,0-1 0,0 0 1,0 1-1,-1-4 1,3 3-217,-1 1 0,1-1 1,-1 1-1,1-1 0,0 1 1,0 0-1,0 0 1,0-1-1,0 1 0,1 0 1,-1 0-1,1 0 0,-1 0 1,1 0-1,0 0 0,0 1 1,0-1-1,0 1 0,0-1 1,0 1-1,0 0 1,3-2-1,30-17-6466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13363,'0'0'1848,"0"0"-1552,0 0-160,-47 121 769,40-53-257,7 12 48,0 7-328,7 4-104,11 0 48,-1-4-304,-5-14-8,-2-10 0,-2-17-40,-6-12-16,-2-14-400,-5-20-1184,-17 0-1321,-5-20-9098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3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11498,'0'0'2040,"0"0"-1340,0 0-467,28-16 227,95-50 84,-107 59-471,-1 1-1,1 1 0,1 0 0,-1 1 1,0 1-1,1 0 0,0 1 1,0 1-1,0 1 0,20 2 0,4-1 56,-18-1-37,0 2 0,0 1 0,-1 0 0,1 2 0,-1 1 1,0 0-1,0 2 0,-1 1 0,0 0 0,0 1 0,-1 2 0,-1 0 0,0 1 0,31 27 0,-35-26-19,-2 0-1,1 0 1,-2 1 0,0 1 0,-1 0-1,0 1 1,-1 0 0,-1 0-1,-1 1 1,0 0 0,-2 1 0,0 0-1,-1 0 1,-1 0 0,0 0-1,-2 1 1,1 30 0,-4-37-63,-1 0 1,0 0-1,-1 0 1,0 0-1,-1-1 1,-1 0-1,1 0 1,-2 0-1,0 0 1,0-1-1,-1 0 1,-1 0-1,0-1 1,0 1-1,-1-2 1,0 0-1,-1 0 1,-12 10 0,6-7 1,-1-1 0,0 0 0,0-1 0,-1-1 0,0 0 0,-1-2 1,1 0-1,-2-1 0,1-1 0,-1 0 0,-25 1 0,24-4-6,0-1-1,0-1 0,0-1 1,0-1-1,-30-7 0,42 7-21,-1-1 0,1 0 1,0-1-1,0 0 0,1 0 0,-1-1 0,1 0 0,0-1 0,0 1 0,1-2 0,0 1 1,0-1-1,-11-14 0,15 17-95,0-1 0,0 1 0,1-1 0,-1 0-1,1 0 1,1 1 0,-1-1 0,1-1 0,-1 1 0,2 0 0,-1 0 0,0-8 0,1 9-398,0 0 1,1-1-1,-1 1 0,1 0 1,0 0-1,0 0 0,0 0 1,1 0-1,3-7 0,19-17-7958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3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173 154 10642,'0'0'1331,"-12"22"-507,-5 9-326,2 0 0,2 1 0,1 0 0,1 1 0,2 1 0,-9 58 0,16-65-341,1 0 0,2-1 0,1 1 0,1 0 0,1-1 0,1 1 0,1-1 0,13 32-1,-13-43-119,1-1 0,0 0-1,1 0 1,0-1-1,1 0 1,1-1-1,0 0 1,1 0-1,0-1 1,1 0-1,0-1 1,0-1-1,1 0 1,1 0-1,20 9 1,-17-10-16,-1-2-1,1 0 1,0-1-1,0 0 1,0-2 0,1 0-1,-1 0 1,1-2-1,-1 0 1,1-2 0,0 1-1,-1-2 1,1-1-1,-1 0 1,1-1 0,-1-1-1,0 0 1,-1-1-1,29-15 1,-27 11-2,-1-2 0,0 1 0,-1-2 0,0 0 0,0-1-1,-2-1 1,0 0 0,-1-1 0,0 0 0,-1-1 0,-1-1 0,-1 0 0,0 0 0,-1-1 0,-1 0-1,8-32 1,-10 29-18,-1 0 0,-1 0 0,-1-1-1,-1 0 1,-2 1 0,0-1-1,-1 0 1,-1 0 0,-6-29 0,3 34 36,0 0 1,-2 1-1,1 0 1,-2 0-1,0 1 1,-1 0-1,-1 0 1,-1 1-1,0 0 1,0 1-1,-27-24 1,18 21 50,-1 1-1,-1 1 1,0 0 0,-1 2 0,0 1-1,-1 1 1,-1 1 0,0 1 0,0 1-1,0 1 1,-1 1 0,-31-2 0,38 5-90,-1 2 0,0 0 1,1 1-1,-1 1 1,1 1-1,-1 1 0,1 1 1,0 0-1,0 2 1,1 0-1,-1 1 0,1 0 1,0 2-1,1 0 1,0 1-1,-30 24 0,39-26-127,0 0-1,1 0 0,0 1 0,0 0 1,1 1-1,0 0 0,1 0 0,0 0 1,0 0-1,1 1 0,1 0 0,0-1 1,0 1-1,1 1 0,0-1 0,1 0 1,0 0-1,1 1 0,1-1 0,-1 0 1,2 1-1,0-1 0,5 17 0,18 34-4609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4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14363,'0'0'2417,"0"0"-2009,-7 124-120,-3-62 96,5 3 384,5-1-88,0-4-528,20-11 0,14-9-152,8-13 72,10-11-8,8-12-56,-1-4 40,5-9-48,-7-20-392,7-35-680,-17 8-1993,-10 1-5449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14667,'0'0'2041,"0"0"-1393,-18 116-560,18-14 592,0 36 136,22 22-256,6-14 8,-6-34-160,-10-41-232,1-29-104,-4 5-72,4 10-192,-6-6-848,-4-15-2689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5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129 140 8242,'0'0'3384,"0"0"-2290,0 0-697,0 0 306,0 0 375,0 0-161,-17-7-316,-54-20-333,70 27-263,0-1-1,0 1 1,0-1 0,0 1 0,0 0 0,0-1 0,0 1 0,0 0 0,0 0 0,0 0 0,0-1 0,0 1 0,0 0 0,0 0 0,0 1 0,0-1 0,0 0 0,-1 0 0,1 0 0,0 1 0,0-1 0,0 1-1,0-1 1,1 1 0,-1-1 0,0 1 0,0-1 0,0 1 0,0 0 0,0-1 0,1 1 0,-1 0 0,0 0 0,1 0 0,-1 0 0,0 0 0,1-1 0,-1 1 0,1 1 0,-4 38 114,4-32-46,0 6-19,0 0-1,0 0 0,2 0 1,0 0-1,0 0 1,1 0-1,1-1 0,10 26 1,-9-29-41,0-1-1,1 1 1,1-1 0,-1 0 0,1-1-1,0 0 1,1 0 0,0 0 0,1-1-1,-1 0 1,20 11 0,-19-13-2,0 0 0,1-1 0,0 0 0,0 0 0,0-1 0,0-1 0,1 1 0,-1-2 0,1 1 0,-1-2 0,16 0 0,-21 0-5,0 0 1,1-1-1,-1 0 0,1 0 1,-1 0-1,0-1 1,0 0-1,0 0 0,0 0 1,0-1-1,0 1 1,-1-1-1,1 0 0,-1-1 1,0 1-1,0-1 0,0 0 1,0 0-1,-1 0 1,1 0-1,-1-1 0,0 1 1,3-8-1,-1 0 1,-1 0-1,0 0 0,-1-1 1,-1 0-1,1 1 0,-2-1 1,0 0-1,-1 0 1,0 0-1,-1 0 0,0 0 1,-1 0-1,0 1 0,-1-1 1,-1 1-1,0-1 1,-1 1-1,0 0 0,0 1 1,-1-1-1,-1 1 0,0 0 1,-1 1-1,0 0 1,0 0-1,-1 1 0,-1 0 1,1 0-1,-1 1 0,-1 0 1,-19-11-1,26 17-8,0 0 0,0 1 0,1-1 0,-1 1 1,0 0-1,0 0 0,-1 0 0,1 0 0,0 1 0,0 0 0,0-1 0,0 2 0,-6-1 0,8 1 1,-1 0 0,1 0 0,0 0 0,-1 0 0,1 0 0,0 0 0,0 1 0,-1-1 0,1 1 0,0-1 0,1 1 0,-1 0 0,0 0 0,0 0 0,1 0 0,-1 0 0,1 0 0,0 0 0,0 1 0,-1-1 0,0 5 0,-5 13-3,2 1 0,0-1 0,1 1 0,1 0 0,1 0 1,1 0-1,1 1 0,1-1 0,0 0 0,2 0 0,9 36 0,-10-51 5,0 0 1,1-1-1,0 1 0,0-1 0,0 0 0,0 0 1,1 0-1,0 0 0,0-1 0,1 1 0,-1-1 0,1 0 1,0 0-1,0-1 0,0 1 0,0-1 0,1 0 1,-1-1-1,1 1 0,0-1 0,0 0 0,0-1 1,0 1-1,0-1 0,0 0 0,0-1 0,0 0 1,0 0-1,0 0 0,1 0 0,-1-1 0,0 0 0,0 0 1,0-1-1,0 0 0,0 0 0,-1 0 0,1-1 1,-1 0-1,1 0 0,-1 0 0,0-1 0,0 1 1,0-1-1,7-8 0,-3 0 1,0-1 0,0 0 0,-1 0 0,-1-1 0,0 0 0,-1 0 0,-1-1 0,0 1 0,0-1 0,-2-1 0,3-22 0,-6 38-2,0 0-1,0 0 1,0-1 0,0 1 0,1 0-1,-1 0 1,0 0 0,0 0 0,0-1-1,0 1 1,0 0 0,1 0-1,-1 0 1,0 0 0,0-1 0,0 1-1,1 0 1,-1 0 0,0 0 0,0 0-1,0 0 1,1 0 0,-1 0 0,0 0-1,0 0 1,1 0 0,-1 0 0,0 0-1,0 0 1,0 0 0,1 0 0,-1 0-1,0 0 1,0 0 0,1 0-1,-1 0 1,0 0 0,0 0 0,0 0-1,1 0 1,-1 1 0,0-1 0,0 0-1,0 0 1,0 0 0,1 0 0,-1 0-1,0 1 1,0-1 0,0 0 0,0 0-1,0 0 1,1 1 0,10 10-29,24 33-28,-17-19 63,2-1 1,0-2-1,25 22 0,-37-37-24,1 0 0,0-1 0,0 0 0,1-1-1,-1 0 1,1 0 0,0-1 0,0-1 0,1 0 0,-1 0-1,1-1 1,18 2 0,-18-3-356,-1 0 0,1-2 0,-1 1 0,1-1 0,-1-1 0,1 0 0,-1 0 0,0-1-1,16-6 1,22-20-4312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 11618,'0'0'2404,"0"0"-1397,0 0-317,0 0-310,0 0 35,0 0 73,-20 21-256,-63 70-64,76-83-128,1 0-1,0 1 0,0 0 0,0 1 0,1-1 0,1 1 0,-1 0 1,2 1-1,0-1 0,0 0 0,0 1 0,1 0 0,1-1 0,0 1 1,1 0-1,1 19 0,-1-25-31,0 0 1,1 1 0,-1-1-1,1 0 1,1 0 0,-1 0-1,1 0 1,-1-1 0,1 1-1,1 0 1,-1-1-1,1 1 1,0-1 0,0 0-1,6 7 1,-2-4-5,0-1 1,0 0-1,1 0 1,0-1-1,0 0 0,1 0 1,-1-1-1,10 3 1,6 1-21,0-1 1,1-1-1,-1-1 1,1-1 0,44 1-1,-51-6-316,0 0 0,0-1 0,0-1 0,-1 0 0,1-1 0,-1-1 0,0-1 0,0-1 0,0 0-1,30-19 1,12-11-2694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12379,'0'0'1736,"0"0"-1584,0 0-152,0 0 960,82-142-320,-52 116-216,-3 3-424,0 8-112,10 10-1184,-7 5-816,-8 0-4402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8914,'0'0'1736,"0"0"-1064,0 0 481,2 115-129,8-75 256,0 0-664,7-2-368,-2-2-48,0-7-200,-5-7 0,0-7-72,-8-8-1400,1-5-840,-3-2-3362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29 108 2833,'0'0'2691,"0"0"-1247,1 30-314,0 4-758,0 20 686,14 88-1,-11-118-848,1-1 1,2 0 0,0 0-1,1-1 1,1 0-1,1 0 1,2-1-1,0 0 1,0-1-1,21 24 1,-24-34-190,1 1 1,0-2 0,0 1-1,1-1 1,0-1-1,1 0 1,0-1-1,0 0 1,1 0-1,-1-2 1,1 1-1,1-2 1,-1 0-1,1 0 1,-1-1 0,1-1-1,0 0 1,24-1-1,-31-1 3,0-1 1,1 1-1,-1-1 0,0-1 0,0 0 1,0 0-1,0 0 0,0-1 1,0 0-1,0 0 0,-1 0 0,0-1 1,0 0-1,11-9 0,-10 5 3,1 0 0,-1 0 0,0-1 0,-1 0 0,0 0 0,-1-1 0,0 0 0,0 0 0,3-11 0,1-7 23,-2 0 0,-1 0 0,-1-1 0,-2 0 0,-1 0 0,-2-48 0,-1 59 1,-1 0 0,-1 0 0,-1 1 0,0-1 0,-1 1 0,-1 0 0,-1 0 0,0 0 0,-2 1 0,1 0 0,-22-27 0,22 32-12,0 1 0,-1 0 0,-1 1 0,0 0-1,0 1 1,0 0 0,-1 0 0,0 1 0,-1 0-1,1 1 1,-1 1 0,-1 0 0,1 0 0,-1 1 0,0 1-1,-24-4 1,25 6-27,0 0 0,0 1-1,0 0 1,0 0 0,0 2 0,0-1-1,0 2 1,0-1 0,1 2 0,0 0-1,-1 0 1,1 1 0,0 0-1,1 1 1,0 0 0,0 0 0,0 1-1,0 1 1,1 0 0,1 0-1,-1 0 1,1 1 0,1 1 0,-1-1-1,-6 13 1,6-8-92,1-1-1,0 2 1,0-1 0,1 0-1,1 1 1,1 0 0,0 1-1,1-1 1,1 0 0,0 1-1,1 0 1,0-1-1,1 1 1,1 0 0,1-1-1,0 1 1,7 20 0,0-15-499,2 0 0,0-1 0,1-1 0,1 0 0,1-1 0,24 26 0,22 12-4041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7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14107,'0'0'2321,"0"0"-1697,0 0-400,0 0-104,0 0-120,0 0-112,0 0-312,109-6-1369,-57 6-2280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8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372 273 14523,'0'0'1899,"0"0"-1069,0 0-589,0 0-62,-27-9-43,-89-29-46,107 35-89,1 1 0,0 0 0,0 0 0,-1 0 0,1 1 0,-1 1 0,1-1-1,-1 1 1,0 1 0,1 0 0,-1 0 0,1 0 0,0 1 0,-1 0 0,1 1-1,0 0 1,-11 6 0,13-5-3,1 0-1,0 1 1,0 0-1,1 0 1,-1 0 0,1 1-1,0-1 1,1 1-1,-1 0 1,1 0-1,0 1 1,1-1-1,0 0 1,0 1 0,0 0-1,0-1 1,1 1-1,0 13 1,-1-3 5,1-1 1,1 1-1,0 0 1,2 0-1,0-1 1,0 1-1,2-1 0,0 0 1,1 0-1,7 18 1,-7-25-2,-1 0 1,1-1 0,1 1-1,0-1 1,0 0 0,0-1-1,1 1 1,0-1 0,1 0-1,0-1 1,0 0-1,0 0 1,1-1 0,-1 0-1,1-1 1,0 1 0,1-2-1,12 5 1,-12-5-94,-1-1 1,1 0-1,0 0 1,0-1-1,0 0 0,0-1 1,-1 0-1,1-1 1,0 0-1,0 0 1,0-1-1,0 0 0,-1-1 1,1 0-1,-1 0 1,0-1-1,0 0 1,0-1-1,-1 0 1,1-1-1,-1 1 0,-1-1 1,1-1-1,-1 0 1,0 0-1,0 0 1,-1-1-1,0 0 0,0 0 1,-1 0-1,0-1 1,4-10-1,1-3-217,-2 1 0,0-1 1,-1-1-1,-2 1 0,0-1 0,3-44 0,-6 33 365,-2 0-1,-1 0 1,-1 0-1,-9-38 1,7 52 390,-1 0 1,0 1-1,-2-1 1,0 1-1,-18-31 0,20 48 349,3 13-654,0 19-155,4 1 177,0 1 0,2-1 1,2 0-1,0 0 1,14 35-1,-13-43-127,2-2-1,0 1 1,1-1-1,2-1 1,0 1-1,0-2 1,29 32 0,-37-46-28,0-1 0,1 1 1,0-1-1,-1 0 0,2 0 1,-1-1-1,0 0 1,1 1-1,-1-2 0,1 1 1,0-1-1,0 0 1,0 0-1,0-1 0,1 1 1,-1-1-1,0-1 1,0 1-1,1-1 0,-1 0 1,0-1-1,1 1 1,-1-1-1,0-1 0,0 1 1,0-1-1,0 0 1,0 0-1,0-1 0,0 0 1,-1 0-1,1 0 1,-1 0-1,0-1 0,0 0 1,0 0-1,-1-1 1,1 1-1,-1-1 0,0 0 1,0 0-1,-1 0 1,4-7-1,0-2-9,-1-1-1,0 0 1,-1 0 0,0-1-1,-1 1 1,2-28 0,7-22-1,-9 62-61,2 12-89,4 17 100,5 14 11,1-1 1,2 0-1,25 37 0,-36-65 48,0 0 1,1-1-1,1 0 0,0 0 0,0-1 0,1 0 0,0-1 0,0 0 0,1-1 0,0 0 0,0 0 1,1-1-1,0-1 0,21 7 0,-23-9 6,0 0 1,0-1-1,0 0 1,1-1-1,-1 0 1,1-1-1,-1 0 1,0-1-1,1 0 1,-1 0-1,0-1 1,0-1-1,0 0 1,0 0-1,0-1 1,0 0-1,-1 0 1,0-1-1,0 0 1,0-1-1,-1 0 1,0-1-1,0 1 0,0-2 1,-1 1-1,0-1 1,0 0-1,-1 0 1,0-1-1,-1 0 1,0 0-1,0 0 1,-1-1-1,0 1 1,5-21-1,-5 17 62,-1 0 0,0 0 0,-1-1 1,0 1-1,-1-1 0,0 1 0,-1-1 0,-1 1 0,-4-25 0,3 29 0,-1 1 0,0 0 0,0-1 0,0 1 0,-1 0 0,0 1 0,-1-1 0,0 1 0,0 0 0,-1 0 0,1 0 0,-2 1 0,1 0 0,-1 0 0,-14-9 0,9 8-97,0 0 1,0 1-1,-1 0 1,0 1-1,0 1 1,0 0-1,0 1 1,-1 0 0,0 1-1,1 1 1,-1 0-1,0 0 1,0 2-1,0 0 1,1 0-1,-1 1 1,1 1-1,-1 0 1,1 1-1,0 1 1,0 0-1,0 0 1,1 2 0,0-1-1,-19 15 1,-25 25-2480,-59 65 0,44-35-5412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161 109 15267,'0'0'2099,"0"0"-1337,0 0-471,0 0-46,0 0 30,0 0 126,-20-18-187,-60-55-92,78 72-113,1-1-1,0 1 0,-1-1 1,1 1-1,-1 0 1,1 0-1,-1 0 1,0 0-1,1 0 0,-1 0 1,0 0-1,0 0 1,0 1-1,0-1 0,0 1 1,-3-1-1,4 1-8,1 0-1,-1 1 1,1-1-1,0 1 1,-1-1-1,1 1 1,-1-1-1,1 1 0,0-1 1,0 1-1,-1-1 1,1 1-1,0 0 1,0-1-1,0 1 1,-1-1-1,1 1 1,0 0-1,0-1 0,0 1 1,0 0-1,0-1 1,0 2-1,0 3 1,-11 65-15,4-1 0,2 1 1,9 131-1,2-133 5,2 0 0,4-1 0,2 0 0,34 97 1,22 10-4058,-64-160-1058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8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1 346 11931,'0'0'2200,"0"0"-1527,0 0-342,28 4 515,-5-1-599,39 6 536,71 0 0,-77-9-590,-1-2 0,0-3-1,68-14 1,-98 14-193,1-2-1,-1-1 1,-1-1 0,1 0 0,-2-2-1,1-2 1,-2 0 0,1-1 0,20-17 0,-36 24-34,0-1 0,-1 1 0,0-1 1,-1 0-1,0 0 0,6-12 1,-5 11-193,-7 33 187,2 0 0,0 0 0,2-1 0,1 1-1,10 37 1,-12-55 42,1 1 0,-1-1 0,1 0 0,0 1 0,1-1 0,-1-1 0,1 1 0,1 0 0,-1-1 0,1 0 0,0 0 0,0-1 0,0 1 0,0-1-1,1 0 1,0 0 0,0-1 0,0 0 0,0 0 0,1 0 0,-1-1 0,1 0 0,-1 0 0,13 1 0,-14-2 7,1 0 1,-1 0 0,0-1-1,0 1 1,0-2 0,1 1-1,-1 0 1,0-1 0,0 0-1,0 0 1,0-1-1,0 1 1,0-1 0,0 0-1,0 0 1,-1-1 0,1 0-1,-1 1 1,0-1 0,1-1-1,-1 1 1,-1-1-1,1 1 1,-1-1 0,1 0-1,-1 0 1,0-1 0,0 1-1,-1-1 1,1 1-1,-1-1 1,0 0 0,-1 0-1,1 0 1,-1 0 0,0 0-1,1-6 1,1-6 63,-1 1 1,0-1-1,-1 0 0,-1 1 1,0-1-1,-1 0 0,-1 1 1,-7-27-1,6 33 6,0 0-1,-1 0 1,0 0 0,0 0-1,-1 1 1,-1 0-1,0 0 1,0 0-1,0 1 1,-1-1 0,-1 2-1,1-1 1,-1 1-1,-13-9 1,18 13-85,0 1 0,0 0 0,0 1 0,0-1 0,0 0 0,0 1 0,0 0 0,-1-1 0,1 1 0,0 1 0,-1-1 0,1 0 0,-1 1 0,1 0 0,-1 0 0,1 0 0,-1 0 0,1 0 0,0 1 0,-1-1 0,1 1 0,-1 0 0,1 0 0,0 0 0,0 1 0,-1-1 0,1 1 0,0 0 0,0 0 0,1 0 0,-1 0 0,0 0 0,1 1 0,-3 2 0,0 1-154,0 0 0,1 1 1,0-1-1,0 1 0,0 0 1,1 0-1,0 0 0,1 1 1,-1-1-1,2 1 0,-1-1 1,1 1-1,-1 15 0,2 19-3143,0-7-3788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9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43 14899,'0'0'2589,"0"0"-1628,0 0-699,0 0-100,-24-7 57,-81-19-155,91 22-53,0 2-1,1 0 0,-26 0 1,36 2-15,-1 0 1,1 1-1,0-1 1,-1 1-1,1 0 1,-1 0-1,1 0 1,0 0-1,0 0 1,0 1-1,0-1 1,0 1-1,0 0 1,-3 3-1,4-4-10,1 0 0,0 0 0,0 0-1,0 0 1,0 0 0,0 0-1,0 1 1,0-1 0,0 0-1,1 1 1,-1-1 0,0 0-1,1 1 1,-1-1 0,1 1-1,-1-1 1,1 1 0,0-1 0,0 1-1,0-1 1,0 1 0,0-1-1,0 4 1,1-2-21,0-1 0,0 1 0,0-1 0,1 0 1,-1 1-1,1-1 0,-1 0 0,1 0 0,0 0 0,0 0 0,0 0 0,3 3 0,8 4-125,1-1 0,-1 0 0,26 10 0,-32-15 150,97 40-214,-59-26 231,-1 2 1,-1 1-1,76 50 1,-115-67 22,-1 0 0,1 0 1,0 0-1,-1 1 0,0-1 1,0 1-1,0 0 0,0 0 1,0 0-1,-1 1 0,0-1 1,0 1-1,0-1 0,1 6 1,-2-7 9,-1-1 0,0 1 0,0 0-1,0-1 1,0 1 0,0-1 0,0 1 0,-1-1 0,1 1 0,-1-1 0,0 1 0,1-1 0,-1 1 0,-1-1 0,1 0 0,0 1 0,0-1 0,-1 0 0,1 0 0,-1 0 0,0 0 0,0 0 0,1 0 0,-1-1 0,0 1 0,-1-1-1,-2 3 1,-7 3 26,0-1-1,-1-1 0,1 1 0,-1-2 0,0 0 0,0-1 0,-1 0 1,-15 1-1,-113 1 3,111-5-68,30 0-9,-7 1-33,0-1 0,0 0 1,0-1-1,0 0 0,0 0 0,-11-4 0,17 4-84,0 0 1,0 0-1,0 0 0,1 0 0,-1-1 0,0 1 0,1 0 0,-1-1 0,1 1 1,0-1-1,-1 1 0,1-1 0,0 0 0,0 0 0,0 1 0,0-1 0,0 0 1,1 0-1,-1 0 0,1 0 0,-1 0 0,1 0 0,-1 0 0,1 0 0,0 0 1,0 0-1,0 0 0,0 0 0,1-3 0,1-19-4454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19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10386,'0'0'4841,"0"0"-3937,0 0-255,0 0 111,0 0-344,-57 143 192,45-63 64,7 15-320,5 10 88,3 2-320,19-3-8,5-4-88,0-7-16,-5-13-16,3-11-352,-10-4-640,-5-19-712,-10-17-3145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1 369 4401,'0'0'6847,"0"0"-4871,0 0-1304,22-1 877,36-4-669,-2-3 1,83-21 0,-72 7-672,-2-3 1,123-68 0,-179 88-201,22-9-36,-30 14 26,0 0 0,-1 0 0,1 0 1,0 0-1,0 0 0,0 0 0,-1 0 1,1 0-1,0 1 0,0-1 1,-1 0-1,1 1 0,0-1 0,-1 0 1,1 1-1,0-1 0,-1 1 1,1-1-1,-1 1 0,1-1 0,-1 1 1,1-1-1,-1 1 0,1 0 0,-1-1 1,1 1-1,-1 0 0,0-1 1,1 1-1,-1 0 0,0 0 0,0-1 1,0 1-1,1 0 0,-1 0 1,0-1-1,0 1 0,0 1 0,3 16 21,0 9 7,2-1 1,1 0-1,1 0 1,20 47-1,-24-67-25,-1-1 0,1 0 1,0 0-1,1 0 0,-1 0 0,1-1 0,0 1 1,0-1-1,0 0 0,1 0 0,-1 0 0,1-1 0,0 1 1,0-1-1,0-1 0,1 1 0,-1-1 0,1 0 1,-1 0-1,1 0 0,0-1 0,-1 1 0,1-2 0,0 1 1,0-1-1,0 1 0,0-2 0,10 0 0,-11-1 4,0 1-1,0-1 0,0 1 0,-1-1 1,1-1-1,-1 1 0,1-1 0,-1 0 1,0 0-1,0 0 0,0 0 0,-1-1 0,1 1 1,-1-1-1,1 0 0,-1 0 0,-1 0 1,1 0-1,-1-1 0,1 1 0,-1-1 1,0 0-1,-1 0 0,1 1 0,0-8 1,3-6 16,-2-1 0,0 1 0,-1-1 0,-1 0 1,-2-30-1,0 39 34,-1 0 1,-1-1 0,1 1-1,-2 1 1,1-1-1,-2 0 1,1 1-1,-1 0 1,0 0 0,-1 0-1,0 1 1,-1-1-1,0 2 1,0-1 0,0 1-1,-1 0 1,0 0-1,-1 1 1,-12-7 0,11 6-74,-1 1 0,0 0 0,-1 1 0,1 0 0,-1 1 0,0 0 0,0 1 0,-1 0 1,1 1-1,-1 0 0,1 1 0,-1 0 0,1 1 0,-1 1 0,-23 4 0,31-3-231,1 0 0,-1 0 0,1 1 0,-1 0 0,1 0 0,0 0 0,0 1 0,0-1 0,0 1 0,1 0 0,0 0-1,-1 0 1,1 0 0,1 1 0,-1-1 0,-3 10 0,5-13 38,-10 20-5965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0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16428,'0'0'2992,"0"0"-2088,0 0-216,64-123-7,-49 103-433,-8 9-248,-2 9-32,5 2-496,0 0-137,5 11-647,17 29 8,-2 0-2585,-6-2-3625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0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35 7642,'0'0'6450,"0"27"-4120,0 185-1079,-1-146-588,-1-26-362,2-1-1,8 57 0,-3-184-213,-8 2-84,1 39 9,2 1 0,7-59 0,-5 97-12,-1 1-1,2-1 1,-1 1 0,1-1-1,0 1 1,0 0 0,1 1 0,0-1-1,0 0 1,1 1 0,0 0 0,0 0-1,0 1 1,1-1 0,0 1-1,0 0 1,12-8 0,-13 11 14,0-1-1,0 1 1,0-1-1,0 1 1,0 1 0,1-1-1,-1 1 1,1 0 0,-1 0-1,0 0 1,1 1-1,0 0 1,-1 0 0,1 1-1,-1-1 1,1 1 0,-1 0-1,0 1 1,1-1-1,-1 1 1,0 0 0,0 0-1,0 1 1,0-1 0,8 7-1,-1 1 44,-1 0-1,0 1 1,-1 0-1,0 0 1,-1 1-1,0 0 1,-1 1-1,11 24 1,2 10-64,19 62 0,2 8 59,-40-113-86,-2-2 13,1 0-1,0 0 1,-1 0-1,1 0 1,0 0-1,0 0 1,0 0 0,0-1-1,0 1 1,0 0-1,1-1 1,-1 1-1,0-1 1,1 1 0,-1-1-1,1 0 1,0 0-1,-1 1 1,1-1-1,0 0 1,0-1 0,2 2-1,-3-2-13,-1 0-1,1 0 1,0-1 0,-1 1-1,1 0 1,-1-1-1,1 1 1,-1 0 0,1-1-1,-1 1 1,1 0 0,-1-1-1,1 1 1,-1-1-1,0 1 1,1-1 0,-1 1-1,0-1 1,1 0-1,-1 1 1,0-1 0,0 1-1,1-1 1,-1 0-1,0 1 1,0-1 0,0 1-1,0-2 1,3-23-622,-2 17 133,3-39-4002,-4-6-3816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15443,'0'0'3097,"0"0"-2489,0 0-608,0 0-408,0 0-40,0 0-264,0 0-3249,101 84-6793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0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54 4137,'0'0'5232,"0"0"-3335,0 0-1471,0 0-294,0 25 41,0 3-149,-2 25 390,3 0-1,14 93 0,5-66-295,3-1 0,4-1 0,69 138-1,-92-212 26,-10-22-130,-15-32-65,-25-29 53,-51-102 42,88 161-45,1 0-1,1 0 0,1-1 1,1 0-1,1 0 0,1 0 1,-1-31-1,3 41-8,1 0 1,1-1-1,0 1 0,0 0 1,1 0-1,1 0 0,0 0 1,0 1-1,1-1 0,0 1 1,1 0-1,0 0 0,1 0 1,0 1-1,0 0 0,1 0 1,0 0-1,1 1 0,15-14 1,-12 13 5,0 1 0,0 0 0,0 0 1,1 1-1,1 1 0,-1 0 1,1 0-1,19-5 0,-27 10 3,1-1-1,0 1 0,0 0 1,0 0-1,0 0 0,-1 1 0,1 0 1,0 0-1,0 1 0,0 0 1,0 0-1,0 0 0,0 0 1,-1 1-1,1 0 0,0 1 1,-1-1-1,0 1 0,0 0 1,0 0-1,9 7 0,-6-2-8,0 1-1,0 0 1,0 1-1,-1 0 1,-1 0-1,0 0 1,0 1-1,-1 0 1,4 12-1,1 9 36,10 61 0,-15-60-20,2-2-1,14 42 1,-19-69-1,0 0 0,0 0 1,0 0-1,0 0 0,1 0 0,-1-1 0,1 1 0,0-1 0,0 1 0,0-1 1,0 0-1,1-1 0,3 4 0,-5-5-138,1 0-1,-1 0 1,1 0-1,0 0 1,-1 0 0,1 0-1,0-1 1,-1 1 0,1-1-1,0 1 1,0-1-1,-1 0 1,1-1 0,0 1-1,0 0 1,-1-1-1,1 1 1,0-1 0,-1 0-1,1 0 1,0 0 0,2-2-1,18-14-3817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14987,'0'0'1910,"0"0"-1146,-8 26-413,-4 7-185,2-5 82,2-1-1,0 1 1,-5 44-1,10-53-146,1 1 0,1-1 0,0 1 1,1 0-1,2-1 0,0 1 0,7 29 0,-8-42-101,2 0 0,-1-1 0,1 0 0,0 1 0,0-1 0,0 0 0,1-1 0,0 1 0,0-1 0,1 1 0,-1-1 0,1 0 0,1-1 0,-1 1 0,0-1 0,1 0 0,0-1 0,0 1 0,0-1 0,0 0 0,1-1 0,-1 1 1,1-1-1,-1-1 0,8 2 0,-3-1-56,0-1 0,0 0 0,0-1 1,0 0-1,0 0 0,0-1 0,0-1 1,0 0-1,0 0 0,-1-1 0,1 0 1,-1-1-1,0-1 0,0 1 0,0-1 1,0-1-1,-1 0 0,0 0 0,0-1 0,12-12 1,-12 9 36,0-1 0,0 0 0,-1 0 0,0-1 1,-1 0-1,0 0 0,-1 0 0,-1-1 0,0 0 0,0 0 0,-1-1 1,-1 1-1,-1-1 0,1 0 0,-1-27 0,-3 69 23,2 0 0,1 0 0,1 1 0,7 28 0,-8-48-3,1 0 0,0 0 0,1-1 0,0 1 0,1-1 0,-1 0 0,2 0 0,-1 0 0,1-1 0,0 0 0,0 0 0,1 0 0,0-1-1,0 0 1,1 0 0,8 4 0,-5-4-3,0 0-1,0-1 1,0-1 0,0 0-1,1 0 1,0-1-1,0-1 1,0 0 0,0 0-1,0-1 1,16-1-1,-23 0 9,0 0 0,0-1-1,0 1 1,0-1-1,1 0 1,-1-1-1,0 1 1,0-1-1,-1 0 1,1 0 0,0-1-1,-1 1 1,1-1-1,-1 0 1,0 0-1,0 0 1,0-1-1,0 0 1,-1 1 0,1-1-1,-1 0 1,0-1-1,0 1 1,-1-1-1,1 1 1,-1-1-1,3-9 1,-2 2 93,-1 0 0,0 0-1,-1 0 1,0-1 0,-1 1 0,0 0 0,-1 0-1,-1-1 1,0 1 0,0 0 0,-1 1 0,-1-1-1,0 0 1,0 1 0,-1 0 0,-1 0 0,0 0-1,0 1 1,-14-17 0,14 19-84,-1 1 0,1 0 0,-2 0-1,1 1 1,-1-1 0,0 2 0,0-1 0,0 1 0,-1 0 0,0 1 0,0 0 0,0 1 0,0-1-1,-1 2 1,1-1 0,-1 2 0,0-1 0,0 1 0,1 0 0,-1 1 0,0 0 0,0 1-1,0 0 1,1 1 0,-14 3 0,-1 4-810,1 1 0,0 1 1,-36 24-1,5 1-5206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1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9026,'0'0'2018,"0"0"-753,22-1 202,280-8 2275,389-32-2087,-425 2-3826,-261 38 823,-4 1-1739,-1 0 2417,0 0-3641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2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2961,'0'0'7499,"0"0"-5246,0 0-1659,3 23 394,27 155 655,-3-62-1060,14 72-334,-41-178-165,-1-24-11,-2 1 1,1 0-1,-2-1 0,0 1 0,0 1 0,-1-1 0,-7-11 0,-10-29-68,-4-18-7,7 21 33,1-2 1,-19-99 0,37 150-30,0 1 0,0-1 0,-1 1 0,1-1 0,0 1 0,0-1-1,0 1 1,0-1 0,0 1 0,0-1 0,0 1 0,1-1 0,-1 1 0,0-1 0,0 1 0,0-1 0,0 1 0,1-1-1,-1 1 1,0-1 0,0 1 0,1-1 0,-1 1 0,0 0 0,1-1 0,-1 1 0,0-1 0,1 1 0,-1 0-1,2-1 1,16 3 12,28 20-24,-39-18 16,111 59 5,99 57 8,-208-115-19,-1 0 1,-1 1-1,1 0 1,-1 0-1,0 1 1,12 14-1,-17-20 1,-1 1 0,0 0 0,0 0 0,0 0-1,0 0 1,0 0 0,0 0 0,0 0 0,0 0-1,-1 0 1,1 1 0,-1-1 0,0 0 0,0 0-1,0 1 1,0-1 0,0 0 0,0 0 0,0 0-1,-1 1 1,1-1 0,-1 0 0,0 0 0,1 0 0,-1 0-1,0 0 1,0 0 0,-1 0 0,1 0 0,0 0-1,0 0 1,-1-1 0,1 1 0,-1-1 0,0 1-1,-2 1 1,-10 8 55,0-2-1,-1 1 1,0-2-1,0 0 1,-28 10-1,-91 24 800,102-33-665,-140 34 164,163-36-3274,9-7-4071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4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11482,'0'0'2513,"0"0"-1881,0 0-608,0 0 1040,0 0 137,0 0-425,144 33-256,-102-30-512,-5-1 72,-3-2-80,-2 0-280,8-11-992,-8-12-1233,-7-3-3800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11330,'0'0'2673,"0"0"-2105,0 0-168,0 0 72,0 0 665,0 0-385,23 182-520,-14-98 128,-1 5-120,-1 0-232,3-7 96,-2-8-104,1-14-8,-4-9-144,-5-13-1168,0-16-1449,0-11-3488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1 362 11138,'0'0'1937,"0"0"-1433,0 0 936,0 0-152,0 0-391,165 0-249,-108 0-368,0 0 32,-2 0-304,-6-4 56,-10-7-64,-4-14-984,-10 3-1993,-10-2-3592</inkml:trace>
  <inkml:trace contextRef="#ctx0" brushRef="#br0" timeOffset="1">396 0 10730,'0'0'2449,"0"0"-1777,0 0-376,0 0 216,0 0 992,5 154-687,3-81-369,-1 7 48,0-2-304,-2-5-144,3-11 8,-1-15-8,1-14-96,2-24-320,-3-9-1617,0 0-4032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5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 11498,'0'0'2105,"0"0"-1449,0 0 744,0 0-47,136 0-353,-82 0-680,3-5-72,0-3-176,-8-1-56,-9 0-32,-13 0-256,-17-2-1120,-10 0-2641,0 2-7098</inkml:trace>
  <inkml:trace contextRef="#ctx0" brushRef="#br0" timeOffset="1">134 0 11162,'0'0'2617,"0"0"-1433,0 129 16,0-65-103,0 3-489,0-2-408,0-10-72,0-6-128,0-7-280,0-13-1361,0-13-6488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3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9162,'0'0'1498,"0"0"-730,0 0-203,-6 21-30,2-7-393,-2 8 238,1 0 0,0 0 0,1 0 0,0 44 0,11 249 2690,40 155-2570,-47-467-504,2 14-56,1 0 0,0-1 0,1 1 0,1-1 0,1 0 0,0 0 0,9 16 0,-3-26-3986,-11-6-1314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5369,'0'0'2478,"0"0"-1993,0 0-215,28 9 3113,-6 2-2622,0-1-1,1-2 0,-1 0 1,2-1-1,-1-1 1,42 5-1,149 2 373,-197-13-1037,397-3 223,-406 10-568,-8-5-3796,0-2-403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3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10842,'0'0'2241,"0"0"-1657,0 0 224,0 0 560,0 180-263,10-60-321,7-2-104,-2-7-408,2-18-24,-2-26-152,0-2-80,0-3 64,0-20-80,-5-18-248,-8-21-488,-2-3-3441,0-3-4665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1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36 6433,'0'0'2278,"0"0"-1174,0 0-738,0 0 175,0 0 70,0 0-282,-5 6-163,0 2-153,1 0 0,1-1 0,-1 2 0,1-1 0,0 0 0,1 1 0,0-1 0,0 1 0,1 0 0,0 0-1,1 8 1,-1 9 173,2-1-1,7 51 1,-4-57-99,1 1 0,1-1 0,0-1 0,2 1 0,0-1-1,1-1 1,0 0 0,2 0 0,22 28 0,-25-36-70,0 1-1,1-1 1,0-1 0,1 0-1,-1 0 1,2-1 0,-1 0-1,1 0 1,0-1 0,0-1-1,1 0 1,0-1 0,0 0-1,0-1 1,0 0 0,19 2-1,-21-4 17,1 0 0,0-1-1,0 0 1,0-1-1,-1 0 1,1-1 0,0 0-1,-1-1 1,0 0 0,1 0-1,-1-1 1,0-1 0,-1 1-1,1-2 1,-1 1 0,0-1-1,0-1 1,-1 1 0,0-2-1,0 1 1,0-1-1,10-15 1,-6 7-26,-1 0 0,-1 0 0,0-2 0,-1 1 0,-1-1-1,0 0 1,-2-1 0,6-22 0,-7 12 3,0 0 0,-2 0-1,-1 0 1,-4-55 0,1 74-364,-1-1 1,-1 1-1,1 0 0,-2 0 1,1 0-1,-8-13 0,4 5-1937,1 6-2383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7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10066,'0'0'2606,"0"0"-875,0 0-428,0 0-424,0 0-250,0 0-175,33 0 277,-2 0-651,-11-2-27,1 2 1,-1 1-1,1 1 1,35 7-1,-52-8-50,0 0 0,0 0 0,0 0 0,0 1 0,-1 0 0,1 0 0,0 0 0,-1 0 0,1 0-1,-1 1 1,0 0 0,0-1 0,0 1 0,0 0 0,0 1 0,-1-1 0,1 0 0,-1 1 0,0 0 0,0-1 0,0 1 0,-1 0 0,1 0 0,-1 0 0,0 0 0,0 0 0,0 0 0,-1 0 0,1 6 0,-1-2-6,-1-1 0,1 0 0,-1 0 0,0 0 0,-1 0-1,0 0 1,0 0 0,0 0 0,-1 0 0,0-1 0,0 1 0,-1-1 0,0 0 0,-4 6 0,-9 7-18,1 0 0,-35 28 0,-6 5 55,56-51-35,1-1 0,-1 1 0,0 0 0,0 0 0,0 0-1,0-1 1,1 1 0,-1 0 0,0 0 0,1 0 0,-1 0 0,1 0 0,-1 0 0,1 0 0,0 1-1,-1-1 1,1 0 0,0 0 0,0 0 0,0 0 0,0 0 0,0 1 0,0-1 0,0 0 0,0 0-1,0 0 1,0 0 0,1 0 0,-1 1 0,0-1 0,1 0 0,-1 0 0,1 0 0,-1 0 0,1 0-1,0 0 1,-1 0 0,1-1 0,0 1 0,0 0 0,0 0 0,-1 0 0,1-1 0,0 1 0,0 0 0,0-1-1,0 1 1,0-1 0,0 1 0,2 0 0,7 3 11,0 0-1,1 0 1,0-1-1,13 2 1,-14-3 35,14 4 21,1-1 1,0-1-1,0-1 0,42-1 0,-56-3-298,-1 0-1,1-1 1,-1 0 0,0 0 0,0-1-1,0-1 1,0 0 0,-1 0 0,1-1 0,-1 0-1,0-1 1,-1 1 0,16-14 0,17-22-5427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7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13083,'0'0'2848,"0"0"-2079,0 0-697,0 0 232,20 165 336,-1-83-176,4 7-40,-1 0-248,0-5-48,-2-15-32,-3-13-96,-7-19-96,-5-14-280,-5-23-968,0 0-1273,-17-14-3768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8434,'0'0'5870,"0"0"-4129,0 0-1406,0 0-221,24-10 146,-4 1-205,-5 2-21,1 0 0,-1 1 0,1 1 1,0 0-1,1 1 0,-1 1 0,1 1 0,22-1 0,1 2 175,-1 2 1,1 1-1,-1 3 1,67 15-1,-91-16-137,1 1 0,-1 1 0,0 0 0,-1 1 0,1 1-1,-1 0 1,-1 1 0,0 0 0,0 1 0,-1 1 0,0 0 0,0 0 0,-2 1 0,15 20-1,-19-22-43,0 0-1,-1 0 1,0 1-1,0 0 1,-2-1-1,1 1 1,-1 1-1,-1-1 1,0 0-1,0 1 1,-1-1-1,-1 1 1,0-1-1,0 1 0,-1-1 1,-3 14-1,0-10-14,0 0-1,-1 0 0,0-1 0,-1 0 0,-1 0 0,0-1 0,0 0 0,-2 0 0,0 0 0,0-1 0,-18 18 1,9-14 9,0 0 1,-1-1-1,-1-1 1,0-1-1,-26 13 0,36-20-62,-1-1-1,0-1 1,-1 0-1,1 0 1,-1-1-1,0-1 1,1 0-1,-1 0 1,0-1-1,0-1 1,0 0-1,-15-2 0,26 2 2,-1-1 0,1 1-1,0-1 1,0 1-1,-1-1 1,1 0-1,0 1 1,0-1-1,0 0 1,0 0-1,0 0 1,0 0-1,0 0 1,0 0-1,0 0 1,0 0-1,1 0 1,-1 0-1,0-1 1,1 1-1,-1 0 1,1 0-1,-1-1 1,1 1-1,0 0 1,0-1-1,-1 1 1,1 0-1,0-3 1,0-2-523,0 1 1,0-1-1,1 0 1,-1 1-1,1-1 0,2-6 1,14-22-5743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8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154 278 11282,'0'0'2381,"-4"22"-689,-2 9-1134,-5 20 48,2 0 1,3 0 0,2 0-1,3 70 1,2-106-537,2 1 0,-1-1 0,2 0-1,0 1 1,0-1 0,2-1 0,0 1 0,11 19 0,-11-25-65,0 0 1,1 0 0,0-1-1,1 0 1,-1 0-1,2-1 1,-1 0 0,1-1-1,0 1 1,0-2 0,0 1-1,1-1 1,17 6 0,-19-8-6,1 0 0,0 0 0,0-1 0,0 0 1,0-1-1,0 1 0,0-2 0,1 0 1,-1 0-1,0 0 0,0-1 0,0 0 1,0-1-1,0 0 0,0-1 0,0 0 0,0 0 1,-1-1-1,1 0 0,-1 0 0,0-1 1,-1 0-1,1 0 0,-1-1 0,0 0 1,0 0-1,-1-1 0,1 0 0,-2 0 0,10-14 1,-2-1 5,0 0 0,-2 0 0,0-1 0,-2-1 0,0 0 1,-2 0-1,-1 0 0,-1-1 0,0 0 0,0-32 0,-3 23 2,-2 1 0,-1-1-1,-2 0 1,-1 0-1,-1 1 1,-14-45 0,14 62 70,-1 1 1,-1-1 0,0 1 0,-1 1 0,0-1-1,-2 1 1,1 1 0,-2 0 0,1 0-1,-2 1 1,0 0 0,0 1 0,-1 0-1,0 1 1,-15-8 0,15 12-50,0 0-1,0 0 1,-1 1 0,1 1-1,-1 1 1,0-1 0,0 2-1,0 0 1,-1 1 0,1 0-1,0 2 1,-1-1 0,1 2-1,0-1 1,0 2 0,0 0 0,0 1-1,1 0 1,-1 1 0,-15 8-1,19-8-133,1 0-1,0 0 1,0 1-1,1 0 1,0 0-1,0 1 1,0 0-1,1 0 1,0 1-1,0 0 1,1 0 0,0 0-1,0 1 1,1 0-1,0 0 1,1 1-1,0-1 1,1 1-1,0 0 1,0 0-1,1 0 1,0 0-1,1 1 1,0-1-1,0 0 1,1 1-1,1-1 1,2 14-1,12 23-3316,9-10-3979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8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12803,'0'0'1496,"0"0"-1016,0 0 104,0 160 312,0-95 417,7 1-689,8 1-232,9-7-216,9-7-176,6-8 200,3-12-152,3-11-32,-1-8-16,6-14-288,-13-5-1008,-10-15-3569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5025,'0'0'10906,"0"0"-9609,0 0-937,-18 151-88,18-75 320,0 10 384,0 5-232,10-2-408,5-6-168,0-12-168,-3-11 0,1-18-72,4-22-640,-2-11-544,-3-9-3681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29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22 13451,'0'0'1839,"0"0"-1074,0 0-102,0 0 309,22 1-249,145 5-73,127-6 614,-293 0-1217,-15 0 177,-107-2-205,-141 4 12,209 1-27,0 3 0,-97 22 0,225-19-41,-11-7 65,1-3-1,-1-3 0,0-2 1,0-3-1,0-3 1,63-21-1,-126 31 152,-8 0-72,-25 0-46,-42 0-68,23 1 29,31-1-26,1 1 1,-1 1 0,1 1 0,-1 1-1,1 1 1,-1 0 0,1 1-1,-20 8 1,34-7-131,5-4-5582,4-1-4516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8786,'0'0'2058,"0"0"-1013,0 0-263,0 0-73,0 0 219,0 0-13,28 0-187,182 0 503,47 1-648,274-2-272,-506 0-299,-11 2-51,0-2 0,1 0 0,19-4 0,-34 5-38,1 0 0,-1 0 1,0 0-1,0 0 0,1 0 0,-1 0 1,0 0-1,1 0 0,-1-1 0,0 1 1,0 0-1,1 0 0,-1 0 0,0 0 1,0-1-1,1 1 0,-1 0 1,0 0-1,0 0 0,0-1 0,0 1 1,1 0-1,-1 0 0,0-1 0,0 1 1,0 0-1,0-1 0,0 1 0,0 0 1,0 0-1,0-1 0,0 1 0,1 0 1,-1-1-1,0 1 0,-1 0 0,1-1 1,0 1-1,0 0 0,0-1 1,0-1-1513,0-5-4254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1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52 122 9250,'0'0'2295,"0"0"-1305,0 0-772,0 0-68,0 0 394,-2 24 333,-3 391 1733,6-460-2202,1-5-376,-7-71-1,-10 25-11,4 33-29,-6-122 1,19 185-5,0 0 0,0 0 0,1 0 0,-1 1 1,0-1-1,0 1 0,0-1 0,0 1 0,-1 0 0,1 0 1,0 0-1,3 2 0,255 209 34,-234-193-3,-6-5-30,-1 1 0,35 35 0,-50-46 15,0 0 1,-1 1-1,1 0 1,-1 0-1,0 0 1,0 0-1,0 1 1,-1-1-1,0 1 1,0-1-1,0 1 0,-1 0 1,0 0-1,0 0 1,0 0-1,-1 0 1,0 7-1,-2-8 31,1-1 1,-1 0-1,1 1 0,-1-1 0,-1 0 0,1 0 0,0-1 0,-1 1 0,0 0 0,0-1 0,0 1 0,0-1 0,-1 0 0,1 0 0,-1 0 1,0-1-1,0 1 0,-8 3 0,-6 3 94,0 0 0,-37 11 1,40-16-150,-1 0-1,1-1 1,0-1 0,-1-1 0,-30 0 0,32-2-815,1 0 0,-1-1 0,-25-8 1,-8-8-5880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2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11482,'0'0'2561,"0"0"-1377,0 0-232,0 0-183,0 0-57,0 0-32,0 0-312,111 2 0,-71 4 16,-1-1-376,-4-1 56,-5 1-64,-6-5-96,-2 0-16,-4 0-528,4-11-728,-5-7-1833,-2-4-5401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7938,'0'0'984,"0"0"-251,-1 23 266,0 3-791,-2 31 496,2-1 0,2 0 0,16 96 0,-6-110-639,2-1 0,1 0 1,2-1-1,2 0 0,2-1 1,1-2-1,2 0 0,2-1 1,45 51-1,-67-84-53,-1-1 0,1 1 0,0-1-1,-1 1 1,1-1 0,0 0 0,1 0 0,3 2 0,-7-4-10,1 0 0,-1 0 0,0 0 1,0 0-1,0 0 0,1 1 0,-1-1 0,0 0 1,0 0-1,1 0 0,-1 0 0,0 0 0,0 0 1,1 0-1,-1 0 0,0 0 0,1 0 0,-1 0 1,0 0-1,0 0 0,1 0 0,-1-1 0,0 1 1,0 0-1,0 0 0,1 0 0,-1 0 1,0 0-1,0 0 0,1-1 0,-1 1 0,0 0 1,0 0-1,0 0 0,0-1 0,1 1 0,-1 0 1,0 0-1,0 0 0,0-1 0,0 1 0,0 0 1,0 0-1,0-1 0,0 1 0,1 0 0,-1 0 1,0-1-1,0 1 0,0 0 0,0 0 0,0-1 1,0 1-1,-1 0 0,1 0 0,0-1 0,0 1 1,0 0-1,0 0 0,0-1 0,0 1 1,0 0-1,-1-2 16,1-6 5,-1-1 0,-1 1 0,0-1 0,0 1 0,-1 0 0,1 0 0,-8-13 0,-35-60 4,25 47-29,-10-19-7,-42-103 0,64 135-78,2 0 0,0 0 1,1-1-1,2 1 0,0-1 0,1 0 0,1 0 0,3-36 0,-1 53 65,0 1-1,0 0 0,0-1 1,0 1-1,1 0 0,-1 0 0,1 0 1,0 0-1,1 0 0,-1 0 1,1 0-1,-1 1 0,1-1 1,7-5-1,-4 3 7,1 1 1,1 0-1,-1 1 1,1-1-1,-1 1 1,1 1-1,11-4 1,4 0 13,0 2 0,1 0 0,-1 2 0,43-1 0,-45 3 64,0 1 0,0 1 1,-1 1-1,1 1 1,-1 1-1,39 12 1,-48-12-58,-1 1 1,0 0-1,-1 1 1,1 0-1,-1 0 0,0 1 1,-1 1-1,1-1 1,-2 1-1,1 0 1,-1 1-1,0 0 0,-1 0 1,10 19-1,-2 3 7,-2 1 1,-1 1-1,-2 0 0,10 62 0,-11-50 11,2 1 1,17 43-1,-22-76-20,0 0 0,1-1 0,0 1 0,1-1-1,1-1 1,0 1 0,0-1 0,1-1 0,1 0 0,0 0 0,11 8 0,-15-12 23,0-2 1,1 1-1,-1-1 1,1 0-1,0 0 1,0-1 0,0 0-1,1 0 1,-1-1-1,1 1 1,0-2-1,-1 1 1,1-1-1,0 0 1,0-1-1,0 0 1,0 0 0,0-1-1,0 0 1,-1 0-1,1-1 1,0 0-1,-1 0 1,1-1-1,-1 0 1,0 0-1,0-1 1,0 0 0,0 0-1,-1 0 1,0-1-1,1 0 1,-2-1-1,1 1 1,-1-1-1,1 0 1,-2 0 0,1-1-1,-1 1 1,0-1-1,0 0 1,5-14-1,-2 2 74,0-1 1,-1 0-1,0-1 0,-2 1 0,-1-1 0,0 0 1,-2 0-1,0 1 0,-1-1 0,-2 0 0,-4-30 0,4 41-78,0-1-1,-1 1 0,0 0 1,-1 0-1,0 1 0,0-1 0,-1 1 1,0 0-1,-1 0 0,0 0 0,0 1 1,-1 0-1,0 0 0,-1 1 0,1 0 1,-1 0-1,-1 1 0,1 0 0,-1 0 1,0 1-1,-1 0 0,1 1 0,-1 0 1,-14-4-1,13 5-12,0 1 0,0 0 0,0 0 0,0 1 0,0 1 1,0 0-1,0 0 0,0 1 0,0 0 0,0 1 0,0 1 0,0 0 0,0 0 0,1 1 0,0 0 1,-13 7-1,17-7-59,0 0 0,1 1 1,-1-1-1,1 1 0,0 0 1,0 1-1,1-1 0,-1 1 0,1 0 1,0 0-1,1 0 0,0 1 1,0-1-1,0 1 0,1 0 1,0 0-1,0 0 0,0 0 1,1 0-1,0 0 0,1 0 1,0 0-1,0 0 0,0 1 0,1-1 1,2 12-1,0-6-488,0 0 0,1 0 0,0-1 0,1 1 0,0-1 0,1 0 0,1 0 0,0-1 0,9 13 0,32 29-7591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8042,'0'0'4233,"0"0"-3273,0 0-280,0 0-304,0 0-160,0 0 1088,0 0-415,19 124-393,-11-68-248,2 4-24,-3 2-216,-2-4-8,0-5 0,0-8-136,-3-7-520,-2-14-1745,0-11-1672,0-8-1400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2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10762,'0'0'2545,"0"0"-1857,0 0-160,0 0 88,0 0 408,0 0-111,0 0-601,153 0-88,-106 0-224,-2-11-16,-8-5-40,-5-6-896,-7-18-1513,-8 2-2672,-7 2-1729</inkml:trace>
  <inkml:trace contextRef="#ctx0" brushRef="#br0" timeOffset="1">357 1 7330,'0'0'5089,"0"0"-3225,0 0-552,0 0-760,0 0 57,-15 138 183,15-65-296,0 7-216,0 0 8,0-9-288,5-13 0,7-16-8,6-17-664,9-25-736,-5-9-1817,-2-22-4937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3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0 191 12427,'0'0'2384,"0"0"-1880,0 0 8,0 0 137,0 0 175,134 3-176,-92-3-552,0 0-24,-5 0-72,-10 0-312,-10-14-656,-9 1-1777,-8-3-4617</inkml:trace>
  <inkml:trace contextRef="#ctx0" brushRef="#br0" timeOffset="1">203 0 10354,'0'0'2761,"0"0"-1441,0 0-8,0 0-431,-42 136 247,37-74-368,3 3-176,2-1-160,0-4-416,2-7 56,28 7-64,-3-13-768,0-14-2217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3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1880,'0'0'10315,"0"0"-9115,0 0-840,0 0 696,-5 167 232,5-67-103,13 31-257,6-9-384,-1-11-80,-4-17-304,-1-27-112,2-1-8,-1-1-40,1-14-408,-2-18-952,-11-17-4201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3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12499,'0'0'2392,"0"0"-1936,0 0-56,0 0 561,151 0 231,-75 2-400,13-2-560,5 0-16,-2 0-176,-6 0 16,-9-8-112,-11-8-208,-9-15-872,-17 2-2937,-15 0-4929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14403,'0'0'2249,"0"0"-1641,-18 128-152,16-56 224,2 8 56,0 2-144,0 2-128,0-1-448,0-8 128,5-6-144,17 2-848,-2-22-688,0-13-6642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4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7802,'0'0'1760,"0"0"-456,0 0 97,37 167 119,-19-94 40,4 3-351,3 1-433,-3-3-544,0-10-88,-2-10-144,-8-14 56,-2-14-168,-10-15-784,0-11-2057,-2 0-5689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4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13515,'0'0'1580,"0"0"-1121,0 0-358,30-1-23,6 0-6,-7-1 82,0 1 0,-1 2 0,1 1 1,47 9-1,-28 0 82,0 2 1,-1 3-1,-1 1 0,70 38 1,-89-41-141,-1 2 0,0 0 1,-2 2-1,0 1 0,-1 1 0,-1 1 1,-1 0-1,32 43 0,-47-54-40,0 0 0,-1 0 0,0 0 0,0 1 0,-1-1 0,0 1 0,-1 0 0,2 17 0,-4-21-38,0-1 0,-1 1 0,0 0 0,0-1-1,0 1 1,-1 0 0,0-1 0,-1 1 0,1-1 0,-1 0-1,0 1 1,-1-1 0,0 0 0,0 0 0,-7 10-1,-1-3-5,-1 0 0,0-1-1,-1-1 1,0 0-1,-1-1 1,0 0 0,-1-1-1,0-1 1,0 0-1,-1-1 1,-23 7 0,15-6-27,-1-1 1,0-1 0,0-1-1,-1-2 1,1 0 0,-52-3-1,76 1-36,1-1-1,-1 0 0,0 0 1,0 0-1,0 0 0,0-1 1,0 1-1,0 0 0,0 0 1,0 0-1,0-1 0,0 1 1,0-1-1,0 1 0,1-1 1,-1 1-1,0-1 1,0 1-1,0-1 0,1 1 1,-1-1-1,0 0 0,1 0 1,-1 1-1,1-1 0,-1 0 1,1 0-1,-1 0 0,1 0 1,-1 1-1,1-1 1,0 0-1,-1 0 0,1 0 1,0 0-1,0 0 0,0 0 1,0 0-1,0-1 0,-1-18-4211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5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198 263 14307,'0'0'1598,"0"0"-999,-9 23-343,1-2-183,-4 8 157,2 1 1,1 0-1,-9 47 0,15-50-159,0 0 0,2 1 0,1-1 0,1 0-1,2 0 1,0 0 0,2 0 0,1 0-1,14 41 1,-15-56-56,-1-1-1,1 0 1,1 0 0,0 0-1,1-1 1,0 1-1,0-2 1,1 1-1,0-1 1,1 0 0,0-1-1,1 0 1,-1 0-1,2-1 1,-1 0-1,1-1 1,0 0 0,0-1-1,0 0 1,1-1-1,0 0 1,-1-1-1,19 3 1,-19-4-16,-1-1-1,1-1 1,-1 1-1,1-2 1,0 1-1,-1-1 1,1-1-1,-1 0 1,0-1 0,1 1-1,-1-2 1,-1 0-1,1 0 1,15-9-1,-16 6-1,0 0 0,-1-1 0,1 0 0,-1 0 0,-1-1 0,0 0 0,0 0-1,-1-1 1,0 0 0,0 0 0,-1 0 0,-1-1 0,6-19 0,-1 1 22,-2-2-1,-1 1 1,-2-1 0,-1 0 0,-1 1 0,-1-1 0,-2 0 0,-2 0-1,0 0 1,-2 0 0,-1 1 0,-2 0 0,-1 0 0,-1 1 0,-2 0-1,0 1 1,-2 0 0,-1 1 0,-2 1 0,-33-43 0,38 56 92,0 0-1,-1 1 1,-1 0 0,0 2 0,0-1-1,-1 2 1,0 0 0,0 0 0,-1 2 0,-19-7-1,25 10-92,0 1-1,0 1 0,0 0 0,0 0 0,0 1 0,-1 0 0,1 1 0,0 0 0,-1 1 0,1 0 0,0 0 0,0 1 0,0 1 0,0-1 0,0 2 1,0-1-1,1 2 0,-14 7 0,12-5-55,0 0 1,1 1-1,1 0 1,-1 1-1,1 0 1,0 1-1,1 0 1,1 0-1,-1 0 1,1 1-1,-9 21 1,9-14-582,0 1 0,1 0 0,2 0 0,-1 1 0,2 0 0,-1 36 0,3 3-6554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7242,'0'0'3592,"0"0"-1782,0 0-419,0 0-43,0 0-202,0 0-493,-10 29 237,3 25-394,3 1 0,4 98 0,0-147-485,0 1-1,1-1 0,0 1 1,1-1-1,0 0 1,-1 0-1,2 0 1,-1 0-1,1 0 0,0 0 1,0 0-1,1-1 1,-1 0-1,1 0 1,1 0-1,-1 0 0,1 0 1,-1-1-1,1 0 1,0 0-1,1 0 0,-1-1 1,9 5-1,-3-4-37,1 1 0,-1-1 0,1-1 0,0 0 0,0-1 0,0 0 0,0-1 0,0-1 0,1 1 0,-1-2 0,21-3-1,-25 3-64,1-2 0,-1 1 0,1-1 0,-1 0 0,0-1 0,0 0 0,-1 0 0,14-10 0,50-50-4191,-33 22-3178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3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297 684 11258,'0'0'1495,"0"0"-934,0 0-264,0 0 307,0 0-43,0 0 73,-24-18-161,-81-52-266,103 69-199,-2-1 0,1 0 0,0 0 0,0 1 1,0 0-1,-1 0 0,1 0 0,0 0 0,-1 0 0,1 1 0,-1-1 0,1 1 0,-1 0 0,1 0 0,-1 0 0,1 1 0,-1-1 1,1 1-1,-1 0 0,1 0 0,-1 0 0,1 0 0,0 1 0,0-1 0,0 1 0,0 0 0,0 0 0,0 0 0,-3 3 0,0 2-6,0-1 0,1 1-1,0-1 1,0 1-1,1 1 1,0-1-1,0 1 1,-5 15-1,4-6-7,1 0 0,1 1-1,0 0 1,1 0 0,1-1 0,0 1 0,2 0-1,0 0 1,1 0 0,0 0 0,2-1-1,0 1 1,1-1 0,1 0 0,0 0-1,16 26 1,-16-31-55,0-2 0,1 1 0,0-1-1,1 0 1,0 0 0,1-1 0,0 0-1,0-1 1,1 0 0,0-1 0,0 0 0,1 0-1,0-1 1,0 0 0,1-1 0,-1 0 0,1-1-1,0 0 1,0-1 0,1-1 0,-1 0-1,1 0 1,-1-1 0,18-1 0,-21-1 13,1 0 0,-1-1 0,0 0 0,0 0 0,0-1 0,0 0 0,0-1 0,0 0 0,-1 0 0,0-1 0,9-6 0,-4 1 33,-1 0 0,-1-1 0,0 0-1,0-1 1,-1 0 0,10-17 0,-4 3 65,-1 0 0,-1-2 0,-2 1 0,0-2 1,-3 0-1,11-46 0,-8 1 26,-4 0 1,-3-1-1,-6-83 0,1 140-47,-1 1-1,-1-1 0,-1 0 1,-1 1-1,0-1 0,-1 1 1,0 0-1,-2 1 0,0 0 0,-1 0 1,0 0-1,-2 1 0,-21-28 1,29 40 3,-1 0 0,0 1 0,0-1 1,0 1-1,-1-1 0,1 1 1,-1 0-1,1 0 0,-1 0 1,-6-1-1,9 2-22,-1 1 0,0 0 0,1-1-1,-1 1 1,1 0 0,-1 0 0,1 0 0,-1 1 0,0-1 0,1 0-1,-1 0 1,1 1 0,-1-1 0,1 1 0,-1 0 0,1-1 0,-1 1-1,1 0 1,0 0 0,-1 0 0,1 0 0,0 0 0,0 0 0,0 0-1,0 0 1,0 0 0,0 0 0,0 1 0,0-1 0,0 1 0,-1 2-1,-4 13-3,1 1 0,0 0 0,1 1 0,1-1 0,1 1 0,1-1 0,1 30 0,-1-34 2,2 42 10,1-1 0,3 0 0,2-1 0,3 1 0,2-1 0,3-1 0,1-1 0,3 0 0,40 77 0,-45-105-17,0 0 0,2-2 0,0 0-1,2 0 1,0-2 0,1 0-1,35 26 1,-44-37-4,1-1-1,1-1 0,-1 0 1,1 0-1,1-1 0,-1-1 1,1 0-1,0-1 0,0 0 1,0-1-1,0 0 1,1-1-1,-1-1 0,1 0 1,-1-1-1,22-2 0,-28 0 7,1 0 0,0-1-1,0 0 1,-1 0 0,1-1-1,-1 0 1,0 0 0,0 0-1,-1-1 1,1 0 0,-1-1-1,0 1 1,-1-1 0,1 0-1,-1-1 1,0 1-1,-1-1 1,1 0 0,-1 0-1,4-12 1,2-4 8,-1-1 0,-1-1 0,-1 1 0,-1-1 0,4-35 0,-4-12 135,-3 0-1,-6-79 1,0 130-13,1 33-9,1 37-31,4-16-91,1-1 1,1 0-1,2 0 0,1-1 1,2 0-1,1 0 1,1-1-1,23 42 1,-23-51-196,1 0 0,0 0 0,2-1 0,0-1 0,1-1 0,1 0 0,1-1 0,0 0 0,2-2 0,-1 0 0,42 22 0,-51-32-208,1-1-1,-1 0 1,1 0 0,-1-1 0,1-1 0,0 0 0,0 0-1,0-1 1,1 0 0,15-2 0,-20 1 64,0-2 0,0 1-1,-1-1 1,1 0 0,-1 0 0,1 0 0,-1-1-1,0 0 1,0-1 0,0 1 0,0-1 0,-1 0-1,0-1 1,1 1 0,-1-1 0,-1 0 0,9-11 0,-2-1-138,0-1 1,0-1 0,-2 1 0,11-32 0,18-81 5417,-27 86-2305,-11 45-2566,0 0 0,0 0 0,0-1 0,0 1 0,0 0 0,0-1 0,0 1-1,0 0 1,0 0 0,0-1 0,0 1 0,0 0 0,0 0 0,1-1 0,-1 1 0,0 0 0,0 0 0,0-1 0,0 1 0,0 0 0,1 0 0,-1 0-1,0-1 1,0 1 0,0 0 0,1 0 0,-1 0 0,0 0 0,0-1 0,1 1 0,-1 0 0,0 0 0,0 0 0,1 0 0,-1 0 0,0 0 0,0 0-1,1 0 1,-1 0 0,8 12 1290,8 41-959,-5-17 111,-5-21-472,1 0 1,0 0 0,1-1 0,0-1-1,1 1 1,1-1 0,0-1-1,14 14 1,-16-19-36,0 0 1,0 0-1,1-1 0,0 0 0,0-1 0,0 0 1,1 0-1,0-1 0,0-1 0,0 1 1,0-2-1,0 1 0,17 1 0,-17-3-2,0-1-1,0 1 1,0-2-1,0 1 1,0-1-1,0-1 1,-1 0-1,1 0 1,0-1-1,15-7 1,-18 6-1,0 0 0,0-1 0,-1 0 0,1 0 0,-1 0 0,0-1 0,0 0 0,-1 0 1,0-1-1,0 1 0,0-1 0,-1 0 0,4-10 0,-1 2 10,-1 0 0,-1 0 0,0 0 0,-2-1 0,1 0 1,-2 0-1,0 0 0,-1 0 0,-1 0 0,0 0 0,-1 0 0,-6-30 0,6 38-9,-1 0-1,0 1 1,0-1-1,-1 0 1,0 1-1,0-1 1,-1 1 0,0 0-1,-1 0 1,1 1-1,-1-1 1,0 1-1,-1 0 1,1 0-1,-1 1 1,-1-1-1,1 1 1,-1 1-1,1-1 1,-2 1-1,1 0 1,0 1-1,-1 0 1,1 0-1,-1 1 1,-15-4-1,15 5 7,0 0-1,0 0 1,0 1 0,0 0-1,0 0 1,0 1-1,0 0 1,0 0-1,0 1 1,0 0-1,0 1 1,0-1 0,1 2-1,-1-1 1,-9 7-1,8-3-11,1-1-1,0 2 1,0-1 0,1 1-1,0 1 1,0-1-1,1 1 1,0 0 0,1 1-1,0-1 1,-5 14-1,2-1-1,1 0-1,1 0 1,1 0-1,1 1 0,1 0 1,1 0-1,1 0 0,1 0 1,4 35-1,-4-52-30,1 0-1,0 0 1,0-1-1,1 1 1,0-1-1,0 0 1,0 1-1,0-1 1,1 0-1,0 0 0,0 0 1,0 0-1,0-1 1,1 1-1,0-1 1,0 0-1,0 0 1,1-1-1,-1 1 1,1-1-1,0 0 1,0 0-1,10 4 1,-6-4-119,-1 0-1,1-1 1,1 0 0,-1-1 0,0 0 0,0-1 0,0 0 0,1 0 0,-1 0 0,0-2 0,0 1 0,0-1 0,0 0 0,12-5 0,13-6-56,-17 6 198,0 0 0,1 2 0,-1 0 0,1 1-1,0 0 1,23 0 0,0 5 100,0 1-1,65 14 1,-84-12-32,-7-1 6,1-1 0,0 0 0,0-1 0,0-1 1,-1-1-1,19-2 0,-26 1-6,0 0-1,0 0 1,-1-1 0,1 0 0,-1 0-1,0-1 1,0 0 0,0 0-1,0 0 1,-1-1 0,0 0-1,0 0 1,10-13 0,2-5-15,-1 0 0,-2-2 0,-1 0-1,0 0 1,-2-2 0,-1 1 0,-1-1 0,-1-1 0,-2 0 0,6-43 0,-1-22 210,-3-170 0,-9 248-231,1-40 128,-13-102 0,9 142-95,0 0 0,0 0 1,-1 1-1,-1-1 1,-1 1-1,0 0 0,0 0 1,-2 1-1,0 0 1,0 0-1,-16-18 0,22 29-20,1 1 0,0-1 0,-1 1 0,1 0 1,-1 0-1,1 0 0,-1-1 0,1 1 0,-1 1 0,0-1 0,1 0 0,-1 0 0,0 1 0,0-1 0,-3 0 0,4 1-24,0 1 1,-1-1-1,1 1 1,0-1-1,0 1 1,0-1-1,0 1 1,0-1-1,0 1 1,0 0-1,0 0 1,0 0-1,0-1 1,0 1-1,0 0 0,1 0 1,-1 0-1,0 0 1,1 0-1,-1 1 1,0-1-1,1 0 1,0 0-1,-1 0 1,1 0-1,0 1 1,-1-1-1,1 2 0,-5 23 29,2 0 0,1 0 0,1 49 0,1-43-40,1 42 21,3-1-1,3 0 1,3-1 0,24 85-1,-25-123-13,2 0 0,1-1 0,2 0-1,1-1 1,1 0 0,2-1 0,2-1-1,0-1 1,2-1 0,49 49 0,-62-69-40,-1-1 0,1-1 0,1 1 0,-1-2 0,1 1 0,0-1 0,1-1 0,-1 0 0,22 5 0,-27-7 27,0-1 1,0-1-1,1 1 0,-1-1 0,0 0 0,1 0 0,-1-1 0,0 1 0,0-1 1,1 0-1,-1-1 0,0 1 0,0-1 0,0 0 0,0 0 0,-1 0 0,1-1 1,-1 0-1,1 0 0,-1 0 0,0-1 0,6-5 0,0-4 6,-1 1-1,-1-1 1,0 0-1,0-1 1,-2 0-1,0 0 1,0-1-1,-1 1 1,-1-1-1,0 0 1,2-25-1,-1-18 53,-4-102 0,-2 86 120,0 109-87,1 16-69,1 0-1,10 62 1,-3-71 9,2 0 0,16 43 1,-21-73-32,0 1 0,0-2 0,1 1 1,0-1-1,1 1 0,0-2 1,1 1-1,1-1 0,-1 0 0,1-1 1,14 11-1,-18-17 9,-1 1 0,0-2 0,1 1 0,0-1 0,0 1-1,-1-1 1,1 0 0,1-1 0,-1 1 0,0-1 0,0 0 0,0-1 0,1 1 0,-1-1 0,0 0 0,1 0 0,-1-1 0,0 1 0,0-1 0,1-1-1,-1 1 1,0-1 0,7-3 0,-5 1-31,0 0 0,0-1 0,-1 0-1,1 0 1,-1 0 0,-1-1 0,1 0-1,-1 0 1,0-1 0,0 1 0,-1-1-1,0 0 1,0-1 0,4-11 0,1-4-118,-2-1 0,-1-1 0,0 1 1,3-43-1,-5-101 19,-5 124 224,-2 19 790,-1 54-518,4 18-326,2 1 0,11 65 0,-10-98-137,0 0 0,1-1 0,0 1 0,1-1 1,1 0-1,1 0 0,0-1 0,0 0 0,1 0 0,1-1 1,0 0-1,11 11 0,-15-19-108,-1-1-1,1 1 1,0-1-1,0 0 1,0 0-1,1-1 1,-1 1-1,0-1 1,1-1-1,0 1 1,-1-1-1,1 0 1,0 0-1,0 0 1,0-1-1,0 0 1,0 0-1,-1 0 1,1-1-1,0 0 1,0 0-1,-1-1 1,1 1-1,0-1 1,-1-1-1,0 1 1,1-1-1,8-6 1,22-20-5277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6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12883,'0'0'3008,"0"0"-2199,-17 122-137,15-50-24,-1 10-8,3 2 200,0 5-504,5-7-240,10-10-16,5-15-80,0-14-368,7-26-520,-5-12-1969,-5-5-6049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6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4793,'0'0'7418,"0"0"-5270,0 0-1760,0 0-24,0 0 462,0 0-62,10-6-381,1 1-320,-1-1 0,1 1 1,0 1-1,1 0 1,-1 0-1,1 1 1,0 1-1,19-3 0,-14 4 53,-1 1 0,0 1-1,0 0 1,0 1 0,24 6-1,-36-7-103,0 0 1,0 1-1,0-1 0,-1 1 0,1 0 0,-1 0 0,1 0 0,-1 1 0,0-1 1,1 1-1,-1 0 0,-1-1 0,1 1 0,0 1 0,-1-1 0,1 0 1,-1 1-1,0-1 0,0 1 0,-1-1 0,1 1 0,-1 0 0,0 0 0,0 0 1,0 0-1,0 0 0,0 6 0,0-3-2,-1 0 1,0 0-1,-1 0 1,1 1-1,-1-1 1,-1 0-1,1-1 1,-1 1-1,-1 0 0,1 0 1,-1-1-1,0 1 1,-6 7-1,1-2-7,-1-1 0,0 0-1,-1-1 1,0 0 0,-22 15 0,21-15 2,-1-2 1,0 1-1,0-1 1,0-1-1,-1 0 1,-1-1 0,1 0-1,-1-1 1,0-1-1,0 0 1,-28 3-1,42-7-6,-1 0-1,1 0 0,0 0 0,0 0 1,-1 1-1,1-2 0,0 1 0,0 0 1,-1 0-1,1 0 0,0 0 0,0 0 1,-1 0-1,1 0 0,0 0 1,0 0-1,-1 0 0,1 0 0,0-1 1,0 1-1,-1 0 0,1 0 0,0 0 1,0 0-1,0-1 0,0 1 0,-1 0 1,1 0-1,0 0 0,0-1 0,0 1 1,0 0-1,0 0 0,0-1 0,-1 1 1,1 0-1,0 0 0,0-1 1,0 1-1,5-13-54,14-8 0,-12 19 85,0-1 0,1 1 0,-1 0 1,0 0-1,1 1 0,-1 0 0,1 0 0,-1 1 0,1 0 0,-1 0 1,1 1-1,-1 0 0,0 0 0,1 1 0,13 5 0,6 3 220,0 2 1,45 28-1,-19-10-120,-47-27-264,0 0-1,1-1 1,0 0 0,-1 0 0,1 0-1,0-1 1,0 0 0,0-1-1,0 1 1,11-2 0,-10 1-264,15 0-3550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11058,'0'0'1439,"0"0"-636,0 0 348,27 3 124,206 18 1531,-200-21-2410,-3 0 234,1 1 0,0 1 1,-1 2-1,39 9 0,-67-13-388,-5-4-1389,-5-3-1327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11963,'0'0'2595,"0"0"-1508,0 0-312,0 0 22,0 0 15,25 0-88,387 0 579,460-69-1617,-802 61-293,-4-3-1310,-25-3-3836,-29 5 17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8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38 114 8890,'0'0'2919,"0"0"-1369,0 0-731,0 0 84,0 0 50,0 22-211,1 26-228,14 85 0,-7-70-219,-8-63-255,0-23 128,-2 2-168,0 0 0,-2 0 0,0 0 0,-13-32 0,-8-44 10,21 66 14,0-46-1,5 76-25,-1 0 1,0 1 0,1-1-1,-1 0 1,1 0-1,-1 1 1,0-1-1,1 0 1,0 0 0,-1 1-1,1-1 1,-1 1-1,1-1 1,0 0-1,-1 1 1,1-1 0,0 1-1,0 0 1,-1-1-1,1 1 1,0 0-1,0-1 1,0 1 0,0 0-1,0 0 1,-1 0-1,1 0 1,0-1-1,0 1 1,0 0 0,0 1-1,0-1 1,-1 0-1,1 0 1,1 0-1,35 7 6,-24-1 17,0 1 0,0 0 0,-1 1 1,-1 0-1,1 1 0,-1 0 0,-1 0 0,18 21 1,-13-13 138,-2 1 0,0 0 0,-1 0 1,-1 1-1,10 23 0,-17-32-38,0 1 0,0-1 0,-1 1 1,-1 0-1,0 0 0,2 21 0,-4-29-132,0 0-1,0 0 1,-1 0 0,1 0-1,0 1 1,-1-1 0,0 0-1,0 0 1,0 0 0,0 0-1,0-1 1,-1 1 0,1 0-1,-1 0 1,0-1 0,1 1-1,-1-1 1,-1 1 0,1-1-1,0 0 1,0 0 0,-1 0-1,1 0 1,-1 0 0,0-1-1,0 1 1,-3 1 0,-24 5-1696,-2-4-2499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8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9914,'0'0'2641,"0"0"-1905,0 0-464,0 0 600,0 0 632,0 160-359,0-100-777,0 5 8,4-5-216,4-5-96,-1-8-24,-2-12-40,0-10-216,-2-10-1000,-3-15-1489,0 0-2544,0-2-3321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8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10866,'0'0'2353,"0"0"-1849,0 0-112,0 0 768,185-15 1,-108 15-161,7 0-488,7 0-208,-2-5-32,-10-1-272,-15-1 0,-17-2-248,-17-11-904,-15 5-1681,-15-1-4473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9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10298,'0'0'1937,"0"0"-785,-3 118 408,3-60-320,0-2-103,7-3-569,6-6-296,-1-7-272,-4-9-24,-3-7-96,-5-4-936,0-9-1897,-5-2-6505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9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12219,'0'0'2040,"0"0"-1784,0 0 32,0 0 960,0 0-159,163 23-545,-106-21-344,5 0-184,-3 0-32,5-2-104,-17 0-1465,-12 0-4480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3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13883,'0'0'2785,"0"0"-1833,0 0-776,0 0-8,0 0 256,128 2-104,-81-2-128,0 0-168,-5 0-16,-12 0-16,-8 0-456,-20 0-504,-2-2-1377,0-7-4256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2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1776,'4'-8'5011,"-3"11"-321,-1 2-5010,-5 699-947,5-684-1662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9994,'0'0'2014,"0"0"-1473,0 0-471,0 0-109,0 0 83,15 7 315,-5-3-262,-3-2-24,0 0 0,0 1 0,-1 0 0,1 1-1,-1-1 1,0 1 0,0 0 0,0 1 0,-1-1-1,1 1 1,-1 1 0,0-1 0,-1 0 0,6 9-1,7 19 47,-1 0 0,-1 2 0,-3 0-1,0 0 1,-3 1 0,8 46 0,-7-12 155,1 125 1,-11-261-336,3 1 0,3 0 0,3 0 0,2 1 0,30-92 0,-38 147 49,1 0 0,0 1-1,0-1 1,1 1 0,8-11-1,-12 18 11,0-1 0,0 0 0,0 1-1,1-1 1,-1 1 0,1 0 0,-1-1 0,1 1 0,-1 0-1,1 0 1,0 0 0,-1 0 0,1 0 0,0 1-1,0-1 1,0 0 0,0 1 0,0-1 0,0 1-1,-1 0 1,1 0 0,0-1 0,0 1 0,0 0 0,0 1-1,0-1 1,0 0 0,0 1 0,0-1 0,0 1-1,3 1 1,3 4 43,-1 0 0,0 1-1,0 0 1,0 0-1,-1 0 1,0 1 0,0 0-1,-1 1 1,0-1 0,-1 1-1,4 9 1,11 16 135,-12-21-86,105 161 627,-99-157-701,0-1 1,2 0 0,0-1 0,0-1-1,1 0 1,1-1 0,32 19 0,-42-29-13,0 1 0,0-1 0,0-1 0,1 1 0,-1-1 0,1 0 0,0-1 0,13 1-1,-18-2-13,-1 0 1,1 0-1,-1 0 0,1 0 0,-1-1 0,1 1 0,-1-1 0,1 0 0,-1 0 0,1 0 0,-1 0 0,0 0 0,1 0 0,-1-1 0,0 1 0,0-1 0,0 1 0,0-1 0,0 0 0,-1 0 0,1 0 0,0 0 0,-1 0 0,0 0 0,1 0 0,-1-1 0,0 1 0,0 0 0,1-3-1,5-27-33,-2 0-1,0 0 0,-3 0 1,0 0-1,-6-57 0,2 9 20,2-116-3,5 278 110,3-1-1,3 0 1,35 123 0,-46-201-86,8 25 21,0 0-1,1 0 1,16 29-1,-23-51-16,0-1 1,1 0-1,0 0 0,0 0 0,0-1 1,1 1-1,-1-1 0,1 0 1,0 0-1,0 0 0,0 0 1,1 0-1,0-1 0,-1 0 0,1 0 1,0-1-1,0 1 0,1-1 1,-1 0-1,0 0 0,1-1 1,-1 1-1,10 0 0,-13-2-4,0-1 0,0 1 0,0-1 0,0 1 0,0-1 0,0 0-1,0 0 1,0 0 0,-1 0 0,1 0 0,0 0 0,0 0 0,-1 0 0,1-1 0,-1 1-1,1-1 1,-1 1 0,0-1 0,1 0 0,-1 1 0,0-1 0,0 0 0,0 0 0,-1 0 0,2-3-1,14-57-57,-14 55 36,6-58-221,-3-1-1,-6-107 0,-1 73 374,6 141 27,1 1 0,2-1 0,2-1 1,2 1-1,21 52 0,-24-73-112,1 0-1,0-1 1,2 0 0,0 0-1,1-1 1,20 22-1,-25-31-56,0-1 0,1-1-1,1 1 1,-1-1 0,1-1-1,0 1 1,1-2-1,-1 1 1,1-1 0,0-1-1,0 0 1,1 0-1,0-1 1,12 3 0,-20-6-18,-1 0 1,1 1-1,0-1 1,0 0-1,-1-1 1,1 1 0,0 0-1,0-1 1,-1 1-1,1-1 1,0 0-1,-1 0 1,1 0 0,-1 0-1,1 0 1,-1-1-1,0 1 1,1-1-1,1-2 1,-1 1-212,1-1 1,-1 0-1,-1 0 1,1 0-1,0 0 0,-1 0 1,0 0-1,0-1 0,0 1 1,1-6-1,6-38-4173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8490,'0'0'5289,"0"0"-3849,0 0-175,0 0-593,0 0 192,-25 129-96,25-63-208,0 5 24,0-2-264,0-4-224,2-12 32,6-9-128,2-6-240,0-13-792,-1-10-4417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2617,'0'0'8489,"0"0"-7176,0 149 735,0-66-248,10 6-607,5-3-201,2-1-688,-2-8-136,0-8-168,-3-11-56,-2-16-32,-5-15-672,-5-16-1849,0-11-3192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13067,'0'0'1615,"0"0"-1259,26-8-289,-8 2-34,7-3 85,0 2 0,1 1 0,0 0 0,0 2 0,52-1 0,-34 6 19,0 2-1,0 2 1,0 2 0,0 2 0,-1 2-1,-1 1 1,0 3 0,0 1-1,-2 2 1,0 2 0,-1 2-1,-1 1 1,42 34 0,-66-45-84,-1 0 0,0 1 1,-1 0-1,0 1 0,-1 1 0,-1-1 1,17 33-1,-24-40-14,1 0 0,-1 0 0,-1 1 0,1-1 0,-1 1 0,-1-1 0,1 1 0,-1 0 0,-1 0 1,1 0-1,-1-1 0,-1 1 0,1 0 0,-1 0 0,-1 0 0,0-1 0,0 1 0,0-1 0,-1 1 0,0-1 0,-4 8 0,-2-4-21,1 1-1,-2-1 1,0-1-1,0 0 1,-1 0-1,0-1 1,0-1-1,-1 0 0,0 0 1,-19 8-1,-11 4 25,-85 26 0,74-31-32,0-2 0,-1-2 0,-1-3 0,-106 2 0,142-14-252,17-6-701,3 8 489,1 0 0,-1-1 0,1 1 1,0 0-1,0 0 0,0 0 0,0 0 1,0 0-1,4-3 0,27-17-6497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1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297 177 13339,'0'0'1986,"-15"21"-1112,1-2-699,-1 0 58,1 1 0,1 0 0,0 1 0,2 0 0,-15 38 0,19-37-139,2 0 0,0 0 0,1 0 0,1 1 0,2-1 1,0 1-1,1 0 0,1-1 0,2 1 0,0-1 0,1 0 0,1 0 0,1 0 1,1 0-1,15 30 0,-16-38-83,2 0-1,0 0 1,1-1 0,0 0-1,1 0 1,0-1 0,1 0-1,0-1 1,1 0 0,1-1 0,-1 0-1,2-1 1,-1-1 0,1 0-1,0-1 1,1 0 0,0-1 0,0-1-1,0 0 1,0-1 0,1-1-1,25 3 1,-29-5 12,-1-1-1,0 0 0,1-1 1,-1 0-1,0-1 0,0 0 1,0-1-1,0 0 1,0-1-1,0 0 0,-1-1 1,0 0-1,0 0 1,0-1-1,-1-1 0,1 1 1,-2-2-1,1 1 0,-1-1 1,0 0-1,-1-1 1,1 0-1,-2 0 0,8-12 1,-1-3 10,-1 1 1,-2-1-1,0-1 0,-1 0 1,-2 0-1,0-1 1,-2 0-1,-1 0 0,1-37 1,-3 27-20,-2 1 1,-1 0 0,-2 0-1,-1 0 1,-2 0-1,-15-49 1,16 68 16,-1 1 0,-1 0 1,0 0-1,-1 0 0,-1 1 0,0 0 0,-1 1 1,0 0-1,-1 0 0,-1 1 0,1 1 0,-2 0 1,0 0-1,0 1 0,-28-15 0,26 18-19,-1 1 1,0 0-1,0 0 0,-1 2 0,1 0 0,-1 1 1,0 1-1,0 1 0,0 0 0,0 1 0,0 0 1,0 2-1,0 0 0,0 1 0,-18 6 0,17-4-41,0 1 0,1 0 0,0 2-1,0 0 1,1 0 0,0 2-1,1 0 1,0 1 0,0 0 0,1 2-1,0-1 1,2 2 0,-1 0-1,-9 15 1,7-6-366,2 2-1,0-1 1,2 2-1,1 0 1,-10 39 0,5 15-3717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1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4425,'0'0'7177,"0"0"-5688,0 0 271,-65 122-55,65-77-401,0-5-712,30 0-104,12-5-112,12-6-160,6-4 72,1-12-232,-1-8-56,7-5-416,-16-16-1184,-11-6-4377</inkml:trace>
  <inkml:trace contextRef="#ctx0" brushRef="#br0" timeOffset="1">472 11 13795,'0'0'2360,"0"0"-1575,-42 169-281,28-78 408,6 7-24,3-2-488,5-7-144,0-16-256,0-15-88,30-27-272,-5-16-744,-3-15-3193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2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11146,'0'0'1297,"0"0"-751,0 0 56,0 0 644,25-6-153,84-18-397,-89 20-566,0 1 0,1 1 0,0 0 0,-1 2 0,1 0 0,0 2 0,-1 0 0,1 1 0,33 10 0,-39-8-37,0 0-1,0 1 0,0 1 0,-1 1 0,0 0 0,0 1 1,15 12-1,-25-18-71,-1 0 0,0 0 1,1 0-1,-1 0 0,0 0 1,0 1-1,-1-1 1,1 1-1,-1 0 0,0 0 1,0 0-1,0 0 0,0 0 1,-1 0-1,1 1 0,-1-1 1,0 0-1,0 1 0,-1-1 1,0 1-1,1-1 0,-2 1 1,1-1-1,0 1 0,-1-1 1,0 1-1,0-1 0,0 0 1,0 1-1,-5 7 0,2-5 4,-1 0 0,0-1 0,0 0-1,-1 0 1,1 0 0,-2 0 0,1-1-1,0 0 1,-1 0 0,0-1 0,0 0-1,0 0 1,-1 0 0,1-1 0,-9 2-1,-3 1 17,1-1 0,-1-1-1,1-1 1,-1 0 0,-30 0 0,49-4-43,0 1 1,-1 0 0,1 0 0,0 0 0,0 0 0,-1-1-1,1 1 1,0 0 0,0 0 0,-1-1 0,1 1 0,0 0 0,0 0-1,-1-1 1,1 1 0,0 0 0,0-1 0,0 1 0,0 0-1,0-1 1,0 1 0,-1 0 0,1-1 0,0 1 0,0 0-1,0-1 1,0 1 0,0 0 0,0-1 0,0 1 0,0 0-1,1-1 1,-1 1 0,0 0 0,0-1 0,0 1 0,0 0 0,0-1-1,0 1 1,1 0 0,-1 0 0,0-1 0,0 1 0,0 0-1,1-1 1,-1 1 0,0 0 0,0 0 0,1-1 0,12-16-293,-5 13 238,0-1 0,0 1 1,1 0-1,0 1 1,0 0-1,0 1 1,0 0-1,0 0 1,1 1-1,-1 0 1,1 0-1,-1 1 1,0 0-1,11 2 0,-6 0 63,0 0 1,0 1-1,-1 0 0,0 1 0,1 1 0,-1 0 0,-1 0 0,24 15 0,-29-16 18,-1 1 0,1 1 0,-1-1 0,0 1 0,0 0 0,-1 1 0,0-1 0,0 1 0,0 0 0,-1 0 0,4 10-1,-6-14 2,-1 0-1,0 0 1,0 0-1,-1 1 0,1-1 1,-1 0-1,1 0 0,-1 1 1,0-1-1,-1 0 0,1 0 1,0 1-1,-1-1 0,0 0 1,1 0-1,-1 0 1,-1 0-1,1 0 0,0 0 1,-1 0-1,1 0 0,-1 0 1,0-1-1,0 1 0,0-1 1,0 1-1,-1-1 0,1 0 1,0 0-1,-6 4 1,-4 1 31,0 1 0,-1-2 1,0 1-1,0-2 0,0 0 1,-1 0-1,1-2 0,-1 1 0,-16 0 1,-17 1 18,-64-2 0,111-3-76,-4 0-11,1 0-1,0 0 1,-1 0-1,1-1 1,0 1-1,-1-1 1,1 0-1,0 0 1,0 0-1,0-1 1,-1 1-1,1-1 1,-3-2-1,5 3-43,0 0-1,0 0 0,0 0 0,0-1 0,0 1 1,0 0-1,0-1 0,0 1 0,1-1 0,-1 1 1,0-1-1,1 1 0,-1-1 0,1 0 0,0 1 1,0-1-1,-1 1 0,1-1 0,0 0 0,0 1 1,0-1-1,1 0 0,-1 1 0,0-1 0,1 1 0,-1-1 1,1 1-1,1-3 0,17-26-3107,10 1-4116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2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1560,'0'0'8872,"0"0"-6272,0 0-1952,27 3 554,220 20 1920,-126-10-1988,96 3 1243,-242 0-3488,-8-3-2000,-5-2-5700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8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10898,'0'0'1317,"0"0"-796,0 0-486,0 0-98,12 1 47,626 100 2015,-444-64-1611,1978 379 993,-2154-412-1452,74 14-738,-1 4 0,120 47 0,-178-53-1997,-15-2-2149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48.6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1952 13947,'0'0'1836,"0"0"-1278,0 0-638,35-22 293,326-170 751,488-198 18,-4-43-766,481-369 11,-1171 698-167,-155 104-61,-1-1 0,1 1 0,0 0-1,0 0 1,0 0 0,0 0 0,-1 0 0,1 0 0,0 0 0,0 0 0,0-1 0,0 1 0,0 0 0,0 0 0,-1 0 0,1 0 0,0 0 0,0-1 0,0 1 0,0 0 0,0 0-1,0 0 1,0 0 0,0-1 0,0 1 0,0 0 0,0 0 0,0 0 0,0 0 0,0-1 0,0 1 0,0 0 0,0 0 0,0 0 0,0 0 0,0-1 0,0 1 0,0 0 0,0 0-1,0 0 1,0 0 0,1-1 0,-1 1 0,0 0 0,0 0 0,0 0 0,0 0 0,0 0 0,0 0 0,1-1 0,-1 1 0,0 0 0,0 0 0,0 0 0,0 0 0,0 0-1,1 0 1,-1 0 0,0 0 0,-12 1-137,-21 7-1077,-6 7-2448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51.6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 80 6729,'0'0'1571,"0"0"-680,0 0 119,0 0 39,0 0-187,0 0-314,-4-3-235,2 1-166,2 1-88,-1 0-1,0 0 0,1 0 0,-1 0 0,0 0 0,0 1 0,0-1 0,1 0 1,-1 1-1,0-1 0,0 0 0,0 1 0,0-1 0,0 1 0,0-1 1,0 1-1,0 0 0,-1 0 0,0-1 0,-1 27 206,3 34-254,1 0 0,4 0 0,21 105 0,-20-131-13,-5-26 0,1 1-1,0 0 1,0 0 0,1-1 0,7 15-1,-7-22-37,0 0 0,0 0-1,0-1 1,0 1-1,1-1 1,-1 0-1,0 0 1,0 0-1,1-1 1,-1 1-1,5-2 1,10-5 41,0 0 0,23-14 0,25-11 0,-24 16 8,0 3 0,1 1 0,1 2 0,0 2 0,0 2 0,1 2 0,-1 1 0,86 8 0,-90 3 5,0 2 0,-1 2-1,0 1 1,74 37 0,11 3-48,-90-40 40,0-1-1,1-1 1,0-2-1,0-2 0,1-1 1,51 1-1,-84-7 5,-1 0-1,0 0 1,0 0-1,0-1 1,0 1-1,0 0 1,0-1 0,0 0-1,0 0 1,0 1-1,0-1 1,0 0-1,0-1 1,0 1-1,-1 0 1,1 0 0,0-1-1,-1 1 1,1-1-1,-1 1 1,0-1-1,2-2 1,-1-1 75,1 1 0,-1-1 0,0 0 0,0 0 0,-1 0 0,0-1 0,0 1 0,1-10 0,-1-8 97,-2 0 0,0-1 0,-5-25-1,6 47-204,-8-65 20,3 0 0,4-1-1,7-84 1,-5 147-167,4-34 594,-5 38-465,0 1 1,0-1 0,0 1-1,0-1 1,0 1-1,0-1 1,0 1-1,0-1 1,0 1-1,1-1 1,-1 1 0,0 0-1,0-1 1,0 1-1,1-1 1,-1 1-1,0-1 1,0 1-1,1 0 1,-1-1 0,0 1-1,1 0 1,-1-1-1,0 1 1,1 0-1,-1-1 1,1 1-1,-1 0 1,0 0-1,1-1 1,-1 1 0,1 0-1,-1 0 1,1 0-1,-1 0 1,1 0-1,-1-1 1,1 1-1,-1 0 1,1 0 0,-1 0-1,1 0 1,-1 1-1,1-1 1,-1 0-1,0 0 1,1 0-1,-1 0 1,1 0 0,-1 1-1,1-1 1,-1 0-1,1 0 1,-1 1-1,0-1 1,1 0-1,-1 1 1,0-1 0,1 0-1,-1 1 1,1 0-1,4 9-3568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4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9778,'0'0'5585,"0"0"-4617,0 0-968,0 0-568,0 0 568,0 0-272,0 0-16,37 0 112,-12 13-2128,-6 1-7922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52.6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111 502 7578,'0'0'1091,"0"0"-607,0 0-36,0 0 172,-6 23 137,-17 78-11,22-96-697,0 1 0,1-1 0,-1 1 0,1-1 0,0 1 1,1-1-1,0 1 0,-1-1 0,2 1 0,-1-1 0,1 0 0,-1 1 1,2-1-1,-1 0 0,0 0 0,1 0 0,0-1 0,0 1 0,1-1 0,-1 1 1,1-1-1,0 0 0,5 4 0,-2-2-5,0-1 0,1 0 1,-1 0-1,1-1 0,0 0 0,0 0 0,1-1 1,-1 0-1,1-1 0,-1 1 0,17 1 1,-21-4 18,-1 1 1,1-1 0,0 0 0,0 0 0,0 0-1,0 0 1,0-1 0,0 1 0,0-1 0,-1 0-1,1 0 1,0-1 0,-1 1 0,1-1 0,-1 0-1,1 0 1,-1 0 0,0 0 0,0 0 0,0-1-1,0 1 1,0-1 0,0 0 0,-1 0 0,1 0-1,-1 0 1,0-1 0,0 1 0,0-1 0,-1 1-1,1-1 1,-1 1 0,0-1 0,0 0 0,0 0-1,0 0 1,0-6 0,1 0-37,-1 0 0,0 0-1,-1 1 1,0-1 0,0 0 0,-1 0-1,0 0 1,-1 0 0,0 1 0,0-1 0,-1 1-1,-1-1 1,1 1 0,-1 0 0,-1 1-1,0-1 1,0 1 0,-1-1 0,0 2 0,0-1-1,-1 1 1,0 0 0,0 0 0,0 1-1,-1-1 1,0 2 0,-1-1 0,1 1 0,-1 1-1,0 0 1,0 0 0,0 0 0,-1 1-1,1 1 1,-1-1 0,1 2 0,-1-1-1,-14 1 1,20 1-28,-1-1 0,1 1-1,0 1 1,-1-1 0,1 1-1,-1 0 1,1 0 0,0 0-1,-1 0 1,1 1 0,0-1-1,0 1 1,0 0 0,0 1-1,1-1 1,-1 1 0,0 0-1,-3 3 1,3-1 0,0 1 0,0 0 0,0 0 0,1 0 0,0 1 0,0-1 0,0 1 0,1 0 0,0 0 0,-2 12 0,2-6-10,0 0-1,0 1 0,1-1 1,1 0-1,0 0 1,1 0-1,1 1 0,5 22 1,-6-31-7,1 0 1,0 0-1,0 0 1,0 0-1,0-1 1,1 1-1,0-1 1,0 1 0,0-1-1,1 0 1,-1-1-1,1 1 1,0 0-1,0-1 1,0 0-1,1 0 1,-1 0-1,1-1 1,-1 1-1,1-1 1,0 0-1,0-1 1,0 1-1,0-1 1,6 1-1,-4-1-29,-1 0-1,1 0 1,-1-1-1,1 0 1,-1 0-1,1 0 1,-1-1-1,0 0 1,1-1-1,-1 1 1,0-1-1,0 0 1,0-1-1,0 0 1,0 0-1,0 0 1,-1 0-1,0-1 1,8-6-1,-4 0 49,0 0 0,0-1-1,-1 0 1,0 0 0,-1-1-1,0 0 1,-1-1 0,5-14-1,2 7 211,-12 19-208,-1 1 1,0 0-1,1 0 1,-1 0-1,0 0 1,1-1-1,-1 1 1,1 0-1,-1 0 1,0 0-1,1 0 1,-1 0-1,1 0 1,-1 0 0,1 0-1,-1 0 1,0 0-1,1 0 1,-1 0-1,1 0 1,-1 0-1,0 1 1,1-1-1,-1 0 1,0 0-1,1 0 1,-1 1-1,1-1 1,-1 0-1,23 36 124,-10-11 73,-6-16-185,0 1 1,0-2-1,1 1 0,1-1 0,-1 0 0,1-1 1,0 0-1,1 0 0,-1-1 0,1 0 1,14 5-1,-9-6-3,0 0-1,0-1 1,0-1 0,1 0 0,-1-1 0,1-1 0,28-1-1,-38 0-20,-1-1-1,0-1 0,1 1 0,-1-1 1,0 0-1,0 0 0,0 0 0,-1-1 1,1 1-1,0-1 0,-1 0 0,0-1 1,0 1-1,0-1 0,0 0 0,0 0 1,-1 0-1,0 0 0,0-1 0,0 1 0,0-1 1,-1 0-1,1 0 0,2-8 0,2-7-30,0-1-1,-2 1 0,0-1 1,-1 0-1,1-22 0,-1-5 153,-3 1 0,-1 0 0,-7-48-1,3 67-26,-1 0-1,-2 1 0,-1 0 0,0 1 0,-2 0 0,-19-36 1,23 52-13,2 0-18,-1 0-1,-1 1 0,0-1 1,0 2-1,0-1 1,-1 0-1,-15-13 1,22 22-53,-1 0 1,1 0-1,0 0 1,0-1-1,0 1 1,0 0-1,-1 0 1,1 0-1,0 0 1,0 0-1,0 0 1,-1 0 0,1 0-1,0 0 1,0 0-1,0 0 1,-1 0-1,1 0 1,0 0-1,0 0 1,0 0-1,-1 0 1,1 0-1,0 0 1,0 1-1,0-1 1,-1 0-1,1 0 1,0 0-1,0 0 1,0 0 0,0 0-1,0 1 1,-1-1-1,1 0 1,0 0-1,0 0 1,0 0-1,0 0 1,0 1-1,0-1 1,0 0-1,0 0 1,-1 1-1,-2 14 81,2 24 42,2-33-116,0 64-270,3-1-1,3 0 1,19 80 0,-15-106-104,1 0 0,2 0 0,3-1 1,1-1-1,1-1 0,27 39 0,-21-43-3741,-8-16-2229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53.1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 8514,'0'0'3726,"0"0"-2680,26 7-929,4 1-77,-5-1-5,1-1 0,-1-1 0,1-1 0,34 1 0,-43-4-31,44 2 21,1-2-1,0-3 0,110-18 0,-169 75 655,-3-39-678,1 0 0,0-1 1,1 1-1,1 0 0,0-1 1,1 1-1,10 25 0,-10-34 0,-1 0-1,1 0 0,1 0 0,-1-1 0,1 1 0,0-1 0,1 0 1,-1-1-1,1 1 0,0-1 0,1 0 0,-1-1 0,1 1 0,0-1 1,0-1-1,0 1 0,12 3 0,-14-5 36,-1 0 0,1-1 0,0 0-1,-1 0 1,1 0 0,0 0 0,0-1 0,0 1 0,0-1-1,0-1 1,-1 1 0,1-1 0,0 0 0,0 0 0,0 0-1,-1 0 1,1-1 0,-1 0 0,1 0 0,-1 0-1,0-1 1,1 1 0,-1-1 0,-1 0 0,1 0 0,0 0-1,3-5 1,-2 0 62,1 0-1,-1 0 0,-1-1 1,1 0-1,-1 0 0,-1 0 1,0 0-1,0-1 0,-1 1 1,0-1-1,-1 0 0,1-16 1,-1 17 28,-1-1 0,0 0 0,-1 0 0,0 0 0,-1 1 0,0-1 0,0 0 0,-1 1 1,-6-16-1,6 20-74,1 1-1,-1-1 1,0 1 0,-1 0 0,1 0 0,-1 0 0,0 0-1,0 0 1,0 1 0,0 0 0,0 0 0,-1 0 0,0 0-1,1 1 1,-1 0 0,0 0 0,0 0 0,0 0 0,-8 0-1,3 0-46,1 0 0,-1 2-1,0-1 1,0 1-1,0 0 1,0 1-1,1 0 1,-1 1-1,0 0 1,1 1 0,-1 0-1,1 0 1,-10 6-1,-9 5-922,2 2 0,-45 35 0,30-21-1754,-11 6-5078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7:56.1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107 169 6265,'0'0'2614,"0"0"-1191,0 0-97,0 0-154,0 0-129,0 0-280,-10-11-127,-46-45 720,64 112 257,45 136-1005,23 87-491,-76-279-114,8 29-30,-4-21 88,-3-17 274,-5-73-202,-3 0-1,-31-139 1,3 67 85,39 251-186,29 168 0,-24-230-27,-6-57 2,-6-59 45,-9 16-61,-3 1-1,-32-84 0,44 138 17,-2 0-56,2 14 3,0 29-26,4 51 52,3-37 47,1-2 0,14 52 0,-15-80 3,1 0 0,0-1 0,1 0-1,1 0 1,1 0 0,0-1-1,1 0 1,1 0 0,11 12 0,-18-23 4,1-1 0,0 0 0,0 0 0,1 0 0,-1-1 0,0 0 0,1 1 0,0-2 0,-1 1 0,1 0 0,0-1 0,0 0 1,0 0-1,7 0 0,80-1 444,-50-2-402,60-3 148,128-22 0,83-5-42,78 51-126,-304-12-91,-87-7 96,-5 0 25,-541-20 74,139 37-80,330-12-24,74-5-19,19 0-154,714 11 93,-597-11 66,-132 0-22,-19 0 331,-837 0-77,829-1-274,0-1 0,0-2 1,0 0-1,1-2 0,-1 0 1,1-2-1,-24-11 0,-16-12 87,-75-48 0,123 68-57,16 8-14,0 0 0,0 0-1,0 0 1,0 0 0,0 0-1,1 0 1,-1 0-1,1-7 1,-1-1-1,-9-66-26,4-1 0,5-82 0,1 107 46,0 53-41,0-1 0,-1 1 0,1-1 0,0 1 1,0-1-1,0 0 0,0 1 0,0-1 0,0 1 1,0-1-1,0 1 0,1-1 0,-1 0 0,0 1 1,0-1-1,0 1 0,1-1 0,-1 1 0,0-1 1,0 1-1,1-1 0,-1 1 0,1-1 0,-1 1 0,0 0 1,1-1-1,-1 1 0,1-1 0,-1 1 0,1-1 1,14 10-120,11 27-5,-5 1 90,-3 1 0,-1 0 1,12 44-1,28 128-176,0-2 84,-49-193 166,-3-29 22,-5-37 30,0 44-86,1-31 12,-2 0 0,-2 0 0,-1 1-1,-2-1 1,-2 1 0,-15-45 0,23 82-13,0 0-1,0-1 1,0 1 0,0 0-1,0 0 1,0-1 0,0 1-1,0 0 1,0 0 0,0-1-1,0 1 1,0 0 0,0 0-1,-1 0 1,1-1 0,0 1 0,0 0-1,0 0 1,0 0 0,-1-1-1,1 1 1,0 0 0,0 0-1,0 0 1,-1 0 0,1-1-1,0 1 1,0 0 0,0 0 0,-1 0-1,1 0 1,0 0 0,0 0-1,-1 0 1,1 0 0,0 0-1,0 0 1,-1 0 0,1 0-1,0 0 1,-7 10-78,0 14 6,3-4 40,2 1-1,0 0 0,1-1 0,1 1 1,3 28-1,-2-44 32,1 0 0,0 0 0,0-1-1,0 1 1,1-1 0,-1 1 0,1-1 0,0 0 0,1 0 0,-1 0 0,0 0 0,1-1 0,0 1 0,0-1 0,0 0 0,0 0 0,1-1 0,-1 1 0,1-1-1,8 3 1,7 3-14,1-1 0,-1-1 0,35 5 0,23-2 3,1-4 0,94-5 0,-64-2 24,62-2 18,-79 0-1,0 4-1,147 19 1,-132-3 1061,-107-15-1256,0 1 0,0 0-1,0-1 1,0 1 0,0-1-1,-1 1 1,1 0 0,-1-1-1,1 1 1,-1-1 0,1 1-1,-1-1 1,0 1 0,0-1-1,0 0 1,-1 2 0,-14 14-2639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0.4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4 9882,'0'0'1882,"0"0"-811,0 0-104,0 0 157,0 0-96,-1-3-365,0 30 282,0 25-560,9 95 1,-5-128-404,-2-11 1,0-1 0,0 1 1,0-1-1,1 1 0,0-1 0,1 0 0,-1 0 0,1 0 0,7 11 1,-9-22-727,0 1 0,0-1 1,0 1-1,0-1 1,-1 0-1,1 1 1,-1-1-1,0 0 1,-1-3-1,1-27-8754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0.8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5937,'0'0'6082,"0"0"-5266,0 0-664,0 0-48,0 0-104,0 0 0,0 0 16,25 5 32,-3 6-96,0-4-2649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1.1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97 82 10202,'0'0'1362,"0"0"-662,-7 18-199,-2 5-31,2 0-1,1 1 0,-5 33 0,10-47-327,0-1-1,0 1 1,1-1-1,0 1 1,1-1 0,0 0-1,1 1 1,0-1 0,0 0-1,1 0 1,0 0-1,0 0 1,1 0 0,7 10-1,-5-9-112,1 0 1,0-1-1,1 0 0,0-1 0,0 1 1,1-2-1,0 1 0,0-1 0,1 0 1,0-1-1,0 0 0,0-1 0,1 0 1,0-1-1,0 0 0,0-1 0,0 0 0,1 0 1,-1-1-1,1-1 0,0 0 0,-1 0 1,1-2-1,12 0 0,-20 0 20,1 0 0,0 0-1,-1-1 1,0 0 0,1 1-1,-1-1 1,0-1 0,0 1 0,0 0-1,0-1 1,0 0 0,-1 0 0,1 0-1,-1-1 1,0 1 0,5-7-1,-3 3-10,-1-1 0,0 1 0,-1-1-1,1 0 1,-1 0 0,-1 0-1,0-1 1,3-14 0,-4 9-20,0 0 1,0 1 0,-1-1 0,-1 0 0,0 1 0,-1-1-1,0 1 1,-1-1 0,-1 1 0,0 0 0,-9-19 0,5 18 7,-1 1 1,0 0 0,-1 0 0,0 1-1,-1 0 1,0 1 0,-1 0 0,0 1-1,0 0 1,-1 1 0,-1 1-1,0 0 1,0 0 0,0 1 0,-1 1-1,0 1 1,0 0 0,-1 1 0,1 1-1,-1 0 1,0 1 0,1 0-1,-26 2 1,37 0-85,0 1 0,0-1 1,0 1-1,1 0 0,-1 0 0,0 1 0,1-1 0,-1 1 1,1-1-1,-1 1 0,1 0 0,0 0 0,-1 1 0,1-1 0,1 1 1,-1 0-1,0-1 0,0 1 0,1 0 0,0 1 0,0-1 0,0 0 1,0 1-1,0-1 0,1 1 0,-1-1 0,1 1 0,0 0 1,0 0-1,0 0 0,1-1 0,-1 7 0,1-7-262,0 1 0,0-1 0,1 0 0,-1 1 0,1-1 0,0 0 1,0 1-1,0-1 0,1 0 0,-1 0 0,1 0 0,-1 0 0,1 0 0,0 0 0,0 0 0,0-1 0,1 1 0,-1-1 0,1 1 0,-1-1 0,1 0 1,0 0-1,0 0 0,4 1 0,26 12-3136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1.5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77 7490,'0'0'2910,"0"0"-1011,24-12-490,82-36-23,-101 45-1298,1 1 0,-1 0 1,1 0-1,0 0 0,0 0 1,0 1-1,0 0 0,-1 0 1,2 1-1,-1 0 0,0 0 1,0 0-1,0 1 0,0 0 0,-1 0 1,1 0-1,0 1 0,0 0 1,0 0-1,-1 0 0,0 1 1,1 0-1,-1 0 0,0 0 0,0 1 1,0-1-1,-1 1 0,1 0 1,-1 1-1,0-1 0,3 6 1,5 8 27,-2 0 0,0 1 0,-1 0 0,0 1 0,-2 0 0,8 33 0,0 13 39,6 75 0,-13-83-104,7-125 293,-7 24-341,3 1 0,18-47-1,-21 68-72,2 0-1,0 0 0,1 1 1,1 0-1,26-32 0,-33 47 58,-1 0-1,1 0 1,1 1-1,-1-1 1,1 1-1,-1 1 1,1-1-1,0 1 1,12-5-1,-15 7 11,-1 0 0,1 1 1,-1-1-1,0 1 0,1-1 0,-1 1 0,1 0 0,-1 0 1,1 0-1,-1 0 0,1 0 0,-1 1 0,1-1 0,-1 1 1,1 0-1,-1-1 0,0 1 0,1 0 0,-1 0 1,0 1-1,0-1 0,0 0 0,0 1 0,0-1 0,0 1 1,0 0-1,0 0 0,-1 0 0,3 3 0,6 11 64,-1 0-1,-1 1 1,-1 0-1,0 0 1,-1 1-1,6 32 1,-5-15 73,-2 0 1,1 59-1,-5-67-333,3-14-1277,1-26-2154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2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152 52 13363,'0'0'2211,"0"0"-1499,0 0-612,0 0 22,0 0 40,0 0 64,-15-9-60,-47-25-118,61 33-45,0 0-1,0 0 0,-1 0 1,1 1-1,0-1 0,-1 0 1,1 1-1,0-1 0,-1 1 1,1-1-1,-1 1 0,1 0 1,-1-1-1,1 1 0,-1 0 1,0 0-1,1 0 0,-1 0 1,1 1-1,-1-1 0,1 0 0,-1 1 1,1-1-1,0 0 0,-1 1 1,1 0-1,-1-1 0,1 1 1,0 0-1,-1 0 0,1 0 1,0 0-1,0 0 0,0 0 1,0 0-1,0 0 0,0 0 1,-2 3-1,1 2-2,0 0-1,0 0 1,0 1 0,1-1-1,0 0 1,0 14 0,0-9 5,-5 62 37,3 0 0,4 0 0,11 85 0,49 217 282,-46-294-295,-4 10-408,-9-32-3237,-2-34-2168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2.6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1 461 8650,'0'0'2527,"0"0"-1456,0 0-610,30 0 174,193 0 1435,-191-1-1907,0-1 0,0-2 0,-1-1 0,0-1 0,38-13 0,-49 12-153,1-1-1,-1 0 1,0-2 0,0-1-1,-1 0 1,-1-1-1,0-1 1,23-21-1,-36 28-29,0 1 1,0-1-1,-1 0 0,0 0 0,0 0 1,0-1-1,0 1 0,-1-1 0,0 0 1,-1 0-1,0 0 0,0 0 0,0-1 0,-1 1 1,0 0-1,0-16 0,-1 23 26,0-1 0,1 1 0,-1-1 0,0 1 0,0-1 0,0 0 0,0 1-1,0-1 1,0 1 0,0-1 0,0 0 0,0 1 0,0-1 0,0 0 0,0 1 0,0-1 0,0 1 0,-1-1 0,1 1-1,0-1 1,0 0 0,-1 1 0,1-1 0,0 1 0,-1-1 0,1 1 0,-1-1 0,1 1 0,0 0 0,-1-1 0,1 1-1,-1-1 1,1 1 0,-1 0 0,1 0 0,-1-1 0,0 1 0,1 0 0,-1 0 0,1-1 0,-1 1 0,0 0 0,1 0-1,-1 0 1,1 0 0,-1 0 0,0 0 0,1 0 0,-1 0 0,0 0 0,1 0 0,-1 1 0,1-1 0,-1 0 0,1 0-1,-1 0 1,0 1 0,0-1 0,-1 2-2,0-1 0,0 1 0,0-1 0,0 1 0,0 0 0,0 0 0,0 0 0,1 0 0,-1 0 0,1 0 0,-1 0 0,1 0 1,-2 4-1,-1 6 4,1 1 1,0 0-1,0 1 1,1-1-1,1 0 1,1 0-1,-1 1 1,2-1-1,0 1 1,1-1-1,0 0 1,1 0-1,0 0 1,6 13 0,-7-19-5,2 0 1,-1 0 0,1 0 0,0-1 0,0 1 0,1-1 0,0 0 0,0 0 0,0-1 0,1 1 0,0-1 0,0 0 0,0-1-1,0 1 1,1-1 0,0-1 0,0 1 0,0-1 0,0 0 0,0-1 0,1 0 0,-1 0 0,1-1 0,0 1 0,9-1 0,-11-1 3,0 0 0,0 0 1,0 0-1,0-1 1,0 0-1,0 0 0,0 0 1,0-1-1,-1 0 1,1 0-1,-1-1 0,1 1 1,-1-1-1,0-1 1,9-5-1,-8 3 20,0 0 0,0-1 0,-1 0 0,0 1 0,0-1 1,0-1-1,-1 1 0,0-1 0,-1 0 0,3-9 0,0-2 36,-1-1 0,-1 1 0,-1-1 0,-1 0 0,-1 0 0,0 0 0,-2 0 0,-5-38-1,4 47 36,-1 0 0,-1 0 0,0 0 0,0 1-1,-1-1 1,-1 1 0,0 0 0,0 1-1,-1-1 1,0 1 0,-11-11 0,13 15-49,1 0 0,-1 1 0,0 0 0,-1 0 0,1 0 0,-1 0 0,0 1 0,1 0 0,-2 0 0,1 0 0,0 1 0,0 0 1,-1 0-1,1 1 0,-1 0 0,1 0 0,-1 0 0,0 1 0,1 0 0,-13 1 0,15 1-76,-1-1 0,1 1 0,0-1 0,0 1 0,0 0 0,0 1 0,1-1 0,-1 1 0,1 0 0,-1-1 0,1 2 0,0-1 0,0 0 0,0 1 0,1-1 0,-1 1 0,1 0-1,-1-1 1,1 1 0,1 0 0,-1 1 0,1-1 0,-1 0 0,0 7 0,-2 9-934,1 0 0,0 0 0,1 39-1,2-20-3828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3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283 28 11466,'0'0'1454,"0"0"-838,0 0-45,0 0 549,0 0-84,0 0-490,-12-5-337,-40-14-86,48 18-121,0 0 0,0 0 0,0 1 0,0 0 0,0 0 0,0 0 0,0 0 0,0 0 0,0 1 0,0-1 0,0 1-1,0 0 1,0 1 0,0-1 0,0 1 0,-4 2 0,-3 3-10,0 0-1,1 0 1,-15 15 0,8-8-16,11-9 14,0 1 1,0 0-1,0 0 1,0 0-1,-7 12 1,12-17-22,0 0 0,1 1 0,-1-1-1,0 0 1,0 1 0,1-1 0,-1 1 0,1-1 0,-1 0-1,1 1 1,0-1 0,-1 1 0,1-1 0,0 1 0,0-1 0,0 1-1,0 0 1,0-1 0,1 1 0,-1-1 0,0 1 0,1-1 0,-1 0-1,1 1 1,-1-1 0,1 1 0,0-1 0,0 0 0,-1 0 0,1 1-1,0-1 1,0 0 0,0 0 0,0 0 0,1 0 0,-1 0 0,0 0-1,0 0 1,3 1 0,21 10-282,0-1 0,1-1-1,0-1 1,31 5 0,-22-5 86,60 24 1,-89-30 334,1 0-1,-1 0 1,0 1 0,0 0-1,0 1 1,0-1 0,-1 1-1,0 0 1,0 0 0,0 1-1,6 9 1,-10-13-16,0 0 1,0 0-1,0 0 1,0 1-1,0-1 1,-1 0-1,1 1 1,-1-1 0,1 0-1,-1 1 1,0-1-1,0 1 1,0-1-1,0 0 1,-1 1-1,1-1 1,-1 0-1,1 1 1,-1-1-1,0 0 1,0 0-1,0 1 1,0-1-1,0 0 1,-1 0-1,1 0 1,0 0-1,-1 0 1,0-1-1,1 1 1,-1 0 0,0-1-1,0 1 1,0-1-1,0 0 1,0 0-1,-4 2 1,-8 5 36,0-1 1,0 0 0,-1-1-1,1-1 1,-1 0 0,0-1 0,-28 3-1,-5-2 46,-57-3 0,83-2-178,-23-7-63,45 6 11,-1 1 1,0 0-1,1 0 0,-1 0 1,0-1-1,1 1 0,-1 0 1,0-1-1,1 1 0,-1-1 1,1 1-1,-1-1 1,0 1-1,1-1 0,-1 1 1,1-1-1,0 1 0,-1-1 1,1 1-1,-1-1 0,1 0 1,0 1-1,-1-1 0,1 0 1,0 1-1,0-1 1,0 0-1,0 0 0,-1 1 1,1-1-1,0 0 0,0 0 1,0 1-1,1-1 0,-1 0 1,0 1-1,0-1 0,0 0 1,0 0-1,1 1 1,-1-1-1,0 0 0,1 1 1,-1-1-1,0 1 0,1-1 1,-1 0-1,1 1 0,-1-1 1,1 1-1,-1-1 0,1 1 1,-1-1-1,1 1 1,0 0-1,-1-1 0,1 1 1,1-1-1,23-15-4886,6-1-5295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5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8194,'0'0'1092,"0"0"-695,7 25 320,41 164 1291,20 126-496,-35-151-1301,-28-147-262,0-20-51,0-29 55,-1-75-99,-3 44 9,3 1-1,2-1 0,18-73 1,-23 134 141,0-1 0,-1 0 0,1 0 0,1 1 1,-1-1-1,0 0 0,1 1 0,-1-1 0,1 1 0,0 0 1,-1 0-1,1-1 0,0 1 0,4-3 0,-4 5-2,-1-1 0,0 1 0,1-1-1,-1 1 1,0 0 0,1-1 0,-1 1 0,1 0 0,-1 0-1,0 0 1,1 0 0,-1 0 0,1 1 0,-1-1 0,0 0-1,1 1 1,-1-1 0,0 1 0,1-1 0,-1 1 0,0-1-1,0 1 1,0 0 0,1 0 0,-1 0 0,0-1 0,0 1-1,0 0 1,0 0 0,0 1 0,-1-1 0,2 2 0,13 16 115,-1 2 1,-2 0-1,0 0 1,-1 1-1,10 31 1,-7-19-25,29 50 0,-38-75-98,1 1-1,1-2 1,0 1 0,0-1-1,1 0 1,0 0-1,0-1 1,1 0-1,13 9 1,-20-15-26,0 1 1,0-1-1,1 0 0,-1 0 1,0 0-1,0 0 0,0 0 0,1 0 1,-1-1-1,1 1 0,-1-1 1,0 1-1,1-1 0,-1 0 1,1 0-1,-1 0 0,1-1 0,-1 1 1,0-1-1,1 1 0,-1-1 1,0 0-1,1 1 0,-1-1 1,0 0-1,0-1 0,0 1 0,0 0 1,0-1-1,0 1 0,0-1 1,0 1-1,0-1 0,-1 0 1,1 0-1,-1 0 0,0 0 0,2-3 1,4-7-370,-1-1 1,0 0 0,-1-1 0,-1 1-1,4-18 1,-4 16-65,11-40-2151,-3 6-467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3.4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361 162 12003,'0'0'1408,"0"0"-933,0 0 502,0 0 616,-22-21-555,-73-68-435,90 84-573,0 0 0,0 0 0,-1 1 0,1 0 0,-1 0 0,0 0 0,0 1 0,-1 0 0,1 0 0,-1 1 0,1-1 0,-1 1 0,0 1-1,0-1 1,0 1 0,0 1 0,0-1 0,0 1 0,0 0 0,0 1 0,-7 1 0,11-1-31,0-1-1,0 2 1,0-1 0,0 0-1,1 0 1,-1 1-1,0 0 1,1-1 0,0 1-1,-1 0 1,1 0 0,0 1-1,0-1 1,0 0-1,0 1 1,0-1 0,1 1-1,-1-1 1,1 1 0,-2 5-1,-3 5 1,0 2 0,-6 27 0,2 12 9,3 1-1,3 0 1,1 0-1,3 0 1,13 95-1,51 162 176,-18-110-362,-43-166-2186,-4-35-1532,-7-1-4237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4.4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1296 12979,'0'0'673,"0"0"-17,27-4 393,175-25-112,-129 16-767,0-4 0,80-29 0,-117 32-140,0-1 1,-1-2-1,0-1 0,-2-1 1,59-47-1,-88 64 33,0-1 13,0 0 0,0 0 0,-1 0 0,1 0 0,-1 0 0,0-1 0,0 0 0,0 1 0,0-1 0,-1 0 0,1-1 0,-1 1 0,0 0 0,0-1 0,1-7 0,-10 15 356,2 4-428,0-1-1,0 1 0,0 0 0,1 0 1,0 1-1,1-1 0,-1 1 1,1 0-1,1 0 0,0 0 1,-3 16-1,1 6 6,1 59 1,3-85-13,0 0 1,0 0-1,1-1 0,-1 1 1,1 0-1,0-1 1,0 1-1,1-1 0,-1 1 1,1-1-1,0 1 0,0-1 1,0 0-1,0 0 1,0 0-1,1 0 0,-1 0 1,1-1-1,0 1 0,0-1 1,0 0-1,0 1 1,0-1-1,0-1 0,1 1 1,-1 0-1,1-1 0,-1 0 1,7 2-1,-4-2-10,-1 0-1,1 0 1,0 0-1,-1-1 1,1 0-1,0 0 1,-1 0-1,1-1 1,0 0 0,-1 0-1,1 0 1,-1-1-1,1 0 1,-1 0-1,0 0 1,0 0-1,0-1 1,0 0-1,7-5 1,-5 0 4,1 0 0,-1 0 0,0-1 0,-1 1 0,0-2 1,0 1-1,-1-1 0,0 1 0,-1-1 0,0-1 0,-1 1 0,5-19 0,-5 9 12,0 1-1,-2-1 1,0 1-1,-1-1 0,0 0 1,-5-24-1,2 34 9,0 0 0,0 0 0,-1 1-1,0-1 1,-1 1 0,0 0 0,0 0 0,-1 1 0,0 0-1,0 0 1,-1 0 0,-9-8 0,12 13-8,0 0 1,0 0-1,0 0 1,0 0-1,0 1 0,-1 0 1,1 0-1,-1 0 1,1 0-1,-1 1 1,0-1-1,-5 0 1,6 2-5,1 0 1,0 0 0,-1 1 0,1-1 0,-1 1-1,1-1 1,0 1 0,0 0 0,-1 0 0,1 1-1,0-1 1,0 1 0,0-1 0,0 1 0,1 0-1,-1 0 1,0 0 0,1 1 0,-4 3 0,-3 5-2,0 1 1,1 0-1,0 1 1,1 0-1,0 0 1,1 0-1,0 1 1,1 0-1,1 0 1,-4 21-1,1 4 9,2 0 1,0 68-1,5-102-9,0-1 0,0 1 1,0-1-1,1 1 0,-1-1 0,1 1 0,0-1 0,1 0 1,-1 1-1,1-1 0,0 0 0,0 0 0,0 0 1,0 0-1,1 0 0,0-1 0,0 1 0,4 4 1,-3-5-18,0-1 0,1 1 0,-1-1 0,0 0 0,1 0 0,-1-1 0,1 1 0,0-1 0,-1 0 0,1 0 0,0-1 0,0 1 0,-1-1 0,1 0 0,0 0 0,0-1 0,6 0 0,-2-1-25,-1-1 0,0 0 0,1 0 0,-1 0 1,0-1-1,-1 0 0,1-1 0,-1 0 0,1 0 0,-2 0 0,1-1 0,0 0 1,-1 0-1,9-13 0,8-11 51,-1-1 0,18-37-1,-22 37 80,-11 19-48,23-35 174,-30 46-204,1-1-1,0 1 0,0 0 1,0-1-1,0 1 0,0 0 1,0 0-1,0 0 0,1 0 0,-1 0 1,0 0-1,1 0 0,-1 1 1,0-1-1,1 0 0,-1 1 1,1-1-1,-1 1 0,1-1 1,-1 1-1,1 0 0,-1 0 1,1 0-1,0 0 0,-1 0 1,4 0-1,-3 1 0,-1 1-1,1-1 1,0 1 0,0-1 0,-1 1 0,1-1-1,-1 1 1,0 0 0,1 0 0,-1 0-1,0 0 1,0 0 0,0 0 0,1 4 0,12 39 167,-8-23-57,4 7-47,1 0-1,2-1 1,19 34-1,-27-55-65,-1 0 0,1 0 0,0-1-1,1 0 1,-1 0 0,1 0 0,0-1 0,1 1 0,-1-1-1,1-1 1,0 1 0,1-1 0,-1-1 0,1 1 0,-1-1-1,1-1 1,12 4 0,-14-5-1,1 0 0,0 0-1,0 0 1,0-1 0,0 0 0,-1 0 0,1-1-1,0 0 1,0 0 0,-1 0 0,1-1-1,0 0 1,-1 0 0,0-1 0,7-3 0,-6 1 2,-1 0 1,0 0-1,0-1 1,-1 0-1,0 0 1,0 0-1,0 0 1,0-1-1,-1 0 1,-1 0-1,1 0 1,4-13-1,1-7 12,0-1 0,-2 0 1,-1 0-1,4-55 0,-5-120 78,-6 141-103,-4-60 201,-5 1-1,-51-236 1,36 222-116,17 176-227,7 55 155,3 0 1,5 0 0,4 0 0,4-1 0,4-1 0,4 0-1,37 93 1,-48-151-33,0-6-173,-1 2 0,-2-1 0,-1 2 0,4 38 0,-12-71 104,0 1 0,1 0 0,-1-1-1,0 1 1,0 0 0,0-1 0,0 1 0,0-1-1,-1 1 1,1 0 0,0-1 0,0 1 0,0 0-1,0-1 1,-1 1 0,1-1 0,0 1 0,-1-1-1,1 1 1,0-1 0,-1 1 0,1-1 0,-1 1-1,1-1 1,0 1 0,-1-1 0,1 0 0,-1 1-1,0-1 1,1 0 0,-1 1 0,1-1 0,-1 0-1,1 0 1,-1 1 0,0-1 0,1 0 0,-1 0-1,0 0 1,1 0 0,-1 0 0,1 0 0,-1 0-1,0 0 1,1 0 0,-1 0 0,0 0 0,0-1-1,-1 1-212,-26 1-5827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4.8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1 142 11931,'0'0'4152,"0"0"-2958,0 0-1151,23-12-83,77-37 48,-75 40-8,1 0 1,0 2 0,0 0 0,0 2-1,1 1 1,0 2 0,0 0 0,45 3-1,-28 0 52,-35-1 17,-1 0-1,1 1 0,-1 0 0,1 0 1,-1 1-1,1 1 0,-1-1 0,0 1 1,0 0-1,0 1 0,0 0 0,-1 0 1,1 1-1,-1 0 0,12 11 1,-9-6-62,-1 0 1,-1 1 0,0 1-1,0-1 1,-1 1 0,0 0 0,-1 1-1,-1-1 1,5 18 0,2 7-7,-7-19 7,0 0 0,2 0-1,14 30 1,-18-44-8,-1 0 1,1 0-1,-1 0 0,1-1 1,0 1-1,0-1 1,1 1-1,-1-1 0,1 0 1,0-1-1,0 1 0,-1-1 1,2 1-1,-1-1 1,0 0-1,0-1 0,1 1 1,-1-1-1,1 0 1,6 1-1,0-1 79,0-1 1,-1-1-1,1 0 1,0-1-1,0 0 1,0 0-1,-1-1 1,0 0-1,1-1 1,-1 0-1,0-1 1,-1 0-1,1-1 1,-1 0-1,0 0 1,-1-1-1,1 0 1,-1 0-1,-1-1 1,1 0-1,-1-1 1,-1 0-1,0 0 1,0 0-1,0 0 1,-2-1-1,1 0 1,-1 0-1,0 0 1,-1-1-1,0 0 1,2-19-1,-5 24-15,0 0 1,0 0-1,0 0 0,-1 0 0,0 0 0,0 1 0,-1-1 0,1 0 1,-1 1-1,-1-1 0,1 1 0,-1-1 0,0 1 0,-6-9 1,2 6-12,1 1 1,-1 1-1,0-1 1,0 1-1,-1 1 1,0-1-1,0 1 1,-15-7-1,4 4-140,-1 1-1,0 0 1,0 2-1,0 0 1,-1 2-1,1 0 0,-1 1 1,-26 1-1,28 2-431,-1 1-1,1 0 1,0 2 0,0 0-1,-29 11 1,-14 9-3797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7.9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6 4385,'0'0'2103,"0"0"-541,0 0-62,0 0 75,0 0-417,-3-2-150,2 2-863,0-1 1,0 1-1,0-1 0,0 1 1,0 0-1,1-1 0,-1 1 1,0 0-1,0 0 0,0-1 1,0 1-1,0 0 1,0 0-1,0 0 0,0 0 1,0 0-1,0 0 0,0 1 1,-1-1-1,0 2-71,1-1 0,0 0 0,0 1 0,0-1 0,0 1 0,0 0 0,1-1 0,-1 1 0,0 0 0,1-1 0,-1 1 0,1 0 0,-1 2 0,-11 59 154,3 1 1,3 1-1,3 118 0,4-131-168,1 11 6,4 0 0,2 0 1,3 0-1,3-2 0,2 1 1,4-2-1,1 0 1,43 81-1,-59-132-32,0 1 0,0-1 0,1 0 0,0 0-1,1-1 1,0 0 0,9 9 0,-11-13 25,-1-1-1,1 0 1,0 0-1,1 0 1,-1-1-1,0 0 1,1 0 0,-1 0-1,1 0 1,-1-1-1,1 0 1,0 0-1,0-1 1,9 0 0,135 1 511,264-5 52,-2-34-278,-13-41-164,227-29 84,299 86-313,-896 22 44,0 1 1,0 2 0,0 1-1,0 1 1,-1 2 0,0 0-1,37 16 1,-62-22 7,-1 0 0,0-1 0,1 1 0,-1-1 0,1 1 0,0-1 0,-1 0 0,1 0 0,-1-1 0,1 1 0,-1 0 0,1-1 0,-1 1 0,1-1 0,-1 0 0,0 0 0,1 0 0,-1 0 0,0 0 1,0-1-1,0 1 0,0-1 0,0 1 0,0-1 0,0 0 0,2-2 0,7-7 27,-1-1 0,-1 0 0,10-17 0,-9 15-21,11-21 46,0 0-1,-3-1 1,0 0 0,-3-2 0,-1 0 0,10-44 0,33-241 596,-37 188-481,-20 134-172,0 1 0,0 0-1,0-1 1,0 1 0,0 0 0,1 0-1,-1-1 1,0 1 0,0 0 0,0 0-1,1-1 1,-1 1 0,0 0-1,0 0 1,1 0 0,-1-1 0,0 1-1,0 0 1,1 0 0,-1 0 0,0 0-1,1 0 1,-1 0 0,0 0-1,0 0 1,1-1 0,-1 1 0,0 0-1,1 0 1,-1 0 0,0 0 0,1 0-1,-1 1 1,0-1 0,1 0-1,-1 0 1,0 0 0,0 0 0,1 0-1,-1 0 1,0 0 0,1 1 0,-1-1-1,0 0 1,0 0 0,0 0-1,1 1 1,-1-1 0,0 0 0,20 14-795,-14-9 554,71 43-5094,-37-27-4574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09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54 10402,'0'0'1473,"0"0"-812,0 0-449,0 0 123,0 0 285,0 0 25,0-11-156,-1 2-421,0-22 91,1 28-95,0 6 22,0 20 166,4 47 119,3 0-1,24 103 1,-12-79 24,0 16-23,36 173-77,-42-231-241,3 0 1,1-1-1,31 61 0,-45-107-30,-1 0 0,1-1 0,0 1-1,0-1 1,0 1 0,0-1 0,1 0 0,0-1-1,0 1 1,0 0 0,0-1 0,1 0 0,-1 0-1,1 0 1,8 3 0,-5-4 48,1 0 1,0 0-1,0-1 1,0 0-1,-1 0 0,1-1 1,0 0-1,17-3 0,14-4 112,0-2-1,58-22 0,5 0-114,87-15-50,1 8 1,2 9-1,1 8 0,354 8 0,-370 29 1,228 50 0,-96-11 20,-83-16-71,82 11 13,-241-33 180,-57-13-153,1-1 0,0 0 0,0 0 0,0-1 0,14 0 0,-23-2-2,0 1 0,0-1 0,-1-1-1,1 1 1,0 0 0,-1-1 0,1 1 0,0-1 0,-1 0 0,1 0 0,-1 0-1,1 0 1,-1 0 0,1 0 0,-1-1 0,0 0 0,4-2 0,-2-2 41,-1 1 1,1 0-1,-1-1 0,0 0 1,-1 0-1,4-11 1,4-13 5,-1-2 1,-2 1-1,-1-1 0,2-48 1,-5-135-33,-4 131 34,-2 27 565,-19-109 0,13 110-304,8 49-1425,1 16-1139,0 6-1970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4.6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178 305 4457,'0'0'1694,"0"0"-343,0 0 372,0 0 86,0 0-523,0-6-370,0 4-810,0-1 0,-1 1-1,1-1 1,-1 1 0,1 0 0,-1-1-1,0 1 1,0 0 0,0 0 0,0-1-1,0 1 1,0 0 0,-1 0 0,1 0-1,-1 1 1,1-1 0,-1 0 0,0 0-1,0 1 1,1-1 0,-1 1-1,0 0 1,-1-1 0,1 1 0,0 0-1,0 0 1,0 0 0,-1 1 0,1-1-1,0 0 1,-1 1 0,1 0 0,0-1-1,-1 1 1,1 0 0,-1 0 0,-2 1-1,1-1-105,0 0 1,0 0-1,1 1 0,-1-1 0,0 1 0,1 0 0,-1 0 0,1 0 0,-1 1 1,1-1-1,0 1 0,0 0 0,-1 0 0,1 0 0,0 0 0,1 1 0,-6 4 1,4-1-5,-1-1 0,1 1-1,1 0 1,-1 1 0,1-1 0,1 0 0,-1 1 0,-3 12 0,1 9-13,1 0-1,1 0 1,1 47 0,2-70 16,1 8 7,1 0-1,0 0 1,0 0-1,1-1 1,1 1-1,0-1 1,1 0-1,0 0 1,1 0-1,14 21 1,-16-26 5,1-1-1,-1 0 1,1 0 0,0 0 0,0-1-1,1 0 1,-1 0 0,1 0-1,0 0 1,1-1 0,-1 0-1,1-1 1,0 1 0,0-1 0,0 0-1,0-1 1,0 0 0,1 0-1,-1-1 1,9 2 0,-14-4 11,1 1 1,0-1 0,0 0-1,-1 0 1,1 0 0,0 0-1,-1 0 1,1-1-1,-1 1 1,1-1 0,-1 1-1,0-1 1,0 0 0,0 0-1,0 0 1,0 0-1,0 0 1,0-1 0,-1 1-1,1 0 1,-1-1 0,0 0-1,1 1 1,-1-1-1,0 0 1,0-3 0,5-11 0,-1-1 1,4-34 0,-8 47-11,9-99-11,-4-171 0,-7 179-90,1 79 56,0 0 1,-1 0 0,-1 0-1,-1 1 1,-8-31-1,3 119-330,9-15 356,2 0 0,15 76 1,-11-99 4,1-1 1,2 0-1,1-1 1,1 0-1,22 38 1,-31-64-3,1 0 1,0 0 0,0-1-1,0 0 1,0 1-1,1-1 1,0-1-1,0 1 1,0-1 0,1 0-1,0 0 1,10 5-1,-14-8 8,1 0-1,-1 0 1,1-1-1,0 1 0,-1-1 1,1 0-1,-1 1 0,1-1 1,0 0-1,-1 0 0,1-1 1,0 1-1,-1-1 0,1 1 1,-1-1-1,1 0 1,-1 0-1,1 0 0,-1 0 1,0 0-1,0-1 0,1 1 1,-1-1-1,0 1 0,0-1 1,0 0-1,0 0 1,-1 0-1,1 0 0,-1 0 1,1 0-1,-1 0 0,1-1 1,0-3-1,6-9 5,-1 0-1,0-1 1,-1 0 0,-1-1-1,-1 1 1,0-1 0,2-25-1,-2-122-443,-5 107-95,0 37 307,0 22-228,-2 37 117,4-9 326,0-1 0,2 1 0,13 54 0,-11-68 14,0 1-1,1-1 0,0 0 1,1-1-1,1 0 1,1 0-1,0-1 1,14 17-1,-18-25 17,1-1 0,0 0-1,0 0 1,0-1 0,0 0 0,1 0 0,-1 0-1,1-1 1,11 4 0,-15-6-27,0 0 0,1 1-1,-1-2 1,0 1 0,1 0 0,-1-1-1,0 0 1,1 1 0,-1-1 0,1 0-1,-1-1 1,0 1 0,1-1-1,-1 1 1,0-1 0,0 0 0,1-1-1,-1 1 1,0 0 0,0-1 0,0 1-1,0-1 1,-1 0 0,4-3 0,1-3-475,-1-2 0,0 1 1,0-1-1,-1 0 0,0 0 0,5-17 1,2-18-4694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5.0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0 11442,'0'0'1385,"0"0"-945,0 0-336,0 0 48,0 0 120,0 0-272,0 0-56,-15 7 48,27 9-720,3-5-4009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5.5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11002,'0'0'1109,"0"0"-871,0 0-187,0 0-24,0 0 54,0 0 114,4 25-15,22 160 937,-22-146-607,21 140 916,-19-152-1369,0 0-1,2 1 1,1-2 0,17 35-1,-26-61-49,0 1 0,0-1 0,0 1 0,0-1 0,0 1 0,0-1 0,0 1 0,0-1 0,0 1 0,1-1 0,-1 1 0,0-1 0,0 1 0,1-1 0,-1 1 0,0-1 0,1 0-1,-1 1 1,0-1 0,1 0 0,-1 1 0,1-1 0,-1 0 0,0 1 0,1-1 0,-1 0 0,1 0 0,-1 1 0,1-1 0,-1 0 0,1 0 0,-1 0 0,1 0 0,-1 0 0,1 0-1,-1 0 1,1 0 0,-1 0 0,1 0 0,-1 0 0,1 0 0,-1 0 0,1 0 0,-1 0 0,1 0 0,-1 0 0,1-1 0,-1 1 0,1 0 0,-1 0 0,1-1 0,-1 1 0,0 0 0,1-1-1,-1 1 1,1-1 0,-1 1 0,0 0 0,1-1 0,-1 1 0,0-1 0,0 1 0,1-1 0,-1 1 0,0-1 0,0 1 0,0-1 0,0 1 0,1-2 0,13-48-15,-10 34-76,6-16-157,-4 8-243,1 1 0,1 0 0,1 1 1,17-31-1,-25 52 472,0-1 0,-1 1 0,1-1-1,0 1 1,0-1 0,1 1 0,-1 0 0,0 0 0,0 0 0,1-1 0,-1 1 0,0 0 0,1 1 0,-1-1 0,1 0 0,-1 0 0,1 1 0,0-1 0,1 0 0,-1 1 14,-1 0-1,0 1 1,1-1 0,-1 0-1,0 0 1,0 1 0,0-1 0,1 1-1,-1-1 1,0 1 0,0 0-1,0-1 1,0 1 0,0 0 0,0 0-1,0 0 1,0 0 0,0 0 0,1 1-1,3 7 145,1 0-1,-1 0 0,0 1 1,5 17-1,-7-19 45,3 8 108,5 13-46,1 0 1,1-1-1,21 32 1,-31-54-237,0-1 1,0-1-1,1 1 1,0 0-1,0-1 1,0 0-1,0 1 1,0-2-1,1 1 1,0 0-1,0-1 1,0 0-1,0 0 1,0-1-1,1 1 1,-1-1-1,1 0 1,-1-1-1,1 1 1,0-1-1,0 0 1,0-1-1,11 1 0,-15-2-1,1 0-1,-1 0 0,0 0 0,0-1 0,1 1 1,-1 0-1,0-1 0,0 1 0,0-1 0,0 0 0,0 0 1,-1 0-1,1 0 0,-1 0 0,1 0 0,-1 0 0,0 0 1,1-1-1,-1 1 0,0 0 0,-1-1 0,1 1 0,0-1 1,-1 1-1,1-5 0,7-68-151,-8 74 136,0-1-8,1-19-114,0-1 1,-2 1 0,0 0 0,-2 0-1,0 0 1,-7-24 0,13 112 423,2-40-153,2 0-1,0 0 1,15 33 0,-17-48-107,0 0 1,1 0-1,0-1 1,1 0 0,1 0-1,-1-1 1,2 0 0,-1 0-1,15 11 1,-22-19-154,0-1 0,1 0 1,-1 0-1,1 0 0,0 0 0,-1 0 1,1 0-1,0 0 0,-1 0 0,1-1 1,0 1-1,0 0 0,0-1 0,-1 0 1,1 1-1,0-1 0,0 0 0,0 0 0,0 0 1,0 0-1,0 0 0,0-1 0,0 1 1,-1-1-1,1 1 0,0-1 0,0 0 1,-1 1-1,1-1 0,0 0 0,-1 0 1,1 0-1,0 0 0,-1-1 0,0 1 1,1 0-1,-1-1 0,0 1 0,1-1 0,-1 1 1,0-1-1,0 1 0,0-1 0,-1 0 1,1 1-1,0-1 0,-1 0 0,1 0 1,-1 0-1,1-3 0,5-31-8868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5.8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11963,'0'0'4473,"0"0"-4025,0 0-440,0 0 56,0 0-64,0 0-176,0 0-1257,44 120-3512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6.8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248 174 10906,'0'0'2259,"0"0"-946,0 0-641,0 0 109,0 0-95,0 0-189,-5-9-138,2 6-342,2-1 2,-1 0 0,0 1-1,0 0 1,-1-1 0,1 1 0,-1 0 0,0 0 0,0 0 0,0 1 0,0-1-1,0 1 1,0-1 0,-1 1 0,1 0 0,-1 1 0,0-1 0,1 0-1,-1 1 1,0 0 0,0 0 0,0 0 0,-5 0 0,4 1-19,0 0 1,-1 0-1,1 0 1,0 1-1,0 0 1,0 0-1,0 0 1,0 1-1,0 0 1,0 0-1,1 0 1,-1 0 0,1 1-1,-1-1 1,1 1-1,-6 5 1,4-2-4,1 1 0,-1-1 0,1 1 0,1 0 0,-1 0 0,1 0 1,0 1-1,1 0 0,-4 10 0,0 9 15,1 0-1,1 0 1,1 1-1,2-1 1,0 33-1,2-53-6,0 0 1,0 0-1,1 0 0,0 0 0,0 0 1,1 0-1,0 0 0,0-1 0,0 1 1,1-1-1,0 1 0,0-1 0,1 0 1,-1 0-1,7 7 0,-5-9-3,-1 0 0,1-1 0,-1 1 0,1-1 0,0 0 0,0 0 0,1-1 0,-1 0 0,1 0 0,-1 0 0,1 0 0,-1-1 0,1 0 0,0 0 0,0 0 0,0-1 0,-1 0 0,11-1 0,-12 0-2,0 1 0,0-1 0,-1 1 1,1-1-1,0-1 0,-1 1 0,1 0 1,-1-1-1,0 0 0,1 1 1,-1-1-1,0-1 0,0 1 0,0 0 1,0-1-1,2-3 0,0 0-4,0 0-1,-1 0 1,0-1 0,0 0-1,-1 0 1,1 0 0,2-11-1,0-5-24,-1 0 0,-1-1 1,-1 1-1,0-33 0,-1-12 7,-4 0 1,-17-115 0,19 181-61,4 64 159,3-1 0,3 0 0,34 116-1,-11-75-89,-30-94 14,1 1-1,0 0 0,1-1 1,0 0-1,0 0 0,1-1 1,0 1-1,0-1 1,8 7-1,-13-13-4,1 1 1,-1-1 0,1 0-1,0 1 1,-1-1-1,1 0 1,0 0 0,0 0-1,0 0 1,0 0-1,0-1 1,0 1-1,0-1 1,0 1 0,0-1-1,0 1 1,0-1-1,0 0 1,0 0 0,0 0-1,0 0 1,0-1-1,0 1 1,0-1-1,0 1 1,0-1 0,0 0-1,0 1 1,0-1-1,0 0 1,0 0-1,0 0 1,-1-1 0,1 1-1,0 0 1,-1-1-1,1 1 1,-1-1 0,0 1-1,1-1 1,-1 0-1,0 1 1,0-1-1,0 0 1,0 0 0,0 0-1,0-2 1,6-11-135,-2 0-1,0 0 1,0 0 0,3-27 0,13-143-174,-23 250 398,0-31 67,2 1 0,4 34 0,-1-61 217,-1-20-272,-3-23-112,-1 22 22,-2-2-97,1 0 0,1 0 1,0 0-1,1-1 0,2-29 1,0 43 62,-1-1 1,1 1-1,0-1 1,0 1 0,0-1-1,1 1 1,-1 0-1,1 0 1,-1 0-1,1-1 1,0 2 0,-1-1-1,1 0 1,0 0-1,0 0 1,0 1 0,1-1-1,-1 1 1,0 0-1,1 0 1,-1 0-1,1 0 1,-1 0 0,1 0-1,-1 0 1,1 1-1,4-1 1,10-1 44,0 0 0,0 1 1,21 2-1,-18-1 94,2 0 65,0 0-1,-1 1 0,0 2 1,38 8-1,-53-9-165,0-1 0,-1 2 0,1-1 0,0 1 0,-1 0 0,0 0 0,0 0 0,0 1 0,0 0 0,0 0 0,-1 0 0,1 1 0,-1-1 0,0 1 0,-1 0 0,1 0 0,-1 0 0,0 1 0,0-1 0,-1 1 0,3 8 0,2 10 72,-5-16-79,0-1 1,0 1-1,1-1 1,0 1-1,4 6 1,-6-12-5,1 0 1,-1 0-1,1 0 1,-1-1 0,1 1-1,0 0 1,0-1 0,0 1-1,-1-1 1,2 0-1,-1 1 1,0-1 0,0 0-1,0 0 1,0-1 0,1 1-1,-1 0 1,0-1-1,1 1 1,-1-1 0,3 0-1,1 1 10,1-1 0,-1 0 0,1 0 0,-1 0 0,1-1 0,-1 0 0,1-1 0,-1 1-1,0-1 1,0 0 0,0-1 0,0 1 0,0-1 0,0 0 0,-1-1 0,0 1 0,1-1 0,-1 0 0,0-1-1,-1 1 1,1-1 0,-1 0 0,0 0 0,0 0 0,-1-1 0,1 1 0,-1-1 0,-1 0 0,1 0 0,-1 0-1,0 0 1,3-12 0,-2 6 1,0 1 0,-1-1 0,0 1-1,-1-1 1,0 1 0,0-1 0,-2 0-1,-1-13 1,2 22-6,-1-1 0,0 1 1,0-1-1,0 1 0,0 0 0,-1 0 0,1 0 0,-1 0 0,0 0 1,0 0-1,0 0 0,0 1 0,-1-1 0,1 1 0,-1-1 1,1 1-1,-1 0 0,0 0 0,0 0 0,0 0 0,0 1 0,0-1 1,0 1-1,0 0 0,-1 0 0,1 0 0,0 0 0,-1 0 1,1 1-1,-1-1 0,-3 1 0,-1 0-1,0 0 1,0 0-1,0 1 1,0 0-1,0 0 1,0 0-1,1 1 1,-1 1-1,0-1 1,1 1-1,0 1 1,-1-1-1,1 1 1,-8 6-1,6-3-18,0 1 0,1 0 0,-1 1 0,1-1 0,1 2 0,0-1 0,0 1 0,1 0 0,-6 13 0,9-16-287,0 0 0,1 0 0,0 0 0,0 0 0,1 0 0,0 1 0,0-1 0,1 0 1,0 1-1,2 13 0,0 0-4439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5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7242,'0'0'2528,"0"0"-904,0 0-1079,30 167 455,-15-109 320,7 0-776,3-3-168,2-6-312,3-4 16,-1-10 104,-4-10-184,0-8-336,-6-17-1200,-6 0-1633,-8-11-3048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7.1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0 118 15971,'0'0'2273,"0"0"-1761,0 0-416,0 0 80,0 0-176,0 0 8,64-113-8,-51 109-224,-1 4 0,0 0-640,8 8-1161,-3 15-439,-4-1-3962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7.5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182 2 11899,'0'0'2624,"0"0"-1304,0 0-557,0 0-171,0 0-165,0 0-172,-19-1-168,-60 1-37,75 1-47,1-1-1,-1 1 1,1 0-1,-1 0 1,1 1-1,0-1 1,0 0-1,0 1 1,0 0-1,0 0 1,0 0-1,0 0 1,0 0-1,1 1 1,-1-1-1,1 1 1,0 0-1,0 0 1,0 0-1,0 0 1,0 0-1,-1 4 1,-1 1 2,1 1 1,1-1 0,-1 0 0,2 1 0,-1-1 0,0 14 0,2-20-5,-1 1-1,1-1 1,0 0 0,0 0 0,0 1 0,0-1-1,0 0 1,1 0 0,-1 1 0,1-1 0,-1 0-1,1 0 1,0 0 0,0 0 0,0 0 0,0 0-1,0 0 1,1 0 0,-1 0 0,0 0 0,1-1-1,-1 1 1,1-1 0,2 3 0,0-3 0,0 1 1,0-1-1,0 0 1,0 0-1,0-1 0,0 1 1,0-1-1,0 0 1,1 0-1,-1 0 1,0 0-1,0-1 0,4-1 1,-1 0-34,0 0 0,-1-1 0,1 0 0,-1 0 1,1 0-1,-1-1 0,0 0 0,-1 0 0,1-1 0,-1 0 1,0 0-1,0 0 0,8-10 0,-5 6 14,0 0 0,0 1-1,18-13 1,-25 20 30,0 1-1,0-1 0,0 0 1,0 1-1,0 0 1,0-1-1,0 1 1,0 0-1,1 0 1,-1-1-1,0 1 1,0 0-1,0 0 1,0 0-1,1 0 0,-1 1 1,0-1-1,0 0 1,0 0-1,0 1 1,0-1-1,1 1 1,-1-1-1,0 1 1,0-1-1,0 1 0,0-1 1,0 1-1,-1 0 1,1 0-1,0 0 1,0-1-1,0 1 1,-1 0-1,1 0 1,0 0-1,-1 0 1,1 0-1,-1 0 0,1 0 1,-1 1-1,1-1 1,-1 0-1,0 0 1,1 2-1,3 10 59,-1 0 0,1 1-1,0 14 1,-2-17-20,29 282 405,5 23-63,-24-282-846,-12-34 427,0 1 1,0-1-1,0 0 1,1 0-1,-1 0 1,0 1 0,0-1-1,1 0 1,-1 0-1,0 0 1,1 0-1,-1 0 1,0 1 0,0-1-1,1 0 1,-1 0-1,0 0 1,1 0-1,-1 0 1,0 0 0,1 0-1,-1 0 1,0 0-1,0 0 1,1 0-1,-1 0 1,0 0 0,1-1-1,-1 1 1,0 0-1,0 0 1,1 0-1,-1 0 1,0 0 0,1-1-1,-1 1 1,0 0-1,0 0 1,0 0-1,1-1 1,-1 1 0,0 0-1,0 0 1,0-1-1,0 1 1,1-1-1,2-4-487,0-1-1,-1 0 0,1-1 0,-1 1 0,-1 0 0,1-1 0,0-6 0,5-37-5623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8.3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1 197 11402,'0'0'1447,"0"0"-973,0 0-131,0 0 643,0 0 405,0 0-292,25 7-564,82 23-228,-99-28-271,0 0 0,1-1 0,-1 1-1,0-2 1,1 1 0,-1-1 0,0-1 0,1 1 0,-1-1 0,0-1 0,1 0 0,-1 0-1,0 0 1,0-1 0,-1 0 0,1-1 0,-1 0 0,1 0 0,-1 0 0,11-10 0,-13 9-49,0 0 0,-1 0 0,1-1 0,-1 0 1,0 0-1,-1 0 0,1 0 0,-1-1 0,0 1 1,-1-1-1,0 0 0,0 0 0,0 1 0,-1-1 1,0-1-1,0 1 0,-1 0 0,1 0 0,-2 0 1,1 0-1,-3-12 0,2 17-2,0-1-1,0 1 1,0 0-1,-1-1 1,1 1 0,-1 0-1,1 0 1,-1 0-1,0 0 1,0 0 0,0 0-1,0 0 1,0 1-1,0-1 1,-1 1 0,1-1-1,0 1 1,-1 0-1,1 0 1,-1 0 0,1 0-1,-1 0 1,0 1-1,1-1 1,-1 1 0,0 0-1,1 0 1,-1 0-1,0 0 1,1 0 0,-1 0-1,0 1 1,1-1-1,-1 1 1,1 0 0,-1 0-1,1 0 1,-1 0-1,1 0 1,-1 1 0,1-1-1,0 1 1,-2 1-1,-2 5 19,0-1 0,1 1 0,1 0 0,-1 0 0,1 1 0,0 0 0,1-1-1,0 1 1,1 0 0,0 0 0,-2 14 0,0 14 158,1 56 1,3-81-120,0 0-1,1 0 1,0-1 0,1 1 0,1 0-1,0-1 1,0 0 0,1 1-1,0-1 1,7 11 0,-8-17-30,0-1-1,1 1 1,-1-1-1,1 1 1,0-1-1,0 0 1,0-1 0,1 1-1,-1-1 1,1 0-1,0 0 1,0 0 0,0 0-1,0-1 1,0 0-1,1 0 1,-1-1-1,1 1 1,-1-1 0,1 0-1,0-1 1,11 1-1,-12-2-8,0 0 0,0 0 0,0 0 0,0 0 0,0-1 0,0 0 0,0 0 0,-1 0-1,1 0 1,0-1 0,-1 0 0,0 0 0,0 0 0,0-1 0,0 1 0,0-1 0,-1 0 0,0 0-1,6-8 1,5-11 11,0 0 0,18-42-1,-15 28-70,-9 19 26,27-46-56,-34 62 77,0 0 0,1 0-1,-1 0 1,1 0 0,-1 0-1,1 1 1,0-1 0,-1 0-1,1 1 1,0-1 0,0 1-1,0 0 1,1 0 0,-1 0-1,0 0 1,0 0 0,1 0-1,-1 0 1,0 1 0,1-1-1,-1 1 1,0 0 0,5 0-1,-6 0 10,0 1 0,1-1-1,-1 1 1,0 0 0,1-1-1,-1 1 1,0 0 0,0 0 0,0 0-1,0 0 1,0 0 0,0 0-1,0 1 1,0-1 0,0 0-1,0 0 1,-1 1 0,1-1 0,-1 0-1,1 1 1,0 1 0,9 37 48,-7-27-4,0-1 27,1 8-23,2 0 0,0 0 0,1-1 0,14 28-1,-20-44-42,1 0 0,-1 0 0,1 0 0,0-1 0,0 1 0,0 0 0,0-1 0,0 1 0,1-1 0,-1 0-1,1 0 1,-1 0 0,1 0 0,0 0 0,0 0 0,0-1 0,0 1 0,0-1 0,0 0 0,0 0 0,0 0-1,1 0 1,-1-1 0,0 1 0,0-1 0,1 0 0,-1 0 0,0 0 0,1 0 0,-1-1 0,0 0 0,1 1-1,-1-1 1,0 0 0,0 0 0,4-3 0,0 0 2,-1 0 1,1-1-1,-1 0 1,0 0-1,-1-1 1,1 0-1,-1 0 0,0 0 1,-1 0-1,0-1 1,0 0-1,5-12 1,6-13-139,14-47 1,1-25 25,-31 111 99,0-1 1,0 1-1,1-1 1,0 1 0,0-1-1,1 1 1,1 9-1,1 6 17,-3-9 6,1 0 0,1 1 0,0-1-1,1-1 1,0 1 0,1 0 0,1-1-1,9 20 1,-11-27-13,0 0-1,0-1 1,1 1-1,-1-1 1,1 0-1,0 0 1,0-1-1,0 1 1,1-1 0,-1 0-1,1 0 1,0 0-1,0-1 1,0 1-1,0-1 1,0 0-1,1-1 1,-1 1-1,1-1 1,-1 0-1,0-1 1,1 1-1,7-1 1,-3-1-11,1 1 0,-1-1 1,0-1-1,1 0 0,-1 0 0,0-1 0,19-8 0,-20 9-14,0 0 0,0 0-1,0 1 1,0 0-1,1 1 1,-1 0 0,0 0-1,0 1 1,1 0-1,-1 1 1,0 0 0,0 0-1,16 7 1,-11-4 30,0-1-1,1-1 1,-1 0 0,24 1 0,-34-4-6,0-1-1,0 0 1,0 0 0,-1 0 0,1-1 0,-1 1 0,1-1 0,-1 0 0,1 0 0,-1 0-1,0-1 1,0 1 0,0-1 0,0 1 0,-1-1 0,1 0 0,-1 0 0,1 0 0,-1-1-1,0 1 1,0 0 0,-1-1 0,1 1 0,-1-1 0,2-5 0,3-7 40,-1-1 0,0-1 0,-1 1-1,2-23 1,-4 23 131,-1 1 0,0-1 0,-1 1 0,-1-1 0,-3-23 0,3 36-118,0 0 0,0-1 0,-1 1 0,0 0 0,1 0 0,-1-1 0,-1 1 0,1 1 0,-1-1 0,1 0 0,-1 1-1,0-1 1,0 1 0,-1 0 0,1 0 0,-1 0 0,1 0 0,-1 1 0,0 0 0,0-1 0,0 1 0,0 1 0,0-1 0,-7-1 0,4 1-84,0 0 0,0 1 0,0 0 0,0 0 0,0 1 0,-1 0 0,1 0 0,0 1 0,0 0 0,0 0 0,0 0 0,0 1 0,0 0 0,0 1 0,0-1 0,1 1 0,-1 0 0,-8 7 0,-4 4-689,1 1 0,1 0 1,1 2-1,-20 23 0,18-19-582,-25 29-5795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8.8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98 1 11026,'0'0'1711,"0"0"-900,0 0 85,0 0 254,0 0-258,0 0-256,-16 18-304,5-7-286,5-6-16,-1 1 0,1 1 0,1-1 0,-1 1 0,1 0 0,0 0 0,1 0 0,0 1 0,0 0 0,0-1 0,1 1 0,0 1 0,1-1 0,0 0 0,0 1 0,1-1 0,-1 18 0,6 25 271,1 1 1,19 75 0,39 100 358,18 88-1229,-79-306 188,3 28-1211,-11-19-3786,-7-12-1330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9.3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0 380 10298,'0'0'1715,"0"0"-939,0 0 118,0 0 728,30 0-250,11 1-1021,14 0 188,65-6 1,-88 1-433,1-1 0,-1-1 0,42-14 0,-61 15-111,0 0-1,0 0 0,-1-1 0,0 0 0,0-1 1,0-1-1,-1 0 0,0 0 0,-1-1 0,15-16 1,-22 22-37,-1 0 1,0 0-1,0-1 1,0 1-1,-1 0 1,1-1-1,-1 1 1,0-1-1,1 1 1,-2-1-1,1 0 1,0 1-1,-1-1 0,0 0 1,0-4-1,-7 79-499,7-58 535,0 0-1,1 0 0,1 0 0,0-1 0,1 1 1,0-1-1,1 1 0,1-1 0,5 12 0,-8-20 3,1 0 0,-1 0 0,1 0 0,0 0 0,0-1 0,0 1 0,0-1 0,0 0-1,1 0 1,0 0 0,-1 0 0,1-1 0,0 0 0,0 1 0,0-1 0,1-1 0,-1 1-1,0-1 1,1 1 0,-1-1 0,1 0 0,0-1 0,-1 1 0,1-1 0,0 0 0,-1 0 0,1-1-1,8-1 1,-9 1 13,0 0-1,0-1 0,0 0 1,0 0-1,-1 0 0,1 0 1,0 0-1,-1-1 0,1 0 1,-1 1-1,0-1 0,0 0 1,0-1-1,-1 1 0,1 0 1,-1-1-1,0 0 0,1 1 1,-2-1-1,1 0 0,0 0 1,-1 0-1,2-8 0,2-6 34,-2 0-1,0 0 0,0 0 0,-1-23 0,-2 19 113,0-1 1,-2 0-1,0 1 0,-1-1 1,-10-31-1,12 49-119,0 0 0,-1 0 0,0 0 0,0 0-1,0 0 1,-1 0 0,1 0 0,-1 1 0,0-1 0,-1 1 0,1 0 0,-1 0-1,0 0 1,0 1 0,0-1 0,0 1 0,0 0 0,-1 0 0,0 0 0,1 1-1,-1-1 1,0 1 0,0 1 0,0-1 0,-1 1 0,1-1 0,0 1 0,-11 0 0,13 1-84,0 1 1,0-1 0,0 1 0,0 0-1,1 0 1,-1 0 0,0 0 0,0 0-1,1 1 1,-1-1 0,1 1 0,-1 0 0,1-1-1,0 1 1,-1 0 0,1 1 0,0-1-1,0 0 1,1 1 0,-1-1 0,0 1-1,1-1 1,0 1 0,-1 0 0,1-1 0,0 1-1,0 0 1,1 0 0,-1 0 0,1 0-1,-1 5 1,-1 6-1076,1 0 0,0 0 0,1-1 0,0 1 0,5 25 0,7-1-5668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19.6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179 30 12163,'0'0'3722,"0"0"-2422,0 0-708,0 0-61,0 0-138,0 0-199,-18-6-141,-57-16-86,72 21 22,0 1 0,0 0 0,0 0 0,0 0 0,0 0 1,0 0-1,0 1 0,0-1 0,0 1 0,0 0 0,0 0 1,0 0-1,0 0 0,0 1 0,1-1 0,-1 1 0,0-1 1,1 1-1,0 0 0,-1 0 0,1 0 0,0 0 0,0 1 0,0-1 1,0 0-1,0 1 0,-1 4 0,1-5-26,1 0-1,0 0 1,0 0 0,0 0-1,0 0 1,0 0 0,0 0-1,1 1 1,-1-1 0,1 0-1,-1 1 1,1-1-1,0 0 1,0 1 0,0-1-1,0 0 1,1 1 0,-1-1-1,1 0 1,-1 1 0,1-1-1,0 0 1,0 0 0,0 0-1,0 1 1,0-1-1,0 0 1,1 0 0,-1-1-1,3 4 1,13 6-35,1-2 0,-1 0-1,2-1 1,-1 0 0,39 9 0,-38-13 81,0 2 1,-1 0-1,0 2 1,0 0-1,0 0 1,23 17-1,-39-24 22,0 0-1,0 0 1,0 1-1,0-1 1,0 1-1,-1-1 1,1 1-1,0 0 1,-1 0-1,0-1 1,1 1-1,-1 0 1,0 0-1,0 1 1,0-1-1,0 0 1,0 0-1,0 0 1,-1 1-1,1-1 1,-1 0-1,1 1 1,-1-1-1,0 0 1,0 1-1,0-1 1,0 1 0,-1-1-1,1 0 1,-1 0-1,1 1 1,-1-1-1,0 0 1,0 0-1,0 1 1,0-1-1,0 0 1,0 0-1,-1 0 1,1 0-1,-4 3 1,-2 1 70,0 1 0,-1-1 0,0 0 0,0 0 0,0-1 0,-1 0 0,1-1 0,-17 7 0,4-5-100,1-1 0,-1 0-1,0-1 1,-1-2-1,1 0 1,-25-1-1,45-1-80,-1 0 0,0 0 0,0 0 0,0 0 0,0 0-1,0 0 1,0 0 0,1-1 0,-1 1 0,0-1 0,0 0 0,1 1-1,-1-1 1,0 0 0,0 0 0,1 0 0,-1 0 0,1 0-1,-3-3 1,3 3-365,0-1-1,0 0 1,0 0-1,0 0 1,0-1-1,1 1 1,-1 0-1,1 0 1,0 0-1,-1 0 0,1-4 1,0-20-8078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0.0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1 12659,'0'0'2744,"0"0"-2088,0 0-480,-2 151 225,0-69 599,2 9-72,0 7-312,9 4-312,14-2-104,-4-6-192,4-8 0,-1-15-8,-5-11-136,-4-15-488,-9-21-744,-4-13-2425,0-11-2304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0.7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0 815 12083,'0'0'1941,"0"0"-1209,0 0-535,0 0 308,0 0 586,24-1-107,174-4 111,-190 5-1112,0 1 0,0-1-1,0 0 1,0-1 0,0 0 0,0 0 0,0-1 0,-1 0-1,1 0 1,-1-1 0,1 0 0,-1 0 0,0-1-1,0 0 1,0 0 0,10-8 0,-17 11-5,1 1-1,-1-1 1,1 1-1,-1 0 1,1-1 0,-1 1-1,0 0 1,1 0-1,0-1 1,-1 1 0,1 0-1,-1 0 1,1 0 0,-1 0-1,1 0 1,-1-1-1,1 1 1,0 0 0,-1 0-1,1 1 1,-1-1-1,1 0 1,-1 0 0,1 0-1,-1 0 1,1 0-1,0 1 1,-1-1 0,1 0-1,-1 0 1,1 1 0,-1-1-1,0 0 1,1 1-1,-1-1 1,1 0 0,-1 1-1,1-1 1,-1 1-1,0-1 1,0 1 0,1-1-1,-1 1 1,0-1 0,1 1-1,-1-1 1,0 1-1,0-1 1,0 1 0,0-1-1,0 1 1,0 0-1,0 0 1,10 45-59,-6-27 63,-2-10 40,1 0-1,1-1 1,-1 1 0,1-1 0,1 0 0,0 0 0,0 0 0,0-1 0,1 0-1,12 12 1,-15-16 5,-1-1-1,1 0 0,0 0 1,0 0-1,0 0 0,0 0 0,1 0 1,-1-1-1,0 0 0,1 0 1,-1 0-1,1 0 0,-1 0 1,1 0-1,0-1 0,-1 0 1,1 0-1,-1 0 0,1 0 0,0-1 1,-1 1-1,1-1 0,-1 0 1,1 0-1,-1 0 0,1 0 1,-1-1-1,0 1 0,0-1 1,6-4-1,-2 1-15,-1-1 0,0 1 0,0-1 0,-1-1 0,1 1 0,-1-1 0,-1 0 0,1 0 0,-1-1 0,-1 1 0,1-1 1,-1 0-1,0 1 0,-1-2 0,2-8 0,1-8 4,-2 0 1,-1-1-1,-1-44 1,-1 66-13,0 0 0,-1 0 0,1-1 0,-1 1 1,0 0-1,0 0 0,0 0 0,-1 0 1,1 0-1,-1 0 0,0 0 0,0 0 0,-1 1 1,1-1-1,-1 1 0,1 0 0,-1 0 0,0 0 1,0 0-1,-1 0 0,1 0 0,-1 1 1,1 0-1,-1-1 0,0 1 0,0 1 0,0-1 1,0 1-1,0-1 0,0 1 0,0 0 1,0 1-1,0-1 0,-1 1 0,1-1 0,0 1 1,-1 1-1,-4 0 0,1-1-5,1 1 1,-1 0-1,1 0 0,-1 1 1,1 0-1,-1 0 1,1 1-1,0 0 0,0 0 1,1 1-1,-1-1 0,1 2 1,-1-1-1,1 1 0,1-1 1,-1 2-1,1-1 1,-1 1-1,2 0 0,-1 0 1,-4 8-1,7-11-4,0 0 0,1 1 0,-1-1 1,1 1-1,0-1 0,0 1 0,0-1 0,1 1 0,-1 0 0,1-1 1,0 1-1,0 0 0,0-1 0,0 1 0,1 0 0,0-1 0,1 5 1,-1-6-10,0 0 1,1 0 0,-1 0 0,1 0 0,0 0-1,-1 0 1,1 0 0,0-1 0,0 1 0,0-1-1,0 0 1,1 1 0,-1-1 0,0 0 0,1 0 0,-1 0-1,0-1 1,1 1 0,-1 0 0,1-1 0,-1 0-1,1 0 1,-1 1 0,5-2 0,158 2-681,-157 2 699,0-1 0,-1 1-1,1 0 1,-1 1 0,1 0 0,-1 0 0,-1 0-1,1 1 1,0 0 0,-1 0 0,0 1 0,8 9-1,39 30 185,-46-41-174,1 0-1,-1 0 1,1-1-1,-1 0 1,1 0-1,0-1 0,0 0 1,0 0-1,1-1 1,-1 0-1,0 0 1,0-1-1,1 0 1,-1-1-1,16-2 0,-17 1-36,-1 0 0,1-1 0,-1 1 0,0-1 0,0-1 0,0 1 0,0-1 0,0 0 0,-1 0 0,0-1-1,0 0 1,0 0 0,0 0 0,-1 0 0,0-1 0,0 1 0,0-1 0,-1 0 0,4-9 0,1-5-40,-1 0 1,-1 0-1,-1-1 1,0 0-1,2-34 0,-4-109 112,-3 107-21,-1 21 112,-1-1 0,-2 1 0,-2 0 0,-11-43-1,12 61-6,-1 0-1,-1 0 0,0 1 0,-1 0 0,-1 0 0,0 1 0,-1 0 0,-1 1 0,-24-27 0,34 41-128,0 0-1,0 0 0,0 0 1,1 0-1,-1 0 0,0 1 1,0-1-1,0 0 0,0 1 1,-1-1-1,1 1 0,0-1 1,0 1-1,0-1 0,0 1 1,0 0-1,-1-1 0,1 1 1,0 0-1,0 0 0,-1 0 1,-1 0-1,2 1-3,0-1 0,0 1-1,0 0 1,0-1 0,0 1 0,1 0-1,-1 0 1,0 0 0,0 0 0,1 0 0,-1 0-1,0 0 1,1 0 0,-1 0 0,1 0-1,-1 0 1,1 0 0,0 0 0,-1 2 0,-1 9-13,0 0 1,1 1 0,-1 19-1,2-21 26,-2 48 116,2 0 0,3-1 0,3 1 0,2 0 0,29 106 0,-18-108-523,3-1 1,48 88 0,-68-141-108,0 1-20,-2-2-3837,0-2-451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1.0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1 121 8906,'0'0'2787,"0"0"-1401,0 0-771,0 0 218,0 0 258,21-12-87,72-37-180,-88 47-753,0 0 0,-1 0 1,1 1-1,0-1 0,0 1 0,0 0 0,0 0 0,0 1 0,0-1 0,0 1 0,0 0 0,0 1 0,0-1 0,0 1 0,0 0 0,0 0 0,0 1 0,0-1 0,-1 1 0,1 0 0,-1 0 0,1 1 0,7 5 0,-1 2 39,0 0 1,-1 0-1,0 1 0,-1 1 0,15 24 0,-17-25-15,15 22 25,-12-15-83,1-1 0,24 28 0,-32-41-38,1 0-1,1 0 0,-1-1 0,0 1 0,1-1 0,0 0 1,-1 0-1,1-1 0,1 1 0,-1-1 0,0 0 0,0 0 1,1-1-1,9 2 0,-8-2-7,1-1 0,-1 0 1,1 0-1,-1 0 0,1-1 0,-1-1 0,0 1 1,1-1-1,-1 0 0,0 0 0,0-1 1,-1 0-1,1-1 0,0 1 0,-1-1 0,0 0 1,0-1-1,0 0 0,0 0 0,-1 0 0,0 0 1,0-1-1,0 0 0,-1 0 0,0 0 1,0 0-1,-1-1 0,1 0 0,-1 0 0,-1 0 1,1 0-1,-1 0 0,2-13 0,-3 12 54,0 0-1,0 1 1,-1-1-1,0 1 1,0-1-1,-1 0 1,0 1-1,0-1 1,-1 1-1,0-1 1,0 1-1,-1 0 0,-5-11 1,6 13 11,-2 1 1,1-1-1,-1 1 1,1 0-1,-1 0 1,0 1-1,-1-1 1,1 1-1,0-1 1,-1 1-1,0 1 1,0-1-1,0 1 1,0 0-1,0 0 1,0 0-1,-1 1 1,1-1-1,-8 1 1,3-1-43,0 1 0,0 1 0,0 0 0,0 0 0,0 1 1,0 1-1,0-1 0,1 1 0,-1 1 0,1 0 0,-1 0 1,1 1-1,0 0 0,0 1 0,-9 6 0,6-2-183,0 1-1,0 0 1,1 0-1,0 1 1,1 1-1,1 0 1,0 0-1,0 1 1,-7 14-1,-9 25-1885,6-9-2527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2.3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5433,'0'0'1126,"3"27"-146,-2-20-941,29 180 3251,-23-154-2791,1 0-1,1-1 1,2-1 0,23 47 0,-33-77-463,-1 1 1,1-1-1,0 1 1,0-1 0,0 0-1,-1 0 1,1 1 0,1-1-1,-1 0 1,0 0 0,0 0-1,0 0 1,0 0 0,3 1-1,-3-2-3,-1 0 0,0 0 0,1 0 0,-1 0-1,1 0 1,-1 0 0,1 0 0,-1-1 0,1 1 0,-1 0-1,0 0 1,1 0 0,-1 0 0,1-1 0,-1 1 0,0 0-1,1-1 1,-1 1 0,1 0 0,-1-1 0,0 1 0,0 0-1,1-1 1,-1 1 0,0 0 0,0-1 0,1 1-1,-1-1 1,0 1 0,0-1 0,11-47 1140,-9 38-1438,-1 5 268,4-34 0,2 1 0,1 0 0,3 0 0,26-65 0,-36 101-4,0 0-1,0-1 0,0 1 1,1 0-1,-1 0 0,1 0 1,-1 0-1,1 0 0,0 0 0,0 0 1,0 1-1,0-1 0,0 1 1,0-1-1,0 1 0,1 0 1,-1 0-1,0 0 0,4-1 0,-5 2 4,1 0-1,0 0 0,-1 0 0,1 1 0,0-1 0,-1 0 0,1 1 0,-1-1 1,1 1-1,-1 0 0,1 0 0,-1-1 0,1 1 0,-1 0 0,1 0 0,-1 0 1,0 0-1,0 1 0,0-1 0,0 0 0,0 0 0,0 1 0,0-1 0,0 1 1,0-1-1,0 1 0,-1-1 0,2 4 0,40 111 1212,2 5-573,-38-107-599,2 0 0,-1 0 0,2-1 0,-1 0 0,2 0 0,11 11 1,-19-21-35,1 0 1,0-1-1,0 1 1,0-1 0,0 0-1,0 0 1,0 0-1,1 0 1,-1 0 0,1-1-1,-1 1 1,1-1 0,-1 0-1,1 0 1,0-1-1,0 1 1,0-1 0,4 1-1,-5-2 2,-1 1-1,1-1 0,0 0 0,-1 0 1,1 0-1,-1 0 0,1 0 1,-1 0-1,0-1 0,1 1 0,-1-1 1,0 1-1,0-1 0,0 0 0,0 0 1,0 0-1,0 0 0,-1 0 1,1-1-1,-1 1 0,1 0 0,-1-1 1,0 1-1,0-1 0,1-2 1,8-33-70,-2 0 1,-1-1-1,-2 0 1,-1 0-1,-3-70 1,-1 109 56,0 0 0,0 0 0,0 0 0,0 0 0,0 0 0,0 0 0,0 0 0,0 0 0,0 0 0,0 0 0,0 0 0,0 0 0,0 0 1,1 0-1,-1 0 0,0 0 0,0 0 0,0 0 0,0 0 0,0 0 0,0 0 0,0 0 0,0 0 0,0 0 0,0 0 0,0 0 0,0 0 0,0 0 0,0 0 0,0 0 0,0 0 0,0 0 0,1 0 1,-1 0-1,0-1 0,4 15-36,5 21 47,-6-21 21,8 35 154,18 56 0,-24-92-168,0 0 0,1 0 0,0 0 0,1-1 0,0 0 0,1 0 0,0-1 0,1 0 0,12 12 0,-16-19-6,0 0 0,1-1 0,-1 1 0,1-1-1,0 0 1,9 3 0,-14-5-23,1-1 0,0 1-1,-1 0 1,1-1 0,0 0 0,0 1-1,-1-1 1,1 0 0,0 0 0,0 0-1,-1 0 1,1 0 0,0 0 0,0 0-1,0-1 1,-1 1 0,1 0 0,0-1-1,-1 0 1,1 1 0,0-1 0,-1 0-1,1 0 1,-1 0 0,1 0 0,-1 0-1,0 0 1,1 0 0,0-3 0,3-5-658,-2-1 1,1 1 0,-1-1 0,-1 0 0,0 0 0,1-20-1,-1-17-6455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5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10386,'0'0'2689,"0"0"-2689,0 0-24,0 0-920,0 0 271,0 0-1527,0 0-4553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2.7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13947,'0'0'1976,"0"0"-1904,0 0-72,0 0-632,0 0-104,0 0-272,0 0-3425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3.4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312 330 576,'0'0'9514,"0"0"-5849,0 0-2029,0 0-623,0 0-303,0 0-186,-23-3-223,-74-12-144,90 14-156,1 1 0,0-1 0,0 1 0,0 1 0,0-1 0,0 1 0,0 0 0,0 1 0,0-1 0,1 1 1,-1 0-1,0 1 0,1-1 0,-1 1 0,1 0 0,0 1 0,0-1 0,0 1 0,1 0 0,-1 0 0,1 0 0,0 1 0,0 0 0,0-1 0,1 1 0,-6 11 1,2-1 0,0 0 1,1 1 0,0 0 0,1 0-1,1 1 1,1-1 0,-3 30 0,5-33 17,0 0 1,1 0 0,1 0 0,0 0 0,0-1 0,1 1-1,1 0 1,8 22 0,-8-29-20,0 0 0,0 0 0,0 0-1,1-1 1,0 0 0,0 1 0,0-2 0,1 1-1,0 0 1,0-1 0,0 0 0,0 0 0,1 0 0,-1-1-1,1 0 1,0 0 0,0 0 0,0-1 0,9 2 0,-7-1-11,1-1 1,0 0-1,0-1 1,0 0-1,-1 0 1,1-1-1,0 0 1,0-1-1,0 1 1,0-2-1,0 1 1,14-6-1,-17 4 1,1 0-1,-1 0 0,1-1 1,-1 0-1,0 0 0,0 0 0,-1-1 1,1 0-1,-1 0 0,0-1 0,-1 1 1,1-1-1,-1 0 0,0 0 1,5-12-1,-1-2-88,0 0 0,-2 0-1,-1-1 1,0 0 0,-1 0 0,-2 0 0,1-24 0,-2-2-71,-2 0 0,-9-54 0,1 53 122,-1 2 1,-3 0-1,-1 0 1,-33-67 0,42 197 650,7-40-522,2 0-1,1 0 1,3 0 0,1-1 0,3 0 0,1-1 0,2-1 0,2 0 0,37 65 0,-47-94-79,1-1 1,1 0 0,0 0 0,0-1-1,1 0 1,19 15 0,-24-21-48,-1-1 1,1 0-1,0 0 1,0 0 0,0-1-1,1 0 1,-1 0-1,0 0 1,1-1-1,0 0 1,-1 0-1,1 0 1,0 0-1,-1-1 1,1 0-1,0-1 1,-1 1 0,1-1-1,7-2 1,-8 1-9,-1 0 0,1-1 0,0 1 0,-1-1 1,0 0-1,0-1 0,0 1 0,0-1 1,0 0-1,-1 0 0,0 0 0,0 0 0,0 0 1,0-1-1,0 1 0,-1-1 0,3-7 0,3-9-96,0-1 0,6-35 0,10-132 330,-25 274 645,-1-14-396,15 136-1,-31-306-286,10 73-280,0 0 0,2 0 0,1 0 0,1-1 0,1 0 0,1 1 0,3-30 0,-1 52 93,1 1 1,0-1-1,0 1 0,0-1 1,1 1-1,-1 0 1,1 0-1,0-1 0,0 1 1,0 0-1,0 1 1,1-1-1,-1 0 0,1 1 1,0-1-1,-1 1 1,1 0-1,0 0 0,0 0 1,1 0-1,-1 0 0,0 1 1,0-1-1,1 1 1,-1 0-1,1 0 0,5 0 1,-4-1 38,1 1 1,-1 1 0,1-1-1,0 1 1,-1 0 0,1 0-1,0 1 1,-1-1 0,1 1-1,0 1 1,-1-1-1,1 1 1,-1 0 0,0 0-1,0 0 1,0 1 0,5 3-1,-2 1 105,-1 0 0,0 0-1,-1 1 1,0 0 0,0 0-1,0 0 1,-1 0 0,-1 1-1,8 18 1,1 10 281,9 47 0,-6-22-275,-11-43-73,2 0 0,0 0 0,1 0 0,20 33 0,-26-48-28,0-1 0,0 1 1,1 0-1,0-1 0,0 0 0,0 0 0,0 0 1,0 0-1,1 0 0,-1 0 0,1-1 0,0 0 1,-1 0-1,1 0 0,0 0 0,1 0 0,-1-1 1,0 0-1,0 0 0,0 0 0,1 0 0,-1-1 1,1 1-1,-1-1 0,0 0 0,1-1 0,-1 1 1,0-1-1,5-1 0,-5 0 15,0 0-1,0 0 1,0 0-1,-1-1 0,1 0 1,-1 1-1,1-1 1,-1 0-1,0-1 1,0 1-1,0-1 1,-1 1-1,1-1 1,-1 0-1,0 0 1,0 0-1,2-5 1,2-7 33,0 0-1,-1 0 1,3-22 0,-4 19 133,-1 0 0,-1 0 1,-1 0-1,-1 0 0,0 0 0,-4-21 0,4 35-119,-1-1 0,0 1 0,-1 0-1,1-1 1,-1 1 0,0 0 0,-1 0 0,1 0-1,-1 0 1,0 1 0,0-1 0,0 1 0,-1 0-1,0-1 1,0 2 0,0-1 0,0 0 0,0 1-1,-1 0 1,1 0 0,-1 0 0,0 0-1,0 1 1,0 0 0,-7-2 0,-1 1-99,1 0-1,0 1 1,-1 0-1,0 1 1,1 1 0,-1 0-1,1 0 1,-1 1 0,0 1-1,1 0 1,0 1 0,-1 0-1,-16 8 1,20-7-413,1 0 1,-1 1 0,1 0-1,0 0 1,0 1-1,0 0 1,1 1 0,0 0-1,0 0 1,1 0-1,-6 10 1,-2 6-6221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3.8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1 239 15811,'0'0'3065,"0"0"-1777,0 0-856,64-136-32,-42 101-47,-5 6-225,1 7-8,-6 8-120,0 12-384,3 2-353,0 11-687,7 47-672,-4-5-1777,-1 5-4649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4.1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375 142 10882,'0'0'3570,"0"0"-1792,0 0-375,0 0-557,0 0-250,0 0-51,-14-20-319,-46-63-152,56 80-78,0-1 0,0 0-1,-1 1 1,1 0 0,-1 0-1,1 0 1,-1 1 0,0-1-1,0 1 1,0 0 0,0 1-1,-1-1 1,1 1 0,0 0-1,-1 0 1,1 1 0,-1 0-1,1 0 1,0 0 0,-1 0 0,1 1-1,-1 0 1,1 0 0,-6 2-1,3 0 3,0 0 1,0 0-1,0 1 0,1 0 0,0 0 1,0 1-1,0 0 0,0 0 0,1 1 0,0 0 1,0 0-1,0 0 0,1 1 0,0-1 0,1 1 1,-1 1-1,1-1 0,-6 14 0,2-1 1,0 0-1,1 1 0,1 0 1,1 0-1,1 0 1,-1 26-1,4-37-3,0 0 0,1 0 0,0 1 0,1-1 0,0 0 0,3 11 0,-3-19 4,0 1 1,0 0-1,0 0 0,0-1 1,1 1-1,-1-1 1,1 1-1,0-1 0,0 0 1,0 0-1,0 0 1,0 0-1,0 0 0,0 0 1,1 0-1,-1-1 1,1 1-1,-1-1 0,1 1 1,-1-1-1,1 0 1,0 0-1,0-1 0,0 1 1,3 0-1,3 0-20,0 0 0,0 0 0,0-1-1,0 0 1,0-1 0,0 0 0,0 0-1,0-1 1,-1 0 0,1-1 0,0 0 0,-1 0-1,0-1 1,0 0 0,0 0 0,0-1-1,-1 0 1,0 0 0,0-1 0,0 0 0,8-9-1,8-11 92,-2-1-1,-1-1 0,-1-1 1,18-36-1,-27 54 22,-6 18-73,-2 27-20,-3-28 29,0 127 248,9 216 63,-6-326-347,1 0 0,1-1 0,1 0 0,1 0 1,14 34-1,-19-55-15,0 1 1,-1 0 0,1-1 0,0 0-1,0 1 1,0-1 0,0 1-1,0-1 1,0 0 0,0 0 0,0 0-1,1 1 1,-1-1 0,0 0 0,1-1-1,1 3 1,-2-3-33,0 0 0,0 0 0,0 0 0,0 0 0,0 0 0,-1 0-1,1 0 1,0 0 0,0-1 0,0 1 0,0 0 0,0 0 0,-1-1 0,1 1 0,0 0 0,0-1 0,-1 1 0,1-1 0,0 1-1,-1-1 1,1 1 0,1-2 0,1-2-481,1-1-1,-1 1 1,0-1-1,0 0 1,-1 0-1,1 0 1,-1 0-1,2-7 1,8-36-5236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5.0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1 139 11707,'0'0'3271,"0"0"-2199,0 0-725,0 0 496,0 0 252,0 0-443,22 17-284,74 50-193,-92-64-160,1 0 0,0 0 0,0 0 0,0-1 0,0 0 0,0 0 1,1 0-1,-1-1 0,1 1 0,-1-1 0,1-1 0,8 1 1,-11-1-10,0-1 0,0 1 0,-1-1 0,1 0 0,0 0 0,0 0 1,-1 0-1,1 0 0,0 0 0,-1-1 0,1 0 0,-1 1 0,0-1 1,0 0-1,1 0 0,-1 0 0,2-3 0,0-2-30,0 0-1,0 0 1,0 0-1,-1-1 1,0 1-1,-1-1 1,0 0-1,0 0 1,0 0-1,-1 0 1,-1 0-1,1-10 1,-1 9-27,0 0 0,0 1 0,-1-1 0,0 1 0,0 0 0,-1-1 0,-4-9 0,5 16 42,0 0 1,0-1-1,-1 1 0,1 0 1,-1 0-1,1 0 0,-1 0 0,0 1 1,0-1-1,0 0 0,0 1 1,0-1-1,-1 1 0,1 0 1,0 0-1,0-1 0,-1 2 1,1-1-1,-1 0 0,1 0 1,-1 1-1,1-1 0,-1 1 1,0 0-1,1 0 0,-1 0 1,-4 1-1,3 0 4,0 0 1,0 0-1,0 0 0,1 1 0,-1-1 1,1 1-1,-1 0 0,1 0 1,-1 1-1,1-1 0,0 1 0,0-1 1,0 1-1,1 0 0,-1 0 1,1 0-1,-1 0 0,1 1 0,0-1 1,0 1-1,1-1 0,-3 7 1,-5 11 5,1 0 1,-8 36-1,8-25 71,2 0 1,-3 56-1,8-78-35,1 0 1,0 0-1,1 0 0,-1 0 0,2 0 1,0 0-1,0 0 0,1 0 0,0-1 1,0 1-1,1-1 0,10 17 0,-10-21-27,0-1 0,0 0-1,1 0 1,-1 0-1,1 0 1,0-1-1,0 0 1,1 0-1,-1 0 1,1-1-1,-1 0 1,1 0-1,0 0 1,0-1-1,0 1 1,0-1-1,-1-1 1,2 1-1,-1-1 1,0 0-1,0-1 1,0 1-1,0-1 1,-1-1-1,1 1 1,0-1-1,0 0 1,-1 0-1,1 0 1,-1-1-1,1 0 1,-1 0-1,0 0 1,0-1-1,-1 0 1,1 1-1,-1-2 1,6-6-1,8-13-21,-1-1-1,-2-1 0,0 0 0,-2-1 1,13-37-1,28-57-197,-53 119 208,0 0 0,0 0 1,0 0-1,0 0 1,1 0-1,-1 1 1,1-1-1,-1 0 1,1 1-1,-1-1 1,1 1-1,0-1 1,0 1-1,3-2 0,-4 3 2,-1 0 0,1 0 0,0 0 0,-1 0 0,1 0-1,0 0 1,-1 0 0,1 0 0,0 1 0,-1-1-1,1 0 1,0 0 0,-1 1 0,1-1 0,0 0-1,-1 1 1,1-1 0,-1 1 0,1-1 0,-1 0 0,1 1-1,-1-1 1,1 1 0,-1 0 0,0-1 0,1 1-1,-1-1 1,0 1 0,1 0 0,3 8 5,-1 0 0,0 0 0,0 1 0,-1-1 0,1 10 0,5 54 107,-5-37-34,8 41-1,-9-68-53,0-1 1,1 1-1,0-1 0,0 1 0,1-1 0,0 0 1,0 0-1,1-1 0,10 14 0,-14-20-16,0 1 0,0-1 0,0 0-1,1 1 1,-1-1 0,0 0 0,1 0 0,-1 0-1,0 0 1,1 0 0,-1 0 0,1-1 0,0 1-1,-1 0 1,1-1 0,0 1 0,-1-1 0,1 0-1,0 1 1,-1-1 0,1 0 0,0 0-1,0 0 1,-1 0 0,1-1 0,0 1 0,-1 0-1,1-1 1,0 1 0,-1-1 0,1 1 0,0-1-1,-1 0 1,1 0 0,-1 0 0,1 0 0,-1 0-1,0 0 1,1 0 0,-1 0 0,0-1-1,0 1 1,0 0 0,0-1 0,2-2 0,3-6 22,1 0 0,-2 0 0,1-1 0,-1 0 0,3-12 0,50-163-351,-58 185 303,1-1 1,-1 0-1,1 1 1,0-1 0,-1 0-1,1 1 1,0-1-1,0 1 1,0 0 0,0-1-1,1 1 1,-1 0-1,0-1 1,3-1-1,-3 3 11,-1 0 0,1 0-1,-1 0 1,1 0-1,-1 0 1,1 0-1,-1 0 1,1 0 0,-1 0-1,1 1 1,-1-1-1,1 0 1,-1 0-1,1 0 1,-1 1 0,1-1-1,-1 0 1,1 0-1,-1 1 1,0-1-1,1 1 1,-1-1 0,1 0-1,-1 1 1,0-1-1,0 1 1,1-1-1,-1 0 1,0 1 0,1 0-1,16 51-92,-15-45 158,-2-6-55,5 17 37,0 1 1,1-1-1,1 1 1,11 21-1,-15-36-38,-1 1-1,0-2 1,1 1-1,0 0 1,0 0 0,0-1-1,1 0 1,-1 1 0,1-1-1,0-1 1,0 1 0,0 0-1,0-1 1,0 0 0,0 0-1,1 0 1,-1-1-1,1 1 1,-1-1 0,1 0-1,0 0 1,-1-1 0,7 1-1,-7-2 7,-1 1 0,0-1 0,1 0 0,-1 0 0,0 0-1,0 0 1,0-1 0,0 0 0,0 1 0,0-1 0,0 0 0,0 0-1,-1 0 1,1-1 0,-1 1 0,1-1 0,-1 1 0,0-1 0,0 0-1,2-4 1,6-11 2,0 1 0,9-26 0,-11 23-35,-1 3-34,14-28-229,-21 43 253,1 0 1,0 0-1,0 1 0,0-1 1,0 0-1,1 1 1,-1-1-1,0 1 0,1 0 1,-1-1-1,1 1 1,-1 0-1,1 0 0,0 0 1,0 0-1,-1 0 1,1 0-1,3-1 0,-4 2 28,0 1 0,0-1 0,0 0 0,0 0-1,0 1 1,0-1 0,-1 1 0,1-1 0,0 1-1,0-1 1,0 1 0,-1-1 0,1 1 0,0 0-1,0-1 1,-1 1 0,1 0 0,-1 0 0,1-1-1,-1 1 1,1 0 0,-1 0 0,1 0 0,-1 0-1,1 1 1,10 29-89,-8-20 86,2 4 15,1 0-1,1 0 1,0 0 0,1-1-1,0 0 1,12 15-1,-15-24 0,-1 0-1,1-1 1,0 1-1,0-1 1,0 0-1,1-1 1,0 1-1,-1-1 1,1 0-1,0 0 0,0-1 1,1 0-1,-1 0 1,0 0-1,1-1 1,-1 0-1,14 1 1,-16-2 5,1 1 0,-1-1 0,1 0 0,-1 0 0,1-1 0,-1 1 0,1-1 0,-1 0 0,1 0 0,-1-1 0,0 1 1,0-1-1,0 0 0,0 0 0,0 0 0,0-1 0,0 1 0,-1-1 0,1 0 0,-1 0 0,0 0 0,0-1 0,0 1 0,0-1 0,0 1 0,-1-1 1,0 0-1,0 0 0,0 0 0,0-1 0,-1 1 0,1 0 0,-1 0 0,1-7 0,0 3 46,0-1 0,0 1 0,-1-1 0,0 1 0,-1-1 0,0 1 0,0-1 0,-1 1 0,0-1 0,-1 1 0,1-1 0,-2 1 0,1 0 0,-1 0 0,-7-14 0,6 17-59,0 0 0,0 0 0,0 0 0,-1 1 0,1-1 0,-1 1 1,0 0-1,-1 1 0,1-1 0,-1 1 0,1 0 0,-1 1 1,0-1-1,0 1 0,0 0 0,-1 1 0,1-1 0,0 1 0,-1 0 1,1 1-1,0 0 0,-9 0 0,1 1-286,1 0-1,0 0 1,-1 1 0,1 1 0,0 0 0,0 1-1,-22 10 1,-23 16-3472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5.4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163 40 13083,'0'0'2458,"0"0"-1286,0 0-427,0 0-255,-22-7-31,-66-21-155,87 27-301,-1 0 1,1 1 0,-1-1-1,1 1 1,0-1 0,-1 1-1,1 0 1,-1-1 0,1 1-1,-1 0 1,1 0 0,-1 0-1,0 0 1,1 1 0,-1-1-1,1 0 1,0 0 0,-1 1 0,1-1-1,-1 1 1,1 0 0,-1-1-1,1 1 1,0 0 0,0 0-1,-1 0 1,1 0 0,-2 1-1,2 1 1,0-1 0,0 1-1,0 0 1,0-1 0,1 1-1,-1 0 1,1-1 0,0 1 0,-1 0-1,1 4 1,0 1-2,-2 30 16,2-1 0,1 1 1,2-1-1,2 1 0,13 54 0,67 179 123,-44-153-143,-20-58-242,16 52-659,-34-99-132,0 0-1,-2 0 0,2 20 0,-19-43-4161,-5-12 1329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5.9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0 277 9818,'0'0'2383,"0"0"-1188,0 0-623,0 0 506,0 0 231,28 4-246,10 3-765,11 1 96,68 3 0,-83-9-282,0-2-1,0-1 1,0-2 0,61-13-1,-85 14-113,0-1-1,1 0 1,-1 0-1,0-1 1,0-1-1,-1 0 1,0 0-1,0-1 1,0 0-1,0 0 1,-1-1-1,0 0 1,0 0-1,-1-1 1,0 0-1,0-1 1,-1 1-1,0-1 1,7-16-1,-6-8-7,-6 23-100,-3 19-242,-1 10 332,1 0-1,1 0 1,0 1-1,2-1 1,0 0-1,1 0 1,9 35-1,-9-47 22,-1-1 0,2 0-1,-1 0 1,1 0 0,0-1 0,0 1-1,0-1 1,1 1 0,0-1-1,0 0 1,0-1 0,0 1-1,1-1 1,0 0 0,0 0 0,0 0-1,1 0 1,-1-1 0,1 0-1,0 0 1,0-1 0,0 0-1,0 0 1,0 0 0,0-1 0,0 1-1,11-1 1,-10 0 15,1-1-1,-1 0 1,0 0 0,0-1 0,1 0-1,-1 0 1,0-1 0,0 0 0,0 0-1,-1 0 1,1-1 0,0 0-1,-1-1 1,0 1 0,0-1 0,0-1-1,0 1 1,0-1 0,-1 0 0,0 0-1,0 0 1,8-12 0,-6 5 13,-1 1 1,0-1 0,0-1-1,-1 1 1,-1-1 0,0 0-1,-1 0 1,0 0-1,-1-1 1,0 1 0,-1-22-1,-1 23 44,0 0 0,-1 0 0,0 0 0,-1 1 0,-1-1 0,1 0 0,-7-14 0,7 22-28,0 0-1,0 0 1,0 0 0,-1 0 0,1 1 0,-1-1 0,0 1 0,0 0-1,0 0 1,-1 0 0,1 0 0,-1 0 0,0 1 0,1-1 0,-1 1-1,0 0 1,0 0 0,-1 1 0,1-1 0,0 1 0,0 0 0,-7-1-1,3 2-56,1-1 1,0 2-1,0-1 0,0 1 0,-1 0 0,1 1 0,0-1 0,0 1 0,1 1 0,-1 0 0,0 0 0,1 0 0,0 0 0,-1 1 0,1 0 0,1 0 0,-1 1 0,1 0 1,-1 0-1,2 0 0,-1 1 0,0-1 0,1 1 0,0 0 0,0 0 0,-3 10 0,2-7-224,1-1 1,1 1-1,0 0 0,0 0 0,1 0 1,0 0-1,1 0 0,-1 1 1,1 10-1,2-13-281,-1-1 1,1 0 0,-1 1-1,2-1 1,-1 0 0,1 0-1,0 0 1,0 0 0,1 0-1,-1-1 1,1 1-1,1-1 1,7 11 0,20 13-7199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6.2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182 117 11042,'0'0'2809,"0"0"-1542,0 0-724,0 0 166,0 0 437,1-19-97,-4-56-583,2 73-460,1 1 1,-1 0-1,0-1 1,1 1-1,-1 0 1,0 0-1,0-1 1,0 1-1,0 0 1,0 0-1,0 0 1,0 0-1,0 1 1,0-1-1,-1 0 1,1 0 0,0 1-1,0-1 1,-1 0-1,1 1 1,0 0-1,-1-1 1,1 1-1,-1 0 1,1-1-1,-1 1 1,1 0-1,0 0 1,-1 0-1,1 1 1,-1-1-1,1 0 1,-3 1-1,-43 11 47,38-9-59,0 2 0,1-1-1,-1 1 1,1 0 0,0 1-1,0 0 1,-6 7 0,13-12-10,-1 0-1,1 0 1,0 0 0,0 0 0,0 0 0,0 0-1,0 0 1,0 0 0,0 1 0,0-1 0,0 0 0,0 1-1,1-1 1,-1 1 0,1-1 0,-1 1 0,1-1-1,-1 1 1,1-1 0,0 1 0,0-1 0,0 1 0,0-1-1,0 1 1,0-1 0,0 1 0,0 0 0,1-1-1,-1 1 1,1-1 0,-1 1 0,1-1 0,0 0 0,-1 1-1,1-1 1,0 0 0,0 1 0,0-1 0,0 0-1,0 0 1,0 0 0,0 0 0,0 0 0,0 0 0,1 0-1,-1 0 1,0 0 0,1 0 0,-1-1 0,1 1-1,1 0 1,37 17-263,62 18 0,35 15 130,-123-45 152,0 1 0,-1 1-1,0 0 1,-1 1 0,0 0-1,0 1 1,14 16 0,-24-24 38,0 0 1,0 0-1,0 1 1,0-1-1,-1 1 0,1-1 1,-1 1-1,0-1 1,0 1-1,0 0 1,0-1-1,0 1 0,0 0 1,-1 0-1,1 0 1,-1 0-1,0 0 1,0 0-1,0-1 0,-1 7 1,0-7 11,0 1 1,0-1-1,0 0 1,-1 0-1,1 1 1,-1-1-1,1 0 1,-1 0-1,0 0 1,1-1-1,-1 1 1,0 0-1,0-1 1,0 1-1,-1-1 1,1 0-1,0 1 1,0-1-1,-1 0 1,1-1-1,-1 1 1,-3 1-1,-12 2-37,1-1 1,-1-1-1,0 0 0,0-2 0,1 0 1,-1 0-1,0-2 0,0 0 0,1-1 0,-1-1 1,1-1-1,-17-7 0,32 12-149,0-1-1,0 0 1,0 0-1,0 0 1,1 0-1,-1 0 1,0-1-1,0 1 1,1 0 0,-1-1-1,1 0 1,0 1-1,-1-1 1,1 0-1,0 1 1,0-1-1,0 0 1,0 0 0,0 0-1,0 0 1,1 0-1,-1 0 1,1 0-1,-1 0 1,1 0-1,0-1 1,0 1 0,0 0-1,0 0 1,0 0-1,0 0 1,1-3-1,-1-13-4651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6.6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99 0 12979,'0'0'2738,"0"0"-1522,0 0-403,0 0-242,0 0-129,0 0 10,-16 24-144,2-5-240,6-10-28,1 0-1,0 0 0,1 1 1,0 1-1,0-1 0,1 1 1,0 0-1,1 0 1,1 0-1,0 0 0,0 1 1,1-1-1,0 1 0,0 14 1,4 31 155,2-1 1,22 103-1,45 107-361,-66-250-341,10 37 165,-12-16-6118,-3-35-692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7.3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1087 14107,'0'0'1690,"0"0"-1023,27 0 63,9 1-480,-7 0-82,0-1 0,0-1 0,47-8 0,-34 1-68,-1-2-1,0-1 1,43-19-1,-69 25-96,0-2-1,-1 0 0,0 0 0,-1-2 0,0 1 0,0-2 0,0 0 0,-1 0 1,-1-1-1,0-1 0,15-19 0,-30 54-18,2 1-1,1 0 1,0-1-1,2 1 1,1 0 0,5 26-1,-5-45 22,0-1 0,1 1 0,0-1-1,0 0 1,0 0 0,0 0 0,1-1 0,-1 1-1,1-1 1,0 0 0,0 0 0,0 0-1,0 0 1,1-1 0,-1 1 0,1-1 0,-1-1-1,1 1 1,0 0 0,0-1 0,0 0-1,-1 0 1,1-1 0,0 1 0,0-1 0,1 0-1,-1-1 1,0 1 0,-1-1 0,1 0 0,0 0-1,0 0 1,0-1 0,0 0 0,-1 0-1,1 0 1,-1 0 0,0-1 0,1 1 0,-1-1-1,0 0 1,-1-1 0,1 1 0,0-1 0,3-4-1,-1-4 5,0 1 0,-1-1 0,0 0 0,-1 0-1,0-1 1,-1 1 0,0-1 0,-1 0 0,0 0 0,-2 1-1,1-15 1,-1 18-5,0-1-1,-1 0 1,0 0-1,-1 0 1,0 1-1,0-1 1,-1 1-1,0 0 1,-1-1-1,0 1 1,0 1-1,-1-1 1,0 1 0,-12-15-1,15 20-5,-1 0 0,0 0 1,-1 0-1,1 1 0,0-1 0,-1 1 0,1-1 0,-1 1 1,0 0-1,0 0 0,0 1 0,0-1 0,0 1 0,0 0 1,0 0-1,0 1 0,-1-1 0,1 1 0,0 0 0,0 0 1,-1 0-1,1 0 0,0 1 0,0 0 0,-1 0 0,1 0 1,0 0-1,0 1 0,0-1 0,0 1 0,1 0 1,-1 0-1,0 1 0,-3 3 0,0-1-5,0 1 0,1 1 0,-1-1 0,1 1 0,1 0 1,0 1-1,0-1 0,0 1 0,1 0 0,0 0 0,0 1 0,1-1 0,1 1 0,-1 0 0,-1 11 0,4-19 6,-2 8 3,1 0 0,1 1-1,-1-1 1,1 1-1,2 14 1,-1-22-13,-1 0-1,1 0 1,0 0 0,0 0 0,-1 0 0,1 0 0,0 0 0,1 0 0,-1 0-1,0-1 1,1 1 0,-1 0 0,0-1 0,1 1 0,0-1 0,-1 1 0,1-1-1,0 0 1,0 0 0,0 0 0,0 0 0,0 0 0,0 0 0,0 0 0,0-1-1,0 1 1,0-1 0,0 0 0,3 1 0,4-1-148,-1 0-1,1 0 1,-1 0-1,1-1 1,-1-1 0,1 1-1,-1-2 1,0 1-1,1-1 1,-1 0 0,-1 0-1,1-1 1,0 0-1,10-9 1,25-11 15,-38 22 182,1 0 1,-1 0-1,1 0 0,-1 0 1,1 1-1,0 0 1,-1 0-1,1 1 0,0-1 1,0 1-1,-1 1 1,1-1-1,0 1 1,0 0-1,-1 0 0,1 0 1,-1 1-1,1 0 1,-1 0-1,6 3 0,9 7 145,-1 0 0,-1 1 0,34 31-1,-34-28-143,1 0 1,27 16-1,-36-26-36,1 0 0,1-1 0,-1 0 0,1-1 0,0 0 0,0-1 0,0 0 0,0-1 0,0 0 0,21-1 0,-25-1 4,0-1-1,0 0 1,-1 0-1,1-1 1,0 0-1,0 0 1,-1-1-1,0 0 1,1-1-1,-1 1 1,0-1-1,-1 0 1,1-1-1,-1 0 1,0 0-1,0 0 1,8-10-1,-1-1 16,-1-2-1,-1 1 0,0-1 0,-1-1 0,-1 0 1,-1 0-1,-1-1 0,0 0 0,7-38 0,-6 0 17,-1 0 0,-3-76 0,-4 66 65,-3 0 1,-16-90 0,12 119 138,-2 2-1,-2-1 1,-2 1 0,-1 1 0,-35-65 0,48 99-233,0 0 1,0-1 0,0 1 0,0 0 0,-1 1-1,1-1 1,0 0 0,-1 0 0,0 0 0,1 1-1,-1-1 1,0 1 0,0 0 0,0-1 0,0 1-1,-2-1 1,3 2-7,0 0 1,0 0-1,0 0 0,0 1 1,0-1-1,1 0 0,-1 0 1,0 1-1,0-1 0,0 0 0,1 1 1,-1-1-1,0 1 0,1-1 1,-1 1-1,0-1 0,1 1 1,-1 0-1,0-1 0,1 1 0,-1 0 1,1-1-1,0 1 0,-1 0 1,1 0-1,-1-1 0,1 1 1,0 1-1,-5 10 5,1 1 1,1 0-1,0 0 0,-1 19 1,-4 88 65,10 189 0,2-248-177,3 0 1,2-1-1,3-1 1,3 0-1,2 0 1,3-2-1,48 98 0,-66-151-199,11 12-3195,-12-16-1035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0:56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9218,'0'0'2481,"0"0"-888,-7 22-729,-3 14-544,1 1-1,-5 38 0,12-58-211,1 0 0,0 0 0,1 0 0,0 0 0,2 0-1,0 0 1,1 0 0,8 26 0,-3-20-94,2-1 0,0-1 1,1 0-1,1 0 0,1-1 1,1 0-1,1-1 0,21 21 1,-27-31-11,1-1 1,0 0 0,0 0 0,1-1 0,0-1-1,0 1 1,0-2 0,1 0 0,0 0-1,0-1 1,0 0 0,1-1 0,-1-1-1,1 0 1,0 0 0,-1-1 0,15-1-1,-18-2-5,0 0 0,0 0 0,0-1 0,0 0-1,0-1 1,0 0 0,-1 0 0,0-1-1,0 0 1,0 0 0,0-1 0,-1 0-1,0 0 1,0-1 0,-1 0 0,0 0 0,0-1-1,6-10 1,2-3 3,-1 1 1,-2-2-1,0 0 1,-1 0-1,-1-1 0,6-25 1,-11 31 3,0 0 0,-1-1 0,-1 1 0,0-1 0,-2 0 0,0 1 0,-3-25 0,2 35 18,-1-1 0,0 0-1,0 0 1,-1 1 0,0-1 0,0 1 0,0 0 0,-1 0 0,0 0-1,-1 0 1,1 1 0,-1 0 0,-1 0 0,1 0 0,-1 1 0,0-1 0,0 1-1,-9-5 1,-3 1 67,-1 0 0,0 2 0,0 0 0,-1 1 0,1 1 0,-1 1 0,-1 0 0,1 2 0,0 0 0,-1 2 0,-28 2 0,40-2-126,1 1 0,0 1 0,-1-1 0,1 1 0,0 1 0,0-1 0,0 2-1,0-1 1,0 1 0,1 0 0,0 0 0,0 1 0,0 0 0,0 0-1,1 1 1,0 0 0,0 0 0,-5 7 0,-6 11-1132,0 1 0,2 0 0,-21 48 0,35-71 1012,-29 68-7624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27.7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 14211,'0'0'2435,"0"0"-1408,0 0-735,26 0-44,10-3-163,-8 2-30,-1 0 0,0 2 0,40 6 1,-7-2 38,-33-4-77,-1 2-1,0 0 0,28 8 1,-48-9-22,1 0 1,0 1-1,-1 0 1,1 0-1,-1 0 1,0 0-1,0 1 1,0 0-1,-1 1 1,0-1 0,1 1-1,-1 0 1,-1 0-1,1 1 1,-1-1-1,5 9 1,-1 4-1,0 0 0,-2 0 1,0 1-1,5 31 1,-8-34 0,1 1 0,0-1 0,1 0 1,1 0-1,0-1 0,17 29 0,-20-40 4,0 0-1,1 0 1,0 0-1,0 0 0,0-1 1,0 0-1,1 0 1,-1 0-1,1-1 1,0 1-1,0-1 0,-1 0 1,2 0-1,-1-1 1,0 1-1,0-1 1,0 0-1,1-1 0,-1 1 1,0-1-1,1 0 1,-1-1-1,0 1 1,0-1-1,6-1 0,0-1 3,0 1 1,0-2-1,-1 1 0,1-1 0,-1-1 0,0 0 0,0-1 0,-1 1 0,1-2 0,14-13 0,-17 14 34,-1-1 1,0 0-1,0 0 0,-1-1 0,0 1 0,0-1 0,-1-1 0,0 1 0,-1 0 1,0-1-1,0 0 0,0 0 0,-1 0 0,-1 0 0,1 0 0,-2 0 0,1 0 1,-2-11-1,1 12 26,-1 1 0,-1-1-1,1 0 1,-1 1 0,-1 0 0,0-1 0,0 1 0,0 0 0,0 1 0,-1-1 0,0 0 0,-1 1 0,0 0-1,0 0 1,0 0 0,0 1 0,-1 0 0,0 0 0,0 0 0,-1 1 0,-11-7 0,5 5-111,0 1 1,-1 1 0,1 0 0,-1 0-1,0 1 1,0 1 0,0 0-1,-1 1 1,1 1 0,0 0-1,0 1 1,-1 1 0,1 0 0,0 0-1,0 2 1,1 0 0,-1 0-1,1 1 1,0 1 0,0 0-1,0 1 1,-12 9 0,-37 26-2295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8.2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14 10626,'0'0'1914,"0"0"-1038,0 0-514,0 0 203,0 0 323,0 0-20,0 0-355,0 0-319,19 0 68,433-5 1050,-69-3-1400,-335 18 293,-24-4-1576,1-3-4534,-20-3 1565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9.0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16 9034,'0'0'2046,"0"0"-1235,0 0-615,0 0 266,5 20 220,37 307 1757,-36-192-2084,13 148-279,-18-378 1303,0 30-1353,-5-146 64,4-167-90,0 377-3,0 0-1,0 0 1,0 0 0,0-1 0,0 1 0,0 0 0,0 0 0,0 0 0,0 0-1,1 0 1,-1-1 0,1 1 0,-1 0 0,1 0 0,-1 0 0,1 0-1,-1 0 1,1 0 0,0 0 0,0 1 0,-1-1 0,1 0 0,0 0-1,0 0 1,0 1 0,0-1 0,0 0 0,0 1 0,0-1 0,0 1 0,0 0-1,0-1 1,1 1 0,-1 0 0,0-1 0,0 1 0,0 0 0,0 0-1,0 0 1,1 0 0,-1 0 0,0 0 0,0 0 0,0 1 0,0-1-1,1 0 1,-1 1 0,0-1 0,0 0 0,0 1 0,2 1 0,8 3 2,0 1 0,0 0 0,-1 1 0,10 8 0,-8-6-6,-3-2 0,185 138-7,-161-118 5,-2 1 1,-1 2-1,44 56 0,-70-81 10,-1 1 1,1 0-1,-1 0 0,0 0 0,0 0 1,-1 0-1,1 1 0,-2-1 1,1 1-1,1 11 0,-3-15 2,0 0 0,0 0 0,0 0 1,0 0-1,-1 0 0,1 0 0,-1 0 0,0 0 0,0 0 0,0 0 0,0-1 1,0 1-1,-1 0 0,1-1 0,-1 1 0,0 0 0,0-1 0,0 0 0,0 0 0,0 1 1,0-1-1,-1-1 0,1 1 0,-6 3 0,-16 7 97,0-1 0,-1-1-1,0-1 1,0-2 0,-1 0-1,-46 5 1,-3-4 427,-82-3-1,76-4-170,59 0-1552,57 1-3821,1-2-1172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4.2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10018,'0'0'1783,"0"0"-1064,0 0-496,0 0 67,0 0 248,0 0 41,0 0-202,0 0-124,0 0 116,0 0 69,0 0 9,0 0-51,0 0-177,0 0-34,0 0-33,0 0-36,0 0-86,0 0 6,0 0 85,0 0-73,0 0-3,0 0 7,0 0-14,0 0 56,0 0-28,0 0 15,0 0 40,0 0-35,0 0 45,0 0-59,0 0-18,0 0 112,0 0-78,0 0-23,0 0-12,0 0-6,0 0-15,0 6 24,2 25-121,7 45 0,0-10 67,21 273 18,-16 385 0,-33-551-62,11-117 37,-2 77 0,10-132-20,0-1-15,11-14 17,-3 7 26,-1-1-1,2 1 1,-1 0 0,1 1-1,0 0 1,0 1-1,1-1 1,-1 2 0,1-1-1,0 2 1,1-1 0,-1 1-1,1 1 1,12-2 0,19-1 17,0 2 1,56 3 0,-45 1-15,462 8 197,-514-9-201,0 0 0,0-1 0,1 1 0,-1 0 1,0-1-1,0 1 0,0-1 0,0 0 0,0 1 1,0-1-1,0 0 0,0 0 0,0 1 0,0-1 1,0 0-1,-1 0 0,1 0 0,0 0 0,0 0 1,-1 0-1,1 0 0,-1-1 0,1 1 0,-1 0 1,1 0-1,-1 0 0,0 0 0,0-1 0,0 1 1,1 0-1,-1-2 0,2-47-13,-3 40 8,-11-219-433,13 208 314,5 38-59,5 11 181,-7-18 1,18 37 176,52 80 0,-67-116-148,0-1-1,1 1 0,1-2 1,-1 1-1,2-1 0,-1 0 1,1-1-1,0 0 0,1-1 1,0 0-1,0-1 0,1 0 1,13 5-1,-23-10-82,0-1 0,1 1 0,-1-1-1,0 0 1,1 0 0,-1 0 0,0 0 0,1 0 0,-1 0 0,0 0 0,1-1-1,-1 1 1,0-1 0,0 0 0,0 0 0,0 0 0,1 0 0,-1 0-1,0 0 1,-1 0 0,1-1 0,0 1 0,0-1 0,0 1 0,-1-1-1,1 0 1,-1 1 0,1-1 0,-1 0 0,0 0 0,0 0 0,0 0 0,0 0-1,0-1 1,0 1 0,0-3 0,8-34-5537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4.6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22 14915,'0'0'2689,"0"0"-1857,0 0-464,0 0 8,0 0 312,0 0-536,0 0-152,-2-13-288,2 6-1040,0 5-3385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5.3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57 98 11442,'0'0'1825,"0"0"-1034,0 0-390,0 0 121,0 0 208,0 0-287,5-12-275,-2 3-145,-2 5-18,0 1-1,0-1 1,0 1-1,1 0 0,-1-1 1,1 1-1,0 0 1,0 0-1,0 0 0,0 0 1,0 0-1,1 0 1,-1 1-1,1-1 0,0 1 1,0-1-1,0 1 1,0 0-1,0 1 0,1-1 1,5-2-1,7 0 9,0 0-1,0 2 1,0 0-1,1 1 1,-1 0 0,0 1-1,1 1 1,-1 1-1,0 0 1,24 7-1,-30-6 8,0 0 0,0 1 0,0 1 0,0-1 0,-1 1 0,1 1 0,-1 0-1,-1 0 1,1 1 0,-1 0 0,0 0 0,-1 1 0,0 0 0,0 0 0,-1 1 0,0 0-1,6 10 1,-9-12-8,0-1-1,-1 0 1,1 1-1,-1-1 0,0 1 1,-1 0-1,0 0 1,0-1-1,0 1 0,-1 0 1,0 0-1,-1 0 1,1 0-1,-1 0 0,-1 0 1,1-1-1,-1 1 1,0 0-1,0-1 1,-1 0-1,0 1 0,0-1 1,-1 0-1,0-1 1,0 1-1,0 0 0,0-1 1,-1 0-1,0 0 1,-10 7-1,3-2 21,0-2 0,-1 1 0,0-2 0,0 1 0,0-2 1,-1 0-1,0-1 0,-1 0 0,1-1 0,-1 0 0,1-1 0,-1-1 0,-19 0 0,33-2-34,-1 0-1,1 0 1,0 0 0,-1 0-1,1 0 1,0-1 0,0 1-1,-1-1 1,1 1 0,0-1-1,0 1 1,0-1 0,-1 0-1,1 1 1,0-1 0,0 0-1,0 0 1,0 0 0,0 0-1,1 0 1,-1 0 0,0 0-1,0 0 1,1 0 0,-1 0-1,0 0 1,1-1 0,-1 1-1,1 0 1,0 0 0,-1-1-1,1 1 1,0 0 0,0 0-1,0-1 1,0 1 0,0 0-1,0-1 1,0 1 0,0 0-1,0-1 1,1 1 0,-1 0-1,0 0 1,1-1-1,0 1 1,-1 0 0,1 0-1,-1 0 1,1 0 0,0 0-1,0 0 1,0 0 0,0 0-1,0 0 1,0 0 0,0 0-1,0 0 1,0 1 0,0-1-1,0 0 1,0 1 0,0-1-1,3 0 1,13-1-6,1 0 1,-1 1-1,1 1 0,-1 0 0,1 2 0,-1 0 1,0 1-1,1 0 0,29 12 0,-25-7 33,0 2 0,-1 0 0,-1 1 0,1 1 0,-2 1 0,34 29 0,-47-36-9,0-1-1,-1 1 0,0-1 0,0 2 0,-1-1 1,0 0-1,0 1 0,0 0 0,-1 0 0,0 0 1,0 0-1,-1 0 0,3 10 0,-5-12-8,1 0 0,-1 0-1,0 0 1,0 0 0,0 0-1,-1-1 1,1 1 0,-1 0 0,-1 0-1,1 0 1,-1-1 0,1 1-1,-1-1 1,0 1 0,-1-1-1,1 0 1,-1 0 0,0 0-1,0 0 1,0 0 0,-6 4 0,-7 6 55,-1-1 0,0-1 0,-1-1 1,0-1-1,-1 0 0,0-1 0,0-1 0,-1-1 1,0-1-1,0-1 0,-32 5 0,-14-3 291,0-2-1,-87-5 1,78-9 502,74 9-918,1 0-50,0 0-70,0 0-353,0 0-238,15 0-5974,-8 0-172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6.3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12755,'0'0'2087,"0"0"-1247,0 0-647,0 0-73,0 0 52,0 0-20,0 22 67,31 367 835,-2-14-813,-32-214-5850,3-161-222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6.7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0 100 10354,'0'0'1212,"0"0"-779,0 0-224,0 0 306,31-15 232,105-47 193,-123 57-830,0 1 0,0 0 1,1 1-1,-1 0 0,1 1 1,0 1-1,0 0 0,26 2 1,-5 0 41,7 1-45,0 2 0,-1 1 0,1 2 0,-1 2 0,0 2-1,-1 1 1,-1 3 0,0 1 0,-1 1 0,0 3 0,-2 1 0,0 1-1,-2 2 1,0 1 0,54 55 0,-75-66-86,0 1 0,-1 0-1,-1 0 1,0 1 0,-1 1 0,-1-1-1,0 2 1,-2-1 0,0 1 0,7 29-1,-11-36-14,-1 0-1,-1 0 1,0 0-1,0 0 1,-1 0-1,-1 0 1,0 0-1,0 0 0,-1-1 1,0 1-1,-1 0 1,-1-1-1,1 1 1,-2-1-1,1 0 1,-1 0-1,-1-1 1,0 0-1,-11 14 0,-2-2 60,0-1 0,-2-2 0,0 0 0,-1-1 0,0-1 1,-2-1-1,0-1 0,0-1 0,-48 17 0,33-17-6,0-2 1,0-1 0,-1-2 0,0-2 0,0-2 0,-43 0 0,82-4-75,0 0 0,1 0 0,-1 0 0,0 1 0,1-1 0,-1 0 0,0 0 0,0 0-1,1 0 1,-1 0 0,0 0 0,1 0 0,-1 0 0,0 0 0,0-1 0,1 1 0,-1 0 0,0 0 0,1-1 0,-1 1 0,0 0 0,1-1 0,-1 1 0,1-1 0,-1 1-1,0-1 1,1 1 0,-1-1 0,1 1 0,0-1 0,-1 1 0,1-1 0,-1 0 0,1 1 0,0-1 0,-1 0 0,1 1 0,0-1 0,0 0 0,0 1 0,-1-1 0,1 0-1,0 1 1,0-1 0,0 0 0,0 0 0,0 1 0,0-1 0,0 0 0,1 0 0,-1 1 0,0-1 0,0 0 0,1 1 0,-1-1 0,1-1 0,1-2-706,1-1 0,0 0 1,0 1-1,0 0 1,1 0-1,5-5 0,22-18-8047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7.1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151 368 3473,'0'0'8962,"-13"25"-6307,2-4-2479,-1 2-55,0 1-1,1 0 0,2 0 0,0 1 0,-8 41 0,13-38 64,2 0-1,0 0 1,2 0-1,1 0 0,1 0 1,1 0-1,2 0 0,1 0 1,1-1-1,1 0 1,19 41-1,-18-48-168,2-1-1,0 0 1,1-1-1,0 0 1,2-1-1,0-1 1,0 0 0,2-1-1,0-1 1,1 0-1,0-1 1,1-1 0,0 0-1,1-1 1,34 13-1,-35-17-8,0-1 0,1-1 0,0 0 0,-1-2-1,2 0 1,-1-1 0,0-1 0,0 0 0,0-2 0,1 0 0,28-6-1,-35 3 1,1 0 0,0-1 0,-1 0 0,0-1 0,0 0-1,-1-1 1,1 0 0,-1-1 0,-1-1 0,0 0 0,0 0-1,-1-1 1,0 0 0,0-1 0,-1 0 0,8-14 0,-5 3 10,0 0 0,-2-1 0,0 0 0,-1 0 0,-2-1 0,0 0 0,6-48 0,-9 32 33,-1-1 0,-2 1 1,-2 0-1,-8-49 0,4 59 31,-2 1-1,-1 1 0,-2-1 0,0 1 1,-2 1-1,-1 0 0,-1 1 0,-2 0 1,0 1-1,-22-25 0,12 20 39,0 1 1,-2 1-1,-2 1 0,0 1 0,-1 2 1,-2 1-1,-38-20 0,50 32-105,0 0 0,-1 2 0,-1 0 0,0 2 0,0 0 0,0 2 0,0 0 0,-1 2 0,0 0 0,0 2 0,0 0 0,-36 5 0,53-3-31,-1 1-1,1 0 0,0 0 1,0 0-1,1 1 0,-1 0 1,0 0-1,1 1 0,0 0 0,0 0 1,0 0-1,0 1 0,1 0 1,-1 0-1,1 0 0,1 1 0,-1-1 1,1 1-1,0 0 0,0 1 1,1-1-1,-1 1 0,2-1 1,-1 1-1,-2 9 0,-1 12-955,0 0 0,2 1 0,1-1-1,2 55 1,1-10-5795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7.5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62 1 9098,'0'0'4820,"0"0"-3419,-4 23-1146,-31 150 897,28-140-698,1 0 0,1 0 0,2 1 0,2 61 0,1-90-424,1 1 0,-1-1 0,1 0 0,1 1 0,-1-1 0,1 0 0,-1 0 0,2 0 0,-1 0 0,0 0 0,1-1 0,0 1 0,0-1 0,0 1-1,8 6 1,-5-6 27,0 0 0,0-1 0,1 1 0,0-1 0,0 0 0,0-1 0,0 0 0,1 0 0,14 3 0,-5-2-1,1-2 0,0 0 0,0-1-1,0 0 1,0-2 0,-1 0 0,1-1-1,0-1 1,19-6 0,-20 3-276,-1 0 0,-1-2 0,1 0-1,-1 0 1,0-2 0,-1 1 0,0-2 0,-1 0-1,21-22 1,4-10-4058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1:38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3385,'0'0'1413,"0"0"-559,0 0 66,0 0 383,0 0-247,12 0 6248,796 4-7127,-576-13-336,-224 2-5746,-8 1 518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8:57.8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13635,'0'0'2554,"0"0"-1605,0 0-686,0 26-50,3 66 609,20 131-1,119 666 454,-123-824-3921,-16-53-1277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1.4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4865,'0'0'1308,"0"0"-748,0 0-262,0 0 230,0 0 587,0 0-10,0 0-510,0 27 984,2 40-1120,3-1-1,19 90 1,44 127-296,71 177 231,-138-455-361,1-1 0,-1 0-1,1 0 1,1 1 0,-1-1 0,0 0 0,1-1 0,0 1 0,0 0 0,0-1 0,0 0 0,1 1 0,-1-1 0,1-1 0,0 1 0,0 0 0,4 1 0,5 1 172,-1-1 1,0 0-1,1-1 0,0-1 1,13 2-1,150 12 674,190-7 0,-64-4-544,838 5 105,-670-13-209,-285-1-195,150 5-35,-316 2 1,-1 1 0,0 0 1,0 1-1,-1 1 0,22 10 0,9 3 12,-47-20 7,0 1 1,0-1 0,-1 0-1,1 1 1,0-1-1,0 0 1,-1 1 0,1-1-1,-1 0 1,1 0 0,-1 0-1,1 0 1,-1 1 0,1-1-1,-1 0 1,0 0-1,0 0 1,1 0 0,-1 0-1,0 0 1,0 0 0,0 0-1,0 0 1,0-2 0,5-41 123,-3 29-86,12-138 23,-9-277 0,-17 291 316,3 32-1504,6 35-4543,3 72-697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5.1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273 155 9722,'0'0'1774,"0"0"-845,0 0-199,0 0 81,0 0 101,0 0 13,-25-22-220,-76-64-215,44 45 16,55 40-489,-1 0 0,0 0-1,1 0 1,-1 1 0,0-1 0,0 1-1,0 0 1,0 0 0,1 0 0,-1 0-1,-4 0 1,5 1-14,1 0 0,-1 0 1,0 0-1,1 0 0,-1 0 0,1 0 0,-1 0 0,1 0 0,0 0 1,-1 1-1,1-1 0,0 0 0,0 1 0,0-1 0,0 1 0,0 0 0,0-1 1,0 1-1,1 0 0,-1-1 0,1 1 0,-1 0 0,1 0 0,-1 2 1,-9 58-13,9-51 14,-9 113-3,7 155 1,4-224-2,3 55-3,21 115 0,35 110-21,-44-250 20,-8-50-621,-3 0 0,0 0-1,-2 0 1,-3 51 0,-8-57-2231,-10-13-2124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5.6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0 460 10218,'0'0'1078,"0"0"-658,0 0-136,0 0 268,26 1 367,170 11 1297,-143-11-1992,-1-2-1,0-3 1,1-1-1,68-18 1,-102 19-183,-1-2 0,0 0 1,-1-1-1,1-1 1,-1 0-1,-1-1 1,1-1-1,-2-1 1,1 0-1,-2-1 1,1-1-1,-2 0 0,0-1 1,0 0-1,16-26 1,-23 29-47,0-1 0,-1 1 1,0-1-1,-1-1 0,0 1 1,-1-1-1,-1 1 0,0-1 1,0 0-1,-2 0 0,0-22 1,-12 136-242,11-77 241,1 0 0,2 0 0,0-1 0,1 1 0,2-1-1,0 1 1,11 27 0,-13-43 5,0-1-1,1 1 1,0-1 0,0 0-1,1 0 1,-1 0 0,2-1 0,-1 0-1,1 0 1,0 0 0,0-1-1,0 0 1,1 0 0,0 0-1,0-1 1,0 0 0,0 0-1,1-1 1,-1 0 0,1 0-1,0-1 1,0 0 0,0 0-1,15 0 1,-18-1 9,0 0 0,0-1 0,0 0 0,0 0 0,0-1 0,0 1 0,-1-1 0,1 0 0,0-1 0,0 1 0,-1-1 0,1 0 0,-1 0 0,1 0 0,-1 0 0,0-1 0,0 0 0,0 0 0,0 0 0,0 0 0,-1-1 0,0 1-1,1-1 1,-1 0 0,-1 0 0,1 0 0,-1 0 0,1-1 0,-1 1 0,3-9 0,0-6 48,-1 0-1,0 1 1,-1-1-1,-1 0 1,-1 0-1,-3-33 0,1 37-24,-2 1-1,0 0 0,0 0 0,-2 0 0,0 1 0,0-1 0,-1 1 0,0 0 1,-2 1-1,1 0 0,-1 0 0,-1 0 0,-15-15 0,17 19-23,0 1-1,0 0 1,-1 0-1,0 0 1,0 1 0,0 1-1,-1-1 1,0 1-1,0 1 1,0 0-1,-1 0 1,0 0 0,1 1-1,-1 1 1,0 0-1,0 0 1,0 1 0,-1 0-1,1 1 1,-11 1-1,18 0-10,-1 1 0,0-1 0,0 1 0,1 0 0,-1 0-1,1 0 1,-1 0 0,1 1 0,0-1 0,0 1 0,0 0 0,0 0-1,1 0 1,-1 0 0,1 0 0,0 1 0,0-1 0,0 1 0,0-1-1,0 1 1,1 0 0,0 0 0,0 0 0,0 0 0,-1 7-1,-2 11-315,1 1-1,1-1 1,1 25-1,1-44 248,3 57-2775,12-7-2489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6.1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416 1 8162,'0'0'927,"0"0"-134,0 0 89,-24 0 36,-82 0-104,92 0-782,-1 0 0,1 1 0,0 1 1,0 1-1,0 0 0,0 1 0,0 0 0,0 1 0,1 0 1,0 1-1,0 1 0,1 0 0,-1 1 0,2 0 0,-1 1 0,1 0 1,-13 15-1,20-20-32,0 0 1,0 1 0,1-1-1,-1 1 1,1 0 0,0 0-1,1 1 1,-4 9-1,5-13 0,0 0-1,1 0 1,-1 0-1,1 0 1,0 0-1,-1 0 1,1 0-1,0 1 1,0-1-1,0 0 1,1 0-1,-1 0 0,1 0 1,-1 0-1,1 0 1,-1 1-1,1-1 1,0-1-1,0 1 1,0 0-1,0 0 1,1 0-1,-1 0 1,0-1-1,1 1 1,-1-1-1,4 3 0,18 10-4,1-1 0,1-1-1,0-1 1,0-2 0,1 0-1,31 6 1,20 7 44,-39-10-6,84 31 47,-111-38 7,0 0 1,0 1-1,0 0 1,0 1-1,-1 0 0,0 1 1,15 15-1,-23-20-23,1-1 1,-1 0-1,0 1 0,0-1 1,-1 1-1,1-1 0,-1 1 1,1 0-1,-1 0 0,0 0 1,0 0-1,0 0 0,0 0 1,0 0-1,-1 0 0,0 0 1,1 0-1,-1 0 1,0 0-1,-1 0 0,0 5 1,0-4 16,-1 0 1,0-1 0,0 1-1,0-1 1,0 0 0,0 1-1,-1-1 1,1 0 0,-1 0-1,0-1 1,0 1 0,0-1-1,-1 1 1,-4 2 0,-7 3 34,1-1 1,-1-1 0,1-1 0,-2 0 0,1 0 0,0-2 0,-20 3-1,-3-3 92,0-1 0,-67-5 0,87 1-192,0-1 0,0 0 0,0-2 0,1 0 0,-1-1-1,2 0 1,-32-18 0,45 23-36,1-1-1,-1 1 1,1-1 0,0 0-1,0 0 1,0 0-1,0 0 1,0 0 0,0 0-1,0 0 1,1-1-1,-1 1 1,1-1 0,0 1-1,-2-5 1,2 5-132,1 0 0,0 0 0,0 0 1,0 0-1,0 0 0,0 1 0,0-1 0,1 0 0,-1 0 1,0 0-1,1 1 0,0-1 0,-1 0 0,1 0 0,0 1 1,0-1-1,0 1 0,0-1 0,0 1 0,0-1 0,0 1 1,1-1-1,-1 1 0,2-1 0,23-18-4321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6.4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383 69 14091,'0'0'2087,"0"0"-1428,-26-10-640,-87-32-31,104 38 21,-1 1 0,1 0 1,0 1-1,-1 0 0,1 1 1,-1 0-1,1 0 0,-1 1 1,1 0-1,-1 1 0,0 0 1,1 0-1,-1 1 0,-9 3 1,14-2-8,0 0-1,-1 0 1,1 0 0,0 1 0,1-1 0,-1 1 0,1 0 0,-1 0 0,1 1 0,0 0 0,1-1 0,-1 1 0,1 0 0,0 1-1,0-1 1,1 0 0,-1 1 0,1 0 0,1-1 0,-1 1 0,-1 11 0,-2 13-2,2 1 0,0 0 1,3 32-1,0-45 9,3 57 34,3 1 0,23 111 1,53 148 84,-59-248-100,3 13-11,111 399 94,-120-432-438,-12-38-2205,-4-26-1001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7.7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1345 7162,'0'0'1297,"0"0"-299,0 0 875,23 2 0,152 10 967,-139-9-2629,1-1-1,0-2 0,0-2 0,0-2 0,-1-1 0,1-1 0,-1-3 0,58-20 0,-70 18-187,-1-1-1,0 0 0,-1-2 1,0-1-1,29-25 0,-38 28-17,-1 0 0,-1 0 0,0-1 0,-1 0 0,0-1 0,-1 0 0,0-1-1,-1 1 1,8-25 0,-13 28-3,-5 28-29,0 0 1,1 0 0,1 19 0,-1 5 24,1-40 2,-1 21 1,0 1 1,2-1 0,0 0-1,8 38 1,-8-55-1,0 0 1,1 0-1,-1 0 0,1-1 0,0 1 0,1 0 0,-1-1 1,1 1-1,0-1 0,0 0 0,0 0 0,1 0 0,-1 0 1,1-1-1,0 1 0,0-1 0,0 0 0,1 0 0,-1-1 1,1 1-1,-1-1 0,1 0 0,0 0 0,0 0 1,0-1-1,8 2 0,-7-2 7,1 0-1,0-1 1,-1 1 0,1-1 0,0-1-1,-1 1 1,1-1 0,0 0 0,-1 0 0,1-1-1,-1 0 1,1 0 0,-1-1 0,0 0-1,0 0 1,0 0 0,0-1 0,-1 0-1,10-8 1,-8 5 1,-1 0 0,0-1 0,0 0-1,-1-1 1,1 1 0,-2-1 0,1 0-1,-1 0 1,-1 0 0,0-1 0,0 1-1,2-20 1,-2 14-23,-2 0 0,0 0 0,0 0 0,-2 0 0,0 0 0,0 0-1,-2 1 1,0-1 0,0 0 0,-1 1 0,-9-20 0,9 26 5,0 0 1,0 1-1,-1 0 1,0 0-1,0 0 1,0 0-1,-1 1 1,0 0-1,0 0 1,-1 1-1,0 0 1,0 0-1,0 0 1,0 1 0,-1 0-1,0 0 1,1 1-1,-1 0 1,-1 0-1,1 1 1,-13-2-1,15 3 4,1 1-1,-1-1 1,1 1-1,-1 0 1,0 0 0,1 1-1,-1 0 1,1 0-1,-1 0 1,1 1-1,0 0 1,-1 0 0,1 0-1,0 0 1,0 1-1,-6 4 1,5-2-2,0 1 0,0 0 0,0 0 0,1 0 0,0 0 0,0 1 0,0 0 0,1 0 0,0 1 0,-3 7 0,-1 8-2,0 1 0,2-1-1,1 1 1,0 1 0,2-1 0,0 37 0,2-47 6,1 0 0,0 0 0,1 0 0,1 0 0,0 0 0,7 22 0,-8-32 2,1 0 0,0 0 0,1 0 0,-1 0 0,1 0 0,-1-1 0,1 0 0,0 1 0,0-1 0,1 0 0,-1 0 0,1-1 0,-1 1 0,1-1 0,0 1 0,0-1 0,0-1 0,0 1 0,0 0 0,0-1 0,1 0 0,-1 0 0,0 0 0,1-1 0,4 1 0,0-1-11,0 1 0,0-2-1,-1 1 1,1-1 0,0-1-1,-1 1 1,1-2 0,-1 1 0,0-1-1,1 0 1,-1-1 0,-1 0 0,1 0-1,-1 0 1,1-1 0,-1-1-1,0 1 1,-1-1 0,0 0 0,0 0-1,0-1 1,0 0 0,6-12-1,10-16-242,-2 0-1,-2-2 0,25-70 0,-23 54 147,-18 49 100,0-1 1,-1 1-1,2 0 0,-1 0 0,0 0 1,1 0-1,3-3 0,-6 7 6,0-1 0,0 1 0,1 0 0,-1 0 0,0 0 0,1-1 0,-1 1 0,0 0-1,1 0 1,-1 0 0,0 0 0,1-1 0,-1 1 0,0 0 0,1 0 0,-1 0 0,0 0 0,1 0 0,-1 0 0,1 0 0,-1 0-1,0 0 1,1 0 0,-1 0 0,0 1 0,1-1 0,-1 0 0,0 0 0,1 0 0,-1 0 0,0 1 0,1-1 0,11 21-47,-2 8 80,3 11 15,1-1 1,2-1-1,1-1 0,26 41 1,-36-68-27,0 0 1,1 0-1,0-1 1,1 0-1,0 0 1,0-1-1,1 0 1,0-1-1,0 0 1,1-1 0,0 0-1,0 0 1,0-1-1,1-1 1,-1 0-1,1 0 1,0-1-1,20 2 1,-19-4-40,1 0 0,-1 0 0,0-1-1,0-1 1,0 0 0,0-1 0,0-1 0,0 0 0,0 0 0,-1-1 0,1-1 0,-1 0 0,0-1-1,-1 0 1,1-1 0,-1 0 0,-1-1 0,1 0 0,-1 0 0,-1-1 0,1-1 0,-2 0 0,1 0-1,-1 0 1,-1-1 0,10-18 0,-4 2-97,-1-1 0,-2 0 1,0-1-1,-2 0 0,-1-1 0,-1 0 0,2-46 1,-4 3-127,-4 1 1,-9-76-1,1 84 6,-4 0 0,-34-111 0,-64-126 1567,85 235-208,13 43-688,12 23-429,-1 0 1,1 0 0,0 0 0,0 0 0,-1 0 0,1 0-1,0 0 1,0 0 0,0 0 0,-1 0 0,1 0-1,0 0 1,0 0 0,0 0 0,-1 0 0,1 0 0,0 0-1,0 0 1,0 0 0,0 1 0,-1-1 0,1 0-1,0 0 1,0 0 0,0 0 0,0 0 0,-1 1 0,1-1-1,0 0 1,0 0 0,0 0 0,0 0 0,0 1-1,0-1 1,0 0 0,0 0 0,0 0 0,-1 1 0,1-1-1,0 0 1,0 0 0,0 0 0,0 1 0,0-1-1,0 0 1,0 0 0,0 0 0,1 1 0,-1-1 0,0 0-1,-2 56 143,2-52-159,4 78 148,4 0 1,32 144 0,74 155 372,-63-258-407,-31-79-212,-2 1 0,24 90-1,-41-132-8,-1 0-1,1 0 1,-1 0-1,0 0 0,0 0 1,0 0-1,0 0 0,-1 0 1,0 4-1,1-6-35,-1-1 0,1 1 0,0 0 0,-1 0 0,1 0 0,-1 0 0,1-1 0,-1 1 1,1 0-1,-1-1 0,0 1 0,1 0 0,-1-1 0,0 1 0,1-1 0,-1 1 0,0-1 0,0 1 0,0-1 0,1 1 0,-3-1 0,0 1-297,0-1 0,-1-1 0,1 1 0,-1 0 0,1-1 0,0 1 0,-1-1 0,1 0 0,0 0 0,0-1-1,-1 1 1,1 0 0,0-1 0,0 0 0,-3-3 0,-43-31-2694,5-11 5439,39 42-1794,0-2 1,1 1-1,0-1 1,0 1-1,1-1 0,-1 0 1,2 0-1,-1-1 0,1 1 1,0 0-1,0-1 1,1 0-1,0 1 0,0-10 1,2 13-484,0 0 0,1 0 0,-1 0 0,1 0 0,-1 1 0,1-1 1,0 0-1,0 1 0,1 0 0,-1-1 0,1 1 0,-1 0 0,1 0 0,0 1 1,0-1-1,1 1 0,-1-1 0,0 1 0,1 0 0,0 0 0,-1 0 1,1 1-1,0-1 0,4 0 0,12-5-13,-1 1 0,1 1 0,29-4 0,-14 5-17,0 1 0,0 1 0,-1 2 0,49 6-1,-73-4 58,1 1-1,-1-1 0,0 2 0,0-1 0,0 2 0,0-1 1,0 1-1,-1 0 0,0 1 0,0 0 0,-1 1 1,1 0-1,-1 0 0,13 16 0,-1 4 258,-1 1-1,-2 0 0,20 44 1,-17-34-198,25 38 1,-43-72-95,1 0 0,0-1 0,0 0 0,0 0 1,0 1-1,0-2 0,1 1 0,-1 0 0,1-1 0,0 1 0,0-1 0,0 0 0,0-1 1,8 3-1,-10-3 15,1-1 1,-1 0-1,0 0 1,1 1-1,-1-2 1,1 1-1,-1 0 1,1 0-1,-1-1 1,0 1 0,1-1-1,-1 0 1,0 0-1,1 0 1,-1 0-1,0 0 1,0 0-1,0-1 1,0 1-1,0-1 1,0 1-1,-1-1 1,1 0-1,0 0 1,-1 0-1,1 0 1,-1 0 0,1-2-1,6-10 102,-1 0 1,-1 0-1,-1-1 0,0 0 0,0 0 1,-2 0-1,4-29 0,-4 12 92,-2 0-1,-5-62 1,3 87-174,0 1 1,0-1-1,0 1 1,-1-1-1,0 1 0,0 0 1,0 0-1,-1 0 0,0 0 1,0 0-1,-1 0 0,1 1 1,-1 0-1,0-1 1,-1 1-1,1 1 0,-1-1 1,0 1-1,0 0 0,-1 0 1,1 0-1,-1 1 0,0 0 1,0 0-1,0 0 1,0 1-1,0 0 0,-1 0 1,1 1-1,-1-1 0,-12 1 1,5 0-301,0 0-1,-1 2 1,1 0 0,-1 0 0,1 1 0,0 1-1,0 1 1,0 0 0,0 0 0,1 2 0,-1-1-1,1 2 1,-18 11 0,-9 12-5424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8.6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480 508 10642,'0'0'1610,"0"0"-931,0 0-462,-29-14 99,-95-40 122,115 49-356,0 2 1,-1-1 0,1 2 0,-1-1 0,0 1-1,0 1 1,1-1 0,-1 2 0,0-1 0,0 1-1,0 1 1,0 0 0,0 0 0,0 1 0,-10 3-1,13-1-63,-1-1-1,1 1 1,0 1-1,0-1 1,0 1-1,0 1 1,1-1-1,0 1 1,0 0-1,0 0 1,1 1-1,0 0 1,0-1-1,-4 11 0,-3 8 51,2 1-1,1 0 0,1 0 0,1 1 0,2 0 0,0 0 0,2 0 1,0 43-1,2-56-18,2 0 0,-1-1 0,2 1 0,0-1 0,0 1 0,2-1-1,-1 0 1,11 23 0,-12-31-45,1 1 0,0-1 0,1 0-1,-1 0 1,1-1 0,0 1 0,0-1-1,1 0 1,-1 0 0,1 0 0,0-1-1,0 1 1,0-1 0,0 0 0,1-1-1,-1 1 1,1-1 0,0 0 0,-1-1-1,1 1 1,0-1 0,7 1 0,-4-2-7,-1 0 0,1 0 1,0-1-1,0 0 1,0-1-1,0 1 0,-1-2 1,1 1-1,-1-1 1,1-1-1,-1 1 0,0-1 1,-1-1-1,1 0 1,-1 0-1,0 0 0,0-1 1,0 0-1,-1 0 1,0-1-1,0 1 0,0-1 1,7-13-1,1-3-111,-1-1-1,0 0 0,-2-1 1,-1 0-1,-1-1 1,10-44-1,-8-4-95,-3-1 1,-3 0-1,-7-98 1,1 138 177,0-10-139,-8-52 0,7 83 304,-1 1 0,0-1 0,0 1-1,-2 0 1,0 0 0,0 0 0,-15-22-1,20 35-119,0 0 0,0 1 0,0-1 0,0 0 0,0 1 0,0-1 0,0 1 0,0-1 0,0 0-1,-1 1 1,1-1 0,0 0 0,0 1 0,0-1 0,-1 0 0,1 0 0,0 1 0,0-1 0,-1 0 0,1 1 0,0-1-1,-1 0 1,1 0 0,0 0 0,-1 1 0,1-1 0,0 0 0,-1 0 0,1 0 0,0 0 0,-1 0 0,1 0-1,-1 0 1,1 0 0,0 0 0,-1 0 0,1 0 0,0 0 0,-1 0 0,1 0 0,-1 0 0,1 0 0,0 0 0,-1 0-1,1 0 1,0 0 0,-1-1 0,1 1 0,0 0 0,-1 0 0,1-1 0,0 1 0,-1 0 0,1 0 0,0-1-1,0 1 1,-1 0 0,1 0 0,0-1 0,0 1 0,0 0 0,0-1 0,-1 1 0,1-1 0,0 1 0,0-1 0,-4 42-121,3-32 170,-5 320 420,9-280-351,2 0 0,1 0 0,3-1 1,26 81-1,-28-111-110,1 0 1,1-1-1,0 0 0,1 0 1,1-1-1,1 0 1,0-1-1,26 25 0,-31-33-13,1-1-1,-1 0 0,1 0 0,0 0 0,1-1 1,-1 0-1,1-1 0,0 0 0,0 0 0,1-1 1,-1 0-1,1 0 0,-1-1 0,1-1 0,0 0 1,0 0-1,-1 0 0,14-2 0,-18-1-6,0 1-1,1-1 1,-2 0-1,1 0 1,0 0-1,0-1 1,-1 0-1,1 0 1,-1 0-1,0 0 1,0-1-1,0 1 1,0-1-1,-1 0 1,1 0-1,-1-1 1,0 1-1,-1-1 1,1 1-1,3-9 1,1-5-8,0 0-1,-1-1 1,-1 1 0,5-28-1,-3-9-89,-3-1 0,-2 0 0,-8-90 0,6 141 112,0-1-1,-1 1 1,0-1-1,0 1 0,-1-1 1,1 1-1,-1 0 1,0 0-1,-5-8 1,5 12 17,1 7-17,-4 41 58,2-1-1,2 1 1,3 0-1,1 0 1,2-1-1,16 60 1,-14-81-59,1-1 1,1 0-1,14 25 1,-18-39-21,1-1 0,0 0 1,1 0-1,-1-1 0,2 1 1,-1-1-1,1-1 1,0 1-1,1-2 0,12 9 1,-3-6-168,1-1 1,0-1-1,0 0 0,1-1 1,0-2-1,-1 0 1,27 2-1,39-4-3751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9.0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9554,'0'0'2265,"0"0"-1272,0 0-509,2 25 475,15 269 2367,-13 275-1422,-5-346-2749,1-223 804,0 0 1,0 0-1,0 1 1,0-1-1,0 0 1,0 0-1,0 0 1,0 0-1,0 0 0,0 1 1,0-1-1,0 0 1,0 0-1,0 0 1,0 0-1,0 1 1,0-1-1,0 0 0,0 0 1,0 0-1,0 0 1,0 1-1,0-1 1,0 0-1,0 0 0,1 0 1,-1 0-1,0 0 1,0 0-1,0 1 1,0-1-1,0 0 1,0 0-1,0 0 0,1 0 1,-1 0-1,0 0 1,0 0-1,0 0 1,0 0-1,1 0 1,-1 1-1,0-1 0,0 0 1,0 0-1,0 0 1,0 0-1,1 0 1,-1 0-1,0 0 1,0 0-1,0 0 0,0 0 1,1-1-1,9-8-2070,8-17-2674,-1-12-3200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9.3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10002,'0'0'1729,"0"0"-1017,0 0-64,2 131 208,-2-68 592,0 1-472,0-4-311,0-6-401,5-10-192,0-13 80,3-15-152,-3-12-1016,0-4-3569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1:39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4705,'0'0'2511,"0"0"-1216,0 0-221,0 0 215,0 0-147,0 0-291,8 64 968,11 37-1598,1 7 61,7 118-1,-26-210-508,0 14 1116,-1-30-272,-2-18-184,-34-265-343,29 204-68,-6-161 72,13 239-60,0 1-18,0 0-37,0 0-46,0 0 10,25 16-8,37 23 75,1-4 0,2-2 0,120 42 0,-62-26 4,-104-42-12,-12-4 0,0-1 1,1 1-1,-1 0 1,0 0-1,-1 1 0,1 0 1,-1 0-1,1 1 0,6 6 1,-13-10-3,1 0 0,0 0 0,-1 0 1,1 0-1,-1 0 0,0 0 0,1 0 0,-1 0 1,0 1-1,1-1 0,-1 0 0,0 0 0,0 0 1,0 0-1,0 1 0,0-1 0,0 0 0,0 0 1,-1 0-1,1 0 0,0 0 0,-1 0 0,1 1 1,-1-1-1,1 0 0,-1 0 0,1 0 0,-1 0 1,0 0-1,1-1 0,-1 1 0,0 0 0,0 0 1,0 0-1,0-1 0,0 1 0,-1 1 0,-42 22 43,39-21-31,-174 69 124,114-49-36,2 3-1,-95 54 1,136-66-26,0 1 1,-21 19-1,43-34-39,0 0-15,0 0-30,0 0-115,0 0-299,10 0-3458,-3 0-1814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19.6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1 412 15075,'0'0'2609,"0"0"-1825,0 0-784,0 0-272,0 0 152,0 0-576,0 0-705,74-29-3424</inkml:trace>
  <inkml:trace contextRef="#ctx0" brushRef="#br0" timeOffset="1">396 1 10970,'0'0'1617,"0"0"-1137,0 0-344,0 0 568,-15 195 864,8-70-647,4 33-249,3 6-152,0-24-272,0-37 0,0-39-176,3-6-56,2 2 16,2 15-32,-4-10-1120,-3-21-3625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20.0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1 126 14187,'0'0'1854,"0"0"-1732,24-5-570,319-84 303,-320 82 144,-11 2-4,0 0 0,0 1-1,0 1 1,0 0 0,1 1 0,-1 0 0,1 1 0,21 1 0,-32 1 17,-1-1 0,1 1 0,-1 0 0,1 0-1,-1 0 1,0 0 0,1 0 0,-1 0-1,0 0 1,0 0 0,1 0 0,-1 1 0,0-1-1,0 1 1,0-1 0,-1 1 0,1-1 0,0 1-1,-1-1 1,1 1 0,-1-1 0,1 1 0,-1 0-1,1 1 1,5 49 755,-5-42-528,3 120 1196,1 21-783,-3-130-620,1 1 0,1-1 1,1 1-1,12 33 0,-16-54-35,-1 0-1,0 0 1,0 0-1,1 0 1,-1 0-1,1 0 0,-1-1 1,1 1-1,-1 0 1,1 0-1,-1 0 1,1 0-1,0-1 1,-1 1-1,1 0 1,0-1-1,0 1 1,0-1-1,-1 1 1,1 0-1,2 0 1,-2-2-37,-1 1 1,1 0 0,0 0-1,-1 0 1,1-1-1,0 1 1,-1 0 0,1-1-1,-1 1 1,1-1-1,-1 1 1,1-1 0,0 1-1,-1-1 1,0 1-1,1-1 1,-1 1 0,1-1-1,-1 0 1,0 1-1,1-1 1,-1 0 0,15-45-4732,-7-2-3378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20.3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16412,'0'0'1472,"0"0"-1472,0 0-2137,0 0-671,0 0 2144,0 0-3369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20.7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0 12067,'0'0'2495,"0"0"-1392,-6 26-657,-1 1-346,-4 15 453,-11 84 0,19-95-422,1 0 0,1-1 0,2 1-1,1 0 1,2-1 0,0 0 0,12 40 0,-12-60-129,-1-1 0,1 1-1,1-1 1,0 0 0,0 0 0,1 0 0,0-1 0,0 0 0,1 0 0,0-1 0,8 7-1,-8-8 8,0-2 0,1 1-1,-1-1 1,1 0-1,0-1 1,0 0-1,0 0 1,1 0-1,-1-1 1,1-1-1,-1 0 1,1 0 0,-1 0-1,18-2 1,-18 0 24,1 0 1,-1-1-1,1-1 1,-1 1-1,0-1 1,1-1-1,-2 1 1,1-1-1,0-1 1,-1 1-1,0-1 1,0-1-1,0 1 1,-1-1-1,0 0 1,0-1-1,0 0 1,-1 0-1,0 0 1,6-10-1,3-9 113,-1 0-1,0 0 0,-2-1 0,14-53 0,-19 53 96,-1 0-1,-2-1 1,0 0 0,-2-43-1,-1 66-205,0 0-1,-1 0 0,1 0 1,-1 1-1,0-1 1,-1 0-1,1 0 0,-1 1 1,0-1-1,0 1 1,0-1-1,0 1 0,-1 0 1,0 0-1,0 0 1,0 0-1,-7-7 1,4 7-15,0 0 0,0 1 1,0-1-1,0 1 1,0 0-1,-1 1 1,1 0-1,-1 0 1,1 0-1,-1 1 1,-12-2-1,3 2-139,0 1 0,1 1 0,-1 0-1,0 1 1,1 1 0,0 0 0,-1 1 0,1 0-1,1 2 1,-1-1 0,-18 12 0,-124 89-4210,91-55-3306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1.0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64 4081,'0'0'4710,"0"0"-3452,0 0-1157,0 0 97,0 0 531,1 23 91,29 281 961,-22-238-1575,71 779 773,-66-666-932,-7-161 92,-2-40 61,-32-753 74,25 726-198,-10-121-1119,11-215 1,3 376 1029,0-1 0,1 0 0,0 1 0,1-1 0,5-13 0,-7 21 12,-1 1-1,1-1 1,-1 1 0,1 0 0,-1-1-1,1 1 1,0 0 0,0 0 0,-1-1 0,1 1-1,0 0 1,0 0 0,0 0 0,0 0 0,0 0-1,1 0 1,-1 1 0,0-1 0,0 0-1,1 0 1,-1 1 0,0-1 0,1 1 0,-1-1-1,1 1 1,-1 0 0,0 0 0,1-1-1,-1 1 1,1 0 0,-1 0 0,1 0 0,-1 0-1,0 1 1,1-1 0,-1 0 0,1 1-1,-1-1 1,0 1 0,1-1 0,-1 1 0,0 0-1,1-1 1,-1 1 0,0 0 0,0 0 0,0 0-1,0 0 1,2 2 0,4 5 16,1 1 0,-2 0-1,1 1 1,-2-1 0,1 1 0,-1 0 0,7 20 0,-2-7 34,44 114 330,42 157 0,17 153-58,-82-317-320,-7-44 48,-22-79-26,1-1 0,0 1 1,0-1-1,0 0 0,1 0 0,-1 0 1,2 0-1,-1-1 0,8 9 1,-11-14-18,-1 0 0,0 1 1,1-1-1,-1 0 0,0 1 1,1-1-1,-1 0 1,0 1-1,1-1 0,-1 0 1,1 0-1,-1 1 0,1-1 1,-1 0-1,1 0 1,-1 0-1,1 0 0,-1 0 1,1 0-1,-1 1 0,1-1 1,-1 0-1,1-1 1,-1 1-1,1 0 0,-1 0 1,1 0-1,-1 0 1,0 0-1,1 0 0,-1 0 1,1-1-1,-1 1 0,1 0 1,-1 0-1,1-1 1,-1 1-1,0 0 0,1-1 1,-1 1-1,0 0 0,1-1 1,-1 1-1,0-1 1,1 1-1,-1 0 0,0-1 1,0 0-1,7-26 347,-6 22-314,9-91 183,-5-172 0,-5 172-200,-3-553-78,10 600 58,-7 48-2,0 0 0,1 0 1,-1 0-1,0 0 0,1 0 1,-1 0-1,1 0 0,0 0 1,-1 0-1,1 0 0,-1 0 0,1 0 1,0 0-1,0 1 0,0-1 1,0 0-1,1 0 0,-2 1 1,1 0 0,0 0-1,0 0 1,0 0 0,0 0-1,0 0 1,-1 0 0,1 1 0,0-1-1,0 0 1,0 1 0,0-1-1,-1 1 1,1-1 0,0 1 0,-1-1-1,1 1 1,0-1 0,-1 1-1,1 0 1,-1-1 0,1 1 0,-1 0-1,1-1 1,-1 1 0,1 0-1,0 1 1,9 18 116,0 0 0,0 1-1,-2 1 1,11 43 0,-10-33 43,115 473 913,-67-256-913,-52-228-116,1 0 1,0-1 0,17 35 0,-19-48-326,0 0-1,1 0 1,-1 0 0,1-1 0,1 0-1,-1 0 1,1 0 0,0 0 0,0-1-1,1 0 1,-1-1 0,12 7 0,12-2-5575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1.5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388 176 14563,'0'0'2077,"0"0"-1173,0 0-656,0 0-40,0 0 29,0 0-109,-18-22-33,-61-71-39,74 88-64,0-1 0,0 1 0,0 0 1,-1 1-1,0-1 0,0 1 0,0 1 0,0-1 0,-1 1 1,1 0-1,-1 0 0,0 1 0,0 0 0,0 0 0,0 0 1,0 1-1,0 0 0,0 1 0,0-1 0,-1 1 0,1 1 1,0 0-1,-12 2 0,13-1 1,1 0 0,-1 0-1,1 1 1,0-1 0,0 1 0,0 1 0,0-1 0,1 1 0,0-1-1,-1 1 1,1 1 0,0-1 0,1 0 0,-1 1 0,1 0 0,0 0-1,0 0 1,0 0 0,1 0 0,0 1 0,-2 7 0,-3 8 0,1 2 0,0-1 1,2 0-1,-1 25 0,2-19 6,1 0 0,2 0 1,0 0-1,8 43 0,-7-63-4,1-1 0,0 1 0,1-1 0,-1 0 1,1 0-1,1 0 0,0 0 0,0-1 0,6 10 0,-6-13 1,0 1 0,-1 0 0,1-1 0,0 0 0,1 0 0,-1 0-1,0-1 1,1 1 0,0-1 0,-1 0 0,1 0 0,0-1 0,0 1 0,0-1 0,8 1 0,-7-1-29,0-1 1,0 1 0,0-1 0,0 0 0,0-1 0,0 0 0,0 0-1,0 0 1,0 0 0,-1-1 0,1 0 0,0 0 0,-1 0 0,1-1 0,8-6-1,-6 3-51,-1-1 0,0 0 0,-1 0 0,0-1 0,0 0 0,0 0 0,-1 0 0,0 0 0,4-11 0,1-5 85,-2 0-1,0-1 1,-1 1 0,-2-2 0,-1 1 0,3-43 0,7 176 806,59 417 257,15 140-284,-86-624-703,-2-28-97,1-1 1,0 1 0,1-1 0,0 1 0,1-1 0,5 15 0,-3-20-1401,0-6-2493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2.3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 9618,'0'0'1864,"0"0"-727,0 0-57,0 0 324,0 0-268,0 0-478,0-15-169,11 158 96,1-25-160,-8 843-1297,-9-906-4803,1-46-1141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2.6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36 9858,'0'0'1993,"0"0"-1481,0 0-360,0 0 488,0 0 584,143-29-152,-79 29-280,8 0-191,9 0 23,-2 4-280,-2-4-240,-8 0-40,-9 0-64,-6 0-464,-15-2-2041,-11-7-3960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3.0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12979,'0'0'1500,"0"0"-952,0 20-293,20 260 1597,-3-70-1084,-12-23-263,-4-71-327,18 120 0,-19-233-233,0 2 48,1 0 1,0 0 0,0 0-1,0 0 1,1 0-1,-1-1 1,4 7-1,-4-10-205,0 1-1,1-1 1,-1 0 0,0 0-1,1 0 1,-1 0-1,0 0 1,1 0 0,-1 0-1,1 0 1,0-1 0,-1 1-1,1-1 1,0 1-1,-1-1 1,1 0 0,0 1-1,-1-1 1,1 0-1,0 0 1,0 0 0,-1 0-1,4-1 1,12-1-6193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3.3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10002,'0'0'3881,"0"0"-3513,0 0-320,0 0 352,17 149 840,-2-49-111,7 29-505,3 26-112,0-15-184,-5-31-320,-8-36 8,-5-30-16,1-1-24,-3-4 8,0-7-560,-5-22-912,0-9-1057,0 0-4040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1:5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4761,'0'0'1118,"0"0"-344,0 0 291,0 0 247,0 1 2358,0 20-3665,2 83 569,19 126-1,-15-187-455,12 85 105,2 151 0,-20-278-344,0-1-558,0-3-1192,0-10-2496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3.6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0 124 11082,'0'0'1193,"0"0"-785,0 0-246,0 0 84,22-17 241,73-50 34,-85 61-464,1 0 1,-1 1-1,1 1 0,0 0 1,1 0-1,-1 1 0,1 1 1,-1 0-1,1 0 0,0 1 1,0 1-1,-1 0 0,14 2 1,9-1 93,-13 0-63,1 0 1,-1 2-1,0 1 1,-1 1-1,1 0 1,-1 2-1,0 0 1,0 1-1,-1 1 1,0 1-1,-1 1 1,0 0-1,0 1 1,-2 1-1,1 1 1,-2 1-1,0 0 1,0 0-1,-2 2 1,0 0-1,-1 0 1,0 1-1,10 23 1,-15-27-50,0 0 1,-2 1-1,1 0 0,-2 1 1,0-1-1,0 1 1,-2 0-1,0 0 0,0 0 1,-2 0-1,0 0 0,-1 0 1,0 0-1,-2-1 1,0 1-1,0 0 0,-2-1 1,0 0-1,0 0 0,-1 0 1,-1 0-1,-1-1 0,0-1 1,-19 26-1,11-20-22,-1 0-1,0-1 0,-1-1 1,-1 0-1,0-2 1,-1 0-1,-1-1 1,0-1-1,-1-1 0,-1-1 1,1-1-1,-2-1 1,1-1-1,-1-1 1,-1-1-1,1-1 0,-1-1 1,-35 0-1,55-4-24,0 0-1,0 0 0,0-1 0,0 0 0,0 0 1,0 0-1,0 0 0,0-1 0,0 0 1,0 0-1,1 0 0,-1-1 0,1 0 1,0 0-1,-1 0 0,1 0 0,0 0 0,-3-5 1,5 6-133,1-1-1,-1 0 1,1 1 0,-1-1 0,1 0 0,0 0 0,0 0-1,0 0 1,0 0 0,1 0 0,-1 0 0,1 0 0,0 0 0,0 0-1,0 0 1,0 0 0,0 0 0,1 0 0,0 0 0,-1 0-1,1 0 1,0 0 0,0 0 0,1 0 0,-1 0 0,0 1 0,1-1-1,0 1 1,0-1 0,3-4 0,26-23-3334,3 3-2324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4.0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158 225 13795,'0'0'1868,"0"0"-1173,0 0-564,-16 20-55,1-1-12,6-9-1,-1 1-1,2 1 1,0-1-1,0 1 1,1 1-1,1-1 1,0 1-1,1 0 1,-8 28-1,4 9 99,1 1-1,3 1 0,2-1 0,2 1 1,8 72-1,-4-100-145,2 1 0,0-1 0,1 0 0,2 0 1,0-1-1,1 0 0,2 0 0,0-1 0,2 0 0,0-1 0,27 32 0,-32-43-11,1 0 0,1-1 0,0 0 0,0 0 0,0-1 0,1-1 0,0 0-1,1 0 1,0-1 0,0 0 0,0-1 0,1-1 0,-1 0 0,1 0 0,0-1 0,0-1-1,1 0 1,-1-1 0,0-1 0,1 0 0,-1 0 0,0-1 0,18-4 0,-21 2-5,0 0 0,0 0 0,0-1 0,0-1 0,0 1 1,-1-1-1,0-1 0,0 0 0,0 0 0,-1-1 1,9-8-1,-4 1 4,-1 0 0,-1 0 0,0-1 0,-2 0 0,17-33 0,-10 10 3,-1-1 1,-3-1 0,-1 0-1,11-79 1,-14 67 27,-3 1 0,-1-1 0,-3 0 0,-3 0 0,-11-82 0,8 117 49,0 0 1,-2 0-1,1 0 0,-2 1 1,0 0-1,-1 1 0,-1 0 1,0 0-1,-1 1 0,-24-25 1,18 23 28,-1 0 0,-1 1 0,0 0 0,-1 2 0,0 0 0,-1 2 1,-30-13-1,32 17-94,0 1 1,0 1-1,0 1 1,0 1-1,-1 0 1,0 2-1,1 0 1,-1 1-1,-29 4 1,37-2-51,0 0-1,0 0 1,1 2-1,-1-1 1,1 1 0,0 1-1,0 0 1,0 0-1,0 1 1,1 1 0,0 0-1,0 0 1,1 1-1,0 0 1,1 1 0,-12 13-1,15-13-317,1-1 0,0 1-1,0 0 1,1 0 0,0 0 0,1 0-1,0 1 1,0-1 0,1 1-1,0-1 1,1 1 0,0 0-1,1 10 1,-1-2-1715,0 28-6613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4.3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71 1 11242,'0'0'2306,"-4"23"-1351,-35 167 1167,30-155-1678,2 1 1,2-1-1,1 1 0,1 0 0,4 51 1,0-81-418,0 0 0,0 0 0,1 0 1,0-1-1,0 1 0,0 0 0,1-1 0,-1 0 0,1 0 1,1 0-1,-1 0 0,1 0 0,-1 0 0,1-1 1,1 0-1,-1 0 0,1 0 0,-1 0 0,1-1 1,0 0-1,1 0 0,-1 0 0,0 0 0,1-1 1,-1 0-1,1 0 0,0-1 0,6 2 0,8 1-4,1-1 0,1-1-1,-1 0 1,0-2-1,0 0 1,37-6 0,-48 3-99,1 1 0,-1-1 0,0 0 0,1-1 0,-2-1 1,1 1-1,0-2 0,16-11 0,33-34-4117,-25 11-5984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04.6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15283,'0'0'2041,"0"0"-1673,0 142-120,3-15 592,16 55-16,4 21-168,-1-6-312,-2-25-136,-3-57 32,-5-30-240,-2-25 0,-2-14 0,2 3-368,7 13-368,-2-8-616,-5-19-3665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28.1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92 4001,'0'0'7097,"0"0"-4877,0 0-1883,0 0-125,0 0 451,11 0 362,189-19 1137,-26 0-1811,667-19-1454,-746 28-3979,-64 5-536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28.8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53 8482,'0'0'1497,"0"0"-890,0 0-265,0 0 306,2 26 160,17 174 255,-10-69-532,-5-47-89,26 143 0,-30-292 2283,2 23-2718,-24-263 109,0-4 79,55 316-290,-9 10 97,0 0-1,-2 2 0,0 0 1,23 28-1,-8-10 2,1-1-2,-9-10-3,-1 1 1,-1 2-1,-2 0 0,0 2 0,28 48 0,-51-75 3,1 1-1,-1-1 1,0 1-1,-1-1 0,1 1 1,-1 0-1,0-1 0,0 1 1,0 0-1,-1 0 1,1 0-1,-1 0 0,-1 0 1,1 0-1,-1-1 0,-1 7 1,1-7 0,-1 0 0,-1 0 1,1 1-1,-1-2 1,1 1-1,-1 0 0,0-1 1,0 1-1,-1-1 0,1 0 1,-1 0-1,0 0 0,0 0 1,0-1-1,0 0 0,-8 4 1,-30 12 55,-2-3 1,-62 15-1,5-2-1481,62-16-1289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0.5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42 7258,'0'0'1397,"0"0"-669,0 0 129,0 0 83,0 0-92,0 0-237,1-7-299,2-21-24,-2 21-16,-1 7-35,9 27 147,-7-19-329,105 608 624,-97-534-654,10 176-9,-16-158-4,25 142 0,-27-232-13,-1-1-2,0-1 0,1 1 0,0 0 1,1-1-1,-1 1 0,2-1 0,-1 0 0,1 0 1,0 0-1,10 12 0,-10-19 138,0 1-1,0-1 1,1 0-1,-1 0 1,0 0-1,1-1 1,-1 1-1,1-1 1,-1 0-1,1 0 1,-1-1-1,6 0 1,7 0 109,758 30 1368,171-6-1387,-812-25-229,534-61-21,-190 7 54,262 36-14,-592 36-8,-94-8-11,70 1 0,-104-9 3,9 1 8,-1-2 0,1-1 0,35-7-1,-63 7 70,-1 0-1,1 0 0,-1 0 1,1 0-1,-1 0 0,0 0 1,0-1-1,0 1 0,0 0 0,0 0 1,0 0-1,0-1 0,-1 1 1,1 0-1,-1 0 0,-1-3 1,-34-102-48,4-2 1,5-1-1,5-1 0,5-1 1,-6-206-1,23 145-5,1 172-33,-1 0 1,0 1-1,1-1 0,-1 0 0,0 1 1,1-1-1,-1 0 0,1 1 1,-1-1-1,1 1 0,-1-1 0,1 1 1,0-1-1,-1 1 0,1-1 0,0 1 1,-1 0-1,1-1 0,0 1 1,-1 0-1,1-1 0,0 1 0,0 0 1,-1 0-1,1 0 0,0 0 1,0 0-1,-1 0 0,1 0 0,0 0 1,0 0-1,1 0 0,-1 0-227,-1 0 0,1 0 0,0 0 0,0 0 0,0 0 0,0 0 0,0 0 0,0 0 0,0 1 0,0-1 0,0 0-1,0 1 1,0-1 0,-1 1 0,1-1 0,0 0 0,0 1 0,0 0 0,-1-1 0,1 1 0,0 0 0,-1-1 0,1 1 0,0 0 0,-1 0 0,2 1 0,-2 17-4771,0-10-1362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2.6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4625,'0'0'2042,"0"0"-447,0 0-27,0 0-134,0 0-390,0 0-281,-3 84 736,8-3-1332,3 0 1,20 89-1,-2-19-101,5 267-35,5 28 51,-22-368 170,31-77 1259,55 10-748,58 2-448,213-24 53,226 5-306,-153 6-24,225-46 749,-3-36-593,-654 80-203,282-42 19,282-27 8,-451 63-17,298-2 24,-366 10-114,-57 0-64,0-12-1146,0-5-1332,-2-1-2877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3.2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5265,'0'0'1368,"0"0"-797,0 0-15,0 0 710,0 0 169,0 0-244,5 21-471,34 144 252,42 294 464,-63-313-1431,-1 172 0,-13-239 94,-2-67 115,0-52 44,-8-293-154,-1 239-242,-27-142 1,-18 12 58,49 237 145,1 20 38,6 103 722,25 162 1,21-12-3111,-44-256-2092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7.5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69 266 4657,'0'0'1272,"0"0"-618,-7-21-46,-22-73 486,8 10 2808,9 18 1327,12 66-5051,0 0-119,0 8-56,10 1121-49,-10-1129 47,0 0-1,0 0 0,0-1 0,0 1 1,0 0-1,1 0 0,-1 0 0,0 0 1,0 0-1,0 0 0,0 0 0,0-1 1,0 1-1,0 0 0,0 0 0,1 0 1,-1 0-1,0 0 0,0 0 0,0 0 1,0 0-1,0 0 0,0 0 0,1 0 1,-1 0-1,0 0 0,0 0 0,0 0 1,0 0-1,0 0 0,1 0 0,-1 0 1,0 0-1,0 0 0,0 0 0,0 0 1,0 0-1,1 0 0,-1 0 0,0 0 1,0 0-1,0 0 0,0 0 0,0 0 1,0 1-1,0-1 0,1 0 0,-1 0 0,0 0 1,0 0-1,0 0 0,0 0 0,7-13 22,48-161 72,-42 125-167,1 1 0,3 1-1,2 0 1,30-55 0,-48 100 66,1 0 0,-1-1 0,0 1 0,1 0 0,-1 0-1,1 0 1,0 1 0,0-1 0,0 0 0,0 1 0,0-1 0,0 1 0,3-2 0,-4 3-1,-1 0 0,1 0 1,0-1-1,0 1 0,0 0 1,0 0-1,-1 0 0,1 0 1,0 1-1,0-1 0,0 0 1,-1 0-1,1 0 0,0 1 1,0-1-1,-1 0 0,1 1 1,0-1-1,0 0 1,-1 1-1,1-1 0,-1 1 1,1-1-1,0 1 0,-1 0 1,1 0-1,3 5-17,0 0 0,-1 0 0,0 1 0,0-1 0,-1 1-1,0-1 1,3 13 0,23 134 10,7 28 22,-28-154-8,1 0 0,1-1-1,1 0 1,21 35 0,-27-53-1,1-1 0,0 0 0,1 0 1,0 0-1,0-1 0,0 0 0,14 11 1,-18-16 5,0 0-1,0 1 1,0-1 0,-1 0 0,1 0 0,0 0 0,0-1 0,0 1 0,1 0 0,-1-1 0,0 1 0,0-1 0,0 0-1,0 0 1,1 1 0,-1-2 0,0 1 0,0 0 0,0 0 0,0-1 0,1 1 0,-1-1 0,0 1 0,0-1-1,0 0 1,0 0 0,0 0 0,-1 0 0,1-1 0,0 1 0,0 0 0,-1-1 0,1 1 0,0-1 0,-1 1-1,0-1 1,2-2 0,5-8-14,-1-1 0,0 0 0,-1-1 0,0 1 0,-2-1 0,1 0 0,-2 0 0,1 0 0,0-21 0,1-22-451,-2-57 0,-3 99 282,2-124-1335,-2 138 1497,0 1-1,0-1 1,0 0 0,0 0-1,0 0 1,0 1 0,1-1-1,-1 0 1,0 0-1,0 1 1,1-1 0,-1 0-1,0 1 1,1-1 0,-1 0-1,0 1 1,1-1 0,-1 0-1,1 1 1,-1-1-1,1 1 1,0-1 0,-1 1-1,1-1 1,0 0 0,0 2 7,0-1 0,0 0 1,0 1-1,0-1 0,0 0 0,-1 1 1,1-1-1,0 1 0,0-1 1,0 1-1,-1-1 0,1 1 1,0 0-1,-1-1 0,1 1 0,-1 0 1,1 0-1,-1-1 0,1 1 1,-1 0-1,1 0 0,-1 0 1,1 1-1,14 31 57,-2-1 0,12 43 0,19 49 127,-38-111-166,0 0-1,1-1 0,1 1 0,0-2 1,1 1-1,0-1 0,11 10 0,-18-19 3,0 0 0,0 0 0,1 0 0,-1 0 1,0-1-1,1 1 0,0-1 0,-1 0 0,1 1 0,0-1 0,0 0 0,0-1 0,0 1 0,0 0 0,0-1 0,-1 0 0,6 0 0,-6 0-63,0 0-1,0-1 1,0 1 0,0-1-1,0 0 1,0 0 0,0 0-1,0 0 1,0 0 0,0 0 0,0 0-1,-1-1 1,1 1 0,-1-1-1,1 1 1,-1-1 0,1 0-1,-1 1 1,0-1 0,0 0-1,0 0 1,0 0 0,1-3-1,9-29-4285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1:54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4257,'0'0'1081,"0"0"-543,0 0 101,0 0 82,0 0-110,0 0 156,18-7-34,0-2-546,1 2 1,0 0-1,0 1 0,0 1 0,1 1 0,35-4 0,-1 7 145,0 2 0,107 17 0,-141-14-287,1 0 1,-1 2-1,0 0 1,0 2-1,-1 0 1,0 1-1,-1 1 1,0 0-1,0 2 1,29 24-1,-43-32-28,1 0-1,-1 0 0,-1 1 0,1-1 1,-1 1-1,1 0 0,-1 0 1,-1 0-1,1 0 0,-1 0 1,0 1-1,0-1 0,0 1 1,-1-1-1,0 1 0,0 0 0,0-1 1,-1 1-1,0 10 0,-2-9-10,1 0 0,-1 0 0,0 0 0,0 0 0,-1-1 0,0 1 0,0-1 0,-1 0 0,1 0 0,-1 0 0,-1 0 0,1-1 0,-1 1 0,0-1 0,-9 7 0,-2 2 1,-1-1 1,0-1-1,-1 0 0,0-1 1,-1-1-1,0-1 1,-1 0-1,0-2 1,0 0-1,-1-1 0,1-1 1,-1-1-1,-30 2 1,51-7-15,-1 1 0,0 0 1,1-1-1,-1 1 0,0-1 1,1 1-1,-1-1 0,1 1 1,-1-1-1,1 1 0,-1-1 0,1 1 1,-1-1-1,1 0 0,-1 1 1,1-1-1,0 0 0,0 1 1,-1-1-1,1 0 0,0 0 1,0 1-1,0-1 0,-1 0 1,1 0-1,0 1 0,0-1 0,0 0 1,1 0-1,-1 1 0,0-1 1,0 0-1,0 0 0,0 1 1,1-1-1,-1 0 0,1 0 1,10-30-99,-3 24 108,0 0 0,0 1 1,1 0-1,0 1 0,0-1 0,0 2 1,0-1-1,1 2 0,0-1 0,0 1 1,0 1-1,0-1 0,0 2 0,1 0 1,11-1-1,-8 2 30,1 0 0,-1 0 1,1 2-1,-1 0 0,0 0 0,0 1 0,0 1 1,0 0-1,-1 1 0,19 10 0,-12-4 145,-1 1-1,-1 1 0,0 1 0,0 0 1,-2 1-1,0 1 0,25 32 0,-35-39-145,1 0-1,-1 1 0,-1 0 0,0 0 1,0 1-1,-1-1 0,-1 1 0,1 0 1,-2 0-1,0 0 0,0 1 0,-1-1 1,0 0-1,-1 1 0,0-1 0,-1 0 1,-2 15-1,0-17-9,0 0 1,-1 0-1,0 0 1,0-1 0,0 0-1,-1 1 1,-1-2-1,1 1 1,-1 0-1,-1-1 1,1-1-1,-1 1 1,0-1-1,-1 0 1,-8 6-1,0-2 32,0 0-1,-1-1 1,0-1-1,0 0 1,0-1-1,-33 7 1,10-6 50,0-3 1,0-1 0,0-2-1,0-2 1,-57-6 0,81 4-50,1-1 1,0-1-1,1 0 0,-1-1 1,1-1-1,0 0 1,0-1-1,0 0 0,1-1 1,-19-16-1,32 25-71,0-1-35,0 0 38,0 0-1,0-1 1,-1 1 0,1 0-1,0 0 1,0 0-1,0 0 1,0 0 0,-1 0-1,1 0 1,0-1 0,0 1-1,0 0 1,0 0-1,0 0 1,0 0 0,-1-1-1,1 1 1,0 0 0,0 0-1,0 0 1,0-1 0,0 1-1,0 0 1,0 0-1,0 0 1,0-1 0,0 1-1,0 0 1,0 0 0,0 0-1,0-1 1,0 1-1,0 0 1,0 0 0,0 0-1,0-1 1,0 1 0,1 0-1,-1 0 1,0 0 0,0-1-1,0 1 1,0 0-1,0 0 1,0 0 0,1 0-1,-1 0 1,0-1 0,0 1-1,0 0 1,0 0-1,1 0 1,-1 0 0,0 0-1,0 0 1,0 0 0,1 0-1,-1 0 1,0 0 0,0 0-1,0-1 1,1 1-1,-1 0 1,0 1 0,64-1-4322,-30 2-2110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7.8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13395,'0'0'2176,"0"0"-1672,0 0-504,0 0-96,0 0 40,0 0-416,0 0-1064,133 44-4745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8.7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410 363 11739,'0'0'1587,"0"0"-894,0 0-513,0 0-92,-28 0 193,-14-2-176,1 0 37,-62 5 0,95-2-140,1 0 1,0 0-1,1 0 1,-1 1-1,0 0 1,0 0-1,1 1 1,-1 0-1,1 0 1,0 1-1,0-1 1,0 1-1,0 1 1,1-1-1,-7 7 1,4-2 48,1 0 1,0 1 0,0 0 0,1 0-1,0 0 1,1 1 0,1 0 0,-6 17 0,2 3 159,1 0 0,2 1 0,1 0 0,2 0 0,2 59 0,1-81-197,0 1 0,1-1 0,0 0 0,1 0-1,0 0 1,1 0 0,0-1 0,0 1 0,1-1 0,0 0 0,1 0 0,10 13 0,-12-18-7,-1 0 1,1-1 0,0 1-1,0-1 1,0 1 0,0-1-1,1-1 1,-1 1 0,1 0-1,-1-1 1,1 0-1,0 0 1,0-1 0,0 1-1,0-1 1,0 0 0,1 0-1,-1-1 1,0 0 0,0 0-1,0 0 1,1 0-1,-1-1 1,0 0 0,0 0-1,0 0 1,6-3 0,-4 1-13,-1-1 0,1 0 0,-1-1 1,0 1-1,0-1 0,-1 0 0,1-1 1,-1 1-1,0-1 0,-1 0 0,1 0 1,-1-1-1,-1 1 0,1-1 0,-1 0 0,2-7 1,6-13-157,-2-1 0,11-54 0,-5-25-506,-5-1 1,-5 0 0,-10-142 0,3 219 684,-2-1 0,-11-40-1,13 186 926,1-50-595,10 224 465,-5-254-701,1-1 0,1 0 0,2 0 0,1 0 1,2-1-1,22 47 0,-29-72-109,0 0 1,1 0-1,-1-1 1,1 1-1,0-1 1,1-1-1,-1 1 1,1-1-1,0 0 1,1 0-1,-1 0 1,14 6-1,-16-9-24,0-1 1,1 1-1,-1-1 0,0 0 0,1 0 0,-1 0 1,0-1-1,1 1 0,-1-1 0,1 0 0,-1 0 1,1-1-1,-1 0 0,1 1 0,-1-1 0,0-1 1,1 1-1,-1-1 0,0 1 0,0-1 0,0-1 1,0 1-1,0 0 0,4-5 0,5-5-263,0-1-1,-2 0 1,0-1-1,0 0 1,-1 0-1,-1-1 1,0-1-1,-1 1 1,7-21 0,47-156-3559,-61 185 3623,15-61-1187,-13 47 1387,2 1-1,0-1 0,1 1 1,1 0-1,18-36 0,-25 56 44,0 1 0,0-1 0,0 1 0,0-1 0,0 0 0,0 1 0,0-1 0,0 0 0,0 1 0,0-1 0,0 1 0,1-1 0,-1 0 0,0 1 0,0-1 0,0 0 0,1 1 0,-1-1 0,0 0 0,0 1 0,1-1 0,-1 0 0,0 0 0,0 1 0,1-1 0,-1 0 0,0 0 0,1 0 0,-1 1 0,0-1 0,1 0 0,-1 0 0,0 0 0,1 0 0,-1 0 0,1 0 0,-1 0 0,0 0 0,1 0 0,-1 0 0,1 0 0,-1 0 0,0 0 0,1 0 0,-1 0 0,0 0 0,1 0 0,-1 0 0,0 0 0,1 0 0,-1-1 0,1 1 0,-1 0 0,0 0 0,0-1 0,1 1 0,-1 0 0,0 0 0,1-1 0,-1 1 0,0 0 0,0-1 0,0 1 0,1 0 0,-1-1 0,0 1 0,0 0 0,0-1 0,6 36 1175,-6-32-1015,10 157 2262,5 56-790,-9-172-1048,1-1 0,26 81 0,-20-96-374,-12-28-225,-1 0 0,0 0 0,0 0 0,0 0 0,1 0 1,-1 0-1,0 0 0,0 0 0,1 0 0,-1 0 0,0 0 0,0 0 0,0 0 0,1 0 0,-1 0 0,0 0 1,0 0-1,0 0 0,1 0 0,-1-1 0,0 1 0,0 0 0,0 0 0,1 0 0,-1 0 0,0 0 0,0-1 1,0 1-1,0 0 0,0 0 0,0 0 0,1-1 0,-1 1 0,0 0 0,0 0 0,0 0 0,0-1 0,0 1 1,0 0-1,0 0 0,0 0 0,0-1 0,0 1 0,0 0 0,0 0 0,0-1 0,0 1 0,0 0 1,0 0-1,0 0 0,0-1 0,-1 1 0,1-58 315,-7 17-408,-1 1 0,-15-45 0,13 53-39,1 0 0,2-1 0,1 0 1,-2-48-1,8 78 111,0 0 0,1 0 0,-1 0 0,1 0 0,0 0 0,0 1 0,0-1 0,0 0 0,0 0 0,1 0 0,-1 1 0,1-1 0,-1 1 0,1-1 0,0 1 0,0 0 1,0 0-1,0 0 0,1 0 0,-1 0 0,1 0 0,-1 1 0,1-1 0,-1 1 0,1-1 0,0 1 0,0 0 0,0 0 0,0 0 0,-1 1 0,1-1 0,0 1 0,4-1 1,5 0-29,-1 0-1,1 1 1,0 0 0,-1 1 0,1 0 0,0 1 0,19 5 0,-23-5 40,0 1 0,0 0 0,0 0 0,-1 1 0,1 0 0,-1 0 0,0 1 0,0 0 0,0 0 0,-1 1 0,1 0 0,-1 0 0,-1 0 0,1 1 0,-1-1 0,0 1 0,-1 1 0,0-1 0,5 11 0,-1 7-7,-1 0 0,-1 0 1,-1 1-1,3 49 0,-6-50 4,1 1 0,1-1 0,1 0 0,16 49-1,-20-71 3,0 1-1,1-1 0,0 1 0,-1-1 0,1 0 0,0 0 1,1 1-1,-1-1 0,0-1 0,1 1 0,0 0 1,-1-1-1,1 1 0,0-1 0,1 0 0,-1 0 0,0 0 1,0 0-1,1-1 0,-1 1 0,1-1 0,0 0 0,-1 0 1,1 0-1,0-1 0,-1 1 0,1-1 0,0 0 1,0 0-1,0 0 0,-1 0 0,1-1 0,0 0 0,0 1 1,-1-1-1,1-1 0,3-1 0,6-2-12,-1-1 0,0-1 0,-1 1 0,0-2-1,0 0 1,0 0 0,-1-1 0,0 0 0,10-14 0,-4 3-29,0-1 0,-2 0 0,0-1 0,16-37 0,-24 47 158,-2 0 0,1-1 1,-1 0-1,-1 0 1,0 0-1,-1-1 1,-1 1-1,0-1 1,-1 1-1,-1-20 1,0 29-61,0 0 0,-1 0 0,1 0 0,-1 1 0,0-1 0,0 0 0,0 1 0,0 0 0,-1-1 0,1 1 0,-1 0 0,0 0 0,0 0 0,0 1 0,0-1 0,0 1 0,-1 0 0,1 0 0,-1 0 0,1 0 0,-1 0 0,0 1 0,0 0 0,0-1 0,0 1 0,-7 0 0,-12-3 15,0 1 0,-1 1 0,-30 1 0,42 1-32,-17 0 95,0 1 0,-1 1 0,-35 7 0,56-6-280,-1-1 0,1 2 0,0-1 1,0 1-1,-14 8 0,17-8-361,1 0-1,-1 1 1,1-1-1,0 1 1,0 0-1,1 0 1,-1 0-1,1 1 1,-4 6-1,-1 7-7982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9.1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85 15715,'0'0'2185,"0"0"-1449,0 0-440,0 0-104,0 0-184,0 0 0,0 0-8,37-85-1064,-17 88-3113,-1 12-3873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39.4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339 20 11002,'0'0'1510,"0"0"-898,0 0-425,0 0 58,0 0 369,-27-3-89,0-1-449,2-1-61,0 2 0,0 0 0,0 2 0,0 1 0,-28 3 0,49-2-17,0 0 0,0 0 0,0 0 1,0 0-1,0 1 0,0 0 1,0 0-1,1 0 0,-1 0 0,1 0 1,-1 1-1,1-1 0,0 1 1,0 0-1,-4 5 0,3-2-2,-1 1 0,1-1 0,1 1 0,-1 0 0,1 0 0,1 0 0,-4 14 0,1 6-5,1 0-1,1 1 1,1 42-1,2-68 10,0 6-2,0 0 0,1 1 1,0-1-1,0 0 0,1 0 0,0 0 0,0 0 0,1 0 0,0 0 0,0 0 1,1-1-1,0 0 0,0 0 0,1 0 0,9 11 0,-9-13-10,1 0-1,0 0 0,0 0 1,1-1-1,-1 0 1,1-1-1,0 0 1,0 0-1,0 0 1,0-1-1,0 1 0,1-2 1,-1 1-1,1-1 1,-1-1-1,1 1 1,10-2-1,-12 1-105,1 0 0,-1-1 0,0 0 0,0-1 0,0 1 0,0-1 0,0 0 0,-1-1 0,1 0 0,-1 1 0,1-2 0,-1 1 0,8-6 0,-5 1-36,1-1 0,-1 1 1,-1-1-1,0 0 0,0-1 1,9-17-1,0-6 510,-2-1 1,-1 0 0,12-56-1,-15 64 838,-7 55-686,-3 762 3213,2-748-3690,1 1-1,15 70 1,-17-108-155,-1-4 64,0-1-1,0 0 1,0 0-1,0 0 1,0 0-1,0 0 1,0 1-1,1-1 1,-1 0-1,0 0 1,1 0-1,-1 0 1,1 0-1,-1 0 1,1 0-1,-1 0 1,1 0-1,0 0 1,0 0-1,-1-1 1,1 1-1,0 0 1,0 0-1,2 0 1,0-4-3404,-1-16-2866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0.4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0 295 10850,'0'0'1345,"0"0"-105,0 0 128,0 0-153,0 0-101,25 9-454,78 25-324,-100-33-324,1 0 0,-1 0 0,1-1 0,-1 1 0,1-1 1,-1 0-1,1 0 0,-1 0 0,1-1 0,0 1 0,-1-1 0,1 0 0,-1 0 1,0 0-1,1 0 0,-1 0 0,0-1 0,0 0 0,5-2 0,-3-1-12,-1 0 0,1 1 0,-1-1 0,1-1 0,-1 1 0,6-12 0,-7 11 3,4-6-71,-2 0 1,0-1-1,0 1 0,-1-1 0,-1 0 1,0 0-1,0-1 0,0-21 0,-2 29 35,-1 0-1,0 0 0,0 0 0,0 1 1,0-1-1,-1 0 0,0 0 1,-1 1-1,1-1 0,-1 0 0,0 1 1,0 0-1,-1-1 0,1 1 0,-1 0 1,0 0-1,-1 1 0,1-1 1,-1 0-1,0 1 0,0 0 0,-5-4 1,7 7 19,-1-1 1,1 1 0,0 0 0,0 0-1,-1 0 1,1 0 0,-1 0 0,1 0-1,-1 1 1,1-1 0,-1 1 0,0 0-1,1 0 1,-1 0 0,0 0 0,1 0-1,-1 0 1,1 1 0,-1-1 0,1 1 0,-3 1-1,1-1 5,0 2 0,1-1-1,0 0 1,-1 1 0,1 0-1,0-1 1,0 1 0,1 0-1,-1 1 1,1-1 0,-1 0-1,-1 5 1,-5 10 68,1 1 0,0 0 0,1 0 0,-4 24 1,10-40-39,-7 32 142,1 0 1,2 1-1,1 0 0,2 0 1,2 0-1,6 55 1,-4-81-152,0-1-1,1 1 1,0-1 0,0 1 0,1-1-1,0 0 1,1-1 0,0 1 0,0-1-1,1 0 1,0 0 0,0 0 0,1-1-1,0 0 1,0-1 0,1 1 0,0-1-1,0-1 1,12 7 0,-14-9-134,0 0 0,0 0 0,1-1 1,-1 0-1,1 0 0,0 0 0,-1-1 1,1 0-1,0-1 0,0 1 0,0-1 0,-1 0 1,1-1-1,0 0 0,0 0 0,0 0 1,-1-1-1,1 0 0,-1-1 0,0 1 0,1-1 1,-1 0-1,0 0 0,0-1 0,-1 0 0,1 0 1,-1 0-1,7-8 0,6-10-1055,0-1 0,-2 0 0,0-2 1,-1 0-1,-2 0 0,-1-2 0,12-36 0,-7 21 2086,39-71 0,-55 110-705,0 1 1,0 0-1,1 0 1,-1 0-1,1 0 1,-1 0-1,1 0 1,0 0-1,0 1 1,0-1-1,0 1 1,0-1-1,0 1 1,4-2-1,-5 3-114,0 0 0,0 0 0,-1 0 1,1 0-1,0 0 0,0 0 0,0 0 0,0 0 0,0 0 0,0 0 0,0 1 1,-1-1-1,1 0 0,0 1 0,0-1 0,0 1 0,-1-1 0,1 1 0,0-1 1,0 1-1,-1 0 0,1-1 0,-1 1 0,1 0 0,0-1 0,0 2 0,3 5 255,-1 0 0,0 0-1,0 0 1,0 1-1,-1 0 1,0-1 0,2 11-1,9 93 1802,-11-80-1824,1 0 0,2-1 0,1 1 0,1-1 0,16 42 0,-21-69-307,-1 0-1,0-1 0,1 1 1,-1-1-1,1 0 0,0 1 1,-1-1-1,1 0 0,0 0 1,1 0-1,-1 0 0,0-1 1,0 1-1,1 0 0,3 1 0,-4-3-9,-1 1-1,1-1 1,-1 0-1,1 0 1,-1 1-1,1-1 1,0-1-1,-1 1 1,1 0-1,-1 0 1,1 0-1,-1-1 1,1 1-1,-1-1 1,1 1-1,-1-1 1,0 0-1,1 1 1,-1-1-1,0 0 1,1 0-1,-1 0 1,0 0-1,0 0 1,0 0-1,0 0 1,0-1-1,0 1 1,0 0-1,1-3 1,11-20-15,-1 0 1,-1 0 0,-1-2-1,-1 1 1,9-41 0,-12 40-29,1 0 1,1 1-1,2 0 0,0 0 1,21-35-1,-30 59 33,-1 0 0,1-1 0,-1 1 0,1 0-1,0 0 1,0 0 0,-1 0 0,1 0 0,0 0 0,0 0 0,0 0-1,0 0 1,0 0 0,1 1 0,-1-1 0,0 0 0,0 1 0,0-1-1,1 1 1,-1-1 0,0 1 0,0-1 0,1 1 0,-1 0-1,0 0 1,1 0 0,1 0 0,-1 1 0,0 0-1,0 0 1,-1 0 0,1 0 0,-1 1-1,1-1 1,-1 0 0,1 1-1,-1-1 1,0 1 0,1 0-1,-1-1 1,0 1 0,0 0 0,1 4-1,5 10 1,-2 2 0,1-1 0,2 19 0,-7-32 11,9 60 53,-4-28 12,18 67 0,-21-95-62,0 0 0,0 0-1,0 0 1,1 0 0,1 0 0,-1-1 0,1 1 0,1-1-1,-1 0 1,1-1 0,0 0 0,1 0 0,7 6 0,-11-9-2,0-1 0,0 0 1,0-1-1,0 1 1,0 0-1,0-1 1,1 0-1,-1 0 1,0 0-1,1 0 1,-1 0-1,1-1 1,-1 1-1,1-1 1,-1 0-1,1 0 0,0 0 1,-1-1-1,1 1 1,-1-1-1,1 0 1,-1 0-1,0 0 1,1 0-1,-1-1 1,0 1-1,0-1 1,0 0-1,0 0 1,0 0-1,0 0 1,-1-1-1,1 1 0,-1-1 1,1 1-1,-1-1 1,3-5-1,5-7-4,-2 0-1,0 0 1,0-1-1,-2 0 1,0 0-1,6-24 1,5-35-137,12-42-392,-22 107 177,-2 20 170,-1 28 86,-3-31 79,1 17 8,1 0 0,1 0 0,2-1-1,0 0 1,18 43 0,-20-58 7,0 0 0,0-1-1,1 0 1,0 1-1,0-2 1,1 1 0,0 0-1,0-1 1,0 0 0,1-1-1,0 1 1,0-1 0,0-1-1,1 1 1,-1-1-1,1-1 1,0 1 0,0-1-1,16 3 1,-16-4 0,0 0 1,0-1-1,0 0 0,0-1 0,1 0 1,-1 0-1,0-1 0,0 0 1,0 0-1,0-1 0,0 0 1,12-4-1,-15 3 2,1 0 0,0-1 0,-1 0 0,1 0 0,-1 0 1,0-1-1,-1 1 0,1-1 0,-1 0 0,0-1 0,0 1 0,0-1 0,-1 1 0,0-1 1,4-11-1,0-1 42,-1-1-1,-1 0 1,-1 0 0,0-1 0,-2 1 0,0-1 0,-1 1 0,-1-1-1,-1 0 1,-1 1 0,0-1 0,-2 1 0,-8-29 0,10 42-20,-1 1 1,1 0-1,-1-1 1,-1 1-1,1 0 0,-1 0 1,0 1-1,0-1 1,0 1-1,0 0 1,-1 0-1,0 0 1,0 1-1,0-1 0,0 1 1,0 0-1,-1 1 1,1-1-1,-1 1 1,-10-2-1,11 3-83,1 1 0,-1-1 1,1 1-1,-1 1 0,1-1 0,-1 1 0,1-1 0,-1 1 1,1 1-1,0-1 0,0 1 0,-1-1 0,1 1 0,0 0 1,1 0-1,-1 1 0,0-1 0,0 1 0,1 0 0,0 0 1,0 0-1,0 1 0,0-1 0,0 1 0,0-1 0,1 1 1,0 0-1,-4 8 0,0 1-989,1 2 0,0-1 0,1 1 0,0 0 0,-2 17 1,3 13-6412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0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95 36 8546,'0'0'6535,"0"0"-4676,0 0-1433,0 0-154,0 0 357,0 0-149,-12-9-328,5 3-145,4 4-7,0-1 0,0 1 1,0 0-1,-1 0 0,1 0 0,0 0 0,-1 1 1,0-1-1,-4-1 0,7 3-1,0 0 0,0 0 1,0 0-1,1 0 0,-1 1 0,0-1 0,0 0 1,1 0-1,-1 0 0,0 1 0,0-1 0,1 0 1,-1 1-1,0-1 0,0 0 0,1 1 0,-1-1 1,0 1-1,1-1 0,-1 1 0,1-1 0,-1 2 1,-1 0-3,1 1 0,0-1-1,-1 1 1,1-1 0,0 1 0,1-1 0,-1 1 0,0 0 0,1 0 0,-1 3 0,-5 62-2,3 0 0,3 0-1,12 100 1,53 199 101,-24-195-220,24 119 285,-56-235-2383,2 76 0,-11-88-3852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1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0 629 11803,'0'0'3728,"0"0"-2778,0 0-735,24-13 269,4-4-264,-8 4-67,0 2-1,1 0 1,0 2-1,42-14 1,-32 13-149,0-1 0,-1-1 1,-1-2-1,0-2 1,-1 0-1,-1-2 1,0-1-1,-1-1 1,-2-1-1,0-1 1,-1-1-1,-1-1 1,-1-1-1,-2-1 1,0-1-1,-2 0 1,-1-2-1,-1 0 0,11-31 1,-22 52-38,-2 10 10,-3 25-6,-7 42-23,-10 76 52,16-127 15,2 0-1,0 0 1,1 0 0,1 0-1,1-1 1,4 20-1,-4-31-7,-1 0-1,0-1 1,1 1-1,0-1 0,1 1 1,-1-1-1,1 0 1,0 0-1,0 0 1,0-1-1,1 0 0,0 1 1,0-2-1,0 1 1,0 0-1,0-1 1,1 0-1,0 0 0,-1-1 1,1 0-1,0 0 1,0 0-1,0-1 1,1 1-1,-1-1 0,0-1 1,12 1-1,-8-1 23,-1-1 0,1 1 0,0-1-1,0-1 1,-1 0 0,1-1-1,-1 1 1,1-2 0,-1 1 0,0-1-1,0-1 1,-1 0 0,0 0 0,1 0-1,-2-1 1,1 0 0,7-8 0,-6 2 10,-1 0 1,0 0 0,0 0 0,-2-1-1,1 0 1,-2 0 0,0-1-1,0 1 1,-1-1 0,-1 0 0,0 0-1,-1-1 1,-1 1 0,0 0-1,-1-1 1,-3-27 0,2 30-14,-1 0 0,0 0 0,-1 0 1,0 0-1,-1 1 0,-1 0 0,1-1 1,-2 2-1,1-1 0,-2 0 0,1 1 0,-1 0 1,-1 1-1,0 0 0,0 0 0,-1 0 0,0 1 1,0 1-1,-1-1 0,-13-6 0,17 11-36,1 0 0,-1 0 0,0 1 0,0 0 0,0 1 0,0-1 0,-1 1-1,1 0 1,0 1 0,-1-1 0,1 1 0,0 0 0,0 1 0,-1 0 0,-9 2 0,12-2-16,0 1 0,0 0 0,0 0 0,0 0 0,0 0 0,1 1 0,-1-1 1,0 1-1,1 0 0,0 0 0,0 0 0,0 1 0,0-1 0,0 1 0,1-1 1,0 1-1,0 0 0,0 0 0,0 0 0,0 0 0,1 1 0,-1-1 0,0 5 0,-1 18-773,0 0 0,2 43 0,1-65 552,0 48-3983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1.5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233 57 14443,'0'0'3370,"0"0"-2343,-23-10-884,-77-28-121,96 36-31,0 1-1,1 0 0,-1-1 0,0 1 1,1 1-1,-1-1 0,0 1 0,0-1 1,0 1-1,0 0 0,0 1 0,1-1 1,-1 0-1,0 1 0,0 0 0,1 0 1,-1 0-1,0 1 0,1-1 1,-1 1-1,1 0 0,0 0 0,-1 0 1,-4 4-1,7-4-30,-1 0-1,1 1 1,0-1 0,0 0 0,0 0-1,0 1 1,0-1 0,0 1 0,0-1-1,1 1 1,-1-1 0,1 1 0,0-1-1,0 1 1,0-1 0,0 1 0,0 0 0,1-1-1,-1 1 1,1-1 0,-1 1 0,1-1-1,0 0 1,0 1 0,0-1 0,1 0-1,-1 1 1,0-1 0,1 0 0,3 4-1,4 4 7,1 0 0,0 0-1,1-1 1,0 0-1,20 12 1,70 35 25,-63-37-36,-26-12 38,34 16 38,0 3 1,-2 2 0,56 45-1,-94-68 41,-1 0 0,0 1 0,-1-1 1,1 1-1,-1 0 0,0 0 0,0 0 0,5 13 0,-8-16-15,0 0-1,-1 0 0,1 0 1,0-1-1,-1 1 0,1 0 1,-1 0-1,0 0 0,0 0 1,0 0-1,-1 0 0,1 0 1,-1 0-1,1 0 0,-1-1 1,0 1-1,0 0 0,0 0 1,0-1-1,-1 1 0,1-1 1,-1 1-1,0-1 0,-3 5 1,-4 0 51,0 0 0,0-1 0,0 1 0,-1-2 0,0 1 0,0-2 1,0 1-1,-1-1 0,0-1 0,-15 4 0,-13 1 36,-64 5 0,47-9-338,-75-4 0,130 0 148,-1 0 0,1 0-1,-1 0 1,1 0 0,0 0-1,-1-1 1,1 1 0,0-1-1,-1 1 1,1-1 0,0 1-1,0-1 1,0 0 0,-1 1-1,1-1 1,0 0 0,0 0-1,0 0 1,0 0 0,0 0-1,0 0 1,1 0 0,-1 0-1,0 0 1,0-1 0,0-1-1,0 0-227,1 1 0,0 0 0,-1-1-1,1 1 1,0-1 0,0 1 0,0-1 0,1 1-1,-1-1 1,1 1 0,-1-1 0,1 1-1,0 0 1,0-1 0,1-2 0,23-28-6942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1.8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14947,'0'0'2385,"0"0"-1490,0 0-603,0 0-218,0 24 62,0 4-44,5 324 597,30 15-491,1-189-77,17 114-132,-48-141-3827,-5-130 1785,0 13-4720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2.8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0 979 13035,'0'0'2607,"0"0"-1561,22 0-756,64 1 153,179-6 1183,-239 0-1610,-1-1 1,0-2-1,0 0 0,0-1 1,-1-2-1,-1 0 1,0-2-1,0 0 0,29-24 1,-52 37-18,0 0 0,1-1 1,-1 1-1,0 0 0,0 0 0,1 0 1,-1 0-1,0-1 0,0 1 1,1 0-1,-1 0 0,0 0 0,0 0 1,1 0-1,-1 0 0,0 0 0,1 0 1,-1 0-1,0 0 0,1 0 1,-1 0-1,0 0 0,0 0 0,1 0 1,-1 0-1,0 0 0,1 0 0,-1 1 1,0-1-1,0 0 0,1 0 1,-1 0-1,0 0 0,0 1 0,1-1 1,-1 0-1,0 0 0,0 0 0,0 1 1,1-1-1,-1 1 0,5 18-11,-5 36 26,0-41-3,-1 17 41,0-19-31,1 1 0,0-1 0,1 0 0,0 1 0,1-1 1,5 18-1,-6-27-17,1 1 0,0-1 0,-1 0 0,2 1 0,-1-1 1,0 0-1,0 0 0,1-1 0,0 1 0,-1 0 0,1-1 0,0 0 0,0 0 1,1 0-1,-1 0 0,0 0 0,1 0 0,-1-1 0,1 0 0,-1 0 0,1 0 1,0 0-1,-1 0 0,1-1 0,0 1 0,4-1 0,0 0 10,-1 1 0,1-2 0,0 1 0,0-1 0,0 0 0,0 0 0,-1-1 0,1 0 0,-1-1 0,1 0 1,-1 0-1,0 0 0,0-1 0,0 0 0,-1 0 0,0-1 0,1 0 0,-1 0 0,-1 0 0,1-1 0,-1 0 0,8-11 0,-6 7-2,-1 0 1,-1-1-1,0 0 0,0 0 1,-1 0-1,0 0 0,-1 0 1,0-1-1,-1 0 0,0 1 1,-1-1-1,-1 0 1,0 0-1,-2-18 0,1 24-22,0 0 0,-1 0 0,0 0 0,0 1 0,0-1 0,-1 1-1,0-1 1,0 1 0,0 0 0,-1 0 0,0 0 0,0 1 0,0-1 0,0 1-1,-1 0 1,1 0 0,-1 1 0,0-1 0,0 1 0,-1 0 0,1 1 0,-1-1-1,1 1 1,-1 0 0,0 0 0,0 1 0,1 0 0,-1 0 0,0 0 0,-1 1-1,1-1 1,0 1 0,0 1 0,0-1 0,0 1 0,0 0 0,1 1 0,-1 0-1,0-1 1,0 2 0,1-1 0,-1 1 0,-6 4 0,2 0 16,1 1 0,0 0 1,1 1-1,0 0 0,0 0 0,1 0 1,0 1-1,1 0 0,0 1 0,0 0 1,1-1-1,1 2 0,-1-1 0,2 0 1,0 1-1,0 0 0,1-1 0,1 1 0,0 0 1,0 0-1,2 14 0,0-19-11,0-1 0,0 1-1,1-1 1,0 0 0,0 0 0,1 0-1,-1 0 1,1 0 0,1 0 0,-1-1-1,1 1 1,0-1 0,0 0-1,0 0 1,1-1 0,0 1 0,0-1-1,0 0 1,0 0 0,1-1 0,-1 1-1,1-1 1,0-1 0,12 5-1,3 1-43,1-2-1,0 0 0,0-1 0,1-1 0,45 2 0,-42-5 19,0-1 0,1-1-1,-1-1 1,0-2-1,39-9 1,-53 9 39,0-1 0,0 0 0,0 0 0,-1-1 1,0-1-1,0 0 0,-1 0 0,0-1 0,0 0 0,-1-1 0,0 0 1,0-1-1,11-16 0,-7 5 30,-1 0 0,-1 0 0,-1-1-1,-1-1 1,-1 1 0,-1-1 0,-1-1 0,-1 1 0,3-39 0,-3-8 80,-10-134 1,-6 105 338,-4 1 0,-57-190 0,62 265-418,5 33-78,3 50-13,3 42 33,4 1 1,5-1-1,38 167 0,38 17-264,-55-191-894,-27-84 855,1 18-1979,-7-31-1897,-11-10 1162,-30-44-1808,2-9 5814,34 54-10,1-1 0,1 0 1,-1 0-1,2 0 0,0-1 1,1 1-1,0-1 1,0 0-1,0-19 0,3 29-853,0-1 0,0 1 0,1 0 0,-1-1 0,1 1 0,0 0 0,0 0 0,0-1 0,0 1-1,1 0 1,-1 0 0,1 0 0,0 1 0,-1-1 0,1 0 0,1 1 0,3-5 0,-1 3-42,0 0 0,1 1 0,-1-1 0,1 1 0,-1 1 0,1-1 0,0 1 0,12-3 0,7 0 84,0 1 0,0 2 1,43 0-1,-61 2-20,10 0 21,-1 0 0,1 1 1,0 0-1,0 2 1,28 7-1,-39-7-119,1-1 0,-1 2 0,0-1 1,0 0-1,0 1 0,-1 0 0,1 1 0,-1-1 1,0 1-1,0 0 0,0 0 0,-1 1 0,0 0 0,0-1 1,0 1-1,4 11 0,0 4 3,0 1 1,-2 0-1,0 0 0,3 30 1,-7-36-30,0 0 0,1 0 1,1 0-1,0 0 0,1-1 1,1 0-1,0 0 1,1-1-1,1 1 0,12 17 1,-16-28-6,-1 0 0,1 0 0,0 0-1,1 0 1,-1-1 0,0 0 0,1 0 0,0 0 0,0 0 0,0-1 0,0 0 0,0 0 0,0 0 0,1-1 0,-1 0 0,1 0 0,-1 0 0,1 0 0,-1-1 0,1 0-1,-1 0 1,1-1 0,-1 1 0,11-4 0,-8 1 10,1 0 1,-1 0-1,1-1 0,-1 0 0,-1-1 1,1 0-1,-1 0 0,1-1 0,-1 0 1,-1 0-1,1 0 0,-1-1 0,-1 0 0,8-10 1,-4 2 41,-1-1 1,0 0-1,-2 0 1,1 0-1,-2-1 1,0 0-1,-1 0 1,-1 0-1,0 0 1,-2-1-1,0 1 1,0-1-1,-3-17 1,1 29-14,0 1 0,0-1 1,0 1-1,-1-1 1,0 1-1,0 0 1,0 0-1,-1 0 0,1 0 1,-1 0-1,0 1 1,-1-1-1,1 1 1,-1-1-1,0 1 0,0 1 1,0-1-1,-1 0 1,1 1-1,-1 0 1,0 0-1,0 1 0,0-1 1,0 1-1,0 0 1,0 0-1,-1 1 1,-7-2-1,-2 0-103,-1 1 0,1 0 0,0 1 0,-1 1 0,1 0 0,-1 1 0,1 1 1,0 1-1,-26 6 0,14 2-758,0 0 0,0 2 0,-37 24 0,11-1-4608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2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1 175 3329,'0'0'1143,"0"0"-197,4 22-40,18 68-64,-21-84-788,1 0 0,0-1 0,1 1 0,0 0-1,0-1 1,0 1 0,0-1 0,1 0 0,0 0 0,0 0 0,0 0 0,1-1 0,-1 0 0,1 0 0,0 0 0,0-1 0,1 1 0,-1-1 0,1 0 0,0-1 0,8 4 0,-9-5 23,0 0-1,1 0 1,-1 0-1,0-1 0,0 1 1,1-1-1,-1 0 0,0-1 1,0 1-1,1-1 1,-1 0-1,0-1 0,0 1 1,0-1-1,0 0 0,0 0 1,-1-1-1,1 1 1,0-1-1,-1 0 0,0 0 1,7-7-1,-1-2-16,0 0-1,-1-1 1,0 0-1,-1-1 0,0 0 1,-2-1-1,1 1 1,-2-1-1,0 0 1,-1-1-1,0 1 1,-1-1-1,-1 0 1,0 1-1,-1-1 1,-3-28-1,2 41-46,0 0 0,-1 0 0,1 0-1,-1 1 1,0-1 0,0 0 0,0 0 0,0 0 0,0 1-1,-1-1 1,1 1 0,-1-1 0,0 1 0,1 0 0,-1-1 0,0 1-1,-1 0 1,-2-2 0,0 0 0,0 1 0,0 0-1,-1 0 1,1 0 0,-1 1 0,0 0-1,1 0 1,-12-2 0,9 2-8,0 1 0,-1 0 1,1 0-1,-1 1 0,0 0 1,1 0-1,-1 1 0,1 1 1,0-1-1,-1 1 0,1 0 1,0 1-1,-9 4 0,9-2-3,0 1-1,1 0 0,0 0 1,1 1-1,0 0 0,-1 0 1,2 0-1,-1 0 0,1 1 1,1 0-1,-1 1 0,1-1 1,1 1-1,-1-1 0,2 1 1,-1 0-1,1 0 0,0 0 0,1 0 1,0 1-1,1-1 0,0 0 1,0 1-1,3 14 0,-2-17-1,0 0 0,0 0 0,1 0-1,0 0 1,0 0 0,1 0-1,0 0 1,0-1 0,0 0 0,1 1-1,0-1 1,0 0 0,1-1-1,0 1 1,0-1 0,0 0 0,0 0-1,1-1 1,0 1 0,0-1 0,0 0-1,0-1 1,1 0 0,-1 0-1,1 0 1,0-1 0,0 0 0,0 0-1,0 0 1,0-1 0,11 0-1,-13-1 2,1 0-1,0 0 1,0-1-1,0 1 0,0-1 1,0-1-1,-1 1 1,1-1-1,-1 0 0,1-1 1,-1 1-1,0-1 0,0 0 1,0 0-1,0-1 1,0 1-1,5-6 0,-1-2 3,0 1-1,-1-1 1,-1 0-1,0 0 1,0-1-1,8-19 0,-13 24 7,9-18-27,-11 25 20,1-1 0,-1 1 0,0 0 0,0-1 0,1 1 0,-1 0 0,0-1 0,1 1 0,-1 0 0,0 0 0,1 0 0,-1-1 0,0 1 0,1 0 0,-1 0 0,0 0 0,1 0 0,-1-1 0,1 1 0,-1 0 0,1 0 0,-1 0 0,0 0 0,1 0 0,-1 0 0,1 0 0,-1 0 0,0 0 0,1 0 0,-1 1 0,1-1 0,-1 0 0,0 0 0,1 0 0,-1 0 0,1 1 0,-1-1 0,0 0 0,1 0 0,-1 1 0,0-1 0,0 0 0,1 1 0,-1-1 0,0 0 0,1 1 0,-1-1 0,0 0 0,0 1 0,0-1 0,0 0 0,1 1 0,-1-1 0,0 1 0,32 58 469,-23-41-323,0-1-1,1 0 1,22 27-1,-28-39-147,0-1-1,1 0 1,-1 0 0,1 0-1,0 0 1,0-1-1,0 0 1,1 0 0,-1 0-1,1-1 1,0 1-1,0-2 1,0 1 0,0 0-1,0-1 1,8 1-1,27-1-1224,-6-1-2825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1:55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114 225 4185,'0'0'955,"0"0"-356,0 0 273,0 0 277,0 0-171,0 0-426,-17 8-115,-53 29 58,68-35-440,-1 0-1,1 0 1,0 1-1,0-1 1,0 1 0,0 0-1,1-1 1,-1 1-1,1 0 1,-1 0-1,1 0 1,0 0-1,0 0 1,1 0 0,-1 0-1,0 1 1,1-1-1,0 0 1,0 0-1,0 0 1,0 1-1,0-1 1,1 0 0,1 6-1,0 8 263,-2-10-209,0 0 1,0 0 0,1 0 0,0 0 0,1 0 0,0 0 0,0 0 0,0-1-1,1 1 1,0-1 0,0 0 0,0 0 0,1 0 0,0 0 0,6 7 0,-3-7-66,-1 0 1,1-1-1,0 1 1,0-1-1,0-1 0,1 1 1,0-1-1,0-1 1,0 1-1,0-1 1,0-1-1,12 3 1,-8-3-14,0 1 0,1-2 0,-1 0 0,1 0 1,0-1-1,-1 0 0,1-1 0,-1-1 0,1 0 0,-1-1 1,0 0-1,13-6 0,-16 5-20,0 0 1,-1-1-1,0 0 0,0-1 1,0 0-1,0 0 0,-1-1 1,0 0-1,-1 0 0,0 0 1,0-1-1,0 0 0,-1 0 1,0-1-1,-1 1 0,5-13 1,-3 6 3,-1-1 1,0 1-1,-1-1 1,-1 0-1,-1 0 1,0-1-1,-1 1 1,-1 0 0,-1-1-1,0 1 1,-1 0-1,0 0 1,-1 0-1,-7-18 1,8 26-12,-1 0-1,-1 0 1,1 0 0,-2 1 0,1 0 0,-1-1 0,0 1 0,0 1 0,0-1 0,-1 1-1,0 0 1,-1 0 0,1 1 0,-1 0 0,0 0 0,-1 0 0,1 1 0,-1 0 0,0 1-1,0-1 1,0 2 0,0-1 0,0 1 0,-1 0 0,1 1 0,-1 0 0,-16 0 0,19 1-1,-1 0 1,1 1 0,0 0-1,0 0 1,0 1 0,0-1 0,0 1-1,0 0 1,0 1 0,0 0 0,1 0-1,-1 0 1,1 0 0,0 1-1,-7 6 1,5-3-4,0 1 0,0 0 1,0 1-1,1 0 0,1 0 0,-1 0 0,2 0 0,-7 17 1,4-6 7,1 1 1,1 0 0,1 0 0,1 1 0,0-1 0,2 1 0,1 0-1,3 32 1,-2-46 4,1-1-1,0 1 0,0-1 1,1 0-1,0 0 1,0 0-1,1 0 0,0 0 1,0-1-1,0 1 0,1-1 1,0 0-1,0-1 1,1 1-1,0-1 0,0 0 1,0 0-1,0-1 1,1 0-1,-1 0 0,1-1 1,0 1-1,0-1 0,12 3 1,-12-4-2,0-1 1,-1 1-1,1-1 1,0 0-1,0-1 0,0 1 1,0-1-1,0-1 1,0 1-1,-1-1 0,1 0 1,0-1-1,0 0 1,-1 0-1,1 0 0,-1-1 1,0 0-1,1 0 1,-1-1-1,-1 1 0,1-1 1,-1-1-1,1 1 1,-1-1-1,0 0 1,-1 0-1,6-8 0,-4 2 0,0-1 0,-1 1 0,0-2 0,-1 1 0,-1 0 0,0-1 0,2-17-1,2-47-68,-5 96 104,0 1-1,1-1 0,1 0 0,1 0 0,1-1 0,0 1 0,1-1 1,2-1-1,18 32 0,-22-42-27,0 1 1,1-1-1,0 0 0,1 0 0,-1-1 1,1 0-1,1 0 0,-1-1 1,1 0-1,8 5 0,-9-8-41,-1 1 0,0-1-1,1 0 1,-1-1 0,1 1-1,0-1 1,-1 0 0,1-1-1,0 0 1,-1 0 0,1 0-1,0-1 1,0 0 0,-1-1-1,8-1 1,-6 0-336,0 0-1,-1 0 1,0-1 0,13-7-1,23-22-4433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3.7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519 639 12803,'0'0'2666,"0"0"-1510,0 0-616,0 0 7,-27-13-284,-92-44-65,104 50-178,-1 1 0,-1 0 0,1 2 0,-1-1 0,1 2 0,-1 0 0,0 1 0,0 1 1,-26 1-1,28 0-21,9 0 5,0 0-1,0 1 1,0 0-1,0 0 0,-1 0 1,2 1-1,-1-1 1,0 1-1,0 1 0,0-1 1,1 1-1,0 0 1,-1 0-1,1 1 0,-8 6 1,7-4 16,1 1 0,0-1 1,-1 1-1,2 0 0,-1 1 0,1-1 1,0 1-1,1 0 0,0 0 0,-4 16 1,3-8 36,0 1 1,1 0 0,1 0-1,1 0 1,0 0 0,1 0-1,1 0 1,1 0 0,0 0-1,8 26 1,-8-36-51,0 0 0,1 0 0,0-1 0,0 1 1,1-1-1,-1 0 0,1 0 0,1 0 0,-1 0 0,1-1 0,0 1 0,1-1 0,-1-1 0,1 1 0,0-1 0,0 0 0,0 0 0,0-1 1,1 1-1,0-1 0,-1-1 0,1 1 0,0-1 0,0-1 0,1 1 0,12 0 0,-13-2-6,0 0 0,0 0 1,0 0-1,0-1 0,0 0 0,0 0 0,0-1 0,0 0 1,-1 0-1,1-1 0,-1 0 0,0 0 0,8-5 0,-5 2-9,1-2 0,-1 1 0,-1-1 0,1-1 0,-1 1 0,-1-1 0,9-13 0,1-7-37,-1-1-1,-1-1 1,-1 0 0,14-51-1,-6-1-12,-4-2 0,-4 0 0,-3-1 0,-4 0 0,-8-167 0,1 253 62,0-1-1,0 1 0,0-1 0,0 1 1,1-1-1,-1 1 0,0-1 0,0 1 1,0 0-1,0-1 0,0 1 0,0-1 1,0 1-1,-1-1 0,1 1 0,0-1 1,0 1-1,0-1 0,0 1 0,0-1 1,-1 1-1,1-1 0,0 1 0,0 0 1,-1-1-1,1 1 0,0 0 0,-1-1 1,1 1-1,-1 0 0,1-1 0,0 1 1,-1 0-1,1-1 0,-1 1 0,-8 31 52,2 69-8,6 105 0,2-99 38,-2-57-14,3 0-1,2 0 1,20 93-1,-20-126-54,2 0 0,-1 0 0,2-1 0,0 1 0,1-1 0,16 22 0,-18-29-8,1 0 1,0 0-1,0-1 1,0 0-1,1-1 1,0 0-1,0 0 1,1-1-1,0 0 1,0 0-1,0-1 1,11 4-1,-14-6-5,-1 0 0,0-1 0,0 0 1,1 0-1,-1 0 0,1-1 0,-1 1 0,1-1 0,-1-1 0,0 1 0,1-1 0,-1 0 0,1 0 1,-1 0-1,0-1 0,0 0 0,10-5 0,-8 3-5,-1-1 1,1 0-1,-1 0 1,0-1-1,-1 0 1,1 0-1,-1 0 1,-1-1-1,1 0 1,6-13-1,1-8-34,-1 0 0,-1 0 0,-2-1 0,-1-1 0,5-35 0,-4 5-19,-3-1 1,-2 1 0,-9-103-1,-2 126 93,4 25 67,1 27-54,2 3-42,-2 59 410,12 123 1,-7-178-341,1 0 0,1 0 0,1-1 0,1 0 0,1 0 0,1 0 0,1-1 0,0 0 0,2 0 0,23 33 1,-20-39-220,0 0 1,1-1-1,0-1 1,1 0-1,0-1 1,1-1-1,0-1 1,1 0-1,0-1 1,0-1-1,0-1 1,1 0 0,31 4-1,38 1-4961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5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96 8330,'0'0'4095,"0"0"-2890,0 0-892,0 0 303,0 0 168,0 0 192,14-15-210,50-45-266,-62 58-471,0 0 1,0 1-1,1-1 1,-1 1-1,1 0 1,-1-1-1,1 1 0,-1 1 1,1-1-1,0 0 1,-1 1-1,1-1 0,0 1 1,-1 0-1,1-1 1,0 2-1,0-1 0,-1 0 1,1 0-1,0 1 1,-1-1-1,1 1 0,0 0 1,-1 0-1,1 0 1,3 3-1,0 0 10,1 0 1,-1 1-1,-1 0 1,1 1-1,-1-1 0,9 12 1,0 4 3,0 0-1,-1 1 1,-2 1 0,0 0 0,-1 0 0,-1 1 0,9 44 0,-11-33-16,-1-1 1,-2 1 0,-1 0 0,-2-1-1,-4 41 1,3-73-25,0-1 0,0 0 1,0 0-1,0 0 0,0 0 0,-1 1 0,1-1 0,0 0 0,0 0 1,-1 0-1,1 0 0,-1 0 0,1 0 0,-1 0 0,1 0 1,-1 0-1,0 0 0,0 0 0,1 0 0,-1 0 0,0 0 0,0-1 1,0 1-1,0 0 0,0-1 0,0 1 0,0 0 0,0-1 1,0 0-1,0 1 0,-1 0 0,0-2-3,1 1 0,0 0 0,0-1 0,-1 1 0,1-1 0,0 1-1,0-1 1,-1 1 0,1-1 0,0 0 0,0 0 0,0 0 0,0 1 0,0-1 0,0 0 0,0 0 0,1 0 0,-1 0 0,0-1-1,0 1 1,1 0 0,-1 0 0,1 0 0,-1-1 0,1 1 0,-1 0 0,1-2 0,-6-24-83,0-1 0,2 0 1,2 0-1,0 0 0,4-45 1,-1 44 24,-1 14-10,1 0-1,1 0 0,0 0 0,1 0 0,1 0 1,0 1-1,1-1 0,0 1 0,11-19 0,-13 28 60,0 0 0,1 0 1,-1 0-1,1 0 0,0 1 0,0 0 0,0-1 0,1 1 0,-1 1 0,1-1 0,0 1 0,0 0 0,0 0 0,1 0 0,-1 1 0,1-1 0,0 1 0,-1 1 0,1-1 0,0 1 0,0 0 1,0 0-1,0 1 0,0 0 0,0 0 0,8 1 0,-8 1 15,1 0 0,-1 0 1,0 1-1,0 0 0,0 0 0,-1 0 1,1 0-1,-1 1 0,1 0 1,-1 0-1,-1 1 0,1-1 0,0 1 1,-1 0-1,0 1 0,0-1 1,-1 0-1,0 1 0,0 0 0,4 10 1,7 16 68,-3-1 0,14 55 0,-23-78-52,13 62 63,-9-39 58,16 49 1,-22-79-142,0 0 1,0 0 0,0-1-1,1 1 1,-1 0 0,0 0-1,0-1 1,1 1 0,-1 0-1,1-1 1,-1 1 0,1 0-1,-1-1 1,1 1 0,-1 0-1,1-1 1,0 1 0,-1-1-1,1 1 1,0-1 0,-1 0 0,1 1-1,0-1 1,-1 0 0,1 1-1,0-1 1,1 0 0,0 0-4,-1 0 0,0-1 1,0 1-1,0-1 0,0 1 0,0-1 1,1 0-1,-1 1 0,0-1 1,-1 0-1,1 0 0,0 0 1,0 0-1,0 0 0,1-2 0,26-47-179,-27 46 149,39-99-1144,-29 71 313,2-1-1,0 2 1,33-54 0,-45 83 847,1 0 0,-1-1 0,1 1 0,0 0 1,-1 0-1,1 0 0,0 1 0,0-1 0,0 0 1,1 1-1,-1-1 0,0 1 0,0 0 0,1-1 0,-1 1 1,1 0-1,-1 1 0,1-1 0,0 0 0,2 0 1,-3 2 17,0-1 0,0 1 0,0-1 1,0 1-1,0 0 0,0 0 1,0-1-1,-1 1 0,1 0 0,0 1 1,-1-1-1,1 0 0,0 0 1,-1 1-1,0-1 0,1 1 0,-1 0 1,0-1-1,0 1 0,0 0 1,0-1-1,0 1 0,0 0 0,0 0 1,0 4-1,29 95 1170,-26-80-862,1 0 0,1 0 0,1 0 1,1-1-1,1 0 0,12 20 0,-19-36-276,0-1 0,0 0 0,0 0 0,1 0-1,0 0 1,-1-1 0,1 1 0,0-1 0,0 1-1,0-1 1,1 0 0,-1 0 0,0-1 0,1 1 0,-1-1-1,1 1 1,0-1 0,-1 0 0,1-1 0,0 1-1,0 0 1,-1-1 0,1 0 0,0 0 0,0 0-1,5-2 1,-3 1-33,0-1-1,0 0 0,-1-1 1,1 1-1,-1-1 0,1 0 1,-1-1-1,0 1 0,-1-1 1,1 0-1,0 0 0,-1 0 1,0-1-1,0 0 0,5-8 1,9-19-550,0-1 0,21-63 0,-10 26-884,-29 69 1391,0 0-1,0 0 1,0 0-1,1 1 1,-1-1-1,0 0 1,1 0-1,-1 0 1,1 1 0,-1-1-1,1 0 1,-1 0-1,1 1 1,-1-1-1,1 0 1,0 1-1,-1-1 1,1 1-1,0-1 1,-1 1-1,1-1 1,0 1 0,0-1-1,1 1 1,7 16-266,-2 48 527,-6-53-234,0 5 142,1 0 0,1 0 1,0 0-1,2 0 1,-1 0-1,2-1 1,11 23-1,-12-30-25,0 0 0,1 0 0,0 0 0,0-1 0,0 0 0,1 0 0,0-1 0,1 0 0,-1 0 0,1 0 0,0-1 0,1 0 0,-1-1 0,13 5 0,0-2-23,1-1 1,0 0-1,0-2 1,1 0-1,-1-1 1,1-2-1,-1 0 1,1-2-1,0 0 1,44-9-1,-59 7-85,0 0-1,0 0 0,-1-1 1,1 0-1,-1 0 1,0 0-1,0-1 1,0-1-1,-1 1 1,0-1-1,0 0 1,0 0-1,-1-1 1,0 1-1,0-1 1,0-1-1,-1 1 1,0 0-1,-1-1 0,4-10 1,-1 0-79,-1-1 0,0-1 0,-2 1 0,0-1 0,-1 1 0,-1-1 0,-2-32 0,0 43 99,-1 0 0,1 1 1,-1-1-1,-1 1 0,0-1 0,0 1 0,0 0 0,-1 0 0,0 0 0,-1 0 0,0 1 0,0 0 1,-1 0-1,1 0 0,-1 0 0,-1 1 0,1 0 0,-1 1 0,0-1 0,-1 1 0,1 1 1,-1-1-1,0 1 0,0 1 0,-13-5 0,1 2 26,0 0-1,0 1 1,-1 1 0,1 2-1,-1-1 1,1 2 0,-1 1 0,0 1-1,0 0 1,-20 5 0,32-4-42,1 0 0,0 1 0,0 0 1,0 0-1,1 0 0,-1 1 0,1 1 1,0-1-1,0 1 0,0 0 0,0 1 1,1-1-1,0 1 0,0 1 0,1-1 1,0 1-1,0 0 0,0 0 0,1 0 0,-7 16 1,7-12 0,0 1 1,0 1 0,1-1-1,0 0 1,1 1 0,1-1-1,0 1 1,1 0 0,0 0-1,1-1 1,0 1-1,1-1 1,5 19 0,-5-24 10,1 1-1,1-2 1,-1 1 0,1 0 0,0-1 0,1 1-1,0-1 1,-1 0 0,2-1 0,-1 1 0,1-1-1,0 0 1,0-1 0,0 1 0,1-1-1,-1 0 1,1-1 0,0 1 0,0-2 0,11 4-1,-4-2 3,0 0-1,1-1 0,-1 0 0,1-2 1,0 1-1,-1-2 0,1 0 0,0-1 1,27-4-1,-32 1-22,0 1 0,0-1 0,0-1 0,-1 0 0,1 0 0,-1-1 0,0 0 0,-1-1 0,0 0 0,0 0 0,0 0 0,-1-1 0,0-1 0,0 1 0,9-17 1,0-1-32,-2-1 0,-1-1 1,0 0-1,9-37 0,2-36 412,-18 141-229,-4-1-58,15 75 0,-14-99-84,1 0 1,1 0-1,0 0 1,1-1 0,1 0-1,0 0 1,1-1 0,10 14-1,-14-22-58,1 0-1,0 0 1,0-1-1,0 0 1,0 0 0,1 0-1,-1 0 1,1-1-1,0 0 1,0 0-1,1 0 1,6 1-1,4 1-1109,1-2-1,-1 0 1,26 0-1,12-2-7271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5.4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447 18 6409,'0'0'8717,"0"0"-5991,0 0-2177,0 0-277,-29-5-144,29 5-128,-40-6 13,-43-1 0,74 7-13,0 1 0,0 0 0,0 0 1,0 1-1,0 0 0,0 1 1,1 0-1,-1 0 0,1 1 0,0 0 1,-9 6-1,0 1 6,1 1 0,1 1 0,-15 16 0,28-27-5,-7 7 1,-1 1 0,1 1 0,0-1 0,1 1 0,1 1-1,0-1 1,0 1 0,1 1 0,0-1 0,1 1 0,1 0 0,0 0 0,1 0 0,0 1 0,1-1 0,1 1 0,0 0 0,1 21 0,1-31-11,-1-1-1,1 1 1,0-1 0,0 0 0,0 0-1,1 1 1,-1-1 0,1 0-1,-1 0 1,1 0 0,0 0 0,0-1-1,1 1 1,-1 0 0,0-1-1,1 0 1,5 5 0,-2-4-36,1 1-1,-1-1 1,1 0-1,-1 0 1,1-1-1,0 0 1,0 0 0,10 1-1,-2-2-63,0 0-1,1 0 1,-1-1-1,0-1 1,0-1-1,0 0 0,0-1 1,14-5-1,-5-3-167,-1 0 0,0-2-1,-2 0 1,1-2-1,25-22 1,14-9 402,-59 44-81,-1 1-1,1 0 0,0 0 0,0 0 1,0 0-1,-1 0 0,1 0 0,0 0 1,0 1-1,0-1 0,0 1 0,0-1 1,1 1-1,2 0 0,-4 0-26,0 0 1,0 0-1,-1 1 0,1-1 1,0 1-1,0-1 0,0 0 1,-1 1-1,1-1 0,0 1 1,-1 0-1,1-1 0,0 1 1,-1-1-1,1 1 0,-1 0 1,1 0-1,-1-1 0,1 1 1,-1 0-1,0 0 0,1 0 1,-1 1-1,2 6 83,0 1 1,-1 0-1,0-1 0,-1 1 1,-1 14-1,0-2 148,-4 584 1241,5-599-1624,0 1 155,0-1 1,0 1-1,0 0 1,1 0-1,0 0 1,1 0-1,1 6 1,-2-11-114,0-1 1,-1 0-1,1 0 1,0 0-1,0 1 1,-1-1-1,1 0 1,0 0 0,0 0-1,0 0 1,1-1-1,-1 1 1,0 0-1,0 0 1,2 0-1,0 0-358,-1 0-1,1-1 0,0 1 1,-1-1-1,1 0 0,0 1 1,-1-1-1,1-1 0,0 1 1,3-1-1,16-4-8179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6.2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1408,'0'0'10732,"0"0"-7698,0 0-2539,0 0-239,10 25 487,-4-9-574,55 162 1130,-37-92-986,-4 1 1,13 139-1,-10-304-256,-9 4-251,-2 7-83,3 2 1,35-97-1,-25 113 229,-24 46 43,1 1-1,-1 0 1,1 0-1,0 0 1,0 0 0,0 0-1,0 1 1,0-1-1,0 1 1,1-1 0,-1 1-1,0 0 1,1 0-1,-1 0 1,1 0 0,-1 0-1,1 0 1,2 0 0,-3 1 4,-1 0 0,1 1 0,-1-1 0,1 0 0,-1 1 0,0-1 0,1 1 0,-1-1 0,1 1 1,-1 0-1,0-1 0,1 1 0,-1 0 0,0 0 0,0 0 0,0 0 0,0 0 0,0 0 0,0 0 1,0 1-1,0-1 0,0 0 0,0 0 0,-1 1 0,1-1 0,-1 1 0,1-1 0,-1 0 0,1 3 1,11 51 149,-10-46-111,8 75 266,-6-37-84,15 62 0,-16-97-193,1 0-1,0 0 1,0 0 0,1 0 0,1 0 0,0-1-1,0 0 1,1-1 0,16 19 0,-20-25-27,1-1 1,0 1 0,0-1-1,0 1 1,0-1-1,1 0 1,-1-1 0,1 1-1,-1-1 1,1 0-1,0 0 1,0-1 0,0 1-1,0-1 1,1 0-1,-1 0 1,0-1 0,0 0-1,1 0 1,-1 0-1,0 0 1,0-1 0,1 0-1,-1 0 1,5-2-1,1-1-13,-1 0 0,-1-1 0,1 0 0,-1-1 0,0 0 1,0 0-1,0-1 0,-1 0 0,0-1 0,-1 0 0,8-9 0,3-8-44,-1 0-1,-1-1 1,-1-1 0,-1 0 0,-1-1 0,-2 0 0,-1-1-1,-1 0 1,-2-1 0,-1 1 0,-1-2 0,-1 1 0,-1-40 0,-3 69 64,1 0 1,-1 1 0,0-1 0,0 0-1,0 1 1,0-1 0,0 0 0,0 0-1,0 1 1,0-1 0,0 0 0,0 0-1,0 1 1,0-1 0,-1 0 0,1 1 0,0-1-1,-1 0 1,1 1 0,0-1 0,-1 0-1,1 1 1,-1-1 0,1 1 0,0-1-1,-1 1 1,0-1 0,1 1 0,-1-1-1,1 1 1,-1-1 0,0 1 0,1 0-1,-1-1 1,0 1 0,1 0 0,-1 0-1,-1-1 1,1 2 3,-1-1-1,0 1 1,1 0 0,-1 0-1,1 0 1,-1 0-1,1 0 1,0 0 0,-1 0-1,1 0 1,0 0-1,0 1 1,0-1 0,0 0-1,0 1 1,0-1-1,-1 4 1,-7 13 55,1 1-1,0-1 1,2 2-1,0-1 1,-5 40-1,5-12 173,1 70-1,5-107-232,0 0 0,0 0 0,1 0 0,1 0 0,0 0 0,0 0 0,1 0 0,0-1 0,0 1 0,1-1 0,1 0 0,-1 0 0,2-1 0,-1 1 0,1-1 0,0 0 0,1 0 0,0-1 0,0 0 0,0 0 0,1-1 0,0 0 0,1 0-1,-1-1 1,1 0 0,0 0 0,0-1 0,0-1 0,1 1 0,0-1 0,-1-1 0,13 2 0,-11-3-35,0 0 0,0-1-1,0 0 1,0 0 0,0-2-1,-1 1 1,1-1 0,0-1 0,-1 0-1,0 0 1,15-8 0,-10 3-192,-1-1 1,0-1 0,0-1 0,-1 0-1,-1 0 1,20-23 0,-9 8-353,-1-1 1,-2-1 0,25-44-1,-37 57 532,0 0 0,-2-1 0,0 0 0,0 0 0,-2 0 0,0 0 0,-1-1 0,0 1 0,0-22 0,-3 21-21,-1-31-39,1 46 113,0 0 0,-1 0 0,1 0 1,-1 0-1,1 0 0,-1 0 0,0 0 0,0 0 1,0 0-1,0 0 0,0 1 0,0-1 0,0 0 0,0 1 1,-1-1-1,1 1 0,-1 0 0,1-1 0,-3-1 1,3 3-67,1 0 0,-1 0 0,1 0 1,0-1-1,-1 1 0,1 0 1,-1 0-1,1 0 0,-1 0 1,1 0-1,-1 0 0,1 0 0,-1 0 1,1 0-1,-1 0 0,1 0 1,-1 0-1,1 0 0,-1 0 0,1 1 1,-1-1-1,1 0 0,-1 0 1,1 0-1,-1 1 0,1-1 1,0 0-1,-1 1 0,1-1 0,0 0 1,-1 1-1,1-1 0,0 1 1,-1-1-1,1 0 0,0 1 1,0-1-1,-1 1 0,1-1 0,0 1 1,0-1-1,0 1 0,0-1 1,-1 1-1,1-1 0,0 1 0,0 0 1,-3 30-2759,3-26 1559,-2 10-1729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7.0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279 40 9402,'0'0'2475,"0"0"-725,0 0-19,0 0-332,0 0-554,0 0-603,-24-7-149,-73-21-74,92 27-20,0 0 0,-1 0 0,1 0 0,0 1 0,0 0 1,-1 0-1,1 0 0,0 1 0,0-1 0,-1 1 0,1 1 0,0-1 1,0 1-1,0 0 0,0 0 0,1 0 0,-1 1 0,0-1 0,1 1 0,0 0 1,0 1-1,0-1 0,0 1 0,0-1 0,1 1 0,-1 0 0,1 1 1,0-1-1,0 1 0,1-1 0,-1 1 0,1 0 0,0 0 0,1 0 0,-1 0 1,1 0-1,0 0 0,0 0 0,0 0 0,1 1 0,0-1 0,0 0 0,0 1 1,1-1-1,1 7 0,-1-9-31,0 0 1,0 0-1,1 0 1,-1-1 0,1 1-1,-1 0 1,1-1-1,0 1 1,0-1-1,0 0 1,0 1-1,1-1 1,-1 0-1,1 0 1,4 2 0,49 25-859,-40-22 613,31 16-447,85 57 1,-111-65 804,-1 1 0,0 0 0,-1 2 0,-2 0 0,1 1 0,14 22 0,-6 10 367,-25-49-400,0-1-1,-1 1 1,1 0-1,-1-1 1,1 1-1,-1 0 1,1 0-1,-1-1 1,0 1-1,0 0 1,0 0-1,0-1 1,0 1 0,0 0-1,-1 0 1,1 0-1,0-1 1,-1 1-1,0 0 1,1-1-1,-1 1 1,0 0-1,0-1 1,0 1-1,0-1 1,0 1-1,0-1 1,0 0-1,-2 2 1,-5 1 53,1-1 0,-1 0 0,0-1 0,0 0 0,-1 0 0,1 0 0,0-1 0,0-1 0,-13 1 0,-2-2-63,1 0 1,-34-6-1,35 2-11,1-2-1,-1 0 1,1-1-1,0-1 0,1-1 1,0 0-1,1-2 1,0 0-1,0-1 1,-30-30-1,46 41-119,0 0-1,0-1 1,0 1-1,0-1 1,1 0-1,-1 1 1,1-1-1,0 0 1,-1 0 0,1 0-1,1 0 1,-1 0-1,0 0 1,1 0-1,-1-6 1,1 6-336,1 0 1,-1 1-1,1-1 1,-1 0-1,1 0 1,0 1-1,0-1 0,0 0 1,0 1-1,1-1 1,-1 1-1,1 0 1,0-1-1,-1 1 1,1 0-1,3-3 0,19-15-8574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7.3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13291,'0'0'2208,"0"0"-1776,0 0 705,10 136-49,-8-70-400,3 1-216,0-7-424,-3-6 16,3-14-64,-2-14-112,-1-15-24,1-11-768,-1-17-2193,1-12-4736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47.6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15875,'0'0'2625,"0"0"-2017,0 0-528,0 0-80,0 0-272,0 0-640,0 0-4681</inkml:trace>
  <inkml:trace contextRef="#ctx0" brushRef="#br0" timeOffset="1">312 463 6465,'0'0'5651,"-1"23"-4041,-3 6-1493,1-10-43,1-1-1,1 1 1,1 0-1,0 0 1,4 21-1,-3-33-3,1-1 0,0 1-1,1-1 1,0 0 0,0 1-1,0-1 1,0-1 0,1 1-1,0 0 1,0-1 0,1 0-1,-1 0 1,1 0 0,0 0-1,1-1 1,-1 0 0,1 0-1,0 0 1,0-1 0,0 0-1,0 0 1,0-1 0,1 1-1,-1-1 1,9 1 0,-7-1 9,0 0 0,1-1 1,-1 1-1,0-2 0,0 1 0,0-1 0,1-1 1,-1 1-1,0-1 0,0-1 0,0 0 1,0 0-1,0 0 0,0-1 0,-1 0 1,1-1-1,-1 1 0,0-1 0,0-1 1,12-9-1,-11 3 57,1 1 1,-1-2-1,-1 1 1,0-1-1,-1-1 1,0 1-1,-1-1 0,0 0 1,-1 0-1,0 0 1,-1-1-1,-1 1 1,0-1-1,-1 0 1,0 1-1,-2-1 0,1 0 1,-4-19-1,3 29-109,1 1-1,-1-1 1,0 1-1,-1-1 0,1 1 1,-1 0-1,1-1 0,-1 1 1,0 0-1,0 0 1,0 0-1,-1 0 0,1 0 1,-1 1-1,1-1 1,-1 1-1,-3-3 0,-1 1-6,1 1 1,-1 0-1,0 0 0,1 0 0,-1 0 0,0 1 0,-1 1 0,-7-2 0,-8 0-126,0 2 0,0 0 1,0 2-1,-30 4 0,-39 15-1570,7 5-2148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9:5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771 138 9642,'0'0'2495,"0"0"-1388,0 0-473,0 0 461,0 0 22,0 0-162,-14-16-260,-50-50-334,56 60-309,-1-1 0,1 2-1,-2-1 1,1 1 0,-1 1-1,1-1 1,-1 2 0,0-1-1,0 2 1,-1-1 0,1 1-1,-1 1 1,1 0 0,-1 0-1,-17 2 1,12-2-1,-12 0-87,1 1 0,-1 1 1,0 2-1,1 0 0,0 2 0,-51 16 1,63-16 27,1 1 0,1 1 1,-1 0-1,1 1 0,0 1 0,1 0 1,0 0-1,0 1 0,1 1 1,1 0-1,0 0 0,0 1 1,1 0-1,-9 17 0,6-6 3,1 1-1,1 1 0,1-1 1,1 1-1,1 1 0,2-1 1,0 1-1,2 0 1,0 30-1,3-1-3,2 1 0,2-1 0,15 64 0,-10-71 8,3-1 0,1-1 0,3 0-1,1-1 1,24 44 0,-30-69 2,1 1 1,1-2-1,1 0 1,0 0-1,2-2 1,0 1-1,0-2 1,2 0-1,0-2 1,1 0-1,0 0 1,30 14-1,-38-23-7,-1 0 0,1 0 0,0-2 0,0 1 0,0-1 0,1-1 0,-1 0 0,1-1 0,-1 0 0,1 0 0,-1-1 0,1-1 0,0 0 0,-1-1 0,1 0 0,-1 0 0,0-1-1,0-1 1,0 0 0,0-1 0,-1 0 0,0 0 0,0-1 0,0 0 0,0-1 0,-1 0 0,0-1 0,-1 0 0,11-13 0,-1-2-103,-2-2-1,0 0 1,-2-1 0,-1 0 0,-1-1-1,-1 0 1,-2-1 0,10-48-1,-8 21-289,-3-1 0,3-108 0,-10 219 427,3 1 0,2-1 0,3 0 0,2-1 0,2 0-1,3-1 1,24 56 0,-31-90-17,0-1-1,1-1 1,1 1 0,0-2-1,1 0 1,1 0 0,1-1-1,18 16 1,-26-26-8,1 1 0,0-1 0,0 0 0,0-1 0,1 0 1,-1 0-1,1-1 0,0 0 0,0 0 0,1 0 0,-1-1 0,0-1 0,1 1 0,-1-1 1,1-1-1,-1 0 0,1 0 0,-1 0 0,1-1 0,-1-1 0,17-4 0,-17 3 11,0-1-1,0 0 0,0-1 1,0 0-1,-1 0 1,1-1-1,-1 0 1,-1 0-1,1 0 0,-1-1 1,0 0-1,-1 0 1,7-12-1,1-1-10,-2-1-1,0-1 1,14-45 0,-14 28 17,-2 0 0,-2-1 0,-2 1 0,-1-2 0,-2 1 0,-7-79 0,3 108 0,-2 11 28,-1 20 29,1 28 99,1 0-1,3 1 0,2-1 1,2 1-1,11 53 0,-11-82-145,1-1 0,0 0 0,1 1 0,1-2 0,1 1 0,1-1 0,0-1 0,1 1 0,1-1 0,1-1 0,0 0 0,1-1 0,1-1-1,0 0 1,22 16 0,-27-24-13,0 0 0,0-1-1,0 0 1,1 0 0,0-1-1,0-1 1,0 0 0,0 0-1,1-1 1,-1 0 0,1-1-1,-1 0 1,1 0 0,0-1-1,-1-1 1,1 0 0,14-3-1,-8-1-465,-1 0 0,1-1-1,-1-1 1,0-1 0,0 0 0,-1-1-1,0-1 1,0 0 0,17-17-1,28-30-11113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5145,'0'0'3494,"0"0"-2047,0 0-731,0 0 285,0 0-27,-8 0 2906,39-2-3820,0-1 1,38-9-1,-38 6-50,0 1 1,40 0-1,-48 3-6,-15 2-1,-1-1 0,1 1 0,0 0 0,-1 1 0,10 1 0,-15-2-3,-1 1-1,1-1 0,-1 1 1,1 0-1,-1-1 0,0 1 1,1 0-1,-1 0 0,0 0 1,1-1-1,-1 1 1,0 1-1,0-1 0,0 0 1,0 0-1,0 0 0,0 1 1,0-1-1,0 0 1,-1 1-1,1-1 0,0 1 1,-1-1-1,1 1 0,-1-1 1,0 1-1,1-1 0,-1 1 1,0-1-1,0 3 1,0 8 0,-1 0 1,-1 0-1,0 0 0,-1 0 1,0-1-1,0 1 1,-1-1-1,-1 0 1,0 0-1,0 0 1,-1 0-1,-12 14 1,-12 15-13,-59 61 1,70-82-4,-162 153 103,160-153-78,21-17-11,21-2-99,284-11 800,-290 10-1006,1 0 1,-1-1-1,0-1 1,0 0-1,0-1 0,0-1 1,-1 0-1,0-1 0,0-1 1,24-14-1,3-8-5491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2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13379,'0'0'1580,"0"0"-868,0 0-510,0 0 56,0 0 172,0 0-261,9 11-145,-1-1-2,-1 1 0,-1 0-1,0 0 1,0 0 0,-1 1 0,0 0-1,-1 0 1,0 0 0,2 17-1,2 23 252,2 52-1,-8-73-166,10 450 407,-12-451-1028,-10 57 1,8-78 26,0 1 0,0-1 0,-1 0 0,0 0 0,0-1 0,-1 1 0,0-1 0,-1 0-1,0 0 1,-7 9 0,-8-1-3158,4-13 412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1:5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245 212 8122,'0'0'1756,"0"0"-826,0 0 234,0 0 19,0 0-447,0 0-272,-8-1-215,0 0-239,5 0 7,-1 0 0,0 1 0,1-1 0,-1 1 0,0 0 0,1 0 0,-1 0 0,0 0 0,0 1 0,1-1 0,-1 1-1,1 0 1,-1 0 0,0 0 0,1 1 0,0-1 0,-1 1 0,1 0 0,0 0 0,0 0 0,0 0 0,0 1 0,-2 2 0,-6 7 68,2 0 0,-1 1 0,2 0 1,0 1-1,0 0 0,2 0 1,-1 0-1,2 1 0,-6 24 1,5-10 54,1 0 0,2 1 1,1-1-1,3 35 1,0-49-115,1-1 1,1 0-1,1 0 1,0 0-1,0 0 1,2-1-1,0 1 1,0-1-1,1-1 1,16 23-1,-8-14 16,2 0-1,0-1 0,1-1 1,2-1-1,22 18 1,-20-21 22,0-1 0,1-1 1,0-1-1,1-1 1,0-1-1,1-1 0,47 10 1,-38-13 9,-1-1 1,1-2 0,0-1-1,0-1 1,55-7 0,-66 2-60,-1-1 0,0 0 0,-1-2 0,1 0 0,-1-1 0,-1-2 0,1 0 0,-2-1 0,1-1 1,-2-1-1,0 0 0,0-2 0,-1 0 0,-1 0 0,0-2 0,-2 0 0,0-1 0,0 0 0,-2-1 1,0-1-1,-2 1 0,0-2 0,-1 0 0,-1 0 0,-1 0 0,0-1 0,2-26 0,3-74 30,-11 104-38,-1 1 0,-1 0 0,0 0 0,-1-1 0,-5-17 0,2 22-4,-1 0 0,1 1 0,-2-1 0,0 1 0,-1 1 0,0-1 0,0 1 0,-1 1 0,-1 0 0,1 0 0,-2 0 0,-18-12 0,2 3 3,0 2 1,0 1-1,-2 2 0,-43-17 1,30 17-1,0 1 0,-1 2 1,0 2-1,-1 3 1,0 0-1,0 3 0,0 2 1,-64 6-1,92-2-8,0 1-1,0 1 1,0 0 0,1 1 0,0 1-1,0 1 1,0 0 0,1 0 0,0 1-1,-12 12 1,0 0-12,1 2 1,2 0-1,0 2 0,-20 27 1,33-37-96,0 0 1,0 1 0,2 1-1,0-1 1,1 1-1,0 0 1,-5 27 0,3 1-1277,-4 81 1,8-39-3633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2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8042,'0'0'3881,"0"0"-3465,0 0-184,0 0 456,0 0 856,0 0-368,178 2-607,-104 9 295,10-2-320,10-7-336,-2-2 80,-11 0-240,-7 0-48,-14-13 16,-8-3-16,-10-13-544,-15 5-1697,-12-1-3720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2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6369,'0'0'7290,"0"0"-6298,0 0-648,0 0-288,-3 169 920,18-64 353,10 28-681,0-6-128,-3-11-200,-7-23-312,-3-26 184,0-1-192,1-1 0,2-19-8,2-21-536,0-16-1665,-5-9-2680</inkml:trace>
  <inkml:trace contextRef="#ctx0" brushRef="#br0" timeOffset="1">411 94 8834,'0'0'6257,"0"0"-5649,0 0-256,27 135 1,-12-55 415,2 7 160,5 9-520,3-1-24,-3-1-336,0-3 48,-2-9-64,-3-13-32,-4-13-192,-6-16-296,-7-29-1601,0-11-2760,0 0-4977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13947,'0'0'1695,"0"0"-1020,0 0-519,0 0 139,12-22-31,-3 4-212,-6 11-31,0-1-1,1 0 0,0 1 1,1-1-1,-1 1 0,1 0 1,1 1-1,-1-1 0,1 1 1,0 0-1,1 1 0,0-1 1,-1 1-1,1 0 0,1 1 1,-1 0-1,12-5 0,6 2-9,0 0-1,0 2 0,1 1 0,0 0 0,0 2 1,-1 1-1,1 2 0,0 0 0,0 2 0,0 0 1,0 2-1,-1 1 0,0 1 0,0 1 0,-1 1 1,0 1-1,-1 1 0,0 1 0,0 1 0,-1 2 1,-1 0-1,20 19 0,-19-15 27,0 1 0,-2 1 0,-1 0-1,0 2 1,-2 0 0,20 35 0,-30-45-20,0 1 1,-1 1-1,0-1 1,-1 1-1,-1 0 1,0 0-1,-1 0 1,-1 0-1,0 1 1,-1-1-1,-1 1 1,-1 0-1,-3 23 1,1-27 13,0-1 0,-1 0 0,-1 0 0,0 0 1,0 0-1,-1-1 0,-1 1 0,0-2 0,0 1 0,-1-1 0,0 0 1,0 0-1,-1-1 0,0 0 0,-1-1 0,1 0 0,-14 6 0,-1 2-7,-1-2-1,-1-1 0,0-1 0,-1-1 0,0-2 1,-33 7-1,20-9 91,0-3 0,-61-1-1,71-2-77,3-5 48,27 5-105,-1 0-1,1 0 0,-1-1 1,1 1-1,-1 0 0,1-1 1,-1 1-1,1 0 0,-1-1 1,1 1-1,0-1 1,-1 1-1,1-1 0,0 1 1,-1-1-1,1 1 0,0-1 1,-1 1-1,1-1 1,0 1-1,0-1 0,0 1 1,0-1-1,0 0 0,0-1-79,1 0-1,-1 0 1,1 1-1,0-1 1,0 0-1,0 1 1,0-1-1,0 1 1,0-1-1,0 1 1,1-1-1,-1 1 1,0 0-1,1-1 1,-1 1-1,1 0 1,-1 0-1,1 0 1,0 0-1,2 0 1,34-18-2704,4-1-1760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3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92 386 5569,'0'0'7054,"0"0"-5033,0 0-1723,0 0-205,-14 25-7,0-1-35,6-12 2,1-1 1,0 1 0,1 0-1,0 1 1,1 0 0,1 0-1,0 0 1,1 0-1,0 1 1,1-1 0,-1 18-1,2-7 24,1 0-1,0-1 1,2 1-1,1 0 0,1-1 1,1 0-1,1 0 0,1 0 1,0-1-1,2 0 1,1-1-1,1 1 0,0-2 1,2 0-1,0 0 1,2-1-1,20 21 0,-19-24-66,0 0 0,2-2 0,0 0 0,1-1 0,0 0 0,1-2-1,0 0 1,0-2 0,2 0 0,-1-1 0,35 7 0,-44-12 16,0 0 0,0-2 0,0 1 1,0-2-1,1 1 0,-1-2 0,0 0 1,0 0-1,0-1 0,0-1 0,0 0 1,0 0-1,0-1 0,-1-1 0,0 0 1,0 0-1,0-1 0,-1-1 0,1 0 1,-2 0-1,1-1 0,-1 0 0,9-10 1,-2-3 5,-1 0 1,-1-1-1,-1-1 1,-2 0-1,0-1 1,-1 0 0,-1 0-1,-1-1 1,-2 0-1,6-40 1,-3-6 121,-3-1 1,-5-112-1,-3 162-59,-2 0-1,0 1 1,0 0-1,-2 0 1,-1 0 0,-1 0-1,0 1 1,-2 0-1,0 1 1,-1 0 0,-1 1-1,-1 0 1,0 1-1,-2 0 1,0 1 0,0 1-1,-1 1 1,-1 0-1,-1 0 1,0 2 0,0 1-1,-1 0 1,-1 1-1,0 1 1,0 1 0,-1 0-1,0 2 1,0 1-1,-32-5 1,33 9-113,1 0 0,0 1-1,0 1 1,0 1 0,0 1 0,0 0 0,0 2 0,1 0 0,-23 9-1,28-8-54,1 1-1,-1 0 0,1 0 1,1 1-1,-1 1 0,1 0 0,1 1 1,0 0-1,0 0 0,1 1 1,0 1-1,1-1 0,-9 16 0,12-16-74,0 0 0,0 0-1,1 1 1,1-1-1,0 1 1,0 0-1,-1 21 1,2 2-1082,5 46 0,-2-56 192,5 51-4227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3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13171,'0'0'2187,"0"0"-1304,0 19-602,-1 61 280,4 211 1345,-2-277-1860,1 0-1,1 0 0,0 0 0,1 0 1,1 0-1,0-1 0,1 0 1,0 0-1,10 14 0,-12-20-7,1 0 0,0-1 1,0 0-1,1 0 0,-1 0 0,1-1 0,1 0 1,-1 0-1,1-1 0,0 1 0,0-1 0,0-1 1,0 1-1,1-1 0,-1-1 0,1 1 0,13 1 1,-9-2-55,0 0 1,-1-1-1,1 0 0,0-1 1,0-1-1,0 0 1,0 0-1,-1-1 1,1-1-1,0 0 0,-1 0 1,0-1-1,0-1 1,0 0-1,0 0 1,-1-1-1,0 0 1,0-1-1,-1 0 0,11-11 1,18-22-1405,-9 2-2296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0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13795,'0'0'3849,"0"0"-3521,0 0-224,0 0-32,3 138 568,9-42-8,3 33 200,0-2-528,-3-14-48,-2-15-184,0-25 32,2 5-208,0 9 32,1-12-560,-3 14-392,-3-20-1632,-4-13-5418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37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4889,'0'0'0,"131"87"-264,-3-47-1816,50-3 2080,10-10 96,-42-16-96,-45-4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3.0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3209,'0'0'1920,"0"0"-862,0 0-554,0 0 33,0 0 242,2 1 3672,10 10-4404,187 486 531,-177-445-544,53 89-1,-59-116-20,1-1 0,1-1 0,1 0 0,1-2 0,30 26 0,-39-39 9,1 0-1,0-1 0,0 0 1,1-1-1,-1-1 0,1 0 1,1 0-1,-1-2 0,1 1 1,24 2-1,-3-3 56,0-2 0,1 0 0,37-6 0,-46 0-57,-1-1 0,1-1 1,-2-1-1,1-1 0,-1-2 0,28-15 0,-32 14-23,0 1 0,1 1 0,1 2-1,-1 0 1,1 1 0,1 1 0,-1 1-1,36-2 1,-47 7 2,-1 0 0,0 0 0,0 2 0,0-1 0,0 1 0,0 1 0,0 0 0,0 1 1,-1 0-1,0 0 0,0 1 0,0 1 0,0-1 0,-1 2 0,0-1 0,13 13 0,-4-3 4,0 0 1,-1 1-1,-1 1 1,-1 1-1,-1 0 1,17 29-1,-31-48 30,0 0-18,0 0 0,0 0 19,3-7-15,0 1-1,0-1 0,0 1 1,1-1-1,0 1 1,0 0-1,1 0 0,9-9 1,-2 4-26,0 0 1,1 1-1,1 1 1,-1 0-1,1 1 1,1 0 0,-1 1-1,2 1 1,-1 0-1,0 1 1,1 1-1,0 0 1,25-2-1,22 0 3,-1 3-1,73 6 0,-99-2 15,-7 2-20,-1 0-1,38 11 1,-38-8 17,0-1 0,45 3 1,81-10 561,217-31 1,-270 26-560,-1 5 0,188 19 1,-97-2 63,156-7-61,-338-8-1,0 0 0,0-1 1,-1 0-1,1-1 0,0 0 0,-1 0 0,1-1 0,-1 0 0,0 0 0,0-1 0,0 0 0,0 0 0,13-11 1,-12 7-24,1-1 0,-1-1 1,-1 0-1,0 0 1,0 0-1,-1-1 0,0 0 1,8-19-1,-2-5 234,-1 0 0,-1-1 0,-2-1 0,-2 1 1,4-60-1,2-138 1878,-13 234-2623,-2 0-1347,-6 0-2678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4.4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7394,'0'0'2081,"0"0"-859,0 0-438,0 0 0,0 0-161,0 0-342,31 2 921,5 4-388,22 4 355,113 5 1,-127-13-1109,-30-1-33,0 0-1,0-1 1,1 0-1,22-5 0,-37 5-22,0 0-1,-1 0 0,1 0 1,0 0-1,0 0 0,0-1 0,-1 1 1,1 0-1,0 0 0,0 0 0,0-1 1,0 1-1,0 0 0,0 0 0,-1 0 1,1-1-1,0 1 0,0 0 1,0 0-1,0-1 0,0 1 0,0 0 1,0 0-1,0 0 0,0-1 0,0 1 1,0 0-1,0 0 0,0-1 0,0 1 1,0 0-1,0 0 0,1-1 1,-1 1-1,0 0 0,0 0 0,0 0 1,0-1-1,0 1 0,0 0 0,1 0 1,-1 0-1,0 0 0,0-1 0,0 1 1,0 0-1,1 0 0,-1 0 1,0 0-1,0 0 0,1 0 0,-1-1 1,0 1-1,0 0 0,0 0 0,1 0 1,-1 0-1,-19-6 85,-8 2-83,1 2 1,-1 1 0,0 2 0,1 0-1,-49 9 1,10 4-35,-70 26 0,310-34 34,-78-17 38,-63 5 101,51 0 1,-84 6-71,-25 0 527,10 0-705,-15 1 172,12-5-3861,17 2-2665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5.2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7 11210,'0'0'1766,"0"0"-978,0 0-534,0 0-44,0 0 463,0 0-51,5 0-260,322-6 1363,-327 38-1694,-2-26-22,-1 0 0,0-1 0,0 1 0,0-1 0,-1 1 0,0-1 1,0 0-1,-9 8 0,-46 38-7,33-29 23,-6 5-18,1 2-1,2 1 1,-29 39-1,49-57-10,1 0 0,0 0 0,1 1 0,0 0 0,1 1-1,0-1 1,1 1 0,1 0 0,0 0 0,1 1 0,1-1 0,-1 24-1,3-37 6,1 0-1,0-1 1,0 1-1,-1 0 1,1-1-1,0 1 1,0-1-1,0 1 0,0-1 1,0 0-1,0 1 1,0-1-1,0 0 1,0 0-1,0 1 0,0-1 1,0 0-1,0 0 1,0 0-1,0 0 1,0-1-1,0 1 1,0 0-1,0 0 0,0-1 1,0 1-1,0 0 1,2-2-1,32-9 15,-24 5-10,0 0 0,1 0 0,-1 1 0,1 1 1,0 0-1,0 0 0,1 1 0,-1 1 0,20-2 0,11 3 125,64 5 1,12 0 404,-116-5-510,1 1-1,0 0 0,-1-1 0,1 0 0,-1 0 1,1 0-1,-1 0 0,1-1 0,-1 1 0,0-1 1,0 0-1,0 0 0,0 0 0,0 0 0,0 0 1,0-1-1,3-3 0,-2 1 11,0-1 1,0 0-1,-1 0 1,1 0-1,-1-1 0,-1 1 1,1-1-1,1-9 1,1-10-543,-1 1 1,-1-1-1,-1-43 1,-2 67 422,0-37-3659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5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1112,'0'0'1529,"0"0"-449,0 0-348,0 0 15,0 0 449,5 2 3201,25 16-4494,45 34 99,35 28-1,-97-69-1,0 0 0,-1 1 0,0 1-1,-1 0 1,16 25 0,-25-34 1,0-1 0,-1 0 0,1 1 0,-1-1-1,0 1 1,0 0 0,0-1 0,0 1 0,-1 0 0,0 0-1,1-1 1,-1 1 0,-1 0 0,1 0 0,0-1-1,-1 1 1,0 0 0,0-1 0,0 1 0,0-1 0,-1 1-1,-1 3 1,-5 6 6,0 0 0,-1-1-1,0 1 1,-13 12 0,-3 4 3,4-2 43,-6 7-53,-42 68 0,63-90 0,-1 1 0,2 0 0,-1 0 0,2 1 0,0-1 0,1 1 0,0 0 0,1 0 0,-1 25 0,3-30-2,0 0-1,0 0 1,1-1-1,0 1 1,1 0-1,0 0 1,0 0-1,1-1 0,0 0 1,1 1-1,0-1 1,0 0-1,1-1 1,0 1-1,0-1 1,0 0-1,1 0 1,0 0-1,1-1 1,7 6-1,84 72-19,-48-43 26,-1 1 0,73 86 0,-109-112-2,-1 0 0,-1 1 0,-1 1 0,0 0 0,-1 0 0,-1 1 0,0 0 0,-2 0 0,0 1 0,-1-1 0,-1 1 0,2 40 0,-6-40-2,0 1 1,-2-1-1,0 0 0,-2 0 0,-10 37 1,-4-7-4,-26 50 1,-16 15 7,35-69-3,2 0 1,-34 95-1,54-131-2,0 1 0,1 0 0,0 0 0,1 0 0,0 0 0,1 0 0,0 0 0,2 17 0,0-21 0,-1 0 0,2 0 0,-1 0 0,1 0 0,0-1 0,0 1 0,1-1 0,0 0 0,0 0 0,1 0 0,-1 0 0,1-1 0,9 8 0,3 2 0,16 15-2,0 0-1,44 57 0,-68-75 4,0 0-1,-2 1 1,0 0-1,0 0 1,-1 0 0,0 1-1,-2 0 1,1 0-1,-2 1 1,0-1-1,2 29 1,-3-15 0,-2-1-1,-2 1 1,0-1 0,-2 0-1,0 0 1,-2 0 0,-1 0-1,-2-1 1,-15 35 0,-56 90 36,-14 34 40,85-163-67,1 0 1,2 0-1,0 1 0,1 0 0,1 0 0,-1 45 0,5-58-13,1 1 1,0-1-1,1 0 0,0 0 0,0 0 1,1 0-1,0 0 0,1-1 0,0 1 1,1-1-1,0 0 0,0 0 0,1-1 1,0 0-1,0 0 0,8 8 0,0 0 8,-1 1 0,-1 0-1,-1 1 1,-1 0 0,0 1 0,-1 0-1,-1 1 1,-1-1 0,-1 2-1,-1-1 1,0 1 0,-2-1 0,0 1-1,0 35 1,-4-28-4,-2 0-1,0 0 1,-2-1 0,0 1-1,-2-1 1,-2 0 0,-15 35-1,7-21 4,1 0 0,2 1 0,2 1 0,2 0 0,1 0 0,3 1 0,-2 51 0,8-59-8,0 0 0,3 0 0,1 0 0,17 68 0,-13-71 8,-1-1-1,-2 1 0,3 52 0,-9 102 19,-2-72-17,-2-25 168,1-53 77,3 51 0,1-77-220,1-1 1,1 0-1,-1 0 0,2 0 1,-1 0-1,1 0 0,1-1 1,0 1-1,9 14 1,53 80-2632,-51-81-1296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7.3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15 7178,'0'0'1705,"0"0"-739,0 0 125,0 0-6,0 0-175,0 0-173,-5-14 830,5 19-1565,-1 56 30,3 1-1,2-1 1,13 63-1,-2-57-21,10 45 2,62 180 0,-78-270-5,0-1 0,2 0 0,0 0 0,1-2 0,1 1 0,1-2 0,0 0 0,20 19 0,-24-28 1,1 0-1,1 0 1,0-1 0,0 0-1,0-1 1,1-1-1,0 0 1,0-1 0,1 0-1,0-1 1,0 0-1,0-1 1,0-1-1,19 1 1,3-1 86,0-3 0,0 0 0,0-3 0,0-1 0,-1-1 0,53-18-1,-58 15-73,278-81 652,-249 77-537,0 2 0,1 3 1,79-1-1,130 25-113,2-1 9,-57-13-4,233-5 318,-411 0-321,-1-3 0,0-1 0,0-1 0,-1-2 0,0-2-1,-1-1 1,0-1 0,-1-2 0,39-25 0,-55 29-26,-1 0 1,0 0-1,-1-2 1,-1 0-1,0 0 1,-1-1-1,0-1 1,-1 0-1,-1 0 0,-1-1 1,8-19-1,-6 11 108,-2 0 0,-1-1 0,-2 0 0,0 0 0,-2-1 0,0 1 0,-1-38 0,-6 50 142,-2 11-7689,1 3-2199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7.9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 7826,'0'0'1460,"0"0"-841,0 0 85,0 0 554,24-1-214,193 10 1147,-128 0-1410,1-5 1,122-8-1,-208 4-1019,34-5 792,-37 5-695,0 0 0,0 0 1,0 0-1,0-1 0,0 1 1,0 0-1,0-1 0,0 1 1,0 0-1,0-1 0,0 1 1,0-1-1,0 1 0,0-1 1,-1 0-1,1 1 0,0-1 1,0 0-1,-1 0 0,1 0 1,0 1-1,-1-1 0,1 0 1,-1 0-1,1 0 0,-1 0 1,1-1-1,-1-4-3528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8.3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9874,'0'0'2217,"0"0"-1753,0 0-200,0 0-192,0 0 616,0 0 480,45 155-688,-26-97-32,-4 0-96,-2-7-344,-1-2 200,-2-7-208,2-6 8,3-7-8,0-12-1712,-3-8-3057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8.7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63 7842,'0'0'1340,"0"0"-687,0 0 240,0 0 230,24-9-197,74-26-273,-87 31-510,1 1 0,0-1 0,-1 2 0,1 0 1,0 0-1,0 1 0,0 1 0,21 1 1,-18 0-104,-14 0-32,1-1-1,-1 0 1,0 1-1,1 0 0,-1-1 1,1 1-1,-1 0 1,0 0-1,0-1 1,1 1-1,-1 0 1,0 0-1,0 0 1,0 1-1,0-1 0,0 0 1,0 0-1,0 1 1,-1-1-1,1 0 1,0 1-1,-1-1 1,1 0-1,-1 1 0,1-1 1,-1 1-1,0-1 1,0 1-1,1-1 1,-1 1-1,0-1 1,-1 3-1,2 6 20,-2-1 0,1 1 0,-1-1-1,-3 13 1,0-7 6,-1 0 0,-1 0-1,0-1 1,-1 1 0,0-2-1,-17 24 1,-68 78 242,51-65-63,20-26-58,12-14-60,0 0-1,1 1 1,-13 20 0,21-30-92,0-1 1,0 0-1,0 0 1,0 1-1,0-1 1,0 0-1,0 0 1,0 0-1,0 1 1,0-1 0,0 0-1,0 0 1,0 0-1,0 1 1,1-1-1,-1 0 1,0 0-1,0 1 1,0-1-1,0 0 1,0 0 0,0 0-1,0 0 1,1 1-1,-1-1 1,0 0-1,0 0 1,0 0-1,0 0 1,1 0-1,-1 0 1,0 1 0,0-1-1,0 0 1,1 0-1,-1 0 1,0 0-1,0 0 1,1 0-1,-1 0 1,0 0-1,0 0 1,0 0 0,1 0-1,-1 0 1,0 0-1,0 0 1,1 0-1,-1 0 1,0 0-1,0 0 1,0 0-1,1 0 1,-1-1 0,0 1-1,1 0 13,53-3 396,-1-2 1,67-15-1,-54 8-305,-6 6-307,-36 8-3456,-18 0-675,-1 4-2630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49.8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8794,'0'0'2186,"0"0"-1075,0 0-422,0 0 526,0 0-201,0 0-90,35 12 995,77 3-2450,200 1 0,-312-16-1244,0 0-1139,0 0-2025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0.2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9354,'0'0'1662,"0"0"-937,0 0-426,0 0 132,0 0 147,0 0-251,0 6-189,3 44 248,14 82 1,-7-74-148,2 62 1,-12-98-218,0-2-23,1 0 0,1-1-1,5 26 1,-7-44-51,0 1 0,1-1 0,-1 0 0,1 0 0,-1 0 0,0 0 0,1 0 0,0 0 0,-1 0 0,1 0 0,0 0 0,-1 0 0,1 0 0,0-1 0,0 1 0,0 0 0,0 0 0,-1-1 0,1 1 0,0 0 0,0-1 0,2 1 0,17 2-5311,-5-3-2861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0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128 194 6265,'0'0'1846,"0"0"-351,0 0-37,0-21-466,0-152 2042,8 179-3067,4 20 33,0 1 0,9 36 0,2 3 25,84 275-6,-103-323 2,1-2 26,-2 0-1,1 1 0,0 20 0,-8-35 53,0-1 0,0 0 0,0 0 0,-1 0 0,1 0 0,0-1 0,-8 0 0,7 1-4,-111 13 163,65-6-228,-67 1 0,148 1-172,4-5 233,0-2 0,0-2 0,0-1 0,43-5 0,-75 5-177,1-1 1,-1 1-1,0-1 1,0 0-1,1 0 1,-1 0-1,0 0 1,0 0 0,0 0-1,0-1 1,3-2-1,-4 4-12,-1-1 1,1 0-1,-1 0 1,1 1-1,-1-1 0,1 0 1,-1 0-1,0 0 1,1 0-1,-1 1 0,0-1 1,0 0-1,0 0 0,1 0 1,-1 0-1,0 0 1,0 0-1,0 0 0,0 0 1,-1 0-1,1 1 1,0-1-1,0 0 0,0 0 1,-1 0-1,1 0 1,-1 0-1,1 1 0,0-1 1,-1 0-1,1 0 0,-1 0 1,0 1-1,0-2 1,-16-13-6469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1.3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 8306,'0'0'1765,"0"0"-904,0 0-567,0 0 40,0 0 223,0 0-203,-6 10-96,1-2-237,1-1-1,0 1 0,0 0 1,1 0-1,0 1 1,0-1-1,1 1 0,0-1 1,1 1-1,-1 12 0,21 450 880,-1-187-739,-18-249-157,0-18-38,0-1 0,1 1 0,1-1 0,0 1 0,1-1 0,5 16 0,-7-32-114,-1 0 1,0 0-1,0 0 0,0-1 0,0 1 0,0 0 1,0 0-1,0 0 0,1 0 0,-1 0 0,0 0 1,0 0-1,0 0 0,0 0 0,0-1 0,1 1 1,-1 0-1,0 0 0,0 0 0,0 0 0,0 0 0,1 0 1,-1 0-1,0 0 0,0 0 0,0 0 0,0 0 1,1 0-1,-1 0 0,0 0 0,0 1 0,0-1 1,0 0-1,0 0 0,1 0 0,-1-17-4446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2.1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 97 8330,'0'0'1049,"0"0"-447,0 0-65,0 0 250,22-14-65,71-44-260,-85 54-413,0 0 0,1 1 0,0 0 0,0 0 0,0 1 0,0 0 0,0 0 0,0 1 0,1 1 1,-1-1-1,0 2 0,18 1 0,12 1 65,369 14 427,-40 1 84,97-7-497,-463-8-104,0 0 1,-1-1-1,1 1 0,-1 0 0,1 0 1,-1 0-1,0 0 0,0 0 0,-1 0 1,1 0-1,0 1 0,-1 2 0,1-1 8,87 473 912,21 94-900,-102-542-34,-2-16-6,-1 0-1,-1 0 1,-1 1 0,0-1 0,-1 1-1,0-1 1,-2 19 0,0-31 8,0 0 1,0-1-1,0 1 1,0 0-1,0-1 1,0 1-1,-1 0 0,1-1 1,-1 0-1,1 1 1,-1-1-1,0 0 0,1 0 1,-1 0-1,0 0 1,0 0-1,0 0 0,0 0 1,0-1-1,0 1 1,0-1-1,0 1 0,-2-1 1,-55 7 102,54-6-97,-95 0 244,0-5 0,-197-32-1,-73-4-55,26 39-95,283 5-108,0 3 0,0 2 1,-94 27-1,132-29 2,-120 43 15,199-40-2672,-19-6 26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9.8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428 89 6281,'0'0'1227,"0"0"-272,-16 19 65,-3 3-673,4-6-5,1 1 0,1 0 0,0 1 0,2 0-1,-12 23 1,8-8 142,2 1-1,1 0 0,1 1 0,2 0 1,-8 65-1,3 189 1210,18-221-1568,3-1 0,2 1 0,4-1 0,2-1 0,3-1 0,3 0 0,3-1 0,42 79-1,-47-110-105,0-1 0,3-1 0,0 0 0,2-2 0,34 33 0,-5-13 22,101 72 0,-100-86-30,2-2 0,1-3 0,1-2 0,2-3-1,1-2 1,0-3 0,2-3 0,0-2-1,0-4 1,1-2 0,1-2 0,0-4-1,90-7 1,-92-3 34,0-2 0,-1-4 1,-1-2-1,-1-3 0,0-2 0,78-39 0,-102 41 23,-1-2-1,0-2 1,-2-1-1,0-1 1,46-46-1,-37 26-2,-1-2-1,68-99 1,-83 104-46,-2 0 1,-2-2-1,-2-1 1,-1 0-1,-3-1 0,-1-1 1,-3 0-1,-1-1 0,-3 0 1,-1-1-1,-3 0 1,-2 0-1,-2 0 0,-6-51 1,0 65-2,-2 1 1,-1-1 0,-1 2 0,-2-1-1,-1 1 1,-2 1 0,-1 1-1,-1 0 1,-2 1 0,-28-35-1,17 28-8,-1 2-1,-2 0 0,-2 3 1,0 1-1,-2 1 0,-1 2 1,-47-24-1,33 25-5,0 3 1,-2 3-1,-1 1 1,-82-16-1,-224-17 30,253 42-15,-189 7 0,233 8-53,1 2 0,0 3 0,1 3 0,-76 26 0,82-19 13,2 3 0,0 1 0,2 3 0,0 3 0,2 1 0,2 3 1,1 1-1,1 3 0,2 2 0,2 1 0,2 3 0,2 1 0,2 2 0,-47 79 0,68-99 17,2 1 0,1 0-1,1 1 1,1 1-1,2-1 1,1 2 0,1-1-1,2 0 1,1 1-1,1 0 1,2 0 0,1 0-1,1 0 1,2-1-1,1 1 1,1-1 0,2 0-1,1 0 1,1-1-1,1-1 1,2 1-1,27 42 1,-3-14-33,3-1 1,3-3-1,2-1 1,2-2-1,96 78 1,-70-71 40,3-4 1,2-3-1,145 69 1,-164-94 26,1-3 0,0-3 1,2-2-1,0-3 0,0-3 1,101 5-1,-83-14-350,0-3 0,0-4 0,0-3-1,133-31 1,-122 14-3384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6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21 147 3001,'0'0'538,"0"0"-199,0 0 109,0 0-1,0 0-50,0 0-68,-4 12 116,-11 41 144,15-50-494,-1 0-1,1 0 0,0 0 0,-1 0 1,1 1-1,1-1 0,-1 0 1,0 0-1,1 0 0,-1 0 0,1 0 1,0 0-1,0 0 0,0 0 0,1 0 1,-1-1-1,1 1 0,2 3 1,2 1 127,0 1 1,0-2 0,1 1 0,8 6-1,-4-4-7,5 4-65,0-2 1,0 0-1,1-1 1,0-1-1,1 0 0,0-1 1,0-1-1,1-1 1,0-1-1,0 0 1,0-2-1,1 0 1,-1-1-1,1-1 0,31-2 1,-45 1-107,0-1 1,0 0-1,0 0 0,0 0 0,0-1 1,0 0-1,0 0 0,-1 0 1,1-1-1,-1 0 0,1 0 1,-1-1-1,0 1 0,-1-1 0,1 0 1,0 0-1,-1-1 0,0 1 1,0-1-1,0 0 0,-1 0 1,0 0-1,0-1 0,0 1 0,-1-1 1,1 1-1,-1-1 0,-1 0 1,1 0-1,1-10 0,-1 5 8,-1 1-1,1-1 0,-2 0 1,0 0-1,0 0 1,-1 0-1,0 0 0,-1 1 1,0-1-1,0 0 1,-2 1-1,1-1 0,-1 1 1,0 0-1,-1 1 1,-10-16-1,9 17 6,-1 0 0,-1 0-1,1 0 1,-1 1 0,-1 0 0,1 1 0,-1 0-1,0 0 1,0 1 0,-1 0 0,0 1-1,0 0 1,-11-3 0,-4 1-40,0 2 1,0 1-1,-1 1 0,-33 1 1,52 1-43,0 1 0,0-1 0,1 1 0,-1 1 0,0-1 0,1 1 0,-1 0 0,1 1 0,0 0 0,-1 0 0,1 0 0,1 0 0,-1 1 0,0 0 0,-9 9 0,8-5-476,1-1 0,-1 1 0,1 1 0,0-1-1,1 1 1,0 0 0,1 0 0,-1 0 0,-4 20 0,2 3-4140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4.6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498 448 1344,'0'0'5596,"0"0"-3960,0 0-1111,0 0 408,0 0 122,8 2 201,18 6 553,-18-5 632,-24-6-1308,-62-17-892,-44-7-187,94 22-267,0 2 1,-1 1 0,1 1 0,-1 2 0,-42 5 0,66-4 178,-1 0 1,0 0-1,1 0 0,0 1 0,0-1 0,0 1 1,0 1-1,0-1 0,0 1 0,1 0 0,0 0 1,0 0-1,0 0 0,0 1 0,0 0 0,1-1 1,0 1-1,0 1 0,1-1 0,-1 0 0,1 1 1,0-1-1,0 1 0,-1 9 0,-1 10 57,0-1 0,2 2 0,1-1 0,2 33-1,0-41-23,1 1-1,1-1 1,1 0-1,0 0 1,1-1-1,1 1 1,0-1-1,2 0 1,14 25-1,-17-34 22,-1 0 1,1 0-1,0-1 0,0 1 0,1-1 0,0 0 0,0-1 0,0 1 1,1-1-1,-1 0 0,1-1 0,1 0 0,-1 0 0,0 0 0,1-1 1,0 0-1,0-1 0,0 0 0,0 0 0,0 0 0,0-1 0,11 0 1,-15-2 3,-1 0 0,1 0 0,0 0 0,0 0 0,-1-1 0,1 1 0,0-1 1,-1 0-1,0 0 0,1 0 0,-1-1 0,0 1 0,0-1 0,0 1 1,-1-1-1,1 0 0,-1 0 0,1-1 0,2-4 0,5-10 56,0 0 0,11-28 0,-17 38-72,14-38 45,-2-1-1,-2-1 1,-3 0-1,10-79 0,-13 32-350,-6-137 0,-3 208 272,0 0 1,-2 1 0,-1 0-1,-1-1 1,-12-34 0,8 49-68,4 20-157,0 21-37,0 19 286,3 1 1,3-1-1,9 73 0,-6-97 0,1-1 0,2 1-1,1-1 1,1 0 0,1-1-1,1 0 1,1-1 0,19 29-1,-20-37 3,1-1 0,0 0 0,1 0 0,1-1 0,0-1 0,16 12-1,-24-20 11,1 0-1,0-1 1,1 0-1,-1 0 1,1-1-1,0 1 1,0-2-1,0 1 1,0-1-1,0 0 1,0-1-1,0 0 1,1 0-1,-1-1 1,1 0-1,10-2 0,-14 1-7,-1-1-1,1 1 0,-1-1 0,0 0 0,0 0 0,0-1 0,0 1 0,0-1 0,0 0 0,-1 0 0,0 0 0,1-1 0,-1 1 0,0-1 0,0 1 0,-1-1 0,1 0 1,-1 0-1,0-1 0,0 1 0,-1 0 0,1-1 0,-1 1 0,0-1 0,2-8 0,1-13-2,0-1 1,-2 1-1,-1-33 1,-1 49-13,0-7-95,-1 0 0,-1 0 0,0 0 0,-1 0-1,-1 1 1,0-1 0,-1 1 0,-1 0 0,-1 0-1,0 1 1,-1 0 0,-11-17 0,8 22 50,6 15-64,4 24-180,2-19 209,-1 25 216,1-1 0,2 1 1,2 0-1,1-1 0,2 0 0,1-1 0,1 0 0,2 0 0,2-1 1,18 32-1,-26-54-317,1 0 0,0 0 1,0-1-1,1-1 0,1 1 1,-1-1-1,1 0 0,1-1 1,-1 0-1,1-1 0,0 0 1,1 0-1,0-1 0,15 5 1,20 2-6310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5.2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163 73 5089,'0'0'4349,"0"0"-3051,0 0-1112,0 0-92,0 0 142,0 0 153,-15-13-5,-46-36-73,60 48-306,0 0 0,-1 0 0,1 0 0,0 0 0,-1 1-1,1-1 1,-1 0 0,1 0 0,0 1 0,-1-1 0,0 1 0,1-1 0,-1 1 0,1 0 0,-1 0 0,1 0 0,-1-1-1,0 1 1,1 1 0,-1-1 0,0 0 0,1 0 0,-1 1 0,1-1 0,-1 1 0,1-1 0,-1 1 0,1 0-1,-1-1 1,1 1 0,0 0 0,-1 0 0,1 0 0,0 0 0,0 0 0,0 0 0,0 0 0,0 1 0,0-1 0,0 0-1,-1 3 1,-2 3 13,1 0 0,0 0 0,0 0 0,1 1 0,-3 14 0,5-22-17,-3 17 76,1 0 1,1 0 0,0 1-1,1-1 1,1 0 0,0 0-1,2 0 1,0 0 0,1 0 0,0 0-1,1-1 1,1 0 0,1 0-1,11 20 1,-12-26-1,1 1 0,0-1 0,1 0-1,0-1 1,0 0 0,1 0 0,1-1 0,-1 0 0,1 0 0,0-1-1,1-1 1,0 1 0,0-2 0,0 0 0,1 0 0,0-1 0,0 0-1,0-1 1,0-1 0,20 3 0,-24-5-64,1 1 1,-1-1-1,0-1 0,0 0 1,0 0-1,0 0 0,0-1 1,0 0-1,0-1 1,0 0-1,-1 0 0,1 0 1,-1-1-1,0 0 0,10-8 1,-7 3-10,-1 0 1,0 0 0,-1 0 0,0-1 0,0 0-1,-1-1 1,-1 0 0,0 0 0,6-13 0,-2-4-271,0-1 1,-1 0 0,-2-1 0,-2 1 0,0-1 0,1-57 0,-7 129 221,1-4 127,7 73 0,-5-98-74,1 0 1,0 0 0,1 0-1,0-1 1,1 1-1,0-1 1,1 0 0,1-1-1,11 17 1,-10-18 19,0-1 0,0 0 1,1-1-1,0 0 0,0 0 1,1-1-1,0 0 0,0-1 1,1 0-1,0 0 0,0-1 1,0-1-1,1 0 0,-1 0 1,1-1-1,0-1 0,0 0 1,0 0-1,0-1 0,0-1 1,20-1-1,-27 0 20,0 1-1,0-1 1,1 0-1,-1 0 0,0-1 1,0 0-1,0 0 1,-1 0-1,1 0 1,0-1-1,-1 1 1,1-1-1,-1 0 1,0-1-1,0 1 1,0-1-1,4-6 0,-3 4 19,0-1 0,-1-1 0,0 1 0,0-1 0,-1 1 0,0-1 0,0 0 0,-1 0 0,0 0 0,1-12 0,-2 8 14,0 0 0,0-1 0,-1 1 0,-1 0 0,0 0-1,-1 0 1,0 0 0,0 0 0,-2 1 0,1-1 0,-1 1 0,-1 0 0,0 0 0,-1 0 0,-10-15-1,6 17-11,1 0-1,-2 0 0,1 1 1,-1 0-1,-1 1 0,1 0 1,-1 1-1,0 0 1,-1 1-1,0 0 0,1 1 1,-1 0-1,-23-2 0,26 4-135,0 0 0,-1 1-1,1 1 1,-1 0 0,1 0-1,-1 1 1,1 0-1,0 1 1,-1 0 0,1 0-1,0 1 1,0 1 0,1 0-1,-1 0 1,1 1 0,-1 0-1,2 0 1,-12 9 0,10-4-597,1 0 0,0 1 0,0 0 0,1 1 0,0 0 0,-7 15 0,1 14-6215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5.7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 9642,'0'0'2645,"-1"22"-1565,-5 102-936,-4 226 1238,12-261-952,4-1-1,17 90 1,-15-139-371,2 0 0,1-1 0,17 37 0,-28-75-38,0 1-1,0-1 1,0 0 0,0 1-1,0-1 1,0 0-1,0 0 1,0 1 0,0-1-1,1 0 1,-1 1 0,0-1-1,0 0 1,0 0-1,0 1 1,1-1 0,-1 0-1,0 0 1,0 1 0,0-1-1,1 0 1,-1 0-1,0 0 1,1 0 0,-1 1-1,0-1 1,0 0-1,1 0 1,-1 0 0,0 0-1,1 0 1,-1 0 0,0 0-1,0 0 1,1 0-1,-1 0 1,0 0 0,1 0-1,-1 0 1,1 0-1,7-13 627,3-22-107,-11 35-541,9-39 123,40-144-182,-43 166-14,0 0 0,1 1 1,1 0-1,0 1 0,2 0 1,-1 0-1,2 1 0,17-19 1,-25 30 64,0 0 1,0 0-1,1 1 1,-1-1-1,1 1 1,0 0-1,-1 0 0,1 0 1,0 0-1,1 1 1,-1-1-1,0 1 1,0 0-1,0 0 1,1 1-1,-1 0 0,0-1 1,1 1-1,-1 0 1,1 1-1,-1-1 1,0 1-1,0 0 1,1 0-1,-1 1 1,0-1-1,0 1 0,0 0 1,0 0-1,-1 0 1,1 0-1,0 1 1,-1-1-1,1 1 1,-1 0-1,0 0 1,0 0-1,4 6 0,7 11 130,-1 0-1,-1 0 0,-1 2 0,-1-1 0,-1 1 1,-1 0-1,0 1 0,-2 0 0,-1 0 1,-1 1-1,0-1 0,-2 1 0,-1 35 0,-1-53-97,-1-1-1,1 1 1,-1-1-1,0 1 1,-1-1-1,1 0 1,-1 0-1,0 0 1,0 0-1,0 0 1,-1 0-1,0 0 1,0-1-1,0 1 1,-1-1-1,-6 7 0,3-5-4,0-1 0,-1 1-1,1-1 1,-1-1-1,-1 0 1,1 0-1,-1 0 1,1-1-1,-12 3 1,-6-1-14,0-1 0,0-1 0,0-1 0,-1-1 0,1-1 0,-28-4 0,41 2-95,1 0 0,-1 0-1,0-1 1,1-1 0,0 0 0,0 0 0,0-2 0,0 1-1,1-2 1,0 1 0,0-1 0,1-1 0,-18-16 0,27 23-5,0 0-1,0 0 1,1 0 0,-1 0 0,0 0 0,0 0 0,1 0 0,-1 0 0,1-1 0,-1 1-1,1 0 1,-1 0 0,1 0 0,0-1 0,-1 1 0,1 0 0,0-1 0,0 1 0,0 0 0,0-1-1,0 1 1,1 0 0,-1 0 0,0-1 0,0 1 0,1 0 0,0-2 0,0 1-329,1 0 1,0 0-1,0 0 1,0 0-1,0 0 1,0 0 0,0 1-1,0-1 1,0 1-1,1 0 1,3-2-1,28-11-5312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6.3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 12243,'0'0'1843,"0"0"-782,0 0-553,-1 21 215,-3 28-304,-5 115 274,9-143-585,1 0 0,0 0 0,2 0-1,0 0 1,11 36 0,-9-43-31,0 0 0,1-1 0,1 1 0,0-1 0,0 0 0,2-1 0,18 23 0,-26-65 622,-12-116-386,0 0-943,11 143 609,0 0 0,0 0 0,0 1 0,0-1 0,1 0 1,0 0-1,-1 1 0,1-1 0,0 0 0,0 1 0,0-1 0,1 1 1,-1-1-1,1 1 0,-1 0 0,1-1 0,0 1 0,0 0 1,2-2-1,0 2 3,0-1 0,0 1 0,0 0 0,0 0 1,0 0-1,0 0 0,1 1 0,-1 0 0,0 0 0,10-1 1,3 1 1,1 1 0,-1 1 1,0 0-1,1 2 1,22 5-1,-5 1 14,1-1 1,1-2-1,-1-2 1,1-1-1,0-2 1,51-4-1,-84 2 6,0 1 0,0-1-1,1 0 1,-1 0 0,0-1-1,0 1 1,0-1 0,0 0-1,0 0 1,-1 0 0,1-1-1,0 1 1,-1-1 0,0 0 0,0 0-1,0 0 1,0 0 0,0 0-1,0-1 1,-1 0 0,0 1-1,0-1 1,0 0 0,0 0-1,0 0 1,-1 0 0,0 0-1,0 0 1,0-1 0,0 1 0,-1 0-1,1-1 1,-1 1 0,0 0-1,-1-1 1,1 1 0,-2-6-1,1 8 4,-1-1-1,1 1 0,-1 0 1,0-1-1,1 1 0,-1 0 1,0 0-1,0 0 0,-1 0 1,1 0-1,0 1 0,-1-1 1,1 1-1,-1 0 0,1-1 0,-1 1 1,0 0-1,1 0 0,-1 1 1,0-1-1,0 1 0,0-1 1,1 1-1,-1 0 0,0 0 1,0 0-1,-3 1 0,-2-1-6,0 0-1,1 1 1,-1 0-1,0 1 1,1-1-1,0 2 1,-1-1-1,1 1 1,-9 4-1,5 1 14,1-1-1,1 2 1,0-1-1,0 1 1,0 0-1,1 1 1,1 0-1,0 1 1,0-1-1,1 1 1,0 0-1,-4 14 0,4-10 59,1 1-1,0 0 1,1 1-1,1-1 1,1 0-1,0 1 1,1 0-1,2 28 1,0-40-54,-1 0 0,1 0 1,1 0-1,-1 0 1,1 0-1,-1 0 0,1 0 1,1-1-1,-1 1 1,1-1-1,-1 0 1,1 1-1,1-1 0,-1 0 1,0-1-1,1 1 1,6 4-1,-2-2-11,1-1 0,-1 0 0,1-1 0,0 0 0,0 0-1,1-1 1,-1 0 0,16 2 0,4-1-181,0-1 0,1-2 0,-1-1 0,58-7 0,13-15-1692,-10-8-2248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6.6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169 1 6913,'0'0'9162,"0"0"-8641,0 0-321,0 0-192,0 0 48,-102 164 368,78-86-256,4 11 312,5 4-40,8 3-320,7-5 280,0-4-256,9-7-96,19-9-48,6-9-160,21-6-264,-6-16-808,-7-18-4153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6.9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9874,'0'0'2041,"0"0"-1049,0 0 752,0 0-696,0 0-135,158 14-257,-126-12-536,-2 0 120,-5 0-184,-3-2-40,-10 0-32,-4 0 16,-8 0-952,0 0-2129,-3 0-3681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7.4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215 1 5473,'0'0'3685,"0"0"-2293,0 0-223,-4 18 160,1 0-953,-2 5 124,1 1 0,1-1 0,0 34-1,3 25 97,4 0 0,3 0 0,19 81-1,-20-137-564,-2-10-23,0 0 1,-2-1 0,2 21 0,-5-35-16,1-1 0,0 1 0,-1-1 0,1 1 0,-1 0 1,0-1-1,1 1 0,-1-1 0,1 1 0,-1-1 0,0 0 0,1 1 0,-1-1 0,0 1 1,1-1-1,-1 0 0,0 0 0,0 1 0,1-1 0,-1 0 0,0 0 0,0 0 0,0 0 1,1 0-1,-1 0 0,0 0 0,0 0 0,1 0 0,-1 0 0,0-1 0,0 1 1,1 0-1,-1 0 0,0-1 0,0 0 0,0 1-28,-20-5-156,1-1 0,-28-12 0,34 12 245,0 0 1,-1 1-1,0 0 1,0 2-1,0-1 1,-28-1-1,39 4 133,9-3-128,9-2-50,55-6 65,0 3 1,127-1 0,-195 10-77,1 0-1,-1 0 1,0 0 0,1 0 0,-1 0 0,1 0 0,-1 0-1,0 1 1,1-1 0,-1 1 0,0-1 0,1 1-1,-1-1 1,0 1 0,0 0 0,1-1 0,-1 1 0,0 0-1,0 0 1,0 0 0,0 0 0,0 0 0,0 0 0,-1 0-1,2 2 1,4 5-96,-2-6-567,-1-1-3555,2-1-4783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7.9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8634,'0'0'1524,"0"0"-133,0 0-271,19 26-102,6 8-560,78 119 1715,-77-113-1868,-2 2 0,-1 1 0,-3 1 0,-1 1 0,-2 1 0,-3 0 0,-1 1 0,-3 0 0,-1 1 1,2 52-1,-10-51-297,-2 0 0,-2 0 0,-2-1 0,-2 1 1,-2-1-1,-2-1 0,-3 0 0,-1 0 1,-3-1-1,-1-2 0,-42 71 0,59-110 9,-1 0 0,-1 0 0,1-1 1,-1 1-1,1-1 0,-1 0 0,-1 0 0,1 0 0,-8 5 0,9-7-3055,0-2-1456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4.1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 0 9394,'0'0'1398,"0"0"-469,0 0-318,0 0-180,0 0 124,-3 4-110,0 2-398,-1 1 0,1-1 0,0 1 1,1 0-1,-1 0 0,1 0 0,1 0 0,-1 0 0,0 13 1,2 76 210,1-51-155,2 48 167,4 0-1,36 170 0,77 174-246,-109-414-26,-11-23 8,0 1 0,1-1 0,-1 0 0,0 0 0,1 0 0,-1 0 0,0 0 1,0 0-1,1 0 0,-1 0 0,0 0 0,1-1 0,-1 1 0,0 0 0,0 0 0,1 0 1,-1 0-1,0 0 0,0 0 0,1 0 0,-1-1 0,0 1 0,0 0 0,1 0 0,-1 0 1,0-1-1,0 1 0,0 0 0,0 0 0,1-1 0,-1 1 0,0 0 0,0 0 0,0-1 1,0 1-1,0 0 0,0 0 0,0-1 0,0 1 0,0-1 0,11-49 463,-9 36-459,2-6 27,39-178 62,-35 172-131,1-1 0,1 2 0,1-1-1,1 1 1,19-29 0,0 19 43,-30 34-15,0 0 1,0 0-1,-1 0 0,1 0 1,0 1-1,0-1 0,0 0 0,0 1 1,0-1-1,0 0 0,0 1 1,1 0-1,-1-1 0,0 1 0,0 0 1,0-1-1,0 1 0,1 0 1,-1 0-1,0 0 0,0 0 0,0 0 1,1 0-1,-1 0 0,0 1 1,0-1-1,0 0 0,0 1 0,0-1 1,1 0-1,-1 1 0,0 0 1,0-1-1,0 1 0,0 0 0,1 1 1,4 8-25,0 0-1,-1 0 1,0 1 0,-1-1 0,0 1 0,-1 0-1,4 19 1,3 7-44,3 9 75,3 0 0,27 56 0,-37-91 2,0 0 0,0 0 0,1 0 1,0-1-1,1 0 0,0 0 0,1-1 1,0 0-1,0-1 0,1 0 0,0 0 1,1-1-1,0 0 0,14 6 0,-22-11 0,1 0 0,-1-1 0,0 1 0,1-1 0,-1 0 0,1 0 0,0 0 0,-1-1 0,1 1 0,-1-1 0,1 0 0,0 0 0,-1 0 0,1 0 0,0-1 0,-1 0 0,1 0 0,-1 1 0,1-2 0,-1 1 0,1 0 0,-1-1 0,0 0 0,0 0 0,0 0 0,0 0 0,0 0 0,0 0 0,0-1 0,-1 1 0,1-1 0,3-5 0,-1-2 10,1-1-1,-2 0 0,1 0 0,-2-1 0,1 1 1,-2-1-1,1 0 0,-2 1 0,1-13 0,2-20-316,-2 0-1,-2 0 1,-2 0-1,-15-84 1,34 207-396,-8-53 709,47 113 183,-50-127-186,1 1-1,0-2 1,1 1 0,0-1-1,0 0 1,1-1-1,1 0 1,17 14 0,-26-22-52,0-1 0,0 0 0,1 0 0,-1 0 0,0 0 0,1 0 0,-1 0 0,1 0 0,-1 0 0,1 0 0,0-1 0,-1 1 0,1-1 0,0 1 0,-1-1 0,1 0 0,0 1 0,0-1 0,-1 0 0,1 0 0,0 0 0,0-1 0,-1 1 0,1 0 0,0-1 0,0 1 0,-1-1 0,1 1 0,-1-1 0,1 0 0,0 0 0,-1 0 0,0 0 0,1 0 0,-1 0 1,1 0-1,-1 0 0,0 0 0,2-3 0,8-23-4324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4.4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 10122,'0'0'1576,"0"0"-1039,0 0-417,0 0-112,0 0-16,0 0-16,0 0 16,62-7-112,-25 9-5154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5761,'0'0'1367,"0"0"-744,0 0-391,0 0 244,0 0 480,0 0-193,20 18-80,270 213 1939,-117-96-2449,-164-131-63,-2 0-4243,-7-4-523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5.4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328 394 9010,'0'0'1199,"0"0"-666,0 0-379,0 0-102,0 0 116,-27-6 148,-86-14-59,108 19-272,-1 0-1,0 0 1,1 1-1,-1 0 1,1 0-1,-1 1 1,1-1-1,-1 1 1,1 1-1,-1-1 1,1 1-1,0 0 1,-1 0-1,1 0 1,0 1-1,1-1 0,-1 1 1,0 1-1,1-1 1,-1 1-1,1-1 1,0 1-1,1 0 1,-1 1-1,1-1 1,-6 10-1,1 0 50,2 0-1,-1 0 0,2 1 0,0-1 0,1 1 0,0 1 1,-2 19-1,4-15 5,0 0-1,1 0 1,1 0 0,1 1-1,0-1 1,2 0 0,0 0 0,9 27-1,-8-36-12,0-1-1,0 1 0,1-1 0,1 0 0,0 0 1,0-1-1,0 1 0,2-2 0,-1 1 0,1-1 0,0 0 1,0 0-1,1-1 0,0 0 0,1-1 0,14 8 1,-18-11-14,0 0 1,0-1-1,0 0 1,0 0 0,1 0-1,-1 0 1,1-1-1,-1-1 1,1 1-1,0-1 1,-1 0 0,1 0-1,9-2 1,-11 1 14,-1-1 0,1 1 0,-1-1 0,1 0 0,-1 0 0,0 0-1,0-1 1,0 1 0,0-1 0,0 0 0,-1 0 0,1 0 0,-1-1 0,0 1 0,0-1 0,0 0 0,0 0 0,-1 0 0,3-5 0,2-8 25,0-1-1,-1 0 1,-1 0 0,0 0-1,-2-1 1,4-37 0,-8-117-49,0 162-1,-4-47-135,-4-1 0,-22-80 1,18 87 66,2 0-1,2 0 1,-3-74 0,14 145 205,1 1 0,0-1 1,2 0-1,7 22 0,6 24 287,-6-7 4,45 177 247,-46-201-668,1 0 1,2-1-1,0 0 1,33 50-1,-39-72-5,-1 0 0,2-1 0,-1 0 0,1-1 0,14 12 0,-19-18-1,-1 0 0,1-1 0,0 1 0,0-1 0,1 0 0,-1 0 0,0 0 0,1-1 0,-1 0-1,1 1 1,-1-1 0,1-1 0,-1 1 0,1-1 0,0 0 0,-1 0 0,1 0 0,6-1 0,-7-1-26,-1 1 0,0-1 1,1 0-1,-1 0 0,0 0 0,0 0 0,0 0 1,0-1-1,0 1 0,-1-1 0,1 0 1,-1 0-1,1 0 0,-1 0 0,0 0 0,-1-1 1,1 1-1,0 0 0,1-7 0,4-9-338,-1-1 0,5-25 0,-10 41 316,13-91-762,2-113 1,-14 255 975,1-1 0,3 0 0,2-1 0,1 1 1,3-2-1,1 1 0,37 78 0,-47-114-137,-8-22 52,0 0 1,-1 1 0,-1 0-1,0 0 1,-11-14-1,-22-40-60,36 57-33,0-1-1,0 0 1,1 0 0,0 0 0,1 0 0,0 0-1,1 0 1,0-1 0,0 1 0,1 0-1,2-18 1,0 22-25,-1 0 1,1 1-1,0-1 0,0 1 1,1 0-1,-1-1 0,1 1 1,0 0-1,1 1 0,-1-1 1,1 0-1,0 1 0,0 0 1,1 0-1,-1 0 0,1 1 1,0-1-1,0 1 0,0 0 1,0 1-1,10-5 0,3 2 10,1 0 0,0 1 0,0 1 0,0 1 0,0 0 0,0 1 0,1 2 0,-1 0 0,31 5 0,-42-4 31,1 0 0,-1 0 1,0 1-1,0 0 0,0 0 0,0 1 1,0 0-1,-1 1 0,0-1 1,0 1-1,0 1 0,0-1 0,-1 1 1,0 0-1,0 1 0,-1 0 1,0 0-1,0 0 0,0 0 1,-1 1-1,0-1 0,3 10 0,1 7 48,-1 1 0,-1-1 0,-2 1 0,0 0 0,-2 1 0,0 31 0,-2-37-35,1-1 0,1 0-1,1 1 1,1-1-1,0 0 1,2-1-1,7 19 1,-11-30-25,1-1 0,1 1 0,-1-1 0,1 0-1,0 0 1,1-1 0,-1 1 0,1-1 0,0 0 0,0 0 0,1-1 0,-1 1 0,1-1-1,0 0 1,0-1 0,1 1 0,-1-1 0,1-1 0,0 1 0,-1-1 0,1 0 0,10 1-1,-9-2 4,-1 0 0,1-1 0,0 0 0,0 0 0,0-1 0,-1 1 0,1-2 0,0 1 0,-1-1 0,1 0 0,-1-1 0,0 0 0,0 0-1,0-1 1,0 1 0,0-1 0,-1-1 0,0 0 0,0 1 0,0-2 0,0 1 0,-1-1 0,0 0 0,0 0 0,-1 0 0,1-1 0,-1 1-1,-1-1 1,1 0 0,-1 0 0,0-1 0,2-10 0,-2 9 162,0 0 1,0-1-1,-1 1 0,0-1 1,-1 1-1,0-1 1,-1 0-1,0 0 0,0 1 1,-1-1-1,0 0 0,-1 1 1,0-1-1,0 1 0,-1-1 1,-1 1-1,1 0 0,-1 0 1,-1 0-1,0 1 0,0 0 1,-1 0-1,1 0 0,-2 0 1,1 1-1,-1 0 0,0 1 1,-10-7-1,0 1-30,-2 1 1,1 0-1,-1 2 0,-1 0 0,0 1 0,0 1 1,0 1-1,-30-4 0,-2 2-456,0 3 1,-64 2-1,76 5-1275,11 7-1165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5.7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1 190 14131,'0'0'2969,"0"0"-2369,0 0-184,0 0-344,34-131-64,-22 106 192,3 7-192,-2 7-16,4 7-40,8 4-624,-3 4-1273,-5 12-4240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6.1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471 0 6185,'0'0'1013,"0"0"-457,-26 0-23,-85 1-194,96-1-221,0 2 0,0 0 1,0 0-1,1 1 0,-1 1 0,1 1 0,0 0 1,0 1-1,0 0 0,1 1 0,0 0 1,0 1-1,1 1 0,0 0 0,0 1 1,1 0-1,0 0 0,1 2 0,1-1 0,-1 1 1,2 0-1,0 1 0,0 0 0,1 0 1,-7 20-1,10-24 20,1 1 0,0 0 0,1-1 0,0 1 0,1 0 1,0 0-1,0 0 0,1 0 0,0 0 0,1 0 0,0 0 0,1 0 1,4 17-1,-4-21-103,1 0-1,-1 0 1,1-1 0,0 1 0,1-1 0,-1 0 0,1 0 0,0 0 0,1 0 0,-1-1 0,1 1-1,0-1 1,0 0 0,0-1 0,0 1 0,1-1 0,0 0 0,-1 0 0,1-1 0,0 0 0,0 0 0,8 1-1,-4 0-22,-1-1-1,0-1 1,1 0 0,0-1-1,-1 1 1,1-2-1,-1 1 1,1-1-1,-1-1 1,1 0-1,-1 0 1,0-1-1,0 0 1,0-1-1,16-8 1,-14 5-13,-1-1 0,0 0 0,-1 0 1,1-1-1,-2-1 0,1 1 0,-1-1 0,-1-1 1,0 1-1,0-1 0,7-17 0,26-79 6,-5 12 194,-27 83-161,-1 14-22,1 22-35,218 1000 1777,-220-1009-1589,-1-1-3182,-5-25-653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6.5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0 301 10322,'0'0'1252,"0"0"-126,0 0-359,22 2-147,70 8 196,-83-9-728,0-1 0,0 0 0,-1-1-1,1 0 1,0 0 0,0-1 0,0 0 0,-1 0 0,1-1-1,-1-1 1,0 1 0,0-1 0,0 0 0,0-1-1,-1 0 1,0 0 0,0-1 0,12-12 0,-11 10-74,-2 0 0,1-1 0,-1 1 0,0-1-1,-1 0 1,0-1 0,0 1 0,-1-1 0,0 0 0,-1 0 0,0 0 0,-1 0 0,0-1 0,1-11 0,-3 18-8,0 0-1,0 0 1,0 0-1,0 1 1,0-1 0,-1 0-1,0 0 1,1 1 0,-1-1-1,-1 0 1,1 1 0,-1-1-1,1 1 1,-1 0-1,0-1 1,0 1 0,0 0-1,-4-4 1,2 4 5,0 1-1,0-1 1,-1 1-1,1 0 1,0 0-1,-1 0 1,0 1-1,1-1 1,-1 1 0,0 0-1,0 0 1,1 1-1,-1 0 1,-6 0-1,6 0 12,0 0 0,-1 0 0,1 0 0,0 1 0,0 0 0,0 0-1,0 1 1,0-1 0,0 1 0,0 0 0,0 0 0,0 1 0,1-1-1,-1 1 1,1 0 0,0 0 0,-4 5 0,2-2-9,0 1 0,0 0 0,1 1 0,0-1 0,1 1 0,0 0 0,0 0 0,1 1 0,-4 11 0,0 8 38,2 1 1,0 0-1,2 0 0,2 0 0,1 38 0,1-57-27,1 1 0,-1-1 0,2 0 0,-1 1-1,1-1 1,1-1 0,0 1 0,0 0 0,1-1 0,0 0-1,1 0 1,0 0 0,0-1 0,1 0 0,0 0 0,0-1-1,1 1 1,0-2 0,0 1 0,1-1 0,11 6 0,-9-6-151,0 0 0,0-1 0,1-1 0,-1 0 0,1-1 0,0 0 0,24 3 0,-25-5-306,0-1 1,0 0-1,-1-1 1,1 0 0,0-1-1,-1 0 1,1 0-1,-1-1 1,15-7-1,32-24-3957,-8-6 1560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7.3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8282,'0'0'1105,"0"0"-607,0 0 91,0 0 1026,0 0 50,16 25-502,-8-14-1044,116 200 2065,-113-184-2034,0 1 1,-2 0 0,-2 0-1,0 1 1,-2 0 0,-1 1 0,-1-1-1,-2 56 1,-2-85-149,1 0 1,0 1 0,0-1-1,0 0 1,0 0-1,0 0 1,-1 0-1,1 1 1,0-1-1,0 0 1,0 0-1,-1 0 1,1 0-1,0 0 1,0 0-1,0 0 1,-1 0-1,1 0 1,0 0-1,0 0 1,0 0-1,-1 0 1,1 0-1,0 0 1,0 0-1,-1 0 1,1 0-1,0 0 1,0 0-1,0 0 1,-1 0-1,1 0 1,0 0-1,0 0 1,0 0-1,-1-1 1,1 1-1,0 0 1,0 0 0,0 0-1,0 0 1,0 0-1,-1-1 1,1 1-1,0 0 1,0 0-1,0 0 1,0-1-1,0 1 1,0 0-1,0 0 1,0 0-1,0-1 1,0 1-1,-1 0 1,1-1-1,-11-13-6,3-8-35,1 0-1,1-1 1,1 0 0,-4-45 0,6-95-968,3 156 981,1 1 0,0 0 1,0-1-1,0 1 0,1 0 1,0 0-1,0 0 1,1 1-1,-1-1 0,1 0 1,1 1-1,-1 0 0,6-7 1,-7 10 20,0 0 0,0 0 0,0 0 0,0 0 1,0 0-1,1 1 0,-1-1 0,0 1 0,1 0 1,-1 0-1,1 0 0,0 0 0,-1 0 0,1 0 0,0 1 1,-1-1-1,1 1 0,0 0 0,0 0 0,-1 0 1,1 0-1,0 0 0,0 1 0,-1-1 0,1 1 0,0-1 1,-1 1-1,1 0 0,-1 0 0,1 1 0,-1-1 1,1 0-1,3 4 0,10 9 62,-1 0-1,-1 0 1,-1 2 0,0 0-1,0 0 1,17 33 0,14 16 261,-37-55-295,6 8 10,1 0-1,25 23 1,-35-37-30,0 0 1,1-1-1,-1 1 1,1-1 0,0 0-1,0 0 1,0-1-1,1 1 1,-1-1 0,0-1-1,1 1 1,0-1 0,-1 1-1,1-2 1,6 1-1,-9-1-8,1-1-1,-1 0 0,0 0 1,1 0-1,-1 0 0,0-1 1,0 1-1,1-1 0,-1 0 1,0 0-1,-1 0 0,1 0 0,0-1 1,-1 1-1,1-1 0,-1 0 1,0 1-1,0-1 0,0 0 1,0 0-1,0-1 0,2-5 1,5-11-255,-1 0 1,9-32 0,-13 39 45,19-94-815,-11 41 884,-11 121-470,1-30 589,0-1 31,0 0 0,1 0 0,2 0 0,0 0 0,2-1 0,0 0 1,12 24-1,-15-39 1,-1 0 1,2 0-1,-1-1 1,1 0 0,0 1-1,1-2 1,-1 1-1,1-1 1,1 0-1,-1 0 1,1 0-1,0-1 1,1 0 0,-1 0-1,1-1 1,0 0-1,0-1 1,0 1-1,0-2 1,1 1-1,-1-1 1,17 2 0,-19-3 53,1-1 0,-1 0 0,0 0 1,1 0-1,-1-1 0,1 0 0,-1-1 1,0 1-1,0-1 0,0 0 0,0 0 0,0-1 1,0 0-1,0 0 0,9-7 0,-9 4 24,0 0 0,-1 0-1,1 0 1,-2-1-1,1 0 1,-1 0-1,1 0 1,-2 0-1,1-1 1,-1 0-1,-1 1 1,3-11-1,-1 3 77,0 0-1,-1-1 0,-1 0 0,0 1 1,-2-1-1,1 0 0,-2 0 0,0 0 1,-5-22-1,3 28-60,1 1 0,-1-1 0,-1 1-1,0 0 1,0 0 0,-1 1 0,0-1 0,-1 1-1,0 0 1,0 0 0,0 1 0,-1 0 0,0 0 0,-1 0-1,1 1 1,-11-6 0,6 5-111,-1 0 1,1 1-1,-2 0 1,1 1-1,0 1 1,-1 0-1,0 1 1,0 0-1,-18-1 1,26 4-63,-1-1 0,1 1 1,-1 1-1,1-1 1,-1 1-1,1 0 1,0 0-1,-1 1 1,1 0-1,0 0 1,0 0-1,0 1 0,0 0 1,0 0-1,1 0 1,-1 1-1,1 0 1,0 0-1,0 0 1,1 1-1,-1 0 1,-5 7-1,2 2-654,1 0 1,0 0-1,0 1 0,2-1 0,-4 17 1,0 16-5133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7.6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121 0 11018,'0'0'1363,"0"0"-334,0 0 116,0 0-163,0 0-115,0 0-533,-20 13-183,6-5-129,9-6-17,-1 1 1,1-1 0,0 1 0,0 1 0,0-1-1,0 1 1,0 0 0,1 0 0,0 0 0,0 0-1,0 1 1,0 0 0,1 0 0,0 0 0,0 0-1,0 0 1,0 1 0,1-1 0,0 1 0,0 0-1,1-1 1,0 1 0,0 0 0,-1 12 0,3 38 22,3 0 0,2-1 0,16 62 0,51 162 145,-61-235-122,178 565-131,-175-548-990,-12-19-3510,-3-35-865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8.1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0 473 11450,'0'0'1942,"0"0"-1182,0 0-492,0 0-105,0 0 1,24-12 426,0 0-429,12-7 43,0 2 0,56-17 0,-35 15-139,-1-3 0,-1-2 0,-1-2 0,-1-3 0,-2-2 0,71-56 0,-111 78-64,-8 6 1,-1 0 0,1 1 0,0 0 0,0-1 0,0 1 1,0 0-1,0 0 0,1 1 0,-1-1 0,1 1 0,-1-1 0,1 1 0,5-1 1,-9 3-4,1-1-1,0 1 1,-1 0 0,1 0 0,0-1 0,-1 1 0,0 0 0,1 0 0,-1 0 0,1-1 0,-1 1 0,0 0 0,1 0 0,-1 0 0,0 0 0,0 0 0,0 0 0,0 0 0,0 0 0,0 0 0,0 0-1,0 0 1,0-1 0,0 1 0,-1 0 0,1 1 0,0 4 0,-1 28 17,2 0-1,2 0 0,1 0 1,1-1-1,20 65 1,-22-89-14,0 0 1,1 0 0,0-1-1,0 1 1,1-1 0,0 0-1,1 0 1,-1-1 0,1 0-1,1 0 1,0 0 0,0-1-1,0 0 1,0 0-1,1 0 1,0-1 0,0-1-1,1 1 1,-1-1 0,1-1-1,0 0 1,0 0 0,0 0-1,0-1 1,1-1 0,11 2-1,-12-3 1,1 0-1,-1-1 0,0 1 1,0-2-1,0 1 0,0-1 1,0 0-1,-1-1 0,1 0 1,0-1-1,-1 0 0,0 0 1,0-1-1,0 0 0,-1 0 0,0 0 1,0-1-1,0 0 0,0-1 1,-1 0-1,0 0 0,-1 0 1,0 0-1,0-1 0,5-11 1,-1 2 83,-2-1 1,0 0-1,0 0 1,-2 0-1,-1-1 1,0 0 0,-1 0-1,-1 0 1,-1-1-1,0 1 1,-4-24-1,2 34-19,-1 0-1,0 1 1,0 0-1,-1-1 1,0 1-1,0 0 1,-1 0 0,0 0-1,-1 1 1,0 0-1,0-1 1,0 2-1,-1-1 1,0 1-1,0-1 1,-1 2 0,1-1-1,-1 1 1,-13-7-1,10 6-40,0 1 0,-1 0 0,0 0 0,0 1 0,0 1 0,0 0 0,-1 0 0,1 1 0,-1 1 0,0 0 0,1 1 0,-1 0 0,0 0 0,-15 4 0,22-3-46,0 1 0,0-1 0,0 2 0,1-1 1,-1 0-1,0 1 0,1 0 0,0 0 0,-1 0 0,1 1 1,0-1-1,1 1 0,-1 0 0,1 0 0,0 0 1,0 1-1,0-1 0,0 1 0,1 0 0,0-1 1,0 1-1,0 0 0,0 1 0,-1 9 0,1-4-384,0 0 0,0 0 0,1 0 0,1 20 0,1-22-580,0 1 0,0-1 0,1 0-1,0 1 1,5 10 0,13 19-9137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8.5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272 40 15667,'0'0'1827,"0"0"-1069,0 0-498,0 0-151,-23-7-63,-75-21 26,93 27-71,0 0 0,1 0 0,-1 0 0,0 1 0,0-1 0,0 1 0,0 0 0,1 1 1,-1-1-1,0 1 0,0 0 0,1 0 0,-1 1 0,0-1 0,1 1 0,-1 0 0,1 1 0,0-1 1,0 0-1,0 1 0,0 0 0,0 0 0,0 1 0,1-1 0,-6 8 0,5-6-19,1 0 0,-1 0-1,1 1 1,1 0 0,-1 0-1,1-1 1,0 2 0,0-1-1,1 0 1,-1 0 0,2 0 0,-1 1-1,0-1 1,1 0 0,1 1-1,1 11 1,-1-14-26,1 0 0,0 1-1,0-1 1,0 0 0,1 0 0,-1 0 0,1 0-1,0 0 1,0-1 0,1 1 0,-1-1 0,1 0-1,-1 0 1,1 0 0,8 4 0,10 5-86,41 18 0,-44-22 127,55 24-42,-9-5 31,91 52-1,-151-76 67,0 1 0,0-1 0,-1 1 1,1 0-1,-1 0 0,0 0 0,-1 1 0,1-1 1,5 9-1,-9-11-10,1-1-1,0 1 1,-1-1 0,1 1 0,0-1-1,-1 1 1,0 0 0,1-1 0,-1 1 0,0 0-1,0-1 1,0 1 0,0 0 0,0-1-1,0 1 1,-1 0 0,1-1 0,-1 1 0,1-1-1,-1 1 1,1 0 0,-1-1 0,0 1 0,0-1-1,0 1 1,1-1 0,-2 0 0,1 0-1,0 1 1,0-1 0,0 0 0,0 0 0,-1 0-1,1 0 1,-1 0 0,1 0 0,-3 1-1,-11 5 25,1-1-1,-1-1 1,0 0-1,0-1 1,-1 0-1,1-1 1,-29 1-1,5-2 48,1-2-1,-43-5 1,78 5-146,0-1-1,0 1 1,0 0 0,0-1-1,0 0 1,0 0 0,0 0-1,0 0 1,0 0 0,0 0 0,0-1-1,1 1 1,-1-1 0,1 0-1,-1 0 1,1 0 0,0 0-1,-1 0 1,1-1 0,0 1-1,0-1 1,-2-3 0,3 3-150,1 0-1,-1 0 1,1 1 0,0-1 0,0 0 0,0 0 0,0 0-1,0 0 1,0 1 0,1-1 0,0 0 0,-1 0 0,1 1 0,0-1-1,0 1 1,0-1 0,1 0 0,-1 1 0,1 0 0,-1-1-1,1 1 1,0 0 0,0 0 0,4-4 0,27-25-5765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8.8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73 0 8010,'0'0'6249,"0"0"-4495,0 0-1394,0 0 67,0 0 143,0 0-231,-12 2-234,9-2-98,0 0 0,-1 0 0,1 1 0,0 0 0,0 0 0,0 0 0,0 0 0,0 0 0,0 0 0,0 1 0,-5 2 0,6-1-2,0 0 1,1-1-1,-1 1 1,0 0 0,1 0-1,-1 0 1,1 0-1,0 0 1,0 0 0,0 0-1,0 0 1,1 1-1,-1-1 1,1 0 0,0 0-1,0 1 1,0 3 0,2 110 376,5 1 1,25 134-1,69 235-116,-65-330-538,-23-70-813,-11-28-3152,-2-41-467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0:59.7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1223 14163,'0'0'1639,"0"0"-891,0 0-533,27-10 5,5-2-105,-4 1 4,-1 1 0,2 1 0,54-8 0,-49 10-294,0 0 0,0-2-1,-1-2 1,0-1 0,-1-2 0,-1 0 0,0-3 0,-1 0 0,0-2 0,-2-1 0,-1-1-1,31-31 1,-58 52 132,0-1-1,1 1 0,-1-1 0,0 1 1,1-1-1,-1 1 0,0-1 0,1 1 1,-1 0-1,1-1 0,-1 1 1,1 0-1,-1-1 0,1 1 0,-1 0 1,1-1-1,-1 1 0,1 0 1,-1 0-1,1 0 0,0 0 0,-1-1 1,1 1-1,-1 0 0,1 0 0,0 0 1,-1 0-1,1 0 0,0 1 1,2 16-396,-15 38 466,10-49-105,-7 29 74,3 1 1,0-1-1,2 1 1,2 69-1,3-101 11,-1 0-1,0 0 0,1 0 1,0 0-1,0-1 1,0 1-1,0 0 1,1 0-1,0-1 0,-1 1 1,1-1-1,1 1 1,-1-1-1,0 0 0,1 0 1,-1 0-1,1 0 1,0 0-1,0-1 0,0 1 1,1-1-1,-1 0 1,0 0-1,1 0 1,-1 0-1,1-1 0,0 1 1,0-1-1,-1 0 1,1 0-1,8 0 0,-4 0 3,0 0 0,1-1-1,-1 0 1,1 0 0,-1-1-1,0 0 1,1-1-1,-1 0 1,0 0 0,0-1-1,0 0 1,0 0 0,-1-1-1,10-5 1,-5-1 77,-1 1 1,0-1-1,0-1 0,-1 0 1,-1-1-1,0 0 0,-1 0 1,0-1-1,-1 0 0,0 0 0,-1 0 1,0-1-1,-1 0 0,-1-1 1,5-27-1,-7 34 16,-1 1-1,0-1 1,-1 0-1,0 1 1,0-1-1,0 1 1,-1-1-1,0 0 1,-1 1-1,0 0 1,0-1-1,0 1 1,-1 0 0,0 0-1,0 0 1,-1 0-1,0 1 1,0 0-1,-1-1 1,1 2-1,-1-1 1,-1 0-1,1 1 1,-1 0-1,0 0 1,0 1-1,0-1 1,-1 1 0,1 1-1,-1-1 1,0 1-1,-10-3 1,10 4-95,0-1 1,0 1 0,-1 1-1,1 0 1,0 0 0,0 0-1,-1 0 1,1 1 0,0 1-1,-1-1 1,1 1 0,0 0-1,-1 1 1,1 0 0,0 0-1,0 1 1,1-1 0,-1 1-1,0 1 1,-9 6 0,9-4-14,1 0 1,-1 0 0,1 1 0,0 0-1,1 0 1,-1 1 0,2-1 0,-1 1 0,1 0-1,0 1 1,1-1 0,0 0 0,0 1-1,0 0 1,2 0 0,-3 12 0,3-10-4,-1 0 0,1 0 1,1-1-1,0 1 0,1 0 1,2 14-1,-2-22 3,-1 0 1,1 0-1,1 0 1,-1 0-1,0 0 0,1-1 1,-1 1-1,1 0 0,0-1 1,0 1-1,0-1 1,0 0-1,0 1 0,1-1 1,-1 0-1,1 0 0,-1-1 1,1 1-1,0 0 1,0-1-1,0 0 0,0 1 1,-1-1-1,2-1 1,3 2-1,0 0-65,0-1 0,0 0 1,0 0-1,0 0 0,1-1 0,-1 0 1,0-1-1,0 0 0,0 0 0,0 0 0,0-1 1,0 0-1,0 0 0,0-1 0,11-6 1,-1-2-125,-1 0 0,0-2 1,-1 0-1,18-20 0,-28 28 207,-4 3 14,1 0-1,-1 0 0,1 1 1,0-1-1,-1 1 1,1-1-1,0 1 1,0 0-1,0 0 0,0-1 1,0 1-1,0 1 1,1-1-1,-1 0 1,0 0-1,0 1 1,1-1-1,-1 1 0,0 0 1,1 0-1,2 0 1,-2 1 8,0 0 0,-1 1 0,1-1 0,-1 1 0,1-1 0,-1 1 0,0 0 0,1 0 0,-1 0 0,0 0 1,0 0-1,0 0 0,-1 1 0,1-1 0,0 1 0,0 2 0,11 17 221,1 2-77,1-2 0,31 39 0,-40-54-172,0-1 1,0-1-1,1 1 0,0-1 0,0 0 0,0 0 0,0-1 0,1 0 0,0-1 0,0 1 1,0-1-1,0-1 0,11 3 0,-7-3-22,0-1-1,-1 0 1,1-1 0,-1 0 0,1-1 0,0 0-1,-1-1 1,1 0 0,-1-1 0,0 0-1,0-1 1,0 0 0,0-1 0,-1 0 0,0-1-1,0 0 1,14-11 0,-11 6-6,0-1-1,0-1 1,-2 0 0,1 0-1,-2-1 1,0-1 0,-1 0-1,0 0 1,-1-1 0,-1 0-1,6-18 1,-3 0 53,-1 0 0,-2-1 0,-2 1 1,-1-2-1,-2 1 0,-1 0 0,-2 0 0,-8-54 1,-2 21 258,-3 0 1,-3 2 0,-34-87 0,26 90-312,-3 2 0,-2 0 0,-48-70 0,63 116-15,15 15 34,0 0-1,0 0 1,-1 0 0,1 0 0,0 0 0,0 0-1,-1 0 1,1 0 0,0 0 0,0 0-1,-1 0 1,1 0 0,0 0 0,0 0-1,-1 1 1,1-1 0,0 0 0,0 0 0,0 0-1,-1 0 1,1 0 0,0 1 0,0-1-1,0 0 1,-1 0 0,1 0 0,0 0-1,0 1 1,0-1 0,0 0 0,0 0 0,0 1-1,-1-1 1,1 0 0,0 0 0,0 1-1,0-1 1,0 0 0,-3 40-195,4-31 170,1 49 11,2-1-1,4 0 1,1 0-1,21 64 0,4-11 46,53 115-1,-53-159-142,2 0 0,83 109 0,-83-124-635,-33-46 424,10 12-826,-7-5-2512,-5-11-2281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7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 6161,'0'0'1223,"0"0"-544,0 0-244,0 0-103,0 0-193,0 0-77,-15 10 1,-1 0-49,8-6-8,1 0 0,-1 1 0,1 0 0,0 1 0,0 0 0,1 0 0,-1 0 0,1 1 0,1 0-1,-1 0 1,-5 11 0,2-3 123,-87 163 770,82-147-910,1 0 0,1 1 0,-13 62 1,24-85-3078,3-9 797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1:00.1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1 154 9722,'0'0'1762,"0"0"-1495,11-21-738,1-4 383,26-35 1,-34 55 95,1 0 0,0 1 0,0 0 0,1 0 0,-1 1 0,1 0 0,0 0 1,0 0-1,0 0 0,0 1 0,0 0 0,1 0 0,-1 1 0,0 0 0,1 0 0,-1 0 0,1 1 0,0 0 0,-1 0 0,10 2 0,4-2 15,-2-1-12,1 1 1,-1 1-1,0 1 0,0 0 0,0 2 1,0 0-1,19 7 0,-28-7 99,1 0-1,-1 1 1,0 1-1,0-1 1,-1 2-1,0-1 1,0 1-1,0 0 1,-1 1-1,0-1 1,0 2-1,-1-1 1,10 18-1,-5-4 458,-1 1 0,-1 0-1,-2 0 1,10 45 0,-15-50-498,2 0 0,0 0 0,2-1-1,0 1 1,0-1 0,2-1 0,0 1 0,1-1-1,20 27 1,-25-38-68,0-1 0,0 0 0,1 0 0,-1-1 0,1 1 0,0-1 0,0 0 0,1 0 0,-1-1 0,1 1 0,-1-1 0,1 0 0,0-1 0,-1 1 0,1-1 0,0-1 0,0 1 0,0-1 0,0 0 0,0 0 0,0 0 0,0-1 0,0 0 0,-1 0 0,9-3 0,-3 0 38,0-1 0,-1 0 0,0 0 0,0-1 0,0 0 1,-1-1-1,0 0 0,0 0 0,-1-1 0,0 0 0,0-1 0,8-11 0,-9 10 238,0-2 0,-1 1 1,0-1-1,-1 0 0,0 0 1,-1-1-1,0 1 1,3-26-1,-6 32-184,0-1 0,0 1 0,-1 0 1,0-1-1,0 1 0,-1-1 0,0 1 0,0 0 0,0-1 1,-1 1-1,0 0 0,0 0 0,0 0 0,-1 0 0,0 1 1,0-1-1,-1 1 0,1-1 0,-9-8 0,2 6-80,1 1 0,-1 0 0,0 1 0,0 0 0,0 1 0,-1 0-1,0 0 1,0 1 0,0 1 0,-23-5 0,9 5-135,1 0 0,-1 2 0,1 1 0,-33 3 0,45-1 3,-1 0 0,0 1 0,1 0-1,0 1 1,-1 0 0,2 1 0,-15 8 0,-5 5-1034,-35 28-1,57-39 741,-47 37-4386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3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6993,'0'0'2276,"0"0"-1105,0 0-481,0 0-51,0 0-224,1 5-120,21 113 1532,51 343 45,-70-434-1831,2 45 55,4 0 0,33 134 1,-41-204-90,-1-1 1,0 0 0,0 0 0,1 0 0,-1 1 0,1-1 0,-1 0-1,1 0 1,-1 0 0,1 0 0,0 0 0,0 0 0,-1 0 0,1 0 0,0 0-1,0 0 1,0 0 0,1 0 0,-1-1 11,-1 0 0,1 0 0,-1 0-1,1-1 1,-1 1 0,1 0 0,-1 0 0,1-1 0,-1 1 0,1 0 0,-1-1-1,1 1 1,-1-1 0,1 1 0,-1-1 0,0 1 0,1 0 0,-1-1-1,0 1 1,1-1 0,-1 0 0,0 1 0,0-1 0,0 1 0,1-2 0,13-53 725,-12 45-858,2-7 122,41-161 72,-35 147-70,1 2 1,2-1-1,27-47 1,-40 76-12,1 0 1,-1 0-1,0 0 0,1 0 1,0 0-1,-1 0 0,1 0 1,0 0-1,-1 0 0,1 0 1,0 0-1,0 0 1,0 0-1,0 1 0,0-1 1,0 0-1,0 1 0,0-1 1,0 1-1,0-1 0,0 1 1,0-1-1,1 1 1,-1 0-1,0 0 0,0 0 1,0-1-1,0 1 0,1 0 1,-1 0-1,0 1 0,0-1 1,0 0-1,1 0 1,-1 0-1,0 1 0,0-1 1,0 1-1,0-1 0,0 1 1,0-1-1,0 1 0,0 0 1,0-1-1,0 1 1,0 0-1,0 0 0,0 0 1,0 1-1,6 6-9,0 1 0,-1 0 0,0 0 0,7 15 0,-8-12 4,48 91-3,-29-51 36,4-1 0,37 54 0,-61-99-30,0 0 0,1-1 0,0 0 0,0 0 1,0 0-1,0-1 0,1 1 0,11 5 0,-16-9 3,1-1 0,-1 1 0,0-1 0,1 1 0,-1-1 1,0 0-1,1 1 0,-1-1 0,1 0 0,-1 0 0,1 0 0,-1 0 0,0 0 0,1-1 0,-1 1 0,1 0 0,-1-1 0,3 0 1,-2 0 1,-1-1 0,1 1 0,0-1 1,-1 1-1,1-1 0,-1 1 1,1-1-1,-1 0 0,0 0 0,0 0 1,0 0-1,0 0 0,0 0 1,0 0-1,-1 0 0,1-2 0,16-81-11,-15 64 3,2 0 1,11-38 0,-13 57-39,2 5-486,0 1 0,0 0 1,0-1-1,0 2 0,-1-1 0,5 7 0,-2-3-3779,-3-4 203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3.6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 9522,'0'0'1440,"0"0"-768,0 0 121,0 0 351,0 0 208,0 0-752,0 0-248,0-5-176,0 5-120,0 0-56,0 0 0,0 0-120,0 0 16,0-2-1840,7-3-3945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4.2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6993,'0'0'1713,"0"0"-1385,0 0 696,0 0 488,0 0-791,104 113-57,-70-89-336,8-4-168,0-6 16,15-14-176,-10 0-424,-7-7-3809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5.2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301 422 10098,'0'0'1463,"0"0"-759,0 0-473,0 0 169,0 0 555,0 0-378,-23-11-299,-73-34-257,93 43-29,-1 0 0,0 1 0,0-1 0,-1 1-1,1 0 1,0 0 0,0 0 0,-1 1 0,1 0 0,0-1 0,-1 2-1,1-1 1,0 0 0,-1 1 0,1 0 0,0 0 0,0 0 0,0 0-1,-1 1 1,1-1 0,1 1 0,-1 0 0,0 1 0,0-1 0,1 1-1,-1-1 1,1 1 0,0 0 0,0 0 0,0 0 0,0 1-1,1-1 1,-4 6 0,-1 4 22,0 1 0,1-1 1,1 1-1,0 1 0,1-1 0,1 1 0,-3 18 0,3-14 78,1 1-1,1-1 0,1 1 1,1-1-1,0 1 1,1-1-1,1 0 1,1 0-1,8 22 1,-10-33-31,1-1 1,1 1-1,-1-1 1,1 0-1,1 1 0,-1-2 1,1 1-1,0 0 1,1-1-1,-1 0 1,1-1-1,1 1 1,-1-1-1,1 0 1,-1 0-1,2-1 1,-1 0-1,0-1 1,1 1-1,-1-1 0,1-1 1,0 1-1,0-1 1,10 1-1,-12-2-45,1 0 0,0-1 0,0 1 0,0-1 0,0-1 0,0 1 0,0-1 0,0 0 0,0-1-1,0 0 1,-1 0 0,1 0 0,-1-1 0,1 0 0,-1 0 0,9-7 0,-8 4-5,0-1-1,0 0 1,-1 0 0,0 0 0,0-1 0,-1 0-1,0 0 1,0-1 0,-1 0 0,0 1 0,5-17-1,0-15 14,-1 1 0,-2-1 0,-1-1-1,-3 1 1,-3-71 0,0 71-20,-1-15-123,-3 0-1,-2 0 1,-2 1 0,-3 0-1,-19-53 1,24 93 99,3 18-48,0 30-83,3 421 265,4-425-42,1 0 1,1 0 0,1-1 0,17 48-1,-16-60-48,0 1-1,1-1 0,1 0 0,0-1 0,1 0 0,1 0 0,0-1 1,21 20-1,-28-32-10,0 1 0,0 0 0,0-1 0,1 0 0,-1 0 0,1 0 0,0-1 0,0 0 0,0 1 0,0-2 1,1 1-1,-1-1 0,0 0 0,1 0 0,-1 0 0,1 0 0,-1-1 0,0 0 0,9-1 0,-7-1 19,-1 0 0,0 0 0,0 0 0,0-1 0,0 1 0,0-1 0,0-1 0,-1 1-1,0-1 1,1 0 0,-1 0 0,-1-1 0,1 1 0,-1-1 0,7-10 0,11-19-5,-1-2 0,-3 0 0,-1-2 0,21-64 0,15-34-129,-53 134 99,1-1 0,0 1 0,0 1 0,0-1 0,0 0 0,0 0-1,0 0 1,0 0 0,1 1 0,-1-1 0,0 0 0,1 1 0,0 0 0,-1-1 0,1 1-1,0 0 1,2-2 0,-3 3 1,0 0-1,0 0 1,0 1-1,0-1 0,0 0 1,0 0-1,-1 1 1,1-1-1,0 0 1,0 1-1,0-1 1,0 1-1,-1-1 0,1 1 1,0 0-1,-1-1 1,1 1-1,0-1 1,-1 1-1,1 0 1,-1 0-1,1-1 0,-1 1 1,1 0-1,-1 0 1,1 1-1,4 12-16,0-1 0,-1 1 0,5 24 0,-8-30 24,14 67-9,-6-26 15,1-2-1,3 1 1,27 66 0,-22-85 37,-15-48 125,-6-5-161,-1 0 0,-1 0 0,-1 0 0,-17-38 0,12 32-7,1 1 0,-8-46 0,15 60-25,1 0-1,1 0 1,0 0 0,1 0-1,3-27 1,-2 38 4,0-1-1,0 1 1,1 0-1,-1 0 1,1-1-1,0 1 1,0 0-1,0 1 1,1-1-1,0 0 1,-1 1-1,1-1 1,0 1-1,1 0 1,-1 0-1,0 0 1,1 0-1,0 1 1,0 0-1,0-1 1,0 1-1,0 0 1,4-1-1,1 0 12,-1 0 0,0 0 0,1 1 0,0 0-1,-1 0 1,1 1 0,0 0 0,0 0 0,0 1-1,0 1 1,-1-1 0,1 1 0,0 1 0,0 0-1,-1 0 1,1 1 0,-1 0 0,0 0-1,0 1 1,0 0 0,0 0 0,0 1 0,-1 0-1,0 0 1,0 1 0,0 0 0,-1 0 0,0 0-1,0 1 1,-1 0 0,6 10 0,-1 3 8,0 0 0,-2 1 0,6 23 1,-7-21-7,0-2-1,2 1 1,18 33 0,-24-50 3,0 0 0,0 0 0,1 0 0,0-1 1,0 0-1,0 0 0,1 0 0,-1 0 0,1 0 0,0-1 0,0 0 0,0 0 1,0-1-1,1 1 0,-1-1 0,1 0 0,-1 0 0,12 1 0,-3-1 3,0-1 0,0 0-1,1-1 1,-1-1 0,0 0-1,0-1 1,0-1-1,0 0 1,0-1 0,0 0-1,-1-1 1,15-8-1,-21 10 4,0-1-1,-1 0 1,1-1-1,-1 1 1,0-1-1,-1 0 1,1-1-1,-1 1 1,0-1-1,0 0 1,-1-1-1,1 1 1,-2-1-1,1 0 1,-1 0-1,0 0 1,0 0-1,-1 0 0,0-1 1,0 1-1,0-1 1,-1 1-1,0-15 1,-1 17 0,0 0-1,-1 1 1,1-1 0,-1 1 0,0-1 0,0 1-1,-1-1 1,1 1 0,-1-1 0,0 1-1,0 0 1,-1 0 0,1 0 0,-1 0 0,0 1-1,0-1 1,-3-3 0,-1 1 5,0 1-1,0 0 1,0 0 0,0 1-1,-1 0 1,0 0-1,0 1 1,-14-4 0,-7 0-12,0 1 0,0 2 0,-1 1 0,-40 1 0,58 2-57,1 0 1,-1 1 0,0 0 0,0 1-1,1 0 1,-1 0 0,1 2 0,0-1 0,0 1-1,0 1 1,0 0 0,-18 12 0,20-10-564,1 0-1,0 1 1,0 0 0,0 0 0,-6 11 0,-8 16-5501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5.7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256 19 14051,'0'0'1483,"0"0"-942,-22-4-184,-69-10 59,86 14-396,1-1 1,-1 1 0,1 1 0,-1-1 0,1 1-1,0-1 1,-1 1 0,1 0 0,0 1 0,-1-1-1,1 1 1,0 0 0,0 0 0,0 0 0,1 1-1,-1-1 1,0 1 0,1 0 0,0 0 0,0 0-1,0 0 1,0 1 0,0-1 0,0 1 0,1 0-1,0-1 1,-4 9 0,0 2-22,1 1-1,0-1 1,0 1 0,2 0 0,-4 30-1,5-26 2,0-1 0,1 1 0,1-1-1,5 36 1,-5-49 0,1-1 1,0 0-1,0 0 0,0 0 0,1 0 0,-1-1 1,1 1-1,0 0 0,0-1 0,0 1 1,1-1-1,-1 1 0,1-1 0,0 0 1,0 0-1,0 0 0,0-1 0,0 1 0,1-1 1,-1 0-1,1 0 0,0 0 0,0 0 1,-1 0-1,1-1 0,0 0 0,0 0 1,5 1-1,-2-1-15,1 0 1,-1-1-1,0 0 1,1 0 0,-1-1-1,0 0 1,1 0-1,-1 0 1,0-1-1,0 0 1,0-1-1,0 0 1,-1 0 0,1 0-1,-1-1 1,0 1-1,0-2 1,0 1-1,0-1 1,8-8-1,5-8-70,-2-1-1,0-1 1,-1-1-1,13-26 1,-1 2 40,-28 48 45,0 0 0,0 0 0,0-1 0,0 1 0,0 0 1,1 0-1,-1-1 0,0 1 0,0 0 0,0 0 0,0 0 1,0-1-1,0 1 0,0 0 0,0 0 0,1 0 0,-1-1 1,0 1-1,0 0 0,0 0 0,0 0 0,1 0 0,-1 0 0,0 0 1,0-1-1,0 1 0,1 0 0,-1 0 0,0 0 0,0 0 1,1 0-1,-1 0 0,0 0 0,0 0 0,0 0 0,1 0 1,-1 0-1,0 0 0,0 0 0,1 0 0,-1 0 0,0 0 1,0 0-1,0 0 0,1 0 0,-1 0 0,0 1 0,0-1 1,0 0-1,1 0 0,-1 0 0,0 0 0,0 0 0,0 1 1,0-1-1,1 0 0,-1 0 0,0 1 0,5 20 143,-2 33 297,-3-51-406,2 97 381,8 212 429,-4-252-744,2-1 1,2 0-1,22 67 1,-29-114-143,1 0 0,1 0 1,0 0-1,9 14 1,-14-26 8,1 1 0,-1-1 0,0 1 0,0-1 0,1 1 0,-1-1 0,0 1 0,0-1 0,1 1 0,-1-1 0,1 0 1,-1 1-1,0-1 0,1 0 0,-1 1 0,1-1 0,-1 0 0,1 1 0,-1-1 0,1 0 0,-1 0 0,1 0 0,-1 1 0,1-1 0,-1 0 1,1 0-1,-1 0 0,1 0 0,-1 0 0,1 0 0,0 0 0,-1 0 0,1 0 0,-1 0 0,1 0 0,-1 0 0,1-1 0,-1 1 0,1 0 1,-1 0-1,1-1 0,-1 1 0,1 0 0,-1 0 0,1-1 0,-1 1 0,0 0 0,1-1 0,-1 1 0,0-1 0,1 1 0,-1-1 0,0 1 1,1-1-1,-1 1 0,0-1 0,0 1 0,1-2 0,11-32-2500,-4-13-2056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6.7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1 394 3137,'0'0'6280,"0"0"-4060,0 0-997,0 0-97,23 11-105,78 30-111,-93-38-820,0-1 0,1 0 1,-1 0-1,0-1 0,1 0 0,-1 0 1,1-1-1,-1 0 0,0-1 1,1 0-1,-1 0 0,1-1 1,-1 0-1,0 0 0,0-1 0,0 0 1,10-6-1,-2 0-63,-1-1-1,0-1 1,-1 0 0,0-2 0,23-26-1,-25 25-45,-1 0 0,0-1 0,-1 0 0,-1-1 0,0 0 0,9-27 0,-14 33-65,0 0-1,-1-1 1,-1 1 0,0 0-1,0-1 1,-1 0 0,0 1-1,-1-1 1,-1 0 0,1 1-1,-1-1 1,-5-17 0,5 25 65,0 0-1,0 0 1,-1 0 0,1 0 0,-1 0-1,1 1 1,-1-1 0,0 0 0,0 1-1,0 0 1,-1-1 0,1 1 0,0 0 0,-1 0-1,0 0 1,1 0 0,-1 1 0,0-1-1,0 1 1,0 0 0,0-1 0,0 1-1,0 1 1,0-1 0,0 0 0,-1 1-1,1 0 1,0-1 0,0 1 0,-6 1 0,3 0 18,1-1 1,-1 1 0,0 1 0,1-1-1,-1 1 1,1 0 0,0 0 0,0 1 0,0-1-1,0 1 1,0 0 0,0 0 0,1 1-1,-1 0 1,1-1 0,-6 9 0,-5 10 139,2 1-1,1 1 1,1 0 0,0 1 0,2 0-1,1 0 1,2 1 0,0 0 0,1 0 0,2 1-1,1-1 1,0 1 0,4 27 0,-2-44-114,2 1 0,-1 0 0,1-1 1,1 1-1,0-1 0,0 0 0,1 0 0,1 0 1,-1 0-1,2-1 0,-1 1 0,1-2 0,1 1 1,-1 0-1,1-1 0,1-1 0,0 1 0,0-1 1,0 0-1,1-1 0,0 0 0,0 0 0,0-1 1,1 0-1,0-1 0,0 0 0,0-1 0,1 0 1,-1 0-1,1-1 0,-1 0 0,1-1 0,0 0 1,-1-1-1,1 0 0,0-1 0,13-2 0,-13 0-21,0 0 0,0-1 0,0 0-1,-1 0 1,1-1 0,-1 0 0,0-1-1,-1 0 1,1-1 0,-1 0 0,-1 0-1,1-1 1,-1 0 0,-1-1 0,1 1-1,7-15 1,12-17-40,-3-1 0,30-68 0,-40 80 44,-4 4-30,-8 18 4,1 1-1,0-1 1,0 1 0,0-1-1,0 1 1,1 0 0,0 0 0,1 1-1,7-9 1,-12 14 15,1 0 1,-1-1-1,0 1 0,0 0 1,1 0-1,-1 0 1,0 0-1,1 0 0,-1-1 1,0 1-1,1 0 0,-1 0 1,0 0-1,1 0 1,-1 0-1,0 0 0,1 0 1,-1 0-1,0 0 0,1 0 1,-1 0-1,0 0 1,1 0-1,-1 1 0,0-1 1,1 0-1,-1 0 0,0 0 1,0 0-1,1 1 1,-1-1-1,0 0 0,0 0 1,1 0-1,-1 1 0,0-1 1,8 17-34,-2 23 47,-5-36-9,3 40 72,1 5 73,16 72 0,-18-108-131,0-1 0,1-1 1,1 1-1,-1 0 1,2-1-1,0 0 0,0 0 1,1-1-1,0 0 0,0 0 1,13 11-1,-19-19-3,1 0 1,0 0-1,0 0 0,0-1 0,0 1 1,0 0-1,0-1 0,0 0 0,1 1 0,-1-1 1,0 0-1,1 0 0,-1-1 0,1 1 1,-1 0-1,1-1 0,0 1 0,-1-1 1,1 0-1,-1 0 0,1 0 0,0 0 1,-1-1-1,1 1 0,-1-1 0,1 1 1,-1-1-1,1 0 0,-1 0 0,1 0 1,-1 0-1,0 0 0,0-1 0,1 1 1,-1-1-1,0 0 0,0 1 0,0-1 0,-1 0 1,1 0-1,0 0 0,-1 0 0,3-4 1,5-9 20,0-1 0,-1 0-1,-1 0 1,10-33 0,36-154-490,-53 202 445,1-1 1,-1 1-1,1 0 0,-1-1 0,1 1 0,0 0 1,0-1-1,0 1 0,0 0 0,0 0 1,0 0-1,0 0 0,2-2 0,-2 3 6,-1 0 0,1 0 0,-1 0 0,1 0 0,0 0 0,-1 0 1,1 0-1,-1 0 0,1 0 0,0 1 0,-1-1 0,1 0 0,-1 0 0,1 1 0,-1-1 0,1 0 0,-1 0 0,1 1 0,-1-1 0,1 1 0,-1-1 0,1 1 0,-1-1 0,1 1 0,-1-1 0,0 1 0,1-1 0,-1 1 0,0-1 0,0 1 0,1-1 0,-1 1 0,0 0 0,0-1 1,0 1-1,0-1 0,0 1 0,0 0 0,0 0 0,23 81-8,-17-55 91,1 0 0,1 0-1,23 48 1,-27-69-60,-1 1 0,1-1 0,0 0 0,1 0 0,-1-1 0,1 1 1,0-1-1,0 0 0,1 0 0,0-1 0,0 0 0,0 0 0,0 0 0,0-1 0,1 0 0,0 0 0,0 0 0,-1-1 0,1 0 0,8 1 0,-8-2-8,1 0 0,-1 0 0,1-1 0,-1 0 0,1 0 0,0-1 0,-1 0 0,0 0 0,1-1 0,-1 0 0,0 0 0,0-1 0,0 0-1,0 0 1,0-1 0,0 1 0,7-8 0,-4 3-7,0-2-1,-1 1 1,0-1-1,-1-1 1,0 0-1,0 0 1,-1 0-1,-1-1 1,6-14-1,-2 2-146,-1 0 0,-1 0 0,-1 0-1,-2-1 1,0 0 0,-2-1 0,1-25 0,-5 77 117,2 0 0,1 0 1,1 0-1,11 46 1,-11-64 26,0 1 1,0-1 0,0 0 0,1 0-1,1 0 1,-1 0 0,1-1 0,0 0-1,1 0 1,0 0 0,0-1 0,0 0-1,1 0 1,0 0 0,0-1 0,1 0-1,-1-1 1,13 6 0,-2-3 2,0-1 1,0-1-1,0-1 1,0 0-1,35 2 1,-10-5 3,62-5 1,-94 3-5,1-1-1,-1 0 1,0 0 0,0-1-1,0-1 1,0 1 0,0-2-1,-1 0 1,1 0 0,-1-1-1,17-12 1,-22 13 10,1-1 1,0 1-1,-1-1 0,0 0 1,0-1-1,-1 1 0,0-1 1,0 0-1,-1 0 0,1 0 1,-1 0-1,-1-1 0,0 1 1,0-1-1,0 0 0,-1 1 1,0-1-1,0-9 0,-1 7 12,-1-1 1,1 1-1,-2-1 0,1 1 0,-2 0 0,1 0 0,-1 0 0,-1 0 0,0 0 0,0 0 1,-1 1-1,0 0 0,-1 0 0,0 1 0,0-1 0,-1 1 0,0 0 0,0 1 0,-1 0 1,0 0-1,0 1 0,-1 0 0,0 0 0,0 1 0,0 0 0,-15-6 0,0 2-21,1 1 1,-2 1-1,1 1 0,-1 1 0,0 1 0,0 1 0,-1 1 0,1 1 0,0 2 0,-27 3 0,38-1-178,0 0 1,1 0-1,-1 1 0,1 1 1,0 1-1,0 0 0,0 0 1,1 1-1,0 1 0,0 0 1,1 0-1,0 1 0,0 1 1,1 0-1,0 1 0,-10 14 1,-5 11-4825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7.5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196 1 9034,'0'0'2512,"0"0"-1495,0 0 135,0 0 112,0 0-456,0 0-151,0 0-177,-40 82 112,23-40 32,-3 7-384,-2 0 40,0 2-280,2 2 48,0-4-168,3 7-88,7-14-1520,3-13-6506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8.3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275 84 7090,'0'0'4535,"0"0"-3239,0 0-1021,0 0 155,0 0 427,0 0 139,-23-14-560,-78-42-313,98 54-113,-1 0 0,1 0 0,-1 1 0,0-1-1,0 1 1,0 0 0,0 0 0,0 1 0,0-1 0,0 1 0,0 0 0,0 0 0,-9 1-1,11 0-7,-1 0-1,0 0 1,1 0-1,-1 0 1,1 0-1,-1 1 1,1-1-1,0 1 1,0 0-1,0 0 0,0-1 1,0 1-1,0 1 1,0-1-1,-2 4 1,-2 4-9,2 1 0,-1 0 0,1 0 0,1 0 0,0 1 0,-3 22 0,4-25 10,-8 78 36,4 1 0,8 159 0,11-87 283,54 252-1,-35-291-279,-20-82-2173,11 63 1,-21-71-4100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8.8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1 423 8874,'0'0'1055,"0"0"-342,25-1 273,2 0-724,-6 1-51,1-1-1,-1-1 0,1-1 1,-1-1-1,38-12 0,-29 4-100,0-1 0,0-1 0,-2-1 0,0-2 1,-1-1-1,49-42 0,-60 46-175,-2 0 0,0-1 1,0 0-1,-1-1 1,-1-1-1,-1 0 0,-1-1 1,0 0-1,-1 0 1,-1-1-1,-1 0 0,6-24 1,-20 76 262,2 1 0,1 0 0,2 0 1,1 0-1,4 36 0,-2-57-77,1-1 1,0 1-1,1-1 0,1 1 1,0-1-1,1 0 0,0-1 1,11 19-1,-12-23-36,1-1 0,0 0 0,0 0-1,1-1 1,0 1 0,0-1 0,0 0 0,0-1-1,1 1 1,0-1 0,0-1 0,0 1 0,0-1-1,1-1 1,12 4 0,-11-3-53,0-2 1,0 1-1,0-1 1,0-1-1,0 1 1,0-1-1,0-1 0,0 0 1,0 0-1,0-1 1,-1 0-1,1 0 1,0-1-1,-1-1 1,9-3-1,-11 3-14,0 0 0,0 0 1,-1-1-1,1 1 0,-1-1 0,0-1 0,0 1 1,-1-1-1,1 1 0,-1-1 0,0-1 0,-1 1 0,0 0 1,0-1-1,0 0 0,-1 0 0,0 0 0,0 0 1,1-8-1,-2 3-15,1 1 1,-2-1 0,0 1 0,0-1-1,-1 1 1,0-1 0,-1 1 0,-1 0-1,0-1 1,0 1 0,-1 0-1,0 1 1,-1-1 0,0 1 0,-1 0-1,0 0 1,0 0 0,-1 1 0,-1 0-1,1 1 1,-1-1 0,-1 2-1,0-1 1,0 1 0,0 0 0,-1 1-1,0 0 1,0 1 0,0 0 0,-1 0-1,0 1 1,0 0 0,-18-3-1,20 6 2,1-1-1,0 1 1,0 1-1,-1-1 0,1 2 1,0-1-1,-1 1 1,1 0-1,0 1 0,0-1 1,-8 4-1,12-3-52,0 0 1,0 1-1,0-1 0,1 1 0,-1-1 0,1 1 1,0 0-1,0 1 0,0-1 0,0 0 0,0 1 1,1-1-1,-1 1 0,1 0 0,0 0 0,0 0 0,1 0 1,-1 0-1,1 0 0,0 1 0,0-1 0,0 8 1,0-5-339,0 1 1,1-1 0,0 0 0,0 1 0,1-1 0,-1 1 0,2-1 0,-1 0 0,1 0 0,0 0 0,6 13 0,20 20-5245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7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3945,'0'0'912,"0"0"56,0 0 321,29 144 23,-16-97-672,2-3-456,-3-6 248,0-9-272,1-7-56,-4-6 72,-1-5-176,-3-9 0,-5-2 0,0-9-1664,0-13-4714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9.1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346 58 12243,'0'0'2115,"0"0"-552,0 0-704,0 0-303,-27-12-371,27 12-185,-38-15 60,-42-13 0,76 27-58,0 1-1,-1-1 1,1 1 0,0-1-1,0 1 1,-1 0 0,1 1-1,0-1 1,0 1 0,0 0-1,0 0 1,0 0 0,0 0-1,0 1 1,0 0 0,0-1-1,0 2 1,1-1 0,-7 5-1,3-1 0,0 1 1,0 1-1,1-1 0,0 1 0,-8 13 1,11-17 0,0 0-2,0 0 1,1 0-1,-1 0 1,1 0 0,0 1-1,0-1 1,1 1-1,-1-1 1,1 1-1,0 0 1,0-1 0,1 1-1,-1 0 1,1 0-1,0 0 1,0-1-1,1 1 1,-1 0 0,1 0-1,0-1 1,1 1-1,-1 0 1,1-1-1,-1 1 1,2-1 0,-1 0-1,0 0 1,1 0-1,0 0 1,-1 0-1,2 0 1,-1-1-1,0 1 1,1-1 0,-1 0-1,1 0 1,0 0-1,0-1 1,7 4-1,35 18-120,81 28 0,-77-33 134,71 37-1,-85-27 75,-35-29-73,0 1-1,0 0 0,-1-1 0,1 1 1,0 0-1,-1-1 0,1 1 0,-1 0 0,1 0 1,-1-1-1,1 1 0,-1 0 0,1 0 0,-1 0 1,0 0-1,0 0 0,1-1 0,-1 1 1,0 0-1,0 0 0,0 0 0,0 0 0,0 0 1,0 0-1,0 0 0,0 0 0,0 0 1,-1 0-1,1 0 0,0-1 0,-1 1 0,1 0 1,0 0-1,-1 0 0,1 0 0,-1-1 1,1 1-1,-1 0 0,0 0 0,1-1 0,-1 1 1,0 0-1,0-1 0,1 1 0,-1-1 0,0 1 1,-1 0-1,-8 3 65,-1 0 0,0 0 0,0-1 0,0 0 0,-1-1 0,1 0 0,-13 0 0,-91 1 36,85-3-54,-15 1-129,-49 0 162,87-1-266,1-1 0,0 0 0,0 0 1,1 0-1,-1-1 0,0 0 0,0 0 0,1 0 0,-1-1 0,1 1 1,-9-7-1,-1-10-3701,12-1-2569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39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0 11947,'0'0'1832,"0"0"-584,0 0-416,0 0-784,-8 116 561,8-5 31,8 35-232,26 17 160,8-10-432,-7-33 24,-8-38-112,-7-22 80,-3-15-120,3-1-8,-5-1-472,-10-15-720,-5-14-3049,0-14-3793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0.2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1235 5281,'0'0'2475,"0"0"-973,0 0 56,29-3-321,4-1-952,2 1-42,0-2-1,0-1 1,48-16-1,-34 5-63,0-2 0,67-35 1,-97 43-244,0 0 0,-1-1 0,0-1 0,-1 0 0,0-2 0,-1 0 0,-1 0 0,20-27 0,-46 60 257,1 1 0,2 0 0,0 0 1,0 1-1,2 0 0,1 0 0,0 0 1,2 1-1,0 0 0,1-1 1,1 1-1,3 40 0,-1-58-157,0 0 0,0 0 0,0 1 0,0-1 0,1 0 0,-1 0 0,1 0 0,0 0 0,0 0 0,0-1 0,0 1 0,0 0 0,1-1 0,-1 0 1,1 1-1,0-1 0,-1 0 0,1-1 0,0 1 0,0 0 0,0-1 0,0 1 0,1-1 0,-1 0 0,0 0 0,0-1 0,1 1 0,-1 0 0,1-1 0,3 0 0,-1 0-7,-1 0-1,0 0 1,0 0 0,0-1-1,0 0 1,0 0-1,0 0 1,0-1 0,0 0-1,0 0 1,0 0 0,-1 0-1,1-1 1,-1 0 0,0 0-1,0 0 1,0 0-1,0-1 1,4-4 0,0-4-82,-1 0 1,-1 0 0,0-1-1,0 0 1,-1-1 0,-1 1-1,0-1 1,-1 1-1,-1-1 1,0 0 0,-1 0-1,0-1 1,-2-17 0,1 23 48,0 0 0,-1 0 1,0 1-1,-1-1 1,0 0-1,0 1 0,-1-1 1,0 1-1,0 0 1,-1 0-1,0 0 0,-1 0 1,0 1-1,0-1 1,0 1-1,-1 0 1,0 1-1,0 0 0,-1 0 1,0 0-1,-14-9 1,17 13 1,0 0 0,-1 1 1,1-1-1,0 0 1,-1 1-1,1 0 0,-1 0 1,0 1-1,1-1 0,-1 1 1,0 0-1,1 0 1,-1 1-1,1-1 0,-1 1 1,0 0-1,-7 3 1,6-1 10,-1 0 1,1 1 0,-1-1 0,1 2-1,0-1 1,1 1 0,-1-1 0,1 2-1,0-1 1,-7 9 0,4-3 23,0 1-1,1 0 1,1 0 0,0 0-1,0 1 1,1 0 0,1 0 0,0 0-1,1 0 1,0 1 0,-1 23-1,4-34-30,0-1 0,0 0-1,0 1 1,1-1 0,-1 0-1,0 0 1,1 1 0,0-1-1,0 0 1,-1 0 0,1 0-1,0 0 1,1 0 0,-1 0-1,0 0 1,1 0 0,-1 0-1,1-1 1,-1 1 0,4 2-1,-1-2 2,-1 0 0,1 0 0,0 0-1,0-1 1,-1 0 0,1 0-1,0 0 1,0 0 0,0 0 0,0-1-1,5 0 1,3 0-7,-1 0 0,0-2 0,0 1 0,1-1 0,-1-1-1,-1 0 1,1-1 0,11-5 0,50-37-252,-61 37 203,1 0-1,0 1 1,1 0 0,0 1-1,0 1 1,0 0 0,25-7-1,-34 12 70,0 1 0,0-1-1,0 1 1,0 1 0,0-1-1,0 0 1,0 1 0,0 0-1,0 0 1,0 0 0,0 0 0,0 1-1,0 0 1,-1-1 0,1 1-1,-1 1 1,1-1 0,4 5-1,4 4 126,0 1-1,-2 0 0,15 21 1,5 5 109,-19-26-201,2 0 1,0 0-1,0-1 0,1 0 1,0-2-1,1 1 0,0-2 1,0 0-1,27 9 1,-34-14-41,0 0 1,0-1-1,1 0 0,-1-1 1,1 0-1,-1 0 1,1 0-1,-1-1 1,1-1-1,-1 0 0,1 0 1,-1 0-1,1-1 1,-1 0-1,0-1 1,0 0-1,0 0 0,0-1 1,-1 0-1,1 0 1,8-7-1,-3 0-25,0-2 0,-1 1-1,0-1 1,-1-1 0,0 0-1,-2-1 1,1 0 0,-2 0-1,0-1 1,-1 0 0,0 0-1,-2-1 1,5-17 0,0-14 9,-2 0 1,-2 0-1,-1-69 1,-4 39 20,-4-1 0,-22-134 0,15 162-7,-3 2 1,-1-1-1,-3 2 0,-1 0 1,-35-61-1,51 104 15,-1 0-1,0 0 0,0 1 1,0-1-1,-1 1 1,1 0-1,-1 0 0,-5-4 1,9 8-14,-1-1 0,0 1-1,1 0 1,-1-1 0,1 1 0,-1 0 0,0 0 0,1 0 0,-1-1 0,0 1 0,1 0 0,-1 0 0,0 0 0,0 0 0,1 0 0,-1 0 0,0 0-1,1 0 1,-1 0 0,0 1 0,1-1 0,-1 0 0,0 0 0,1 0 0,-1 1 0,0-1 0,0 1 0,0 1-2,-1-1 0,0 1 1,1 0-1,0 0 0,-1 0 0,1 0 1,0 1-1,0-1 0,0 0 0,0 0 1,0 1-1,0 3 0,-7 31 2,2 0 0,1 0-1,2 1 1,3 71 0,4-48 47,3 0 1,19 77 0,-16-94-28,3-1 0,1 0 0,2-1 0,2 0 0,2-2 0,1 0 0,3-2 0,38 50 0,-36-55-1086,48 46-1,-69-76-750,-5-4-4130,-4-6 290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0.6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0 124 3777,'0'0'5730,"0"0"-3161,0 0-922,0 0-611,0 0-489,0 0-394,23-18-79,79-56-9,-93 69-60,1 0-1,-1 1 1,1 1-1,0-1 1,0 1-1,0 1 1,0 0-1,0 0 1,1 1-1,-1 0 1,0 1-1,1 1 1,11 1-1,13-1 60,-12-2-17,0 2 1,0 0 0,0 2-1,31 6 1,-47-7-4,0 1 0,0-1-1,-1 1 1,1 0 0,-1 1 0,0-1-1,0 1 1,0 1 0,0-1 0,-1 1-1,0 0 1,0 0 0,0 0 0,0 1-1,-1 0 1,0-1 0,0 2 0,4 9-1,2 10 150,-1 1-1,-1 1 0,5 34 0,-9-38-189,1 0-1,1 0 0,1-1 0,1 0 0,15 29 0,-19-46 2,0 1 1,0-1-1,1 0 0,0 0 1,0-1-1,1 0 0,0 1 0,0-2 1,0 1-1,0-1 0,1 0 1,-1 0-1,1 0 0,0-1 0,0-1 1,0 1-1,1-1 0,-1 0 1,1 0-1,-1-1 0,12 0 0,-9 1 14,0-1-1,0-1 0,0 0 0,0-1 0,0 0 0,1 0 0,-1-1 0,-1 0 0,1-1 0,0 0 0,-1-1 0,1 0 0,-1 0 0,0-1 0,0 0 1,-1 0-1,0-1 0,0-1 0,0 1 0,0-1 0,-1 0 0,-1-1 0,1 0 0,-1 0 0,0 0 0,-1-1 0,0 0 0,0 0 0,6-18 1,-8 19 63,0-1 1,0 1 0,-1-1-1,-1 0 1,1 0 0,-1 0 0,-1 1-1,1-1 1,-2 0 0,1 0-1,-1 0 1,-1 0 0,-2-11 0,2 14-42,-1 0 1,0 0 0,0 0 0,-1 0-1,1 0 1,-1 0 0,-1 1 0,1 0-1,-1 0 1,0 0 0,0 1 0,0-1-1,0 1 1,-1 0 0,0 1 0,0 0 0,-10-5-1,-10-2-203,-1 2-1,0 1 0,0 1 1,0 1-1,-1 1 1,0 2-1,1 0 0,-1 2 1,0 2-1,0 0 0,1 2 1,-37 9-1,6 6-3670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1.4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237 1 9522,'0'0'1632,"0"0"-918,0 0-325,-21 1 74,-70 10 524,85-9-877,0 0 0,0 0 0,0 1 0,1 0 0,-1 0 0,1 1 0,0-1 0,0 1 0,0 0 0,0 1 0,1-1 0,-1 1 0,1 0 0,0 0 0,1 0 0,-1 0 0,1 1 0,0 0 0,1-1 0,-1 1 0,1 0 0,-2 11 0,-2 3 27,1 1 0,0 0 0,2 0 0,1 0 1,0 0-1,2 0 0,0 0 0,1 0 0,2 0 0,0 0 0,1 0 1,1-1-1,0 1 0,2-1 0,1 0 0,19 36 0,-20-44-125,0 1-1,0-1 1,2-1 0,-1 1-1,2-2 1,-1 1-1,1-1 1,1 0-1,0-1 1,0-1 0,1 0-1,0 0 1,0-1-1,1 0 1,0-1 0,0-1-1,1 0 1,-1-1-1,1 0 1,0-1-1,0-1 1,0 0 0,0-1-1,0 0 1,28-3-1,-33 1-6,-1-1-1,0 0 1,1 0-1,-1-1 1,0 0-1,0-1 1,0 1-1,-1-1 1,1-1-1,-1 0 1,0 0 0,7-6-1,-3 1-8,-1-1 0,0-1 0,-1 1 0,0-1 1,-1-1-1,11-19 0,-7 5-32,-1 0 1,-1-1-1,-1 0 1,-1 0-1,-2-1 1,5-46-1,-8-93-163,-4 150 195,-1 17-1,-2 11-24,-1 28 7,1 0 0,2 0 1,1 1-1,8 64 1,-5-90 33,1-1 0,-1 1 1,2 0-1,0-1 0,0 0 1,1 0-1,1 0 0,0 0 1,1-1-1,0 0 0,0 0 1,17 17-1,-18-22 3,0 0 1,0-1-1,1 0 0,0 0 0,0 0 1,0-1-1,0 0 0,0-1 0,1 1 1,0-1-1,0-1 0,0 0 0,0 0 1,0 0-1,0-1 0,0 0 0,0-1 1,1 0-1,-1 0 0,0 0 0,10-3 1,-12 1-8,-1 1 1,1-2 0,-1 1-1,1-1 1,-1 1 0,0-2-1,0 1 1,0 0 0,0-1-1,-1 0 1,1 0 0,-1 0-1,0-1 1,-1 0 0,1 1-1,-1-1 1,1 0 0,-2-1-1,1 1 1,0-1 0,1-5-1,2-7-27,0 0 0,-1-1 0,-1 0 0,0 0 0,0-25 0,1-87-488,-5 112 252,-1 0 0,-1 0-1,-1 0 1,-9-34 0,-1 28 11,4 21 169,-1 17 42,5 5 74,1 1 0,0 0 1,2-1-1,-1 38 1,9 82 411,-4-122-395,0-1 1,2 1 0,0-1 0,0 0 0,1 0-1,1-1 1,1 1 0,0-1 0,1-1-1,0 1 1,11 11 0,-12-15-44,1-2 0,0 1 1,0-1-1,1 0 0,0-1 0,0 0 1,1 0-1,0-1 0,0 0 1,1-1-1,0 0 0,-1-1 0,1 0 1,1-1-1,20 4 0,-16-5-372,0-1-1,-1-1 1,1-1 0,0 0-1,-1-1 1,1 0-1,21-8 1,24-16-6119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2.0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8450,'0'0'1722,"-1"19"-728,-1 49 459,3 0-1,15 114 0,132 428 969,-66-294-1765,-70-270-585,-1-8-15,-2 1 0,-2 1 0,4 68 0,-37-141-259,-16-35 142,4-3 0,2-1 0,3-1 0,-23-79 0,41 101-34,1 0-1,3-1 1,2 0 0,3-1 0,2 0 0,2 0-1,5-60 1,-1 101 76,0 0-1,1 0 0,0 0 1,1 0-1,0 1 1,1-1-1,0 1 1,1 0-1,1 1 1,-1-1-1,1 1 1,1 1-1,0-1 1,0 1-1,1 1 1,0 0-1,1 0 0,-1 0 1,2 1-1,-1 1 1,1 0-1,0 0 1,0 1-1,0 1 1,1 0-1,0 0 1,-1 1-1,2 0 1,-1 1-1,0 1 0,0 0 1,0 0-1,1 2 1,-1-1-1,0 1 1,13 3-1,-17-1 93,-1 0-1,0 0 1,1 0-1,-1 1 1,-1 0-1,1 0 1,0 1-1,-1 0 1,0 0-1,0 0 1,-1 1-1,1 0 1,-1 0-1,0 0 1,-1 1-1,0 0 1,0-1-1,0 2 1,-1-1-1,5 12 1,-6-12-35,0-1-1,0 1 1,-1-1-1,0 1 1,0 0-1,0-1 1,-1 1-1,0 0 1,0 0 0,0-1-1,-1 1 1,0 0-1,-1-1 1,0 1-1,0-1 1,0 1 0,0-1-1,-1 0 1,0 0-1,-1 0 1,1-1-1,-1 1 1,0-1 0,-6 7-1,-13 8-48,-1-2-1,-1 0 1,-1-1 0,0-2-1,-1-1 1,0-1-1,-1-1 1,-1-1 0,0-2-1,-38 8 1,41-17-963,25 0 803,0-1-1,1 0 1,-1 0-1,0 0 1,1 0-1,-1 0 1,1 0-1,-1 0 1,1 0-1,0 0 1,0 0-1,-1 0 0,1 0 1,0 0-1,0 0 1,0 0-1,0 0 1,0 0-1,0 0 1,1-2-1,-1-23-5697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2.6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2 156 13531,'0'0'1470,"0"0"-774,0 0-311,2 20 391,4 37-379,2 0 0,3-1 1,26 83-1,-32-127-356,-3-4-21,1-1 0,1 1 1,-1-1-1,1 0 0,9 13 0,-11-39-197,-12-17-696,-23-54-1,20 59 337,2-1-1,-13-53 1,20 66 236,1 1 0,1-1-1,1 0 1,1 0 0,2-28 0,-1 43 285,-1 0 0,1 0-1,0 0 1,0 1 0,0-1-1,0 0 1,1 0 0,-1 1 0,1-1-1,0 1 1,0-1 0,1 1-1,-1 0 1,1 0 0,-1 0-1,1 0 1,0 0 0,0 1-1,0-1 1,1 1 0,-1 0-1,0 0 1,1 0 0,0 0-1,-1 0 1,1 1 0,0 0-1,0 0 1,0 0 0,0 0-1,7 0 1,-5 0 64,1 1-1,0 0 1,-1 0-1,1 1 1,0-1-1,-1 1 1,1 1 0,-1-1-1,1 1 1,-1 0-1,0 1 1,0-1-1,0 1 1,10 7-1,-8-3 120,0 0-1,-1 0 0,0 1 0,0 0 0,-1 0 0,0 1 0,0 0 0,7 16 1,37 98 1615,-35-81-1103,38 75 0,-48-107-656,1 0 0,0-1 0,1 0 1,0 0-1,0 0 0,1-1 0,0 0 0,1-1 1,-1 0-1,2 0 0,-1-1 0,14 7 1,-15-9-10,0 0 0,0-1 0,0-1 0,0 1 0,0-2 0,1 1 1,-1-1-1,1 0 0,-1 0 0,1-1 0,-1-1 0,1 1 0,-1-1 0,1-1 1,-1 1-1,0-1 0,1-1 0,-1 0 0,0 0 0,-1 0 0,1-1 0,0 0 1,-1-1-1,0 0 0,0 0 0,10-10 0,-7 5 1,0-1 0,-1 0 0,-1 0 0,0-1 0,0 0 0,-1-1 0,-1 0 0,0 0 0,-1 0 0,0 0 0,-1-1 0,0 0 0,-1 0 0,-1 0 0,1-19 0,-2 23-2,-1 0-1,0-1 1,0 1 0,-1-1-1,-1 1 1,0 0-1,0-1 1,-1 1 0,0 0-1,-1 1 1,0-1 0,0 1-1,-1-1 1,0 1-1,-1 1 1,0-1 0,0 1-1,-1 0 1,0 0-1,-1 1 1,1 0 0,-1 0-1,-1 1 1,1 0 0,-1 0-1,0 1 1,-16-6-1,8 3-9,-2 1-1,1 1 0,-1 1 1,1 1-1,-1 0 0,0 2 1,-26-1-1,36 2-23,0 1 0,-1 1 0,1-1-1,0 2 1,0-1 0,0 1 0,0 1 0,0-1-1,0 1 1,0 1 0,1 0 0,0 0 0,0 1 0,0 0-1,0 0 1,-13 13 0,17-13-207,0 0 1,1 1-1,0 0 0,0-1 0,0 1 0,1 1 1,0-1-1,0 0 0,0 0 0,1 1 1,0-1-1,0 1 0,1-1 0,0 1 1,0-1-1,0 1 0,2 7 0,-2-7-362,2 29-4666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3.0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250 24 14051,'0'0'1498,"0"0"-589,0 0-242,0 0-112,0 0 0,0 0-325,-24-4-172,-75-14 14,96 18-72,-1-1 1,1 1-1,0 0 0,0 0 1,-1 0-1,1 1 1,0-1-1,0 1 1,0-1-1,-1 1 1,1 0-1,0 0 0,0 1 1,0-1-1,1 1 1,-1-1-1,0 1 1,0 0-1,1 0 1,-1 0-1,1 0 0,0 1 1,0-1-1,0 1 1,-3 3-1,2-1-2,1 0-1,0 0 0,-1 0 1,2 1-1,-1-1 0,1 1 1,0-1-1,0 1 1,0-1-1,0 8 0,2-10-7,-1 0 0,1 0-1,0 0 1,0 0 0,0 0 0,0 0-1,0 0 1,0 0 0,1-1-1,0 1 1,-1-1 0,1 1 0,0-1-1,0 1 1,0-1 0,1 0-1,-1 0 1,0 0 0,1 0 0,4 2-1,9 5-63,-1 0-1,27 8 1,-16-5-12,31 14-30,-17-9 172,0 1 0,-2 3 1,0 1-1,-1 1 0,44 38 0,-79-60-34,0 1 0,0-1 0,0 1 0,0 0 0,0 0 0,-1 0 0,1 0 1,-1 0-1,1 0 0,-1 0 0,0 1 0,0-1 0,0 0 0,0 1 0,0-1 0,0 1 0,-1-1 0,1 1 0,-1-1 0,1 1 0,-1 0 0,0 2 0,-2-2-7,1-1 0,0 0 0,-1 0 0,1 0 0,-1 0-1,0 0 1,0-1 0,0 1 0,0 0 0,0-1 0,0 1 0,0-1 0,0 0 0,-1 0 0,1 0-1,0 0 1,-1 0 0,1 0 0,-1-1 0,1 1 0,-1-1 0,-2 1 0,-66 8 48,-1-3 1,0-3 0,-99-8-1,162 4-212,0 1 180,1 0-1,0-1 1,0 0-1,-13-4 1,19 5-136,1-1-1,-1 1 1,1-1-1,-1 0 1,1 1-1,0-1 1,-1 0 0,1 0-1,0 0 1,-1 0-1,1 0 1,0 0-1,0 0 1,0-1 0,0 1-1,0 0 1,0-1-1,1 1 1,-1 0-1,0-1 1,1 1 0,-1-1-1,1 1 1,-1-1-1,1 1 1,0-1-1,-1 0 1,1 1 0,0-3-1,0-13-5414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3.4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250 24 13555,'0'0'1495,"0"0"-770,-12 28 157,-36 93-66,44-110-757,1 1 1,0-1-1,1 1 0,0 0 1,1-1-1,0 1 0,1 0 1,0 0-1,1 0 1,1 0-1,-1-1 0,2 1 1,0 0-1,0-1 0,6 12 1,-5-12-42,2-1 0,-1 0 1,2-1-1,-1 1 1,1-1-1,0 0 0,1-1 1,0 0-1,1 0 1,-1-1-1,1 0 0,1 0 1,-1-1-1,1-1 0,0 1 1,1-1-1,15 5 1,-19-8 19,0 0 0,0 0 0,0 0 0,0-1 0,1 0 0,-1-1-1,0 1 1,0-1 0,0-1 0,1 1 0,-1-1 0,0-1 0,0 1 0,0-1 0,0 0 0,0-1 0,-1 0 0,1 0 0,-1 0 0,1-1 0,-1 0 0,0 0 0,-1 0 0,1-1 0,-1 0 0,0 0 0,0 0 0,5-7 0,-3 0 23,0 0 1,0-1-1,-1 1 1,0-1-1,-1 0 0,-1-1 1,0 1-1,-1-1 0,-1 0 1,0 0-1,0 0 1,-2 0-1,1 0 0,-2 0 1,0 0-1,-1 0 1,0 0-1,-8-24 0,7 28-53,0 0 0,-1 0-1,0 1 1,-1-1-1,0 1 1,0 0-1,-1 1 1,0-1-1,-1 1 1,0 0 0,0 1-1,0-1 1,-1 1-1,0 1 1,-1 0-1,0 0 1,1 0-1,-2 1 1,1 1 0,-1-1-1,1 2 1,-1-1-1,0 1 1,0 1-1,-19-3 1,16 5-55,1-1 0,-1 2-1,1-1 1,-1 2 0,1 0 0,0 0 0,-1 1 0,1 1 0,0 0 0,1 0-1,-1 2 1,1-1 0,-12 8 0,-9 9-1005,1 2-1,-50 48 1,77-69 892,-50 50-5959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4.2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0 518 11362,'0'0'2180,"0"0"-1323,0 0-274,0 0 93,0 0 206,37 0 79,512-14 413,2194-215 347,-1236 83-1551,-1164 115-156,-285 25-15,387-48-116,-398 40-381,-46 14 457,-1-1 1,0 1-1,1 0 0,-1 0 1,0 0-1,1 0 0,-1 0 1,0-1-1,1 1 0,-1 0 1,0 0-1,1 0 0,-1-1 1,0 1-1,0 0 1,1-1-1,-1 1 0,0 0 1,0-1-1,0 1 0,1 0 1,-1-1-1,0 1 0,0 0 1,0-1-1,0 1 0,0 0 1,0-1-1,0 1 0,0 0 1,1-1-1,-2 0 0,-21-8-2516,-20 4-2578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11266,'0'0'1513,"0"0"-1113,0 0-384,0 0 504,0 0-288,50-127-120,-38 114-16,0 4-96,1 6-96,-1 3-696,10 16-448,-4 13-1401,-1 2-3208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4:06:44.7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1 265 11106,'0'0'1667,"0"0"-884,0 0-203,34 0 230,330-13 1740,194-4-1388,797-37-92,513-110-736,-1806 156-403,64 0 0,-126 8 64,1 0 0,-1 0 1,0 0-1,1 0 0,-1 0 0,0 0 0,1 0 0,-1 1 0,0-1 0,1 0 0,-1 0 0,0 0 0,1 1 0,-1-1 0,0 0 1,0 0-1,1 1 0,-1-1 0,0 0 0,0 1 0,0-1 0,1 0 0,-1 1 0,0-1 0,0 0 0,0 1 0,0-1 1,0 0-1,1 1 0,-1-1 0,0 0 0,0 1 0,0-1 0,0 0 0,0 1 0,0-1 0,0 1 0,0-1 0,-1 0 0,1 1 1,0-1-1,0 0 0,0 1 0,-1 0 0,-4 12-353,0-7 164,0-1 0,0 0 0,-1 0 0,0-1 0,0 0 0,0 0 0,0 0 0,-1-1 0,1 0 0,-1 0 0,-8 2 0,-5 4-1638,-20 7-4703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17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1 1504,'0'0'740,"0"0"-410,0 0-111,0 0 250,0 0 511,0 0-136,-8 0-257,-16-1-85,-58 2 4484,75 0-4902,0-1 0,0 1 1,0 1-1,0 0 0,0 0 0,0 0 0,1 0 0,-1 1 0,-10 6 1,-144 119-73,145-112-1,0 0 0,1 1 0,0 1-1,1 0 1,2 0 0,-1 2 0,-8 21-1,15-28 33,2 1-1,0 1 0,0-1 0,1 0 1,1 1-1,0 17 0,3 93 360,1-85-236,0-18-18,1-1 0,1 1 0,1-1 0,0 1 0,2-2 0,1 1 0,0-1 0,2 0 0,0-1 0,1 0 0,1 0 0,0-1 0,2-1 0,0 0 0,24 21 0,-8-10 86,1-2 0,1-1 0,2-1 0,0-2 0,1-2 0,1-1 0,55 21 0,18-7 45,2-4 1,0-4-1,134 10 1,-127-24-56,202-7 1,-280-7-185,0-1 0,0-3 0,-1-1 1,0-2-1,0-1 0,-1-3 0,-1-1 0,65-35 0,-85 38-36,1-1-1,-1-1 0,-1-1 0,-1 0 0,0-1 0,-1 0 0,-1-1 0,0-1 1,-1 0-1,9-20 0,-6 10-1,-2 0-1,-2-1 1,0 0 0,-2-1 0,-1 0-1,6-43 1,-11 49 11,-2 0-1,0 0 1,-1 0-1,-7-48 1,4 57-4,-1 1-1,0-1 1,-1 1 0,-1-1 0,0 1-1,-1 1 1,0-1 0,-19-23-1,8 15-2,-2 0 0,-1 2 0,0 0 0,-2 1 0,0 2 0,-1 0 0,-1 1 0,0 2 0,-1 0-1,-1 2 1,0 1 0,0 1 0,-43-9 0,-1 4-9,0 3-1,-1 4 1,0 2-1,-94 6 1,119 3-98,-1 1 1,1 3-1,0 2 1,0 3 0,-69 25-1,55-13-2504,-93 52 1,88-38-2121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18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2319 16 8546,'0'0'2518,"0"0"-1383,0 0-355,0 0-84,0 0 8,0 0-30,-10-1-186,-37-4-247,1 2 1,-1 2 0,-53 6 0,-154 26-180,100-10-70,-401 17 74,-1-32-2,478-7-77,1-4 1,-1-3-1,1-3 0,-114-33 1,189 44-186,-28-12 666,18 3-1427,8-3-3340,4 8 60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1:19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7466,'0'0'1317,"0"0"-798,0 0-406,0 0-86,0 0 54,0 0 179,1 24 131,4 55-214,6 271 254,-11-349-411,0 0 0,0 0 0,0 1 0,0-1-1,0 0 1,0 1 0,0-1 0,-1 0 0,1 0 0,0 1-1,-1-1 1,1 0 0,-1 0 0,0 0 0,1 1 0,-2 0-1,-8-12 911,-6-38-479,-2-11-440,11 37 4,0 0-1,2 0 1,0 0-1,-2-38 1,5 60-12,0 0 1,1 0-1,-1 0 1,0 0-1,1 0 1,-1 0-1,1 1 0,-1-1 1,0 0-1,1 1 1,-1 0-1,1-1 1,-3 2-1,-31 27-87,-46 48-1,51-47 19,-1-1-1,-36 27 1,52-45 74,15-11 111,0 0-63,0 0 32,23 0 124,2 2 16,0 2 0,0 0 0,-1 2 0,42 15 0,-6-2 245,-40-15-201,-13-3-159,0 1 0,0 0 0,0 0 0,0 0 0,0 1 0,-1 0-1,11 6 1,-17-9 17,0 0 10,0 0 108,0 0-44,0 0-69,0 0 26,0 0-112,0 0-11,0 0-13,0 0-14,0 0-47,0 0-247,0 0-428,1 14-4603,1-8 1159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2:36:58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12603,'0'0'2264,"0"0"-1696,0 0-568,0 0-192,0 0-272,0 0 192,0 0-712,5 0-112,9 11-3273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2:37:0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11162,'0'0'1209,"0"0"-1209,0 0-5394,0 0 2698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5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61 5777,'0'0'2174,"0"0"-803,0 0 68,0 0-47,0 0-438,-2-7-69,-11-46 2531,11 117-3460,17 363 284,-1-12-152,-12-308-184,1-52-457,-3 0 0,-2-1 0,-17 96 1,18-146-157,0 1 1,0-1-1,0 0 1,-1 0 0,0 1-1,0-1 1,0 0-1,0 0 1,-5 5-1,-5-3-4750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5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1528,'0'0'6363,"0"0"-4284,0 0-1584,0 0 221,29-1 242,196-3 1214,-171 4-1468,260-7 1485,-252 2-2139,0-3-1,-1-2 1,64-20-1,-75 11-526,-48 17 181,1 1 0,-1-1 0,0 0-1,0 1 1,1-1 0,-1 0 0,-1 0-1,1-1 1,0 1 0,0 0 0,-1 0-1,1-1 1,-1 1 0,0-1 0,0 1-1,2-6 1,-2-12-6336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7434,'0'0'2655,"0"0"-1352,0 0-552,0 0-299,0 0 320,4 25 463,46 393 1249,-45-235-2051,9 100-7,-12-268-488,1 0-1,0-1 1,1 0-1,1 0 1,7 16-1,-11-27-81,1-1 0,-1 1 0,1-1-1,0 1 1,0-1 0,0 0-1,0 0 1,1 0 0,-1 0-1,0 0 1,1 0 0,0-1-1,-1 1 1,1-1 0,0 0 0,-1 0-1,1 0 1,0 0 0,0 0-1,0-1 1,0 1 0,0-1-1,0 0 1,0 1 0,0-2-1,0 1 1,0 0 0,0 0 0,0-1-1,0 0 1,0 0 0,0 0-1,5-2 1,22-17-3798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6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10338,'0'0'1417,"0"0"-761,0 185 352,-18-25 552,-9 18-272,0-7-695,10-40-161,7-42-432,5-29-56,5-16-376,0-3-1017,0-13-559,0-5-785,0-21-2504</inkml:trace>
  <inkml:trace contextRef="#ctx0" brushRef="#br0" timeOffset="1">87 252 10002,'0'0'1488,"0"0"-423,84 149 407,-37-54 176,10 5-639,5-2-545,2-7 112,3-15-376,5-19-24,-8-14-176,-7-19-8,-10-13-392,-18-11-744,-11-20-1729,-18-11-4337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8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36 8586,'0'0'920,"0"0"-333,0 0 58,0 0-161,0 0-169,-24-6-190,-77-19-48,93 23-71,1 1 1,0 0 0,0 0 0,0 1 0,-1 0 0,1 1 0,0-1 0,0 1 0,0 1-1,0-1 1,0 1 0,0 0 0,0 1 0,0 0 0,1 0 0,-1 0 0,1 1 0,0 0 0,0 0-1,0 1 1,1-1 0,0 1 0,0 0 0,-9 12 0,6-7 3,1 1 0,1 0 0,-1 1 0,2-1 0,0 1 0,0 0 0,1 1 1,1-1-1,0 1 0,0-1 0,-1 24 0,4-31-6,-1 4 0,1 0 0,0 0 0,1 0 0,-1 0 0,2 0 0,2 13 0,-3-19-2,1-1 0,-1 1 0,0-1-1,0 0 1,1 0 0,0 0 0,-1 0 0,1 0 0,0 0 0,0 0-1,0 0 1,0-1 0,0 1 0,0-1 0,1 0 0,-1 1 0,0-1-1,1 0 1,-1 0 0,1-1 0,-1 1 0,1 0 0,-1-1-1,1 0 1,-1 1 0,1-1 0,3 0 0,1-1 6,-1 1 1,1-1-1,-1 0 1,1-1-1,-1 1 1,0-1-1,0-1 0,0 1 1,0-1-1,0 0 1,-1 0-1,1 0 1,-1-1-1,0 0 1,0 0-1,0-1 0,0 1 1,-1-1-1,0 0 1,4-7-1,11-14 30,-2-1 0,26-56 0,-21 41 87,-5 17 97,-17 25-220,1 0 0,-1 0 0,0 0 0,0 0 0,0 0-1,1-1 1,-1 1 0,0 0 0,0 0 0,1 0 0,-1 0 0,0 0-1,0 0 1,1 0 0,-1 0 0,0 0 0,0 0 0,1 0 0,-1 0 0,0 0-1,0 0 1,1 0 0,-1 0 0,0 0 0,0 0 0,1 0 0,-1 0-1,0 1 1,0-1 0,1 0 0,-1 0 0,0 0 0,0 0 0,0 0 0,1 1-1,-1-1 1,0 0 0,0 0 0,0 0 0,0 1 0,1-1 0,-1 0 0,0 0-1,0 1 1,0-1 0,8 54 62,-8-52-59,9 161 842,-3-27-352,35 206 1,-40-338-577,-1-1-37,1 1-1,-1 0 1,1-1-1,0 1 1,-1-1-1,2 0 1,-1 1-1,0-1 1,1 0 0,-1 1-1,1-1 1,0 0-1,0 0 1,0-1-1,1 1 1,-1 0-1,0-1 1,1 1 0,0-1-1,5 4 1,4-5-4947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6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10842,'0'0'1769,"30"151"-81,-13-56-496,1 19 33,-11-16-209,8 8-736,-5-10-32,0-12-248,-3-17-128,1-16 120,1-18-704,9-33-1201,-3 0-2464,-1-20-3176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7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11282,'0'0'2000,"0"0"-968,0 34-345,-1 43-312,6 262 1106,-2-312-1439,1 0 0,2 0-1,1-1 1,1 0 0,1 0 0,1-1 0,1 0 0,1 0 0,2-2-1,0 1 1,33 38 0,-36-49-23,0-2-1,0 0 1,2 0-1,-1-1 1,1 0-1,1-1 1,0-1-1,0 0 1,21 7-1,-23-11-13,0 0 1,0-1-1,1-1 0,-1 0 0,1 0 0,-1-1 1,1-1-1,0 0 0,-1-1 0,1-1 0,-1 1 1,1-2-1,12-4 0,-13 2 0,1 0 0,-2-1-1,1 0 1,-1-1 0,0 0-1,0-1 1,-1 0 0,0-1 0,-1 0-1,0-1 1,0 0 0,-1 0 0,0-1-1,12-22 1,-8 11 5,0-1 0,-2-1 0,-1 0 0,0-1-1,-2 1 1,7-46 0,-10 44 7,-1-1 1,-2 0-1,-1 1 0,-1-1 0,-1 1 0,-1-1 1,-1 1-1,-13-40 0,13 54 22,0 1 0,-1-1 0,-1 1 0,0 0 0,-1 0 0,1 0 0,-2 1 0,0 0 0,0 1 0,-1 0 0,0 0 0,0 1 0,-1 0 0,0 1 0,-1-1 0,1 2 0,-1 0 0,-1 0 0,1 1 0,-15-4 0,6 3-26,0 1-1,0 1 1,-1 2 0,1-1 0,-1 2 0,1 1 0,-1 1 0,1 0 0,-1 1 0,1 2-1,0 0 1,-30 10 0,34-8-25,0 1 0,0 0 0,0 1 0,1 0 0,0 1-1,1 1 1,0 1 0,1 0 0,0 0 0,1 2 0,0-1 0,0 1-1,2 1 1,0 0 0,-13 24 0,9-7-370,2 0 1,1 0-1,1 2 0,2-1 1,-4 34-1,2 31-4862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7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 13243,'0'0'1755,"0"0"-1167,0 0-360,0 0 60,0 0-1,0 0 172,25 2-142,83 10-197,-102-11-109,0 0 0,0 1 0,0-1 1,-1 1-1,1 0 0,-1 1 0,1-1 0,-1 1 0,0 0 0,0 0 0,0 1 1,0 0-1,-1 0 0,1 0 0,-1 0 0,0 0 0,-1 1 0,1 0 1,-1 0-1,1 0 0,-2 0 0,1 0 0,0 1 0,-1-1 0,0 1 0,-1 0 1,1 0-1,-1-1 0,0 1 0,0 0 0,-1 0 0,0 0 0,0 0 1,0 0-1,-1 0 0,0 0 0,0 0 0,0 0 0,-1-1 0,0 1 0,0 0 1,0-1-1,-1 1 0,0-1 0,-4 7 0,-12 11 7,-1 1 0,-1-2 0,-2-1 0,0-1 0,0 0 0,-38 21 0,30-20 3,2 1-1,0 1 0,-49 51 0,77-73-17,0 0 0,1 0 0,-1 0 0,0 0 0,0 1 0,0-1 0,1 0 0,-1 0 0,1 0 0,-1 1 0,1-1 0,-1 0 0,1 0 0,0 1 0,-1-1 0,1 0 0,0 2 0,0-2 6,1-1 0,-1 1-1,0 0 1,1-1 0,-1 1 0,0 0 0,1-1-1,-1 1 1,1-1 0,-1 1 0,0-1-1,1 1 1,0-1 0,-1 0 0,1 1-1,-1-1 1,1 1 0,-1-1 0,1 0-1,0 0 1,-1 1 0,1-1 0,1 0-1,49 3 580,-39-3-440,42 0 132,-1-2 0,1-2-1,54-12 1,43-20-1844,-123 29-840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10202,'0'0'1561,"0"0"-905,0 0-584,0 0 96,0 0 880,176 0 104,-90 0-48,16 0-343,6 0-537,6-2 192,0-5-416,-11 3 0,-14-1 0,-17 1-904,-20 4-329,-17 0-847,-18 0-2001,-10 0 792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49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 7642,'0'0'2115,"0"0"-475,0 0-1006,0 0-268,1 22 313,0-3-470,0 4 144,0-1 1,2 1-1,1-1 1,10 38 0,3-13 375,26 50 1,-10-25-505,-84-170-343,-10-24-68,55 108 143,1-1 0,1 0-1,0 0 1,1 0 0,0 0-1,0-28 1,3 40 45,0 1 0,0-1 0,1 0 1,-1 1-1,1-1 0,0 1 0,0-1 0,0 1 0,0 0 0,0-1 0,0 1 0,0 0 0,1 0 1,0 0-1,-1 0 0,1 0 0,0 0 0,0 0 0,0 0 0,0 1 0,0-1 0,0 1 0,0 0 1,0-1-1,1 1 0,-1 0 0,1 0 0,-1 0 0,1 1 0,-1-1 0,1 1 0,-1-1 0,1 1 1,-1 0-1,1 0 0,2 0 0,7 0 12,0 0 1,0 1-1,0 0 1,-1 1-1,1 0 1,0 1-1,11 4 0,0 2 104,-1 2-1,0 0 0,-1 1 0,0 1 1,-1 1-1,0 1 0,-1 0 0,-1 2 1,-1 0-1,29 37 0,-43-51-91,0 1-1,0 0 1,-1 0-1,1 0 1,-1 1-1,-1-1 1,1 0-1,0 1 1,-1 0-1,0-1 1,0 1-1,0 0 1,-1-1-1,1 1 1,-1 0-1,0 0 1,-1-1-1,1 1 1,-1 0-1,0-1 1,0 1-1,0 0 1,-1-1-1,0 0 1,0 1-1,0-1 1,0 0 0,-1 0-1,1 0 1,-6 6-1,-7 5-50,-1 0 0,-1-1 0,0-1 0,0-1 0,-32 16 0,-12 10-945,58-35-3146,2-3-3683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0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11763,'0'0'2016,"0"0"-1680,-52 136-184,15-19 304,-2 30 64,4-7 368,11-29-455,9-33-433,10-29 280,2 0-280,1-5-168,-1-6-80,3-20-897,-2-20-295,-3-25-376,0-13-4122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0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 3001,'0'0'7881,"0"0"-6720,0 0-521,0 0-24,0 0 656,146 22 104,-89 34-415,9 10-505,9 3 216,6 0-488,3-7-8,3-8 8,-3-10-184,-3-8 0,1-14-672,-21-9-1561,-21-10-3584</inkml:trace>
  <inkml:trace contextRef="#ctx0" brushRef="#br0" timeOffset="1">783 0 11779,'0'0'1440,"0"0"-472,0 172 424,8-83-351,7 8-81,2-3-632,0-5-264,3-14 120,2-15-184,10-18-400,-2-15-1601,-5-18-3640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0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44 12995,'-4'20'1539,"-7"29"-1192,2 0-1,3 1 1,1 0 0,3 0 0,6 77 0,-1-106-216,0 0 0,2 0 1,0 0-1,2-1 0,0 0 0,1 0 1,12 19-1,-12-25-90,1 0 0,0-1 0,2 0 0,-1-1 0,1-1 0,1 1 0,0-2 0,1 1 0,0-2 0,22 13 0,-21-14-20,1 0 1,0-1-1,1-1 1,-1 0-1,1-1 0,0-1 1,1 0-1,-1-2 1,1 1-1,-1-2 0,1 0 1,0-1-1,-1-1 1,1-1-1,-1 0 0,1-1 1,-1-1-1,0 0 1,0-1-1,0-1 1,-1 0-1,0-2 0,0 1 1,-1-2-1,0 0 1,0 0-1,-1-2 0,0 1 1,-1-2-1,0 1 1,-1-2-1,0 0 1,-1 0-1,13-22 0,-16 20-13,1 0 0,-2 0 0,0 0-1,0-1 1,-2 0 0,0 0 0,0 0 0,-2 0-1,0-1 1,-1 1 0,-1-1 0,0 1-1,-1-1 1,-1 1 0,0-1 0,-2 1 0,0 0-1,0 0 1,-2 0 0,0 1 0,0 0 0,-2 0-1,0 0 1,0 1 0,-1 1 0,-1-1-1,0 1 1,-1 1 0,-22-19 0,14 15 11,-2 0-1,1 2 1,-2 1 0,0 1 0,-1 0 0,0 2-1,0 0 1,-31-7 0,18 8-60,-1 2 0,1 2 0,-1 1 0,-74 1 0,95 4-3,1 0 0,-1 1 0,1 0 0,0 2 0,0-1 0,-16 8 0,22-7-29,1 0-1,-1 0 0,1 1 1,0 0-1,1 0 1,-1 1-1,1 0 0,1 1 1,-1 0-1,1 0 0,-10 13 1,6-2-625,0 0 0,1 1 0,1 0 0,1 1 1,1 0-1,-6 26 0,2 25-7200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1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11803,'0'0'1238,"0"0"-692,0 0 11,21 2 517,70 9 69,-83-9-1025,0 0 0,-1 1 0,0 0-1,1 0 1,-1 0 0,-1 1 0,1 0 0,0 1 0,-1 0 0,0-1 0,0 2 0,0-1 0,-1 1 0,0 0-1,0 0 1,8 12 0,-11-15-58,3 4-12,0 1 0,0 0 0,-1-1 0,0 1 0,0 1 0,-1-1 0,0 1-1,0-1 1,-1 1 0,0 0 0,0 0 0,-1 0 0,-1 0 0,1 0 0,-1 0 0,-1 0-1,0 0 1,0 0 0,-1-1 0,0 1 0,0 0 0,-5 9 0,-7 13-51,-2-1 1,-1 0-1,-1-2 1,-36 45 0,33-47 26,1 1 0,2 0 1,-26 52-1,42-74-15,0-1-1,1 0 0,-1 0 1,1 1-1,0-1 0,0 0 1,1 1-1,0-1 1,0 8-1,0-11-8,0 0 0,0 1 1,1-1-1,-1 0 0,1 0 0,-1 1 1,1-1-1,0 0 0,0 0 1,-1 0-1,1 0 0,0 1 0,0-1 1,0-1-1,0 1 0,0 0 0,0 0 1,0 0-1,0 0 0,1-1 0,-1 1 1,0 0-1,0-1 0,1 1 0,-1-1 1,0 0-1,1 1 0,-1-1 0,0 0 1,1 0-1,0 0 0,22 4-22,-1-2 0,0-1-1,1 0 1,-1-2 0,0-1-1,1 0 1,-1-2 0,0-1-1,0-1 1,-1 0 0,0-2-1,0-1 1,-1 0 0,25-16-1,-19 6-1057,0-2-1,-2-1 0,28-29 0,-7-6-7332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1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12067,'0'0'2032,"0"0"-264,175 11-631,-90-9 79,3 0-768,-6-2-16,-5 0-432,-13 0-24,-12 0-224,-18 0-1752,-16 0-9363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8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0 202 7298,'0'0'1557,"0"0"-701,0 0 298,0 0-95,21 0-123,5 1-656,11 0 260,-1-1 1,43-5 0,-73 4-437,0 0 0,0-1 0,0 1 0,0-1 0,0 0 0,0 0 0,-1-1 0,1 0 0,-1 0 1,0 0-1,8-7 0,-10 7-72,0-1 0,0 1 0,-1 0 0,1-1 0,-1 0 0,0 1 1,0-1-1,0 0 0,-1 0 0,1 0 0,-1-1 0,0 1 0,0 0 0,-1 0 1,1-1-1,-1 1 0,0-6 0,0 6-27,0-1-1,0 1 1,0-1-1,0 1 1,-1 0 0,0-1-1,0 1 1,0-1 0,-1 1-1,1 0 1,-1 0-1,0 0 1,0 0 0,-3-4-1,2 6-10,1 0-1,-1 0 0,1 0 1,-1 0-1,0 1 1,0-1-1,0 1 0,0-1 1,0 1-1,0 0 1,0 0-1,0 1 0,0-1 1,0 1-1,-1-1 1,1 1-1,0 0 0,0 0 1,-1 0-1,-4 2 1,4-1-2,0 0 0,0 1 1,0-1-1,0 1 0,0 0 0,0 0 1,1 0-1,-1 1 0,1-1 1,-1 1-1,1 0 0,0 0 1,0 0-1,1 1 0,-1-1 1,1 0-1,-1 1 0,1 0 1,0 0-1,0-1 0,-1 6 1,-3 5 11,1-1 0,0 1-1,1 0 1,-4 29 0,6-27-4,0 0 0,2 1 0,0-1-1,1 0 1,0 0 0,6 27 0,-4-34-2,1 1 1,-1 0-1,1-1 0,1 0 1,0 0-1,0 0 0,1-1 1,0 0-1,0 0 0,1 0 1,13 11-1,-13-13-9,1 0 1,-1 0-1,2 0 1,-1-1-1,1 0 1,-1-1-1,1 0 1,0 0-1,1-1 1,13 3 0,-4-3-921,0-1 1,1 0-1,-1-2 1,24-2-1,8-4-6785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3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9818,'0'0'1961,"0"0"-961,0 0 320,0 0-688,0 0 208,0 0-248,0 0-159,-7 91 175,7-40-360,0 5-128,0-5 104,-5-7-176,0-10-96,0-10 48,0-11-1160,-5-13-785,2-6-639,1-19-5354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3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11666,'0'0'2201,"0"0"-1369,0 0-680,0 0-152,0 0-80,0 0-872,0 0-680,-10 82-4578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3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73 8362,'0'0'4003,"0"0"-2821,1 22-971,0 3-152,1 0 0,1 0 0,1 0 0,11 37 0,-13-55-50,0 0-1,1 0 1,0 0 0,0 0 0,0 0-1,1-1 1,0 0 0,0 1 0,1-2-1,0 1 1,0 0 0,0-1 0,1 0 0,-1 0-1,1-1 1,1 1 0,-1-1 0,0-1-1,1 1 1,0-1 0,0 0 0,0-1-1,11 3 1,-12-4-53,-1 1 1,1-2-1,0 1 1,0-1-1,0 0 1,-1 0-1,1 0 0,0-1 1,0 0-1,-1 0 1,1-1-1,9-3 0,-12 3 12,0 0 0,0 0 0,0 0 0,0-1 0,-1 1-1,1-1 1,-1 0 0,0 1 0,0-1 0,0 0-1,0 0 1,0-1 0,-1 1 0,1 0 0,-1 0-1,0-1 1,0 1 0,0-1 0,0 1 0,-1-1-1,0 1 1,1-5 0,-1 0-120,1 0 0,-1 0-1,-1 0 1,1 0 0,-1 0 0,-1 0-1,1 0 1,-1 1 0,-1-1-1,1 0 1,-2 1 0,1 0 0,-1 0-1,-7-11 1,2 5 69,-2 1 0,1 1 0,-2 0 0,1 1 0,-2 0 0,-21-14 0,16 12 366,-1 1 0,-1 0 0,1 2 0,-2 0 0,1 2 0,-1 0-1,0 1 1,0 1 0,-1 1 0,0 1 0,-41-1 0,64 4-280,-1 0 0,0 0 0,0 0 0,0 0 0,0 0 0,1 1 0,-1-1 0,0 0 0,0 0 0,0 0 0,0 0 0,0 0 0,1 0 0,-1 0 0,0 1 0,0-1 0,0 0 0,0 0 0,0 0 1,0 0-1,0 0 0,0 1 0,1-1 0,-1 0 0,0 0 0,0 0 0,0 1 0,0-1 0,0 0 0,0 0 0,0 0 0,0 0 0,0 1 0,0-1 0,0 0 0,0 0 0,0 0 0,0 0 0,-1 1 0,1-1 1,0 0-1,0 0 0,0 0 0,0 0 0,0 1 0,0-1 0,0 0 0,0 0 0,-1 0 0,1 0 0,0 0 0,0 1 0,0-1 0,0 0 0,0 0 0,-1 0 0,1 0 0,0 0 0,0 0 0,17 10 160,18-6-117,0-1-1,1-2 1,42-3-1,-5 0-31,-5 0 1,-36 1 10,0 0 0,62 8 1,-89-6 26,0 0 1,0 0 0,-1 1 0,1-1 0,0 1-1,-1 1 1,1-1 0,-1 0 0,1 1 0,-1 0-1,0 0 1,0 0 0,-1 1 0,1-1 0,-1 1-1,1 0 1,-1 0 0,0 0 0,-1 0 0,1 1-1,-1-1 1,0 1 0,0 0 0,0-1 0,2 11-1,0 7 209,-1 1 0,-1 0 0,0 0 0,-4 37 0,3 22-96,-1-81-165,-1 0-1,1 0 1,0-1 0,0 1 0,1 0 0,-1 0 0,0-1 0,0 1 0,0 0 0,0 0 0,1-1 0,-1 1-1,0 0 1,1 0 0,-1-1 0,0 1 0,1 0 0,-1-1 0,1 1 0,-1-1 0,1 1 0,0-1 0,-1 1-1,1-1 1,-1 1 0,1-1 0,0 1 0,-1-1 0,1 0 0,0 1 0,0-1 0,-1 0 0,1 0 0,0 0-1,0 1 1,-1-1 0,1 0 0,0 0 0,0 0 0,0 0 0,-1 0 0,1 0 0,0-1 0,0 1-1,-1 0 1,1 0 0,0 0 0,1-1 0,1 0-5,0-1-1,0 1 0,-1-1 1,1 0-1,0 0 1,0 0-1,-1 0 1,1 0-1,2-4 1,32-37-603,-11 18-2904,-15 17-2210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7074,'0'0'1728,"0"0"-601,0 0-195,0 0 146,0 0-92,21-12-109,68-39-176,-86 49-631,1 0 1,0 0-1,0 0 0,1 1 0,-1-1 1,0 1-1,0 0 0,1 1 0,-1-1 1,1 1-1,-1-1 0,1 1 0,-1 1 1,0-1-1,1 0 0,-1 1 0,1 0 1,-1 0-1,0 1 0,0-1 0,0 1 1,0 0-1,0 0 0,0 0 0,0 0 1,0 1-1,-1 0 0,6 4 0,1 4 108,-1 1 1,0 0-1,-1 0 0,0 1 0,-1 0 1,7 19-1,-6-16-47,9 21 97,-6-12-120,1-1-1,15 22 0,-26-44-165,0-1 1,0 1-1,0-1 0,0 0 0,1 0 0,-1 1 0,0-1 0,1 0 1,-1 0-1,0 0 0,1-1 0,-1 1 0,1 0 0,-1 0 1,1-1-1,0 1 0,-1-1 0,1 1 0,0-1 0,-1 0 0,1 0 1,0 0-1,-1 0 0,1 0 0,0 0 0,0 0 0,-1 0 0,1-1 1,0 1-1,-1-1 0,1 1 0,-1-1 0,1 0 0,-1 0 1,1 1-1,-1-1 0,1 0 0,-1 0 0,0 0 0,1-1 0,-1 1 1,0 0-1,0 0 0,2-4 0,14-20-5702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9554,'0'0'1820,"0"0"-741,0 0-258,0 0 92,0 0 218,0 0-495,22-6-194,70-14-26,-88 20-390,1 0 1,-1 1 0,0-1 0,0 1-1,0-1 1,1 1 0,-1 1-1,0-1 1,0 0 0,0 1 0,-1 0-1,1 0 1,0 0 0,-1 0 0,1 1-1,-1-1 1,0 1 0,0 0-1,0 0 1,0 0 0,0 0 0,-1 1-1,1-1 1,-1 1 0,0 0 0,2 5-1,4 3 15,3 6-16,-2 0 0,0 0 0,0 1-1,-2 0 1,-1 1 0,0 0 0,-1-1-1,-1 2 1,-1-1 0,0 41-1,-3-80-72,-1-13-6,2 0 0,0 0-1,3 0 1,0 0 0,10-34 0,-12 60 50,0-1 0,0 0 0,1 1-1,0-1 1,0 1 0,1 0 0,0 0 0,0 0 0,0 1 0,1 0 0,-1-1 0,1 1 0,0 1 0,1-1 0,-1 1-1,1 0 1,0 0 0,0 1 0,0-1 0,1 1 0,-1 1 0,1-1 0,0 1 0,-1 0 0,1 1 0,0 0 0,0 0 0,0 0-1,12 1 1,-11 1 26,1 0-1,-1 0 1,0 1-1,0 0 1,0 0-1,-1 1 1,1 0-1,0 1 1,-1-1-1,0 2 1,0-1-1,0 1 1,0 0-1,-1 0 1,0 0-1,10 13 1,8 10 46,-1 2 1,29 48-1,-25-35 0,-22-35-33,1 1-34,0-1 0,0 1 0,1-1 0,0 0 0,9 9 0,-14-16-3,-1 0 0,0 0 1,0-1-1,0 1 0,1 0 1,-1 0-1,0-1 0,1 1 1,-1-1-1,1 1 0,-1-1 1,1 0-1,-1 1 0,1-1 1,-1 0-1,1 0 0,-1 0 1,0 0-1,1 0 0,-1-1 1,1 1-1,-1 0 0,1-1 1,-1 1-1,1-1 0,-1 1 1,0-1-1,1 1 0,-1-1 1,0 0-1,0 0 0,1 0 1,-1 0-1,0 0 0,0 0 1,0 0-1,0 0 0,0 0 1,0-1-1,-1 1 0,1 0 0,0-1 1,-1 1-1,2-3 0,13-27-267,0 0 0,11-40 0,-18 46 147,1 0 1,2 1 0,0 0-1,1 1 1,16-23-1,-26 44 116,-1 0 0,1 0 0,-1 0 0,1 0 0,0 1 0,0-1 0,0 0 0,0 1 0,0 0 0,0-1 0,0 1 0,0 0 0,1 0 0,-1 0 0,4-1 0,-5 2 3,1 0-1,-1 1 1,0-1-1,1 0 1,-1 0 0,0 0-1,0 1 1,1-1-1,-1 1 1,0-1 0,0 1-1,0-1 1,1 1-1,-1 0 1,0 0-1,0 0 1,0-1 0,0 1-1,0 0 1,-1 0-1,1 0 1,0 0-1,0 0 1,0 1 0,-1-1-1,1 0 1,-1 0-1,1 0 1,0 3-1,21 51 248,-5-12 87,26 47 0,-37-79-339,0 0 0,1 0 0,1-1 0,0 0 0,0 0 0,1-1 0,0 0 0,1 0 0,11 7 0,-19-15-110,0 0 0,0 1 0,0-1 0,0 0 0,1 0 0,-1 0 0,1 0 0,-1-1 0,0 1 0,1-1 0,-1 1 0,1-1 0,-1 0 0,1 0 0,-1 0 0,1 0 0,-1-1 0,1 1 0,-1-1 0,1 1 0,-1-1 0,4-2 0,6-12-3715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5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14595,'0'0'2505,"0"0"-2009,0 0-144,0 0-344,0 0 40,0 0-48,0 0-296,8-9-1169,9 9-4216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6025,'0'0'3057,"0"0"-1945,0 129 489,0-5-217,0 54 368,0 16-63,0-28-937,7-46-232,3-55-208,2-18-176,3-1-272,5-1 120,0-3-504,-1-20-232,-4-9-1569,-10-13-2520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6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7378,'0'0'4363,"0"0"-3075,0 0-702,0 0 74,0 0 324,24-2 147,-2 0-890,139-5 908,-77 7-678,318-11-65,-399 11-570,6-3-224,-7-3-2699,-2 1-3689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31 6409,'0'0'4787,"0"0"-3114,0 0-960,0 0-84,0 0-2,0 0-214,-2 8-66,-2 22-101,1 0 0,2-1 0,0 1 0,2 0 0,9 53 0,1-23-41,3-2 0,22 58 0,-30-96-163,11 22-9,-12-98 124,-8 2-180,-2 0 0,-3 1 0,-2-1-1,-25-77 1,30 113 23,1 0-1,0-1 1,2 1-1,-1-29 0,3 46-10,1 0-1,-1 0 0,1-1 0,-1 1 0,1 0 1,-1 0-1,1 0 0,0 0 0,0 0 0,-1 0 0,1 0 1,0 0-1,0 0 0,0 0 0,0 0 0,0 1 0,0-1 1,0 0-1,1 1 0,-1-1 0,0 0 0,0 1 0,0 0 1,1-1-1,-1 1 0,0 0 0,1 0 0,0-1 0,49-5-120,-37 5 105,66-8-32,0 3 1,137 9 0,-213-2 61,1-1 0,-1 1 1,0 0-1,0 0 0,0 1 0,1-1 0,-1 1 1,-1 0-1,1 0 0,0 0 0,0 1 1,-1 0-1,1-1 0,-1 1 0,0 0 0,0 0 1,0 1-1,0-1 0,-1 1 0,1-1 1,-1 1-1,0 0 0,0 0 0,0 0 0,-1 0 1,1 0-1,-1 0 0,1 5 0,2 13 99,-1-1 0,-1 1 0,-1 0 0,-2 31 0,0-20 58,1-8-43,2 55 306,-2-76-409,1 0 0,0-1 0,-1 1 0,1 0 0,1 0 0,-1-1 0,1 1 0,-1-1 0,1 1 0,0-1 0,0 0-1,0 0 1,1 0 0,-1 0 0,1 0 0,5 5 0,-6-7-45,0 0 0,-1 0 0,1 0-1,0 0 1,0 0 0,0-1 0,0 1-1,0-1 1,0 1 0,0-1 0,0 1-1,1-1 1,-1 0 0,0 0 0,0 0-1,0 0 1,0-1 0,0 1 0,0-1-1,0 1 1,0-1 0,0 0-1,0 1 1,0-1 0,0 0 0,0 0-1,0 0 1,-1-1 0,1 1 0,0 0-1,-1-1 1,3-2 0,3-4-563,1-1 1,-1 0-1,-1 0 1,9-18-1,-11 21 135,19-38-4978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8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10522,'0'0'5641,"0"0"-5104,0 0-537,0 0-1337,0 0 177,0 0-680,0 0-2393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3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6977,'0'0'1299,"0"0"-588,0 0 73,0 0 270,0 0-124,0 0-268,27 3-79,-18-2-514,195 15 968,-147-14-829,-36-1-136,0 0 0,0-1 0,0-1 0,27-5 0,-47 6-86,1-1 0,-1 1 0,0-1 0,0 1 0,0-1 1,1 1-1,-1-1 0,0 0 0,0 0 0,0 0 0,0 0 0,0 1 1,0-1-1,0 0 0,-1 0 0,1-1 0,1 0 0,-2 1-141,0 1 0,0-1 0,0 1 0,0-1 0,0 1 0,0-1 0,0 0 0,0 1 0,0-1 0,0 1 0,0-1 0,0 1 0,0-1 0,0 1 0,0-1 0,0 1 0,-1-1 0,1 1 0,0-1-1,0 1 1,-1-1 0,1 1 0,0-1 0,-1 1 0,1-1 0,-1 1 0,1 0 0,0-1 0,-1 1 0,0-1 0,-12-5-6054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0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8314,'0'0'1976,"0"0"-1076,0 0-485,0 0 361,0 0 225,0 0-265,16 18-100,54 61-55,-61-67-461,0 0 0,0 1 1,-2 0-1,0 1 0,0-1 0,-1 1 0,-1 1 0,0-1 0,4 25 0,-4-6-17,-2 1-1,-2 54 1,-1-54-47,1-80-151,10-80 0,-7 104 59,1 0 0,0 1 1,2-1-1,0 1 0,19-36 1,-24 54 30,0 0 0,0 0 0,0 0 0,0 0 0,0 0 0,1 1-1,-1-1 1,1 1 0,0 0 0,0 0 0,-1 0 0,5-2 0,-6 3 2,1 1-1,-1-1 1,0 1-1,1 0 1,-1 0-1,0-1 0,1 1 1,-1 0-1,1 0 1,-1 0-1,0 0 1,1 1-1,-1-1 0,0 0 1,1 1-1,-1-1 1,0 1-1,1-1 0,-1 1 1,0-1-1,0 1 1,1 0-1,-1 0 1,0-1-1,0 1 0,0 0 1,0 0-1,0 0 1,0 0-1,0 1 1,-1-1-1,1 0 0,1 2 1,6 13 8,0 0-1,-1 0 1,-1 0 0,8 29-1,-11-32 3,0 0-1,1 0 1,1 0-1,0 0 1,0-1-1,2 0 0,-1 0 1,1-1-1,17 20 1,-23-29-5,1-1 1,0 1-1,-1-1 1,1 1-1,0-1 1,0 0-1,0 1 1,0-1-1,0 0 1,1 0-1,-1-1 0,0 1 1,0 0-1,1-1 1,-1 1-1,0-1 1,1 0-1,-1 0 1,0 0-1,1 0 1,-1 0-1,0 0 1,1-1-1,-1 1 1,0-1-1,0 0 0,1 1 1,-1-1-1,0 0 1,0 0-1,0-1 1,0 1-1,0 0 1,0-1-1,0 1 1,-1-1-1,1 1 1,0-1-1,-1 0 1,1 0-1,0-2 0,9-9-47,-2-1-1,0 0 0,-1-1 0,10-21 1,-17 32 3,58-152-942,-58 155 921,-1 22-38,-1 4 64,1 0 1,2 0-1,0 0 0,11 45 0,-11-65 40,-1 1 1,1 0-1,1-1 0,-1 0 1,1 1-1,0-1 1,0 0-1,0 0 0,1-1 1,-1 1-1,1-1 0,1 0 1,-1 0-1,0 0 0,1 0 1,0-1-1,0 0 0,0 0 1,0 0-1,0 0 0,1-1 1,-1 0-1,1 0 0,0-1 1,-1 1-1,9 0 1,15 1 171,51 0 0,-72-3-142,1-1 0,-1 0 1,0 0-1,0 0 0,0-1 0,0 0 1,0-1-1,0 1 0,0-2 0,13-7 1,-18 9 11,0-1 1,-1 0-1,1 1 0,0-1 1,-1 0-1,0-1 1,0 1-1,0 0 1,0-1-1,0 1 1,-1-1-1,0 1 0,0-1 1,0 0-1,0 0 1,0 0-1,-1 1 1,1-1-1,-1 0 1,0 0-1,0 0 0,-1 0 1,1 0-1,-2-6 1,0 4 4,1 0 0,-1 0 0,0 1 0,0-1-1,-1 1 1,0-1 0,0 1 0,0 0 0,0 0 0,-1 0 0,0 1 0,0-1 0,0 1 0,-1 0 0,-4-4 0,-1 2-141,0 0 0,0 0 0,-1 2 0,0-1 1,0 1-1,0 1 0,0 0 0,0 0 0,0 1 0,-1 1 0,1 0 1,-1 0-1,0 1 0,1 1 0,-1 0 0,1 0 0,0 1 1,-1 1-1,1 0 0,0 1 0,0-1 0,0 2 0,1 0 0,-13 8 1,-22 19-3412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8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7842,'0'0'7305,"0"0"-6097,0 0-1127,0 0 103,2 162 376,8-15-160,5 53 192,2 11-336,-2-35-208,-3-52 128,-2-59-176,-2-16-48,-1 2-136,-2 0-576,-5-4-392,0-16-1601,-10-16-2776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2:5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10538,'0'0'2669,"0"0"-1698,0 0-617,0 0 43,27 0 472,3 1-582,144 7 713,-94 0-695,123 18 86,-195-25-387,0 0 0,0 1-1,0 1 1,0-1 0,0 1-1,-1 0 1,12 7 0,-16-8-6,0 0 0,0 1-1,-1-1 1,1 1 0,-1 0 0,0-1 0,1 1 0,-1 0 0,-1 0 0,1 0 0,0 1 0,-1-1 0,1 0 0,-1 1 0,0-1-1,0 1 1,0-1 0,-1 1 0,1 4 0,1 163-42,-2-39 35,0-125 10,1-1 0,0 1 0,0-1 0,0 0-1,1 0 1,-1 0 0,2 0 0,-1 0 0,1 0 0,-1 0 0,2-1 0,-1 1 0,1-1 0,-1 0 0,2 0 0,-1 0 0,0-1 0,8 7-1,-7-8 3,-1-1 0,1 1-1,-1-1 1,1 0 0,0 0-1,0 0 1,0-1 0,0 1-1,0-1 1,0 0 0,1-1-1,-1 1 1,0-1 0,0 0-1,1-1 1,-1 1 0,0-1-1,0 0 1,0 0 0,0-1-1,0 1 1,0-1 0,6-3-1,1-2 52,0-1 0,0 0 0,-1 0 0,0-1 0,0 0 0,-1-1 0,0 0-1,-1-1 1,0 0 0,0-1 0,7-13 0,-7 10 78,-1-1 0,0 0 1,-1 0-1,-1 0 0,0-1 0,-2 0 0,1 0 0,2-29 1,-7 39-113,0 0 1,0 0-1,0 0 1,-1 0-1,0 1 1,0-1 0,-1 0-1,0 0 1,0 1-1,0-1 1,-1 1 0,0-1-1,0 1 1,-1 0-1,0 0 1,0 1-1,0-1 1,-1 1 0,0 0-1,0 0 1,0 0-1,0 1 1,-1 0 0,0 0-1,0 0 1,0 1-1,0 0 1,-8-3-1,-9-3 1,0 2 0,-1 0 0,0 2 0,0 1 0,0 0 0,-45 1-1,49 3-80,0 0-1,-1 2 0,1 1 1,0 0-1,0 1 0,1 2 1,-21 7-1,4 3-701,0 1 1,-52 35-1,-6 13-3529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 5473,'0'0'2581,"0"0"-1213,0 0-558,0 0 98,0 0 187,0 0-270,3 34 3087,-47 948-3254,44-981-658,-16 376-60,18-368-1376,0-16-506,4-17-1146,-1-14-2711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1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 10418,'0'0'1898,"0"0"-696,0 0-61,0 0-25,0 0-115,0 0-512,-3-7-307,3 7-183,0 0 1,0 0 0,0 0-1,0 0 1,0 0 0,0 0 0,0 0-1,1 0 1,-1 0 0,0 0 0,0 0-1,0 0 1,0 0 0,0 0-1,0 0 1,0 0 0,0 0 0,0 0-1,0 0 1,0 0 0,0 0-1,0 0 1,0 0 0,0-1 0,0 1-1,0 0 1,0 0 0,0 0-1,0 0 1,0 0 0,1 0 0,-1 0-1,0 0 1,17 21 36,-1 2 0,-1 0 0,-1 0 0,14 33 1,-8-16 42,181 376 643,-98-195-521,36 25-103,-119-214-80,-16-45-1353,-4-19-548,0 25 1093,0-36-4288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1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8786,'0'0'1903,"0"0"-681,0 0-68,0 0-41,0 0-365,0 0-455,0 21 35,28 337 1815,-6-144-1256,-18-155-790,29 266 64,-31-316-277,12 54-77,-13-60-106,0 0-1,1 1 0,0-1 0,-1 0 0,1 0 1,0 0-1,0-1 0,1 1 0,3 4 1,13 2-4692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2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17 229 6665,'0'0'4719,"0"20"-3286,0 3-1389,-1 5 367,6 53-1,-4-71-270,1-1-1,0 0 0,0 0 1,1 0-1,0 0 0,1 0 1,0 0-1,0-1 1,1 0-1,10 15 0,-8-16-59,0 0-1,0-1 1,1 0-1,0 0 1,0 0-1,0-1 1,1 0-1,0-1 1,0 0-1,0 0 1,0-1-1,1 0 1,-1-1 0,17 3-1,-19-4-30,-1-1 1,0 1-1,1-1 0,-1 0 1,1-1-1,-1 0 0,1 0 1,-1 0-1,0-1 0,1 0 1,-1 0-1,0 0 0,0-1 1,-1 0-1,1 0 0,-1-1 1,1 1-1,-1-1 0,0 0 1,0-1-1,-1 1 0,1-1 0,3-5 1,-1-1-35,0-1 0,-1 0 0,0 0 0,-1 0 0,-1-1 0,0 0 0,0 1 0,-1-1 0,-1-1 0,0 1 0,-1 0-1,-1 0 1,0-1 0,0 1 0,-4-19 0,2 16-2,-2 0 1,0 1-1,0-1 0,-1 1 0,-1 0 0,-1 1 0,0-1 0,-1 1 0,0 0 0,-1 1 0,-1 0 0,-14-15 0,15 19-14,0 1 0,-1 0 0,0 0-1,0 1 1,0 1 0,-1 0 0,0 0 0,0 1-1,-1 0 1,-18-5 0,25 9 1,1 0 0,-1 0 0,0 1 0,1 0 0,-1-1 0,0 1 0,0 1 0,1-1 0,-1 1 0,0 0 0,1 0 0,-1 0 0,0 1 0,1-1 0,0 1 0,-1 0 0,1 0 0,0 1 0,0 0 0,0-1 0,0 1 0,1 0 0,-1 1 0,1-1 0,0 1 0,0-1 0,0 1 0,0 0 0,-3 8 0,-1 2-10,0 1 0,2 0 0,0 0 0,0 0 0,2 1 0,0-1 0,0 1 0,2 0 0,0 0 0,1 26 0,1-30 8,0 1-1,1-1 1,0 0 0,1 1 0,0-1 0,1-1 0,0 1 0,1-1 0,0 1 0,1-1 0,0-1 0,1 1 0,0-1 0,9 10-1,-7-12 3,-1-1-1,1 0 0,1 0 0,-1-1 0,1 0 0,0 0 0,0-1 0,1-1 0,0 0 0,-1 0 0,1-1 0,21 3 1,-25-5 6,0 0 1,0-1 0,0 0-1,1 0 1,-1 0 0,0-1-1,0 0 1,0-1 0,0 1-1,0-1 1,0-1 0,-1 1-1,1-1 1,-1 0 0,1-1-1,-1 0 1,0 0 0,-1 0-1,1 0 1,-1-1 0,7-7-1,-4 1 15,0 0 1,-1 0-1,-1 0 0,0-1 1,0 0-1,-1 0 0,-1 0 1,0-1-1,2-15 0,0-3-12,-3 1-1,1-54 1,11 143-93,-6-14 93,16 53 0,-20-83-6,0 0 1,1 0-1,1 0 0,1-1 0,0 0 0,1-1 1,11 15-1,-16-25-85,0 1-1,1 0 1,-1-1 0,1 0-1,0 0 1,0 0 0,0-1-1,0 1 1,0-1 0,1-1 0,-1 1-1,1-1 1,-1 0 0,1 0-1,0 0 1,-1-1 0,1 0-1,0 0 1,-1 0 0,12-3 0,18 0-4135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10234,'0'0'3438,"0"0"-2316,0 0-674,0 0 188,0 0 319,25-4-374,203-17 246,-167 21-680,-19 1-106,0-2 1,-1-1 0,1-2-1,-1-2 1,61-18-1,-98 18-4136,-7 6-677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2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8466,'0'0'2088,"0"0"-1253,0 0-323,0 0 554,2 26 353,-1 5-992,2 6 183,0 0 1,13 53-1,9 24 694,29 115-217,-52-226-2533,-2-5-1988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3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6249,'0'0'4637,"0"0"-3299,0 0-1086,10 21 271,-3-1-255,-3-9-58,1 1 1,0-1-1,1 0 0,0 0 1,0 0-1,1-1 0,0 0 1,1 0-1,0-1 0,17 15 1,-3-7-41,1 0 1,1-2 0,0-1 0,1 0 0,0-2-1,1-1 1,1-1 0,0-1 0,0-1 0,0-2-1,1-1 1,0-1 0,50 1 0,-75-5-162,0 0 1,1 0 0,-1-1-1,0 1 1,0-1-1,1 1 1,-1-1-1,0 0 1,0-1 0,0 1-1,0 0 1,0-1-1,0 1 1,0-1-1,-1 0 1,1 0-1,0 0 1,-1-1 0,4-4-1,-3 3-6,0 0 0,-1-1-1,1 0 1,-1 0 0,0 0 0,0 0-1,-1 0 1,0 0 0,0 0 0,0 0-1,0-9 1,-1 3-15,0-1-1,0 1 1,-2-1 0,1 1-1,-1 0 1,-1 0-1,0-1 1,-1 2 0,0-1-1,-11-20 1,13 27 0,-26-36 20,27 39-16,0 0 0,0-1 0,0 1 0,1 0 0,-1 0 0,0 0 0,-1 0 0,1 0 0,0 0 0,0 0 0,0 0 1,0 0-1,-1 1 0,1-1 0,0 0 0,-1 1 0,1-1 0,-1 1 0,1 0 0,-1-1 0,1 1 0,0 0 0,-1 0 0,1 0 0,-3 0 0,3 2 3,-1-1 0,1 1 0,0 0 0,0-1 0,-1 1 0,1 0 0,0 0 0,1 0 0,-1 0 0,0 0 0,0 0 0,1 1 0,0-1 0,-1 0 0,1 0 0,0 0 0,0 0 0,0 1 0,0 1 0,0 8-7,-8 343 74,10-216 67,-2 574 920,0-712-1051,0-1-1,0 1 0,-1-1 0,1 0 0,0 1 0,0-1 0,0 0 1,0 1-1,0-1 0,0 1 0,0-1 0,0 0 0,0 1 1,0-1-1,0 1 0,0-1 0,0 0 0,0 1 0,0-1 0,1 1 1,-1-1-1,0 0 0,0 1 0,0-1 0,1 0 0,-1 1 1,0-1-1,0 0 0,1 1 0,-1-1 0,0 0 0,0 0 0,1 1 1,-1-1-1,0 0 0,1 0 0,-1 0 0,1 0 0,-1 1 0,0-1 1,1 0-1,-1 0 0,0 0 0,1 0 0,-1 0 0,1 0 1,-1 0-1,0 0 0,1 0 0,-1 0 0,1 0 0,16-16-1401,-2-9-2202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10818,'0'0'3420,"0"0"-2628,-5 20-697,-7 40 419,3 0 0,-2 101 1,12 31 693,-3 237-356,1-390-911,-1 0 1,-2 0-1,-10 39 0,11-127-5008,3 3-1117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2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36 3953,'0'0'1185,"0"0"-451,0 0 38,0 0 268,0 0-42,0 0-165,0-6-221,0-24 863,0 30-1132,0 0-89,0 0-66,0 0 84,0 0-74,0 0-40,0 0 46,0 17-55,-1 68 212,-1-16-250,7 75 0,-3-125-89,1-1-1,0 1 0,1-1 0,1 0 0,1 0 0,0-1 0,2 0 1,18 32-1,-23-46-7,-1 0 0,1-1 0,1 1 0,-1-1 0,0 0 0,1 0 0,-1 0 0,1-1 0,0 1 0,-1-1 0,1 0 0,0 0 0,0 0 0,0 0 1,0-1-1,-1 1 0,1-1 0,5-1 0,7 1 76,1 0 0,-1-2 0,19-3-1,-19 2-37,36-9-3,0 3 1,97-4 0,-118 15-49,0 1 1,-1 2 0,1 1 0,-1 1-1,34 13 1,-30-10 6,-16-4 40,-5-2 35,1 0 1,0 0-1,0-1 1,20 1 0,-31-44 1060,-1-65-959,-19-189-1,18 281-1299,6 18-1520,4 4 40,4 0-2881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10802,'0'0'2087,"0"0"-1129,0 0-745,0 0 171,18 22 650,261 318 1595,-186-237-2299,141 120 0,-233-222-406,29 21 118,-6-17-4064,-18-5-2167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12259,'0'0'2105,"0"0"-1344,0 0-607,0 24-30,35 548 2034,-21-404-1846,-10-97-168,-4-38-112,2 0 1,2 0-1,0 0 1,3 0-1,15 49 1,-22-82-44,0 1 0,0-1 0,0 1-1,0-1 1,0 0 0,1 1 0,-1-1 0,0 1 0,0-1 0,1 0 0,-1 1-1,0-1 1,0 0 0,1 1 0,-1-1 0,0 0 0,1 1 0,-1-1 0,0 0 0,1 0-1,-1 1 1,1-1 0,-1 0 0,0 0 0,1 0 0,-1 0 0,1 1 0,-1-1 0,1 0-1,-1 0 1,0 0 0,1 0 0,-1 0 0,1 0 0,0 0 0,12-13-809,6-24-3711,-2-10-7226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124 125 13099,'0'0'1724,"-6"24"-1084,-6 42-181,2 0-1,-2 85 0,12-115-297,2 0-1,1 0 1,2 0-1,1 0 1,16 50-1,-17-71-138,0 0 0,2 0 0,0-1 0,0 0 0,1 0-1,1-1 1,0 0 0,1-1 0,1 1 0,0-2 0,0 0 0,1 0 0,0-1-1,27 16 1,-30-21-11,1 0 0,-1 0 1,1-1-1,0 0 0,1-1 0,-1 0 0,0-1 0,1 0 0,0-1 0,-1 0 0,1-1 1,0 0-1,-1 0 0,1-1 0,0 0 0,-1-1 0,1-1 0,12-4 0,-12 3-3,1-2 0,-1 1 0,-1-1 0,1-1 0,-1 0 0,0-1 0,-1 1 0,0-2 0,0 0 0,0 0 0,-1 0 0,-1-1 0,0 0 0,0 0 0,7-16 0,-5 6-2,-1-1 0,0 1 0,-2-1 0,-1-1 0,0 1 0,-2-1 0,0 1 0,-1-1 0,-2 0 1,0 0-1,-1 0 0,-1 0 0,-1 1 0,-2-1 0,0 1 0,0 0 0,-2 0 0,-1 0 0,-1 1 0,0 0 0,-1 1 0,-2 0 0,-17-23 0,4 12 101,0 1 0,-2 1 1,-1 2-1,-46-34 0,59 49-80,-1 1 0,1 1 0,-1 0 0,-1 1 0,0 0 0,0 2 0,0 0 0,-1 1 0,0 1 0,0 0 0,-26-1 1,38 5-49,1 0 0,-1 0 0,0 1 0,0 0 0,0 0 0,1 1 0,-1 0 0,1 0 0,-1 0 0,1 0 0,0 1 0,0 0 1,0 0-1,0 0 0,0 1 0,1 0 0,0 0 0,0 0 0,0 0 0,0 0 0,0 1 0,-3 6 0,-2 5-582,0 1 0,0 0 0,2 1 0,0 0 0,-5 26 0,-2 14-4673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5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 10866,'0'0'1165,"0"0"-645,0 0-190,0 0 623,26 0 62,7-1-792,8-1 123,-1 2 1,73 8-1,-107-7-258,0 0 0,0 0 0,0 1-1,0 0 1,0 0 0,-1 0-1,1 1 1,-1-1 0,1 1 0,-1 1-1,0-1 1,-1 1 0,1 0-1,0 0 1,5 7 0,-6-6-5,-1 1 1,0 0 0,-1 0-1,1 0 1,-1 0 0,-1 0-1,1 1 1,-1-1 0,0 0-1,0 1 1,-1-1-1,0 1 1,0-1 0,-1 11-1,-1-4-10,-1 0-1,0 0 0,-1 0 0,0-1 0,-1 1 0,0-1 1,-1 0-1,0-1 0,-10 15 0,-82 98 94,61-79-121,-167 193-7,191-226-83,10-16-168,14-24-21,-8 22 226,1 1 1,0 0-1,0 0 0,0 0 0,0 1 1,1 0-1,0 0 0,0 0 1,0 0-1,0 1 0,1-1 0,-1 2 1,1-1-1,0 0 0,-1 1 0,1 0 1,0 1-1,9-2 0,-7 2 58,0 1-1,0 0 1,0 0-1,0 1 1,0 0-1,0 1 1,0 0-1,0 0 1,0 0 0,-1 1-1,0 0 1,1 1-1,-1 0 1,7 5-1,29 20 381,-31-19-374,0-1 0,1 0-1,0-1 1,1 0 0,0-1 0,0-1 0,1 0 0,-1-1 0,27 5-1,-38-10-98,1 0 0,-1 0 0,1 0 0,0-1 0,-1 0 0,1 1 0,-1-1 0,1-1 0,-1 1 0,1 0 0,-1-1 0,0 0 0,0 0 0,0 0 0,0 0-1,0 0 1,0 0 0,-1-1 0,5-5 0,3-4-814,-1 0-1,0-1 0,9-18 1,13-32-7522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10098,'0'0'1871,"0"0"-615,0 0 63,0 0-60,22 4-232,73 18-167,-16-2 428,135 15 1,-127-34-524,-52-1-605,-30 0-441,-12 0-355,-21 0-2667,1 0-5531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6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10082,'0'0'2625,"0"0"-1432,0 0-591,0 0-115,0 0 255,0 0 235,24-2-207,338-25 587,292 7-901,-651 20-505,46-4-199,-46 4-4,-1-1 0,0 0 0,0 1 0,0-1-1,1-1 1,-1 1 0,0 0 0,0 0 0,0-1 0,-1 1-1,1-1 1,0 1 0,0-1 0,-1 0 0,1 0-1,-1 0 1,2-3 0,3-8-4705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8242,'0'0'2446,"0"0"-1286,0 0-325,2 27-22,14 168 1022,22 56-705,-41-299-998,3 24-492,-7-47 1,-3 16 285,1 0 0,-1-102-1,10 156 71,0-1 0,0 1 0,0-1-1,0 1 1,0-1 0,1 1 0,-1-1 0,0 1-1,1-1 1,-1 1 0,1 0 0,0-1-1,-1 1 1,1 0 0,0-1 0,0 1-1,0 0 1,0 0 0,0 0 0,0-1 0,0 1-1,0 0 1,0 1 0,0-1 0,3-1-1,-1 1 6,0 0 0,0 0 0,0 0 0,0 1 0,0-1 0,0 1 0,1 0 1,-1 0-1,0 0 0,0 0 0,6 2 0,0 0 30,0 0 1,0 1 0,0 0-1,0 0 1,0 1 0,-1 0 0,14 9-1,-17-9 47,0 1-1,1-1 0,-2 1 0,1 0 0,0 0 0,-1 0 0,0 1 1,0 0-1,-1 0 0,1 0 0,-1 0 0,-1 0 0,1 0 1,1 9-1,-3-11-18,-1 1 1,1-1 0,-1 1 0,-1 0 0,1-1-1,0 1 1,-1-1 0,0 1 0,0-1 0,-1 1-1,1-1 1,-1 0 0,0 0 0,0 0 0,0 0-1,-1 0 1,1 0 0,-1 0 0,0-1 0,0 1-1,0-1 1,-5 4 0,-20 16-192,-1 0 1,-32 17 0,-7 6-6024,53-34-2027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7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 1168,'0'0'8933,"0"0"-6181,0 0-2102,0 0-266,0 0-53,-9 28 119,-92 405 1033,81-324-1258,-7 39-132,-63 204 0,89-352-129,-9 24 234,10-24-260,0 1-1,0-1 0,0 1 0,0-1 0,0 1 0,0-1 1,0 1-1,-1-1 0,1 0 0,0 1 0,0-1 0,0 1 0,-1-1 1,1 0-1,0 1 0,-1-1 0,1 1 0,0-1 0,-1 0 1,1 0-1,0 1 0,-1-1 0,1 0 0,-1 0 0,1 1 0,-1-1 1,1 0-1,0 0 0,-1 0 0,1 0 0,-1 0 0,1 1 1,-1-1-1,1 0 0,-1 0 0,1 0 0,-1 0 0,1 0 1,-1-1-1,1 1 0,-1 0 0,1 0 0,-1 0 0,1 0 0,-1-1 1,-2-6-4386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7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9754,'0'0'1156,"0"0"-122,22 25 398,312 343 2446,-225-264-3296,235 171 1,-336-270-762,69 41 638,-73-44-719,1 0 0,-1 0 0,1 0 1,0-1-1,0 1 0,0-1 0,-1 0 0,1-1 0,0 1 0,0-1 0,0 0 0,0 0 0,0-1 0,9-1 1,-3-5-4716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8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11963,'0'0'2856,"0"0"-2152,0 0-704,0 0 128,0 0 56,22 182 601,-19-95 111,2 8-552,-5 8-128,0-1-184,0-9 32,0-8-72,0-12 8,0-15 0,0-16-8,0-22-1264,5-11-3057,5-9-6226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0 189 5873,'0'0'1927,"0"0"-994,0 0-265,0 0 288,0 0-196,0 0-275,22-5-207,1-2-229,-2 1 6,0 1 1,0 1 0,0 1 0,36-2 0,386 5 636,-439 0-701,1-1 0,-1 1 0,0-1 0,0 1 0,0-1 0,0 0 0,0-1 0,0 1 1,5-3-1,-8 3 0,0 0 0,1 1 1,-1-1-1,0 0 0,0 0 1,0 0-1,0 0 0,0 0 1,0 0-1,0 0 0,0 0 1,0 0-1,0 0 0,0-1 1,-1 1-1,1 0 0,0-1 1,-1 1-1,1 0 0,-1-1 1,1-2-1,-2 45-36,-1-23 62,2 1 0,0-1-1,1 1 1,1-1 0,1 1-1,6 24 1,-6-145 336,-4 69-384,0 21 10,0-1 1,1 0-1,0 1 0,1-1 0,0 1 1,1-1-1,1 1 0,0 0 1,0 0-1,1 0 0,7-13 0,-10 24 16,-1 0-1,1 0 0,0 0 0,0 0 0,0 0 0,0 0 1,1 0-1,-1 0 0,0 0 0,0 1 0,0-1 0,1 0 1,-1 1-1,0-1 0,1 1 0,-1-1 0,1 1 0,-1 0 0,0 0 1,1 0-1,-1-1 0,1 1 0,-1 0 0,1 1 0,-1-1 1,1 0-1,-1 0 0,0 1 0,1-1 0,-1 1 0,0-1 1,1 1-1,-1-1 0,0 1 0,0 0 0,1 0 0,-1 0 1,1 1-1,8 5 15,-1 0 1,0 0 0,13 16-1,-14-14-5,2 0-6,2 3 9,0 0 0,0 1 0,-1 0-1,16 26 1,-25-36 0,0-1 1,-1 1-1,0 0 1,0 0-1,1 0 1,-1-1-1,-1 1 1,1 0-1,0 0 0,-1 0 1,0 0-1,1 1 1,-1-1-1,-1 0 1,1 0-1,0 0 1,-1 0-1,1 0 1,-1 0-1,0 0 0,0 0 1,0-1-1,0 1 1,-1 0-1,1 0 1,-1-1-1,0 1 1,1-1-1,-1 1 1,0-1-1,-1 0 0,1 0 1,-4 3-1,2-2-12,-2 2-24,0 1 1,-1-2-1,0 1 1,0-1-1,0 0 1,0 0-1,-10 3 1,16-7-992,1-1-1890,0-4-1655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38 291 10266,'0'0'1396,"-6"22"-591,2-9-744,-3 12 164,1-1 0,1 1 0,-3 35-1,7-54-143,1 1 0,0 0-1,0-1 1,0 1-1,1 0 1,0 0-1,0-1 1,1 1-1,0-1 1,0 1 0,0-1-1,1 0 1,0 0-1,0 0 1,1 0-1,0-1 1,0 1 0,0-1-1,0 0 1,7 6-1,-4-6-35,0 0 0,0 0 0,1-1 0,0 0 0,0 0 0,0-1 0,0 0 0,1-1 0,-1 1 0,1-1 0,0-1 0,-1 0 0,1 0 0,0-1 0,0 0 0,0 0 0,-1-1 0,1 0 0,13-4 0,-11 2-6,-1-1-1,1 0 1,-1-1-1,0 0 1,0 0-1,0-1 1,-1-1-1,0 1 1,0-1-1,-1-1 1,0 0-1,0 0 1,-1 0-1,12-18 1,-9 6-25,0 0 0,-1 0 0,-1-1 0,-1-1 0,-1 1 0,-1-1 1,-1 0-1,-1 0 0,0-1 0,-2 1 0,-1 0 0,0-1 0,-6-27 0,5 41-7,0 0 0,-1 0 1,0 0-1,-1 0 0,0 0 0,-1 1 0,1-1 0,-1 1 0,-1 0 0,0 0 0,0 1 0,-1-1 1,1 1-1,-1 0 0,-1 1 0,0 0 0,0 0 0,0 0 0,0 1 0,-1 0 0,0 0 0,0 1 1,0 0-1,-1 0 0,1 1 0,-1 0 0,0 0 0,0 1 0,0 1 0,0-1 0,0 2 0,0-1 1,0 1-1,0 0 0,-1 1 0,-16 3 0,19-1-12,0 0 0,0 0 0,1 1 0,-1 0 1,1 0-1,0 0 0,0 1 0,0 0 0,0 0 0,1 1 0,0-1 1,0 1-1,1 0 0,0 0 0,0 1 0,0-1 0,-5 15 0,0 0-9,0 0-1,2 1 1,1 0-1,-6 39 1,8-38 39,1 0-1,1 1 1,1-1 0,1 0 0,7 47-1,-6-65-10,0 1 0,1-1 0,-1 0-1,1 1 1,0-1 0,1 0 0,-1 0-1,1 0 1,0-1 0,0 1 0,0-1-1,1 1 1,0-1 0,0 0 0,0 0-1,0-1 1,0 0 0,1 1 0,0-1-1,0 0 1,-1-1 0,1 0 0,1 1-1,-1-1 1,0-1 0,1 1 0,-1-1 0,0 0-1,1 0 1,7-1 0,-2 1-24,-1-2-1,0 1 1,1-1 0,-1-1 0,0 0 0,0 0-1,0-1 1,0 0 0,-1-1 0,1 0 0,-1-1 0,0 0-1,0 0 1,0-1 0,-1 0 0,0 0 0,0-1-1,-1 0 1,10-11 0,9-15-355,-1-1-1,-1-1 1,28-55-1,-15 24-155,-22 49 523,-14 17-2,-1 0 1,0 0-1,1 0 1,-1 0 0,0 0-1,1 0 1,-1 0-1,0 0 1,1 0-1,-1 0 1,0 0-1,0 0 1,1 0-1,-1 0 1,0 1 0,1-1-1,-1 0 1,0 0-1,1 0 1,-1 0-1,0 1 1,0-1-1,1 0 1,-1 0-1,0 1 1,0-1 0,0 0-1,1 0 1,-1 1-1,0-1 1,0 0-1,0 1 1,0-1-1,7 38 168,-6-27 2,18 153 1159,-16-143-1278,2 0-1,0 0 0,2-1 1,0 0-1,17 32 0,-21-46-47,1-1-1,0 1 0,0-1 1,0 0-1,0 0 0,1-1 1,0 1-1,0-1 1,0 0-1,0 0 0,1-1 1,11 6-1,-6-5-410,1 0 1,0 0-1,0-1 0,0-1 1,24 2-1,24-3-5673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9690,'0'0'1296,"0"0"-832,0 0-39,-5 133 407,-3-61 408,-7 32 32,-4 34-464,-9 29-223,-1-14-137,2-31-200,7-39-152,7-35-24,1 1-16,2-6-112,3-12 56,7-31-744,0-5-1929,0-28-6185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9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8514,'0'0'1283,"0"0"17,0 0-78,14 27-266,2 6-542,9 16 640,45 67 1,-10-28 237,79 85 0,-97-126-1191,2-3 1,2-2-1,65 47 1,-108-87-195,-1 0 1,1 0-1,0-1 0,0 1 0,1-1 1,-1 1-1,0-1 0,0 0 0,6 1 1,9-1-4594,-14-1-1656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9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10042,'0'0'2551,"0"0"-1697,0 0-673,0 0-27,0 29 570,0 394 2050,0 147-1642,0-566-1235,3 21 223,-3-24-187,1-1 1,-1 1 0,0-1-1,0 1 1,1-1 0,-1 1 0,1-1-1,-1 0 1,0 1 0,1-1-1,-1 1 1,1-1 0,-1 0 0,1 0-1,-1 1 1,1-1 0,-1 0-1,1 0 1,-1 1 0,1-1 0,0 0-1,-1 0 1,1 0 0,-1 0-1,1 0 1,-1 0 0,1 0 0,0 0-1,-1 0 1,1 0 0,-1 0-1,1 0 1,-1-1 0,1 1 0,-1 0-1,1 0 1,-1 0 0,2-1-1,10-7-4246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0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87 228 10610,'0'0'1571,"0"0"-797,-6 20-250,5-19-528,-14 47 860,1 0-1,-13 89 1,24-106-681,2-1 0,1 0-1,1 1 1,2-1 0,0 0 0,14 50-1,-13-67-155,1 0 0,0 0 0,1 0-1,0-1 1,1 0 0,0 0 0,1-1-1,1 1 1,0-2 0,0 1-1,1-1 1,0-1 0,1 0 0,0 0-1,0-1 1,24 12 0,-23-14-3,0 0 0,0-2 1,1 1-1,-1-1 0,1-1 1,0-1-1,0 1 0,0-2 1,1 0-1,-1-1 0,0 0 1,0-1-1,0 0 0,1-1 1,-2 0-1,1-2 0,0 1 1,0-1-1,-1-1 0,0 0 1,0-1-1,0 0 0,-1-1 1,16-13-1,-11 8-14,-1-1-1,0-1 1,-1-1 0,0 0 0,-2-1-1,0 0 1,0-1 0,-2 0 0,0-1-1,-1 0 1,-1-1 0,0 1 0,-2-2-1,0 1 1,5-30 0,-7 22-11,-2 0 0,0-1-1,-2 1 1,0-1 0,-2 1 0,-6-30 0,3 38 40,0-1 0,-1 1 1,-1 0-1,-1 1 0,0 0 0,-2 0 1,0 0-1,-24-30 0,18 28 64,-1 2 0,-1 0 1,0 1-1,-1 0 0,-1 2 0,0 0 0,-35-18 0,41 26-80,1 1 1,-1 0-1,0 1 0,-1 1 1,1 0-1,-1 0 0,0 2 0,0 0 1,0 0-1,0 2 0,0 0 1,0 0-1,-28 6 0,34-3-40,1 0-1,0 0 1,1 1-1,-1 0 1,1 0 0,-1 1-1,1 0 1,1 0-1,-1 0 1,1 1-1,0 0 1,0 1 0,0-1-1,1 1 1,0 0-1,1 1 1,-7 12-1,0 3-409,1 0 0,0 1 0,2 0-1,-7 37 1,-1 20-2835,6-9-3285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1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24 11562,'0'0'1626,"0"0"-991,0 0-335,0 0 260,0 0 404,0 0-223,19-2-432,18-3-227,8-2-58,0 1 0,0 3 0,48 3 1,-91 0-24,0 0 1,0 1-1,0 0 1,0 0 0,0 0-1,0 0 1,0 0-1,0 0 1,0 0 0,0 0-1,-1 1 1,1-1-1,0 1 1,-1-1 0,0 1-1,1 0 1,-1-1-1,0 1 1,0 0 0,0 0-1,0 0 1,0 0-1,0 0 1,0 0 0,-1 0-1,1 0 1,-1 1-1,1-1 1,-1 0 0,0 4-1,0-1 0,1 1 0,-1 0 1,-1-1-1,1 1 0,-1 0 0,0-1 0,0 1 0,0-1 0,-1 1 0,0-1 0,-3 7 0,-10 9-5,-2 0 1,0-2-1,-1 1 0,0-2 0,-36 27 0,-12 12-34,33-26 22,2 2 0,-35 47 0,58-69 11,0 0-1,1 0 1,0 1 0,1 0-1,1 0 1,0 1 0,0-1-1,1 1 1,1 0 0,0 1-1,1-1 1,-1 16 0,4-29 4,0 1 1,-1 0-1,1 0 1,0 0-1,-1 0 1,1-1 0,0 1-1,0 0 1,0-1-1,0 1 1,0-1-1,-1 1 1,1-1 0,0 1-1,0-1 1,0 0-1,0 1 1,0-1 0,0 0-1,1 0 1,-1 0-1,0 0 1,0 0-1,0 0 1,0 0 0,0 0-1,0 0 1,1-1-1,35-2-102,-22-3-33,-1-1 1,0 0 0,21-15-1,-22 13 129,1 1 0,1 0-1,-1 0 1,27-8-1,-37 15 31,0 0 0,0 0 0,0 0 0,0 1 0,1 0 0,-1 0 0,0 0 0,0 0 0,1 1 0,-1-1 0,0 1 0,0 0 0,0 0-1,0 1 1,0-1 0,0 1 0,0 0 0,-1 0 0,1 0 0,0 0 0,-1 1 0,5 4 0,21 23 142,-19-18 99,1-1-1,0 0 1,1 0 0,22 14-1,-32-23-236,0-1-1,0 1 0,0-1 1,0 0-1,1 0 1,-1 0-1,0-1 0,1 1 1,-1 0-1,1-1 1,-1 0-1,1 1 0,-1-1 1,1 0-1,-1 0 1,1 0-1,-1-1 0,1 1 1,-1-1-1,1 1 1,-1-1-1,0 0 0,1 0 1,-1 0-1,0 0 1,0 0-1,0-1 0,1 1 1,-1-1-1,-1 1 0,1-1 1,0 0-1,0 1 1,2-5-1,6-8-308,-1 0-1,-1 0 1,0-1-1,-1 0 1,0 0-1,5-23 1,-7 24-592,11-39-5145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1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 4521,'0'0'2846,"0"0"-1066,0 0-531,0 0-236,0 0-238,0 0-123,-15-3 611,9 17-1229,0-1 0,1 1 0,0 0 0,1 0 0,1 0 0,-2 23 0,-2 1-8,-8 62 36,4 1 0,4 177-1,7-248-57,1-1 0,0 1-1,2-1 0,1 0 1,1-1-1,2 1 1,1-1-1,1 0 0,1-1 1,21 40-1,-18-45 20,0 0-1,2-1 1,1-1-1,1 0 1,0-1-1,1-1 1,1 0-1,1-2 1,1 0-1,0-1 1,24 12 0,-11-9 210,1-2 0,1-1 0,0-2 0,0-1 0,63 11 0,-27-13 123,-1-3 0,79-3-1,37-12-208,203-36-1,2-1-5,-240 33-155,0 6 1,165 16 0,-267-4 10,-1 3 0,50 14 0,-76-16 3,-1 0-1,0 2 0,-1 0 0,0 2 0,-1 0 0,31 22 0,-18 7 1145,-33-54-1101,0-3-23,0 1 1,1 0-1,4-22 1,-3 32-23,0-1-1,0 1 1,0 0-1,1 0 1,0 0 0,0 0-1,1 0 1,0 1 0,0 0-1,0-1 1,7-5-1,2 0-4,0 0 0,0 1 0,2 0-1,-1 2 1,1-1 0,0 2 0,0 0-1,30-9 1,13 0 13,66-9 0,-91 19 2,99-10-36,0 5-1,180 8 1,-177 4 5,-31 5 34,0 4 0,148 35 0,7 1-13,337-1 24,1-39-26,-458-6-29,-42-1 33,0-5 1,-1-4-1,0-3 0,111-32 1,-149 28 7,0-2 0,-1-3 0,-1-3 1,-1-1-1,-2-3 0,-1-3 1,88-68-1,-122 84 7,0-1 0,-1-1 0,0 0-1,-2-1 1,0-1 0,-1 0 0,-1-1 0,-1 0 0,-1-1-1,-1-1 1,-1 0 0,-1 0 0,-1 0 0,-1-1 0,4-37-1,77-362 971,-84 421-820,2 11-215,2 17-227,0 46-2450,-7-38-2147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0.8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1 915 5153,'0'0'1207,"0"0"-357,0 0 80,0 0 263,0 0 95,0 0-323,0-43 1491,0 23-2335,0 1 1,1-1 0,1 0 0,1 1 0,1 0-1,0-1 1,2 1 0,0 1 0,1-1 0,1 1 0,18-31-1,-1 9-116,1 1-1,2 1 0,2 1 0,1 1 1,45-38-1,-60 60-12,0 2 1,1-1 0,0 2 0,1 0-1,0 1 1,1 1 0,0 1-1,0 1 1,1 0 0,0 2-1,0 0 1,1 1 0,-1 1 0,31-1-1,-37 4-2,-1 0 0,1 1 0,0 0-1,0 1 1,-1 0 0,1 1 0,-1 1-1,26 10 1,5 7-16,-18-8 33,1-1 1,0-1 0,0-1-1,1-1 1,0-2-1,57 8 1,-49-12 0,1-2-1,1-1 1,-2-2-1,1-1 1,0-2-1,-1-2 1,1-1-1,46-18 1,11-10-2,146-62 1,-205 81-7,0-2 0,-1-1 0,-1-2 0,44-39 0,-44 32-133,-32 30 127,0-1 0,0 1-1,0 0 1,0 0 0,0 0 0,0 0 0,-1-1-1,1 1 1,0 0 0,0 0 0,-1 1 0,1-1-1,-1 0 1,1 0 0,-1 0 0,1 0 0,-1 0-1,0 1 1,0-1 0,1 1 0,7 29 5,-6-22 9,0-1 0,0 0 0,1 1-1,0-1 1,0 0 0,1-1 0,0 1-1,0-1 1,1 1 0,0-1 0,0-1-1,1 1 1,9 8 0,-5-7 19,0-1-1,0 0 1,0-1 0,1 0 0,0 0 0,1-1-1,-1-1 1,18 5 0,10-1 47,-1-2 1,1-1-1,0-2 0,72-5 1,-56-4-6,-1-2 0,0-2 0,75-26 0,1 1 69,-113 31-108,38-10 18,1 2 1,0 3 0,87-3 0,-114 13-53,0 1 1,1 1 0,-1 2 0,-1 1 0,1 1-1,-1 1 1,0 2 0,-1 1 0,0 1 0,-1 1 0,0 1-1,-1 2 1,-1 0 0,0 2 0,-1 0 0,-1 2 0,-1 0-1,-1 1 1,-1 2 0,29 42 0,-20-23-25,42 83 0,-62-107 22,-1 0 0,0 1 0,-2 0 0,0 0 0,-1 0 0,-1 0 0,2 36 0,-5 76 129,1-128 168,0-1-3770,-1-4-3144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3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5 538 11987,'0'0'2184,"0"0"-916,0 0-436,0 0-145,0 0-227,0-19-145,-4-344 245,4 349-562,1-28 54,7-52 1,-4 89-212,0 16 59,4 24 52,-8-33 52,90 685 19,-84-516-122,-4-157-775,-2-14 751,1 0-1,-1 0 0,0 0 0,0 0 1,1 0-1,-1 0 0,0 0 0,0 0 1,1 0-1,-1 0 0,0 0 0,0 0 1,1 0-1,-1 0 0,0 0 1,0 0-1,1 0 0,-1 0 0,0-1 1,0 1-1,1 0 0,-1 0 0,0 0 1,0 0-1,0 0 0,1-1 0,-1 1 1,0 0-1,0 0 0,0 0 0,0-1 1,0 1-1,1 0 0,-1 0 0,0 0 1,0-1-1,0 1 0,0 0 0,0 0 1,0-1-1,0 1 0,0 0 0,0 0 1,0-1-1,0 1 0,0 0 0,0-1 1,0 1-1,0 0 0,0 0 0,0-1 1,0 1-1,7-22-9669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3.6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121 154 6705,'0'0'2113,"0"0"-1081,0 0-477,0 0-12,0 0 87,1 22-183,7 68-147,-7-86-279,0 0-1,0 0 1,1 0 0,0 0-1,-1-1 1,1 1-1,1 0 1,-1-1 0,0 0-1,1 1 1,0-1-1,0 0 1,0 0 0,0-1-1,0 1 1,0-1-1,1 1 1,-1-1 0,5 2-1,0 0 139,1-1 0,0 1-1,0-2 1,0 1 0,19 2 0,-22-4-43,0-1 1,1 1 0,-1-1-1,0 0 1,0-1 0,1 0-1,-1 0 1,0 0 0,0 0-1,0-1 1,0 0 0,0 0 0,0-1-1,-1 0 1,1 0 0,9-7-1,-8 3-19,0 1 0,-1-1 0,0 0 0,0-1-1,-1 0 1,0 0 0,0 0 0,-1 0 0,0-1-1,5-15 1,-4 10-30,-1 0 0,-1 1 0,0-2 0,-1 1 0,-1 0 0,0-27 0,-1 37-52,0 0 0,0 0 0,0 0 0,-1 0-1,0 0 1,0 1 0,0-1 0,0 0 0,0 0 0,-1 0 0,0 1 0,0-1-1,0 1 1,0-1 0,0 1 0,-1 0 0,1 0 0,-1 0 0,0 0 0,0 0-1,0 1 1,0-1 0,-1 1 0,1 0 0,-1 0 0,1 0 0,-1 1 0,-4-2-1,0 1-11,0 0 0,0 0 0,-1 1 0,1 1 0,0 0 0,-1 0 0,1 0 0,-1 1 0,1 0 0,0 1 0,0-1 0,0 2 0,-10 3 0,7-1 41,-1 1 0,1 0 0,0 1 1,0 1-1,1-1 0,0 2 0,-16 16 0,4 2-553,1 1-1,1 0 1,1 1-1,2 2 1,-19 44 0,12-18-5674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3609,'0'0'5892,"0"0"-4061,0 0-1444,0 0-282,0 0-60,0 19 13,1 64 114,1-71-151,0 0 1,0 0-1,1-1 1,1 0-1,0 1 1,0-1-1,2-1 1,-1 1 0,1-1-1,0 0 1,1 0-1,0 0 1,1-1-1,0 0 1,1-1-1,-1 0 1,2 0-1,13 9 1,-19-14 40,0-1 0,1 1 0,-1-1 0,0 1 0,1-1 0,0-1-1,-1 1 1,1 0 0,0-1 0,0 0 0,-1-1 0,1 1 0,8-1 0,-12 0 0,1-1 1,-1 1 0,0-1-1,1 0 1,-1 1-1,0-1 1,0 0 0,0 0-1,1 0 1,-1 0-1,0 0 1,0 0 0,-1-1-1,1 1 1,0 0-1,0 0 1,-1-1 0,1 1-1,0 0 1,-1-1-1,1 1 1,-1-1 0,0 1-1,1-1 1,-1 1-1,0-3 1,6-46 260,-6 47-274,2-15-13,1-78 187,-3 87-214,0 0 1,-1 0 0,0 1-1,-1-1 1,0 1-1,0-1 1,-1 1-1,-5-11 1,2 14-329,5 5-3263,1 6-1370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4.7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25 404 8906,'0'0'1044,"0"0"-497,0 0 4,0 0 89,0 0 28,-4-19 12,-3-19 7,1-1 0,-1-54 0,7 88-683,1 1 1,0-1-1,0 1 0,1-1 1,-1 1-1,1-1 1,0 1-1,0 0 1,0 0-1,1 0 1,-1 0-1,1 0 1,0 1-1,0-1 1,1 1-1,-1-1 1,1 1-1,-1 0 1,1 1-1,0-1 1,0 1-1,9-4 0,1-1-26,1 0 0,1 1 0,-1 1 0,1 0 0,22-3 0,737-78 30,-751 85-11,0 0-1,45 5 1,-60-3-8,0 1 0,0 0 0,-1 1 0,1 0 0,-1 0 0,0 1 0,0 0 0,0 0 0,-1 1 0,1 0 0,6 6 0,6 6 19,0-1 0,29 18 1,-40-29 4,0-1 0,0 0 0,0 0 0,0-1 1,1 0-1,0-1 0,-1 0 0,1-1 1,13 1-1,453-2 515,-438-1-478,0-1 1,62-13-1,-87 12-176,0-1-1,0 0 1,0-1 0,0 0 0,0-1 0,-1 0-1,0-1 1,-1 0 0,0-1 0,17-14-1,-5-5-2723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5.3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4 312 7378,'0'0'4048,"0"0"-2867,0 0-1009,-1-20 17,-1-66 72,3 80-190,0-1 0,0 1-1,0 0 1,1-1 0,0 1-1,0 0 1,1 0 0,0 0-1,0 0 1,0 1-1,1-1 1,0 1 0,7-8-1,0 1 92,2 1 0,0 0-1,17-11 1,-28 20-154,8-5 39,1 0 1,0 1-1,0 0 1,1 1 0,-1 0-1,1 0 1,0 1-1,1 1 1,-1 0 0,0 1-1,17-1 1,-24 3-43,1 0 0,-1 0 1,1 1-1,-1 0 0,0 0 0,0 0 0,1 0 0,-1 1 1,0 0-1,0 0 0,0 0 0,-1 1 0,1-1 0,-1 1 1,1 1-1,-1-1 0,0 0 0,0 1 0,0 0 0,-1 0 1,1 0-1,-1 0 0,0 1 0,0-1 0,0 1 0,-1 0 1,0 0-1,3 7 0,-1 1-2,0 0 0,-1 0 0,0 1-1,-1-1 1,0 1 0,-2-1 0,1 1 0,-1-1 0,-1 1-1,-3 13 1,0-6 3,-1 0 0,-2 0 0,0-1-1,0 0 1,-20 33 0,1-11 8,-1-2 0,-2-1 0,-2-1 0,-66 61 0,84-85-6,-42 34-38,51-45 34,0 0 1,0 0-1,0-1 1,0 0 0,0 1-1,0-2 1,-1 1-1,1 0 1,-1-1 0,1 0-1,-1 0 1,-5 0-1,10-3 7,-1 0-1,0 0 1,1-1-1,-1 1 0,1 0 1,-1-1-1,1 1 1,0 0-1,0 0 0,0-1 1,1 1-1,-1 0 1,0-1-1,2-3 0,0 2-10,0 1 0,0-1 1,1 1-1,-1 0 0,1 0 0,0 0 0,0 0 0,0 0 0,0 0 0,0 1 0,1 0 0,-1-1 0,1 1 0,-1 0 0,1 1 0,0-1 0,0 1 0,0 0 0,0 0 0,0 0 0,0 0 0,0 1 0,4-1 0,6 0 31,-1 0-1,1 1 0,0 0 0,-1 1 0,26 5 0,-17 1 41,-1 0 0,30 15 0,-34-14-32,1 0 0,0-1 0,26 6 0,-37-12-227,0 0 0,0 0 0,0-1 1,0 1-1,0-2 0,1 1 0,-1-1 0,0 0 0,0-1 1,0 1-1,0-1 0,-1-1 0,8-2 0,24-17-4462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5.7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 10562,'0'0'1253,"0"0"-725,0 0-432,4 24-46,20 77 42,-21-94-67,0 1 0,0-1 0,1 0 0,0 0 0,1 0 0,-1-1 0,1 0 0,1 0 0,-1 0 0,1 0 0,0-1 0,0 0 0,1 0 0,-1-1 0,1 0 0,0 0 0,0 0 0,0-1 0,13 4 0,-7-2 179,1 0 0,-1-1 0,1 0 0,0-2 0,0 1 0,0-2 0,0 0 0,0 0 0,0-1 0,1-1 0,23-5 0,-31 5-151,0-1 0,0 1 0,-1-2 0,1 1 0,-1-1 0,1 0 0,-1 0 0,0-1-1,-1 1 1,1-2 0,0 1 0,-1 0 0,0-1 0,0 0 0,0 0 0,-1-1 0,0 1 0,0-1 0,0 0-1,-1 0 1,0 0 0,0-1 0,0 1 0,-1-1 0,3-10 0,-3 9-22,-1 0 0,0 0 1,0 0-1,0 0 0,-1-1 0,0 1 0,-1 0 1,0 0-1,-3-13 0,3 18-27,0 0 0,-1 0 1,1 0-1,-1 0 0,0 0 0,1 0 0,-1 0 1,-1 1-1,1-1 0,0 1 0,-1 0 0,1 0 1,-1 0-1,1 0 0,-1 0 0,0 0 1,0 1-1,0-1 0,0 1 0,0 0 0,0 0 1,-1 0-1,1 0 0,0 0 0,-7 0 0,1 1-1,-1-1 0,0 1 0,1 1 0,-1 0 0,0 0 0,1 1 0,-1 0 0,1 0 0,0 1 0,-1 1 0,1-1 0,1 1 0,-1 1 1,1 0-1,-11 7 0,-8 10-410,1 0 1,-46 51 0,40-38-757,-32 32-3164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7.0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55 5537,'0'0'1845,"0"0"-869,0 0-76,0 0-73,0 0-90,0 0 45,7-10-122,25-27-335,-31 36-310,0 0 0,1 1 1,-1-1-1,1 0 0,-1 0 0,1 1 0,-1-1 0,1 1 0,-1-1 0,1 1 0,0 0 0,-1 0 0,1 0 0,0 0 0,-1 0 0,1 0 0,0 0 1,-1 0-1,1 1 0,-1-1 0,1 1 0,-1-1 0,1 1 0,-1-1 0,1 1 0,-1 0 0,1 0 0,-1 0 0,0 0 0,1 0 0,0 1 0,36 38 212,-36-37-209,12 18 169,0 1-1,-1 1 1,-1 0-1,-1 0 0,-1 1 1,-1 1-1,-2 0 1,10 49-1,-11-25-103,-1-1-1,-2 1 1,-7 90 0,4-127-74,-1 1-1,0 0 1,-1-1 0,-1 0 0,0 1 0,0-1 0,-1 0 0,-1-1 0,-8 16 0,13-26-1,0-1 1,0 0-1,0 0 1,0 0-1,-1 1 1,1-1 0,0 0-1,0 0 1,0 0-1,0 0 1,0 1-1,-1-1 1,1 0-1,0 0 1,0 0-1,0 0 1,0 0-1,-1 0 1,1 1-1,0-1 1,0 0-1,-1 0 1,1 0-1,0 0 1,0 0-1,0 0 1,-1 0-1,1 0 1,0 0-1,0 0 1,-1 0-1,1 0 1,0 0-1,0 0 1,0 0-1,-1 0 1,1 0-1,0 0 1,0-1-1,0 1 1,-1 0-1,1 0 1,0 0-1,0 0 1,0 0-1,-1-1 1,-4-13 164,2-16-106,1 0-72,2-1-1,1 1 1,2-1 0,0 0-1,3 1 1,0 0 0,2 1-1,1-1 1,1 1 0,2 1-1,0 0 1,2 1 0,19-28-1,-28 49 4,-1 0 0,1 1 0,1-1 0,-1 1 0,1 0 0,0 0 0,8-5 0,-12 9-2,-1 0 1,1 0-1,-1 0 0,1 1 1,-1-1-1,1 0 1,0 1-1,-1-1 0,1 1 1,0-1-1,0 1 1,-1 0-1,1 0 0,0 0 1,0 0-1,-1 0 1,1 0-1,0 0 0,0 1 1,-1-1-1,1 0 1,0 1-1,-1 0 0,1-1 1,-1 1-1,1 0 1,0 0-1,-1 0 0,0 0 1,1 0-1,-1 0 1,0 0-1,1 0 0,-1 1 1,0-1-1,0 1 1,2 2-1,9 21-29,-1 0 1,-1 1-1,-1 1 1,9 42-1,1 2 13,-15-57 19,1 6 9,2 0 0,0-1 0,1 1 0,13 21 0,-21-40-7,0 0 1,1-1-1,-1 1 0,1 0 1,-1 0-1,1 0 1,0 0-1,-1-1 0,1 1 1,0 0-1,-1 0 0,1-1 1,0 1-1,0-1 0,0 1 1,0-1-1,0 1 0,0-1 1,-1 1-1,1-1 1,0 0-1,0 1 0,0-1 1,0 0-1,0 0 0,0 0 1,2 0-1,-1-1 1,-1 1 0,1-1 1,-1 0-1,1 0 0,-1 0 0,0 0 1,1 0-1,-1-1 0,0 1 0,0 0 0,0 0 1,0-1-1,0 1 0,0-1 0,0-1 1,6-11-48,-2 1 1,9-30 0,-12 36-34,27-117-735,-22 84 387,2 1 0,25-65 0,-34 102 419,1 0 0,-1 1 0,1-1 0,0 1 0,-1-1 0,1 1 0,0-1 1,0 1-1,0-1 0,0 1 0,0 0 0,0 0 0,0-1 0,1 1 0,-1 0 1,0 0-1,1 0 0,-1 0 0,1 0 0,-1 1 0,3-2 0,-2 2 4,-1 0 0,0 1-1,1-1 1,-1 1 0,0-1-1,0 1 1,0-1 0,0 1-1,0-1 1,1 1-1,-1 0 1,0 0 0,0 0-1,-1 0 1,1-1 0,0 1-1,0 0 1,0 1 0,-1-1-1,1 0 1,0 1 0,6 11 9,-1 1 0,0-1 1,6 23-1,-12-34-1,30 106 690,15 48 529,-37-132-1156,2 0 0,0-1 0,2-1 0,17 27 0,-28-47-64,1 0 0,-1 1 0,1-1 0,-1 0 0,1 0 0,0 0-1,0 0 1,0-1 0,0 1 0,0 0 0,1-1 0,-1 1 0,0-1 0,1 0 0,-1 0 0,1 0 0,-1 0 0,5 1-1,-6-3-115,1 1 0,0-1-1,-1 1 1,1-1 0,-1 1-1,0-1 1,1 0 0,-1 0-1,1 1 1,-1-1-1,0 0 1,0 0 0,0-1-1,1 1 1,-1 0 0,0 0-1,-1 0 1,1-1 0,0 1-1,0 0 1,0-1 0,-1 1-1,1-1 1,-1 1-1,1-1 1,-1 1 0,1-1-1,-1 0 1,0 1 0,0-4-1,6-33-8107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7.4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12275,'0'0'1512,"0"0"-1208,0 0-304,0 0-360,0 0-16,0 0-2289,0 0-3248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7.7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11106,'0'0'1385,"0"0"-985,0 0-40,35 182-160,-21-46 768,1-5-32,-2-9-448,1-19-200,1-34-280,2-1 32,3-3-40,-5-16-64,-3-18-296,-7-13-1496,-5-12-2441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8.0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1 509 4369,'0'0'6771,"0"0"-4608,0 0-1258,0 0-394,0 0-207,0 0-8,18-16 148,0-2-306,-7 7-81,0 1 0,0 0 0,1 0-1,0 1 1,1 1 0,0 0 0,0 1 0,21-8 0,-2 1-16,2 2 0,-1 1-1,1 2 1,1 1 0,-1 1 0,1 2 0,45 0 0,-77 6-43,1-1 1,0 1 0,-1 0-1,1 0 1,-1 1 0,1-1-1,-1 1 1,0 0 0,0-1-1,1 1 1,-1 1 0,-1-1-1,1 0 1,0 1 0,0 0 0,-1-1-1,0 1 1,1 0 0,-1 0-1,0 0 1,0 1 0,-1-1-1,1 0 1,-1 1 0,2 5-1,4 11 17,-2 0-1,0 0 0,3 26 1,-6-35-9,7 77 115,-8-64-117,1 1-1,1-1 1,1 0 0,1 0-1,2-1 1,9 27 0,-16-49 2,1 0 0,-1-1 1,0 1-1,1 0 0,-1 0 0,0-1 1,1 1-1,-1 0 0,1 0 1,0-1-1,-1 1 0,1 0 1,-1-1-1,1 1 0,0-1 1,-1 1-1,1-1 0,0 1 0,0-1 1,-1 0-1,2 1 0,8-12 76,2-41-26,-8 36-52,14-67 35,19-71-535,-30 130 116,1 1 0,1 1 0,1-1 0,16-25 0,-25 45 357,1 1-1,-1-1 1,1 1 0,0 0-1,0 0 1,-1-1 0,2 1-1,-1 0 1,0 1 0,0-1-1,1 0 1,-1 1 0,1-1-1,-1 1 1,1 0 0,-1-1-1,1 2 1,0-1 0,0 0-1,5-1 1,-5 3 26,-1-1-1,1 1 0,-1-1 1,0 1-1,1 0 1,-1 0-1,1 0 0,-1 0 1,0 0-1,0 0 1,0 1-1,0-1 1,0 1-1,0 0 0,0-1 1,0 1-1,0 0 1,-1 0-1,1 0 0,-1 0 1,1 0-1,-1 1 1,1 2-1,25 52 1155,36 108 0,-43-106-895,2-1 0,32 57-1,-25-72-158,-28-42-107,-1 0 0,1-1 0,-1 1-1,1-1 1,-1 1 0,1-1 0,0 1 0,-1-1 0,1 1 0,0-1-1,0 1 1,-1-1 0,1 0 0,0 1 0,0-1 0,0 0 0,-1 0-1,1 0 1,0 0 0,1 0 0,-1 0-24,-1-1 1,1 1-1,0-1 0,0 0 0,-1 1 1,1-1-1,-1 0 0,1 0 1,-1 1-1,1-1 0,-1 0 0,1 0 1,-1 0-1,0 0 0,0 1 1,1-1-1,-1 0 0,0 0 1,0 0-1,0 0 0,0 0 0,0 0 1,0-2-1,2-35-3525,-2-9-4918</inkml:trace>
  <inkml:trace contextRef="#ctx0" brushRef="#br0" timeOffset="1">823 0 15131,'0'0'1961,"0"0"-1233,0 0-480,0 0-232,0 0-16,0 0-216,0 0-1409,35 0-3704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8.4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14299,'0'0'1824,"0"0"-1487,0 0-265,0 0 32,5 173 336,15-46 256,2-3-344,3-8-136,-3-16-88,-5-31-120,6 0-16,-1-3-32,-7-10-704,-5-18-1753,-10-18-4352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8.7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1 120 11146,'0'0'1383,"0"0"-724,0 0 197,23 2-33,-15-2-779,64 6 889,0-3 0,137-12 0,-207 9-931,0-1-1,0 0 0,0 1 1,0-1-1,0 1 0,0 0 1,0 0-1,1 0 0,-1 0 1,0 0-1,0 0 0,0 0 1,0 1-1,0-1 0,0 1 1,0-1-1,0 1 0,0 0 1,0 0-1,0 0 0,0 0 1,0 0-1,0 1 0,2 1 1,-2 2-1,0 0 0,0 0 0,-1-1 1,0 1-1,0 0 0,0 0 0,0 0 0,-1 0 0,0 7 1,1-2-2,0 4 0,1 19-8,1-1 1,1 1 0,2 0 0,13 42 0,-17-69 6,0 1 0,1-1 0,0 1 0,0-1 0,0 0 0,1 0 0,-1-1 0,1 1 0,1-1 0,-1 1 0,1-1-1,0-1 1,0 1 0,0-1 0,1 0 0,0 0 0,0 0 0,0-1 0,0 0 0,0 0 0,0 0 0,1-1 0,0 0 0,-1-1 0,1 1 0,0-1 0,10 0-1,-11-1 4,-1 0 0,1 0 0,0-1 0,0 0-1,0 0 1,0-1 0,-1 1 0,1-1-1,-1 0 1,1-1 0,-1 0 0,0 1-1,0-2 1,0 1 0,5-5 0,-2 1-3,-1 0 0,0-1 0,-1 1 0,0-2 0,0 1 0,-1-1 0,0 0 0,5-11 0,-1-2 74,-2 0-1,0-1 0,-2 0 0,0 0 0,-1 0 1,0-47-1,-3 57 5,-2 0 1,1 1-1,-2-1 1,0 0-1,0 1 0,-1-1 1,-1 1-1,-5-14 1,6 21-30,0-1 0,0 1 0,-1 0 0,1 0 1,-1 1-1,0-1 0,0 1 0,-1 0 0,1 0 0,-1 0 1,0 1-1,0-1 0,0 1 0,0 0 0,-1 1 1,1-1-1,-1 1 0,0 0 0,-9-1 0,5 0-60,1 1 0,-1 1 0,0 0 0,0 0 0,0 1 0,0 0 1,0 1-1,0 0 0,0 0 0,0 1 0,0 1 0,0-1 0,1 2 0,-17 7 0,16-5-380,0 0-1,1 1 1,0 0 0,0 1-1,1 0 1,0 0-1,0 1 1,1 0 0,0 0-1,1 1 1,0 0 0,-7 15-1,-6 18-7450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9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365 403 13291,'0'0'1682,"0"0"-518,0 0-351,-21-15-267,-69-50 23,84 61-518,0 0 0,0 0 0,0 1-1,0 0 1,0 0 0,-1 0 0,1 1-1,-1 0 1,0 0 0,0 0 0,1 1 0,-1 0-1,0 1 1,0-1 0,0 2 0,0-1 0,0 0-1,-8 3 1,9-1-47,1 1-1,-1-1 1,1 1-1,0 0 1,0 1 0,0-1-1,1 1 1,-1 0-1,1 0 1,0 1 0,0-1-1,0 1 1,0 0-1,1 0 1,0 0 0,0 0-1,-3 9 1,-2 5-2,1 0 0,1 1 0,1 0-1,0 0 1,2 0 0,0 1 0,1-1 0,1 1 0,1-1 0,1 1 0,1-1 0,1 1 0,8 30 0,-9-40-5,2-1 1,-1 1-1,1-1 0,1 1 1,-1-1-1,2 0 1,0-1-1,0 1 1,0-1-1,1 0 0,1-1 1,-1 0-1,1 0 1,1-1-1,0 0 0,0 0 1,0-1-1,0 0 1,1 0-1,0-1 1,0-1-1,1 0 0,-1 0 1,1-1-1,0 0 1,12 1-1,-13-2 12,-1-2 0,1 1 0,0-1 0,-1 0 0,1-1 0,0 0 0,-1-1 0,1 0 0,-1 0 0,0-1 0,0 0 0,0-1 1,0 0-1,-1 0 0,12-8 0,-11 5-8,0-1 0,-1 0 1,1 0-1,-2-1 0,1 0 0,-1-1 1,-1 1-1,1-1 0,-2-1 1,1 1-1,-2-1 0,6-15 0,-2-2-20,0-1 0,-2-1 0,-1 1 0,1-53 0,-5 23-154,-11-85 0,2 99-2,-1 1 0,-3 1 0,-1 0 0,-35-74 0,48 115 171,0 1 0,-1-1 0,1 1 0,-1 0 0,0 0-1,1-1 1,-1 1 0,0 0 0,0 0 0,0 0 0,0 0 0,0 0 0,0 0-1,0 0 1,0 0 0,-2-1 0,2 2 1,1 1 1,-1-1-1,1 0 1,0 0-1,-1 1 0,1-1 1,-1 0-1,1 1 1,-1-1-1,1 0 1,0 1-1,-1-1 0,1 1 1,0-1-1,-1 1 1,1-1-1,0 1 0,0-1 1,-1 1-1,1-1 1,0 1-1,0-1 0,0 1 1,0-1-1,0 1 1,0-1-1,0 2 0,-5 54-1,5-53 14,-1 63 210,13 114 1,-8-154-192,1 1 0,1-1 0,2 0 0,0-1 0,2 1 0,1-2 0,20 35 0,-19-40-11,1 0-1,1 0 1,1-1 0,1-1-1,0 0 1,1-1-1,1-1 1,0-1 0,31 18-1,-33-23 29,1-1-1,1 0 0,0-1 1,0-1-1,0-1 0,1 0 1,-1-2-1,1 0 0,0-1 1,0-1-1,0 0 0,21-3 1,-30 1-36,0-1 0,0 1 0,0-2 0,0 1 0,0-2 0,-1 1 0,0-1 0,1 0 0,-2-1 0,1 0 0,0-1 0,-1 0 0,10-9 0,-7 5-2,-2-1 1,0 0-1,0-1 1,-1 1 0,0-2-1,-1 1 1,0-1-1,7-22 1,-5 6-6,0-1 0,-3 0 0,0 0 0,-2-1 1,-1 0-1,-2 0 0,-1 1 0,-4-36 0,-6 17-30,10 47 21,0 0 1,-1 0-1,1 1 0,-1-1 0,0 0 1,0 1-1,1-1 0,-1 1 0,0-1 1,0 1-1,0-1 0,-1 1 0,1 0 1,0 0-1,0-1 0,-1 1 0,1 0 1,-1 0-1,1 0 0,-1 0 0,1 1 1,-1-1-1,0 0 0,-2 0 0,3 1 3,-1 1-1,1-1 0,-1 1 0,1 0 0,-1-1 0,1 1 0,0 0 0,-1 0 0,1 0 0,0 0 0,0 0 0,0 0 0,0 0 0,0 0 0,0 1 0,0-1 0,0 0 0,0 1 0,0-1 1,1 0-1,-1 1 0,1-1 0,-1 1 0,1-1 0,-1 1 0,1-1 0,0 1 0,0 0 0,0 2 0,-2 3 12,-5 18 24,2-1 1,0 1-1,2 0 1,1 1-1,0-1 1,2 0-1,1 0 1,2 1-1,6 31 1,-6-44-30,0 0 0,2 0 0,-1-1 0,2 0 0,-1 0 0,2 0 0,-1-1 0,2 0 0,-1 0 0,2-1 0,-1 0 0,1 0 0,1-1 0,0 0 0,0-1 0,1 0 0,0 0 0,0-1 0,18 8 0,-8-7-87,1 0 0,0-1 0,0-2 0,0 0-1,1-1 1,-1-1 0,1-1 0,23-2 0,-9-1-1284,-1-2 1,41-8-1,11-11-5614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5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6969,'0'0'2856,"0"0"-1676,0 0-927,0 0-149,-2 19 63,-2 21 6,1 0 0,3 1 0,1-1 1,12 79-1,-40-188 190,-10-29 459,35 89-775,-1 0 0,2 0 0,-1 0 0,1 0 0,0 0 0,1 0 0,0 0 0,1-1 0,2-9 0,-3 18-49,1-1 0,0 1 0,0-1 0,-1 1 0,1 0 1,0 0-1,0 0 0,1 0 0,-1-1 0,0 1 0,0 0 1,1 1-1,-1-1 0,0 0 0,1 0 0,-1 1 0,0-1 0,1 0 1,-1 1-1,1 0 0,-1-1 0,1 1 0,0 0 0,-1 0 1,3 0-1,47-2-153,-38 3 135,-6-1 19,1 0 1,-1 1-1,1 0 1,-1 0-1,1 0 0,-1 1 1,0 1-1,0-1 1,0 1-1,0 0 0,0 1 1,-1-1-1,1 1 1,-1 1-1,0-1 0,7 7 1,1 5-9,-1 0 1,0 1-1,-1 0 0,13 25 1,30 41 20,-52-79 15,1 0 0,0-1 1,0 1-1,0-1 0,0 0 1,0 0-1,0 0 0,1-1 0,0 0 1,-1 1-1,1-2 0,0 1 1,0 0-1,0-1 0,0 0 1,0 0-1,0-1 0,1 1 1,-1-1-1,0 0 0,0-1 1,0 1-1,0-1 0,1 0 1,-1 0-1,0-1 0,-1 1 1,1-1-1,0 0 0,5-3 1,-4 2 106,0-1 1,1 1 0,-1-1 0,-1 0-1,1-1 1,-1 1 0,1-1 0,-1 0-1,-1 0 1,1-1 0,-1 1 0,0-1-1,0 0 1,0 0 0,-1-1 0,0 1-1,-1-1 1,1 0 0,-1 1 0,0-1-1,1-13 1,-2 15-97,-1 1-1,0-1 1,-1 1-1,1-1 0,-1 1 1,1-1-1,-1 1 1,-1 0-1,1-1 1,-1 1-1,1 0 1,-1 0-1,0 0 1,-1 0-1,-5-7 1,4 6-38,-1 1 0,0-1 1,0 1-1,-1 1 1,1-1-1,-1 1 1,0 0-1,0 0 0,0 0 1,-11-2-1,5 1-69,-1 1 0,1 1 0,0 0-1,-1 1 1,1 0 0,0 1 0,-1 0-1,1 1 1,-1 0 0,1 1 0,0 1 0,0 0-1,0 0 1,0 1 0,0 1 0,1 0-1,0 0 1,0 1 0,0 1 0,-11 8 0,-28 31-1802,7-3-1756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29.9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309 8 11386,'0'0'2469,"0"0"-1050,-22-1-720,-1-1-553,0 0-61,0 0 1,0 2-1,1 0 1,-1 2-1,-30 5 1,48-6-52,0 0 0,0 1 1,0 0-1,0 0 1,0 1-1,0-1 1,1 1-1,-1 0 1,1 0-1,0 0 1,0 1-1,0 0 1,0-1-1,0 1 0,1 1 1,0-1-1,0 0 1,0 1-1,0 0 1,1 0-1,0-1 1,0 1-1,0 1 1,0-1-1,1 0 0,0 0 1,0 1-1,0-1 1,1 0-1,0 10 1,1-12-24,-1 0-1,1 0 1,0-1 0,0 1-1,0 0 1,1 0 0,-1 0 0,1-1-1,-1 1 1,1-1 0,0 1 0,0-1-1,0 0 1,0 0 0,1 0-1,-1 0 1,0 0 0,1 0 0,0-1-1,4 3 1,66 27 11,-55-25-12,103 35 61,94 38-21,-190-68-18,-1 1 1,-1 1-1,0 2 1,-1 0-1,0 1 1,26 26-1,-42-35 13,-1-1 1,1 1-1,-1 0 0,0 0 0,-1 0 0,0 1 1,5 11-1,-7-15-3,-1-1 0,0 1 0,0-1-1,0 1 1,-1 0 0,1-1 0,-1 1 0,0 0 0,0-1 0,0 1 0,0 0 0,-1-1 0,1 1 0,-1 0-1,0-1 1,0 1 0,-1-1 0,1 1 0,-1-1 0,-2 4 0,-1 0 3,-1-1 0,-1 0 0,1 0 0,-1 0 0,0-1 0,0 0 1,-1 0-1,1-1 0,-1 0 0,0-1 0,0 1 0,-12 2 0,-8 2-11,0-1-1,-43 5 1,31-7 22,-63-1 1,92-4-54,1 0 1,-1-1-1,0-1 1,1 1-1,-1-2 1,1 0-1,0 0 1,0-1-1,0 0 0,0 0 1,-10-8-1,17 10-69,0-1 0,0 0 0,0 1 0,0-1 0,1 0 0,-1 0 0,1-1 0,0 1 0,0 0 1,0-1-1,0 0 0,1 1 0,0-1 0,-1 0 0,1 1 0,1-1 0,-1 0 0,0-5 0,1 1-378,0 1 1,0 0-1,1-1 0,0 1 1,0 0-1,1 0 1,0 0-1,0 0 1,4-8-1,19-30-5877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30.2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20 129 11931,'0'0'1619,"0"0"-819,0 0-88,1 27 59,-2 10-423,0-13-85,1 1 0,1 0 1,1-1-1,8 38 0,-8-52-241,0 1 1,1-1-1,1 0 1,-1 1-1,2-2 1,-1 1-1,1 0 0,1-1 1,0 0-1,0 0 1,1-1-1,0 0 0,0 0 1,1 0-1,0-1 1,0 0-1,1-1 0,0 0 1,0 0-1,0-1 1,1 0-1,0 0 0,0-1 1,0-1-1,0 1 1,1-2-1,-1 0 0,1 0 1,0-1-1,-1 0 1,1 0-1,0-2 0,0 1 1,18-4-1,-20 2-11,0 0 0,0-1 0,0 0 0,0 0-1,-1-1 1,1 0 0,-1-1 0,0 0 0,-1 0 0,1-1-1,-1 0 1,0 0 0,0 0 0,-1-1 0,1 0 0,-2 0-1,1-1 1,-1 0 0,0 0 0,-1 0 0,0 0 0,0-1-1,0 0 1,3-17 0,-3 14 3,-2 0 0,1 0-1,-1 0 1,-1-1 0,0 1 0,-1 0 0,0-1 0,-1 1-1,0-1 1,-1 1 0,-1 0 0,0 0 0,0 0 0,-1 0-1,-1 1 1,0-1 0,0 1 0,-10-14 0,4 12 34,-1 0 0,0 1 1,-1 0-1,0 1 1,-1 0-1,0 2 0,-1-1 1,0 2-1,0 0 0,-1 1 1,0 0-1,0 1 1,0 1-1,-1 0 0,0 2 1,0 0-1,0 1 0,0 0 1,0 1-1,-1 1 1,-24 4-1,38-4-64,-1 0-1,1 1 1,0-1-1,-1 1 1,1 0 0,0 1-1,0-1 1,-1 1-1,1-1 1,0 1 0,1 1-1,-1-1 1,0 0 0,1 1-1,-1 0 1,1 0-1,0 0 1,0 0 0,0 0-1,0 1 1,0-1 0,1 1-1,0 0 1,0 0-1,0 0 1,0 0 0,0 0-1,1 0 1,0 0 0,0 1-1,0-1 1,0 0-1,1 7 1,0-2-446,0 0 0,1 0 0,0 0 0,0 0 0,1 0 0,1-1 0,-1 1 0,1 0 0,1-1 0,0 0 0,0 0 0,0 0 0,1 0 0,0-1 1,9 10-1,34 29-9133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30.9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319 457 14547,'0'0'1586,"0"0"-575,0 0-419,0 0-68,-14-20 212,-3-3-523,-29-32-1,44 53-204,0 0-1,-1 0 0,1 0 1,0 0-1,-1 1 0,1-1 0,-1 1 1,0 0-1,0-1 0,1 1 1,-1 0-1,0 1 0,0-1 0,0 1 1,0-1-1,0 1 0,0 0 1,0 0-1,0 0 0,0 0 0,0 1 1,0-1-1,0 1 0,0 0 1,-4 1-1,0 1-5,1 0 1,-1 1-1,1 0 1,0 0-1,0 1 1,0-1-1,-7 8 1,3-1-7,0 0 0,1 1 0,0 0 1,1 0-1,0 1 0,1 0 0,0 1 1,1-1-1,1 1 0,-4 16 0,2-4-6,2 1 1,1 0-1,1 0 0,1 45 0,2-62 11,1 0 0,-1 0 0,2 0 0,-1 0 0,1 0-1,1 0 1,0 0 0,0-1 0,1 0 0,0 0 0,1 0 0,0 0 0,0 0-1,1-1 1,0 0 0,0 0 0,1-1 0,0 0 0,1 0 0,-1 0 0,1-1-1,0 0 1,1-1 0,-1 0 0,1 0 0,0-1 0,1 0 0,-1-1 0,1 1-1,-1-2 1,13 3 0,-12-3 2,1 0 0,0-1 0,-1 0 0,1 0 0,0-1 0,0-1 0,0 1 0,0-2 0,-1 0 0,1 0-1,-1-1 1,1 0 0,-1-1 0,0 0 0,0 0 0,-1-1 0,1-1 0,-1 1 0,0-2 0,0 1 0,-1-1 0,0 0 0,0-1 0,-1 0 0,0 0-1,0-1 1,-1 0 0,0 0 0,6-14 0,-2 3-7,0-1 0,-2-1 0,-1 0-1,0 0 1,-2 0 0,0-1 0,2-33 0,-5-163-207,-3 186 166,-1-16-13,-15-81 1,12 106 49,0 0-1,-2 0 1,-1 1-1,-1 0 1,-13-24-1,11 36 4,4 18-7,0 28-19,7-30 26,-6 45 10,1-1 0,4 1 0,1 0 1,2 0-1,10 53 0,-8-82-1,0 0-1,2 0 1,0-1 0,2 1 0,0-2 0,1 1 0,0-1-1,2-1 1,0 1 0,2-2 0,0 0 0,0 0-1,2-1 1,25 21 0,-31-30 5,1 0-1,0 0 1,0-1-1,1-1 1,0 0 0,0 0-1,0-1 1,0 0-1,1-1 1,0 0-1,-1-1 1,1-1 0,14 1-1,-17-2-2,0 0 0,0-1-1,-1 0 1,1-1 0,0 0-1,-1 0 1,0-1 0,1 0-1,-1 0 1,0-1 0,0 0-1,-1 0 1,1-1 0,-1 0-1,0 0 1,0-1 0,-1 0-1,9-9 1,-4 0-10,0 0 0,-1 0-1,-1-1 1,0 0 0,-1-1-1,-1 0 1,-1 0 0,0-1 0,6-30-1,-5 2-105,-2 0-1,-1-73 0,-9 127-30,-2 19 142,3 3 42,1 2-1,2-1 0,1 0 1,1 0-1,2 0 0,10 49 1,-10-69-34,0 1 1,1-1 0,1 0 0,-1 0-1,2 0 1,-1-1 0,2 1 0,-1-1 0,1-1-1,1 1 1,0-1 0,0-1 0,0 0-1,1 0 1,1 0 0,-1-1 0,1 0 0,0-1-1,1 0 1,14 5 0,-9-6-5,0 0 0,1-1 1,-1-1-1,1 0 0,-1-2 1,1 0-1,27-2 0,-39 1-59,-1 0 0,1-1 0,0 0 0,-1 0 0,1 0 0,-1-1 0,0 0 0,1 1 0,-1-1 0,0-1-1,0 1 1,0-1 0,-1 1 0,5-5 0,-1 0-817,-1 0-1,1 0 1,-2-1-1,1 0 1,8-15 0,3-19-7158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31.2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14755,'0'0'2793,"0"0"-2097,0 0-696,0 0-24,0 0-176,0 0-688,0 0-1001,27 40-1095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53:31.6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77 167 11546,'0'0'1603,"0"0"-364,-1 21-409,-1 68-38,2-82-733,1-1 0,1 1 0,-1-1 0,1 0 1,0 1-1,0-1 0,1 0 0,0 0 0,0 0 0,0-1 0,1 1 0,0-1 0,0 0 0,0 0 1,1 0-1,-1 0 0,1-1 0,0 0 0,1 0 0,9 6 0,-7-4-22,5 4-14,0-1 0,0-1 0,1 0 0,0-1 0,1 0 0,0-1 0,0-1 0,0 0 0,0-1 0,1 0 0,-1-2 0,1 0 0,0 0-1,0-2 1,0 0 0,20-2 0,-31 0-9,1 1-1,0-1 0,0-1 0,-1 1 0,1-1 0,-1 0 0,0 0 0,0 0 0,0-1 1,0 1-1,0-1 0,-1-1 0,0 1 0,0-1 0,0 1 0,0-1 0,-1 0 0,0 0 0,0-1 1,0 1-1,-1-1 0,0 1 0,3-12 0,1-5 168,-1 0-1,-1 0 1,-1 0 0,-1 0 0,-1-25-1,-1 38-110,-1 0 0,0 0 0,0 0 1,-1 0-1,0 0 0,-1 1 0,0-1 0,0 1 0,-1 0 0,0 0 0,0 0 0,-1 0 0,0 1 0,0 0 0,-1 0 0,0 0 0,0 0 0,-1 1 0,0 0 0,0 1 0,0 0 0,-1 0 0,-12-7 0,8 7-102,0-1 1,0 2-1,-1-1 1,1 2-1,-1 0 1,0 0-1,0 1 1,0 1-1,0 0 1,-1 1-1,1 0 0,0 1 1,0 0-1,0 1 1,0 1-1,-14 4 1,-10 8-1345,2 2 1,-41 25-1,15-4-7125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8T12:46:16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0 304,'0'0'759,"0"0"-304,0 0-102,0 0 22,0 0-95,0 0-60,-10 11 547,8-11-766,0 1-34,1 0 23,1 0-10,0-1-114,0 0-668,0 0-1713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7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33 4961,'0'0'723,"0"0"-402,0 0-167,0 0 138,0 0 106,0 0 19,-16 12-43,-49 37-143,62-46-195,0 0 0,0 0 0,0 0 0,1 0 1,-1 0-1,1 1 0,0-1 0,0 1 0,0-1 0,1 1 0,-1 0 0,1 0 0,0-1 0,0 1 1,0 0-1,0 0 0,1 1 0,0-1 0,0 0 0,0 0 0,0 0 0,1 0 0,0 4 0,0 11 218,-1-13-169,0 1-1,1-1 0,0 1 1,0-1-1,0 1 0,1-1 1,0 0-1,0 0 0,0 0 1,1 0-1,0 0 0,0 0 1,1-1-1,-1 1 0,1-1 1,0 0-1,8 7 0,-4-5-33,0-1-1,1-1 0,-1 1 0,1-1 0,0-1 1,1 0-1,-1 0 0,1-1 0,-1 0 0,17 3 1,-9-3 38,-1-1 0,1-1 0,0 0 0,0-1 0,-1-1 0,1-1 0,-1 0 1,1-1-1,-1-1 0,0 0 0,0-1 0,0-1 0,26-14 0,-27 11-40,-1-1 0,0 0-1,-1-2 1,0 1 0,-1-2-1,12-13 1,-20 20 37,1-1 0,-1 1 0,0-1 1,-1 0-1,1 0 0,-1 0 0,-1 0 0,1 0 0,-1-1 0,0 1 1,-1-1-1,0 0 0,0 1 0,-1-1 0,-1-14 0,0 17-42,0 1 0,-1-1-1,0 1 1,0 0-1,0 0 1,0 0 0,-1 0-1,0 0 1,1 0 0,-1 1-1,-1-1 1,1 1-1,0 0 1,-1 0 0,0 0-1,0 1 1,0-1 0,0 1-1,0 0 1,0 0-1,0 0 1,-1 1 0,1-1-1,-5 0 1,-15-5-25,0 2 1,-1 0-1,-25-1 1,37 4-49,-21-2 58,0 2 0,0 1 1,-46 4-1,72-2-66,1 0 0,0 0 0,-1 0 0,1 1 0,0 0 0,0 0 0,1 1 0,-1 0 0,0 0 0,1 1 0,0-1 0,-1 2 0,2-1 0,-1 0 0,0 1 0,1 0 0,0 1 0,0-1 0,0 1 0,1 0 0,-7 12 0,9-15-160,1 1 0,-1-1-1,1 1 1,0-1 0,0 1 0,0 0 0,0 0-1,1 0 1,-1-1 0,1 1 0,0 0-1,0 0 1,0 0 0,1 0 0,-1-1-1,1 1 1,0 0 0,0 0 0,1-1 0,-1 1-1,1-1 1,-1 1 0,1-1 0,0 0-1,1 0 1,3 5 0,20 14-3860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8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9818,'0'0'1232,"0"0"-936,0 0 0,0 0 121,111 162 271,-72-104-72,6-5-360,-1-6 56,-4-7-192,-6-9-112,-4-9 104,-8-8-112,-7-8-192,-7-6-1008,-6-11-1057,-2-11-3576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8314,'0'0'1552,"0"0"-1040,0 0-208,0 0 264,0 0-304,0 0-31,0 0 71,-143 140-304,116-95 72,5-1-72,2-4 56,2-7-64,9-4 8,4-4-529,5-7-2079,0-10-1305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27 198 7434,'0'0'1080,"0"0"-856,0 0 968,0 0-24,0 0-576,30 116-63,-23-83-337,1-2-40,-1-2-152,1-4 64,-1-3-128,-2-6-64,0-5-1401,-3-7-2680</inkml:trace>
  <inkml:trace contextRef="#ctx0" brushRef="#br0" timeOffset="1">0 1 9962,'0'0'1328,"0"0"-823,0 0-377,0 0-112,0 0-16,0 0-48,0 0-929,35 0-2903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19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89 9330,'0'0'1434,"0"0"-772,0 0-380,0 0 258,0 0 96,0 0-38,-11-14-140,-38-41-287,46 52-166,-1 1 0,0 0 0,1 0-1,-1 0 1,0 0 0,0 1 0,0 0 0,0-1 0,0 1 0,0 1-1,-1-1 1,1 1 0,0-1 0,0 1 0,0 1 0,-1-1-1,1 0 1,0 1 0,0 0 0,0 0 0,-8 3 0,5-1-13,0 0 1,0 0-1,0 1 0,1 0 1,-1 1-1,1-1 1,0 1-1,0 1 1,1-1-1,-1 1 0,1 0 1,0 0-1,1 0 1,0 1-1,-7 11 1,6-6-1,0 0 0,0 0 0,1 0-1,1 0 1,0 1 0,0 0 0,1-1 0,0 23 0,2-33-1,0 0 1,0 0-1,1 0 0,-1 1 0,0-1 0,1 0 0,0 0 0,-1 0 0,1 0 0,0 0 1,0 0-1,0 0 0,0 0 0,1 0 0,-1 0 0,0-1 0,1 1 0,-1-1 0,1 1 1,2 1-1,0 0-5,-1-1 1,1 0 0,0 0 0,0-1 0,0 1 0,0-1-1,0 0 1,0 0 0,1 0 0,4 0 0,-2-1 7,1 1 1,0-1 0,-1-1 0,1 1-1,-1-1 1,1-1 0,-1 1 0,0-1-1,1-1 1,-1 1 0,0-1 0,7-4-1,1-7 19,1 0-1,-2 0 1,0-2 0,-1 1-1,0-2 1,-1 0-1,10-20 1,-13 23 1,-9 14-6,0-1-1,1 0 1,-1 0-1,1 1 1,-1-1-1,1 0 1,-1 1-1,1-1 1,-1 0 0,1 1-1,0-1 1,-1 1-1,1-1 1,0 1-1,0-1 1,-1 1 0,1-1-1,0 1 1,0 0-1,-1 0 1,1-1-1,1 1 1,9 11 59,0 34-38,-10-38-8,30 262 593,6 32-389,-30-281-405,-7-20 102,0 1 0,0-1-1,0 0 1,0 0-1,0 1 1,1-1-1,-1 0 1,0 0-1,0 1 1,0-1 0,0 0-1,0 0 1,0 1-1,1-1 1,-1 0-1,0 0 1,0 1-1,0-1 1,1 0-1,-1 0 1,0 0 0,0 0-1,1 1 1,-1-1-1,0 0 1,0 0-1,1 0 1,-1 0-1,0 0 1,0 0-1,1 0 1,-1 0 0,0 0-1,1 0 1,-1 0-1,0 0 1,0 0-1,1 0 1,-1 0-1,0 0 1,1 0-1,-1 0 1,0 0 0,0 0-1,1 0 1,-1 0-1,0-1 1,0 1-1,1 0 1,-1 0-1,0 0 1,0 0-1,1-1 1,-1 1 0,0 0-1,0 0 1,0-1-1,0 1 1,1 0-1,-1 0 1,0-1-1,0 1 1,0 0 0,0-1-1,6-17-7695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0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80 246 1064,'0'0'728,"0"0"-305,0 0 81,0 0-20,0 0-58,0 8-97,-1-5-259,1 0-1,0 0 1,0 0-1,0 0 1,1 0-1,-1 0 0,1 0 1,-1 0-1,1 0 1,0 0-1,0 0 1,0 0-1,0 0 1,1-1-1,-1 1 1,1-1-1,0 1 1,0-1-1,0 1 1,0-1-1,0 0 1,0 0-1,0 0 0,1 0 1,-1 0-1,1-1 1,0 1-1,-1-1 1,1 1-1,0-1 1,0 0-1,5 1 1,-2 0-15,1 1 0,-1-1 0,1 0 0,0-1 1,-1 0-1,1 0 0,0 0 0,0-1 0,0 0 1,0 0-1,0-1 0,0 0 0,-1 0 0,1-1 1,0 1-1,-1-2 0,1 1 0,-1-1 0,0 0 1,1 0-1,-1 0 0,-1-1 0,1 0 0,-1 0 1,1-1-1,-1 1 0,0-1 0,-1 0 0,1-1 0,-1 1 1,0-1-1,0 0 0,-1 0 0,0 0 0,0 0 1,0 0-1,-1-1 0,0 0 0,0 1 0,-1-1 1,0 0-1,0 0 0,0-9 0,0 8-14,-1-1-1,0 1 1,0 0 0,-1 0-1,0 0 1,0-1 0,-1 1-1,0 0 1,-1 0-1,1 1 1,-6-11 0,4 13-12,0-1 0,0 1 0,-1-1 0,0 1 0,0 1 0,0-1 0,0 1 0,-1 0 0,0 0 0,0 0 0,0 1 0,0 0 0,0 0 0,-8-2 0,8 3-49,-1-1 1,0 1-1,1 0 1,-1 0-1,0 1 1,0 0-1,0 0 0,0 1 1,0 0-1,0 0 1,0 0-1,0 1 0,0 0 1,0 1-1,0 0 1,1 0-1,-1 0 1,0 0-1,1 1 0,0 0 1,0 1-1,0 0 1,0 0-1,0 0 0,1 0 1,0 1-1,0 0 1,0 0-1,0 0 0,1 1 1,0-1-1,0 1 1,0 0-1,-3 9 1,1-5 22,1 1 1,0-1 0,1 1 0,0 1 0,1-1-1,0 0 1,1 1 0,0-1 0,1 1 0,0 0-1,1 0 1,1-1 0,-1 1 0,2 0 0,3 14 0,-3-18 0,0 0 0,1-1 0,0 0 1,0 1-1,1-1 0,0-1 0,1 1 0,-1 0 1,1-1-1,0 0 0,1 0 0,-1-1 1,1 1-1,0-1 0,1 0 0,-1-1 1,1 0-1,0 0 0,0 0 0,0-1 1,1 0-1,-1 0 0,10 2 0,-11-4 21,1 1-1,-1-1 0,1 0 1,-1 0-1,1-1 1,0 0-1,-1 0 0,1 0 1,-1-1-1,1 0 0,-1 0 1,1-1-1,-1 0 1,0 0-1,0 0 0,0-1 1,0 0-1,0 0 1,0-1-1,-1 1 0,8-8 1,-5 3 38,1-1 0,-2-1 0,1 0 0,-1 0 0,-1 0 0,0-1 0,0 1 0,-1-2 0,-1 1 0,7-22 0,-6 6 18,0 0 0,-2-1-1,-1 1 1,-2-43 0,0 41 16,-1 18-176,-1 22 32,-2 24 51,4-8 52,0 1 0,2-1 1,2 1-1,0-1 0,13 43 0,-15-63-52,0 0 0,1 0 0,0 0 0,0-1 0,1 1 0,0-1 0,0 0 0,1 0-1,-1 0 1,1 0 0,1-1 0,-1 0 0,1 0 0,-1 0 0,1-1 0,1 0 0,-1 0-1,1 0 1,-1-1 0,1 0 0,0 0 0,0-1 0,1 0 0,-1 0 0,0-1-1,10 1 1,-12-1-113,0-1 0,0 0 0,0 0 0,0 0 0,1-1-1,-1 0 1,0 0 0,0 0 0,0 0 0,0-1 0,0 0-1,-1 0 1,7-4 0,17-17-3820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5193,'0'0'2491,"0"0"-1300,0 0-612,0 0 155,0 0-60,0 0-215,1 10-174,56 420 2983,-57-427-3336,0 0 0,1-1 0,-1 1 0,1 0 0,-1-1 0,1 1 0,0 0 1,0-1-1,1 1 0,-1-1 0,0 0 0,1 1 0,0-1 0,-1 0 0,1 0 0,0 0 0,0 0 1,0 0-1,0 0 0,0-1 0,1 1 0,-1-1 0,0 1 0,4 0 0,9 0-4362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7906,'0'0'987,"0"0"34,0 0 67,0 0-87,27 1-4,90-1-155,-108 0-779,1-1 1,-1-1-1,1 1 1,-1-1 0,0-1-1,0 0 1,0 0 0,0-1-1,-1 0 1,1 0-1,-1-1 1,0 0 0,0-1-1,-1 0 1,0 0-1,0 0 1,0-1 0,-1 0-1,11-15 1,-14 17-56,1 0 0,-1-1 0,-1 1 0,1-1 0,-1 1 0,0-1 0,0 0 0,-1 0 0,1 0 0,-1-1 0,0-10 0,-1 14-19,0 1-1,0 0 0,0-1 0,0 1 0,-1 0 0,1 0 1,-1 0-1,0-1 0,1 1 0,-1 0 0,0 0 1,0 0-1,0 0 0,-1 0 0,1 0 0,0 0 0,-1 1 1,1-1-1,-1 0 0,0 1 0,1-1 0,-1 1 1,0 0-1,0-1 0,0 1 0,0 0 0,0 0 0,0 0 1,0 1-1,0-1 0,-1 0 0,1 1 0,-2-1 0,-2 0-7,1 0 0,0 1-1,0 0 1,0 0 0,-1 0-1,1 1 1,0-1 0,0 1-1,0 1 1,0-1 0,0 1-1,0-1 1,0 1 0,0 1-1,1-1 1,-1 1 0,-5 3-1,4 0 11,0 0 0,0 0-1,0 1 1,1-1-1,0 1 1,0 0-1,0 1 1,1-1-1,-6 15 1,2 1 11,1 1 0,1 0 0,1 0-1,1 0 1,1 1 0,0 36 0,2-54 10,2 0-1,-1 0 1,1 0-1,-1 0 1,2 0-1,-1 0 1,1 0-1,0 0 1,1-1-1,0 1 1,0-1-1,6 11 1,-6-13 7,1-1 1,-1 0-1,1 1 0,-1-1 1,1-1-1,0 1 0,0 0 1,0-1-1,0 0 0,1 0 1,-1 0-1,1-1 0,-1 1 1,1-1-1,-1 0 0,1 0 1,0-1-1,0 1 1,-1-1-1,6 0 0,-2-1 1,-1 0-1,0-1 0,0 1 1,0-1-1,0-1 1,0 1-1,0-1 0,-1-1 1,1 1-1,-1-1 1,0 0-1,0 0 1,0-1-1,0 0 0,-1 0 1,6-6-1,12-15 46,-1-2-1,20-32 1,-26 36-37,10-14-5,-11 14-25,2 0 0,38-42-1,-54 65 2,0 0-1,0 0 0,-1 0 0,1 0 1,0 0-1,0 0 0,0 0 0,0 0 1,1 0-1,-1 0 0,0 1 1,0-1-1,0 0 0,1 1 0,-1-1 1,0 1-1,1 0 0,-1-1 0,0 1 1,1 0-1,-1 0 0,1 0 1,-1 0-1,0 0 0,1 0 0,-1 0 1,0 0-1,1 0 0,-1 1 0,1-1 1,-1 1-1,0-1 0,0 1 0,1-1 1,-1 1-1,0 0 0,0 0 1,0-1-1,0 1 0,0 0 0,0 0 1,0 0-1,0 0 0,0 0 0,0 1 1,0-1-1,-1 0 0,1 0 1,0 0-1,-1 1 0,1-1 0,0 3 1,4 10 8,0 0 0,-1 1 1,-1 0-1,3 15 1,-3-11 20,7 31 72,-8-29 14,2 0-1,1 0 1,0-1-1,2 1 1,0-1-1,20 37 0,-26-55-105,-1 0-1,1-1 0,1 1 0,-1 0 0,0-1 1,0 1-1,1-1 0,-1 1 0,0-1 0,1 0 0,-1 0 1,1 0-1,0 1 0,0-2 0,-1 1 0,1 0 1,0 0-1,0 0 0,0-1 0,0 1 0,0-1 0,-1 1 1,4-1-1,-3-1 0,1 1 1,-1-1 0,0 0 0,0 0-1,0 0 1,0 0 0,0 0-1,0-1 1,0 1 0,0-1 0,0 1-1,-1-1 1,1 1 0,-1-1-1,1 0 1,1-3 0,6-10 15,-1 0 0,0 0-1,-1-1 1,5-17 0,-11 31-23,29-96 13,12-28-239,-42 125 215,0 0 0,0 1 1,0-1-1,0 0 0,0 1 1,1-1-1,-1 0 0,0 1 1,0-1-1,1 1 0,-1-1 1,1 1-1,-1-1 1,0 0-1,1 1 0,-1-1 1,1 1-1,-1 0 0,1-1 1,-1 1-1,1-1 0,0 1 1,-1 0-1,1-1 0,-1 1 1,1 0-1,0 0 1,1-1-1,8 17-92,1 37 87,-10-48-5,5 38 21,-5-26 6,1 0 0,0 0 0,1 0 0,1 0 0,1-1 0,1 0 0,0 0 0,16 29 0,-21-43 0,1 1 1,-1-1-1,1 1 1,0-1-1,0 0 1,0 0-1,0 0 1,0 0-1,1 0 1,-1-1-1,0 1 1,1-1-1,-1 1 1,1-1-1,0 0 1,-1 0-1,1 0 1,0 0-1,0-1 1,0 1-1,-1-1 1,1 1-1,0-1 1,0 0-1,0 0 1,0-1-1,0 1 1,0 0-1,-1-1 1,1 0-1,0 0 1,0 1-1,-1-2 1,1 1-1,0 0 1,-1-1-1,1 1 1,-1-1-1,3-1 1,5-6-12,-1 1 1,1-1 0,-1-1-1,-1 1 1,0-1 0,0-1-1,7-14 1,86-181-1603,-101 206 1599,0 0 1,0 0-1,0 0 0,0 0 0,0 1 1,0-1-1,0 0 0,0 0 0,0 0 1,0 0-1,0 0 0,0 1 0,1-1 0,-1 0 1,0 0-1,0 0 0,0 0 0,0 0 1,0 0-1,0 0 0,0 1 0,0-1 1,0 0-1,1 0 0,-1 0 0,0 0 1,0 0-1,0 0 0,0 0 0,0 0 0,0 0 1,1 0-1,-1 0 0,0 1 0,0-1 1,0 0-1,0 0 0,0 0 0,1 0 1,-1 0-1,0 0 0,0 0 0,0 0 1,0 0-1,0-1 0,1 1 0,-1 0 0,0 0 1,0 0-1,0 0 0,0 0 0,0 0 1,0 0-1,1 0 0,-1 0 0,0 0 1,0 0-1,0 0 0,0-1 0,0 1 1,0 0-1,0 0 0,4 26-94,-3 35 172,-1-61-73,-2 63 190,1-31-3,1 1 1,5 45-1,-5-75-172,1 0 0,-1 0 0,1 0 0,-1 0 0,1-1 0,0 1 0,0 0 0,0-1 0,0 1 0,1 0 0,-1-1 0,1 0 0,0 1 0,-1-1 0,1 0 0,0 0 0,0 0 0,1 0 0,-1 0 0,0 0 0,1-1 0,-1 1 0,1-1 0,-1 0 0,1 1 0,0-1 0,-1 0 0,1-1 0,0 1 0,0 0 0,0-1 0,-1 0 0,1 1 0,0-1 0,0 0 0,0-1 0,0 1 0,3-1 0,2 0 7,0-1 0,0-1-1,0 1 1,-1-1 0,1 0 0,0-1 0,-1 0 0,0 0 0,0 0 0,0-1 0,-1 0 0,7-7 0,8-10-799,-2 0 0,0-2 0,-2 0 0,23-40 0,-32 48 267,0 0 1,-2 0-1,0-1 0,0 1 1,-2-1-1,0 0 1,-1-1-1,0 1 0,-1-19 1,-2 35 618,0 0 0,0 0 0,0 0 0,0 0 0,0 0 0,0 1 0,0-1 0,0 0 0,0 0 0,0 0 0,-1 0 0,1 0 0,0 1 0,-1-1 0,1 0-1,0 0 1,-1 1 0,1-1 0,-1 0 0,1 0 0,-1 1 0,0-1 0,1 1 0,-1-1 0,0 0 0,1 1 0,-1-1 0,0 1 0,0 0 0,1-1 0,-3 0 0,3 2-89,-1-1 1,0 0-1,0 0 0,1 1 0,-1-1 0,0 0 1,0 1-1,1-1 0,-1 1 0,1-1 0,-1 1 0,0-1 1,1 1-1,-1-1 0,1 1 0,-1 0 0,1-1 1,-1 1-1,1 0 0,0-1 0,-1 1 0,1 0 1,0 0-1,0-1 0,-1 1 0,1 0 0,0 0 0,0-1 1,0 1-1,0 0 0,0 0 0,0 0 0,0-1 1,0 1-1,1 1 0,-2 53 797,-1-14-58,6 58 1,-3-88-694,1-1 0,0 0 0,0 1 0,1-1 0,0 0 0,1 0-1,0-1 1,1 1 0,0-1 0,10 14 0,-14-21-49,1 0-1,-1 0 1,1-1 0,0 1-1,0-1 1,0 1 0,0-1-1,0 0 1,0 0-1,0 0 1,0 0 0,1 0-1,-1 0 1,0-1 0,1 1-1,-1-1 1,0 1-1,1-1 1,-1 0 0,0 0-1,1 0 1,-1 0-1,0-1 1,1 1 0,-1-1-1,0 1 1,1-1 0,-1 0-1,0 0 1,0 0-1,0 0 1,0 0 0,0 0-1,0-1 1,3-1-1,6-6-60,1 0-1,-1 0 1,-1-1-1,12-14 0,-7 9-750,-1-2-1,-1 0 1,0-1 0,-1 0-1,-1-1 1,-1 0-1,-1 0 1,0-1-1,10-39 1,-15 31-1433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1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5473,'0'0'3496,"0"0"-2530,0 0-705,0 0 112,0 0 184,-4 23 17,4-20-556,-7 47 468,-2 89-1,10-129-371,0 0 0,0-1-1,1 1 1,1 0 0,-1-1-1,1 0 1,1 1-1,0-1 1,9 14 0,-32-91 547,13 56-639,1 0 0,0 0 0,1-1 0,0 0 0,1 1 0,-2-23 1,4 30-24,1 0 0,0 0 0,1 1 1,-1-1-1,1 0 0,0 0 1,0 1-1,1-1 0,-1 0 0,1 1 1,0-1-1,0 1 0,1 0 1,-1 0-1,1 0 0,0 0 0,0 0 1,0 0-1,1 1 0,-1 0 1,5-4-1,-4 4-31,0 0 0,-1 1 1,1-1-1,1 1 0,-1 0 0,0 0 1,1 0-1,-1 0 0,1 1 0,-1 0 1,1 0-1,5-1 0,-8 2 25,0 0 0,0 0 0,-1 1 0,1-1 0,0 1-1,0-1 1,0 1 0,-1-1 0,1 1 0,0 0 0,-1 0 0,1 0-1,-1 0 1,1 0 0,-1 0 0,1 0 0,-1 1 0,0-1 0,1 0-1,-1 1 1,0-1 0,0 1 0,0-1 0,0 1 0,0 0 0,-1-1-1,1 1 1,0 0 0,-1-1 0,0 1 0,1 0 0,-1 3 0,3 7 9,2 15-8,2 0 1,13 35 0,-16-53 15,0 0 0,1-1 0,0 1 0,0-1 0,1 0 0,0 0 0,0-1 0,1 0 0,0 0 0,11 8 0,-3-5 35,0 0 1,0-1-1,1-1 0,0 0 1,0-2-1,0 0 1,1 0-1,18 2 1,-3-2-28,0-2 0,0-1 0,47-2 0,-74-1 22,0 0 0,0-1 0,-1 1 1,1-1-1,-1 0 0,1 0 0,-1-1 0,1 0 0,-1 0 0,0 0 1,1 0-1,-1 0 0,0-1 0,-1 0 0,1 1 0,0-2 0,-1 1 0,0 0 1,1-1-1,-1 1 0,-1-1 0,1 0 0,2-4 0,-3 3 51,0-1 1,0 1-1,0 0 0,-1-1 0,1 1 0,-1-1 1,-1 1-1,1-1 0,-1 1 0,0-1 0,0 0 1,-1 1-1,0-1 0,1 1 0,-2-1 1,1 1-1,-1 0 0,0-1 0,-4-8 0,1 6-63,-1-1 0,0 1-1,0 0 1,-1 0 0,0 1-1,0 0 1,-1 0 0,0 1-1,0 0 1,0 0 0,-1 1-1,0 0 1,0 0 0,0 1-1,-1 0 1,1 1 0,-1 0-1,0 0 1,0 1 0,0 1-1,-14-1 1,6 0-30,1 2-1,-1 0 1,0 1 0,1 0-1,-1 2 1,1 0-1,-1 1 1,1 1 0,0 0-1,1 1 1,-24 13-1,19-7-231,1 0-1,1 2 1,0 1-1,-25 25 0,2 11-4495,26-25-5273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4429 1 7482,'0'0'1456,"0"0"-245,0 0-51,0 0-96,-22 11-65,-159 87 890,-513 243 258,-24-59-2328,315-128 307,-1215 470-251,1350-518 168,-139 51-285,397-153 193,-72 20-592,82-24 567,-1 1-1,0-1 0,1 0 0,-1 0 0,0 1 0,1-1 0,-1 0 0,0 0 0,1 0 0,-1 0 0,0 0 0,1 0 0,-1 0 0,0 0 0,0 0 0,1 0 1,-1 0-1,0 0 0,1 0 0,-1-1 0,0 1 0,1 0 0,-1 0 0,1-1 0,-1 1 0,0-1 0,1 1 0,-1 0 0,1-1 0,-1 1 0,1-1 0,-1 1 1,1-1-1,-1 0 0,1 1 0,0-1 0,-1 1 0,1-1 0,0 0 0,-1 1 0,1-1 0,0 0 0,0 1 0,0-1 0,0 0 0,0-1 0,-1-20-5500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2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7722,'0'0'1363,"0"0"-874,0 0-262,0 0 206,0 0 382,9 6-157,66 42 495,106 49 1,-90-50-958,282 154 224,572 277-189,-492-294 1339,-353-145-1433,-95-37-72,-2-1-32,-1-1-1,1 1 0,-1 0 0,1 0 0,-1 0 0,1 1 0,-1-1 0,0 0 0,0 1 0,1 0 0,-1-1 0,0 1 0,0 0 0,2 3 0,-4-5-1811,0 0-2226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3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6809,'0'0'1511,"0"0"-326,25 0 204,169-2 412,-36 5-541,170-7 43,-311 3-1280,-1-2 1,0 1-1,0-2 1,29-10-1,-44 12 51,-1 2 40,0 0-84,0 0-41,0 18-257,-1 29 229,0-21 35,0 1-1,2-1 1,1 0-1,1 0 0,1 0 1,13 40-1,-36-150 308,14 58-312,0 1 0,2-1 0,1 0 0,2-36 0,0 55-5,0 4-2,0-1 0,0 1 0,0 0-1,0-1 1,1 1 0,-1-1 0,1 1 0,0 0-1,0-1 1,1 1 0,-1 0 0,0 0 0,1 0-1,0 0 1,0 0 0,0 0 0,0 1 0,0-1-1,1 1 1,-1-1 0,1 1 0,-1 0 0,1 0-1,0 0 1,0 0 0,0 0 0,0 1-1,0-1 1,0 1 0,1 0 0,-1 0 0,0 0-1,1 1 1,-1-1 0,0 1 0,5-1 0,0 1 3,0 0 1,0 1 0,0-1 0,0 2 0,0-1 0,-1 1 0,1 0 0,0 1 0,-1-1-1,1 2 1,-1-1 0,0 1 0,0 0 0,12 10 0,-17-12 16,17 14 29,-1 0 0,21 28-1,-35-40-8,-1 0-1,0 0 0,0 0 0,0 0 0,0 1 0,-1-1 0,0 1 0,0 0 0,0 0 0,-1 0 0,1 0 1,-1 0-1,0 0 0,-1 0 0,1 0 0,-1 0 0,0 0 0,-1 7 0,0-9-10,-1-1-1,1 0 1,-1 1 0,1-1-1,-1 0 1,0 0-1,0 0 1,0 0-1,0-1 1,0 1 0,0 0-1,0-1 1,-1 1-1,1-1 1,-1 0-1,1 0 1,-1 0-1,1 0 1,-1 0 0,1-1-1,-5 1 1,-61 8-11,68-9-2,-131 3-2204,102-3-1516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90 5025,'0'0'736,"0"0"-149,0 0 219,0 0 430,-5 19 57,-17 64-282,21-79-953,1-1-1,-1 1 0,1 0 1,0 0-1,0 0 1,1 0-1,-1 0 0,1-1 1,0 1-1,0 0 0,0 0 1,1-1-1,-1 1 1,1-1-1,0 1 0,0-1 1,0 0-1,0 0 0,0 0 1,1 0-1,-1 0 1,4 3-1,3 1 70,0 0-1,0-1 1,1 0-1,-1 0 1,12 4-1,-12-6-10,0 0 0,-1-1 0,1 0 0,1 0 0,-1-1 0,0 0 0,0 0-1,1-1 1,-1-1 0,1 0 0,-1 0 0,10-1 0,-14 0-46,0-1 1,0 1-1,0-1 0,0 1 1,-1-2-1,1 1 1,0 0-1,-1-1 0,0 0 1,0 0-1,0 0 0,0 0 1,0-1-1,0 1 0,-1-1 1,0 0-1,0 0 1,0 0-1,0-1 0,-1 1 1,1-1-1,-1 0 0,1-4 1,1-1-16,-1 0 1,0-1-1,0 1 1,-1-1-1,-1 1 1,0-1-1,0 1 1,-1-1-1,0 0 1,-1 1-1,0-1 1,-1 0-1,-4-13 1,4 19-47,0-1 1,-1 0-1,1 1 1,-2-1-1,1 1 0,0 0 1,-1 0-1,0 1 1,0-1-1,0 1 0,-1 0 1,0 0-1,1 0 1,-1 0-1,-1 1 0,1 0 1,0 0-1,-1 0 1,1 1-1,-1 0 0,0 0 1,0 0-1,0 1 1,-7-1-1,1 0-29,0 1 0,-1 0-1,1 1 1,-1 0 0,1 1 0,-1 0-1,1 1 1,0 0 0,0 1 0,0 1 0,0 0-1,0 0 1,1 1 0,-1 1 0,1 0-1,1 0 1,-1 1 0,-9 9 0,12-9-427,1 0 1,-1 1 0,2 0 0,-1 1-1,1-1 1,0 1 0,1 1-1,-5 10 1,-1 10-4364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4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0 205 12915,'0'0'2112,"0"0"-1496,0 0-424,0 0-72,60-121 321,-33 95-297,-2 4-96,-3 4 64,-2 7-112,-6 4-56,-1 7-745,-1 2-1703,-2 16-1745,-5 2-1448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6369,'0'0'1929,"0"0"-1521,0 0 1240,119 129-23,-70-87-553,6-2 80,-1-2-544,-2-2-200,-3-5 112,-7-4-512,-9-7 96,-11-5-104,-5-6-64,-7-7-80,-3-2-1064,-4-11-1016,-3-11-6674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 10186,'0'0'1492,"0"0"-849,0 0-460,0 0-83,-25 20 15,-182 161 848,196-170-783,-13 13-16,0 0 0,2 1 0,-19 29 0,40-54-198,1 0 0,-1 1 0,1-1 0,0 0 1,-1 1-1,1-1 0,0 0 0,0 1 0,-1-1 1,1 0-1,0 1 0,0-1 0,-1 1 0,1-1 0,0 1 1,0-1-1,0 0 0,0 1 0,0-1 0,0 1 1,0-1-1,0 1 0,0-1 0,0 1 0,0-1 0,0 0 1,0 1-1,0-1 0,0 1 0,0-1 0,0 1 0,1-1 1,-1 0-1,0 1 0,0-1 0,0 1 0,1-1 1,-1 0-1,0 1 0,1-1 0,-1 0 0,0 1 0,1-1 1,-1 1-1,22-3-2749,2-9-2013</inkml:trace>
  <inkml:trace contextRef="#ctx0" brushRef="#br0" timeOffset="1">486 58 8954,'0'0'1600,"0"0"-1032,0 0 161,0 0 167,57 118-24,-42-82-480,0-1-32,0-6-232,-6-6-120,-1-8-8,-6-6-88,-2-7-1544,0-2-3641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5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12187,'0'0'2136,"0"0"-1448,0 0-616,0 0-16,0 0-56,0 0-136,0 0 32,44 29-1080,-14-11-632,0-2-4890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9194,'0'0'2046,"0"0"-1278,0 0-464,0 0 136,0 0 94,0 0 70,17 0-151,111-6 164,198-34 0,-317 38-760,32-10 376,-39 11-381,-1 1 0,0-1 1,1 0-1,-1 0 0,0 0 1,1 0-1,-1 0 0,0 0 1,0 0-1,0-1 0,0 1 1,0 0-1,0-1 1,0 1-1,0-1 0,-1 1 1,1-1-1,0 1 0,-1-1 1,0 1-1,1-1 0,-1-3 1,1-10-4506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25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289 268 8066,'0'0'2590,"0"0"-1483,0 0-843,0 0-74,-24-3 64,-77-5-113,95 8-134,1 1 1,0 0-1,0 0 0,-1 1 1,1 0-1,0-1 0,0 2 0,0-1 1,1 1-1,-1-1 0,0 1 1,1 0-1,0 1 0,0-1 1,0 1-1,0 0 0,0 0 0,1 0 1,0 1-1,0-1 0,-5 10 1,1-3 15,-1 2 41,1 0 0,0 1 0,1-1 0,0 1 1,1 1-1,1-1 0,0 1 0,2 0 0,-1 0 0,2 0 0,0 0 0,0 0 0,1 0 1,4 19-1,-4-29-45,1-1 0,0 1 1,0-1-1,1 0 0,-1 0 1,1 0-1,0 0 1,0 0-1,0 0 0,1 0 1,-1-1-1,1 1 0,0-1 1,0 0-1,0 1 1,0-1-1,1-1 0,-1 1 1,1 0-1,0-1 0,0 0 1,-1 0-1,1 0 0,1 0 1,-1-1-1,8 2 1,-5-1 0,0-1 1,1 0 0,-1 0 0,1-1 0,-1 1 0,0-2-1,1 1 1,-1-1 0,1 0 0,-1-1 0,0 0-1,0 0 1,0 0 0,0-1 0,11-6 0,-5 0-99,-1 0 1,0-1 0,0-1-1,-1 0 1,0-1 0,-1 0-1,-1 0 1,1-1 0,-2-1-1,0 1 1,-1-1 0,0-1-1,-1 1 1,-1-1 0,7-28-1,-2-4-53,-2 0-1,-2-1 1,0-90 0,-6 128 146,0-5 47,0-1 0,0 1 0,-2-1 0,0 1 0,-6-22-1,8 36-44,0 1-1,0-1 0,0 1 1,0-1-1,0 1 0,0-1 0,-1 1 1,1-1-1,0 1 0,0-1 1,0 1-1,-1-1 0,1 1 0,0-1 1,0 1-1,-1 0 0,1-1 1,0 1-1,-1 0 0,1-1 0,-1 1 1,1 0-1,0-1 0,-1 1 1,1 0-1,-1 0 0,1-1 0,-1 1 1,1 0-1,-1 0 0,1 0 1,-1 0-1,-9 12 106,-3 27-115,13-38-3,-9 31 56,1 2-1,2-1 1,2 1-1,1 0 1,1 0-1,2 0 1,7 55-1,-5-80-46,0-1-1,1 1 1,0-1-1,1 0 0,0 0 1,0 0-1,1 0 1,0-1-1,0 1 0,1-1 1,-1-1-1,2 1 1,-1-1-1,1 0 0,0-1 1,0 1-1,0-1 1,1-1-1,0 1 0,0-1 1,0-1-1,0 1 1,0-1-1,1-1 0,0 0 1,-1 0-1,1-1 1,0 0-1,0 0 0,0-1 1,0 0-1,0 0 1,0-1-1,-1-1 1,1 1-1,0-1 0,-1-1 1,1 0-1,12-6 1,4-7-2,44-36 0,-49 36-426,0 0 1,1 1-1,25-12 0,-45 26 368,0 0-1,0 0 1,0 0-1,0 1 1,1-1-1,-1 0 1,0 1 0,0-1-1,1 1 1,-1 0-1,0-1 1,0 1-1,1 0 1,-1 0-1,0 0 1,1 0 0,-1 0-1,1 0 1,-1 0-1,0 0 1,1 1-1,-1-1 1,0 0-1,0 1 1,1-1 0,-1 1-1,0-1 1,0 1-1,0 0 1,1 0-1,-1-1 1,0 1-1,0 0 1,0 0 0,0 0-1,-1 0 1,1 0-1,0 0 1,0 0-1,1 3 1,0 4-8,0-1 0,0 1 0,-1 0 1,1 0-1,-1 16 0,1 4 157,-1-21-60,0-1 0,0 0 0,1 0 0,-1 0 0,1 0 1,1 0-1,-1-1 0,1 1 0,0-1 0,0 1 0,1-1 0,0 0 1,-1 0-1,2-1 0,-1 1 0,7 5 0,-6-7 46,1 0 0,0 0 0,0 0-1,0-1 1,0 0 0,0 0 0,0 0 0,0-1 0,1 0-1,-1 0 1,1-1 0,-1 0 0,0 0 0,1 0 0,11-3-1,-11 2-38,-1-1 0,0 1-1,0-1 1,0-1-1,0 1 1,0-1-1,0 0 1,-1 0 0,1-1-1,-1 0 1,0 0-1,0 0 1,0 0-1,-1-1 1,1 0-1,-1 0 1,0 0 0,-1 0-1,5-9 1,-4 6 80,0-1 1,0 1 0,-1-1 0,0 0-1,-1 0 1,0 0 0,0 0-1,-1 0 1,0 0 0,-1 0 0,0 0-1,0-1 1,-3-11 0,1 15-74,0 1 0,0-1 0,-1 0 0,0 1 0,0-1 0,0 1 0,-1 0 0,1 0 0,-1 0 0,-1 0 0,1 1 0,-1 0 0,1 0 0,-1 0 0,0 0 0,-1 1 0,1 0 0,-1 0 0,1 0 0,-1 1 0,-10-3 0,-5-3-12,-1 2 0,0 1 0,0 1 0,-40-3 0,50 6-45,-2 0-38,0 0 1,0 0-1,1 1 0,-1 1 1,0 0-1,0 1 0,1 0 0,-1 1 1,1 1-1,0 0 0,-15 7 1,6 3-1092,0 1 0,1 0 0,-34 34 0,9-2-5493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1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45 5697,'0'0'1962,"0"0"-1063,0 0-326,0 0 329,0 0-101,-4 0-143,-1 1-600,0 0 1,-1 0-1,1 0 0,0 0 1,0 1-1,0 0 0,0 0 1,0 1-1,0-1 1,0 1-1,1 0 0,0 0 1,-1 0-1,1 1 0,0 0 1,1-1-1,-1 1 0,1 1 1,-1-1-1,1 0 1,0 1-1,1 0 0,-4 8 1,0 0 4,0 1 0,1-1 1,1 1-1,0 0 0,1 0 1,0 0-1,2 1 1,-1 16-1,1-19-27,1-1 0,0 1 0,1 0 0,0-1 0,1 1 0,1-1-1,0 0 1,0 0 0,1 0 0,0 0 0,1 0 0,0-1 0,1 0 0,0 0 0,0 0 0,1-1 0,1 0 0,-1 0 0,2-1 0,14 12 0,-14-13 7,0-1 0,1-1 0,0 0 0,0 0-1,0-1 1,1 0 0,-1-1 0,1 0 0,0-1 0,0 0 0,0 0 0,0-2 0,0 1 0,0-1 0,0-1 0,0 0 0,0 0 0,0-1 0,12-4 0,-4 0 62,0-1 0,-1-1 0,0-1 0,0-1 0,-1 0 0,0-1 0,0 0 0,-2-2 0,25-23 0,-26 21-49,0-1 0,-1 0-1,0-1 1,-2 0 0,16-31-1,-23 40-20,0 1-1,-1-1 0,0 0 0,-1 0 0,1 0 0,-2 0 0,1 0 0,-1-1 1,0 1-1,-1-1 0,0 1 0,0 0 0,-1-1 0,0 1 0,-1 0 0,1 0 1,-4-9-1,1 10-4,0 0 1,-1 0-1,0 1 1,0-1-1,0 1 0,0 0 1,-1 1-1,0-1 1,0 1-1,-1 0 1,0 1-1,0 0 1,0 0-1,-13-6 1,2 3-10,0 0 0,-1 1 1,0 0-1,0 2 1,-21-3-1,21 5-9,0 1 0,1 0-1,-1 1 1,0 2 0,0 0 0,0 0-1,0 2 1,1 0 0,-22 9 0,33-10-131,-1 0 1,1 1-1,0 0 1,0 0 0,0 0-1,0 1 1,1 0 0,-1 1-1,2 0 1,-1 0 0,0 0-1,1 0 1,0 1-1,1 0 1,0 0 0,0 0-1,0 0 1,1 1 0,0 0-1,0-1 1,1 1 0,0 0-1,-2 14 1,4-18-109,-1-1 0,1 1-1,0-1 1,0 1 0,0-1 0,0 1 0,0-1 0,1 1-1,0-1 1,0 1 0,0-1 0,0 0 0,0 1 0,1-1-1,-1 0 1,1 0 0,3 4 0,0-2-237,0 0 0,0-1 0,1 1 0,-1-2-1,1 1 1,0 0 0,0-1 0,9 3 0,26 10-2135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7058,'0'0'1973,"0"0"-1278,0 0-447,0 0 256,0 0 219,9 25 31,1 3-533,-6-12-92,1-1 0,1-1 0,0 1-1,1-1 1,0 0 0,1 0 0,1-1 0,15 18 0,-4-9 111,2-1 0,0 0 1,1-2-1,1-1 0,27 16 0,5-2-400,78 33 1,-85-50-1752,-15-10-2892,-20-5 100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1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9690,'0'0'1210,"0"0"-770,0 0-224,0 0-11,-23 15 122,-71 53 142,83-58-368,1 1 1,-1-1-1,2 2 0,-1-1 0,2 2 0,0-1 0,0 1 0,-8 19 0,-6 10 140,-10 12-38,7-17-112,3 2-1,1 1 0,2 0 1,-19 60-1,31-59-691,12-28-1234,-4-13 1694,0 0 0,0 0 0,-1 0 1,1 0-1,0 0 0,0 0 0,0 0 1,0 0-1,-1-1 0,1 1 0,0 0 0,0 0 1,-1-1-1,1 1 0,0 0 0,0-1 1,-1 1-1,1-1 0,0 1 0,-1-1 1,2-1-1,15-15-3656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1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0 238 9194,'0'0'1264,"0"0"-720,0 0 32,0 0 425,0 0-105,0 0-248,111-138-104,-79 110-248,-4 3-176,-4 5 32,-4 5-152,-3 6-8,-2 6-432,0 3-1056,7 12 144,-2 10-1793,-5 7-1496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2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6025,'0'0'1249,"0"0"-565,0 0 404,0 0 174,0 25-197,-1 16-685,-1-9-17,2 0 0,5 39 1,0-40-205,1 0 0,2-1 0,1 0 0,2 0 0,0-1 0,2 0 0,2-1 0,28 43 0,-38-67-1745,-4-11-1127,-1 5 2331,0-16-4770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2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10986,'0'0'2169,"0"0"-1553,0 0-336,0 0-280,0 0 0,0 0-96,0 0-120,28 11 216,16 16-912,-2-3-1865,-5-1-3672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3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433 316 9274,'0'0'1862,"0"0"-1010,0 0-511,0 0 25,0 0 235,0 0-147,-18-8-238,-63-25-114,72 29-103,0 2 0,0-1-1,-1 1 1,1 1 0,-1 0-1,0 0 1,1 0-1,-1 2 1,1-1 0,-1 1-1,0 0 1,1 1 0,0 0-1,-1 1 1,1 0-1,0 0 1,0 1 0,1 0-1,-1 1 1,1 0 0,0 0-1,0 0 1,0 1 0,1 1-1,0-1 1,0 1-1,1 0 1,-10 14 0,7-8 3,0 1 0,1 0 0,0 0 1,1 0-1,1 1 0,0 0 0,1 0 1,1 1-1,1 0 0,0-1 0,0 1 0,2 0 1,0 0-1,1 0 0,3 27 0,-2-37 16,1 0-1,0-1 1,0 1-1,0-1 1,1 1-1,0-1 1,0 0-1,0 0 1,1 0-1,-1 0 0,1 0 1,0-1-1,1 0 1,-1 0-1,1 0 1,-1 0-1,1-1 1,0 0-1,1 0 1,-1 0-1,1-1 1,-1 1-1,1-1 1,-1-1-1,7 2 0,-3-1 0,-1 0-1,1-1 0,-1 0 0,1 0 0,-1-1 0,1 0 0,0 0 0,-1-1 0,1-1 1,-1 1-1,0-1 0,1-1 0,-1 1 0,0-2 0,0 1 0,-1-1 0,9-5 0,0-4 0,-1-1 0,0 0 0,-1-1-1,-1-1 1,0 0 0,-1-1 0,-1 0-1,0 0 1,-1-2 0,-2 1 0,1-1-1,9-39 1,-6 13-9,-2 0 1,-2-1-1,-2 0 1,1-78-1,-7 122-7,0-16 23,-1 0 1,-4-28-1,4 43-19,1-1-1,-1 1 1,0-1 0,0 0-1,0 1 1,-1 0-1,1-1 1,-1 1 0,1 0-1,-1-1 1,0 1 0,-1 0-1,1 1 1,0-1-1,-1 0 1,0 1 0,0-1-1,1 1 1,-6-3 0,7 4-5,1 1 0,-1 0 1,1 0-1,-1 0 0,0 0 1,1 0-1,-1 0 0,1 0 1,-1 0-1,1 0 0,-1 0 1,1 0-1,-1 0 0,0 0 1,1 0-1,-1 0 1,1 1-1,-1-1 0,1 0 1,-1 0-1,1 1 0,-1-1 1,1 0-1,0 1 0,-1-1 1,1 0-1,-1 1 0,1-1 1,0 1-1,-1-1 0,1 1 1,0-1-1,-1 1 0,1-1 1,0 1-1,0-1 0,0 1 1,-1-1-1,1 1 1,0 0-1,-6 28-43,5-22 35,-7 34 8,2 1 0,1 1 0,3-1 1,2 1-1,1-1 0,10 62 0,-8-91 6,1 0 0,0-1 0,0 0 0,1 0 0,1 0 0,0-1 0,0 0 0,2 0 0,-1 0 0,1-1 0,0 0 0,1-1 0,1 0-1,-1 0 1,1-1 0,0 0 0,1-1 0,0 0 0,0-1 0,1 0 0,0 0 0,0-2 0,0 1 0,0-1 0,1-1 0,0-1 0,-1 1 0,1-2 0,0 0 0,16-1 0,-22-1-2,0-1 0,0 0 0,1 0 0,-1-1 0,-1 0 0,1 0 1,0-1-1,-1 0 0,0 0 0,0-1 0,0 1 0,0-1 0,-1-1 0,0 1 1,0-1-1,0 1 0,-1-2 0,1 1 0,-1 0 0,5-13 0,-2 6-181,-1 0-1,0 0 0,-1-1 0,0 0 1,-1 0-1,3-23 0,-7 55 161,1-1 0,1 0 0,0 0 0,2 0-1,-1 0 1,2 0 0,1-1 0,0 0 0,14 28 0,-15-36 17,0 0 0,0 0 0,1 0-1,0-1 1,0 0 0,1 0 0,0-1 0,0 0 0,1 0 0,-1-1 0,1 1 0,1-2 0,-1 1 0,0-1 0,1 0 0,0-1 0,0 0-1,0-1 1,17 3 0,-9-3 19,0-1-1,0-1 1,0 0-1,0-1 1,0-1-1,0-1 1,0 0-1,-1-1 1,1-1-1,-1-1 1,0 0-1,-1-1 1,1-1-1,-2 0 1,1-1-1,-1 0 0,0-1 1,-1-1-1,0 0 1,-1-1-1,0-1 1,-1 1-1,0-2 1,-1 0-1,-1 0 1,0 0-1,10-24 1,-16 31 73,-1 0 1,1-1-1,-1 1 0,0 0 1,-1-1-1,0 0 1,0 1-1,-1-1 1,1 0-1,-2 1 0,1-1 1,-1 0-1,0 1 1,-1-1-1,-2-8 1,1 10-31,0 1 1,0-1 0,-1 0-1,1 1 1,-1-1-1,0 1 1,-1 0 0,1 1-1,-1-1 1,0 1 0,0 0-1,0 0 1,-1 0 0,1 1-1,-1 0 1,0 0 0,-12-4-1,-2 0-42,-1 1-1,1 0 0,-1 2 1,-1 1-1,1 0 0,0 2 1,-1 0-1,1 1 0,-36 6 1,43-4-113,-1 1 1,0 0-1,1 2 1,0-1-1,0 2 1,0 0-1,1 0 1,0 2-1,0-1 1,0 2-1,1-1 1,1 2-1,-1 0 1,-12 15-1,-16 28-2138,15-6-1689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4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464 406 9842,'0'0'1415,"0"0"-796,0 0-83,0 0 272,0 0-172,0 0-108,-24-11-170,-74-32-146,90 39-195,-1 1 0,0 1 1,1-1-1,-1 1 0,0 1 1,0 0-1,-1 0 0,1 1 1,0 0-1,0 0 0,0 1 0,-11 3 1,8-3-11,2 1-7,0 1 1,0-1 0,0 1-1,0 1 1,0 0-1,1 1 1,-1 0-1,1 0 1,0 0-1,1 2 1,-1-1 0,1 1-1,1 0 1,-1 0-1,1 1 1,1 0-1,-1 0 1,1 1-1,1 0 1,-1 0 0,2 0-1,-1 1 1,1 0-1,1 0 1,-1 0-1,2 0 1,0 0-1,0 0 1,0 1 0,2-1-1,-1 1 1,1-1-1,1 1 1,0-1-1,2 12 1,0-13 10,0 0 0,1-1-1,0 0 1,0 1 0,1-1 0,0-1 0,0 1-1,1-1 1,0 0 0,0 0 0,0-1 0,1 1 0,0-1-1,1-1 1,-1 0 0,1 0 0,0 0 0,0-1-1,1 0 1,-1-1 0,1 1 0,11 1 0,-5 0 16,1-1 1,-1-1 0,1 0 0,0-2-1,0 1 1,0-2 0,0 0 0,0-1-1,-1 0 1,1-2 0,0 0 0,20-6-1,-22 2-5,0 0-1,-1 0 1,0-2-1,0 1 1,0-2 0,-1 0-1,-1 0 1,0-1-1,0 0 1,-1-1-1,-1 0 1,0-1-1,12-21 1,-7 9-14,-2-1-1,0 0 1,-2-1 0,-1 0 0,-1-1 0,7-41-1,-9 23 13,-2 0 0,-1-51 0,-3 79-15,-2 0 0,1-1 0,-2 1 0,-1 0 0,0 1 0,-1-1 0,-1 1 0,-9-20-1,14 36-5,1 0 0,0 1-1,0-1 1,-1 0-1,1 0 1,0 0 0,-1 0-1,1 1 1,-1-1-1,1 0 1,-1 0-1,0 1 1,1-1 0,-1 0-1,0 1 1,1-1-1,-1 1 1,0-1 0,0 1-1,0-1 1,1 1-1,-1 0 1,0-1-1,0 1 1,0 0 0,0-1-1,-1 1 1,1 1-4,0 0 0,1-1 0,-1 1 0,0 0 0,0 0 0,0 0 0,1 0 0,-1 0 0,0 0 0,1 0 0,-1 0 0,1 0 0,-1 0 0,1 0 0,0 0 0,-1 0 0,1 2 0,-10 63-144,10-62 146,-3 36 4,1 0-1,2 1 1,2-1 0,1 0-1,3 0 1,11 45 0,-12-69-2,0 0 1,1-1-1,1 0 1,0 0-1,1-1 1,1 0-1,18 23 1,-19-28 1,1-1 1,0 1 0,0-1 0,1-1-1,0 0 1,0 0 0,0-1 0,1 0-1,0-1 1,1 0 0,18 5-1,-20-7 5,-1-1-1,1 0 0,0 0 1,-1-1-1,1 0 0,0-1 0,0 0 1,0-1-1,0 0 0,0 0 1,-1-1-1,1 0 0,-1-1 0,11-4 1,-12 3-7,0 0-1,-1-1 1,0 0 0,0 0 0,0 0-1,-1-1 1,0 0 0,0-1 0,0 1 0,-1-1-1,0 0 1,0-1 0,-1 1 0,0-1 0,0 0-1,3-9 1,0-3-107,-1 0 1,-1 0-1,-1-1 0,-1 1 1,1-29-1,-3 39 73,-1 1-1,0 0 0,-1-1 1,0 1-1,0 0 0,-1 0 1,0-1-1,0 1 1,-1 1-1,-1-1 0,1 0 1,-1 1-1,-1 0 0,-5-8 1,9 14 34,0 0 1,0 1-1,0-1 1,-1 1-1,1-1 1,-1 1-1,1-1 0,-1 1 1,1 0-1,-1 0 1,0 0-1,1 0 1,-1 0-1,0 0 1,0 1-1,0-1 0,0 0 1,0 1-1,1 0 1,-1-1-1,0 1 1,-3 0-1,3 1 2,0-1-1,0 1 0,1 0 1,-1 0-1,0 0 1,1 0-1,-1 1 1,1-1-1,-1 0 1,1 1-1,0-1 1,-1 1-1,1-1 0,0 1 1,0-1-1,0 1 1,0 0-1,0 2 1,-5 9 7,2 1 0,0 0 0,1-1 0,-3 26 0,3-13 94,1 0 0,1 0-1,2 0 1,0 0 0,2 0 0,1-1 0,1 1 0,16 47-1,-17-62-83,0-1 0,0 0-1,1 0 1,1-1-1,0 1 1,0-1 0,1-1-1,0 1 1,0-1-1,1 0 1,0-1-1,0 0 1,1 0 0,0-1-1,0 0 1,0 0-1,1-1 1,0 0 0,0-1-1,1 0 1,-1-1-1,1 0 1,-1 0 0,15 0-1,-10-1-272,0-1-1,0-1 1,0-1-1,1 0 1,-1-1-1,15-4 1,21-13-4057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5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6833,'0'0'927,"0"0"-259,0 0 242,0 22 265,0-12-1063,0 60 1382,15 119-1,-8-154-1193,45 198 741,-50-229-831,12-28 1203,-6 5-1437,1 0 1,1 1 0,0 0 0,2 1 0,0 0 0,1 1-1,0 0 1,1 1 0,19-16 0,-26 26 0,0 0 0,-1 0 1,2 1-1,-1-1 0,1 2 0,-1-1 1,1 1-1,0 0 0,0 1 0,0 0 1,10-1-1,-12 2 24,0 1 0,0 0 0,0 1 0,0-1 1,0 1-1,-1 1 0,1-1 0,0 1 0,0 0 0,-1 0 0,1 0 1,-1 1-1,0 0 0,0 0 0,0 1 0,0-1 0,5 6 0,0-1 29,-2 1 0,1 1 0,-1-1 0,0 1 0,-1 0 0,0 1 0,-1 0 0,0 0 0,-1 0 0,0 1 0,-1-1 0,0 1 0,-1 0 0,0 1 0,-1-1 0,0 0 0,-1 1 0,-1-1 0,0 1 0,-3 22 0,2-30-22,0 0 0,-1-1 0,1 1 0,-1-1 0,-1 0-1,1 1 1,-1-1 0,1 0 0,-1 0 0,0 0 0,0-1 0,-1 1 0,1-1 0,-1 0 0,0 0 0,0 0 0,0 0 0,0-1 0,0 1-1,-1-1 1,1 0 0,-1 0 0,1-1 0,-1 0 0,0 1 0,-5-1 0,-16 4 16,-1-2 1,1-1-1,-42-1 1,46-1-18,-18-1-4,1-1 0,-1-2-1,1-2 1,-59-16 0,97 21-179,1 1-527,6 0-742,64 0-3326,-33 0-195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4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8130,'0'0'2176,"0"0"-1272,0 0-648,0 0 361,0 0 191,0 0-144,0 120 32,10-58-112,2 5-312,3-5 232,0-4-384,2-9-48,0-9 32,3-9-104,5-11-280,17-16-992,-7-4-2633,-1 0-4024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6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27 272 5817,'0'0'4137,"0"0"-2858,0 0-1111,0 0-85,0 0 107,0 0 85,-6 16 91,1-3-296,0 1 0,1-1 0,-2 16 0,6-27-57,0 0 0,0 0 0,0 0 0,1 0 0,-1-1 0,1 1 0,-1 0 1,1 0-1,0 0 0,0 0 0,0-1 0,0 1 0,0 0 0,0-1 0,0 1 0,1-1 1,-1 0-1,1 1 0,-1-1 0,1 0 0,-1 0 0,1 0 0,0 0 0,-1 0 0,1 0 1,0 0-1,3 1 0,52 13 319,-54-15-310,13 3 75,1-1 0,-1-1 0,0 0-1,0-1 1,0-1 0,0 0 0,0-2 0,0 1 0,0-2-1,0 0 1,29-13 0,-36 13-67,-1-1 0,0 1 0,0-2-1,-1 1 1,1-1 0,-1 0 0,-1 0 0,1-1 0,-1 0-1,0 0 1,0-1 0,-1 0 0,0 0 0,-1 0 0,1 0 0,-2-1-1,1 1 1,-1-1 0,0 0 0,-1 0 0,0 0 0,0-10 0,-1 12-20,0-1 1,0 1 0,-1 0 0,0-1 0,-1 1-1,0 0 1,0-1 0,0 1 0,-1 0 0,0 0-1,-4-7 1,4 10 0,0 1 1,0-1-1,-1 1 0,1-1 1,-1 1-1,0 0 0,0 0 0,0 0 1,0 1-1,-1-1 0,1 1 1,-1 0-1,0 0 0,1 0 1,-1 0-1,0 1 0,0-1 0,0 1 1,0 0-1,-7-1 0,-1 0-12,-1 1 0,0 0 0,0 1 0,0 0 0,0 1 0,0 0 0,0 1 0,0 0 0,1 1 0,-1 1 0,1 0 0,0 1 0,0 0 0,0 1 0,1 0 0,0 1 0,0 0 0,0 0 0,1 2 0,0-1 0,1 1-1,0 0 1,0 1 0,1 0 0,1 1 0,-1-1 0,2 1 0,-1 1 0,2-1 0,-1 1 0,2 0 0,-1 1 0,2-1 0,0 1 0,-3 17 0,5-22 0,0-1 1,1 1 0,0-1-1,0 1 1,0-1-1,1 0 1,0 1-1,1-1 1,0 1-1,3 8 1,-3-13-1,0 0 1,0 0 0,0 0 0,0 0-1,1 0 1,-1 0 0,1-1 0,0 1 0,0-1-1,0 0 1,0 0 0,0 0 0,0 0-1,1 0 1,-1-1 0,0 1 0,1-1-1,0 0 1,-1 0 0,1 0 0,-1-1 0,8 1-1,-2 0-22,1 0-1,-1-1 0,1 0 1,-1-1-1,1 0 0,-1 0 0,0-1 1,1 0-1,-1-1 0,0 0 1,-1 0-1,1-1 0,9-5 0,-7 1-79,0 0 0,-1 0-1,0-1 1,0 0-1,-1-1 1,0 0-1,0 0 1,12-21-1,46-96-22,-67 127 128,0-1 0,0 1 0,0 0 0,0-1 0,0 1 1,0 0-1,0 0 0,0 0 0,0-1 0,1 1 0,-1 0 0,0 0 0,0-1 1,0 1-1,0 0 0,1 0 0,-1 0 0,0 0 0,0-1 0,0 1 1,1 0-1,-1 0 0,0 0 0,0 0 0,1 0 0,-1 0 0,0-1 1,0 1-1,1 0 0,-1 0 0,0 0 0,0 0 0,1 0 0,-1 0 1,0 0-1,0 0 0,1 0 0,-1 0 0,0 0 0,0 1 0,1-1 1,-1 0-1,1 0 0,6 15 36,4 37 18,-7-31 54,-1-10-87,0-1 0,1 0 0,0 0 0,0 0 0,1 0 0,1 0 0,-1-1 0,2 0 0,-1-1 0,1 1 0,1-1 0,-1 0 0,1-1 0,0 0 0,1 0 0,13 8 0,-10-9 8,0 0-1,0-1 1,1-1 0,0 1 0,-1-2 0,1 0 0,1 0 0,-1-1 0,0-1 0,0 0 0,1-1-1,-1-1 1,16-2 0,-21 2-30,-1-1-1,0 1 0,1-2 1,-1 1-1,0-1 1,0 0-1,0 0 1,-1-1-1,1 0 0,-1 0 1,0-1-1,10-9 1,-7 5-67,0-2 0,0 1 0,-1-1 0,-1 0 1,0-1-1,9-21 0,-5 7-2,-2 0-1,-1-1 1,-1-1 0,-1 1-1,-2-1 1,2-35 0,-5 30 97,-2 31-1,-1 8 4,-5 48 56,3-26-64,2 0-1,1 1 1,2-1 0,4 34-1,-4-52-15,1 0-1,0-1 1,1 1 0,0-1-1,0 0 1,1 0-1,1 0 1,-1 0-1,1 0 1,0-1-1,1 0 1,0 0-1,1-1 1,-1 0-1,14 11 1,-20-17-11,0-1 1,1 1-1,-1-1 1,1 1-1,-1-1 1,0 1-1,1-1 1,-1 1 0,1-1-1,-1 0 1,1 1-1,-1-1 1,1 0-1,-1 1 1,1-1-1,0 0 1,-1 0-1,1 0 1,-1 1-1,1-1 1,0 0-1,-1 0 1,1 0-1,0 0 1,-1 0-1,1 0 1,-1 0-1,1 0 1,0 0-1,-1-1 1,1 1-1,-1 0 1,1 0 0,0 0-1,-1-1 1,1 1-1,-1 0 1,1-1-1,-1 1 1,1 0-1,-1-1 1,1 1-1,-1-1 1,0 1-1,1-1 1,-1 1-1,1-1 1,-1 1-1,0-1 1,0 1-1,1-1 1,-1 0-1,0 1 1,0-1-1,0 1 1,1-1-1,-1 0 1,0 1 0,0-1-1,0 1 1,0-1-1,0-1 1,-3-47-832,2 44 648,-3-14-36,0 0 1,-2 1 0,0 0 0,-1 0 0,-15-27 0,9 20 199,-15-45 0,25 61-2,1 0 0,0 0 0,0 0 0,1 0 0,0 0 0,1 0 0,0-1 0,0 1 0,3-11 0,-2 17 0,0-1 1,1 1 0,0 0-1,-1 0 1,1 0 0,0 1-1,0-1 1,0 0 0,1 1 0,-1-1-1,1 1 1,0 0 0,-1 0-1,1 0 1,0 0 0,0 0-1,0 1 1,0-1 0,0 1 0,1 0-1,-1 0 1,0 0 0,6-1-1,6-1-18,1 0 1,-1 1-1,28 0 0,-25 1 221,1 2 0,35 5 1,-47-4-23,1 0 0,-1 1 0,0-1 0,0 2 0,0-1 0,0 1 0,-1 0 0,1 0 0,9 9 0,-4-2 155,-1 0-1,0 1 0,0 0 1,-2 1-1,0 0 1,0 0-1,7 15 1,1 11 84,16 51 0,8 17-274,-39-103-101,0 1 0,1-1 0,0 0-1,0 0 1,0 0 0,6 5 0,-9-8-27,1-1 0,-1 1 1,1-1-1,-1 1 0,1-1 1,-1 0-1,1 1 0,0-1 1,-1 0-1,1 1 0,-1-1 0,1 0 1,0 0-1,-1 0 0,1 0 1,0 0-1,-1 1 0,1-1 1,0 0-1,-1-1 0,1 1 1,-1 0-1,1 0 0,1 0 0,-2-1-35,1 0-1,0 0 0,0 0 0,0 0 0,0 0 0,-1 0 0,1 0 0,0 0 0,-1 0 0,1 0 0,-1 0 0,1 0 0,-1-1 0,0 1 0,1 0 1,-1 0-1,0-1 0,0-1 0,10-110-6801,-9 54-315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12347,'0'0'3128,"0"0"-2079,0 0-889,0 0 136,0 0-168,0 0-120,0 0-8,-17 6-72,41 30-472,-1-3-2145,1-1-3944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6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4217,'0'0'5425,"0"0"-3754,0 0-1187,-3 20 78,1-6-502,-7 101 1242,8-101-1178,1 0-1,1-1 1,1 1-1,0 0 1,0 0 0,2-1-1,6 19 1,-2-15-105,0-1-1,2 0 1,0-1 0,1 0 0,0 0 0,1-1 0,1-1-1,0 0 1,1-1 0,0 0 0,17 10 0,-25-17 7,0-1 1,1-1 0,-1 1-1,1-1 1,0 0-1,0 0 1,0-1-1,1 0 1,-1-1-1,0 1 1,1-1 0,-1-1-1,1 1 1,-1-1-1,0-1 1,1 1-1,-1-1 1,1 0 0,-1-1-1,0 0 1,0 0-1,0-1 1,0 0-1,0 0 1,0 0-1,-1-1 1,1 0 0,-1 0-1,9-9 1,-4 2 96,-1 0-1,-1 0 1,0-1 0,-1-1 0,0 0 0,0 0-1,-2 0 1,0-1 0,0 0 0,-1 0 0,-1 0 0,0-1-1,-1 1 1,-1-1 0,0 0 0,-1 0 0,-1 0 0,0 0-1,-3-21 1,2 30-95,-1 0 0,1 0 0,-1 1 0,0-1 1,-1 1-1,1-1 0,-1 1 0,0 0 0,0 0 0,-1 0 0,1 0 0,-1 1 0,0 0 0,-1-1 0,1 1 0,-1 1 0,1-1 0,-1 1 0,0 0 0,-1 0 1,1 0-1,0 1 0,-1-1 0,-11-2 0,-3-1-27,-2 1 0,1 1 1,-1 0-1,1 2 0,-32 0 1,43 2-65,0 1 0,0 0-1,0 0 1,0 1 0,1 1 0,-1-1 0,1 2 0,0-1 0,-1 1 0,2 1 0,-1 0 0,-9 6 0,-7 8-1728,2 1 1,-34 37-1,55-56 1617,-46 51-8334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39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5609,'0'0'1666,"0"0"-44,0 0 69,0 0-400,0 0-354,0 0-53,0 0-204,0 0-274,0 0-25,0 0-93,0 0-110,15 14 56,26 5-219,0-2 0,2-2-1,0-2 1,0-2-1,1-2 1,63 6-1,279-5-69,-264-11-133,-122-10-4177,0 0-611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0 7114,'0'0'2037,"0"0"-791,0 0-763,0 0-305,0 0-112,0 0 44,0 17 56,-1 138 630,5 256 11,0-372-282,-2-34 633,-1-25-459,-6-75-566,-25-142 0,11 114-125,14 89-50,-6-48 132,11 59-234,1 23 136,-1-1 1,0 1-1,0 0 1,0 0-1,0 0 0,1 0 1,-1-1-1,0 1 1,0 0-1,0 0 0,1 0 1,-1 0-1,0 0 1,0 0-1,0 0 0,1 0 1,-1 0-1,0 0 1,0 0-1,1 0 0,-1 0 1,0 0-1,0 0 1,1 0-1,-1 0 0,0 0 1,0 0-1,1 0 1,-1 0-1,0 0 0,0 0 1,0 0-1,1 0 1,-1 0-1,0 1 1,0-1-1,0 0 0,1 0 1,-1 0-1,0 0 1,0 1-1,0-1 0,0 0 1,0 0-1,1 0 1,-1 1-1,0-1 0,0 0 1,0 0-1,0 0 1,0 1-1,0-1 0,0 0 1,0 0-1,0 1 1,0-1-1,0 0 0,0 0 1,0 1-1,19 22 2,1 0 0,2-1 0,41 33 0,33 32-11,-87-77 16,0 0 1,-1 1-1,0 0 0,-1 0 0,0 0 0,-1 1 0,6 16 0,-9-22 4,-2-1-1,1 1 1,0-1 0,-1 1-1,0 0 1,-1-1-1,1 1 1,-1 0 0,0-1-1,0 1 1,-1 0-1,0 0 1,-2 8 0,1-9 1,0-1 0,0 0 1,0 0-1,-1 0 0,0 0 1,0 0-1,0-1 1,0 1-1,0-1 0,-1 0 1,1 0-1,-1 0 0,0 0 1,0-1-1,0 0 1,-7 4-1,-17 4 207,-2 0 0,1-2-1,-1-1 1,0-1 0,-1-2 0,1-1 0,-1-1 0,-34-3 0,64 1-225,0 1 1,0-1 0,0 1-1,0-1 1,1 1-1,-1-1 1,0 1 0,0-1-1,0 1 1,1 0 0,-1-1-1,0 1 1,1 0 0,-1 0-1,0-1 1,1 1-1,-1 0 1,1 0 0,-1 0-1,1 0 1,0 0 0,-1 0-1,1 0 1,0 0 0,0 0-1,0 0 1,0 0-1,-1 0 1,1 0 0,1 0-1,-1 0 1,0 0 0,0 0-1,0 0 1,0 0 0,1 1-1,9 40-3176,1-21-783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6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5537,'0'0'3902,"0"0"-2396,0 0-861,0 0 93,0 0 19,0-4 347,0 5 673,-2 146-1676,-1-32-45,23 218 0,-12-274-80,-8-58-328,0-1-553,0 0-422,0-1-847,0-3-2734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6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4905,'0'0'2534,"0"0"-1477,0 0-472,0 0 295,0 0-287,0 0-282,3-2-178,-1 0-80,1 0-1,-1 0 1,1 1-1,0-1 0,0 1 1,-1 0-1,1 0 1,0 0-1,0 0 0,0 0 1,0 1-1,0-1 1,0 1-1,0 0 0,6 0 1,58 7 813,-35-2-577,51 1 129,0-3 1,0-3-1,-1-4 0,1-4 0,-1-4 1,0-3-1,86-27 0,-125 30-392,-26 9-66,-17 3 34,0 0-1,0 0 0,0 0 1,0 0-1,0 0 0,0 0 1,0 0-1,0 0 0,0 0 1,0 0-1,0 0 0,0 1 0,0-1 1,0 0-1,0 0 0,0 0 1,0 0-1,0 0 0,0 0 1,0 0-1,0 0 0,0 0 1,0 0-1,0 0 0,0 0 0,1 0 1,-1 0-1,0 0 0,0 0 1,0 0-1,0 0 0,0 1 1,0-1-1,0 0 0,0 0 1,0 0-1,0 0 0,0 0 0,-75 45-4479,35-21-930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6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9234,'0'0'1412,"0"0"-716,0 0-378,0 0 23,0 0 21,0 0 319,20 3 342,376 70 1149,-388-72-2270,159 25 109,-97-20-4131,-44-6-2119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7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180 188 9554,'0'0'1684,"0"0"-1086,0 0-463,0 0-111,0 0 41,0 0 240,13-2 103,-1 1-286,0-1 0,-1-1 0,1 0 0,-1-1 0,0 0 0,0 0 0,0-1 0,-1-1 0,1 0 0,-1 0-1,17-15 1,11-21 27,-36 40-136,-1 0 1,1 0-1,-1-1 0,0 1 1,0-1-1,0 1 1,0-1-1,0 1 0,0-1 1,-1 1-1,1-1 0,-1 0 1,0 1-1,0-1 1,0 0-1,0 0 0,0 1 1,-1-1-1,0-3 0,0 5-8,0-1 0,0 1 0,0-1 0,0 1 0,-1 0 0,1 0 0,-1-1 0,1 1 0,0 0 0,-1 0 0,0 0 0,1 1 0,-1-1 0,0 0 0,1 0 0,-1 1 0,0-1 0,0 1-1,1 0 1,-5-1 0,-43-3-56,42 4 40,-4 0 4,-1 0 1,0 0-1,1 1 1,0 0 0,-1 1-1,1 1 1,0 0-1,0 0 1,0 1-1,0 0 1,1 1 0,-1 0-1,1 1 1,0 0-1,1 1 1,0-1-1,0 2 1,0 0 0,1 0-1,0 0 1,1 1-1,-12 17 1,11-15-2,1 1 1,1 0-1,0 0 0,0 1 1,1 0-1,1 0 1,0 0-1,0 1 1,2-1-1,-3 28 0,5-33 25,0 0 0,1 0 0,-1 0 0,1-1-1,1 1 1,0 0 0,0 0 0,0-1 0,1 1-1,0-1 1,1 0 0,-1 0 0,1 0 0,1 0-1,-1-1 1,1 0 0,1 0 0,-1 0 0,1 0-1,6 4 1,4 1 73,-1-1 0,1 0 0,1-2 0,0 0-1,0-1 1,0 0 0,1-1 0,0-1 0,25 3 0,11-1 283,103-1 0,-150-7-530,0 1 1,0-1 0,-1 0 0,1-1 0,0 0 0,0 0 0,-1 0 0,1-1 0,-1 0 0,0 0 0,0-1 0,0 1 0,0-1 0,7-8 0,1 1-3425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9130,'0'0'1550,"0"0"-904,0 0-276,0 0 179,0 0 15,0 0-85,11-10-55,-2 0-305,-4 4-57,0 1-1,0 0 1,0 0-1,1 1 1,-1-1-1,1 1 0,0 0 1,0 1-1,1 0 1,-1 0-1,13-4 0,2 1 57,1 1-1,0 1 1,0 1-1,1 1 1,-1 1-1,0 2 1,1 0 0,39 7-1,-57-7-112,-1 0-1,1 1 1,-1 0-1,0 0 1,1 0 0,-1 1-1,0-1 1,0 1 0,0 0-1,-1 0 1,1 0-1,-1 1 1,0-1 0,0 1-1,0 0 1,0 0-1,0 0 1,-1 0 0,0 0-1,0 1 1,0-1-1,0 1 1,-1-1 0,0 1-1,0 0 1,1 5 0,-1-3-4,-1 0 1,0 1 0,0-1 0,-1 1 0,0-1 0,0 0 0,0 1-1,-1-1 1,0 0 0,-1 0 0,0 0 0,0 0 0,0-1-1,-1 1 1,1-1 0,-8 9 0,-6 4-7,-1-1 1,-1 0-1,0-1 0,-1-1 1,-1-1-1,-1-1 0,0-1 1,-1 0-1,0-2 0,0-1 1,-1-1-1,-1-1 0,-49 10 1,66-18-6,101-10-130,-3-1 234,274 10-16,-352 1-378,-1-1 0,0 0 0,1-1-1,-1 0 1,0-1 0,0 0-1,13-6 1,38-21-4379,-16 3-2683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16 7346,'0'0'1883,"0"0"-955,0 0-244,0 0 95,0 0 201,0 0-37,-21-3-642,-69-9-207,86 12-97,1 0 0,-1 0 0,0 0 0,0 0 0,1 1 0,-1-1 0,0 1 0,1 0 0,-1 0 0,1 0 0,-1 1 0,1-1 0,0 1 0,-1 0 0,1 0 0,0 0 0,0 1 0,0-1 0,1 0 0,-1 1 0,0 0 0,1 0 0,-4 5 0,-4 4-23,0-1 23,1 1-1,0 1 0,0-1 1,1 1-1,1 1 1,0 0-1,1 0 0,0 0 1,-6 28-1,6-9 82,1 0 0,1 0-1,1 50 1,5-64-54,0 0 0,1-1 1,0 1-1,2-1 0,0 0 0,1 0 0,1-1 1,1 1-1,0-2 0,1 1 0,1-1 0,1 0 0,0-1 1,1-1-1,0 1 0,1-2 0,21 17 0,-16-14-37,2-1-1,0 0 0,0-2 0,1 0 0,1-1 1,0-2-1,1 0 0,0-1 0,0-2 0,1 0 1,0-1-1,46 4 0,-58-9-68,1-1-1,-1-1 0,0 1 1,0-2-1,0 0 1,0 0-1,0-1 1,0-1-1,0 0 0,-1 0 1,21-12-1,-20 8-124,0-1 0,0-1 0,-1 0 0,0 0 0,-1-1 0,0 0-1,-1-1 1,0 0 0,10-19 0,-4 4-465,-2-2 0,0 0 0,-2-1 0,-1 0 0,-1 0 0,5-38-1,-8 29 1216,-2-1-1,-1 0 0,-3 0 0,-5-58 0,4 89-368,-1 1 0,0-1-1,0 1 1,-1 0-1,0 0 1,0 0-1,-1 0 1,0 0 0,-5-7-1,7 12-103,1 1-1,-1-1 0,0 1 0,0 0 1,0-1-1,-1 1 0,1 0 0,0 0 1,-1 1-1,1-1 0,-1 0 1,0 1-1,0 0 0,1-1 0,-1 1 1,0 0-1,0 1 0,0-1 0,0 0 1,0 1-1,0 0 0,0-1 0,0 1 1,-1 0-1,1 1 0,0-1 1,0 1-1,-4 0 0,5 1-71,-1-1 1,0 1-1,1 0 0,-1 0 0,1 0 1,0 0-1,0 1 0,0-1 0,0 1 0,0-1 1,0 1-1,0 0 0,1-1 0,0 1 1,-1 0-1,1 0 0,0 0 0,0 0 0,1 0 1,-1 0-1,0 4 0,-7 73-9,8-77 21,-2 25 92,1 0-1,2 0 1,0 0-1,2-1 0,1 1 1,2 0-1,0-1 1,2 0-1,1-1 1,13 28-1,-8-26-15,2-2-1,1 1 1,1-2-1,1 0 1,1-2-1,1 0 1,30 25-1,-40-38-92,1-1 1,0 0-1,0-1 0,0 0 0,1-1 0,0 0 1,1-1-1,0-1 0,0 0 0,0-1 0,0 0 1,1-1-1,-1-1 0,1 0 0,0-1 0,-1-1 1,22-2-1,-28 1-304,0-1 1,0 0 0,0 0-1,0-1 1,0 0-1,0-1 1,-1 0-1,0 0 1,1 0 0,-1-1-1,-1 0 1,10-10-1,22-30-6758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4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 93 8858,'0'0'1683,"0"0"-659,0 0-84,0 0 229,-23-13-231,-78-37-372,87 44-475,0 1 0,0 1 1,-1 0-1,0 0 0,1 2 0,-1 0 0,0 0 1,0 1-1,0 1 0,-17 2 0,-12 0-29,19 0-50,0 1 0,0 1-1,0 1 1,1 1-1,-1 1 1,2 1-1,-1 2 1,1 0-1,0 1 1,1 1 0,1 2-1,0 0 1,1 1-1,0 1 1,1 1-1,1 0 1,-24 31 0,39-45-16,0 1 0,0 0 0,1-1 0,-1 1 0,1 0 0,0 0 0,0 0 0,1 0 0,-1 0 0,1 1 0,0-1 0,0 0 0,0 1 0,1-1 0,0 1 0,0-1 0,0 0 0,1 7 0,0-7 0,1-1 0,-1 0 1,1 0-1,0 0 0,0 0 1,0 0-1,0 0 0,1-1 1,-1 1-1,1-1 0,0 1 1,0-1-1,0 0 0,0 0 1,0 0-1,0-1 0,0 1 1,1-1-1,-1 0 0,0 1 1,1-2-1,5 2 0,41 7 10,0-2-1,1-2 1,0-2-1,76-7 1,-21 2-2,-66 2-5,1 1 0,0 2-1,0 1 1,52 14 0,-81-15 0,-1 1 0,1 1 1,-1-1-1,0 2 0,-1 0 0,1 0 1,-1 1-1,12 10 0,-16-12 0,-1 1 1,1 1-1,-1-1 1,0 1-1,0 0 1,-1 0-1,0 0 1,0 0-1,-1 1 0,0-1 1,0 1-1,-1 0 1,2 12-1,-2-5 4,0 0-1,-1 0 0,-1 0 1,-1-1-1,0 1 1,-1 0-1,0 0 0,-1-1 1,-1 1-1,0-1 1,-1 0-1,-1 0 0,0-1 1,-1 0-1,0 0 1,-1 0-1,0-1 0,-1 0 1,-1-1-1,0 1 1,0-2-1,-1 0 0,0 0 1,-1-1-1,0 0 1,-1-1-1,1-1 0,-1 0 1,-1 0-1,0-1 1,1-1-1,-2-1 0,1 0 1,-27 4-1,12-6 47,0-2 1,1-1-1,-1-2 0,0 0 1,1-2-1,-1-1 0,2-1 0,-1-2 1,1 0-1,0-2 0,1-1 0,0-1 1,1-1-1,0-2 0,2 0 0,0-2 1,-33-31-1,45 34-765,27 11-3088,8 4-1131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50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9618,'0'0'2221,"0"0"-1500,0 0-618,0 0 123,22-5 289,-8 2-418,21-4 363,1 1-1,64-1 1,-87 7-368,0 1-1,1 0 1,-1 1 0,-1 0-1,18 6 1,-24-6-93,0 0 0,-1 1 0,1 0 1,-1 0-1,1 0 0,-1 0 0,0 1 0,0 0 1,-1 0-1,1 0 0,-1 1 0,6 6 0,-8-8 6,0 0 1,0 0-1,0 1 0,0-1 0,-1 0 0,1 1 0,-1-1 0,0 1 0,0-1 1,0 1-1,0-1 0,-1 1 0,1 0 0,-1-1 0,0 1 0,0 0 0,-1 0 1,1-1-1,-1 1 0,-1 4 0,0-2-1,-1-1 0,0 1 0,0-1-1,0 1 1,-1-1 0,1 0 0,-1 0 0,-1-1 0,1 1-1,-1-1 1,-5 4 0,-9 6 11,-1-1 1,-1-1-1,0-1 0,-1-1 0,-24 8 1,34-14-14,1 0 0,-1-1 0,0 0 0,-1 0 0,-19 0 0,35-10-426,1 3 390,1 0 0,0 0 1,0 1-1,0 0 1,0 0-1,0 0 0,1 1 1,-1 0-1,1 0 1,0 0-1,0 1 0,11-2 1,76-4 15,-65 6 94,0 2 0,0 1-1,0 2 1,0 0 0,39 12 0,-56-12-32,1 0 0,-1 0 0,0 1 1,0 1-1,0 0 0,0 0 0,-1 1 0,0 0 0,-1 1 0,0 0 1,0 1-1,0-1 0,-1 2 0,-1-1 0,8 12 0,-13-18-18,0 1-1,0-1 0,0 1 0,-1 0 1,1 0-1,-1-1 0,0 1 0,0 0 1,0 0-1,-1 0 0,0 0 0,1 0 1,-1 1-1,0-1 0,-1 0 0,1 0 1,-1 0-1,-2 7 0,1-6 7,0-1-1,-1 1 1,0 0-1,0-1 1,0 0-1,-1 1 1,1-1-1,-1-1 1,0 1-1,0 0 1,0-1-1,-7 4 0,-8 4 23,1-2-1,-2 0 0,1-2 0,-1 0 1,0-1-1,-23 4 0,-31 1 589,0-4-1,-139-3 1,133-5 40,81 15-1445,0-10 412,0 1 0,0 0 0,1-1 0,-1 0-1,1 1 1,0-1 0,0 0 0,5 7 0,8 9-6048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58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69 226 5145,'0'0'1534,"0"0"-305,0 0 14,0 0-78,0 0-253,-6-2-63,6 2-658,-2 1-60,1-1 0,-1 0-1,1 0 1,-1 0 0,1-1-1,-1 1 1,1 0 0,-1 0-1,1-1 1,-1 1 0,1-1-1,-1 0 1,1 1 0,0-1-1,-1 0 1,1 0 0,0 0 0,0 0-1,-1 0 1,1 0 0,0 0-1,-1-2 1,1 3 326,0 0-433,0 1-1,0-1 0,0 0 0,1 1 0,-1-1 0,0 1 1,0-1-1,0 1 0,0 0 0,0-1 0,1 1 1,-1 0-1,0-1 0,1 1 0,-1 0 0,0 0 1,1 0-1,-1 0 0,1 0 0,-1 0 0,1 0 0,0 0 1,-1-1-1,1 1 0,0 1 0,0-1 0,-1 1 1,-4 32-110,5-30 133,-2 5-59,1 0 0,1 0 0,-1 0 0,1-1 0,1 1 0,0 0 0,0 0 0,1-1 0,0 1 0,5 12 0,-5-17 16,0 0 0,0-1 0,1 1 0,0-1 0,0 0 0,0 0 0,0 0 0,0 0 0,0 0 0,1-1 0,-1 0 0,1 1-1,0-1 1,0 0 0,-1-1 0,1 1 0,1-1 0,-1 0 0,0 0 0,0 0 0,0 0 0,1-1 0,6 1 0,-4-1 2,-1 0 0,1 0 0,-1 0 0,0-1 0,1 0 0,-1 0 0,0 0 0,0-1 0,0 0 0,0 0 0,0-1 0,0 1 0,0-1 0,-1 0 0,1-1 0,-1 0 0,0 0 0,0 0 0,-1 0 0,1-1 0,-1 1 0,0-1 0,0 0 0,0-1 0,-1 1 0,0-1 0,3-6 0,1-1-1,-1-1-1,-1 0 1,0 1 0,-1-2 0,-1 1 0,0 0-1,-1-1 1,0 1 0,-1-1 0,-1 1 0,0-1-1,-4-20 1,4 29-25,-1 0 1,0-1-1,-1 1 0,1 0 0,-1 0 1,-1 0-1,1 0 0,-1 0 1,0 0-1,0 1 0,0-1 0,-1 1 1,0 0-1,0 0 0,-1 0 0,1 1 1,-1 0-1,0 0 0,0 0 0,0 0 1,-1 1-1,1-1 0,-1 1 1,0 1-1,0-1 0,0 1 0,0 0 1,0 1-1,0-1 0,-8 0 0,9 1-4,0 1 0,0 0 0,0 0 0,0 0 0,0 0 0,0 1 0,0 0-1,0 0 1,0 0 0,0 1 0,0-1 0,1 1 0,-1 0 0,1 1 0,-1-1 0,-6 6-1,5-3 1,1 1 0,0 0-1,0 0 1,0 0 0,1 0-1,0 1 1,1 0 0,-1-1 0,1 2-1,-3 10 1,1-5 14,2-1-1,0 1 1,0 0-1,1 0 1,1 0-1,0 0 1,0 1 0,2-1-1,0 0 1,0 0-1,4 15 1,-4-23 7,1 1 1,0-1-1,0 0 0,0 1 1,1-1-1,0 0 0,0-1 1,0 1-1,0 0 0,1-1 0,-1 0 1,1 0-1,0 0 0,1 0 1,-1 0-1,1-1 0,0 0 1,-1 0-1,1 0 0,0-1 1,1 0-1,-1 0 0,0 0 1,1 0-1,-1-1 0,1 0 1,10 1-1,-10-1 5,0-1 0,0 0 0,1 0 0,-1 0 0,0-1 0,0 0 0,1 0 0,-1 0 0,0-1 0,0 0 0,-1 0 0,1-1-1,0 0 1,-1 0 0,1 0 0,7-6 0,-7 3-10,1 0-1,-2-1 1,1 0-1,-1 0 1,0 0-1,0 0 0,-1-1 1,0 0-1,0 0 1,-1 0-1,3-12 1,3-3-185,-1 19-109,-5 7 262,-1-1 1,0 1-1,0-1 0,0 1 1,0 0-1,0 0 0,-1 0 0,3 6 1,-2-4 53,4 5-35,-1 0-1,1 0 1,0-1-1,1 0 1,0 0-1,1 0 1,16 14-1,-18-18-78,0-1 1,1 0-1,-1 0 0,1-1 1,0 0-1,-1 0 0,2 0 0,-1-1 1,0 0-1,0 0 0,1-1 0,12 1 1,32-1-1970,-6-1-1892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59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8794,'0'0'1476,"0"0"-1032,0 0-264,0 0-90,0 0 138,18 9 68,-2 1-167,-8-5-32,1 0 0,0 0 0,0 0 0,0-1 0,0-1 0,1 0 0,-1 0 0,1-1 0,0 0 0,16 1 0,30 0 292,0-3 1,77-8-1,-133 8-399,0 0 0,1 0-1,-1 1 1,0-1 0,1 0-1,-1 1 1,0-1 0,0 0-1,1 1 1,-1-1 0,0 1-1,0-1 1,1 0 0,-1 1 0,0-1-1,0 1 1,0-1 0,0 1-1,0-1 1,0 0 0,0 1-1,0-1 1,0 1 0,0-1-1,0 1 1,0-1 0,0 0-1,0 1 1,0-1 0,0 1-1,-1-1 1,1 1 0,0-1 0,-5 19 28,-10 11-8,-2 0 0,-1-1-1,-1 0 1,-35 38-1,24-29 23,-39 48 20,-63 85-138,120-147 102,12-24-15,0 0 0,0 1 1,-1-1-1,1 1 1,0-1-1,0 1 1,0-1-1,0 1 0,0-1 1,0 1-1,1-1 1,-1 1-1,0-1 1,0 1-1,0-1 0,0 0 1,0 1-1,1-1 1,-1 1-1,0-1 1,0 0-1,1 1 1,-1-1-1,0 1 0,1-1 1,0 1-1,2 0 8,0 0-1,1 0 0,-1 0 1,1-1-1,0 1 1,-1-1-1,1 0 0,-1 0 1,6 0-1,-3 0-2,12 0 30,0-1 1,0-1-1,-1 0 1,1-1-1,-1-1 1,0-1-1,0 0 1,0-2 0,29-14-1,-34 14-555,0-1 0,-1 0 0,0-1 0,16-16 0,-8 3-3947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59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8970,'0'0'1552,"0"0"-1336,0 0 64,0 0 545,0 0-313,172 17 400,-97-12 80,4-1-528,-3-4 8,-4 0-472,-8 0-16,0-4-1024,-17-9-1176,-12-5-2698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2:59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9 8026,'0'0'1196,"0"0"-807,0 0-166,-6 21 129,-2 6-11,2 1 0,0 0 0,2 0 0,-1 30 0,4-48-237,1 1-1,0-1 0,1 0 1,0 0-1,0 0 0,1 0 1,1 0-1,0 0 0,0 0 0,1-1 1,0 0-1,0 1 0,1-1 1,1-1-1,-1 1 0,1-1 1,10 11-1,-11-15-14,-1 0 0,1 0 0,0-1 0,0 1 0,0-1 0,0 0 0,1 0 0,-1-1 0,1 0-1,0 0 1,0 0 0,-1 0 0,1-1 0,0 0 0,0 0 0,1-1 0,6 0 0,-8-1-25,0 0 0,0 0 0,0 0 0,0 0 0,-1-1 0,1 0 0,0 0 0,-1-1 0,0 1 0,1-1 1,-1 0-1,0 0 0,-1 0 0,1 0 0,0-1 0,-1 1 0,0-1 0,0 0 0,0 0 0,4-9 0,1-3-35,-1 1 0,-1-1 1,-1-1-1,0 1 0,-2-1 0,1 0 1,0-24-1,-2 4-15,-1-1 0,-6-48 0,-7 48-756,10 34-1275,9 19-440,8 9-1874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0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279 100 9554,'0'0'1368,"0"0"-738,0 0-118,0 0 249,0 0-156,-26-17-131,-83-52-224,107 67-243,-1 0 1,1 1 0,0 0 0,-1-1-1,1 1 1,-1 0 0,0 0 0,1 1-1,-1-1 1,0 1 0,1-1 0,-1 1-1,0 0 1,0 0 0,0 0 0,1 0-1,-1 0 1,0 1 0,0-1 0,1 1-1,-1 0 1,0 0 0,1 0 0,-6 2-1,5 0 1,-1 1-1,1-1 0,0 1 1,0-1-1,0 1 1,0 0-1,1 0 0,-1 1 1,-2 5-1,2-3-6,-4 9 64,1 1 0,0 0 0,1 1 0,1-1 0,1 1-1,0 0 1,0 27 0,3-2 221,1 0 0,8 44 0,3-27-92,3 0 0,2-1 0,45 99-1,5 15-401,-67-172 130,0-1-1,1 1 1,-1 0-1,1-1 0,-1 1 1,0 0-1,0-1 1,1 1-1,-1 0 1,0 0-1,0-1 1,0 1-1,0 0 1,0 0-1,0-1 0,0 1 1,0 0-1,0 0 1,0-1-1,0 1 1,-1 0-1,1 0 1,0-1-1,-1 1 1,1 0-1,0-1 0,-1 1 1,1 0-1,-1-1 1,1 1-1,-1-1 1,1 1-1,-1 0 1,-1-1-240,0 1 0,0-1 0,0 0 0,0 0 0,0 0 0,0 0 0,1 0 0,-1-1 0,0 1 0,0 0 0,0-1 0,-2 0 0,-32-16-6932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0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1 355 3001,'0'0'4617,"0"0"-3156,0 0-410,28 0 325,9 0-964,18 1 413,66-6 0,-71-1-357,1-2-1,90-27 1,-119 28-647,-1-1 0,1-1 0,-2 0 0,1-2 0,-1-1 0,-1 0 0,0-1 0,29-27 0,-44 36 113,0 0 0,0 0 0,0-1-1,-1 0 1,1 0 0,-1 0 0,0 0 0,-1 0 0,1-1-1,-1 1 1,0-1 0,-1 1 0,1-1 0,-1 0-1,1-7 1,-19 33 960,10-6-827,2 0-1,0 1 1,1 0 0,0-1-1,1 2 1,1-1 0,0 0 0,1 1-1,2 22 1,-1-25-1,1 0 0,1 0-1,0 0 1,1-1 0,0 1 0,1-1-1,0 0 1,1 0 0,1 0 0,-1 0-1,14 17 1,-14-23-1,0-1 1,1 0-1,-1 0 1,1 0-1,11 6 0,-16-10-49,1-1 0,-1 1 0,1 0-1,-1 0 1,1-1 0,0 1 0,-1-1 0,1 0-1,0 1 1,-1-1 0,1 0 0,0 0 0,1 0-1,-2 0-4,0 0-1,0-1 1,0 1-1,-1-1 1,1 1-1,0 0 0,0-1 1,-1 1-1,1-1 1,-1 1-1,1-1 1,0 0-1,-1 1 1,1-1-1,-1 0 1,1 1-1,-1-1 0,1 0 1,-1 0-1,0 1 1,0-1-1,1 0 1,-1 0-1,0 0 1,0 0-1,0 1 0,1-1 1,-1-1-1,1-10-23,0 0 0,-1 1-1,0-1 1,0 0 0,-2 0-1,1 1 1,-1-1 0,-5-12-1,-4-8-42,-22-45-1,2 6 180,31 71-129,-1-1 0,1 1 0,0-1 0,0 1 0,0-1 0,0 0 0,0 1 0,0-1 0,-1 1 0,1-1 0,1 1 0,-1-1 0,0 1 0,0-1 0,0 1 0,0-1 0,0 1 0,0-1 0,1 1 0,-1-1 0,0 1 0,0-1 0,1 1 0,-1-1 0,0 1 0,1-1 0,-1 1 0,0 0 0,1-1 0,-1 1 0,1 0 0,-1-1 0,1 1 0,-1 0 0,0 0 0,1-1 0,-1 1 0,2 0 0,32-6-28,48 13 176,-72-6-132,56 6-27,95-1 0,-142-6 36,0-1 0,0-1 0,0-1 0,0-1 0,-1 0 0,0-1 0,0-1 0,0-1 0,30-16 0,-44 19-27,1 1 0,0-1 0,-1 0 0,0-1 0,0 1 1,0-1-1,0 0 0,-1 1 0,0-2 0,0 1 0,3-6 0,-5 9 5,-1 1-1,1 0 0,0-1 0,-1 1 1,1-1-1,-1 1 0,0-1 0,1 1 1,-1-1-1,0 1 0,0-1 0,0 1 1,0-1-1,0 0 0,0 1 0,-1-1 1,1 1-1,0-1 0,-1 1 0,1-1 1,-1 1-1,1 0 0,-1-1 0,0 1 1,0 0-1,0-1 0,0 1 0,0 0 1,0 0-1,0 0 0,0-1 0,0 1 1,0 0-1,-1 1 0,1-1 0,0 0 1,-1 0-1,1 1 0,0-1 0,-1 0 1,1 1-1,-1 0 0,1-1 0,-1 1 1,-1 0-1,-2-2 8,1 1 0,-1 1 0,1-1 0,-1 1 0,0 0 0,1 0 0,-1 0 0,0 0 0,1 1 0,-1 0 0,1 0 0,-1 0 0,1 1 0,-1-1 0,1 1 0,0 0 0,0 1 0,0-1 0,0 1 0,0-1 0,0 1 0,1 0 0,-1 0 0,1 1 0,0-1 0,0 1 0,0 0 0,1-1 0,-1 1 0,1 0 0,0 1 0,0-1 0,-1 5 0,-3 7 95,1 0 1,1 1 0,0 0 0,1 0 0,1-1 0,1 2 0,1 30 0,1-41-46,0-1 0,-1 1-1,2-1 1,-1 1 0,1-1 0,0 0 0,0 0 0,1 0 0,0 0-1,0 0 1,0 0 0,1-1 0,0 0 0,0 1 0,6 5 0,-2-4-3,0 0 0,1-1 0,-1 0 0,1-1 0,0 0 0,0 0 0,1-1 1,-1 0-1,12 3 0,-3-2-181,0-1-1,0-1 1,0-1-1,0 0 1,1-1-1,-1-1 1,0-1 0,1-1-1,-1 0 1,31-9-1,7-11-3513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4609,'0'0'1554,"0"0"-541,0 0-189,0 0 197,0 0-173,0 0-193,0 0-195,0 0-294,-7 26 628,1 38-447,3 0 0,3 0 0,14 101 0,-13-158-278,-1 1 11,1 1-1,0-1 0,0 0 1,1 0-1,1 0 1,-1 0-1,1 0 0,0-1 1,1 1-1,0-1 0,7 11 1,-8-17 31,1 0 0,-1-1 1,0 1-1,0-1 0,1 0 1,-1 0-1,0 0 0,6-2 1,2 2 35,484-16 1016,-294-4-1149,-88 7 127,-95 12-132,1 1-1,-1 1 1,22 4 0,31 1 493,-70-7-491,0 0 0,0 1-1,-1-1 1,1 0-1,-1 0 1,1 0 0,0 1-1,-1-1 1,1 0-1,-1 0 1,0 0 0,1 0-1,-1 0 1,0 0-1,0 0 1,1 0 0,-1 0-1,0 0 1,0 0-1,0 0 1,0 0 0,0 0-1,-1-2 1,1-36-70,0 28 51,0-41 42,-2-79-29,1 116-14,-1-1 0,-1 1 0,0-1 0,-1 1-1,-1 0 1,-7-16 0,7 22-53,3 11-661,7 12-4221,-1-10-1855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5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9458,'0'0'1766,"0"0"-1001,0 0-274,0 0-98,0 0 153,22-1 89,431-3 590,-377 5-1203,154-6-603,-229 5 547,0 0 0,0 0 0,1 0 0,-1 0 0,0 0 0,0 0-1,0 0 1,0 0 0,0 0 0,0-1 0,0 1 0,1 0 0,-1-1-1,0 1 1,0-1 0,0 1 0,0-1 0,-1 0 0,1 1 0,0-1-1,0 0 1,0 0 0,0 0 0,-1 1 0,1-1 0,0 0 0,-1 0-1,1 0 1,-1 0 0,1 0 0,-1 0 0,1 0 0,-1-1 0,0 1-1,1-2 1,-2 1 35,1 0-1,-1 0 1,1 0-1,-1 0 1,0 0-1,0 0 1,0 0-1,0 0 1,0 1-1,0-1 0,-1 0 1,1 1-1,-1-1 1,1 1-1,-1-1 1,0 1-1,1 0 1,-3-2-1,3 6-39,0 0 0,0 0 0,0 1 0,0-1-1,1 0 1,0 0 0,-1 0 0,1 1 0,0-1-1,1 4 1,-1-5 19,1 17 28,1 1-1,0-1 1,2 0-1,0 0 0,1 0 1,1 0-1,1-1 1,0 0-1,2 0 0,14 24 1,-22-42 5,-1 1 0,0 0 0,0-1-1,1 1 1,-1 0 0,0-1 0,1 1 0,-1 0 0,1-1 0,-1 1 0,1-1 0,-1 1 0,1-1 0,-1 1 0,1-1-1,-1 1 1,1-1 0,0 0 0,-1 1 0,1-1 0,0 0 0,-1 0 0,1 1 0,0-1 0,1 0 0,1-16 398,-11-31-146,-2 5-248,3 19 7,2-1 0,0 0 0,1 0 0,1-1 0,2 1 0,2-49 0,0 70-29,-1 0 0,1 1-1,0-1 1,0 1-1,0-1 1,0 0-1,0 1 1,0-1 0,1 1-1,-1 0 1,1 0-1,0-1 1,0 1 0,0 0-1,0 0 1,0 1-1,0-1 1,0 0-1,1 1 1,-1-1 0,0 1-1,1 0 1,-1 0-1,1 0 1,0 0-1,-1 0 1,1 1 0,0-1-1,0 1 1,-1-1-1,1 1 1,0 0 0,0 0-1,4 1 1,0-1 2,-1 1 0,1 0 1,0 1-1,-1-1 0,1 1 1,-1 0-1,0 1 1,1-1-1,-1 1 0,0 1 1,-1-1-1,1 1 0,7 6 1,-6-3 57,0 0 1,0 1-1,0 0 1,-1 1-1,0 0 1,-1-1-1,0 2 1,0-1-1,-1 0 1,0 1-1,-1 0 1,0 0-1,-1 0 1,0 0-1,0 1 1,-1-1 0,0 1-1,-2 19 1,0-26-30,0 0 1,0 1-1,-1-1 1,1 0-1,-1 0 1,0 0-1,0-1 1,-1 1-1,1 0 1,-1-1-1,0 1 1,1-1-1,-1 0 1,-1 0-1,1 0 1,0 0-1,-6 2 1,0 1-421,0 0 1,-1-1 0,0 0 0,0 0 0,-19 5 0,20-9-3976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35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7770,'0'0'1800,"0"0"-1352,0 0 192,0 0 705,150 0-201,-105 0-224,2 0-512,-3-2 16,-2 2 88,-2 0-392,-8 0 64,-2 0-184,-8 0 72,-5 0-48,-5 0-24,-2 4-328,-2 3-1040,-6 2-3537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5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 10402,'0'0'2063,"0"0"-1399,0 0-501,0 0 63,-4 20 7,-10 66 199,13-80-391,1-1 0,0 1 1,0-1-1,1 1 0,-1-1 0,1 0 0,0 1 1,1-1-1,-1 0 0,1 0 0,0 1 0,0-2 1,1 1-1,-1 0 0,1 0 0,0-1 0,1 1 1,-1-1-1,8 7 0,-1-2 19,1 0 0,1 0 0,0-1 0,0-1 0,20 10 0,-24-13-2,-1-1 0,1 0 0,0 0 0,-1-1 0,1 0 0,1-1-1,-1 1 1,0-2 0,0 1 0,0-1 0,16-1 0,-20 0-30,-1 0-1,1 0 1,0 0 0,0 0-1,-1-1 1,1 0 0,-1 1 0,0-1-1,1 0 1,-1-1 0,0 1-1,0-1 1,0 1 0,-1-1 0,1 0-1,-1 0 1,1 0 0,-1 0 0,0 0-1,0-1 1,0 1 0,-1-1-1,1 1 1,-1-1 0,0 0 0,1-5-1,3-12 48,-2 1 0,-1-1 1,1-33-1,-3 46-89,0-1-1,-1 1 1,0-1 0,0 1 0,-1 0 0,0 0 0,-1-1 0,1 1-1,-1 0 1,-1 1 0,-6-11 0,10 17-9,0 1 1,0 0-1,0 0 0,0-1 1,0 1-1,0 0 0,0 0 0,0-1 1,0 1-1,0 0 0,0 0 1,0-1-1,-1 1 0,1 0 1,0 0-1,0 0 0,0-1 1,0 1-1,0 0 0,-1 0 1,1 0-1,0 0 0,0-1 0,0 1 1,-1 0-1,1 0 0,0 0 1,0 0-1,0 0 0,-1 0 1,1 0-1,0 0 0,0 0 1,-1 0-1,1-1 0,0 1 1,0 0-1,-1 0 0,1 0 0,0 1 1,0-1-1,-1 0 0,1 0 1,0 0-1,0 0 0,0 0 1,-1 0-1,1 0 0,0 0 1,0 0-1,-1 0 0,1 1 1,0-1-1,0 0 0,0 0 1,0 0-1,-1 0 0,1 1 0,0-1 1,0 0-1,0 0 0,0 1 1,-2 13-2381,2 4-1472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5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48 12379,'0'0'1453,"0"0"-1045,0 0-288,0 0 27,-4 25-26,4-24-120,-9 61 285,0 77 0,9-74-126,0-64-107,-2-16 300,-21-50-233,15 47-129,1-1 0,1 0 0,1 0 0,0 0 0,2-1 1,-3-31-1,6 49 6,0 0 0,1 0 0,-1 0 0,0 0 1,1 0-1,-1 1 0,1-1 0,0 0 0,-1 0 0,1 1 1,0-1-1,0 0 0,0 1 0,0-1 0,0 1 1,1-1-1,-1 1 0,0 0 0,1-1 0,-1 1 0,1 0 1,2-2-1,0 1-8,1 0 0,0 0 0,0 0 0,0 0 0,0 1 0,0 0 1,0 0-1,7-1 0,-2 2 5,-1-1 0,0 1 0,0 1 0,0 0 1,1 0-1,-1 1 0,0 0 0,0 0 0,14 7 0,-16-5 10,0 0 0,-1 1 1,1 0-1,-1 0 0,0 1 0,-1 0 0,1 0 0,-1 0 0,0 1 0,5 9 0,1 5-8,-1 0-1,8 27 1,-14-36 18,0 1-1,0-1 1,2 0-1,-1 0 1,2 0 0,-1-1-1,2 0 1,-1-1-1,1 1 1,1-1-1,10 9 1,-15-16-14,1 1 0,-1-2 1,1 1-1,-1 0 0,1-1 0,0 0 0,-1 0 0,1 0 0,0-1 1,1 1-1,-1-1 0,0-1 0,0 1 0,0-1 0,1 0 1,-1 0-1,5-1 0,-3 0 44,1-1 0,-1 0 0,0 0 0,-1-1 0,1 0-1,0 0 1,-1-1 0,0 0 0,0 0 0,0 0 0,5-6 0,2-2 48,-1-1-1,-1 0 1,0 0-1,-1-1 1,0-1-1,-1 0 1,-1 0 0,0-1-1,8-23 1,-13 27-59,0 1 1,0-1 0,-1 1 0,-1-1-1,0 0 1,-1-24 0,0 33-27,0 0 1,0 0-1,-1 0 1,1-1-1,-1 1 1,0 0 0,0 0-1,0 0 1,0 0-1,-1 0 1,1 0-1,-1 1 1,0-1-1,1 0 1,-1 1 0,-1-1-1,1 1 1,0 0-1,-1 0 1,1 0-1,-1 0 1,1 0 0,-1 0-1,0 1 1,0-1-1,0 1 1,0 0-1,0 0 1,-4-1-1,-7-1-12,0 2-1,0 0 1,1 1-1,-1 0 1,0 1-1,0 0 1,0 1-1,1 1 0,-1 0 1,-20 8-1,-8 7-724,-74 42-1,64-31-710,-31 16-4196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7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65 159 6265,'0'0'1259,"0"0"-675,0 0 158,0 0 107,0 0-146,0 0-144,-11 11-268,2-3-206,6-5-56,-1 0-1,1-1 0,0 1 1,-1 0-1,2 1 1,-1-1-1,0 0 0,1 1 1,-1 0-1,1-1 1,0 1-1,0 0 0,1 0 1,-1 0-1,1 0 1,0 1-1,0-1 0,0 0 1,0 8-1,1-2 72,0-1 0,1 0 0,0 0 1,0 0-1,1 0 0,1 0 0,-1 0 0,1 0 0,1-1 0,-1 0 0,2 1 0,-1-1 0,1-1 0,0 1 0,1-1 0,-1 1 1,2-2-1,-1 1 0,1-1 0,0 0 0,0 0 0,0-1 0,16 9 0,-11-7-73,0-2-1,1 1 0,-1-2 1,1 1-1,0-2 1,0 0-1,0 0 1,0-1-1,0-1 1,1 0-1,-1-1 1,0 0-1,1-1 1,18-4-1,-24 3-11,1 0-1,-1-1 1,0 0 0,0 0-1,0-1 1,0 0-1,0 0 1,-1-1 0,0 0-1,0 0 1,0-1 0,0 0-1,-1 0 1,0 0 0,0-1-1,-1 0 1,0 0-1,0-1 1,-1 1 0,0-1-1,0 0 1,4-14 0,-4 10-68,-1 0 0,0 0 0,-1 0 0,0-1 0,-1 1 0,-1 0 0,0-1 0,-1 1 0,0-1 0,0 1 0,-1 0 0,-1-1 0,0 1 1,-1 1-1,0-1 0,-8-14 0,7 17 13,-1 0 0,1 0 0,-2 1 0,1 0 0,-1 1 0,0-1 0,-1 1 0,1 0 0,-1 1-1,-1 0 1,1 0 0,-1 1 0,0 0 0,-1 1 0,1 0 0,-1 0 0,1 1 0,-1 0 0,0 1 0,-14-2 0,15 2 34,1 1-1,-1 1 0,0 0 1,0 0-1,0 0 0,0 1 1,0 1-1,0 0 1,1 0-1,-1 0 0,1 1 1,-1 0-1,1 1 0,0 0 1,0 0-1,1 1 1,-1 0-1,1 0 0,0 1 1,0 0-1,1 0 0,0 0 1,0 1-1,0 0 1,1 0-1,0 1 0,0-1 1,1 1-1,0 0 0,0 0 1,-3 14-1,4-14 11,1 0 0,-1 1 0,2 0 0,-1-1 0,1 1 0,0 0 0,1 0 0,0-1 0,1 1 0,0 0 0,2 9-1,-2-12 0,1 0-1,1 0 0,-1 0 0,1-1 0,0 1 0,0-1 0,0 0 0,1 0 0,0 0 0,0 0 0,0-1 0,1 1 1,-1-1-1,1 0 0,0 0 0,6 2 0,1 2 37,0-2 1,1 0 0,0 0-1,0-2 1,0 1 0,1-1-1,-1-1 1,1-1 0,0 0-1,15 0 1,-20-1-14,0-2-1,0 1 1,0-1 0,0 0-1,0-1 1,0 0-1,0 0 1,0-1 0,-1 0-1,0-1 1,1 0 0,-1 0-1,0-1 1,-1 0 0,1 0-1,6-7 1,-4 2-7,13-10 107,-22 19-121,0 1-1,0-1 0,0 1 1,0 0-1,0-1 1,0 1-1,1 0 0,-1 0 1,0 0-1,0 0 1,0 0-1,0 0 0,0 0 1,0 0-1,1 0 1,-1 1-1,0-1 0,0 0 1,0 1-1,0-1 1,0 1-1,0-1 0,0 1 1,0-1-1,0 1 1,1 1-1,30 24-52,-19-15 103,1 0 1,0-1 0,0-1-1,20 11 1,-28-18-135,-1 0 0,1 0 0,0 0 0,0-1 0,0 0 0,0 0 0,0 0 0,0-1 0,0 0 0,0 0 0,0-1 0,0 1 0,0-1 0,0-1 0,0 1 0,7-3-1,27-19-2621,-9-7-2358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7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9218,'0'0'1314,"0"0"-742,0 0-363,0 0-133,7 0-61,31 4 225,0 1-1,-1 2 1,0 1 0,0 2 0,39 16 0,-72-25-237,-1 1 0,1 0 0,-1-1 0,1 1 0,-1 0 0,0 1 0,0-1 0,0 0 1,0 1-1,0 0 0,-1 0 0,1 0 0,-1 0 0,0 0 0,0 0 0,0 0 0,0 1 0,0-1 0,-1 1 1,0 0-1,1 3 0,-1-2 0,-1-1 1,0 1-1,0-1 1,0 0 0,-1 1-1,1-1 1,-1 0-1,0 1 1,-1-1 0,1 0-1,-1 0 1,1 0-1,-1 0 1,-1 0-1,1 0 1,0-1 0,-1 1-1,-3 3 1,-46 48 4,28-30 5,-31 40 1,50-58-13,0 0 0,0 0 1,1 1-1,0 0 0,1 0 1,-1 0-1,1 0 0,1 0 1,0 0-1,-2 17 0,4-23 7,0 0 1,0 0-1,0-1 0,0 1 1,1 0-1,-1-1 0,0 1 1,1 0-1,0-1 0,-1 1 1,1 0-1,0-1 0,0 1 1,0-1-1,0 0 0,0 1 1,0-1-1,0 0 0,1 1 1,-1-1-1,0 0 0,1 0 1,-1 0-1,1 0 0,-1 0 1,1-1-1,-1 1 0,1 0 1,-1-1-1,1 1 0,0-1 1,0 1-1,1-1 0,9 2 168,0-1 0,0 0 0,22-1 0,-19 0-27,0 0-315,8 1 396,0-2-1,1 0 0,-1-2 1,25-5-1,-42 6-369,0 0 1,-1 0-1,1 0 1,0-1 0,-1 0-1,1 0 1,-1 0-1,9-7 1,-11 7-217,-1 0 1,1-1-1,0 1 0,-1 0 1,1-1-1,-1 1 1,0-1-1,0 0 1,0 0-1,-1 0 1,0 0-1,1 0 1,-1 0-1,0-5 0,0-16-7376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4401,'0'0'3895,"0"0"-2588,0 0-1027,0 0 281,0 0 528,0 0-201,27 7-84,4 2-550,169 41 1030,-195-49-1275,16 3 16,-1 0 1,1-2-1,0 0 0,28-2 1,-44 0-258,0-1 0,0 0 1,0 1-1,-1-2 0,1 1 1,0 0-1,-1-1 0,1 0 0,-1 0 1,0-1-1,1 1 0,-1-1 1,0 0-1,-1 0 0,1 0 1,0 0-1,-1-1 0,0 1 0,0-1 1,0 0-1,0 0 0,0 0 1,3-9-1,-2 3-250,-1 0 0,0 0 1,0 0-1,-1 0 0,1-10 0,-1-28 3621,-2 46-1975,0 14-390,-1 45-13,-1-30-501,1-1 0,1 1 0,2-1 0,8 47 0,-8-67-222,-1 0 0,1 0 0,1 0 0,-1 0-1,1 0 1,0-1 0,0 1 0,0-1 0,1 0 0,0 0 0,0 0 0,0-1-1,1 1 1,0-1 0,0 0 0,0 0 0,0-1 0,0 1 0,1-1 0,-1 0-1,1-1 1,0 1 0,0-1 0,0 0 0,8 1 0,-9-2 15,-1 0-1,1 0 1,-1 0 0,1-1 0,-1 0 0,1 0-1,-1 0 1,1 0 0,-1-1 0,1 0-1,-1 1 1,1-2 0,-1 1 0,0 0 0,1-1-1,-1 0 1,0 0 0,0 0 0,0-1 0,5-4-1,-4 2-8,-1 0 0,1-1 0,-1 0-1,0 0 1,-1 0 0,1-1 0,-1 1 0,0-1-1,-1 0 1,0 0 0,0 0 0,1-8-1,3-18 102,-1-1 0,-2 1-1,-2-1 1,-3-48-1,1 78-122,1 1 1,-1-1-1,0 1 0,0-1 0,0 1 0,0-1 1,-1 1-1,0 0 0,1-1 0,-1 1 0,0 0 1,-4-4-1,5 6-94,0 0 0,0-1 0,0 1 0,-1 0 1,1 1-1,0-1 0,-1 0 0,1 0 0,0 0 0,-1 1 0,1-1 0,-1 1 1,1-1-1,-1 1 0,1 0 0,-1-1 0,1 1 0,-1 0 0,0 0 1,1 0-1,-1 0 0,1 0 0,-1 0 0,1 1 0,-1-1 0,1 1 1,-1-1-1,1 1 0,-1-1 0,1 1 0,-2 1 0,-10 9-2836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09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75 6905,'0'0'2774,"0"0"-1019,0 0-336,0 0-248,0 0-589,0 0-118,-9-13-204,-26-37-207,35 49-52,-1 0 0,1 1-1,0-1 1,0 1 0,0-1-1,-1 1 1,1-1 0,0 1-1,0-1 1,-1 1 0,1-1-1,-1 1 1,1-1 0,0 1-1,-1-1 1,1 1 0,-1 0-1,1-1 1,-1 1 0,1 0-1,-1-1 1,1 1 0,-1 0-1,1 0 1,-1 0 0,0-1-1,1 1 1,-1 0 0,1 0-1,-1 0 1,1 0 0,-1 0-1,0 0 1,1 0-1,-1 0 1,1 0 0,-1 0-1,0 1 1,1-1 0,-1 0-1,1 0 1,-1 0 0,1 1-1,-1-1 1,0 1 0,-7 19 15,8-16 1,-8 27 70,2 0-1,2 0 1,-2 55-1,12 95 172,0-135-128,1-1 0,3 1 0,23 62 0,-12-37-127,-19-47-2617,-2-23-1808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0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0 259 7722,'0'0'1332,"0"0"-436,25-1 506,175-7 1418,-152 4-2234,183-19 691,-200 18-1370,0-1 0,0-2-1,-1-1 1,0-1 0,35-18-1,-58 24-90,0 0 1,0 0-1,0-1 0,-1 1 0,10-10 0,-13 11 170,-1 1-1,0-1 1,0 0 0,-1 1-1,1-1 1,0 0-1,-1 0 1,0 0-1,0 0 1,0 0 0,0 0-1,0-1 1,0 1-1,-1 0 1,0 0-1,1-4 1,-1 7 167,-13 43-18,6-9-55,3 0 0,-2 56 0,-14-124-315,11 13 73,1 0 1,1-1-1,1 0 0,1-1 0,1 1 0,-1-40 0,5 60 155,0 0 0,0 0 0,1 1 1,-1-1-1,1 0 0,-1 0 0,1 0 0,0 1 1,0-1-1,0 0 0,0 1 0,0-1 0,0 1 0,0-1 1,0 1-1,1 0 0,-1-1 0,0 1 0,1 0 1,0 0-1,-1 0 0,1 0 0,-1 0 0,1 0 0,0 1 1,0-1-1,-1 0 0,1 1 0,0-1 0,0 1 1,0 0-1,0 0 0,3 0 0,0-1 26,-1 1 0,1 0 0,0 0 0,0 0 0,-1 1 0,1 0 0,0 0 0,-1 0 0,1 0 0,-1 1 0,1-1 0,7 6 0,-4-1 37,0 0 0,0 1 0,-1 0 0,0 1 1,-1-1-1,1 2 0,-1-1 0,5 10 1,32 77 323,-38-80-354,0-1 0,1 1 1,1-1-1,0 0 0,1 0 0,1-1 1,0 0-1,0-1 0,1 0 0,18 16 0,-24-25-13,0 0-1,0 0 1,0 0-1,1-1 0,-1 0 1,1 0-1,0 0 1,-1 0-1,1-1 0,0 0 1,0 0-1,0 0 0,0 0 1,0-1-1,0 0 1,0 0-1,0-1 0,1 1 1,-1-1-1,0 0 1,-1 0-1,10-4 0,-8 2-11,1 0 0,-1-1-1,0 0 1,0 0 0,-1 0-1,1-1 1,-1 0 0,0 0 0,0 0-1,0 0 1,-1-1 0,0 0-1,0 0 1,0 0 0,3-10-1,0-4-24,-1-1 0,-1-1 0,0 1 0,-2-1 0,-1 0 0,0 0 0,-2 0 0,-1 0 0,-3-24 0,0 36-221,-2 16-2,-3 15 122,7-7 179,1-1 0,0 0 0,1 1 0,0-1 0,1 1 0,1-1 0,0 0 0,1 0 0,5 16-1,-6-23-22,0 0 0,0-1 0,1 1 0,0-1 0,0 0-1,1 0 1,-1 0 0,1-1 0,0 1 0,0-1-1,1 0 1,-1 0 0,1 0 0,0 0 0,0-1 0,0 0-1,1 0 1,-1 0 0,1-1 0,-1 0 0,1 0-1,12 2 1,-15-3-49,0-1-1,0 1 1,0-1-1,1 0 1,-1 0-1,0 0 1,1 0-1,-1 0 1,0-1-1,0 0 1,0 1-1,1-1 1,-1 0-1,0-1 1,5-2-1,-4 1-605,1-1-1,-1 0 0,0 0 0,0 0 0,0 0 0,-1-1 1,6-9-1,2-4-5883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65 9938,'0'0'1595,"0"0"-872,0 0-382,0 0 87,0 19 126,-2 16-280,2 96 810,1-121-1026,0 0 0,0 0 1,1 0-1,0 0 1,1 0-1,0 0 1,0 0-1,1-1 0,0 0 1,10 16-1,-14-25-56,0 0 1,0 0-1,1 1 0,-1-1 0,0 0 0,0 0 0,0 0 0,0 1 0,0-1 0,0 0 1,1 0-1,-1 0 0,0 1 0,0-1 0,0 0 0,0 0 0,1 0 0,-1 0 0,0 0 1,0 0-1,1 1 0,-1-1 0,0 0 0,0 0 0,1 0 0,-1 0 0,0 0 1,0 0-1,0 0 0,1 0 0,-1 0 0,0 0 0,0 0 0,1 0 0,-1 0 0,0 0 1,0 0-1,1 0 0,-1 0 0,0-1 0,0 1 0,1 0 0,-1 0 0,0 0 0,0 0 1,0 0-1,1 0 0,-1-1 0,0 1 0,0 0 0,0 0 0,0 0 0,0-1 0,1 1 1,-1 0-1,0 0 0,0 0 0,0-1 0,0 1 0,0 0 0,0 0 0,0-1 1,0 1-1,0 0 0,0-1 0,4-19 211,-4 16-184,6-62 65,-5 41-118,0 0 0,2 0 1,1 1-1,1-1 0,1 1 0,16-38 1,-21 59 20,0 1 1,0-1 0,0 1 0,1-1-1,-1 1 1,1 0 0,0 0 0,-1 0-1,1 0 1,0 0 0,0 0 0,0 0-1,1 1 1,-1-1 0,0 1-1,1-1 1,-1 1 0,0 0 0,1 0-1,0 0 1,-1 0 0,1 0 0,0 1-1,-1-1 1,1 1 0,0 0 0,-1 0-1,1 0 1,0 0 0,0 0 0,-1 1-1,1-1 1,0 1 0,-1 0-1,1-1 1,2 3 0,3 0 2,0 2-1,0-1 1,0 1 0,-1 0-1,1 1 1,-1-1 0,-1 2 0,1-1-1,8 12 1,-1 2 36,22 43 0,-26-43-52,1 0 0,1-1 1,22 26-1,-30-40 25,0 0-1,1-1 1,-1 0 0,1 0 0,0 0 0,0-1 0,1 1 0,-1-1-1,1-1 1,-1 1 0,1-1 0,0 0 0,0 0 0,0-1 0,0 1-1,1-1 1,6 0 0,-6-1-7,1 0-1,0 0 0,-1-1 1,1 0-1,-1 0 1,1-1-1,-1 0 1,0 0-1,1 0 1,-1-1-1,8-5 0,-5 2 5,0-1 0,-1-1 0,0 1-1,-1-1 1,0-1 0,13-15-1,-11 10 18,1 0-1,-2 0 1,0-1-1,10-22 1,-16 29-17,0 1 0,-1-1 0,0 0-1,0 0 1,-1 0 0,0 0 0,0-1 0,-1 1 0,0 0-1,0 0 1,-2-12 0,1 18 4,0-1 0,0 1 1,-1 0-1,1-1 0,-1 1 0,1 0 0,-1 0 0,0 0 0,0 0 0,1 0 1,-1 0-1,-1 1 0,1-1 0,0 1 0,0-1 0,-1 1 0,1 0 1,0 0-1,-1 0 0,1 0 0,-1 0 0,0 1 0,1-1 0,-1 1 1,-3-1-1,-13-1-19,1 0 1,-27 1-1,35 1-3,0 0-16,0 1 1,0 0-1,0 0 1,0 1 0,0 1-1,0 0 1,0 0 0,1 0-1,-1 1 1,1 1 0,0 0-1,0 0 1,1 1-1,0 0 1,-8 7 0,5-3-395,1 0 1,0 1-1,-15 23 1,14-17-1251,1 1 0,-10 25 1,4-4-5225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3624 1 8226,'0'0'1484,"-32"18"-537,26-15-911,-306 158 1387,-363 100-217,-24-34-104,202-68-711,-140 63-166,-15 5-530,649-226 298,-28 9-88,-45 9 1,72-19-223,7-4-219,13-15-1703,1 0 0,19-16 0,17-11-4370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1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7090,'0'0'1252,"0"0"-692,0 0-323,0 0-22,0 0 301,24 3 167,48 11-114,0 4 0,91 35 0,437 202 1402,136 52-1181,-596-258-805,122 45 1007,-215-73-804,0 1-1,-1 2 0,51 37 1,-89-56-179,-4-2 28,0-1 0,0 1 0,0 0 0,0 1 0,-1-1 0,1 1 0,-1 0 0,6 8 0,-9-12-55,0-13-1167,0-2-2491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0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5401,'0'0'1171,"0"0"-528,0 0 328,0 0 325,0 0-369,0 0-354,0 0-101,0 0-171,0 0 63,0 0-44,0 13 573,0-5-868,5 423 778,33-2-688,-27-368-939,-9-58-85,-2-4-2224,0-3-939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3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9090,'0'0'2326,"0"0"-1298,0 0-616,0 0-151,0 0 101,0 0 83,20 0-18,387 2 1100,-109 1-3054,-295-3 1146,1 0 1,-1 0-1,1 0 1,-1 0-1,0-1 0,1 1 1,-1-1-1,1 0 1,-1 0-1,0 0 0,1 0 1,-1-1-1,0 0 0,0 1 1,0-1-1,0 0 1,0 0-1,-1 0 0,4-4 1,5-7-2526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4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72 328,'0'0'2577,"0"0"-497,0 0-172,0 0-126,0 0-778,0 0-772,0 0-219,1-1-1,-1 1 0,0 0 0,1 0 1,-1 0-1,0 0 0,0 0 0,1 0 1,-1 0-1,0 0 0,1 0 0,-1 0 1,0 0-1,0 0 0,1 0 0,-1 0 1,0 0-1,0 0 0,1 0 0,-1 0 1,0 0-1,1 1 0,-1-1 0,0 0 1,0 0-1,0 0 0,1 0 0,-1 1 1,0-1-1,0 0 0,1 0 0,-1 0 1,0 1-1,0-1 0,0 0 0,0 0 1,0 1-1,1-1 0,-1 0 0,0 0 1,0 1-1,0-1 0,0 0 0,0 1 1,0-1-1,0 0 0,0 0 0,0 1 1,0-1-1,0 0 0,0 1 0,0-1 1,0 0-1,9 27 516,-1-1-1,10 55 1,-2-4-247,-14-72-424,-3-16-115,-5-36-367,0 8 264,6 32 341,-3-11-36,1 1 1,1-1-1,1 0 1,4-31-1,-4 46 57,0-1-1,1 1 0,0 0 1,0 0-1,0-1 0,0 1 1,0 0-1,1 0 0,-1 0 0,1 1 1,0-1-1,0 0 0,0 0 1,0 1-1,0 0 0,1-1 1,-1 1-1,1 0 0,0 0 0,-1 0 1,1 0-1,0 1 0,0-1 1,0 1-1,0 0 0,0 0 0,0 0 1,1 0-1,-1 0 0,0 1 1,1-1-1,3 1 0,1 0 69,1 1-1,-1 1 1,0-1 0,0 1-1,0 0 1,-1 1-1,1 0 1,-1 0-1,1 1 1,-1 0 0,0 0-1,0 0 1,0 1-1,-1 0 1,0 1-1,0-1 1,6 9 0,-7-10 24,0 2 1,-1-1 0,0 0 0,0 1 0,-1 0 0,1 0 0,-1 0 0,0 0 0,-1 0 0,0 1 0,0-1 0,0 1 0,-1-1 0,0 1-1,0 0 1,0 0 0,-1-1 0,0 1 0,0 0 0,-1 0 0,-2 10 0,0-12-55,1 0 0,-1 0-1,0-1 1,-1 1 0,1-1 0,-1 1 0,0-1-1,0 0 1,0-1 0,0 1 0,-1-1 0,0 0 0,1 0-1,-8 3 1,-2 1-8,1 0 0,-1-2 0,0 0 0,-19 5 0,29-9-268,-16 1 116,19-2-14,1 0 0,0 0 0,-1 0 0,1 0-1,0 0 1,0-1 0,-1 1 0,1 0 0,0 0 0,-1 0 0,1 0 0,0-1-1,0 1 1,-1 0 0,1 0 0,0 0 0,0-1 0,0 1 0,-1 0-1,1-1 1,0 1 0,0 0 0,0 0 0,0-1 0,0 1 0,0 0-1,-1-1 1,1 1 0,0 0 0,0-1 0,0 1 0,0 0 0,0-1-1,0-13-7495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4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 7210,'0'0'1101,"0"0"-423,0 0-44,-25 4 171,-82 14-221,88-14-518,0 1 0,0 1 0,0 0 0,1 1 0,0 1 0,0 1 1,-21 15-1,28-18-13,9-5-48,0 0 0,0 0 0,0 0 0,0 0 0,1 0-1,-1 0 1,0 0 0,1 1 0,-1-1 0,1 0-1,-1 1 1,1-1 0,0 1 0,-1 0 0,1-1-1,0 1 1,0 0 0,0 0 0,1 0 0,-1 0-1,0 0 1,1 0 0,-1 2 0,2-2-3,0-1 1,0 1 0,0 0-1,0-1 1,0 1-1,0-1 1,1 1-1,-1-1 1,1 0 0,-1 0-1,1 0 1,-1 0-1,1 0 1,0 0 0,0 0-1,-1 0 1,1 0-1,0-1 1,0 1 0,0-1-1,0 0 1,-1 1-1,4-1 1,40 10 76,4 1-8,52 18-1,-87-24 16,-1 0 0,0 1 0,0 0 0,-1 1 0,0 1 0,0 0 0,-1 1-1,17 16 1,-25-24-33,-1 1 0,0 0-1,0 1 1,0-1 0,-1 0-1,1 0 1,0 1-1,-1-1 1,0 1 0,1 0-1,-1-1 1,0 1-1,0 0 1,-1 0 0,1-1-1,-1 1 1,1 0 0,-1 0-1,0 0 1,0 0-1,0 0 1,0 0 0,-1 0-1,0 4 1,-1-3-25,0-1 0,0 0 0,0 0 0,0 0 1,-1 0-1,1 0 0,-1-1 0,0 1 0,0-1 0,0 0 0,0 0 0,0 0 0,0 0 1,-1 0-1,1 0 0,0-1 0,-1 0 0,-3 1 0,-13 4 28,-1-1-1,1-1 0,-1-1 1,0 0-1,0-2 1,-39-2-1,49 0-60,-1 0-1,1-1 0,0 0 1,0 0-1,0-2 1,0 1-1,1-1 0,-1-1 1,1 0-1,0 0 1,0-1-1,1 0 0,0-1 1,-10-8-1,18 14-73,0 0 1,0 0-1,0 0 0,0 0 1,0 0-1,1 0 0,-1 0 0,0 0 1,1-1-1,-1 1 0,1 0 1,-1 0-1,1-1 0,-1 1 0,1 0 1,0 0-1,0-1 0,0 1 1,0 0-1,0-1 0,0 1 0,0 0 1,0-1-1,0 1 0,1 0 1,-1 0-1,0-1 0,1 1 0,-1 0 1,1 0-1,0 0 0,-1-1 1,1 1-1,0 0 0,1-1 0,2-2-545,0 0 1,0 0-1,0 0 0,1 1 0,0 0 0,7-5 0,22-10-2117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4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63 5281,'0'0'4093,"0"0"-2709,0 0-1137,0 0 85,-1 19 327,-1-1-576,0 9 432,2 49 1,1-67-431,0 0 0,0 0 1,1 0-1,0 0 0,0 0 1,1 0-1,1 0 0,-1-1 1,1 0-1,8 12 0,-7-12-45,1-1 0,0 1 0,1-1 0,-1-1 0,1 1 0,1-1 0,-1 0 0,1-1-1,0 0 1,0 0 0,1-1 0,-1 0 0,1 0 0,0-1 0,0 0 0,0 0 0,1-1-1,-1-1 1,0 1 0,1-1 0,-1-1 0,1 0 0,10-1 0,-15 0-24,0-1-1,0 1 1,0-1 0,0 0 0,0 0 0,0 0 0,-1 0-1,1-1 1,-1 0 0,0 0 0,0 0 0,0-1-1,0 1 1,-1-1 0,1 0 0,-1 0 0,0 0-1,0 0 1,0-1 0,-1 1 0,1-1 0,-1 0 0,0 1-1,-1-1 1,1 0 0,0-6 0,4-11 57,-2 0 0,-1 0 1,0-1-1,-1-34 0,-2 49-71,0 0 1,-1 0-1,0-1 0,0 1 0,-1 0 0,1 1 0,-2-1 0,1 0 0,-1 0 0,-1 1 0,1 0 0,-1 0 0,0 0 0,-1 0 0,0 0 0,0 1 1,0 0-1,-1 0 0,-11-9 0,15 14-207,0 0 0,0 0 0,0 0 0,0 0 0,0 0 1,0 0-1,-1 1 0,1-1 0,0 1 0,0 0 0,-1-1 0,1 1 1,0 0-1,-1 0 0,1 1 0,0-1 0,0 0 0,-1 1 0,1 0 1,0-1-1,0 1 0,-4 2 0,-9 9-5083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5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5601,'0'0'4248,"0"0"-3149,0 0-911,0 0 72,3 23 239,-2-8-355,3 22 488,1 1 1,17 57-1,22 75 1192,27 83-970,-68-246-1020,11 25 435,-13-31-474,0 1 0,1-1-1,-1 0 1,0 0 0,0-1 0,1 1-1,-1 0 1,1 0 0,-1-1 0,0 1-1,1-1 1,-1 1 0,1-1 0,0 1-1,-1-1 1,1 0 0,-1 0 0,1 0-1,2 0 1,8 0-5422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72 6993,'0'0'3633,"0"0"-2474,0 0-751,0 0 496,0 0 15,0 0-476,-14-13-120,-42-36-224,55 49-98,0-1 1,1 0 0,-1 0 0,0 0 0,0 1 0,0-1 0,0 0 0,0 1 0,0-1 0,0 1 0,-1 0 0,1-1 0,0 1 0,0 0 0,0-1 0,0 1 0,0 0 0,-1 0 0,1 0-1,0 0 1,0 0 0,0 0 0,-1 0 0,1 1 0,0-1 0,0 0 0,0 1 0,0-1 0,0 1 0,0-1 0,-2 2 0,-15 24-4,16-20 7,-8 12 34,2 1 1,0 0-1,2 0 1,0 0 0,1 1-1,-5 39 1,4 123 279,6-141-218,2 2-62,2 1 0,2 0-1,2-1 1,2 0 0,2-1-1,28 70 1,-36-101-2645,-4-11-212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5937,'0'0'5240,"0"0"-3878,0 0-1105,0 0 35,0 0 472,21 2 8,-8-1-711,111 5 680,-107-6-678,-1-1 0,1-1 0,-1 0 0,0-1 0,0-1 0,26-10 0,-20 4-108,0-2 0,-1 0 0,0-1 0,-1-1 0,0-1 0,26-27 0,-36 32-43,-1 0 0,0-1-1,0 1 1,-1-2 0,-1 1 0,0-1-1,0-1 1,-2 1 0,1-1-1,-1 0 1,-1 0 0,-1 0 0,3-15-1,-25 88 419,12-41-306,0 1-1,2-1 1,-5 24-1,10-42-19,-2 17 36,0 1 0,1-1 1,1 1-1,0 0 0,4 20 1,-3-35-37,-1-1 1,1 1 0,0-1-1,0 1 1,0-1 0,1 0-1,-1 1 1,1-1 0,0 0-1,0 0 1,0 0 0,0 0-1,1 0 1,-1-1 0,1 1-1,-1-1 1,1 0 0,0 1-1,0-1 1,0 0 0,0-1-1,1 1 1,-1 0 0,0-1 0,1 0-1,-1 0 1,1 0 0,-1 0-1,1-1 1,-1 1 0,1-1-1,0 0 1,3 0 0,-1-1-3,-1 0 1,0 0 0,1 0 0,-1-1 0,0 0-1,0 0 1,0-1 0,0 1 0,-1-1 0,1 0 0,0 0-1,-1-1 1,0 1 0,0-1 0,0 0 0,0 0 0,-1 0-1,0-1 1,0 1 0,0-1 0,5-9 0,3-7-217,-2 0 1,0-1 0,11-41 0,-5-12-94,-5 26-184,-12 101 353,0-35 238,0 4-25,0-1 1,1 1 0,2-1-1,0 1 1,5 27-1,-5-44-78,0 0 1,0 0-1,1 1 0,-1-1 0,1 0 0,0 0 0,0 0 0,0 0 0,1-1 1,0 1-1,-1-1 0,1 1 0,0-1 0,1 0 0,-1 0 0,0 0 0,1-1 0,0 1 1,0-1-1,-1 0 0,1 0 0,1 0 0,-1 0 0,0-1 0,0 0 0,0 0 0,1 0 1,-1 0-1,1-1 0,-1 1 0,5-1 0,-2 0-334,0 0 0,-1-1 1,1 0-1,0 1 0,-1-2 0,1 1 0,-1-1 1,1 0-1,-1-1 0,9-4 0,18-14-5276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16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5393,'0'0'2289,"0"0"-1306,0 0-359,-3 21 576,1-6-1075,-13 152 2042,14-151-2013,1 1 0,1-1-1,0 0 1,1 1 0,1-1 0,1 0 0,0 0-1,1-1 1,8 18 0,-13-32-54,-11-154 42,0 3-723,11 149 577,0-1-1,0 1 0,0 0 0,0-1 0,1 1 1,-1 0-1,0 0 0,1 0 0,-1-1 1,1 1-1,-1 0 0,1 0 0,0 0 1,-1 0-1,1 0 0,0 0 0,0 0 0,0 0 1,0 0-1,0 0 0,0 0 0,0 1 1,0-1-1,2 0 0,0-1-4,1 1 1,-1-1-1,1 1 1,-1 1-1,1-1 0,0 0 1,0 1-1,6 0 1,-3 0-31,1 0 1,-1 1 0,1 0-1,-1 0 1,1 1 0,-1 0-1,0 0 1,11 6 0,1 6 3,-1 1 1,0 1-1,-1 1 1,-1 1-1,-1 0 1,-1 1-1,0 0 0,11 23 1,-6-13 259,1 0 1,40 44-1,-47-60-92,1-1 1,0-1-1,0 0 0,28 15 0,-36-22-94,-1-1-1,1-1 0,0 1 0,0-1 1,0 0-1,0 0 0,0-1 0,1 0 1,-1 0-1,0 0 0,1-1 1,-1 0-1,0 0 0,1-1 0,-1 1 1,0-2-1,7-1 0,-10 2-16,0-1-1,0 0 1,0 1 0,-1-1-1,1-1 1,-1 1-1,0 0 1,1 0 0,-1-1-1,0 0 1,0 1-1,-1-1 1,1 0 0,0 0-1,-1 0 1,0 0-1,0 0 1,0 0 0,0 0-1,0 0 1,0-5-1,2-9 179,-1-1-1,-1-29 1,-1 38-111,0-5-11,-1 0-1,0 1 1,0-1-1,-1 0 0,-1 1 1,-1-1-1,-6-17 1,8 26-64,-1-1 0,0 1-1,0 0 1,0 1 0,0-1 0,-1 1 0,0-1 0,0 1 0,0 0-1,0 0 1,0 1 0,-1-1 0,0 1 0,0 0 0,0 0 0,0 1 0,0-1-1,-1 1 1,1 0 0,-11-2 0,6 2-38,-1 1 1,0 0-1,1 0 1,-1 1-1,0 0 0,0 1 1,1 0-1,-1 1 1,0 0-1,1 0 0,0 1 1,0 1-1,0 0 1,0 0-1,0 1 0,1 0 1,-15 10-1,7-1-530,1 0 0,0 1 0,1 1 0,1 0 0,0 1 0,2 0 0,-20 34 0,-2 14-5581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4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19 6481,'0'0'1653,"0"0"-810,0 0-286,0 0 81,0 0 143,-18-2-362,4 0-368,-146-12 1075,156 14-1123,0 0 0,0 0 0,0 0 0,0 0-1,1 1 1,-1 0 0,0 0 0,0 0 0,1 0 0,-1 0-1,1 1 1,-1 0 0,1 0 0,-1 0 0,1 0-1,0 0 1,0 0 0,0 1 0,0 0 0,1-1-1,-1 1 1,1 0 0,-1 0 0,1 1 0,0-1 0,0 0-1,1 1 1,-1-1 0,1 1 0,-1-1 0,1 1-1,0 0 1,1 0 0,-1 0 0,0 6 0,1-5-21,1 1 0,-1-1 0,1 0 1,0 0-1,0 1 0,1-1 0,-1 0 1,1 0-1,0 0 0,0 0 0,1 0 1,0-1-1,0 1 0,0-1 0,0 0 1,1 0-1,-1 0 0,1 0 0,0 0 0,0-1 1,1 0-1,-1 0 0,1 0 0,-1 0 1,1-1-1,6 3 0,15 7-56,2-2 0,-1-1 0,46 9 0,-63-15 48,41 7 17,-30-7 18,0 1-1,-1 1 1,0 1 0,0 1 0,0 0-1,27 16 1,-43-21 31,-1 1-1,1 0 1,-1 0-1,0 0 1,0 0 0,0 0-1,0 1 1,-1-1-1,1 1 1,-1 0-1,0 0 1,0 0-1,0 0 1,-1 0 0,1 0-1,-1 0 1,0 0-1,0 1 1,-1-1-1,1 1 1,-1-1-1,0 0 1,0 1 0,0-1-1,-1 0 1,0 1-1,1-1 1,-2 0-1,1 1 1,0-1-1,-3 5 1,-2 4 124,0-1-1,0 0 1,-1 0 0,0 0 0,-1-1-1,0 0 1,-1-1 0,-18 17-1,18-19-115,-1-1 0,1 0 0,-1-1 1,-1 0-1,1-1 0,-1 0 0,0-1 0,0 0 0,0 0 0,0-1 0,-1-1 0,1 0 0,-1 0 0,0-1 0,1-1 0,-1 0 0,0-1 0,0 0 0,1 0 0,-1-1 0,1-1 0,-1 0 0,1-1 0,0 0 0,0 0 0,1-1 0,-13-8 0,-65-52-73,79 58 15,0-1 1,1-1-1,-1 0 0,2 0 0,-1 0 0,1-1 0,-6-11 0,13 14-799,10 6-449,-7 1 1235,75 1-3431,-36 0-1418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4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7906,'0'0'1453,"0"0"-797,0 0-457,0 0 140,-5 20 76,-7 31-97,3 1 0,-4 102 1,12-138-237,2-1 0,0 1 1,0-1-1,2 0 1,0 1-1,7 19 1,-8-29-65,0-1 0,1 1 0,0-1 0,0 0 1,1 0-1,-1 0 0,1 0 0,0 0 0,1-1 0,-1 0 0,1 0 1,-1 0-1,1 0 0,1-1 0,-1 0 0,0 0 0,1 0 0,-1 0 1,8 1-1,-8-2 35,0 0 0,0-1 0,0 0 0,0 0 0,0 0 0,0 0 0,1-1 0,-1 0 0,0 0 1,0 0-1,1-1 0,-1 0 0,0 0 0,0 0 0,0-1 0,0 1 0,0-1 0,0 0 0,-1-1 0,1 1 0,0-1 0,-1 0 1,0 0-1,0 0 0,0-1 0,0 0 0,0 1 0,-1-1 0,0 0 0,0-1 0,0 1 0,0-1 0,-1 1 0,3-7 0,3-7 70,-1 0 0,-1-1 0,0 1-1,-1-1 1,-2-1 0,0 1-1,1-38 1,-3 37-142,-3-85 371,1 94-468,0 0 0,-1 0 0,-1 1 0,1-1 0,-2 1 0,1-1 0,-8-13 0,10 23-1687,1 1-2572,0 0-3218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1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6281,'0'0'1274,"0"0"-649,0 0-198,0 0-15,0 0-169,0 0 190,28 25 394,5 5-568,-6-7-40,-1 1 0,-1 1 0,-1 1 0,31 44 0,58 104 721,-64-95-748,3-2 1,64 72 0,-95-132-242,-21-16-61,1-1-1,-1 1 0,1-1 1,0 1-1,-1-1 1,1 0-1,-1 1 0,1-1 1,0 0-1,-1 0 1,1 1-1,0-1 0,-1 0 1,1 0-1,0 0 1,0 0-1,-1 0 0,1 0 1,0 0-1,-1 0 1,1 0-1,0 0 0,0-1 1,-1 1-1,1 0 0,0 0 1,-1-1-1,1 1 1,-1 0-1,1-1 0,0 1 1,-1 0-1,1-1 1,0 0-1,3-14-5242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5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2617,'0'0'8201,"0"0"-7377,0 0-463,-10 133-265,10-57 144,0 26 312,7-2 288,5 4 112,1 3-352,-6-20-344,3 6-8,0-13-192,0-11-40,5-13 40,0-16-56,14-25-272,-4-12-1792,0-3-2633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5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53 11586,'0'0'2321,"0"0"-1301,0 0-481,0 0 64,0 0-120,0 0-109,-17-9-226,-56-26-96,70 33-51,0 1 0,0 0 0,0 0 0,0 0 0,0 0-1,0 1 1,0-1 0,0 1 0,-1 0 0,1-1 0,0 2 0,0-1-1,0 0 1,0 1 0,0-1 0,0 1 0,-1 0 0,2 0 0,-1 0-1,0 0 1,0 0 0,0 1 0,0 0 0,1-1 0,-1 1-1,-2 3 1,-1 1-3,0 1 1,0 1-1,1-1 0,0 1 0,1-1 0,-6 15 0,8-19 2,-9 23-5,1 2 0,1-1 0,2 1 0,0 0 0,-4 58-1,4 147 16,7-188-11,-2 76 3,6 135-2,1-209 0,15 59 1,-6-36-738,-13-65-545,-4-7-1196,-11-8-2036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5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1 470 10594,'0'0'1654,"0"0"-1083,0 0-407,22 7 169,-2 0-211,4 2 64,1-2-1,1-1 0,-1 0 0,37 2 0,-28-6-39,0-2 0,0-1 0,0-2 0,0-1 0,-1-2-1,0-1 1,39-14 0,-46 11-194,0-1 0,0-1-1,-2-1 1,1-2 0,-2 0 0,0-2-1,-1 0 1,0-2 0,20-22 0,-29 27-145,-1 0 0,0 0 0,-1-1 0,-1-1 0,-1 0 0,0 0 0,-1-1 1,0 0-1,-2 0 0,0 0 0,-1-1 0,0 0 0,-2-1 0,0 1 0,0-31 1,-3 48 202,1 1 0,-1-1 0,0 1 0,0-1 0,0 1 0,0-1 0,-1 1 0,1-1 0,0 1 0,0-1 0,0 1 1,0-1-1,0 1 0,-1-1 0,1 1 0,0-1 0,0 1 0,-1 0 0,1-1 0,0 1 0,-1-1 0,1 1 0,0 0 0,-1-1 1,1 1-1,0 0 0,-1 0 0,1-1 0,-1 1 0,1 0 0,-1 0 0,1-1 0,-1 1 0,1 0 0,-1 0 0,1 0 1,-1 0-1,1 0 0,-1 0 0,-1 0 1,1 0 0,0 1 0,0-1 0,-1 0-1,1 1 1,0-1 0,0 1 0,0 0 0,0-1 0,0 1 0,0 0 0,0-1 0,0 1 0,0 0 0,0 0 0,0 0 0,-1 1 0,-3 7 26,0-1 0,0 1 0,1 0 1,0 1-1,1-1 0,0 1 0,1 0 1,0-1-1,-2 16 0,-3 96 421,7-115-447,-1 19 71,1 0-1,2 0 1,0 0-1,1-1 1,2 1 0,8 25-1,-11-43-67,0-1-1,1 0 1,-1 0-1,2 0 1,-1 0-1,0-1 1,1 1 0,0-1-1,1 0 1,-1 0-1,1 0 1,0-1-1,0 0 1,0 0 0,1 0-1,-1 0 1,1-1-1,0 0 1,0 0-1,0-1 1,1 1 0,-1-1-1,0-1 1,1 1-1,-1-1 1,1 0 0,12 0-1,-13-1-6,-1-1 0,1 1 0,-1-1 0,1 0 0,-1 0 0,0 0 0,0-1 0,1 0 0,-1 0-1,0 0 1,0-1 0,-1 1 0,1-1 0,6-5 0,-4 1-84,1 0 1,-1-1-1,0 1 0,-1-1 1,0-1-1,0 1 0,5-12 0,3-9-600,-2 0 0,-1-1 0,-2 0 0,7-33 0,-9 15-1047,1-50 0,-6 52 4517,-3 54-2598,-4 31 238,1 0-1,2 0 1,2 1-1,1-1 0,9 54 1,-9-87-428,1 0-1,0 1 1,0-1 0,0 0 0,1 0 0,0 0 0,0 0-1,0-1 1,1 1 0,0-1 0,0 0 0,0 0 0,1 0 0,-1-1-1,1 0 1,0 1 0,1-2 0,-1 1 0,1-1 0,-1 1 0,8 1-1,5-2-465,0-1 0,0-1 0,0-1 0,23-2 0,12-4-3702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63 8538,'-2'20'1497,"0"-9"-1400,-14 183 1280,15-172-1287,1 1 1,1 0-1,1-1 0,1 1 1,1-1-1,1 0 1,10 29-1,-14-49-3,-1-6 249,-2-29 137,-2 0-1,-12-53 1,8 48-523,-6-67 1,14 93 54,-2-6-107,2 1 0,0 0 0,1-1 0,6-31 0,-6 46 70,0-1 1,0 1-1,0-1 1,0 1-1,0 0 0,1 0 1,0 0-1,0 0 1,0 0-1,0 0 1,0 0-1,0 0 1,1 1-1,-1-1 1,1 1-1,0 0 1,0-1-1,0 2 1,0-1-1,0 0 0,0 0 1,0 1-1,1 0 1,-1 0-1,0 0 1,1 0-1,-1 0 1,1 0-1,6 1 1,-5 0 29,-1 0 0,1 0 0,-1 0 0,1 1 0,0 0 0,-1 0 0,1 0 0,-1 0 0,0 1 1,1 0-1,-1 0 0,0 0 0,0 0 0,0 1 0,0 0 0,-1-1 0,1 1 0,-1 1 0,1-1 0,-1 0 0,0 1 0,-1 0 1,1-1-1,0 1 0,-1 0 0,0 1 0,0-1 0,0 0 0,-1 0 0,2 6 0,4 15-7,-1 1 0,-2 0-1,0 0 1,0 33 0,-1-15 3,-1-28 13,0 1 1,1 0 0,1-1 0,0 1 0,1-1 0,9 20-1,-11-31-7,-1 0 0,1-1 0,0 1 0,0-1 0,0 1-1,1-1 1,0 0 0,0 0 0,0-1 0,0 1 0,0-1-1,1 0 1,-1 0 0,1 0 0,0-1 0,0 0 0,0 1-1,0-2 1,0 1 0,1-1 0,-1 1 0,0-2 0,7 2-1,-6-2 50,1 0 0,0 0 0,0 0 0,0-1-1,0 0 1,-1-1 0,1 1 0,0-1 0,-1 0 0,1-1-1,-1 0 1,0 0 0,0 0 0,0 0 0,10-9 0,-7 4 78,-1-1 1,0 1-1,-1-1 1,0-1 0,0 1-1,-1-1 1,0-1-1,8-17 1,-10 19 29,0 0 0,-1-1 1,0 1-1,0 0 0,-1-1 0,-1 0 0,1 1 1,-1-1-1,-1 0 0,0 0 0,0 0 0,-1 0 0,-3-12 1,2 14-89,-1 0 1,0 1 0,-1-1 0,1 1-1,-1 0 1,-1-1 0,0 2 0,0-1-1,0 1 1,0 0 0,-1 0 0,0 0 0,-1 1-1,1-1 1,-15-7 0,9 6-99,0 0-1,-1 0 1,-1 1 0,1 1 0,-1 0 0,0 1 0,0 0 0,0 1-1,0 1 1,-1 0 0,1 1 0,0 1 0,-1 0 0,-22 4-1,34-4-45,0 1 0,0 0 0,0 1 0,0-1 0,0 0 0,1 1 0,-1-1 0,0 1 0,1 0 0,-1 0 0,1 0 0,0 0 0,0 1 0,0-1 0,0 0 0,0 1 0,0-1 0,1 1 0,-1 0 0,1 0 0,0 0 0,0-1 0,-2 6-1,0 5-1179,1 0 0,0 0 0,1 1-1,0 14 1,1-21 232,-1 36-5915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505 380 2577,'0'0'10011,"0"0"-7564,-29-17-2409,-94-50 31,109 59 4,0 1 0,-1 1 0,0 1 0,-1 0 1,1 1-1,-1 0 0,1 2 0,-1-1 0,0 2 0,0 0 0,0 1 1,-30 4-1,41-3-76,0-1 1,0 1 0,0 0-1,0 1 1,0-1 0,0 1-1,0 0 1,1 0 0,-1 1-1,1-1 1,0 1-1,0 0 1,0 0 0,0 1-1,0-1 1,0 1 0,1-1-1,0 1 1,0 0 0,0 1-1,0-1 1,1 0 0,-1 1-1,1 0 1,0-1-1,-1 7 1,-2 6-8,1 1-1,0 0 1,2 0-1,0 0 0,1 0 1,1 19-1,1-25 14,1 0 0,0 0-1,1 0 1,0 0-1,1-1 1,0 1 0,1-1-1,0 0 1,1 0-1,0-1 1,0 1 0,2-1-1,-1-1 1,1 1-1,0-2 1,1 1 0,0-1-1,0 0 1,1-1-1,0 0 1,1 0 0,-1-1-1,1-1 1,0 0-1,0 0 1,1-1-1,0 0 1,-1-1 0,1-1-1,0 0 1,1 0-1,-1-1 1,0-1 0,0 0-1,0 0 1,24-5-1,-27 1-4,-1 1 0,0-1 0,0 0-1,0-1 1,-1 0 0,1 0-1,-1 0 1,0-1 0,-1 0-1,1-1 1,-1 1 0,0-1-1,-1-1 1,0 1 0,0-1 0,0 0-1,-1 0 1,-1 0 0,1 0-1,2-13 1,3-6 1,-1-2 0,-2 1 0,-1-1 0,-1 0 0,0-31 0,-3 3-2,-6-78 0,3 117 9,-1 1 0,-1-1-1,0 1 1,-1 0 0,0 0 0,-2 0 0,0 0 0,-15-24-1,21 39-3,0 1-1,0-1 0,0 0 0,0 1 0,-1 0 0,1-1 0,0 1 0,-1 0 0,1-1 0,0 1 0,-1 0 1,0 0-1,1 0 0,-1 0 0,-2 0 0,3 0 0,0 1 1,0 0 0,1 0-1,-1 0 1,0 1-1,0-1 1,0 0-1,1 0 1,-1 0-1,0 1 1,0-1-1,0 0 1,1 1-1,-1-1 1,0 0 0,1 1-1,-1-1 1,0 1-1,1-1 1,-1 1-1,1 0 1,-1-1-1,1 1 1,-1 0-1,-2 4 6,0 0-1,1 0 0,-1 0 0,1 0 1,0 1-1,1-1 0,0 1 0,-2 7 0,-1 25-18,1 0 0,1-1 0,2 1 0,2 0-1,2-1 1,13 60 0,-13-77 5,2 1 0,1-1-1,0-1 1,1 1 0,2-1 0,0-1-1,0 0 1,2 0 0,0-1 0,1 0-1,1-1 1,0-1 0,23 19 0,-28-27 9,0-1 0,1 0 0,-1 0 0,1-1 0,0 0 0,1-1 1,-1 0-1,1 0 0,0-1 0,0-1 0,0 0 0,0 0 0,0-1 0,0-1 0,0 0 1,1 0-1,-1-1 0,20-5 0,-18 3 8,1-1 1,-1-1-1,0-1 0,-1 0 1,1 0-1,-1-1 1,-1-1-1,1 0 0,-1 0 1,-1-1-1,1-1 1,-2 0-1,1 0 0,12-19 1,-11 11 15,-1 0 0,0-1 0,-2 0 1,0 0-1,-1-1 0,-1 0 0,-1-1 0,-1 1 1,-1-1-1,0 0 0,-2 0 0,0 0 0,-3-25 1,2 43-18,0 1 1,0 0 0,-1-1 0,1 1 0,0 0 0,-1 0 0,0 0 0,1-1 0,-1 1 0,0 0 0,0 0 0,0 0 0,0 0-1,-1 0 1,1 0 0,0 1 0,-3-4 0,3 5-3,1 0-1,-1 0 1,1-1-1,-1 1 1,1 0-1,-1 0 1,1-1-1,-1 1 1,1 0-1,-1 0 1,0 0-1,1 0 1,-1 0-1,1 0 1,-1 0-1,1 0 1,-1 0-1,1 0 1,-1 0-1,0 1 1,1-1-1,-1 0 1,1 0-1,-1 0 1,1 1-1,-1-1 1,-15 22 16,10 0-33,0 0 0,1 0 0,1 0 0,1 0 0,1 1 0,1-1 0,1 1 0,1 0 0,4 25 0,-2-35-274,1-1 1,0 1-1,0-1 0,2 0 1,-1-1-1,2 1 0,-1-1 1,1 0-1,1 0 0,0-1 1,1 0-1,0-1 1,0 0-1,1 0 0,16 11 1,26 16-4834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7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8730,'0'0'1456,"0"0"-882,0 0-90,7 22 379,115 392 2796,-115-393-3592,12 44 140,2 0-1,4-2 1,36 68 0,-58-125-200,2 1 0,-1-1 0,1 1 0,0-1 1,0 0-1,1-1 0,10 9 0,-15-13-3,1 0 0,0 0-1,-1 0 1,1 0-1,0 0 1,0 0-1,0-1 1,-1 1-1,1-1 1,0 1 0,0-1-1,0 0 1,0 0-1,0 0 1,0 0-1,0 0 1,0 0 0,0 0-1,0-1 1,0 1-1,0-1 1,-1 1-1,1-1 1,0 0 0,0 0-1,-1 0 1,1 0-1,0 0 1,-1 0-1,1 0 1,-1 0 0,1-1-1,-1 1 1,0-1-1,1 1 1,-1-1-1,1-1 1,10-14 11,-1-1 0,-1 0 0,0 0 0,-2-1 0,13-37 0,22-109-9,-36 135-7,5-27-5,-10 36 7,2 1 0,1 0-1,1 1 1,15-37 0,-21 56-1,0-1-1,0 1 1,0 0-1,0 0 1,0 0-1,0-1 1,0 1 0,1 0-1,-1 0 1,0 0-1,0-1 1,0 1-1,0 0 1,1 0-1,-1 0 1,0 0-1,0-1 1,0 1-1,1 0 1,-1 0 0,0 0-1,0 0 1,0 0-1,1 0 1,-1 0-1,0 0 1,0 0-1,1 0 1,-1 0-1,0 0 1,0 0-1,1 0 1,-1 0-1,0 0 1,0 0 0,0 0-1,1 0 1,-1 0-1,0 0 1,0 0-1,1 0 1,-1 0-1,0 1 1,0-1-1,0 0 1,1 0-1,-1 0 1,0 0 0,0 1-1,0-1 1,0 0-1,0 0 1,1 0-1,-1 0 1,0 1-1,0-1 1,0 0-1,0 0 1,0 1-1,0-1 1,0 0-1,0 0 1,0 1 0,0-1-1,0 0 1,0 0-1,0 0 1,0 1-1,23 95-174,-18-65 176,18 53 0,-18-71 4,0 0-1,2 0 1,-1 0 0,2-1-1,0 0 1,0-1 0,1 0 0,0 0-1,1-1 1,0 0 0,23 17-1,-25-22 0,0 0-1,0 0 0,1-1 0,0 0 1,0-1-1,0 1 0,0-2 1,0 1-1,1-1 0,-1-1 0,1 0 1,-1 0-1,1-1 0,0 0 1,-1-1-1,1 0 0,-1 0 0,16-5 1,-15 2-17,0 0 0,0-1 1,-1 0-1,1-1 1,-1 0-1,-1-1 0,1 0 1,-1 0-1,0-1 1,0 0-1,-1 0 0,-1-1 1,1 0-1,-1 0 1,6-13-1,2-5-14,-1 0 1,-1 0-1,-2-1 1,11-42-1,-10 4 11,-4 33 117,-4 80-25,-2-25-67,0 0 0,2 0 0,0 0 0,2 0 0,0-1 0,2 0 0,0 0 0,14 29 0,-16-42-6,0 1 0,0-1 0,0 0 0,1 0 0,0 0 0,1-1 0,0 0 0,0 0 0,0-1 0,1 1 0,0-2 0,0 1 0,1-1 0,-1-1 0,1 1 0,0-2 0,0 1 0,1-1 0,-1 0 0,1-1 0,15 2 0,-18-4-149,0 0 0,0 0 0,1-1 0,-1 0 0,0-1 0,0 1 0,0-1 0,0 0 0,-1-1 0,1 0 0,0 0 0,-1 0 0,0-1 0,0 0 0,0 0 0,0-1 0,-1 1 0,1-1 0,-1 0 0,8-12 0,19-28-4699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8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15107,'0'0'2049,"0"0"-1337,0 0-608,0 0-88,0 0-16,0 0-144,0 0-440,29 15-168,1 3-721,-3 2-3600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7218,'22'0'977,"74"-6"-282,-88 5-604,-1-1-1,0 0 1,1 0-1,-1-1 1,0 0 0,-1 0-1,1-1 1,0 0 0,-1 0-1,0 0 1,0-1-1,9-9 1,-4 2 42,-1 0 0,0 0 0,-1-1 0,9-17 0,-13 22 85,-1-1 0,0 1 0,0-1 0,-1 0 0,0 0 1,-1 0-1,0 0 0,0-1 0,-1 1 0,0-1 0,-1 1 0,0 0 0,-1-1 0,-1-10 0,1 14-132,0 1-1,-1 0 0,0 0 0,0 0 1,0 0-1,0 1 0,-1-1 0,0 1 1,0-1-1,0 1 0,-1 0 0,1 0 1,-1 0-1,0 1 0,0-1 0,0 1 1,0 0-1,-1 0 0,1 0 0,-1 1 1,0 0-1,0 0 0,0 0 0,0 0 1,0 1-1,-6-2 0,3 2-64,0-1 1,0 1-1,0 0 0,0 1 0,-1 0 1,1 0-1,0 0 0,0 1 0,-15 4 1,19-3-24,-1 0 1,0 0 0,1 0-1,-1 1 1,1-1 0,0 1-1,0 0 1,0 0-1,0 1 1,1-1 0,-1 1-1,1 0 1,0 0 0,0 0-1,0 0 1,-3 9 0,0-2 5,2 0 0,-1 1 1,1 0-1,1 0 1,0 0-1,1 0 1,0 1-1,1-1 1,1 1-1,0-1 1,0 0-1,1 1 1,1-1-1,0 0 1,0 1-1,9 21 1,-8-26-72,1 0 0,0 1 0,0-1 1,1-1-1,0 1 0,0-1 0,1 0 0,0 0 1,0 0-1,0-1 0,1 0 0,0 0 0,1-1 1,-1 0-1,1 0 0,0-1 0,0 1 0,0-2 1,1 1-1,-1-1 0,1-1 0,0 0 0,0 0 1,9 1-1,-2-2-914,0 0 1,0-1-1,0-1 0,0 0 1,0-1-1,19-6 1,21-13-5770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3:29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98 9218,'0'0'3477,"0"0"-2452,0 0-858,-4 25-71,0-5-84,-2 6 20,2 0 0,0 0 0,2 1 0,1-1 0,1 0 0,3 27 0,1-41-24,-1 0 1,2 0-1,-1 0 0,2 0 1,-1-1-1,9 11 0,-10-15 2,0-1 0,0 0 0,0-1 0,1 1 0,0-1 0,0 0 0,1 0 0,0 0 0,-1-1 0,2 0-1,11 7 1,-17-13 0,-1 0 0,0 0 0,0 0 0,0 0 0,-1 0 0,1-1 0,0 1 0,-1 0 0,1 0 0,-1 0 0,0 1 0,1-1 0,-1 0 0,-2-2 0,-10-16-3,-1 1 0,-26-28 0,21 26 294,-29-41-1,44 55-241,0 0-1,0-1 1,0 0 0,1 1 0,0-1-1,0-1 1,1 1 0,0 0 0,1 0-1,-1-12 1,1 15-49,1 0 0,0 0 0,0 0 0,0 0 0,1-1 0,-1 1 0,1 0 0,0 0 0,1 0 0,0 0 0,-1 1 0,1-1 0,1 0 0,-1 1 0,1-1 0,0 1 0,0 0 0,0 0 0,0 0 0,1 0 0,0 1 0,0-1 0,0 1 0,0 0 0,0 0 0,0 0 0,1 1-1,0 0 1,-1 0 0,9-3 0,2-1-17,-1 0-1,1 1 0,1 1 1,-1 0-1,1 1 0,-1 1 0,1 0 1,0 1-1,0 1 0,-1 0 0,1 2 1,0-1-1,15 5 0,-19-3 3,-1 0-1,0 1 0,1 1 1,-2 0-1,1 0 0,0 1 1,-1 0-1,0 1 1,-1 0-1,0 0 0,0 1 1,0 1-1,-1-1 1,0 1-1,-1 1 0,0-1 1,11 20-1,-11-12 3,0 1-1,-2 0 1,1 0-1,-2 0 1,-1 0 0,2 24-1,0 81 164,-5-115-96,-3-85 97,-15-93 1,14 152-172,1-1 0,2 0 0,0 0 0,0 0 0,2 0 0,1 1 0,3-21 0,-3 35-13,1 1 0,-1 0 0,0 0 0,1 0 0,0 1 0,-1-1 0,1 1 0,0-1 0,0 1 0,1 0 0,-1 0 0,0 0-1,1 1 1,-1-1 0,1 1 0,0 0 0,-1 0 0,1 0 0,0 0 0,-1 1 0,1-1 0,0 1 0,6 1 0,-1-2-19,-1 1 1,0 0-1,1 1 0,-1 0 0,0 0 1,1 0-1,-1 1 0,0 1 0,0 0 0,7 3 1,-5 0 34,-2 1 1,1-1 0,-1 1 0,0 1 0,-1 0 0,0 0 0,0 0 0,9 15 0,1 7-27,18 43-1,-22-43 5,30 49-1,-37-70 28,0-1-1,0 0 1,1 0-1,0 0 1,1-1-1,0 0 1,0 0-1,0-1 1,15 8-1,-17-10 6,-1-2 0,1 1 0,0-1 1,0 0-1,0 0 0,0 0 0,0-1 0,0 0 0,1 0 0,-1 0 0,0-1 0,1 0 0,-1-1 0,0 1 0,1-1 1,-1 0-1,0-1 0,0 1 0,9-5 0,-7 2 4,-1 0 0,1-1 0,-1 0 0,0 0 1,-1-1-1,1 1 0,-1-2 0,0 1 0,-1-1 0,0 1 0,0-2 0,0 1 0,5-12 1,-3 7 131,-2-1 1,1 0 0,-2 0-1,0 0 1,0 0 0,-2-1 0,1 1-1,-1-15 1,-1 22-43,-1 0 0,-1-1-1,1 1 1,-1 0 0,0 0 0,0 0-1,-1 0 1,0 0 0,0 0 0,0 1-1,-1-1 1,0 1 0,0-1 0,0 1-1,-1 0 1,1 0 0,-1 1 0,0-1 0,-9-7-1,0 3-40,0-1 1,-1 2-1,-1 0 0,1 0 0,-1 2 0,0-1 0,0 2 0,-1 0 0,0 1 0,-23-3 0,29 6-108,1 0 0,-1 0-1,0 1 1,0 1-1,1 0 1,-1 0-1,0 0 1,1 1-1,-1 1 1,1 0-1,-1 0 1,1 1-1,0 0 1,1 0-1,-1 1 1,1 0-1,0 1 1,-14 12-1,-35 48-1149,19-16-2347,-4 6-7468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1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7818,'0'0'1520,"0"0"-804,0 0-304,0 0 110,0 0 59,23-4 551,74 0-377,99 9-1,-91 9-569,-74-8-1174,0-1-1,36 0 0,-75-5-2841,-8-2-1844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8346,'0'0'1272,"0"0"-864,0 127 248,0-59-176,0 4-80,0 5-272,8-1 1,2-5 175,-1-4-128,1-12-80,5-8-96,0-11 0,7-16-384,-2-9-3545,-5-9-4137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72 5617,'0'0'1092,"0"0"-162,0 0 166,0 0 146,0 0-255,0 0-405,5-12 4,15-36-51,-15 36-321,-5 12-90,0 0-29,0 0-51,0 5-81,1 47 79,-5 98 181,3-132-214,-2 1 0,0-1 0,-1 0 0,-1 0 0,-1 0 0,-8 16 0,14-34 22,0 0 1,0 0-1,0 0 0,0 0 1,0 0-1,0 0 0,0-1 1,0 1-1,0 0 0,0 0 1,0 0-1,0 0 0,0 0 1,0 0-1,0 0 0,0-1 1,0 1-1,0 0 1,-1 0-1,1 0 0,0 0 1,0 0-1,0 0 0,0 0 1,0 0-1,0-1 0,0 1 1,0 0-1,0 0 0,-1 0 1,1 0-1,0 0 0,0 0 1,0 0-1,0 0 0,0 0 1,0 0-1,-1 0 0,1 0 1,0 0-1,0 0 1,0 0-1,0 0 0,0 0 1,0 0-1,-1 0 0,1 0 1,0 0-1,0 0 0,0 0 1,0 0-1,0 0 0,0 0 1,0 0-1,-1 0 0,1 0 1,0 1-1,0-1 0,0 0 1,0 0-1,0 0 1,0 0-1,-4-22 428,0-28-562,4-132-582,-35 183 154,19 5 404,-1 1-1,1 0 1,-27 18 0,-29 13-938,56-33 957,-16 8 152,32-11-43,0-2-3,0 0 40,0 0-11,0 0-19,0 0-16,0 0-19,30 16 121,56 3 139,-72-17-172,0 0 0,-1 1 1,1 0-1,-1 1 0,0 0 0,0 1 0,-1 1 0,1 0 0,21 15 0,1 6-33,-35-27 43,0 0 19,0 0-54,0 0 18,-30 0 138,11 0-740,-25 0-4524,28-2-1209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4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65 3809,'0'0'1273,"0"0"-711,0 0-354,0 0 376,0 0 186,0 0 392,0 21 119,-17 252 966,12-186-2070,5-86-1,0-1 364,0 0 345,0-40 599,-5-311-1365,5 351-113,0 0 0,0 0-13,0-1-5,0 0 11,0 1 1,-1-1 0,1 0-1,0 0 1,-1 0-1,1 1 1,0-1-1,-1 0 1,1 0-1,-1 1 1,1-1-1,-1 0 1,0 1-1,1-1 1,-1 1 0,0-1-1,1 0 1,-1 1-1,0 0 1,1-1-1,-1 1 1,0-1-1,0 1 1,0 0-1,0 0 1,1-1-1,-1 1 1,0 0 0,0 0-1,0 0 1,0 0-1,-1 0 1,-38 0-168,28 1 46,1 0 48,1 0 1,-1 1-1,1 0 1,0 0 0,-1 1-1,2 1 1,-1 0-1,0 0 1,-16 10 0,3 1 77,0 0 0,-33 32 0,52-43-4,3-2-12,1-2-20,0 0-13,0 0 2,0 0-65,37-1-461,-34 0 569,0-1 0,0 0 1,0-1-1,0 1 0,0-1 1,-1 1-1,1-1 1,1-3-1,-1 3 0,0 0 0,0-1 0,0 1 0,0 0 0,1 1 0,-1-1 0,5-2 1,16-7 14,-6 4 37,0-1 0,0-1 0,-1-1-1,26-21 1,-43 32 132,0 0-65,-5 0 193,-8 2-308,1 1-1,-1 0 1,1 1 0,0 1-1,0 0 1,1 0 0,-1 1 0,1 1-1,-19 14 1,-14 6 75,44-26-79,-14 6-18,0 1-1,1 1 1,-22 19 0,34-27-56,4-1 67,0 1 0,0-1-1,-1 0 1,1 0 0,0-1-1,0 1 1,0 0 0,0-1-1,-1 0 1,1 0 0,0 0-1,0 0 1,-1 0 0,4-3-1,39-26-77,-23 15 67,30-20 13,-19 12 15,66-32 0,-99 54 82,0 1-20,-11 2-29,0 1 1,0 1 0,1-1-1,-1 2 1,1-1 0,0 2-1,0-1 1,0 1 0,1 1-1,-10 8 1,-9 4-12,-223 153-68,251-172 17,0 0-1,-1 0 1,1 0 0,0 0 0,0 0 0,0 0 0,0 0-1,0 0 1,0 0 0,-1 0 0,1 0 0,0 0 0,0 0-1,0 0 1,0 0 0,0 0 0,0 0 0,-1 0-1,1 0 1,0 0 0,0 1 0,0-1 0,0 0 0,0 0-1,0 0 1,0 0 0,0 0 0,0 0 0,0 0 0,0 1-1,-1-1 1,1 0 0,0 0 0,0 0 0,0 0-1,0 0 1,0 0 0,0 1 0,0-1 0,0 0 0,0 0-1,0 0 1,0 0 0,0 0 0,0 1 0,0-1-1,1 0 1,-1 0 0,0 0 0,0 0 0,0 0 0,0 0-1,0 0 1,0 1 0,0-1 0,0 0 0,0 0 0,0 0-1,0 0 1,1 0 0,-1 0 0,0 0 0,0 0-1,0 0 1,0 1 0,15-2-210,19-7 316,27-23-70,-2-3 1,96-72 0,-154 105-18,6-6 1271,-17 9-883,-16 8-307,-27 19-44,2 2 0,1 3-1,-48 42 1,97-76-43,1 1 1,-1-1-1,1 1 1,0-1-1,-1 1 0,1 0 1,-1-1-1,1 1 1,0-1-1,0 1 1,-1 0-1,1-1 0,0 1 1,0 0-1,0-1 1,-1 1-1,1 0 0,0-1 1,0 1-1,0 0 1,0-1-1,1 1 1,-1 0-1,0-1 0,0 1 1,0 0-1,0-1 1,1 1-1,-1 0 1,0-1-1,1 1 0,-1-1 1,0 1-1,1 0 1,-1-1-1,1 1 0,-1-1 1,1 1-1,-1-1 1,1 0-1,-1 1 1,1-1-1,-1 1 0,1-1 1,0 0-1,0 1 1,39 20 52,-26-15-48,244 156 84,-272-159 1961,-10-2-2097,-7-6 69,1-2 0,0-1 0,0-1 0,-34-15 0,-15-4 73,60 18-108,32 8-58,34 8 0,-4 12 74,47 28 0,-56-27 6,1-1 0,63 22-1,-95-39-81,-3-1 29,0 0 0,0 0 0,0 0 0,0 0-1,0 0 1,0 0 0,1 0 0,-1 0 0,0 0 0,0 0 0,0 0 0,0 0 0,0 0 0,0 0 0,1 0-1,-1 0 1,0 0 0,0 0 0,0 0 0,0 0 0,0 0 0,0 0 0,0 0 0,1 0 0,-1 0-1,0 0 1,0 0 0,0 0 0,0-1 0,0 1 0,0 0 0,0 0 0,0 0 0,1 0 0,-1 0-1,0 0 1,0 0 0,0 0 0,0 0 0,0-1 0,0 1 0,0 0 0,0 0 0,0 0 0,0 0 0,0 0-1,0 0 1,0-1 0,0 1 0,0 0 0,0 0 0,0 0 0,0 0 0,0 0 0,0 0 0,0-1-1,0 1 1,0 0 0,0 0 0,0 0 0,0 0 0,0 0 0,0 0 0,0 0 0,-1 0 0,1-1 0,0 1-1,0 0 1,0 0 0,0-12-6064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27 8130,'0'0'1096,"0"0"-276,0 0 362,0 0 117,0 0-410,0 0-387,0-6-233,-1-14-307,-2 54-16,-2 29 361,-6 15-23,-4 123 1,10-177 46,0-23-74,0-16-78,0-21-69,2 0 1,3-67-1,1 34-76,-2 81-86,-1-1 0,0 1-1,-7 19 1,0 6 49,-10 31-1874,9-42-2391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7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778 5 936,'0'0'3789,"0"0"-2315,0 0-862,0 0 183,0 0 238,0 0 163,-7 0 181,-35-2-495,22 0-524,-1 2 0,0 0 0,0 0-1,-30 7 1,34-1-355,1 0 1,-1 2-1,1 0 1,-17 12-1,-23 11-17,23-14 7,2 1 0,0 1 1,1 1-1,1 2 0,1 2 1,0 0-1,2 1 0,1 2 1,2 1-1,0 0 0,2 2 1,-24 44-1,34-53 3,1 1-1,1 0 1,1 0 0,1 1-1,1 0 1,0 0 0,2 1-1,1 0 1,1-1 0,1 1-1,4 45 1,0-57 16,0 1 1,1-1-1,0 0 1,1 0-1,0 0 0,1-1 1,0 0-1,0 0 1,2-1-1,-1 1 0,1-1 1,1-1-1,0 0 1,11 9-1,0-1 24,2-1 0,0-1 0,0-1 0,1-1 1,43 17-1,-36-20 39,0-1 0,0-1 1,1-2-1,0-1 0,0-1 0,0-2 1,0-1-1,51-5 0,-45-1-51,-1-2 1,0-2-1,43-16 0,-45 14-17,-14 4 0,0-2-1,0 0 1,0-2 0,-1 0-1,25-20 1,84-77 40,-112 94-46,-4 2 7,0 0 1,-1 0-1,0-2 0,-1 1 0,0-1 1,-2 0-1,1-1 0,-2 0 0,0-1 1,-1 1-1,5-19 0,-4 6 15,-2 0 0,-1 0 0,-1 0 0,-1-1-1,-4-53 1,0 74 95,0 0-1,0 0 1,0 1-1,-1-1 1,0 1 0,-1-1-1,0 1 1,0 0-1,0 0 1,-11-12-1,-58-60 639,72 79-748,-11-11 19,0 1 0,0 1 1,-1 0-1,0 0 1,-1 2-1,0-1 0,0 2 1,-1 0-1,1 1 0,-1 0 1,-1 1-1,-16-2 1,-15 0 21,0 2 0,-80 5 1,113 0-55,1 1 0,0 0 1,-1 1-1,1 0 0,0 2 0,1-1 1,-1 1-1,1 1 0,0 0 1,0 1-1,1 0 0,-11 9 0,-15 15-810,1 1-1,-31 36 0,55-56 259,-38 42-2358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11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8058,'0'0'2127,"0"0"-843,0 0-701,0 0-86,0 0-38,0 0-335,6-4-21,13 2-94,0 0 1,1 2 0,-1 0-1,0 1 1,22 4-1,-35-3-10,0 0 1,0 0-1,0 1 0,0 0 1,-1 1-1,0-1 0,1 1 1,-1 0-1,0 0 0,-1 0 0,1 1 1,-1 0-1,0 0 0,0 0 1,0 0-1,-1 1 0,4 7 0,-5-10 9,-1 0-1,1 0 0,0 1 0,-1-1 1,1 0-1,-1 1 0,0 0 0,0-1 1,-1 1-1,1-1 0,-1 1 0,0 0 1,0 0-1,0-1 0,0 1 0,-1 0 1,1-1-1,-1 1 0,0 0 0,0-1 1,0 1-1,-1-1 0,1 0 0,-1 1 1,0-1-1,0 0 0,0 0 0,0 0 1,0 0-1,-5 3 0,-5 4 33,-1-1-1,0-1 0,-1 0 1,0-1-1,0 0 0,-1-1 1,-24 6-1,38-12-43,0 1-1,0-1 1,0 1-1,0 0 1,0-1-1,1 1 1,-1 0 0,0 0-1,0 0 1,0-1-1,1 1 1,-1 0-1,0 0 1,1 0 0,-1 0-1,1 0 1,-1 0-1,1 1 1,-1-1-1,1 0 1,0 0 0,0 0-1,-1 0 1,1 0-1,0 1 1,0-1-1,0 0 1,0 0 0,1 0-1,-1 0 1,0 0-1,0 1 1,1-1-1,0 1 1,12 43-70,11 6-1571,-16-28-2458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12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4657,'0'0'1434,"0"0"-725,0 0-334,0 0 134,0 0-178,0 0-156,19-1-29,63-3-75,-72 3-49,0 2 0,0 0-1,0 0 1,0 0 0,-1 1 0,1 1 0,0 0-1,-1 0 1,0 1 0,0 0 0,0 0 0,0 1-1,-1 1 1,13 9 0,-19-14 9,0-1 0,-1 1 0,1 0 0,-1 0 1,1 0-1,-1 1 0,1-1 0,-1 0 0,1 1 0,-1-1 1,0 0-1,0 1 0,0 0 0,0-1 0,0 1 0,0 0 0,0-1 1,-1 1-1,1 0 0,-1 0 0,1-1 0,-1 1 0,1 0 0,-1 0 1,0 0-1,0 0 0,0 0 0,0 0 0,0-1 0,-1 1 0,1 0 1,-1 0-1,1 0 0,-1 0 0,1-1 0,-1 1 0,0 0 1,0-1-1,0 1 0,0 0 0,0-1 0,0 1 0,0-1 0,-1 0 1,1 1-1,-2 0 0,-9 8 389,0-1 1,-1 0-1,0-1 0,-26 12 1,13-6-784,12-7 394,9-5-31,1 0 1,0 0-1,0 0 1,1 0-1,-1 1 0,0 0 1,1 0-1,-1 0 1,-4 6-1,8-7-23,0-2-63,0 0 3,0 0-224,4 188-641,5-148 1398,-8-37-467,0 1 0,0-1 0,0 0 0,0 0 0,0 1 0,-1-1 0,1 0 0,-1 1 0,0-1 1,0 1-1,0-1 0,-1 1 0,1-1 0,-1 0 0,0 1 0,1-1 0,-3 5 0,-7 6-1915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12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3873,'0'0'1093,"0"0"-218,0 0-39,0 0 171,0 0-453,0 0-296,13-11 237,38-36 284,-38 31 680,-13 15-825,0 0 166,-10 6-332,7-3-481,1 1 1,-1 0-1,1-1 0,0 1 1,-1 0-1,2 1 0,-1-1 1,0 0-1,1 0 1,-1 1-1,1-1 0,0 1 1,-1 5-1,-3 50-1168,5-47-1606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1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1816,'0'0'2298,"0"0"-1195,0 0-507,0 0-165,0 0-96,0 0-79,9 9 429,30 27 126,-38-35-775,-1-1 1,1 1-1,0 0 0,0-1 1,0 1-1,0 0 0,0-1 1,0 0-1,0 1 0,0-1 0,1 1 1,-1-1-1,0 0 0,0 0 1,0 0-1,0 0 0,0 0 1,1 0-1,-1 0 0,0 0 1,0 0-1,0 0 0,0-1 0,0 1 1,0 0-1,0-1 0,1 1 1,-1-1-1,0 1 0,-1-1 1,1 0-1,0 1 0,0-1 1,0 0-1,0 0 0,0 0 0,-1 1 1,1-1-1,0 0 0,-1 0 1,1 0-1,0 0 0,0-2 1,1-2 141,1 1 1,-1-1 0,0 0 0,0 0-1,-1 0 1,2-9 0,-4-14 1303,1 27-1455,0 1 0,0-1 0,0 1 0,0-1-1,0 1 1,0 0 0,0-1 0,0 1-1,0-1 1,0 1 0,-1 0 0,1-1 0,0 1-1,0 0 1,0-1 0,-1 1 0,1 0 0,0-1-1,0 1 1,-1 0 0,1-1 0,0 1 0,-1 0-1,1 0 1,0 0 0,-1-1 0,1 1 0,0 0-1,-1 0 1,1 0 0,-1 0 0,1-1 0,0 1-1,-1 0 1,1 0 0,-1 0 0,1 0 0,0 0-1,-1 0 1,1 0 0,-1 0 0,1 0 0,0 0-1,-1 1 1,1-1 0,-1 0 0,1 0 0,0 0-1,-1 0 1,1 1 0,0-1 0,-1 0 0,1 0-1,0 1 1,-1-1 0,1 0 0,0 0 0,0 1-1,-1-1 1,1 0 0,0 1 0,0-1 0,-1 0-1,1 1 1,0-1 0,0 1 0,-2 2-252,0 0 1,0 1-1,1-1 0,-1 0 1,1 1-1,0-1 0,0 1 1,0-1-1,0 1 1,0 0-1,1-1 0,0 1 1,0 4-1,0-1-3654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5369,'0'0'2086,"0"0"-323,0 0-429,0 0-197,0 0-237,0 0-393,0 0-160,3 0-59,124-2 82,145 4-187,-272-2-176,1 0 0,-1 0-1,1 0 1,0 0 0,-1 0-1,1 0 1,-1 0 0,1 0-1,0 0 1,-1 1-1,1-1 1,-1 0 0,1 0-1,-1 0 1,1 1 0,-1-1-1,1 0 1,-1 0 0,1 1-1,-1-1 1,1 1 0,-1-1-1,1 0 1,-1 1 0,0-1-1,1 1 1,-1-1-1,0 1 1,1 0 0,-10 13-1199,-26 9-3277,10-10-553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0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4929,'0'0'1968,"0"0"-158,0 0 99,0 0-466,0 0-575,0 0-371,0 0-286,231-16 1161,-137 6-397,-79 10-776,-12 0-3020,-3 4-2489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2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8 152 6121,'0'0'1478,"1"22"-207,1 8-489,1 1 1,14 55-1,-14-73-643,1-1-1,0 0 1,1-1-1,0 1 1,1-1-1,0 0 1,0 0-1,2-1 0,-1 0 1,1 0-1,19 17 1,-20-21-106,1 0 1,0-1-1,1 0 0,0 0 1,-1-1-1,1 0 0,1 0 1,-1-1-1,0 0 1,1-1-1,0 0 0,18 1 1,-23-3-19,-1 0-1,0 0 1,1-1 0,-1 1 0,0-1 0,0 0 0,1-1 0,-1 1 0,0 0-1,0-1 1,0 0 0,-1 0 0,1 0 0,0-1 0,-1 1 0,1-1-1,-1 0 1,0 0 0,0 0 0,0 0 0,0-1 0,-1 1 0,1-1 0,-1 0-1,0 1 1,0-1 0,0 0 0,-1 0 0,1 0 0,1-8 0,0-4 23,0 0 0,-1 0 1,-1 0-1,-1-1 1,0 1-1,-1 0 0,0 0 1,-2 0-1,0 0 0,0 0 1,-2 0-1,0 1 1,-12-25-1,11 26-34,-1 1-1,0 0 1,-1 1-1,-1 0 1,0 0-1,0 1 1,-1 0 0,-1 0-1,1 1 1,-2 1-1,1 0 1,-2 0 0,1 1-1,-1 1 1,-16-8-1,19 12-40,0-1 0,0 2 0,0-1-1,0 1 1,0 1 0,-19-1-1,26 2 24,1 0 0,0 0 0,-1 0 0,1 0 0,0 0 0,-1 1 0,1-1 0,0 1 0,-1-1 0,1 1 0,0 0 0,0 0 0,0 0 0,0 0 0,0 1 0,0-1 0,0 0 0,0 1 0,1-1 0,-1 1 0,0 0 0,1 0 0,-1-1 0,1 1 0,0 0 0,0 0 0,0 0 0,0 1 0,0-1 0,0 0 0,0 0 0,1 0 0,-2 5 0,2-3-63,-1 0 0,0 1 0,1-1 1,0 1-1,0-1 0,0 0 0,0 1 0,1-1 0,0 1 1,0-1-1,3 7 0,-3-9 56,1 0 0,-1 0 1,1-1-1,0 1 0,0-1 0,-1 1 1,1-1-1,0 0 0,0 0 0,1 0 1,-1 0-1,0 0 0,0 0 0,0 0 0,1-1 1,-1 1-1,0-1 0,1 0 0,-1 0 1,0 1-1,1-2 0,-1 1 0,3 0 1,24-2 34,-1-1 0,1-1 0,35-10 1,-34 6 31,0 2 0,53-4 1,-69 10-15,-1-1 1,1 2-1,0 0 1,-1 0 0,1 1-1,-1 1 1,16 5-1,-23-5-10,1 0-1,-1 1 1,0-1-1,0 1 1,-1 1-1,1-1 1,-1 1-1,0 0 1,0 0-1,0 1 0,-1-1 1,1 1-1,-2 0 1,1 0-1,4 11 1,4 11 21,-2 1 0,-1 1 1,-1-1-1,-2 1 0,-1 1 1,-1-1-1,-1 60 1,-4-131-295,2 0 0,1 0 0,2 0 0,2 0 0,2 1 0,14-46 0,-20 81 249,0 1 0,0-1 0,1 1 0,0-1 0,0 1-1,0 0 1,0 0 0,0 0 0,1 0 0,5-4 0,-7 7 3,-1 0 0,1 0 0,-1 0-1,1 0 1,-1 1 0,1-1 0,-1 0 0,1 1 0,0-1 0,-1 1 0,1 0-1,0-1 1,-1 1 0,1 0 0,0 0 0,-1 0 0,1 0 0,0 1 0,-1-1 0,1 0-1,0 1 1,-1-1 0,1 1 0,0-1 0,-1 1 0,1 0 0,-1 0 0,0 0-1,1 0 1,-1 0 0,1 0 0,-1 0 0,0 0 0,0 0 0,0 1 0,2 1-1,9 14 147,-1 0 0,-1 0-1,-1 2 1,0-1-1,-1 1 1,9 34-1,-11-33-15,1 0-1,0 0 0,2-1 0,0 0 0,1 0 0,18 23 0,-28-41-127,0-1 0,0 0 0,0 1 0,0-1 1,1 0-1,-1 1 0,0-1 0,0 0 0,0 1 0,1-1 0,-1 0 0,0 0 1,0 1-1,1-1 0,-1 0 0,0 0 0,1 1 0,-1-1 0,0 0 0,1 0 1,-1 0-1,0 0 0,1 0 0,-1 0 0,0 1 0,1-1 0,-1 0 0,1 0 1,-1 0-1,0 0 0,1 0 0,-1 0 0,0 0 0,1 0 0,-1-1 0,0 1 1,1 0-1,-1 0 0,0 0 0,1 0 0,-1 0 0,0-1 0,1 1 0,-1 0 1,0 0-1,1 0 0,-1-1 0,0 1 0,0 0 0,1-1 0,-1 1 0,0 0 1,0 0-1,0-1 0,1 1 0,-1 0 0,0-1 0,0 1 0,0-1 0,0 1 1,0 0-1,0-1 0,0 1 0,0 0 0,0-1 0,0 0 0,4-29 12,-4 25-12,2-84-297,-4 69 173,2-1 1,0 1-1,2-1 0,0 1 1,1 0-1,1-1 1,1 2-1,10-28 1,-15 45 132,1 0 0,0 0 0,0 0 1,0 0-1,0 0 0,0 1 1,0-1-1,1 0 0,-1 1 0,0-1 1,1 1-1,0 0 0,-1-1 0,1 1 1,0 0-1,-1 0 0,1 0 1,0 0-1,0 0 0,0 1 0,0-1 1,0 0-1,0 1 0,0 0 0,0-1 1,0 1-1,0 0 0,0 0 1,0 0-1,0 0 0,0 0 0,0 1 1,0-1-1,0 0 0,0 1 0,3 1 1,1 1 51,0 0 0,-1 0 0,1 1 1,-1-1-1,0 1 0,0 0 0,-1 1 0,1-1 1,-1 1-1,6 7 0,12 23 246,-1 2 0,17 42 0,2 3-185,-22-58-235,-18-23-14,1-1-1,-1 1 1,0 0-1,1-1 1,-1 0-1,0 1 1,1-1-1,-1 1 1,1-1-1,-1 1 1,1-1-1,-1 0 1,1 1 0,-1-1-1,1 0 1,0 0-1,-1 1 1,1-1-1,-1 0 1,1 0-1,0 0 1,-1 0-1,1 0 1,-1 0-1,1 0 1,0 0-1,-1 0 1,1 0-1,-1 0 1,1 0-1,0 0 1,-1 0-1,1 0 1,-1-1 0,1 1-1,0 0 1,-1-1-1,1 1 1,-1 0-1,1-1 1,-1 1-1,1 0 1,0-2-1,4-12-4745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25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19 1528,'0'0'3945,"0"0"-2417,0 0-1018,0 0-45,27-16 1745,-15 15-1973,-1 0 0,0 1 0,1 0-1,-1 0 1,0 1 0,1 1 0,-1 0 0,0 0 0,19 8-1,15 2-86,-45-12-149,0 0 0,-1 0 0,1 0 0,0 0 0,0 0 0,0 0 0,0 0 0,0 0 0,-1 0 0,1 0 0,0 0 0,0 0 0,0 1 0,0-1 0,0 0 0,0 0 0,-1 0 0,1 0 0,0 0 0,0 0 0,0 0 0,0 1 0,0-1 1,0 0-1,0 0 0,0 0 0,0 0 0,0 1 0,0-1 0,-1 0 0,1 0 0,0 0 0,0 0 0,0 0 0,0 1 0,0-1 0,0 0 0,1 0 0,-1 0 0,0 0 0,0 1 0,0-1 0,0 0 0,0 0 0,0 0 0,0 0 0,0 0 0,0 1 0,0-1 0,0 0 0,0 0 0,1 0 0,-1 0 0,0 0 0,0 0 0,0 1 0,0-1 0,0 0 0,0 0 0,1 0 0,-1 0 0,0 0 0,0 0 0,0 0 0,0 0 0,1 0 0,-1 0 0,-25 6 25,-1-1-1,0-1 1,0-2-1,0 0 1,-35-3-1,27 1 49,34 0-59,23 13-22,-2 0 64,-1-1-1,2-1 1,-1-1 0,1 0 0,1-2-1,0-1 1,31 6 0,-137-4 223,-43-9-494,128 8 178,7-1 59,0 0-1,0 0 1,0-1 0,1 0-1,0 0 1,1-2-1,-1 1 1,1-1-1,0 0 1,-1-1 0,18 3-1,8 3 257,-45-10-192,1-1 0,-1 2 1,0-1-1,0 1 1,1 1-1,-10 1 0,9-1-89,1 0 0,-1-1-1,0 1 1,1-2 0,-1 1-1,1-1 1,-1-1-1,1 1 1,-12-5 0,12 1-218,12 2-1083,11 3-1989,-15 0 3011,15 0-4924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3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8 7434,'0'0'1899,"0"0"-783,0 0-312,0 0-73,0 0 93,-16-1 3544,-58-4-4352,53 4-21,-1 1 1,1 0 0,-1 2 0,1 1 0,0 0 0,-31 10-1,43-10-4,1 0 0,-1 1-1,1 1 1,0-1 0,0 1-1,0 1 1,0-1 0,1 1-1,0 1 1,1-1 0,-1 1-1,1 0 1,1 1 0,-1 0-1,1-1 1,0 2 0,-4 11-1,4-9 5,0 0 1,1 0-1,1 1 0,0 0 0,1 0 0,0-1 0,0 1 0,2 0 0,-1 1 0,2-1 0,-1 0 1,2 0-1,3 16 0,-3-19 5,1 0 0,0-1 0,1 1 0,0-1 0,0 0-1,0 0 1,1-1 0,1 1 0,-1-1 0,1 0 0,0-1 0,1 1 0,-1-1 0,1 0 0,1-1 0,-1 0 0,1 0 0,9 5 0,1-3 6,0 0 1,0-1-1,0-1 1,1-1-1,0-1 1,-1 0 0,1-1-1,0-1 1,0-1-1,0-1 1,19-3-1,-13 1-45,-1-1-1,0-2 1,0-1-1,-1 0 1,0-2-1,0 0 1,-1-2-1,25-16 1,-21 9-1142,-1-1 1,35-35 0,-21 11-5070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8026,'0'0'1325,"0"0"-754,0 0-307,0 0 192,0 0 404,8 27-95,3 11-577,78 283 1191,-51-121-653,18 278 0,-56-478-712,0 0-1,0 0 1,0 0-1,0 0 1,0 0-1,1 0 1,-1 0 0,0 0-1,0 0 1,0 0-1,0 0 1,0 0 0,0 0-1,0 0 1,0 0-1,0 0 1,0 0 0,1 0-1,-1 0 1,0 0-1,0 0 1,0 0-1,0 0 1,0 1 0,0-1-1,0 0 1,0 0-1,0 0 1,0 0 0,0 0-1,0 0 1,0 0-1,0 0 1,0 0 0,0 0-1,1 0 1,-1 0-1,0 0 1,0 0 0,0 1-1,0-1 1,0 0-1,0 0 1,0 0-1,0 0 1,0 0 0,0 0-1,0 0 1,0 0-1,5-14 275,8-34-286,-8 27 24,2-2-116,1 0 1,0 0-1,2 1 0,0 0 1,26-39-1,-30 53 72,0-1 0,1 2 0,0-1-1,0 1 1,0 0 0,1 0 0,0 0 0,0 2 0,1-1-1,0 1 1,0 0 0,0 0 0,1 1 0,-1 1-1,1 0 1,17-4 0,-14 5 20,0 1-1,0 1 1,0 0-1,0 1 1,0 0 0,0 1-1,0 0 1,0 1-1,0 0 1,-1 1 0,25 12-1,-28-11 19,0 0 0,0 1 0,0 0 0,0 0 0,-1 1-1,0 0 1,-1 0 0,0 1 0,0 0 0,0 1 0,-1-1 0,0 1 0,-1 0 0,0 1-1,5 14 1,-7-19-8,-1 1 0,0-1 0,-1 0 0,1 1 0,-1-1 0,0 1 0,0-1 0,-1 1 0,0 0 0,0-1 0,0 1 0,-1 0-1,1-1 1,-2 1 0,1-1 0,0 1 0,-1-1 0,0 1 0,0-1 0,-1 0 0,1 0 0,-1 0 0,0-1 0,-1 1 0,1 0 0,-1-1-1,0 0 1,0 0 0,0 0 0,0-1 0,-1 1 0,1-1 0,-1 0 0,0 0 0,-8 3 0,-9 3 12,0-1 0,0-2 0,0 0 0,-1-1 0,0-1 0,-40 2 0,17-4 21,0-3 1,-64-9-1,90 7-208,-1-1 0,1-1 1,1-1-1,-26-10 0,63 16-5956,-9 0 3854,15 0-4546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5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6369,'0'0'1149,"0"0"267,0 0 126,24 27-122,80 89-32,-86-95-1166,-1 0-1,0 1 1,-2 1-1,-1 1 1,0 0-1,-2 1 1,-1 0-1,-1 1 1,-1 0-1,-1 0 1,7 45-1,-12-26-136,-1-15 122,-1-54 88,-3-49-328,0 27-284,6-74-1,-3 108 268,0 1 1,1 0-1,1-1 0,0 1 0,0 0 0,1 0 0,1 1 1,0-1-1,0 1 0,1 0 0,10-14 0,-14 21 45,1 0 0,-1 1 0,0-1 0,1 1 0,-1 0-1,1 0 1,0 0 0,0 0 0,0 0 0,0 1 0,0-1 0,0 1 0,0 0-1,0 0 1,1 0 0,-1 0 0,0 0 0,1 1 0,-1 0 0,1-1 0,-1 1-1,0 0 1,1 1 0,-1-1 0,1 1 0,-1-1 0,0 1 0,1 0 0,-1 0-1,0 1 1,0-1 0,0 1 0,0-1 0,0 1 0,0 0 0,4 4 0,5 4 42,1 1 1,-2 1-1,1 0 1,-2 0-1,0 1 1,10 17 0,1 5 134,-1 1 1,-3 1-1,18 51 1,-26-64-4,-1 2 1,-2-1-1,0 1 1,3 48-1,-9-118-250,-1 1-114,2 0 0,11-73 0,-11 104 158,2 0 0,0 1 0,0-1 0,1 1 0,1 0 0,0 0 0,0 1 0,1 0 0,0 0 0,1 0 0,0 0 0,1 1 0,0 0 0,17-14 0,-18 18 49,0 0 1,0 1-1,1 0 0,-1 0 1,1 1-1,0 0 1,0 0-1,0 1 0,0 0 1,1 1-1,-1 0 1,0 0-1,1 0 1,-1 1-1,1 1 0,-1-1 1,0 1-1,1 1 1,-1-1-1,0 1 1,14 6-1,-8-2 61,1 1 1,-1 0-1,0 1 1,-1 0-1,0 1 1,0 1-1,-1 0 1,0 0-1,-1 1 1,16 21-1,-14-13-35,-2 0-1,0 1 0,-1 0 0,-1 0 1,-1 1-1,-1 1 0,7 37 1,-12-52-63,-2-6-232,3 8 489,-3-9-298,0 0 0,0 0 0,0 0 0,0-1 0,0 1 0,0 0 1,0 0-1,0 0 0,0 0 0,1 0 0,-1 0 0,0 0 0,0 0 0,0-1 0,0 1 0,0 0 0,0 0 0,0 0 0,0 0 0,0 0 1,0 0-1,0 0 0,1 0 0,-1 0 0,0 0 0,0 0 0,0 0 0,0 0 0,0 0 0,0-1 0,0 1 0,0 0 0,1 0 0,-1 0 1,0 0-1,0 0 0,0 0 0,0 0 0,0 0 0,0 0 0,0 0 0,1 0 0,-1 1 0,0-1 0,0 0 0,0 0 0,0 0 0,0 0 0,0 0 1,0 0-1,0 0 0,1 0 0,-1 0 0,0 0 0,0 0 0,0 0 0,0 0 0,0 1 0,0-1 0,0 0 0,0 0 0,0 0 0,0 0 1,0 0-1,0 0 0,0 0 0,0 0 0,0 1 0,0-1 0,5-13-6157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5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8162,'0'0'1565,"0"0"-838,0 0-184,0 0 94,0 0 180,0 0-109,3 16-257,1 12-10,15 54 1,-15-69-342,1 0 0,0 0 0,1 0 0,0-1 0,1 0 1,1 0-1,13 16 0,-13-19-48,1-1-1,0 0 1,0-1-1,1 0 1,-1 0-1,2-1 1,-1-1 0,1 1-1,-1-2 1,1 0-1,21 6 1,-11-6-6,0-1 1,0 0-1,0-2 1,0 0-1,37-4 0,-49 2-37,0-1 0,0 1-1,-1-2 1,1 1 0,0-1-1,-1-1 1,0 1-1,0-1 1,0-1 0,0 1-1,-1-2 1,0 1 0,0-1-1,0 0 1,-1 0 0,1-1-1,-2 1 1,1-1-1,-1-1 1,0 1 0,0-1-1,-1 0 1,0 0 0,-1 0-1,1-1 1,2-11-1,-3 9 16,-1 0 0,0-1 0,0 1-1,-1-1 1,0 1 0,-1-1-1,-1 1 1,0-1 0,0 1-1,-1-1 1,-1 1 0,0 0-1,0 0 1,-1 0 0,0 0-1,-1 1 1,0-1 0,-1 1 0,-14-18-1,15 22-114,-26-28 115,30 32-81,0 1-1,-1-1 0,1 1 1,-1 0-1,1 0 1,-1 0-1,1 0 0,-1 0 1,0 0-1,1 0 1,-1 1-1,0-1 0,0 0 1,0 1-1,0 0 1,1-1-1,-1 1 0,-4 0 1,-1 5-1548,4 9-2077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5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8426,'0'0'1864,"0"0"-746,0 0 201,0 0-62,0 0-64,21 21-499,71 73-149,-73-71-323,0-1 1,-2 2-1,-1 1 1,-1 0 0,-1 1-1,19 47 1,-23-50-90,-1-4-82,-1 0 1,-1 0 0,-1 1-1,-1-1 1,0 1 0,-2 1-1,2 22 1,-6-108-582,-1 22 103,2 0 1,1 1 0,10-55-1,-9 87 396,0 0-1,1 0 0,0 0 1,0 0-1,1 1 0,0 0 0,1-1 1,0 1-1,0 1 0,1-1 1,0 1-1,0 0 0,1 0 0,0 1 1,1 0-1,-1 0 0,2 1 0,-1 0 1,9-5-1,-12 8 54,-1 1 1,1 0-1,0 0 1,0 1-1,0-1 1,0 1-1,0 0 0,0 0 1,0 1-1,0-1 1,0 1-1,0 0 0,0 1 1,0-1-1,0 1 1,0 0-1,0 1 1,0-1-1,0 1 0,0 0 1,-1 0-1,1 0 1,-1 0-1,1 1 0,-1 0 1,0 0-1,0 0 1,0 1-1,-1-1 1,1 1-1,-1 0 0,5 7 1,9 12 281,-2 0 1,-1 1-1,-1 1 1,16 43-1,-24-55-196,59 168 620,-63-180-767,-1 1 0,1-1 0,-1 0 0,1 1 0,-1-1 0,1 0 0,0 0 0,-1 1 0,1-1 0,0 0 0,0 0 0,0 0 0,0 0 0,0 0 0,0 0 0,0 0 0,0 0 0,3 1 0,-3-2-29,0 0 0,0 0-1,-1 0 1,1 0 0,0 0 0,0 0 0,0-1 0,0 1 0,0 0-1,0 0 1,-1-1 0,1 1 0,0 0 0,0-1 0,0 1 0,-1-1-1,1 1 1,0-1 0,-1 1 0,1-1 0,1-1 0,3-4-813,0-1 1,0 0-1,0-1 1,6-12-1,8-21-6199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11 133 8026,'0'0'1924,"0"0"-692,-2 24 49,1-6-1077,-5 45 1337,4 91 1,3-147-1502,0-1 0,0 1 0,1 0-1,0-1 1,0 1 0,1-1 0,-1 0 0,1 0 0,1 0-1,-1 0 1,1 0 0,0-1 0,0 0 0,1 1 0,0-2 0,-1 1-1,2 0 1,-1-1 0,0 0 0,1 0 0,0-1 0,0 0-1,0 0 1,0 0 0,13 4 0,-3-2 1,1-1 1,0-1-1,-1 0 1,1-1 0,0 0-1,0-2 1,1 0-1,-1-1 1,23-4-1,-30 3-35,1-1 0,-1 0-1,0-1 1,0-1 0,-1 1 0,1-1 0,-1-1 0,0 0-1,-1 0 1,1 0 0,-1-1 0,-1-1 0,1 1-1,-1-1 1,0-1 0,-1 1 0,0-1 0,0 0 0,-1-1-1,0 1 1,4-14 0,-5 13 15,0-1-1,-1 0 1,0 0-1,-1 0 1,0 0-1,-1 0 1,0 0 0,0 0-1,-2 0 1,1 0-1,-1-1 1,-1 1 0,0 0-1,-1 0 1,0 1-1,0-1 1,-1 0-1,0 1 1,-1 0 0,-8-11-1,3 7 17,0 1 0,-1 0 0,-1 0 0,0 2 1,-1-1-1,0 2 0,0 0 0,-17-9 0,23 14-25,-1 1 0,0 0-1,0 0 1,-1 1 0,1 0 0,0 1 0,-1 0 0,0 0-1,0 1 1,1 0 0,-1 0 0,0 1 0,0 1 0,0-1-1,0 1 1,1 1 0,-12 2 0,14-1-22,0-1 1,1 1 0,-1 1-1,1-1 1,-1 1-1,1 0 1,0 0-1,0 0 1,1 1-1,-1 0 1,1 0-1,0 0 1,1 0-1,-1 1 1,1-1 0,0 1-1,0 0 1,1 0-1,-3 9 1,1-1-706,0 0 0,1 0 1,1 1-1,0-1 0,1 0 1,1 1-1,1 23 0,6-9-7013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6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7618,'0'0'2638,"0"0"-1314,0 0 3,0 0-196,25-4-282,6-2-624,122-13 534,281 5 967,-432 14-1729,1 0 0,-1 0 0,1 0 1,-1 0-1,1 1 0,-1-1 0,1 1 0,-1-1 0,0 1 0,1 0 0,-1 0 1,0 0-1,0 0 0,1 0 0,-1 0 0,0 1 0,0-1 0,0 1 1,1 1-1,-1 0 6,-1-1 0,0 1 1,1 0-1,-1-1 0,-1 1 0,1 0 1,0 0-1,-1 0 0,1-1 1,-1 1-1,0 0 0,0 0 1,0 0-1,0 0 0,-1 0 0,0 4 1,-1 1 42,0 0 1,-1-1-1,1 1 1,-2 0-1,1-1 0,-1 1 1,0-1-1,-1 0 1,-6 8-1,-58 60 84,43-47-100,9-10-23,-87 98 9,88-96-15,1 1 0,1 0-1,1 1 1,-11 24 0,22-41 0,0 1 1,0-1 0,0 1 0,0-1 0,1 1 0,0-1 0,0 1-1,1 0 1,-1 6 0,2-10 1,-1 0 0,0 0-1,1 0 1,-1 0 0,1 0-1,0 0 1,0-1 0,-1 1 0,1 0-1,0 0 1,1-1 0,-1 1-1,0-1 1,0 1 0,1-1 0,-1 1-1,1-1 1,-1 0 0,1 0 0,-1 0-1,1 1 1,0-2 0,0 1-1,-1 0 1,1 0 0,0 0 0,3 0-1,25 5 95,0-2-1,0 0 1,0-2 0,1-2-1,-1 0 1,38-7-1,-43 4-165,0-1 0,0-1 0,0-2 0,-1 0-1,0-2 1,0-1 0,32-18 0,-53 27-106,0-1 1,-1 0-1,0 1 0,1-1 0,-1 0 1,0 0-1,0 0 0,0 0 1,0-1-1,0 1 0,0-1 1,-1 1-1,1-1 0,-1 1 0,0-1 1,0 0-1,0 0 0,0 0 1,0 0-1,0 1 0,-1-1 0,0 0 1,1 0-1,-1 0 0,-1-5 1,1-8-4722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9394,'0'0'1480,"0"0"25,0 0-577,0 0 64,0 0 88,0 0-528,161-31-392,-104 31 177,0 0-289,2 9-48,20-5-369,-15-2-2623,-7-2-6474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7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359 600 7842,'0'0'2812,"0"0"-1377,0 0-339,-21 17-123,-66 61 72,83-74-1000,0 1 0,1-1 0,-1 1 0,1 0 0,0 0 0,0 0 0,0 0 1,1 1-1,0-1 0,0 0 0,0 1 0,1 0 0,0 0 0,0-1 0,0 1 0,1 0 0,0 0 0,0 0 0,0 0 0,1-1 0,1 9 0,0 2-8,-1-10-31,-1 1-1,2-1 0,-1 0 0,1 1 0,0-1 0,1 0 0,-1 0 0,1 0 0,0-1 0,1 1 0,-1-1 0,1 1 0,0-1 0,0 0 0,1-1 0,0 1 1,0-1-1,0 0 0,0 0 0,0 0 0,1-1 0,0 0 0,11 5 0,0-2-28,0 0 1,0-1-1,0-2 1,0 1-1,1-2 1,0 0-1,29-1 1,-41-2-3,1 1-1,0-1 1,-1 0 0,1 0 0,-1-1 0,1 0-1,-1 0 1,0-1 0,1 1 0,-1-1 0,-1-1-1,1 1 1,0-1 0,-1 0 0,0 0 0,0-1-1,0 1 1,0-1 0,-1 0 0,0 0 0,0-1-1,0 0 1,-1 1 0,1-1 0,-1 0 0,-1 0-1,4-13 1,0-2 31,-1 0-1,0-1 0,-2 1 1,-1-1-1,-1 0 0,0 0 1,-4-30-1,1 40 6,0-1 0,-1 1 0,0-1 0,-1 1-1,-1 0 1,0 0 0,0 1 0,-1-1 0,0 1 0,-1 0 0,-13-15 0,15 20-6,0 0 0,0 1 0,-1-1 0,0 1 0,0 0 0,0 0 0,0 1 0,-1 0 0,1 0 0,-1 1 1,0-1-1,0 2 0,-1-1 0,1 1 0,-1 0 0,1 0 0,-1 1 0,1 0 0,-1 0 0,-10 1 0,13 2-5,0-1-1,0 1 1,-1 0-1,1 0 1,0 0-1,1 1 1,-1 0-1,0 0 1,1 0-1,-1 0 1,1 1-1,0-1 1,0 1-1,1 0 1,-1 1-1,1-1 1,0 1-1,0-1 1,0 1-1,1 0 1,-1 0-1,-2 10 1,-1 2-3,0-1 1,2 1 0,0 1 0,0-1-1,-1 34 1,5-43 2,-1 0-1,1 0 1,1 1 0,-1-1-1,1 0 1,1 0-1,0 0 1,3 10 0,-4-15-27,1-1 1,0 1 0,0 0 0,0-1 0,0 0 0,1 1 0,-1-1 0,1 0 0,-1 0 0,1 0-1,0-1 1,-1 1 0,1-1 0,0 1 0,0-1 0,0 0 0,0 0 0,0 0 0,1-1-1,-1 1 1,0-1 0,0 0 0,0 0 0,4 0 0,3 1-83,-1-1-1,0-1 1,1 1-1,-1-2 1,0 1 0,0-1-1,0 0 1,0-1 0,0 0-1,0-1 1,-1 0 0,0 0-1,1-1 1,7-6 0,-13 10 65,2-3 29,1 0 0,1 1-1,-1 0 1,0 0 0,9-3 0,-14 6 36,0 0 0,0 0 0,1-1 0,-1 1 0,0 0 0,0 0 0,0 0 0,0 0 0,0 0 0,0 0 0,0 1 0,0-1 0,0 0 0,0 0 0,1 1 0,-1-1 0,0 1 0,-1-1 0,1 1 0,0-1 0,0 1 0,0 0 0,0-1 0,0 1 0,0 0 0,-1 0 0,1 0 0,0-1 0,-1 1 0,1 0 0,-1 0 0,1 0 0,-1 0 0,1 0 0,-1 0 0,1 0 0,-1 0 0,0 0 0,0 1 0,1 0 0,8 70 918,-7-54-785,0 1 0,1 0 1,6 19-1,-7-32-152,0 0 1,1 0 0,0 0-1,0 0 1,0 0-1,1 0 1,0-1-1,0 0 1,0 0-1,1 0 1,0 0-1,9 6 1,-3-4-61,0 0-1,0-1 1,1-1 0,-1 0 0,1-1 0,1 0 0,-1-1 0,0 0 0,1-1 0,0 0 0,-1-1-1,1 0 1,0-1 0,-1-1 0,1 0 0,0 0 0,-1-2 0,1 1 0,-1-2 0,0 1 0,0-2-1,0 0 1,0 0 0,-1-1 0,0 0 0,0-1 0,-1 0 0,0-1 0,0 0 0,0-1 0,-1 0-1,-1 0 1,0-1 0,0 0 0,-1-1 0,7-12 0,-5 6-20,-2-1 0,-1-1 1,0 1-1,-1-1 0,-1 0 0,0 0 0,0-21 1,-2 3 400,-2-1 0,-7-65 1,2 74-126,-1 0 0,-2 0 0,0 0 0,-3 1 0,0 1 0,-1 0 0,-2 0 0,-24-34 0,22 38-137,0 0 1,-2 2-1,0 0 0,-2 1 1,0 1-1,-1 1 0,-1 1 1,0 1-1,-30-16 0,38 24-40,0 1 1,-1 1-1,0 0 1,0 1-1,0 1 0,-1 0 1,1 1-1,-1 1 0,0 0 1,0 2-1,1-1 0,-1 2 1,0 0-1,0 1 0,0 0 1,1 2-1,0-1 0,-1 2 1,1 0-1,1 1 0,-1 1 1,1 0-1,0 1 0,-22 16 1,4 3 34,2 2 1,1 1 0,2 2 0,0 0 0,2 2 0,2 1 0,1 0-1,2 2 1,-25 63 0,18-28 90,3 1 0,3 1 1,3 1-1,-10 99 0,28-171-138,-7 45 214,3-1 1,1 1-1,2 0 0,10 81 0,-5-115-168,0-1 0,0 1 0,2-1 0,-1 0-1,2-1 1,0 1 0,0-1 0,1 0 0,0-1 0,1 0-1,1 0 1,18 16 0,-7-9-29,1-1-1,0-1 1,1-1 0,1-1 0,41 17-1,-34-19-16,1-1-1,1-2 0,-1-1 0,61 6 0,135-6-115,-180-7-110,-1-2 1,1-2 0,-1-2-1,60-15 1,-48 3-1567,100-46 0,-79 25-3697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2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7218,'0'0'1516,"0"0"-624,0 0 276,0 0-170,0 0-515,0 0-289,0-5-120,0 5-73,0 0 1,0 0 0,1 0-1,-1 0 1,0 0 0,0 1 0,0-1-1,1 0 1,-1 0 0,0 0-1,0 0 1,0 0 0,1 0-1,-1 0 1,0 0 0,0 0 0,0 0-1,1 0 1,-1 0 0,0 0-1,0 0 1,0 0 0,1 0-1,-1 0 1,0 0 0,0 0 0,1 0-1,-1 0 1,0 0 0,0 0-1,0 0 1,1-1 0,-1 1-1,0 0 1,0 0 0,0 0 0,0 0-1,0 0 1,1-1 0,-1 1-1,0 0 1,0 0 0,0 0-1,0-1 1,0 1 0,0 0-1,0 0 1,1 0 0,-1-1 0,0 1-1,0 0 1,0 0 0,0 0-1,0-1 1,0 1 0,21 35 318,24 63 633,-43-93-881,41 104 321,-5 1 1,-5 3-1,28 173 1,-56-501-290,-5 204-157,0-1 0,1 1 0,0 0 0,0 0 0,1 0 1,7-20-1,-7 28 44,-1 0 0,1-1 0,0 1 0,0 0 1,0 0-1,0 0 0,0 0 0,1 1 0,-1-1 0,1 1 1,0-1-1,0 1 0,0 0 0,0 0 0,0 0 0,0 1 1,1-1-1,-1 1 0,0-1 0,1 1 0,0 0 0,-1 1 1,1-1-1,5 0 0,0 0 15,0 1 0,-1 0 0,1 0 0,-1 1 0,1 0-1,-1 1 1,1 0 0,-1 0 0,0 1 0,1 0 0,-1 0 0,-1 1 0,9 4 0,-5-1 73,-1 1 0,0 1 0,0-1 0,-1 1 0,0 1 0,0 0-1,-1 0 1,7 12 0,-11-16-39,0 0-1,-1 1 1,1-1-1,-1 1 1,-1 0-1,0-1 1,0 1-1,0 0 1,0 0-1,-1 1 0,0-1 1,-1 0-1,0 0 1,0 1-1,0-1 1,-1 0-1,0 0 1,-1 0-1,0 0 1,0 0-1,0 0 1,0 0-1,-1-1 0,-1 1 1,1-1-1,-1 0 1,0 0-1,0 0 1,-1 0-1,1-1 1,-1 1-1,-1-1 1,1-1-1,-1 1 1,0-1-1,0 0 0,0 0 1,-7 3-1,-6 2-69,-1-1-1,0 0 0,-1-2 1,0 0-1,0-2 0,0 0 1,0-1-1,-1-1 0,1-1 1,-27-2-1,45 1-70,-1-1 0,1 1 0,0-1-1,-1 1 1,1-1 0,0 0 0,0 0 0,0-1 0,0 1 0,0-1-1,0 1 1,-4-4 0,6 4-55,0 0-1,0 1 1,0-1-1,1 0 1,-1 0-1,0 0 1,1 0-1,-1 0 1,0 0-1,1 0 1,-1 0 0,1 0-1,0 0 1,-1 0-1,1 0 1,0 0-1,0 0 1,0 0-1,-1 0 1,1 0-1,0 0 1,0 0-1,1 0 1,-1-1-1,0 1 1,0 0-1,0 0 1,1 0 0,-1 0-1,1 0 1,-1 0-1,1 0 1,-1 0-1,1 0 1,-1 0-1,1 0 1,0 1-1,-1-1 1,1 0-1,0 0 1,0 1-1,1-2 1,16-11-3729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8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7298,'0'0'4044,"0"0"-2485,0 0-632,0 0-28,0 0-269,0 0-217,-9 11-70,0 1-253,1 0 0,1 0 0,0 1 0,1-1 0,0 2 1,1-1-1,0 1 0,1-1 0,1 1 0,0 1 0,0 13 0,0 0 36,3-1-1,0 0 1,1 1 0,2-1-1,1 0 1,1 0-1,1-1 1,14 39-1,-16-54-124,1-1 0,0 0-1,0-1 1,1 1 0,0-1-1,1 0 1,0 0-1,0-1 1,1 0 0,0 0-1,1-1 1,-1 0 0,2 0-1,-1-1 1,0-1 0,1 1-1,0-1 1,1-1 0,-1 0-1,1 0 1,-1-1 0,1-1-1,17 2 1,-18-2-8,0-1-1,0 0 1,0-1-1,1 0 1,-1-1-1,0 0 1,0 0 0,0-1-1,0-1 1,0 0-1,0 0 1,-1-1-1,0 0 1,1 0 0,-1-1-1,-1 0 1,1-1-1,-1 0 1,0 0-1,0-1 1,-1 0 0,0-1-1,0 1 1,-1-1-1,0 0 1,0-1-1,-1 0 1,0 0 0,7-16-1,-4 3-46,-1 0-1,-1 0 1,-1 0-1,-1-1 0,-1 1 1,-1-1-1,-1 0 1,-1 0-1,-1 0 1,-8-44-1,0 43 20,1 14-4691,8 26-660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388 560 9570,'0'0'2522,"0"0"-1338,0 0-161,-24-12-179,-78-33 68,95 42-845,0 0-1,-1 1 0,1-1 1,-1 1-1,1 1 0,-1 0 0,1 0 1,-1 0-1,0 1 0,0 0 1,1 0-1,-1 1 0,0 0 1,1 1-1,-1 0 0,-13 5 0,14-4-34,0 1-1,1 0 1,0 1-1,0 0 1,0 0-1,1 0 1,-1 1-1,1-1 0,0 1 1,1 0-1,0 1 1,0-1-1,0 1 1,-3 8-1,-1 5 22,1 1-1,1-1 1,1 2-1,1-1 1,1 0 0,1 1-1,0 0 1,2-1-1,4 42 1,-2-54-61,-1 0 0,2-1 1,-1 1-1,1-1 0,0 1 0,1-1 1,0 0-1,0-1 0,1 1 0,0-1 1,0 0-1,1 0 0,0 0 0,0-1 1,0 0-1,1 0 0,11 7 0,-8-7-41,0 0-1,0-1 1,0 0-1,1-1 0,0 0 1,0-1-1,0 0 1,0-1-1,0 0 1,0 0-1,1-1 0,-1-1 1,15-1-1,-19 0 17,-1 0 0,0 0 0,0 0 0,0-1 0,0 0 0,0 0 0,-1 0 0,1-1 0,-1 0-1,1 0 1,-1-1 0,0 1 0,0-1 0,5-5 0,-3 1-34,0 0-1,0-1 1,-1 0-1,0 0 1,0 0-1,-1-1 1,6-16 0,-1-5-114,-1-2 0,-2 1 0,0-1 0,1-47 0,0-35-603,-13-206 1,3 294 878,-2 0 1,0 1-1,-1 0 0,-2 0 1,-1 0-1,-1 0 0,-19-37 1,21 59 336,2 17-173,0 58 46,2 0 0,4 0 1,15 109-1,-9-140-198,1-1 0,1 0-1,2-1 1,2 0-1,19 38 1,-23-57-86,1 0 0,0-1-1,2 0 1,0-1 0,1 0-1,0-1 1,2-1 0,0 0-1,0-1 1,1 0 0,22 13-1,-30-22-35,1 0 0,-1-1 0,1 0 0,0-1 1,1 0-1,-1 0 0,0 0 0,1-2 0,-1 1 0,1-1 0,0 0 0,0-1 0,-1 0 0,18-3 0,-19 1-24,0 0 0,0-1 1,0 1-1,0-2 0,-1 1 0,0-1 1,0 0-1,0-1 0,0 1 1,0-1-1,-1-1 0,0 1 0,0-1 1,-1 0-1,1-1 0,-1 1 1,5-11-1,0 0-38,-1-1 0,-1 0 1,0-1-1,-2 1 0,0-1 0,-1-1 0,2-23 1,-2 6 22,-3 0 1,-3-72-1,-9 62 41,10 45 18,0 1 1,-1 0-1,0-1 1,1 1 0,-1 0-1,0 0 1,0-1 0,0 1-1,0 0 1,0 0-1,0 0 1,0 0 0,0 0-1,0 0 1,0 0-1,0 1 1,-1-1 0,1 0-1,0 1 1,-1-1-1,1 1 1,0-1 0,-1 1-1,1-1 1,-1 1 0,1 0-1,-1 0 1,-2 0-1,3 0 3,-1 1 0,0 0-1,0 0 1,1 0-1,-1 0 1,0 0-1,1 0 1,-1 0-1,1 0 1,0 1 0,-1-1-1,1 1 1,0-1-1,0 1 1,0-1-1,0 1 1,0 0 0,0-1-1,0 1 1,0 0-1,1 0 1,-1 0-1,1-1 1,-1 1 0,1 3-1,-10 58 282,9-53-216,-2 24 49,0 1 0,3-1 0,0 0 1,3 0-1,0 0 0,13 49 0,-13-71-127,0-1 0,1 1 0,0-1 0,1 0 0,0 0 0,1-1 0,0 0 0,1 0-1,0 0 1,0-1 0,1 0 0,0 0 0,1-1 0,0 0 0,0 0 0,0-1 0,1-1 0,0 1 0,1-2 0,0 1 0,-1-2 0,16 6 0,-14-7-141,-1 0 1,1-1-1,0-1 1,1 0-1,-1 0 0,0-1 1,23-3-1,-23 1-580,0 0 0,-1-1 0,1-1-1,17-8 1,25-17-7646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5 11843,'0'0'2221,"0"0"-1279,-24-1-509,-79-3 35,98 4-412,1 1 0,-1-1 0,0 1 0,1 0 0,-1 0 0,1 0 0,0 1 0,-1-1 0,1 1 0,0 0 0,0 0 0,0 1 0,0-1 0,0 1 0,1 0 0,-1 0 0,1 0 0,0 0 0,0 1 0,0-1 0,0 1 0,-3 5 0,1 1 38,1 0 0,0 1 0,0 0 0,1-1 0,0 1 0,-2 18 0,2-11-15,1 0-1,1 0 0,0 0 1,2 0-1,0 0 1,1 0-1,0-1 1,8 25-1,-6-29-59,1-1 0,0 0 0,1 1-1,1-2 1,0 1 0,0-1 0,1 0 0,0-1 0,1 0 0,0 0-1,20 15 1,-16-14-112,1-2 0,0 1 0,1-2 0,-1 0-1,1-1 1,1-1 0,-1 0 0,1-1 0,24 5 0,-11-5-1451,-1-2 0,42 0 1,-16-3-6135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3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12515,'0'0'3152,"0"0"-1935,0 0-609,0 0-296,0 0 32,0 0-344,0 0-280,14 22-616,9-22-913,4 0-5136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52:40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254 755 9938,'0'0'2778,"0"0"-1346,0 0-722,0 0-115,-24-6-69,-78-15-172,99 20-338,0 1 1,0-1-1,0 1 0,0 0 1,0 0-1,0 0 1,0 0-1,0 0 0,0 1 1,0 0-1,0-1 1,0 1-1,0 0 0,0 0 1,0 1-1,0-1 1,1 1-1,-1-1 0,0 1 1,1 0-1,0 0 1,-1 0-1,1 0 0,0 0 1,0 1-1,0-1 1,0 1-1,1-1 0,-1 1 1,1 0-1,-1-1 1,1 1-1,0 0 0,-1 3 1,-2 4 76,-3 2-52,2 1 0,0-1 0,0 1 0,1 0 0,1 0 0,0 1 1,1-1-1,0 1 0,1-1 0,1 1 0,0 0 0,1-1 0,0 1 1,1 0-1,1-1 0,0 0 0,1 0 0,0 0 0,1 0 0,0 0 1,1-1-1,1 0 0,0 0 0,0-1 0,1 0 0,0 0 0,1-1 1,1 0-1,-1 0 0,2-1 0,-1 0 0,14 7 0,-5-5-91,1-1 0,0-2-1,0 0 1,1-1 0,0-1-1,0-1 1,1-1 0,-1 0 0,1-2-1,0-1 1,0 0 0,0-2-1,0 0 1,-1-2 0,28-6 0,-21 3 12,1-2 0,-1-2 0,-1 0 0,0-2 1,0 0-1,-1-2 0,-1-1 0,0-1 1,-2-1-1,42-39 0,-48 38-8,0-1 1,-1-1-1,-1 0 0,-1-1 1,-1-1-1,0 0 0,-2-1 0,-1 0 1,-1-1-1,-1 0 0,0-1 1,-2 1-1,-1-1 0,-2 0 1,0 0-1,-1-1 0,-3-36 1,-2 21 37,-2 0 1,-2 1 0,-1-1 0,-3 1 0,-1 1-1,-1 0 1,-3 1 0,-1 1 0,-2 0 0,-25-37-1,25 44 17,8 11 23,-2 0-1,0 1 1,0 0 0,-25-24-1,37 41-27,0 0 0,0 0 0,-1 0 0,1-1 0,0 1 0,-1 0 0,1 0 0,0 1 0,-1-1 0,1 0 0,-1 0 0,1 1 0,-1-1 0,0 1 0,1-1 0,-1 1 0,1 0 0,-1 0 0,0 0 0,1 0 0,-1 0 0,-3 0 0,4 1-1,-1 0 1,1 0-1,0 0 0,-1 0 1,1 0-1,0 0 0,0 1 1,0-1-1,0 0 0,0 1 1,0-1-1,0 0 0,0 1 1,0-1-1,1 1 0,-1 0 1,0-1-1,1 3 0,-4 10 18,1 1 0,1 0 0,0 28-1,2-37-11,0 51 39,3-1-1,2 0 1,2-1 0,3 1-1,3-1 1,2-1 0,2-1-1,2 0 1,3-1 0,2-1 0,2-1-1,3-2 1,1 0 0,3-3-1,1 0 1,53 52 0,-72-83-105,1 0 1,1-1-1,0 0 1,0-2-1,1 0 1,1-1 0,-1-1-1,2-1 1,-1 0-1,1-2 1,0 0-1,1-1 1,-1-1-1,1-1 1,0-1-1,0 0 1,24-3 0,16 1-1074,-21 0-2608,-24 0-2077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38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2593,'0'0'981,"0"0"-235,0 0-68,0 0 7,0 0 32,0 0-108,0-16 3243,8 698-2850,4-681 1700,20-1-2926,-29 0 406,372 20 262,-213-7-178,218-10 1,-186-6-229,94 3-5,-264 5-16,-23-4-10,-1-1 1,1 1-1,0-1 1,-1 1 0,1-1-1,0 1 1,0-1 0,-1 0-1,1 0 1,0 1 0,0-1-1,0 0 1,0 0 0,-1 0-1,1 0 1,0 0 0,0 0-1,0 0 1,0 0 0,-1 0-1,1 0 1,0 0 0,0-1-1,0 1 1,0 0-1,-1-1 1,1 1 0,0 0-1,0-1 1,-1 1 0,1-1-1,0 1 1,-1-1 0,1 0-1,-1 1 1,1-1 0,-1 1-1,1-1 1,-1 0 0,1 0-1,-1 1 1,1-1 0,-1 0-1,0 0 1,0 1 0,1-1-1,-1 0 1,0 0 0,0 0-1,0 0 1,0 1-1,0-1 1,0-2 0,8-86 160,-6-151 1,-4 108 122,2 132-287,0 0-7,0 0-21,0 0-134,3 0-1542,3 0-909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40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 4369,'0'0'1248,"0"0"-606,0 0-53,0 0 415,0 0 162,0 0-314,0-3 807,0 5 202,-21 263-1611,0 9-114,56-267 104,38 12-11,2-2-1,0-4 0,85 3 1,231-8-169,-293-8-13,39 4-24,-72-1-14,0-2 1,122-15 0,58-42 8,-237 54-29,1 1-1,-1 0 1,1 1-1,-1 0 1,11 1-1,-11 0 76,0-1 0,0 0 0,0 0 0,0-1 0,0 1 0,11-4 0,-17 3-268,-1 0-1,1 1 1,0-1-1,0-1 0,0 1 1,-1 0-1,1 0 1,-1 0-1,1-1 1,-1 1-1,1-1 0,-1 1 1,0-1-1,0 0 1,0 0-1,0 1 0,0-1 1,0 0-1,0 0 1,-1 0-1,1 0 0,-1 0 1,1 0-1,-1 0 1,0 0-1,1 0 0,-1 0 1,0 0-1,-1-3 1,1-6-3372,0 0-1981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41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4321,'0'0'1552,"0"0"-422,0 0 14,0 0 47,0 0-379,0 0-421,0 0-150,0 9-31,-7 364 1681,7-373-1842,0 0 4,0 0 157,0-36 782,7-278-672,-14 413-319,7-16-2,0-49 35,0-27 7,0-12 20,0-184-100,-1 207 50,-1 1-1,-1-1 0,-8 28 0,6-28 6,1 1-1,0-1 1,-1 31-1,5-6-2493,0-30-1869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02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7 6785,'0'0'1570,"0"0"-863,0 0-311,0 0 147,0 0 50,0 0-330,-15-1-198,-47-5 14,57 6-73,1 1 0,0-1-1,0 1 1,-1-1 0,1 1 0,0 1-1,0-1 1,0 0 0,0 1 0,0 0-1,0 0 1,1 0 0,-1 1 0,1-1-1,-7 6 1,0 2 10,1 0 0,1 0 0,-11 15 0,12-15-27,-1 2 22,0 0-1,1 1 0,1 1 0,0-1 1,0 1-1,1 0 0,1 0 0,1 0 0,0 1 1,0-1-1,0 19 0,3-21 10,0 0 0,0 0 0,1 0 0,1 0 0,0-1 0,1 1 0,0-1-1,0 1 1,1-1 0,1 0 0,0 0 0,0-1 0,1 1 0,10 12 0,-10-15 67,0 0 1,1-1-1,0 1 0,0-1 1,1-1-1,0 1 0,0-1 1,0 0-1,1-1 1,0 0-1,0-1 0,0 0 1,0 0-1,1-1 0,-1 0 1,1 0-1,0-1 1,0-1-1,0 1 0,0-2 1,0 0-1,1 0 1,-1 0-1,11-3 0,-15 1-42,0 0 0,-1-1 0,1 1 0,-1-1 0,0 0 0,0-1 0,0 1 0,0-1 0,-1 0 0,1 0 0,-1-1 0,0 1 0,0-1 0,-1 0 0,1 0 0,-1 0 0,4-8 0,1-5-23,0 0 0,-1 0 1,-1 0-1,5-23 1,-5 4-191,-2-1 1,-1 0-1,-4-56 0,0 31-104,1 62 24,0 15-1079,0 25 1253,2 1 0,2-1 0,13 58 0,-14-83 89,0 0 1,2-1-1,0 1 1,0-1-1,1 1 1,1-2 0,0 1-1,1-1 1,0 0-1,1 0 1,0-1-1,0-1 1,13 11-1,-19-18 7,1 0 0,0 0-1,0 0 1,1-1 0,-1 1-1,0-1 1,1 0 0,-1 0-1,1-1 1,0 0 0,-1 1-1,1-1 1,0-1 0,0 1-1,0-1 1,0 0 0,0 0 0,0 0-1,0-1 1,-1 0 0,1 0-1,8-2 1,-7 0 15,1-1 0,-1 1 0,0-1 0,0-1-1,0 1 1,-1-1 0,1 0 0,-1 0 0,0 0 0,0-1 0,-1 0 0,0 0 0,0 0 0,5-9-1,0-5-62,0 1 0,-2-2 0,0 1-1,-1-1 1,6-40 0,-6 9-259,-3-66 1,-3 117 218,0 4 17,0 27 64,1-1 0,1 1 0,1-1 0,2 0 0,9 32 1,-11-52 11,0 0 0,1 0 0,0 0 0,0 0 0,1-1 0,0 1 1,1-1-1,-1 0 0,2-1 0,-1 0 0,1 0 0,0 0 0,0-1 1,1 0-1,0 0 0,0-1 0,0 0 0,1 0 0,15 6 0,-16-9-164,0 1-1,0-1 0,0-1 0,0 1 0,0-2 1,1 1-1,-1-1 0,0 0 0,0-1 0,0 1 1,1-2-1,-1 1 0,0-1 0,8-4 0,20-12-3995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0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8306,'0'0'1260,"0"0"-741,0 0-398,0 0-43,0 0 210,0 25 17,30 262 574,132 593 975,-150-833-1477,-10-44-68,-2-6-14,-6-24 61,-34-108-193,-13-60-159,42 136-136,3-1 0,2 0 0,3 0 1,3-1-1,11-91 0,-8 139 114,0-1-1,1 1 1,0 0 0,1 0-1,0 0 1,1 0-1,0 1 1,1 0 0,1 0-1,12-14 1,-17 22 21,1 0 0,-1 1 0,1-1 0,-1 1 0,1 0 1,0 0-1,0 1 0,0-1 0,1 1 0,-1 0 0,1 0 0,-1 0 0,1 1 0,0 0 0,-1 0 0,1 0 1,0 0-1,0 1 0,0-1 0,0 1 0,-1 0 0,1 1 0,0-1 0,0 1 0,0 0 0,-1 1 0,1-1 1,0 1-1,-1-1 0,1 2 0,-1-1 0,7 5 0,-3-2 72,-1 0 1,1 1-1,-1 0 0,0 0 1,-1 1-1,0 0 0,0 0 1,0 1-1,-1 0 0,0-1 1,0 2-1,5 14 0,-4-9 6,-1 1-1,-1 0 0,-1 0 0,0 1 0,-1-1 0,1 30 0,-4-39-68,0 0 0,0 0 0,-1 0 0,1-1 0,-1 1 0,-1-1 0,1 1 0,-1-1-1,0 0 1,0 0 0,0 0 0,-1 0 0,1 0 0,-1-1 0,0 0 0,-1 0 0,1 0 0,-1 0-1,0-1 1,0 0 0,0 1 0,0-2 0,-11 5 0,1 0-16,0-1 0,-1 0 0,0-2 0,0 0 0,0 0 0,0-2 0,-28 2 0,33-4 20,-34-3-422,44 3 337,0 0 0,0-1 0,1 1 0,-1 0 0,0-1 0,1 1 0,-1 0 1,0-1-1,1 1 0,-1-1 0,1 1 0,-1-1 0,0 0 0,1 1 0,0-1 1,-1 0-1,1 1 0,-1-1 0,1 0 0,0 1 0,-1-1 0,1 0 0,0 0 0,0 1 1,0-1-1,-1 0 0,1 0 0,0 0 0,0 1 0,0-1 0,0 0 0,0 0 1,1 0-1,-1 1 0,0-1 0,0 0 0,0 0 0,1 1 0,-1-1 0,0 0 1,1 1-1,-1-1 0,1 0 0,-1 1 0,0-1 0,1 0 0,0 1 0,-1-1 0,2 0 1,15-16-2972,5-2-1006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0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1176,'0'0'4213,"0"0"-2172,0 0-888,0 0-402,0 0-454,0 0-193,2 3-14,13 29 95,-1 1 1,-1 1-1,-2 0 0,-1 1 1,-2 0-1,-1 0 0,2 54 1,-6 30-5,-3-117-124,0-30 334,0-10-389,3 0-1,1 0 0,10-43 1,-9 60-6,0 1 1,2-1-1,0 2 1,2-1-1,0 1 1,1 0-1,16-22 1,-26 40 0,0 0 0,0 1 0,1-1 1,-1 0-1,0 0 0,1 1 0,-1-1 1,1 0-1,-1 0 0,1 1 1,0-1-1,-1 1 0,1-1 0,0 0 1,-1 1-1,1-1 0,0 1 1,0-1-1,-1 1 0,1 0 0,0-1 1,0 1-1,0 0 0,-1 0 0,1-1 1,0 1-1,0 0 0,0 0 1,0 0-1,0 0 0,0 0 0,-1 0 1,1 0-1,0 1 0,0-1 1,0 0-1,0 0 0,-1 1 0,1-1 1,0 0-1,0 1 0,0-1 0,-1 1 1,1-1-1,0 1 0,-1-1 1,1 1-1,0 0 0,-1-1 0,1 1 1,-1 0-1,1-1 0,-1 1 1,1 1-1,3 6-36,0-1 0,-1 1 0,0 1 0,3 11 0,-3-11 27,12 48 13,-9-31 2,1-1 0,1 0 0,1 0 1,19 36-1,-25-56 0,0 1 0,1-1 0,0 1 0,0-1 0,1 0 0,-1-1 0,1 1 0,0-1 1,0 0-1,0 0 0,1-1 0,-1 1 0,1-1 0,0 0 0,0-1 0,0 1 0,0-1 1,1-1-1,-1 1 0,1-1 0,-1 0 0,1 0 0,7-1 0,-11 0 3,0 0-1,0-1 0,0 1 1,0-1-1,0 1 0,0-1 1,0 0-1,0 0 1,0-1-1,-1 1 0,1-1 1,-1 1-1,1-1 1,-1 0-1,1 0 0,-1 0 1,3-3-1,0-1-1,0 0-1,-1 0 0,0-1 1,0 1-1,-1-1 0,5-13 1,-1-1-6,-1-1 1,-1 0-1,4-42 1,-6-69-673,-4 169 679,0-17 2,0 0 0,2 0 0,0 0 0,1 0 0,7 26 0,-8-41-9,0 0-1,1 1 0,0-1 1,0 0-1,0 0 1,0 0-1,1 0 0,0 0 1,0-1-1,0 1 1,0-1-1,0 0 1,1 0-1,-1 0 0,1 0 1,0 0-1,0-1 1,0 0-1,0 0 1,0 0-1,1 0 0,-1-1 1,0 1-1,1-1 1,-1 0-1,1 0 1,8-1-1,-10 1-186,0-1 1,0 0-1,-1 0 0,1 0 0,0 0 1,0 0-1,0-1 0,-1 1 0,1-1 1,0 0-1,-1 1 0,1-1 0,0-1 1,-1 1-1,1 0 0,3-4 0,10-15-5210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1464,'0'0'7653,"0"0"-5208,0 0-1766,0 0 295,0 0-277,0 0-382,0-11 5,3 70-231,3 0-1,21 95 1,4 23-68,-27-154-27,-3-16 33,-2-15 145,-6-23-167,-14-41 0,13 45-11,0 0 0,-6-47 0,12 59 2,0-1-25,0 1-1,1-1 0,1 0 0,1 0 0,3-24 1,-3 36 24,0 1-1,0 0 1,0-1 0,0 1 0,1 0 0,-1 0 0,1-1 0,0 1 0,0 0-1,0 1 1,0-1 0,1 0 0,-1 1 0,1-1 0,0 1 0,-1 0 0,1 0-1,0 0 1,0 0 0,1 0 0,-1 1 0,0-1 0,0 1 0,1 0 0,-1 0-1,1 0 1,-1 1 0,1-1 0,-1 1 0,6 0 0,-4-1 1,1 1 1,-1 1 0,1-1-1,-1 1 1,0 0-1,1 0 1,-1 0-1,0 1 1,0-1 0,0 1-1,0 1 1,0-1-1,-1 1 1,1 0 0,-1 0-1,1 0 1,-1 0-1,7 8 1,2 5-3,-1-1-1,-1 2 1,18 34 0,-21-35 6,1 0 1,0-1 0,1-1-1,1 1 1,15 16-1,-21-28 1,-1 1 0,0-1 0,1 0 0,0 0-1,-1 0 1,1-1 0,0 1 0,1-1 0,-1 0 0,0-1-1,0 1 1,1-1 0,-1 0 0,1-1 0,-1 1 0,1-1 0,-1 0-1,1 0 1,-1-1 0,1 0 0,7-2 0,-8 1 1,1 0 0,-1-1 1,0 0-1,0 0 0,0 0 1,-1 0-1,1-1 0,-1 0 1,0 0-1,0 0 0,0-1 1,0 1-1,-1-1 0,0 0 1,0 0-1,4-9 0,5-9 31,-2 0 0,10-33-1,-15 39 71,-1 1 0,-1-1 1,0 0-1,-1 0 0,-1-21 0,-1 37-79,0 0 0,0 0 0,0 0 0,0-1 0,0 1 0,-1 0 0,1 0 0,0 0 1,-1 0-1,1 0 0,-1 0 0,1 0 0,-1 0 0,0 0 0,1 0 0,-1 0 0,0 0 0,0 0 0,1 1 0,-1-1 0,0 0 0,0 0 0,0 1 0,-1-2 1,-1 1-2,0 0 1,0 0 0,0 0 0,0 0 0,-1 1-1,1-1 1,0 1 0,0 0 0,-4-1 0,0 2 0,-1-1 0,0 1 1,1 0-1,-1 1 1,1 0-1,0 0 0,-10 4 1,8 0-36,0 0 0,1 1 0,0 0 0,1 0 0,-1 1 1,1 0-1,1 0 0,-1 1 0,2-1 0,-1 1 0,1 1 0,0-1 1,1 1-1,0 0 0,1 0 0,0 0 0,0 0 0,1 0 0,1 1 0,-1-1 1,2 1-1,0-1 0,0 1 0,0-1 0,2 1 0,1 11 0,-1-19 3,-1 1-1,1-1 0,0 0 0,0 0 1,0 1-1,1-1 0,-1-1 1,1 1-1,-1 0 0,1-1 0,0 1 1,0-1-1,0 0 0,0 0 0,0 0 1,1 0-1,-1 0 0,1-1 0,-1 0 1,1 1-1,-1-1 0,1-1 1,0 1-1,0-1 0,-1 1 0,7-1 1,-2 0-8,0 1 0,1-1 0,-1-1-1,0 0 1,0 0 0,0-1 0,-1 1 0,1-2 0,0 1 0,-1-1 0,12-6 0,-5-1 8,0 0 0,-1-1 0,0-1 0,-1 0 0,15-18 0,-22 23-1,1 0 0,-2 0 0,1 0 1,-1 0-1,0-1 0,0 0 0,-1 1 0,0-1 0,-1-1 0,1 1 0,-2 0 0,3-16 0,-4 23-152,0 4 100,0-2 59,0 39 52,1-1 0,8 42-1,-8-72-16,1 1-1,0-1 1,0 1-1,1-1 1,0 0-1,1 0 1,0 0-1,0-1 1,1 1-1,0-1 1,1 0-1,0-1 0,0 1 1,13 11-1,-17-17-25,1 0 0,0 0-1,-1 0 1,1 0-1,0 0 1,1-1 0,-1 0-1,0 1 1,0-1 0,0 0-1,1 0 1,-1-1-1,1 1 1,-1-1 0,0 0-1,1 0 1,-1 0-1,1 0 1,5-1 0,-5-1-6,0 1 0,0-1-1,0 0 1,0-1 0,-1 1 0,1 0 0,-1-1 0,1 0 0,-1 0 0,0 0 0,0 0-1,0 0 1,3-6 0,4-7-52,-1-1 0,0 0 0,-1-1 0,-1 0 0,7-30 0,-7 17-4,-1 0 1,-2-1-1,0-62 0,-4 93 134,1 17 72,8 74 176,37 149 0,-45-234-320,-1-6 59,-9-32-57,2 0 0,-4-50 1,11 74-16,-1 1 1,2 0 0,-1 0 0,1 0 0,1 0 0,-1 0 0,2 0-1,-1 0 1,1 1 0,0-1 0,0 1 0,1-1 0,0 1 0,0 0-1,1 1 1,0-1 0,0 1 0,0 0 0,1 0 0,0 1 0,0-1 0,1 1-1,-1 1 1,1-1 0,0 1 0,12-5 0,-1 2 20,1 1 0,0 1 0,1 1-1,-1 0 1,1 2 0,33-1 0,23-3-95,-76 6-67,7-2-481,-4-1-2869,-3-1-3351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04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62 6209,'0'0'2258,"0"0"-1315,0 0-459,0 0 423,0 0-160,-3 25-250,-11 195 239,15-205-667,0-1 0,1 1-1,1 0 1,5 17-1,4 16 84,-35-147 942,14 69-1169,1 0 1,2-1 0,1 1-1,1-1 1,2 0 0,1 0-1,3-34 1,0 61 68,-1 1 1,0-1-1,1 1 0,0-1 0,-1 1 1,1 0-1,1 0 0,-1 0 0,0 0 1,1 0-1,-1 0 0,1 1 1,0-1-1,0 1 0,0 0 0,0 0 1,1 0-1,-1 0 0,1 0 1,-1 1-1,1-1 0,-1 1 0,1 0 1,6-1-1,-5 1 6,0 0 0,0 0 1,0 0-1,1 1 0,-1 0 0,0 0 1,0 0-1,0 0 0,0 1 0,0 0 1,0 0-1,0 0 0,0 1 0,0-1 1,0 1-1,-1 1 0,10 4 0,-7 0 13,0 1-1,0-1 1,-1 1 0,0 0-1,0 1 1,-1-1-1,0 1 1,-1 0 0,0 0-1,0 1 1,2 10 0,4 18 103,7 62 0,3 9-21,-18-100-60,1 0-1,1 0 1,0-1 0,0 1 0,0-1-1,11 15 1,-14-22-29,0 0 1,0 1-1,0-1 0,0 0 0,0 0 1,0 0-1,0 0 0,1 0 0,-1 0 1,0 0-1,1-1 0,-1 1 0,0 0 1,1-1-1,-1 1 0,1-1 1,-1 1-1,1-1 0,-1 0 0,1 1 1,-1-1-1,1 0 0,-1 0 0,1 0 1,-1 0-1,1-1 0,-1 1 0,1 0 1,-1-1-1,1 1 0,-1 0 0,1-1 1,-1 0-1,0 1 0,1-1 0,-1 0 1,0 0-1,0 0 0,1 0 1,-1 0-1,0 0 0,0 0 0,0 0 1,0 0-1,0-1 0,-1 1 0,1 0 1,0-1-1,1-1 0,9-15-126,0 0 0,-1-1 0,-1 0 0,-1 0 0,-1-1 0,0 0 0,7-39-1,-7 11-668,-2 0-1,-1-63 0,-5 150 1017,0 3 26,2 1 0,9 57-1,-8-88-121,1 0-1,0 1 0,1-1 1,0-1-1,0 1 0,2 0 1,-1-1-1,2 0 0,-1 0 0,1-1 1,1 0-1,15 16 0,-21-24-81,0 1 0,0-1 0,0 0 0,0-1 0,1 1-1,-1 0 1,0-1 0,1 1 0,-1-1 0,1 0 0,0 0-1,0 0 1,-1 0 0,1 0 0,0 0 0,0-1 0,0 1-1,-1-1 1,1 0 0,0 0 0,0 0 0,0-1 0,0 1-1,0 0 1,0-1 0,-1 0 0,1 0 0,3-1 0,-1-1-22,-1 0 0,1-1 0,-1 1 1,0-1-1,0 0 0,0 0 0,0-1 1,-1 1-1,1-1 0,-1 1 0,-1-1 1,1 0-1,2-7 0,9-25-19,-2-1 0,12-63 1,-17 64-174,2 1 1,1 1 0,18-42 0,-27 75 159,-1 0 0,1 1 1,0-1-1,0 1 0,-1-1 0,1 1 0,0-1 1,0 1-1,0-1 0,1 1 0,-1 0 1,0 0-1,0 0 0,1-1 0,-1 1 0,1 0 1,-1 1-1,1-1 0,1-1 0,-1 2 4,-1 0 1,0 0-1,0 0 0,0 1 0,0-1 0,0 0 0,0 1 0,0-1 0,0 0 0,0 1 0,0-1 0,0 1 1,0 0-1,0-1 0,0 1 0,0 0 0,0-1 0,-1 1 0,1 0 0,0 0 0,-1 0 0,2 1 0,4 8 19,1 1-1,-2 0 0,0 0 0,5 14 0,-5-13 10,23 55 113,-2 2 0,-3 1 0,20 110 0,-42-212-93,1 1 0,2 0 0,1-1 0,16-51 0,-17 68-156,22-66-500,-25 77 576,1-1-1,-1 1 1,1 1 0,0-1 0,1 0 0,-1 0 0,1 1 0,0-1 0,0 1 0,0 0 0,0 0 0,0 0 0,1 0 0,-1 1 0,7-4 0,-9 5 33,0 1-1,0-1 1,1 1 0,-1 0-1,0 0 1,1 0 0,-1-1 0,0 1-1,1 0 1,-1 1 0,0-1-1,1 0 1,-1 0 0,0 1 0,0-1-1,1 0 1,-1 1 0,0-1-1,0 1 1,0 0 0,0-1 0,1 1-1,-1 0 1,0 0 0,0-1-1,0 1 1,-1 0 0,1 0 0,0 0-1,0 0 1,0 1 0,-1-1-1,1 0 1,-1 0 0,1 0 0,0 3-1,3 5 53,-1 0 0,-1 0 1,0 1-1,2 9 0,-2-6-66,8 59 171,-7-49-89,0 0 1,1 1-1,11 28 1,-15-51-69,0-1 1,0 0-1,0 1 0,0-1 1,0 0-1,0 1 1,0-1-1,1 0 1,-1 1-1,0-1 1,0 0-1,0 1 1,1-1-1,-1 0 1,0 0-1,0 1 0,1-1 1,-1 0-1,0 0 1,1 0-1,-1 1 1,0-1-1,0 0 1,1 0-1,-1 0 1,0 0-1,1 0 1,-1 0-1,1 0 0,-1 1 1,0-1-1,1 0 1,-1 0-1,0 0 1,1-1-1,-1 1 1,0 0-1,1 0 1,-1 0-1,0 0 1,1 0-1,-1 0 0,0 0 1,1-1-1,-1 1 1,0 0-1,1 0 1,-1 0-1,0-1 1,0 1-1,1 0 1,-1 0-1,0-1 1,0 1-1,0 0 0,1 0 1,-1-1-1,0 1 1,0 0-1,0-1 1,0 1-1,0 0 1,1-1-1,-1 1 1,0 0-1,0-1 1,0 1-1,0-1 0,12-25-130,-12 26 129,9-26-213,-2 3 37,2-1 0,0 1 0,2 1 0,0 0-1,2 1 1,21-30 0,-33 50 179,0-1 1,0 1-1,0 0 0,1-1 0,-1 1 1,0 0-1,1 0 0,-1 0 1,0 0-1,1 0 0,0 0 1,-1 0-1,1 1 0,-1-1 1,1 1-1,0-1 0,0 1 0,-1-1 1,1 1-1,0 0 0,2 0 1,-2 1 30,0-1 0,-1 1 1,1 0-1,-1 0 1,1 0-1,-1-1 0,1 2 1,-1-1-1,0 0 1,0 0-1,1 0 0,-1 1 1,0-1-1,0 0 0,0 1 1,0-1-1,1 4 1,3 8 170,0 0 1,-1 0 0,0 1-1,2 16 1,-4-20-256,5 29 276,3 72 0,-9-46-4235,-1-57-4112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56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234 136 6449,'0'0'1615,"0"0"-694,0 0-60,0 0 218,-9-7-181,-9-11-558,-2-3 688,-38-29 0,52 46-995,-1-1 1,1 1-1,-1 0 1,0 0-1,0 1 0,0 0 1,0 0-1,0 1 1,-1 0-1,1 0 1,-1 1-1,-8-1 1,14 3-40,1 0 1,0 0-1,-1 0 0,1 0 1,0 0-1,0 0 0,0 0 1,0 1-1,0-1 0,0 0 1,0 1-1,0-1 1,0 1-1,1-1 0,-1 1 1,0-1-1,1 1 0,-1 0 1,1-1-1,0 1 0,0-1 1,0 1-1,0 0 1,0 3-1,-1-1-11,-4 44 11,1-1-1,4 56 0,1-36 22,39 564 63,-13-327-116,-15-218 546,-2-24-1785,-7-21-5242,-3-41 804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57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1 331 8386,'0'0'1244,"0"0"-649,0 0-207,0 0 224,0 0 204,0 0-134,19-6 39,4 6-708,47 1 162,-1-2-1,0-4 1,135-26-1,-173 23-171,19-5 32,66-25 0,-103 33-29,0-1-1,-1 0 1,1-1-1,-1 0 1,-1-1-1,0-1 1,0 1-1,0-2 0,-1 1 1,9-12-1,-16 17 1,0 0 1,-1 1-1,1-1 0,-1 0 0,0 0 0,0 0 0,0 0 0,-1-1 0,0 1 0,1 0 1,-1-1-1,-1 1 0,1-1 0,-1 1 0,0-1 0,0 0 0,0 1 0,-1-8 0,0 10-20,0-1 1,-1 0-1,1 1 0,0-1 0,-1 1 0,0-1 0,1 1 0,-1 0 0,0-1 0,0 1 1,0 0-1,-1 0 0,1 1 0,0-1 0,-1 0 0,1 1 0,-1 0 0,1-1 1,-1 1-1,0 0 0,0 0 0,0 0 0,1 1 0,-1-1 0,0 1 0,0 0 0,0-1 1,-4 2-1,2-2-12,1 1 1,-1 0 0,1 1 0,0-1 0,-1 1 0,1 0-1,0 0 1,-1 0 0,1 0 0,0 1 0,0 0 0,0 0-1,0 0 1,0 0 0,1 1 0,-7 5 0,5-3 13,1 0 1,-1 0-1,1 1 1,1-1-1,-1 1 1,1 0-1,0 0 1,0 0-1,1 1 1,-2 7-1,-1 5 8,2 1 0,0-1 0,1 1 0,1 0 0,1 0 0,4 35 0,-3-46-11,1-1 1,0 0 0,0 1-1,0-1 1,1 0 0,1 0-1,0 0 1,0-1-1,0 1 1,1-1 0,0 0-1,0 0 1,12 11 0,-8-10 48,0 0 1,1-1-1,0 0 1,1 0 0,-1-1-1,1-1 1,1 0-1,-1 0 1,14 3 0,-8-4-205,0 0 0,0-1 1,0-1-1,0-1 0,1 0 1,20-2-1,-24-1-430,-1 1-1,1-2 1,0 0 0,-1 0-1,1-2 1,-1 1 0,19-11 0,9-11-4469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58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0 7762,'0'0'2005,"0"0"-1235,0 0-507,0 0-202,0 0 30,0 0 87,-3 27-108,0 2-43,-6 136 170,9-98-55,2-1-1,18 103 1,-47-272 481,13 64-553,2-1 0,1 0-1,2 0 1,3-1 0,-4-58 0,11 97-71,-1 1 0,1-1 0,-1 1 0,1-1 0,0 1 0,-1 0 0,1-1 0,0 1 0,0 0 0,0 0 0,0 0 0,0-1 0,0 1 0,0 0 0,1 0 0,-1 1 0,0-1 0,0 0 0,1 0 0,-1 1 0,1-1 0,-1 0 0,1 1 0,-1 0 0,1-1 0,-1 1 0,1 0 0,-1 0 0,1-1 0,-1 1 0,3 1 0,64-2-77,-50 2 68,105 1-23,139-5-122,-215-6-137,-46 9 266,1-1-1,-1 1 1,0-1-1,1 1 1,-1-1-1,0 0 1,1 1-1,-1-1 1,0 0-1,0 0 1,0 0-1,0 0 1,0 0-1,0 0 1,0 0-1,0 0 1,0 0-1,0-1 1,0 1-1,-1 0 1,1-1-1,-1 1 1,1 0-1,-1-1 1,1 1-1,-1-1 1,0-1-1,0 2 21,-1 0-1,1 0 0,-1 0 1,0 0-1,1 0 1,-1 0-1,0 0 1,0 1-1,0-1 1,0 0-1,0 0 1,0 1-1,0-1 0,0 1 1,0-1-1,0 1 1,0-1-1,0 1 1,0-1-1,0 1 1,-1 0-1,1 0 0,0 0 1,0 0-1,0 0 1,-1 0-1,1 0 1,-2 0-1,-39 3-14,39-2 18,0 1-1,0 0 0,-1 0 0,1 0 0,1 1 0,-1-1 0,0 1 0,1-1 0,-1 1 0,1 0 0,0 0 0,0 0 1,0 0-1,0 1 0,0-1 0,1 0 0,-1 1 0,1-1 0,0 1 0,0 0 0,0 3 0,-4 13-2,1-1 0,-1 30 0,2-25 9,2 0 0,1-1 0,1 1 0,0 0-1,2-1 1,1 1 0,1-1 0,1 0-1,1 0 1,0-1 0,15 28 0,-42-91 267,-17-48 0,31 74-216,1-1 0,0 1 0,1-1 0,1 0-1,1 0 1,0 0 0,1 0 0,0 0 0,3-28 0,1 38-56,-1 1 0,1-1 0,0 0-1,0 1 1,0-1 0,1 1 0,0 0 0,0 0 0,0 1 0,1-1 0,0 1 0,0 0 0,0 0 0,0 0 0,0 1 0,1 0 0,10-5 0,-1 1-3,-1 1 1,1 1-1,0 0 0,1 1 1,-1 1-1,19-2 0,-22 3 8,0 2 0,0-1 0,1 1-1,-1 1 1,0 1 0,0-1 0,0 2-1,19 6 1,-26-7 9,0 0 0,0 1 0,0 0 0,0 0 0,-1 1 0,1-1-1,-1 1 1,0 0 0,0 0 0,0 0 0,-1 1 0,1-1 0,-1 1 0,0 0 0,-1 0 0,1 0-1,-1 0 1,0 0 0,0 1 0,2 10 0,-1 4 259,-1 0 0,0 0 0,-3 34 0,4 42 68,-2-88-329,0-1 1,0 0-1,1 1 1,1-1-1,-1 0 1,1 0 0,0 0-1,0-1 1,1 1-1,5 6 1,-6-9-103,0-1-1,1 0 0,-1 0 1,1-1-1,-1 1 1,1-1-1,0 1 1,0-1-1,0 0 1,1-1-1,-1 1 1,0-1-1,1 0 1,-1 0-1,0 0 1,1 0-1,-1-1 1,1 0-1,0 0 1,-1 0-1,1 0 1,-1-1-1,1 0 1,-1 0-1,0 0 1,1 0-1,-1-1 1,0 0-1,7-3 1,6-8-4287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8:59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7194,'0'0'2016,"0"0"-1064,0 0-618,0 0 39,0 0-34,0 0-182,0 9 50,-11 84 625,4-42-109,2 1 0,2-1 1,6 84-1,-3-132-742,0-1 0,1 1 0,-1 0 0,1 0 1,0 0-1,0-1 0,0 1 0,0-1 1,0 1-1,1 0 0,-1-1 0,1 0 0,-1 1 1,1-1-1,0 0 0,0 0 0,0 0 0,4 2 1,18 3-6539,-17-7 831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00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8002,'0'0'2183,"0"0"-1210,0 0-585,0 0 118,0 0 241,0 0-317,5 5-152,5 9-150,-1 0 0,0 1 0,-1-1 0,0 2 0,-1-1 1,-1 1-1,0 1 0,3 17 0,0 5 32,-2 0 0,3 55 1,-7 11-25,0-135 80,1-1 1,2 1-1,10-34 1,-8 29-157,0 2-114,0 1-1,2 0 0,2 1 1,1 0-1,18-31 0,-30 60 47,0 0-1,0 1 0,0-1 0,0 0 1,1 0-1,-1 0 0,1 1 1,-1-1-1,1 1 0,0-1 0,0 1 1,0 0-1,-1 0 0,1 0 0,0 0 1,1 0-1,-1 0 0,4-1 0,-5 3 8,0-1-1,1 0 0,-1 1 0,0-1 0,0 0 0,1 1 1,-1 0-1,0-1 0,0 1 0,0 0 0,0 0 0,0-1 1,1 1-1,-2 0 0,1 0 0,0 0 0,0 0 0,0 0 1,0 1-1,-1-1 0,1 0 0,0 0 0,-1 0 0,1 1 1,-1-1-1,0 0 0,1 1 0,-1-1 0,0 0 1,0 3-1,8 37 100,4 76 1,-10-82-60,1 0 0,2-1-1,13 49 1,-18-82-28,0 0 1,0-1-1,0 1 1,0 0 0,0 0-1,1-1 1,-1 1-1,0 0 1,0-1-1,1 1 1,-1-1 0,0 1-1,1 0 1,-1-1-1,1 1 1,-1-1-1,1 1 1,-1-1 0,1 1-1,-1-1 1,1 1-1,-1-1 1,1 0-1,0 1 1,-1-1 0,1 0-1,0 1 1,-1-1-1,2 0 1,12-14 181,9-41-43,-21 48-124,31-91 59,-23 62-107,1 2-1,2 0 1,1 0 0,33-55-1,-47 87 21,1 1-1,0 0 0,-1 0 1,1 0-1,0-1 0,0 1 1,0 0-1,-1 0 1,1 0-1,0 0 0,1 1 1,-1-1-1,0 0 0,0 0 1,0 1-1,0-1 1,1 0-1,-1 1 0,0-1 1,1 1-1,-1 0 0,0-1 1,1 1-1,-1 0 1,0 0-1,2 0 0,-1 1 0,0 0-1,-1 0 0,1 0 1,0 0-1,-1 0 1,1 0-1,-1 0 0,0 1 1,1-1-1,-1 0 1,0 1-1,0-1 0,0 1 1,0 0-1,0-1 1,1 4-1,4 10 15,0 0 1,-1 1-1,4 20 0,-8-31 14,19 99-592,9 163 1,-28-230-3475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0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2833,'0'0'1393,"0"0"-397,0 0-166,0 0-21,0 0-62,0 0-123,0-16 553,0 13 4188,14 518-5213,-13-478-128,0-33 0,-1 7 22,0 1-1,1 0 1,0 0 0,1-1-1,1 1 1,-1-1 0,8 18-1,-8-29 17,0 1-1,0 0 1,0-1-1,0 1 0,-1-1 1,1 0-1,0 0 1,0 1-1,0-1 1,0 0-1,0-1 1,0 1-1,3-1 0,-3 1 21,147 2 700,186-7-561,-175-17-111,-99 12-101,106-4 0,100 18 169,-266-3-150,40 32 127,-41-32-411,-1 0 1,1 0-1,0 0 0,0 0 1,-1 0-1,1 0 0,-1 0 1,1 0-1,-1 0 0,1 0 1,-1 0-1,0 0 0,1 0 0,-1-1 1,0 1-1,0 0 0,1 0 1,-1-1-1,0 1 0,0-1 1,-2 2-1,-9 7-6403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08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7 6369,'0'0'2710,"0"0"-1285,0 0-575,0 0 285,0 0 66,0 0-445,0-1-721,0 1-1,0 0 1,0 0 0,0-1 0,0 1-1,0 0 1,0 0 0,0-1 0,-1 1-1,1 0 1,0 0 0,0-1 0,0 1-1,0 0 1,0 0 0,0 0 0,0-1-1,-1 1 1,1 0 0,0 0 0,0 0-1,0-1 1,-1 1 0,1 0 0,0 0-1,0 0 1,0 0 0,-1 0 0,1 0-1,0-1 1,0 1 0,-1 0 0,1 0 0,0 0-1,0 0 1,-1 0 0,1 0 0,0 0-1,0 0 1,-1 0 0,1 0 0,0 0-1,0 0 1,-1 0 0,1 0 0,0 0-1,-1 1 1,-8 26-15,1 0 0,2 0-1,0 1 1,-3 46 0,4-29 17,-7 53 286,-1 108 0,14-208-695,-1 0-1,1-1 1,0 1 0,-1-1 0,1 1 0,1 0 0,-1 0 0,0-1 0,3-3 0,-1 3-1219,4-9-8361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0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1 581 5369,'0'0'4392,"0"0"-3001,0 0-1042,0 0 18,0 0 106,0 0-35,21-10-4,139-71 680,365-244-380,-439 269-656,-85 55-86,0 0-1,0 0 0,0 0 1,0 0-1,0 0 0,0 0 0,0 1 1,1-1-1,-1 0 0,0 1 1,0-1-1,1 1 0,-1-1 1,0 1-1,1 0 0,-1-1 1,0 1-1,1 0 0,-1 0 1,0 0-1,1 0 0,-1 0 1,1 0-1,2 1 0,-3 2-11,-1-1 0,1 0 0,0 0 0,-1 1 0,1-1 0,-1 1 1,1-1-1,-1 0 0,0 1 0,0-1 0,0 1 0,-1 1 0,1 6 48,-7 205-35,7-214 22,1-4 14,1-1 0,0 1 0,0 0 0,-1-1 0,0 1 0,0-1 0,0 0 0,0 1-1,0-1 1,-1 0 0,0 1 0,0-6 0,1 3-5,3-105 61,-6 88-71,2 1 0,1 0 1,1 0-1,0 0 0,2 0 0,8-28 0,-11 49-22,-1 1 0,1-1-1,0 1 1,-1-1-1,1 1 1,0 0 0,0-1-1,-1 1 1,1 0 0,0-1-1,0 1 1,0 0 0,0 0-1,-1 0 1,1 0 0,0 0-1,0 0 1,0 0 0,0 0-1,-1 0 1,1 0-1,0 0 1,0 0 0,0 1-1,-1-1 1,1 0 0,0 1-1,0-1 1,0 1 0,-1-1-1,1 1 1,0-1 0,0 2-1,27 15-267,-5-1 273,18 12-24,-1 2 0,44 44 0,-82-73 22,-1 1-1,1-1 1,-1 1 0,1 0-1,-1 0 1,0 0-1,0-1 1,0 1 0,0 0-1,0 0 1,0 1-1,0-1 1,-1 0-1,1 0 1,-1 0 0,1 0-1,-1 1 1,0-1-1,0 0 1,0 0 0,0 0-1,-1 1 1,1-1-1,0 0 1,-1 0 0,1 0-1,-1 0 1,0 1-1,0-1 1,0 0 0,0 0-1,0-1 1,0 1-1,-1 0 1,1 0 0,-1-1-1,1 1 1,-1 0-1,0-1 1,1 0 0,-1 1-1,-3 1 1,-10 7 23,0-1 0,0 0 1,-1-1-1,-20 8 0,26-12 11,-15 8 400,15-7-1166,4-2-3611,18-7-1210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1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6 8066,'0'0'2082,"0"0"-1222,0 0-674,0 0 30,0 0 58,0 0-6,-11 20 1,-35 66-146,43-80-102,0 0-1,1 0 1,0 0 0,0 0 0,1 1-1,0-1 1,0 0 0,0 1 0,1-1-1,0 0 1,0 1 0,1-1-1,-1 1 1,1-1 0,1 0 0,-1 1-1,1-1 1,0 0 0,1 0 0,-1 0-1,1-1 1,1 1 0,-1-1 0,8 10-1,-5-9 14,-1 0 1,1-1-1,1 1 0,-1-1 0,1-1 0,0 0 0,0 0 0,0 0 0,0 0 0,1-1 0,-1-1 1,1 1-1,0-1 0,0-1 0,0 1 0,0-1 0,9 0 0,-11-1 44,-1 0-1,1-1 1,0 1 0,0-1-1,-1 0 1,1-1-1,-1 1 1,1-1-1,-1 0 1,0 0 0,1-1-1,-1 0 1,0 0-1,5-4 1,-4 1-25,-1 1 1,0-1 0,0 0-1,0 0 1,-1 0-1,0-1 1,0 0-1,0 1 1,-1-1-1,3-10 1,-2 3 52,0 1 0,-1 0 0,0-1 1,-1 0-1,0 0 0,-2 0 0,-1-26 1,1 36-93,0 0 1,0 0-1,-1 0 0,1 0 1,-1 0-1,0 0 1,-1 1-1,1-1 1,-1 0-1,1 1 1,-1-1-1,0 1 1,0-1-1,-1 1 1,1 0-1,-1 0 1,1 0-1,-1 0 1,0 1-1,0-1 1,-1 1-1,1-1 1,0 1-1,-1 0 1,1 0-1,-1 1 1,0-1-1,1 1 1,-1 0-1,0 0 1,-4-1-1,4 2-46,0-1-1,1 1 0,-1-1 1,0 1-1,0 0 0,1 1 1,-1-1-1,0 1 0,0-1 1,1 1-1,-1 0 0,0 0 1,1 1-1,0-1 0,-1 1 1,1 0-1,0 0 0,-1 0 1,1 0-1,0 1 0,1-1 1,-1 1-1,0-1 0,-3 6 1,2-1-515,0 1 0,0 0 0,1 0 0,0 0 0,0 1 0,1-1 1,0 1-1,1-1 0,-1 14 0,0 13-5909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4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11963,'0'0'3008,"0"0"-2008,0 0-688,0 0 297,0 0-409,0 0-32,0 0-296,0 9 128,0 4-616,10 0-625,-8 1-4024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1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14 7346,'0'0'3704,"0"0"-2633,0 0-660,0 0 134,0 0 5,0 0-302,-18-3-169,-62-7-38,77 10-58,-1 0 0,1 0 0,-1 0-1,1 0 1,0 0 0,-1 1 0,1-1 0,-1 1 0,1 0 0,0 0-1,0 0 1,0 1 0,0-1 0,0 1 0,0 0 0,0 0-1,0 0 1,0 0 0,1 0 0,-1 0 0,1 1 0,0 0 0,-1-1-1,1 1 1,1 0 0,-3 3 0,3-4-31,0 0 0,0 1 0,1-1 0,-1 0 0,1 0 0,-1 1 0,1-1 0,0 0 0,0 1 0,0-1 0,0 0 0,0 1 0,1-1 1,-1 0-1,1 1 0,-1-1 0,1 0 0,0 0 0,0 0 0,0 0 0,0 0 0,0 0 0,1 0 0,-1 0 0,0 0 0,1 0 0,-1 0 0,1-1 0,0 1 0,0-1 0,0 1 0,2 0 0,42 25-199,-29-19 229,-1 1 0,0 0 0,-1 2 0,0 0 0,-1 0 0,0 1 0,15 19 0,-28-31 50,0 1 0,0 0 0,0 1 0,0-1 0,0 0-1,0 0 1,0 0 0,-1 0 0,1 1 0,-1-1-1,1 0 1,-1 1 0,1-1 0,-1 0 0,0 1-1,1-1 1,-1 1 0,0-1 0,0 0 0,0 1-1,0-1 1,-1 1 0,1-1 0,0 0 0,0 1-1,-1-1 1,1 0 0,-1 1 0,1-1 0,-1 0-1,0 0 1,1 1 0,-1-1 0,0 0 0,0 0 0,0 0-1,0 0 1,0 0 0,0 0 0,0 0 0,0 0-1,0 0 1,-1-1 0,1 1 0,0 0 0,0-1-1,-1 1 1,1-1 0,0 0 0,-1 1 0,1-1-1,-2 0 1,-12 4 126,1-1 0,0 0 0,-28 1 0,33-3-136,-5 0-265,-73 5 1029,32-4-4561,65-2-354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1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42 7762,'0'0'2432,"0"0"-1458,0 0-605,0 23 175,0 74-70,0-92-455,0-1 1,1 1-1,-1-1 1,1 1-1,0-1 1,0 0-1,0 1 1,1-1 0,-1 0-1,1 0 1,0 0-1,0 0 1,1 0-1,-1 0 1,1-1-1,-1 1 1,1-1-1,1 0 1,-1 0 0,0 0-1,1 0 1,-1 0-1,1-1 1,0 1-1,0-1 1,0 0-1,0-1 1,0 1-1,0 0 1,7 0 0,-5-1 38,0 0 1,0 0-1,0 0 1,0-1-1,0 0 1,0 0 0,0-1-1,0 0 1,0 0-1,0 0 1,0-1 0,0 0-1,0 0 1,-1 0-1,1-1 1,-1 0 0,0 0-1,0 0 1,6-5-1,-4 1 44,0-1 0,-1 0 0,1 0 0,-2 0 0,1-1-1,-1 0 1,-1 0 0,6-13 0,-8 16 3,0-1-1,0 1 1,0-1 0,-1 0-1,0 0 1,0 0 0,-1 1-1,0-1 1,0 0 0,0 0-1,-1 0 1,0 0 0,-3-8-1,2 12-75,0-1 0,0 1-1,0 0 1,0 0 0,-1 0 0,0 1-1,1-1 1,-1 0 0,0 1 0,0 0-1,0 0 1,-1 0 0,1 0 0,0 0-1,-1 1 1,1-1 0,-1 1 0,1 0-1,-1 0 1,0 0 0,0 1 0,1-1-1,-1 1 1,-5 0 0,-3 0-89,-1-1 1,1 2-1,0 0 1,0 0-1,-1 1 0,-22 7 1,-12 11-858,-54 32 0,75-38-102,-56 31-4422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2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1688,'0'0'8282,"0"0"-7226,0 0-832,0 0 224,0 0 705,0 0-401,153 127 40,-96-79-136,10 6-352,5-1 152,-1-2-288,-4-4-112,-3-3 40,-9-8-96,-9-5-528,-4-4-936,-12-9-1745,-13-12-6161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2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5961,'0'0'2521,"0"0"-1468,0 0-526,-2 22 549,-23 361 1773,25-379-2700,0 25-222,3-22 473,1-17 954,5-26-1137,-2 0 1,2-39-1,-6 45-218,1-1 1,1 1-1,2 0 1,11-31-1,-18 60-3,0 0 1,0 0-1,0 0 0,1 0 0,-1 1 0,0-1 0,1 0 1,-1 0-1,1 1 0,-1-1 0,1 0 0,-1 0 1,1 1-1,0-1 0,-1 0 0,1 1 0,0-1 0,-1 1 1,1-1-1,0 1 0,0-1 0,-1 1 0,1 0 1,0-1-1,0 1 0,0 0 0,0 0 0,0 0 1,-1-1-1,1 1 0,0 0 0,0 0 0,0 0 0,0 0 1,0 0-1,0 1 0,-1-1 0,1 0 0,0 0 1,0 1-1,0-1 0,0 0 0,-1 1 0,1-1 0,0 1 1,1 0-1,33 32-107,-28-25 122,36 36 7,-23-25 13,-1 0 1,0 1-1,-2 1 1,26 41-1,-42-60-20,0 0 0,1 0 0,-1 0 0,0 1 0,0-1 0,0 0 0,-1 1-1,1-1 1,-1 1 0,1-1 0,-1 1 0,0-1 0,0 1 0,0-1 0,0 1 0,0-1 0,0 1 0,-1-1 0,1 1-1,-1-1 1,0 1 0,0-1 0,-1 3 0,0-2-2,-1-1 0,1 1 0,-1 0 0,0-1 0,0 0-1,0 0 1,0 0 0,0 0 0,0 0 0,0 0 0,-1-1 0,1 0-1,0 1 1,-5-1 0,-13 4 13,-1-1 0,0-2 0,0 0 0,-23-2 0,39 0-13,-73 0-899,79 0 719,0 0 0,0 0-1,0 0 1,0 0 0,0 0 0,0 1 0,1-1-1,-1 0 1,0 0 0,0 0 0,0 0-1,0 0 1,0 0 0,0 0 0,0 0-1,0 0 1,0 0 0,0 1 0,0-1 0,1 0-1,-1 0 1,0 0 0,0 0 0,0 0-1,0 0 1,0 0 0,0 1 0,0-1 0,0 0-1,0 0 1,0 0 0,0 0 0,0 0-1,0 0 1,0 1 0,0-1 0,0 0 0,-1 0-1,1 0 1,0 0 0,0 0 0,0 0-1,0 0 1,0 0 0,0 1 0,13 1-5522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3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10538,'0'0'1785,"0"0"-1225,0 0-560,0 0 464,0 0 320,0 0-584,10 136 16,-5-92-16,-3-4 56,3-2-8,-5-9-240,0-5-8,0-10 0,0-5-368,0-9-1024,0-5-785,-5-13-4464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3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11330,'0'0'3937,"0"0"-3217,0 0-544,0 0-168,0 0 40,0 0-48,0 0-1000,18 14-968,1-1-2657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49:13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1 224,'0'0'8346,"0"0"-5940,0 0-1853,0 0 167,0 0 108,0 0-338,-19 1-334,-61 6-88,74-6-44,1 0 0,-1 1 0,0 0 0,1 0 0,-1 0 0,1 1 0,-1-1-1,1 1 1,0 1 0,0-1 0,0 1 0,1 0 0,-1 0 0,1 0 0,-6 9 0,0-3 62,1 0 8,1 0 0,0 0 1,1 0-1,0 1 0,0 1 0,1-1 0,1 1 0,0 0 0,0 0 0,1 0 0,1 1 0,0-1 0,1 1 0,0 0 0,1 0 0,1 22 0,0-31-94,1-1 0,-1 1 0,1 0 0,0 0 0,0-1 0,0 1 0,0-1 0,1 1 0,-1-1 0,1 1-1,0-1 1,0 0 0,0 0 0,1 0 0,-1 0 0,1 0 0,0-1 0,-1 1 0,1-1 0,0 0 0,0 1-1,1-1 1,-1-1 0,0 1 0,1 0 0,-1-1 0,1 0 0,0 0 0,-1 0 0,1 0 0,0 0 0,4-1-1,1 2-48,0-1 0,0 0 0,0-1 0,1 0-1,-1-1 1,0 0 0,0 0 0,0-1-1,0 0 1,0-1 0,0 0 0,14-6 0,-9 0-101,0-1 0,-1 0 1,1 0-1,-2-2 1,0 1-1,18-24 1,53-87-241,-61 87 482,-19 101 284,-3-50-312,1-1-1,0 1 0,0-1 0,2 0 0,7 25 0,-7-31 7,1-1-1,0 1 0,0-1 0,1 0 0,0-1 0,0 1 0,1-1 0,0 0 0,0 0 0,1-1 1,8 7-1,-5-5-44,1-1 0,0 0 1,0-1-1,0 0 0,1 0 0,0-1 1,0-1-1,1 0 0,-1-1 1,1 0-1,0-1 0,-1 0 0,1-1 1,19-1-1,-26 0-12,1 0 1,-1-1-1,1 0 0,-1-1 1,1 1-1,-1-1 0,0 0 1,1-1-1,-1 0 0,0 0 1,-1 0-1,1 0 0,-1-1 0,1 0 1,-1 0-1,0-1 0,-1 1 1,1-1-1,-1 0 0,0 0 1,0-1-1,0 1 0,-1-1 1,0 0-1,0 0 0,0 0 1,-1 0-1,0 0 0,2-11 0,-2 8 62,0 1 0,-1-1 0,0 0 0,0 1 0,-1-1 0,0 0 0,-1 1 0,0-1 0,0 0 0,-1 1-1,0-1 1,0 1 0,-1 0 0,0 0 0,-9-15 0,8 17-31,0 0 0,-1 1 0,0-1 0,0 1 0,0 0 0,-1 1 0,1-1 0,-1 1 0,0 0 0,-1 1 0,1-1 0,-1 1 0,1 0 0,-1 1 0,0 0 0,0 0 0,0 0 1,0 1-1,-14-1 0,6 1-90,-1 1 0,0 0 0,0 1 0,1 1 0,-1 0 1,1 1-1,-25 8 0,14-1-575,1 1 0,0 1 0,-34 23 1,-14 13-4531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14.3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0 3649,'0'0'1627,"0"0"-499,0 0-189,0 0 162,0 0 48,0 0-206,0 0-289,0 0-231,0 0-56,0 0 8,0 0-94,0 0-58,0 0-67,0 0-119,0 18 14,-4 538 1521,4-555-1567,1 0 0,0 0 1,0 0-1,0 0 0,0 0 0,0-1 0,0 1 0,0 0 1,0-1-1,1 1 0,-1-1 0,0 1 0,0-1 0,1 1 1,-1-1-1,0 0 0,0 0 0,1 0 0,-1 0 0,0 0 1,2 0-1,37 4 47,-35-4-48,90 6 220,258 10-71,-40-7-106,-50-8-2,-108-4 0,-152-8-1974,-1 4-939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14.9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5393,'0'0'1440,"0"0"-78,0 0-248,0 0-333,0 0-367,0 27-4,20 367 2442,-18-384-1982,-4-14-2607,0 3-3792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3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32 1240,'0'0'3398,"0"0"-2115,0 0-603,0 0 129,0 0 329,6 0 4576,23 0-5632,141-16 189,-170 16-280,2 0-245,-1 0 0,1 0 0,-1-1 0,1 1 0,-1-1 0,0 1 0,1-1 0,-1 0 1,0 1-1,1-1 0,-1 0 0,0 0 0,0 0 0,2-2 0,-2-1-3822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5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13931,'0'0'2408,"0"0"-1911,0 0 839,0 0-56,0 0-768,0 0-48,0 0-384,8 2-80,-6-2-176,-2 2-920,3 3-552,-3-1-2689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3.7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4097,'0'0'1698,"0"0"-745,0 0-229,0 0 34,0 0 39,0 0-245,0 0-310,1 21 1493,25 145 1002,-15-109-2139,5 67 0,-10-61-50,21-64-3624,-15-2-1715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4.7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40 6673,'0'0'1659,"0"0"-850,0 0-288,0 0 125,0 0-10,0 0-327,0 6-125,0-2-164,1 1 1,0 0-1,0-1 1,0 0-1,0 1 0,1-1 1,0 0-1,0 0 0,0 0 1,0 0-1,1 0 1,-1 0-1,1 0 0,0-1 1,0 0-1,1 1 0,-1-1 1,1 0-1,-1-1 0,1 1 1,8 4-1,-7-4 14,0 1 0,1-1 0,-1-1 0,1 1 0,0-1 1,0 1-1,0-2 0,0 1 0,0-1 0,1 0 0,-1 0 0,0 0 0,0-1 0,8-1 0,-12 1 12,-1-1 0,1 0 0,-1 0 0,0 0 0,1 1-1,-1-1 1,0-1 0,1 1 0,-1 0 0,0 0 0,0 0 0,0-1 0,0 1 0,0 0 0,0-1 0,0 1-1,-1-1 1,1 1 0,-1-1 0,1 1 0,-1-1 0,1 0 0,-1 1 0,0-1 0,0 0 0,0-2 0,4-50 646,-4 50-642,0 1 3,0 0-1,0 0 1,0 0 0,0 0 0,-1-1 0,1 1-1,-1 0 1,0 0 0,0 0 0,0 0-1,0 0 1,0 0 0,-1 0 0,1 1 0,-3-4-1,2 4-35,0 1-1,0-1 0,-1 1 1,1 0-1,0 0 0,0 0 1,-1 0-1,1 1 0,0-1 0,-1 0 1,1 1-1,-1 0 0,1-1 1,0 1-1,-1 0 0,1 0 0,-1 1 1,1-1-1,-1 0 0,-3 2 1,2-1-32,0 1 1,0 0 0,0 0 0,0 0-1,0 1 1,0-1 0,1 1-1,0 0 1,-1 0 0,1 0 0,0 0-1,0 0 1,0 1 0,1-1 0,-1 1-1,1 0 1,-3 7 0,-4 7-1371,1 1 0,-9 26 0,12-24-3703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5.1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0 123 9098,'0'0'2376,"0"0"-1607,0 0 55,0 0 104,0 0-264,0 0-128,0 0-368,62-114-88,-52 108-80,-3 3-80,1 3-1160,-3 3-1929,-3 12-3816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5.4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20 3609,'0'0'3497,"0"0"-2415,0 0-519,0 0 515,0 0 26,0 0-371,18-1-215,151-9 556,-53 1-1756,-115 9-1756,-1 0-1659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5.8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6161,'0'0'1465,"0"0"-756,0 0-222,0 0 121,0 0-11,0 0-83,0 6 186,5 48 197,2 1 0,3-1 0,26 86 0,-25-117-4073,-8-17-1732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26.3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32 3937,'0'0'2782,"0"0"-1513,0 0-360,0 0 456,0 0-61,0 0-475,25-5-248,4-2-436,-5 1-29,-1 1 0,1 2 0,0 0-1,34 1 1,-54 2-88,0-1 1,-1 2-1,1-1 0,-1 0 0,1 1 0,0-1 1,-1 1-1,1 0 0,-1 0 0,0 1 0,1-1 1,-1 1-1,0 0 0,0-1 0,0 1 0,5 5 0,-6-5-13,0 0 0,0 1 0,-1 0-1,1-1 1,-1 1 0,0 0 0,1 0-1,-1-1 1,-1 1 0,1 0 0,0 0-1,-1 0 1,1 0 0,-1 1-1,0 5 1,-1 2 17,-1 0 1,0 0-1,0 0 0,-2 0 1,1 0-1,-1 0 0,-1-1 0,0 0 1,-7 12-1,-101 146 30,165-165-56,165-14 1301,-217 12-1379,1 0-1,0 1 1,0-1 0,-1 0-1,1 0 1,-1 1 0,1-1 0,-1 0-1,1 1 1,-1-1 0,0 1-1,0-1 1,1 0 0,-1 1 0,0-1-1,0 1 1,-1-1 0,1 1 0,0-1-1,-1 2 1,1 3-1081,0 16-4263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38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18 232,'0'0'2513,"0"0"-1222,0 0-705,0 0-171,0 0 5,0 0 8,0 0-85,0 0 53,0 0 39,0 0 30,0 0 194,0 0 65,0 0 66,0 0-157,0 0-198,0 0 41,0 0-71,0 0-98,0 0 73,0 0-66,0 0-69,0 0-25,0 0-49,0 0 78,0 0 5,0 0-72,0 0 72,0 0-60,0 0-19,0 0 18,0 0-98,33 0 301,162-18-777,-195 19-2424,2 5-2979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39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2577,'0'0'2113,"0"0"-918,0 0-444,0 0 7,0 0 103,0 0-10,27-14 1724,-18 12-2548,1-1-1,0 2 0,-1-1 1,1 1-1,0 1 1,0 0-1,0 0 0,0 1 1,0 0-1,-1 1 1,1 0-1,-1 0 0,1 1 1,9 4-1,-17-5-21,0-1 0,0 1 0,-1 0 0,1 0 0,-1 0 0,1 0 0,-1 0 0,0 0 0,0 0 0,0 0 0,0 0 0,0 1 0,0-1 0,-1 0 0,1 1 0,-1-1 0,1 0 0,-1 1 0,0-1 0,0 1 0,0-1 0,-1 4 0,1-2 4,0 0 0,-1 0-1,0 0 1,0 0 0,0 0 0,0-1 0,0 1 0,-1 0 0,1-1 0,-1 1 0,0-1 0,-4 6 0,-25 21-8,13-13-2,2 0 1,-28 36 0,39-46 0,1 0 0,0 1 0,0-1 0,1 1-1,0 0 1,0 0 0,1 0 0,0 0 0,0 1 0,1-1 0,-1 17 0,2-24 0,0 0 1,0-1 0,0 1 0,0-1 0,0 1-1,0-1 1,1 1 0,-1-1 0,0 1 0,0-1-1,0 1 1,1-1 0,-1 1 0,0-1-1,0 1 1,1-1 0,-1 1 0,0-1 0,1 0-1,-1 1 1,1-1 0,-1 1 0,0-1 0,1 0-1,-1 0 1,1 1 0,-1-1 0,1 0 0,-1 0-1,1 1 1,-1-1 0,1 0 0,-1 0-1,1 0 1,-1 0 0,1 0 0,0 0 0,-1 0-1,1 0 1,-1 0 0,1 0 0,-1 0 0,1 0-1,-1 0 1,1-1 0,-1 1 0,1 0 0,-1 0-1,1 0 1,-1-1 0,1 1 0,0-1 0,31-16 59,-25 13-52,0 1 5,0 1-1,1-1 0,-1 2 1,0-1-1,1 1 0,0 0 1,-1 0-1,15 2 0,70 8 500,-60-5-153,21-2 70,-52-2-362,-1 0-50,0 0-22,0 0-23,0-9-3190,0 2-3858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4625,'0'0'966,"0"0"-409,0 0-144,0 0 41,0 0 38,0 0-177,0 14 51,11 440 4374,-10-303-4653,-1-150-101,5-12-475,4-39-3492,-6 24 835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42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 2 3473,'0'0'1017,"0"0"-191,0 0 119,0 0-164,0 0-151,0 0-155,8 0 96,7-1-71,0 1 0,0 0 0,0 1 0,0 1 0,0 0 1,-1 1-1,18 6 0,10 7-312,1-3 0,-1-1 1,2-2-1,52 4 1,181-1 32,-272-13-215,1-1 0,0 1 1,-1-1-1,1 0 1,-1 0-1,1-1 1,-1 0-1,1 0 0,-1 0 1,6-4-1,-11 6-8,0 0 30,0 0 70,0 0-58,0 0 16,0 0 12,0 0-16,0 0-38,-1 20-44,-3 6 31,0-1 0,2 1 0,1 0 0,1 0 0,2 0 0,0 0 0,2 0 0,0 0 0,2-1 0,1 0 0,17 43 0,-6-29-20,-5-12 28,15 46 0,-28-71 11,-1-1 0,1 0 0,-1 0 0,1 1 0,-1-1 0,1 0 0,-1 0 0,0 0 0,1 0 0,-1 0 0,0 0 0,0 0 0,0 0 0,0 0 0,0 0 0,0 0 0,0-1 0,0 1 0,0 0 0,0-1 0,-1 1 1,1-1-1,0 1 0,-2-1 0,-45 19 743,32-13-636,-21 6-113,-1-1 0,-1-2 0,0-2 1,0-1-1,0-2 0,-60-2 0,-70 7 19,81 3-26,-161 42 1,246-53-4,3-1 38,0 0 137,0 0 0,0 0-3,0 0-23,0 0-131,0 0-113,3 7-3803,1-1-619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38 336 8730,'0'0'1644,"0"0"-834,0 0-504,0 0-41,0 0-96,0 0-38,-6-20 138,-21-65-36,26 80-204,0-1-1,0 0 0,0 0 0,1 0 1,0 0-1,0 0 0,0 1 1,1-1-1,0 0 0,0 0 0,0 0 1,1 1-1,0-1 0,0 1 0,0-1 1,1 1-1,0 0 0,5-7 0,1 0-14,1 1 0,0-1 0,0 2 0,24-19 0,-28 25-11,0-1 0,0 1 0,1 0 0,-1 0 0,1 0-1,0 1 1,0 0 0,0 1 0,0 0 0,1 0 0,-1 0 0,0 1 0,1 0-1,-1 0 1,1 1 0,0 0 0,-1 0 0,1 1 0,-1 0 0,11 3-1,-8-1 1,-1 1 0,0 0 0,0 1 0,0 0 0,-1 0-1,1 1 1,-1 0 0,0 0 0,-1 1 0,0 0 0,0 0-1,0 0 1,-1 1 0,10 17 0,-4-2 44,-1 1-1,-1 0 1,-1 1 0,-1 0-1,-1 0 1,-2 1 0,0 0-1,-2 0 1,-1 0 0,0 1-1,-2-1 1,-7 47 0,5-60 32,0-1 0,-1 1-1,0-1 1,-1 0 0,-1 0 0,0-1 0,0 1 0,-1-1 0,-1 0 0,-10 14 0,12-19-48,-1 0-1,1 0 1,-1 0 0,0-1 0,0 0-1,0 0 1,-1-1 0,0 1 0,0-2-1,0 1 1,0-1 0,-1 0 0,1 0-1,-1-1 1,1 0 0,-1 0 0,-12 0-1,10-2-43,0 0 1,0-1-1,1 0 0,-1 0 0,0-1 0,1-1 0,0 1 0,-1-2 1,1 1-1,0-1 0,1-1 0,-1 1 0,1-1 0,0-1 0,0 0 1,0 0-1,1 0 0,0-1 0,0 0 0,1-1 0,0 1 0,0-1 0,1 0 1,0-1-1,0 1 0,1-1 0,-5-14 0,8 21 10,0 1 1,1 0-1,-1-1 0,1 1 0,-1 0 1,1-1-1,-1 1 0,1-1 0,0 1 1,0 0-1,0-1 0,0 1 0,0-1 1,0 1-1,0-1 0,0 1 0,0-1 1,1 1-1,-1 0 0,1-1 0,0-1 1,0 3 2,0-1 0,-1 1 1,1 0-1,0-1 0,0 1 1,0 0-1,0-1 0,0 1 1,0 0-1,0 0 0,0 0 1,0 0-1,0 0 0,0 0 1,0 0-1,0 0 0,0 0 1,0 1-1,0-1 0,0 0 0,0 1 1,1 0-1,12 4 38,-1 2-1,0 0 1,13 9 0,-17-10 10,16 9 26,0-1 0,2 0 0,-1-2 0,52 15 0,-65-24-95,0 0 0,0-1 0,0 0-1,0-1 1,0-1 0,1 0 0,-1-1 0,0 0 0,0-1 0,0-1 0,0 0 0,24-9 0,25-21-1473,-8-8-1971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43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3273,'0'0'520,"0"0"-143,0 0 141,0 0 8,0 0 32,0 0 175,4 1-51,40 7 1792,51 1 0,122-6-907,-135-4-1355,-79-8-6551,-3 1-1236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43.8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4329,'0'0'675,"0"0"-64,0 0 231,0 0-252,0 0-257,0 0 97,0 11 379,27 330 3996,-20-294-4295,-7-46-456,0-1-7,0 0-7,0 0 64,11-14-791,-4-1-1403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44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5 5033,'0'0'1898,"0"0"-729,0 0-288,0 0 32,0 0 135,0 0-316,0 0-357,0 0-187,38 0 607,4-2-757,-28 1-29,0 0 1,-1 1-1,1 0 1,-1 1-1,1 0 0,-1 1 1,1 1-1,12 4 1,-24-2-5,-1 0 1,0 0-1,-1 0 1,1 0-1,-1 0 1,0 0-1,0 0 1,-2 6 0,2-1 8,-1-5-9,1 0-1,-1 1 1,-1-1 0,1 0 0,-1 0-1,0 0 1,0 0 0,0 0 0,0 0-1,-1-1 1,0 1 0,0-1 0,-1 0-1,1 0 1,-1 0 0,-4 4 0,-12 10 66,-1-1 1,-24 15-1,-1 1 86,40-28-158,0-1 1,1 1 0,0 0-1,0 0 1,0 1-1,0-1 1,1 1-1,0 0 1,0 1-1,1-1 1,0 1 0,0-1-1,0 1 1,1 0-1,0 0 1,0 0-1,-1 12 1,7-17-3,1-1 0,-1 0 1,0 0-1,0 0 0,1 0 0,-1 0 1,0-1-1,1 0 0,-1 0 0,7-1 1,-8 1 5,30 1 497,-1-2 0,0-1 1,1-1-1,62-16 0,-78 14-516,16-6 54,-15-5-3293,-12 8-2191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4:46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986 134 4001,'0'0'1638,"0"0"-801,0 0-210,0 0-206,0 0-29,0 0 262,1 4 30,33 215 3253,-20-137-3543,9 164 0,-23-245-326,0 0 1,0 0-1,0 1 0,0-1 1,0 0-1,0 0 0,0 0 1,0 0-1,0 0 0,0 1 1,-1-1-1,1 0 0,0 0 1,-1 0-1,1 0 0,-1 0 1,0 0-1,1 0 0,-1 0 1,-1 1-1,0-1 42,-1-1 1,1 1-1,0-1 0,0 0 1,-1 0-1,1 0 1,0 0-1,-1 0 0,1-1 1,0 1-1,-1-1 1,-2 0-1,-29-4-149,0 2 1,-1 1-1,-63 6 1,58-3 25,-119 11 16,-50 1 12,156-15-44,35 0-1,0 2 0,0 0 0,1 0 0,-1 2 0,0 0-1,0 1 1,-20 7 0,16-4-89,1 0-1,-1-2 1,0 0-1,-1-1 1,1-1-1,-39-3 1,61-41 28,15-211 95,-15-178-297,2 430 281,1 0-1,0 0 1,-1 0 0,1 0-1,0 1 1,-1-1 0,1 1-1,0 0 1,-1 0 0,1 0-1,0 0 1,5 1 0,-6-1 20,154 1 293,426-11 434,-516-2-479,-52 8-1075,-1 1 0,1 1 1,21-1-1,-35 3-4858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10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32 109 4369,'0'0'1102,"0"0"-377,0 0-212,0 0 202,-17-18 3858,16 18-4570,0 1-1,0-1 1,0 1-1,0 0 1,0-1-1,1 1 1,-1 0-1,0-1 1,1 1-1,-1 0 1,0 0-1,1 0 1,-1 0 0,1 0-1,0-1 1,-1 1-1,1 0 1,0 0-1,-1 0 1,1 0-1,0 0 1,0 0-1,0 0 1,0 0-1,0 0 1,0 2-1,-2 31 5,2-32 1,0 8-9,0 0 0,1 0 1,0 1-1,1-1 0,0 0 0,1 0 1,0-1-1,7 17 0,-8-22 1,0 0-1,0-1 0,0 1 1,1-1-1,-1 0 1,1 0-1,0 0 1,0 0-1,0 0 0,1-1 1,-1 1-1,1-1 1,-1 0-1,1 0 0,0 0 1,-1-1-1,1 1 1,0-1-1,0 0 1,0 0-1,0 0 0,1-1 1,-1 1-1,7-1 1,38-2 12,64-11 1,-1-1 2,-67 16 3,-36-1-10,0 0-1,0-1 1,0 0-1,-1-1 0,1 0 1,9-1-1,8-9-24,-23 9 12,1 0 1,0 0-1,0 1 1,0-1-1,0 1 1,1 0-1,-1 0 1,0 0-1,8 1 1,95 3 49,-67 0-54,0-2-1,1-2 0,72-10 0,-41 3 7,-52 7 10,-1 0 0,1-2 0,-1 0-1,1-2 1,21-7 0,-37 11-6,0-1 0,0 0 1,0-1-1,0 1 0,0 0 0,0-1 1,-1 0-1,1 0 0,-1 0 0,0-1 0,0 1 1,0-1-1,0 1 0,-1-1 0,1 0 1,-1 0-1,0 0 0,0 0 0,-1-1 0,1 1 1,-1 0-1,0-1 0,0 1 0,0-1 1,-1 1-1,0-1 0,0-6 0,0 2 16,0-1-1,-1 1 0,0-1 1,0 1-1,-1 0 1,-1-1-1,1 1 0,-2 0 1,-3-9-1,7 6-45,1 12-4331,2 5 2265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5025,'0'0'1439,"0"0"-608,0 0-95,0 0 143,0 0-32,0 0-176,-5 30 974,17 173-1507,-11-154-154,-1-48-315,0-1-1045,0 0-1166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1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4889,'0'0'1168,"0"0"-872,0 0-8,0 0-64,0 0 201,0 0-97,0 0-320,0 0 56,0 2-64,0 5-8,0 4-112,0-2 16,2 0-937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1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27 5153,'0'0'1406,"0"0"-461,0 0-18,0 0-73,0 0-97,0 0 65,-7-4-270,6 3-530,-25-16 274,25 17-289,0-1 0,0 1 0,0-1 0,0 1 0,0-1 0,0 1 0,-1 0 0,1-1 0,0 1 0,0 0 0,0 0 0,0 0 0,0 0 0,-1 0 0,1 0 0,0 0 0,0 0 0,0 0 0,0 1 0,-1-1 0,1 0 0,0 1 0,0-1 0,0 1 0,0-1 0,0 1 0,0 0 0,-1 0 0,-3 5-12,0 1 1,1 0-1,-1 0 0,1 0 0,1 0 1,0 1-1,0-1 0,0 1 0,1 0 1,0 0-1,0 0 0,1 0 0,0 0 1,0 0-1,1 0 0,0 0 0,1 1 1,0-1-1,0 0 0,1 0 0,2 8 1,-2-10 3,0 0 1,0 0 0,1 0 0,0 0 0,0 0 0,1-1 0,0 0 0,-1 1-1,2-1 1,-1-1 0,1 1 0,-1-1 0,1 1 0,0-1 0,1-1 0,-1 1-1,1-1 1,0 0 0,-1 0 0,1-1 0,1 1 0,-1-1 0,0-1 0,0 1-1,1-1 1,12 1 0,-15-2 7,-1 0-1,1 0 0,0 0 1,0 0-1,0-1 1,0 1-1,0-1 1,0 0-1,0 0 0,-1 0 1,1-1-1,0 0 1,-1 1-1,1-1 1,5-5-1,-5 4 4,0-2 0,-1 1 0,0 0 0,0-1-1,0 1 1,0-1 0,0 0 0,-1 0 0,0 0 0,0 0 0,1-6 0,6-48 46,-4 26-57,-3 28-112,0 12-120,1 8 230,0 0 0,1-1 1,1 0-1,0 0 0,0 0 0,2 0 1,0-1-1,0 0 0,1 0 0,12 14 1,-16-22-31,1 0 1,0 0-1,0 0 1,0 0-1,0-1 1,0 0-1,1 0 1,0-1-1,0 1 1,0-1-1,0 0 1,1-1-1,-1 0 1,1 0-1,-1 0 1,1-1-1,0 1 1,0-2-1,-1 1 1,1-1-1,0 0 0,0 0 1,0-1-1,10-2 1,-13 2 23,-1 0 0,0-1 0,0 1 0,0 0 0,-1-1-1,1 0 1,0 0 0,-1 0 0,1 0 0,-1 0 0,1 0 0,-1 0 0,0-1 0,0 0 0,0 1 0,0-1-1,-1 0 1,1 0 0,-1 0 0,1 0 0,-1 0 0,0 0 0,0 0 0,0-3 0,2-9 56,-1 0-1,-1 0 1,0-28 0,-1 29 26,-1 9 21,1 1 1,-1-1-1,1 0 0,-1 1 0,-1-1 0,1 1 0,0 0 0,-1-1 0,0 1 0,0 0 1,-1 0-1,1 0 0,-1 0 0,1 1 0,-1-1 0,-5-4 0,2 3 21,0 0 0,-1 0 0,1 0 0,-1 1 0,0 0 0,0 1 0,0-1-1,0 1 1,-13-3 0,14 4-116,1 0 1,-1 1-1,0 0 0,-1 0 0,1 0 1,0 1-1,0-1 0,0 1 0,0 1 1,0-1-1,0 1 0,-1 1 0,1-1 0,1 1 1,-1 0-1,0 0 0,0 0 0,1 1 1,-1 0-1,1 0 0,0 0 0,0 1 0,0 0 1,0 0-1,1 0 0,0 1 0,-4 4 1,3-1-481,1 0 0,1 0 0,-1 1 0,1-1 0,-3 17 0,1 7-2589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3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196 101 2905,'0'0'3552,"0"0"-2163,0 0-318,0 0 218,-4-2-218,0 0-994,1 0 0,-1 1-1,0-1 1,0 1 0,1 0 0,-1 0-1,0 0 1,0 0 0,0 0 0,-1 1-1,1 0 1,0 0 0,0 0 0,0 1-1,0-1 1,0 1 0,0 0 0,0 0-1,0 0 1,0 0 0,1 1 0,-1 0-1,0 0 1,1 0 0,-1 0 0,1 0 0,0 1-1,0-1 1,0 1 0,0 0 0,0 0-1,1 0 1,-1 0 0,1 1 0,-3 5-1,-1 0-79,1 0-1,0 0 0,0 1 0,1 0 0,1 0 0,-1 0 1,2 0-1,-1 0 0,-1 19 0,4-23 4,0 0-1,0 0 1,1 0-1,0 0 1,0 0-1,0 0 0,1 0 1,-1-1-1,1 1 1,1 0-1,-1-1 1,1 0-1,0 1 1,0-1-1,1 0 1,-1-1-1,1 1 1,6 5-1,-1-2 3,0 0 0,1 0 0,-1-1-1,2 0 1,-1-1 0,1 0-1,0-1 1,0 0 0,0-1 0,1 0-1,0-1 1,-1 0 0,1-1 0,1 0-1,-1-1 1,0 0 0,0-1 0,0 0-1,19-4 1,-26 3 16,0-1-1,0-1 1,0 1 0,-1-1-1,1 1 1,-1-1 0,0-1-1,0 1 1,0-1 0,0 1-1,-1-1 1,1 0-1,-1 0 1,0-1 0,0 1-1,4-9 1,-2 4 20,-1 0-1,0-1 1,0 1-1,-1-1 1,0 0-1,-1 0 1,2-19-1,-3 15 55,-1-1-1,0 1 1,-1-1-1,-5-25 1,4 32-39,-1 0 1,0 0-1,0 1 0,-1-1 0,0 1 1,-1 0-1,1 0 0,-1 0 1,-10-10-1,6 7 0,-1 0 0,-1 0 0,1 1 0,-1 0 0,-1 1 0,0 1-1,-15-9 1,19 13-40,0 0-1,0 0 0,-1 1 1,1 0-1,0 0 0,-1 1 1,1 0-1,-1 1 0,1-1 1,-1 2-1,0-1 0,1 1 1,-11 3-1,13-3-77,-1 1-1,1 1 0,-1-1 1,1 1-1,0 0 1,0 1-1,0-1 0,1 1 1,-1 0-1,1 1 1,0-1-1,0 1 0,0 0 1,1 1-1,-1-1 1,1 1-1,1-1 0,-6 11 1,7-10-496,-1 0 1,1 0-1,0 1 1,0-1-1,1 0 1,0 1 0,0-1-1,0 1 1,1 0-1,0-1 1,0 1-1,2 7 1,6 13-3745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4721,'0'0'986,"0"0"-397,0 0 455,0 0 267,0 0 120,0 0-413,25 17-424,172 123 295,-194-138-920,109 93 520,-100-84-876,0 2 1,-2-1-1,1 1 0,-1 1 1,-1 0-1,12 25 0,-15-25-3490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5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129 100 4065,'0'0'5366,"0"0"-3689,0 0-1196,0 0-133,-1 21 275,-1 68 16,2-85-606,0 0 0,0 0 0,1 0 0,0 0 0,-1 0 0,1 0 0,1 0 1,-1-1-1,1 1 0,-1 0 0,1-1 0,0 1 0,0-1 0,0 0 0,1 1 0,-1-1 0,1 0 0,0-1 1,0 1-1,0 0 0,0-1 0,0 0 0,1 1 0,-1-1 0,1-1 0,-1 1 0,1 0 0,0-1 0,6 2 1,2 0-9,0-1 0,0 0 0,0-1 1,0-1-1,0 1 0,0-2 0,17-2 1,-24 2-14,0 0 0,-1 0 0,1 0 0,-1-1 0,0 0 0,1 0 0,-1 0 0,0 0 0,0-1 1,0 1-1,0-1 0,-1 0 0,1 0 0,-1-1 0,0 1 0,0-1 0,0 1 0,0-1 0,0 0 0,-1 0 0,0-1 0,0 1 1,2-7-1,0-1 61,0-1 0,-1 0 0,0-1-1,-2 1 1,1 0 0,-2-1 0,0-13 0,0 23-31,0 0-1,-1 0 0,0-1 1,0 1-1,0 0 0,0 0 1,0 1-1,-1-1 0,0 0 0,0 0 1,0 1-1,0-1 0,0 1 1,-1-1-1,1 1 0,-1 0 1,0 0-1,-4-3 0,1 2 1,-1-1 0,0 1-1,0 0 1,0 1 0,0 0-1,0 0 1,-1 0-1,0 1 1,-10-2 0,6 2-30,0 1 0,0 0 0,0 0 0,0 1 0,0 0 0,0 2 0,0-1 0,0 1 0,1 1 0,-1 0 0,0 0 0,-20 11 0,24-9-71,0 0 0,1 1 0,0 0 0,0 0 0,0 1 0,1 0 0,0 0 1,0 1-1,1-1 0,-1 1 0,-6 15 0,5-6-681,1-1 0,1 1-1,0 0 1,2 0 0,-4 25 0,3 19-6656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4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 6545,'0'0'671,"0"0"-335,0 0-84,0 0 126,0 0 42,0 0 65,-14 5-107,-49 17-166,58-19-193,-1 1 1,0 0-1,1 0 1,0 0-1,0 1 1,0 0 0,1 0-1,-1 0 1,1 0-1,0 1 1,1 0-1,-1 0 1,1 0-1,1 0 1,-5 12 0,0-1 81,-7 16 289,-16 65 0,20-63-715,-20 51 0,27-83-3484,3-3-2003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4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5673,'0'0'816,"0"0"-63,0 0-1,0 0 360,45 131 272,-36-86-592,1-1-359,-2-4-201,-1-6-224,1-8 168,-6-3-176,8-10 80,-8-4-80,1-9-24,-1 0-1033,-2 0-1919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5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9298,'0'0'1360,"0"0"-872,0 0-488,0 0 24,0 0-24,0 0 0,0 0-72,55-15-320,-28 10-2912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5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274 531 7090,'0'0'2136,"0"0"-622,0 0-608,0 0-335,0 0-307,-12-1 75,-8-2-276,-69-4 107,83 7-205,0 0-1,0 0 1,0 1 0,1-1 0,-1 1-1,0 1 1,1-1 0,-1 1-1,0 0 1,1 0 0,0 1-1,0 0 1,-6 3 0,5 0 15,0 0 1,0 1-1,1 0 1,-1 0-1,2 0 1,-1 1-1,1-1 1,0 1-1,0 0 1,1 0-1,0 1 0,-2 12 1,2-8 8,1-1 0,1 1 0,0 0 0,1-1 0,0 1 0,1 0-1,0 0 1,4 15 0,-3-23 25,0 1-1,0 0 0,0-1 0,1 1 1,0-1-1,0 0 0,0 0 1,1 0-1,0 0 0,0 0 0,0-1 1,0 0-1,1 0 0,0 0 1,0 0-1,0-1 0,0 0 0,0 0 1,1 0-1,-1-1 0,1 0 1,-1 0-1,1 0 0,0-1 0,8 2 1,-7-2 5,0 0 1,0-1-1,-1 1 1,1-1-1,0-1 1,0 1-1,-1-1 1,1 0 0,0-1-1,-1 0 1,1 0-1,-1 0 1,0-1-1,1 0 1,-1 0-1,-1 0 1,1-1-1,0 0 1,-1 0-1,0 0 1,0-1 0,7-8-1,-1-3 18,0-2 0,-2 1 1,0-1-1,-1-1 0,0 1 0,-2-2 0,0 1 1,-2 0-1,0-1 0,2-20 0,-1-34 0,-4-101 0,-2 120-106,0 24-7,-1 0 1,-1 0-1,-2 1 1,-1-1 0,-1 1-1,-1 0 1,-21-45 0,29 74 71,0 1 0,0-1-1,0 1 1,0-1 0,0 0 0,-1 1 0,1-1 0,0 1 0,-1-1 0,1 0-1,0 1 1,-1-1 0,1 1 0,0-1 0,-1 1 0,1-1 0,-1 1 0,1 0 0,-1-1-1,1 1 1,-1 0 0,0-1 0,1 1 0,-1 0 0,1-1 0,-2 1 0,-2 15-151,4 42-26,0-47 213,2 21 35,2 0 1,1 0-1,1-1 0,2 0 1,0 0-1,3-1 0,14 31 0,-8-24 21,1-2-1,2-1 1,1 0-1,2-1 0,34 37 1,-46-57-77,0-1 0,0 0 1,1-1-1,0 0 0,0-1 0,1 0 0,1-1 1,-1 0-1,1-1 0,1-1 0,-1 0 0,1-1 1,0-1-1,0 0 0,1-1 0,29 3 1,-40-6-9,-1-1 1,0 1-1,1-1 0,-1 1 1,0-1-1,0-1 1,0 1-1,0 0 1,0-1-1,0 0 1,0 0-1,0 0 1,0-1-1,-1 1 1,1-1-1,5-5 1,-3 1-15,-1 0 1,0 0 0,0 0-1,-1 0 1,0-1 0,0 0 0,0 0-1,2-8 1,2-16-139,-1 0 0,-1 0-1,3-47 1,-9 71 99,0 30-94,0-1 0,2 1 1,0-1-1,1 0 0,1 1 0,2-1 0,0-1 0,1 1 0,16 32 0,-19-43 189,2-1 1,-1 0 0,1-1 0,0 1-1,1-1 1,0-1 0,0 1 0,1-1-1,0 0 1,13 8 0,-15-12-50,0 1 0,1-1 1,0-1-1,0 1 0,-1-1 1,1-1-1,0 1 0,1-1 1,-1 0-1,0-1 0,0 0 1,0 0-1,1 0 1,-1-1-1,0 0 0,13-4 1,-14 3 21,-1 0-1,1-1 1,0 0 0,-1 0 0,0-1 0,0 0 0,0 1 0,0-2 0,-1 1 0,1 0 0,-1-1 0,0 0 0,0 0 0,-1 0 0,0-1 0,0 1 0,0-1 0,0 0 0,-1 1 0,0-1 0,0 0 0,1-10 0,2-8 277,0 0 1,-2-1-1,-1 0 1,-1-33 0,-1 52-193,-1 0 1,1-1 0,-1 1 0,0 0 0,0 0-1,-1 0 1,1 0 0,-1 0 0,-1 0-1,1 1 1,-1-1 0,0 1 0,-1-1-1,1 1 1,-1 0 0,0 0 0,0 1 0,0-1-1,-1 1 1,0 0 0,-10-7 0,7 7-42,-1 0 1,0 0 0,0 1-1,0 0 1,-1 0 0,1 1-1,-1 1 1,0-1 0,1 2 0,-1-1-1,0 1 1,1 1 0,-18 2-1,13 0-227,0 0 1,0 1-1,1 1 0,-1 0 0,1 1 0,0 0 0,-13 10 1,-83 63-3496,62-43 158,-14 9-2720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6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0 249 9090,'0'0'1736,"0"0"-575,0 0-81,0 0 640,92-131-856,-65 100-376,-3 4-376,4 5-40,-6 4 41,-2 7-113,-1 2 16,11 9-16,-5 0-1617,-3 0-4544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38 5249,'0'0'1223,"0"0"268,0 0 301,0 0-269,0 0-436,0 0-447,-11-7-181,-35-18-292,44 25-161,1-1 0,0 0 0,0 1-1,-1-1 1,1 1 0,0-1 0,-1 1 0,1 0 0,0-1 0,-1 1 0,1 0-1,-1 0 1,1 0 0,-1 0 0,1 0 0,0 0 0,-1 1 0,1-1-1,0 0 1,-1 1 0,1-1 0,0 1 0,-1-1 0,1 1 0,0 0 0,-2 1-1,-16 26 96,14-19-64,-4 8-31,1 0 1,0 1-1,1-1 0,1 2 1,1-1-1,1 0 0,0 1 1,2 0-1,0 0 1,1 0-1,0 0 0,6 37 1,-4-49-3,1 1-1,0-1 1,0 0 0,1 0 0,0 0 0,1 0 0,-1-1 0,1 1-1,1-1 1,-1 0 0,1 0 0,0 0 0,0-1 0,1 1 0,-1-1 0,1-1-1,0 1 1,1-1 0,-1 0 0,1-1 0,0 1 0,13 4 0,-11-5-2,-1 0 1,0 0 0,1-1 0,0-1 0,-1 1 0,1-1-1,0 0 1,0-1 0,0 0 0,0-1 0,-1 0-1,1 0 1,0-1 0,-1 0 0,1 0 0,-1-1 0,1 0-1,-1 0 1,11-7 0,-10 3-89,1-1 0,-1 1 1,-1-2-1,1 1 0,-2-1 0,1 0 0,-1-1 0,0 0 1,-1 0-1,0 0 0,-1-1 0,7-17 0,-7 10-534,0 1 0,-1-1-1,-1 0 1,0 0-1,-2-1 1,0 1 0,-2-26-1,-10 27-18,11 17 633,0-1 1,0 1-1,-1 0 1,1 0-1,0-1 1,0 1-1,0 0 1,-1 0-1,1 0 1,0 0-1,0-1 1,-1 1-1,1 0 1,0 0-1,0 0 1,-1 0-1,1 0 1,0 0-1,-1 0 0,1 0 1,0 0-1,-1 0 1,1 0-1,0 0 1,0 0-1,-1 0 1,1 0-1,0 0 1,-1 0-1,1 0 1,0 0-1,0 0 1,-1 0-1,1 0 1,0 1-1,0-1 1,-1 0-1,1 0 1,0 0-1,0 0 0,-1 1 1,1-1-1,0 0 1,0 0-1,0 1 1,-1-1-1,1 0 1,0 0-1,0 1 1,0-1-1,0 0 1,0 0-1,0 1 1,0-1-1,0 0 1,0 1-1,-1-1 1,1 0-1,1 1 1,-3 15 160,1 1 1,0-1 0,1 0 0,2 1 0,-1-1 0,2 0 0,0 0 0,1 0 0,0 0 0,1-1 0,1 0 0,9 18 0,-10-25-12,0 1 1,0-1-1,1 0 0,0 0 0,1-1 1,-1 0-1,1 0 0,1 0 0,12 8 1,-14-11-95,0-1 1,0 0-1,1 0 1,-1 0 0,1-1-1,0 0 1,-1 0-1,1-1 1,0 0 0,0 0-1,0-1 1,0 0-1,0 0 1,12-2-1,-15 1-8,1-1-1,0 1 1,0-1-1,-1 0 1,1-1-1,-1 1 1,0-1-1,0 0 1,0 0-1,0-1 1,0 1-1,-1-1 1,1 1-1,-1-1 1,0 0-1,0-1 1,-1 1-1,1 0 1,-1-1-1,0 1 1,0-1-1,2-6 1,1-6-65,1 0 0,-2 0 0,0-1 0,-1 1 0,0-19 0,-2-96-831,-1 131 842,0 1-1,0 0 1,0 0-1,1-1 1,-1 1 0,0 0-1,0-1 1,0 1 0,0 0-1,0 0 1,0-1-1,0 1 1,0 0 0,0-1-1,0 1 1,0 0-1,0-1 1,0 1 0,0 0-1,0-1 1,0 1-1,0 0 1,0-1 0,0 1-1,0 0 1,-1 0-1,1-1 1,0 1 0,0 0-1,0 0 1,-1-1-1,1 1 1,0 0 0,0 0-1,0-1 1,-1 1-1,1 0 1,0 0 0,-1 0-1,1 0 1,0-1-1,0 1 1,-1 0 0,0 0-1,-4 17-627,5-2 730,0 1 0,1-1 0,0 0 0,2 0 0,-1 0 0,2-1 0,0 1 0,1-1 0,0 1 0,8 14 0,-9-21-68,1-1 0,-1 0 0,1 1 0,1-2 0,-1 1 0,1-1 0,0 0 0,1 0 0,-1 0 0,1-1 0,0 0-1,0 0 1,1-1 0,-1 0 0,1 0 0,0-1 0,0 0 0,1-1 0,15 4 0,-8-4-275,1-1 1,-1 0-1,0-2 0,21-2 1,2-8-3828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7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5025,'0'0'872,"0"0"-122,4 24-77,63 259 2021,28 106-732,-76-278-1410,11 182 0,-30-267-190,-4-19 1023,-12-41 217,13 28-1794,-28-84 120,3-1 0,4-1 1,-22-174-1,38 200-487,2-1 1,5-120-1,1 181 545,1 1 1,-1-1-1,1 1 1,0 0-1,1-1 1,-1 1-1,1 0 1,0-1-1,0 1 1,1 0-1,-1 1 1,1-1-1,0 0 1,0 1-1,1-1 1,0 1-1,-1 0 1,1 0-1,0 1 1,1-1-1,-1 1 1,1 0-1,0 0 1,-1 0-1,1 1 1,0 0-1,1 0 1,-1 0 0,0 0-1,1 1 1,-1 0-1,0 0 1,1 0-1,-1 1 1,1 0-1,0 0 1,-1 0-1,1 1 1,-1 0-1,0 0 1,1 0-1,-1 1 1,0 0-1,1 0 1,-1 0-1,0 0 1,-1 1-1,1 0 1,0 0-1,-1 0 1,6 5-1,-1 1 17,0-1 0,0 1 0,-1 1 1,-1-1-1,1 1 0,-1 1 0,-1-1 0,0 1 0,-1 0 0,0 1 0,4 14 0,-7-20 20,0 0 0,-1 1-1,0-1 1,-1 0-1,1 1 1,-1-1 0,0 1-1,-1-1 1,1 0 0,-1 1-1,-1-1 1,1 0-1,-1 1 1,0-1 0,0 0-1,-1 0 1,0-1 0,0 1-1,0-1 1,-1 1-1,0-1 1,0 0 0,-6 6-1,-3 2 7,-1-1 0,-1 0 0,0-1 0,0-1 1,-1 0-1,0-1 0,-27 10 0,29-14-588,-1 0 0,0-1 1,0-1-1,-1 0 1,-23 1-1,13-4-3985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8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0 216 4257,'0'0'3658,"0"0"-2552,0 0-864,0 0 364,10 20-39,2 5-375,8 19 178,44 70 0,-49-98-243,-14-15-115,-1-1 0,0 0 0,0 0 0,0 0 0,0 0 0,1 0 0,-1 0 0,0 0-1,0 0 1,0 0 0,1 0 0,-1 0 0,0 0 0,0 0 0,1 0 0,-1 0 0,0 0 0,0 0 0,0 0 0,1 0 0,-1 0 0,0 0 0,0 0 0,0 0 0,0 0 0,1-1 0,-1 1 0,0 0 0,0 0 0,0 0 0,0 0 0,1 0 0,-1-1 0,0 1-1,0 0 1,0 0 0,0 0 0,0 0 0,0-1 0,0 1 0,0 0 0,0 0 0,1 0 0,-1-1 0,1-38 990,-2 20-1145,-3-87-13,2 51-1813,4-76 0,-1 127 1958,-1 0 1,1 1 0,0-1-1,0 0 1,0 1-1,0-1 1,0 1 0,1-1-1,0 1 1,0 0-1,0 0 1,0 0 0,0 0-1,1 0 1,-1 0-1,1 0 1,0 1 0,0-1-1,0 1 1,0 0-1,0 0 1,0 0-1,0 0 1,1 1 0,-1-1-1,1 1 1,5-2-1,-4 2 91,0 1-1,0-1 0,0 1 0,0-1 1,0 1-1,0 1 0,0-1 0,0 1 1,0 0-1,0 0 0,0 0 0,0 1 1,0 0-1,0 0 0,-1 0 0,1 0 1,-1 1-1,0 0 0,8 6 0,2 4 186,0 1 0,-1 1 0,-1 1 0,0 0 0,-1 0 0,-1 1 0,0 0 0,-2 1 0,8 21 0,-2 3 71,-2 1 0,13 85 1,-25-121-419,0-5 17,1 1 0,-1 0 0,0 0 0,1 0 0,-1 0 0,1 0 0,0 0-1,0-1 1,0 1 0,0 0 0,1-1 0,-1 1 0,1-1 0,-1 1 0,1-1-1,2 3 1,4-4-3438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8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10066,'0'0'1641,"0"0"-1353,0 0-288,0 0 16,0 0-32,0 0-377,0 0-2863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40 9570,'0'0'1530,"0"0"-353,0 0-599,0 0-5,0 0 523,0 0-566,-20-1-345,-62 1-29,79 1-156,-1 0 0,1 0-1,-1 0 1,1 0 0,0 1 0,-1-1-1,1 1 1,0 0 0,0 0-1,0 0 1,0 0 0,1 0 0,-1 1-1,0-1 1,1 1 0,0 0-1,0-1 1,0 1 0,0 1-1,0-1 1,0 0 0,1 0 0,0 0-1,-2 7 1,-1-1-14,1-3 20,0 0 1,0 0-1,1 1 1,0-1-1,0 1 1,0-1-1,1 1 1,0 0-1,0-1 1,1 1-1,0 0 0,0 0 1,1-1-1,0 1 1,0 0-1,0-1 1,1 1-1,0-1 1,0 1-1,1-1 1,0 0-1,0 0 0,0 0 1,1 0-1,-1-1 1,1 1-1,1-1 1,-1 0-1,1 0 1,0-1-1,0 1 1,1-1-1,-1 0 1,1 0-1,0-1 0,0 0 1,12 5-1,-9-4-40,1 0 0,-1-1-1,1 0 1,0-1-1,-1 0 1,1 0-1,0-1 1,0 0 0,0-1-1,0 0 1,1-1-1,-1 0 1,0 0 0,-1-1-1,1 0 1,0-1-1,-1 0 1,1-1-1,-1 0 1,0 0 0,0-1-1,0 0 1,-1-1-1,0 0 1,0 0 0,0 0-1,-1-1 1,0 0-1,0-1 1,-1 0-1,0 0 1,0 0 0,-1-1-1,0 0 1,6-15-1,-6 12 29,-1 0 0,0-1 0,-1 1 0,0-1 0,-1 0 0,0-22 0,-14 61-25,10-12 26,0-1-1,0 0 1,1 1-1,1-1 1,0 1 0,1-1-1,0 0 1,1 1-1,1-1 1,4 16 0,-5-24 7,0 1 1,1 0 0,0-1-1,0 1 1,0-1 0,0 0 0,1 0-1,0 0 1,0-1 0,0 1-1,1-1 1,-1 0 0,1 0-1,0-1 1,0 1 0,1-1-1,-1 0 1,1 0 0,-1-1 0,1 0-1,0 0 1,0 0 0,0-1-1,8 2 1,-6-2 21,0 0-1,0 0 0,0-1 1,0 0-1,1 0 1,-1 0-1,0-1 1,0-1-1,0 0 1,-1 0-1,1 0 0,0-1 1,-1 0-1,1 0 1,-1-1-1,0 0 1,0 0-1,0-1 1,-1 0-1,0 0 0,0 0 1,0-1-1,0 0 1,-1 0-1,0-1 1,0 1-1,-1-1 1,0 0-1,0 0 1,-1-1-1,0 1 0,0-1 1,0 1-1,-1-1 1,1-9-1,1 2 157,-1 0 0,-1-1 0,0 1 0,-1 0 0,-1-1-1,-1 1 1,-2-20 0,2 31-156,1 0 0,-1 0 0,0 0 0,0 0-1,-1 0 1,1 0 0,-1 0 0,0 0 0,0 1 0,0-1 0,0 1 0,-1 0 0,1-1-1,-1 1 1,0 0 0,0 0 0,0 1 0,0-1 0,-1 1 0,1-1 0,-1 1 0,1 0-1,-1 0 1,0 1 0,0-1 0,1 1 0,-1 0 0,-1 0 0,1 0 0,0 0-1,-5 1 1,-4-1-178,1 1-1,0 1 1,-1 0-1,1 1 1,0 0-1,0 1 1,-15 5-1,-43 22-4046,7-1-5420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7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185 538 6441,'0'0'1626,"0"0"-402,0 0-385,0 0 1,0 0-224,-21-2 7,-66-8-128,85 10-486,0 0 0,-1 0 0,1 0 1,-1 0-1,1 0 0,0 1 0,-1-1 0,1 1 0,0-1 0,0 1 0,-1 0 1,1 0-1,0 0 0,0 0 0,0 0 0,0 1 0,0-1 0,0 1 0,0-1 1,1 1-1,-1-1 0,0 1 0,1 0 0,-1 0 0,-1 3 0,0 1-9,1 0 1,0 1-1,0-1 0,0 0 0,0 0 0,0 10 0,1-8 5,-1 6 4,0 0-1,1 0 1,0 1 0,1-1 0,1 0-1,1 1 1,0-1 0,0 0 0,1 0-1,1 0 1,1-1 0,8 19 0,-9-24-2,0-1 0,1 0 0,0 0 0,0 0 1,0-1-1,1 0 0,0 0 0,0 0 1,1-1-1,0 0 0,0 0 0,0-1 1,0 0-1,1 0 0,-1-1 0,1 0 0,0 0 1,0 0-1,0-1 0,0-1 0,1 1 1,12 0-1,-10-1 4,0 0 0,0-1 0,0 0 0,0-1 0,-1 0 0,1-1 0,0 0 0,-1 0 0,1-1-1,-1-1 1,0 0 0,0 0 0,0-1 0,-1 0 0,1 0 0,-1-1 0,0-1 0,-1 0 0,0 0 0,0 0 0,0-1 0,-1 0 0,0-1 0,-1 1 0,0-1 0,8-16 0,-7 10-101,0-1 0,-2 1 0,0-1 0,0 0 0,-2-1 0,0 1 0,-1 0 0,0-30 0,-2 57 81,1 1-1,0 0 0,1 0 1,0 0-1,1-1 0,0 1 1,0-1-1,2 0 0,-1 0 1,9 13-1,-10-18 8,1 0 1,0-1-1,0 0 0,0 0 0,1 0 1,0 0-1,0-1 0,0 1 0,1-1 1,-1-1-1,1 1 0,0-1 1,0 0-1,0 0 0,1-1 0,-1 1 1,0-2-1,1 1 0,0-1 0,7 1 1,-8-1 10,0 0 0,0-1 1,0 1-1,-1-1 0,1-1 1,0 1-1,0-1 0,0 0 1,-1 0-1,1-1 0,0 0 1,-1 0-1,0 0 0,1-1 1,-1 1-1,0-1 0,0 0 1,0-1-1,-1 1 0,1-1 1,-1 0-1,0 0 0,0-1 1,0 1-1,-1-1 0,1 0 1,-1 0-1,0 0 0,-1 0 1,1 0-1,-1-1 0,0 1 1,0-1-1,-1 1 0,0-1 1,1-9-1,0 6-2,-2 1 0,1-1 1,-1 1-1,0-1 0,-1 1 0,1 0 0,-2-1 1,1 1-1,-1 0 0,-1-1 0,0 1 0,0 1 1,0-1-1,-1 0 0,-7-11 0,6 14 28,1 0 1,-1 0-1,0 0 0,-1 0 0,1 1 0,-1 0 1,0 0-1,0 0 0,0 1 0,-1 0 0,1 0 0,-1 1 1,0 0-1,1 0 0,-1 0 0,0 1 0,0 0 1,0 0-1,-9 1 0,12-1-30,-1 1 0,1 0 0,-1 0 1,0 0-1,1 0 0,-1 1 0,1 0 0,-1 0 0,1 0 0,-1 0 1,1 1-1,0 0 0,0 0 0,0 0 0,0 0 0,0 1 0,0-1 1,0 1-1,1 0 0,0 0 0,-1 0 0,1 1 0,0-1 0,0 1 1,1 0-1,-1-1 0,1 1 0,0 0 0,0 1 0,0-1 0,1 0 1,-1 0-1,1 1 0,-1 7 0,-1-2-8,1 1 0,0 0 0,1 0 0,0 0 0,1 0 0,0 0 0,2 16 0,-2-24-12,1 0 0,0 0 0,-1 0 0,1-1 0,0 1 0,0 0 0,1-1 0,-1 1 0,1-1 0,-1 1 0,1-1 0,0 0 0,-1 1 0,1-1 0,0 0-1,1 0 1,-1 0 0,0-1 0,1 1 0,-1-1 0,0 1 0,1-1 0,0 0 0,-1 0 0,1 0 0,0 0 0,0 0 0,-1 0 0,1-1 0,0 0 0,6 1 0,-1-1-46,0 0 1,0-1 0,0 0 0,0 0-1,0-1 1,0 0 0,0 0-1,-1-1 1,1 0 0,-1 0 0,1-1-1,9-7 1,7-2-63,-20 12 119,-1-1-1,1 1 1,0-1 0,-1 1 0,1 0 0,0 1 0,0-1-1,0 1 1,0-1 0,0 1 0,0 0 0,0 1 0,0-1-1,0 1 1,0-1 0,0 1 0,0 0 0,-1 1 0,1-1 0,0 1-1,-1-1 1,1 1 0,4 4 0,7 5 112,-1 0 0,0 1 1,-1 1-1,12 15 0,14 12 165,-28-30-227,0-1 0,0 0 0,1-1 0,1 0 0,-1-1 0,1 0 0,0-1 0,1-1 0,-1 0 0,1-1-1,0 0 1,1-1 0,-1 0 0,0-2 0,1 0 0,-1 0 0,1-1 0,20-3 0,-26 1-40,-1 0 1,0 0-1,0-1 1,0-1 0,0 1-1,0-1 1,-1 0-1,0-1 1,0 0-1,0 0 1,0 0-1,-1-1 1,0 0 0,0 0-1,0-1 1,-1 1-1,0-1 1,6-11-1,1-4 0,0-1-1,-1 0 0,-1 0 0,13-49 0,-14 27 35,-2 0-1,-2 0 1,-1 0-1,-3 0 1,-1-1-1,-8-51 0,4 76 57,0 0 0,-2 1 0,0-1 1,-2 1-1,0 1 0,-1-1 0,0 1 0,-2 1 0,0 0 0,-2 0 0,0 1 0,-27-28 0,40 44-96,-1 1 1,0-1 0,1 0 0,-1 0-1,1 0 1,-1 1 0,0-1-1,0 0 1,1 1 0,-1-1 0,0 1-1,0-1 1,0 1 0,0-1-1,1 1 1,-1-1 0,0 1 0,0 0-1,0 0 1,0-1 0,0 1-1,0 0 1,0 0 0,0 0 0,0 0-1,0 0 1,0 0 0,0 0 0,0 1-1,0-1 1,0 0 0,0 0-1,0 1 1,0-1 0,0 1 0,0-1-1,1 1 1,-1-1 0,0 1-1,0-1 1,0 1 0,1 0 0,-1-1-1,0 1 1,1 0 0,-1 0-1,1 0 1,-1-1 0,1 1 0,-1 0-1,1 0 1,-1 0 0,1 0-1,0 0 1,0 0 0,-1 1 0,-2 10 6,1-1 1,0 0-1,0 23 1,1-26-10,-3 70-10,4-1 0,2 1-1,4-1 1,4 0 0,27 111 0,-27-155-312,6 29-716,-12-21-3358,-5-36 956,-5-4-2027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29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0 339 7378,'0'0'2637,"0"0"-1247,0 0-636,0 0-4,14-21 317,0-3-764,-3 6-78,0 0 0,1 0 0,1 1 0,1 1 0,17-17 0,19-17 647,95-72 0,-144 122-877,0 0-1,-1-1 1,1 1 0,0 0 0,-1 0-1,1 0 1,0-1 0,-1 1-1,1 0 1,0 0 0,0 0-1,-1 0 1,1 0 0,0 0-1,-1 0 1,1 0 0,0 1 0,0-1-1,-1 0 1,1 0 0,0 0-1,-1 1 1,1-1 0,0 0-1,-1 1 1,1-1 0,-1 1-1,1-1 1,-1 1 0,1-1 0,-1 1-1,1-1 1,-1 1 0,1-1-1,-1 1 1,0 0 0,1-1-1,-1 1 1,0 0 0,1-1-1,-1 1 1,0 0 0,0-1 0,0 1-1,0 0 1,3 5-770,5 8-2904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3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5297,'0'0'1440,"0"0"-249,0 0-6,0 0 111,0 0-131,0 0-392,0 0-128,0 0-17,0 0 48,0 0 121,0 0-227,1 0-150,438-11 26,-10 0-498,-350 11-247,-85 0-3780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3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14 5209,'0'0'1318,"0"0"-287,0 0 274,0 0-241,0 0-410,0 0 205,-5-2-326,2 0-482,0 1-1,0-1 1,0 1 0,-1 0-1,1 0 1,-1 0-1,1 0 1,0 1-1,-1-1 1,1 1 0,-1 0-1,1 0 1,-1 0-1,1 1 1,-1-1-1,1 1 1,-1 0 0,1 0-1,0 0 1,-1 0-1,1 0 1,0 1 0,0-1-1,0 1 1,0 0-1,-5 4 1,2 0-53,0 0 0,0 1 0,1-1 0,0 1 1,0 0-1,0 0 0,1 1 0,0-1 0,0 1 0,1 0 0,0 0 0,1 0 1,0 0-1,0 1 0,0-1 0,1 1 0,0-1 0,1 1 0,0-1 1,1 1-1,-1-1 0,2 1 0,-1-1 0,1 0 0,0 1 0,1-1 0,0 0 1,0 0-1,1-1 0,0 1 0,0-1 0,1 1 0,-1-1 0,10 9 1,-5-7 1,1-1 1,0 0 0,1-1-1,0 0 1,0 0 0,0-1-1,1-1 1,0 0 0,0 0-1,1-1 1,-1-1 0,1 0-1,-1-1 1,1 0 0,0-1-1,0 0 1,23-2 0,-28 0 12,-1-1 1,1 0 0,-1 0-1,1 0 1,-1-1 0,0 0-1,0 0 1,0-1 0,0 0-1,0 0 1,-1-1 0,0 0-1,0 0 1,0 0 0,-1-1-1,0 1 1,0-1 0,0-1 0,0 1-1,-1-1 1,4-9 0,-1 4-4,-2 0 0,1 0 0,-2-1 0,0 1 0,0-1 0,-1 0 1,0-1-1,-2 1 0,1 0 0,-2-1 0,-1-23 0,0 32-8,0 1 0,-1 0 1,1 0-1,-1-1 0,0 1 0,-1 0 0,1 1 0,-1-1 0,0 0 0,1 1 0,-2-1 0,1 1 0,0 0 1,-1 0-1,1 0 0,-1 1 0,0-1 0,0 1 0,0 0 0,0 0 0,0 0 0,0 1 0,-1-1 0,-6 0 1,-9-3-7,0 0 0,0 2 0,0 0 0,-23 1 1,23 1-78,1 1 0,0 1 0,0 1 0,0 1 0,-32 8 0,45-9-88,1 0 0,-1 0 0,1 1 0,0 0-1,0 0 1,0 0 0,0 1 0,0-1 0,-7 9-1,9-9-176,1 1 0,-1-1 0,1 1 0,0 0-1,0-1 1,0 1 0,1 0 0,-1 0 0,1 0-1,0 1 1,0-1 0,0 0 0,1 0 0,-1 1-1,1 4 1,0 5-5679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39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3625,'0'0'1008,"0"0"-597,0 0-61,0 0 211,0 0 120,0 0 207,22 25-153,122 144 1199,-94-119-1593,1-1 1,2-3-1,104 68 0,-156-113-354,7 4-2569,-7-3-2140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39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 7274,'0'0'728,"0"0"-624,0 0 112,0 0-200,0 0 328,0 0 256,-123 120-600,98-80 480,3 0-472,2 0 328,3-3-88,2-3-240,5-3 48,5-7-56,5-4-176,0-4-752,0-7-40,5-7-1985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0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6769,'0'0'889,"0"0"-713,0 0 872,0 0-640,47 122 712,-32-84-376,0 2-640,2-2 40,-5-3-144,1-1-24,-6-10-80,-7-2 0,0-8-1520,0-10-3089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8770,'0'0'1896,"0"0"-1368,0 0-528,0 0-576,0 0-592,0 0-1369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1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273 486 4481,'0'0'3491,"0"0"-2194,0 0-222,0 0-7,0 0 227,0 0-18,-15 0-216,5-1-1088,-1 1 0,1 0 1,0 1-1,-1 0 1,1 0-1,0 1 1,0 1-1,0-1 1,0 2-1,0-1 1,1 2-1,0-1 0,-1 1 1,2 0-1,-1 1 1,1 0-1,0 1 1,0-1-1,0 2 1,-9 11-1,10-10 25,1 0 0,1 0 0,-1 1 0,2 0 0,-1 0 0,2 0 0,-1 0 0,1 1 1,1-1-1,0 1 0,0 0 0,1-1 0,0 1 0,1 0 0,0 0 0,4 19 0,-4-24 22,1 0 0,1 0 0,-1 0 0,1-1 0,0 1 0,0-1 0,1 1 0,0-1 0,0 0 0,0 0 0,0 0 0,1 0 0,0-1 0,0 1 0,0-1 0,0 0 0,1 0 0,-1-1 0,1 1 0,0-1 0,0 0 0,1 0 0,-1-1 0,1 0 0,-1 0 0,1 0 0,0 0 0,-1-1 0,1 0 0,0 0 0,10 0 0,-10-1-11,0-1 0,0 1 0,1-1 1,-1 0-1,0 0 0,0-1 0,0 0 0,0 0 0,0 0 0,0-1 1,-1 0-1,1 0 0,5-5 0,-2 1 2,0 0 0,-1-1 0,0 0 0,0-1 0,-1 0 0,11-17 0,-3 0-24,-2-1 0,0-1 1,-2 0-1,13-50 0,-9 7-182,-3 1 0,-4-1 0,-2-1 1,-4 1-1,-8-92 0,6 158 193,0 0-5,0-1 1,0 1-1,0 0 1,-1 0-1,0 0 1,0 0-1,0 0 1,-1 0-1,0 0 0,0 1 1,0-1-1,0 0 1,-4-5-1,5 10 6,1 0 1,-1 1-1,1-1 0,-1 0 0,1 0 0,-1 0 0,1 0 0,-1 1 1,1-1-1,-1 0 0,1 0 0,-1 1 0,1-1 0,0 0 0,-1 1 0,1-1 1,0 0-1,-1 1 0,1-1 0,0 1 0,-1-1 0,1 1 0,0-1 1,0 1-1,-1-1 0,1 1 0,0-1 0,0 1 0,0-1 0,0 1 0,0-1 1,0 1-1,0-1 0,0 1 0,0-1 0,0 1 0,0-1 0,0 1 1,0 0-1,0 0 1,-8 59 344,2 0 0,3 0 0,5 67 0,-1-64-287,-1-41-36,2-1-1,0 0 0,1 1 0,1-1 1,1 0-1,1-1 0,0 1 0,2-1 1,16 30-1,-20-42-10,2 1 0,-1-1 0,1 0 0,0-1 0,1 0 0,0 0 0,0 0 0,0-1 0,1 0 0,0 0 0,0-1 0,1 0 0,0 0 0,-1-1 0,1 0 0,1-1 0,-1 0 0,0 0 0,1-1 0,0 0 0,-1-1 0,1 0 0,10 0 0,-14-2-13,0 1 0,-1-1-1,1 1 1,0-2 0,-1 1 0,1-1-1,-1 1 1,0-2 0,1 1 0,-1 0-1,0-1 1,0 0 0,-1 0 0,1-1 0,4-3-1,4-6 2,-1 0 0,0-1 0,13-21 0,-4 7 19,-20 27-34,-1 0 0,0 1 0,0-1-1,1 1 1,-1-1 0,1 0-1,-1 1 1,1-1 0,-1 1 0,0-1-1,1 1 1,0 0 0,-1-1 0,1 1-1,-1-1 1,1 1 0,0 0 0,-1-1-1,1 1 1,-1 0 0,1 0-1,0 0 1,0-1 0,-1 1 0,1 0-1,0 0 1,-1 0 0,1 0 0,0 0-1,-1 0 1,1 0 0,0 1 0,-1-1-1,1 0 1,0 0 0,-1 0-1,1 1 1,0-1 0,-1 0 0,1 1-1,-1-1 1,1 0 0,0 1 0,-1-1-1,1 1 1,-1-1 0,1 1-1,-1-1 1,0 1 0,1 0 0,-1-1-1,0 1 1,1-1 0,-1 1 0,0 0-1,1-1 1,-1 1 0,0 0 0,0 1-1,16 54-190,-12-39 192,4 10 20,1-1 1,1 0-1,2 0 0,0-1 0,21 31 0,-29-49-4,0-1 0,0 0 0,1-1 0,0 1 0,0-1 0,1 0 0,-1 0 0,1-1 0,0 1-1,0-1 1,0 0 0,1-1 0,-1 0 0,1 0 0,0 0 0,0-1 0,0 0 0,0 0 0,1-1-1,-1 0 1,0 0 0,1-1 0,-1 0 0,0 0 0,11-2 0,-12 0 23,0 0 0,0 0 0,-1-1 0,1 0 0,-1 0 0,0 0 0,1-1 0,-2 1-1,1-1 1,0-1 0,-1 1 0,0-1 0,0 1 0,0-1 0,0 0 0,-1-1 0,0 1 0,4-9 0,1-3 114,0 0 1,-2-1-1,0 0 0,7-34 1,-10 38 16,-1-1 0,0 1 0,-1-1 0,-1 0 0,0 1 0,-1-1 1,-1 1-1,-3-19 0,3 27-94,0 0 1,-1 1-1,1-1 1,-1 0-1,0 1 1,-1 0-1,1 0 1,-1 0-1,0 0 1,0 0-1,-1 1 1,1 0-1,-1 0 1,0 0-1,0 0 1,-1 1-1,1 0 1,0 0-1,-1 0 1,0 1-1,-9-3 1,-2 0-58,0 1 1,0 1 0,0 0 0,0 2-1,0 0 1,0 1 0,0 0-1,-1 2 1,1 0 0,-23 6 0,-14 6-1837,-95 40 1,113-40 298,-42 18-5530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0 365 11562,'0'0'1713,"0"0"-1249,0 0 552,69-129-104,-34 85-7,0-1-177,2 5-184,0 5-536,-3 8 56,1 5-64,-5 6-168,4 12-208,-7 2-1825,-4 2-4168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2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458 762 8434,'0'0'1177,"0"0"-650,0 0 133,0-19 15,1-11-464,0 14-35,0 0-1,-1 0 1,-1 0-1,-3-17 0,3 28-84,0-1-1,0 1 1,0-1-1,-1 1 0,0 0 1,0 0-1,-1 0 1,1 0-1,-1 0 0,0 0 1,-1 1-1,1-1 1,-1 1-1,-7-7 1,4 6-16,-1-1 1,0 1-1,0 0 1,0 1-1,-1-1 1,1 2 0,-1-1-1,-9-1 1,-12-2-17,0 2 1,-1 1-1,1 1 1,-37 2-1,61 1-61,1 0 0,-1 0 1,1 1-1,-1 0 0,1 0 0,-1 0 0,1 1 0,0-1 1,-1 1-1,1 1 0,0-1 0,0 1 0,1 0 0,-1 0 1,0 0-1,1 0 0,0 1 0,-7 7 0,6-4-2,1 0 1,-1 0-1,2 0 0,-1 0 0,1 0 1,0 1-1,0 0 0,1-1 0,0 1 0,1 0 1,0 0-1,-1 13 0,2-13 23,-1 1 0,1-1 1,1 0-1,0 0 0,0 1 0,0-1 0,1 0 0,0 0 1,1 0-1,6 12 0,-7-15-6,2 0 1,-1 0-1,0-1 0,1 0 1,0 0-1,0 0 0,0 0 1,0 0-1,1-1 0,-1 0 1,1 0-1,0 0 0,0-1 1,0 1-1,0-1 0,11 2 1,-7-1 5,-1-1 1,1 0 0,0-1 0,0 0 0,0 0 0,-1-1 0,1 0 0,0 0 0,0-1-1,0-1 1,0 1 0,-1-1 0,1-1 0,14-6 0,-13 4 5,0-1-1,0 0 1,-1-1 0,0 0-1,0 0 1,-1-1 0,0 0 0,-1-1-1,1 1 1,7-14 0,1-6-8,-1-1 1,-1 0 0,-2-1-1,0 0 1,-3-1-1,0 0 1,5-40-1,-4-3-424,-3 0 0,-4-1 0,-6-81 0,-1 131 282,-4 18-180,6 9 278,1-1-1,-1 1 0,1 0 0,-1 0 0,1 0 0,0-1 1,0 1-1,0 1 0,0-1 0,0 0 0,0 0 0,1 0 1,-1 0-1,1 1 0,-1-1 0,1 3 0,-11 71 94,3 1 0,3 116 0,5-175-53,1-1 0,1 1 1,0-1-1,2 1 0,0-1 1,0 0-1,2-1 0,0 1 1,1-1-1,1 0 1,13 21-1,-16-30-1,1 0 1,0 0-1,0 0 0,0 0 1,1-1-1,0 0 1,0-1-1,1 1 0,-1-2 1,1 1-1,0-1 0,1 0 1,-1 0-1,1-1 1,-1-1-1,1 1 0,0-1 1,0-1-1,0 1 0,0-2 1,0 1-1,1-1 1,9-2-1,-12 2 15,0-1 1,0-1-1,0 1 0,0-1 0,0-1 1,0 1-1,-1-1 0,1 0 1,-1-1-1,0 1 0,0-1 0,0 0 1,6-7-1,-4 3-3,0 0 0,0-1 0,-1-1 0,0 1 0,-1-1 0,0-1 0,7-14 0,-3 0-60,-2-1 1,0 1 0,-2-1 0,-1 0-1,0-1 1,0-36 0,-5-88-363,-3 133 427,0 19 71,0 12-6,-2 15 92,2 0 0,2 0-1,0 0 1,2-1 0,1 1 0,10 53-1,-8-63-147,1 0 0,1-1-1,0 1 1,2-1 0,0 0-1,0-1 1,2 0 0,0 0-1,1-1 1,0 0 0,21 20-1,-22-27-188,0-1 0,0 0 0,1 0 0,-1-1 0,2 0 0,-1-1-1,1 0 1,-1-1 0,1 0 0,0-1 0,1 0 0,-1-1 0,0-1-1,25 1 1,19-1-4711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7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9010,'0'0'2084,"0"0"-1250,0 0-537,0 0-167,0 0 16,22-12-6,75-38 136,-81 42-155,2 2 0,-1 1 0,1 0 0,-1 1-1,1 0 1,1 2 0,-1 0 0,0 1-1,23 2 1,-17-1-52,-2 0-28,0 1 0,-1 0-1,43 9 1,-53-6-29,0 0-1,1 0 0,-1 1 1,-1 0-1,1 1 0,-1 0 0,0 1 1,17 15-1,-2 1 151,31 41 0,-37-41-22,1-2 0,38 35 0,-57-55-144,0 0-1,1 0 0,-1 0 1,1 0-1,-1 0 1,1 0-1,0 0 0,-1 0 1,1-1-1,0 1 1,-1-1-1,1 1 0,0-1 1,0 1-1,3-1 1,-4 0-5,0-1 1,-1 1-1,1 0 1,0-1-1,0 1 1,-1 0-1,1-1 1,0 1-1,-1-1 1,1 1-1,-1-1 1,1 0-1,0 1 1,-1-1-1,1 1 1,-1-1-1,1 0 1,-1 0-1,0 1 1,1-1 0,-1 0-1,0 0 1,0 1-1,1-2 1,0-7-353,1-1 1,-2 1-1,1 0 1,-1-1 0,-2-8-1,2-3-1433,0-29-5166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50 6105,'0'0'1382,"0"0"-307,0 0 238,0 0-39,0 0-358,0 0-362,-16-8-166,-49-22 39,59 28-394,1 0 1,-1 0 0,0 0 0,1 1-1,-1 0 1,0 0 0,0 1-1,0 0 1,0 0 0,0 0 0,0 0-1,0 1 1,0 0 0,1 0 0,-1 1-1,0 0 1,1 0 0,-1 0 0,1 1-1,0-1 1,-1 1 0,1 0 0,-6 6-1,0 0-25,1 0-1,0 1 1,0 1-1,1 0 1,0 0-1,1 1 1,-11 20-1,13-22 70,1 1 0,1 0 0,0 0 0,0 1-1,1-1 1,0 1 0,1 0 0,1-1 0,0 1 0,0 0 0,1 0 0,1 0-1,0 0 1,3 15 0,-2-19-47,0 0 0,1 0 1,0-1-1,0 1 0,0-1 0,1 1 0,0-1 0,1 0 0,0-1 1,0 1-1,0-1 0,1 0 0,-1 0 0,2-1 0,-1 0 1,1 0-1,-1 0 0,1-1 0,0 0 0,1 0 0,9 3 0,-4-2-24,1-1 0,-1-1 0,0-1 0,1 0 0,0 0 1,-1-1-1,1-1 0,0 0 0,-1-1 0,1-1 0,0 0 0,-1-1 0,0 0 0,1-1 0,-1-1 0,-1 0 0,22-11 0,-21 8-47,0 0 0,0 0 0,-1-2 0,0 1 0,-1-2 0,0 0 0,0 0 0,-2 0 0,1-1 0,-1-1 0,-1 0 0,0 0 0,-1-1 1,-1 1-1,10-28 0,-17 57-106,1 1 1,1-1 0,3 20-1,-2-22 152,0-1 1,1 0-1,0 0 0,1 0 0,0-1 0,1 1 0,9 16 1,-7-20 3,0 0 1,0-1-1,0 1 1,1-1 0,0-1-1,1 1 1,0-2 0,0 1-1,1-1 1,-1 0-1,1-1 1,0 0 0,1-1-1,-1 0 1,1-1 0,0 0-1,0 0 1,0-1-1,0-1 1,0 0 0,1 0-1,-1-1 1,0-1 0,0 0-1,0 0 1,0-1-1,0-1 1,0 0 0,0 0-1,0-1 1,-1 0 0,0-1-1,0 0 1,0 0-1,-1-1 1,1-1 0,-2 0-1,1 0 1,-1-1 0,0 1-1,0-2 1,-1 1-1,0-1 1,0 0 0,6-14-1,-6 9 125,0-1 1,-1 0-1,-1 0 0,0 0 0,-1-1 0,3-25 0,-6 34-80,0 0 0,0 0-1,-1 0 1,0 0 0,-1 0-1,1 0 1,-1 1 0,-1-1 0,1 0-1,-1 0 1,0 1 0,0-1-1,-1 1 1,0 0 0,0 0 0,-1 0-1,-6-9 1,2 7-17,-1 0-1,0 1 1,-1 0-1,0 1 0,0 0 1,0 0-1,-1 1 1,1 0-1,-1 1 1,0 0-1,-13-2 1,0 1-83,1 2 1,-1 0-1,1 1 0,-36 3 0,53-1-165,0 1 0,0 0-1,0 0 1,1 1 0,-1 0-1,0 0 1,0 0 0,1 1-1,0-1 1,-1 1 0,1 1-1,0-1 1,1 1 0,-1 0 0,0 0-1,1 0 1,0 0 0,0 1-1,0 0 1,1 0 0,0 0-1,0 0 1,0 0 0,0 1-1,-3 10 1,-5 14-4303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9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8770,'0'0'781,"0"0"-591,0 0 10,0 0 239,-1 10-25,1 29 106,1-1-1,2 0 1,9 44-1,-1-6 97,-8-50-414,64 618 1162,-67-621-1566,1 0 1377,7-39 108,1-16-1394,1 1 0,1 1 0,2-1 0,1 2-1,24-38 1,-32 57-9,-1 1-1,2 1 0,0-1 1,0 1-1,0 0 0,1 0 1,0 1-1,0 0 0,1 1 1,0 0-1,0 0 0,0 1 1,1 0-1,0 1 1,0 0-1,0 0 0,1 1 1,-1 0-1,1 1 0,10-1 1,-17 3 119,0 0 0,0 0 1,0 1-1,0-1 1,0 1-1,0 0 0,0 0 1,0 1-1,-1-1 1,1 1-1,0-1 0,-1 1 1,0 0-1,1 1 1,-1-1-1,5 5 0,-3-2 78,0 1-1,0 0 0,0 1 1,-1-1-1,0 1 0,0 0 1,-1 0-1,4 8 0,-1 3 310,0 1 0,-2 0 0,0 1 0,-1-1 0,1 40 0,-4-56-374,-1-1-1,1 1 1,-1 0-1,1-1 0,-1 1 1,0-1-1,0 1 1,-1-1-1,1 1 1,0-1-1,-1 0 0,0 0 1,1 0-1,-1 0 1,0 0-1,0 0 1,0 0-1,0 0 0,0-1 1,0 1-1,-1-1 1,1 0-1,-1 1 0,1-1 1,-1 0-1,1-1 1,-1 1-1,1 0 1,-1-1-1,0 1 0,-2-1 1,-14 3 0,0-1-1,0 0 1,-25-2 0,30 0-1,8 0-40,0 0-1,1 0 1,-1 0-1,0-1 1,1 0-1,-1 0 1,1 0-1,0-1 1,-1 0-1,1 0 1,-10-5-1,13 5-251,-1-1 1,1 1-1,0-1 0,0 1 1,0-1-1,0 0 0,0 1 1,1-1-1,-1 0 1,1 0-1,0 0 0,-1-1 1,2 1-1,-1 0 0,0 0 1,1-1-1,-1 1 0,1 0 1,0-1-1,0-4 0,0-17-6244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49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11410,'0'0'1357,"0"0"-875,0 0-133,1 20 223,7 162 655,-9-147-1112,0 10 188,1-45-295,0 0 1,0 0-1,0 0 0,0 0 0,0 0 1,1 0-1,-1 0 0,0 0 0,0 0 1,0 0-1,0 0 0,0 0 0,0 0 1,0 0-1,0 0 0,0 0 0,0 0 1,0 0-1,0 0 0,4-28 135,1-8-525,1 0 0,15-51 0,-18 78 287,0 0 1,0 0-1,1 0 0,0 0 0,1 0 0,-1 1 0,2-1 0,-1 1 0,1 1 0,0-1 0,1 1 0,0 0 0,0 1 0,12-9 1,-17 14 86,1-1 1,0 1 0,0 0-1,0-1 1,0 2 0,0-1 0,0 0-1,0 0 1,0 1 0,0 0-1,0 0 1,0 0 0,0 0 0,0 0-1,0 0 1,1 1 0,-1 0-1,0-1 1,4 3 0,2 1-1,1 1 0,-2 1 1,1-1-1,12 12 1,27 15 68,-34-26 20,0-1-1,0 0 1,0-1 0,1-1 0,-1 0-1,1-1 1,0 0 0,0-1-1,0-1 1,0-1 0,27-4 0,-36 5-70,0-1-1,0-1 1,0 1 0,0-1 0,0 0 0,-1 0 0,1-1 0,-1 1-1,0-1 1,1-1 0,-1 1 0,-1-1 0,1 0 0,0 0 0,-1 0-1,0 0 1,0-1 0,0 0 0,-1 0 0,1 0 0,-1 0 0,-1-1-1,1 1 1,-1-1 0,1 1 0,-2-1 0,1 0 0,-1 0 0,1 0-1,-2 0 1,1-6 0,0 9-30,-1 0-1,0 0 1,0 0 0,0 0-1,0 0 1,0 0 0,-1 0-1,0 0 1,1 0 0,-1 0-1,0 0 1,0 1-1,0-1 1,-1 0 0,1 1-1,-1-1 1,1 1 0,-1-1-1,0 1 1,0 0 0,-4-3-1,2 2 2,0 1 0,0 1 0,-1-1 0,1 0 0,-1 1 0,1 0 0,-1 0 0,0 1 1,1-1-1,-1 1 0,0 0 0,1 0 0,-9 2 0,4-1 23,0 1 0,1 1 1,0 0-1,-1 0 1,1 0-1,1 1 0,-1 0 1,0 1-1,1-1 0,0 2 1,0-1-1,0 1 1,1 0-1,0 0 0,0 1 1,0-1-1,1 1 0,-5 9 1,2-3 119,1-1 1,0 1 0,0 0-1,2 1 1,-1-1 0,2 1-1,0 0 1,1 0 0,0 1-1,-1 18 1,4-27-62,0 0 0,0 0 0,0 0-1,1 0 1,0 0 0,0 1 0,1-2 0,0 1 0,0 0-1,0 0 1,0 0 0,1-1 0,0 0 0,0 1 0,1-1-1,6 7 1,-4-6 2,1 0 0,0-1 0,0 0 0,0-1 0,1 1 0,-1-1 0,1-1 0,0 1 0,0-2 0,0 1-1,14 2 1,4 0-303,-1-2 0,1 0-1,0-2 1,0-1-1,-1-1 1,1-1 0,27-5-1,24-9-3811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5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6433,'0'0'2011,"0"0"-1310,0 0-367,-9 21 485,-2 3-470,1-4 106,1 1 0,1 0 0,0 0 1,-6 38-1,0 39 861,5 1 0,5 135 0,4-226-1294,0 28 114,2 1 0,2-1 1,16 68-1,-15-84-90,1 0 0,1 0 0,1-1 0,1 0 0,1-1 0,0 1 0,1-2 0,18 21 0,-26-34-78,1 0 1,-1 0-1,1-1 0,0 1 1,0-1-1,0 0 1,1 0-1,-1 0 0,1-1 1,0 0-1,-1 0 1,1 0-1,0 0 0,0-1 1,0 0-1,0 0 0,8 1 1,-7-2-243,-1-1 0,0 1 0,0-1 0,0 0 0,0 0 1,0 0-1,0-1 0,0 0 0,0 0 0,-1 0 0,7-4 0,29-23-5376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50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6529,'0'0'1113,"0"0"-393,0 0 372,0 0 612,-2 21-63,-18 303 3264,19-237-4119,1-13-987,0-58-4378,9-38-1417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50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4865,'0'0'2507,"0"0"-1500,0 0-596,0 0 297,0 0 759,0 0-127,1 20-414,5 368 3036,-5-376-4490,-1 14 1585,-3-16-3110,-4-6-4125,2-4-512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5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8490,'0'0'2591,"0"0"-963,0 0-422,0 0 9,0 0-466,0 0-248,9-2-133,48-7 17,1 2 0,116 3 0,20-2-373,-121-4-415,-72 10-689,-14 7-4428,-6-1 981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5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6585,'0'0'2636,"0"0"-996,0 0-693,0 0-263,0 0-105,0 0 9,16 1 235,137 12 618,72 5-763,-76-13-3464,-131-5-2947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07:52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7098,'0'0'1033,"0"0"-365,0 0 531,0 0 20,20 23-225,66 76-261,-66-74-489,0 0 0,-2 2 0,-1 0 1,-2 1-1,0 1 0,-2 0 0,-1 1 0,-2 1 0,11 44 0,-13-23-137,-1 1-1,-3 0 1,-3 0 0,-6 77-1,0-84-82,-2-2 0,-3 1 0,-1-1 0,-2 0 0,-1-1 0,-34 66 0,5-27 15,-3-3 0,-72 94 0,82-131 1350,36-42-1248,-8 15-1057,-3-7-2549,-2-2-3342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32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 4033,'0'0'1603,"0"0"-455,0 0-2,0 0 129,-15-8 3568,13 14-4842,0 0-1,0 0 0,0 0 0,1 0 0,0 0 1,1 0-1,-1 0 0,1 1 0,0-1 0,0 0 1,2 9-1,0 11 0,1 59 2,4 1 1,4-1-1,29 112 0,-22-122 152,11 118 0,-30-285-209,1-74-1103,2 151 1056,1 0-1,0 0 1,2 0 0,-1 1 0,2 0 0,0 0-1,0 0 1,2 1 0,-1 0 0,2 0-1,0 1 1,0 0 0,1 0 0,0 1 0,1 1-1,16-13 1,-23 21 107,-1 0 1,1 0-1,0 0 0,0 0 0,0 0 1,0 1-1,1 0 0,-1 0 0,0 0 1,1 0-1,-1 1 0,0-1 0,1 1 1,-1 0-1,1 1 0,-1-1 0,0 1 1,7 1-1,-5 1 19,0-1 0,0 1 0,0 0 0,0 1 1,0-1-1,-1 1 0,0 1 0,1-1 0,-2 1 0,1-1 0,4 7 0,1 1 50,-1 0 0,-1 1 0,-1 0 0,1 1 0,-2 0 0,0 0 0,-1 0 0,0 0 0,-1 1 0,2 17 0,-4-19-51,-1 0-1,0 0 1,-1 0 0,0 0-1,-1 0 1,-1 0-1,-6 25 1,5-29-14,-1-1 0,0 1 1,0-1-1,0 0 0,-1 0 0,-1-1 0,1 0 0,-1 0 0,0 0 1,-1 0-1,0-1 0,-7 6 0,2-3 4,0-1-1,-1-1 1,0 0-1,0 0 1,0-1-1,-1-1 1,0 0-1,0-1 1,-15 3-1,-2-3 20,0 0-1,0-3 0,-37-1 1,62 0-206,0-1 1,0 0 0,0 0-1,0 0 1,0-1-1,0 1 1,0-2 0,-9-4-1,13 7 47,0-1 1,1 0-1,-1 0 0,0-1 1,1 1-1,0 0 0,-1 0 0,1-1 1,0 1-1,-1-1 0,1 1 0,0-1 1,0 0-1,0 1 0,0-1 1,1 0-1,-1 0 0,0 1 0,1-1 1,-1 0-1,1 0 0,0 0 0,0 0 1,-1 0-1,1 0 0,0 0 1,1 0-1,-1 1 0,0-1 0,1 0 1,0-3-1,5-8-5356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7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13179,'0'0'2096,"0"0"-2096,0 0-440,0 0 8,0 0-328,0 0 192,0 0-841,72 34-1663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3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4889,'0'0'1196,"0"0"-730,0 0-74,1 22 156,16 182 852,0-113-727,-9-53 128,6 75 0,-14-136-929,-2 0 1,-1 0-1,-8-34 0,-2 10-2658,-39-87-1,37 99 802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3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3329,'117'27'1099,"-30"-16"1036,-76-11-1833,1 1 0,0 0 0,-1 1 0,20 6 0,-27-6-237,1 0 0,0 1 0,-1-1-1,1 1 1,-1 0 0,0 0 0,0 1 0,0-1-1,-1 1 1,1 0 0,-1 0 0,0 0 0,5 8 0,0 6 126,0 0 0,-1 1 0,-1 0 0,-1 0 0,0 0 0,-2 1 0,3 32 1,-4-26-90,2 1 1,1-1-1,15 46 1,-17-64-90,0-1-1,1 0 1,0 0 0,0 0 0,1 0 0,-1-1-1,1 1 1,1-1 0,-1-1 0,1 1-1,0-1 1,1 0 0,-1 0 0,1 0 0,0-1-1,13 6 1,-14-7 14,0-1-1,0 0 1,0 0-1,0 0 1,1-1-1,-1 1 0,0-1 1,1-1-1,-1 0 1,0 0-1,1 0 1,-1 0-1,1-1 1,-1 0-1,0-1 1,12-3-1,-11 1 68,0 1 0,0-1-1,-1-1 1,1 1-1,-1-1 1,0 0-1,-1-1 1,1 1 0,-1-1-1,0 0 1,-1-1-1,6-7 1,-1-4 101,0-1 0,-1 1 0,0-1 0,-2-1 1,-1 1-1,0-1 0,-1 0 0,-1 0 0,0-35 0,-2 46-79,-2-1 1,1 1-1,-1-1 0,-1 1 1,0 0-1,0 0 0,-1 0 1,0 0-1,0 0 0,-8-14 1,7 18-72,0-1 0,0 1 0,0 0 0,-1 1 0,0-1 1,0 1-1,0-1 0,0 2 0,-1-1 0,1 0 0,-1 1 0,0 0 1,0 1-1,0-1 0,-1 1 0,-7-2 0,-1 1-26,1-1 0,-1 2 0,0 0 0,0 1 0,-1 0 0,1 1 0,0 1 0,0 1 0,-25 5 0,35-6-96,0 1 1,-1 0-1,1 0 0,1 0 1,-1 1-1,0-1 0,1 1 1,-1 0-1,1 1 1,0-1-1,0 1 0,0 0 1,0 0-1,1 0 0,0 0 1,0 1-1,0-1 1,0 1-1,1 0 0,-1-1 1,1 1-1,0 1 0,1-1 1,-1 0-1,1 0 1,0 1-1,1-1 0,-1 0 1,1 1-1,0 6 0,0-4-434,1 0 0,-1 1 0,1-1 0,0 0 0,1 0 0,0 1-1,1-1 1,-1-1 0,1 1 0,5 9 0,19 24-2674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35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7282,'0'0'1636,"0"0"-933,0 0-205,0 0-51,0 0-108,0 0-119,9 3-93,-3-1-75,0 1-1,0-1 1,-1 1 0,1 1 0,-1-1-1,0 1 1,0 0 0,0 0 0,-1 0-1,1 1 1,-1-1 0,0 1 0,0 0 0,-1 0-1,0 1 1,4 7 0,7 21 191,-1 1 1,-2 0-1,-1 1 0,-2 1 0,-2-1 1,-1 1-1,-2 0 0,-2 40 1,-4-162 140,1 39-781,5-78 0,-2 111 255,1 0 0,1 0 0,0 0 0,0 0 0,1 1 0,1 0 0,0 0-1,1 0 1,0 0 0,13-17 0,-17 26 133,0-1 1,1 1-1,0 0 0,-1 0 0,1 0 0,0 1 0,1-1 0,-1 1 0,0 0 0,1-1 1,-1 1-1,1 1 0,0-1 0,0 1 0,-1-1 0,1 1 0,0 0 0,0 0 1,0 1-1,0-1 0,0 1 0,1 0 0,-1 0 0,0 0 0,0 1 0,0-1 0,0 1 1,0 0-1,5 2 0,-1 1 18,0 0 0,0 0 0,-1 1 0,1 0 0,-1 0 0,0 1 1,-1 0-1,1 0 0,-1 0 0,-1 1 0,1 0 0,6 11 0,-4-4 53,0 0 0,-1 1-1,-1 0 1,-1 0-1,0 0 1,6 31 0,-6-9 22,0 71 0,-5-107 103,0-11 1199,-2-48-1057,1 16-374,1 0 0,6-44-1,-5 76-14,1-1-1,0 1 1,1-1-1,0 1 0,0 0 1,1 0-1,1 0 1,-1 1-1,2-1 0,-1 1 1,1 0-1,1 1 1,8-10-1,-14 16 56,1 0 0,-1 1 0,1-1 1,-1 1-1,1 0 0,0-1 0,-1 1 0,1 0 0,0 0 0,0 0 1,0 0-1,0 0 0,0 0 0,0 1 0,0-1 0,0 1 1,0-1-1,0 1 0,0 0 0,0 0 0,0 0 0,0 0 0,0 0 1,0 0-1,0 1 0,1-1 0,-1 0 0,0 1 0,0 0 1,0 0-1,-1-1 0,1 1 0,0 0 0,0 1 0,0-1 0,-1 0 1,1 0-1,0 1 0,-1-1 0,1 1 0,-1-1 0,0 1 0,0 0 1,2 2-1,5 10 58,0-1 0,-1 1 1,0 0-1,7 26 0,-11-32-14,21 70 338,-15-47-318,0-1-1,2 0 1,1 0 0,2-1-1,19 32 1,-32-59-51,0 0 0,0 0 0,1 0 0,-1 0 0,0 0 0,1-1 0,0 1 0,-1 0 0,1-1 0,0 1 0,0-1 0,-1 0 0,1 0 0,0 1 0,1-1 0,-1 0 0,0-1 0,0 1 0,0 0 0,0-1 0,1 1 0,-1-1 0,0 0 0,1 1 0,-1-1 0,0 0 0,0-1 0,1 1 0,-1 0 0,0-1 0,0 1 0,1-1 0,-1 1 0,0-1 0,0 0 0,0 0 0,0 0 0,0 0 0,0-1 0,0 1 0,0 0 0,0-1 0,1-2 0,9-7-5,-1-2 1,0 1 0,-1-2-1,16-26 1,-17 24-51,1 1-70,76-128-920,-76 124 703,-1-1-1,0 0 1,-2-1 0,0 0 0,5-31 0,-11 41 84,-3 95-64,-1-53 448,2 1 1,2 0-1,1 0 0,6 34 0,-6-56-72,1-1 1,0 1-1,0-1 1,1 1-1,1-1 1,-1 0-1,1-1 1,1 1-1,0-1 1,0 0-1,0 0 1,1-1-1,0 0 1,0 0-1,1-1 1,0 0-1,12 7 1,-10-7-29,1 0 0,0 0 0,0-2 0,1 1 1,0-1-1,-1-1 0,1 0 0,0-1 0,1 0 0,-1-1 1,0 0-1,0-1 0,1 0 0,-1-1 0,15-3 1,-19 2-39,0 0 1,1-1 0,-1 0-1,0 0 1,0-1 0,-1 0-1,1 0 1,-1-1 0,0 0-1,0 0 1,-1-1 0,1 0 0,-1 0-1,-1 0 1,1-1 0,-1 0-1,0 0 1,0 0 0,-1-1-1,0 0 1,-1 1 0,4-10 0,-1-2-34,-1 0 1,-1-1 0,-1 1 0,0-1 0,-1-25 0,-2 34 45,0 0-1,0 0 1,-2 0-1,1 0 1,-1 0-1,-1 0 1,0 0-1,0 1 1,-1-1-1,-9-16 1,13 27-10,0-1 0,0 1 0,0 0 0,0 0 0,0 0 0,0 0 0,0 0 0,0 0 0,0-1 0,-1 1 0,1 0 0,0 0 0,0 0 0,0 0 0,0 0 0,0 0 0,0 0 0,0-1 0,0 1 0,0 0 0,-1 0 0,1 0 0,0 0 0,0 0 0,0 0 0,0 0 0,0 0 0,0 0 0,-1 0 0,1 0 0,0 0 0,0 0 0,0 0 0,0 0 0,0 0 0,-1 0 0,1 0 0,0 0 0,0 0 0,0 0 0,0 0 0,0 0 0,0 0 0,-1 0 0,1 0 0,0 0 0,0 0 0,0 0 0,0 0 0,0 0 0,0 1 0,-1-1 0,1 0 0,0 0 0,0 0 0,0 0 0,0 0 0,0 0 0,0 0 0,0 1 0,0-1 0,0 0 0,0 0 0,0 0 0,0 0 0,0 0 0,0 1 0,-4 17-40,4 34 45,0-45 13,0 13-7,0-1 1,2 1-1,1-1 1,0 1-1,1-1 1,1 0-1,14 32 1,-17-45-8,1-1 0,0 1 0,0-1 0,0 0 0,0 0 0,1 0 0,0-1 0,0 1 0,0-1 0,1 0 0,-1 0 0,1 0-1,0-1 1,0 0 0,0 0 0,1 0 0,-1 0 0,1-1 0,-1 0 0,1 0 0,0-1 0,0 1 0,0-1 0,0-1 0,0 1 0,0-1 0,0 0 0,0 0 0,0-1 0,7-1 0,-3 0-385,0-1 0,0 1-1,-1-2 1,1 0 0,-1 0 0,0 0 0,0-1 0,14-12-1,18-18-8360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35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52 6569,'0'0'1371,"0"0"39,-1 27 53,-2 11-971,0 6 243,3 61 0,5-66-485,1 0 0,1 0 1,3-1-1,16 45 0,-15-49-160,-30-149 1517,9 76-1590,1 0-1,2 0 1,2-1 0,0-66-1,5 101-19,0 1 0,1-1 0,-1 1 0,1 0 0,0-1 0,0 1 0,1 0 0,-1 0 0,1 0 0,0 0 0,0 0 0,1 0 0,-1 1 0,1-1 0,0 1 0,-1-1 0,7-4 0,-4 4-7,0 1 0,1-1 0,0 1 0,-1 0 0,1 0 0,0 1-1,1-1 1,-1 2 0,0-1 0,1 1 0,6-1 0,-2 0-4,-1 2-1,1-1 1,0 1 0,0 1 0,-1 0 0,1 1 0,0 0 0,-1 0 0,1 1 0,-1 1 0,0 0 0,0 0-1,0 1 1,11 7 0,-9-3 18,-1 2 0,1-1-1,-2 1 1,0 1 0,0 0-1,14 23 1,-3 4 40,17 42 1,-1-1-48,-33-73 2,0 0 0,0 0 0,0-1 0,1 0-1,0 0 1,0 0 0,0 0 0,1-1 0,0 0-1,0 0 1,0 0 0,1-1 0,11 7 0,-13-9 14,0-1 0,0 1 0,1-1-1,-1 0 1,0 0 0,1 0 0,-1-1 0,0 0 0,1 0 0,-1 0 0,0-1 0,1 1 0,-1-1 0,0-1 0,0 1 0,1-1 0,-1 0 0,0 0 0,-1 0 0,10-6 0,5-6 125,0-1-1,-1-1 0,-1-1 0,0 0 1,-2-1-1,0-1 0,-1 0 0,0-1 1,-2-1-1,-1 0 0,0 0 0,13-40 1,-21 53-88,-1 0-1,0 0 1,-1-1 0,1 1 0,-1 0 0,-1-1-1,0 1 1,0 0 0,0-1 0,-4-13 0,3 18-40,-1 0 0,1 0-1,-1 0 1,0 1 0,0-1 0,-1 1 0,1-1 0,-1 1 0,1 0 0,-1 0 0,0 0 0,0 0 0,-1 1 0,1-1 0,0 1 0,-1 0 0,0 0 0,1 0 0,-1 0 0,0 1 0,0 0 0,-8-2 0,-3-1-15,0 1 0,0 0-1,0 1 1,-1 1 0,1 0-1,0 1 1,-1 1-1,1 1 1,-21 4 0,26-4-56,1 1 1,-1 0-1,1 1 0,-1 0 1,1 1-1,1 0 1,-1 0-1,1 1 0,-1 0 1,2 0-1,-1 1 1,1 0-1,0 0 1,0 1-1,-10 15 0,-1 9-1463,1 1-1,-18 50 0,14-15-6522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406 447 3329,'0'0'1681,"0"0"-783,0 0-198,0 0 295,0 0 68,0 0-50,-3-8-19,2 3-835,-1 0 0,0 0-1,0 0 1,0 1 0,-1-1 0,0 0 0,1 1 0,-2 0-1,1 0 1,0 0 0,-1 0 0,0 0 0,0 1-1,0-1 1,0 1 0,0 0 0,-1 1 0,1-1 0,-1 1-1,0 0 1,-10-3 0,5 2-150,-1 0 0,1 1 0,-1 1 1,0 0-1,1 0 0,-1 1 0,0 0 0,0 1 0,1 1 0,-1-1 1,1 2-1,-1-1 0,1 2 0,0-1 0,0 1 0,0 1 0,0-1 1,1 2-1,0-1 0,0 2 0,0-1 0,1 1 0,0 0 0,0 1 1,1 0-1,0 0 0,0 0 0,1 1 0,0 0 0,1 0 0,0 1 1,0 0-1,1-1 0,0 2 0,1-1 0,0 0 0,0 1 0,1-1 1,1 1-1,-1 20 0,2-23-3,0 1 0,1 0 0,0-1 0,0 1 1,0-1-1,1 1 0,1-1 0,0 0 0,0 1 1,0-1-1,1-1 0,0 1 0,0-1 0,1 1 0,0-1 1,1-1-1,-1 1 0,14 11 0,-11-11-4,0 0-1,1 0 1,0-1 0,0-1 0,1 1-1,-1-1 1,1-1 0,0 0-1,1 0 1,11 2 0,-16-5 17,0 0 1,1 0 0,-1 0 0,0-1 0,0 0-1,1 0 1,-1 0 0,0-1 0,0 0 0,0 0 0,0-1-1,0 0 1,0 0 0,0 0 0,0-1 0,-1 0-1,1 0 1,-1 0 0,5-4 0,4-7 40,0 0 0,-1 0 1,-1-2-1,0 1 0,-1-2 0,-1 1 0,-1-1 1,0-1-1,-1 0 0,-1 0 0,0 0 0,4-26 1,1-13-258,-2 0 0,3-108 0,-11 121 100,1 0-333,-2 0-1,-7-59 1,6 102 419,0-1 1,0 1 0,0 0 0,0-1-1,0 1 1,0 0 0,0 0 0,-1-1 0,1 1-1,0 0 1,-1 0 0,1-1 0,-1 1-1,0 0 1,1 0 0,-1 0 0,0 0-1,1 0 1,-1 0 0,0 0 0,0 0-1,0 0 1,0 0 0,0 0 0,0 0 0,0 1-1,0-1 1,-1 1 0,1-1 0,0 0-1,0 1 1,-1 0 0,1-1 0,0 1-1,0 0 1,-1 0 0,1 0 0,0 0-1,-3 0 1,2 1-5,-1 0-1,1 0 0,-1 0 1,1 0-1,0 1 0,0-1 1,0 1-1,0-1 0,0 1 1,0 0-1,0 0 0,0 0 1,1 0-1,-1 0 0,1 0 1,0 1-1,-1-1 0,-1 5 1,-4 15 9,0 1 0,2 0 0,0 0 0,1 1 1,0 29-1,6 120-11,-2-173 17,1 28 31,3 1 1,0-1-1,2 0 1,1 0-1,1 0 0,1-1 1,1-1-1,2 1 1,16 26-1,-19-39-6,0 0 0,1-1 0,1 0 0,0 0 0,0-1 0,2-1 0,17 14 0,-20-18-26,0-1 1,0 0-1,0-1 0,1 0 0,0-1 0,0 0 0,0 0 0,0-2 1,0 1-1,1-1 0,16 0 0,-22-2 31,1 0 1,0 0-1,0-1 1,0 0-1,0 0 1,0-1-1,-1 0 1,1 0-1,-1 0 1,1-1-1,-1 0 1,0-1-1,9-5 1,-6 2 18,-1-1 1,1 0-1,-1 0 1,-1 0 0,0-1-1,0 0 1,9-17-1,-4 2-28,-1 1 1,-2-1-1,0-1 0,-1 0 1,-2 0-1,6-41 0,-7 23-30,0-60 0,-5 92 31,0 1 1,-1-1-1,0 0 1,-1 1-1,0-1 1,-1 1 0,0 0-1,-1 0 1,0 0-1,0 0 1,-8-12-1,12 22-21,0-1 0,0 1 0,0-1 0,-1 1 0,1-1 0,0 1-1,0-1 1,-1 1 0,1-1 0,0 1 0,-1-1 0,1 1 0,-1 0 0,1-1 0,-1 1 0,1-1-1,0 1 1,-1 0 0,1 0 0,-1-1 0,1 1 0,-1 0 0,0 0 0,1-1 0,-1 1 0,1 0-1,-1 0 1,1 0 0,-1 0 0,0 0 0,1 0 0,-1 0 0,1 0 0,-1 0 0,1 0 0,-1 0-1,0 1 1,1-1 0,-2 0 0,-8 27 12,5 47-18,5-70 5,-2 35 9,3 0 0,1 0 0,2-1 0,10 46 1,-12-72-4,2 0 1,0 0-1,0 0 1,1-1-1,0 1 1,1-1-1,1 0 1,0-1-1,0 0 1,1 0-1,0 0 1,0-1-1,1 0 1,1-1-1,-1 0 1,2 0-1,11 6 1,-14-10-65,0 0 0,0-1 0,1 0 1,-1-1-1,1 0 0,0 0 0,0-1 0,-1 0 1,1-1-1,0 1 0,0-2 0,0 1 0,0-1 1,-1-1-1,1 0 0,0 0 0,-1 0 0,1-1 1,-1-1-1,0 1 0,0-1 0,0-1 0,-1 1 1,0-1-1,9-8 0,27-22-3523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1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6001,'0'0'790,"0"0"-223,0 0 821,3 19 146,-2-10-1357,7 33 776,17 53 0,8 24-415,-5 2 1,20 196-1,-24 252 790,-25-584-980,0 0 0,-1 0-1,-8-26 1,-1-11-292,-19-132-173,7-2 1,3-302 0,20 474 34,0-1 1,2 0 0,-1 1 0,2-1 0,0 1 0,0 0 0,2 0 0,-1 0 0,2 0 0,0 1 0,1 0 0,12-19 0,-18 30 66,1 0 1,0 0-1,0 0 1,0 0-1,0 0 1,1 1-1,-1-1 1,0 1-1,1-1 0,-1 1 1,1 0-1,-1 0 1,1 0-1,0 0 1,-1 1-1,1-1 1,0 1-1,0 0 0,-1-1 1,1 1-1,0 0 1,0 1-1,0-1 1,-1 0-1,1 1 1,0 0-1,-1-1 1,1 1-1,0 0 0,-1 0 1,1 1-1,-1-1 1,0 0-1,1 1 1,-1 0-1,3 2 1,9 7 25,0 1 0,-1 1 0,-1 0 0,16 21 1,-16-19-27,3 2-50,2 2 197,-1 1 1,0 1-1,-2 0 1,18 34-1,-29-51-115,-1 1 0,0 0 0,0 0 0,-1 0 0,1 0 0,-1 0 0,0 0 0,-1 0 0,1 0 0,-1 0 0,0 0 0,0 1 0,0-1 0,-1 0 0,0 0 0,0 0 0,0 0 0,-1 0 0,1 0 0,-1 0-1,0 0 1,-1-1 0,1 1 0,-1-1 0,0 0 0,0 1 0,0-1 0,-6 4 0,-3 3-74,-1 0-1,0-2 1,-1 0 0,0 0-1,-1-1 1,1-1 0,-1 0-1,-1-1 1,1-1 0,-1 0-1,0-2 1,0 1 0,-1-2-1,1 0 1,0-1 0,-23-1-1,77-2-3170,-15-8-1149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1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6729,'0'0'1241,"0"0"-713,0 0-328,0 0 575,0 0 672,6 20-335,11 35-296,-3 1-1,7 64 1,2 213 1314,-10-97-1966,-13-229-320,1 3 183,0-1 1,0 1-1,1-1 1,3 13-1,-5-21-105,1 0 0,-1 0 0,0 0-1,1 0 1,-1 0 0,0 0 0,1 0 0,0 0 0,-1 0 0,1 0-1,-1 0 1,1 0 0,0-1 0,0 1 0,-1 0 0,1 0 0,0-1-1,0 1 1,0-1 0,0 1 0,0-1 0,0 1 0,0-1 0,0 1 0,0-1-1,0 0 1,0 1 0,0-1 0,0 0 0,0 0 0,0 0 0,1 0-1,-1 0 1,0 0 0,0 0 0,0-1 0,0 1 0,0 0 0,0 0-1,0-1 1,0 1 0,0-1 0,0 1 0,0-1 0,0 1 0,1-2-1,13-13-5184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6617,'0'0'1065,"0"0"-405,2 21 133,11 66-157,-12-84-580,0 0-1,0 0 0,1 0 1,-1 0-1,0-1 0,1 1 0,0 0 1,0-1-1,-1 1 0,2-1 0,-1 0 1,0 0-1,0 0 0,1 0 1,-1 0-1,1 0 0,-1 0 0,1-1 1,0 0-1,0 1 0,3 0 1,3 1 196,0-1 1,1 0 0,-1-1 0,19 0 0,-16 0-160,2 0-77,1 0-1,0-1 1,-1-1-1,1 0 1,0-1-1,-1 0 0,0-1 1,1-1-1,-1-1 1,-1 0-1,1 0 1,-1-1-1,0-1 1,0 0-1,0-1 0,-1-1 1,-1 0-1,1 0 1,-1-1-1,-1 0 1,0-1-1,-1 0 1,10-14-1,-12 13-15,-1 0 0,1-1 1,-2 0-1,0 0 0,-1 0 0,0 0 0,0-1 0,-2 1 1,0-1-1,0 0 0,-1 0 0,-1 0 0,-1 0 0,0 0 1,-3-18-1,3 28 16,-1 0 1,0 0 0,0 0-1,0 0 1,0 0 0,0 0-1,-1 1 1,1-1 0,-1 1-1,0-1 1,0 1 0,-1 0-1,1 0 1,-1 1-1,1-1 1,-1 1 0,0-1-1,0 1 1,0 1 0,0-1-1,0 0 1,-9-1 0,-5-1 6,0 1 0,0 1 1,0 1-1,-21 1 0,36 0-26,-5 0 4,-1 0 0,1 1 1,0 0-1,0 1 0,0 0 1,0 0-1,0 1 0,1 0 1,-1 0-1,1 0 0,-1 1 1,1 0-1,0 1 0,1 0 1,-1 0-1,1 0 0,0 1 1,0 0-1,1 0 0,-1 0 1,2 1-1,-5 7 0,2-2-3,0 1-1,1-1 0,1 1 0,0 1 1,1-1-1,1 1 0,0-1 0,0 1 1,1 0-1,1 0 0,1 0 0,1 17 0,-1-26 6,1-1-1,0 1 0,0-1 1,0 1-1,1-1 0,0 1 0,0-1 1,0 0-1,0 0 0,0 0 0,1 0 1,0 0-1,0-1 0,0 1 0,0-1 1,1 1-1,-1-1 0,1 0 0,0-1 1,-1 1-1,2-1 0,-1 0 0,0 1 1,0-2-1,1 1 0,-1 0 0,0-1 1,1 0-1,8 1 0,-6-1 1,0 0 0,0 0-1,0-1 1,0 0 0,0 0-1,0-1 1,0 0 0,0 0-1,0-1 1,0 0 0,0 0-1,-1 0 1,1-1 0,-1 0-1,1 0 1,-1-1 0,0 0-1,-1 0 1,9-7 0,1-8-50,-2 0 0,0-1 0,-1 0 0,-1-1-1,-1 0 1,-1-1 0,-1 0 0,9-39 0,-14 51 45,1 7 40,-2 13-10,1 20 12,-3-27-35,1 20 160,1 1-1,1-1 1,1 0-1,13 41 1,-14-58-136,-1 1 0,1-1 0,0 0 0,0 0 0,1 0 0,-1-1 0,1 1 0,1-1 0,-1 0 0,1 0 0,0 0 0,0-1 0,0 0 0,1 0 0,-1 0 0,1 0 0,0-1 1,0 0-1,0 0 0,1-1 0,8 3 0,-6-3-82,0 0 1,0-1-1,0 1 0,0-2 1,-1 1-1,1-2 0,0 1 1,0-1-1,0 0 1,0-1-1,0 0 0,-1 0 1,1-1-1,-1 0 1,1-1-1,-1 1 0,0-2 1,-1 1-1,1-1 0,-1 0 1,9-8-1,29-33-3134,-9-2-2721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7482,'0'0'765,"0"0"-409,0 0 90,-6 25 615,1-4-731,-1 3 7,0 0 1,2 0-1,1 1 0,1 0 1,1 32-1,5-1 297,3 0 0,26 99 1,49 113 464,-48-165-982,-18-53-96,-4-20-111,-2 1 1,-2 1 0,0 0-1,-2 0 1,2 48-1,-7-79-5,-1 1-1,0-1 1,0 1 0,-1-1-1,1 1 1,0-1 0,0 1-1,-1-1 1,1 1 0,-1-1-1,1 0 1,-1 1-1,0-1 1,1 0 0,-1 1-1,0-1 1,0 0 0,0 0-1,0 0 1,0 0 0,0 0-1,0 0 1,-1 1-1,-2 0-530,1-1-1,-1 0 0,1 1 0,-1-1 1,1-1-1,-1 1 0,0-1 0,-4 1 1,-20 0-5672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3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0 393 5937,'0'0'2445,"0"0"-1300,0 0-822,0 0-120,0 0 96,0 0-219,24-15-52,79-49-22,-80 51 213,1 1 0,0 1 0,1 1 0,0 1 0,0 1 0,0 2 0,1 0 0,30-1 0,-41 4 90,0 2 1,0 0-1,0 1 0,0 0 0,23 4 0,-32-3-271,1 1-1,-1 0 1,0 0 0,0 1 0,0 0-1,0 0 1,0 0 0,-1 0-1,0 1 1,1 0 0,-1 0-1,-1 1 1,1-1 0,0 1-1,3 5 1,3 7 44,-1 0-1,13 30 1,17 27 30,-36-68-110,0-1 0,0 1 0,0-1-1,1 0 1,0 0 0,0-1 0,0 1 0,0-1 0,10 5 0,-12-7 11,0-1 0,0 1-1,0-1 1,1 1-1,-1-1 1,1 0 0,-1-1-1,1 1 1,-1 0-1,1-1 1,-1 0 0,1 0-1,-1 0 1,1 0 0,0-1-1,-1 1 1,1-1-1,-1 0 1,0 0 0,6-3-1,-3 1-5,-1 0 0,0-1 0,0 0 0,-1 0 0,1 0 0,-1 0 0,0-1 0,0 0 0,0 0 0,0 0 0,2-6 0,4-7 9,-2 0 0,0-1 0,-1-1 0,-1 1 0,-1-1-1,4-25 1,-6 26-7,-1 0 0,0 0-1,-2-1 1,0 1 0,-1 0-1,-6-34 1,5 47-11,0 0 0,0 0 1,0 0-1,-1 0 0,1 0 1,-1 1-1,-1-1 0,1 1 1,-1 0-1,0 0 0,0 0 1,0 1-1,-1 0 0,0-1 1,0 1-1,0 1 0,0-1 1,0 1-1,-1 0 0,0 0 1,1 0-1,-1 1 0,0 0 1,-9-2-1,3 2-6,-1 0 1,0 0-1,0 2 0,0-1 0,0 2 1,0-1-1,0 2 0,0 0 0,1 0 1,-1 1-1,0 1 0,1 0 0,0 1 1,0 0-1,0 1 0,1 0 1,0 1-1,0 0 0,1 1 0,-1 0 1,2 0-1,-1 1 0,1 1 0,1 0 1,0 0-1,0 0 0,1 1 0,0 0 1,1 0-1,0 1 0,1 0 1,0 0-1,1 0 0,0 1 0,1-1 1,1 1-1,0 0 0,0 0 0,1 18 1,1-25 8,0 0 0,0 1 0,0-1 0,1 0 0,0 0 0,0 0 0,1 0 0,-1 0 0,1 0 0,1 0 0,-1 0 0,1-1 0,0 1 0,0-1 0,1 0 0,0 0 0,-1 0 1,2 0-1,-1-1 0,0 0 0,1 0 0,0 0 0,0 0 0,0-1 0,1 1 0,-1-1 0,1-1 0,-1 1 0,1-1 0,0 0 0,0 0 0,9 1 0,-3 0-2,0-1 1,0 0-1,1-1 0,-1 0 0,0 0 0,0-2 1,0 1-1,0-2 0,19-3 0,-23 2-13,0 1 1,0-2-1,0 1 0,0-1 1,-1 0-1,1-1 0,-1 1 1,0-2-1,-1 1 0,1-1 1,-1 0-1,0 0 0,0 0 1,5-9-1,0-2-16,-1-1-1,-1 0 1,0-1-1,-1 1 1,-2-1 0,1-1-1,-2 1 1,-1-1 0,0 0-1,-2 0 1,0-1 0,-1-21-1,-4 109-37,1-41 163,1 0 1,1 0-1,1 0 1,10 51-1,-9-69-59,0-1 1,1 0 0,-1 0-1,2 0 1,-1 0-1,1 0 1,0 0-1,0-1 1,1 0 0,0 0-1,0 0 1,0-1-1,1 0 1,0 0-1,0 0 1,0 0-1,0-1 1,1 0 0,0-1-1,0 1 1,0-1-1,8 2 1,-3-1-24,0-1-1,0-1 1,1 1 0,-1-2 0,1 0-1,0 0 1,-1-2 0,1 1 0,-1-1-1,1-1 1,-1 0 0,14-5-1,-13 3-819,1-1-1,-2-1 1,19-9-1,-3-3-5563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58 118 5737,'0'0'1337,"-1"19"-223,-1 8-631,0-5 39,1 1 0,1-1 1,3 26-1,-2-42-453,0-1 1,0 0 0,1 1 0,0-1 0,0 0 0,0 0 0,1 0 0,0 0-1,-1 0 1,2 0 0,-1-1 0,1 0 0,-1 1 0,1-1 0,0-1 0,1 1-1,-1 0 1,0-1 0,1 0 0,0 0 0,0-1 0,0 1 0,0-1-1,0 0 1,1 0 0,9 1 0,-10-1-51,1-1 1,-1-1-1,0 1 0,0-1 0,1 0 1,-1 0-1,0 0 0,0-1 0,1 0 1,-1 0-1,0 0 0,0 0 0,0-1 0,0 0 1,0 0-1,-1-1 0,1 1 0,-1-1 1,1 0-1,-1 0 0,0 0 0,0-1 1,0 1-1,-1-1 0,1 0 0,-1 0 1,0-1-1,4-6 0,-3 4-3,0 0-1,-1-1 1,0 1-1,0-1 1,-1 0 0,0 0-1,0 0 1,-1 0-1,0 0 1,-1 0-1,1 0 1,-1 0-1,-1-1 1,0 1 0,0 0-1,-1 0 1,0 0-1,0 0 1,0 1-1,-1-1 1,-1 0-1,1 1 1,-1 0 0,0 0-1,-1 0 1,0 0-1,0 1 1,0 0-1,-1 0 1,1 0-1,-2 1 1,1 0 0,-1 0-1,1 0 1,-1 1-1,0 0 1,-1 0-1,1 1 1,-1 0 0,0 0-1,-10-2 1,4 2-19,1 1 1,-1 0 0,0 0 0,1 2 0,-1 0 0,0 0 0,0 1 0,1 1-1,-18 4 1,29-5-6,1-1 0,-1 1 0,1 0 0,-1 1 0,1-1 0,0 0 1,0 0-1,-1 1 0,1-1 0,0 0 0,0 1 0,-1 2 0,2-4-24,-1 1 1,1-1 0,0 0-1,0 1 1,0-1 0,0 1-1,0-1 1,-1 0 0,1 1-1,0-1 1,0 1 0,0-1-1,0 0 1,0 1 0,0-1-1,0 1 1,0-1 0,0 1-1,1-1 1,-1 0 0,0 1-1,0-1 1,0 0 0,0 1-1,1-1 1,-1 1 0,0-1-1,0 0 1,0 1 0,1-1-1,-1 0 1,0 0 0,1 1-1,-1-1 1,0 0 0,1 1-1,-1-1 1,0 0 0,1 0-1,-1 0 1,1 0 0,-1 1-1,0-1 1,1 0 0,-1 0-1,1 0 1,-1 0 0,0 0-1,1 0 1,-1 0 0,1 0-1,-1 0 1,0 0 0,1 0-1,-1 0 1,1-1 0,15 0-182,-1-1 1,1-1 0,-1 0 0,0-1 0,0-1-1,22-10 1,-19 7 159,0 2 0,0 0 0,1 1 0,24-4 0,-25 7 163,0 1 1,0 0 0,0 2 0,29 4 0,-38-3-7,0 0-1,0 1 1,0 0 0,-1 0-1,1 1 1,-1 0 0,1 1 0,-1 0-1,-1 0 1,11 9 0,-5-1 37,0 1 1,-1 0-1,0 1 1,-1 0 0,-1 1-1,-1 0 1,0 1 0,-1 0-1,7 20 1,-15-36-137,0-1 0,0 0 0,0 0 0,0 1 0,0-1 0,0 0 0,0 1 0,1-1 0,-1 0 0,0 1 0,0-1 0,0 0 0,0 0 0,0 1 0,1-1 0,-1 0 0,0 0 0,0 1 0,1-1 0,-1 0 0,0 0 0,0 0 0,1 0 0,-1 1 0,0-1 0,0 0 0,1 0 0,-1 0 0,0 0 0,1 0 0,-1 0 0,0 0 0,1 0 0,-1 0 0,0 0 0,1 0 0,-1 0 0,0 0 0,1 0 0,9-13-2,8-35-468,-12 32 73,0 1 103,0 1 0,2 0 0,-1 0-1,2 0 1,0 1 0,18-20 0,-22 28 306,1-1 0,0 2 0,0-1 1,0 1-1,0 0 0,1 0 0,-1 0 0,1 1 1,0 0-1,0 1 0,0-1 0,1 1 0,-1 1 0,0-1 1,1 1-1,8 0 0,-7 1 80,0 0 1,0 1-1,0 0 0,0 0 1,0 1-1,0 0 0,0 0 1,-1 1-1,1 0 0,-1 1 1,10 5-1,-7-2 71,-1 1 0,0 0 1,0 0-1,-1 1 0,0 1 0,0-1 1,9 16-1,-8-11 3,0 1 0,-2-1 0,1 2 0,-2-1-1,0 1 1,-1 0 0,-1 1 0,0 0 0,-1-1 0,-1 1 0,1 28 0,-4-44-638,0-2-2013,-5-7-3258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0:4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14595,'0'0'2729,"0"0"-2137,0 0 496,0 0-376,0 0-528,0 0 152,0 0-336,2 0-48,1 4-120,-1 8-1040,-2 1-424,0-2-7338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01.0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4217,'0'0'1250,"0"0"-566,0 0-230,0 0 93,0 0 235,0 0-197,0 0-130,0 0 93,0 0-24,0 0 104,0 0-68,0 0-136,0 0 87,0 0-101,0 0-24,0 0 103,0 0-181,0 0 24,0 0-26,0 0-62,0 0 126,0 0-139,0 0-55,0 0 32,0 0-116,0 0-58,25 0 268,206-4 291,-230 4-542,-1 0 2,0 0-25,-25 4 198,-96 10-164,159-14-330,-5 0-3494,-22 0-1124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02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 1872,'0'0'2884,"0"0"-1651,0 0-582,0 0 187,0 0 180,0 0-17,0 0-416,30-27 1565,-23 24-2106,0 1 0,0-1 0,0 1 1,0 1-1,0 0 0,0 0 0,1 0 0,-1 1 1,0 0-1,1 0 0,-1 1 0,0-1 0,1 2 1,-1-1-1,0 1 0,0 0 0,0 1 0,0 0 0,-1 0 1,1 0-1,-1 1 0,7 4 0,-11-5-14,-1-1 0,1 1 0,0 0 1,-1-1-1,1 1 0,-1 0 0,0 0 0,0 0 0,0 0 0,0 0 0,0 1 0,-1-1 0,1 0 0,-1 0 1,0 0-1,0 1 0,0-1 0,-1 0 0,1 0 0,-2 4 0,1 0 9,-1 1 0,0-1 0,0 0 0,0 0 0,-1 0 0,0 0 0,-6 8 0,7-11-29,0-1-1,0 0 0,0 0 1,0 0-1,-1 0 0,0-1 1,1 1-1,-1 0 0,0-1 1,0 0-1,0 0 0,0 0 1,-1 0-1,1 0 0,-1-1 1,1 0-1,-1 1 0,1-1 1,-7 1-1,11-43-177,1 37 174,0-1 0,0 1 0,0 0 0,1-1 0,0 1 0,-1 1 0,1-1 0,1 0 0,-1 1 0,1-1 0,-1 1 0,1 0 0,0 0 0,0 0 0,0 1 0,0 0 0,1-1 0,5-1 0,-4 2 27,0-1 0,0 1 1,0 1-1,0-1 0,1 1 0,-1 0 0,0 0 1,1 1-1,-1 0 0,0 0 0,1 0 0,-1 1 1,12 3-1,-14-2 29,0 0 1,0 0 0,0 1-1,0 0 1,-1 0-1,1 0 1,-1 0-1,0 1 1,0-1-1,0 1 1,0-1 0,-1 1-1,1 0 1,-1 0-1,0 1 1,-1-1-1,1 0 1,2 9 0,0 4 72,0-1 0,-1 1 0,2 31 1,-4-36-99,-1-1 0,0 1 0,-1 0 0,0 0 0,0 0 0,-6 17 0,6-25-20,-1 0 0,0 0 0,0-1 0,0 1 0,0-1 0,0 1 0,-1-1 0,0 0 0,1 0 1,-1 0-1,0 0 0,-1-1 0,1 1 0,0-1 0,-1 0 0,1 0 0,-1 0 0,0 0 0,0-1 0,0 1 1,1-1-1,-8 1 0,-16 2 154,-1-1 1,0-1-1,0-1 1,-55-7-1,42 3-744,23 2-3389,11 1-1018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02.8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5449,'0'0'1978,"0"0"-755,0 0-274,0 0-40,0 0-216,0 0-308,3 19 666,4 112-273,35 199 0,-39-313-783,-1 1 53,-1-10-21,0-1-1,0 1 1,0-1-1,1 0 1,4 11-1,-3-47-2891,-3 5-1007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03.9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0 194 3849,'0'0'807,"0"0"-303,0 0 171,0 0 275,0 0 184,0 0-290,7-4-133,8-3-258,-1 2 0,1 0 0,0 0 0,1 1 0,-1 1 0,26-2 0,123-12 157,-1-7 0,207-57 0,-342 72-570,1 2 0,0 1-1,0 1 1,51-1 0,-80 41 1275,-41 73-1193,35-78-126,1 1 0,1 1 1,2-1-1,1 1 0,7 58 0,3-32 5,2-1 1,23 69 0,36 141 309,-70-266-301,0 0 0,0 0 0,0 0 1,0 0-1,0 0 0,-1 0 1,1 0-1,0 0 0,-1 0 1,1 0-1,-1 0 0,1 0 1,-1 0-1,0 0 0,1 0 1,-1 0-1,0-1 0,0 1 1,1 0-1,-1 0 0,0-1 1,0 1-1,0-1 0,0 1 1,0-1-1,0 1 0,0-1 1,0 1-1,0-1 0,0 0 1,0 0-1,0 1 0,0-1 1,0 0-1,0 0 0,0 0 1,0 0-1,-2-1 0,-60 1 601,40-1-507,-249 4-75,-162-2 17,248-12 222,186 11-315,0 9-1693,0-1 0,1 0 1,0 1-1,4 13 0,-2-2-5498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08.8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5297,'0'0'4728,"0"0"-3200,0 0-1278,0 0-100,0 0 417,0 0-50,1-6-164,-1 3-315,1 0 1,0 0 0,0 0 0,0 0 0,0 1 0,1-1 0,-1 0 0,1 1 0,0-1 0,-1 1-1,1 0 1,0-1 0,1 1 0,-1 0 0,0 0 0,0 0 0,1 1 0,-1-1 0,1 0-1,0 1 1,-1 0 0,1 0 0,0 0 0,0 0 0,0 0 0,0 0 0,0 1 0,0-1 0,3 1-1,114-18 1503,-131 19-1498,-1 0 0,1 1 1,0 0-1,0 1 0,0 0 0,-15 7 1,-38 10-36,166-33 278,-74 5-235,-21 5-42,0 1 0,0 0 0,1 0 0,-1 1-1,11-1 1,-17 2-153,-1 0-379,0 0-638,0 0-1640,0 0-2166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5801,'0'0'1590,"0"0"-595,0 0 106,0 0 210,0 0-168,0 0-461,0 0-189,0 0 71,0 0 16,0 0-40,0 0-198,0 0-141,0 0 21,0 0-93,0 0 3,15-1 73,175-1 212,-165 2-459,-13 3-5135,-7-3 1214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1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1 5657,'0'0'1366,"0"0"-699,0 0-271,0 0 335,0 0 183,0 0-341,-11 20-227,4-7-252,-10 17 236,2 0 1,-19 57 0,25-60-152,1 1 0,2-1 0,0 1 0,2 1 0,1-1 0,2 0 0,0 1 0,6 42 0,-4-64-126,1-1 1,0 0-1,0 0 0,1 0 1,-1 0-1,1 0 0,1 0 1,-1 0-1,1-1 0,0 0 1,0 0-1,1 0 0,-1 0 1,1-1-1,0 1 0,10 5 1,-7-5-9,0-1 0,0 1 0,0-2 0,1 1 0,0-1 0,-1 0 0,1-1 0,0 0 0,1 0 0,-1-1 0,11 0 0,-13-1 15,1 0 0,-1-1 0,0 0-1,0 0 1,0 0 0,0-1 0,0 0 0,0 0 0,0-1 0,11-6 0,-14 7 2,-1-1 0,0 0 0,0 1 0,0-1 0,0 0 0,0 0 0,0-1 0,-1 1 0,1-1 0,-1 1 0,0-1-1,0 0 1,-1 1 0,1-1 0,-1 0 0,0 0 0,0 0 0,0-1 0,0 1 0,-1-6 0,1 7-12,-1 0 0,1 0 0,-1-1 0,0 1-1,0 0 1,-1 0 0,1-1 0,-1 1 0,0 0-1,1 0 1,-1 0 0,-1 0 0,1 0 0,0 0-1,-1 0 1,0 0 0,-3-5 0,1 5-37,1 1-1,-1-1 1,0 1 0,0 0-1,0-1 1,-1 2 0,1-1-1,0 1 1,-1-1 0,1 1-1,-1 0 1,-6 0 0,-3-1 5,0 0-1,0 1 1,0 0 0,0 1 0,0 1 0,-21 3 0,29-2-95,1-1 1,-1 1 0,0 0 0,1 1-1,-1-1 1,1 1 0,0 0-1,0 0 1,0 1 0,0-1 0,0 1-1,1 0 1,0 0 0,0 1 0,0-1-1,0 1 1,1 0 0,-4 6 0,0 3-1203,1 1 0,-10 30 0,6-11-4262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2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5449,'0'0'1654,"0"0"-593,0 0-31,0 0 112,0 0-1,0 0-419,0 0-229,0 0 2,0 0-78,0 0 79,0 0-90,0 0-121,0 0 73,0 0-122,0 0-40,0 0 12,0 0-95,0 0-78,0 0-23,0 0 9,0 0 27,0 0 25,0 0 79,0 0-46,0 0-33,0 0 18,0 0-50,45-13 145,1 8-166,91 4 1,-91 3-25,90-10 1,-117 1 472,-5 0-1665,-5 6-4310,-11 1 270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3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2721,'0'0'2499,"0"0"-1348,0 0-542,0 0 319,0 0 186,0 0-237,0 0-459,0 21 1233,12 444 2396,-12-464-4020,0 0-1,0 0 0,0 0 1,0-1-1,0 1 0,0 0 1,0 0-1,0 0 0,0 0 1,0-1-1,1 1 0,-1 0 1,0 0-1,1-1 0,-1 1 1,0 0-1,1 0 0,-1-1 1,1 1-1,-1 0 0,1-1 1,-1 1-1,2 0 0,8-2-2391,-5-3-2611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6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4729,'0'0'1024,"0"0"-341,2-21 53,21-177 2528,-22 183-3032,3-17 337,-1 28-157,-1 16 116,15 131-436,28 266 539,-40-378-552,-5-30-137,0 0 1,0 0-1,0 0 0,0 0 1,0-1-1,0 1 0,0 0 1,1 0-1,-1 0 1,0 0-1,1 0 0,-1 0 1,1-1-1,-1 1 0,1 0 1,-1 0-1,1-1 0,0 1 1,-1 0-1,1-1 1,0 1-1,-1-1 0,1 1 1,0-1-1,0 1 0,0-1 1,1 1-1,3-5-2485,0-11-542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5.1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6177,'0'0'1313,"0"0"-672,0 0-329,0 0 263,0 0 117,0 0-311,-2 15-107,-20 252 2485,21-255-2670,1 0 0,0 0 1,1 1-1,1-1 0,0-1 0,0 1 0,1 0 0,0 0 1,1-1-1,1 0 0,0 0 0,0 0 0,1 0 0,1-1 0,-1 0 1,2 0-1,-1-1 0,1 0 0,10 8 0,-11-10-52,1-1-1,0-1 1,0 0-1,0 0 1,1 0-1,-1-1 1,1 0-1,0-1 1,1 0-1,-1-1 1,0 1-1,1-2 1,-1 1 0,1-1-1,-1-1 1,1 0-1,16-2 1,-23 2-8,0 0 0,0-1 1,0 0-1,0 1 1,0-1-1,0 0 0,0-1 1,0 1-1,0 0 0,0-1 1,0 0-1,-1 0 1,1 1-1,-1-1 0,1-1 1,-1 1-1,0 0 1,0-1-1,0 1 0,0-1 1,0 1-1,-1-1 0,1 0 1,-1 0-1,0 0 1,1 0-1,-2 0 0,1 0 1,1-4-1,1-10 113,0 0-1,-1 0 1,-1 0-1,-2-21 1,1 22-96,0 15-28,0-1 1,0 0-1,0 0 1,-1 0 0,1 0-1,-1 0 1,1 1-1,-1-1 1,0 0 0,0 0-1,0 1 1,0-1 0,0 1-1,0-1 1,0 1-1,0-1 1,-1 1 0,1-1-1,0 1 1,-2-1-1,-2-1-3,1 1-1,0-1 0,-1 1 0,1 0 1,-1 0-1,0 1 0,-8-3 0,2 2-8,-1 1 0,0 0 0,1 0 0,-1 1 0,0 0 0,-13 3 0,19-1-36,-1 0 0,1 0 0,0 1 0,0-1 0,0 1 0,0 1 0,1-1 0,-1 1 0,1 0 0,0 0 0,0 1 0,0-1 0,1 1 0,-1 0 0,1 1 0,0-1 0,1 1 0,0-1 0,-1 1 0,2 0 0,-1 0 0,1 1 0,-3 10 0,-2 11-1276,1 0 0,1 0 0,-1 58 1,5-31-5545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6.6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30 145 4889,'0'0'979,"0"0"-450,0 0-135,0 0 149,0 0 239,0 0-293,-4 14-169,-3 13 228,1 1 0,1 0 0,1 0 0,1 31 0,3-29-137,1 0-1,7 40 1,-6-57-237,1-1 1,1 1 0,0-1-1,1 1 1,1-2-1,0 1 1,14 21 0,-10-20-63,-1-1 1,2-1-1,0 0 1,0 0 0,1-1-1,1 0 1,-1-1-1,1-1 1,1 0 0,0-1-1,0 0 1,0-1-1,1 0 1,0-2-1,0 1 1,0-2 0,0 0-1,1-1 1,-1-1-1,1 0 1,-1-1-1,1 0 1,27-5 0,-33 1-102,0 1 0,1-1-1,-2-1 1,1 0 0,-1 0 0,1-1 0,-1 0 0,-1-1 0,1 0 0,-1 0 0,-1-1 0,1 0 0,-1 0 0,7-12 0,-4 6 5,-1 0 1,-1-1 0,0 0-1,-1 0 1,-1-1-1,0 0 1,-1 0-1,4-25 1,-7 22-3,-1 0-1,0 1 1,-1-1-1,-1 0 1,-1 0 0,-1 1-1,0-1 1,-2 1-1,0 0 1,0 0-1,-2 1 1,-12-23 0,12 25-18,-2 1-1,1 0 1,-2 1 0,0 0 0,-1 1 0,0 0 0,0 0 0,-1 2 0,-1-1-1,0 1 1,-1 1 0,1 0 0,-2 1 0,-22-9 0,29 14 5,1 0 1,-1 1-1,0-1 1,1 2-1,-1-1 1,0 1-1,0 0 1,-1 1-1,1 0 1,0 0-1,0 1 1,0 0-1,0 1 1,0-1-1,1 1 1,-1 1-1,0-1 1,1 2-1,-1-1 1,1 1-1,0 0 1,0 0-1,1 1 1,-1-1-1,1 2 1,0-1-1,1 1 1,-1 0-1,1 0 1,-5 8-1,-3 3 2,1 1 0,0 0 0,2 0 0,0 1 0,1 1 0,1-1 0,1 2 0,1-1 0,-4 23 0,2 8-1378,3 0 0,1 80 0,4-70-3023,0-6-2539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7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62 6785,'0'0'1658,"0"0"-663,0 0-265,0 0-13,0 0-110,0 0-364,36-6 2336,15 1-1389,67-17-1,-28 5-901,-15 12-248,-75 5-76,0 0-400,0 0-464,0 0-403,0-3-3136,0-1 1253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7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1536,'0'0'5480,"0"0"-3573,0 0-1560,0 0-67,0 0 575,0 0-6,1 19-62,-1-4-594,0 12 321,2 0-1,8 48 1,57 353 2187,-65-418-3625,3-16-1885,-3-8-2108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8.5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 3393,'0'0'3654,"0"0"-2458,0 0-837,0 0 330,0 0 454,0 0-328,13-8-224,39-25-30,-47 30-453,0 1 0,0 0 0,0 1 0,1-1-1,-1 1 1,0 0 0,1 0 0,-1 0 0,1 1-1,-1 0 1,1 0 0,-1 1 0,1-1 0,-1 1 0,1 0-1,-1 1 1,0-1 0,0 1 0,0 0 0,0 0-1,0 1 1,0 0 0,0-1 0,-1 2 0,8 5 0,-6-3-90,0 0 0,0 0 0,-1 1 0,0-1 0,-1 1 0,1 0 0,-1 1 0,0-1 0,-1 1 0,0 0 0,0-1 0,-1 1 0,0 1 0,0-1 0,-1 0 0,0 0 0,0 1 0,-1-1 0,0 0 0,-1 1 0,0-1 0,0 0 0,0 1 0,-1-1 0,-1 0 0,1 0 0,-1 0 0,-1-1 0,1 1 0,-1-1 0,-1 0 0,1 0 0,-1 0 0,0 0 0,-1-1 0,1 0 0,-2 0 0,1-1 0,-10 8 0,8-7-21,-1-1-1,1 1 1,-1-2 0,0 1 0,0-1 0,0-1-1,0 1 1,-1-1 0,0-1 0,1 0 0,-1 0 0,-19 0-1,28-2-25,1 0-36,1 1 57,-1 0 0,0 0 0,1 0 0,-1 0 0,1 0 1,-1 0-1,1 0 0,0 0 0,-1 0 0,1 0 0,0 0 0,0-1 0,0 1 1,-1 0-1,1 0 0,0-1 0,0 1 0,0-1 0,0 1 0,0-1 1,0 1-1,0-1 0,0 1 0,1-1 0,-1 0 0,0 0 0,0 0 0,0 1 1,0-1-1,0 0 0,2-1 0,48 2 159,-36-1-124,248-16 1256,-248 11-2261,-16-10-4210,-5 4-1931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8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 7922,'0'0'2081,"0"0"-970,0 0-526,0 0 29,0 0 120,0 0-302,-3 13-115,-4 25 47,2-1-1,-1 60 1,7 95 703,0-131-824,2 32 26,31 181 1,-28-257-529,-1-21-939,-1-27-733,-4-10-1072,0-3-1813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19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7194,'0'0'1157,"0"0"-382,0 0 128,0 0 186,0 0-346,0 0-209,25-9 32,80-27-164,-78 28-179,0 2-1,1 1 1,-1 1 0,1 2 0,50 1 0,-15 1 178,409-3 78,-278 3-416,-186 0-61,-1 0 3,-1 0-1,1 0 0,-1 0 0,1 0 0,-1 1 0,0 0 1,1 1-1,-1-1 0,0 1 0,9 4 0,-14-3 11,0 0 1,0-1-1,-1 1 0,1 0 0,-1 0 0,1-1 0,-1 1 0,0 0 0,0 0 0,0 0 0,0 0 0,-2 4 1,2-2 83,-6 61 161,3-44-209,1 0-1,0 0 0,2 1 1,1-1-1,0 0 0,2 1 1,8 33-1,41 104 110,38 133-75,-77-238 105,-3 0 0,-2 0 0,2 88 1,-10-142 2,0-1-82,0 0 38,-31 0 74,-308 5-115,-301-8 159,454 1-3,184 1-271,0 1 0,0 0 0,0 0 0,0 0 0,0 0 0,0 1 0,0-1 0,0 1 0,0-1 0,0 1 0,0 0-1,0-1 1,0 1 0,0 0 0,0 0 0,0 1 0,1-1 0,-1 0 0,0 0 0,1 1 0,-1-1 0,1 1 0,-2 2 0,1 0-518,1 0 0,-1 0 0,1 1 0,0-1 0,0 1 0,1-1 0,-1 0 0,1 1 0,0 7 0,0 10-3905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16 4825,'0'0'1603,"0"0"-448,0 0 19,0 0 111,-8-14-209,6 12 3120,2 81-3694,12 380-27,-11-451-463,5 35-48,-5-41 27,-1 0-1,1 0 0,0-1 0,0 1 1,-1 0-1,1 0 0,0 0 0,1 0 1,-1-1-1,0 1 0,0-1 0,1 1 1,-1-1-1,1 1 0,0-1 0,-1 0 1,1 0-1,2 2 0,-4-2-137,1 2 329,3-3-4701,-4 0-1118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48 6425,'0'0'1546,"0"0"-648,0 0-441,0 0 52,0 0 238,0 0-329,3-2-116,13-5-1,62-24 1149,-71 29-1404,0 0-1,0 1 1,-1 0 0,1 0 0,0 1-1,0-1 1,0 2 0,0-1 0,0 1-1,10 2 1,-14-2-47,-1 0 1,1 0-1,-1 1 0,1-1 0,-1 1 1,1-1-1,-1 1 0,0 0 0,0 0 1,1 0-1,-1 0 0,-1 1 0,1-1 1,0 0-1,-1 1 0,1-1 0,-1 1 1,0 0-1,0-1 0,0 1 0,0 0 1,0 0-1,0 5 0,2 7 63,-1 0 0,-1 0 0,-2 21 0,1-19 127,0-9-125,-1 0-1,0 1 1,0-1-1,-1 0 1,-1 0-1,1 0 1,-1 0 0,0-1-1,-1 1 1,0-1-1,0 1 1,0-1-1,-1-1 1,0 1 0,-1-1-1,1 1 1,-13 9-1,20-28-121,-2 11 51,0 0 0,0 1 1,0-1-1,0 1 0,0-1 0,0 0 0,0 1 0,0-1 1,0 0-1,0 1 0,0-1 0,0 1 0,1-1 0,-1 1 1,0-1-1,0 0 0,0 1 0,1-1 0,-1 1 0,0-1 1,1 1-1,-1-1 0,1 1 0,-1-1 0,0 1 0,1 0 1,-1-1-1,1 1 0,-1 0 0,1-1 0,0 1 0,-1 0 1,1-1-1,-1 1 0,2 0 0,1-2-9,0 1 0,0-1 0,1 1 0,-1 0 0,0 0 0,1 1 0,-1-1 0,1 1 0,-1-1 0,1 1 0,-1 0 0,1 1 0,-1-1 0,1 0 0,-1 1 0,0 0 0,1 0 0,-1 0 0,0 0 0,1 0 0,-1 1 0,0 0 0,0-1 0,0 1 0,0 0 0,-1 0 0,1 1 0,0-1 0,-1 1 0,0-1 0,1 1 0,-1 0 0,0 0 0,0-1 0,-1 2 0,1-1 0,-1 0 0,1 0 0,1 7 0,1 6-65,0 0 0,-1 1-1,-1 0 1,-1-1-1,0 1 1,-1 0 0,-2 16-1,2-27 87,-1-1 0,0 1 0,0-1 0,0 0 0,-1 1 0,0-1 0,0 0 0,0 0 0,0 0 0,-1 0 0,0-1 0,0 1 0,0-1 0,-1 0 0,1 1 0,-1-1 0,0-1 0,0 1 0,0-1 0,-1 1 0,1-1 0,-1-1 0,0 1 1,0-1-1,0 1 0,0-1 0,0-1 0,0 1 0,-10 1 0,8-2 65,-1 0 0,0-1 0,0 1 0,0-1 0,0-1 0,0 0 0,0 0 0,0 0 0,1-1 1,-1 0-1,1-1 0,-1 0 0,1 0 0,0 0 0,0-1 0,0 0 0,0 0 0,1-1 0,-12-10 1,-24-41 674,42 56-888,0 0-119,34 11-4747,-14-2 138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6425,'0'0'1439,"0"0"-795,0 0-267,0 0 51,0 0 185,0 0 213,13-2-97,163-42 741,-35 6-1189,-138 38-37,9-1-1454,-9 11-4136,-5 5 402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0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161 110 4065,'0'0'640,"0"0"-152,0 0 263,-3 23 122,-8 70-224,11-89-590,0 0 1,0 0-1,0 0 1,1 0 0,-1 0-1,1 0 1,0 0-1,0 0 1,1 0 0,-1-1-1,1 1 1,0 0 0,0-1-1,0 0 1,0 1-1,0-1 1,1 0 0,0 0-1,-1 0 1,1 0-1,0-1 1,0 1 0,1-1-1,3 3 1,1-1 33,0 0 0,0-1-1,0 0 1,0 0 0,1-1 0,-1 0 0,0-1 0,13 1-1,-17-1-31,0-1 0,1 0 0,-1 0-1,1 0 1,-1 0 0,0-1-1,1 0 1,-1 0 0,0 0-1,0 0 1,0-1 0,0 0-1,0 0 1,0 0 0,0 0 0,4-4-1,-4 2-8,-1 1-1,1-1 0,-1-1 1,0 1-1,-1 0 0,1-1 1,-1 1-1,0-1 0,0 0 1,0 0-1,-1 0 0,1 0 0,-1 0 1,0-5-1,1 0 12,-1-1 0,0 0 0,0 1 0,-1-1 0,-1 0 0,1 0 0,-2 1 0,0-1 0,0 1 0,-1-1 0,0 1 0,-8-18 0,7 22-49,0 0 0,0 0 0,0 0 1,-1 1-1,0-1 0,0 1 0,0 0 0,-1 1 0,1-1 1,-1 1-1,0 0 0,-1 1 0,1-1 0,-1 1 0,1 0 1,-1 1-1,0 0 0,0 0 0,0 0 0,-8 0 0,4 0-41,0 1-1,0 0 1,0 0-1,0 1 0,0 1 1,-1 0-1,1 0 0,1 1 1,-1 1-1,-17 5 1,22-5-138,-1 1 0,0 0 1,1 0-1,0 0 1,0 1-1,0-1 0,0 2 1,1-1-1,-1 0 1,2 1-1,-1 0 0,1 0 1,-1 1-1,2-1 1,-1 1-1,-2 7 0,-6 22-2753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7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0 195 5601,'0'0'891,"0"0"-372,0 0 182,0 0 149,0 0-190,0 0-292,11 17-101,38 52-31,-46-67-216,-1 1 0,1-1 0,0 0 0,0 0 0,0 0 0,0 0 0,0 0 0,0-1 0,1 1 0,-1-1 0,1 0 0,-1 0 0,1-1 0,-1 1 0,1 0 0,-1-1 0,1 0 0,-1 0 0,1 0 0,0-1 1,-1 1-1,1-1 0,-1 0 0,5-1 0,-1 1 103,-1-1-57,0 0 0,0 0-1,-1 0 1,1-1 0,-1 0 0,1 0 0,-1 0-1,0-1 1,0 1 0,0-1 0,-1-1 0,1 1 0,-1-1-1,0 1 1,-1-1 0,1 0 0,-1-1 0,0 1-1,0 0 1,0-1 0,3-10 0,-2 6-30,-1-2 0,0 1 0,0 0 1,-1-1-1,0 1 0,-1-1 0,-1 1 0,0-1 0,0 0 1,-4-21-1,3 30-32,0 0 1,0 0-1,0 0 0,-1 0 1,1 0-1,-1 1 1,0-1-1,0 0 1,1 1-1,-2-1 1,1 1-1,0 0 1,0 0-1,-1 0 0,1 0 1,-1 0-1,0 0 1,0 1-1,1-1 1,-1 1-1,0 0 1,0 0-1,0 0 1,0 0-1,-1 0 0,1 1 1,0-1-1,0 1 1,0 0-1,0 0 1,-6 1-1,3-1-18,0 0 0,0 1-1,-1 0 1,1 0 0,0 1-1,0 0 1,1 0 0,-1 0-1,0 1 1,1-1 0,-1 1-1,1 1 1,0-1 0,0 1-1,-7 6 1,7-3-242,1 1 0,-1-1 0,1 1 0,1 0 0,-1-1 0,1 2 0,1-1 0,-1 0 0,2 0-1,-1 1 1,1-1 0,0 1 0,1 0 0,0-1 0,0 1 0,1-1 0,2 15 0,8 5-4714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5025,'0'0'1154,"0"0"-585,0 0-150,0 0 692,0 0 289,0 0-694,20 10-384,-3-2-264,18 10 532,1-1 1,43 12 0,-59-24-457,0 0-1,1-2 0,-1 0 1,0-1-1,1-2 1,0 0-1,-1-1 1,1 0-1,29-8 1,-47 8-135,-1 1-1,1-1 1,0 0 0,-1 0 0,1-1-1,-1 1 1,0-1 0,1 1 0,-1-1-1,0 0 1,0 1 0,0-1 0,0 0-1,0 0 1,2-3 0,-3-15-3137,-5 13-1454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6177,'0'0'1665,"0"0"-937,0 0 904,0 0-448,0 0-303,156-49-393,-114 38-256,3 5-152,-8-1-40,2 5-40,-12 2-1192,-9 0-4450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7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46 159 5937,'0'0'1185,"0"0"-497,0 0 1,-7 21 206,-21 68-246,25-79-533,1 0-1,0 0 0,1 0 1,0 1-1,0-1 0,1 1 0,2 15 1,0 0 263,-1-14-294,1-1 1,0 1-1,1-1 1,0 0-1,1 0 0,0 0 1,1 0-1,0-1 1,1 1-1,0-1 0,1-1 1,0 1-1,0-1 1,1 0-1,0-1 0,14 12 1,-8-8-20,1-1 1,-1-1-1,2 0 1,0 0-1,0-2 1,0 0-1,1-1 1,0-1-1,35 9 1,-37-12-21,-1-1 1,1-1 0,-1 0-1,1-1 1,0 0 0,18-3 0,-26 1-20,0 1 1,0-1-1,0-1 0,-1 1 1,1-1-1,-1 0 1,1-1-1,-1 1 1,0-1-1,-1-1 1,1 1-1,-1-1 0,1 0 1,6-9-1,-3 2 39,-1 0 0,0 0 0,-1-1-1,0 0 1,-1-1 0,0 0-1,-1 1 1,-1-2 0,4-23 0,-4 11-7,-2 1 0,0-1 0,-2 0 0,-5-39 0,3 52 29,-1 1 1,-1-1 0,0 1 0,-1 0 0,0 1 0,-1-1-1,0 1 1,-1 0 0,0 0 0,-1 1 0,0 0-1,-1 1 1,-1 0 0,1 0 0,-1 1 0,-1 0 0,-17-12-1,13 12-4,1 0 0,-1 0-1,-1 2 1,0 0 0,0 0-1,0 2 1,-1 0 0,1 0-1,-1 2 1,0 0 0,0 1-1,-1 1 1,-28 2 0,40 0-130,0 0 0,0 1 0,0-1 0,1 1 0,-1 1 0,1-1 1,-1 1-1,1 0 0,0 0 0,0 1 0,0 0 0,1-1 1,-1 1-1,1 1 0,0-1 0,0 1 0,1 0 0,-1 0 0,1 0 1,-3 6-1,-3 7-1117,0 0-1,2 1 1,0-1 0,-8 35 0,7-8-4508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8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4 6729,'0'0'2493,"0"0"-889,0 0-134,0 0-86,0 0-417,0 0-251,-6-1-318,-2 0-354,0 0 1,1 0-1,-1 1 1,0 0 0,0 1-1,0 0 1,0 0-1,0 0 1,1 1 0,-1 0-1,0 1 1,1-1-1,0 2 1,-1-1 0,1 1-1,1 0 1,-1 0-1,1 1 1,-1 0-1,1 0 1,1 0 0,-1 1-1,1 0 1,0 0-1,0 0 1,0 1 0,1 0-1,0 0 1,-5 14-1,6-10-49,1 1 0,0-1-1,0 1 1,2-1 0,-1 1 0,1-1-1,1 1 1,0-1 0,1 1-1,0-1 1,1 0 0,0 1 0,1-1-1,0-1 1,0 1 0,1-1-1,12 18 1,-13-20-72,1-1-1,1 1 1,-1-1 0,1-1-1,0 1 1,1-1 0,0 0-1,0-1 1,0 1 0,0-2 0,1 1-1,0-1 1,0 0 0,0 0-1,0-1 1,1 0 0,0-1-1,-1 0 1,1 0 0,0 0-1,0-2 1,0 1 0,15-1-1,-20-1-274,-1 1-1,1-1 0,0 0 1,0 0-1,-1 0 1,1-1-1,-1 1 0,1-1 1,-1 0-1,1 0 1,-1 0-1,0 0 0,0-1 1,3-2-1,12-17-5440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9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5145,'0'0'1298,"0"0"-554,0 0 229,3 19 260,12 64-278,-14-79-885,0 0 0,0 1 0,1-1 1,0 0-1,0 0 0,0 0 1,0 0-1,1 0 0,0 0 0,-1-1 1,1 1-1,0-1 0,1 0 1,-1 0-1,1 0 0,-1 0 1,1-1-1,0 1 0,0-1 0,5 2 1,-1-1 38,0-1 1,0 1-1,1-2 1,-1 1-1,0-1 1,0 0-1,1-1 1,11-1-1,-18 1-69,-1 0 0,1 0 0,-1-1-1,1 1 1,-1-1 0,1 1 0,-1-1-1,1 0 1,-1 1 0,0-1 0,1 0-1,-1 0 1,0 0 0,0 0 0,1 0-1,-1 0 1,0 0 0,0 0 0,0-1-1,0 1 1,0-2 0,2-1 69,-1 0 1,-1-1-1,1 1 1,-1-1-1,1 0 1,-1 1-1,0-6 1,0-5 218,0 1 0,-1 0-1,-3-28 1,1 37-264,1 1 1,-1 0-1,0-1 0,0 1 0,0 0 0,-1 0 0,1 1 0,-1-1 0,0 0 0,0 1 0,0 0 0,-1-1 0,1 1 0,-1 1 0,0-1 0,0 0 1,0 1-1,0 0 0,0 0 0,0 0 0,0 1 0,-1-1 0,1 1 0,-6-1 0,6 1-130,1 0 1,-1 0-1,1 0 0,-1 1 0,1-1 1,-1 1-1,1 0 0,-1 0 1,1 0-1,-1 1 0,0-1 0,1 1 1,0 0-1,-1 0 0,1 0 1,-1 1-1,1-1 0,0 1 0,0-1 1,0 1-1,0 0 0,0 0 0,0 1 1,1-1-1,-1 0 0,1 1 1,-1 0-1,1 0 0,0-1 0,0 1 1,-3 6-1,2 2-1226,0 1 1,0 0-1,-1 23 1,3-3-4512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6345,'0'0'1598,"0"0"-775,0 0 12,0 0 664,26 1-335,4 1-943,17 2 631,90-6 1,-103-3-375,46-14 0,-25 5-651,-51 7-2245,-4 5 921,0 0-3624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49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11106,'0'0'1457,"0"0"-1073,0 0-304,0 0 64,0 0 480,0 0-216,0 0 8,32 134-8,-22-92-272,2-2 160,-5-2-240,1-5-40,-3-2-16,2-6-16,1-7-816,-1-5-1560,0-9-3570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0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61 175 1872,'0'0'7734,"0"0"-5523,0 0-1744,0 0 325,0 0-61,0 0-307,-5-13-232,3 7-185,-18-51 60,19 54-62,0 0 0,0-1 0,1 1 0,-1-1 0,1 1 1,0 0-1,0-1 0,0 1 0,0-1 0,1 1 1,-1-1-1,1 1 0,0 0 0,0-1 0,0 1 0,0 0 1,4-5-1,-2 5 1,1-1-1,0 1 1,0 0 0,0 0-1,1 1 1,-1-1 0,1 1 0,-1 0-1,1 0 1,0 1 0,-1-1 0,1 1-1,0 0 1,0 1 0,0-1 0,0 1-1,0 0 1,0 0 0,0 0 0,0 1-1,7 1 1,0 0-4,1 1 0,-1 0 0,1 0 0,-1 1-1,0 1 1,0 0 0,14 9 0,-13-5 73,-1 0 1,0 1-1,0 0 0,-1 1 1,-1 0-1,0 1 0,0 0 1,-1 1-1,-1 0 0,0 0 0,0 1 1,-2 0-1,0 0 0,0 0 1,-1 1-1,3 17 0,-5-13-38,0 0 0,-1 1-1,-1-1 1,0 1 0,-2 0 0,0-1-1,-2 1 1,0-1 0,-1 0 0,-1 0-1,0 0 1,-12 24 0,-1-3-120,-3-1 0,-48 69 0,53-86 51,-1-1-1,-1 0 0,-1-2 0,-1 0 0,-42 30 0,59-46 10,-1-1-1,1 1 0,-1-1 0,0 0 0,0 0 0,0-1 0,0 1 1,0-1-1,0 0 0,0 0 0,0 0 0,-1-1 0,1 1 0,0-1 1,0 0-1,-1 0 0,1-1 0,-6 0 0,7-1-69,0 1 0,1-1 0,-1 1 0,1-1 0,-1 0-1,1 0 1,0 0 0,0 0 0,-1 0 0,2-1 0,-1 1 0,0-1 0,0 1 0,1-1-1,-1 1 1,1-1 0,0 0 0,0 0 0,0 0 0,0 0 0,1 0 0,-1 0 0,1 0-1,0 0 1,0 0 0,0-3 0,0 4 76,-2-14-80,1-1 1,1 1-1,1-1 1,0 1-1,4-17 1,-4 29 151,0 1 1,0-1-1,0 1 1,0 0 0,1-1-1,-1 1 1,1 0 0,0 0-1,0 0 1,0 0-1,0 0 1,1 0 0,-1 1-1,1-1 1,-1 1 0,1 0-1,0-1 1,0 1-1,0 1 1,1-1 0,-1 0-1,0 1 1,0-1 0,1 1-1,-1 0 1,1 0-1,-1 1 1,1-1 0,4 0-1,1 1 88,0 0 0,0 1 0,0 0-1,0 0 1,-1 1 0,1 0-1,0 0 1,-1 1 0,0 0 0,1 0-1,14 10 1,4 4 220,0 2 0,24 23 1,-29-23-173,2 0 1,34 20-1,-49-34-224,0-1 1,0 0-1,0 0 0,0-1 0,1 0 1,13 2-1,12-4-2499,-21-3-1622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0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8370,'0'0'1419,"0"0"-891,3 27-63,0 3-259,8 138 953,-12-60-615,0-56-72,1 0 0,13 88 0,-13-137-444,0 0 0,1 0 1,0 0-1,-1-1 0,1 1 0,0 0 1,0 0-1,0-1 0,1 1 0,-1-1 0,1 1 1,0-1-1,-1 1 0,1-1 0,0 0 1,0 0-1,0 0 0,1 0 0,-1 0 0,0 0 1,1-1-1,-1 1 0,4 0 0,2 0 58,0 0-1,0 0 1,1-1 0,-1-1-1,0 0 1,16-1-1,-21 1-62,27-3 99,0-1 1,0-2-1,49-15 0,38-8-76,-76 24-76,72 0 1,-112 5-63,-1 0 0,0 1 0,1-1 0,-1 0 0,0 0 0,1 0 0,-1 0 0,0 0 0,1-1 0,-1 1 0,0 0 0,1 0 0,-1 0 0,0 0-1,1 0 1,-1 0 0,0 0 0,1-1 0,-1 1 0,0 0 0,0 0 0,1 0 0,-1-1 0,0 1 0,0 0 0,1 0 0,-1-1 0,0 1 0,0 0 0,0-1 0,1 1 0,-1 0 0,0-1 0,0 1 0,0 0 0,0-1 0,0 1 0,0 0 0,0-1-1,0 1 1,0 0 0,0-1 0,0 1 0,0 0 0,0-1 0,0 1 0,0 0 0,0-1 0,0 1 0,-1-1 0,1-4-2155,0-8-3693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1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6177,'0'0'2265,"0"0"-1633,0 0-376,0 0 1296,0 0-503,143 0-641,-79 6-16,5 1-200,1 0-80,-6-1 8,-10 3-56,-12 2-128,-17 7-112,-13-2-2449,-12-1-3392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7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7458,'0'0'1720,"0"0"-1256,0 0 872,0 0-95,0 0-225,0 0-272,148-33 16,-104 19-536,1 1-80,-1 0-144,1-3-64,19-2-360,-12 0-2713,-10 5-7017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8514,'0'0'2576,"0"0"-1695,0 0-705,0 0 768,0 0-96,178 2-600,-114-6-104,27-7-144,-17-1-560,-12 4-2633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2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9 11242,'0'0'1842,"0"22"-1168,0 30-413,2 0 0,3-1 1,19 85-1,-14-100-200,2 0 0,23 45 1,-30-71-46,0-1 0,0 0 0,1 0 1,0 0-1,0 0 0,1-1 0,0 0 0,1-1 1,0 0-1,0 0 0,1 0 0,-1-1 1,12 5-1,-16-8-6,1-1 0,0 0-1,-1 0 1,1 0 0,0-1 0,0 1 0,0-1 0,0-1 0,0 1-1,0-1 1,1 0 0,-1 0 0,0 0 0,0 0 0,0-1 0,0 0-1,0 0 1,0-1 0,0 1 0,0-1 0,-1 0 0,1-1-1,0 1 1,-1-1 0,0 0 0,1 0 0,-1 0 0,-1 0 0,1-1-1,0 1 1,-1-1 0,0 0 0,0 0 0,4-7 0,1-3 84,-1-1-1,0 0 1,-1-1 0,-1 1 0,0-1 0,-1 0-1,-1-1 1,0 1 0,0-27 0,-2 23 100,-1 0-1,-1-1 1,0 1 0,-2 0-1,0 0 1,-1 0 0,-11-29 0,11 39-119,0 1 0,-1-1 1,-1 0-1,0 1 0,0 0 1,-1 1-1,0-1 0,0 1 1,-1 1-1,0-1 0,0 1 1,0 1-1,-1-1 0,-1 1 1,-17-8-1,13 8-94,0 0 1,0 0-1,-1 2 0,0 0 0,0 0 1,-1 2-1,1 0 0,0 0 0,-21 2 1,28 0-60,1 1 0,0 0 1,0 0-1,-1 1 1,1 0-1,0 0 1,0 1-1,1-1 1,-1 1-1,0 1 0,1 0 1,0 0-1,0 0 1,0 0-1,0 1 1,1 0-1,0 0 1,0 1-1,0-1 0,1 1 1,-7 10-1,3 1-764,0 1-1,1-1 0,1 1 0,-6 29 0,3 4-4539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2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80,'0'0'7554,"0"0"-6178,0 0-1088,0 0-280,0 0 112,0 0-120,0 0 80,0 13-48,0-13 40,0 0-16,0 2-56,0 1-48,0 1-8,-5-2-864,-3 0-1657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9482,'0'0'2517,"0"0"-1349,0 0-213,0 0 265,0 0-279,1 10-522,6 589 820,-7-502-2000,0-120-1336,0-13-2288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3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7946,'0'0'4433,"0"0"-4009,0 0-376,0 0 744,0 0 416,0 0-328,67 129-288,-37-74-327,2 3 239,7 0-224,1-3-192,0-6 112,-3-9-200,-5-9 8,-5-8-8,3-17-808,-8-4-1673,-10-2-2848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3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13067,'0'0'1896,"0"0"-1768,0 0 592,0 0-360,0 0 81,0 0-169,0 149-176,0-87 232,0 3-144,0-3-184,0-6 168,0-10-160,5-10-16,5-12-288,5-21-1537,-5-3-407,5 0-3313</inkml:trace>
  <inkml:trace contextRef="#ctx0" brushRef="#br0" timeOffset="1">383 0 10802,'0'0'2305,"0"0"-1865,0 0 224,0 0 336,0 0-184,139 7-183,-92-7-561,-3 0 96,1 0-168,-3 0 80,-10 0-56,-7 0-24,-11 0-376,-4 7-913,-7 8-1679,-3 3-3506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12083,'0'0'1672,"0"0"-1200,0 0 112,0 0 120,0 0-32,141 9-528,-99-9-15,-2 0-129,9 0-89,-12-9-1807,-7-4-4457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4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77 110 12411,'0'0'2442,"0"0"-1517,0 0-501,0 0-220,0 0 11,-4 22-118,-8 52 109,-4 117-1,16-166-185,1 0 0,1 0-1,10 45 1,-8-55-18,1 0-1,0-1 0,1 0 0,1 0 1,0 0-1,1-1 0,15 19 0,-11-18 3,0 0-1,2 0 0,0-2 1,0 1-1,1-2 0,1 0 1,0-1-1,0-1 0,1 0 1,0-1-1,0-1 0,1 0 1,0-2-1,0 0 0,1-1 1,-1 0-1,1-2 0,0 0 1,-1-2-1,1 0 0,31-4 1,-40 3 3,0-1 1,-1-1-1,1 0 1,0 0-1,-1-1 1,0 0-1,0-1 1,0 0-1,-1 0 1,1-1-1,-1 0 1,0 0-1,-1-1 1,0 0-1,0 0 1,0-1 0,-1 0-1,0 0 1,-1-1-1,6-9 1,3-10 87,0 0 0,-2-1 0,0-1 1,-3 0-1,8-35 0,-13 44 29,0 0-1,-1 0 0,-1-1 0,-1 1 1,-1-1-1,-1 1 0,-4-25 1,2 31-83,-1 0 1,0 0-1,-1 1 1,-1 0-1,0 0 1,-1 0-1,0 1 1,-1 0-1,-1 0 1,-16-19-1,14 21-42,0 0-1,-1 0 1,0 1-1,-1 0 1,0 2-1,0-1 1,-1 2 0,0-1-1,-1 2 1,1 0-1,-1 1 1,0 0-1,-21-3 1,-5 2-7,-1 2-1,1 2 1,-75 5 0,105-3-15,1 1 0,-1 1 1,1 0-1,-1 0 0,1 1 1,0 0-1,0 0 0,0 2 1,1-1-1,-1 1 0,1 0 1,0 1-1,1 0 0,-1 0 1,1 1-1,0 0 0,1 1 1,0 0-1,0 0 0,0 0 1,1 1-1,1 0 0,-1 0 1,1 1-1,1-1 0,0 1 1,0 0-1,1 0 0,0 0 1,-1 11-1,-3 35-791,1 78 1,5-47-2817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16 5049,'0'0'1831,"0"0"-204,0 0-115,0 0-203,0 0-317,0 0-457,-4-2-22,0 0-339,0 0 1,0 0-1,0 0 0,0 1 1,-1 0-1,1 0 0,-1 0 0,1 0 1,0 1-1,-1-1 0,1 1 0,-1 0 1,1 1-1,-1-1 0,1 1 0,-1 0 1,-8 2-1,6 0-128,0 1 1,0 0-1,0 0 1,0 0-1,1 1 1,-1 0-1,1 0 1,0 1-1,-8 9 1,1 2-113,0 1 0,1 0 0,1 1 0,1 0 0,0 1 1,-12 40-1,16-43 69,2-1 0,0 1 1,1 0-1,1 0 0,0 0 0,1 0 1,1 0-1,1 1 0,0-1 0,1 0 0,1 0 1,1-1-1,0 1 0,1 0 0,1-1 1,1 0-1,0-1 0,1 0 0,0 0 1,2 0-1,-1-1 0,2 0 0,0-1 1,0 0-1,1-1 0,1 0 0,15 10 1,-8-8-27,-1-2 0,2 0 1,0-2-1,0 0 1,40 12-1,-37-15-1516,-1-2-1,49 5 0,-44-9-3119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7162,'0'0'2848,"0"0"-1656,0 0-651,0 0 261,0 0 8,0 0-117,23 6 764,85 6-62,-80-11-1259,0 2 0,0 1 0,31 8 0,-56-10 20,-3-2-5620,2 0-1519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8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36 8426,'0'0'2300,"0"0"-1282,0 0-279,0 0 313,0 0-360,0 0-168,-12-6-156,10 5-370,-8-4 27,1 0 0,-1 1 0,1 0 0,-15-3 0,19 6-49,0 0-1,1 1 0,-1-1 0,0 1 0,1 0 0,-1 0 1,0 1-1,1-1 0,-1 1 0,1 0 0,-1 0 1,1 1-1,-1-1 0,1 1 0,0 0 0,-5 3 1,-4 3-1,0 1 0,-22 20 0,32-27 8,1 0 0,0 0 1,0 0-1,0 1 0,0-1 1,0 0-1,0 1 0,1 0 1,-1-1-1,1 1 0,-1 0 0,1 0 1,0 0-1,0-1 0,1 1 1,-1 0-1,1 0 0,-1 0 1,1 0-1,0 1 0,0-1 0,1 5 1,0-6 17,0 1 1,1-1 0,-1 0 0,1 0-1,-1 0 1,1 0 0,0 0-1,0 0 1,0 0 0,0-1-1,0 1 1,0-1 0,0 1-1,1-1 1,-1 0 0,0 0 0,4 1-1,50 15 2,-41-13-4,15 4 5,-7-3 1,0 1-1,-1 1 0,1 1 1,-1 1-1,-1 0 1,1 2-1,34 24 1,-52-32-1,-1-1 1,0 1-1,-1 0 1,1 0 0,0 0-1,-1 0 1,0 1-1,1-1 1,-1 1 0,-1-1-1,1 1 1,0 0-1,-1-1 1,0 1-1,0 0 1,0 0 0,0 0-1,-1 0 1,1 0-1,-1 0 1,0 0 0,0 0-1,-1 1 1,1-1-1,-1 0 1,0-1-1,0 1 1,0 0 0,-1 0-1,1 0 1,-5 6-1,2-3-7,-1 0-1,0 0 0,0 0 1,0-1-1,-1 0 0,0 0 1,0 0-1,-1-1 1,0 0-1,0 0 0,0-1 1,0 0-1,-1 0 0,-9 3 1,3-2-24,0-2 0,0 0 0,0-1 0,0 0-1,-1-1 1,1 0 0,-1-2 0,-17-1 0,25 1-71,0 0 0,0 0 0,0-1 1,-1 1-1,1-2 0,1 1 0,-1-1 0,0 0 0,1 0 0,-1-1 0,1 0 0,0 0 1,0-1-1,1 1 0,-1-1 0,1 0 0,-8-11 0,12 15 99,0 1-1,1-1 1,-1 0 0,1 1 0,-1-1-1,1 0 1,-1 0 0,1 0 0,0 0-1,-1 1 1,1-1 0,0 0 0,-1 0-1,1 0 1,0 0 0,0 0 0,0 0-1,0 0 1,0 0 0,0 0 0,0 0-1,0 0 1,1 1 0,-1-1 0,0 0-1,0 0 1,1 0 0,-1 0 0,1 0-1,-1 1 1,1-1 0,-1 0 0,1 0-1,-1 1 1,1-1 0,0 0 0,-1 1-1,1-1 1,0 0 0,-1 1 0,1-1-1,0 1 1,0-1 0,0 1-1,0 0 1,-1-1 0,1 1 0,0 0-1,0 0 1,0-1 0,0 1 0,0 0-1,0 0 1,0 0 0,1 0 0,11-1 79,0 0 0,0 1 0,18 2 1,-13-1 47,107 5 96,-77-2 3,0-2 0,0-2 0,87-11-1,-123 9-198,0 0 0,0-2 0,0 1 0,0-1 0,-1-1-1,1 0 1,-1-1 0,0 0 0,-1 0 0,0-1 0,0-1-1,0 0 1,-1 0 0,0 0 0,0-2 0,-1 1 0,-1-1-1,1 0 1,8-18 0,-10 16-59,-2 0-1,0 0 0,0-1 1,-1 0-1,-1 1 1,0-1-1,-1 0 1,0 0-1,-1-1 1,0 1-1,-4-18 0,4 28 38,-1 1 0,0 0 0,0-1 0,0 1 0,0 0 0,0 0 0,0 0-1,-1 0 1,1 0 0,-1 0 0,1 0 0,-1 0 0,0 0 0,0 1 0,0-1-1,0 1 1,-3-3 0,5 4 2,-1-1 1,0 1-1,0 0 0,0-1 0,0 1 0,0 0 0,0-1 1,0 1-1,0 0 0,0 0 0,0 0 0,0 0 0,0 0 1,0 0-1,0 0 0,0 0 0,0 0 0,0 1 0,0-1 1,0 0-1,0 1 0,1-1 0,-1 0 0,0 1 0,0-1 1,0 1-1,0 0 0,1-1 0,-1 1 0,0 0 0,0-1 1,1 1-1,-1 0 0,1 0 0,-1-1 0,0 1 0,1 0 1,0 0-1,-1 0 0,1 0 0,-1 0 0,1 0 1,0 0-1,0 1 0,-5 20 10,1 0 0,1 0-1,1 0 1,1 0 0,2 22 0,0-12-12,-1-24-13,0 1 0,1-1-1,0 0 1,0 0 0,1 0 0,0 0-1,0 0 1,1 0 0,0 0-1,1-1 1,-1 1 0,1-1 0,1 0-1,0 0 1,0-1 0,0 1 0,0-1-1,1 0 1,0-1 0,0 1-1,1-1 1,0-1 0,0 1 0,0-1-1,0 0 1,1 0 0,-1-1 0,1 0-1,0-1 1,0 0 0,0 0-1,14 2 1,-6-3-583,1 1 1,-1-2-1,1 0 0,-1-1 0,0 0 1,1-2-1,-1 0 0,0 0 0,0-2 0,-1 0 1,0-1-1,24-12 0,10-12-3177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24 744,'0'0'5484,"0"0"-3657,0 0-1336,0 0-26,0 0 178,0 0-194,9-3-14,5-2-125,0 1-1,0 0 0,0 2 1,0-1-1,1 2 0,-1 0 1,1 0-1,-1 2 1,29 3-1,-37-3-219,-1 0 1,0 1-1,1-1 1,-1 1-1,0 0 1,0 0-1,0 0 0,0 1 1,-1 0-1,1 0 1,-1 0-1,0 1 1,0-1-1,0 1 1,0 0-1,0 0 0,-1 0 1,0 1-1,0-1 1,0 1-1,0 0 1,-1 0-1,0 0 1,0 0-1,0 0 1,-1 0-1,1 0 0,-1 1 1,0-1-1,-1 1 1,1 6-1,-1-4-99,0 0-1,0 0 1,-1 0-1,0 0 1,0 0-1,-1 0 1,0 0-1,0 0 1,-1-1-1,0 1 1,0-1-1,-8 13 1,7-16-21,1 0 0,0 0 1,-1 0-1,0-1 1,0 1-1,0-1 1,0 0-1,0 0 1,-1 0-1,0-1 1,1 0-1,-1 1 0,0-2 1,0 1-1,0 0 1,0-1-1,0 0 1,-1 0-1,1-1 1,-10 0-1,14 1-40,-1-1 0,1 0 0,0 0 1,-1 0-1,1 0 0,0 0 0,0-1 0,-1 1 0,1 0 0,0 0 0,0-1 1,-1 1-1,1-1 0,0 1 0,0-1 0,0 0 0,0 1 0,0-1 1,0 0-1,0 0 0,0 0 0,0 0 0,0 1 0,0-1 0,-1-2 0,1 0-38,1 0-1,-1 0 0,1 0 1,-1 0-1,1-1 0,0 1 1,0 0-1,0 0 0,2-6 1,-2 7 95,1 1-1,-1 0 1,1-1 0,0 1 0,0 0-1,-1 0 1,1 0 0,0 0 0,0 0 0,0 0-1,0 0 1,0 0 0,0 0 0,0 0-1,1 1 1,-1-1 0,0 0 0,0 1 0,1-1-1,-1 1 1,0-1 0,1 1 0,-1 0-1,0-1 1,1 1 0,-1 0 0,3 0 0,45-1-44,-39 1 72,-1 1 40,1 0 1,0 0 0,-1 1 0,1 1-1,-1 0 1,0 0 0,0 0 0,0 1-1,-1 1 1,1-1 0,-1 1 0,0 1-1,0 0 1,9 9 0,-10-10 75,-1 2 0,1-1 0,-2 1 0,1 0 0,-1 0 0,0 1 0,0-1 0,-1 1 0,0 0 0,0 0 0,-1 1 0,0-1 0,0 1 0,-1 0 0,1 14 0,-2-17-93,-1 0-1,0-1 1,-1 1 0,1 0-1,-1 0 1,0 0-1,-1-1 1,1 1 0,-1 0-1,0-1 1,-1 0-1,1 1 1,-1-1-1,0 0 1,0 0 0,-1-1-1,0 1 1,1-1-1,-2 1 1,1-1 0,0 0-1,-1-1 1,0 1-1,1-1 1,-1 0-1,-1 0 1,1-1 0,0 1-1,-1-1 1,1 0-1,-1-1 1,-5 2 0,-60 11 499,65-13-481,0-1 1,-1 1 0,1-1-1,0 0 1,0-1-1,-1 0 1,1 0-1,0 0 1,-7-3-1,-2-9 130,14 5-7976,1 4 1453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8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0 672,'0'0'2927,"0"0"-1617,0 0-402,0 0 573,0 0-61,0 0-21,20 10 78,-14-7-1409,89 48 1168,-82-43-983,-1 1 0,0 0 0,0 1 0,-1 0 0,0 1 0,-1 0 0,9 13 0,-2 3-94,-2 0 0,-1 0 1,-1 2-1,-1-1 0,-2 2 0,-1-1 0,-1 1 1,-2 1-1,-1-1 0,-1 1 0,-1 0 1,-2 0-1,-2 0 0,-5 43 0,5-65-137,-1-1 0,-1 1 0,1 0 0,-1-1-1,-1 1 1,0-1 0,0 0 0,0-1 0,-1 1-1,0-1 1,-1 1 0,0-2 0,0 1 0,0-1-1,-1 1 1,-11 7 0,16-13-76,-1 0-1,1 0 1,0 0 0,0-1-1,-1 1 1,1-1 0,0 0-1,-1 1 1,1-1-1,0 0 1,-1 0 0,-2-1-1,-7 1-1265,-5 0-2523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3 169 10098,'0'0'1638,"0"0"-813,0 0-15,0 0-177,0 0-259,0 0-152,0-10 44,-1-4-149,0 4 70,1 0 0,0 1-1,0-1 1,1 0 0,2-10-1,-2 17-163,0-1-1,0 1 0,1-1 1,-1 1-1,1 0 0,0-1 0,0 1 1,0 0-1,0 0 0,0 1 0,1-1 1,-1 0-1,1 1 0,0-1 1,0 1-1,0 0 0,0 0 0,0 0 1,4-2-1,0 1-20,-1 0 1,1 1-1,-1 0 0,1 0 0,0 0 1,0 1-1,0 0 0,0 0 1,0 1-1,0 0 0,0 0 1,0 1-1,0 0 0,0 0 1,0 0-1,0 1 0,0 0 1,-1 0-1,1 1 0,-1 0 1,1 0-1,-1 1 0,0 0 0,10 7 1,-9-4 3,1 0 1,-1 0 0,-1 1-1,1 0 1,-1 0 0,0 1-1,-1-1 1,0 1 0,-1 0-1,0 1 1,0-1-1,-1 1 1,0-1 0,0 1-1,-1 0 1,1 18 0,-3-13-9,0 1 1,0-1 0,-2 0 0,0 0 0,-1 0 0,0-1 0,-1 1 0,-6 15 0,-2-4-87,0-1 1,-2-1 0,-25 35 0,36-55 54,-9 13 11,0-1 0,-25 25 0,34-38-18,1 0 0,-1-1 1,0 1-1,0-1 0,0 1 1,0-1-1,0 0 0,-1 0 0,1-1 1,0 1-1,-1-1 0,0 0 1,1 1-1,-1-1 0,0-1 1,1 1-1,-1-1 0,0 1 0,0-1 1,0 0-1,1 0 0,-7-2 1,9 1-40,-1 0 0,1 0 0,0 0 0,0 0 1,0 0-1,0 0 0,0 0 0,0-1 0,0 1 1,0 0-1,0-1 0,0 1 0,1-1 0,-1 1 1,1-1-1,-1 1 0,1-1 0,0 1 0,-1-1 1,1 0-1,0 1 0,0-3 0,-1-44-53,2 35 50,-1 9 101,0 0 0,0-1 0,1 1 1,0 0-1,-1 0 0,2 0 0,-1 0 1,0 0-1,1 1 0,0-1 0,-1 0 1,2 1-1,-1-1 0,0 1 0,1-1 1,-1 1-1,1 0 0,0 0 0,0 0 1,0 1-1,1-1 0,-1 1 0,0 0 1,1 0-1,0 0 0,-1 0 1,1 0-1,0 1 0,0 0 0,0 0 1,0 0-1,0 0 0,0 0 0,0 1 1,1 0-1,-1 0 0,0 0 0,0 0 1,0 1-1,0 0 0,0 0 0,0 0 1,0 0-1,0 0 0,0 1 0,0 0 1,-1 0-1,1 0 0,-1 0 1,1 0-1,5 6 0,11 8 279,1-1 1,40 23-1,-52-34-650,0 0-1,1 0 1,-1-1-1,0 0 1,1-1-1,0 0 1,0 0 0,0-1-1,0 0 1,12-1-1,-7-2-5387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2:5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4625,'0'0'1480,"0"0"1041,0 0-561,0 0-719,0 0-649,0 0-392,0 0-16,129 116-184,-119-116-72,-5 0-1857,-5-5-4216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0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6937,'102'-2'6178,"-107"29"-5186,-3 2-616,1 2 208,2-5-208,-10-3-376,8-8-776,-3-6-3705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0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8666,'0'0'992,"0"0"-680,0 0 1481,0 0-961,131 25-128,-91-23-336,-1-2-120,-4 0-48,-3 0-192,-8-2-8,-4-5 0,-7-2-584,-6 0-1465,-4 3-3784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0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10386,'0'0'1929,"0"0"-1345,0 0-280,0 0 456,0 133-176,2-86-104,1-3-120,2-2-224,-3-4-136,-2 4-344,0-10-1288,0-10-4353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1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12 1384,'0'0'3881,"0"0"-2273,0 0-494,0 0 661,0 0-208,0 0-465,-5 5 2538,134-21-3605,-122 16-40,1 0 0,-1 0 0,0 1 0,0 0 0,0 0-1,0 1 1,0 0 0,0 0 0,-1 0 0,10 6 0,-12-6 4,-1 0 1,0 1 0,0 0-1,0-1 1,-1 1 0,1 0-1,-1 1 1,1-1-1,-1 0 1,0 1 0,0-1-1,-1 1 1,1 0 0,-1-1-1,1 1 1,-1 0 0,-1 0-1,1 0 1,0 0-1,-1 7 1,1 4-42,0 0 0,-2-1 0,1 1 0,-2 0 0,0-1 0,-1 1 0,0-1 1,-8 19-1,9-28 31,0 0 0,0 0 1,0-1-1,-1 1 0,0-1 1,0 0-1,0 1 0,-1-1 1,1-1-1,-1 1 0,0 0 1,0-1-1,0 0 0,-1 0 1,1 0-1,-1 0 0,1-1 1,-1 0-1,0 0 0,0 0 1,0-1-1,0 1 0,0-1 1,-1 0-1,1-1 0,-10 1 1,13-2-7,0 1 0,1-1 1,-1 1-1,0-1 1,0 0-1,1 0 0,-1 0 1,0 0-1,1 0 1,-1 0-1,1-1 0,-1 1 1,1 0-1,0-1 0,-1 1 1,1-1-1,0 1 1,0-1-1,0 0 0,0 1 1,1-1-1,-1 0 1,0 0-1,1 0 0,-1 0 1,1 1-1,0-1 1,-1 0-1,1 0 0,0-3 1,0 2-9,-1 0 0,1 0 0,0 0 0,0 0 0,0 0 0,0 0 0,0 1 0,1-1 0,-1 0 0,1 0 0,0 0 0,0 0 0,0 1 0,0-1 0,0 0 0,1 1 0,-1-1 0,1 1 0,3-5 0,0 4 13,0 1-1,0 0 1,0 0 0,1 0 0,-1 1 0,0-1 0,1 1 0,-1 1 0,1-1 0,0 1-1,-1 0 1,1 0 0,8 2 0,-5-1 3,-1 0 0,0 1 0,-1 0 1,1 0-1,0 1 0,-1 0 0,1 0 0,11 8 0,-13-7 4,1 1-1,-1 1 1,-1-1-1,1 1 1,-1 0-1,0 0 1,0 1-1,-1-1 1,0 1-1,0 0 1,-1 0-1,0 1 1,4 10-1,-4-6 3,-1 0-1,0 0 1,0 0 0,-1 0 0,-1 1-1,0-1 1,-1 0 0,-2 13 0,2-20 5,0-1 1,0 1 0,0-1 0,0 0 0,-1 0-1,0 0 1,0 0 0,0 0 0,0 0-1,-1 0 1,1-1 0,-1 1 0,0-1 0,0 0-1,0 1 1,-1-2 0,-5 5 0,2-3 55,0 0 0,0-1 1,0 1-1,0-2 1,-1 1-1,1-1 0,-1 0 1,0-1-1,-11 1 1,4-1 124,0 0 1,0-2 0,0 0-1,0-1 1,0 0-1,0-1 1,1-1 0,-1 0-1,1-1 1,-15-7 0,23 9-71,-50-30 434,52 30-517,0 0 0,0 0 0,0 0 0,1 0 0,-1 0 0,1-1 0,0 0-1,0 1 1,0-1 0,-4-8 0,17 9-737,-6 3 479,65 0-4421,-36 0-2655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1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5937,'0'0'1414,"0"0"-441,0 0 474,3 21-248,9 54-477,35 207 1482,-46-273-2173,1 1 0,0-1 0,1 1 0,1-1-1,-1 0 1,7 12 0,-8-18-30,0-1 0,0 1 1,0-1-1,1 0 0,-1 0 0,1 1 1,-1-1-1,1-1 0,0 1 0,0 0 1,0-1-1,0 1 0,0-1 0,0 0 0,0 0 1,0 0-1,0-1 0,1 1 0,-1-1 1,0 0-1,0 1 0,5-2 0,15 1 3,0-2-1,0 0 0,0-1 0,0-2 1,-1 0-1,0-1 0,0-2 0,32-14 1,-49 20-132,-1-1 1,0 1-1,0-1 1,0 1-1,-1-1 0,1 0 1,-1 0-1,1-1 1,3-4-1,8-24-3991,-11 10-1863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9842,'0'0'1440,"0"0"-1128,0 0-208,0 0-104,0 0 361,0 0 95,129 0-208,-87 0 216,0 0-104,-5 0-160,-7 0-88,-6 0-112,-9 0-16,-10 0-656,-5 4-3505,0 3-1040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4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4049,'0'0'2142,"0"0"-182,0 0 266,0 0-522,0 0-738,0 0-626,5 2-151,12 9-21,-1 1 0,-1 0 0,0 1 0,0 1 0,-2 0 0,18 23 0,-1-3 9,-2-3 53,-2 0 1,-1 2 0,-1 1-1,-2 1 1,29 60 0,-68-170-862,11 48 341,1 1 0,1-1-1,1 0 1,2-46 0,0 70 278,1 0-1,0 1 1,0-1 0,1 0-1,-1 0 1,0 1 0,1-1-1,0 0 1,-1 1 0,1-1-1,0 1 1,1-1 0,-1 1-1,0-1 1,1 1 0,-1 0-1,1 0 1,0 0 0,-1 0-1,1 0 1,0 0 0,0 0-1,1 0 1,-1 1 0,0-1-1,0 1 1,1 0 0,3-2-1,-2 2 13,-1 0-1,1 1 0,0 0 0,0-1 1,-1 1-1,1 1 0,0-1 0,0 0 1,-1 1-1,1 0 0,0 0 0,-1 0 1,1 0-1,-1 1 0,1-1 0,-1 1 1,0 0-1,1 0 0,-1 0 0,4 4 1,15 14 98,-1 0 0,28 37 1,-38-42-36,1 0 1,0-1 0,1 0 0,0-1 0,1-1 0,1 0 0,0-1-1,0-1 1,28 15 0,-38-23-55,-1-1 1,0 1-1,1-1 0,-1 0 1,1 0-1,-1 0 0,1-1 1,0 0-1,-1 0 0,1 0 0,-1 0 1,1-1-1,6-1 0,-8 1-19,0 0 0,0-1 0,0 1 0,0-1 0,0 0 0,0 0 0,0 0 0,0 0 0,-1-1 0,1 1 0,-1-1 0,0 1 0,0-1 0,3-4 0,2-8-200,0-1 0,-1 0 0,0 0 0,-2-1 0,0 1 0,2-19 0,-3 16-520,1 0 1,10-25-1,-14 43 691,0 1-1,0 0 1,0-1 0,0 1 0,0 0 0,0-1 0,0 1 0,0 0-1,0 0 1,0-1 0,1 1 0,-1 0 0,0 0 0,0-1 0,0 1-1,0 0 1,1 0 0,-1-1 0,0 1 0,0 0 0,1 0 0,-1 0-1,0 0 1,0-1 0,1 1 0,-1 0 0,0 0 0,0 0 0,1 0-1,-1 0 1,0 0 0,1 0 0,-1 0 0,0 0 0,0 0 0,1 0-1,-1 0 1,0 0 0,1 0 0,-1 0 0,0 0 0,0 0 0,1 0-1,-1 0 1,0 0 0,1 0 0,9 16-294,3 23 657,-7-15 8,1 0 1,1 0-1,2-1 0,0 0 0,19 30 0,-25-47-297,-1 0-1,2 0 1,-1 0-1,1 0 0,0-1 1,0 0-1,0 0 1,1 0-1,-1-1 1,1 0-1,0 0 0,1 0 1,-1-1-1,1 0 1,-1 0-1,1-1 1,0 1-1,0-2 0,0 1 1,0-1-1,0 0 1,1 0-1,8-1 1,-12 0-30,-1-1 1,1 0 0,-1 0 0,1-1-1,-1 1 1,0 0 0,1-1 0,-1 0-1,0 0 1,0 0 0,0 0 0,0-1-1,-1 1 1,1-1 0,-1 1 0,1-1-1,-1 0 1,0 0 0,0 0 0,0 0 0,-1-1-1,1 1 1,-1 0 0,1-1 0,-1 1-1,0-1 1,1-5 0,1-9-1,1-1 1,-2 1-1,0-1 0,-2-19 1,0 27 10,0-1 0,-1 0 0,-1 0 0,0 0 0,0 1 0,-1-1 0,-1 1 0,0 0 0,0 0 0,-1 0 1,-7-11-1,8 17-7,0-1-1,0 1 1,0 0 0,-1 0 0,0 0 0,0 1 0,-1 0 0,1 0 0,-1 0 0,0 0 0,0 1 0,0 0-1,0 0 1,0 1 0,-1 0 0,1 0 0,-1 0 0,0 1 0,1 0 0,-14 0 0,14 0-12,0 1 1,0 0 0,0 1 0,0-1 0,0 1-1,0 1 1,0-1 0,1 1 0,-1 0-1,0 0 1,1 0 0,0 1 0,-1 0 0,1 0-1,0 0 1,0 1 0,1 0 0,-1 0-1,1 0 1,0 0 0,0 1 0,0-1 0,1 1-1,-1 0 1,1 0 0,0 0 0,1 1-1,-1-1 1,-1 7 0,4-12-13,0 0-1,0 0 1,0 1 0,0-1-1,0 0 1,0 0 0,0 0-1,0 0 1,0 0 0,0 1-1,0-1 1,0 0 0,0 0-1,0 0 1,0 0 0,0 0-1,0 1 1,0-1 0,0 0-1,0 0 1,1 0 0,-1 0-1,0 0 1,0 0 0,0 0-1,0 1 1,0-1 0,0 0-1,0 0 1,0 0 0,1 0-1,-1 0 1,0 0 0,0 0-1,0 0 1,0 0 0,0 0-1,0 0 1,1 0-1,-1 0 1,0 1 0,0-1-1,0 0 1,0 0 0,0 0-1,1 0 1,-1 0 0,0-1-1,0 1 1,0 0 0,0 0-1,0 0 1,1 0 0,13-3-159,12-9 194,-12 4-4,0-1 0,1 2-1,0 0 1,0 1 0,1 1-1,-1 0 1,25-4 0,-32 8 53,0 0-1,0 0 1,0 1 0,1 0 0,-1 1 0,0 0 0,0 0 0,0 0 0,0 1 0,0 1 0,0-1 0,-1 1 0,1 1-1,-1-1 1,0 1 0,0 0 0,7 6 0,9 11 295,-1 1 0,-1 1 0,-1 1-1,-2 0 1,0 2 0,20 39 0,13 16-133,-47-80-256,-2-11-74,-2-19-248,0 21 197,-1-28-561,3-53-474,-2 81 1111,2 0 0,-1 0 1,1 0-1,0 0 0,0 0 0,1 1 1,0-1-1,7-10 0,-10 16 71,1 1-1,0-1 0,0 0 0,0 1 0,1-1 0,-1 1 1,0-1-1,0 1 0,1-1 0,-1 1 0,1 0 1,0 0-1,-1 0 0,1 0 0,0 0 0,-1 0 1,1 0-1,0 1 0,0-1 0,0 1 0,0-1 0,-1 1 1,1 0-1,0-1 0,0 1 0,0 0 0,0 0 1,0 1-1,0-1 0,0 0 0,0 1 0,0-1 1,0 1-1,-1-1 0,1 1 0,0 0 0,0 0 0,-1 0 1,1 0-1,0 0 0,-1 0 0,1 0 0,-1 1 1,0-1-1,3 3 0,5 6 153,0 0-1,-1 0 1,0 1-1,0-1 1,6 15 0,9 24 701,-18-36-720,0-1 1,1 0 0,1 0 0,0-1 0,16 21 0,-23-31-127,1-1 0,-1 1 0,1 0 0,-1-1 1,1 1-1,-1-1 0,1 1 0,-1-1 1,1 0-1,-1 1 0,1-1 0,0 0 1,-1 1-1,1-1 0,0 0 0,-1 1 0,1-1 1,0 0-1,-1 0 0,1 0 0,0 0 1,-1 0-1,1 0 0,0 0 0,0 0 0,-1 0 1,1 0-1,0 0 0,-1 0 0,1-1 1,0 1-1,-1 0 0,1 0 0,0-1 1,-1 1-1,1 0 0,0-1 0,-1 1 0,1-1 1,-1 1-1,1-1 0,-1 1 0,1-1 1,-1 1-1,1-1 0,-1 1 0,0-1 1,1 0-1,-1 1 0,0-1 0,0 0 0,1 0 1,12-42 8,-11 35-30,5-23-86,-4 15 51,0 1 1,1 1 0,0-1-1,1 0 1,1 1-1,0 0 1,1 1 0,13-20-1,-19 31 51,0 0 1,1 0-1,-1 1 1,1-1-1,0 0 0,-1 1 1,1-1-1,0 1 0,0-1 1,0 1-1,0 0 1,0 0-1,0 0 0,0 0 1,1 0-1,-1 0 0,0 0 1,0 1-1,1-1 1,-1 1-1,0 0 0,1 0 1,-1 0-1,0 0 0,1 0 1,-1 0-1,1 1 1,-1-1-1,0 1 0,0-1 1,1 1-1,-1 0 0,0 0 1,0 0-1,0 0 1,0 1-1,0-1 0,0 0 1,0 1-1,3 3 1,4 4 37,0 0 1,-1 1-1,0 0 1,0 1 0,11 21-1,2 7 164,-6-10-113,1-1 0,2 0 0,20 25 1,-35-50-190,0 0-1,0 0 1,0 0 0,0-1 0,0 1 0,1-1 0,-1 0 0,1 0 0,0 0 0,-1-1 0,1 1-1,0-1 1,0 0 0,0 0 0,0 0 0,0 0 0,0-1 0,0 1 0,0-1 0,7-1-1,10 1-4145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2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7698,'0'0'2280,"0"0"-1752,0 0-440,0 0 184,0 0 88,0 0 80,0 0-151,163-3-281,-113-10-16,-11 0-1241,-9 2-4928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2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2 126 4385,'0'0'721,"0"0"17,0 0 382,0 0 3,-1 23-139,0 73-210,2-89-670,-1 1 1,1-1 0,1 0-1,-1 1 1,2-1 0,-1 0-1,0 0 1,1 0 0,1-1-1,-1 1 1,1-1 0,0 1-1,0-1 1,1 0 0,0-1-1,7 8 1,-6-7-10,0 2-51,1-2 1,-1 1-1,1-1 1,1 0-1,-1 0 1,1-1-1,0 0 1,0 0-1,0-1 1,1 0-1,-1 0 1,1-1-1,0 0 1,0-1-1,0 0 1,0 0-1,1-1 1,-1 0-1,0-1 1,15-1-1,-22 1-21,1-1-1,-1 0 0,0 0 1,0 0-1,0 0 0,0 0 0,1-1 1,-1 1-1,-1 0 0,1-1 1,0 0-1,0 1 0,-1-1 1,1 0-1,-1 0 0,1 0 0,-1 0 1,0 0-1,0 0 0,0 0 1,0-1-1,0 1 0,0 0 0,-1-1 1,1 1-1,-1 0 0,1-4 1,1-9 348,-1-1 1,0 0 0,-2-17 0,1 14-59,-1-2-130,0 1-1,-2 0 1,0-1 0,-1 1-1,-11-31 1,11 39-53,-1-1 0,0 2 0,-1-1 0,0 1 0,-1 0 1,0 0-1,-1 1 0,0 0 0,-1 0 0,-10-9 0,18 18-96,-1-1 0,1 1-1,-1-1 1,1 1 0,-1 0 0,0 0 0,0-1-1,1 1 1,-1 1 0,0-1 0,0 0 0,0 0-1,0 1 1,0-1 0,0 1 0,0-1-1,0 1 1,0 0 0,0 0 0,0 0 0,0 0-1,-1 0 1,1 1 0,-4 0 0,4 1-45,0-1 0,0 1 0,0 0 0,0 0 0,0 0 0,0 0 0,1 0 0,-1 0 0,1 0 0,-1 1 1,1-1-1,0 1 0,0-1 0,0 1 0,0-1 0,0 4 0,-3 11-612,1 1 0,0 0 1,2 0-1,0 19 0,2 3-2519,3-8-2441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3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8570,'0'0'2230,"0"0"-953,0 0 182,0 0-473,0 0-553,0 0-246,-18 13-127,-58 42-57,73-52-9,0 0 1,0 1 0,1-1 0,-1 1 0,1 0-1,0-1 1,0 1 0,0 0 0,1 0-1,-1 1 1,1-1 0,0 0 0,0 0 0,0 1-1,1-1 1,-1 0 0,1 1 0,0-1 0,1 1-1,-1-1 1,1 0 0,-1 1 0,3 5-1,-1-1 18,-1-4 1,0 0-1,1 1 1,0-1 0,0 0-1,0-1 1,0 1 0,1 0-1,0-1 1,0 1-1,0-1 1,1 0 0,-1 0-1,1 0 1,0-1-1,0 1 1,0-1 0,1 0-1,-1 0 1,1 0-1,0-1 1,0 0 0,9 4-1,0-2 25,-1 0 0,1 0 0,0-1-1,0-1 1,0-1 0,0 0 0,22-1-1,-32 0-27,0-1 0,1 0 0,-1 0 0,0 0-1,0 0 1,0 0 0,0-1 0,0 0 0,-1 0-1,1 0 1,-1 0 0,1-1 0,-1 1-1,1-1 1,-1 0 0,0 0 0,-1 0 0,1 0-1,0-1 1,2-4 0,-1 2 7,-1-1 1,1 0-1,-2 0 1,1 0-1,-1-1 1,0 1-1,0 0 0,-1-1 1,0 1-1,0-13 1,0 28-44,1 0-1,1 0 1,-1 0 0,2 0 0,-1-1 0,9 15-1,-4-7 1,-6-9 28,1 0 0,1 0 0,-1 0-1,1 0 1,0 0 0,0-1 0,0 0-1,1 1 1,0-2 0,0 1 0,0-1-1,1 0 1,0 0 0,-1 0 0,1-1-1,1 1 1,-1-2 0,0 1 0,1-1 0,-1 0-1,1 0 1,0 0 0,-1-1 0,1 0-1,0-1 1,0 0 0,0 0 0,0 0-1,13-3 1,-17 2 5,0 0 0,0-1 0,0 0 1,-1 1-1,1-1 0,0 0 0,-1 0 0,1 0 0,-1-1 0,0 1 1,0-1-1,0 1 0,0-1 0,0 0 0,-1 1 0,1-1 0,-1 0 1,0 0-1,1 0 0,-2 0 0,1-1 0,0 1 0,0 0 0,-1 0 1,0-4-1,2-7 213,-1 0 0,-1-1 0,0 1 0,-3-18 0,2 27-136,0 1 0,0 0 0,-1 0 0,1 0 0,-1 0 0,0 0 0,-1 0 1,1 0-1,-1 1 0,1-1 0,-1 1 0,0 0 0,0-1 0,-1 2 0,1-1 0,-1 0 0,1 1 0,-1-1 0,0 1 0,0 0 0,0 0 1,0 1-1,0-1 0,0 1 0,-7-2 0,6 2-66,1 0 1,-1 0-1,0 0 0,1 1 1,-1-1-1,0 1 0,0 0 1,1 1-1,-1-1 0,0 1 1,1 0-1,-1 0 1,0 0-1,1 1 0,-1 0 1,1 0-1,0 0 0,0 0 1,0 0-1,0 1 0,0 0 1,0 0-1,-5 5 1,4 0-322,0 0 1,0 0 0,0 1 0,1 0 0,0-1 0,1 1 0,0 1 0,0-1 0,1 0-1,0 1 1,1 0 0,0-1 0,0 15 0,1 4-5833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4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8834,'0'0'2969,"0"0"-2281,0 0-632,0 0 168,0 0 624,0 0-88,126-18 72,-89 9-584,-2 2-88,-6 3-64,-4 4-48,-13 0-96,-4 0-480,-8 22-1752,-15 5-2433,-10 2-2761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9874,'0'0'2065,"0"0"-1633,0 0-216,0 0 496,0 0-56,0 0-248,156-46-336,-94 32-72,-13 3-904,-7 0-5553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5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1 124 200,'0'0'7379,"0"0"-4888,2 25-1583,9 82 183,-8-94-1004,0-2-1,0 1 1,1 0-1,1-1 1,0 1-1,0-1 1,1-1-1,0 1 1,1-1-1,1 0 1,-1-1-1,2 1 1,-1-1-1,1-1 1,0 0-1,1 0 1,0-1-1,0 0 1,1-1-1,0 0 1,15 6-1,-20-9-52,1 0 0,0 0-1,0-1 1,0 0-1,0 0 1,0 0 0,1-1-1,-1 0 1,1-1-1,-1 0 1,0 0 0,1 0-1,-1-1 1,0 0-1,1 0 1,-1-1 0,0 0-1,0 0 1,0-1-1,0 0 1,-1 0 0,1-1-1,-1 1 1,0-1-1,0-1 1,0 1 0,0-1-1,-1 0 1,0-1-1,0 1 1,0-1 0,-1 0-1,0 0 1,0 0-1,6-13 1,-3 4 80,-1 1 1,-1-1-1,0-1 1,-1 1-1,0-1 1,-2 1-1,0-1 1,0 0-1,-1 0 1,-1 0-1,-1 0 1,-1 0-1,-3-16 1,4 25-69,-1-1 0,0 1 0,0-1-1,0 1 1,-1 0 0,-1 0 0,1 0 0,-1 1 0,0-1 0,-1 1 0,1 0 0,-1 0 0,-1 0-1,1 1 1,-1 0 0,0 0 0,0 0 0,0 1 0,0-1 0,-1 2 0,0-1 0,0 1 0,0 0-1,0 0 1,-1 1 0,1 0 0,0 0 0,-11 0 0,7 0-193,1 1 0,-1 1 1,0 0-1,1 0 0,-1 1 0,1 0 1,-1 1-1,1 0 0,-17 7 0,20-6-106,0 1-1,0 0 0,1 0 0,-1 0 1,1 1-1,0 0 0,1 0 0,-1 1 1,1 0-1,0 0 0,1 0 1,-1 0-1,-5 12 0,-4 13-5264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6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6953,'0'0'1487,"0"0"-762,0 0 375,0 0 256,0 0-177,0 0 75,10 9-154,1 0-813,-1 1 1,0 1 0,-1-1-1,-1 2 1,1-1-1,-2 1 1,13 24-1,47 143 488,61 255 0,-116-382-779,3 0 1,2-1-1,3-1 0,1-1 0,36 60 0,-55-106-20,0 0 0,0 0 0,1 0-1,-1 0 1,1 0 0,0-1 0,0 1 0,-1-1-1,1 0 1,1 0 0,-1 0 0,4 2-1,-6-4 11,0 0 0,0 0 0,1 1 0,-1-1 0,0 0 0,0 0-1,0 0 1,1 0 0,-1 0 0,0-1 0,0 1 0,0 0 0,1-1-1,-1 1 1,0 0 0,0-1 0,0 0 0,0 1 0,0-1 0,0 1 0,0-1-1,0 0 1,0 0 0,0 0 0,0 0 0,0 1 0,-1-1 0,1 0-1,0 0 1,-1-1 0,1 1 0,-1 0 0,1 0 0,-1 0 0,1 0-1,-1 0 1,1-3 0,4-12 32,0-1 0,-1 0 0,-1 0 0,0 0 0,-2-1 0,0-22 0,-19 58 248,10 2-284,0 0 0,1 1 0,2 0 0,0 0 0,-4 40 0,3 113-196,6-171 202,2 33-79,3-1 1,0 0 0,3 0-1,0-1 1,3 0 0,21 48-1,21 75-43,-50-143 134,0-1 0,0 1 0,-2 0-1,1 25 1,-2-36 3,0 1 0,-1 0 0,1 0 0,-1-1 0,1 1 0,-1 0-1,0-1 1,0 1 0,-1-1 0,1 1 0,-1-1 0,0 0 0,0 0 0,0 1-1,0-1 1,0-1 0,-1 1 0,1 0 0,-1 0 0,0-1 0,-5 4-1,-6 1 12,0-1-1,0-1 0,0 0 0,-1-1 0,1 0 0,-20 1 0,-96 3 315,56-4 113,-56 5-599,130-9-2692,0 0-4595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9178,'0'0'1544,"0"0"-1025,0 0 169,4 25-70,4 22-521,2 20 744,18 63 0,-24-113-711,1-1-1,0-1 1,1 1-1,1-1 1,0 0-1,1 0 1,1-1 0,0 0-1,1-1 1,14 16-1,-14-21-113,1 0 0,-1-1 0,2 0 0,-1-1 0,0 0 0,1-1 0,0 0 0,0-1 0,1 0 0,-1-1 0,20 2 0,12 0 36,89-3-1,-77-3-38,-36 1-3,0 0 0,0-2 0,22-4 0,-38 5-231,1 0 0,-1 0-1,0 0 1,0 0-1,0-1 1,1 0-1,-2 0 1,1 0-1,0 0 1,0-1 0,-1 1-1,1-1 1,-1 0-1,0 0 1,0 0-1,0 0 1,0-1-1,0 1 1,-1-1 0,4-6-1,-2-8-4490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9162,'0'0'1232,"0"0"-816,0 0 424,151 0 137,-75 0-305,8-2-416,5-1 64,-2 1-168,-15 2-96,-16 0 64,-16 0-120,-30 5-536,-10 10-1424,0 3-2962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7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8890,'0'0'1872,"0"0"-1512,0 0-280,0 0 8,144-7-72,-80-4-16,37 0-160,-14 4-536,-13 3-1984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11482,'0'0'1529,"0"0"-1040,0 0-93,0 0-10,0 0-5,9 24-145,52 160 210,1 30-91,13 44 20,-75-257-375,0-1 0,0 0 0,0 0 0,0 1 0,0-1 0,1 0 0,-1 0 0,0 1 0,0-1 0,0 0 0,0 0 0,0 1 0,0-1 0,0 0 0,0 0 0,1 1 0,-1-1 0,0 0 0,0 0 0,0 0 0,1 1 0,-1-1 0,0 0 0,0 0 0,0 0 0,1 0 0,-1 0 0,0 1-1,0-1 1,1 0 0,-1 0 0,0 0 0,0 0 0,1 0 0,-1 0 0,0 0 0,1 0 0,-1 0 0,0 0 0,0 0 0,1 0 0,-1 0 0,0 0 0,0 0 0,1 0 0,10-15-4,11-41-5,-14 34 6,-4 13-11,1 0 0,0 0 0,0 1 0,0 0 1,1 0-1,0 1 0,1-1 0,0 1 0,0 1 0,0-1 0,1 1 0,16-10 0,-20 14 23,0 0 0,-1 1-1,1-1 1,0 1-1,1 0 1,-1 0 0,0 0-1,0 0 1,0 1-1,1 0 1,-1-1 0,0 2-1,0-1 1,1 0-1,-1 1 1,0 0 0,0 0-1,0 0 1,0 0-1,0 1 1,0 0 0,0 0-1,0 0 1,-1 0 0,1 0-1,-1 1 1,1 0-1,-1-1 1,0 1 0,0 0-1,4 7 1,-1-2 71,0 0-1,0 1 1,-1 0 0,-1 0 0,0 0-1,0 0 1,0 1 0,-1 0 0,-1 0-1,0-1 1,2 20 0,-3-21-25,-1-1-1,0 0 1,0 1 0,-1-1-1,1 1 1,-2-1 0,1 0-1,-1 1 1,0-1 0,-1 0 0,1 0-1,-2 0 1,1-1 0,-1 1-1,1-1 1,-8 9 0,3-7-50,-1-1-1,0 0 1,0 0 0,-1 0 0,0-1-1,0-1 1,0 1 0,-1-2 0,1 1-1,-1-2 1,0 1 0,-1-2-1,-14 3 1,19-4-79,-1 0 0,1 0 0,0-1 0,-1 0 0,1 0-1,-1-1 1,1 0 0,-1 0 0,1-1 0,0 0 0,0 0 0,0-1 0,0 1 0,0-2-1,0 1 1,1-1 0,-1 0 0,1 0 0,0-1 0,1 0 0,-10-8 0,8 2-488,0 0 1,1 1-1,0-2 1,1 1-1,0-1 1,0 0-1,-3-17 1,-1-21-5062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7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43 214 4601,'0'0'7259,"0"0"-5024,0 0-1807,0 0-340,0 0 13,-7 20 33,-2 5-61,1-1 1,-5 33-1,11-45 6,0 0 0,1 0 1,0 0-1,1 0 0,1 0 0,0 0 0,1 0 1,0 0-1,6 19 0,-2-13 27,2-1 0,0 0-1,1-1 1,1 0 0,0 0 0,2-1 0,-1 0-1,2-1 1,0 0 0,0-1 0,1-1 0,26 18-1,-26-21-105,0-1 0,1 0 0,-1-1-1,1-1 1,1 0 0,-1-1-1,1-1 1,0 0 0,0-1 0,1-1-1,-1 0 1,0-1 0,1-1-1,28-3 1,-34 1-4,0-1 0,0 0 1,0 0-1,0-1 0,-1-1 0,0 1 0,1-2 0,-2 1 1,1-2-1,-1 1 0,0-1 0,0 0 0,-1-1 1,0 0-1,0-1 0,-1 1 0,0-1 0,-1-1 0,0 1 1,0-1-1,-1 0 0,6-16 0,0-3 36,-2-1-1,-1 0 1,-1-1-1,-2 1 1,0-1-1,-3 0 1,0-31-1,-3 47-6,1 0-1,-2 1 1,0-1-1,0 1 1,-2-1-1,0 1 1,0 0-1,-1 0 1,-1 1-1,-1-1 1,1 1-1,-11-13 1,10 17 31,0 0 0,0 0 0,-1 1 0,0 1 0,-1-1 0,1 1 1,-1 1-1,-1-1 0,1 2 0,-1-1 0,0 1 0,-1 1 0,1 0 0,-1 0 0,0 1 0,-18-3 0,14 3-90,0 1-1,-1 0 0,0 1 1,1 1-1,-1 1 0,1 0 1,-1 1-1,1 0 0,-1 1 1,1 1-1,0 0 0,0 2 1,1-1-1,0 2 0,0 0 1,0 0-1,1 2 0,0-1 1,0 2-1,-11 10 0,7-2-988,1 1 0,1 1 1,-24 41-1,14-9-4165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8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11026,'0'0'2078,"0"0"-1267,0 0-566,0 0 99,-11 19 307,-37 65-173,45-79-437,1 1 0,0-1-1,0 1 1,1-1 0,-1 1 0,1-1 0,0 1 0,1 0 0,0-1 0,-1 1 0,3 11 0,-1 2 112,-1-10-116,1 0 1,1 0-1,-1 0 1,1 0-1,1-1 1,0 1-1,0-1 1,1 1-1,-1-1 1,2 0-1,-1 0 1,1-1-1,1 0 1,-1 0-1,1 0 1,0 0-1,1-1 1,0 0-1,0 0 1,15 9-1,-13-10-65,0 1 0,1-1 0,-1-1 0,1 0 0,0 0 0,0-1 0,1 0-1,-1 0 1,1-2 0,-1 1 0,1-1 0,0-1 0,0 0 0,-1 0 0,1-1-1,0-1 1,16-3 0,-21 2-24,0 1 1,0-1-1,-1 0 0,1-1 0,-1 1 1,1-1-1,-1 0 0,0-1 0,-1 1 1,1-1-1,-1 0 0,0 0 0,0 0 1,-1-1-1,1 1 0,-1-1 0,0 0 1,-1 0-1,1 0 0,2-11 0,-1 0 145,0 0 0,-1 0 0,-1 0 0,0-29-1,-2 57-106,1 1-1,0-1 1,0 1-1,1-1 1,0 0-1,1 0 1,0 0-1,10 20 1,-11-26-13,1 0 0,1 0 1,-1 0-1,1-1 1,0 1-1,0-1 0,0 0 1,0 0-1,1 0 1,0 0-1,0-1 0,0 0 1,0 0-1,0 0 1,0-1-1,1 0 0,0 0 1,-1 0-1,10 1 1,-4-1-58,-1 0 1,1-2-1,-1 1 1,1-1 0,-1 0-1,1-1 1,-1-1-1,1 0 1,-1 0-1,0-1 1,0 0 0,0 0-1,0-1 1,0-1-1,12-7 1,-17 8 94,0 1 1,0-1-1,-1 0 0,1-1 1,-1 1-1,0-1 1,0 0-1,0 0 0,-1 0 1,1-1-1,-2 1 0,1-1 1,0 0-1,-1 0 1,0 0-1,0 0 0,-1 0 1,0 0-1,0 0 0,0 0 1,-1-1-1,0 1 1,0 0-1,-1-1 0,1 1 1,-1 0-1,-3-8 0,3 9 125,-1 0 1,0 1-1,0-1 0,-1 1 0,1 0 0,-1-1 0,0 1 0,0 0 0,0 1 0,-1-1 0,1 0 1,-1 1-1,0 0 0,0 0 0,0 0 0,0 0 0,-1 1 0,1 0 0,-1 0 0,1 0 0,-10-3 0,-1 1-8,1 1 0,0 0 0,-1 1 0,0 0 1,1 2-1,-20 0 0,28 0-133,1 1 0,0 0 0,0 0 0,0 0 0,0 1 0,0 0 1,0 0-1,1 0 0,-1 0 0,1 1 0,-1 0 0,1 0 0,0 0 1,0 0-1,0 1 0,0-1 0,1 1 0,-1 0 0,-4 8 0,2-3-659,1 1 0,0-1 0,1 1 0,0 0 0,1 0-1,0 1 1,0-1 0,-1 18 0,1-1-6759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8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6585,'0'0'2369,"0"0"-1673,0 0-568,0 0 1120,153 0-327,-121-5-505,-4 3-216,-9 2-200,-4 0 0,-10 0-232,-2 7-2009,-3 6-1736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7378,'0'0'6001,"0"0"-4665,0 0-832,0 0 769,0 0-161,0 0-832,0 0-64,87-13-8,-55 6-208,2 0 240,-4 3-240,0-1 0,-1 3-16,11 2-880,-8 0-2273,-7 0-6585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9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9722,'0'0'1824,"0"0"-1327,0 0 183,0 0 368,0 0-88,156 2-544,-104-2-280,2 0 80,1 0-144,-6-2 56,-7 0-32,-12 0-96,-6 2-48,-9 0-768,-10 0-984,-5 0-2825,0 0-2097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09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12563,'0'0'2264,"0"0"-1688,0 0-88,0 0 289,0 0 95,44 151-496,-19-95-160,-3-3 136,0-2-200,-5-6-16,-4-10-136,-1-8-88,-2-9 72,0-10-712,-5-3-1665,0-5-4840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10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10386,'0'0'1762,"0"0"-1166,0 0-364,0 0 60,0 0 284,0 0-244,21-12-214,66-34 202,-79 42-236,0 1 1,0 0-1,0 1 0,1 0 1,-1 0-1,1 0 1,0 1-1,-1 1 1,1 0-1,0 0 0,-1 0 1,14 3-1,-6-1 28,-8-1-68,-1 0 0,1 0 0,-1 1 0,0 0 0,0 0 0,0 1 0,0-1 0,0 2 0,0-1 0,-1 1 0,1 0 0,-1 0 0,0 1 0,-1 0 0,1 0-1,-1 0 1,10 12 0,-10-7 51,1-1-1,-1 1 1,0 0-1,-1 0 1,0 0-1,-1 1 1,0-1-1,-1 1 0,0 0 1,0 0-1,0 18 1,-2-16-100,1 1 0,-2 0 1,0-1-1,0 1 0,-2-1 0,1 0 1,-2 0-1,0 0 0,0 0 0,-1 0 1,-1-1-1,0 0 0,0 0 1,-1 0-1,-1-1 0,0 0 0,-1-1 1,0 1-1,-14 11 0,12-12-142,0-1-1,0-1 1,0 0-1,-1 0 1,-1-1-1,1-1 1,-1 0-1,0 0 1,-24 5-1,59-13 142,1 1 1,35 4-1,3-1 132,-61-2-125,39-1-107,0 1 0,0 2 0,0 1 0,-1 3 0,73 19 1,-102-22 192,0 0 0,0-1 0,0 1 0,0-2-1,1 0 1,-1 0 0,19-1 0,-25 0-204,0 0-1,0-1 0,0 0 0,1 0 0,-2 0 1,1 0-1,0 0 0,0 0 0,0-1 0,0 0 1,-1 1-1,1-1 0,-1 0 0,1 0 1,-1-1-1,0 1 0,0 0 0,0-1 0,0 1 1,0-1-1,-1 0 0,1 1 0,-1-1 0,1 0 1,-1 0-1,1-5 0,1-4-5032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21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5601,'0'0'1822,"0"0"-538,0 0-362,0 0 170,0 0-60,-10 0 1951,34 4-2935,1 2-1,24 7 1,10 4 322,-37-11 28,-22-6-378,0 0 1,0 0 0,0 0-1,0 0 1,0 0 0,1 0 0,-1 0-1,0 0 1,0 0 0,0 0-1,0 0 1,0 0 0,0 0 0,0 1-1,0-1 1,1 0 0,-1 0-1,0 0 1,0 0 0,0 0-1,0 0 1,0 0 0,0 0 0,0 0-1,0 0 1,0 0 0,0 0-1,0 1 1,0-1 0,0 0 0,0 0-1,1 0 1,-1 0 0,0 0-1,0 0 1,0 0 0,0 1 0,0-1-1,0 0 1,0 0 0,0 0-1,0 0 1,0 0 0,0 0-1,-1 0 1,1 0 0,0 1 0,0-1-1,0 0 1,0 0 0,0 0-1,0 0 1,0 0 0,0 0 0,0 0-1,0 0 1,0 0 0,0 0-1,0 1 1,0-1 0,-1 0 0,1 0-1,0 0 1,0 0 0,0 0-1,-34 6 1511,28-5-1822,-79 9 542,-93 0 0,178-10-322,5-1 57,1 0-1,0 0 1,-1 1 0,1-1 0,0 1-1,-1 1 1,1-1 0,8 3-1,9-1 16,42-1 8,-7 0 10,62 8 1,-187-2 461,26-6-434,-38 1 101,74-2-140,-1-1 1,0 1 0,0-1 0,0-1-1,0 1 1,0-1 0,1 0-1,-1 0 1,-9-5 0,114 2-292,-17 5 307,-74 0 7,-10 0 8,-44 0 58,21 0-66,16 1-15,-1-1 0,0 0 0,0 0 0,0-1 0,0 0 0,0-1 0,1 0 0,-11-4-1,57-1-5220,-15 2-389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24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7658,'0'0'1477,"0"0"-246,0 0-143,0 0-163,0 0-143,0 0-293,0 0-37,0 0 28,0 0-40,0 0 63,0 0-205,0 0-114,0 0 27,0 0-123,32-8 171,-1-7-183,-16 7-55,1 0-1,-1 2 1,1 0 0,24-5 0,-36 10-22,0 0 1,1 1-1,-1 0 1,1 0-1,-1 0 1,1 0-1,-1 1 1,1-1-1,-1 1 1,0 0-1,1 1 1,-1-1-1,0 1 1,0-1 0,0 1-1,0 1 1,0-1-1,0 0 1,-1 1-1,1 0 1,4 5-1,-5-6 8,0 1 0,0 0 0,0 1 0,0-1 0,-1 1 0,1-1 0,-1 1 0,0 0 0,0-1 0,0 1 0,-1 0 0,1 1-1,-1-1 1,0 0 0,0 0 0,0 0 0,-1 1 0,0-1 0,1 0 0,-2 5 0,0-3 5,-1-1 0,0 0 0,0-1 0,0 1 0,0 0-1,-1-1 1,0 1 0,0-1 0,0 0 0,0 0 0,-1 0 0,0 0 0,1 0 0,-1-1 0,-1 0-1,-4 3 1,-15 10 58,-1-1 0,-44 18 0,99-51-153,-22 12 80,0 1 0,1 0 0,0 0 0,12-4 0,-15 7 4,1 0-1,-1 0 1,1 1-1,0-1 1,0 2-1,0-1 0,-1 1 1,1 0-1,0 1 1,0-1-1,0 1 1,11 4-1,-14-4 1,-1 1-1,1-1 1,0 1-1,-1 0 1,0 1-1,1-1 1,-1 0-1,0 1 1,0 0-1,0 0 1,-1 0-1,1 0 1,-1 0-1,1 1 1,-1-1-1,0 1 1,0-1-1,-1 1 1,1 0-1,-1-1 1,0 1-1,1 6 1,1-1 14,-2-1 1,1 1 0,-1-1-1,-1 1 1,0 0 0,0 0-1,0-1 1,-1 1-1,0 0 1,-1-1 0,-3 10-1,3-13-3,0 0-1,-1-1 1,1 1-1,-1-1 1,0 1-1,0-1 1,-1 0-1,1 0 1,-1-1-1,0 1 1,0-1-1,0 0 1,0 0-1,-1 0 1,1 0-1,-1-1 1,1 0-1,-1 0 1,-9 3-1,2-2 18,0 0 1,-1-1-1,1 0 0,-1-1 1,0 0-1,1-1 0,-1 0 1,0-1-1,0-1 1,1 0-1,-1 0 0,1-1 1,0-1-1,0 0 0,0-1 1,0 0-1,-10-8 0,91 34-143,-54-16 116,0-1 0,1 0 1,-1-1-1,1-1 1,0-1-1,0 0 0,-1-1 1,1 0-1,16-3 1,-28 1-2,-1 1 1,1 0 0,-1-1 0,1 0 0,-1 0 0,0 0 0,1 0 0,-1 0-1,0 0 1,-1-1 0,1 0 0,0 1 0,-1-1 0,0 0 0,1 0 0,-1-1 0,0 1-1,-1 0 1,1-1 0,0 1 0,-1-1 0,0 1 0,0-1 0,0 0 0,0-6-1,3-11 15,-1-1-1,-2 0 0,0-25 1,-1 38-13,0 7-4,-1 1-1,1-1 1,-1 0-1,0 0 1,1 1 0,-1-1-1,0 0 1,0 1 0,0-1-1,0 1 1,0-1-1,-1 1 1,1 0 0,0-1-1,-1 1 1,1 0 0,0 0-1,-1 0 1,0 0-1,1 0 1,-1 0 0,1 1-1,-1-1 1,0 0 0,0 1-1,1 0 1,-1-1-1,0 1 1,0 0 0,0 0-1,-3 0 1,-73-2-314,58 3 212,1-3-94,30-6-332,21-14 419,-28 19 112,-1-1 0,0 1-1,0-1 1,-1 0 0,1 0 0,-1 0-1,0 0 1,0-1 0,0 1 0,0 0-1,-1-1 1,0 1 0,0-1 0,0 0-1,0 1 1,-1-1 0,0 0 0,0 0-1,0 1 1,-1-1 0,1 0 0,-3-8-1,-1 8 2,-1 0 0,1 1 0,-1-1 0,0 1 0,0 0-1,-1 0 1,1 1 0,-1 0 0,1 0 0,-1 0 0,0 0-1,0 1 1,-1 0 0,-8-2 0,10 4-38,-1-1 0,1 1 0,0 0 1,-1 0-1,1 1 0,0 0 0,-1-1 0,1 2 1,0-1-1,0 1 0,0-1 0,0 2 0,0-1 0,1 0 1,-1 1-1,0 0 0,-4 4 0,-37 42-436,52-54 457,0 1-1,0 0 1,0 1-1,0 0 1,0 0-1,1 0 1,-1 0-1,1 1 0,0 0 1,7-1-1,5 0-38,1 1 0,30 0-1,-50 2 55,1 1 0,0-1 0,-1 1 0,1-1 0,-1 1 0,1-1 0,-1 1 0,1-1 0,-1 1 0,1 0 0,-1-1 0,1 1 0,-1 0 0,0-1 0,1 1 0,-1 0 0,0-1 0,0 1 0,0 0 0,0 0 0,1-1-1,-1 1 1,0 0 0,0 0 0,0-1 0,-1 1 0,1 1 0,0 29 57,0-23-35,0-4-17,0 0 1,-1 0-1,1 0 0,-1 0 0,1 0 0,-1 0 0,-1 0 0,1 0 0,0-1 0,-1 1 0,0 0 0,0-1 0,0 1 1,0-1-1,0 0 0,-1 0 0,0 1 0,-4 3 0,2-4-19,1 0 0,-1 0 0,0 0 0,0-1 0,0 0 0,0 0 0,0 0 1,0 0-1,-1-1 0,1 0 0,0 0 0,-1-1 0,-10 1 0,59-28-47,-42 26 59,71-36 7,-68 35-9,0 0 1,0 1-1,1 0 1,-1-1-1,0 2 0,0-1 1,1 0-1,-1 1 1,1 0-1,-1 0 1,0 0-1,1 0 1,-1 1-1,0-1 0,1 1 1,5 2-1,-8-1 14,0-1 0,0 1-1,0 0 1,0 0-1,-1 0 1,1 0 0,-1 0-1,1 0 1,-1 0-1,1 0 1,-1 1 0,0-1-1,0 0 1,0 1 0,-1-1-1,1 1 1,0 2-1,7 51 134,-6-37-81,-1-11-29,0 0-1,0 0 1,-1-1 0,0 1 0,0 0-1,-2 9 1,1-14-21,0 0-1,0 0 0,-1 0 1,1 0-1,0 0 1,-1-1-1,0 1 0,0-1 1,1 1-1,-1-1 1,-1 1-1,1-1 0,0 0 1,-1 0-1,1 0 1,-1 0-1,1-1 0,-4 2 1,-9 5 55,0-2 0,-1 0 0,0-1 0,1 0 1,-2-2-1,1 0 0,0 0 0,-1-2 0,1 0 0,-24-2 0,25-4 19,14 5-207,1 0-1,0-1 1,0 1 0,0 0-1,0 0 1,-1 0 0,1-1 0,0 1-1,0 0 1,0 0 0,-1 0-1,1-1 1,0 1 0,0 0-1,-1 0 1,1 0 0,0 0-1,0 0 1,-1 0 0,1 0-1,0 0 1,-1 0 0,1-1-1,0 1 1,0 0 0,-1 0 0,1 0-1,0 1 1,-1-1 0,1 0-1,0 0 1,0 0 0,-1 0-1,1 0 1,0 0 0,-1 0-1,1 0 1,0 1 0,0-1-1,-1 0 1,1 0 0,0 0-1,0 0 1,0 1 0,-1-1-1,1 0 1,0 0 0,0 1 0,0-1-1,0 0 1,0 0 0,-1 1-1,1-1 1,0 0 0,0 0-1,0 1 1,0-1 0,0 0-1,0 1 1,0-1 0,0 0-1,0 0 1,0 1 0,0-1-1,0 0 1,0 1 0,0-1 0,0 0-1,0 12-5157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34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5433,'0'0'1699,"0"0"68,0 0-304,0 0-352,0 0-297,0 0-177,88 0 1243,179 0 1260,-604 9-2696,336-9-423,1 0 9,0 0-20,0 0-38,4 1 15,-1 0 0,1-1 0,0 1 0,0-1 0,-1 0 0,1 0 0,0 0 0,6-2 0,6 1 14,196-14 130,-209 15-11,-14 0 170,11 1-376,-1-1 1,0 0-1,0 0 1,1 0-1,-1 0 1,0 0-1,0-1 1,1 1-1,-1 0 1,0 0-1,0 0 1,1-1-1,-1 1 1,0 0-1,1-1 1,-1 1 0,0 0-1,1-1 1,-1 1-1,0-1 1,1 1-1,-1-1 1,1 1-1,-1-1 1,1 0-1,-1 1 1,1-1-1,0 0 1,-1 1-1,1-1 1,0 0-1,-1 1 1,1-1 0,0-1-1,0-9-4212,0 0-2585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5825,'0'0'1297,"0"0"-293,15 19 1098,19 26-223,50 88 1,-84-133-1872,7 13 129,-1-1-1,2-1 1,10 15-1,-16-24-121,0 0 0,-1 0-1,1 0 1,0 0 0,0 0-1,0 0 1,1-1 0,-1 1-1,0-1 1,0 1 0,1-1 0,-1 0-1,1 0 1,-1 0 0,1 0-1,0 0 1,-1-1 0,1 1-1,0-1 1,0 0 0,-1 0-1,1 0 1,5-1 0,-6 1-11,-1-1 1,1 0 0,0 0-1,-1-1 1,1 1-1,-1 0 1,0 0-1,1-1 1,-1 1 0,0-1-1,0 1 1,0-1-1,0 0 1,0 1 0,0-1-1,0 0 1,-1 0-1,1 1 1,0-1-1,-1 0 1,0 0 0,1 0-1,-1-2 1,4-51-103,-3 47 69,-1-230-78,0 238 105,0-1 0,0 0 0,1 0 0,-1 0 0,0 0 1,0 1-1,1-1 0,-1 0 0,0 0 0,1 1 0,-1-1 0,1 0 0,-1 0 0,1 1 1,-1-1-1,1 0 0,0 1 0,-1-1 0,1 1 0,0-1 0,-1 1 0,1-1 0,0 1 1,0 0-1,-1-1 0,2 1 0,32-7-2,32 11 13,-56-2 1,0 1-1,0 0 0,-1 0 0,0 1 1,0 0-1,0 1 0,0 0 0,0 1 0,-1-1 1,0 2-1,-1-1 0,8 8 0,13 16 122,39 51 1,-55-66-113,-3-3-6,0 0-18,1 0 0,21 20 0,-29-29 12,1-1-1,0 0 0,0 0 1,0 0-1,0 0 1,0 0-1,0-1 0,0 1 1,1-1-1,-1 0 1,1 0-1,-1 0 1,1 0-1,-1-1 0,1 0 1,-1 1-1,1-1 1,3-1-1,-5 0-3,0 0 0,0 0 0,-1 0 0,1 0 0,0 0 0,0-1 0,-1 1 0,1 0 0,-1-1 0,0 0 0,1 1 0,-1-1 0,0 0 0,0 0 0,0 1 0,0-1 0,0 0 0,0 0 0,-1 0 0,1 0 0,-1 0 0,1-3 0,10-54 19,-9 51-5,2-31 103,-3-67 0,-1 63 441,-1 42-549,1 0 1,-1 0-1,1 0 0,-1 0 0,0 0 0,0 0 0,0 0 0,0 0 0,1 0 0,-1 0 0,0 1 0,0-1 0,0 0 0,-1 1 0,1-1 0,0 1 0,0-1 0,0 1 0,0-1 0,-1 1 0,1 0 0,0 0 0,0-1 0,0 1 0,-1 0 0,1 0 0,0 0 0,0 1 0,-1-1 0,-1 0 1,-42 3-1,35 0-37,0-1-1,0 2 1,0-1 0,1 1-1,-1 1 1,1-1 0,0 2 0,0-1-1,1 1 1,-15 13 0,19-16-4,1 0 1,-1 1 0,1-1-1,0 1 1,0-1-1,0 1 1,0 0 0,1 0-1,-1 1 1,1-1-1,0 0 1,0 1 0,1-1-1,-1 1 1,1 0 0,0-1-1,1 1 1,-1 0-1,1 0 1,0-1 0,0 1-1,0 0 1,0 0-1,1 0 1,2 6 0,-1-6 31,1 0 1,0-1-1,0 1 1,1-1-1,-1 0 1,1 0-1,0 0 1,0-1-1,0 1 1,1-1-1,-1 0 1,1 0-1,0 0 1,8 3-1,8 3 90,1-1 0,22 6-1,-4-4-73,0-2 1,1-2-1,-1-2 0,58 0 0,-69-5-1751,48-8 1,-44 3-3235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3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6617,'0'0'1438,"0"0"132,0 0-122,0 0-424,0 0-358,0 0-345,0 0-121,-4 21 178,-5 28-84,-8 46 256,4 2 0,-1 99 0,14-185-531,0 19 3,1-1 1,8 54 0,-7-75 14,-1 0 0,1-1 0,1 0 0,-1 1 0,1-1 0,0 0 0,1 0 1,0-1-1,0 1 0,0-1 0,1 0 0,0 0 0,0 0 0,1 0 0,-1-1 0,9 6 0,-6-7 5,1 0-1,-1 0 0,1-1 1,0 0-1,0 0 0,0-1 0,0 0 1,1-1-1,-1 0 0,0-1 0,1 1 1,-1-2-1,0 1 0,1-2 0,-1 1 1,0-1-1,0 0 0,0-1 0,0 0 1,-1 0-1,1-1 0,-1 0 0,1-1 1,-2 0-1,1 0 0,0-1 0,-1 0 1,0 0-1,0 0 0,-1-1 1,8-10-1,-10 10-9,1 0-1,-1 0 1,-1 0 0,1-1 0,-1 1 0,0-1 0,-1 0 0,0 0 0,0 0-1,-1 0 1,0-1 0,0 1 0,-1 0 0,-1-13 0,1 17-15,-1 1 1,0-1 0,1 0-1,-2 1 1,1-1-1,0 1 1,-1 0 0,1-1-1,-1 1 1,0 0 0,0 0-1,-1 0 1,1 0-1,0 1 1,-1-1 0,0 0-1,0 1 1,0 0 0,0 0-1,0 0 1,0 0 0,0 0-1,-1 0 1,1 1-1,0 0 1,-1 0 0,1 0-1,-1 0 1,0 0 0,1 1-1,-1-1 1,0 1-1,1 0 1,-6 1 0,4-2-25,-1 1 0,1 0 0,0 0 0,-1 1 0,1-1 1,0 1-1,-1 1 0,1-1 0,0 1 0,0-1 0,0 1 1,0 1-1,0-1 0,0 1 0,1 0 0,-1 0 0,1 0 1,0 1-1,0-1 0,0 1 0,0 0 0,-5 8 0,-1 0-180,0 1 0,1 0-1,0 0 1,1 1 0,1 0-1,0 0 1,1 1 0,0 0-1,1 0 1,1 1 0,0-1-1,-2 24 1,4-3-3300,-1-4-2851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3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4825,'0'0'964,"0"0"-510,0 0-308,0 0-15,0 0 193,49 4 4146,1 3-3349,0-3 0,0-2-1,92-8 1,-64 4-462,-27 2-4894,-51-1 137,0-3-1264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4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5169,'0'0'1483,"0"0"-644,0 0-155,0 0 219,0 0-12,0 0-152,0 5-147,0 472 3850,4-484-8217,4-3-582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41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5313,'0'0'935,"0"0"-399,0 0 128,0 0 159,0 0 36,0 0-119,-1 7 2543,-3 31-3041,-12 12 230,3 0-1,1 1 1,3 1 0,2 0-1,3 0 1,3 98 0,2-145-421,1 1 0,-1-1 0,1 0 0,0 0 1,0 0-1,0 0 0,1 0 0,-1-1 0,1 1 0,1-1 1,-1 1-1,0-1 0,1 0 0,0 0 0,0-1 0,0 1 0,1-1 1,-1 0-1,9 5 0,-4-3-23,0-1 0,0 1 1,1-2-1,0 1 0,-1-1 0,1 0 1,0-1-1,1-1 0,15 2 1,-9-3 2,-1-1 0,1 0 1,0-1-1,-1-1 1,0 0-1,1-2 1,-2 1-1,30-15 0,-39 16-21,0 0 0,0-1 0,0 0 0,-1 0 0,0 0 0,0-1 0,0 1 0,0-1 0,-1 0 0,0-1-1,0 1 1,0-1 0,-1 0 0,0 0 0,0 0 0,0 0 0,-1-1 0,0 1 0,0-1 0,0 1 0,-1-1 0,0 0-1,-1 0 1,1-9 0,-1 12 11,0 0 0,-1-1 0,1 1 0,-1-1 0,0 1 0,0 0 0,0-1 0,-1 1 0,1 0 0,-1 0 0,0 0 0,0 0 0,-1 1 0,1-1 0,-1 0 0,1 1 0,-1 0 0,0-1 0,-1 1 0,1 0 0,-1 1 0,-6-5 0,4 4-9,1 0 0,-1 1 1,0 0-1,0 0 0,0 0 0,0 1 1,0 0-1,-1 0 0,1 1 0,0 0 1,0 0-1,0 0 0,-1 1 0,1-1 1,0 2-1,-7 1 0,6 0-31,0 0 0,1 0 0,-1 1 0,1 0 0,-1 0 0,1 0 0,0 1 0,1 0 0,-1 1 0,1-1 0,0 1 0,-5 8 0,-7 10-104,-23 44 1,27-42-302,1 0 1,-10 35-1,0 16-3195,9-27-1645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29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12 232,'0'0'1622,"0"0"-651,0 0-366,0 0 63,0 0-96,0 0-200,0 0-105,0 0-147,0 0-36,0 0-60,0 0-16,0-9-1659,0 7 350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3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10 4801,'0'0'1022,"0"0"-320,0 0 71,0 0-27,0 0-116,0 0-321,-40-9 3605,32 9-3906,-1 1-1,1 0 1,0 0-1,-1 1 1,1 0-1,0 1 1,0-1-1,0 2 1,1-1-1,-1 1 1,1 0-1,-13 10 1,2 1-2,-1 1 0,2 1 0,-18 22 0,26-26-8,0 0 0,0 0 0,2 1 0,0 0 0,0 0 0,1 1 0,1-1 0,1 1 0,0 1 0,-3 21 0,3-3-7,1-1 1,1 1 0,7 63 0,-2-84 10,1 0 0,1 0 1,0 0-1,1 0 0,0-1 0,1 0 0,0-1 0,12 14 0,-8-7-14,1 0 141,1-1 0,0 0 0,1 0 0,1-2 0,0 0 0,21 16 0,-27-25 20,1 1 0,1-1 0,-1-1 0,1 0 0,0 0 0,0-1 0,1-1 0,-1 0 0,1 0 0,0-1 0,-1-1 0,23 1 0,-16-3-37,0 0 0,1-2 0,-1 0 0,0-1 0,0-1 1,0 0-1,-1-1 0,0-1 0,0-1 0,-1-1 0,26-17 0,-27 16-73,0 0-1,-1-1 1,-1-1 0,0 0 0,0 0 0,-2-2 0,1 0 0,-2 0 0,0 0 0,16-32-1,-17 25-22,-1 0-1,-1 0 0,-1-1 0,-1 0 0,-1 0 0,-1 0 0,0-1 1,-2-28-1,-1 27-11,0 0 0,-6-27 0,4 41 2,0 1 0,-1-1 1,0 1-1,-1 0 0,0 0 0,0 0 0,-1 0 1,-6-8-1,2 5 5,0 0 1,0 1 0,-1 0-1,-1 1 1,1 0 0,-2 1-1,1 0 1,-1 1 0,-1 0-1,1 1 1,-1 0-1,0 1 1,-1 0 0,0 1-1,0 1 1,0 0 0,0 1-1,0 1 1,-1 0 0,1 1-1,-28 1 1,-8-2 2,28 1-69,0 0-1,-42 6 1,62-5-27,1 0 1,-1 0-1,0 1 1,1-1-1,-1 1 1,1-1 0,-1 1-1,0 0 1,1 0-1,-1 0 1,1 0-1,0 0 1,-1 0-1,1 0 1,0 0-1,0 0 1,-1 0-1,1 1 1,0-1-1,0 1 1,1-1 0,-1 1-1,0-1 1,0 1-1,0 1 1,-3 28-4960,4-19 445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3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225 943 6281,'0'0'2502,"0"0"-1414,0 0-499,0 0 235,0 0 43,0 0-201,32-7 1688,-23 3-2318,-1-1 0,0 0 1,1-1-1,-2 0 0,1 0 0,-1 0 0,0-1 0,0-1 0,-1 1 0,0-1 0,9-15 1,-2 2 70,-2 1 0,-1-2 1,14-39-1,-17 32 59,-2 0-1,-1 0 1,-2-1-1,-1 0 1,-5-58 0,3 71-159,-2 1 1,0 1-1,0-1 1,-2 0-1,0 1 1,-1 0 0,0 0-1,-1 0 1,-1 1-1,0 0 1,-1 1-1,-1 0 1,0 0-1,-1 1 1,0 0 0,0 1-1,-22-16 1,22 22-19,0 1 0,-1 0 1,0 1-1,0 0 1,0 1-1,0 0 1,0 1-1,0 0 0,0 1 1,0 0-1,-16 3 1,-17-1 230,43-1-226,0 0 0,1 1 0,-1-1 0,0 1-1,1-1 1,-1 1 0,1 0 0,0-1 0,0 1 0,-1 0 0,1 0 0,0 0-1,0 0 1,1 0 0,-1 0 0,0 3 0,-11 38-17,12-77 134,-1 0 0,-2 1 0,-1-1 0,-2 0 0,-19-63 0,28 96-128,0 0 0,0 0 0,0 0 0,0 0 1,0 1-1,0-1 0,0 1 0,0 0 0,0 0 0,6 1 0,-7-1 13,109 0 46,-110 0-44,-1 0 8,0 0 3,0 0 4,0 0-3,0 0 0,0 0 6,0 0-18,-24 14 2,15-6 0,1 0 0,0 1 1,0-1-1,1 1 0,0 1 1,1 0-1,0-1 0,0 2 0,1-1 1,0 1-1,1 0 0,-5 22 1,3-3-2,1 1 1,2-1 0,0 51-1,3-81 51,0 0-17,0-22-3684,-2 2-3329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4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33 4033,'0'0'1836,"0"0"-682,0 0-305,0 0 240,0 0-164,0 0-257,-20 36 1647,14-26-2221,1 1 0,0 0 0,1 0-1,0 0 1,0 0 0,1 1-1,1-1 1,-2 21 0,2 10-103,3 47 0,0-29 120,-1-49-37,1 0 0,0 1 0,1-1 0,0 0 0,0 0 0,1 0 0,1-1 0,0 1 0,0-1 0,1 0 0,1 0 0,-1 0 0,2-1 0,-1 0 0,1 0 0,0 0 0,1-1 0,0 0 0,10 7 0,-6-6 52,1-1-1,0 0 1,0 0 0,1-1-1,0-1 1,1 0 0,-1-1-1,1-1 1,0 0-1,0-1 1,1 0 0,-1-2-1,21 1 1,-20-2-109,-6 0 47,-1 0-1,1 0 1,-1-1-1,15-3 0,-21 3-46,1 0 0,-1 0 1,0-1-1,1 1 0,-1-1 0,0 0 0,0 0 0,0 0 0,0 0 0,-1-1 1,1 1-1,-1-1 0,1 0 0,-1 0 0,3-5 0,3-5 28,0-1-1,-2 0 1,1-1 0,-2 0-1,0 0 1,-1 0-1,0 0 1,1-17 0,-1-15-12,-2-65 0,-3 62-37,0 38 11,-1 0-1,0 0 1,0 0-1,-2 1 1,1-1-1,-1 1 1,-1 0-1,0 0 1,-1 0-1,0 1 1,0 0-1,-1 0 1,-1 0-1,1 1 1,-2 0 0,1 1-1,-20-15 1,18 15 25,-1 2 1,0 0-1,0 0 1,-1 1 0,1 0-1,-1 1 1,0 0-1,-1 1 1,1 0-1,0 1 1,-1 0 0,0 1-1,1 1 1,-1 0-1,-23 4 1,32-4-35,0 1 1,0 1-1,0-1 1,0 0-1,1 1 1,-1 0-1,0 0 1,1 0-1,0 0 0,-1 1 1,1-1-1,0 1 1,0 0-1,0 0 1,1 0-1,-1 0 1,-3 7-1,1-3-51,1 0 0,0 0-1,0 1 1,1-1 0,0 1 0,0 0 0,-2 13 0,2 2-1275,1 1 1,2 26 0,0-30-530,0 22-4534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46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5521,'0'0'1850,"0"0"-383,0 0-153,0 0-178,0 0-116,0 0-304,0 0-226,0 0 83,0 0-26,0 0 57,0 0 41,0 0-191,0 0-131,0 0-86,0 0-118,0 0 51,0 0-75,0 0-31,0 0 12,0 0-28,0 0-29,0 0 5,33 2-10,-8-3 27,1-2 0,-1 0-1,38-12 1,41-5 0,-71 21 139,-8-1-27,-24-1-2910,-13-2-3290,0-1 1165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46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4305,'0'0'1638,"0"0"-660,0 0-183,0 0 33,0 0-31,0 0-183,0 29 2039,-2 90-692,9 195-424,-4-279-1384,4 57 172,-5-97-3422,-2-5-1284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1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0 574 9074,'0'0'1916,"0"0"-1019,0 0-425,0 0 374,0 0-32,0 0-409,21 3-139,70 9-7,-82-11-218,1-1 0,0 0 0,-1 0 0,1-1 1,0 0-1,-1-1 0,1 0 0,-1 0 1,0-1-1,0-1 0,0 1 0,0-1 0,0-1 1,-1 0-1,0 0 0,0 0 0,0-1 1,-1 0-1,0-1 0,0 0 0,0 0 1,8-12-1,-14 18-47,1-1 0,-1 0 0,1 0 0,-1 0 0,0 0 1,0 0-1,1 0 0,-2 0 0,1 0 0,0 0 0,0-1 0,-1 1 1,1 0-1,-1 0 0,0-1 0,1 1 0,-1 0 0,0-1 0,-1 1 1,1 0-1,0-1 0,-1 1 0,1 0 0,-1 0 0,1-1 0,-1 1 1,0 0-1,-2-3 0,1 2-17,-1 1-1,0-1 1,1 1 0,-1 0 0,0 0-1,0 0 1,-1 0 0,1 1 0,0-1-1,0 1 1,-1 0 0,1 0 0,-1 0 0,1 0-1,-1 0 1,1 1 0,-6 0 0,1-1 2,0 1 0,1 0-1,-1 0 1,0 1 0,1 0 0,-1 0 0,0 1 0,1 0 0,0 0 0,-1 1 0,1 0 0,-13 7 0,16-7 1,-1 1-1,1 0 1,0-1 0,1 1-1,-1 1 1,1-1 0,-1 1-1,1-1 1,1 1 0,-1 0-1,1 0 1,-1 0 0,1 0-1,1 0 1,-1 1 0,1-1-1,0 1 1,0-1 0,0 7-1,0-3 64,1 0 0,0-1 0,0 1 0,0 0 0,1-1 0,1 1 0,-1 0 0,1-1 0,1 1 0,0-1 0,0 0 0,0 0 0,1 0 0,0-1 0,1 1 0,0-1 0,0 0 0,0 0 0,1 0 0,0-1 0,0 0 0,1 0 0,0-1 0,0 0 0,0 0 0,11 5 0,-2 0-34,0-2 1,1 0-1,0-1 0,0-1 1,0-1-1,1 0 1,0-1-1,0-1 1,26 1-1,-33-3-5,0-1-1,0 0 1,0-1-1,0 0 1,-1-1-1,1 0 0,0-1 1,-1 0-1,0-1 1,1 0-1,-1 0 1,-1-1-1,1 0 1,-1-1-1,0 0 1,16-14-1,-12 6-12,-1-1 0,0 0 0,-1 0 0,-1-1-1,-1-1 1,0 1 0,-1-1 0,-1-1 0,0 0 0,6-28 0,-5 4-4,-1 0 1,-2 0-1,-1-67 0,-4 90 23,0 1-1,-2 0 0,0 0 0,0 1 0,-2-1 0,0 0 0,-1 1 1,-1 0-1,-1 0 0,0 1 0,-1-1 0,-1 2 0,-16-24 0,24 37 3,0 0-1,-1 1 0,1-1 1,-1 0-1,0 1 0,0-1 1,1 1-1,-1-1 0,0 1 1,0 0-1,0 0 0,0 0 1,-4-1-1,5 2 1,1 0 0,-1 0 1,0 0-1,0 0 0,0 0 0,1 0 0,-1 0 0,0 0 0,0 1 0,0-1 1,1 0-1,-1 1 0,0-1 0,1 0 0,-1 1 0,0-1 0,1 1 0,-1-1 1,0 1-1,1-1 0,-1 1 0,1-1 0,-1 1 0,1 0 0,-1 0 0,-2 4 22,1 1-1,0-1 1,0 1-1,0-1 1,1 1-1,0-1 0,0 1 1,0 11-1,-2 21 119,3-1 1,1 1-1,1 0 0,3-1 0,1 0 0,1 0 0,2 0 0,2-1 0,1 0 1,2-1-1,2-1 0,34 57 0,-44-82-201,0 0 0,1 0 0,1-1 0,-1 0 0,1 0 0,1-1 0,-1 0-1,1 0 1,0-1 0,1 0 0,-1-1 0,1 0 0,0 0 0,1-1 0,-1-1 0,1 0 0,0 0 0,11 1 0,36-1-1904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3:48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5937,'0'0'2623,"0"0"-931,0 0-278,0 0-201,0 0-120,0 0-194,0 0-408,0 0-140,0 0 21,28-20 147,-9 9-493,0 0 0,0 1 1,33-11-1,-43 18-29,0 1-1,1-1 0,-1 1 0,0 1 0,1 0 1,-1 0-1,1 1 0,-1 0 0,1 1 0,16 3 1,-23-3 10,0 0 0,0 1 0,0 0 1,0 0-1,0 0 0,0 0 0,0 0 0,-1 0 1,1 1-1,-1-1 0,0 1 0,1 0 1,-1-1-1,-1 1 0,1 0 0,0 0 1,-1 1-1,1-1 0,-1 0 0,0 0 1,0 1-1,0-1 0,-1 1 0,1-1 1,-1 0-1,0 1 0,0-1 0,0 1 1,0-1-1,-1 1 0,1-1 0,-1 1 0,0-1 1,0 0-1,0 1 0,0-1 0,-1 0 1,1 0-1,-1 0 0,0 0 0,-4 5 1,-66 64 58,52-55-41,2 0 1,0 2 0,2 0-1,0 1 1,-18 29 0,20-27-40,9-16 16,1 0 1,0 1 0,0-1 0,1 1-1,0 0 1,0 0 0,0 0 0,-2 11-1,5-18-8,0 0-24,9 11-147,30-2 208,0-1 1,0-2-1,1-2 1,53-2-1,-79-4-27,0-1 0,-1 0 0,1-1 0,-1-1 0,0 0 0,0-1-1,-1 0 1,0-1 0,0 0 0,14-12 0,-24 17 12,0-1 1,0 0-1,0 0 0,0 0 1,0 0-1,-1 0 1,1 0-1,-1 0 0,0 0 1,0-1-1,0 1 0,0-1 1,0 1-1,-1-1 1,0 1-1,0-1 0,0 1 1,0-1-1,0 1 0,-1 0 1,1-1-1,-1 1 1,0-1-1,0 1 0,0 0 1,-1-1-1,1 1 0,-4-5 1,1 3-117,-8-6-1179,-2 9-3885,4 2-1652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05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5457,'0'0'1071,"0"0"-359,0 0 498,0 0 471,3-35 4712,0 35-6395,1 0 0,0 1 0,-1-1 0,1 1 0,-1 0 0,1 0 0,-1 0 1,1 1-1,-1-1 0,0 1 0,0 0 0,0 0 0,0 0 0,5 5 0,-1-1-8,-1 0 0,0 1 0,-1 0-1,0 0 1,8 15 0,0 5-19,-2 0-1,15 50 1,-18-41 75,-1 1-1,-2 0 1,1 43 0,1 9-46,-14-186 189,5-101 1,2 186-195,2 0 1,0 0 0,0-1-1,1 1 1,1 1 0,0-1 0,0 0-1,1 1 1,1 0 0,0 0-1,0 1 1,1 0 0,15-18 0,-20 27-2,0-1 1,0 1 0,-1 0 0,1-1-1,0 1 1,0 0 0,0 0 0,0 0-1,0 1 1,1-1 0,-1 0 0,0 1 0,0 0-1,0-1 1,1 1 0,-1 0 0,0 0-1,0 0 1,1 0 0,-1 1 0,0-1-1,0 1 1,1-1 0,-1 1 0,0 0-1,0-1 1,0 1 0,0 0 0,0 1-1,0-1 1,0 0 0,-1 0 0,1 1 0,0-1-1,-1 1 1,1 0 0,1 2 0,8 8-26,-2 0 1,0 1-1,0-1 1,7 18 0,-12-24 29,18 42 10,-1 0 1,-3 1 0,-2 1 0,12 65 0,12 35-50,-40-148 41,0-1 1,1 0-1,-1 0 0,0 0 0,0 1 1,1-1-1,-1 0 0,0 0 1,1 0-1,0 0 0,-1 0 1,1 0-1,0 0 0,-1 0 1,1 0-1,0 0 0,0 0 1,0 0-1,0 0 0,-1 0 1,1-1-1,1 1 0,-1 0 1,1 0-1,-1-2-1,0 1 0,0-1 1,0 0-1,0 1 0,0-1 0,0 0 1,0 1-1,0-1 0,-1 0 0,1 0 1,0 0-1,0 0 0,-1 0 0,1 0 1,-1 0-1,1 0 0,-1 0 0,1 0 1,-1-2-1,18-63-3,-11 11-974,1-62 1,5-40-983,-13 154 1955,0-1 0,1 1-1,0 0 1,0 0 0,0 0 0,0 0 0,0 0 0,1 0-1,-1 0 1,1 1 0,0-1 0,0 1 0,0-1-1,0 1 1,0-1 0,0 1 0,1 0 0,-1 0 0,1 0-1,5-3 1,-6 5 1,0-1 0,0 1 1,0-1-1,0 1 0,0 0 0,1 0 0,-1 0 0,0 0 1,0 0-1,0 1 0,0-1 0,0 1 0,0-1 0,1 1 1,-1 0-1,-1 0 0,1 0 0,0 0 0,0 0 0,0 0 1,0 0-1,-1 1 0,1-1 0,0 1 0,-1-1 0,0 1 1,1-1-1,-1 1 0,0 0 0,0 0 0,2 3 0,17 30-43,24 56 0,-34-67 59,1 0-1,1 0 1,1-1 0,1-1-1,1 0 1,20 23-1,-4-23 26,-30-21-38,0-1-1,0 1 0,0-1 0,0 0 1,0 1-1,0-1 0,0 0 0,0 0 1,-1 1-1,1-1 0,0 0 0,0 0 1,0 0-1,0-1 0,0 1 0,0 0 1,0 0-1,0 0 0,0-1 0,0 1 1,0 0-1,0-1 0,0 1 0,-1-1 1,1 1-1,0-1 0,0 1 0,0-1 1,-1 0-1,1 1 0,0-1 0,-1 0 1,1 0-1,-1 1 0,1-1 0,-1 0 1,1 0-1,-1 0 0,1-1 0,5-16-766,-2-1-1,5-37 0,-5 5-2829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05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11466,'0'0'2089,"0"0"-1777,0 0-304,0 0 160,0 0-168,0 0 0,0 0 0,17-9-808,1 5-2153,-1-3-5897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0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7009,'0'0'1241,"0"0"-762,0 0-295,0 0 357,11 32 139,24 67 455,21 105 0,127 671 1847,-182-871-3786,-2-5-2209,-3-7-4251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0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6081,'0'0'1037,"0"0"0,22-3 665,323-58 1600,-297 53-3077,0 3 0,0 2 0,90 5 0,-136-2-220,1 0 1,-1 1-1,0-1 1,0 1-1,1-1 1,-1 1-1,0 0 1,0 0-1,0 0 1,0 0-1,0 0 1,0 0-1,0 0 1,-1 1-1,1-1 1,0 1-1,-1 0 1,1-1-1,-1 1 1,1 0-1,-1 0 1,0 0-1,0 0 1,0 0-1,0 0 1,0 0-1,0 0 1,0 2-1,1 6 33,0 0 0,-1 1 0,-1-1-1,0 0 1,-1 12 0,0 3-5,2 21 25,1 0 0,2-1 1,12 56-1,-13-92 331,-2-12-93,-1-24 73,-7-44-151,-3 16-272,3 0 0,2 0 0,3-101 0,3 150 41,0 0 0,0 0 0,1 1-1,-1-1 1,1 1 0,0-1 0,1 1-1,-1 0 1,1 0 0,0 0 0,1 0-1,-1 0 1,1 1 0,0 0-1,0-1 1,0 1 0,6-4 0,-7 6 11,0 0 0,0 0 1,0 0-1,1 0 0,-1 1 1,0-1-1,1 1 0,-1 0 1,1 0-1,-1 0 0,1 0 1,-1 1-1,1-1 0,0 1 1,-1 0-1,1 0 1,0 1-1,-1-1 0,1 1 1,0-1-1,-1 1 0,1 0 1,-1 1-1,1-1 0,-1 0 1,0 1-1,1 0 0,3 3 1,4 4 7,1 0 0,-1 1 0,-1 0 0,0 1 0,0 0 0,-1 1 0,0 0 0,-1 0-1,-1 1 1,0 0 0,6 16 0,0 10 84,-1 1-1,11 64 0,7 30-67,-28-127-19,0-1-1,1 1 1,0-1 0,0 1 0,0-1-1,1 0 1,0 0 0,9 10-1,-11-14-1,-1-1 0,1 1 0,-1-1 0,1 0 0,0 0 0,-1 0 0,1 0-1,0 0 1,0 0 0,0 0 0,0 0 0,0-1 0,0 1 0,0-1 0,0 1-1,0-1 1,0 0 0,0 0 0,0 0 0,0 0 0,0 0 0,0 0 0,0-1 0,0 1-1,0-1 1,0 1 0,0-1 0,0 0 0,0 0 0,0 0 0,0 0 0,-1 0-1,1 0 1,0 0 0,1-2 0,5-5 15,0 0 0,-1 0 0,0-1-1,0 0 1,-1 0 0,0-1 0,0 0 0,-1 0 0,6-17 0,2-12-61,11-49 0,-15 36-543,3-103 0,-12 174 672,1-1 0,1 1 1,1 0-1,0-1 0,1 0 0,1 0 0,1 0 0,1-1 0,11 22 0,-14-31-55,0 0-1,1-1 0,0 1 0,1-1 0,0 0 0,0-1 0,0 1 1,1-1-1,0 0 0,0-1 0,0 0 0,1 0 0,0-1 0,-1 1 1,2-2-1,-1 1 0,0-1 0,1-1 0,0 1 0,-1-1 0,14 1 0,-15-2-62,1-1-1,-1 0 1,1 0-1,-1 0 1,1-1-1,-1 0 1,0-1-1,1 0 0,-1 0 1,0 0-1,0-1 1,0 0-1,0 0 1,-1-1-1,1 0 0,-1 0 1,0-1-1,0 1 1,0-1-1,-1 0 1,0-1-1,0 0 1,7-9-1,23-33-2347,-9 2-3080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07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6633,'0'0'5851,"0"0"-4612,2 23-744,7 45 436,22 83-1,-19-107-640,-3-16-208,-1 0-1,-1 1 1,-2 0-1,3 39 1,-8-67 6,-13-13-45,5 1-86,0 0 1,1 0-1,0-1 1,1 0-1,0-1 1,1 1-1,0-1 1,-4-21-1,4 7-39,1 0 0,1-1 0,0-35 0,4 56 57,0 0 0,0-1 0,0 1 0,1 0 0,0 0 0,1 0 1,-1 0-1,1 1 0,1-1 0,-1 1 0,1 0 0,0 0 0,0 0 0,1 0 0,0 1 0,0-1 1,0 1-1,1 0 0,0 1 0,0 0 0,0 0 0,0 0 0,9-4 0,-8 5 25,-1 0 1,1 0-1,0 0 0,1 1 0,-1 0 0,0 0 0,1 1 0,-1 0 0,1 0 0,-1 1 1,1 0-1,-1 0 0,1 0 0,-1 1 0,1 1 0,-1-1 0,0 1 0,0 0 1,1 1-1,-1 0 0,-1 0 0,12 6 0,-8 0 30,1-1 1,-1 1-1,-1 1 1,0 0-1,0 0 1,-1 1-1,12 19 1,-2 3 26,18 49 1,-26-55-63,2-1 0,0 0 0,2-1 1,19 27-1,-30-47 8,1-1 0,0 1 0,0-1 0,0 1 0,1-1 0,0 0 0,-1-1 0,1 1 0,1-1 0,-1 0 0,0 0 0,1-1 0,0 0 0,-1 0 0,1 0 0,0 0 0,0-1 0,0 0 0,0 0 0,0-1 0,0 0 0,0 0 0,0 0 0,0-1 0,0 1 0,0-1 0,0-1 0,0 1 0,0-1 0,0 0 0,-1-1 0,1 1 0,-1-1 0,0 0 0,0-1 0,0 1 0,0-1 0,8-8 0,-6 4 46,-1 0-1,0-1 1,-1 0-1,0 0 1,0-1-1,0 1 1,-2-1-1,1 0 1,-1 0-1,0 0 0,-1 0 1,-1-1-1,1 1 1,-1-15-1,-1 19-21,-1 0-1,1 0 0,-1 0 0,-1 0 0,1 0 0,-1 0 0,0 0 1,0 0-1,-1 1 0,1-1 0,-1 1 0,0 0 0,-1 0 0,1 0 1,-1 0-1,0 1 0,-1-1 0,1 1 0,-1 0 0,1 0 0,-1 1 1,0-1-1,-1 1 0,1 0 0,-10-3 0,2 1-49,0 1 1,0 0-1,0 1 0,0 1 1,0 0-1,-1 1 0,1 0 1,-1 1-1,1 1 0,-1 0 1,1 0-1,0 2 0,-1-1 1,1 2-1,0 0 0,1 0 1,-1 1-1,1 1 0,0 0 1,0 1-1,1 0 0,0 1 1,0 0-1,-13 13 0,9-4-1629,0 0-1,2 2 0,-14 21 1,6 1-6368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36 10298,'0'0'1371,"0"0"-868,0 0-63,0 0-101,0 0 24,0 0 503,-17 1-431,-53 3-424,68-4-26,0 1-1,-1-1 1,1 0 0,0 1 0,0 0 0,-1-1 0,1 1-1,0 0 1,0 0 0,0 0 0,0 0 0,0 1-1,0-1 1,0 1 0,0-1 0,0 1 0,1 0-1,-1-1 1,1 1 0,-1 0 0,1 0 0,0 0 0,0 0-1,-1 0 1,0 4 0,0 1 11,1-1 0,0 1-1,0 0 1,0 0 0,1-1 0,1 11 0,-1-6-46,1 7 49,1 0-1,0 0 1,1 0-1,1 0 0,1-1 1,0 1-1,1-1 1,1 0-1,1-1 1,0 0-1,1 0 0,13 16 1,-16-24 38,0 0 1,0 0-1,1-1 1,0 0-1,0 0 0,1 0 1,0-1-1,0-1 1,0 1-1,1-1 0,-1 0 1,1-1-1,1 0 1,-1-1-1,0 0 1,1 0-1,0-1 0,-1 0 1,1-1-1,0 0 1,0 0-1,0-1 0,18-3 1,-21 2-16,-1-1 1,0 0-1,0-1 1,0 1-1,0-1 1,0 0-1,-1-1 1,1 1-1,-1-1 1,0 0-1,0-1 0,0 1 1,-1-1-1,0 0 1,0 0-1,0 0 1,0-1-1,-1 1 1,0-1-1,0 0 1,3-7-1,0-3-85,-1 0 0,0 0-1,-1-1 1,-1 1 0,0-1-1,-1 1 1,-1-19 0,0 34 54,-1 1 1,0 0-1,0-1 1,0 1-1,0 0 1,1-1 0,-1 1-1,0 0 1,0-1-1,0 1 1,0-1-1,0 1 1,0 0-1,0-1 1,0 1-1,0 0 1,0-1-1,0 1 1,0-1-1,-1 1 1,1 0-1,0-1 1,0 1-1,0 0 1,0-1 0,-1 1-1,1 0 1,0-1-1,0 1 1,-1 0-1,1 0 1,0-1-1,0 1 1,-1 0-1,1 0 1,0-1-1,-1 1 1,1 0-1,0 0 1,-1 0-1,1 0 1,0 0-1,-1-1 1,0 1 0,1 1-18,-1 0 0,0-1 0,1 1 1,-1 0-1,1 0 0,-1-1 1,1 1-1,0 0 0,-1 0 1,1 0-1,0 0 0,-1 0 1,1 0-1,0 0 0,0-1 0,0 1 1,0 0-1,0 2 0,1 4 11,0-1 1,1 1-1,-1 0 0,1 0 0,1-1 0,-1 0 0,1 1 0,0-1 0,1 0 1,-1 0-1,1-1 0,0 1 0,1-1 0,0 0 0,-1 0 0,1 0 0,10 6 0,-4-2 21,1 0-1,0-1 0,0-1 0,0 0 0,1-1 0,0 0 0,23 6 1,-27-9 7,0-1 1,1-1 0,-1 1-1,1-1 1,-1-1 0,1 0-1,-1 0 1,1-1 0,12-3-1,-17 3-10,0-1-1,0 0 0,0 0 0,0-1 1,0 1-1,0-1 0,-1 0 0,1 0 1,-1-1-1,0 1 0,0-1 0,0 0 1,0 0-1,-1-1 0,1 1 1,-1-1-1,2-4 0,3-7 59,-1 0 0,-2-1 0,1 1-1,-2-1 1,0 0 0,-1 0 0,-1-1 0,0 1 0,-1 0-1,-1-1 1,-1 1 0,-3-20 0,3 31 26,-1 0 1,1 1-1,-1-1 1,0 1-1,-1-1 1,1 1-1,-1 0 1,0 0-1,0 0 1,-1 0-1,1 1 1,-1-1-1,0 1 1,-1 0-1,1 0 0,-1 0 1,1 1-1,-1 0 1,0 0-1,0 0 1,-1 0-1,1 1 1,0 0-1,-1 0 1,0 0-1,1 1 1,-8-1-1,-12-3 79,-1 2 0,0 1 0,0 1 0,-44 4 0,62-2-232,0 0-1,0 0 1,0 1 0,0 0-1,0 1 1,1 0-1,-1 0 1,1 1-1,0 0 1,0 0 0,0 0-1,1 1 1,0 0-1,-1 0 1,2 1 0,-1 0-1,1 0 1,0 0-1,-5 8 1,6-8-256,0 0 0,1 1 0,0-1 0,0 1 0,0-1 0,1 1 0,0 0 0,1 0 0,-1 0 0,2 0 0,-1 1 0,0-1 0,1 0 0,1 0 0,-1 0 0,1 0 0,0 0 0,1 0 0,0 0 0,0 0 0,5 12 0,20 21-2337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5857,'0'0'5401,"0"0"-3738,0 0-1242,0 0-40,0 0-214,-1 7-130,1 13 22,0 1 0,2-1 0,0 1-1,1-1 1,1 0 0,13 37 0,0 8 270,55 379 1248,-54-307-1338,-19-172-278,2 0 1,1 0 0,1 0 0,17-67 0,-17 91-75,0 0-1,0 0 1,1 0 0,1 0 0,-1 1-1,2-1 1,0 1 0,0 1 0,1-1-1,13-14 1,-16 20 104,1 0-1,0 0 1,1 1-1,-1-1 1,0 1-1,1 1 1,0-1 0,-1 1-1,1 0 1,0 0-1,0 0 1,1 1-1,-1 0 1,0 0-1,0 1 1,1 0-1,-1 0 1,0 0 0,0 1-1,0 0 1,8 2-1,-3 0 74,0 1 0,-1 0 0,0 0 0,0 1 0,0 1 0,-1-1 0,1 2 0,-1-1-1,-1 1 1,1 1 0,-1-1 0,-1 1 0,1 1 0,-1 0 0,8 13 0,-9-13 54,0 1 0,-1-1 1,0 1-1,0 0 0,-1 0 0,-1 0 0,0 1 1,0 0-1,-1-1 0,0 1 0,-1 0 0,0 0 1,-1 0-1,0 0 0,-3 21 0,1-26-98,-1 0-1,1 0 1,-1-1 0,0 1-1,0-1 1,-1 0-1,0 0 1,1 0 0,-2 0-1,1 0 1,-1-1-1,1 0 1,-1 0 0,0 0-1,-1-1 1,1 0 0,0 0-1,-1 0 1,-10 3-1,-2 1-1,0-1-1,-1 0 0,0-2 1,0 0-1,-23 1 0,4-2-5,-51-2 0,78-2-10,1 0 0,-1 0 1,1-1-1,-1 0 0,1-1 0,0 0 0,0-1 0,0 0 0,-17-10 1,26 14-24,-1-1 1,1 0-1,0 1 1,0-1 0,0 0-1,0 1 1,0-1-1,0 0 1,0 0 0,0 0-1,1 0 1,-1 0 0,0 0-1,0 0 1,1 0-1,-1-1 1,1 1 0,-1 0-1,1 0 1,-1 0-1,1-1 1,0 1 0,-1-2-1,2 2-28,-1 0 0,1 0 0,0-1 0,-1 1-1,1 0 1,0 0 0,-1 0 0,1 0 0,0 1 0,0-1-1,0 0 1,0 0 0,0 0 0,0 1 0,0-1 0,0 0-1,0 1 1,0-1 0,2 0 0,9-3-562,1 0 0,0 0 1,19-2-1,-23 5 128,49-11-3728,-2-1-2489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3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0 628 7762,'0'0'2147,"0"0"-546,0 0-143,4 23-302,-2-3-908,0 5 18,1-1 1,2 0 0,0 0 0,1 0 0,18 42 0,-21-60-258,1 0-1,0 0 1,0-1 0,0 0 0,0 1 0,1-1 0,0-1-1,0 1 1,0-1 0,1 0 0,0 0 0,-1 0 0,1-1 0,1 0-1,-1 0 1,0-1 0,1 1 0,-1-1 0,1-1 0,0 1-1,-1-1 1,1 0 0,0-1 0,0 0 0,0 0 0,0 0-1,-1-1 1,1 0 0,0 0 0,0-1 0,-1 0 0,1 0 0,-1 0-1,0-1 1,1 0 0,-1 0 0,-1-1 0,1 0 0,0 0-1,-1 0 1,0 0 0,0-1 0,0 0 0,0 0 0,4-8 0,-2 1-56,0 1 1,-1-2 0,-1 1-1,0-1 1,-1 1 0,0-1 0,-1-1-1,0 1 1,-1 0 0,-1-1-1,0 1 1,-1-1 0,0 1 0,-3-17-1,2 23 32,-1-1 0,1 0-1,-1 0 1,-1 1 0,0 0-1,0-1 1,0 1 0,-1 0-1,0 0 1,0 1 0,-7-9-1,7 11 46,0 0-1,0 0 0,-1 1 1,0 0-1,1-1 0,-1 1 1,0 1-1,0-1 1,-1 1-1,1 0 0,0 0 1,-1 0-1,1 1 1,-1 0-1,0 0 0,1 0 1,-7 1-1,7 0-12,0 0 0,0 0-1,-1 1 1,1 0 0,0 0 0,0 0 0,0 1-1,0-1 1,0 1 0,0 1 0,1-1 0,-1 1-1,1-1 1,-8 7 0,5-2-2,0 0 0,0 0 1,0 0-1,1 1 0,0 0 0,1 1 1,-7 12-1,4-3-2,0 1-1,1-1 1,1 1 0,1 1 0,1-1 0,1 1-1,-2 28 1,5-41-6,-1 2-12,1 0-1,0-1 1,0 1 0,1 0-1,4 14 1,-5-21 2,1 1 0,0-1 0,1 0 0,-1 1 1,0-1-1,1 0 0,-1 0 0,1 0 0,0 0 0,-1 0 0,1 0 0,0 0 0,0-1 0,0 1 1,1-1-1,-1 1 0,0-1 0,1 0 0,-1 0 0,0 0 0,1 0 0,-1-1 0,5 2 1,1-1 8,0 1 0,0-2 0,0 1 0,0-1 0,0 0 0,0-1 0,0 1 0,1-2 0,-1 1 1,0-1-1,-1 0 0,1-1 0,0 0 0,-1 0 0,1-1 0,-1 0 0,0 0 0,-1-1 0,1 0 1,-1 0-1,1 0 0,-2-1 0,8-7 0,0-3-27,0-1 0,-1 0 0,-1 0 0,-1-1 1,-1 0-1,0-1 0,-1 0 0,6-24 0,-14 43 17,0 0 0,0 0 0,0-1-1,0 1 1,0 0 0,0 0 0,0-1 0,0 1 0,0 0-1,0 0 1,0 0 0,0-1 0,0 1 0,0 0-1,0 0 1,0-1 0,0 1 0,0 0 0,0 0 0,1 0-1,-1-1 1,0 1 0,0 0 0,0 0 0,0 0-1,0 0 1,1-1 0,-1 1 0,0 0 0,0 0 0,0 0-1,1 0 1,-1 0 0,0 0 0,0-1 0,0 1 0,1 0-1,-1 0 1,0 0 0,0 0 0,0 0 0,1 0-1,-1 0 1,0 0 0,0 0 0,1 0 0,-1 0 0,0 0-1,0 0 1,1 0 0,-1 0 0,0 0 0,0 1-1,1-1 1,7 17-114,7 41 66,-12-46 47,1 4 22,0 0 0,2-1 0,-1 0 1,2 0-1,0 0 0,1-1 0,0 0 1,18 21-1,-20-28-13,1 0 0,-1-1-1,1 0 1,0-1 0,0 1 0,1-2 0,0 1 0,0-1 0,0 0 0,0 0 0,1-1 0,-1 0 0,1-1-1,0 0 1,0 0 0,0-1 0,10 1 0,-6-2 2,1 0-1,-1-1 1,0-1 0,0 0-1,0-1 1,0 0-1,0-1 1,-1 0 0,1-1-1,-1 0 1,0-1-1,-1-1 1,1 0 0,-1 0-1,-1-1 1,0-1-1,0 1 1,0-2 0,-1 1-1,0-1 1,-1-1-1,0 0 1,-1 0 0,11-22-1,-8 12-15,-1 1 1,-1-1-1,-1 0 0,-1-1 0,-1 0 0,4-37 0,-2-135 2,-7 149 16,-1 15-18,-1 1 0,-1 0 0,-2 0 0,-14-51 0,13 62-60,0 0 0,-1 0 0,-2 0 0,1 1 0,-2 0 0,0 1 0,-1 0 0,-18-20 0,28 35 50,0 0 1,0 0-1,0 0 1,-1-1-1,1 1 1,0 0-1,0 0 1,-1 1-1,1-1 1,0 0-1,-1 0 1,1 1-1,-1-1 1,1 1-1,-1-1 1,-1 0-1,2 2 12,1-1-1,-1 0 1,0 0 0,1 0-1,-1 1 1,1-1-1,-1 0 1,0 1 0,1-1-1,-1 0 1,1 1-1,-1-1 1,1 1 0,0-1-1,-1 1 1,1-1 0,-1 1-1,1-1 1,0 1-1,-1-1 1,1 1 0,0-1-1,0 1 1,-1 0 0,1-1-1,0 2 1,-2 7-9,1 0 1,0 0 0,1 0 0,0 13-1,0-10 83,3 55 273,2 0 0,4-1 0,2 1 0,3-2 0,3 0 0,3-1 0,45 98-1,-57-144-258,1 0-1,1 0 1,1-1-1,0 0 1,1-1-1,19 19 1,-26-30-161,0 0 1,0-1 0,0 1 0,1-1-1,-1-1 1,1 1 0,0-1 0,0 0-1,0 0 1,1-1 0,-1 0 0,1 0-1,-1 0 1,1-1 0,-1 0 0,1 0-1,0-1 1,0 1 0,0-2 0,-1 1-1,1-1 1,7-1 0,16-11-2514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3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12683,'0'0'418,"0"0"-213,0 0 121,2 25 324,16 325 1065,-12-190-1795,7 0 0,37 176 0,-50-343-3930,0-11-247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3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22 283 6361,'0'0'1379,"0"0"-441,0 0 329,0 0-68,0 0-448,13 19-266,43 62 168,-52-76-596,0-1 0,0 0 0,1-1 0,-1 1 0,1-1 0,0 0 0,0 0 0,0-1-1,0 1 1,1-1 0,-1 0 0,0 0 0,1-1 0,0 0 0,-1 0 0,1 0 0,0-1-1,-1 1 1,1-1 0,0-1 0,0 1 0,-1-1 0,9-2 0,-2 2 31,-8 0-61,0 1 0,0-1 0,-1 0 0,1 0-1,0 0 1,-1 0 0,1-1 0,-1 1 0,0-1 0,1 0 0,-1 0-1,0 0 1,0-1 0,0 1 0,0-1 0,-1 1 0,1-1 0,2-4-1,-1 2 0,-1-1-1,0 1 1,-1-1-1,0 0 0,1 0 1,-2 0-1,1 0 0,-1 0 1,0 0-1,1-10 0,-2 6-31,0 0 0,0 0-1,-1 0 1,0 0-1,-1 1 1,0-1-1,0 0 1,-1 1-1,0-1 1,-1 1-1,0 0 1,-1 0-1,-10-15 1,8 16-26,0 0 1,-1 1-1,0 0 1,-1 0-1,0 1 1,0 0-1,0 1 1,0 0-1,-1 0 1,0 1-1,0 0 1,-12-2-1,18 4 32,-1 1 0,1 0 0,-1 1 0,0-1 0,0 1 0,1 0 0,-1 0-1,0 0 1,0 1 0,1 0 0,-1-1 0,0 2 0,1-1 0,-1 1 0,1-1 0,0 1 0,-1 0 0,1 1 0,0-1 0,0 1-1,0 0 1,1 0 0,-1 0 0,1 0 0,-1 1 0,1-1 0,0 1 0,-4 6 0,3-3 24,0-1 0,1 1 0,0-1 0,0 1 0,0 0 0,1 0 0,0 0 0,0 1 0,1-1 0,0 0 0,0 1 0,1-1 0,0 1 0,0-1 0,1 1 0,0-1 0,0 0 0,1 1 0,-1-1 0,2 0 0,-1 0 0,1 0 0,0-1 0,1 1 0,-1 0 0,1-1 0,0 0 0,1 0 0,0 0 0,0-1 0,0 0 0,0 0 0,1 0 0,0 0 0,0-1 0,0 0 0,1 0 0,-1-1 0,1 1 0,13 3 0,-11-4-5,2 0 1,-1-1-1,0 0 0,0 0 0,1-1 1,-1-1-1,1 0 0,-1 0 1,0-1-1,12-2 0,-16 1-21,-1 1 0,-1-1-1,1 0 1,0 0 0,0-1 0,-1 0-1,1 1 1,-1-1 0,0-1 0,0 1-1,0-1 1,-1 1 0,1-1 0,-1 0-1,0-1 1,0 1 0,0 0 0,0-1-1,-1 0 1,0 1 0,3-9 0,0-7-34,-1 0 0,0 0 0,-2 0 0,0 0 0,-1 0 0,-2-26 0,0 7-100,22 59-203,-7 3 320,-1-4 24,0 0 1,1 0-1,30 30 1,-39-45-11,-1 0 1,0 0-1,1-1 1,0 1 0,0-1-1,0-1 1,0 1 0,0-1-1,1 1 1,-1-2-1,1 1 1,-1 0 0,1-1-1,0 0 1,0-1-1,-1 1 1,1-1 0,0 0-1,0-1 1,10-1 0,-13 1-38,-1 0 1,0 0-1,0 0 1,0 0-1,0 0 1,0 0-1,-1 0 1,1-1-1,0 1 1,0-1-1,-1 0 1,1 1-1,-1-1 1,0 0 0,1 0-1,-1 0 1,0 0-1,0 0 1,1-4-1,13-48-1082,-10 35 757,0-1 7,-1-1 120,2 1 0,0 0 0,16-32 0,-20 48 281,0 0 0,0 1-1,0-1 1,0 1 0,1 0 0,-1-1-1,1 1 1,0 0 0,0 0-1,0 1 1,0-1 0,1 1 0,-1-1-1,1 1 1,-1 0 0,1 0 0,0 1-1,0-1 1,0 1 0,-1 0 0,2 0-1,-1 0 1,0 1 0,8-1 0,-6 2 43,0 1 1,0-1 0,-1 1 0,1 1 0,0-1-1,-1 1 1,0 0 0,1 0 0,-1 1-1,-1-1 1,1 1 0,0 0 0,-1 0 0,0 1-1,0 0 1,6 9 0,10 13 459,27 51-1,-42-69-449,11 20 140,-1 1 0,-1 0 1,-2 1-1,10 39 1,-24-88-318,1 0 0,2-34 0,0 2-403,-1-60-866,0 109 1343,0 0 0,0 0 0,0 0 0,0 0 0,0 0 0,0 0 0,1 0 0,-1 0 0,0 0 1,0 0-1,1 0 0,-1 0 0,1 0 0,-1 0 0,1 0 0,-1 0 0,1 0 0,0 0 0,-1 1 0,1-1 0,0 0 0,0 0 1,0 1-1,-1-1 0,1 1 0,0-1 0,0 1 0,0-1 0,0 1 0,0-1 0,0 1 0,0 0 0,0 0 0,0-1 1,0 1-1,0 0 0,0 0 0,0 0 0,0 0 0,1 0 0,-1 0 0,0 0 0,0 1 0,0-1 0,0 0 0,0 1 1,0-1-1,0 0 0,0 1 0,-1-1 0,1 1 0,0 0 0,0-1 0,1 2 0,5 2 14,-1 0 0,1 1-1,-1 0 1,0 0 0,0 0 0,4 7-1,38 52 418,-21-27-73,37 39 1,-57-67-332,2-1 0,-1 0 1,1-1-1,0 0 0,1 0 0,0-1 1,0 0-1,0-1 0,19 7 0,-26-10-14,0-1 1,0 0-1,0-1 0,1 1 1,-1 0-1,0-1 0,0 0 0,0 0 1,0 0-1,0 0 0,1 0 0,-1-1 1,0 1-1,0-1 0,0 0 1,0 0-1,0 0 0,0 0 0,0 0 1,-1-1-1,1 1 0,0-1 0,-1 0 1,1 0-1,-1 0 0,1 0 0,-1 0 1,0-1-1,0 1 0,0 0 1,0-1-1,-1 0 0,1 1 0,-1-1 1,3-6-1,1-7-126,0-1 1,-1 0-1,0 0 0,-2-1 1,1-21-1,-2 28-38,11-189-1288,-12 200 1446,0 0 0,0 0 0,1 1 0,-1-1 1,0 0-1,0 0 0,0 0 0,0 0 0,0 0 0,0 0 1,0 0-1,0 0 0,0 0 0,1 0 0,-1 1 0,0-1 1,0 0-1,0 0 0,0 0 0,0 0 0,0 0 0,0 0 1,1 0-1,-1 0 0,0 0 0,0 0 0,0 0 0,0 0 1,0 0-1,0 0 0,1 0 0,-1 0 0,0 0 0,0 0 0,0 0 1,0 0-1,0-1 0,0 1 0,1 0 0,-1 0 0,0 0 1,0 0-1,0 0 0,0 0 0,0 0 0,0 0 0,0 0 1,0 0-1,0-1 0,0 1 0,0 0 0,1 0 0,4 15 32,2 16 240,1-1-1,2 1 1,1-2 0,1 1 0,21 35 0,-27-56-231,-1-1 0,2 1 0,-1-1 0,1-1 0,0 1 0,1-1 0,-1-1 0,1 1 0,10 5 0,-12-9-31,0 0 1,1 0-1,-1 0 1,1-1-1,0 0 1,-1-1-1,1 1 1,0-1-1,0-1 1,0 1-1,0-1 1,0 0-1,0-1 1,12-2-1,-15 2-22,0 0 0,-1-1 0,0 1 0,1-1 0,-1 0 0,0 0 0,0 0-1,0 0 1,0-1 0,0 1 0,-1-1 0,1 0 0,-1 0 0,0 0 0,1 0 0,-1 0 0,-1 0 0,1 0 0,0-1-1,1-5 1,4-9-593,-2-1-1,7-31 1,-9 38 17,7-41-3131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7866,'0'0'3724,"0"0"-2642,0 0-833,0 0-189,0 0-6,22-21-26,73-66-24,-87 80 5,0 1 0,0 0 0,1 1 1,-1 0-1,2 0 0,-1 1 0,0 0 0,1 1 1,0 0-1,-1 0 0,19-2 0,-4 1 65,1-1 199,1 2 1,0 0-1,44 2 0,-68 1-258,0 1-1,0-1 0,-1 1 0,1-1 1,0 1-1,0-1 0,0 1 1,-1 0-1,1 0 0,-1 0 0,1 0 1,0 0-1,-1 0 0,0 1 0,1-1 1,-1 0-1,0 1 0,0-1 0,0 1 1,0 0-1,0-1 0,0 1 1,0 0-1,0-1 0,-1 1 0,1 0 1,0 0-1,0 3 0,1 7 213,0 0-1,-1 0 1,0 18 0,0-12-34,-1-1-147,2 0 0,0-1 0,1 1-1,0-1 1,2 1 0,-1-1 0,10 18 0,-12-29-47,1 0 1,0 0 0,1 0 0,-1 0 0,1-1-1,0 1 1,0-1 0,0 0 0,0 0 0,1-1-1,0 1 1,-1-1 0,1 0 0,0 0 0,1-1-1,-1 1 1,0-1 0,1-1 0,0 1 0,-1-1-1,1 0 1,0 0 0,-1 0 0,8-1-1,-5 0 10,0-1-1,0 0 0,-1 0 0,1 0 0,-1-1 0,1-1 0,-1 1 0,0-1 1,0-1-1,0 1 0,0-1 0,0 0 0,-1 0 0,0-1 0,0 0 0,0 0 1,-1-1-1,1 1 0,-1-1 0,-1 0 0,1-1 0,-1 1 0,6-13 0,-3 6 134,-1 0 0,0 0-1,-1-1 1,-1 0-1,0 0 1,-1 0-1,0 0 1,-1-1 0,-1 1-1,0-1 1,-3-28-1,1 37-116,0 1 0,-1 0 0,1-1 1,-1 1-1,-1 0 0,1 0 0,-1 0 0,1 0 0,-1 0 0,-1 1 0,1-1 0,-1 1 0,0 0 0,0 0 1,0 0-1,0 0 0,0 1 0,-1 0 0,0 0 0,0 0 0,0 0 0,0 1 0,0 0 0,-9-3 0,-6 0-60,0 0 0,0 1 0,0 1 0,0 1-1,-30 1 1,44 1 2,0 0 0,0 1 0,1 0 0,-1 0 0,0 0-1,0 1 1,0-1 0,1 2 0,-1-1 0,1 0 0,0 1-1,-1 0 1,1 0 0,-9 8 0,7-3-627,0-1-1,0 1 1,1 0-1,0 0 1,0 1-1,1 0 1,-8 17-1,2 2-4653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5 11963,'0'0'2697,"0"0"-1896,0 0-515,0 0 41,0 0-20,-26-2-42,-81-1-159,102 4-103,0 0 1,-1-1-1,1 2 1,0-1-1,0 0 1,0 1-1,0 0 1,0 0-1,0 1 1,1-1 0,-1 1-1,1 0 1,0 1-1,-1-1 1,2 0-1,-1 1 1,0 0-1,1 0 1,-1 0-1,1 1 1,0-1-1,1 1 1,-1-1 0,1 1-1,-2 6 1,2-9-5,1 1 0,-1 0 0,1 0 0,0 0 0,0 0 0,0 1 1,1-1-1,-1 0 0,1 0 0,-1 0 0,1 1 0,0-1 0,0 0 0,1 5 1,0-5-2,0-1 0,0 0 0,0 0 0,0 0 1,0 0-1,0 0 0,0 0 0,1-1 0,-1 1 0,1 0 1,0-1-1,-1 1 0,1-1 0,0 1 0,0-1 1,2 2-1,8 2-8,0-1 1,0 1-1,1-2 1,0 0-1,-1 0 1,14 0-1,1 1 1,19 4-7,82 18-25,-113-23 63,-1 2-1,0 0 1,-1 0-1,1 1 1,-1 1 0,19 13-1,-30-19 0,0 1 1,0-1-1,0 1 0,0 0 0,0-1 0,-1 1 1,1 0-1,0 0 0,-1 0 0,0 0 0,1 1 0,-1-1 1,0 0-1,0 0 0,0 1 0,0-1 0,-1 1 1,1-1-1,-1 1 0,1-1 0,-1 1 0,0-1 0,0 1 1,0-1-1,0 1 0,-1-1 0,1 1 0,-1-1 1,1 1-1,-1-1 0,0 1 0,0-1 0,-2 4 0,0 0 19,-1 0-1,0-1 0,-1 1 1,1-1-1,-1 0 0,0 0 0,0 0 1,-1 0-1,1-1 0,-12 6 1,1-1-8,-1-1 1,0-1 0,-1-1 0,0 0 0,0-1-1,-23 3 1,-2-3-38,-69 0 1,110-5-26,-1 0 0,1 0 0,-1 0 0,1 0 0,-1-1 1,1 1-1,0-1 0,-1 1 0,1-1 0,0 0 0,-1 0 1,1 0-1,0 0 0,0 0 0,0 0 0,0-1 1,0 1-1,0-1 0,0 0 0,0 1 0,0-1 0,1 0 1,-1 0-1,1 0 0,-2-3 0,2 2-230,0 1 1,1-1-1,-1 0 0,1 0 1,0 0-1,0 0 0,0 1 1,0-1-1,0 0 0,0 0 1,1 0-1,0 0 0,-1 1 1,1-1-1,0 0 0,0 1 1,1-1-1,-1 1 0,0-1 0,1 1 1,0-1-1,1-1 0,16-20-5749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5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73 10850,'0'0'2383,"0"0"-1437,0 0-419,4 20 73,-3-14-573,5 32 409,15 51 0,-17-75-375,1-1 0,0 0 0,1 0 0,0-1 0,1 0 0,0 0 0,1 0 0,17 19 0,-16-23-57,1 0 0,0-1 0,0-1 0,0 0 0,1 0-1,0-1 1,0 0 0,0-1 0,1 0 0,-1-1 0,1 0 0,0-1 0,0 0-1,0-1 1,0 0 0,0-1 0,0-1 0,23-3 0,-28 3 40,1 0 0,-1 0 0,0-1 1,0 0-1,0-1 0,0 1 1,0-1-1,0-1 0,-1 1 0,0-1 1,1 0-1,-1-1 0,-1 1 0,1-1 1,-1 0-1,0-1 0,0 1 0,0-1 1,-1 0-1,0 0 0,0-1 0,0 1 1,-1-1-1,0 0 0,-1 0 0,1 0 1,-1 0-1,-1 0 0,1 0 0,-1-1 1,0-9-1,-1 7 44,0 1 0,0 0 0,-1-1-1,-1 1 1,1 0 0,-2-1 0,1 1 0,-1 0 0,-1 1 0,1-1 0,-2 0 0,1 1 0,-10-12-1,6 9 42,-1 2-1,0-1 0,0 1 0,-1 0 0,-1 1 0,1 1 0,-1-1 0,-1 2 0,-15-8 0,16 9-92,0 0 1,0 1-1,0 0 0,0 1 0,-1 0 1,0 1-1,1 1 0,-1-1 0,0 2 1,0 0-1,1 0 0,-1 1 0,0 0 1,1 1-1,-18 5 0,15-1-130,0-1 0,1 2-1,-1 0 1,1 0 0,1 2 0,-1-1-1,1 1 1,1 1 0,0 0 0,0 1 0,-14 19-1,13-14-253,0 1 0,2 0-1,0 0 1,-8 20 0,-11 37-4009,13-21-4868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16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1528,'0'0'3792,"0"0"-2563,0 0-854,0 0 573,0 0 570,0 0-458,13 0-429,116-1 1519,215-27 1,-311 23-3058,-33 5-2638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4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28 5857,'0'0'1918,"0"0"-550,0 0 21,0 0 54,0 0-271,-33-11 1066,16 6-2155,0 2 1,-1-1 0,1 2 0,-1 1 0,0 0 0,0 1 0,0 1 0,-31 5-1,36-3-90,0 1 0,0 1 0,0 0 0,1 1 0,0 0 0,0 0 0,1 2 0,-1-1 0,2 1 0,-1 1 0,1 0 0,0 1 0,-14 18 0,13-15-3,1 1 1,1 0-1,0 1 0,1 0 0,1 1 0,0-1 0,1 1 0,0 0 0,2 1 1,-5 26-1,6-18 19,1 0 1,2 0 0,0 0-1,2 0 1,1 0-1,0 0 1,2-1 0,1 1-1,1-1 1,10 23 0,-9-30 1,0-2 0,0 1 1,2-1-1,0 0 0,0-1 1,1 0-1,1-1 0,1 0 1,0-1-1,0 0 0,1-1 1,0 0-1,1-2 0,31 16 1,-35-19-1,0-1-1,1-1 1,0 0 0,0 0 0,0-1 0,0-1 0,0 0 0,1-1-1,-1 0 1,1-1 0,-1 0 0,1-1 0,-1 0 0,0-1-1,0 0 1,1-1 0,-2-1 0,1 0 0,0 0 0,-1-2 0,0 1-1,0-1 1,0 0 0,-1-1 0,0-1 0,0 0 0,-1 0-1,0 0 1,0-1 0,-1-1 0,0 0 0,-1 0 0,0 0-1,0-1 1,-1 0 0,-1 0 0,8-22 0,-6 5 6,-1-1 0,-2 0 0,-1 1 0,-2-1 0,-3-57 1,2 84-19,0 0-4,0 0 0,0 0-1,0 0 1,0 0 0,0 0-1,0 0 1,0-1 0,-1 1 0,1 0-1,-1 0 1,0 0 0,0 0-1,1 0 1,-1 1 0,0-1-1,-1 0 1,1 0 0,0 1-1,-3-4 1,1 26-355,2-7 343,-1 18-16,1 1 0,2-1 0,1 1 0,9 46 1,-9-71 26,1 0 0,-1 0 0,1 0 1,1 0-1,-1 0 0,1-1 1,1 0-1,0 0 0,9 12 1,-9-15 2,-1 0-1,1 0 1,-1-1 0,1 1 0,0-1 0,0 0-1,1-1 1,-1 1 0,1-1 0,-1 0-1,1 0 1,0-1 0,-1 0 0,1 0 0,10 0-1,-5 0 3,-1-1 0,1 0 0,-1-1 0,1-1 0,-1 0 0,0 0 0,1 0-1,-1-2 1,0 1 0,-1-1 0,1-1 0,-1 0 0,0 0 0,0 0 0,0-1-1,-1-1 1,0 0 0,8-7 0,-8 5 44,0-1 0,-1 1 1,0-1-1,-1-1 0,0 1 0,0-1 0,-1 0 0,-1 0 1,0-1-1,0 0 0,-1 1 0,-1-1 0,0 0 1,0 0-1,-1-19 0,-1 29 6,0-1 0,0 1 0,-1-1 0,1 1 0,0 0 0,-1-1 0,0 1 0,0 0 0,0 0 0,0-1 0,0 1 0,0 0 1,0 0-1,-1 0 0,1 0 0,-1 0 0,0 1 0,1-1 0,-1 0 0,-3-2 0,0 1-3,0 0 0,0 1 0,-1-1 0,1 1-1,-1 0 1,1 1 0,-1-1 0,-9 0 0,4 0-37,0 1 1,0 1-1,0 0 0,0 0 1,0 1-1,0 1 0,1 0 1,-1 0-1,-14 6 0,18-5-144,0 1 1,0 0-1,1 0 0,-1 0 0,1 1 1,0 0-1,0 0 0,0 1 0,1 0 0,-6 7 1,8-8-388,0 0 1,0 1 0,0-1 0,1 0 0,0 1-1,0 0 1,0-1 0,-1 11 0,1 9-4029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56,'0'0'5829,"0"0"-3448,0 0-1573,0 0 43,0 0 312,0 0-182,-5 5 126,-2 42-594,-4 87 0,8-60 47,-5 309-351,8-293-3007,0-90-901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9154,'0'0'2448,"0"0"-2031,0 0-393,0 0 48,0 0 1128,0 0 336,148 116-384,-96-65-439,7 2-297,3-2-416,-3-6 64,-4-8-64,-11-10 0,-7-11-72,-12-10-392,-10-6-1433,-5-11-527,-10-9-3482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4281,'0'0'7680,"0"0"-5334,0 0-1977,2 20 420,46 389 1993,-47-395-2785,4 27-42,1-1 0,16 56 0,-22-95-21,1 0 1,-1 0-1,0 0 0,1 0 0,-1 0 0,1 0 0,0 0 0,-1 0 1,1 0-1,0 0 0,0 0 0,0 0 0,-1 0 0,1-1 1,0 1-1,0 0 0,0 0 0,0-1 0,2 1 0,-3-1-129,1 1-1,0-1 0,0 0 1,0 0-1,-1 0 1,1 0-1,0 0 0,0 0 1,0 0-1,-1-1 1,1 1-1,0 0 0,0 0 1,-1-1-1,1 1 1,0 0-1,-1-1 0,1 1 1,1-1-1,10-14-5274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6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8786,'0'0'2171,"0"0"-1187,0 25-632,1 161 890,0-174-1199,0 1-1,2-1 1,-1 1-1,2-1 1,-1 0 0,2 0-1,0 0 1,0-1 0,1 0-1,0 0 1,1 0 0,0-1-1,1 0 1,0 0-1,1-1 1,0 0 0,0 0-1,1-1 1,0 0 0,0-1-1,1 0 1,0-1 0,0 0-1,1-1 1,-1 0-1,1-1 1,0 0 0,0-1-1,1 0 1,-1-1 0,1 0-1,0-1 1,-1 0 0,25-3-1,-30 1-20,0 0-1,-1-1 0,1 1 1,0-1-1,-1-1 1,1 1-1,-1-1 0,0-1 1,0 1-1,0-1 1,-1 0-1,1 0 1,6-6-1,-5 1 62,1 1 1,-1-1-1,-1 0 0,0 0 1,0-1-1,0 0 0,5-16 1,-2 1 64,-2 0 1,-1 0 0,0 0-1,-2-1 1,-1 0 0,-1-34-1,-2 46-80,0 1-1,-1 0 1,-1 0-1,0-1 1,-1 1-1,0 1 0,-1-1 1,0 0-1,-1 1 1,-12-21-1,13 27-37,0 0 1,0 0-1,-1 1 1,0 0-1,0 0 0,0 0 1,-1 0-1,0 1 0,0 0 1,0 0-1,0 1 0,-1-1 1,1 1-1,-1 1 0,0-1 1,0 1-1,0 0 1,0 1-1,0 0 0,0 0 1,-11 0-1,10 1-195,0 0 1,-1 0-1,1 1 1,0 0-1,-1 0 0,1 1 1,0 0-1,0 0 1,0 1-1,0 0 0,1 1 1,-1 0-1,1 0 1,0 0-1,0 1 0,0 0 1,1 0-1,0 1 1,0 0-1,0 0 1,1 0-1,0 1 0,-8 13 1,-11 20-3985,6-4-1579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10986,'0'0'1215,"0"0"-692,0 0-212,25 4 460,82 16-33,-101-20-692,-1 2-1,1-1 0,-1 0 0,0 1 0,1 0 1,-1 0-1,0 1 0,0-1 0,0 1 1,0 0-1,-1 1 0,1-1 0,-1 1 0,5 4 1,-7-6 12,-1 1 1,1 0 0,0 0 0,-1 0 0,0 0 0,1 0 0,-1 0 0,-1 0 0,1 0 0,0 0 0,-1 0-1,1 1 1,-1-1 0,0 0 0,0 0 0,0 1 0,-2 5 0,0 0 49,-1 0 0,0-1 0,-1 1 1,0 0-1,0-1 0,-1 0 0,0 0 0,0-1 0,-1 1 1,0-1-1,0 0 0,-13 10 0,13-11-146,0-1 1,0 0-1,0-1 0,-1 1 0,1-1 0,-1 0 1,0-1-1,-1 0 0,1 0 0,0 0 0,-16 2 1,23-6 13,-1 1 0,1-1 1,-1 1-1,1-1 0,0 1 0,-1-1 1,1 0-1,0 1 0,-1-1 1,1 0-1,0 1 0,0-1 0,0 0 1,-1 0-1,1 1 0,0-1 0,0 0 1,0 1-1,0-1 0,0 0 1,1 0-1,-1 1 0,0-1 0,0 0 1,0 1-1,1-1 0,-1 0 1,0 1-1,1-2 0,8-24-405,-4 20 384,0 0-1,0 1 0,1-1 0,-1 1 0,1 0 0,0 1 0,0-1 1,1 1-1,-1 1 0,1-1 0,0 1 0,0 0 0,0 1 0,1 0 1,-1 0-1,0 0 0,1 1 0,-1 0 0,1 0 0,0 1 0,12 1 1,-14-1 110,0 1 1,0 0 0,-1 0 0,1 0-1,0 1 1,-1 0 0,1 0-1,-1 0 1,0 1 0,0 0 0,1 0-1,-2 0 1,1 0 0,0 1 0,-1 0-1,0 0 1,0 0 0,0 0 0,0 1-1,-1 0 1,1-1 0,-1 1 0,0 1-1,-1-1 1,1 0 0,-1 1-1,0-1 1,2 10 0,-2-1 34,-1 0 0,0-1 1,-1 1-1,0 0 0,-1 0 0,0-1 0,-1 1 1,-1 0-1,0-1 0,-1 0 0,-1 0 0,0 0 1,0 0-1,-1-1 0,-1 0 0,0 0 0,-1 0 0,-9 10 1,10-13-95,-1 0 0,0-1 1,0 0-1,-1 0 0,0-1 1,-1 0-1,1-1 0,-1 0 1,-1 0-1,1-1 0,-1-1 1,0 0-1,0 0 0,0-1 1,0 0-1,0-1 0,-1 0 1,1-1-1,-1 0 0,0-1 1,-20-2-1,27 1-47,0 0 1,1-1-1,-1 1 0,1-1 1,-1 0-1,1 0 0,0 0 1,0-1-1,0 1 0,0-1 1,0 0-1,-5-5 1,-35-47-1658,27 32-33,-20-26-5570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3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6553,'0'0'5210,"0"0"-3954,0 0-160,0 0 168,0 0-352,0 0-663,0 0-121,0 0-128,0 0-232,12 0-873,3 2-1463,3 7-4290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11122,'0'0'1754,"0"0"-1172,-3 22-450,-40 371 2465,44 138-1355,3-484-1201,1-1 0,3-1-1,25 88 1,-23-105-95,0 0-1,2-1 1,1 0 0,1-1-1,2-1 1,0 0-1,26 29 1,-29-41-356,1 0 0,1-1 0,0-1 0,1 0 0,0-1 0,0 0 0,1-2 0,0 0 0,1-1 0,0 0 0,0-2 0,26 6 0,33 2-5232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8090,'0'0'1379,"0"0"-766,0 0-263,22 21 672,2 1-685,-1-3-51,-2 2 1,-1 1 0,0 0-1,21 33 1,-15-15 268,-2 0 1,-1 2-1,-3 1 0,-1 0 1,21 76-1,-26-58-335,-2 0 0,-2 0 1,1 110-1,-10-134-139,-1 0 0,-2-1 0,-2 1-1,-2-1 1,0 1 0,-3-2 0,-16 46 0,-34 60-272,14-52-5642,31-64-2010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28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10962,'0'0'1349,"0"0"-1065,22 0-204,13-2 0,-7 1 94,0 1 0,31 4 1,-55-4-109,0 0 1,0 1 0,0 0 0,0 0-1,0 0 1,0 0 0,0 1 0,0-1 0,-1 1-1,1 0 1,-1 0 0,1 0 0,-1 0-1,0 1 1,0 0 0,0-1 0,0 1 0,0 0-1,0 1 1,-1-1 0,0 0 0,0 1 0,0-1-1,0 1 1,0-1 0,0 1 0,-1 0-1,0 0 1,0 0 0,1 7 0,-1-2 47,-1 0 1,1 0-1,-2 0 0,1 0 1,-1 0-1,-1 0 0,0 0 1,0 0-1,0-1 0,-1 1 1,-1-1-1,1 0 1,-7 10-1,-81 109 338,-1 2-64,90-127-385,0 1 1,1 0-1,-1 0 0,1 0 1,-1 0-1,1 0 0,0 1 1,0-1-1,1 0 0,-1 0 1,0 6-1,1-8-3,1 1 0,-1-1 0,1 0 0,-1 0 0,1 0 0,0 0 0,-1 0 0,1 0 0,0 0 0,-1-1 0,1 1 0,0 0 1,0 0-1,0-1 0,0 1 0,0 0 0,0-1 0,0 1 0,0-1 0,0 1 0,0-1 0,0 1 0,0-1 0,1 0 0,-1 0 0,0 1 0,0-1 0,0 0 0,0 0 0,1 0 0,-1 0 0,0-1 0,1 1 0,300-5 442,-76-1 205,-203 6-774,-12 0-5669,-11 0-3935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35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5761,'0'0'1330,"0"0"-715,0 0-89,0 0 115,0 0-107,1-8 1640,27 98-1760,-3 1-1,-5 1 0,11 117 1,-30-151-92,-1-50 398,0-38-305,0-11-323,-1-20-441,11-85 0,-8 127 244,2 1 0,0-1 0,1 1 1,1-1-1,0 2 0,2-1 0,0 1 1,19-29-1,-24 41 93,1 0 0,0 0-1,1 1 1,-1 0 0,1 0 0,0 0 0,8-5 0,-12 8 10,0 0 1,0 1-1,0-1 0,1 0 1,-1 1-1,0-1 0,0 1 1,1-1-1,-1 1 0,0 0 1,1-1-1,-1 1 1,0 0-1,1 0 0,-1 0 1,0 0-1,1 0 0,-1 0 1,0 1-1,1-1 0,-1 0 1,0 1-1,1-1 1,-1 1-1,0-1 0,0 1 1,0 0-1,1-1 0,-1 1 1,0 0-1,0 0 0,0 0 1,0 0-1,0 0 1,0 0-1,-1 0 0,1 0 1,0 0-1,0 0 0,0 2 1,10 24 69,-2 0 1,-1 1-1,-1 0 1,4 31-1,2 9 75,-8-47-92,29 105 223,-30-113-244,1 0-1,1 0 1,0-1 0,1 1 0,0-1-1,1-1 1,9 12 0,-16-22-24,0 1-1,0-1 1,1 1-1,-1-1 1,0 1-1,0-1 1,1 0-1,-1 1 1,1-1-1,-1 0 1,1 0-1,0 0 1,-1-1-1,1 1 1,0 0-1,0 0 1,0-1-1,-1 1 1,1-1-1,0 0 1,0 0-1,0 1 1,0-1-1,0 0 1,0 0-1,0-1 1,-1 1-1,1 0 1,0-1-1,0 1 1,0-1-1,0 0 1,-1 1-1,1-1 1,0 0 0,-1 0-1,1 0 1,-1 0-1,1 0 1,-1-1-1,1 1 1,-1 0-1,0-1 1,0 1-1,1-1 1,0-1-1,4-7 17,0 1-1,-1 0 1,0-1-1,-1 0 0,0 0 1,4-18-1,2-21-521,-3-1 0,-3 0-1,-2-97 1,-2 90 1,-2 32-108,-1 33-366,-2 42 656,5-27 519,1 0 0,1 0 0,1-1 0,1 1 0,1-1 0,1 0-1,1 0 1,1 0 0,1-1 0,0-1 0,2 1 0,1-2-1,0 1 1,1-2 0,1 0 0,21 21 0,-30-34-304,0-1 1,1 0-1,-1-1 1,1 1-1,0-1 0,0 0 1,0-1-1,1 1 1,-1-1-1,0-1 1,1 1-1,0-1 0,-1 0 1,1 0-1,0-1 1,-1 0-1,11-1 0,12-1-4450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3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10490,'0'0'0,"0"0"-2208,0 0 1592,0 0 504,0 0-2353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3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11266,'0'0'1697,"0"0"-1697,0 0 400,32 169 424,-10-34-40,10 52-240,1 20-384,-1-14 56,-10-44-208,-5-58-8,-4-31 0,-4-15-24,4 10-360,-3-8-1176,-8-9-3497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3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6409,'0'0'1547,"0"0"-967,0 0-255,23-2 571,0 0-656,-6 2-71,1-2-1,0 0 1,-1-1-1,0-1 1,0-1 0,32-12-1,6-11 116,-1-2 0,52-38 0,-8 4-201,-98 63-78,1 1 0,-1-1 1,1 1-1,-1-1 0,1 1 0,0-1 1,-1 1-1,1 0 0,0-1 0,-1 1 1,1 0-1,0 0 0,-1-1 0,1 1 1,0 0-1,0 0 0,-1 0 0,1 0 1,0 0-1,0 0 0,0 0 0,-1 0 1,1 0-1,0 0 0,0 0 0,-1 0 1,1 1-1,0-1 0,-1 0 0,1 1 0,0-1 1,-1 0-1,1 1 0,0-1 0,-1 1 1,1-1-1,-1 1 0,1-1 0,-1 1 1,1 0-1,-1-1 0,1 1 0,-1-1 1,1 1-1,-1 0 0,0-1 0,0 1 1,1 0-1,-1 0 0,0-1 0,0 1 1,0 0-1,0 0 0,0-1 0,0 2 1,0 57 942,-1-36-528,0 51 462,-1-19-260,7 67 1,-3-104-565,1-1 0,0-1 0,1 1 0,1 0 0,1-1 0,0 0 0,1 0 0,11 18 1,-2-16-3,-13-31 101,-14-35-64,0 17-98,-14-65 1,22 81-14,1 1 0,1-1 1,0 1-1,1-1 0,0 0 1,2 1-1,2-16 1,-2 23-16,0 1 1,1-1 0,-1 1-1,1 0 1,1 0 0,-1 0-1,1 0 1,0 1 0,0-1-1,1 1 1,-1 0 0,1 0-1,0 1 1,1-1 0,-1 1-1,1 0 1,7-3 0,-4 1 16,2 1 1,-1 1-1,0 0 0,1 0 1,0 1-1,0 1 1,0 0-1,0 0 1,19 0-1,-26 2 11,-1 1 1,1 0-1,0 0 1,0 0-1,0 0 1,-1 1-1,1 0 1,-1-1-1,1 1 0,-1 0 1,0 1-1,0-1 1,0 1-1,0-1 1,0 1-1,0 0 1,-1 0-1,1 0 0,-1 0 1,0 1-1,3 6 1,5 9 17,0 0 1,10 36 0,-17-45-8,12 34 26,-7-16-10,1-1 1,2-1-1,0 0 1,21 34-1,-28-54-21,0 0 1,1 0-1,0 0 0,0-1 0,0 1 0,0-1 0,1-1 0,0 1 0,0-1 1,0 0-1,1 0 0,-1-1 0,1 1 0,0-2 0,0 1 0,0-1 0,0 0 1,1 0-1,-1-1 0,0 0 0,14 0 0,-17-1 4,0 0 0,0-1 0,0 1 0,0-1 0,0 0 0,0 0 0,0 0 0,0 0 0,0-1 0,0 0 0,-1 1 0,1-1 0,-1-1 0,1 1 0,-1 0 0,0-1 0,6-5 0,-4 2-4,-1-1 1,0 1 0,1-1 0,-2 0 0,1 0 0,-1 0 0,0 0 0,3-15-1,0-8-12,-2-1-1,0 0 0,-2-52 1,-2 79 10,0-10 18,-1-39 6,1 51-9,0 0 0,0 0 1,0 0-1,-1 0 0,1 1 0,0-1 1,-1 0-1,0 0 0,1 1 0,-1-1 1,0 0-1,0 1 0,0-1 0,0 1 1,0-1-1,0 1 0,0-1 0,0 1 0,-1 0 1,1-1-1,-3 0 0,4 2-6,-1 0 1,0 0-1,0 0 0,1 0 0,-1 0 0,0 1 0,1-1 1,-1 0-1,1 0 0,-1 1 0,0-1 0,1 0 1,-1 1-1,1-1 0,-1 1 0,1-1 0,-1 1 0,1-1 1,-1 1-1,1-1 0,-1 1 0,1-1 0,0 1 1,-1-1-1,1 1 0,0 0 0,-1-1 0,1 1 0,0 0 1,0-1-1,0 1 0,0 0 0,-1-1 0,1 1 1,0 1-1,-6 30-25,6-29 30,-5 32 35,1-1 1,2 1-1,5 67 0,-2-91-30,1 0 0,0-1 0,1 1 0,0-1 0,1 0 0,0 1 0,8 12-1,-9-18-9,1 0 1,-1 0-1,1 0 0,0 0 0,1-1 0,-1 0 0,1 0 0,0 0 0,0 0 0,0-1 0,0 0 0,0 0 0,1 0 0,6 2 0,-8-3-19,0-1 0,0 1 0,0-1 0,0 0 0,1 0 0,-1 0 0,0-1 0,0 0 0,0 1 0,1-2 1,-1 1-1,0 0 0,0-1 0,0 0 0,1 0 0,-1 0 0,0 0 0,0 0 0,-1-1 0,1 0 0,0 0 0,4-3 0,-2-1-367,0 0 1,0-1 0,0 0 0,-1 0 0,0 0-1,0-1 1,-1 0 0,0 1 0,4-14-1,10-25-5641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37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3833,'0'0'985,"0"0"-502,0 0-16,0 0 452,0 0 321,0 0-154,2-17 3473,-2 19-4531,0-1-14,0 0-1,0-1 0,0 1 0,0 0 0,0 0 1,0-1-1,0 1 0,1 0 0,-1-1 0,0 1 0,0 0 1,1 0-1,-1-1 0,0 1 0,1 0 0,-1-1 1,0 1-1,1-1 0,-1 1 0,1-1 0,-1 1 1,1-1-1,0 1 0,-1-1 0,1 1 0,-1-1 1,1 0-1,0 1 0,-1-1 0,1 0 0,0 1 1,-1-1-1,1 0 0,0 0 0,0 0 0,-1 0 0,2 0 1,0-12 725,1-12-559,-1 22-281,2 15-43,11 72 113,3 0 0,5-2-1,43 108 1,-57-170-5339,-24-53 3995,-9-20 1280,-9-13 653,14 30 1560,-18-46 1,32 69-1811,1 0 1,1-1-1,0 1 1,1 0 0,0-1-1,1 0 1,0 1 0,2-15-1,-1 23-299,1 0-1,0 0 0,0 0 1,0 0-1,0 0 1,0 0-1,1 0 0,0 0 1,0 1-1,0-1 1,0 0-1,1 1 0,-1 0 1,1-1-1,4-3 0,0 2-11,-1 0 0,1 0 0,0 1 0,0 0 0,0 0 0,1 1 0,11-5 0,2 2-3,1 1 0,0 1 0,-1 1 0,1 1 0,25 0 0,-35 2 60,0 0 0,1 1 0,-1 0 0,0 1 0,1 0 0,-1 1 0,20 8 0,-26-8-26,0 0-1,0 1 1,0-1 0,-1 2 0,1-1 0,-1 0 0,0 1 0,0 0 0,-1 0 0,0 1 0,0-1 0,0 1 0,0 0 0,-1 0 0,5 12-1,1 8 186,-1 1 0,-2 0 0,6 44-1,-8-40-138,1 0 0,18 54-1,-20-76-79,1-1-1,0 1 1,0-1-1,1 0 1,-1 0 0,2-1-1,-1 1 1,1-1-1,1 0 1,-1-1-1,1 0 1,0 0-1,15 10 1,-17-13 9,1 0 0,0 0 0,0 0 0,0-1 0,1 0 0,-1 0 0,0-1 0,1 1 0,-1-1 0,1-1 0,-1 1 0,1-1 0,-1 0 0,1-1 0,0 0 0,-1 0 0,1 0 0,-1-1 0,11-4 0,-9 3 0,-1-1-1,0 0 0,0 0 0,0-1 0,-1 0 0,1 0 0,-1 0 1,0-1-1,-1 0 0,1 0 0,-1-1 0,-1 1 0,1-1 0,-1 0 1,4-10-1,-4 8 38,0 1 1,-1-1-1,0 0 1,0 0 0,-1 0-1,-1-1 1,1 1-1,-1 0 1,-1-1-1,0 1 1,0-1 0,-1 1-1,0 0 1,-1-1-1,-3-10 1,2 12 15,0 0 0,-1 1 0,0-1 0,0 1 0,-1 0 1,0 0-1,0 0 0,-1 1 0,0 0 0,0 0 0,0 1 0,-1-1 0,0 1 0,0 0 0,0 1 1,0 0-1,-9-4 0,-3 0-4,-1 1 1,1 1 0,-1 1-1,0 0 1,-1 1 0,1 2-1,-32-1 1,40 2-79,-1 2 0,0 0 0,1 0 0,-1 1 1,1 0-1,-1 1 0,1 1 0,0 0 0,0 1 0,1 0 0,-1 0 0,1 2 0,-17 11 0,6 2-431,2 0 0,0 2 0,-24 33 0,7 1-3033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0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356 301 7138,'0'0'1793,"0"0"-1022,0 0-55,0 0 390,0 0-57,0 0-366,-22-9-444,-72-30-67,89 37-155,-1 0-1,0 0 1,0 1-1,0 0 1,0 0-1,0 0 1,0 1 0,0 0-1,0 0 1,0 1-1,0-1 1,0 1 0,0 1-1,0-1 1,0 1-1,0 0 1,0 0-1,1 1 1,-1-1 0,1 1-1,0 1 1,0-1-1,0 1 1,0 0 0,1 0-1,-7 6 1,2 1-2,1-1-1,0 1 1,1 1 0,0-1 0,1 1 0,0 0 0,1 1-1,0 0 1,-5 19 0,7-13 110,0 0 0,0 0 0,2 0 0,0 0 0,2 0 0,0 0 0,5 30 0,-4-41-73,0 1-1,0-1 1,0 0-1,1 0 1,0 0 0,1 0-1,0 0 1,0-1-1,0 1 1,1-1 0,0 0-1,1-1 1,0 1-1,0-1 1,0 0 0,0-1-1,1 1 1,15 8-1,-20-13-17,0 0-1,0 1 0,1-1 0,-1 0 0,1 0 0,-1 0 0,1 0 0,-1-1 0,1 1 0,0-1 0,-1 0 0,1 1 0,0-1 0,-1 0 0,1-1 0,0 1 0,-1 0 0,1-1 0,-1 0 0,1 1 0,-1-1 0,1 0 0,-1 0 0,1 0 0,-1-1 0,0 1 0,1 0 0,-1-1 0,0 0 0,0 1 1,0-1-1,-1 0 0,1 0 0,0 0 0,-1 0 0,1-1 0,-1 1 0,1 0 0,-1-1 0,1-3 0,4-8 25,-2-1 0,1 0 0,-2 0 0,0 0 0,1-27 1,2-28-152,-3 0 1,-3 0 0,-3 0 0,-3 0 0,-4 1 0,-31-118 0,43 197-104,-2-1 0,1 1 0,-1 0 0,-3 15 0,1 19 99,4 1 78,3 0 0,1 0-1,21 81 1,-18-97 21,1 1-1,1-1 1,2-1 0,0 0-1,2 0 1,27 37-1,-35-57 2,-1 0-1,1 0 0,0 0 0,1-1 0,0 0 0,0 0 0,0-1 1,1 0-1,0-1 0,0 0 0,0 0 0,1-1 0,-1 0 0,1-1 0,0 0 1,0-1-1,1 0 0,-1 0 0,0-1 0,1 0 0,-1-1 0,0 0 1,1-1-1,11-2 0,-17 2 2,1 0 0,-1 0 1,0-1-1,0 0 0,0 0 1,0-1-1,0 1 0,-1-1 1,1 0-1,-1 0 1,0 0-1,0-1 0,0 0 1,6-6-1,-5 3 3,0-1 1,0 0-1,-1 0 1,0 0-1,0-1 1,-1 1-1,5-18 1,-2-7-6,-1 0 0,-2 0 0,-2-56 1,-1 69-20,0 12 18,1 4 4,-1-1 0,0 1 0,0-1 0,0 1 0,0-1 0,-1 1 0,0-1 0,0 1 0,0 0 0,-1-1 0,1 1 0,-1 0 0,-4-7 0,6 10-3,-1 1 1,1 0-1,0 0 0,0 0 1,-1 0-1,1 0 0,0 0 1,-1 0-1,1 0 0,0-1 1,0 1-1,-1 0 1,1 0-1,0 0 0,-1 0 1,1 1-1,0-1 0,-1 0 1,1 0-1,0 0 0,0 0 1,-1 0-1,1 0 1,0 0-1,0 0 0,-1 1 1,1-1-1,0 0 0,0 0 1,-1 0-1,1 1 0,0-1 1,0 0-1,0 0 0,-1 1 1,1-1-1,0 0 1,0 0-1,0 1 0,0-1 1,0 0-1,0 0 0,0 1 1,-1-1-1,1 0 0,0 1 1,0-1-1,0 0 1,0 0-1,0 1 0,0-1 1,0 0-1,0 1 0,1-1 1,-1 0-1,0 0 0,0 1 1,0-1-1,0 0 1,0 1-1,-3 27 75,1 1-1,1 0 1,1 0 0,1 0-1,2-1 1,1 1 0,10 35-1,-11-55-80,0-1 0,1 0 1,0 1-1,1-1 0,-1-1 0,1 1 0,1-1 0,0 0 0,0 0 0,0 0 0,1-1 0,-1 0 0,2 0 0,-1-1 0,1 0 0,-1 0 0,18 6 0,-15-7-480,1 0 0,0-1 0,0-1-1,0 0 1,13 1 0,19-2-4960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1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54 109 10506,'0'0'2852,"0"0"-1720,0 0-701,0 0 251,0 0-18,0 0-161,-4-3-313,4 3-189,-1 0 1,1-1 0,0 1 0,-1 0 0,1-1 0,-1 1 0,1 0-1,-1-1 1,1 1 0,-1 0 0,1 0 0,-1 0 0,1-1 0,-1 1-1,1 0 1,-1 0 0,1 0 0,-1 0 0,0 0 0,1 0 0,-1 0-1,1 0 1,-1 0 0,1 0 0,-1 0 0,1 1 0,-1-1-1,1 0 1,-1 0 0,1 1 0,-1-1 0,1 0 0,-1 0 0,1 1-1,-1-1 1,1 0 0,0 1 0,-1-1 0,1 1 0,0-1 0,-1 1-1,1-1 1,0 0 0,-1 1 0,1 0 0,-15 40 10,3 53 24,12-93-35,-1 17 14,0 0-1,1-1 0,1 1 0,1 0 0,6 29 0,-7-43-15,0-1 0,0 1 0,1 0 1,0 0-1,0-1 0,0 1 0,0-1 0,1 1 0,-1-1 1,1 0-1,0 0 0,0 0 0,0 0 0,0-1 0,0 1 1,1-1-1,-1 0 0,1 0 0,-1 0 0,1 0 0,0-1 1,0 1-1,0-1 0,0 0 0,0 0 0,0-1 0,0 1 1,0-1-1,0 0 0,6 0 0,0-1-94,0 0-1,-1-1 1,1 0 0,0 0 0,-1-1-1,0-1 1,0 1 0,0-1-1,0-1 1,0 0 0,-1 0 0,0-1-1,0 1 1,-1-2 0,1 1-1,-1-1 1,-1 0 0,1-1 0,-1 0-1,0 0 1,-1 0 0,0 0-1,-1-1 1,1 0 0,-1 0-1,-1 0 1,0-1 0,0 1 0,-1-1-1,1-14 1,-6 44 108,1-5 53,0 0 0,0 0 0,2 23 0,0-36-59,0 1 0,0-1 0,0 1 0,0-1 0,1 1 0,-1-1 0,1 0 0,-1 1 0,1-1 0,0 0 0,0 0 0,0 1 0,1-1 0,-1 0 0,0 0 0,1 0-1,-1 0 1,1-1 0,0 1 0,0 0 0,0-1 0,-1 1 0,1-1 0,1 0 0,-1 1 0,0-1 0,0 0 0,4 1 0,3 0-9,0-1 1,0 0-1,0-1 1,0 1-1,0-2 1,0 1 0,0-1-1,0-1 1,0 0-1,0 0 1,-1 0-1,1-1 1,-1-1-1,1 0 1,-1 0-1,0 0 1,0-1-1,-1 0 1,0 0-1,0-1 1,0 0 0,0 0-1,-1-1 1,11-14-1,-9 11 61,-1-1-1,0 0 0,0 0 1,-1-1-1,-1 0 1,0 0-1,0 0 0,-1 0 1,-1-1-1,0 0 1,-1 0-1,0 1 1,-1-1-1,0-1 0,-1 1 1,-1 0-1,-2-13 1,2 22 16,0 0 0,0 0 0,0 0 0,-1 0 0,1 1 0,-1-1 0,0 0 0,-1 1 0,1-1 0,0 1 1,-1 0-1,0 0 0,0 0 0,0 0 0,0 0 0,-4-2 0,1 1-24,-1 0 0,1 1 1,-1 0-1,0 0 0,0 1 1,0 0-1,0 0 0,-13-1 0,9 1-108,0 2 1,-1-1-1,1 2 0,0-1 0,0 1 0,0 1 0,0 0 0,0 1 0,0 0 0,1 1 0,-20 9 1,20-7-225,1 1 0,0 0 0,0 0 0,1 1 0,0 0 1,0 1-1,1 0 0,0 0 0,1 0 0,-1 1 0,2 0 0,0 0 1,0 1-1,1-1 0,0 1 0,-4 18 0,2 8-4114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53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18 120 8410,'0'0'1683,"0"0"-770,4 21 21,18 66 74,-20-81-938,0-1-1,0 0 1,0 0-1,1 0 1,0 0-1,0 0 1,0 0-1,0-1 1,1 1 0,0-1-1,0 0 1,0 0-1,0-1 1,1 1-1,-1-1 1,1 0-1,0 0 1,0 0-1,7 2 1,-2-2-19,0 0 0,0-1 0,1 0 0,-1-1 0,1 0 0,-1 0 0,0-1 0,12-1 0,-19 0-39,0 1-1,1-1 1,-1 0 0,0 0-1,0-1 1,-1 1 0,1 0-1,0-1 1,0 0 0,-1 1-1,1-1 1,-1 0 0,1-1-1,-1 1 1,0 0 0,0-1-1,0 1 1,0-1 0,0 0-1,-1 1 1,1-1 0,-1 0-1,0 0 1,0 0 0,0 0-1,0 0 1,0 0 0,0 0 0,-1 0-1,0-1 1,0 1 0,0 0-1,0-4 1,0 0-10,0 0 0,0-1 0,0 1 0,-1 0 0,-1 0 1,1 0-1,-1 0 0,0 0 0,-1 0 0,1 0 0,-1 0 0,-1 1 0,-6-12 1,4 12-48,-1 0 1,1 0-1,-1 1 1,0-1-1,0 1 1,0 1 0,-1 0-1,1 0 1,-1 0-1,0 1 1,-1 0-1,1 0 1,-10-1 0,-10 0-113,0 1 0,-50 1 0,67 2 177,14-1-268,1 0-1,0 0 0,-1-1 0,1 0 0,-1 1 0,0-1 1,1 0-1,-1-1 0,0 1 0,3-4 0,13-8-602,-10 10 863,-1 0 1,0 0-1,1 1 1,-1 0 0,1 1-1,0 0 1,0 0-1,0 1 1,0 0 0,0 1-1,1-1 1,-1 2-1,0 0 1,0 0-1,0 0 1,0 1 0,0 0-1,0 1 1,-1 0-1,1 1 1,-1-1 0,0 1-1,0 1 1,10 7-1,12 11 938,-2 2-1,-1 0 0,0 2 0,37 50 0,-24-28-883,-23-36-53,-16-13-12,-1 0 0,1 0 0,-1-1-1,1 1 1,-1 0 0,1 0 0,-1 0 0,0 0-1,1 0 1,-1 0 0,1-1 0,-1 1-1,1 0 1,-1 0 0,0-1 0,1 1 0,-1 0-1,0-1 1,1 1 0,-1 0 0,0-1-1,1 1 1,-1 0 0,0-1 0,0 1 0,1-1-1,9-41-38,-8 24-58,5-21-133,-6 27 197,1-1 0,0 0 0,1 1 0,0 0 0,1-1 0,0 1 0,1 0 0,0 1 0,10-16 0,-14 26 43,0 1 1,-1-1 0,1 0 0,0 1 0,-1-1-1,1 1 1,0-1 0,0 1 0,0-1 0,0 1 0,-1 0-1,1-1 1,0 1 0,0 0 0,0 0 0,0-1-1,0 1 1,0 0 0,0 0 0,0 0 0,0 0-1,-1 0 1,1 1 0,0-1 0,0 0 0,0 0 0,0 1-1,0-1 1,0 0 0,-1 1 0,1-1 0,0 1-1,0-1 1,0 1 0,-1-1 0,1 1 0,0-1 0,-1 1-1,1 0 1,0 0 0,-1-1 0,1 1 0,-1 0-1,1 0 1,-1 1 0,23 39 627,-22-38-564,38 109 803,-29-77-769,30 67 0,-39-100-225,0 0 0,0 0 0,0 0 0,0 0 0,1 0 0,-1 0 0,0-1 0,1 1 0,-1 0 0,1-1 0,0 1 0,0-1 0,-1 0 0,1 1 0,3 0 0,4 0-5932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2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11282,'0'0'1663,"0"0"-1471,9 29-41,-3-8-69,61 179 835,-63-188-843,78 215 986,-68-182-906,-3 1 0,-1 0 1,4 53-1,-14-65 251,0-22 394,1-28-336,1-7-605,1 1 0,0-1 0,2 0 0,1 1 0,14-36 0,-15 46-13,0 0 1,1 1-1,0-1 1,1 2 0,0-1-1,1 1 1,0 0-1,0 0 1,1 1-1,0 0 1,20-14-1,-26 21 177,1-1 0,0 0-1,0 1 1,0 0 0,0 0 0,1 0-1,-1 1 1,0 0 0,1-1 0,-1 1-1,1 1 1,-1-1 0,1 1-1,-1 0 1,1 0 0,0 0 0,-1 0-1,1 1 1,-1 0 0,1 0 0,-1 0-1,1 0 1,-1 1 0,0 0-1,0 0 1,0 0 0,0 0 0,0 1-1,0-1 1,-1 1 0,1 0 0,-1 0-1,1 0 1,-1 1 0,0-1 0,-1 1-1,1 0 1,-1 0 0,4 6-1,1 4 183,0-1 0,-1 2-1,-1-1 1,0 0-1,-1 1 1,0 0 0,-1 0-1,-1 0 1,-1 1-1,0 25 1,-2-36-182,1 0 1,-1 0-1,-1 0 1,1 0 0,-1 0-1,0 0 1,0-1-1,0 1 1,-1 0-1,1-1 1,-1 0-1,0 0 1,-1 1-1,1-2 1,-1 1-1,1 0 1,-1-1-1,0 0 1,-1 0-1,1 0 1,0 0-1,-1-1 1,0 1-1,1-1 1,-10 2 0,-1 1-27,-1-1 1,1 0 0,-1-1 0,1-1 0,-1-1-1,0 0 1,-20-2 0,34 1-40,0 0 1,0-1-1,0 1 1,-1 0-1,1-1 1,0 1-1,1-1 1,-1 1-1,0-1 1,0 0-1,0 0 1,0 0-1,0 0 1,1 0-1,-1-1 1,1 1-1,-1 0 1,1-1-1,-1 1 1,1-1-1,0 0 0,-1 1 1,1-1-1,0 0 1,0 0-1,0 0 1,1 0-1,-2-2 1,1-2-457,0 0-1,0 0 1,1 0 0,0-1-1,0 1 1,0 0 0,1 0 0,1-9-1,9-19-4847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2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42 610 4641,'0'0'6251,"0"0"-3792,0 0-1544,4 23-344,10 78-147,-13-95-368,0-1 1,0 1-1,0 0 1,1 0 0,-1-1-1,1 1 1,1-1-1,-1 0 1,1 1-1,0-1 1,0 0 0,0-1-1,1 1 1,0 0-1,0-1 1,0 0 0,0 0-1,1 0 1,0-1-1,9 6 1,-7-6-24,1 0 0,-1-1 0,1 0 0,0-1 0,-1 0 0,1 0 0,0-1 0,0 0 0,0 0 0,0 0 0,0-1 0,13-4 0,-15 4-25,-1-1-1,1 0 1,-1-1-1,1 1 1,-1-1-1,0 0 0,0 0 1,-1-1-1,1 1 1,-1-1-1,1 0 1,-1 0-1,0-1 1,-1 1-1,1-1 0,-1 0 1,0 0-1,0 0 1,0 0-1,-1 0 1,3-9-1,-1 4 3,-1-1-1,0 0 1,-1-1 0,0 1-1,-1 0 1,0-1-1,0 1 1,-2-1-1,1 1 1,-3-13 0,2 20-17,0 1 1,0 0 0,0 0-1,0-1 1,0 1 0,-1 0-1,1 0 1,-1 0 0,0 0-1,0 1 1,0-1 0,0 0-1,-1 1 1,1-1 0,-1 1-1,1 0 1,-7-4 0,4 4-25,0-1 0,-1 1 0,1 0 0,-1 0 0,0 0 0,0 1 0,1 0 1,-1 0-1,-11 0 0,7 1 4,0 1 1,0 0-1,0 0 1,0 1-1,0 0 0,0 0 1,0 1-1,1 1 1,-1 0-1,1 0 1,-16 10-1,16-7 24,0 0-1,0 1 0,1 0 0,0 0 1,0 1-1,1 0 0,0 0 1,0 1-1,1 0 0,1 0 1,0 0-1,0 1 0,1 0 1,0 0-1,1 0 0,0 0 1,0 1-1,2-1 0,-2 18 1,3-27 2,0-1 0,0 1-1,1 0 1,-1-1 0,0 1 0,1-1 0,-1 1 0,1-1 0,-1 1 0,1-1-1,0 1 1,0-1 0,-1 1 0,1-1 0,0 0 0,0 1 0,0-1 0,1 0-1,-1 0 1,0 0 0,0 0 0,3 1 0,-1 0 3,1 0 0,0 0 0,-1-1 0,1 0 0,0 0 0,0 0 0,0 0 1,0-1-1,5 1 0,0-1-1,0 0 1,-1-1-1,1 1 1,-1-2 0,1 1-1,-1-1 1,1-1 0,14-6-1,-3-4-4,0-1 0,-1-1 0,-1-1 0,0-1 0,21-25 0,-36 39 4,-3 2 1,1 1 0,-1-1 0,0 1 0,1 0 0,-1-1 0,0 1 0,1-1 0,-1 1 0,1 0 0,-1 0 0,0-1 0,1 1-1,-1 0 1,1 0 0,-1-1 0,1 1 0,-1 0 0,1 0 0,-1 0 0,1 0 0,-1 0 0,1 0 0,-1 0 0,1 0 0,-1 0 0,1 0 0,-1 0 0,1 0 0,-1 0 0,2 1 0,8 14 84,4 41 157,-9-29-41,-3-22-185,1 1 0,0-1 1,0 0-1,0 0 0,0 0 0,1 0 0,-1-1 0,1 1 1,1-1-1,-1 0 0,1 0 0,-1-1 0,1 1 1,0-1-1,0 0 0,0 0 0,1-1 0,-1 1 0,1-1 1,-1-1-1,1 1 0,0-1 0,10 1 0,-6 0-5,0-1 0,0-1 0,0 0 0,0 0 0,1-1 0,-1 0 0,0-1-1,0 0 1,-1-1 0,1 0 0,0 0 0,-1-1 0,12-6 0,-8 1-20,0-1-1,-1 0 1,0 0 0,0-2 0,-1 1 0,-1-1-1,0-1 1,-1 0 0,0 0 0,-1-1 0,0 0 0,-1 0-1,-1 0 1,0-1 0,-1 0 0,3-18 0,2-14-151,-3 0 0,-2-1 0,-1 1 0,-4-53 0,-1 73 82,-2 0 0,0 1 0,-2 0-1,0-1 1,-2 2 0,-1-1 0,-1 1-1,-2 0 1,-25-46 0,34 68 79,-1-1 0,1 1-1,0 0 1,-1 0 0,0 0 0,0 0 0,0 0-1,-6-4 1,9 7 0,-1 0 0,1-1 0,-1 1 0,1 0 0,-1 0 0,1 0 1,-1-1-1,1 1 0,-1 0 0,1 0 0,-1 0 0,1 0 0,-1 0 0,1 0 0,-1 0 0,1 0 0,-1 0 0,0 0 0,1 1 0,-1-1 0,1 0 1,-1 0-1,1 0 0,-1 1 0,0-1 0,-8 22 0,4 33 434,2 92 0,4-89-28,0-14-168,2-1 0,1 1-1,21 80 1,-18-99-229,0 0 0,2 0 0,1-1 0,1-1 0,1 0 0,1 0 0,30 39 0,-39-57-53,0 0 0,1-1 1,0 0-1,-1 1 0,1-2 0,0 1 0,1 0 0,-1-1 0,1 0 0,8 3 1,-11-5-28,-1 0 0,1-1 0,-1 1 0,1-1 0,0 0 0,-1 0 0,1 0 0,-1 0 0,1 0 1,-1 0-1,1-1 0,0 0 0,-1 1 0,0-1 0,1 0 0,-1 0 0,1 0 0,-1 0 0,0-1 1,0 1-1,0-1 0,0 1 0,0-1 0,0 0 0,0 1 0,0-1 0,1-3 0,22-37-2715,-6-8-2773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3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8426,'0'0'3733,"0"0"-2312,0 27-466,18 415 2693,33-152-3237,-24-156-705,-27-133 77,1 0 0,-1 1 0,1-1 0,-1 0 0,0 0 0,0 0 0,1 1 0,-1-1 0,0 0 0,0 0 1,0 1-1,-1-1 0,1 0 0,0 0 0,0 1 0,-1-1 0,0 2 0,-11-15-3620,-14-36-590,22 38 4770,0-1 0,0 1 1,1-1-1,1 0 0,0 0 1,-1-22-1,2 27-82,1 0 0,1 0-1,-1 0 1,1 0 0,0 1 0,0-1 0,1 0-1,0 1 1,0-1 0,0 1 0,0 0 0,1 0-1,0-1 1,0 2 0,5-6 0,6-6-169,0 2 0,2 0 0,0 1 0,0 0 0,20-10 0,-25 16-8,-1 2-1,1-1 1,0 2 0,1-1 0,-1 1-1,1 1 1,0 0 0,0 1 0,24-2-1,-34 4-26,1 1-1,-1-1 1,0 0-1,0 0 1,0 1-1,0 0 1,0-1-1,0 1 0,0 0 1,0 0-1,0 0 1,0 0-1,0 0 1,-1 0-1,1 1 1,0-1-1,-1 1 0,1-1 1,-1 1-1,1-1 1,-1 1-1,0 0 1,0 0-1,0 0 1,0 0-1,0-1 1,0 1-1,0 1 0,-1-1 1,1 2-1,2 9 107,-1-1-1,0 1 1,-1 0-1,-1 14 0,1-7-74,0 11-11,-1-1-38,1 0 0,2-1 0,1 1 0,1-1 0,10 31 0,-13-54-31,0-1 0,0 1 0,1 0 0,-1-1 0,1 1 0,1-1 0,-1 0 0,1 0 0,0 0 0,0-1 0,0 1 0,1-1 0,0 0 0,-1 0 0,1-1 0,1 1 0,-1-1 0,0 0 0,1-1 0,0 1 0,0-1 0,-1 0 0,1-1 0,0 1 0,0-1 0,1 0 0,-1-1 0,0 1 0,0-1 0,9-1 0,-10 0 27,0 1 1,-1-1-1,1 0 0,-1 0 1,0 0-1,1-1 1,-1 1-1,0-1 0,0 0 1,0-1-1,0 1 0,0-1 1,0 1-1,-1-1 0,6-6 1,-3 2 0,-1 1 1,0-1-1,-1 0 1,1-1 0,-1 1-1,-1-1 1,1 0-1,1-8 1,0-3-6,0 0 1,-2 0 0,0 0-1,-1 0 1,-1 0 0,-3-37-1,1 51-21,0 0 0,0 0 0,0 1-1,-1-1 1,0 1 0,0-1 0,0 1-1,0 0 1,-1 0 0,1 0 0,-1 0-1,0 0 1,0 1 0,-1-1 0,1 1 0,-1 0-1,1 0 1,-1 0 0,0 0 0,0 1-1,-1 0 1,1-1 0,0 2 0,-1-1-1,1 0 1,-1 1 0,0 0 0,1 0-1,-1 0 1,0 1 0,-8-1 0,2 1-111,1-1 1,-1 2-1,1-1 1,-1 2 0,1-1-1,-1 1 1,1 1-1,0 0 1,0 0-1,0 1 1,0 0 0,1 1-1,-17 11 1,14-6-725,0 1-1,0 0 1,-13 18 0,9-5-3312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3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0 9378,'0'0'2745,"0"0"-1541,0 0-812,-19 28 241,-60 95 422,68-104-808,2 0 0,0 1 0,1 0 0,1 0 0,1 1 0,1 0 0,1 0 0,-3 41 0,4-37-125,-5 41 98,4 0 1,2 0-1,8 72 0,-4-124-258,0 1-1,1-1 1,1 0 0,0 0-1,1 0 1,1 0-1,0-1 1,0 0 0,2 0-1,-1-1 1,2 0-1,-1 0 1,2-1 0,13 14-1,-20-23-96,0 0-1,1 1 0,-1-1 1,1 0-1,-1-1 1,1 1-1,0-1 0,-1 1 1,1-1-1,0 0 1,0 0-1,0-1 1,7 1-1,-7-1-451,-1 0 0,1-1 0,-1 1 0,1-1 0,-1 0 0,1 0 0,-1 0 0,0 0 0,6-4 0,17-16-8830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7362,'0'0'1808,"0"0"-984,0 0 656,0 0 673,-22 149-465,22-96-768,0 5-295,0 4-89,0-4-328,0-5-8,0-8-200,0-10 0,0-10-48,0-10-88,0-8-576,5-7-585,0-13-1415,0-10-3089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4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8754,'0'0'2376,"0"0"-1343,0 0-153,0 0 856,17 113-192,-7-66-767,2 4-329,3-2-32,-3-4-408,3-10 72,-5-6-80,-3-9-88,-2-9-32,-2-11-1489,-1 0-2807,-2-4-2498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1712,'0'0'9010,"0"0"-7585,0 0-809,0 0 504,0 0 624,0 0-823,0 0-425,158-6-216,-111-3-272,0-2 96,-5 2-104,-3 0-112,-7 4 104,-7 5-456,-8 0-577,-14 5-1047,-3 15-2273,0 2-664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2457,'0'0'8569,"0"0"-7000,0 0-521,0 0-16,0 0 136,0 0-263,143 9-729,-91-9-56,2 0-120,-4 0-32,-6 0-24,-2-18-665,-10-2-1983,-9 0-5314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4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7474,'0'0'1919,"0"0"-611,0 0-154,22 23-122,71 77-288,-77-81-478,0 0 1,-2 1-1,0 0 1,-1 1-1,-2 0 1,0 1-1,-1 1 0,-1-1 1,8 32-1,-10-18 7,-1 0-1,-2 0 0,-2 0 1,-4 71-1,-2-67-244,-2 0 0,-2 0 0,-2 0 0,-1-1 0,-2-1 0,-26 53-1,-125 212-1353,146-272 922,-30 49-2159,7-12-2186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4:5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4065,'0'0'2027,"0"0"-460,0 0 28,0 0-149,0 0-602,0 0-275,0 0-274,0 0-142,0 0 34,0 0-100,0 33 41,0 308-12,0-332-116,1 0 0,0 1-1,1-1 1,-1 0 0,2 0 0,-1 0 0,1-1 0,1 1 0,-1-1 0,2 1 0,-1-1 0,1 0 0,0-1-1,1 1 1,-1-1 0,1 0 0,1 0 0,0-1 0,0 0 0,0 0 0,0-1 0,1 0 0,0 0-1,0 0 1,10 3 0,6 2 14,0-1 0,0-2 0,1 0 0,0-1 0,0-2 0,0 0 0,52 0 0,-1-9 476,0-4 0,0-2 1,133-39-1,34-6-446,-198 48-64,0 2 1,1 3-1,65 2 0,-110 1 9,1 0 0,0 1 1,0-1-1,-1 0 0,1 1 0,0-1 0,-1 1 1,1 0-1,-1-1 0,1 1 0,-1 0 1,1 0-1,-1 0 0,0 0 0,1 0 0,-1 0 1,0 1-1,0-1 0,0 0 0,0 1 1,0-1-1,0 1 0,0-1 0,0 1 0,1 1 1,-1 2 22,1 0 1,-1 1 0,0-1 0,0 0 0,-1 0-1,1 10 1,-1-14 70,0-1-30,0 0 6,14-10 617,-3-6-679,2 0 1,0 2-1,0-1 0,1 2 1,1 0-1,1 0 0,0 2 1,0 0-1,1 1 0,0 0 1,1 1-1,0 1 0,26-7 1,-19 7-12,1 1 1,-1 2 0,1 0 0,0 2 0,0 1-1,0 1 1,0 1 0,0 2 0,46 7 0,-49-3 0,0 1 0,0 1 0,-1 1 0,31 17 0,84 58-37,-76-45 31,-19-12 29,8 4 7,63 31 0,-95-54-18,-1-1 0,1-1-1,0 0 1,1-1 0,0-2 0,-1 1 0,37 0 0,-12-7 18,0-1 1,0-3-1,60-16 0,-55 11-28,0 2 1,66-4-1,-49 10 16,-1-3-1,127-29 1,-157 26-2,0-1 0,0-2 1,-1-1-1,-1-1 0,-1-2 1,0-1-1,28-22 0,-41 24 6,0 0-1,-2-1 1,0-1 0,-1-1-1,-1 0 1,0-1-1,13-26 1,64-156 460,-89 196-435,1-3 171,-2 6-140,-1 1 1,0 0-1,1 0 1,0-1-1,-1 1 1,1 0-1,0 0 1,0 0-1,1 0 1,-1 0-1,0 0 1,0 0-1,1 0 0,-1 0 1,1 1-1,0-1 1,3-2-1,-3 38-6146,-2-17-187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0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3937,'0'0'925,"0"0"-429,0 0-257,0 0 377,0 0 234,0 0-45,20 23 209,65 76-261,-78-91-660,0 1-1,-1 0 1,0 0-1,-1 1 0,0 0 1,0-1-1,-1 2 0,0-1 1,-1 0-1,0 1 1,2 16-1,0 2-18,-5-30-64,0 1 0,0 0 0,1 0 0,-1-1 0,0 1 0,0 0 0,0 0 0,0 0 0,1-1 0,-1 1 0,0 0 0,0 0 0,1 0 0,-1 0 0,0 0 0,0-1 0,0 1 0,1 0 0,-1 0 0,0 0 0,0 0 0,1 0 0,-1 0 0,0 0 0,0 0 0,1 0 0,-1 0 0,0 0 0,1 0 0,-1 0 0,0 0 0,0 0 0,1 0 0,-1 0 0,0 0 0,0 1 0,0-1 0,1 0 0,-1 0 0,0 0 0,0 0 0,1 0 0,-1 1 0,0-1 0,0 0 0,0 0 0,0 0 0,1 1 0,-1-1 0,0 0 0,0 0 0,0 1 0,0-1 0,0 0 0,0 0 0,0 1 0,0-1-1,1 0 1,-1 0 0,0 1 0,0-1 0,0 0 0,9-21 966,4-15-1075,1 0 1,2 1 0,1 1 0,1 0-1,44-57 1,-58 86 71,1 1 0,0-1 0,-1 2 1,1-1-1,1 0 0,-1 1 0,6-3 0,-9 5 20,0 0 1,0 0-1,0 0 1,0 0-1,0 1 0,1-1 1,-1 1-1,0-1 1,0 1-1,0 0 0,1 0 1,-1 0-1,0 0 1,0 0-1,1 1 1,-1-1-1,0 1 0,0-1 1,0 1-1,0 0 1,0 0-1,4 2 0,-1 1 7,-1 0-1,0 1 0,0 0 1,-1-1-1,1 2 0,-1-1 1,0 0-1,-1 1 1,1-1-1,1 7 0,20 67 187,-18-56-119,3 6-11,-4-18-114,-2 1-1,0 0 1,0 0-1,-1 0 1,1 13-1,-5-25-3039,-6-1-4405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10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1 457 3449,'0'0'1045,"0"0"-469,0 0-197,0 0 299,0 0 98,2 32 1116,7 2-1790,2-1 0,0 0 0,3 0-1,0-1 1,2-1 0,1-1 0,2 0 0,1-1-1,1-1 1,2-1 0,49 47 0,-49-55-16,2-1 1,0-1 0,1-1-1,1-2 1,0 0-1,1-2 1,0-1 0,43 11-1,19-2 458,133 12 0,-144-22-556,22-2 531,172-6-1,-218-7-254,0-3-1,-1-3 0,68-22 1,48-9-121,247-18 139,-48 9 176,-221 26-434,1 6-1,0 7 1,223 9 0,-288 14-21,-1 3 0,-1 4 1,155 56-1,-173-49 24,-1 3-1,-2 3 1,112 76 0,-169-106-19,1 0 1,-1 0-1,0 0 1,1 0 0,-1-1-1,0 1 1,1-1-1,-1 0 1,1-1 0,-1 1-1,0-1 1,1 0 0,-1 0-1,0 0 1,0-1-1,0 1 1,0-1 0,5-3-1,12-2 39,214-56 100,2 10-1,288-26 0,-430 71-131,0 5 0,0 4 0,0 4 0,159 29 0,-45-4 26,214 2 1,213-25 78,-456-7 34,549-16 47,395-4-131,-466 24 5,-565-3-84,0-4 0,133-22 0,177-65 6,-34-2 9,-48 14 15,111-70 44,-425 146-51,0-1-1,0-1 1,-1 1 0,1-1-1,-1 0 1,0 0 0,0-1-1,-1 1 1,1-2-1,-1 1 1,0 0 0,0-1-1,-1 0 1,7-11 0,-6 6 78,-1 0 0,0-1 0,-1 1 0,0-1 0,-1 0 0,0 0 0,0 0 1,-1-15-1,-2-196 226,0 91-145,1 109-357,0 23-222,-4 33-5107,0-17-506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51.9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0 6065,'0'0'1841,"0"0"-678,0 0 152,0 0-73,-1 0-1065,1 1-1,0-1 1,0 0-1,-1 0 0,1 0 1,0 0-1,0 1 1,0-1-1,-1 0 0,1 0 1,0 0-1,0 1 1,0-1-1,0 0 0,-1 0 1,1 1-1,0-1 1,0 0-1,0 0 0,0 1 1,0-1-1,0 0 1,0 0-1,0 1 0,0-1 1,0 0-1,0 0 1,0 1-1,0-1 0,0 0 1,0 1-1,0-1 1,0 0-1,0 0 0,0 1 1,1-1-1,252 18-21,-242-18-346,16 1 135,-11-3-5885,-7-1-778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53.1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76 8042,'0'0'2732,"0"0"-1347,0 0-399,0 0 56,0 0-11,0 0-411,0 0-590,-1-1 0,1 1 0,0 0 0,0 0 0,0 0 0,-1 0 0,1 0 0,0-1 0,0 1-1,0 0 1,-1 0 0,1 0 0,0-1 0,0 1 0,0 0 0,0 0 0,0 0 0,0-1 0,-1 1 0,1 0 0,0 0 0,0-1 0,0 1 0,0 0 0,0 0 0,0-1-1,0 1 1,0 0 0,0 0 0,0-1 0,0 1 0,0 0 0,0 0 0,0-1 0,1 1 0,-1 0 0,0 0 0,0-1 0,0 1 0,0 0 0,0-1 0,8-5-27,0 0 1,0 0 0,0 0 0,0 1-1,1 0 1,0 1 0,0 0 0,0 1-1,0-1 1,1 2 0,-1-1-1,18-1 1,14-1 12,68 2 0,-91 3-15,-14 1 2,0-1 1,1 1-1,-1 0 0,0 0 0,1 1 1,-1-1-1,0 1 0,0 0 1,0 0-1,0 0 0,-1 1 0,1-1 1,-1 1-1,1 0 0,-1 0 1,0 0-1,0 1 0,0-1 1,0 1-1,-1-1 0,0 1 0,1 0 1,-1 0-1,-1 0 0,1 0 1,-1 1-1,1-1 0,-1 0 0,0 0 1,-1 1-1,1-1 0,-1 1 1,0-1-1,0 1 0,0-1 0,-1 0 1,1 1-1,-1-1 0,0 1 1,0-1-1,-1 0 0,1 0 1,-1 0-1,0 0 0,0 0 0,-3 5 1,-10 7 6,0 0 0,-1 0 0,0-1 0,-2-1 0,-34 22 0,25-18 9,-38 33 1,57-43-22,0 0 1,0 1 0,0 0 0,1 0 0,1 1-1,0 0 1,0 0 0,-5 12 0,6-6-15,0 0 1,1 0 0,1 0-1,0 0 1,2 1 0,-1-1-1,3 28 1,-1-43 3,0-1 3,0 0-15,5 0 16,0-1 0,0 0-1,0 0 1,0 0 0,0 0 0,0-1 0,0 0 0,4-2 0,-4 1 3,0 1-1,0 0 1,0 1 0,0-1 0,0 1-1,1 0 1,-1 0 0,7 0 0,-3 2 6,0 0 0,0 1 1,0-1-1,0 2 0,0-1 1,-1 1-1,1 1 0,-1 0 1,0 0-1,13 9 0,-8-6 3,0 0-1,0 0 0,20 5 1,-29-10-4,0-1 1,0 0 0,0 0-1,0 0 1,0-1 0,1 0-1,-1 1 1,0-2-1,0 1 1,1 0 0,-1-1-1,0 0 1,0 0 0,0 0-1,0 0 1,0-1 0,0 1-1,0-1 1,0 0 0,-1 0-1,1-1 1,-1 1 0,1-1-1,-1 1 1,0-1-1,0 0 1,5-7 0,-1-1 20,0-1 1,-1 1-1,0-1 0,-1 0 1,0 0-1,-1-1 1,5-22-1,-9 12 19,-5 18-2898,-2 5-1063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55.0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9 7802,'0'0'2039,"0"0"-960,0 0-192,0 0 115,0 0 8,0 0-114,-3 0 559,5 0-749,396 5-762,-397-5 61,-1 0-97,0-8-4910,0 2 561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55.4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0 6969,'0'0'1377,"0"0"-181,0 0 43,0 0-291,0 0-249,0 0-347,-2 14-103,3 6 30,0 0-1,2-1 1,0 1-1,2-1 1,0 1-1,10 23 1,5 25 429,26 159 632,-5-20-835,-36-191-365,0-14-31,3-25-1523,-4 7-1165,4-6-4560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5:56.4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32 172 9162,'0'0'2163,"0"0"-1233,0 0-222,0 0 240,0 0-200,0 0-277,-5-6 10,2 2-439,0 0 0,0 0 0,1-1 0,-1 1 0,1-1 0,0 1 0,0-1 0,0 0 0,1 0 0,0 0 0,0 0-1,0 0 1,0 0 0,1-1 0,0-6 0,0 9-44,0 0-1,1-1 0,-1 1 1,1 0-1,-1 0 1,1 0-1,0-1 1,0 1-1,1 0 1,-1 0-1,0 1 0,1-1 1,0 0-1,0 0 1,0 1-1,0-1 1,0 1-1,0 0 0,1-1 1,-1 1-1,1 0 1,-1 0-1,1 1 1,0-1-1,0 0 1,0 1-1,0 0 0,0 0 1,6-2-1,2 1-5,-1 0 0,1 0 0,0 1 0,-1 1 0,1 0 0,0 0 0,0 1 0,11 2 0,-17-2 5,1 1 1,-1 0-1,1 0 1,-1 1-1,0-1 1,0 1-1,0 0 1,-1 1-1,1-1 1,-1 1-1,1 0 1,-1 0-1,0 0 1,-1 0-1,1 1 1,-1 0-1,0 0 1,0 0-1,0 0 1,-1 0-1,0 0 1,3 9-1,1 4 9,-2-1-1,0 1 0,0 0 1,-2 0-1,1 33 0,-3-24 12,-1 0 0,-2-1 0,-1 1-1,-12 46 1,14-63-13,-1-1-1,-1 0 1,0 0-1,0 0 1,-1 0-1,0 0 1,0-1 0,-1 0-1,0 0 1,0-1-1,-1 1 1,0-1-1,0-1 1,-1 1-1,0-1 1,-12 7-1,14-11 13,0 0 0,0 0 0,0 0 0,0-1 0,0 0 0,0 0 0,0 0 0,0-1 0,-10-1 0,12 1-27,4-29-272,1 25 274,0 0 1,0 1 0,1-1-1,-1 1 1,1-1 0,0 1-1,0 0 1,0 0 0,0-1-1,1 1 1,-1 1 0,1-1-1,0 0 1,-1 1-1,1-1 1,0 1 0,1 0-1,-1 0 1,0 0 0,1 0-1,-1 1 1,1-1 0,-1 1-1,5-1 1,0-1 3,0 1-1,1 0 1,-1 0-1,0 1 1,0 0 0,1 0-1,-1 1 1,1 0-1,-1 1 1,12 2 0,-13-1 4,0 1 0,-1 1 0,1 0 0,-1-1 1,0 2-1,0-1 0,0 1 0,-1 0 0,1 0 0,-1 1 1,0-1-1,-1 1 0,6 9 0,34 34-6,-41-46 7,1 0 0,0-1 0,-1 1-1,1-1 1,0 0 0,0 0 0,0 0 0,0-1-1,1 0 1,-1 1 0,0-1 0,1-1 0,4 1-1,-5-1 6,1 0-1,-1 0 0,1 0 1,-1-1-1,1 0 1,-1 0-1,0 0 0,1-1 1,-1 1-1,0-1 0,0 0 1,0 0-1,0-1 0,0 1 1,0-1-1,-1 0 1,1 0-1,-1 0 0,0 0 1,0 0-1,5-8 0,0-1-357,-1 0 0,0-1-1,-1 1 1,-1-1-1,8-25 1,-8 19-6096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07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4297,'0'0'1498,"0"0"-322,0 0-187,0 0 133,0 0 41,0 0-286,0 0-262,0 0-13,0 0-162,0 0-36,0 0-81,0 0-30,0 0 79,0 0-77,0 0-62,-35 0-55,27 1-230,0-1 0,0 1 0,0 1 0,0-1 0,0 2 0,1-1 0,-1 1 0,1 0 0,0 0 0,-1 1 1,2 0-1,-14 10 0,19-14 2,0 1 1,1 0-1,-1 0 1,0 0-1,0 0 1,1 0-1,-1 0 1,0 0-1,1 0 1,-1 0-1,1 0 1,-1 0-1,1 0 1,0 0-1,0 1 1,-1-1-1,1 0 1,0 0-1,0 0 1,0 1-1,0-1 1,0 0-1,0 0 1,1 0-1,-1 1 0,0-1 1,1 0-1,-1 0 1,1 0-1,-1 0 1,1 0-1,-1 0 1,1 0-1,1 2 1,0-1 38,-1 1 0,1-1 1,1 0-1,-1 0 0,0 0 0,0 0 1,1 0-1,-1-1 0,1 1 0,0-1 1,4 3-1,43 5-60,-41-8 57,1 0 0,-1 1 0,0 0 0,1 0 0,10 5 0,15 13 17,-1 0 0,0 3 0,-2 0-1,-1 2 1,29 30 0,-57-52-4,-1-1 4,0 0-1,-1 1 0,1-1 0,-1 0 1,0 1-1,0-1 0,0 1 1,0 0-1,0-1 0,-1 1 1,1 0-1,-1-1 0,1 1 0,-1 4 1,-1 47-12,0-30 31,1-18-28,-1-1 0,0 1 0,1 0 0,-2-1 0,1 1 0,-1-1 0,1 1 0,-2-1 0,1 0 0,0 0 0,-1 0 0,0 0 0,0 0-1,-1 0 1,1-1 0,-1 0 0,0 0 0,0 0 0,-1 0 0,1 0 0,-1-1 0,0 0 0,-7 4 0,3-2 102,0-1 0,0-1 1,-1 0-1,1 0 0,-1-1 0,1 0 0,-1 0 1,0-1-1,0 0 0,0-1 0,0 0 0,1-1 1,-13-2-1,15 1-7,1-1 1,0 1-1,-1-1 0,1 0 1,0-1-1,1 0 1,-1 0-1,1 0 1,-1 0-1,-7-10 0,-46-55 176,53 62-250,-26-45 146,27 42-162,-1 0 1,0 0-1,0 1 0,-1 0 1,-10-11-1,16 20-208,1 0-361,6 15-2531,-3-13 2434,8 12-2832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07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23 4337,'0'0'1904,"0"0"-873,0 0-405,0 0-130,0 0 91,0 0-130,-2 9-112,-5 18 15,2 1 0,1-1-1,1 0 1,1 1-1,2 0 1,1-1-1,5 38 1,-4-58-347,1 0 0,0 0 0,0-1 1,0 1-1,1-1 0,0 0 0,0 0 0,1 0 0,-1 0 0,1-1 0,0 0 1,1 0-1,-1 0 0,1-1 0,0 0 0,0 0 0,1 0 0,-1-1 0,1 0 0,0 0 1,0 0-1,13 2 0,0 0 16,0-1-1,1 0 1,0-2 0,0 0-1,-1-2 1,39-3 0,-55 3 37,-1-1 0,1 0 0,-1 0 0,1-1 0,-1 1 0,0-1 1,0 1-1,0-1 0,0 0 0,0 0 0,0-1 0,0 1 0,-1 0 0,1-1 0,-1 0 0,1 1 0,-1-1 1,0 0-1,0 0 0,-1-1 0,1 1 0,-1 0 0,1 0 0,-1-1 0,0 1 0,0-1 0,0-5 1,3-11 254,-1 0 0,-2 0 0,0-33 1,-1 39-454,-1 0 27,0 1 0,-1-1-1,-1 0 1,0 1 0,-1-1-1,0 1 1,-1 0 0,0 0-1,-1 1 1,-1-1 0,-11-16-1,-2-5-3677,15 23-2816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08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6177,'0'0'1699,"0"0"-1005,0 0-453,0 0-37,0 0-48,0 0 54,2 9 55,12 51 799,-3 1 0,4 73-1,-4 137-113,-2-39-499,-8-216-376,0-1 1,8 29 0,-9-41-202,1 0 1,0 0-1,0 0 1,0-1-1,0 1 1,0 0-1,0-1 1,1 1-1,-1-1 0,1 1 1,0-1-1,0 0 1,0 0-1,0 0 1,0 0-1,0 0 0,0 0 1,1-1-1,-1 1 1,1-1-1,-1 1 1,5 1-1,3-3-3785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0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85 3993,'0'0'4018,"0"0"-2478,0 0-841,0 0 568,0 0-441,0 0-346,-3-11-44,-10-33-163,13 42-252,-1 0-1,0 0 0,0 0 1,0 1-1,0-1 1,0 0-1,-1 1 1,1-1-1,0 1 0,-1 0 1,1-1-1,-1 1 1,1 0-1,-1 0 0,0 0 1,0 0-1,1 0 1,-1 0-1,0 1 0,0-1 1,0 1-1,0-1 1,0 1-1,0-1 1,0 1-1,0 0 0,0 0 1,0 0-1,0 0 1,0 1-1,1-1 0,-1 0 1,0 1-1,0-1 1,0 1-1,0 0 0,0 0 1,0 0-1,1 0 1,-1 0-1,0 0 1,1 0-1,-1 0 0,1 1 1,-1-1-1,1 0 1,0 1-1,-2 2 0,-3 10-63,1 0 0,0 0 0,2 0 0,-1 0 0,2 1 0,-2 17 0,2 93 85,3-74-36,-1-36 26,6 229 436,-2-197-424,3 0 0,1 0 0,17 52 0,-15-69-388,11 45 538,-20-70-1002,0 1-1,-1-1 1,0 0 0,0 0 0,0 1 0,0-1-1,-2 6 1,-2-3-3618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09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0 435 5297,'0'0'2039,"0"0"-1129,0 0-489,0 0 189,0 0 263,0 0-47,13-9-168,14-8-149,1 2 0,56-23-1,-17 14 205,95-38-295,-137 51-414,0-1-1,-1-2 1,-1 0-1,24-19 0,-41 28 13,-1 1 1,0-1-1,0 0 0,0-1 0,-1 1 0,0-1 0,0 0 0,0 0 0,-1 0 1,0 0-1,0-1 0,0 1 0,-1-1 0,0 0 0,0 1 0,-1-1 0,0 0 0,0 0 1,-1 0-1,1 0 0,-1 0 0,-1 0 0,-1-11 0,2 18-16,0-1-1,0 1 1,0 0-1,0 0 1,0-1-1,0 1 1,0 0 0,-1 0-1,1-1 1,0 1-1,0 0 1,0 0-1,0-1 1,0 1-1,0 0 1,0 0 0,-1 0-1,1-1 1,0 1-1,0 0 1,0 0-1,0 0 1,-1 0 0,1-1-1,0 1 1,0 0-1,0 0 1,-1 0-1,1 0 1,0 0-1,0 0 1,-1-1 0,1 1-1,0 0 1,0 0-1,-1 0 1,1 0-1,0 0 1,0 0-1,-1 0 1,1 0 0,0 0-1,0 0 1,-1 0-1,1 1 1,0-1-1,0 0 1,-1 0-1,1 0 1,0 0 0,0 0-1,-1 0 1,1 0-1,0 1 1,0-1-1,0 0 1,0 0-1,-1 1 1,-7 16-119,6 15 102,1 0 1,2-1-1,1 1 0,10 48 1,-10-71 19,0-1 1,0 1 0,1 0-1,0 0 1,1-1 0,0 0-1,0 0 1,1 0-1,0 0 1,0 0 0,1-1-1,-1 0 1,2-1 0,-1 1-1,1-1 1,0 0 0,0-1-1,1 1 1,0-1-1,13 6 1,-16-9-1,-1 0 1,1 0-1,0-1 1,0 1-1,0-1 0,0 0 1,0 0-1,0-1 1,0 0-1,0 0 0,0 0 1,0 0-1,0-1 0,0 0 1,0 0-1,0 0 1,-1 0-1,1-1 0,6-2 1,-6 0-3,-1 1 0,1-1 0,-1 0 0,1-1 0,-1 1 0,-1 0 0,1-1 1,-1 0-1,1 0 0,-1 0 0,-1 0 0,1-1 0,3-10 0,1-12-39,0 0 0,-2 0 1,-2 0-1,0 0 0,-2-40 0,-5 3-7,3 61 54,0-1 0,0 1 0,0 0 1,0 0-1,-1 0 0,1 0 0,-1 0 0,0 0 0,-1 1 0,1-1 0,0 1 0,-6-7 0,7 12-12,0 0-1,0 0 0,0 0 1,1-1-1,-1 1 1,0 0-1,1 0 0,0 0 1,0 0-1,-1 0 0,1 0 1,0 0-1,0 0 0,1 3 1,0 21 103,1 0 1,1 0 0,1-1-1,1 1 1,2-1 0,0 0 0,22 47-1,-23-60-57,1 1-1,0-2 1,1 1-1,0-1 1,1 0-1,0-1 1,15 13 0,-17-17-87,0-1 1,0 0 0,0 0 0,1-1 0,0 0 0,0-1 0,0 1 0,0-2 0,0 1 0,1-1-1,-1 0 1,15 1 0,-19-3-219,0 1-1,0-1 0,0 0 1,-1 0-1,1-1 0,0 1 1,0-1-1,-1 0 1,1 0-1,0 0 0,-1 0 1,1-1-1,6-3 0,10-14-3685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14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52 2657,'0'0'1819,"0"0"-869,0 0-127,0 0 471,0 0-235,0-7-163,0-18-241,0 6 3555,-1 195-4168,10 310 363,6-323-421,17 352 883,-32-515-783,0 0-46,0 0-6,0-3-126,0-101-4133,0 60-1386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10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10242,'0'0'2273,"0"0"-1393,0 0-664,0 0-89,0 0 205,7 21 52,114 264 929,-106-261-1264,-11-17-31,1-1-1,-1 1 1,-1 0-1,1 1 1,-1-1-1,0 0 1,-1 1-1,0 0 1,0 0-1,1 8 1,-21-28 126,9 1-142,0 0 0,1 0 1,1 0-1,0-1 1,0 0-1,2 0 0,-1-1 1,1 0-1,1 0 0,-4-19 1,4 10-27,1 1-1,0-1 1,2 0 0,0 0 0,6-42 0,-5 62 17,0-1 1,0 1-1,0 0 1,0 0-1,1 0 0,-1-1 1,1 1-1,0 0 0,-1 0 1,1 0-1,0 0 1,0 0-1,1 0 0,-1 0 1,0 0-1,0 1 1,1-1-1,-1 0 0,1 1 1,0-1-1,-1 1 0,1 0 1,0-1-1,0 1 1,0 0-1,0 0 0,0 0 1,0 0-1,0 1 0,0-1 1,0 0-1,1 1 1,-1 0-1,0-1 0,4 1 1,-1 1 0,0 0 0,-1 0 1,1 0-1,-1 1 0,1-1 1,-1 1-1,0 0 0,1 0 0,-1 1 1,0-1-1,-1 1 0,1 0 1,0 0-1,-1 0 0,7 8 1,17 26 10,37 67 1,-41-63-23,56 74 0,-71-105 18,0-1 0,1 1 0,1-1 0,0-1 0,0 0 0,0 0 0,1-1 0,0 0 0,1-1 0,-1 0 0,21 6 0,-26-10 5,0 0 0,0 0 0,0-1 0,0 0 0,0 0 0,0-1 0,0 1 0,0-2 0,1 1 0,-1 0 0,0-1 0,6-2 0,-7 1 42,-1 0 0,0 0-1,0 0 1,0-1 0,-1 1-1,1-1 1,0 0 0,-1 0 0,0 0-1,0-1 1,0 1 0,0-1 0,0 0-1,-1 0 1,0 0 0,3-5 0,1-4 21,0-1 0,-1 1 0,-1-1 0,0 0 0,-1 0 0,0 0 0,-1-1 0,-1 1 0,0-1 0,-1 1 0,-1-1 0,0 1 0,-1-1 0,0 1 0,-1 0 0,-1 0 0,0 0 0,-7-15 1,6 19-33,0 0 1,0 1-1,-1-1 1,0 1-1,0 0 1,-1 0-1,-1 1 1,1 0 0,-1 0-1,-1 1 1,1 0-1,-1 1 1,0-1-1,-1 2 1,1-1 0,-1 1-1,-1 1 1,1 0-1,0 0 1,-1 1-1,0 1 1,0 0 0,1 0-1,-15 0 1,22 1-46,0 1 0,0 0 1,0 0-1,0 0 0,1 0 1,-1 0-1,0 1 0,0 0 1,0-1-1,0 1 0,1 0 1,-1 0-1,0 0 1,1 1-1,-1-1 0,1 0 1,-1 1-1,1 0 0,0 0 1,0 0-1,-4 3 0,2 2-66,1 0-1,0-1 0,0 1 1,1 1-1,0-1 0,0 0 1,-2 15-1,-11 99-5218,10-69-2778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18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15 109 5617,'0'0'1194,"0"0"-283,0 0 134,0 0 307,0 0-254,-15-17 1156,15 13-2217,0 1-1,0-1 1,0 1 0,1-1 0,-1 1 0,1-1-1,0 1 1,0 0 0,0-1 0,0 1-1,1 0 1,2-5 0,-2 6-43,-1 1 1,1 0-1,-1 0 1,1 0-1,-1 0 0,1 0 1,-1 0-1,1 0 1,0 1-1,0-1 0,-1 1 1,1-1-1,0 1 1,0-1-1,0 1 0,-1 0 1,1 0-1,0 0 1,0 0-1,0 0 0,0 1 1,-1-1-1,1 0 1,0 1-1,0 0 0,-1-1 1,4 2-1,-2 0-13,-1 0 0,1-1 0,0 1 0,0 1 0,-1-1 0,1 0 0,-1 1 0,0-1 0,0 1 0,0-1 0,0 1-1,0 0 1,0 0 0,1 3 0,21 52-62,-18-44 68,15 49 18,-2 2 0,-3 0 0,9 75 0,-32-182 206,-3-16-1497,-5-102 1,15 145 578,-1 0 338,1 1 0,1-1 0,0 1 0,6-26 0,-7 38 363,1 0 0,-1 0 0,1 0 0,-1 0 0,1 0 0,0 1 0,0-1 0,0 0 0,0 0 0,0 1 0,0-1 0,0 1 0,1-1 0,-1 1 0,0-1 0,1 1 0,-1 0 0,1 0 0,0 0 0,-1 0 0,1 0-1,0 0 1,0 0 0,0 0 0,0 1 0,-1-1 0,1 1 0,0-1 0,0 1 0,0 0 0,0 0 0,0 0 0,0 0 0,0 0 0,0 0 0,0 0 0,0 1 0,0-1 0,0 1 0,0-1 0,0 1 0,-1 0 0,4 2 0,-1-1 19,0 0-1,-1 0 1,1 1-1,-1 0 1,0 0 0,0 0-1,0 0 1,0 0-1,0 0 1,0 1 0,3 6-1,23 48 558,-23-45-340,57 140 900,-56-133-683,-1 0-1,-1 1 1,0-1 0,-2 1-1,1 31 1,-10-131-531,2 51-470,2-1 1,1-39-1,2 61 517,-1 0-1,1 1 0,0-1 0,1 0 0,-1 1 0,1-1 1,1 1-1,-1-1 0,1 1 0,0 0 0,1 0 1,-1 1-1,1-1 0,0 0 0,6-4 0,-9 8 42,1 0 0,0 0-1,0 0 1,0 1 0,0-1-1,0 1 1,0-1 0,1 1-1,-1 0 1,1-1 0,-1 1-1,1 0 1,-1 1 0,1-1-1,-1 0 1,1 1 0,0-1-1,-1 1 1,1 0 0,0 0-1,-1 0 1,1 0 0,-1 1-1,1-1 1,0 1 0,-1-1-1,1 1 1,-1 0 0,1 0-1,-1 0 1,1 1-1,-1-1 1,0 0 0,4 3-1,4 6 89,0-1-1,-1 2 0,0-1 0,0 1 0,10 18 0,3 3 72,-13-20-130,1 0 0,1-1 0,0 0 0,0 0-1,1-1 1,0-1 0,1 0 0,0-1 0,0 0 0,1-1 0,0 0 0,1-1 0,-1-1 0,1 0 0,0-1 0,0-1 0,0 0 0,1-1 0,29 0 0,-42-2-33,1-1 0,0 1 0,-1-1 1,1 1-1,0-1 0,-1 0 0,1-1 0,-1 1 1,0 0-1,1-1 0,-1 0 0,0 0 1,0 0-1,0 0 0,0 0 0,3-4 0,-1 0 0,0 0 0,0 0 0,-1 0 0,1-1 0,-1 0 0,-1 0-1,4-10 1,0-1-15,-2-1-1,0 0 1,-1 0-1,-1 0 0,1-28 1,-3 27-59,-1-1 0,-1 1 0,0 0 0,-7-25 1,8 41 80,-1 0 0,0 1 0,0-1 0,0 0 0,0 1 1,-1-1-1,1 1 0,-1 0 0,0-1 0,0 1 1,0 0-1,-1 0 0,1 0 0,-1 1 0,1-1 0,-1 0 1,0 1-1,0 0 0,0 0 0,0 0 0,-1 0 1,1 0-1,0 0 0,-1 1 0,0 0 0,1 0 0,-1 0 1,0 0-1,1 0 0,-8 0 0,9 2-28,1-1 1,0 1-1,-1-1 0,1 1 0,0-1 1,-1 1-1,1 0 0,0 0 0,0-1 1,0 1-1,0 0 0,0 0 0,0 0 1,0 0-1,0 1 0,0-1 0,0 0 1,0 0-1,1 0 0,-1 1 0,1-1 1,-1 0-1,1 1 0,-1-1 0,1 1 1,0-1-1,-1 0 0,1 1 0,0-1 1,0 3-1,-2 56-23,3-47 100,-2 4 22,2 1-1,0-1 0,1 0 0,1 0 0,9 30 1,-9-38-34,1 0 0,0 0 0,0-1-1,1 0 1,1 0 0,-1 0 0,1-1 0,0 0 0,1 0 0,-1 0 0,2-1 0,9 8 0,-6-7-32,0-1 0,0 0 0,1-1 0,-1 0 0,1-1 0,0-1 0,0 1 0,1-2 0,-1 0-1,1 0 1,-1-1 0,1-1 0,-1 0 0,19-2 0,-27 1-113,1 1 0,-1-1 0,0 0 0,-1 0 1,1 0-1,0-1 0,0 1 0,0-1 0,-1 0 0,1 0 0,-1 0 0,1-1 0,-1 1 0,0-1 0,0 0 1,5-5-1,-4 1-197,0 1 0,0-1 0,0 0 0,0 0 0,-1 0 1,-1 0-1,1 0 0,1-11 0,1-5-446,-2-1-1,-1 0 0,-1 0 1,-4-43-1,3 62 860,-1 0-1,0 0 1,0-1-1,-1 1 1,1 0-1,-1 0 1,0 0 0,0 0-1,-1 1 1,1-1-1,-1 1 1,-5-7 0,8 11-82,-1 0 0,1 0 0,0 0 0,-1 0 1,1 1-1,0-1 0,0 0 0,-1 0 0,1 0 0,0 0 1,0 1-1,-1-1 0,1 0 0,0 0 0,0 1 1,-1-1-1,1 0 0,0 0 0,0 1 0,0-1 1,0 0-1,-1 1 0,1-1 0,0 0 0,0 0 1,0 1-1,0-1 0,0 0 0,0 1 0,0-1 0,0 0 1,0 1-1,0-1 0,0 0 0,0 1 0,0-1 1,0 0-1,0 1 0,0-1 0,1 0 0,-1 1 1,-1 20 243,1-20-163,4 52 657,2-1 0,2 0 0,3 0 1,2-1-1,33 86 0,-72-223 1140,18 50-1991,1 0 1,1 0-1,2 0 0,2-1 1,2-37-1,0 69 70,0 0-1,0 1 1,0-1-1,1 0 1,-1 1-1,1-1 1,1 0-1,-1 1 1,1 0-1,-1-1 1,1 1-1,1 0 1,3-6-1,-4 7 10,1 1-1,-1-1 1,1 1-1,0 0 1,-1 0 0,1 0-1,0 1 1,1-1-1,-1 1 1,0 0-1,0-1 1,0 2-1,1-1 1,-1 0-1,1 0 1,-1 1 0,0 0-1,1 0 1,3 0-1,10 2-4,-1 0-1,1 1 1,-1 1 0,0 1-1,0 0 1,-1 1 0,0 1-1,0 0 1,19 13 0,57 23-20,-49-28-793,-6-7-2635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1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10546,'0'0'1530,"0"0"-833,0 0-575,0 0-42,0 0 36,0 0-59,-21 4 51,-64 16-80,81-19-26,1 0 0,-1 0 0,1 1 0,0-1 1,0 1-1,0 0 0,0 0 0,0 0 0,0 0 0,0 1 0,1-1 0,-1 1 0,1-1 0,0 1 0,-1 0 0,1 0 0,1 0 0,-1 0 0,0 1 0,1-1 1,0 0-1,-1 1 0,1-1 0,-1 7 0,-1 2 1,-2 2 75,1 0 0,1 1 0,0-1 0,1 1 0,0 0 0,1-1 0,1 1 0,0 0 0,1 0 0,1 0 0,1-1 0,5 20 0,-5-23-21,1-1-1,0 0 1,1 0-1,0 0 1,1 0-1,0-1 1,1 0-1,0 0 1,0-1-1,1 0 1,0 0-1,0-1 1,0 0-1,1 0 1,1-1-1,-1 0 0,11 4 1,-11-5-52,0-2 0,0 1 1,0-1-1,0 0 0,1-1 0,-1 0 0,1 0 1,-1-1-1,1-1 0,0 1 0,-1-2 0,1 1 1,0-1-1,10-3 0,-13 2-2,0 0 0,0-1-1,0 0 1,0 0 0,-1-1 0,1 1-1,-1-1 1,0-1 0,0 1 0,-1-1-1,1 0 1,-1-1 0,0 1 0,-1-1 0,1 0-1,-1 0 1,0 0 0,5-14 0,-2 3-153,-1-1 0,-1 0 0,0 0 0,-1 0 0,-1-1 0,0-26 0,-6-112-454,-1 124 544,4 33 58,0 0 0,0 0 1,0 0-1,0 0 0,0 0 0,0 0 0,0 1 1,0-1-1,0 0 0,0 0 0,0 0 0,0 0 0,0 0 1,0 0-1,-1 0 0,1 1 0,0-1 0,0 0 1,0 0-1,0 0 0,0 0 0,0 0 0,0 0 1,0 0-1,0 0 0,0 0 0,-1 0 0,1 0 1,0 0-1,0 0 0,0 0 0,0 0 0,0 0 0,0 1 1,0-1-1,-1 0 0,1 0 0,0 0 0,0 0 1,0 0-1,0-1 0,0 1 0,0 0 0,-1 0 1,1 0-1,0 0 0,0 0 0,0 0 0,-2 60-37,4-41 112,0 0-1,1-1 1,1 1 0,1-1 0,1 1-1,1-1 1,0-1 0,12 21-1,-16-31-60,1-1-1,0 1 1,1-1-1,0 0 1,0 0-1,0 0 0,0-1 1,1 0-1,0 0 1,0 0-1,1-1 1,-1 0-1,1 0 1,0 0-1,0-1 0,0 0 1,0 0-1,1-1 1,-1 0-1,1-1 1,-1 1-1,14 0 0,-16-2-3,0 0-1,0-1 0,0 1 0,0-1 0,0 0 0,0 0 0,0 0 1,0-1-1,0 0 0,0 0 0,-1 0 0,1 0 0,-1-1 0,0 0 1,1 0-1,4-5 0,-4 2-3,1 0 0,-2-1 0,1 0 0,-1 0 1,0 0-1,0 0 0,-1-1 0,0 1 0,3-14 0,1-2-91,-2 0-1,-1-1 1,0 0 0,-2 1-1,-1-1 1,-1 0 0,-5-40-1,-1 55 85,5 9 3,1 0 0,0 0 1,0 0-1,0 0 0,0 0 0,0-1 1,0 1-1,0 0 0,-1 0 0,1 0 0,0 0 1,0 0-1,0 0 0,0 0 0,0 0 1,-1 0-1,1 0 0,0 0 0,0-1 0,0 1 1,0 0-1,-1 0 0,1 0 0,0 0 1,0 0-1,0 0 0,0 0 0,-1 1 0,1-1 1,0 0-1,0 0 0,0 0 0,0 0 0,0 0 1,-1 0-1,1 0 0,0 0 0,0 0 1,0 0-1,0 0 0,0 1 0,-1-1 0,1 0 1,0 0-1,0 0 0,0 0 0,0 0 1,0 0-1,0 1 0,0-1 0,0 0 0,0 0 1,0 0-1,0 0 0,0 1 0,0-1 1,0 0-1,0 0 0,-1 0 0,2 0 0,-1 1 1,0-1-1,0 0 0,-2 19 98,1 1 0,1-1 1,1 0-1,1 0 0,0 0 0,1 0 0,2 0 1,0 0-1,7 18 0,-9-30-57,0 0 1,0 0-1,1 0 1,0 0-1,0-1 1,0 0-1,1 1 0,0-2 1,0 1-1,1-1 1,0 0-1,0 0 1,0 0-1,0-1 0,1 0 1,-1 0-1,1 0 1,0-1-1,0 0 1,1-1-1,-1 0 0,0 0 1,1 0-1,-1-1 1,14 1-1,-13-2-23,-1 0 0,1 0 0,0-1-1,-1 0 1,1-1 0,-1 1 0,1-1 0,-1-1 0,0 0-1,0 0 1,0 0 0,0-1 0,-1 1 0,1-2-1,-1 1 1,9-9 0,-4 1-651,0 0-1,-1-1 1,0 0-1,-1 0 1,-1-1-1,12-27 1,-1-6-5793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19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0 474 7178,'0'0'3526,"0"0"-2407,0 0-554,1-19 227,3-20 139,1 1 0,18-67 0,28-105 608,-38 153-978,-11 53-418,-2 3 73,0 1-113,11 33-452,0-5 49,21 78-3658,-17-53-2152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0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5513,'0'0'6623,"0"0"-4769,0 0-1466,0 0 96,0 4-41,3 35 27,1 0 0,17 64 0,-7-43-197,35 194 263,-98-329-230,41 53-355,1 1 0,1-1 0,1 0 0,1 0 0,1 0 0,1-1 0,1 1 0,0-1 0,2 1-1,4-28 1,-3 44 42,-1 1-1,1 0 1,0 0-1,1 0 0,-1 0 1,1 0-1,0 0 1,0 1-1,0-1 0,0 1 1,1 0-1,0 0 1,0 0-1,0 0 0,1 1 1,-1 0-1,1 0 1,-1 0-1,1 0 1,0 1-1,0 0 0,0 0 1,1 0-1,-1 1 1,0-1-1,1 1 0,-1 0 1,11 0-1,-8 1 4,1-1 0,-1 1 0,1 0 1,-1 1-1,0 0 0,1 0 0,-1 1 0,0 0 0,0 0 0,0 1 0,0 0 0,0 0 0,0 1 0,-1 0 0,0 1 0,0-1 0,0 1 1,8 8-1,-4 2 14,0 1 0,-1 0 0,-1 1 0,-1 0 0,0 0 0,-1 1 0,-1 0 1,-1 0-1,4 20 0,-4-16-10,1 0 0,1 0 0,1-1 0,0 0 0,18 30 0,-23-48-2,-1 0 1,1 1-1,0-1 0,0 0 0,0 0 1,1-1-1,-1 1 0,0-1 0,1 1 1,0-1-1,-1 0 0,1-1 0,0 1 1,0-1-1,0 1 0,0-1 0,1 0 1,-1-1-1,0 1 0,0-1 1,1 0-1,-1 0 0,0 0 0,0 0 1,0-1-1,1 0 0,-1 0 0,0 0 1,0 0-1,0 0 0,0-1 0,0 0 1,-1 0-1,1 0 0,0 0 0,-1-1 1,1 1-1,-1-1 0,0 0 1,0 0-1,0 0 0,3-5 0,5-10-939,-1-1 0,0 0 0,9-29 0,-3-3-5011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0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11682,'0'0'4858,"0"0"-4858,0 0-1129,0 0-87,0 0 1016,0 0 104,0 0-528,35 54-2537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12323,'0'0'1535,"0"0"-1315,0 0 449,0 0-138,-20 14-352,-64 50 23,78-58-145,0 0 0,1 0 0,0 1 0,0-1 0,0 1 0,0 0 0,1 0 0,0 1 0,1-1 0,0 1 0,0 0 0,0-1 0,1 1 0,0 1 0,1-1 0,0 0 0,0 14 0,0-9 46,-2 3-21,2 0 0,0 0 1,0 0-1,2 0 1,0-1-1,6 30 0,-5-40-68,-1 0 0,1 0-1,1 0 1,-1-1 0,1 1-1,0 0 1,0-1-1,0 0 1,0 0 0,1 0-1,0 0 1,0 0 0,0-1-1,0 1 1,0-1 0,1 0-1,-1-1 1,1 1 0,0-1-1,0 0 1,0 0 0,0 0-1,9 1 1,1 0-10,-1-1 1,1 0-1,-1-1 1,1 0 0,-1-2-1,1 1 1,-1-2-1,1 0 1,-1-1-1,0 0 1,0-1 0,0-1-1,-1 0 1,25-13-1,-30 14-2,0-1-1,1 0 1,-2-1 0,1 0-1,-1-1 1,0 1-1,0-1 1,-1 0 0,1-1-1,-2 0 1,1 0-1,-1 0 1,0 0 0,-1-1-1,0 0 1,-1 0-1,1 0 1,-2 0 0,1-1-1,-1 1 1,-1-1 0,1-18-1,-1 18 1,-2-15 20,1 24-21,0 1-1,0-1 1,0 0 0,-1 1-1,1-1 1,0 1 0,0-1-1,0 1 1,-1-1 0,1 1-1,0-1 1,-1 1-1,1-1 1,0 1 0,-1-1-1,1 1 1,-1 0 0,1-1-1,-1 1 1,1 0 0,-1-1-1,1 1 1,-1 0 0,1-1-1,-1 1 1,1 0 0,-1 0-1,1 0 1,-1 0 0,0-1-1,1 1 1,-2 0-1,2 1-1,-1-1-1,0 0 1,1 1-1,-1-1 0,0 1 1,1-1-1,-1 1 0,1-1 1,-1 1-1,1-1 0,-1 1 1,1 0-1,-1-1 0,1 1 1,0 0-1,-1-1 0,1 1 1,0 0-1,0 0 0,-1-1 1,1 1-1,0 0 0,0 0 1,0-1-1,0 1 0,0 0 1,0 0-1,0 0 1,0 30-21,0-26 19,-1 10-17,2-1 0,0 0 0,0 0 0,1 0-1,1 0 1,6 19 0,-6-26 13,1 0 0,-1 0 1,1 0-1,0-1 0,1 1 0,0-1 1,0 0-1,0-1 0,0 1 0,1-1 1,0 0-1,0 0 0,11 6 0,-8-6-27,0 0 0,1-1 0,-1 0 0,1-1-1,0 0 1,0 0 0,0-1 0,0 0 0,16 0-1,-21-2 19,1 0 0,-1 0 0,0 0 0,0-1 0,1 0 0,-1 0 0,0 0 0,0-1-1,0 1 1,0-1 0,0 0 0,0-1 0,-1 1 0,1-1 0,-1 0 0,0 0 0,1-1 0,-1 1-1,-1-1 1,5-4 0,0-5 89,-1-1 0,0-1-1,-1 1 1,0-1 0,-1 0 0,-1 0-1,0-1 1,-1 1 0,-1-1-1,-1 0 1,0 1 0,0-1 0,-2 0-1,0 0 1,-1 0 0,-7-26 0,7 34-33,-2 0 1,1 0 0,-1 0-1,0 1 1,-1-1 0,1 1 0,-2 0-1,1 0 1,-1 1 0,0 0-1,0 0 1,-1 0 0,1 1 0,-1 0-1,-1 0 1,1 0 0,-1 1-1,1 0 1,-1 1 0,0 0 0,-1 0-1,1 1 1,0-1 0,-1 2-1,0 0 1,-8-1 0,3 1-24,0 0 0,0 1 1,0 0-1,0 1 0,0 1 1,0 0-1,0 1 0,0 1 1,1 0-1,0 0 0,0 2 1,0 0-1,0 0 0,1 1 1,-16 11-1,13-3-342,1 0 1,0 0-1,1 2 1,0 0-1,2 0 1,0 1 0,1 0-1,1 1 1,-10 27-1,-3 7-5079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3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6809,'0'0'1105,"0"0"-640,0 0-281,0 0 416,0 0 199,0 0-72,23-7-207,75-22-213,-77 25-61,1 1 1,0 0-1,0 2 1,0 0-1,35 4 1,1-1 240,50-2-215,-101 4-2932,-5-1-2129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5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52 1088,'0'0'7146,"0"0"-4426,0 0-1885,0 0-255,-22-8 176,-71-22-141,84 27-470,0 0-1,-1 1 1,0 0-1,0 0 0,0 1 1,0 0-1,0 1 1,-18 2-1,10-1-86,15 0-75,1-1 0,0 0 0,0 1 0,0-1 0,0 1 1,0 0-1,-1 0 0,1 0 0,0 0 0,1 0 0,-1 0 0,0 1 0,0-1 1,0 1-1,1-1 0,-1 1 0,1-1 0,-1 1 0,1 0 0,0 0 0,0 0 1,0 0-1,0 0 0,0 0 0,0 0 0,0 0 0,1 0 0,-1 0 0,1 1 1,-1-1-1,1 0 0,0 0 0,0 0 0,0 1 0,0-1 0,0 0 0,1 4 1,0 0-49,0 0 1,0 0 0,0 0 0,0 0 0,1-1 0,0 1 0,0-1 0,1 1-1,-1-1 1,1 0 0,0 0 0,1 0 0,5 7 0,9 2 23,1-1 0,0-1 0,1-1 1,0-1-1,0-1 0,42 13 0,-41-15 40,0 1 0,0 0-1,-1 1 1,0 2 0,-1 0-1,34 25 1,-50-34 8,-1 1-1,1 0 1,0-1-1,-1 1 1,1 0-1,-1 0 1,0 1-1,0-1 1,0 0 0,0 1-1,-1-1 1,1 1-1,-1 0 1,0-1-1,0 1 1,0 0-1,-1 0 1,1-1-1,-1 1 1,0 0 0,0 0-1,-1 0 1,0 7-1,-1-5 36,-1 1 1,1-1-1,-1-1 0,0 1 0,0 0 1,-1-1-1,1 1 0,-1-1 0,-1 0 0,1 0 1,-1-1-1,0 1 0,-6 3 0,-2 2 82,-2-1 0,1-1-1,-1 0 1,0-1 0,0 0-1,-1-2 1,0 0-1,0 0 1,-1-2 0,1 0-1,-1 0 1,1-2 0,-32-1-1,44 0-132,0 0-1,1-1 0,-1 1 1,0-1-1,1 0 0,-1 0 0,1-1 1,-1 1-1,1 0 0,0-1 1,0 0-1,-1 0 0,1 0 0,0 0 1,1-1-1,-1 1 0,0-1 1,1 0-1,-1 1 0,1-1 0,0 0 1,0 0-1,-2-5 0,3 6-133,-1-1-1,1 0 0,0 0 0,0 0 1,1 0-1,-1 1 0,1-1 0,-1 0 0,1 0 1,0 0-1,0 0 0,0 0 0,0 0 1,1 0-1,-1 0 0,1 0 0,0 0 1,0 0-1,0 0 0,0 1 0,0-1 0,0 0 1,1 1-1,0-1 0,-1 1 0,1-1 1,0 1-1,4-4 0,20-13-3773,1 1-1331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6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1528,'0'0'4977,"0"0"-3524,0 0-1077,3 22 187,-3-16-541,24 133 1125,-19-119-941,0 0 0,1 0 0,1-1 1,1 0-1,1 0 0,11 18 0,-12-26-178,0-1 1,0 0-1,1 0 0,0 0 0,17 13 1,-22-20-16,0 0-1,0 0 1,1-1 0,-1 0 0,1 1 0,-1-2 0,1 1-1,-1 0 1,1-1 0,0 0 0,0 0 0,0 0 0,0-1-1,0 0 1,0 0 0,0 0 0,0 0 0,5-2 0,-8 1 14,0 0 0,1 0 0,-1 0 0,0-1 0,0 0 0,0 1 0,0-1 0,0 0 0,-1 0 0,1 0 0,0 0 0,-1 0 0,1 0 0,-1 0 0,0 0 0,0-1 0,0 1 0,0 0 0,0-1 0,0 1 0,-1-1 0,1 1 0,-1-5 0,7-62 234,-7 67-256,2-40 59,-2-83 49,-1 113-103,0-1-1,-1 1 1,-1 0 0,0 0 0,0 0 0,-1 0-1,-10-19 1,14 30-12,-1 0-1,1 0 1,0 0-1,-1 0 1,1 0-1,-1 0 1,1 0-1,-1 0 1,1 0-1,-1 0 1,0 0-1,1 1 1,-1-1-1,0 0 1,0 0-1,1 1 1,-1-1-1,0 0 1,0 1-1,0-1 1,0 1-1,0-1 1,0 1-1,0-1 1,0 1-1,-2 0 1,2 1-10,0 0 1,0 0-1,0 0 1,1 0-1,-1 1 0,0-1 1,1 0-1,-1 1 1,1-1-1,0 0 1,-1 1-1,1-1 1,0 1-1,0-1 1,-1 0-1,2 3 1,-1 68-162,0-71 180,3 18 25,0-1 1,1 1 0,1-1 0,0 0-1,2-1 1,0 1 0,1-1-1,0 0 1,2-1 0,0 0-1,0-1 1,15 17 0,-17-23-30,0 0-1,0 0 1,1-1 0,0 0 0,0-1-1,1 0 1,0 0 0,0-1 0,0 0-1,1-1 1,0 0 0,0-1 0,1 0-1,-1-1 1,1 0 0,-1 0 0,1-2-1,0 1 1,0-2 0,15 0-1,-22 0-208,0-1 0,-1 0 0,1 0 0,0 0 0,-1-1-1,1 1 1,-1-1 0,0 0 0,1-1 0,-1 1 0,0-1-1,0 1 1,-1-1 0,7-6 0,15-21-4302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1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5249,'0'0'1899,"0"0"-496,0 0-236,0 0-109,0 0-200,0 0-291,18-6 364,460-17 1163,-387 15-2017,-1 4 1,102 9-1,-145 1-68,61 16 0,-72-13 7,0-1 1,1-2-1,51 1 0,-87-7 2,-1 0 0,1 0 0,0 0 1,0 0-1,0 0 0,-1 0 0,1 0 1,0 0-1,0 0 0,0 0 0,-1 0 0,1 1 1,0-1-1,0 0 0,-1 1 0,1-1 1,0 0-1,0 1 0,-1-1 0,1 1 1,-1-1-1,1 1 0,0-1 0,-1 1 1,1-1-1,-1 1 0,1 0 0,-1-1 0,1 1 1,-1 0-1,0 0 0,1-1 0,-1 1 1,0 0-1,0 0 0,1-1 0,-1 1 1,0 0-1,0 0 0,0 0 0,0-1 1,0 1-1,0 0 0,0 0 0,0 0 0,-1 0 1,4 16-131,28 338 168,-23-205-57,3 40 54,15 164-100,-16-300 77,-10-54-9,2 0-11,-2 0 14,0 0 13,0 0-22,0 0-7,0 0 41,0 0 140,0 0-54,0 0-18,0 0-35,0 0 32,-110 6 88,-214 38 0,216-24-191,-215 10 0,313-30-8,-32 1 75,1-2-1,0-2 0,-71-14 0,90 14-351,27 4-62,-1 1 0,1-1 0,-1 1-1,0 1 1,0-1 0,0 1 0,4 2 0,8 12-4455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6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5921,'0'0'1088,"0"0"-407,17 120 207,15-29 736,13 36-616,9 31 41,-5-9-305,-9-32-8,-13-34-224,-10-37-360,6-1 80,1-1-216,1-6-16,5-22-168,-8-10-1224,-2-6-2833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131 143 8010,'0'0'2092,"0"0"-673,0 0-467,0 0-83,0 0-189,0 0-347,-3-17-110,-12-50-49,14 63-163,-1 1-1,1-1 0,-1 1 0,1 0 0,-1 0 0,0-1 0,-1 1 0,1 1 0,0-1 0,-1 0 1,1 1-1,-1-1 0,0 1 0,0 0 0,0 0 0,0 0 0,0 0 0,-5-2 0,7 4-7,-1-1 0,1 0 0,-1 1 0,1-1 0,-1 1 0,1-1 0,-1 1 0,1-1 0,-1 1 0,1 0 0,-1 0 0,1 0 0,-1 0 0,1 0 0,-1 0 0,0 1 0,1-1 0,-1 0 0,1 1 0,-1-1 0,1 1 0,0 0 0,-1-1 0,1 1 0,0 0 0,-1 0-1,1 0 1,0 0 0,0 0 0,0 0 0,0 0 0,-1 0 0,2 1 0,-1-1 0,-1 2 0,-2 9-20,1 0-1,1 1 1,0-1-1,0 1 1,1-1-1,1 1 0,2 20 1,-1 5 45,1 36 172,4-1-1,15 76 1,43 146 233,-22-116-454,-39-165-49,-1-6-168,0 1 0,0 0 1,0-1-1,-1 1 0,-1 0 1,1 0-1,-1 0 0,-1-1 1,-2 19-1,-9-16-2325,-6-10-1271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0 556 9794,'0'0'1612,"0"0"-613,0 0-581,0 0 77,0 0 561,27-6-55,5-1-745,-1 0 9,0 2-1,0 0 0,40 1 1,-47 2-207,-1 0 0,0-2 1,0 0-1,0-2 0,-1 0 0,0-1 0,0-2 1,-1 0-1,0-1 0,0-1 0,-1-1 0,20-16 1,-28 18-54,1-1 1,-1 0 0,-1 0 0,0-1 0,0-1 0,-1 0 0,-1 0 0,0-1-1,-1 0 1,-1-1 0,0 1 0,0-1 0,-2-1 0,0 1 0,-1-1-1,0 0 1,-2 0 0,2-17 0,-3 12-3,1 6-21,-1 1 0,-1-1 0,-1 0 0,0 1 0,-5-26 0,1 100-278,5-14 292,2-1 1,11 55-1,-11-84 16,2 1 0,0-1-1,1-1 1,1 1-1,0-1 1,1 0-1,1 0 1,0-1-1,17 22 1,-23-32-9,1-1-1,0 0 1,0 0-1,0 0 1,0 0 0,0-1-1,1 1 1,-1-1-1,1 0 1,0 0 0,-1 0-1,1 0 1,0-1-1,0 0 1,0 0 0,0 0-1,0 0 1,1 0-1,-1-1 1,0 0 0,0 0-1,0 0 1,1 0-1,-1-1 1,8-1 0,-6 0-7,0-1 0,-1 0 1,1 1-1,0-2 1,-1 1-1,0-1 1,0 0-1,0 0 1,0 0-1,0-1 0,-1 1 1,0-1-1,0 0 1,0-1-1,5-10 1,1-5-297,-1 0 1,-1-1-1,-1 0 0,-1 0 1,7-45-1,-7 10-100,-2-66 0,-4 183 760,12 80 0,-9-120-297,0 0 0,2 0-1,0 0 1,1-1-1,1 0 1,1 0 0,20 35-1,-25-50-51,1 1 0,-1-1-1,0 1 1,1-1 0,0 0-1,0-1 1,0 1 0,1-1-1,-1 1 1,1-2 0,0 1-1,0 0 1,0-1 0,0 0-1,0 0 1,1 0 0,-1-1-1,0 1 1,1-1 0,-1-1-1,1 1 1,-1-1 0,11-1-1,-9 0-96,0 0-1,0-1 0,0 0 0,0-1 0,-1 0 1,1 0-1,-1 0 0,1-1 0,-1 1 0,0-2 0,-1 1 1,1-1-1,-1 0 0,1 0 0,-2 0 0,1-1 0,0 1 1,4-10-1,11-19-2913,29-67 1,-27 38-983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3729,'0'0'3366,"0"0"84,0 0-1696,0 0-1061,0 0-319,0 19-48,0 2-146,4 140 950,-2-134-929,1 1 0,2 0 0,0-1 0,11 32 0,-14-55-184,1 7 24,1 0 0,0 0 0,0-1 1,2 0-1,-1 1 0,1-2 0,0 1 0,1-1 0,14 16 1,-22-79 316,-7 27-351,-2 0 0,-17-34 0,18 44-8,1 0-1,1-1 1,0 0 0,1 0 0,1 0-1,1-1 1,0 0 0,0-23 0,4 35-21,0-1 0,0 1 0,1 0 0,0-1 1,1 1-1,0 0 0,0 0 0,0 0 1,1 0-1,0 0 0,0 0 0,1 1 0,0-1 1,0 1-1,0 0 0,1 1 0,0-1 1,0 1-1,0 0 0,1 0 0,-1 0 0,1 1 1,8-5-1,-7 3 9,1 1 0,0 0 0,0 0 1,0 0-1,1 1 0,0 1 0,-1-1 0,1 1 1,1 1-1,-1 0 0,0 0 0,0 1 0,1 0 1,9 0-1,-17 1 10,-1 1-1,0 0 1,1-1 0,-1 1 0,0 0-1,0 0 1,0 0 0,0-1 0,1 1 0,-1 0-1,-1 1 1,1-1 0,0 0 0,0 0-1,0 0 1,0 0 0,-1 1 0,1-1 0,-1 0-1,1 1 1,-1-1 0,1 2 0,11 41 15,-8-25-6,-1-11-26,-3-5 7,1 0-1,0 0 1,-1 0 0,1 0-1,1 1 1,-1-1 0,0-1-1,1 1 1,0 0 0,-1 0-1,1 0 1,0-1-1,0 1 1,1-1 0,-1 0-1,0 0 1,5 3 0,-7-5-90,0 0 0,1 0 0,-1 0 1,0 0-1,0 0 0,1 0 0,-1 0 1,0 0-1,0 0 0,1 0 0,-1 0 1,0 0-1,0 0 0,1 0 0,-1 0 1,0-1-1,0 1 0,1 0 0,-1 0 1,0 0-1,0 0 0,0-1 1,0 1-1,1 0 0,-1 0 0,0 0 1,0-1-1,0 1 0,0 0 0,0 0 1,1-1-1,-1 1 0,0 0 0,0 0 1,0-1-1,0 1 0,0 0 0,0 0 1,0-1-1,0 1 0,0 0 0,0 0 1,0-1-1,0 1 0,0-12-9030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8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4761,'0'0'1344,"0"0"-305,0 0-112,0 0 545,0 0 34,0 0-475,4-8-51,-4 8-961,0 0 0,0 0 0,0 0 0,0 1 0,0-1 0,1 0 0,-1 0 0,0 0 0,0 0 0,0 0 0,0 0 0,0 0 0,0 0 0,0 0 0,0 0 0,0 0 0,0 0 0,1 0 0,-1 0 1,0 0-1,0 0 0,0 0 0,0 0 0,0 0 0,0 0 0,0 0 0,0 0 0,0 0 0,1 0 0,-1 0 0,0 0 0,0 0 0,0 0 0,0 0 0,0 0 0,0 0 0,0-1 0,0 1 0,0 0 0,0 0 0,0 0 0,0 0 0,1 0 0,-1 0 0,0 0 0,0 0 0,0 0 0,0-1 0,0 30 147,2-1 0,1 0 0,1 0 0,1 0 0,2-1 0,0 0 0,2 0 0,1-1 0,17 32 0,-22-48-161,1 0 1,0 0 0,0-1-1,1 0 1,0 0 0,1 0-1,0-1 1,0 0 0,1-1-1,0 0 1,0 0 0,1-1-1,0 0 1,0 0 0,0-2 0,1 1-1,-1-1 1,1 0 0,0-1-1,0-1 1,1 0 0,-1 0-1,0-1 1,1 0 0,16-2-1,-23 1 1,1-1-1,-1 0 1,0-1-1,0 1 0,0-1 1,0 0-1,0 0 0,0-1 1,0 1-1,-1-1 1,1 0-1,-1 0 0,0-1 1,0 1-1,0-1 0,0 0 1,-1 0-1,0 0 1,1-1-1,-1 1 0,-1-1 1,1 0-1,-1 1 0,0-1 1,0 0-1,0 0 1,1-9-1,2-9 32,-1 1 1,-1 0-1,-1-1 0,0 0 1,-3-27-1,-1 39 71,1 0-1,-1 0 1,-1 0-1,0 0 1,-1 1-1,0-1 1,0 1-1,-1 0 1,0 0 0,-1 1-1,0-1 1,-1 1-1,-9-10 1,12 15-60,1 0 0,-1 0 0,0 0 1,0 1-1,0-1 0,-1 1 0,1 0 1,-1 1-1,1-1 0,-1 1 0,0 0 0,0 0 1,0 0-1,0 1 0,-1-1 0,1 2 1,0-1-1,0 0 0,-1 1 0,1 0 0,0 0 1,-1 0-1,1 1 0,0 0 0,-1 0 1,1 0-1,0 1 0,0 0 0,0 0 1,-6 3-1,6-1-49,-1 0 1,1 0-1,0 0 0,0 1 1,1-1-1,-1 1 1,1 0-1,0 1 0,0-1 1,1 1-1,0 0 0,0 0 1,0 0-1,0 0 1,1 0-1,0 1 0,-1 7 1,0 0-324,1 0-1,0 0 1,1 0-1,1 0 1,0 0 0,1 1-1,3 15 1,11 14-4066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29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162 600 5449,'0'0'1603,"0"0"-171,0 0 73,0 0 195,0 0-449,0 0-388,1-10-39,5-31 6,-7 40-787,1 0 0,0 0 0,-1 0 0,1 1 0,-1-1 0,1 0 0,-1 0 0,1 0 0,-1 1 0,1-1 0,-1 0 0,0 1 0,1-1 0,-1 0 0,0 1 0,0-1 0,0 1 0,1-1 0,-1 1 0,0-1 0,0 1 0,0 0 0,0 0 0,0-1 0,0 1 0,0 0 0,0 0 0,0 0 0,1 0 0,-1 0 0,0 0 0,0 0 0,0 0 0,-2 1 0,-31 3 21,28-1-65,0-1 0,1 1 1,0 1-1,-1-1 0,1 1 0,0 0 0,1 0 0,-1 1 0,1 0 0,0-1 0,0 1 0,0 0 0,1 1 0,0-1 1,0 1-1,0-1 0,0 1 0,-2 11 0,-1 1-7,2 0-1,-1 0 1,2 1 0,1-1 0,-1 21 0,3-29 2,0 0 1,0 0 0,1 0 0,0 1-1,1-1 1,0 0 0,6 14-1,-7-20-1,1-1 0,-1 1 0,1-1 0,0 0-1,1 0 1,-1 0 0,0 0 0,1 0 0,0-1 0,-1 1-1,1-1 1,0 1 0,0-1 0,1 0 0,-1 0-1,0-1 1,1 1 0,-1 0 0,1-1 0,-1 0-1,1 0 1,0 0 0,4 0 0,-3 0 0,0-1 0,0 0 0,0 0 0,0 0 0,-1 0 0,1-1 0,0 1 0,0-1 0,-1-1 0,1 1 0,0 0 0,-1-1 0,1 0 0,-1 0 0,0-1 0,5-3 0,-3 1-6,0 0 0,-1 0 0,1-1-1,-1 0 1,-1 0 0,1 0 0,-1-1 0,0 1 0,4-11-1,2-8-9,-2 0 0,0 0-1,-2-1 1,0 0 0,1-27-1,-1-5 29,-3 0-1,-2 0 0,-8-70 1,3 91-1,-2 0 0,-2 0 0,-1 1 0,-2-1 0,-31-66 0,38 93-4,2 6 13,0-1 0,0 1 0,0 0-1,-1 0 1,1 0 0,-1 0 0,0 1 0,0-1 0,-5-4 0,8 8-8,-1 0-1,1 0 1,0 0 0,0-1 0,0 1 0,0 0 0,-1 0-1,1 0 1,0 0 0,0 0 0,-1 0 0,1 0-1,0 0 1,0 0 0,0 0 0,-1 0 0,1 0-1,0 0 1,0 0 0,-1 0 0,1 0 0,0 0 0,0 0-1,0 0 1,-1 0 0,1 0 0,0 0 0,0 0-1,0 0 1,-1 0 0,1 1 0,0-1 0,0 0-1,0 0 1,-1 0 0,1 0 0,0 0 0,0 1 0,0-1-1,0 0 1,0 0 0,-1 0 0,1 1 0,0-1-1,0 0 1,0 0 0,0 0 0,0 1 0,0-1-1,0 0 1,0 0 0,0 1 0,0-1 0,0 0 0,-2 21 9,2-18 2,-1 76 10,3 0 1,4 0 0,3-1 0,3 0 0,36 121 0,-43-184-19,1-1 0,0 1 1,1-1-1,0 0 0,1-1 0,1 1 1,0-2-1,1 1 0,1-1 0,-1-1 1,14 11-1,-16-16 17,0 0 0,0-1 0,0 0 0,0 0 0,1-1 0,0 0 0,0 0 0,0-1 0,0-1 0,0 1 0,1-1 0,-1-1 0,1 0 1,0 0-1,-1-1 0,1 0 0,0-1 0,14-2 0,-16 0-9,0 1 1,-1-1 0,0 0-1,0-1 1,0 0 0,0 0-1,-1 0 1,1-1-1,-1 0 1,0 0 0,0-1-1,-1 0 1,0 0 0,0 0-1,0 0 1,-1-1-1,0 0 1,0 0 0,0 0-1,-1 0 1,-1 0 0,4-11-1,2-9 36,-2 0 0,0 0 0,-2-1 0,2-55 1,-5 49-46,0 18-7,0 1 0,-1-1 0,-1 0 0,-4-20 1,-1 25 21,3 25-2,1 27 15,1-5 53,2-1 0,2 1 0,1-1-1,17 68 1,-17-92-289,0 1-1,1-1 1,0 0-1,0-1 1,1 1-1,1-1 0,14 17 1,-14-20-412,-1-1 0,1 0 0,0-1 0,0 1 0,1-2-1,0 1 1,-1-1 0,1 0 0,1 0 0,-1-1 0,17 4 0,15-2-5996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0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14123,'0'0'2204,"0"0"-1357,10 20-716,-4-9-91,8 15 85,-1 0 0,-2 1 0,14 46 0,-6-1 93,60 217 174,-60-357-331,-13 40-109,30-119-341,-32 135 321,0-1 0,1 1 0,1 0 0,0 0 0,0 1 0,1 0 0,1 0-1,17-20 1,-24 30 63,1-1-1,-1 0 0,1 0 0,-1 1 1,1-1-1,0 1 0,-1 0 1,1-1-1,0 1 0,0 0 0,0 0 1,0 0-1,0 0 0,0 1 0,0-1 1,1 0-1,-1 1 0,0 0 0,0-1 1,0 1-1,1 0 0,-1 0 0,0 0 1,0 0-1,1 1 0,-1-1 1,0 1-1,0-1 0,0 1 0,0 0 1,0 0-1,0 0 0,0 0 0,0 0 1,0 0-1,0 0 0,0 1 0,-1-1 1,1 1-1,0-1 0,-1 1 0,0 0 1,1 0-1,-1-1 0,0 1 1,0 0-1,0 0 0,1 3 0,7 13 56,-1 0 0,-1 0-1,-1 1 1,6 26-1,-8-29 26,2 8 16,-5-16-71,0 0 1,1 1-1,0-1 1,1 0-1,0 0 1,0-1-1,1 1 0,0-1 1,0 1-1,5 6 1,-7-13-20,-1 0-1,0 0 1,1 0 0,-1-1 0,1 1-1,0 0 1,-1-1 0,1 1 0,-1-1-1,1 1 1,0-1 0,0 0 0,-1 1-1,1-1 1,0 0 0,-1 0 0,1 0-1,0-1 1,-1 1 0,1 0 0,0-1-1,-1 1 1,1-1 0,0 1 0,-1-1-1,1 0 1,-1 0 0,1 1 0,-1-1-1,1 0 1,-1 0 0,0-1 0,0 1-1,1 0 1,-1 0 0,0-1 0,0 1-1,1-3 1,7-7-28,-1 0-1,0 0 1,9-21-1,-13 25-27,26-60-434,-24 51 421,1 0-1,0 0 1,1 1-1,1 0 1,0 1-1,19-23 1,-27 35 67,0 1 1,0 0 0,0 1-1,0-1 1,0 0 0,0 0-1,1 0 1,-1 1 0,0-1-1,0 0 1,1 1 0,-1-1-1,0 1 1,1 0 0,-1-1-1,1 1 1,-1 0 0,0 0-1,1 0 1,-1 0 0,1 0 0,-1 0-1,1 0 1,-1 1 0,0-1-1,1 0 1,-1 1 0,0-1-1,1 1 1,-1 0 0,0-1-1,0 1 1,1 0 0,-1 0-1,0-1 1,0 1 0,0 0-1,0 0 1,0 0 0,0 1-1,0-1 1,-1 0 0,1 0-1,1 2 1,5 9 4,-1-1 0,0 1 0,9 24 0,-9-20 4,3 5 7,1 6 29,2-1 1,1 0 0,1-1-1,17 24 1,-27-44-37,-1 0 1,1 0 0,0 0-1,1-1 1,-1 0-1,1 0 1,-1 0 0,1 0-1,0-1 1,1 0-1,-1 0 1,0 0 0,1-1-1,0 1 1,0-1-1,-1-1 1,1 1 0,0-1-1,0 0 1,0-1-1,1 1 1,-1-1 0,0 0-1,0-1 1,8-1-1,-8 0-14,-1 0 0,1-1 1,-1 0-1,0 0 0,1 0 0,-1-1 0,-1 0 0,1 0 0,-1 0 0,1 0 0,-1-1 0,0 0 0,-1 0 0,1 0 0,-1 0 1,0 0-1,0-1 0,3-9 0,4-10 9,-1 0 1,10-49 0,-10 12 59,2-89 1,-10 126 62,-8 108 41,2-48-146,2 0 0,2 0-1,5 56 1,-3-85-94,0-1 0,0 1 0,1-1 0,0 0 0,0 1 0,1-1 0,-1 0 0,1 0 0,0-1 0,1 1 0,-1-1 0,1 1 0,0-1 0,0 0 0,0 0 0,0-1 0,1 1 0,-1-1 0,1 0-1,0 0 1,0 0 0,0-1 0,1 0 0,10 3 0,-9-3-229,0 0 0,0-1 0,1 0-1,-1 0 1,1-1 0,-1 0 0,0 0-1,1-1 1,-1 0 0,0 0 0,1 0-1,-1-1 1,0 0 0,0-1 0,0 0-1,0 0 1,-1 0 0,11-8-1,-6 3 115,0-1 0,-1-1-1,0 0 1,-1 0-1,0-1 1,0 0-1,11-22 1,-12 18 1048,-1-1 1,-1 0 0,0 0-1,-1-1 1,-1 1 0,-1-1-1,0 0 1,-1 0 0,-1-28-1,0 85-808,2-1 0,1 0 0,11 43 0,-9-57-7,1-1 0,0 0 0,2-1 0,1 0 0,1 0 0,15 22 0,-40-73-308,1-1 1,1 0-1,2-1 0,1-1 0,2 1 1,0-1-1,-3-52 0,10 69 256,1 0 0,0 0 1,1 0-1,0 0 0,1 0 0,1 0 0,6-16 0,-7 24-83,0 0 0,0 0 0,0 0 1,1 1-1,0-1 0,0 1 0,0 0 0,1 0 0,0 0 1,0 1-1,0-1 0,0 1 0,1 1 0,0-1 0,-1 1 1,1 0-1,12-5 0,-4 5-772,-1 0-1,1 0 1,0 2 0,17-1-1,6 2-3359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1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 4993,'0'0'5965,"0"0"-3720,0 0-1274,0 0-581,0 0-73,-21 1 25,-69 6-215,87-7-119,0 1 1,0-1-1,1 1 1,-1 0-1,0 0 1,0 1-1,0-1 1,1 1-1,-1-1 1,1 1-1,-1 0 1,1 0-1,0 0 1,-1 0-1,1 0 0,0 0 1,0 1-1,1-1 1,-1 1-1,0-1 1,1 1-1,0 0 1,-3 5-1,0 1-11,-2 6 48,0-1-1,1 1 1,1 0 0,0 0-1,1 0 1,-2 27 0,3-6 211,6 64 1,-4-92-247,1 0 0,0 0 0,1 0 0,-1 0 0,2 0 0,-1 0 0,1 0 0,0-1 0,1 0 0,-1 1 0,2-1 0,-1 0 0,1-1 0,0 1 0,0-1 0,0 0 0,1-1 0,0 1 0,1-1 0,-1 0 0,1 0 0,0-1 0,0 0 0,0 0 0,0-1 0,1 0 0,0 0 0,-1-1 0,1 0 0,0 0 0,0-1 0,0 0 0,16 0 0,-18-2-25,0 0 1,-1 0 0,1 0-1,-1-1 1,1 0 0,-1-1-1,0 1 1,0-1 0,0 0-1,0 0 1,0 0 0,-1-1-1,0 0 1,1 1-1,-1-2 1,-1 1 0,1 0-1,-1-1 1,1 0 0,-1 0-1,0 0 1,2-6 0,7-14-75,0 0 0,-2 0 0,9-35 0,-12 32 210,-1 0-1,-1 0 1,-2-1-1,0-34 1,-7 142 31,1-46-70,2 1 0,1 0 0,5 36 0,-4-61-73,0-1 0,1 0 1,0 0-1,1 0 0,-1 0 0,2 0 0,-1 0 0,1-1 1,0 0-1,0 1 0,1-1 0,0-1 0,1 1 1,-1-1-1,1 0 0,0 0 0,10 7 0,-11-10 2,0 0-1,0-1 0,0 1 1,1-1-1,-1 0 0,0 0 1,1 0-1,-1-1 0,1 0 0,0 0 1,-1 0-1,1-1 0,0 0 1,0 0-1,-1 0 0,1-1 1,0 0-1,-1 0 0,1 0 1,-1-1-1,1 0 0,-1 0 0,1 0 1,-1-1-1,0 0 0,0 0 1,-1 0-1,1 0 0,-1-1 1,1 0-1,-1 0 0,0 0 1,0 0-1,-1-1 0,1 1 0,4-10 1,1-2-12,-2 1 1,0-1-1,-1 0 1,0 0 0,-1-1-1,-1 0 1,3-25-1,-2-11 44,-3-57-1,-2 94-26,-2 80-82,0-32 81,1-1 0,2 1 0,1-1 0,7 36-1,-7-59-14,0 0 0,0 0 0,1 0 0,0 0 0,1 0 0,0 0-1,0-1 1,0 0 0,1 0 0,0 0 0,0 0 0,1-1 0,0 0-1,0 0 1,1 0 0,-1-1 0,1 0 0,0-1 0,1 1 0,10 4-1,-11-6-91,0 0-1,0-1 1,1 0-1,-1 0 1,0-1-1,1 0 1,-1 0-1,1-1 0,-1 0 1,0 0-1,1 0 1,-1-1-1,1 0 1,-1-1-1,13-4 0,-7 1-850,0-1 0,-1-1-1,1 0 1,-2-1-1,1 0 1,-1 0-1,12-13 1,21-23-5711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1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12483,'0'0'3268,"0"0"-2205,-1 19-769,-1 8-317,-6 254 1118,9-272-1077,0-1 1,1 1 0,0-1-1,0 0 1,1 0-1,6 14 1,-8-19-14,1 0 1,-1 0-1,1 0 1,0 0-1,0 0 1,0 0-1,0-1 1,0 1-1,1-1 1,-1 1-1,1-1 1,-1 0-1,1 0 1,0 0-1,0-1 1,0 1-1,0-1 1,0 1-1,5 0 1,-7-2 1,-1 0 1,1-1-1,0 1 0,-1 0 0,1 0 1,-1-1-1,1 1 0,-1-1 1,0 1-1,1 0 0,-1-1 0,1 1 1,-1-1-1,0 1 0,1-1 1,-1 1-1,0-1 0,0 0 0,1 1 1,-1-1-1,0 1 0,0-1 1,0 0-1,0 1 0,0-1 0,0 1 1,0-1-1,0 0 0,0 1 1,0-1-1,0 0 0,0-30 20,0 24-2,-7-73-25,3 56-57,2-1 0,0 1 0,4-41 1,-2 60 31,1-1 1,0 0-1,0 1 1,1-1 0,-1 1-1,1-1 1,0 1-1,1 0 1,-1 0 0,1 0-1,0 0 1,1 1-1,-1-1 1,1 1 0,-1 0-1,2 0 1,-1 0-1,0 0 1,1 1 0,7-6-1,-10 8 20,1 0 0,-1 0 0,1 0 0,-1 0 0,1 1 0,-1-1 0,1 0 0,-1 1 0,1 0 0,0 0 0,-1 0 0,1 0 0,0 0 0,-1 0 0,1 1 0,-1-1 0,1 1 0,0 0 0,-1 0 0,1 0-1,-1 0 1,0 0 0,1 0 0,-1 0 0,0 1 0,0 0 0,0-1 0,0 1 0,0 0 0,0 0 0,0 0 0,-1 0 0,2 2 0,7 10 62,-1 0-1,-1 0 0,0 0 1,7 19-1,-9-18-13,30 83 274,-27-70-264,1 0 0,19 38 0,-28-82-2377,-1-9-2000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1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15427,'0'0'2425,"0"0"-2425,0 0-520,0 0-521,0 0-407,0 0-3865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26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3081,'0'0'1036,"0"0"-189,0 0 110,0 0-114,0 0-197,4-8-142,-2 4 132,0 6 3203,8 636-3513,-10-633-287,4 30-97,-4-33 95,1-1 1,-1 0-1,1 0 1,-1 0-1,1 0 0,-1 1 1,1-1-1,0 0 1,-1 0-1,1 0 0,0 0 1,0 0-1,0-1 1,0 1-1,0 0 0,0 0 1,0 0-1,0-1 1,0 1-1,0-1 0,0 1 1,2 0-1,43 12 313,0-1 1,2-3-1,-1-2 0,79 2 0,-23-8-120,192-24-1,-211 12-138,135-2-1,-206 18-173,-13-5 137,1 0 0,-1 1-1,0-1 1,0 0 0,0 0-1,1 1 1,-1-1 0,0 0 0,0 0-1,1 1 1,-1-1 0,0 0 0,1 0-1,-1 0 1,0 0 0,1 1 0,-1-1-1,0 0 1,1 0 0,-1 0 0,0 0-1,1 0 1,-1 0 0,0 0 0,1 0-1,-1 0 1,0 0 0,1 0 0,-1 0-1,0 0 1,1 0 0,-1-1 0,0 1-1,1 0 1,-1 0 0,0 0 0,0 0-1,1 0 1,-1-1 0,0 1 0,1 0-1,-1 0 1,0-1 0,0 1 0,-23-302 229,2 80-228,16 73-96,5 78-3116,0 71-1248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2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41 9282,'0'0'1278,"0"21"-905,-1 71-224,1-85-22,1 1 0,0-1-1,0 0 1,0 0-1,1 0 1,0 0 0,0 0-1,1 0 1,0 0 0,0-1-1,0 1 1,1-1-1,0 0 1,0 0 0,1 0-1,0-1 1,0 1 0,0-1-1,0-1 1,1 1-1,0-1 1,0 0 0,0 0-1,0 0 1,12 4-1,-3-3-4,1 1 0,0-2 0,0 0 0,1-1 0,-1-1 0,1 0 0,-1-1 0,1-1 0,24-3 0,-36 2-77,0 0 1,0 0-1,-1 0 1,1 0-1,0-1 1,0 0-1,-1 0 0,0 0 1,1-1-1,-1 1 1,0-1-1,0 0 1,0 0-1,0-1 0,-1 1 1,1-1-1,3-5 1,-2 2 52,-1 0 0,0 0 0,-1 0 0,0 0 0,0-1 0,0 1 0,-1-1 0,0 1 0,-1-1 0,2-13 0,-3 12 20,0-1 0,0 1 0,-1-1 0,0 1 0,0-1 0,-1 1 0,0 0 0,-7-16 0,7 19-67,-1 1 0,1 0 0,-1-1 0,0 1 0,-1 1 0,1-1 0,-1 0 0,0 1 0,0 0 0,0 0 0,-1 0 0,1 0 0,-1 1 0,-6-4 0,1 3-51,-1 0 0,1 1-1,0 0 1,-1 0 0,1 1 0,-1 0-1,0 1 1,0 1 0,0 0-1,0 0 1,1 1 0,-1 0-1,0 1 1,1 0 0,-17 5-1,-7 5-1141,0 2-1,1 1 0,-37 23 1,23-10-6198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0 10546,'0'0'2909,"0"0"-1327,0 0-768,0 0-27,0 0-259,0 0-270,-22 16-68,-4-1-151,13-8-19,-1 1 0,1 1 0,1 0 1,0 1-1,0 0 0,1 1 0,0 0 0,1 0 0,-9 14 0,2 2 92,2 0 0,0 0-1,2 1 1,1 1-1,1 1 1,1-1-1,-10 61 1,12-35 69,2 1-1,3-1 1,6 89 0,-1-128-182,0 1 0,1-1 0,1 0 1,1 0-1,0 0 0,1 0 1,0-1-1,2 0 0,-1 0 1,2-1-1,19 25 0,-23-32-117,1-1-1,0 1 1,0-1-1,1 0 0,0 0 1,0-1-1,0 0 1,1 0-1,0-1 1,0 1-1,0-2 0,0 1 1,1-1-1,-1-1 1,1 0-1,0 0 1,-1 0-1,1-1 0,0 0 1,0-1-1,0 0 1,0-1-1,12-1 1,-15 0-428,0 1 1,-1-1-1,1 0 1,-1 0-1,1-1 1,5-4-1,25-20-7514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2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11362,'0'0'1561,"0"0"-937,0 0 304,0 129 368,0-73 33,5 6-577,0 0-312,0 1-120,-3-6-320,-2-6 88,0-8-88,0-14-72,0-9-48,0-20-1016,0 0-2009,5-12-5513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13115,'0'0'1736,"0"0"-1368,0 0 416,17 138 617,-9-74-729,-1 3-184,3 0-352,2-5-40,-2-9-72,-2-10-24,-6-10-104,-2-15-832,0-9-3313,-15-7-4273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8906,'0'0'2873,"0"0"-1905,0 0-792,0 0 160,0 0 1008,0 0-488,171-2-152,-110 2-359,9 0-273,1 0 200,-2 0-272,-2 4 48,-5 1-48,-10-1-16,-8 3 16,-2 4-513,-12-2-1671,-10 2-2753</inkml:trace>
  <inkml:trace contextRef="#ctx0" brushRef="#br0" timeOffset="1">180 730 1424,'0'0'9266,"0"0"-7857,0 0-1049,0 0 128,0 0 560,0 0-272,141 13-232,-89-13-152,3-2-96,4-5 145,0 0-209,3 1-144,-5-1 80,-3-2-168,1-6-352,-16 1-1873,-9 1-4704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16:33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6449,'0'0'955,"0"0"-275,0 0 686,21 5 618,-17-4-1894,19 3 402,1 2-1,-1 1 1,0 0 0,0 2-1,-1 1 1,33 18 0,-34-12-311,0 2 0,-1-1 1,0 2-1,-2 1 0,0 0 0,-2 2 1,0-1-1,-1 2 0,-1 0 0,-1 1 1,-2 0-1,0 1 0,-2 0 0,9 35 1,-5-2-68,-2 0 0,-3 1 1,-3 0-1,-2 1 0,-8 86 1,1-105-232,-1 0 0,-3-1 0,-1 1 1,-2-1-1,-2-1 0,-1 0 0,-2-1 1,-2-1-1,-1 0 0,-2-1 0,-1-1 1,-2-2-1,-2 0 0,-47 47 1,53-63-3855,4-6-5557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4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1101 10 6689,'0'0'2222,"0"0"-1064,0 0-347,0 0 481,0 0-89,0 0-162,0 0-175,-12-2 1396,-191-5-2010,0 9 0,-310 43 0,504-44-494,-87 16 287,37 5-7096,54-20 2768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47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0 960,'0'0'7131,"0"0"-4809,0 0-1999,0 0-298,-1 10 75,-14 105 1027,-38 144 0,53-259-1106,0-1 1,0 1 0,-1 0-1,1 0 1,0-1 0,0 1-1,0 0 1,0 0 0,0 0-1,-1-1 1,1 1 0,0 0-1,0 0 1,0 0 0,-1 0-1,1 0 1,0-1 0,0 1-1,-1 0 1,1 0 0,0 0-1,0 0 1,0 0 0,-1 0-1,1 0 1,0 0 0,-1 0-1,1 0 1,0 0 0,0 0-1,-1 0 1,1 0 0,0 0-1,0 0 1,-1 0 0,1 0-1,0 0 1,0 0-1,-1 0 1,1 0 0,0 1-1,0-1 1,0 0 0,-1 0-1,1 0 1,0 0 0,0 1-1,0-1 1,0 0 0,-1 0-1,1 0 1,0 1 0,0-1-1,-6-24 439,2-25-415,4-1-1,1 0 1,2 1-1,3-1 1,12-49-1,-24 109-96,0 0 0,0-1-1,-1 0 1,0-1 0,-1 1 0,1-2-1,-2 1 1,-14 10 0,10-7 33,-139 107 48,89-72-28,63-45 1,0-1-1,0 0 0,-1 1 1,1-1-1,0 0 0,0 0 1,0 1-1,0-1 0,0 0 1,0 1-1,0-1 0,0 0 1,0 1-1,0-1 0,0 0 1,0 1-1,0-1 0,0 0 1,0 1-1,0-1 0,1 0 0,-1 0 1,0 1-1,0-1 0,0 0 1,0 1-1,1-1 0,-1 0 1,0 0-1,0 1 0,1-1 1,-1 0-1,0 0 0,0 0 1,1 0-1,-1 1 0,0-1 1,0 0-1,1 0 0,21 16 32,25 8 37,-42-21-66,36 16 160,0-1-1,81 23 1,-145-44 2021,-35-8-2255,21-2 85,17 7-27,0-1 0,0-1 1,1 0-1,-24-16 0,27 11 90,25 13-255,33 16-166,-33-12 452,116 33-89,-35-13 35,-89-23 70,-19-1-78,-1 0 1,0-2-1,1 0 1,-1-1-1,1-1 1,0 0-1,0-2 1,0 0-1,1-1 0,0 0 1,0-1-1,1-2 1,-17-11-1,32 20-48,0 1 0,0-1-1,0 0 1,0 1 0,0-1 0,0 0-1,0 0 1,1 1 0,-1-1 0,0 0-1,1 0 1,-1 0 0,0 0 0,1 0-1,-1 0 1,1 0 0,0 0 0,-1 0-1,1 0 1,0 0 0,0 0 0,-1-1-1,1 1 1,0 0 0,0 0 0,0 0-1,1 0 1,-1 0 0,0 0 0,0-1-1,0 1 1,1-1 0,2-2-10,-1 1-1,1-1 1,0 1 0,0 0-1,0 0 1,1 0 0,4-2-1,12-12 0,-1-2-16,-1 0 0,-1 0 0,-1-2 0,-1 0 0,0-1 0,-2 0 0,-1-1 0,18-44 0,-31 73 15,1 1-1,-1-1 1,2 0-1,-1 0 1,1 0-1,0 0 1,0 0-1,0 0 1,1 0 0,0 0-1,0 0 1,0-1-1,1 1 1,0-1-1,0 1 1,1-1-1,6 7 1,-5-4-8,0 0 0,0-1 0,-1 1 0,0 1-1,0-1 1,-1 1 0,0-1 0,2 14 0,-3 10-2042,-2-32-1705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12:10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97 11162,'-1'7'-2,"-1"4"2,0 12-10,1-1 0,1 1 0,2 14 10,-1-32 0,0 0 0,0 0-1,0-2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0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3697,'0'0'1453,"0"0"-342,0 0-332,0 0-299,0 0 184,0 0 5,0 0-71,0 0-218,0 0 55,0 0-1,0 0-88,0 0 88,0 0-67,0 0 3,0 0 12,0 0-165,0 0 50,0 0-48,0 0-30,0 0 106,0 0-125,0 0-34,0 0-5,0 0-55,-12 23 15,5 22-83,2 0 0,2 0 0,4 65 0,0-36-4,-1-74 1,0 1 35,0 0-37,0 0-14,0-1 6,47 7 46,61 6 3,-55-6 79,65 1 1,-84-8 135,-1-2 1,0-1-1,0-2 1,34-9-1,-38 8-235,0 2 0,1 1-1,53 2 1,-59 1-20,-24 0-8,0 0 15,0 0 25,0 0-6,0 0-52,0 0 22,0 0 17,0 0 10,0-13-2824,0 2-1733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18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7842,'0'0'1361,"0"0"-677,0 0 133,0 0-73,0 0-299,0 0 133,-14 2 40,-8 0-541,-12 2 198,-1 2 0,1 0 0,-61 22 0,86-25-238,0 0-1,1 1 0,-1 1 0,1-1 0,0 1 0,0 1 0,1-1 0,-1 1 0,1 1 0,1-1 1,-1 1-1,1 0 0,0 1 0,1-1 0,0 1 0,0 0 0,0 1 0,1-1 0,1 1 0,-5 12 1,5-8-45,1-1 0,-1 1 0,2-1 0,0 1 0,0 0 0,2 0 1,-1-1-1,1 1 0,1 0 0,4 13 0,-4-18 3,1 1-1,1-1 1,-1 0-1,2 0 1,-1 0-1,1 0 1,0-1-1,0 0 0,1 0 1,0 0-1,0-1 1,1 0-1,0 0 1,0-1-1,8 6 1,2-2-44,0 0 0,1-2 0,0 0 0,0 0 1,1-2-1,0 0 0,-1-2 0,1 0 0,1 0 0,-1-2 0,0-1 1,0 0-1,1-1 0,-1-1 0,0-1 0,0-1 0,0-1 0,-1 0 1,0-1-1,0-1 0,0-1 0,-1 0 0,0-2 0,0 0 0,-1 0 1,-1-2-1,0 0 0,0 0 0,23-28 0,-5-5-3252,-7 4-3221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10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1 4097,'0'0'1361,"0"0"-382,0 0-86,0 0 127,0 0 169,0 0-39,5 26 1358,8 292 646,-13-629-2965,0 311-193,0 0-75,-2 6 51,2-1 1,-1 1-1,0-1 1,1 1-1,0 0 1,1-1-1,-1 1 0,3 9 1,-1 1 21,3 183 182,-5-158 251,-3-38-370,-1-1-1,1 1 1,-1-1-1,0 1 1,0-1 0,0-1-1,0 1 1,-7 2-1,5-2-6,-24 9-15,0-2-1,0-1 1,-1-1 0,-51 4 0,11-1-58,2-3 89,0-2 0,-73-5 1,59-1 126,82 1-160,1 0-21,0 0-17,-9-39-29,7-23 37,4-73-80,12 83-42,-11 44 121,0-1-1,-1 1 1,0-1 0,0 0 0,0 1-1,-1-12 1,-1 19 50,0 1-16,0 0-65,0 0-10,0 0 75,0 0-24,0 43-344,-3 71 389,0-66-93,2-36-101,1-14-119,0-51-31,0 53-57,-13 15-4378,4-3-269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1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1 576,'0'0'4166,"0"0"-2757,0 0-897,0 0 15,0 0 95,0 0-12,-44 0 2927,39 0-3524,0 1 1,1 0-1,-1 0 1,1 0-1,-1 1 1,1 0-1,0 0 1,0 0-1,-1 0 1,1 1 0,1-1-1,-1 1 1,0 0-1,1 0 1,-1 1-1,1-1 1,0 1-1,0-1 1,-4 9-1,1-4-15,1 1-1,0 0 1,1 0-1,0 0 1,1 0-1,-1 0 1,2 1-1,-3 15 1,4-17 4,0 1 0,0-1 0,1 1 1,1-1-1,-1 1 0,1-1 1,1 1-1,0-1 0,0 0 1,0 0-1,1 0 0,7 14 0,-6-16 12,0 0 0,1-1-1,-1 0 1,1 0 0,0 0 0,1 0-1,-1-1 1,1 0 0,-1 0-1,1 0 1,1-1 0,-1 0 0,0 0-1,1-1 1,-1 0 0,11 2-1,-6-1 102,1 0 1,0-1-1,0-1 0,0 0 0,-1 0 0,1-1 0,0-1 0,0 0 1,0-1-1,0 0 0,16-5 0,-22 5-99,-1-1-1,1 1 1,-1-1 0,0 0 0,0 0 0,0-1-1,0 1 1,0-1 0,-1 0 0,0 0 0,0-1-1,0 0 1,0 1 0,-1-1 0,1 0 0,-1-1-1,-1 1 1,1 0 0,-1-1 0,0 0 0,0 1-1,0-1 1,-1 0 0,1-7 0,1-68-631,-9 85 132,-1 8 490,4-3-17,1-1 1,0 1 0,0 0-1,1 0 1,0 0 0,1 0-1,-1 0 1,2 1 0,-1-1-1,4 12 1,-3-16 8,1 0 0,-1-1 1,1 1-1,0-1 0,1 1 0,-1-1 0,1 0 0,0 0 1,0 0-1,0 0 0,0 0 0,1-1 0,-1 0 1,1 1-1,0-2 0,0 1 0,0 0 0,1-1 0,-1 1 1,8 2-1,-4-2 12,1 0 0,-1-1 1,1 0-1,0 0 0,0-1 0,-1 0 0,1-1 1,0 0-1,0 0 0,0-1 0,0 0 1,-1 0-1,10-3 0,-14 2 3,1 1-1,-1-1 1,0 0 0,0 0 0,0 0-1,0 0 1,0-1 0,0 0-1,-1 1 1,1-2 0,-1 1-1,0 0 1,0-1 0,0 1-1,0-1 1,0 0 0,-1 0-1,0 0 1,0 0 0,0 0-1,0 0 1,-1-1 0,1 1 0,-1-1-1,0 1 1,0-8 0,0 5 12,-1 0 0,1 0 0,-1 0 0,-1 0 1,0 0-1,1 0 0,-2 0 0,1 0 0,-1 0 1,0 0-1,-1 1 0,0-1 0,-6-10 0,6 12-35,-1 1-1,0 0 0,0 0 0,0 0 0,0 0 0,0 1 0,-1-1 0,0 1 0,0 0 0,0 1 0,0-1 0,0 1 0,0 0 0,-1 0 0,1 1 0,-1-1 0,1 1 0,-7 0 0,6 0-12,0 0 1,0 1 0,0-1-1,0 1 1,0 1-1,0-1 1,0 1-1,0 0 1,1 0 0,-1 1-1,0-1 1,1 2-1,-1-1 1,1 0-1,-7 5 1,8-4 13,1 0 1,-1 1-1,1-1 0,0 1 1,0 0-1,1 0 0,-1 0 1,1 0-1,0 0 0,0 0 1,0 1-1,1-1 0,-1 0 1,1 1-1,0 0 0,0-1 1,1 1-1,-1 0 0,1-1 0,1 7 1,-2-6 5,1 1 0,1-1 0,-1 0 1,1 0-1,0 1 0,0-1 0,0 0 0,1 0 1,-1 0-1,1 0 0,1-1 0,-1 1 0,5 6 0,-4-8 1,-1 0 0,1 0 0,0-1-1,1 0 1,-1 1 0,0-1 0,1-1-1,-1 1 1,1 0 0,-1-1 0,1 1-1,0-1 1,0 0 0,0-1-1,-1 1 1,1-1 0,0 1 0,0-1-1,5-1 1,-6 2 1,0-1 0,0-1 0,0 1 0,0 0 0,0-1 0,0 0 0,0 1-1,0-1 1,0 0 0,0-1 0,-1 1 0,1 0 0,0-1 0,-1 1 0,1-1 0,-1 0 0,1 0-1,-1 0 1,4-5 0,-2 0 0,1 0-1,-1-1 1,0 1-1,-1-1 1,4-13-1,6-11 1,-13 31-3,0 1 1,0 0-1,1 0 0,-1 0 1,0-1-1,0 1 1,1 0-1,-1 0 0,0 0 1,0-1-1,1 1 0,-1 0 1,0 0-1,0 0 1,1 0-1,-1 0 0,0 0 1,1 0-1,-1 0 1,0-1-1,0 1 0,1 0 1,-1 0-1,0 0 1,1 0-1,-1 1 0,0-1 1,0 0-1,1 0 1,-1 0-1,0 0 0,1 0 1,-1 0-1,0 0 0,0 0 1,1 1-1,-1-1 1,0 0-1,0 0 0,1 0 1,-1 1-1,0-1 1,0 0-1,0 0 0,1 1 1,-1-1-1,0 0 1,0 0-1,0 1 0,0-1 1,0 0-1,0 0 0,0 1 1,1-1-1,-1 0 1,0 1-1,0-1 0,10 19-41,-10-19 45,7 17-26,2-1-1,0 0 1,0-1-1,1 0 1,1 0-1,13 13 1,-18-22 5,0-1 0,0 0 1,1 0-1,-1 0 1,1-1-1,0 0 0,0 0 1,0-1-1,1 0 1,-1 0-1,1-1 0,0 0 1,0 0-1,0-1 1,15 2-1,16-3-2027,-8 0-2789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1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3441,'0'0'1092,"0"0"-552,0 0-56,-1 23 191,-1 78-42,2-91-474,0 0 0,1-1 0,0 1 0,1 0 0,0-1 0,0 1 0,1-1 0,0 0 0,1 0 0,6 13 0,12 29 933,-26-81 2978,6-29-3678,0 16-220,-2 32-145,0 1-1,1-1 0,0 1 0,1 0 0,0 0 0,4-15 0,-4 22-34,-1 0 0,0 0 0,1 1 0,-1-1-1,1 0 1,0 1 0,-1-1 0,1 1 0,1-1 0,-1 1-1,0 0 1,1 0 0,-1 0 0,1 0 0,-1 1 0,1-1 0,0 1-1,0-1 1,-1 1 0,1 0 0,0 0 0,0 0 0,0 1 0,1-1-1,-1 1 1,3-1 0,4 1-80,0 1 0,-1 0 0,1 0 1,-1 1-1,1 0 0,-1 0 0,0 1 0,0 1 0,10 4 0,10 3-1407,-4-2-3016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15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4905,'0'0'775,"0"0"-504,0 0-205,0 0 25,0 0 333,0 0 260,1 24 202,-1 0-565,0 5 173,1 0 0,1-1 0,9 41 1,6 14 197,-3 1 0,4 152 0,-18-235-669,1-6 174,0 1 1,0 0 0,0-1 0,0 1 0,1 0 0,0 0-1,0 0 1,3-6 0,3-5-110,1-7-201,0 0-1,2 1 1,1 1-1,21-29 1,-28 43 62,0 0 0,1 0-1,0 1 1,0-1 0,0 1 0,0 0 0,12-6-1,-14 10 41,0-1-1,-1 0 0,1 1 0,0 0 1,0 0-1,0 0 0,0 1 1,0-1-1,0 1 0,0 0 0,0 0 1,1 0-1,-1 0 0,0 1 1,7 2-1,-7-1 19,0 0 0,0 0 0,-1 0 1,1 1-1,-1-1 0,1 1 0,-1 0 0,0 0 0,0 1 1,0-1-1,-1 0 0,1 1 0,-1 0 0,0-1 0,0 1 1,0 0-1,0 0 0,2 9 0,-1-1 52,1 1-1,-1-1 0,-1 1 1,0 0-1,-1 16 1,-1-25 2,0 1 0,-1-1 0,1 0 0,-1 1 0,-1-1 0,1 0 0,0 0 0,-1 0 0,0 0 0,0 0 0,0 0 0,-1 0 0,1 0 0,-1-1 0,0 0 0,0 1 0,0-1 0,0 0 0,-1 0 1,1-1-1,-1 1 0,1-1 0,-1 0 0,0 1 0,0-2 0,0 1 0,0 0 0,-1-1 0,-4 1 0,-6 2-101,0-1 0,0 0 0,0-1 0,0-1 1,-1-1-1,1 0 0,-20-3 0,31 3-142,0-1 0,0 0 0,0 0 0,0-1 1,0 1-1,0-1 0,1 0 0,-1 0 0,0 0 0,1 0 0,0 0 1,-1-1-1,1 0 0,0 1 0,1-1 0,-1-1 0,0 1 0,1 0 1,0-1-1,-1 1 0,-1-6 0,-5-12-3657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15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6689,'0'0'1278,"0"0"-563,0 0 189,0 0-365,0 0-128,0 0 10,19 19-124,-4-2-221,6 7-8,1-1 1,1 0-1,1-2 0,33 22 1,-47-36 52,1-1 1,0-1-1,0 1 0,0-2 1,1 1-1,0-2 0,-1 0 1,1 0-1,1-1 0,-1 0 1,14-1-1,-25-1-56,1 0 0,0 0 0,-1 0 0,1 0 1,0-1-1,-1 1 0,1-1 0,-1 1 0,1-1 0,-1 0 0,1 0 0,-1 1 0,0-1 0,1 0 0,-1 0 0,0 0 1,0-1-1,0 1 0,1 0 0,-1 0 0,1-3 0,0 0-3,0 0 0,0 0 0,0 0-1,0-1 1,-1 1 0,0-1 0,2-7 0,-2 0-65,0 0 1,-1-1-1,0 1 0,0 0 1,-4-18-1,1 22-88,1-1 0,-2 1 0,1 0 0,-1 0 0,0 0 1,-1 0-1,0 1 0,0 0 0,0 0 0,-1 0 0,0 1 0,-1-1 0,1 2 0,-1-1 0,0 1 0,-10-6 0,9 6-372,-1 0 1,1 1-1,-1 0 0,0 0 1,0 1-1,-1 0 1,1 1-1,-1 0 0,1 1 1,-1-1-1,0 2 0,1-1 1,-1 2-1,-16 1 0,0 7-1801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16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5065,'0'0'1206,"0"0"-205,0 0 322,21 1 76,71 5-396,-83-4-877,0 1-1,-1 0 1,1 0-1,-1 0 1,1 1 0,-1 1-1,0-1 1,0 1-1,-1 1 1,0-1 0,0 1-1,0 1 1,0-1-1,-1 1 1,5 8 0,2-2-24,-7-7-79,0 0-1,-1 0 1,1 0-1,-1 1 1,-1-1-1,1 1 1,-1 0-1,0 1 0,-1-1 1,1 1-1,-2 0 1,1 0-1,-1 0 1,0 0-1,-1 0 0,2 14 1,-3-22-123,0-43-990,0 36 958,0 1-1,1-1 0,0 1 1,0-1-1,1 1 1,0 0-1,0-1 0,1 1 1,-1 0-1,1 0 0,0 1 1,5-7-1,-5 8 97,-1 1 0,1 0 0,0 0 0,0 0 0,0 0 0,0 0 1,1 1-1,-1-1 0,1 1 0,0 0 0,-1 0 0,1 0 0,0 0 0,0 1 0,0 0 0,0 0 0,1 0 0,-1 0 0,8 0 0,-9 1 85,-1 1 0,0-1 1,0 1-1,0-1 0,1 1 0,-1 0 0,0 0 1,0 0-1,0 0 0,0 0 0,-1 0 0,1 0 0,0 1 1,0-1-1,-1 1 0,1 0 0,-1-1 0,1 1 1,-1 0-1,2 3 0,23 48 434,-15-28 48,-5-14-363,1 1 0,0-1 0,0-1 0,11 14 0,-15-21-148,0 0 1,0 0-1,0 0 1,1-1-1,-1 1 1,1-1-1,-1 0 1,1 0-1,0 0 1,0 0-1,-1-1 1,1 0-1,0 1 1,1-1-1,-1-1 0,0 1 1,5 0-1,-4-1-17,-1 0 0,1 0 0,0-1-1,-1 0 1,1 0 0,-1 0-1,1 0 1,-1 0 0,1-1-1,-1 0 1,0 0 0,0 0-1,6-4 1,-3-1-51,0 0 0,0 0 0,0 0 0,-1-1 0,8-13 0,-4 7-325,-1 0 0,0-1 1,0-1-1,-2 1 0,9-25 0,-17 72 405,0-19-10,0 1 1,2-1-1,0 0 0,3 18 1,-3-27-22,0 0 1,0 0 0,1 0-1,-1-1 1,1 1-1,0 0 1,0-1-1,1 1 1,-1-1 0,1 0-1,-1 0 1,1 0-1,0 0 1,0 0-1,0 0 1,1-1 0,-1 1-1,6 1 1,1 1-14,1 0 0,1-1 0,-1-1 0,0 0 0,1 0 0,0-1 0,0-1 0,-1 0 0,1 0 0,0-1 0,0-1 0,0 0 0,0-1 1,-1 0-1,1-1 0,21-7 0,-25 7 139,-1 0 0,0 0 0,0 0 0,0-1 0,-1 0 0,1 0 0,-1-1 0,0 0 0,0 0 0,-1 0 0,1-1 0,-1 0 0,-1 0 0,1 0 0,-1 0 0,0-1 0,0 0 0,-1 0 0,1 0 0,-2 0 0,1 0 0,-1-1 0,0 1 0,-1-1 0,0 1 0,1-13 0,-2 16-25,-1 1 0,1 0 1,-1-1-1,0 1 0,0 0 0,0 0 1,0 0-1,0 0 0,-1 0 1,1 0-1,-1 0 0,0 0 0,0 0 1,0 1-1,0-1 0,0 1 1,-1-1-1,1 1 0,-1 0 0,0 0 1,1 0-1,-1 1 0,0-1 1,0 0-1,0 1 0,0 0 0,0 0 1,-1 0-1,1 0 0,-5 0 0,-13-3-55,1 1 0,0 1-1,-37 1 1,48 1-16,1 0-150,0 0 0,1 1 0,-1 0-1,1 0 1,-1 1 0,1 0-1,0 0 1,-1 1 0,1 0 0,0 0-1,-8 6 1,-1 3-829,1 0 0,0 0 0,-17 20 0,-1 4-3665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25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3505,'0'0'955,"0"0"-201,0 0 85,0 0-107,0 0-93,0 0-171,0 0-253,0 0 5,0 0 48,0 0 187,0 0 86,0 0-165,0 0-7,0 0-53,0 0-60,0 0 118,0 0-55,0 0-23,0 0-16,0 0-134,0 0 47,0 0-32,0 0-83,0 0 90,0 0-100,0 0 22,0 0-40,0 0-1,0 0-52,0 0-17,0 0 10,0 0-4,-6 27-43,-5 21 73,1 0 0,3 1-1,2 0 1,1 0 0,5 54 0,-1-103 0,127-1 1845,133 3-1754,-185 10 1,-56-8 154,-1-1 1,34 2-1,-39-5-413,15-2 662,-12-12-3089,-6 1-2980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25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1 267 5753,'0'0'1166,"0"0"-199,0 0 241,0 0 144,0 0-342,0 0-482,13-11-91,-3 4-416,4-3 134,-1-1 0,0 0 1,0 0-1,-1-2 1,-1 1-1,18-27 1,-25 30-44,-1 0 0,1 0 0,-2 0 1,1-1-1,-1 1 0,-1-1 1,0 0-1,0 1 0,-1-1 1,-1-11-1,1 14 308,-5-2 640,0-2-4633,5 11-3066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26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5961,'0'0'1361,"0"0"-639,0 0 63,0 0 295,0 0-368,0 0-320,4 1 25,37 8 329,0-2 0,1-1 0,53-1 0,-12 0-445,190 6-973,-245-13-1375,-7-7-2731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2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6465,'0'0'1047,"0"0"-636,0 0-231,0 0 23,0 0 164,0 0 661,0 13-164,0 92-357,0-57 59,0-46 174,0-24 450,0-235-886,0 257-306,0-1 0,0 1 0,0-1-1,0 1 1,1-1 0,-1 1 0,0-1-1,0 1 1,0-1 0,1 1 0,-1-1-1,0 1 1,1-1 0,-1 1 0,1-1-1,-1 1 1,0 0 0,1-1 0,-1 1-1,1 0 1,-1-1 0,1 1 0,-1 0-1,1 0 1,-1-1 0,1 1 0,-1 0 0,1 0-1,-1 0 1,1 0 0,0 0 0,-1 0-1,1 0 1,-1 0 0,1 0 0,-1 0-1,1 0 1,-1 0 0,1 0 0,0 0-1,-1 0 1,1 0 0,-1 1 0,1-1-1,0 1 1,26 11-75,-7 4 52,-1 0 1,-1 2-1,-1 0 0,0 1 0,-1 0 1,21 35-1,-36-52 21,-1 0-1,1 0 1,0 1 0,-1-1 0,0 0 0,1 0-1,-1 0 1,0 0 0,0 0 0,0 0 0,0 0-1,-1 1 1,1-1 0,-1 0 0,1 0-1,-1 0 1,0 0 0,1 0 0,-1 0 0,0 0-1,0-1 1,-1 1 0,1 0 0,0 0-1,-1-1 1,1 1 0,-1-1 0,1 1 0,-1-1-1,0 0 1,1 1 0,-1-1 0,0 0 0,-3 1-1,-9 6-2,-1-1-1,0 0 1,-25 7-1,17-6-173,-2 1-128,13-8-3007,12-1-1538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19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3289,'0'0'3845,"0"0"-2628,0 0-879,0 0-124,0 0 224,0 0 79,-6 26-63,3-13-405,-13 50 456,4 1 1,-7 98-1,18-120-406,7 65-1,-3-88-80,1 0-1,0 0 0,1-1 1,1 0-1,16 32 1,-14-33-13,1-1-1,1 1 1,1-1 0,0-1 0,18 19 0,-25-30-3,1 1 0,0-1 0,0 0 0,0 0 0,1 0 0,-1-1 0,1 0 0,0 0 0,-1-1 0,2 1 0,-1-1 0,0 0 0,0-1 0,1 0 0,-1 0 0,0 0 0,1-1 0,-1 1 0,8-2 0,-11 0 8,0 0 1,0 0-1,0-1 0,0 1 1,-1-1-1,1 1 0,-1-1 1,1 0-1,-1 0 0,0 0 1,0 0-1,0 0 0,0-1 1,0 1-1,0-1 0,0 1 1,-1-1-1,1 0 0,-1 0 0,0 1 1,0-1-1,0 0 0,0 0 1,0-5-1,3-7 20,-1 0-1,-1-1 1,2-20-1,-3 18 33,0 12-22,0-1-1,-1 1 1,1-1-1,-1 1 1,-1-1 0,1 1-1,-3-11 1,-2 53-212,5-26 162,0 1 1,1-1-1,0 0 0,1 1 1,0-1-1,1 0 1,0 0-1,8 18 1,-9-24 8,1 1 1,0-1 0,0 0 0,0 0 0,0 0 0,1 0 0,-1-1 0,1 1 0,0-1 0,0 0 0,0 0 0,0-1-1,1 1 1,-1-1 0,1 0 0,0 0 0,-1 0 0,1-1 0,0 0 0,10 2 0,-4-2 30,0-1 1,0 0 0,0 0 0,0-1-1,0-1 1,0 1 0,-1-2 0,1 0-1,0 0 1,-1-1 0,0 0 0,0-1-1,0 0 1,16-11 0,-18 10 65,0 0 0,-1 0 0,0-1 0,0 0 0,0 0 0,-1 0 0,0-1 0,0 0 0,-1 0-1,0-1 1,0 0 0,-1 0 0,-1 0 0,1 0 0,-1 0 0,-1-1 0,2-10 0,-4 17-4,1 1 0,-1-1-1,0 0 1,-1 1 0,1-1-1,0 0 1,-1 1 0,0-1-1,1 0 1,-1 1 0,0-1-1,0 1 1,0 0 0,-1-1 0,1 1-1,-1 0 1,-3-4 0,1 1-44,-1 1 0,0 0 1,1 0-1,-2 0 1,1 1-1,0 0 0,-9-4 1,-3 0-55,0 1 0,-1 1-1,1 0 1,-28-2 0,29 4 21,-1 2-1,1 0 1,0 0-1,-31 5 1,44-4-57,0 1 0,-1-1-1,1 1 1,0 0 0,-1 0 0,1 0 0,0 1 0,0-1-1,0 1 1,0 0 0,0-1 0,0 1 0,1 1 0,-1-1-1,1 0 1,-1 1 0,1-1 0,0 1 0,0 0 0,0-1-1,0 1 1,0 0 0,1 0 0,0 1 0,-1-1 0,1 0 0,0 0-1,0 1 1,0 3 0,0 1-461,0 0 0,0 0-1,1 0 1,0 0 0,0 0 0,1 0-1,0-1 1,1 1 0,-1 0 0,1 0 0,1-1-1,0 1 1,0-1 0,7 13 0,10 6-3758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2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10154,'0'0'1035,"0"0"-644,0 0-339,0 0-66,0 0-35,0 16 8,0 2 55,0 0 1,1 0-1,1 0 1,1 0-1,1-1 1,0 1 0,1-1-1,1 0 1,11 23-1,-8-25-32,0-1 0,1 0-1,0 0 1,1-2 0,13 14 0,-19-22 160,0 0 1,0 0-1,0 0 1,1-1-1,-1 1 1,1-1-1,0-1 1,0 1 0,0-1-1,0 0 1,0 0-1,1-1 1,-1 0-1,0 0 1,1 0-1,7-1 1,-10 0-48,-1-1-1,0 0 1,1 0 0,-1-1 0,0 1-1,0-1 1,0 1 0,0-1-1,0 0 1,0 0 0,0-1-1,-1 1 1,1 0 0,-1-1 0,0 1-1,0-1 1,0 0 0,0 0-1,0 0 1,0 0 0,2-6 0,2-5 0,-1 1 0,0-2 0,6-25 1,-6 14-27,-2 1 1,-1-1 0,-1 0 0,-4-43 0,3 69-89,0-1 0,0 1 0,0-1 0,0 1 0,0-1 0,0 1 0,0-1 0,0 1 0,0-1 0,0 1 0,-1 0 0,1-1-1,0 1 1,0-1 0,0 1 0,-1-1 0,1 1 0,0 0 0,-1-1 0,1 1 0,0-1 0,-1 1 0,1 0 0,-1 0 0,1-1 0,-1 1 0,1 0 0,0 0 0,-1-1 0,0 1 0,0 0-227,0 0-1,1 0 1,-1 0 0,0 1 0,0-1-1,1 0 1,-1 0 0,0 1 0,0-1-1,1 0 1,-1 1 0,0-1 0,1 1-1,-1-1 1,0 1 0,1-1 0,-1 1-1,1-1 1,-1 1 0,1 0 0,-1-1-1,1 1 1,-1 1 0,-4 9-2861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27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8122,'0'0'1861,"0"0"-1216,0 0-501,0 0-31,0 0-42,1 23-19,-1 2-41,2 1-1,1-1 1,0 0 0,2 0 0,14 41 0,27 28 73,-45-94-24,0-11 212,0 0 1,0 0-1,-1-1 0,-2-18 0,1-4 63,-4-31 24,3 48-287,1 0 0,0 0 0,1 0 0,5-33 0,-4 48-76,1-1 0,-1 1-1,1-1 1,-1 1 0,1 0 0,0 0-1,0 0 1,0 0 0,0 0 0,1 1-1,-1-1 1,0 1 0,1-1 0,-1 1-1,1 0 1,-1 0 0,1 0 0,0 0-1,0 0 1,-1 1 0,1-1 0,0 1-1,0-1 1,-1 1 0,1 0 0,3 1-1,1-2-8,-1 1-1,0 0 1,1 1-1,-1-1 1,0 1-1,0 0 1,0 1-1,0-1 0,0 1 1,0 0-1,6 4 1,1 5-3,-1 1 1,0 1-1,-1 0 0,0 1 1,-1 0-1,0 1 0,-2-1 1,1 2-1,7 22 0,-6-18-70,0 0 0,0-1 0,2 0-1,21 26 1,-28-39 42,1 0 0,0-1 1,0 0-1,1 0 0,-1 0 0,1-1 1,0 0-1,0 0 0,1-1 0,-1 0 0,1 0 1,0-1-1,-1 0 0,1 0 0,0-1 0,13 1 1,-14-1 75,0 0 1,1-1 0,-1 0-1,1 0 1,-1 0-1,1-1 1,-1-1 0,1 1-1,-1-1 1,0 0 0,0-1-1,0 1 1,0-1 0,0-1-1,-1 1 1,0-1 0,1-1-1,-1 1 1,0-1 0,-1 0-1,0 0 1,1-1 0,-1 1-1,-1-1 1,1 0-1,-1 0 1,-1-1 0,7-11-1,-7 11 177,1 1 0,-1-1-1,0 0 1,-1 0 0,0 0-1,0 0 1,0-1 0,-1 1-1,0 0 1,0-1 0,-1-8-1,-1 12-115,1 0-1,-1 0 0,0 0 0,0 0 0,-1 1 0,1-1 0,-1 1 0,0-1 0,0 1 0,0 0 1,0-1-1,0 1 0,-1 0 0,0 0 0,1 1 0,-1-1 0,0 1 0,0-1 0,-1 1 0,1 0 1,0 0-1,-6-2 0,-5-3-89,0 2 1,-1-1 0,1 2-1,-1 0 1,0 1 0,0 0-1,-1 1 1,1 1 0,0 1-1,-1 0 1,-28 4 0,38-3-105,1 1 0,0-1 0,0 1-1,-1 1 1,1-1 0,1 1 0,-1 0 0,0 0 0,1 0 0,-1 0 0,-5 7 0,-38 49-2073,35-42 990,-20 30-3935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3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5 6145,'0'0'2115,"0"0"-478,0 0-298,0 0-606,0 0-198,-47-5 2340,43 5-2873,-1 0 0,1 0 0,-1 1 0,0-1 0,1 1 0,-1 0 0,1 1 0,-1-1 0,1 1 0,0-1 0,0 1 0,0 1 0,0-1 0,0 0 0,0 1 0,0 0 0,1 0 0,-1 0 0,1 0 0,0 1 0,0-1 0,0 1 0,1 0 0,-1 0 0,1 0 0,-4 8 0,2 0-10,1 0 0,0 0 1,0 1-1,1-1 0,1 1 0,0-1 1,1 1-1,2 23 0,-1-29 8,1 1-1,-1-1 0,2 0 1,-1 1-1,1-1 0,0 0 1,0 0-1,1-1 0,0 1 1,0-1-1,1 0 0,0 0 1,0 0-1,0 0 0,1-1 1,0 0-1,0 0 1,0-1-1,8 5 0,-4-3 36,0 0 0,0-1 0,1-1 0,-1 0 1,1 0-1,0-1 0,0 0 0,0-1 0,0 0 0,1-1 0,-1 0 0,16-1 0,-22-1-5,0-1-1,0 0 1,0 1 0,0-2-1,0 1 1,0-1 0,-1 1-1,1-1 1,-1-1 0,1 1-1,-1 0 1,0-1 0,-1 0-1,1 0 1,-1 0-1,6-8 1,-5 5-45,1 1 1,-1-1-1,-1 0 0,1 0 0,-1 0 0,0-1 1,-1 1-1,0-1 0,0 0 0,0 1 1,0-9-1,-1 16-25,0 0-1,0 1 1,0-1 0,0 1 0,0-1-1,0 1 1,-1-1 0,1 1 0,0-1-1,0 1 1,0 0 0,-1 0 0,1-1-1,0 1 1,-1 0 0,2 2 0,2 4 0,1 0 1,0 0-1,0 0 1,0-1-1,1 0 1,0 0-1,0 0 0,1-1 1,8 6-1,-11-8 21,0-1 1,0 0-1,0-1 0,1 1 0,-1-1 0,0 0 0,1 0 0,0 0 0,-1 0 0,1-1 0,-1 0 0,1 0 1,0 0-1,-1 0 0,1-1 0,-1 0 0,1 0 0,-1 0 0,6-2 0,-4 0 26,1 0-1,-1-1 1,0 0-1,0 0 0,0 0 1,0 0-1,-1-1 1,0 0-1,0 0 1,0 0-1,0-1 1,-1 0-1,0 0 1,7-12-1,-6 8 54,-1-1 0,0 1 0,0-1 0,-1 0 0,0 0 0,-1 0 0,0 0 1,0-20-1,-2 27-40,0 1 1,0 0 0,0-1-1,-1 1 1,0 0 0,1 0 0,-1-1-1,0 1 1,0 0 0,-1 0-1,1 0 1,-1 0 0,1 0-1,-1 1 1,0-1 0,0 0 0,0 1-1,-4-4 1,3 4-4,-1-1 1,0 1-1,0-1 0,0 1 1,0 0-1,0 1 0,-1-1 1,1 1-1,-1 0 0,1 0 1,-1 0-1,1 1 0,-6-1 1,3 1-22,-1-1 1,1 1 0,0 1 0,0-1-1,-1 1 1,1 0 0,0 1-1,0 0 1,0 0 0,0 0-1,-8 5 1,12-5-10,0 1 0,0-1 1,0 1-1,0-1 0,1 1 0,-1 0 0,1 0 0,-1 1 1,1-1-1,0 0 0,1 1 0,-1-1 0,0 1 0,1-1 1,0 1-1,0 0 0,0 0 0,0-1 0,1 1 0,-1 0 1,1 0-1,0 7 0,1-4 7,-1 0 1,1 0-1,0 0 1,0-1-1,1 1 1,-1-1-1,2 1 1,-1-1-1,1 1 1,0-1-1,0 0 1,1 0-1,-1-1 1,1 1-1,1-1 1,-1 0-1,1 0 1,0 0-1,0-1 0,0 1 1,1-1-1,-1 0 1,1-1-1,0 1 1,0-1-1,0-1 1,9 4-1,-12-5 7,0 0 0,-1 0 0,1-1 1,0 1-1,0-1 0,0 1 0,0-1 0,0 0 0,0 0 0,-1 0 0,1 0 0,0-1 0,0 1 0,0-1 0,0 0 0,0 0 0,-1 0 0,1 0 0,0 0 0,-1 0 0,1-1 0,-1 1 0,0-1 0,1 0 1,-1 0-1,3-4 0,-1 2-1,-2-1 0,1 0 0,0 0 0,-1 0 0,0 0 1,0 0-1,-1 0 0,1-1 0,-1 1 0,0 0 0,-1-1 1,1 1-1,-1-8 0,0 12-95,0 1-75,10 27-495,-5-19 682,-1 0 0,1-1-1,1 0 1,-1 0 0,1 0-1,8 7 1,-11-12-186,-1-1 0,1 1-1,-1 0 1,1-1 0,-1 0 0,1 1 0,0-1-1,0 0 1,-1-1 0,1 1 0,0 0-1,0-1 1,0 0 0,0 1 0,0-1-1,0 0 1,0-1 0,0 1 0,0 0 0,0-1-1,-1 0 1,1 1 0,3-2 0,14-11-4118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31 5537,'0'0'1706,"0"0"-965,0 0-519,0 0-52,0 0 115,0 0-109,2 12 53,45 189 1870,-44-169-1033,-9-26 1214,-8-16-1101,7 4-1151,1 0 1,0 0-1,0-1 1,1 0-1,0 0 1,0 0-1,1-1 0,0 1 1,0-1-1,1 0 1,0-1-1,0 1 1,1 0-1,0-1 0,0 1 1,1-1-1,0 0 1,1-11-1,0 17-35,1 1-1,0-1 1,0 0-1,0 1 0,1-1 1,-1 0-1,1 1 1,-1 0-1,1-1 1,0 1-1,0 0 1,0 0-1,0 0 1,0 0-1,0 0 1,0 0-1,6-2 1,45-27-386,-51 31 380,14-8-33,1 1 1,-1 1 0,29-6 0,-36 10 31,-1 0 1,1 1 0,0 0-1,-1 1 1,1-1-1,0 2 1,0-1 0,-1 1-1,12 3 1,-16-2-6,0 1 1,0-1-1,0 1 0,0-1 1,0 1-1,-1 0 1,1 1-1,-1-1 0,0 1 1,0-1-1,0 1 1,-1 0-1,1 0 0,3 7 1,-4-7-6,0 1 1,1-1-1,-1 0 1,1 0 0,0 0-1,0 0 1,1-1-1,-1 1 1,1-1 0,0 0-1,6 4 1,1-6-5368,-7-1-3096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1008,'0'0'2681,"0"0"-954,0 0-543,0 0-429,7 23-72,11 42-215,4 9 896,-3 0-1,16 140 0,-34-107-860,-1-106-413,0-1 223,0-25 672,0 17-1101,2 0 0,-1 0 1,1 0-1,0 1 0,0-1 0,1 1 0,0-1 0,1 1 1,0 0-1,0 0 0,0 0 0,1 1 0,0 0 0,0 0 1,12-11-1,-14 13 82,1 0 1,1 1 0,-1-1 0,0 1-1,1 0 1,0 0 0,0 1-1,0-1 1,0 1 0,0 0-1,0 0 1,1 1 0,-1 0 0,0 0-1,1 0 1,-1 0 0,1 1-1,-1 0 1,1 0 0,-1 0-1,1 1 1,-1 0 0,11 3 0,-12-2 83,1 1 1,-1 0 0,-1 0 0,1 0 0,0 0 0,-1 0 0,1 1 0,-1-1 0,0 1 0,0 0 0,0 0 0,-1 1 0,0-1 0,1 0 0,-2 1 0,1-1 0,0 1 0,1 9 0,-2-10 27,0 0 0,0 0-1,0 1 1,-1-1 0,1 0 0,-1 1 0,0-1 0,-1 0 0,1 1 0,-1-1 0,0 0-1,0 1 1,0-1 0,0 0 0,-1 0 0,1 0 0,-1 0 0,-1 0 0,1 0 0,0-1 0,-4 5-1,-2-1 3,0-1-1,-1 0 1,1 0-1,-1 0 0,0-2 1,-1 1-1,1-1 1,-1 0-1,0-1 0,0 0 1,-12 2-1,0-2 18,-1-1 1,0 0-1,1-2 0,-25-3 0,10-8 100,36 11-255,0 0 0,0-1 0,0 1 0,1-1 0,-1 1 0,0-1 0,0 1 0,1-1 0,-1 1 0,0-1 0,1 0 0,-1 1 0,0-1 0,1 0 0,-1 1 0,1-1 0,-1 0 0,1 0 0,-1 0 0,1 0 1,0 1-1,0-1 0,-1 0 0,1 0 0,0 0 0,0 0 0,0 0 0,0 0 0,0 0 0,0 0 0,0 0 0,0 0 0,0 0 0,1 1 0,-1-1 0,0 0 0,0 0 0,1-1 0,0 1-139,0 0 1,0 0-1,0 0 0,0 1 1,0-1-1,0 0 1,0 0-1,1 1 0,-1-1 1,0 1-1,0-1 0,1 1 1,-1 0-1,0-1 0,0 1 1,3 0-1,0-1-677,16-4-3799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3369,'0'0'6597,"0"0"-4632,0 0-1400,0 0 7,0 0-160,3 3-218,1 2-187,0 1 1,-1-1-1,0 1 1,0 0-1,0 0 1,-1 0-1,0 1 1,0-1-1,0 0 1,-1 1-1,1 8 1,9 30 59,-7-34-38,0 1-1,1-2 1,0 1 0,1-1 0,0 0-1,1 0 1,0 0 0,1-1 0,14 14-1,-17-19-11,0 0 1,0 0-1,1 0 0,-1-1 0,1 0 1,0 0-1,0 0 0,0-1 0,1 0 1,-1 0-1,0-1 0,1 1 0,-1-2 1,1 1-1,0 0 0,-1-1 0,1-1 1,12-1-1,-13 0 9,-1 0 1,1 0 0,-1 0 0,0-1-1,1 0 1,-1 0 0,0-1 0,-1 0-1,1 1 1,-1-1 0,0-1 0,1 1-1,-2-1 1,1 1 0,-1-1-1,1 0 1,-1 0 0,-1-1 0,5-8-1,1-5-36,-1 0 0,-1 0 0,0-1 0,4-29 0,-5-35-1124,-22 84-5008,10 8 2873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6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4849,'0'0'2489,"0"0"-1507,0 0-672,0 0 189,0 0 59,0 0-274,2 6-162,2 6 461,6 22 595,2-1-1,19 41 1,-26-65-1134,-1 0 0,1-1 0,1 0 0,0 0 0,0 0 0,0-1 0,1 1 0,0-2 0,0 1 0,1-1 0,0 0 0,0-1 0,15 9-1,-19-13-109,0 1-1,0-1 0,0 0 0,0 0 0,0 0 0,0-1 1,0 1-1,0-1 0,1 0 0,-1 0 0,0 0 0,0-1 1,0 0-1,0 1 0,0-1 0,7-3 0,10-12-2667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7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41 4657,'0'0'1103,"0"0"-192,0 0 261,1 24-198,5 80-172,-5-95-633,1 0 0,0 0-1,0-1 1,1 1-1,0-1 1,0 0 0,1 1-1,0-1 1,1-1-1,0 1 1,0-1 0,12 14-1,-7-8 180,-9-13-280,-1 1 1,0-1 0,0 1 0,1 0 0,-1-1 0,0 1 0,1-1-1,-1 1 1,0-1 0,1 1 0,-1-1 0,1 1 0,-1-1 0,1 0-1,-1 1 1,1-1 0,-1 0 0,1 1 0,0-1 0,-1 0 0,1 0-1,-1 1 1,1-1 0,0 0 0,-1 0 0,1 0 0,-1 0 0,2 0-1,-2-17 753,-14-29-699,-21-17-175,25 47 208,1 0 1,1 0-1,0-1 1,1 0 0,-9-31-1,16 47-145,0 0-1,-1-1 1,1 1-1,0-1 1,0 1-1,0-1 1,0 1-1,1-1 1,-1 1-1,0-1 1,1 1-1,-1 0 1,0-1-1,1 1 1,0 0-1,-1-1 1,1 1-1,0 0 1,0 0-1,0-1 1,0 1-1,1-1 1,1 0-8,0 0 1,0 0-1,0 0 0,0 0 1,0 1-1,0-1 1,0 1-1,1 0 0,4-1 1,10-1-22,-1 1 1,1 1 0,19 1-1,-28 0 38,-2 0-28,12-1 12,0 2-1,1 0 1,-1 1 0,27 6-1,-42-7-17,0 1-1,0-1 0,1 1 1,-1-1-1,0 1 0,0 0 1,-1 1-1,1-1 0,0 1 1,-1-1-1,1 1 0,-1 0 1,0 0-1,0 1 0,0-1 1,0 1-1,-1-1 1,1 1-1,-1 0 0,0 0 1,0 0-1,-1 0 0,1 0 1,-1 1-1,1 5 0,2 73-35,-5-70 71,1 1 0,1-1 0,0 1 0,0-1-1,6 22 1,-5-31-18,0 1-1,0-1 0,0 0 0,0 0 1,1 0-1,-1 0 0,1-1 1,0 1-1,0-1 0,1 0 0,-1 1 1,1-1-1,-1-1 0,1 1 0,0 0 1,0-1-1,0 0 0,0 0 1,1 0-1,7 2 0,-5-2 60,0 0 0,1 0 1,-1 0-1,0-1 0,1 0 0,-1-1 0,1 0 0,-1 0 0,1 0 1,-1-1-1,0 0 0,1-1 0,-1 1 0,0-1 0,0-1 0,0 1 1,0-1-1,0-1 0,0 1 0,-1-1 0,0 0 0,0-1 0,0 1 1,0-1-1,-1 0 0,0-1 0,0 1 0,0-1 0,0 0 1,-1 0-1,0-1 0,-1 1 0,1-1 0,-1 0 0,-1 0 0,1 0 1,-1 0-1,0 0 0,-1-1 0,0 1 0,0-1 0,0 1 0,-1-1 1,0 1-1,-1 0 0,-1-10 0,1 12-29,-1 0 0,1 1 0,-1-1 0,0 1 0,-1-1 0,1 1 0,-1 0 0,0 0 0,0 0 0,0 0 0,0 0 1,-1 1-1,1 0 0,-1-1 0,0 1 0,0 1 0,0-1 0,-1 1 0,1-1 0,-1 1 0,1 0 0,-6-1 0,-7-3-34,0 1 0,0 0 0,-1 1 0,-33-2 0,37 5-171,1 1 0,0 1-1,-1 0 1,1 1 0,0 0 0,0 1 0,0 1 0,0 0 0,1 0-1,-1 2 1,1-1 0,0 1 0,1 1 0,0 0 0,0 1 0,-13 12 0,-27 22-3564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39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36 6305,'0'0'2400,"0"0"-672,0 0-262,0 0-501,0 0-262,0 0-183,-7-24 1354,3 22-1866,1 1 0,-1-1 0,1 1-1,-1-1 1,0 1 0,0 0 0,0 1 0,1-1 0,-1 1 0,0-1 0,0 1 0,0 0 0,0 1 0,0-1 0,0 1 0,1-1-1,-1 1 1,0 0 0,0 1 0,-4 1 0,4 0 1,0 0 0,0 0 0,1 0 0,-1 1 1,1 0-1,0-1 0,0 1 0,0 0 0,0 0 0,1 1 0,-1-1 0,1 0 0,-3 10 0,0 7 9,0 0 1,1 0-1,0 1 0,2 0 0,1 41 0,2-53-19,0 0 0,1-1-1,0 1 1,0-1-1,1 1 1,1-1 0,-1 0-1,1 0 1,1-1-1,0 1 1,0-1 0,0 0-1,1 0 1,1-1-1,-1 1 1,9 6-1,-7-7 1,1 1-1,0-1 0,0-1 1,1 0-1,0 0 0,0-1 0,0 0 1,1-1-1,-1 0 0,1-1 1,0 0-1,0 0 0,19 1 0,-20-4 22,0 1-1,1-2 0,-1 1 0,0-1 0,0-1 0,1 0 1,-1-1-1,-1 1 0,1-2 0,0 0 0,16-9 0,-19 9-8,0-1 0,0 0-1,-1-1 1,0 0 0,0 0 0,0 0-1,-1 0 1,0-1 0,0 0 0,-1 0-1,0-1 1,0 1 0,0-1-1,-1 1 1,2-10 0,-2-7 73,-1 6-150,4 29-40,-2 0 106,1-1-1,-1 0 1,2 0 0,-1 0 0,1-1-1,1 1 1,0-1 0,0-1 0,0 0-1,1 0 1,1 0 0,-1-1 0,1 0-1,0-1 1,1 0 0,0 0 0,0-1-1,0 0 1,0-1 0,1 0-1,0 0 1,-1-2 0,1 1 0,1-1-1,-1-1 1,0 0 0,0 0 0,0-1-1,1-1 1,17-3 0,-24 3 7,-1-1 0,0 0 0,0 0 1,0-1-1,0 1 0,0-1 0,0 0 0,0 0 1,-1 0-1,0 0 0,1-1 0,-1 0 0,-1 1 0,1-1 1,0 0-1,-1 0 0,0-1 0,0 1 0,0 0 1,-1-1-1,1 1 0,-1-1 0,0 1 0,0-1 1,0-5-1,1 0 26,-1 0-1,0-1 1,0 1 0,-1 0 0,-1-1 0,1 1 0,-2 0-1,1-1 1,-2 1 0,-5-17 0,2 14-31,-1 1 0,-1 1 0,0-1 0,-1 1 0,0 1 0,0 0 0,-1 0 0,0 0 0,-1 2 0,0-1 0,-21-11 0,23 15-46,0 0 0,-1 0 0,1 1 0,-1 0 0,0 1-1,0 0 1,-1 0 0,1 1 0,-1 1 0,1 0 0,-1 0 0,1 1 0,-1 0 0,1 1 0,-1 0 0,-11 3 0,17-2 26,-1 0 0,1 1 1,-1 0-1,1 0 0,0 0 1,0 1-1,0-1 0,1 1 1,-1 0-1,1 0 0,0 1 1,0 0-1,1-1 0,-1 1 1,1 0-1,0 1 0,0-1 1,1 0-1,0 1 0,0 0 1,0-1-1,-2 11 0,3-9 5,-1 0 0,1 1 0,0-1 0,1 0 0,0 0 0,0 1 0,1-1 0,0 0 0,0 0-1,0 1 1,1-1 0,0 0 0,1-1 0,-1 1 0,1 0 0,1-1 0,-1 1 0,6 7 0,0-4 18,0-1 1,1 0 0,0 0 0,0-1 0,1 0-1,0-1 1,0 0 0,1-1 0,0 0-1,0-1 1,0 0 0,1-1 0,0 0 0,-1-1-1,1 0 1,0-1 0,1-1 0,-1 0 0,0-1-1,17-1 1,-25 0 9,1 1 1,0-1-1,-1 0 0,1-1 1,-1 1-1,1-1 0,-1 0 1,0-1-1,0 1 0,0-1 1,0 0-1,0 0 0,-1 0 1,8-8-1,-6 5-48,0-1 0,0-1 0,-1 1 1,0-1-1,0 0 0,-1 0 0,0 0 0,4-12 0,-2 1-228,-1 1 0,-1-2 0,-1 1 0,0-1-1,-1 1 1,-1-1 0,-2-21 0,3 58 408,1 0 0,1-1 0,0 1 0,1-1 0,1 0 0,1 0 0,0-1 0,1 0-1,1 0 1,0 0 0,1-2 0,0 1 0,1-1 0,1-1 0,20 18 0,-25-26-341,0 1 0,1-2 0,0 1 0,-1-1 0,1 0 0,1-1 0,-1 1 1,0-2-1,1 1 0,-1-1 0,1-1 0,-1 1 0,14-2 0,9 1-5219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7034,'0'0'1505,"0"0"-505,0 0-306,0 0 162,0 21 64,0 71-70,1-80-640,0 1 0,1 0 1,1 0-1,0-1 0,1 0 0,0 1 1,10 17-1,8 31 187,-14 6 484,-8-66-551,-1-9 634,-3-22-728,-16-56 0,-4-18-251,21 87-32,1 1-1,1-1 0,1 1 0,0-1 0,4-28 0,-3 41 41,0-1-1,0 1 0,0 0 0,1 0 0,-1 0 0,1 0 0,0 0 0,0 0 0,1 0 1,-1 1-1,1-1 0,0 1 0,0-1 0,0 1 0,0 0 0,1 1 0,-1-1 0,1 0 0,-1 1 1,1 0-1,0 0 0,0 0 0,0 0 0,0 1 0,1-1 0,4 0 0,12-1 71,-1 1-1,1 1 1,0 1 0,-1 0-1,1 2 1,0 0-1,-1 2 1,0 0 0,0 1-1,0 1 1,0 1-1,25 13 1,-31-10 37,-12-7-4612,-2-3-1814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2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1744,'0'0'2348,"0"0"-1091,0 0-309,0 0 398,5 25-239,37 179 408,-36-177-1322,0 1-52,0 1 0,-2 0 0,1 29 0,-24-84 481,11 16-573,-2-3-28,2-1-1,0 1 0,1-1 1,0 0-1,1-1 0,0 1 1,1-1-1,1-1 1,1 1-1,0 0 0,1-1 1,0 0-1,2-26 1,0 40-21,0 0 1,1 1 0,0-1-1,-1 0 1,1 1 0,0-1 0,-1 1-1,1-1 1,0 1 0,0-1 0,0 1-1,0 0 1,1-1 0,-1 1 0,0 0-1,1 0 1,-1 0 0,0 0-1,1 0 1,-1 0 0,1 0 0,-1 1-1,1-1 1,0 1 0,-1-1 0,1 1-1,0-1 1,-1 1 0,3 0 0,57-4 41,-48 5-32,8-2-4,0 2-1,-1 0 0,1 1 1,34 9-1,-47-9-4,0 1 0,0 1 1,0-1-1,-1 1 0,1 1 0,-1 0 0,0 0 0,0 0 0,-1 1 1,1-1-1,-1 2 0,-1-1 0,1 1 0,5 8 0,31 53 1,-29-45-2,0-1-1,2 0 1,33 38-1,-42-55 2,1 1 0,-1-1 0,1 0 0,0 0 0,0 0 0,0-1-1,0 0 1,1-1 0,0 0 0,0 0 0,0-1 0,0 1 0,0-2-1,0 1 1,0-1 0,14 0 0,-18-1 37,0 0 1,-1 0-1,1-1 1,0 1-1,-1-1 1,1 0-1,-1 0 1,1 0-1,-1 0 0,1-1 1,-1 1-1,0-1 1,1 0-1,-1 0 1,0 0-1,-1 0 1,1 0-1,4-5 0,-4 3 115,0-1-1,0 0 0,-1 1 0,1-1 1,-1 0-1,0 0 0,0-1 1,-1 1-1,1 0 0,-1-1 0,0 1 1,0-8-1,-1 3 7,1 0 0,-2 0 0,1-1 0,-1 1 0,-1 0 0,0 0 1,0 1-1,-1-1 0,0 0 0,-1 1 0,0 0 0,-6-11 0,6 13-121,0 1 0,-1 0 1,1 1-1,-1-1 0,0 1 0,-1 0 0,0 0 0,1 1 0,-1-1 0,-1 1 0,1 1 0,0-1 0,-1 1 0,0 0 0,0 1 1,0-1-1,-13-1 0,13 2-28,0 1 0,0 0-1,-1 0 1,1 1 0,0 0 0,0 0 0,0 1 0,0 0 0,0 0 0,0 1 0,0-1 0,-7 4-1,9-2-40,0 0 0,1 0 0,-1 0 0,1 1 0,0-1 0,0 1 0,0 0 0,0 1 0,1-1-1,-1 0 1,1 1 0,0 0 0,1 0 0,-1 0 0,1 0 0,-3 10 0,-5 20-1532,-11 62 0,12-34-3181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1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7178,'0'0'2200,"0"0"-1094,0 0-205,0 0-131,0 0-302,0 0-260,0 7 28,24 331 3394,-2-87-3394,-17-35 1430,-6-270-1472,0 18-273,0 0 0,3 0 0,11-68-1,-12 96 68,1 1-1,0-1 0,0 1 1,1-1-1,0 1 0,0 0 1,1 0-1,0 0 0,0 0 1,0 1-1,1 0 0,0 0 0,1 0 1,-1 0-1,1 1 0,0 0 1,0 0-1,1 1 0,-1-1 1,1 1-1,0 1 0,0-1 1,13-3-1,-13 5 10,0 1 0,0 0 0,1 0 0,-1 0 0,0 1 0,1 0 0,-1 1 0,0-1 0,1 2 0,-1-1 0,0 1 0,0 0 0,0 0 0,0 1 0,0 0 0,-1 0 0,1 0 0,-1 1 0,0 0 0,11 10 0,-7-6 46,-1 1-1,-1 0 1,0 0-1,0 1 1,-1 0 0,0 0-1,-1 1 1,0 0-1,-1 0 1,0 1-1,6 21 1,-8-23-6,-1-1 1,0 1-1,-1 0 0,0 0 1,0 0-1,-1 0 0,-1-1 1,0 1-1,0 0 0,-1 0 1,-5 19-1,5-24-22,0 0 1,-1-1-1,0 1 0,1 0 1,-2-1-1,1 1 0,0-1 1,-1 0-1,0 0 0,0 0 1,0-1-1,0 0 0,0 1 1,-1-1-1,0-1 0,1 1 1,-1-1-1,0 0 0,0 0 1,-1 0-1,1 0 0,0-1 1,-7 1-1,0 0-11,-1-1-1,1 0 1,-1-1 0,1 0-1,0-1 1,-1-1 0,1 0-1,-16-4 1,22 4-9,0 0 1,0 0 0,0-1-1,1 1 1,-1-2 0,1 1-1,0 0 1,0-1-1,0 0 1,0 0 0,0 0-1,1-1 1,0 0-1,0 0 1,0 0 0,1 0-1,0 0 1,-4-9-1,6 13-63,0 0 0,1-1 0,-1 1-1,1 0 1,-1-1 0,1 1 0,0-1 0,-1 1-1,1-1 1,0 1 0,0-1 0,0 1-1,0-1 1,0 1 0,0-1 0,1 1-1,-1 0 1,0-1 0,1 1 0,-1-1-1,1 1 1,0 0 0,-1-1 0,2-1-1,1 0-345,0 1-1,0-1 1,0 1-1,0 0 1,0 0-1,0 0 0,1 0 1,4-1-1,17-8-4339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10746,'0'0'1829,"0"0"-522,0 0-34,0 0-269,0 0-566,0 0-315,-3 8-3,-3 29 36,0-1 0,3 1 0,1 0 0,3 50 0,0-79-140,0-1 1,0 1-1,0 0 0,1-1 1,1 1-1,-1-1 1,1 1-1,1-1 0,-1 0 1,1 0-1,0-1 1,1 1-1,-1-1 0,1 0 1,0 0-1,1-1 1,0 1-1,0-1 0,0 0 1,0-1-1,1 0 1,0 0-1,-1 0 0,2-1 1,-1 1-1,0-2 1,1 1-1,-1-1 0,1 0 1,-1-1-1,1 0 1,0 0-1,0-1 0,0 0 1,0 0-1,11-2 1,-15 0-7,1 1 0,-1-1 1,0 0-1,0 0 1,0-1-1,0 1 1,0-1-1,0 0 0,-1 0 1,1 0-1,-1 0 1,0-1-1,0 0 1,0 1-1,-1-1 0,1 0 1,-1 0-1,0 0 1,0-1-1,0 1 1,-1 0-1,1-1 0,-1 1 1,1-6-1,2-11 13,-1-1 1,0 1-1,-1-38 0,-2 50-20,0 1 0,0 0 0,0-1 0,-1 1 0,-1 0 0,1 0 1,-1 0-1,-1 0 0,1 0 0,-1 0 0,-1 0 0,1 1 0,-1-1 0,-1 1 0,-9-13 0,8 17-207,4 10-4662,4-1-971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2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 7722,'0'0'2045,"0"0"-1040,0 0-251,0 0 124,0 0-109,0 0-294,-2 24 173,-1 77 78,4-82-447,1 0 0,1-1 1,0 1-1,9 24 0,-8-29-123,-1 0 0,0 0-1,2 22 1,-2 5-65,-3-40-3,0-4 57,-15-241 132,15 239-280,1 0 0,0 0 0,-1 0 0,2-1 0,-1 1 0,0 0 0,1 0 0,0 1 0,0-1 0,1 0 0,-1 1 0,1-1 0,0 1 0,0 0 0,1 0 0,-1 0 0,1 0 0,0 1 0,0-1 0,0 1 0,0 0 0,1 0 0,-1 1 0,1-1 0,5-1 0,-2 0-3,0 1 0,1 0 0,-1 1 0,1 0 0,-1 0 0,1 1 0,-1 0 0,1 1 0,0 0 0,0 0 0,-1 1 0,1 0 0,0 0 0,14 5 0,-17-3 4,1 0 0,-1 0 0,1 1 0,-1 0 0,0 0 0,-1 0 0,1 1 0,-1 0 0,0 0 0,0 0 0,0 1 0,-1-1 0,0 1 0,0 0 0,3 7 0,6 14 11,-1 0 0,12 41-1,5 13 42,-24-71-55,0-1-1,0 1 0,1-1 0,1 0 0,-1 0 0,2 0 0,-1-1 0,10 8 0,-13-13 12,0 0-1,0 0 0,0 0 0,0-1 1,0 0-1,1 0 0,-1 0 0,1 0 1,-1-1-1,1 0 0,-1 1 0,1-2 1,0 1-1,0-1 0,0 1 0,-1-1 1,1-1-1,0 1 0,0-1 1,-1 1-1,7-3 0,-7 1-2,0 0 0,0 0-1,0-1 1,0 1 0,0-1-1,0 0 1,-1 0 0,0 0 0,0-1-1,1 1 1,-2-1 0,1 0 0,0 1-1,-1-1 1,0-1 0,0 1 0,0 0-1,0 0 1,-1-1 0,0 1-1,0-1 1,1-7 0,2-12 113,-1 0 0,-1-47 0,-2 67-92,1-2 21,-1 0 0,0-1 1,-1 1-1,0-1 0,0 1 1,0 0-1,-1 0 0,0-1 1,0 1-1,-4-8 0,3 10-23,1 1 0,-1 0 0,1 1 0,-1-1 0,0 0 0,0 1-1,0 0 1,0 0 0,-1 0 0,1 0 0,-1 0 0,1 0 0,-1 1 0,0 0 0,1 0-1,-1 0 1,0 0 0,0 1 0,-3-1 0,-12-2 5,-1 2 1,1 0-1,0 1 0,0 1 1,0 1-1,-29 6 0,43-7-93,-1 0 0,1 0 0,-1 1 0,1 0 0,0 0-1,0 0 1,0 1 0,0 0 0,1 0 0,-1 0-1,1 0 1,-1 1 0,1-1 0,0 1 0,0 0 0,1 1-1,0-1 1,-1 1 0,1-1 0,1 1 0,-1 0-1,1 0 1,-1 0 0,2 1 0,-1-1 0,0 0 0,0 9-1,1 60-4011,1-42-1108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88 395 4305,'0'0'980,"0"0"-246,0 0-102,0 0-84,0 0-105,-14 21-94,-39 66-41,50-83-237,1 0 0,-1 1 0,1-1-1,0 1 1,0 0 0,1 0 0,-1 0 0,1 0 0,0 0-1,0 0 1,1 0 0,0 0 0,-1 0 0,2 0 0,0 8-1,1 7 449,-2-14-413,1-1-1,0 0 0,0 0 1,0-1-1,1 1 0,-1 0 0,1 0 1,0-1-1,1 1 0,-1-1 0,1 1 1,0-1-1,0 0 0,0 0 0,1-1 1,-1 1-1,1-1 0,0 1 1,0-1-1,0 0 0,7 3 0,-3-1 83,0-1-1,0 0 0,0-1 0,0 0 0,0 0 1,1 0-1,-1-1 0,1-1 0,0 0 0,-1 0 1,17 0-1,-21-2-98,0-1 0,1 1 0,-1-1-1,0 1 1,0-1 0,0-1 0,0 1 0,0-1 0,-1 1 0,1-1 0,-1 0 0,1 0 0,-1 0 0,0-1 0,0 1-1,-1-1 1,1 0 0,-1 0 0,0 0 0,0 0 0,3-6 0,3-11-8,0 1 1,-1-1-1,4-23 1,-1-14-115,-2-1 1,-4 1-1,-1-1 0,-9-87 1,2 114 41,-1 1 1,-1 0-1,-20-54 0,25 83-225,-1 10 91,1 23 61,6 45 69,6-20-25,3 0 0,2-1 0,35 80 0,-40-111 25,1 1 1,1-2-1,1 0 0,1-1 1,1 0-1,1-1 0,1-1 1,0 0-1,37 28 0,-49-44 1,0 0 0,0 0 0,0 0-1,1-1 1,-1 0 0,1 0-1,0-1 1,0 0 0,0 0-1,0-1 1,0 1 0,8-1-1,-11-1-1,-1 0-1,1-1 1,0 1-1,-1-1 1,1 0-1,0 0 1,-1 0-1,1 0 0,-1-1 1,1 1-1,-1-1 1,0 0-1,0 0 1,0 0-1,0 0 1,0-1-1,0 1 0,-1-1 1,1 0-1,-1 0 1,0 0-1,0 0 1,0 0-1,3-5 1,3-14-334,0 1 0,-1-1 1,-2-1-1,0 1 1,-1-1-1,-2 0 1,0 0-1,-1 0 1,-2 0-1,-4-39 1,3 51 64,0 0 0,0 1 1,-1-1-1,-5-11 1,7 19 213,0 0 1,-1-1 0,1 1 0,-1 0 0,0 0-1,0 0 1,0 0 0,0 0 0,0 1 0,-1-1-1,1 0 1,-1 1 0,0 0 0,0 0 0,1 0-1,-6-2 1,8 4 46,0 0 0,-1 0 0,1 0 1,-1 0-1,1 0 0,0 0 0,-1 0 0,1 0 0,0 0 0,-1 1 0,1-1 0,0 0 0,-1 0 0,1 1 0,0-1 0,-1 0 0,1 0 0,0 1 0,0-1 1,-1 0-1,1 1 0,0-1 0,0 0 0,0 1 0,0-1 0,-1 0 0,1 1 0,0-1 0,0 0 0,0 1 0,0-1 0,0 1 0,0-1 0,0 0 1,0 1-1,0-1 0,0 1 0,-1 20 103,0-18-73,1 24 385,0-1 0,1 1-1,2 0 1,1 0-1,1-1 1,9 30 0,-9-40-273,1 0 0,1-1 0,1 1 0,0-1 0,1-1 1,0 1-1,1-2 0,1 1 0,0-1 0,24 20 1,-29-28-135,0-1 1,0 0-1,0 0 1,0-1 0,0 1-1,1-1 1,0-1-1,-1 1 1,1-1 0,7 1-1,5-1-408,0 0-1,28-1 1,1-1-3180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5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8786,'0'0'1699,"0"0"-812,0 0 276,0 0-461,0 0-143,0 0 23,-12-1-404,-41 0-164,47 3-43,0-1 0,-1 1 0,2 0 1,-1 1-1,0-1 0,0 1 0,1 0 0,-1 1 0,1-1 1,0 1-1,0 0 0,1 0 0,-7 8 0,-6 3 57,15-13 58,-3 1-154,0 1-1,0 0 1,1 0-1,0 1 1,0-1 0,-4 6-1,7-9 48,1 0 0,-1 0 0,1 0 0,0 0 0,-1 0 0,1 1 0,0-1-1,0 0 1,0 0 0,-1 0 0,1 0 0,0 0 0,0 0 0,1 0 0,-1 0 0,0 0 0,0 1-1,0-1 1,1 0 0,-1 0 0,1 0 0,-1 0 0,1 0 0,-1 0 0,1 0 0,-1-1 0,1 1-1,0 0 1,0 0 0,-1 0 0,1-1 0,0 1 0,0 0 0,0-1 0,0 1 0,0 0-1,0-1 1,0 1 0,0-1 0,1 1 0,29 13 68,0-1-1,57 17 1,20 6 93,-84-26-27,55 26 442,-72-32-504,0-1 1,-1 2-1,0-1 0,0 1 1,0 0-1,0 0 0,-1 0 0,8 11 1,-12-15-32,0 0 0,0 0 0,-1 0 0,1 1 0,-1-1 1,1 0-1,-1 0 0,1 0 0,-1 1 0,0-1 0,0 0 0,1 1 1,-1-1-1,0 0 0,0 1 0,0-1 0,-1 0 0,1 1 0,0-1 0,0 0 1,-1 0-1,1 1 0,0-1 0,-1 0 0,0 0 0,0 2 0,-1 0 35,0-1-1,-1 1 1,1 0-1,-1-1 1,0 1-1,0-1 1,0 0-1,0 0 1,-5 3-1,-6 1 97,0 1 0,-1-2 0,-20 5 0,9-3-90,1-2 0,-1-1 0,-1-1 0,1-1 0,0-2 0,-1 0 0,1-2 0,-47-9 1,70 10-215,-34-13 355,36 14-267,0 0 1,1-1 0,-1 1 0,1 0 0,-1-1 0,0 1-1,1 0 1,-1-1 0,1 1 0,-1-1 0,1 1 0,0-1 0,-1 1-1,1-1 1,-1 1 0,1-1 0,0 1 0,-1-1 0,1 0-1,0 1 1,0-1 0,-1 0 0,1 1 0,0-1 0,0 0-1,0 1 1,0-1 0,0 0 0,0 1 0,0-1 0,0 0-1,0 1 1,0-1 0,0 1 0,1-1 0,-1 0 0,0 1-1,0-1 1,1 0 0,-1 1 0,0-1 0,1 1 0,-1-1-1,0 1 1,1-1 0,-1 1 0,1-1 0,-1 1 0,1-1 0,-1 1-1,2-1 1,17-12-3187,3 0-1893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6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10362,'0'0'1601,"0"0"-1065,0 0-536,0 0 96,0 0 936,54 114-256,-41-68 216,-4 3-520,1-7-424,0-4 128,-2-9-168,-3-7 0,0-8-8,-5-5-440,0-9-1088,0 0-1105,0 0-1976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6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13291,'0'0'2432,"0"0"-1936,0 0-279,0 0-17,0 0-200,0 0 48,0 0-48,59-22-1089,-26 9-1767,-4 0-9011</inkml:trace>
  <inkml:trace contextRef="#ctx0" brushRef="#br0" timeOffset="1">433 1 11162,'0'0'1365,"0"0"-721,0 0-452,3 25 316,29 174 1346,-14-96-882,-2 0-721,5-2 0,54 160 0,-71-250-520,-3-8 271,0 0 1,0 0-1,0 0 1,1 0-1,-1 0 0,1 0 1,0 0-1,0-1 1,2 4-1,-3-5-251,1 0-1,-1 0 1,0-1-1,0 1 1,1 0-1,-1-1 1,0 1-1,1-1 1,-1 0-1,1 1 1,-1-1-1,1 0 1,-1 0-1,3 0 1,4 0-4356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8754,'0'0'1320,"0"0"-376,0 0-328,0 0 193,0 0 439,0 0 8,54 124-560,-37-77-40,3 0-335,0-1-17,0-6-88,-6-4-144,-1-12-144,2-13-216,-5-6-1161,-3-5-2568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 13795,'0'0'2344,"0"0"-967,0 0-905,0 0-56,0 0-408,0 0 80,0 0-88,-8-5-288,8 5 168,10 16-528,2-1-1745,3 1-3816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7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8 3041,'0'0'4647,"0"0"-2816,0 0-258,0 0-197,0 0-524,0 0-166,-16-1 67,-51-5-406,62 5-329,0 2 0,0-1 0,0 0 0,0 1 1,0 0-1,1 0 0,-1 0 0,0 1 0,0-1 0,1 1 0,-1 0 0,1 1 1,0-1-1,-1 1 0,1 0 0,0 0 0,1 0 0,-1 0 0,1 1 0,-1-1 1,1 1-1,0 0 0,0 0 0,-3 6 0,0 1 117,1-1 0,0 1 0,1 0 0,0 0 0,1 0 0,0 0 0,1 1 0,-2 17 0,3-21-96,0 0 0,1 0 0,-1 1 0,2-1 0,-1 0-1,1 0 1,1 0 0,-1 1 0,1-1 0,1-1 0,-1 1 0,1 0 0,1-1-1,0 1 1,0-1 0,0 0 0,1 0 0,0-1 0,0 1 0,0-1-1,1 0 1,0 0 0,0-1 0,1 0 0,-1 0 0,1-1 0,14 7-1,-11-5-27,0-2 0,0 1-1,0-2 1,1 1 0,0-1-1,0-1 1,0 0 0,0 0-1,0-1 1,0-1-1,0 0 1,0 0 0,0-1-1,15-4 1,-16 3-13,-1-1-1,0 0 1,0-1-1,0 0 1,-1-1 0,0 0-1,1 0 1,-2-1-1,1 1 1,-1-2 0,0 1-1,0-1 1,0 0-1,-1-1 1,0 1 0,8-16-1,-7 10-26,-1-1 0,0 1-1,-1-1 1,-1 0 0,0 0-1,4-29 1,-5 5-136,0-42-1,-3 98 162,1 0 1,1 0-1,1 0 0,0 0 1,1 0-1,1-1 1,1 0-1,15 31 0,-17-39 8,1-1-1,0 0 1,0 0-1,1 0 0,0 0 1,1-1-1,-1 0 1,2-1-1,-1 0 0,0 0 1,1 0-1,0-1 1,1 0-1,-1 0 0,1-1 1,0 0-1,0-1 1,17 4-1,-17-5 15,-1 0 0,1-1 0,0-1 0,-1 1 0,1-1 1,0-1-1,-1 0 0,1 0 0,-1 0 0,1-1 0,-1-1 0,0 1 0,16-8 0,-20 7-134,1 0 0,-1 0 0,1 0-1,-1-1 1,0 0 0,0 0 0,0 0 0,-1 0-1,5-7 1,-4 5-429,-1 0 0,0 0 0,-1 0 0,0 0 1,0 0-1,0 0 0,0-1 0,0-12 0,-1-6-5558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2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0 446 1008,'0'0'1449,"0"0"-445,0 0-195,0 0 23,0 0-143,3 6 3766,14 24-4359,3-8 115,1-1-1,1-1 1,1-1-1,1 0 1,1-2-1,32 17 1,10 1 182,92 33 1,-117-54-39,0-3 1,0-1-1,1-1 1,0-3-1,1-2 1,-1-1-1,51-4 1,305-44-58,-371 41-241,37-7-26,0-2 0,0-3-1,112-44 1,-144 45-27,1-1 1,-2-2-1,-1-1 0,0-2 0,-1-1 1,-1-1-1,-2-1 0,36-40 0,-23 19 39,-2-2-1,55-88 0,-74 89 3,-18 46-48,-1 0 0,1 0 0,-1 0-1,1 0 1,-1 1 0,0-1-1,1 0 1,-1 0 0,1 1-1,-1-1 1,1 0 0,-1 0 0,0 1-1,1-1 1,-1 1 0,0-1-1,1 0 1,-1 1 0,0-1-1,1 1 1,-1-1 0,0 0 0,0 1-1,0-1 1,1 1 0,-1-1-1,0 1 1,0-1 0,0 1-1,0-1 1,0 1 0,0 0 0,8 18 19,4 25 21,45 137-79,-48-165 93,-8-28 104,-7-30-48,-9-2-90,-2 0-1,-2 1 1,-1 1-1,-3 1 0,-1 1 1,-45-55-1,62 82-25,10 8-100,24 7-5,-23-1 143,26 6-34,0 1 0,-1 2 0,-1 1-1,49 27 1,-41-21 3,-27-12 3,6 2 4,0 0 1,-1 1-1,16 12 0,-27-18-4,0 0 0,-1 1 0,1-1 0,-1 0-1,1 1 1,-1-1 0,0 1 0,0 0 0,0-1 0,-1 1 0,1 0-1,0 0 1,-1 0 0,0 1 0,0-1 0,0 0 0,0 0 0,-1 1-1,1-1 1,-1 0 0,0 1 0,0 3 0,0-6-1,-1 1 1,0 0-1,0-1 0,0 1 1,0-1-1,0 1 0,0-1 1,0 1-1,0-1 0,-1 0 1,1 0-1,-1 1 1,1-1-1,-1 0 0,1 0 1,-1-1-1,1 1 0,-4 1 1,-38 15 0,31-13 5,-38 11 74,-30 12 87,79-27-176,19 11-4596,-4-11-798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 11642,'0'0'5626,"0"0"-4642,0 0-640,0 0-200,0 0-96,0 0 32,0 0-160,-3-2-192,16 2-64,11 5-328,-1 8-2161,-1 0-3400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4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38 6489,'0'0'4644,"0"0"-3097,0 0-1058,0 0 258,0 0 36,0 0-327,-14 17-25,-44 58 17,53-67-354,0 0 0,1 1 0,0 0 0,0 0 0,1 0 0,0 0 0,1 0 0,0 1 0,0-1 0,1 1 0,0-1 0,1 1 0,0-1 0,3 19 0,-2 7 127,-1-25-176,1 0 0,0 0 0,1 0 0,0-1 0,0 1 0,1 0 0,0-1 0,1 0 0,0 1 1,0-1-1,1-1 0,0 1 0,1-1 0,7 9 0,-4-7-20,0 0-1,1-1 1,1 0 0,0 0 0,0-1 0,0-1-1,1 0 1,0 0 0,23 8 0,-21-10-13,1 0 0,0-2-1,-1 1 1,1-2 0,0 0 0,0-1-1,0 0 1,28-3 0,-32 0 7,0 1 0,0-2 0,0 0 1,-1 0-1,0 0 0,1-1 0,-1-1 0,-1 0 0,1 0 1,-1-1-1,0 0 0,13-12 0,-12 8-1,0-1 1,-1-1-1,0 0 0,-1 0 0,0-1 1,-1 0-1,0 0 0,-1-1 0,-1 0 1,0 0-1,-1 0 0,0 0 1,-1-1-1,-1 1 0,0-1 0,-1 0 1,-1 0-1,0 0 0,-5-28 0,3 33 40,-2 0-1,1 0 0,-1 0 1,-1 1-1,1-1 0,-2 1 0,1 0 1,-1 1-1,0-1 0,-1 1 0,0 0 1,-1 1-1,-14-12 0,11 10-19,0 0 0,-1 1 0,-1 0 0,1 1 0,-1 0 0,0 1 0,-1 0 0,0 1 0,-19-4 0,23 7-96,0 0 1,1 1-1,-1 0 0,0 0 1,1 1-1,-1 0 0,0 1 1,0 0-1,1 1 1,-1 0-1,1 0 0,-1 1 1,1 0-1,0 1 0,0 0 1,0 0-1,1 1 0,0 0 1,0 0-1,0 1 0,0 0 1,1 1-1,0 0 0,0 0 1,-8 12-1,-8 14-1913,-27 53 0,22-30-4741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51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8666,'0'0'804,"0"0"-459,0 0-182,0 0 233,0 0 515,0 0-129,0 0-421,0 0-301,0 0-65,0 0-23,3 0-60,192 14 220,-107-14-176,17 1-65,-34-2-4099,-71 1 1127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2:52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108 165 5153,'0'0'700,"0"0"-356,0 0-153,0 0 69,0 20 174,-7 170 843,10-268 1902,-5-83-3115,1 26 514,1 134-366,0 1-161,1 8-54,1-1-1,0 1 1,1-1 0,0 0 0,0 0 0,0 0 0,8 10 0,1 5 4,3 4 10,0-1 1,26 31-1,-20-29-3,21 38-1,-40-64-2,-1 1 0,0 0 0,1-1 0,-1 1 0,0 0 0,0 0 0,-1 0 0,1 0 0,0 0-1,-1 0 1,1 0 0,-1 0 0,1 0 0,-1 1 0,0-1 0,0 0 0,0 0 0,0 0 0,-1 0 0,1 0 0,0 0 0,-1 1 0,0-1 0,1 0 0,-1 0 0,0 0 0,0-1 0,0 1-1,0 0 1,0 0 0,-1 0 0,1-1 0,0 1 0,-1-1 0,1 1 0,-1-1 0,0 0 0,1 1 0,-1-1 0,0 0 0,0 0 0,0 0 0,0 0 0,0-1 0,0 1 0,0 0 0,0-1-1,-3 1 1,-13 3 217,0-1 0,0-1 0,-1 0 0,-27-2-1,34 0 78,5-1-258,0 2 1,1-1 0,-1 1 0,0 0-1,0 1 1,0-1 0,1 1 0,-1 1-1,1-1 1,-11 7 0,14-8-55,1 1 0,0 0 0,0 0 0,0-1 0,0 1 0,0 0 0,1 1 0,-1-1 0,1 0 0,-1 0 0,1 1 0,0-1 0,0 1 0,0-1 0,0 1 0,0-1 0,1 1 0,-1 0 0,1-1 0,0 1 0,-1 0 0,1 0 0,0-1 0,1 1 1,-1 0-1,0-1 0,1 1 0,0 0 0,-1-1 0,1 1 0,2 3 0,-1-2-258,1 1 0,-1 0 0,1-1 0,0 0 0,0 0 0,1 0 1,-1 0-1,6 4 0,11 9-4387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15 4257,'0'0'1222,"0"0"-368,0 0-206,0 0 79,0 0 176,-12-14 4698,12 85-5386,2 1-1,21 124 0,-6-111 388,-5 1-1,3 133 1,-17-301-24,0 36-707,2 0-1,8-70 1,-6 107 77,1-1-1,-1 1 0,2 0 1,-1 0-1,1 1 0,0-1 1,1 1-1,0 0 0,7-9 1,-9 13 28,0 0 1,1 0 0,0 0 0,0 0 0,0 1-1,0-1 1,0 1 0,1 0 0,-1 1 0,1-1-1,0 1 1,0 0 0,0 0 0,0 0 0,0 1-1,0 0 1,9-2 0,-7 3 20,-1 0-1,1 1 1,0-1-1,-1 1 1,1 1-1,-1-1 1,1 1-1,-1 0 1,0 0-1,0 1 1,0 0-1,0 0 1,0 0-1,-1 1 1,1 0-1,-1 0 1,0 0-1,0 1 1,-1 0-1,1 0 1,-1 0-1,0 0 1,0 1-1,-1-1 1,0 1-1,0 0 1,0 0-1,0 0 1,-1 1-1,0-1 1,-1 0-1,1 1 1,0 12-1,-1-9 30,0 0 0,-1 0-1,0 0 1,0 0 0,-1-1-1,-1 1 1,0 0 0,-4 13-1,4-17-10,-1-1 0,0 0 0,0 0 0,-1 0 0,1 0-1,-1 0 1,0-1 0,0 1 0,-1-1 0,1 0-1,-1-1 1,0 1 0,0-1 0,0 0 0,-6 3-1,-3 0 114,0-1-1,0 0 1,-1-1-1,1 0 1,-1-1-1,0-1 1,0-1-1,0 0 1,0-1-1,0 0 1,-20-3-1,29 1-125,0 0-1,0 0 1,-1 0 0,1 0-1,1-1 1,-1 0 0,0 0-1,1-1 1,0 0 0,-1 0-1,-7-8 1,57 2-6482,-19 6 1540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1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64 6529,'0'0'2556,"0"0"-1397,0 0-367,0 0-147,0 0-251,0 0-66,-10 11-79,3-5-216,1 1 1,0 0-1,1 0 0,0 0 0,0 0 1,0 1-1,1 0 0,0 0 0,1 0 0,0 1 1,0-1-1,0 1 0,-2 17 0,3-3 74,-2 8 6,2 1-1,1 0 1,1 0 0,7 50 0,-5-80-4,1-11-20,-1-13 61,-3-61-122,-22-158 0,22 236-60,0 1 0,0-1 0,0 0 0,1 0 0,0 0 0,-1 0 0,2 1 0,-1-1 0,1 0 0,1-6 0,-1 9 12,0 1 1,1-1-1,-1 1 1,1-1 0,-1 1-1,1 0 1,0 0-1,-1-1 1,1 1-1,0 0 1,0 1-1,0-1 1,0 0-1,0 1 1,0-1 0,0 1-1,0-1 1,0 1-1,0 0 1,0 0-1,0 0 1,0 0-1,0 0 1,3 1 0,3-1-17,18-1-66,1 2 0,-1 0 0,52 11-1,-70-10 108,0 1 0,0 0-1,0 0 1,-1 0-1,1 1 1,-1 0 0,0 0-1,0 1 1,-1 0-1,1 0 1,-1 1 0,0 0-1,-1 0 1,0 0-1,1 1 1,-2-1 0,6 10-1,-2 3-13,0 0 1,-1 0-1,-2 1 0,0 0 0,4 28 0,14 55-22,-20-95 37,0 1-1,1-1 1,0 0-1,0 0 1,1 0 0,0 0-1,0-1 1,1 0-1,7 8 1,-11-13-5,-1 0 1,1 0-1,0-1 1,0 1-1,0 0 0,1-1 1,-1 1-1,0-1 0,1 0 1,-1 0-1,1 0 0,-1 0 1,1 0-1,-1 0 0,1-1 1,-1 1-1,1-1 1,0 0-1,-1 1 0,1-1 1,0-1-1,-1 1 0,1 0 1,0-1-1,-1 1 0,1-1 1,4-1-1,-4-1 15,1 1-1,-1-1 0,1 1 1,-1-1-1,0 0 1,0 0-1,-1 0 0,1-1 1,0 1-1,-1-1 1,0 1-1,0-1 1,0 0-1,0 0 0,-1 0 1,2-6-1,2-7 153,-1 0-1,-1 1 0,-1-1 1,0 0-1,-1 0 1,-1-1-1,-1 1 1,0 0-1,-2 0 1,1 0-1,-2 1 0,0-1 1,-1 1-1,-1 0 1,-1 0-1,0 0 1,-1 1-1,0 0 0,-14-18 1,19 29-163,0 0 1,0 1-1,-1-1 0,1 1 1,-1 0-1,1 0 0,-1 0 1,0 1-1,0-1 0,-1 1 1,1 0-1,0 0 0,-1 0 1,1 1-1,-1 0 0,0 0 1,1 0-1,-1 0 0,0 1 1,0-1-1,1 1 0,-1 0 1,0 1-1,0-1 0,1 1 1,-1 0-1,0 0 0,1 1 1,-1-1-1,1 1 0,-1 0 1,1 0-1,0 1 0,0-1 1,0 1-1,0 0 0,0 0 1,1 0-1,0 0 0,-1 1 1,1-1-1,0 1 0,0 0 1,1 0-1,-1 0 0,1 0 1,-3 7-1,0 3-915,1 1 0,0 0-1,-2 16 1,2 1-3916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2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9234,'0'0'1132,"0"0"-602,0 0 317,0 0 137,9 23-329,14 32 129,28 107 1,-35-68-491,8 33-168,-25-137-38,1 0 0,-1 1 0,1-1 0,3-18-1,-1 2 18,-1-15-300,2 0-1,2 0 1,1 0-1,2 1 0,16-47 1,-24 85 180,1 0 1,0 0 0,-1 0-1,1 0 1,0 0-1,1 0 1,-1 1-1,0-1 1,1 0 0,-1 0-1,0 1 1,1-1-1,0 1 1,-1-1-1,1 1 1,0 0-1,0 0 1,0 0 0,0 0-1,0 0 1,0 0-1,0 0 1,2 0-1,-2 1 14,0 1 0,0-1 0,0 0 0,-1 1 0,1-1 0,0 1 0,0 0 0,-1-1 0,1 1-1,-1 0 1,1 0 0,0 0 0,-1 0 0,1 0 0,-1 1 0,0-1 0,0 0 0,1 1 0,-1-1-1,0 1 1,0-1 0,0 1 0,0-1 0,0 1 0,-1 0 0,2 2 0,8 23 40,-1 1 0,8 40 0,-9-32 52,17 48-1,-21-75-80,-1 0 1,1-1-1,1 1 0,0-1 1,0-1-1,0 1 0,1-1 1,0 1-1,1-2 0,9 10 1,-14-15-8,-1 0 1,0 0 0,1 0-1,-1 0 1,1 0-1,0 0 1,-1 0-1,1-1 1,0 1 0,-1 0-1,1-1 1,0 1-1,0-1 1,-1 0 0,1 0-1,0 0 1,0 0-1,0 0 1,-1 0-1,1 0 1,0 0 0,0-1-1,-1 1 1,1-1-1,0 1 1,0-1 0,-1 0-1,1 0 1,-1 0-1,1 0 1,-1 0-1,1 0 1,-1 0 0,1 0-1,-1 0 1,0-1-1,0 1 1,0 0 0,0-1-1,0 1 1,0-1-1,0 0 1,1-2-1,4-8 24,0-1-1,0 0 0,-1 0 1,4-19-1,-7 25-48,12-57-329,10-108 1,-23 163 369,25 121-212,-22-97 241,-1-1 0,2 1 0,0-1 0,0 0 0,2 0-1,0-1 1,0 0 0,13 17 0,-15-24-43,-1 0-1,1-1 1,1 0-1,-1-1 1,1 1-1,0-1 1,0 0-1,0 0 1,0-1-1,1 1 1,0-1-1,-1-1 1,1 0-1,0 0 1,0 0-1,0-1 1,0 1-1,1-2 1,8 1-1,-11-2 1,-1 0 0,0 0 0,0 0 1,1 0-1,-1-1 0,0 0 0,0 1 0,-1-2 0,1 1 0,0 0 0,-1-1 0,1 0 0,-1 1 0,0-1 1,0-1-1,0 1 0,0 0 0,0-1 0,-1 1 0,0-1 0,1 0 0,-1 0 0,-1 0 0,3-7 1,3-7-154,-1 0 0,0-1 1,-2 1-1,4-28 0,-2-116-347,-6 139 462,-1 20 60,-3 13-24,-3 18-1,4 0 109,2 0-1,0 0 1,1 0-1,2 0 0,8 38 1,-9-59-107,0 0 1,1-1-1,0 1 1,0 0-1,1-1 1,0 0-1,0 1 1,0-1-1,1 0 1,0-1-1,0 1 1,1-1-1,-1 1 1,1-1-1,0-1 1,0 1-1,1-1 1,0 0-1,-1 0 1,1 0-1,1-1 1,-1 0-1,0 0 0,1-1 1,-1 0-1,1 0 1,9 1-1,-7-2-66,-1 0-1,0 0 0,1-1 0,-1 0 1,0-1-1,1 0 0,-1 0 0,0-1 1,14-5-1,-15 4-518,0 0 0,-1 0 1,1-1-1,-1 0 0,1 0 0,7-8 0,13-15-7754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3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1720,'0'0'2576,"0"0"-1100,0 0-125,0 0-202,0 0 44,0 0 134,0 15 2,0 41 768,10 84-1,-6-108-1815,-1 50 0,-3-82-298,0 1 1,0-1-1,0 0 1,0 0 0,0 0-1,0 0 1,0 1-1,0-1 1,0 0-1,0 0 1,0 0 0,0 1-1,0-1 1,0 0-1,0 0 1,0 0-1,0 0 1,0 1 0,0-1-1,0 0 1,1 0-1,-1 0 1,0 0 0,0 1-1,0-1 1,0 0-1,0 0 1,0 0-1,0 0 1,1 0 0,-1 0-1,0 1 1,0-1-1,0 0 1,0 0 0,1 0-1,-1 0 1,0 0-1,0 0 1,0 0-1,0 0 1,1 0 0,-1 0-1,0 0 1,0 0-1,0 0 1,0 0-1,1 0 1,-1 0 0,0 0-1,0 0 1,8-9-3327,-3-8-3207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4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7882,'0'0'1800,"0"0"-1152,0 0-42,0 0 478,0 0-105,6 25-148,37 180 638,-30-132-1370,-13-72-87,0-1 13,-1-34-206,-11-48-459,8 59 627,0-1 0,0-30 0,4 48 15,0 1-1,0 0 0,1-1 1,-1 1-1,1-1 0,1 1 1,-1 0-1,1 0 1,0-1-1,0 1 0,0 1 1,1-1-1,6-9 0,-6 11-9,0 0 0,0 0-1,0 0 1,1 1 0,-1 0-1,1-1 1,-1 1-1,1 0 1,0 1 0,0-1-1,0 1 1,0-1-1,0 1 1,1 1 0,-1-1-1,0 0 1,0 1-1,8 0 1,-7 0 5,0 1 0,1-1-1,-1 1 1,0 0 0,0 0 0,1 1-1,-1 0 1,0 0 0,-1 0 0,1 0-1,0 1 1,-1 0 0,1 0 0,-1 0-1,0 0 1,0 1 0,0-1 0,0 1-1,-1 0 1,1 0 0,-1 1 0,0-1-1,0 1 1,-1-1 0,1 1 0,-1 0-1,2 7 1,5 15 12,-2 1 0,-1-1 0,-1 1 1,2 32-1,1-1 20,-7-51-33,1 0 0,0 0 0,0 0 0,1 0 0,0 0 0,1-1 0,-1 1 0,1-1 0,1 0-1,-1 0 1,1-1 0,7 8 0,-9-11-4,1 0 0,-1 0 0,0-1-1,1 0 1,0 1 0,-1-1 0,1-1-1,0 1 1,0 0 0,0-1 0,0 0 0,0 0-1,1 0 1,-1-1 0,0 1 0,0-1-1,1 0 1,-1 0 0,0 0 0,0-1 0,1 1-1,-1-1 1,0 0 0,0-1 0,6-2-1,-1 0-91,0-1 0,-1 0-1,1-1 1,-1 0 0,-1-1-1,1 1 1,-1-1 0,0-1 0,-1 1-1,8-13 1,1-2-64,-1 0 0,20-43 0,-29 51 500,0 0 0,-1 0 0,0 0-1,-1-1 1,-1 1 0,0-1 0,-1 0 0,-2-25-1,1 37-240,-1-1 0,1 1 0,-1 0 0,0 0 0,0 0-1,0 0 1,-1 0 0,1 1 0,-1-1 0,0 0 0,1 1-1,-1-1 1,0 1 0,-1-1 0,1 1 0,0 0 0,-1 0 0,1 0-1,-1 0 1,0 0 0,1 1 0,-1-1 0,0 1 0,0 0-1,0 0 1,0 0 0,0 0 0,0 0 0,-4 1 0,-8-4 131,-1 2 0,0 0 0,0 1 0,-23 2 0,36-1-248,0 0 1,0 1-1,0-1 1,0 1-1,0 0 1,0 0-1,0 0 1,1 0-1,-1 0 1,0 1-1,1-1 1,-1 1-1,1 0 0,-1 0 1,1 0-1,0 0 1,0 0-1,-1 0 1,2 1-1,-1-1 1,0 1-1,-1 2 1,-1 3-523,1-1 0,0 1 0,0-1-1,0 1 1,1 0 0,-1 17 0,1 2-5457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4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302 386 10642,'0'0'1579,"0"0"-651,0 0 14,0 0 38,0 0-277,-23-3-166,-75-7-123,92 9-400,0 1 0,-1 0-1,1 0 1,0 0 0,0 1 0,0 0 0,0 0 0,0 0 0,0 1-1,0 0 1,0 0 0,0 1 0,1-1 0,-1 1 0,1 0-1,0 1 1,0 0 0,0-1 0,0 1 0,0 1 0,1-1 0,0 1-1,0 0 1,0 0 0,-3 7 0,1-1 16,0 0-1,1 1 1,1 0 0,0 0 0,0 0-1,1 1 1,1-1 0,0 1 0,0 25-1,2-34-20,0 0-1,1-1 0,-1 1 0,1 0 0,0-1 1,0 1-1,0 0 0,0-1 0,1 1 1,-1-1-1,1 0 0,0 1 0,0-1 0,0 0 1,0 0-1,1 0 0,3 3 0,-1-2 0,1 0-1,-1 0 1,1 0-1,0-1 1,0 1-1,0-1 1,1-1-1,-1 1 1,8 0-1,0 1 1,1-1 0,-1-1 0,1-1 0,0 0 0,0-1 0,-1 0 0,1-1 0,23-5 0,-26 2-9,1 0-1,-1-1 1,-1 0-1,1-1 1,-1 0 0,0-1-1,-1 0 1,1 0-1,-1-1 1,-1-1-1,0 0 1,0 0 0,0-1-1,-1 0 1,-1 0-1,0-1 1,9-17-1,-6 7-4,0 0 0,-2 0-1,-1-1 1,0 0 0,-2 0-1,0-1 1,-2 1-1,0-1 1,-1-24 0,-1 19 6,-2 0 0,0 0 0,-2 0 0,-1 0 0,-2 0 0,0 1 0,-2 0 0,-18-44 0,23 127-242,3 11 300,2 0-1,15 83 1,-13-129-50,0 0-1,2-1 1,0 1 0,1-1 0,1-1-1,1 1 1,1-1 0,1-1 0,0 0-1,1 0 1,20 21 0,-26-33-5,1 0 0,0 0 0,0-1 0,1 1 0,0-2 0,0 1 0,0-1 0,0 0 0,0-1 0,1 0 0,16 4 1,-20-6-3,-1-1 1,0 1 0,1-1 0,-1 1 0,0-1 0,1-1 0,-1 1-1,1-1 1,-1 1 0,0-1 0,0 0 0,1-1 0,-1 1 0,0-1 0,0 0-1,0 0 1,-1 0 0,1 0 0,0-1 0,-1 1 0,1-1 0,-1 0 0,0 0-1,0 0 1,4-7 0,2-5 14,0-1 0,-2 0 0,0-1 0,0 0 0,-2 0 0,0 0 0,-1-1 0,2-23 0,-3 6-14,-1 1 0,-2-1-1,-5-48 1,-5 55-34,2 17 1,7 11 30,1 0 1,0 0 0,-1 0-1,1 0 1,0 0 0,-1 1-1,1-1 1,0 0 0,-1 0-1,1 0 1,0 0-1,-1 0 1,1 1 0,0-1-1,-1 0 1,1 0 0,0 1-1,0-1 1,-1 0 0,1 1-1,0-1 1,0 0 0,0 0-1,-1 1 1,1-1-1,0 0 1,0 1 0,0-1-1,0 0 1,0 1 0,0-1-1,0 1 1,0-1 0,0 0-1,0 1 1,-6 28 22,1 1 1,2-1 0,1 1-1,1 0 1,1-1 0,7 43 0,-5-62-5,0-1 0,0 0 0,1 1 0,0-1 1,1-1-1,0 1 0,0 0 0,1-1 0,0 0 1,7 9-1,-9-13-78,1 1 0,0-1 0,1 1-1,-1-1 1,1 0 0,0-1 0,0 1 0,0-1 0,0 0 0,0 0 0,1-1 0,0 0-1,-1 0 1,1 0 0,0 0 0,9 1 0,22-2-3214,-6-1-3704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6689,'0'0'2550,"0"0"-1224,0 0-100,0 0-109,0 0-78,0 0-232,-15 18 661,0 22-1467,-13 63 1,25-87-4,0 1 0,1 0 1,1 0-1,0 1 0,2-1 0,3 29 1,-2-40-5,0 0 1,1 0-1,-1 1 0,1-2 1,1 1-1,-1 0 1,1-1-1,0 1 0,0-1 1,0 0-1,1-1 1,0 1-1,0-1 1,0 0-1,1 0 0,7 4 1,6 3 16,0 0 1,0-2-1,36 12 0,-34-15-12,1-1 0,0-1-1,0 0 1,0-2 0,0-1-1,27-1 1,-45 0 5,0-1 1,0 0-1,0 0 1,-1 0-1,1 0 0,0 0 1,0-1-1,-1 0 0,1 0 1,-1 0-1,1 0 1,-1 0-1,0-1 0,0 1 1,0-1-1,0 0 0,0 0 1,-1 0-1,1 0 1,-1-1-1,0 1 0,0-1 1,0 1-1,-1-1 0,1 0 1,-1 0-1,0 1 0,0-1 1,1-7-1,2-13 73,0 0-1,-2 0 0,-1-43 1,-2 47-10,2-21 107,-3 0 1,-9-55-1,16 91-1836,8 8 598,10 9-2037,-7-3-1996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9298,'0'0'2326,"0"0"-1385,0 0-318,0 0 163,3 26 370,24 160 826,-14-105-1282,-4-25-530,2-1 0,19 61 1,-29-114-169,-1-1 0,0 0 1,1 1-1,-1-1 1,1 1-1,-1-1 1,1 0-1,0 0 1,-1 1-1,1-1 1,0 0-1,0 0 0,0 0 1,0 0-1,0 0 1,0 0-1,0 0 1,0 0-1,1 0 1,-1-1-1,0 1 1,0 0-1,1-1 0,-1 1 1,3 0-1,-3-1 0,1-1-1,0 1 0,0-1 1,0 1-1,0-1 1,0 0-1,0 1 0,-1-1 1,1 0-1,0 0 1,-1-1-1,1 1 0,-1 0 1,1 0-1,-1-1 0,2-1 1,9-11-9,-1 0 0,-1-1 0,11-20 1,-14 24-6,26-49-178,-20 35 24,0 2 0,2 0 1,31-39-1,-45 61 161,-1 1-1,0-1 1,1 0-1,-1 1 0,1-1 1,-1 1-1,1-1 0,0 0 1,-1 1-1,1-1 0,-1 1 1,1 0-1,0-1 1,0 1-1,-1 0 0,1-1 1,0 1-1,-1 0 0,1 0 1,0-1-1,0 1 0,0 0 1,-1 0-1,1 0 1,0 0-1,0 0 0,0 0 1,-1 0-1,1 0 0,0 1 1,0-1-1,-1 0 0,1 0 1,0 1-1,0-1 1,-1 0-1,1 1 0,0-1 1,-1 1-1,1-1 0,-1 1 1,1-1-1,0 1 0,-1-1 1,1 1-1,-1 0 1,1-1-1,-1 1 0,0 0 1,1-1-1,-1 1 0,0 0 1,1 0-1,-1-1 1,0 2-1,14 55 166,-11-40-45,1-2-50,1 0 0,0 0-1,1-1 1,0 1 0,1-1-1,1 0 1,0-1-1,1 0 1,18 21 0,-20-27-49,1 0 1,0 0 0,0-1-1,0 0 1,1 0 0,0-1 0,0 0-1,0-1 1,1 0 0,-1 0-1,1-1 1,0 0 0,0-1 0,0 0-1,20 1 1,-23-2-22,1-1 0,-1 0 1,0 0-1,1-1 0,-1 1 1,0-2-1,0 1 0,0-1 0,0 0 1,0-1-1,0 1 0,0-1 0,-1-1 1,1 1-1,-1-1 0,0 0 0,0-1 1,0 1-1,-1-1 0,0 0 1,0-1-1,0 1 0,0-1 0,-1 0 1,0 0-1,0 0 0,-1-1 0,0 1 1,0-1-1,2-7 0,2-8-37,-2 0 0,0-1 0,-2 1 0,0-1-1,-1 0 1,-2 0 0,-4-43 0,-3 112-378,7-11 508,-1-8-4,1 0-1,2 1 1,5 29-1,-6-50-77,0-1 0,1 1 0,0 0 0,0-1 0,1 0 0,0 1 0,0-1 0,0 0 0,1-1 0,0 1 0,0-1 0,0 1 0,1-1-1,-1 0 1,1-1 0,1 1 0,9 6 0,-14-10-17,0-1-1,0 1 1,0 0-1,0-1 1,0 1-1,0 0 0,0-1 1,1 1-1,-1-1 1,0 0-1,0 1 1,1-1-1,-1 0 1,0 0-1,0 0 1,1 0-1,-1 0 1,0 0-1,0 0 1,1 0-1,-1-1 1,0 1-1,0 0 0,1-1 1,-1 1-1,0-1 1,0 1-1,0-1 1,0 1-1,0-1 1,0 0-1,0 0 1,0 0-1,0 1 1,0-1-1,0 0 1,0 0-1,-1 0 1,1 0-1,1-2 0,1-4-657,-1 0 1,1 0-1,-1-1 0,0 1 0,1-12 0,-3 17 437,6-44-8314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5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14443,'0'0'2089,"0"0"-2089,0 0-457,0 0-287,0 0 504,0 0-1128,0 0-1001,47 96-2392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6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204 355 10114,'0'0'3532,"0"0"-2351,0 0-921,0 0 6,-23 11 356,-71 36-195,88-44-368,0 0 0,0 1 0,1 0 0,0 0 0,0 0 0,0 0 0,0 1 0,1 0 0,0 0 0,0 0 0,0 0 1,0 1-1,1 0 0,0-1 0,-4 13 0,4-6 40,0 0 0,1 1 0,1-1 0,0 1 0,1 21 0,0-14 16,0-14-106,1 0 0,-1 0 1,1-1-1,0 1 0,1 0 1,-1 0-1,1-1 0,0 1 1,0-1-1,1 0 0,0 1 0,0-1 1,0 0-1,1-1 0,-1 1 1,1-1-1,0 1 0,0-1 1,1 0-1,-1-1 0,1 1 1,0-1-1,0 0 0,0 0 0,0 0 1,1-1-1,-1 0 0,1 0 1,-1 0-1,1-1 0,0 1 1,-1-1-1,1-1 0,0 1 0,0-1 1,0 0-1,0-1 0,0 1 1,-1-1-1,11-3 0,-11 2-9,0 0 0,0-1 1,0 0-1,0-1 0,0 1 0,-1-1 0,1 1 0,-1-1 0,0-1 0,0 1 0,0-1 1,-1 1-1,0-1 0,0 0 0,0 0 0,3-8 0,2-6-65,0 0 1,-1-1-1,5-26 0,-4 3-164,-1-1-1,-2-1 1,-3 1-1,-1 0 1,-2-1 0,-2 1-1,-2 0 1,-2 0-1,-23-81 1,30 124 228,-15-33 207,5 24 35,10 11-230,-1-1-1,1 0 0,-1 0 1,1 1-1,-1-1 0,1 0 1,-1 1-1,1-1 0,-1 1 1,1-1-1,0 0 1,-1 1-1,1-1 0,0 1 1,-1-1-1,1 1 0,0-1 1,0 1-1,-1 0 0,1-1 1,0 1-1,0-1 0,0 1 1,0-1-1,0 1 1,0 0-1,0 0 0,-10 66 325,2 0 0,4 1-1,3-1 1,9 82 0,-7-126-293,2 0 0,1-1 0,12 41 0,-14-54-32,1-1-1,1 0 1,-1 1 0,1-1 0,1 0-1,-1-1 1,2 1 0,-1-1 0,1 0-1,0-1 1,0 1 0,13 10 0,-16-16-13,0 1 0,0 0 0,0-1 0,0 0 0,0 0 0,0 0 1,0 0-1,0 0 0,0 0 0,1-1 0,-1 0 0,0 0 0,0 0 1,1 0-1,-1 0 0,0 0 0,0-1 0,1 0 0,-1 0 0,0 0 1,0 0-1,0 0 0,0 0 0,0-1 0,0 1 0,-1-1 0,1 0 0,0 0 1,-1 0-1,1 0 0,-1-1 0,3-3 0,8-8-26,-1-1 0,-1 0-1,0-1 1,11-22 0,-17 29 30,41-88-303,-33 68 87,1 0 1,1 0-1,22-30 0,-37 58 206,1 1 0,-1-1 0,1 0 0,-1 1 0,1-1 0,-1 0 0,1 1 0,-1-1 0,1 1 0,-1-1 0,1 1 0,0-1 0,-1 1 0,1-1 0,0 1 0,0 0-1,-1 0 1,1-1 0,0 1 0,1 0 0,5 10-94,-5 27 115,-2-33 15,0 43 68,-2-23-42,2-1 1,0 0 0,1 0-1,2 0 1,0 0 0,2 0-1,10 31 1,-10-143 191,-7-86-477,2 171 199,1 0 0,0 0 0,0 0 0,0 0 0,0 1-1,0-1 1,1 0 0,-1 1 0,1-1 0,0 1 0,0 0 0,1 0 0,-1 0 0,1 0-1,-1 0 1,1 0 0,0 0 0,0 1 0,0 0 0,0-1 0,1 1 0,-1 0 0,1 1 0,-1-1-1,1 1 1,-1-1 0,1 1 0,4-1 0,-3 1 27,0 0 1,0 0-1,1 0 1,-1 1-1,0 0 0,0 0 1,0 0-1,1 0 1,-1 1-1,0 0 0,0 0 1,0 0-1,0 1 1,0 0-1,0 0 0,-1 0 1,1 0-1,0 1 1,-1 0-1,8 6 1,2 7 65,-1 1 0,-1 0 0,-1 1 0,0 1 0,-1 0 0,-1 0 0,-1 1 0,10 37 0,-9-27 40,2-2-1,1 1 1,18 30-1,-29-56-96,1 0-1,0 0 0,0 0 0,0 0 0,1 0 1,-1 0-1,1-1 0,-1 1 0,1-1 0,0 0 1,0 1-1,0-1 0,0-1 0,0 1 0,1 0 1,-1-1-1,1 0 0,-1 0 0,1 0 0,-1 0 1,1 0-1,-1-1 0,1 1 0,0-1 0,4 0 1,-2-1 16,-1-1 0,1 1 1,-1-1-1,0 0 1,0 0-1,0-1 1,0 0-1,0 0 0,0 0 1,-1 0-1,1-1 1,-1 1-1,0-1 1,0 0-1,4-7 0,0 2 33,0-2-1,-1 1 0,0-1 0,-1 0 0,0-1 0,-1 1 1,-1-1-1,1 0 0,-2-1 0,0 1 0,0 0 0,-1-1 1,-1 0-1,0 1 0,0-1 0,-2 0 0,1 0 0,-4-15 1,2 24-12,0-1 0,0 1 0,0 0 0,-1-1 0,1 1 0,-1 0 0,0 1 0,-1-1 0,1 0 0,0 1 0,-1 0 0,0 0 0,0 0 0,0 0 0,0 1 1,0-1-1,-1 1 0,1 0 0,-1 0 0,1 1 0,-1 0 0,0-1 0,1 1 0,-9 0 0,-4-2-42,1 2 0,-1 0 0,0 0 0,0 2 0,-32 4 0,40-3-56,0 1 0,0-1-1,0 2 1,0-1 0,1 1 0,0 0-1,-1 1 1,1 0 0,1 0 0,-9 8-1,4-3-1023,2 1 0,-20 24 0,12-8-4245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7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14931,'0'0'2521,"0"0"-2001,0 0-216,69-131-288,-49 104 48,-3 11 8,-2 10-64,-3 6-16,3 0-88,0 31-640,0 2-1649,-5 3-5224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21 13235,'0'0'1168,"0"0"-642,0 0-144,0 0 486,0 0-247,0 0-505,-26-4-110,-83-11 12,103 14-14,0 1 0,0 0-1,1 0 1,-1 0 0,0 0 0,1 1 0,-1 0 0,1 1 0,-1-1 0,1 1 0,-1 0 0,1 0 0,0 1 0,0-1 0,0 1 0,0 0 0,1 1 0,-6 3-1,2 2 33,0 0 0,1 0-1,0 0 1,0 1-1,-10 21 1,11-21-10,1 1 1,1 0 0,0 0-1,1 0 1,0 1 0,1-1-1,0 1 1,1 0 0,0 0-1,0-1 1,3 23 0,-1-32-21,0 0 0,0 0 0,0 0 0,0 0 0,0 0 0,1 0 1,-1 0-1,1 0 0,-1-1 0,1 1 0,-1-1 0,1 1 0,0-1 0,0 1 1,0-1-1,0 0 0,0 0 0,0 0 0,0 0 0,0 0 0,0-1 0,1 1 1,-1-1-1,0 1 0,0-1 0,1 0 0,-1 0 0,0 0 0,1 0 0,1 0 1,5 0-8,-1 0 1,1 0-1,-1-1 1,0 0 0,0-1-1,1 0 1,9-4-1,-5-1 21,-2-1-1,1 0 0,-1-1 0,0 0 1,-1-1-1,0 0 0,0 0 0,-1-1 1,-1-1-1,0 1 0,0-1 1,-1-1-1,-1 1 0,0-1 0,4-15 1,-11 41 102,-1 0 0,2 0 1,0 0-1,2 19 0,0 17-60,-2 682-470,0-727-1138,0-6-2020,0-9-4093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1 321 9618,'0'0'3307,"0"0"-2392,0 0-607,0 0 481,0 0 192,0 0-223,25-1-377,82-5-186,-99 5-161,0-1 0,-1 1 0,1-1 0,-1-1 0,1 1-1,-1-1 1,0 0 0,0-1 0,0 0 0,0 0 0,-1-1 0,1 1 0,-1-1 0,-1-1 0,11-11 0,-8 9-7,-2 2-59,-1-1 0,0 0-1,0 0 1,-1 0-1,0-1 1,0 1 0,-1-1-1,0 0 1,0 0 0,0-1-1,-1 1 1,-1 0-1,0-1 1,0 1 0,0-18-1,-1 22-25,0 0 1,-1 0-1,1 0 0,-1 0 0,0-1 0,0 1 0,0 1 1,0-1-1,-1 0 0,0 0 0,1 0 0,-1 1 1,-1-1-1,1 1 0,0 0 0,-1-1 0,0 1 0,0 0 1,0 0-1,0 1 0,0-1 0,-1 1 0,1 0 1,-1-1-1,1 2 0,-1-1 0,0 0 0,0 1 0,0-1 1,0 1-1,0 0 0,0 1 0,0-1 0,-5 0 1,4 1 46,0 0 1,0 0 0,1 0 0,-1 1-1,0-1 1,0 1 0,0 0 0,0 1-1,0-1 1,1 1 0,-1 0 0,1 0-1,-1 0 1,1 1 0,0-1 0,-6 6-1,4-3 49,1 1-1,0 0 1,0 0-1,0 0 1,1 1-1,0 0 1,0-1-1,1 2 1,-5 11 0,2 2 213,1 0 1,0 0 0,2 1-1,0-1 1,2 1 0,1 39 0,1-56-232,0 0-1,0 0 1,0 0 0,1-1 0,0 1 0,-1 0 0,2-1 0,-1 0 0,0 1-1,1-1 1,0 0 0,0 0 0,0-1 0,0 1 0,1 0 0,-1-1 0,1 0-1,0 0 1,0 0 0,0 0 0,1-1 0,-1 0 0,0 0 0,1 0 0,0 0-1,-1-1 1,9 2 0,-3 0-386,0-1 0,1 0 0,-1-1 0,0-1 0,1 1 0,-1-1 0,1-1 0,-1 0 0,0-1 0,1 0 0,-1 0 0,12-5-1,17-14-7185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8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5601,'0'0'2599,"0"0"-427,7 25-149,10 44-805,90 304 3494,-94-347-4643,-13-26-67,0 1-1,0-1 0,0 0 0,0 0 1,0 0-1,1 1 0,-1-1 0,0 0 1,0 0-1,0 0 0,0 0 0,0 1 1,1-1-1,-1 0 0,0 0 0,0 0 1,0 0-1,1 0 0,-1 0 1,0 0-1,0 0 0,0 1 0,1-1 1,-1 0-1,0 0 0,0 0 0,0 0 1,1 0-1,-1 0 0,0 0 0,0 0 1,1 0-1,-1 0 0,0 0 0,0-1 1,0 1-1,1 0 0,-1 0 1,0 0-1,0 0 0,0 0 0,1 0 1,-1 0-1,0 0 0,0-1 0,1 1 1,9-43-33,-9 38 15,9-55-78,0-7-270,3 0-1,25-77 1,-16 99 103,-22 43 253,1 1-1,0 0 0,0-1 0,0 1 1,0 0-1,1 0 0,-1 0 1,0 0-1,0 0 0,1 0 1,-1 0-1,0 0 0,1 1 1,-1-1-1,1 0 0,-1 1 1,1-1-1,0 1 0,-1-1 1,1 1-1,-1 0 0,1 0 1,0 0-1,-1 0 0,1 0 1,2 1-1,-2-1 17,-1 1 1,1 0 0,-1 0-1,1 0 1,-1 0-1,0 0 1,0 0 0,1 0-1,-1 1 1,0-1-1,0 0 1,0 1-1,0-1 1,-1 1 0,1-1-1,0 1 1,-1-1-1,2 4 1,8 36 289,-7-29-166,7 35 356,11 42-40,-19-83-425,0-1 0,1 1 0,-1-1 0,1 1 0,0-1 0,1 0 0,-1 0 0,1 0 0,0 0-1,0-1 1,9 8 0,-11-10-17,1-1 0,0 1 0,0-1-1,0 0 1,0 1 0,0-1 0,0-1 0,0 1-1,0 0 1,0-1 0,0 1 0,1-1 0,-1 0-1,0 0 1,0 0 0,0-1 0,1 1-1,-1-1 1,0 0 0,0 1 0,0-2 0,0 1-1,0 0 1,0 0 0,0-1 0,-1 0 0,1 1-1,0-1 1,-1 0 0,0 0 0,5-5 0,5-6-34,0 0 0,-1 0 0,0-1 0,11-22 0,21-50-167,-9 11 39,-34 79 143,-1-1-1,0 0 1,1 0-1,0 0 1,0 1 0,0-1-1,0 0 1,0 0-1,1 5 1,1 7 24,-2 5 47,-1 6-13,1-1-1,1 0 1,2 0 0,10 44 0,-12-63-39,1-1 1,0 1-1,0 0 1,1-1-1,-1 0 1,1 1-1,1-1 0,-1 0 1,1 0-1,0-1 1,0 1-1,0-1 1,0 0-1,1 0 1,0 0-1,0-1 1,0 0-1,0 0 0,0 0 1,1 0-1,-1-1 1,1 0-1,0 0 1,-1 0-1,12 1 1,-10-2 21,-1 0 1,1-1-1,-1 1 1,1-1-1,-1-1 1,1 1-1,0-1 1,-1 0-1,0-1 0,1 1 1,-1-1-1,0-1 1,0 1-1,0-1 1,0 0-1,0 0 1,-1-1-1,8-6 1,-6 4 53,0-1 1,-1-1-1,0 1 0,-1-1 1,1 0-1,-1-1 1,-1 1-1,0-1 0,0 0 1,-1 0-1,0 0 1,2-10-1,-2 10 3,-2 0 1,1 0-1,-1 0 0,0 0 1,-1 0-1,0 1 1,0-1-1,-1 0 0,-2-11 1,1 14-27,0 0 0,0 0 0,-1 0 1,1 1-1,-1-1 0,-1 1 0,1 0 1,-1 0-1,0 0 0,0 0 0,0 1 1,-1-1-1,-9-6 0,0 1-11,-1 0 1,0 1-1,0 1 1,-1 1-1,0 0 1,-1 1-1,-30-8 1,15 8-276,-1 1 1,0 2 0,-40 1 0,63 2 94,1 1 0,-1 0 0,0 0 0,1 1 1,0 0-1,-1 1 0,1 0 0,-13 6 1,2 2-724,-1 1 1,-22 18 0,-5 8-3867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09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20 6601,'0'0'1033,"0"0"-117,0 0 508,0 0 104,0 0-381,0 0-266,-6 1 96,-17 0-133,17 0-258,6-1-190,0 0-275,1 1-122,0 0-1,0 0 1,-1 0-1,1 0 1,0 0 0,0 0-1,0 0 1,0 0-1,0-1 1,1 1-1,-1 0 1,0-1-1,0 1 1,0-1 0,1 1-1,-1-1 1,0 1-1,1-1 1,-1 0-1,0 0 1,1 1 0,-1-1-1,0 0 1,3-1-1,3 2 8,44 7 11,0-2 0,0-2 1,69-4-1,-113-1-68,1 0 0,-1 0 1,0 0-1,0-1 0,0 1 1,0-2-1,11-4 0,-15 5-332,0 0 1,1 1-1,-1-1 0,-1-1 0,1 1 0,0 0 0,-1-1 0,1 0 1,-1 1-1,3-5 0,1-3-3395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0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6121,'0'0'1293,"0"0"-793,0 0-143,0 0 359,0 20 238,1 69 433,17 127 1,-22-281 1421,-2-24-2909,-5 40 107,7 31-11,0 1 1,1-1-1,-1-26 1,4 43-130,2 9-473,3-1 601,1 0-1,-1-1 1,2 0-1,-1 0 1,1 0-1,0-1 1,9 5-1,33 31-1,-46-38 8,-1 0 1,0 0-1,1 0 1,-2 0-1,1 0 1,0 1-1,-1-1 0,1 1 1,-1-1-1,0 1 1,0-1-1,0 1 1,-1 0-1,1 0 1,-1 4-1,0-4 5,0 1 0,-1 0-1,1-1 1,-1 1 0,0-1 0,0 1-1,-1-1 1,1 0 0,-1 1 0,0-1-1,0 0 1,-1 0 0,1 0 0,-1-1-1,0 1 1,-4 5 0,-4 0-15,0 0 1,-1 0-1,-24 13 1,-26 21 44,48-25-1353,11-10-2219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275 380 4233,'0'0'1896,"0"0"-515,0 0-673,-23 7-347,-72 24 10,86-28-280,0 0 1,1 0-1,-1 1 1,1 0-1,0 0 1,0 1-1,0 0 1,1 1-1,0-1 1,0 1-1,0 1 1,1-1-1,0 1 1,0 1-1,1-1 1,0 1-1,0-1 1,1 1-1,-1 1 1,2-1-1,-1 1 1,1-1-1,1 1 1,0 0-1,0 0 1,1 0-1,0 0 1,0 0-1,1 1 1,0-1-1,1 0 0,0 0 1,0 0-1,4 12 1,-3-13-35,1 0 0,1 0 0,-1 0 1,1-1-1,1 1 0,-1-1 0,1 0 0,1 0 0,-1-1 1,1 0-1,0 0 0,0 0 0,1 0 0,0-1 0,12 7 1,-11-7-23,1 0 0,0-1 1,0 0-1,0 0 0,0-1 1,1 0-1,-1 0 0,1-1 1,0-1-1,0 0 1,0 0-1,0-1 0,13-1 1,-18 0 10,-1 0 0,1-1 0,-1 0 0,0 0 1,0 0-1,1 0 0,-1-1 0,-1 0 1,1 0-1,0 0 0,-1 0 0,1 0 1,-1-1-1,0 1 0,0-1 0,-1 0 0,1 0 1,-1 0-1,0 0 0,0-1 0,3-8 1,3-8-4,-1-2 1,-1 1-1,3-25 0,1-39-468,-4 1 0,-6-118 0,-1 163 119,0-1 167,-1 0 0,-1-1 1,-15-60-1,19 111 141,1 1 1,-2-1-1,1 0 1,-1 1-1,-3 14 1,1 12 42,3 36 224,3-1 0,18 99 0,-16-138-232,2 1 1,1-2 0,1 1 0,2-1-1,2-1 1,0 0 0,27 40-1,-35-62-23,1 0-1,0 0 1,0-1-1,0 0 1,1 0-1,0-1 1,0 0-1,1 0 1,0-1-1,0 0 1,0 0-1,1-1 1,9 3-1,-14-6 2,0 1-1,1-1 1,-1 0-1,0 0 1,0-1-1,1 1 1,-1-1 0,0-1-1,1 1 1,-1-1-1,0 1 1,1-2-1,-1 1 1,0 0-1,0-1 1,0 0-1,0 0 1,0-1-1,-1 1 1,1-1 0,-1 0-1,0 0 1,1-1-1,-1 1 1,-1-1-1,5-5 1,0-2 1,0-1 0,-1 0 1,-1-1-1,0 0 0,-1 0 0,0 0 1,0 0-1,-2-1 0,4-27 1,-3 15-56,-2 0 0,-1 0 0,-2 0 0,-4-38 0,5 60 33,-1 0 0,0 1 0,0-1 0,0 0 0,0 1 0,0-1 0,-1 1 0,1-1 0,-1 1 0,0 0 0,0-1 0,-1 1 0,1 0 0,0 0 0,-1 1 0,0-1 0,0 0 0,0 1 0,-5-4 0,7 7-26,0 0 0,1 1 0,-1-1 0,0 0 0,1 0 0,-1 1 1,1-1-1,-1 0 0,1 1 0,0-1 0,0 0 0,-1 1 0,1-1 0,0 1 0,0-1 1,0 0-1,1 1 0,-1 1 0,1 33 20,1-23 38,0 0 0,0-1-1,1 1 1,1-1 0,0 0-1,1 0 1,0 0 0,1-1 0,0 1-1,0-1 1,16 18 0,-16-22-9,0 0 0,1-1 0,-1 0 0,1 0 0,1-1 0,-1 0 0,1 0 0,0 0 0,0-1 0,0 0 0,1-1 0,-1 0 0,1 0 0,0-1 0,0 0 0,0-1 0,13 1 0,-19-1-86,0-1 1,0 0-1,0 0 0,0 0 1,0-1-1,0 1 0,0 0 1,0-1-1,-1 0 0,1 0 1,0 0-1,0 0 0,-1 0 0,1-1 1,0 1-1,-1-1 0,0 0 1,1 0-1,3-3 0,12-19-3374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4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25 3209,'0'0'6317,"0"0"-4281,0 0-1303,0 0-4,0 0-287,-4 5-217,-4 4-212,2 1 1,0 0-1,0 0 0,0 1 1,2-1-1,-1 1 0,1 0 1,1 0-1,0 1 0,-2 11 1,2-6 22,1 1 0,0-1 0,1 1 0,1 0 1,1-1-1,3 27 0,-2-40-31,-1 0 0,0-1 0,1 1 0,-1 0 0,1-1 0,0 1 0,1-1 0,-1 0-1,0 1 1,1-1 0,0 0 0,0 0 0,0-1 0,0 1 0,0-1 0,0 1 0,1-1 0,-1 0 0,1-1 0,-1 1 0,1 0 0,0-1 0,0 0 0,0 0-1,0 0 1,7 1 0,-10-32 287,-2 13-239,-1 1-1,0-1 0,-10-32 0,7 32-77,1 0 0,1 0 0,1 0-1,-1-17 1,2 24-17,1 1 1,1 0-1,-1 0 0,2-1 1,-1 1-1,1 0 0,1 0 1,5-13-1,-6 18 27,0 1-1,0 0 0,1-1 1,-1 1-1,1 0 1,0 0-1,0 1 1,0-1-1,0 1 1,1-1-1,-1 1 1,1 0-1,-1 0 1,1 0-1,0 1 1,0-1-1,-1 1 1,1 0-1,0 0 1,0 1-1,0-1 0,5 1 1,0-1 14,-1 0-1,0 1 1,0 0 0,0 1 0,0 0-1,0 0 1,0 1 0,0 0 0,0 0-1,0 1 1,-1 0 0,1 0 0,-1 1-1,0 0 1,10 7 0,-6-2-1,-1 0 0,0 1-1,-1 0 1,0 0 0,-1 1 0,0 0-1,-1 0 1,11 21 0,10 32 0,-20-43 0,0-2 0,2 1 0,0-1 0,18 24-1,-24-38 3,0 0-1,1 0 0,-1 0 0,1-1 0,1 0 1,-1 0-1,1 0 0,-1-1 0,1 1 0,0-1 0,0-1 1,0 1-1,1-1 0,-1 0 0,1-1 0,-1 1 1,1-1-1,10 0 0,-12 0 26,0-1 0,1 0 1,-1-1-1,0 1 0,0-1 0,0 0 1,1 0-1,-1-1 0,0 1 0,-1-1 1,1 0-1,0-1 0,0 1 0,-1-1 1,0 0-1,1 0 0,-1 0 0,0-1 1,-1 1-1,1-1 0,0 0 0,-1 0 1,0 0-1,0-1 0,0 1 0,-1-1 1,1 1-1,-1-1 0,2-6 0,1-4 192,0 0-1,-1 0 0,-1-1 1,-1 1-1,0-1 1,0 0-1,-2 0 0,-1-16 1,1 26-128,0 0-44,0 1 1,-1 0-1,0-1 1,0 1-1,-1 0 1,1 0-1,-1 0 1,0 0-1,-1 0 0,1 0 1,-1 0-1,0 1 1,0-1-1,0 1 1,-1 0-1,1 0 1,-1 0-1,0 1 1,0-1-1,0 1 0,-1 0 1,1 0-1,-1 0 1,0 1-1,-6-3 1,2 1-81,0 1 1,0 0-1,0 0 1,0 1 0,-1 1-1,1-1 1,-1 1-1,1 1 1,-1 0 0,1 0-1,-1 1 1,1 0-1,-16 4 1,-18 13-1813,3 2-2445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11058,'0'0'953,"0"0"-953,0 0-256,0 0-41,0 0-535,0 0-2424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6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8602,'0'0'1292,"0"0"-621,0 0 113,0 22 60,0 75-309,0-84-411,0 0-1,1 0 1,1 0-1,0 0 1,1-1-1,0 1 1,1-1-1,1 0 1,0 0-1,0 0 1,1-1-1,0 1 0,13 15 1,-14-21-81,1 0 0,-1 0 0,1 0 0,0-1 0,0 0 0,1-1 0,0 1 0,-1-1 0,1 0 0,1-1 0,-1 0 0,0 0 0,1 0 0,0-1-1,-1 0 1,1-1 0,0 0 0,0 0 0,0-1 0,15 0 0,-19-1 46,0 0 0,0 0-1,-1-1 1,1 0-1,0 1 1,0-1 0,-1 0-1,1-1 1,-1 1-1,0 0 1,0-1 0,0 0-1,0 0 1,0 0 0,0 0-1,-1 0 1,1-1-1,-1 1 1,0-1 0,0 0-1,-1 1 1,1-1-1,1-6 1,2-4-8,-1 1 1,0-1-1,-1 0 1,-1-1-1,2-21 1,-4 26-28,0-1 0,0 1 0,-1 0 0,0-1 0,-1 1 1,0 0-1,0 0 0,-1 0 0,-1 0 0,-7-15 1,8 19-37,-1 1 0,0 0 0,0 0 1,0 1-1,-1-1 0,1 1 0,-1 0 1,0 0-1,-1 0 0,1 1 0,-1 0 1,1 0-1,-1 0 0,0 1 0,0-1 1,0 1-1,0 1 0,-12-2 0,8 1-2,0 1-1,0 1 1,0-1-1,0 2 1,0-1-1,0 2 1,0-1-1,0 1 1,0 1 0,0 0-1,1 0 1,-1 1-1,1 0 1,0 0-1,0 1 1,-10 8-1,12-8-217,0 1-1,0 0 1,1 0 0,0 1-1,0 0 1,1 0 0,0 0-1,-5 9 1,6-9-518,1 0 1,0 0-1,0 1 0,1 0 1,0 0-1,0-1 0,1 1 1,0 0-1,0 12 1,1 0-2379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0 280 13451,'0'0'1320,"0"0"-864,0 0 496,55-113-407,-23 73 23,0 2-192,0 5-280,-5 8 376,-2 7-368,-5 7 16,-8 9-120,-2 2-8,-5 0-168,0 13-904,-5 25-841,0-2-1327,0-1-6418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10866,'0'0'2121,"0"0"-1817,0 0 240,0 0 1048,0 0-848,158 104 393,-108-75-561,11 4-56,-4 1-104,0 1-408,-8-1 192,-4 1-200,-10-4 0,-8-4-128,-10-3 128,-7-10-736,-8-8-1873,-2-6-4736</inkml:trace>
  <inkml:trace contextRef="#ctx0" brushRef="#br0" timeOffset="1">512 0 10234,'0'0'4378,"0"0"-3007,0 0-985,0 0 9,0 0-17,-20 24-75,-5 6-247,-77 103 84,-79 101-701,187-243-3290,3-4 2210,9-10-2569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7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8554,'0'0'2216,"0"0"-1640,0 0 161,0 0 263,0 0-280,0 0 312,0 0 272,126 100-583,-113-58 111,-3 0-432,-3-4-400,0-9 168,-2-9-112,0-9-80,-2-9 24,-3-2-976,0-20-1209,0-4-4680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13243,'0'0'3953,"0"0"-3953,0 0-8,0 0-216,0 0 208,0 0-456,0 0-2041,64 27-4481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8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293 236 9898,'0'0'2165,"0"0"-1091,0 0 99,0 0-88,0 0-186,0 0-407,-22 0-377,-73 1-7,89 0-105,0-1-1,0 1 1,1 0-1,-1 1 1,0 0-1,0-1 1,1 2-1,-1-1 1,1 1-1,-1 0 1,1 0 0,0 0-1,0 1 1,1-1-1,-1 1 1,1 0-1,0 1 1,-6 6-1,2 1 11,1-1 0,0 2-1,1-1 1,0 1-1,-7 20 1,8-15 23,0-1 1,1 1-1,0 0 0,2 0 1,0 0-1,1 0 0,1 0 1,3 29-1,-3-42-28,1 1 0,0-1 0,0 1 0,0-1 0,1 1 0,0-1 0,0 0 0,0 0 0,1 0 0,-1 0 0,1 0 0,0-1 0,1 1 0,-1-1 0,1 0 1,0 0-1,0 0 0,0-1 0,0 1 0,1-1 0,0 0 0,-1 0 0,1 0 0,0-1 0,0 0 0,1 0 0,-1 0 0,0-1 0,1 1 0,-1-1 0,8 0 0,-7 0 2,1-1 1,0 0-1,-1-1 0,1 0 1,-1 0-1,1 0 0,-1 0 1,1-1-1,-1 0 0,0-1 1,0 0-1,0 1 0,8-7 1,-5 3-9,0-1 1,-1 0 0,0-1-1,0 0 1,-1 0 0,0-1-1,9-14 1,-3-1-41,0 0-1,-2-1 0,-1-1 1,-1 1-1,11-51 1,-12 36-179,-2 0 0,1-73 0,-7 91 157,-1 1 0,-1-1-1,-1 0 1,-1 1-1,-1-1 1,-13-34-1,7 39 148,3 24-41,1 28 29,2 12 170,2-1-1,1 0 1,10 84 0,-6-115-227,1 1 1,0-1-1,1 0 0,1 0 1,0 0-1,1-1 1,0 0-1,2 0 1,-1 0-1,2-1 1,0-1-1,0 1 1,1-1-1,1-1 0,13 13 1,-18-19-14,1 0 0,0 0 0,0-1 1,0 1-1,0-2 0,1 1 0,-1-1 0,1 0 1,0 0-1,0-1 0,0 0 0,0-1 1,0 0-1,0 0 0,1-1 0,-1 0 0,0 0 1,1-1-1,-1 0 0,0 0 0,0-1 0,12-4 1,-10 2-3,0 0 0,-1-1 1,0-1-1,1 1 0,-2-2 0,1 1 1,-1-1-1,0 0 0,0-1 1,-1 0-1,0 0 0,0 0 1,-1-1-1,0 0 0,-1-1 1,7-15-1,8-39-297,-19 58 29,-2 8 8,-7 34-62,4-18 325,1 1 0,0 0 0,1-1 0,2 1 0,2 36 1,-2-51 9,1 1 1,0 0 0,0-1 0,0 1-1,0-1 1,1 1 0,0-1 0,0 0-1,0 1 1,0-1 0,1 0 0,-1 0-1,1-1 1,0 1 0,0-1 0,1 1 0,-1-1-1,1 0 1,0 0 0,-1 0 0,1-1-1,0 1 1,1-1 0,-1 0 0,0 0-1,1-1 1,-1 1 0,9 1 0,-3-2 12,1 1 1,-1-2 0,0 1 0,0-1-1,1-1 1,-1 0 0,0 0-1,0-1 1,0-1 0,0 1-1,-1-1 1,1-1 0,-1 0-1,1 0 1,-1-1 0,0-1 0,-1 1-1,16-14 1,-14 10 25,-1 0-1,-1-1 1,1 0 0,-1 0-1,-1-1 1,0 0 0,-1 0-1,0-1 1,0 1 0,-1-1-1,-1-1 1,0 1 0,-1-1-1,3-22 1,-4 26 15,-1-1 0,-1 1 0,0-1 0,0 0 0,0 1 0,-2-1 0,1 0 0,-1 1 0,-3-11 0,3 16-26,-1-1-1,1 0 1,-1 1-1,0 0 1,0 0-1,0 0 1,0 0-1,-1 0 0,1 0 1,-1 1-1,0 0 1,0 0-1,0 0 1,-1 0-1,1 0 0,-1 1 1,0 0-1,-7-2 1,-4-1-26,1 1 0,-1 0 0,0 1 0,0 1 0,0 1 0,-1 0 0,-22 2 1,28 0-89,0 0 0,1 1 1,-1 0-1,1 0 0,0 1 1,-1 1-1,1 0 1,1 0-1,-1 1 0,1 0 1,-1 0-1,-8 9 1,14-11-8,0 1 0,0 0 1,1 0-1,0 0 0,0 0 1,0 0-1,0 1 0,1 0 1,-1-1-1,1 1 1,0 0-1,1 0 0,-3 9 1,2 2-793,1 0 1,0 0 0,2 19 0,0-19-374,1 31-4918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249 344 14579,'0'0'2437,"0"0"-1381,0 0-791,0 0-126,0 0 104,0 0-21,-15-14-43,-53-41-136,67 54-43,-1 0 0,0 0 0,0 0 0,0-1 0,0 2 0,0-1 0,0 0 1,0 0-1,0 1 0,0-1 0,0 1 0,0-1 0,0 1 0,-1 0 0,1 0 0,0 0 0,0 0 0,0 0 1,0 1-1,-1-1 0,1 1 0,0-1 0,0 1 0,0 0 0,0 0 0,-2 1 0,-1 2 0,1-1-1,0 1 1,-1 0-1,2 0 0,-1 0 1,0 1-1,-3 5 0,3-5 13,-5 10-11,0 0 0,1 0 1,1 1-1,0 0 0,1 0 0,0 1 0,2 0 1,0 0-1,1 0 0,-2 29 0,4-35-2,1-1 0,1 1 0,0 0-1,0-1 1,1 1 0,1-1 0,0 1 0,4 11-1,-4-16 2,0 0-1,0 0 0,1-1 1,-1 1-1,1-1 0,0 0 1,1 0-1,-1 0 0,1-1 1,0 1-1,0-1 0,0 0 0,1-1 1,6 4-1,-8-4 2,1-1 0,-1 0 0,1 0 0,0 0 0,0-1 0,-1 1 0,1-1 0,0-1 0,0 1 0,0 0 0,0-1 0,1 0 0,-1 0 0,0-1-1,0 0 1,0 1 0,0-2 0,-1 1 0,1 0 0,0-1 0,0 0 0,-1 0 0,1-1 0,-1 1 0,0-1 0,0 0 0,1 0 0,-2 0 0,1-1 0,0 1 0,-1-1 0,4-5 0,4-5-16,-1-2 1,-1 1 0,0-1 0,-2 0-1,1-1 1,-2 0 0,8-33-1,-2-13-138,-4 0-1,-2-1 0,-5-113 1,-2 102 149,2 64 7,-1 8-3,1-1 1,-1 0 0,0 1-1,0-1 1,0 0 0,-1 1-1,1-1 1,-1 0 0,0 1 0,0-1-1,0 1 1,-1-1 0,1 1-1,-3-4 1,3 7-5,1 0 1,-1 1-1,1-1 0,-1 0 1,0 1-1,1-1 1,-1 1-1,1-1 0,-1 1 1,1 0-1,0-1 0,-1 1 1,1-1-1,-1 1 0,1 0 1,0-1-1,0 1 1,-1 0-1,1-1 0,0 1 1,0 0-1,0-1 0,0 1 1,0 0-1,0 0 1,0-1-1,0 1 0,0 1 1,-6 51 52,3 0 0,2 0 1,11 104-1,-6-139-41,0 1 0,0-1 0,2 0 0,0 0 0,1-1 0,1 0 0,1 0 0,0-1 0,1 0 0,1 0-1,1-1 1,13 14 0,-17-21 12,1 1 0,0-2-1,1 1 1,-1-1 0,1-1-1,1 0 1,-1 0-1,1-1 1,0 0 0,0-1-1,1 0 1,-1-1 0,1 0-1,0-1 1,0 0 0,0-1-1,0-1 1,0 0-1,21-2 1,-26 1-16,0 0 0,-1-1 0,1 0 0,-1 0 0,0 0 0,1-1 0,-1 0 1,0 0-1,0-1 0,-1 0 0,1 0 0,-1 0 0,8-8 0,-6 4 5,0 0-1,0-1 1,-1 0 0,-1 0 0,1-1 0,-1 0-1,6-18 1,-3 3 3,-2 0 0,-1-1 1,0 0-1,-2 0 0,-1 0 0,-2-31 0,-5 21-119,5 35 99,0 0 1,-1-1-1,1 1 0,-1 0 1,1 0-1,-1 0 0,0-1 0,1 1 1,-1 0-1,0 0 0,0 0 1,0 0-1,0 0 0,0 0 0,0 0 1,0 0-1,0 1 0,0-1 1,0 0-1,0 1 0,-1-1 0,1 1 1,-2-1-1,2 1 1,0 0-1,1 0 1,-1 1 0,0-1 0,0 0-1,0 1 1,1-1 0,-1 1-1,0-1 1,0 1 0,1-1 0,-1 1-1,0-1 1,1 1 0,-1 0-1,0-1 1,1 1 0,-1 0-1,1 0 1,0-1 0,-1 1 0,1 0-1,-1 0 1,1 0 0,0 0-1,0-1 1,0 1 0,-1 0-1,1 0 1,0 0 0,0 0 0,0 1-1,-4 38-6,3-34 30,-1 23 49,0 0-1,2 0 1,1 1-1,5 29 1,-4-51-73,-1 0 1,1 0 0,1 0 0,-1 0 0,1 0-1,1-1 1,-1 0 0,1 0 0,1 0-1,-1 0 1,1 0 0,0-1 0,1 0 0,0 0-1,0 0 1,0-1 0,0 0 0,1 0-1,0-1 1,7 4 0,3-1-308,0 0 1,1-2-1,0 0 0,0-1 0,34 2 1,13-4-3799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19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111 153 6585,'0'0'8041,"0"0"-5699,0 0-1933,0 0-293,0 0-48,-16 15-35,2-3-10,8-7 1,0-1 1,0 1 0,0 0 0,1 1 0,0-1 0,0 1-1,0 0 1,1 0 0,0 1 0,0-1 0,0 1-1,1 0 1,0 0 0,1 0 0,-1 1 0,-1 11 0,1-3 47,2 0 0,0 0 0,1 0 0,0 1 0,1-1 0,7 31 0,-7-41-61,1-1 0,0 0 1,0 0-1,1 0 0,0 0 1,-1 0-1,2-1 0,-1 1 1,0-1-1,1 0 0,0 0 1,0 0-1,0 0 0,0-1 1,1 0-1,-1 0 0,1 0 1,0 0-1,0-1 0,0 0 1,0 0-1,1 0 0,9 2 1,-3-1-18,0-1 0,0 0 0,1-1 0,-1 0 0,0-1 0,1 0 0,-1-1 0,1-1 0,-1 0-1,0 0 1,0-1 0,0-1 0,0 0 0,-1-1 0,1 0 0,-1 0 0,0-1 0,16-13 0,-13 8-34,0-1-1,-1-1 1,0-1-1,-1 0 1,-1 0-1,0-1 1,-1 0-1,0-1 0,-1 0 1,-1-1-1,-1 0 1,6-19-1,-10 25 86,1-1-319,-4 20-133,-2 14 332,1-6 45,-1-1 56,1 1 1,0-1-1,2 0 0,0 1 1,3 19-1,-2-31-7,-1 0 0,0 1 1,1-1-1,0 0 0,0 0 0,0 0 1,1 0-1,-1 0 0,1 0 1,0-1-1,0 1 0,0-1 0,1 0 1,-1 0-1,1 0 0,-1 0 1,1-1-1,0 0 0,0 1 0,0-1 1,1-1-1,6 3 0,-2-1-10,0 0 0,1-1 0,-1 0 0,1-1 1,-1 0-1,1 0 0,0-1 0,0 0 0,-1-1 0,1 0 0,-1-1 0,1 0 0,-1 0 0,1-1 0,-1 0 0,0-1 0,0 0 0,-1 0 0,1-1 1,-1 0-1,0 0 0,13-12 0,-14 9-9,1 1 0,-1-2 0,0 1 0,0-1 1,-1 0-1,-1 0 0,1-1 0,-1 1 0,-1-1 0,0 0 1,0-1-1,-1 1 0,-1-1 0,1 1 0,-2-1 0,1 0 1,-2 0-1,1 0 0,-2 0 0,0-11 0,0 17 4,-1 0-1,1 0 1,-1 0-1,0 0 1,0 1-1,0-1 1,0 0-1,-1 1 1,0 0-1,0 0 0,0 0 1,-1 0-1,1 0 1,-1 0-1,0 1 1,0 0-1,0 0 1,0 0-1,-1 0 1,1 1-1,-1-1 1,0 1-1,1 0 1,-1 1-1,-10-3 1,-4 0-3,0 0 1,0 1-1,0 1 1,0 1 0,-33 2-1,46 0-1,-1 0 0,0 0 0,1 0 0,0 1 1,-1 0-1,1 0 0,0 0 0,0 1 0,0 0 0,1 0 0,-1 1 0,1-1 0,-1 1 0,1 0 0,0 1 0,1-1 0,-1 1 0,1 0 0,0 0 0,0 1 1,-6 10-1,6-7 1,0 0 0,0 0 0,1 0 0,1 1 0,-1 0 1,1-1-1,1 1 0,0 0 0,0 0 0,1 0 0,0 0 0,1 0 1,0 0-1,2 9 0,-1-13 0,0-1 0,0 0 1,0-1-1,0 1 0,1 0 1,0-1-1,0 1 0,0-1 0,0 0 1,1 0-1,-1 0 0,1 0 0,0-1 1,1 0-1,-1 1 0,0-2 0,1 1 1,0 0-1,0-1 0,-1 0 0,1 0 1,0 0-1,9 1 0,1 1-2,1-1 0,-1-1 0,1 0 0,0-1 0,0-1 0,28-3 0,-36 2-18,0-1 0,0 0 0,0 0 1,0-1-1,0 0 0,-1-1 1,0 1-1,1-1 0,-1-1 0,-1 1 1,1-1-1,-1-1 0,0 1 0,0-1 1,0 0-1,4-7 0,8-10 29,-2-2 0,-1 0 0,13-30 0,-19 36 71,-3 128 25,-5-103-100,-1 0 1,1 0 0,0-1 0,0 1 0,0 0 0,1 0 0,0-1 0,0 1 0,0-1 0,1 0-1,0 1 1,0-1 0,0 0 0,1-1 0,0 1 0,-1-1 0,2 1 0,-1-1 0,0 0 0,1-1-1,8 6 1,-5-5-8,0 0 0,0-1 0,1 0 0,-1-1-1,1 0 1,0 0 0,-1-1 0,1 0-1,0 0 1,0-1 0,0 0 0,0-1 0,12-2-1,-9 1-42,0-1 0,0 0 0,0-1 0,0 0 0,-1-1 0,0 0 0,0-1 0,0 0-1,18-14 1,-23 15-22,-1 1 0,1-1 1,-1-1-1,0 1 0,-1-1 0,1 0 0,-1 0 0,0 0 0,-1 0 0,1-1 0,-1 1 0,-1-1 0,1 0 0,-1 0 0,0 0 1,1-13-1,-2 12 16,0-51-50,-1 56 86,-1 1-1,1-1 1,0 0 0,-1 1-1,1-1 1,-1 1-1,0-1 1,0 1-1,0-1 1,0 1-1,-1 0 1,1-1-1,-1 1 1,1 0-1,-1 0 1,0 0-1,1 0 1,-4-2 0,5 4 3,0-1 0,0 1 1,-1 0-1,1 0 1,0 0-1,0 0 1,-1 0-1,1-1 0,0 1 1,0 0-1,-1 0 1,1 0-1,0 0 1,0 0-1,-1 0 0,1 0 1,0 0-1,0 0 1,-1 0-1,1 0 1,0 0-1,0 0 0,-1 0 1,1 0-1,0 0 1,-1 0-1,1 0 1,0 0-1,0 0 1,-1 1-1,1-1 0,0 0 1,0 0-1,0 0 1,-1 0-1,1 0 1,0 1-1,0-1 0,0 0 1,-1 0-1,1 1 1,0-1-1,0 0 1,0 0-1,0 0 0,0 1 1,0-1-1,0 0 1,-1 0-1,1 1 1,0-1-1,0 0 1,0 1-1,0-1 0,0 0 1,0 1-1,0 19-2,1-15-22,-1 50 338,10 70-1,-7-103-237,1-1 0,1 0-1,1 0 1,1-1-1,0 0 1,15 26-1,-18-45 351,-2-12-230,-1-12-25,-1-43-66,16-125 0,-13 173-77,0 0 0,1-1 0,2 1 0,0 1 0,0-1 0,2 1-1,0 0 1,1 1 0,0 0 0,2 0 0,19-23 0,-26 35-16,0 0-1,1 0 1,-1 0-1,1 1 1,0 0 0,0 0-1,0 0 1,0 0-1,0 1 1,1 0 0,-1 0-1,1 0 1,0 1-1,-1-1 1,1 1-1,0 1 1,0-1 0,0 1-1,0 0 1,-1 1-1,1-1 1,0 1-1,0 0 1,-1 0 0,1 1-1,0 0 1,-1 0-1,0 0 1,1 1-1,-1 0 1,0 0 0,0 0-1,0 0 1,-1 1-1,1 0 1,5 7 0,49 58 59,8 8-315,-59-69-526,0-1 1,0-1-1,1 1 1,9 4 0,3-2-6489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0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3929,'0'0'9574,"0"0"-7146,0 0-2246,0 0-46,0 0 424,-2 26-12,0-1-405,-2 23 377,5 85 0,11-10-145,44 201 1,-53-311-364,1-1 0,0 1 1,0-1-1,1 0 0,7 11 1,-11-21-10,0 0-1,0-1 1,0 1 0,0-1-1,0 1 1,1-1 0,-1 0-1,1 1 1,-1-1 0,1 0-1,-1 0 1,1 0 0,0 0-1,0 0 1,-1-1 0,1 1-1,3 0 1,-3-1-2,0 0-1,0 0 1,0 0-1,0-1 1,0 1-1,0-1 1,0 1 0,0-1-1,0 0 1,0 0-1,0 0 1,0 0-1,0 0 1,-1 0-1,1-1 1,0 1 0,-1 0-1,1-1 1,1-2-1,19-21-19,24-37 0,24-29-302,-63 84 280,1-1 0,-1 1 0,1 1 1,1-1-1,-1 1 0,1 1 0,0-1 0,15-5 0,-21 10 43,0-1-1,1 1 1,-1 0-1,1 0 1,-1 1-1,1-1 0,0 1 1,-1 0-1,1-1 1,0 2-1,-1-1 1,1 0-1,0 1 1,-1 0-1,1 0 0,-1 0 1,1 0-1,4 3 1,-3-2 16,-1 1 0,0 1 0,0-1 0,0 0 0,-1 1 0,1 0 1,-1 0-1,0 0 0,0 0 0,0 1 0,3 8 0,1 3 82,-1 1 0,-1 0-1,0 0 1,-1 1 0,-1-1-1,1 31 1,-3-39-69,-1 0 1,0 0-1,-1 0 0,0 0 1,0-1-1,-1 1 0,0 0 0,0 0 1,-1-1-1,0 0 0,-1 1 0,0-1 1,0 0-1,0-1 0,-1 1 1,-1-1-1,1 0 0,-1 0 0,0-1 1,-1 0-1,1 0 0,-1 0 0,0-1 1,-1 0-1,1 0 0,-1-1 0,0 0 1,-9 4-1,2-2-31,0-1-1,-1 0 1,1-1-1,-1 0 1,0-1-1,0-1 1,-23 0-1,30-1-68,0-1-1,0-1 1,0 0-1,0 0 0,1-1 1,-1 0-1,0 0 1,1-1-1,-1 0 1,1 0-1,0-1 1,0-1-1,0 1 1,-11-9-1,16 9-144,0 1 0,0-1 0,0 0 0,1 0-1,-1 0 1,1 0 0,0-1 0,0 1 0,1-1 0,-1 1 0,1-1 0,0 1-1,0-1 1,0 0 0,1 1 0,0-1 0,0 0 0,0 0 0,1-5-1,-1 6-270,0-23-5717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0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8306,'0'0'1600,"0"0"64,0 0-599,67-129-529,-50 94 0,-2 4-424,-3 4-16,-4 5 0,-3 8-88,-5 8-16,-8 6-568,-19 11-2233,-2 7-1872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43 760,'0'0'3745,"0"0"-2489,0 0-780,0 0 267,0 0 496,0 0 11,-7-2-214,3 1-1228,-17-4 1986,19 2-749,16 3-703,268 0 2415,-282 0-2608,0 0 325,0 0-66,-15-16-170,-9 3-3732,11 10-3210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9826,'0'0'2242,"0"0"-1213,0 0-642,0 0 153,0 0 553,4 21-183,14 65-261,-16-79-603,1 0 0,-1-1 0,1 1 0,0-1 0,1 0 0,0 0 1,-1 0-1,2 0 0,-1-1 0,1 0 0,0 0 0,0 0 1,0 0-1,1-1 0,0 0 0,-1 0 0,1 0 0,1-1 1,-1 0-1,1 0 0,-1-1 0,12 4 0,1-2-2,1 0 0,-1-2 0,1 0-1,-1-1 1,1-1 0,22-2 0,-36 1-40,0 0 0,-1 0 0,1-1 0,0 0 0,-1 0 0,1 0-1,-1 0 1,0-1 0,0 0 0,0 0 0,0 0 0,0-1 0,-1 0 0,0 0 0,1 0 0,-2 0 0,1 0 0,0-1 0,-1 0 0,0 0 0,0 0 0,0 0 0,0 0-1,1-8 1,-1 7-21,-1 0 0,-1 0 0,1 0 0,-1 0 0,0 0 0,-1-1 0,1 1 0,-1 0 0,-1-1-1,1 1 1,-1 0 0,0 0 0,0 0 0,-1 0 0,0-1 0,0 2 0,0-1 0,-1 0 0,0 0-1,0 1 1,0 0 0,-6-8 0,-2 2 9,1 1-1,-2 0 0,1 0 1,-1 1-1,-1 1 0,1 0 1,-1 0-1,-18-6 1,5 4-128,0 1 0,-1 1 1,-43-6-1,70 14 119,0 0 0,0 0 0,0 0 1,0-1-1,0 1 0,0 0 0,0 0 0,0 0 0,0 0 0,0 0 0,0 0 1,0 0-1,0 0 0,0-1 0,0 1 0,0 0 0,0 0 0,0 0 1,0 0-1,0 0 0,0 0 0,0 0 0,-1 0 0,1 0 0,0-1 1,0 1-1,0 0 0,0 0 0,0 0 0,0 0 0,0 0 0,0 0 0,0 0 1,0 0-1,0 0 0,-1 0 0,1 0 0,0 0 0,0 0 0,0 0 1,0 0-1,0 0 0,0 0 0,0 0 0,0 0 0,-1 0 0,1 0 0,0 0 1,0 0-1,15-4-188,24 0 133,-11 2 21,8-1 123,1 2 0,-1 1 0,55 7 1,-79-5 54,-1 0 1,-1 1 0,1 1-1,0-1 1,-1 2 0,0-1-1,0 2 1,0-1 0,0 1-1,-1 1 1,0 0 0,0 0-1,-1 0 1,0 1 0,12 16-1,-11-11 39,0 0-1,-1 1 1,-1 0-1,0 0 1,-1 1 0,-1 0-1,0 0 1,6 31-1,-6-3 190,-1-1 0,-2 47 0,-2-88-355,0 0 0,-1-1 0,1 1-1,0-1 1,0 1 0,0 0-1,0-1 1,0 1 0,0 0-1,0-1 1,0 1 0,0 0 0,1-1-1,-1 1 1,0-1 0,0 1-1,1 0 1,-1-1 0,0 1 0,0-1-1,1 1 1,-1-1 0,1 1-1,-1-1 1,0 1 0,1-1-1,-1 1 1,1-1 0,-1 1 0,1-1-1,0 0 1,-1 1 0,1-1-1,0 0 1,21-11-23,21-37-15,-42 46 37,60-82-77,-42 56 20,0 1 1,1 0-1,2 2 0,49-45 1,-69 68 59,1-1-1,0 1 1,0 0 0,0 0 0,0 0 0,0 1 0,0-1-1,0 1 1,1 0 0,-1 0 0,0 0 0,1 0-1,-1 0 1,1 1 0,-1 0 0,1-1 0,-1 1 0,1 1-1,0-1 1,-1 0 0,1 1 0,-1 0 0,0 0 0,1 0-1,-1 0 1,0 0 0,1 1 0,-1-1 0,0 1 0,0 0-1,0 0 1,0 0 0,-1 1 0,1-1 0,-1 0 0,1 1-1,-1 0 1,0 0 0,0-1 0,0 1 0,0 0 0,1 4-1,27 45 32,-17-26 33,3-1 1,0 0-1,28 33 1,-38-51-56,1-1 0,0 1 1,0-1-1,0-1 1,0 0-1,1 0 1,0 0-1,0-1 1,1 0-1,-1 0 1,1-1-1,0 0 0,-1-1 1,1 0-1,15 1 1,-15-2-35,-1 0 1,1-1-1,-1-1 1,1 1-1,-1-1 0,1-1 1,-1 1-1,0-1 1,0-1-1,1 0 1,-2 0-1,1 0 0,11-8 1,-10 4-50,0 0 0,-1 0 0,1-1 0,-2 0 0,1-1 1,-1 0-1,-1 0 0,1 0 0,8-20 0,-7 13-22,-1 0 0,0-1 0,-1 0 0,-1 0-1,-1-1 1,0 1 0,-1-1 0,1-27 0,-6 71 187,-8 49 0,-3 22 29,13-89-88,-1 4 13,1 0 0,0 0 1,1 0-1,0 0 0,5 20 0,-5-29-39,0 0 0,1 0-1,-1-1 1,0 1 0,1 0-1,0 0 1,0-1 0,0 1-1,0-1 1,0 0 0,0 1-1,1-1 1,-1 0 0,1 0-1,-1-1 1,1 1 0,0 0-1,-1-1 1,1 0 0,0 1-1,0-1 1,0 0 0,0-1-1,1 1 1,-1-1 0,4 1-1,-1 0-2,-1 0 0,0-1 0,1 0 0,-1 0 0,1-1-1,-1 1 1,0-1 0,0 0 0,1 0 0,-1-1 0,0 0-1,0 0 1,0 0 0,0 0 0,-1-1 0,1 0 0,-1 0 0,1 0-1,-1 0 1,5-6 0,-2 1 15,-1 0-1,0 0 1,-1-1 0,0 0-1,-1 0 1,1 0-1,-2-1 1,1 0-1,-1 1 1,1-12 0,-1 9 25,0 0 0,-2 0 0,1-1 0,-1 1 0,-1 0 1,0-1-1,-1 1 0,-4-20 0,4 26-18,-1 0 0,0 0 0,-1 0 0,1 1-1,-1-1 1,0 1 0,-1-1 0,1 1 0,-1 0 0,0 0 0,-1 0 0,1 1 0,-1 0 0,1-1 0,-1 2-1,-1-1 1,1 0 0,-8-3 0,3 2-61,-1 1 0,1 0 0,-1 1 0,0 0 0,0 0 0,0 1 0,0 1 0,0 0 0,0 0 0,0 1-1,-1 0 1,1 1 0,0 1 0,0 0 0,0 0 0,0 1 0,1 0 0,-1 1 0,1 0 0,0 1 0,0 0 0,0 1 0,-12 8 0,-18 21-1546,-49 52 0,36-30-4712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8466,'0'0'2258,"0"0"-986,0 0-369,0 0-112,0 0-169,0 0 97,0 0-696,0 0 0,0 0 0,0 0 0,0 0 0,1 0 0,-1 0-1,0 0 1,0 0 0,0 0 0,0 0 0,0 0 0,0 0 0,0 0 0,1 0 0,-1 0 0,0 0-1,0 0 1,0 0 0,0 0 0,0 0 0,0 0 0,0 0 0,0 0 0,0 0 0,1 0-1,-1-1 1,0 1 0,0 0 0,0 0 0,0 0 0,0 0 0,0 0 0,0 0 0,0 0-1,0 0 1,0-1 0,0 1 0,0 0 0,0 0 0,0 0 0,0 0 0,0 0 0,0 0 0,0 0-1,0-1 1,0 1 0,0 0 0,0 0 0,0 0 0,0 0 0,0 0 0,0 0 0,0 0-1,0-1 1,0 1 0,0 0 0,0 0 0,0 0 0,-1 0 0,137 3 10,-56 1-9,110-10 0,-148-5-742,-19-4-2722,-12 4-1406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2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5633,'0'0'1068,"0"0"189,0 0 398,2 21-235,18 352 879,-20-408-2117,1-3-192,-2 0 0,-6-43 0,-26-117-819,40 216 825,1 0 0,1-1 0,1 0 0,0-1 0,22 27 0,14 24 16,-41-58 4,0 0 1,0 1 0,0 0 0,-2 0-1,1 0 1,-1 0 0,3 19 0,-6-25-2,0 0 1,1 0 0,-1 0 0,-1 1-1,1-1 1,-1 0 0,1 0 0,-1 0-1,0 0 1,0 0 0,-1 0 0,0-1-1,1 1 1,-1 0 0,0-1 0,0 1-1,-1-1 1,1 1 0,-1-1 0,0 0-1,0 0 1,-4 3 0,-14 10-279,-23 20 461,18-8-4414,18-19-4530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8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56 4913,'0'0'1547,"0"0"-404,0 0 177,0 0 107,0 0-309,0 0-39,0-9-224,0-18-450,0 7 3152,-1 20-3337,0 1-219,0 0 0,0 0 0,0 0 0,0 0 0,0 0 0,0 0 0,0 0 0,1 0 0,-1 0 0,0 0 0,1 0 0,-1 0 0,0 1 0,1-1 0,-1 0 0,1 0 0,0 1 0,-1-1 0,1 0 0,0 1 0,0-1 0,0 0 0,0 1 0,0 1 0,0 2 7,-13 92 38,4 1 0,6 121 1,-9 109 49,9-311-6267,-1-23 1580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9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6873,'0'0'1305,"0"0"-533,0 0 123,0 0-88,0 0-265,0 0-270,7-2-130,17 2 428,-1 0 0,1 2 0,-1 0 1,41 11-1,36 3 214,-80-14-677,109 4 565,-116-6-617,1-1-1,0 0 1,0-1-1,-1-1 1,1 0-1,-1-1 1,14-5-1,2 4-3197,-24 5 1142,1 0-2928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29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1 294 5513,'0'0'906,"0"0"-109,0 0 418,0 0 141,22 3-319,70 5-136,-85-9-834,-1 0 0,1 0 0,-1 0-1,0-1 1,1 0 0,-1 0 0,0-1 0,0 0 0,-1 0-1,1 0 1,-1 0 0,1-1 0,-1 0 0,0 0 0,0-1-1,-1 1 1,1-1 0,-1 0 0,0 0 0,-1-1 0,1 1-1,-1-1 1,0 0 0,0 1 0,-1-1 0,3-8 0,-3 6-60,1 1 0,-2 0 0,1-1 0,-1 1 1,0-1-1,-1 0 0,0 1 0,0-1 0,0 0 1,-1 1-1,0-1 0,-1 1 0,0-1 0,-3-8 1,3 12-15,0 0 0,0-1 0,0 1 0,-1 0 1,0 0-1,0 0 0,0 0 0,0 1 1,-1-1-1,1 1 0,-1 0 0,0 0 0,0 0 1,0 0-1,-1 1 0,1 0 0,0 0 0,-1 0 1,1 0-1,-1 1 0,0-1 0,-9 0 1,9 1-21,0 0 0,0 0 0,0 1 0,-1 0 1,1 0-1,0 0 0,0 1 0,-1-1 0,1 1 1,0 1-1,0-1 0,0 1 0,0 0 0,1 0 1,-1 0-1,0 0 0,-7 6 0,8-4 16,0 1 0,1-1 0,-1 1 0,1-1 0,0 1 0,0 0 0,1 0 0,-1 0 0,1 1 0,1-1 0,-1 0 0,0 1 0,1 0 0,0-1 0,1 1 0,-1 8 0,1 0 63,0-1 1,1 1-1,1 0 0,0-1 1,0 0-1,2 1 1,-1-1-1,2 0 0,0-1 1,0 1-1,1-1 0,1 0 1,0 0-1,0-1 0,2 0 1,-1 0-1,1-1 0,0 0 1,15 11-1,-10-9 37,1-1 0,0-1 1,0 0-1,1-1 0,0 0 0,1-1 0,0-1 0,0-1 1,0-1-1,1 0 0,0-1 0,0-1 0,0-1 0,20 1 1,-12-3-157,-18 1-161,0-1-1,0 0 1,1 0-1,-1-1 1,0 0 0,0 0-1,8-4 1,12-8-4209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0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5777,'0'0'971,"0"0"-379,0 0 682,-4 22 389,1 0-1274,-4 19 597,-1 68-1,6-18-227,5 400 1580,-3-476-2496,1 0 0,0-1 0,1 1 0,1 0 0,1 0 0,0-1 1,6 16-1,-9-30-528,-2-4-3333,-3-7-905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9114,'0'0'1319,"0"0"-743,0 0-348,0 0-171,0 0 109,12 1 393,79 11 573,71 6 1094,-156-18-2206,166-2 618,-144 0-802,-1-1 1,0-2-1,0-1 0,33-11 1,-49 10-779,-9 2-833,-8 4-3852,-3 1 1099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15 119 4241,'0'0'1756,"0"0"21,0 0-206,-2 20-31,-10 168 1161,12-176-2527,-1 7 24,1 0-1,2 0 0,-1 0 1,8 29-1,-13-81 2386,-3-92-2691,6 107 20,2-1 0,0 0-1,1 0 1,1 1-1,10-37 1,-11 51 53,0-1-1,0 0 1,0 1 0,0-1-1,1 1 1,0-1 0,0 1 0,0 0-1,0 0 1,1 1 0,-1-1-1,1 1 1,0 0 0,0-1-1,0 2 1,1-1 0,-1 0-1,1 1 1,-1 0 0,1 0 0,0 1-1,0-1 1,0 1 0,0 0-1,0 0 1,0 0 0,5 1-1,-5 0 39,0-1 0,-1 2 0,1-1 0,0 0 0,-1 1 0,1 0 0,0 0 0,-1 0 0,1 1 0,-1 0 0,1 0 0,-1 0 0,8 5 0,-6-2-1,-1 0-1,1 0 1,-1 1 0,0 0-1,0 0 1,-1 0-1,7 14 1,8 19-18,15 44-1,-24-55 24,1-1 1,1 0-1,1-1 0,33 47 0,-41-66-8,1 0 1,0-1-1,0 0 0,0-1 0,1 1 1,0-1-1,0-1 0,0 1 0,0-1 1,1 0-1,0-1 0,0 0 0,0 0 1,0-1-1,0 0 0,1 0 0,-1-1 1,1 0-1,-1 0 0,1-1 0,12-1 1,-16 0 5,0 1 0,0-1 0,0 0 0,0-1 0,0 1 0,-1-1 1,1 0-1,-1 0 0,1 0 0,-1-1 0,0 1 0,0-1 0,0 0 0,6-6 1,-4 3-5,0-1 1,-1-1 0,0 1-1,0-1 1,0 1-1,-1-1 1,5-13 0,-2 0 4,-1 1 1,-1-1 0,-1 0 0,-1 0 0,0 0-1,-1-23 1,-2 31 7,-1 0 0,0 1 0,-1-1 0,0 1 0,-1 0-1,0-1 1,-1 1 0,-1 0 0,1 1 0,-2-1 0,0 1 0,0 0 0,-13-15 0,14 19-58,-1 1 1,0 0 0,0 0 0,-1 1-1,1-1 1,-1 2 0,-1-1 0,1 1-1,-1 0 1,1 0 0,-1 1 0,0 0-1,0 0 1,0 1 0,-1 0 0,1 1 0,-1 0-1,1 0 1,-1 1 0,-16 1 0,21 0-23,0 0 1,0 0 0,0 0-1,0 1 1,0 0 0,0-1 0,1 1-1,-1 1 1,0-1 0,1 1-1,0-1 1,-1 1 0,1 0 0,0 0-1,1 0 1,-1 1 0,1-1-1,-1 1 1,1-1 0,0 1 0,0 0-1,0 0 1,1 0 0,-1 0-1,1 0 1,-1 6 0,-2 8 126,0 1 1,1 0 0,1 1-1,0 26 1,2-34 25,0 0 1,0 0 0,2-1-1,-1 1 1,2-1 0,-1 1-1,1-1 1,8 19-1,-8-26-59,0 1-1,-1-1 0,2 0 0,-1 0 0,0 0 0,1 0 0,0-1 0,-1 1 0,2-1 1,-1 0-1,0 0 0,1 0 0,-1-1 0,1 0 0,-1 0 0,1 0 0,0 0 0,0-1 0,0 1 1,0-1-1,0-1 0,7 1 0,-5 0-6,0 0 1,1-1-1,-1 0 1,1 0-1,-1-1 1,0 0-1,1 0 1,-1 0-1,0-1 1,0-1-1,0 1 1,0-1-1,0 0 0,-1 0 1,1-1-1,-1 0 1,0 0-1,0-1 1,0 0-1,-1 0 1,1 0-1,-1 0 1,0-1-1,-1 0 1,0 0-1,0 0 1,0-1-1,0 1 1,4-14-1,0 1-42,-2 0 1,0 0-1,-1-1 0,0 0 0,-2 0 0,1-30 1,-4 85 176,1 0 0,1 1 0,2-1 0,1 0 0,11 36 0,-13-62-134,0 0 0,0-1-1,0 1 1,1-1 0,0 0 0,1 0-1,0-1 1,0 1 0,1-1-1,0 0 1,0 0 0,0-1 0,1 0-1,0 0 1,0 0 0,1-1 0,0 0-1,-1-1 1,2 0 0,-1 0 0,0-1-1,1 1 1,0-2 0,-1 1 0,15 1-1,-6-2-76,0-1-1,1 0 0,-1-1 1,22-3-1,-27 1-1005,0-1 1,0 1-1,19-9 0,5-5-6991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28 11883,'0'0'2680,"0"0"-1446,0 0-701,0 0-346,0 0 33,0 0 105,-25-5-171,-78-16 36,98 20-189,1 1 0,0-1 0,0 1-1,-1 0 1,1 0 0,0 1 0,0-1-1,0 1 1,-1 0 0,1 0 0,0 0-1,0 0 1,0 1 0,1 0-1,-1 0 1,0 0 0,1 0 0,-1 1-1,1-1 1,-1 1 0,1 0 0,0 0-1,0 0 1,1 0 0,-5 7 0,-2 0-5,-1 2 16,1 1 0,0 1 0,0-1 0,2 1 0,-1 1 0,2 0 0,0 0 0,1 0 0,0 0 0,2 1 0,0 0 0,0 0 0,1 0-1,1 0 1,1 0 0,0 0 0,1 0 0,5 24 0,-4-32 9,1 0 0,0 0-1,0 0 1,1-1 0,0 0 0,0 0-1,1 0 1,0 0 0,0-1 0,0 1-1,1-1 1,0-1 0,0 1 0,1-1-1,0 0 1,-1-1 0,1 1 0,1-1-1,-1-1 1,1 1 0,-1-1 0,11 2-1,-7-2-37,-1 0 0,1-1 0,-1 0 0,1 0-1,0-2 1,0 1 0,-1-1 0,1-1 0,0 0 0,0 0-1,-1-1 1,1-1 0,-1 0 0,0 0 0,0-1 0,0 0-1,10-6 1,9-9-1979,40-34 1,-33 19-3693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2 4729,'0'0'2134,"0"0"-727,0 0-184,0 0 50,0 0-467,0 0-363,-4 0 131,-4 0-513,-2-1 68,0 0 0,0 1 1,1 1-1,-1 0 0,0 0 0,0 1 0,0 0 1,1 0-1,-1 1 0,1 1 0,0-1 1,0 2-1,-16 9 0,10-3-127,1 1 0,0 1 0,1 0 0,0 1 0,1 1-1,1 0 1,0 0 0,1 1 0,1 0 0,0 1 0,-8 25 0,14-35-7,1 0 1,1-1 0,-1 1 0,1 0-1,1 0 1,-1 1 0,1-1-1,0 0 1,1 0 0,-1 0-1,1 0 1,1 0 0,-1 0-1,1 0 1,1-1 0,-1 1-1,1-1 1,0 1 0,1-1 0,-1 0-1,1 0 1,1 0 0,-1-1-1,1 1 1,0-1 0,0 0-1,0-1 1,1 1 0,9 5-1,1 1 5,0-2 0,0 0-1,0-1 1,1-1 0,1-1-1,-1 0 1,1-1 0,0-1-1,0 0 1,26 1-1,-13-4 35,-1-1-1,1-1 0,-1-1 1,1-2-1,36-9 1,-53 9-180,1-1 1,-1 0 0,-1-1 0,1 0 0,-1-1 0,0-1-1,0 0 1,-1-1 0,0 0 0,-1-1 0,0 0 0,15-18-1,0-6-3232,-6 4-2360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4201,'0'0'4497,"0"0"-2802,0 0-554,6 27 12,43 188 1721,8 110-506,-12-59-2190,-35-244-215,2-18-1519,-9-5 1087,-1 0 0,1-1 0,-1 1 0,0-1-1,0 0 1,0 1 0,0-1 0,0 0 0,0 0 0,0 0 0,-1 0 0,3-4 0,13-20-7410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2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77 7986,'0'0'2158,"0"0"-1184,0 25-562,-2 142 834,3-160-1145,-1 0-1,2 1 1,-1-1-1,1 0 1,0 1 0,1-1-1,-1-1 1,1 1 0,1 0-1,-1-1 1,1 1-1,0-1 1,1 0 0,0 0-1,0-1 1,0 1-1,0-1 1,1 0 0,0-1-1,0 1 1,0-1-1,0 0 1,1-1 0,9 4-1,0 0-39,0-1 0,0-1 0,1 0 1,-1-2-1,1 0 0,0 0 0,0-2 0,0 0 0,30-2 0,-40 0-19,-1-1 0,1 1 0,-1-1-1,1 0 1,-1-1 0,1 0 0,-1 0 0,0 0 0,-1 0 0,1-1-1,0 0 1,-1 0 0,0-1 0,0 0 0,0 1 0,-1-2-1,1 1 1,-1 0 0,-1-1 0,1 0 0,-1 0 0,0 0 0,0 0-1,2-8 1,2-7 104,-1 1 0,-1-1-1,0 0 1,-2 0 0,-1-1-1,0-30 1,-2 46-85,0 0 0,0 1 0,-1-1 0,0 0 0,0 1 0,-1-1 0,1 1 0,-1-1 0,-1 1 0,1 0 0,-1 0 0,1 0 0,-1 0 0,-1 0 0,-6-8 0,3 7-13,1 0-1,-1 1 1,0 0 0,-1 0 0,1 0 0,-1 1 0,0 0 0,0 1-1,-13-4 1,-3 0-37,0 2-1,0 2 0,0 0 1,-1 1-1,1 1 0,-38 4 1,58-3-130,-1 1 0,1 0 0,0-1 0,0 1 0,0 1 0,0-1 0,0 1 0,1-1 0,-1 1 0,0 0 0,1 0 0,-1 1 0,1-1 0,0 1 0,0 0 0,0 0 0,0 0 0,0 0 0,1 0 0,-1 0 0,1 1 0,0-1 0,-2 5 0,2-4-370,1 1 0,0-1-1,-1 0 1,1 1 0,1-1 0,-1 1 0,1-1-1,0 1 1,0-1 0,0 1 0,1-1-1,-1 1 1,3 5 0,7 12-3404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3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57 113 8938,'0'0'2851,"0"0"-1591,0 0-998,0 0-153,0 0 70,0 0 464,-2 20 394,-4 43-493,-11 160 285,17-216-823,0 5-13,0-1 0,0 0-1,2 1 1,3 16 0,-5-26 9,1 0-1,-1 0 1,1 0-1,0 0 1,0 0 0,0 0-1,0 0 1,0 0-1,0-1 1,0 1 0,1 0-1,-1-1 1,1 1-1,-1-1 1,1 1 0,0-1-1,-1 0 1,1 1-1,0-1 1,0 0 0,0 0-1,0 0 1,0-1-1,0 1 1,0 0 0,0-1-1,0 0 1,0 1-1,0-1 1,3 0 0,-4 0-1,0 0 1,0 0 0,0-1 0,0 1 0,0 0-1,0 0 1,0-1 0,0 1 0,-1-1 0,1 1 0,0-1-1,0 1 1,-1-1 0,1 0 0,0 1 0,0-1-1,-1 0 1,1 1 0,-1-1 0,1 0 0,-1 0 0,1 0-1,-1 1 1,1-1 0,-1 0 0,0 0 0,1 0-1,-1 0 1,0 0 0,0 0 0,0 0 0,0-1 0,1-38 46,-1 28-43,-1-16-132,-2 0 0,0 1 0,-2-1 0,0 1 1,-2 0-1,-1 1 0,-15-33 0,9 26 70,7 21 47,2-1 0,-1 0 0,1 0 0,1 0-1,1-1 1,-1 1 0,2-1 0,0 0 0,0-25-1,3 38 2,-1 0 0,1 0-1,-1 0 1,1 0 0,-1 0-1,1 0 1,0 0-1,0 0 1,-1 0 0,1 0-1,0 0 1,0 1 0,0-1-1,0 0 1,0 1 0,0-1-1,0 1 1,0-1-1,0 1 1,0-1 0,0 1-1,1 0 1,-1 0 0,0-1-1,1 1 1,36-4-12,-31 3 4,7 0 9,0 0-1,-1 1 1,1 1 0,-1 0-1,1 1 1,-1 0 0,25 8 0,-28-6 3,-1 0 1,0 1 0,0 0-1,0 0 1,0 1-1,-1 0 1,0 1 0,-1 0-1,1 0 1,-1 1 0,6 8-1,1 6-4,0 0-1,-1 1 1,-2 0 0,0 0-1,-2 2 1,11 39 0,16 40-15,-34-96 24,2 0 0,-1 0-1,1 0 1,1-1 0,-1 1 0,1-1 0,0 0 0,1 0 0,0-1 0,0 1-1,0-1 1,1-1 0,0 1 0,0-1 0,0 0 0,1-1 0,-1 0 0,1 0-1,0 0 1,1-1 0,-1 0 0,0-1 0,1 0 0,-1 0 0,1-1-1,0 0 1,0-1 0,-1 0 0,16-1 0,-18-1-12,1 1 0,-1-1 1,0-1-1,1 1 0,-1-1 1,0 0-1,0 0 0,-1-1 1,1 0-1,-1 0 0,0 0 0,0 0 1,0-1-1,-1 0 0,1 0 1,-1 0-1,0-1 0,-1 1 0,6-12 1,-1 2-129,-1-1 1,0 1 0,-2-1-1,0-1 1,0 1 0,3-30-1,-8 43 130,7-109-217,-6 104 236,-1 0 0,-1-1 0,0 1 0,0 0 0,-1-1 0,0 1 0,0 0 1,0 0-1,-1 0 0,-7-13 0,9 20 14,1 1 1,-1-1-1,1 0 0,-1 0 1,1 0-1,-1 0 0,0 0 1,1 1-1,-1-1 0,0 0 1,1 1-1,-1-1 0,0 0 1,0 1-1,0-1 0,0 1 1,1 0-1,-1-1 0,0 1 1,0-1-1,0 1 0,0 0 1,0 0-1,0 0 0,0 0 1,0 0-1,-2 0 0,1 0-12,1 1-1,0 0 0,0 0 0,0 0 1,-1 0-1,1 0 0,0 0 0,0 0 1,0 1-1,0-1 0,1 0 0,-1 0 1,0 1-1,1-1 0,-2 3 0,-13 58 110,10-34 250,2 0 0,0 0 0,3 0 0,0 1 0,5 30 0,-4-52-333,0 0 1,1 1 0,0-1 0,1 0 0,0 0-1,0 0 1,0-1 0,1 1 0,0-1-1,8 11 1,-8-13-67,0-1 0,0 1-1,0-1 1,1 0 0,0 0-1,-1 0 1,1 0 0,0-1-1,0 0 1,0 0 0,1 0-1,-1-1 1,0 1 0,1-2 0,-1 1-1,9 0 1,-5 0-365,0-1-1,1-1 1,-1 1-1,0-2 1,1 1-1,-1-1 1,13-5 0,16-11-4550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25 10882,'0'0'1651,"0"0"-929,-1 24-445,-2 207 1738,3-221-1885,2-1 0,-1 1-1,1 0 1,1 0 0,-1-1 0,2 1-1,-1-1 1,1 0 0,10 16-1,-12-20-102,1-1 0,0 0 0,0 0-1,0 0 1,1 0 0,-1-1-1,1 1 1,0-1 0,-1 0-1,2 0 1,-1-1 0,0 1-1,1-1 1,-1 1 0,1-1 0,-1-1-1,1 1 1,0-1 0,0 0-1,0 0 1,6 0 0,-10-1-23,-1 0 1,1 0-1,0 0 0,-1 0 1,1 0-1,-1-1 1,1 1-1,0 0 0,-1 0 1,1-1-1,-1 1 1,1-1-1,-1 1 0,1 0 1,-1-1-1,1 1 1,-1-1-1,0 1 0,1-1 1,-1 1-1,1-1 1,-1 1-1,0-1 0,0 0 1,1 1-1,-1-1 1,0 1-1,0-1 0,0 0 1,0 0-1,3-24 69,-3 20-48,-2-289-541,2 290 456,0-1-1,1 0 1,0 1 0,0-1-1,0 1 1,1-1-1,-1 1 1,1 0-1,0-1 1,0 1-1,1 0 1,-1 0 0,1 1-1,0-1 1,0 0-1,0 1 1,0 0-1,1 0 1,-1 0-1,1 0 1,0 0 0,0 1-1,0-1 1,0 1-1,1 0 1,7-2-1,-3 1 21,0 0 0,1 0 1,0 1-1,-1 1 0,1-1 0,0 2 0,0-1 0,0 1 0,0 1 0,-1 0 0,1 0 0,11 4 0,-15-3 43,-1 0 0,0 0 1,0 1-1,0 0 0,0 0 0,0 0 0,-1 1 0,0 0 0,1 0 0,-1 0 0,-1 0 1,1 0-1,0 1 0,-1 0 0,0 0 0,0 0 0,-1 0 0,1 0 0,-1 0 0,0 1 1,1 7-1,4 14 69,-1 1 0,-2 1 0,2 31 0,-1-8 109,-4-39-135,2 1 1,-1-1-1,2 0 0,0 0 1,0 0-1,1 0 1,13 22-1,-15-30-36,1 0 0,0 0 1,0 0-1,0-1 0,0 1 0,1-1 0,0 0 0,0 0 0,0-1 0,0 1 0,0-1 0,1 0 0,0-1 1,-1 0-1,1 1 0,0-2 0,0 1 0,0-1 0,9 1 0,-8-1 24,1 0 1,-1-1-1,1 0 0,-1 0 1,0-1-1,1 0 0,-1 0 1,0-1-1,1 0 0,-1 0 1,0-1-1,-1 1 0,1-2 1,0 1-1,9-7 0,-9 4 92,1-1-1,-1 0 1,-1 0 0,1-1-1,-1 0 1,0 0 0,-1 0-1,0-1 1,-1 0-1,1 0 1,3-13 0,-3 9-37,-1-1 1,0 0 0,-1-1 0,-1 1 0,0-1 0,-1 1-1,0-1 1,-1 1 0,-1-1 0,-5-28 0,5 38-73,0-1 0,-1 1 0,0-1 1,0 1-1,0 0 0,0 0 0,-1 0 1,0 0-1,0 1 0,-1-1 0,1 1 1,-1 0-1,0 0 0,0 0 0,0 0 1,0 0-1,-1 1 0,0 0 0,1 0 1,-1 0-1,0 1 0,-1 0 1,1 0-1,0 0 0,-1 0 0,1 1 1,-1 0-1,1 0 0,-1 0 0,-8 1 1,7 0-86,-1 0 1,1 1 0,0 0-1,-1 0 1,1 1 0,0 0 0,0 0-1,0 0 1,0 1 0,0 0 0,1 1-1,-1-1 1,1 1 0,0 1-1,0-1 1,0 1 0,1 0 0,0 0-1,0 1 1,0-1 0,0 1 0,1 0-1,-6 11 1,6-9-524,1-1 0,0 1 0,0 0 0,1 0 0,0 0 0,0 0 0,1 0 0,-1 9 0,2 9-6116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231 429 15067,'0'0'1951,"0"0"-1341,0 0-544,0 0-36,0 0 39,-24-9 15,-1-1-67,-48-12-1,71 21-13,-1 1-1,1 0 1,-1 0-1,1 0 1,-1 0-1,1 0 0,-1 1 1,1-1-1,-1 1 1,1-1-1,0 1 0,-1 0 1,1 0-1,0 0 1,0 0-1,-1 1 1,1-1-1,0 0 0,0 1 1,1 0-1,-1-1 1,0 1-1,0 0 0,1 0 1,-3 3-1,-1 3 7,1 0-1,0 0 1,0 1-1,-4 15 1,5-16-13,-2 7 4,1 1-1,0-1 1,1 1 0,1 0-1,0 0 1,1 0 0,1 0 0,0 0-1,1 0 1,6 26 0,-6-34-5,1-1 0,1 0 0,-1 1 0,1-1 0,0 0 1,1 0-1,0 0 0,0-1 0,0 0 0,1 1 0,0-1 0,0-1 0,1 1 1,-1-1-1,1 0 0,0 0 0,1-1 0,-1 0 0,1 0 0,0 0 0,0-1 1,0 0-1,12 4 0,-10-5-13,-1 0-1,1 0 1,0-1 0,0 0 0,0 0 0,0-1 0,0 0-1,0-1 1,0 0 0,0 0 0,-1-1 0,1 0 0,0-1-1,-1 0 1,0 0 0,1-1 0,-1 0 0,-1 0 0,1-1-1,0 0 1,-1 0 0,12-12 0,-6 3 17,-1 0-1,-1-1 1,0 0 0,0-1-1,-2-1 1,0 1 0,-1-1 0,-1-1-1,0 1 1,4-20 0,1-22 44,-2 0 1,-3 0-1,-2-1 1,-6-112-1,-6 88 55,6 77-77,0 0 0,-1 0-1,1 0 1,-2 0-1,1 1 1,-1-1-1,0 1 1,0-1 0,-5-6-1,8 13-20,0 0 0,0 0 1,0 0-1,0-1 0,0 1 0,0 0 0,0 0 0,0 0 0,-1 0 0,1 0 1,0 0-1,0 0 0,0-1 0,0 1 0,0 0 0,0 0 0,-1 0 1,1 0-1,0 0 0,0 0 0,0 0 0,0 0 0,0 0 0,-1 0 0,1 0 1,0 0-1,0 0 0,0 0 0,0 0 0,0 0 0,-1 0 0,1 0 0,0 0 1,0 0-1,0 0 0,0 0 0,0 0 0,-1 0 0,1 0 0,0 0 1,0 0-1,0 0 0,0 1 0,0-1 0,0 0 0,0 0 0,-1 0 0,1 0 1,0 0-1,0 0 0,0 0 0,0 1 0,0-1 0,-4 12-27,-1 45-11,4 85 0,2-72 87,-1-42-8,1 1-1,2 0 0,0-1 0,2 1 1,2-1-1,0-1 0,2 1 0,19 41 0,-24-60-36,0 0-1,2-1 0,-1 1 1,1-1-1,0 0 0,0 0 0,1-1 1,0 0-1,1 0 0,0-1 0,0 0 1,0 0-1,0-1 0,1 0 0,0 0 1,0-1-1,0 0 0,1-1 1,-1 0-1,1 0 0,0-1 0,0-1 1,0 1-1,0-1 0,0-1 0,0 0 1,19-3-1,-22 2-1,0-1-1,0-1 1,0 1 0,-1-1-1,1 0 1,-1 0 0,0-1-1,0 0 1,0 0 0,-1 0 0,1-1-1,-1 1 1,0-2 0,0 1-1,-1 0 1,0-1 0,1 0-1,-2 0 1,1 0 0,-1 0-1,0-1 1,3-9 0,4-10-3,-2 0 1,0-1-1,-2-1 1,4-36-1,-4-106 210,-6 138-2,0 86-324,-1-5 411,1 0-1,3 0 1,10 52-1,-10-88-563,0 0-1,0 1 0,2-1 0,-1-1 0,2 1 1,0-1-1,0 0 0,1 0 0,1 0 0,0-1 1,0 0-1,1-1 0,0 0 0,1-1 0,21 17 1,16-1-11230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5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25 8450,'0'0'2176,"0"0"-970,0 0-27,0 0 453,0 0-320,0 0-221,-9-4-432,3 0-636,-1 1 0,0 1-1,0-1 1,0 1 0,0 0 0,0 0-1,0 1 1,-1 0 0,1 1 0,0-1-1,-1 1 1,1 1 0,0-1 0,-1 1-1,1 1 1,-11 3 0,-1 2-9,1 1 0,0 1-1,-27 19 1,36-22-23,2-1-1,-1 1 1,1 1-1,0 0 0,0 0 1,0 0-1,1 1 1,1-1-1,-9 15 1,13-20-8,0 1 1,0-1-1,0 1 0,0-1 1,1 1-1,-1 0 1,1 0-1,0-1 1,-1 1-1,1 0 0,0 0 1,1-1-1,-1 1 1,0 0-1,1-1 0,0 1 1,-1 0-1,1-1 1,0 1-1,0-1 0,1 1 1,-1-1-1,0 1 1,1-1-1,0 0 0,-1 0 1,1 0-1,0 0 1,0 0-1,0 0 1,0 0-1,1-1 0,-1 1 1,5 2-1,8 4-22,1 0 0,0-1-1,0-1 1,25 6 0,-19-6 33,25 9 14,-15-7-1,0 2-1,-1 1 0,-1 1 1,0 2-1,37 23 1,-65-36 11,0 0 0,-1 0 0,1 0 0,0 0-1,-1 0 1,1 1 0,-1-1 0,0 0 0,1 1 0,-1-1 0,0 1 0,0 0 0,0-1 0,0 1 0,0 0 0,0 0 0,0-1 0,-1 1 0,1 0 0,-1 0 0,1 0 0,-1 0 0,0 0 0,1 0 0,-1 0 0,0 0 0,0 0-1,-1 3 1,-1-2 20,1-1 0,-1 0-1,1 0 1,-1 0 0,0 0-1,0 0 1,0 0-1,0 0 1,0-1 0,0 1-1,0-1 1,0 1 0,-1-1-1,1 0 1,-1 0 0,1 0-1,-1 0 1,1-1-1,-1 1 1,-4 0 0,-22 4-10,0-1 1,-1-2 0,1-1 0,-1-1 0,1-1-1,-1-2 1,1-1 0,0-1 0,0-2-1,0 0 1,-28-13 0,57 20-51,-1 0 0,1 0-1,-1 0 1,1 0 0,-1 0 0,1 0 0,-1 0-1,0-1 1,1 1 0,-1 0 0,1 0 0,-1-1 0,1 1-1,-1 0 1,1 0 0,0-1 0,-1 1 0,1-1-1,-1 1 1,1 0 0,0-1 0,-1 1 0,1-1-1,0 1 1,-1-1 0,1 1 0,0-1 0,0 1-1,0-1 1,-1 1 0,1-1 0,0 1 0,0-1-1,0 0 1,0 1 0,0-1 0,0 1 0,0-1-1,0 1 1,0-1 0,0 1 0,0-1 0,0 0-1,1 1 1,-1-1 0,0 1 0,0-1 0,1 1 0,-1-1-1,0 1 1,1-1 0,-1 1 0,0 0 0,1-1-1,-1 1 1,0-1 0,1 1 0,-1 0 0,1-1-1,-1 1 1,1 0 0,-1 0 0,1-1 0,-1 1-1,1 0 1,0 0 0,39-17-3045,-4 5-1413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5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13203,'0'0'2120,"0"0"-1440,0 0-600,20 131 457,-18-87-1,-2-1 40,0-8 16,0-4-496,0-8 0,0-8-96,0-10-248,0-5-688,0-5-1977,0-10-4136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13099,'0'0'4353,"0"0"-3537,0 0-816,0 0-440,0 0-408,0 0-1233,0 0-3320</inkml:trace>
  <inkml:trace contextRef="#ctx0" brushRef="#br0" timeOffset="1">492 1 6129,'0'0'6576,"0"0"-4658,-1 19-1688,-4 330 2056,8-286-2050,3 0 0,2 0 1,30 112-1,-37-172-333,0-1 1,0 1-1,0 0 0,0 0 0,0 0 1,1-1-1,-1 1 0,1-1 1,0 1-1,-1-1 0,1 0 1,3 4-1,-4-6-22,-1 0 1,1 0-1,-1 1 0,1-1 1,-1 0-1,1 0 1,-1 0-1,1 0 0,-1 0 1,1 0-1,-1 0 0,1 1 1,-1-1-1,1-1 0,-1 1 1,1 0-1,-1 0 1,1 0-1,-1 0 0,1 0 1,-1 0-1,1-1 0,-1 1 1,1 0-1,0-1 0,13-18-3917,-3-5-1493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6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1 211 10306,'0'0'2665,"0"0"-1345,0 0 152,0 0 161,27 138-481,-22-82-752,5-5-56,-3-4-344,3-10 80,0-8-200,-3-13 56,-2-16-640,-5 0-2377,0-13-6937</inkml:trace>
  <inkml:trace contextRef="#ctx0" brushRef="#br0" timeOffset="1">52 0 13691,'0'0'1344,"0"0"-1344,0 0-2768,0 0-505,0 0-5617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1 928,'0'0'8553,"0"0"-5986,0 0-2098,0 0-169,0 0 309,-22 7 209,-69 29-163,86-33-595,1 0-1,-1 0 1,1 0 0,-1 0-1,1 1 1,0 0 0,0 0-1,1 0 1,-1 0-1,1 0 1,0 1 0,0 0-1,0-1 1,1 1 0,-1 0-1,1 0 1,1 1-1,-1-1 1,1 0 0,0 1-1,-1 5 1,-1 1 126,-1 4-66,1-1 1,0 0-1,1 1 1,1 0-1,1 0 1,0-1-1,4 30 1,-3-39-126,0-1 1,1 0-1,-1 0 1,1 0-1,0 0 1,1 0-1,-1-1 1,1 1-1,0 0 1,0-1-1,0 0 1,0 0-1,1 0 1,0 0-1,0-1 1,0 1 0,0-1-1,0 0 1,1 0-1,0-1 1,-1 1-1,1-1 1,0 0-1,0 0 1,0 0-1,8 1 1,0-1-143,-1 0 0,1-1 0,0 0 0,-1-1 1,1 0-1,0-1 0,-1 0 0,1-1 0,-1-1 0,1 0 0,-1-1 1,0 0-1,0-1 0,-1 0 0,1 0 0,19-14 0,-18 9 150,0 0-1,-1-1 1,-1 0-1,0-1 0,0 0 1,-1-1-1,-1 0 0,0 0 1,0-1-1,-2 0 0,0-1 1,0 1-1,4-17 0,-4 1 1294,-1 0 0,4-48 0,-13 153-1257,1-47 17,1 1-1,1-1 1,1 0-1,10 55 1,-10-76-55,1 0-1,1 0 1,-1 0-1,1 0 1,1 0 0,-1-1-1,1 0 1,0 1 0,0-1-1,1 0 1,0-1-1,0 1 1,0-1 0,1 0-1,0-1 1,0 1 0,0-1-1,0 0 1,1-1 0,-1 1-1,1-1 1,0-1-1,14 5 1,-16-6-68,1 1 0,0-1-1,0 0 1,0 0 0,0-1 0,0 1 0,0-1-1,0-1 1,0 1 0,0-1 0,0 0 0,-1 0-1,1-1 1,0 0 0,0 0 0,-1 0 0,1-1 0,-1 0-1,0 0 1,0 0 0,0 0 0,0-1 0,-1 0-1,1 0 1,-1 0 0,0-1 0,0 1 0,-1-1-1,1 0 1,4-9 0,16-33-3755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7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7466,'0'0'1373,"0"0"-769,0 0-158,0 0-54,0 0-225,0 0-58,-1 8-81,9 296 1733,-3-209-1411,-3-56-292,-1 7-24,2-1-1,2 0 1,2 0-1,14 51 0,-20-94-56,0 1-1,0 0 1,0-1 0,0 0-1,0 1 1,1-1-1,-1 0 1,1 1-1,-1-1 1,1 0-1,0 0 1,0-1-1,0 1 1,0 0-1,0 0 1,1-1-1,-1 0 1,0 1-1,1-1 1,4 2 0,-5-3-146,0 0 0,0 1 0,0-1 0,0 0 0,0 0 1,0 0-1,0-1 0,0 1 0,0 0 0,0-1 0,0 0 0,0 1 1,-1-1-1,1 0 0,0 0 0,0 0 0,0 0 0,1-1 1,15-15-2676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7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16564,'0'0'2104,"0"0"-1608,0 0-496,0 0-120,0 0 40,0 0-136,0 0-696,12 38-168,3-14-4794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11867,'0'0'2377,"0"0"-1235,-6 22-429,-4 17-144,2 0-1,2 0 0,-1 50 0,7-79-533,1-1-1,0 0 1,0 1 0,1-1-1,1 0 1,0 0 0,0-1-1,0 1 1,1 0 0,0-1-1,1 0 1,0 0 0,0 0-1,1-1 1,0 0 0,0 0-1,1 0 1,9 7 0,-6-6-37,0-1 1,0 0 0,1-1-1,0 0 1,1 0-1,-1-1 1,1 0-1,0-1 1,0-1-1,0 0 1,1 0 0,-1-2-1,15 2 1,-20-3 2,0 1 1,-1-1 0,1 0-1,0 0 1,0-1 0,0 0-1,0 0 1,0 0 0,-1-1-1,1 0 1,-1-1-1,1 1 1,-1-1 0,0-1-1,0 1 1,0-1 0,0 0-1,-1 0 1,0-1 0,0 1-1,0-1 1,0 0-1,-1-1 1,1 1 0,5-12-1,-4 6 80,0 1 0,-1-1-1,-1 0 1,0-1 0,-1 1-1,0-1 1,0 1-1,-1-1 1,-1 0 0,0 0-1,0 0 1,-2 0 0,1 0-1,-1 0 1,-1 0-1,0 0 1,-5-11 0,5 14-25,-1 0 1,0 1 0,-1 0 0,0 0-1,-1 0 1,1 0 0,-1 1-1,-1 0 1,1 0 0,-1 0 0,-1 0-1,1 1 1,-1 0 0,0 1 0,0-1-1,-1 1 1,0 1 0,1 0-1,-2 0 1,1 0 0,0 1 0,-1 0-1,-9-2 1,7 3-139,-1 0 0,0 1 1,0 1-1,0 0 0,0 0 0,0 1 1,0 1-1,0 0 0,0 0 0,1 1 1,-1 1-1,1 0 0,-13 6 0,-8 8-1565,1 0 1,-56 45-1,68-48 604,-35 26-12103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5761,'0'0'6327,"0"0"-4004,0 0-1541,0 0-80,0 0-164,0 0-147,3 0-158,201 3 606,226-6-140,-425 2-891,48-6 517,-51 7-496,0 0 0,-1 0 0,1-1 0,-1 1 0,0-1 1,1 1-1,-1-1 0,1 0 0,-1 0 0,0 0 1,0 1-1,1-1 0,-1 0 0,0 0 0,0-1 0,0 1 1,0 0-1,0 0 0,0 0 0,0-1 0,-1 1 0,1 0 1,0-1-1,-1 1 0,1-1 0,-1 1 0,1-1 1,-1 1-1,0-3 0,0-9-4575,0-2-2399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38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10786,'0'0'1759,"0"0"-1073,0 0-366,0 0-205,0 0-14,1 20-24,0 68 236,12 183 1139,-10-262-828,-2-31-375,-4-40-134,-5 17-171,-1 0-1,-2 0 1,-3 1 0,-36-80-1,94 214-669,-24-59 727,40 48 1,10 13-28,-69-90 31,1 1-1,-1-1 1,1 0-1,-1 1 1,0-1-1,0 1 1,0-1 0,-1 1-1,1-1 1,0 1-1,-1-1 1,0 1 0,0 0-1,0-1 1,0 1-1,0 0 1,0-1-1,0 1 1,-1-1 0,0 1-1,1 0 1,-1-1-1,0 1 1,0-1-1,0 0 1,-1 1 0,1-1-1,-1 0 1,1 0-1,-1 0 1,0 0 0,-3 3-1,-6 5 70,-1-1 0,0-1 0,0 0 0,-27 12 0,-1 2 236,32-17-344,1 0 1,0 1 0,1 0-1,-1 0 1,-7 10-1,-11 20-2871,15-18-2392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492 520 7090,'0'0'2129,"0"0"-1190,0 0-464,0 0 797,0 0 36,0 0-110,-4 1-263,-82 2 399,55-3-1340,-1 2 1,1 0 0,-1 3-1,-31 7 1,45-7-5,1 1 1,-1 0-1,2 1 0,-1 1 0,1 1 1,-28 19-1,38-24 3,1 1 0,-1 0 0,1 1 0,0-1 0,1 1 0,-1 0 0,1 0-1,0 0 1,1 1 0,-1-1 0,1 1 0,1 0 0,-1 0 0,1 0 0,0 0 0,1 0 0,0 1 0,0-1 0,0 12 0,1-13 13,0 1 0,1 0 0,0 0 0,0 0 0,0-1 0,1 1 0,0-1 0,0 1 0,0-1 0,1 1 0,0-1 0,1 0 1,-1-1-1,1 1 0,0 0 0,0-1 0,1 0 0,0 0 0,-1 0 0,2-1 0,-1 0 0,1 0 0,-1 0 0,1 0 1,0-1-1,0 0 0,1 0 0,-1-1 0,0 0 0,1 0 0,0 0 0,-1-1 0,8 1 0,-2 0-3,-1-1 0,0 0-1,0 0 1,1-1 0,-1 0-1,0-1 1,0-1 0,0 0-1,0 0 1,0-1 0,11-4-1,-13 3 8,-1-1-1,1 0 0,-1 0 1,0-1-1,-1 0 0,1 0 1,-1-1-1,0 0 0,-1 0 1,0 0-1,0-1 0,0 0 1,4-10-1,6-12 24,-2 0 0,-2-1 0,0-1-1,-2 0 1,-2 0 0,-1 0 0,3-38 0,-3-8-81,-6-147 1,-2 204 50,0 0 1,-2 0-1,0 0 1,-1 0-1,-1 0 1,-1 1-1,-16-37 1,15 49-93,3 12-60,2 19-53,2-20 207,-3 88 86,19 181 1,-12-241-63,2 1 0,1-2 1,1 1-1,2-1 0,1 0 1,1-1-1,1 0 1,2-1-1,27 39 0,-32-55-18,-1-1-1,1-1 0,1 0 1,0 0-1,0-1 1,1 0-1,0-1 0,0 0 1,1-1-1,15 6 0,-23-11-5,0 0-1,-1 0 1,1-1-1,0 1 0,1-1 1,-1 0-1,0-1 1,0 1-1,0-1 1,0 0-1,1 0 0,-1-1 1,0 1-1,0-1 1,0 0-1,0-1 0,0 1 1,0-1-1,0 0 1,0 0-1,-1-1 0,1 1 1,-1-1-1,1 0 1,-1 0-1,0 0 0,0-1 1,-1 0-1,1 1 1,4-8-1,3-6-42,-2 0 0,0-1 0,-1 0 0,-1 0 1,0 0-1,-2-1 0,0 0 0,-1 0 0,3-31 0,-3-19-167,-5-90 1,1 158 204,0-3-9,0 1 7,0 1 1,0-1-1,0 1 1,0-1 0,-1 1-1,1 0 1,-1-1-1,1 1 1,-1-1-1,0 1 1,0 0-1,0 0 1,-2-3 0,3 5 1,-1 0 0,1 0 0,-1 0 0,1 0 0,0 1 0,-1-1 0,1 0 0,-1 0 0,1 1 0,0-1 0,-1 0 0,1 1 0,0-1 0,-1 0 0,1 1 0,0-1 0,0 1 0,-1-1 0,1 0 0,0 1 0,0-1 0,0 1 0,0-1 0,-1 1 0,1-1 0,0 1 1,0-1-1,0 1 0,0-1 0,0 0 0,0 1 0,0-1 0,0 1 0,0-1 0,0 1 0,1 0 0,-5 40 233,2 1 0,6 63 0,-2-88-215,0-1-1,1 1 1,1 0-1,1-1 0,0 0 1,1 0-1,1-1 1,0 1-1,12 16 0,-14-24-36,0-1 0,1 0 0,0 0 0,1 0-1,-1-1 1,1 0 0,0 0 0,1-1 0,0 0 0,0 0-1,16 7 1,-10-7-503,1-1-1,0 0 0,0-1 1,0-1-1,0 0 0,21-1 1,22-1-4834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9402,'0'0'2199,"0"0"-1343,0 0-477,0 0 207,0 0-14,0 0 56,-18 25-115,-53 82 46,68-102-481,0 1 1,0-1-1,1 1 1,0 0-1,0-1 0,0 1 1,0 0-1,1 0 0,0 0 1,1 0-1,-1 1 1,1-1-1,1 12 0,0 3 111,-1-12-171,1-1 1,-1 1 0,1-1 0,1 1 0,0-1 0,0 1-1,0-1 1,1 0 0,1 0 0,-1 0 0,1 0 0,0-1-1,1 1 1,0-1 0,0 0 0,1-1 0,-1 1 0,2-1-1,-1 0 1,0-1 0,1 1 0,0-1 0,1-1 0,-1 1-1,1-1 1,0 0 0,0-1 0,0 0 0,0 0 0,0-1-1,1 0 1,8 1 0,-8-2-45,0-1-1,-1 1 1,1-2-1,0 1 1,-1-1-1,1 0 1,-1-1-1,1 0 1,-1 0-1,0-1 1,1 0-1,12-7 1,-12 4-146,-1 0-1,0-1 1,0 0-1,-1 0 1,1-1 0,-2 0-1,1 0 1,-1-1-1,0 1 1,6-14 0,-2 2-98,-1 0 0,0-1 0,-1 0 0,-2 0 0,0-1 0,-1 1 0,-1-1 0,-1 0 0,0-32 0,-3 51 441,-1 7 34,-4 20 141,1 1 0,1-1 0,1 0 0,1 1 0,1 0 0,7 47 0,-6-64-324,1-1-1,0 1 1,0-1-1,1 0 1,-1 1-1,2-1 1,-1-1 0,1 1-1,0 0 1,0-1-1,1 0 1,0 0-1,0 0 1,1-1-1,-1 1 1,1-1-1,0-1 1,1 1-1,-1-1 1,1 0 0,0 0-1,0-1 1,0 0-1,0 0 1,0-1-1,12 3 1,-10-3-16,1 0 0,-1-1 0,1 0 0,-1 0-1,1-1 1,-1 0 0,1-1 0,-1 0 0,1-1 0,-1 0 0,1 0 0,-1-1 0,0 0 0,0 0 0,-1-1 0,1 0 0,8-7 0,-8 5-18,0-2 0,-1 1 1,0-1-1,-1 0 0,0-1 1,0 0-1,-1 0 0,0 0 1,-1-1-1,0 0 0,0 0 1,-1 0-1,0-1 0,3-17 1,-3 15 14,-1 0 1,-1-1 0,0 0-1,-1 1 1,0-1 0,-1 0-1,-1 0 1,-4-24 0,4 33 16,-1 0 1,1-1-1,-1 1 0,0 0 1,-1 0-1,1 0 1,-1 1-1,0-1 0,0 1 1,0-1-1,-1 1 0,0 0 1,0 0-1,0 0 1,0 1-1,0 0 0,-1 0 1,1 0-1,-1 0 1,0 0-1,0 1 0,0 0 1,0 0-1,-9-2 1,7 2-5,0 1 1,1-1-1,-1 1 1,0 0-1,0 1 1,0-1-1,0 2 1,0-1-1,1 1 1,-1 0-1,0 0 1,0 0-1,1 1 1,-1 0-1,1 1 1,-1 0-1,1 0 1,0 0-1,0 0 1,0 1-1,-9 9 1,8-6-29,1 0 0,0 1-1,1 0 1,0 0 0,0 0 0,1 1-1,0-1 1,0 1 0,1 0 0,0 1 0,1-1-1,0 0 1,0 1 0,1-1 0,0 14 0,0-10 4,1 0 0,0 1 0,1-1 0,0 0 0,1 1 0,1-1 0,0 0 0,10 24 1,-10-31 11,0 0 0,0 0 0,1-1 0,0 1 0,0-1 0,0 0 0,1 0 0,0 0 0,0-1 0,0 0 1,0 0-1,1 0 0,0 0 0,-1-1 0,1 0 0,0 0 0,1-1 0,-1 0 0,12 3 0,-11-3-13,-1-1-1,1 0 1,-1 0-1,1 0 0,0-1 1,0 0-1,-1-1 1,1 1-1,0-1 1,-1 0-1,1-1 0,-1 0 1,1 0-1,-1 0 1,0-1-1,0 0 1,0 0-1,0 0 1,0-1-1,-1 0 0,1 0 1,7-8-1,-4 1-32,0 0 1,0-1-1,-2 0 0,1 0 0,-1-1 0,-1 0 0,0 0 0,-1-1 0,5-21 0,-4 10-55,-1 0 0,3-48-1,-9 102 187,2 1 0,1-1-1,12 55 1,-12-77-92,-1 0-1,1 1 1,1-1-1,-1 0 1,1-1-1,1 1 0,-1 0 1,1-1-1,0 0 1,1 0-1,-1 0 1,1-1-1,0 1 1,1-1-1,-1 0 1,1 0-1,0-1 1,0 0-1,1 0 1,-1 0-1,14 4 1,-2-4-456,1-1 0,0-1 1,0 0-1,25-2 0,-40 0 195,51 0-4553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1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85 1568,'0'0'8761,"0"0"-6119,0 0-2282,-6 25-233,2-9-149,-4 16 361,1 1 1,2 0 0,0 0 0,2 41 0,3-64-244,0-1 1,1 0-1,1 0 1,0 0-1,0 0 1,1 0-1,0 0 1,0 0-1,8 13 0,-8-17-88,0-1-1,0 0 0,1 0 0,0 0 1,-1 0-1,1 0 0,1-1 0,-1 0 1,0 0-1,1 0 0,0 0 0,0-1 0,0 0 1,0 0-1,0 0 0,0 0 0,0-1 1,7 1-1,-3 0 21,-1-1 0,1 0 1,0-1-1,-1 0 0,1 0 0,0-1 1,-1 0-1,1-1 0,0 0 0,-1 0 1,0 0-1,0-1 0,1-1 0,-2 1 1,1-1-1,14-10 0,-14 7 2,0 0 1,0-1-1,0 0 1,-1-1-1,0 1 1,-1-1-1,0-1 1,0 1-1,-1-1 1,0 0-1,-1 0 1,0 0-1,3-13 1,-4 11 28,0 0 0,0 0 0,-1 0 0,-1-1 1,0 1-1,-1-1 0,0 1 0,-1 0 0,0-1 0,-1 1 1,-1 0-1,-4-17 0,3 21 16,0-1-1,0 1 1,0 0 0,-1 1-1,0-1 1,-1 1 0,1 0-1,-1 0 1,-1 0 0,1 1 0,-1 0-1,0 0 1,-1 1 0,1 0-1,-1 0 1,0 1 0,-12-5-1,11 5-160,-1 0-1,0 1 0,-1 0 0,1 1 0,0 0 1,-1 0-1,1 1 0,-1 0 0,0 1 0,1 0 1,-1 1-1,1 0 0,-1 1 0,1 0 1,0 1-1,-1 0 0,1 0 0,0 1 0,1 0 1,-1 1-1,1 0 0,0 1 0,-15 11 0,-5 10-4124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15947,'0'0'3137,"0"0"-2097,62-114-632,-27 65-400,4 3 360,-4 10-256,-6 7-104,-6 14-8,-6 10-96,-7 5-448,-3 16-224,-7 44-320,0-5-1705,0 1-5544</inkml:trace>
  <inkml:trace contextRef="#ctx0" brushRef="#br0" timeOffset="1">304 676 10426,'0'0'2465,"0"0"-1777,0 0 888,92 142-271,-50-84-425,2 6 56,6-1-592,-4-1-48,-1-9-296,-3-6 80,-7-11-104,-8-12 24,-7-8-8,-8-12-216,-10-6-1408,-2-20-1361,0-12-4769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 11739,'0'0'1592,"0"0"-1000,0 0-576,-96 142 672,57-73 112,-1 4-384,-2-2 145,5-6-273,7-12-112,8-10-72,10-15-96,4-8-16,8-15-969,0-5-3039,13 0-1098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80 243 11482,'0'0'1369,"0"0"-713,0 0 496,39 133 304,-26-91-719,-1-6-577,-2-5-24,2-9-136,-4-15-224,-6-5-681,-2-2-4128</inkml:trace>
  <inkml:trace contextRef="#ctx0" brushRef="#br0" timeOffset="1">1 1 5753,'0'0'8330,"0"0"-8330,0 0-2449,0 0 465,0 0 608,0 0-4578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7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1 194 4849,'0'0'1170,"0"0"-462,0 0 105,6 22-229,22 68-226,-26-84-326,1 0 0,0 0 0,0 0 1,0 0-1,1-1 0,0 1 0,0-1 0,0 0 1,1 0-1,0-1 0,0 1 0,0-1 0,0 0 1,0 0-1,1-1 0,7 4 0,-3-3 58,1 0 0,0 0 0,1-1 0,-1 0-1,0-1 1,22 1 0,-23-2 85,1 0 0,-1-1 0,0-1 1,1 1-1,-1-2 0,0 1 0,0-1 0,0-1 0,17-6 0,-21 6-109,-1-1-1,0 1 1,0-1 0,0 0-1,0 0 1,0-1-1,-1 1 1,0-1-1,0 0 1,0 0-1,-1 0 1,1-1 0,-1 1-1,-1-1 1,1 0-1,-1 0 1,2-7-1,0 0 93,0 0-1,-2-1 1,1 1 0,-2-1-1,0 0 1,0 1-1,-1-1 1,-1 0-1,0 0 1,-1 1-1,-1-1 1,-6-22-1,6 30-96,1 0-1,-1 0 1,0 0-1,0 0 1,0 0-1,-1 0 1,0 1-1,0 0 1,-1 0-1,1 0 0,-1 0 1,0 1-1,-1 0 1,1 0-1,-1 0 1,1 0-1,-1 1 1,0 0-1,0 1 1,-1-1-1,1 1 0,-1 0 1,1 1-1,-1-1 1,1 1-1,-1 1 1,-12-1-1,6 1-62,0 0 0,0 1 1,-25 4-1,32-3-25,1 0 1,0 0 0,-1 0-1,1 1 1,0 0-1,0 0 1,1 0 0,-1 1-1,1-1 1,-1 1-1,-5 7 1,4-4-229,-1 1-1,1-1 1,1 2 0,-1-1-1,1 1 1,1 0 0,0 0-1,0 0 1,0 0 0,-3 16-1,5-12-819,1-1 0,0 0-1,0 0 1,2 24-1,4-11-1551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3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332 427 12755,'0'0'4001,"0"0"-2549,0 0-1207,-28-2-217,-90-5-50,112 6 20,0 1 0,-1 0 0,1 0 0,-1 0 0,1 1 0,-1 0 0,1 0 0,0 0 0,-1 1 0,1 0 1,0 0-1,0 1 0,0 0 0,1 0 0,-1 0 0,1 0 0,-1 1 0,1 0 0,0 0 0,1 1 0,-1 0 0,1-1 1,0 1-1,0 1 0,0-1 0,1 0 0,-1 1 0,-2 8 0,-1 5 1,2 0 1,0 0-1,1 1 1,1-1-1,1 1 1,1 0-1,1 22 1,0-35 12,0 1 1,1-1 0,0 1 0,0-1 0,1 0-1,0 1 1,0-1 0,1 0 0,-1 0 0,2-1-1,-1 1 1,1 0 0,0-1 0,0 0 0,9 10-1,-9-12-9,1-1-1,-1 1 1,1-1-1,-1 0 0,1 0 1,0 0-1,0 0 1,1-1-1,-1 0 0,0 0 1,1 0-1,-1-1 0,1 0 1,-1 0-1,1 0 1,0-1-1,-1 0 0,1 0 1,0 0-1,-1-1 1,10-2-1,-9 1-9,1 0-1,-1-1 1,0 0-1,0 0 1,-1 0-1,1-1 1,-1 1-1,0-2 1,0 1 0,0 0-1,0-1 1,-1 0-1,1 0 1,-1 0-1,-1-1 1,1 1-1,4-10 1,3-8-106,-1 1 0,-1-1 0,8-35 1,-5 5-49,-3-1 1,-2 0 0,-3 0 0,-2-1-1,-2 1 1,-14-102 0,11 133 269,-1 1 0,-1 0 0,0 0 0,-2 0 1,-9-21-1,16 43-105,0 1 0,-1-1 1,1 0-1,0 0 0,0 1 0,0-1 1,0 0-1,0 0 0,0 1 0,-1-1 1,1 0-1,0 0 0,0 1 1,0-1-1,-1 0 0,1 0 0,0 0 1,0 0-1,-1 1 0,1-1 0,0 0 1,0 0-1,-1 0 0,1 0 1,0 0-1,0 0 0,-1 0 0,1 0 1,0 0-1,0 0 0,-1 0 0,1 0 1,0 0-1,-1 0 0,1 0 1,0 0-1,0 0 0,-1 0 0,1 0 1,0 0-1,0 0 0,-1-1 0,1 1 1,0 0-1,0 0 0,-1 0 1,1 0-1,0-1 0,0 1 0,0 0 1,-1 0-1,1 0 0,0-1 0,0 1 1,0 0-1,0 0 0,0-1 1,-1 1-1,-4 57 218,4 107 0,2-105-125,0-35-72,1-1-1,0 1 0,2 0 1,1-1-1,1 0 0,0 0 1,15 31-1,-18-46-22,0-1-1,1 1 1,0-1 0,0 0 0,1 0-1,0 0 1,0-1 0,1 0 0,0 0 0,0 0-1,0-1 1,1 1 0,-1-2 0,1 1-1,1-1 1,-1 0 0,0 0 0,1-1-1,0 0 1,0 0 0,0-1 0,0 0-1,0-1 1,12 2 0,-14-4 6,-1 1 0,0-1 0,1 1 0,-1-1 0,0-1 0,0 1 0,0-1 0,0 0 0,0 0 0,0-1 0,0 1 0,0-1 0,-1 0 0,0 0 0,1-1 0,-1 1 0,0-1 0,-1 0 0,1 0 0,-1 0 0,5-8 0,4-8-24,0 0 1,-2-1 0,14-37 0,-17 40-39,1 6-136,-2 18-34,0 28-109,-5-26 314,2 11 2,2 0 0,-1 0 0,2 0 0,1-1 1,0 0-1,1 0 0,1-1 0,13 19 1,-17-28 19,1 0 0,1-1 0,-1 0 0,1 0-1,0 0 1,1-1 0,-1 0 0,1 0 0,1-1 0,-1 0 0,1 0 0,0-1 0,0 0 0,0-1 0,0 0 0,1 0 0,-1-1 0,12 1 0,-11-2 23,0 0 0,-1-1 1,1 0-1,-1 0 0,1-1 1,-1-1-1,1 1 0,-1-2 1,1 1-1,-1-1 0,0-1 1,-1 1-1,1-1 0,0-1 1,-1 0-1,0 0 0,0-1 1,-1 0-1,1 0 0,-1-1 1,-1 0-1,1 0 0,-1 0 1,-1-1-1,1 0 0,-1 0 1,0 0-1,-1-1 0,0 0 1,0 0-1,-1 0 0,-1 0 1,1 0-1,1-12 0,-2 11 66,-1 0 0,0 1 0,0-1-1,-1 0 1,0 0 0,-1 0 0,0 0 0,0 0-1,-1 1 1,-1-1 0,1 0 0,-8-16 0,5 18-60,1 1 0,-1 0 0,-1 0 0,1 1 0,-1-1 0,0 1 0,-1 0 0,0 1 0,0-1 0,0 2 0,0-1 0,-1 1 0,1 0 0,-17-6 0,9 4-72,-2 1 0,1 0 0,0 1 1,-1 1-1,0 1 0,0 0 0,1 1 0,-1 1 0,0 1 1,-26 3-1,35-2-14,0-1 0,0 1 0,0 1 0,0-1 0,0 1 0,1 1 0,0 0 0,-1 0 0,1 0 0,1 1 0,-1-1 0,1 2 0,0-1 0,0 1 0,0 0 1,1 0-1,0 1 0,0-1 0,0 1 0,1 0 0,0 1 0,1-1 0,0 1 0,-3 7 0,1 5-472,1 0 0,1 0 0,-1 24 0,1 31-3918,3 4-5364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4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374 311 7786,'0'0'2542,"0"0"-1078,0 0-571,0 0-60,0 0 260,0 0-379,-23-8-234,-77-27-100,90 31-352,0 0 0,0 1 1,-1 1-1,1 0 0,-1 0 1,1 1-1,-1 0 0,1 1 1,-1 1-1,1-1 0,-1 1 1,-13 4-1,19-4-31,0 1 1,0 0-1,0 1 1,0-1-1,0 1 1,0 0-1,1 0 0,0 0 1,-1 1-1,1-1 1,0 1-1,1 0 1,-1 0-1,1 1 0,0-1 1,0 1-1,0 0 1,0-1-1,1 1 1,0 0-1,0 1 1,0-1-1,1 0 0,-2 10 1,-2 13-22,2 0 1,0 0-1,3 44 1,0-49 46,0-13 0,1-1-1,0 1 1,1-1-1,0 0 1,0 1 0,1-1-1,0 0 1,1 0-1,0 0 1,0-1-1,1 0 1,0 1 0,7 8-1,-9-13-14,1 0 0,-1-1 0,1 1 0,0-1 0,-1 1 0,1-1 0,1-1-1,-1 1 1,0 0 0,1-1 0,-1 0 0,1 0 0,0-1 0,0 1 0,0-1 0,0 0 0,0 0 0,0 0-1,0-1 1,0 0 0,0 0 0,0 0 0,0-1 0,0 1 0,0-1 0,0 0 0,5-3 0,-5 2-3,0-1 1,0 0 0,0 0 0,0 0-1,-1-1 1,1 0 0,-1 0 0,0 0-1,0 0 1,0-1 0,-1 1-1,0-1 1,0 0 0,0 0 0,0 0-1,3-10 1,2-7 12,0 0 0,7-43 1,-6 2 1,-4 0 1,-2 0 0,-6-69 0,3 121-24,0-9 3,-1 0 0,-1 0 0,0 0 0,-2 0 0,0 1 0,-1-1 0,-13-32 0,12 48 39,2 13-64,-1 46-61,4 95-1,2-77 83,-1-48 20,1-1 0,1 1 0,1-1 0,2 1 0,0-1 0,1 0 0,2-1 0,1 0 0,11 24 0,-15-38-11,0 0 0,0 0 0,1-1 0,0 0 0,1 0-1,0 0 1,0-1 0,1 1 0,0-2 0,0 1-1,0-1 1,1-1 0,0 1 0,0-2 0,0 1-1,1-1 1,-1 0 0,1-1 0,0-1 0,0 1 0,1-1-1,-1-1 1,20 1 0,-25-2-5,-1 0-1,0-1 1,1 1-1,-1-1 1,0 0-1,0 0 1,1 0-1,-1 0 1,0-1-1,0 0 1,-1 1-1,1-2 1,0 1-1,-1 0 1,1-1-1,5-4 1,-5 2-21,0 0 0,0-1 0,0 1 0,-1-1 1,0 0-1,0 0 0,0 0 0,0 0 1,2-13-1,0-9-122,-1-1 1,-1 0-1,-1 1 0,-3-33 0,0 30-22,2 20 148,-1-1 0,-1 1 0,0-1 0,-1 1 0,0-1 0,-1 1-1,0 0 1,0 0 0,-2 1 0,-5-14 0,10 24 29,0-1 0,-1 0-1,1 1 1,0-1 0,0 1-1,0-1 1,-1 0 0,1 1 0,0-1-1,-1 1 1,1-1 0,-1 1-1,1-1 1,0 1 0,-1-1 0,1 1-1,-1-1 1,1 1 0,-1-1-1,1 1 1,-1 0 0,0-1 0,1 1-1,-1 0 1,1 0 0,-1-1-1,0 1 1,1 0 0,-1 0 0,0 0-1,1 0 1,-2 0 0,1 1 5,0 1 1,1-1 0,-1 0 0,0 1-1,1-1 1,-1 1 0,1 0-1,-1-1 1,1 1 0,0-1-1,0 1 1,0 0 0,0-1 0,0 3-1,-1 35 193,1 0 1,2-1-1,2 1 0,13 54 0,-13-77-170,1 1 0,0-2-1,1 1 1,1-1 0,1 0 0,0 0-1,0-1 1,2 0 0,0-1-1,0 0 1,1 0 0,1-1 0,15 12-1,-18-17-25,1-1 0,0 0 0,0 0 0,1-1 0,0 0 0,0-1 0,0 0 0,0-1 0,1-1 0,15 3 0,9-2-796,72-3 1,-106 0 714,84-6-5884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3:5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61 4729,'0'0'1383,"0"0"-592,0 0 4,0 0 801,0 0 252,0 0-458,0 0-1302,1 0 0,-1 0 0,0 0-1,0 0 1,0 1 0,0-1 0,0 0 0,0 0 0,0 0 0,0 0-1,0 0 1,0 0 0,0 0 0,0 0 0,1 1 0,-1-1 0,0 0-1,0 0 1,0 0 0,0 0 0,0 0 0,0 0 0,0 0 0,1 0-1,-1 0 1,0 0 0,0 0 0,0 0 0,0 0 0,0 0 0,0 0-1,1 0 1,-1 0 0,0 0 0,0 0 0,0 0 0,0 0 0,0 0-1,0 0 1,0 0 0,1 0 0,-1 0 0,0 0 0,0 0 0,0-1-1,0 1 1,0 0 0,0 0 0,11 40 34,-3 0 0,-1 1-1,2 65 1,-7-75-117,1 149 50,-1-179-51,-1 0 0,1 0 0,0 0 0,0-1 0,0 1 0,-1 0 0,1-1 0,0 0 0,0 1 0,0-1-1,0 0 1,0 0 0,0 0 0,0 0 0,0 0 0,3-1 0,-3 0 9,507 10 36,-506-9-47,0 0 0,-1 0 0,1 0 0,0 0 0,0-1 0,-1 0 0,1 1 0,0-1 0,-1 0 0,1 0 0,-1-1 0,1 1 0,-1 0 0,0-1 0,1 1 0,-1-1 0,0 0 0,0 0 0,0 0 0,0 0 0,-1 0 0,1 0 0,0-1 0,-1 1 0,0 0 0,1-1 0,-1 1 0,0-1 0,0 0 0,0-3 0,3-8 19,-2-1-1,0 0 1,-1 1-1,-1-26 1,1 8 1,3-281 529,0 460-565,-3 103 24,-6-232-12,2-11 18,1-10 91,-5-162-174,0-12 87,5 216-85,-2-1-1,-10 51 1,4-31 65,-33 167 2,43-223 2,0 0 0,0-1 0,-1 1 1,1-1-1,-1 1 0,1-1 0,-1 1 1,0-1-1,1 1 0,-1-1 1,0 0-1,0 1 0,0-1 0,0 0 1,0 0-1,0 1 0,0-1 0,-1 0 1,-1 1-1,-29 1 149,17-3-159,2 0 6,-19 1 14,-1-1-1,0-2 1,1-1-1,-1-1 0,1-2 1,-36-11-1,10-8-5,40 17-2,0 0 0,0 1-1,-31-7 1,47 13 4,0 1 0,0-1 0,0 1 0,0-1 0,0 0 0,0 0 0,0 0 0,1 0 0,-1 0 0,0 0 1,0-1-1,1 1 0,-1-1 0,1 1 0,-1-1 0,1 1 0,0-1 0,0 0 0,-1 0 0,1 1 0,0-1 0,1 0 0,-1 0 0,0 0 0,0-4 0,-9-18-27,2 1 0,1-1-1,1 0 1,1-1 0,-3-38-1,4-130 50,5 123-12,-1 70-50,0 0-29,16 13 31,19 2-3742,-20-10-3762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07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1736,'0'0'1910,"0"0"-658,0 0-626,0 0-383,0 0 31,0-1-2384,0-4 7511,0 2 868,0 8-4288,10 947-1811,-10-939-126,3 26-16,-1-37-11,-2-1-120,0-24-4391,0 1-836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0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3 242 6177,'0'0'1614,"0"0"-927,0 0-280,0 0 497,0 0-39,0 0-229,-1-5-262,0 4-350,1 0-1,0 0 1,0 0 0,-1 1-1,1-1 1,0 0 0,0 0-1,0 0 1,0 0 0,0 0 0,0 0-1,0 1 1,0-1 0,1 0-1,-1 0 1,0 0 0,0 0 0,1 1-1,-1-1 1,1 0 0,-1 0-1,0 1 1,1-1 0,-1 0-1,1 1 1,0-1 0,-1 0 0,1 1-1,0-1 1,0 0 0,35-2 1290,-27 3-1209,173 4 1450,-77 0-1304,190-16 0,-273 10-285,-1-1 0,0-1 0,1-1 0,-1-1 0,-1-1 0,1-1 0,26-13 0,-45 19 21,1 1-1,-1-1 0,0 0 1,1 0-1,-1 0 1,0 0-1,0 0 0,0 0 1,-1 0-1,1-1 0,-1 1 1,1 0-1,-1-1 0,0 0 1,1 1-1,-1-1 1,-1 0-1,1 0 0,0 1 1,-1-1-1,1 0 0,-1 0 1,0 0-1,0 0 1,0 1-1,0-1 0,-1 0 1,1 0-1,-1 0 0,1 0 1,-1 1-1,0-1 0,-2-3 1,1 2-1,0 0 0,-1 0 1,1 0-1,-1 1 0,0-1 1,0 1-1,0-1 0,0 1 1,-1 0-1,0 1 0,1-1 0,-1 0 1,0 1-1,0 0 0,0 0 1,0 0-1,-1 0 0,1 1 1,-9-2-1,8 2 11,1 1 0,0-1-1,0 1 1,0 0 0,0 0 0,0 0 0,0 1 0,0-1 0,0 1 0,0 0 0,0 0-1,0 1 1,0-1 0,0 1 0,1 0 0,-1 0 0,1 0 0,-1 0 0,1 1 0,0-1-1,-6 7 1,2 0 8,1 0-1,0 1 0,0 0 0,1 0 1,0 1-1,-6 19 0,4-7 192,0 2 1,1-1-1,1 0 0,1 1 0,2 0 0,0 0 0,2 0 1,1 0-1,7 49 0,-5-65-162,0 0-1,1 0 1,0 0-1,0-1 1,1 0 0,0 0-1,1 0 1,0 0-1,0-1 1,0 0 0,1-1-1,0 1 1,0-1-1,1 0 1,0-1 0,0 0-1,0 0 1,0-1-1,1 0 1,13 4 0,-12-4-177,-1-1 0,1 0 0,0-1 0,0 0 1,0-1-1,0 0 0,0 0 0,0-1 1,0 0-1,0-1 0,0 0 0,0-1 1,0 0-1,-1 0 0,1-1 0,-1 0 0,1-1 1,-1 0-1,11-7 0,10-11-4182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0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38 5737,'0'0'868,"0"0"-61,0 0 739,0 0-7,0 0-375,0 0-337,-2-6-367,-6-19-93,6 18-174,2 7-27,0 15 12,3 261 1092,75 524 0,-73-749-5349,-5-44-864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09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9962,'0'0'1383,"0"0"-791,0 0-485,0 0-15,0 0 91,9-1 307,265-20 2608,-227 15-2974,57-1 0,-103 7-124,0 0 0,-1 1 0,1-1-1,-1 0 1,1 1 0,-1-1-1,1 1 1,0-1 0,-1 1-1,0-1 1,1 1 0,-1-1-1,1 1 1,-1-1 0,0 1 0,1-1-1,-1 1 1,0 0 0,1-1-1,-1 1 1,0 0 0,0-1-1,0 1 1,0 0 0,0-1-1,0 1 1,0 1 0,3 25-1,-3-21-2,5 128-12,9 101 50,-7-208 62,-4-41 1,-2-52 4,-1 60-110,-1-35 99,0 4-236,2 1-1,1 0 1,8-42-1,-9 69 63,1 0 0,0 0 0,1 1 1,0 0-1,0-1 0,1 1 0,0 0 0,1 1 0,-1-1 1,1 1-1,1 0 0,0 0 0,0 0 0,0 1 0,0 0 1,1 0-1,0 1 0,10-6 0,-15 9 76,1 0 0,-1 1 0,1-1 0,-1 1 0,1 0 0,-1 0 0,1 0 0,0 0 0,0 0 0,-1 0 0,1 1 0,0-1 0,0 1 1,0 0-1,0 0 0,-1 0 0,1 0 0,0 1 0,0-1 0,0 1 0,0-1 0,-1 1 0,1 0 0,0 0 0,-1 0 0,1 1 0,-1-1 0,1 1 0,-1-1 0,0 1 0,1 0 0,-1 0 0,0 0 0,0 0 0,0 0 0,-1 0 0,1 1 0,2 2 0,3 10 12,-1 0-1,0 0 1,-1 0 0,-1 0-1,5 27 1,-4-19 0,0 3 22,1 0 0,2 0 0,1 0-1,1-1 1,1 0 0,16 26-1,-23-44-23,1 0 0,-1-1-1,1 1 1,1-2-1,-1 1 1,1 0-1,0-1 1,1 0-1,-1 0 1,1-1-1,0 0 1,0 0 0,0-1-1,1 0 1,-1 0-1,1 0 1,0-1-1,-1 0 1,1-1-1,0 0 1,0 0 0,0-1-1,0 0 1,0 0-1,10-2 1,-12 1 7,0 0 1,0-1 0,0 0-1,0-1 1,0 1 0,0-1-1,-1 0 1,1 0 0,-1-1 0,0 0-1,0 0 1,0 0 0,0 0-1,-1-1 1,0 0 0,0 0-1,0 0 1,0 0 0,-1-1-1,0 1 1,0-1 0,-1 0-1,1 0 1,-1 0 0,1-6-1,3-10-9,0-1 0,-2 0 0,-1 1 0,-1-1 0,0-38-1,-3 52 43,0 0-1,-1 0 0,0 1 0,-1-1 0,1 1 0,-2-1 0,1 1 0,-1 0 0,0 0 0,-1 0 0,0 1 0,0-1 0,0 1 0,-1 1 0,0-1 0,-1 1 0,1 0 0,-1 0 0,-11-6 0,11 7-23,-1 0 0,1 0 0,-1 1-1,0 0 1,-1 1 0,1 0 0,0 0 0,-1 1 0,0 0 0,1 0-1,-1 1 1,0 0 0,0 1 0,0 0 0,0 0 0,1 1 0,-1 0-1,0 1 1,-16 5 0,18-4-18,1 0-1,0 1 1,0 1-1,0-1 1,0 1 0,1-1-1,-1 2 1,1-1-1,0 1 1,1-1 0,0 1-1,0 0 1,0 1-1,0-1 1,1 1 0,0 0-1,1-1 1,-3 12-1,-2 5-2,2 0 0,1 1 0,1-1 0,-1 36 0,4-51-8,0 0 0,0 0 0,1 0 0,0 1-1,0-1 1,1 0 0,0 0 0,0-1 0,1 1 0,0 0-1,5 7 1,-5-11 6,0 1 1,1-1-1,-1 0 0,1 0 1,0 0-1,0-1 0,1 1 0,-1-1 1,1 0-1,-1 0 0,1-1 0,0 1 1,0-1-1,0 0 0,1 0 0,-1-1 1,8 2-1,1-1 6,1 1 0,-1-2 0,0 0 0,1-1 0,-1 0 0,0-2 0,1 1 0,-1-2 0,0 0 0,0 0 0,0-1 0,-1-1 0,1 0 0,15-10 0,-12 6 58,-1-2 1,0 0 0,-1-1-1,0-1 1,-1 0-1,-1-1 1,0-1-1,-1 1 1,0-2 0,10-18-1,-18 47 1880,0 23-2047,-1-6 196,-1-15-18,1-1 0,0 0 0,1 0 0,1 0 0,0 0 0,1-1 0,0 0 0,1 0 0,1 0 0,0-1 0,15 17 0,-15-21-311,0 0 0,0 0 1,1-1-1,0-1 0,0 1 0,1-1 0,0-1 1,0 0-1,0 0 0,1-1 0,-1-1 0,1 1 1,0-2-1,0 1 0,15 0 0,20-2-6617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0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11682,'0'0'1493,"0"0"-820,0 0-275,0 0 156,-17 28-117,5-10-365,2-4-2,1 1 0,1-1-1,0 1 1,1 1 0,1-1 0,0 1 0,1 0 0,0 1 0,2-1 0,0 1 0,1 0 0,-1 22 0,7 71 343,4 1-1,25 118 0,70 224-263,-95-425-311,-3-12-312,-1 1 1,0 0-1,-1 0 0,1 24 1,-9-49-815,-45-75-4659,18 31 2917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0 501 5513,'0'0'4576,"0"0"-2214,0 0-1502,0 0-235,0 0-175,0 0-233,3-16 485,-1 6-522,-1 6-97,0-1-1,-1 1 1,2 0 0,-1 0 0,0 0 0,1 0 0,-1 0 0,4-5 0,-3 8-50,-1-1 0,1 1 0,-1 0 0,1-1 0,-1 1 0,1 0 0,-1 0 0,1 0 0,0 0 0,0 1 0,0-1 0,-1 0 0,1 1 0,0-1 0,0 1 0,0 0 0,0-1 0,0 1 0,0 0 0,0 0 0,0 1 0,0-1 0,0 0 0,0 0 0,3 2 0,23 3 69,0-2 1,1 0-1,-1-2 1,1-1-1,-1-2 0,1 0 1,-1-2-1,0-1 1,0-1-1,40-15 1,-52 15-98,0-1 1,-1 0 0,0-1-1,0 0 1,-1-1 0,0-1-1,-1-1 1,0 0 0,-1 0-1,0-1 1,0-1 0,-2 0-1,1 0 1,-2-1 0,0 0-1,0-1 1,-2 0 0,0-1 0,6-15-1,-17 173-290,3-129 282,1 0-1,0 0 1,1 0 0,1 0 0,0 0 0,0 0-1,7 18 1,-6-26 1,-1 0 0,1-1 1,0 1-1,0 0 0,1-1 0,-1 0 0,1 0 1,0 0-1,0 0 0,0 0 0,1-1 0,-1 0 0,1 0 1,0 0-1,0 0 0,0-1 0,0 0 0,0 0 0,1 0 1,6 1-1,-1 0 16,0-1-1,0 0 1,1-1 0,-1 0 0,0 0 0,1-1-1,-1-1 1,1 0 0,-1 0 0,0-1-1,0-1 1,0 0 0,0 0 0,16-8 0,-19 7-7,-1-1 0,0 0 0,0 0 0,0 0 0,-1 0 0,0-1 0,0 0 0,0-1 0,-1 1 0,0-1 0,0 0 0,-1-1 0,1 1 0,-2-1 0,1 0 0,-1 1 0,0-2 0,-1 1 0,0 0 1,1-10-1,0 0 26,-1 0 0,-1 0 0,0 0 0,-2 0 1,0 0-1,-1-1 0,-6-25 0,5 35 17,1 0 0,-1 1-1,0-1 1,-1 1 0,0 0 0,0 0-1,-1 0 1,0 1 0,0 0-1,-1 0 1,0 0 0,0 0 0,-1 1-1,0 0 1,0 0 0,-14-8-1,16 11-36,1 1 0,-1 0 0,1 0 0,-1 0 0,0 1 0,1 0 0,-1 0 0,0 0 0,0 0 0,0 1 0,0 0 0,0 0 0,0 0 0,1 0 0,-1 1 0,0 0 0,0 0 0,0 0 0,1 1 0,-1 0 0,0-1 0,1 2 0,0-1 0,-1 0 0,1 1 0,0 0-1,0 0 1,-3 3 0,-3 4-468,1 0 0,0 0-1,1 0 1,1 1-1,-1 0 1,1 1 0,1-1-1,0 1 1,-4 14-1,-1 7-6433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0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0 411 16259,'0'0'2001,"0"0"-1249,0-135-112,0 79-184,5 3 40,3 6-216,-3 5-192,2 9-96,-5 8 8,3 12-200,-5 6 136,3 7-408,-3 0-480,0 27-528,5 40-193,0-5-2135,0 2-4658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8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46 6305,'0'0'1130,"0"0"-614,0 0-313,0 0-25,0 0 41,6 22-101,23 83 114,32 126 192,-57-214-346,4 23 348,-9-36-231,-8-21-113,-27-54-31,26 55-24,1 0 1,1-1-1,0 0 0,2-1 1,0 1-1,0-1 0,2-1 1,0 1-1,-2-28 0,6 41-3,0 0 0,0 0 0,0 0 0,0 0 0,1 0 1,0 0-1,0 0 0,0 0 0,0 0 0,1 0 0,0 0 0,0 1 0,0-1 0,1 1 0,0-1 0,-1 1 0,2 0 0,-1 0 0,0 0 0,1 1 0,0-1 0,-1 1 0,1 0 0,1 0 1,-1 0-1,0 0 0,1 1 0,8-4 0,-1 1-4,-1 1 0,1 0 0,0 0-1,0 1 1,0 1 0,1 0 0,-1 1 0,25 0 0,-30 1-11,0 1-1,0 0 0,0 0 1,0 0-1,0 1 1,0 0-1,0 0 1,-1 1-1,1 0 0,-1 0 1,0 0-1,0 1 1,0 0-1,0 0 1,-1 1-1,10 9 0,-3 4-1,-1 0 0,-1 0-1,0 1 1,-2 1 0,0-1-1,9 38 1,-9-29 8,2 0 0,0-1-1,15 27 1,-20-47-13,-1 1 0,1-1 0,0 0 0,1 0 0,0-1 0,0 0 0,0 0 0,1 0 0,-1-1 0,1 0 0,1 0 0,-1-1 0,1 0 0,12 5 0,-16-7 1,0-1 0,1 1 0,-1-1 0,0 0 0,1 0 0,-1-1-1,0 0 1,1 1 0,-1-1 0,1-1 0,-1 1 0,1-1-1,-1 0 1,0 0 0,1 0 0,-1 0 0,5-3 0,-4 1 7,1 0 0,-1-1 0,0 0 1,0 0-1,-1 0 0,1 0 1,-1-1-1,0 0 0,0 0 0,6-10 1,2-9 21,-1 0 1,-1 0 0,-1-1 0,9-42 0,-9 23-67,-2 1 1,-1-1 0,-1-80-1,-15 139 505,7 4-467,0 0 0,1 0 1,1 0-1,1 0 0,0 0 0,2 1 0,0-1 0,1 0 1,1-1-1,1 1 0,0-1 0,2 0 0,12 27 1,-10-29-5,1-1 1,0-1-1,1 0 1,0 0-1,1-1 1,1 0-1,0-1 1,19 13-1,-26-20 5,1-1 0,-1 0 0,1 0-1,0 0 1,0-1 0,1 0 0,-1 0-1,1 0 1,-1-1 0,1-1 0,0 1-1,0-1 1,0-1 0,0 1 0,-1-1-1,1-1 1,0 1 0,0-1 0,0-1-1,0 1 1,7-4 0,-8 2-9,0-1-1,0 0 1,-1-1-1,0 0 1,0 0-1,0 0 1,0 0-1,-1-1 1,0 0-1,8-11 1,42-75-2143,-41 65 218,16-29-1437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1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388 119 13179,'0'0'2380,"0"0"-1278,0 0-553,0 0 154,0 0-25,0 0-162,-13-19-360,-42-58-67,52 74-88,1 1 0,-1 0-1,1 0 1,-1 0 0,0 1 0,0-1-1,0 0 1,0 1 0,0 0 0,0 0-1,-1 0 1,1 0 0,0 0 0,0 1-1,-1-1 1,1 1 0,0 0 0,-1 0-1,1 0 1,0 1 0,-1-1 0,-5 2-1,-2 0-1,-3 1 4,1 0 0,0 1 0,0 1 0,0 0 0,1 0 0,0 2 0,0-1 0,0 1 0,1 1 0,0 0 0,0 1 0,1 0 0,0 1 0,1 0 0,0 0 0,1 1 0,0 0 0,0 0 0,-6 16 0,13-26-14,0 1-1,0-1 1,0 1-1,0 0 1,0 0-1,0 0 1,1-1-1,-1 1 1,1 0-1,0 0 1,-1 0-1,1 0 1,0 0-1,0 0 1,0 0-1,0 0 1,1 0-1,-1 0 1,0-1-1,1 1 1,-1 0-1,1 0 1,0 0-1,0 0 1,0-1-1,-1 1 1,2 0-1,-1-1 1,0 1 0,0-1-1,0 1 1,1-1-1,-1 0 1,1 1-1,-1-1 1,4 2-1,4 0 15,0 1 0,0-1 0,0-1 0,1 1-1,-1-2 1,13 2 0,5 1-2,-15-2 6,38 7-15,82 25 0,-119-30 5,0 1-1,0 1 1,-1 0-1,1 0 1,-2 1-1,1 1 1,-1 0-1,0 0 1,0 1-1,-1 1 1,12 14-1,-19-21 8,-1 0-1,1 1 1,-1-1-1,0 1 1,0 0-1,0 0 1,-1 0-1,1 0 1,-1 0-1,0 0 0,0 0 1,0 0-1,-1 0 1,0 1-1,1-1 1,-2 0-1,1 0 1,0 1-1,-1-1 1,-1 7-1,0-7-1,0 1 0,0-1 0,-1 0 0,1 1 0,-1-1 0,0 0 0,0-1 0,0 1 0,-1 0 0,1-1 0,-1 0 0,0 0 0,0 0 0,0 0 0,0-1-1,0 1 1,-6 1 0,-5 2 7,-1-1 0,1 0 0,-1-1 0,0-1 0,0 0 0,0-1 0,-1-1-1,-18-1 1,25 0-14,0-1 0,0 0 0,0 0 0,0-1 0,1 0-1,-1-1 1,0 0 0,1-1 0,0 1 0,0-2 0,0 0 0,0 0-1,1 0 1,-9-8 0,14 11-176,1-1 0,0 1 0,0-1 0,0 0 0,0 0 0,1 0 0,-1 0 0,1 0 0,-1 0 0,1 0 0,0-1 0,0 1 0,1 0 0,-1-1-1,1 1 1,-1-1 0,1 1 0,0 0 0,1-1 0,-1 1 0,0-1 0,1 1 0,2-6 0,9-14-4620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50 7362,'0'0'6020,"0"0"-3771,0 0-1807,0 0-176,0 0 308,0 0-179,-24-11-147,-3 0-222,-46-14 1,71 24-26,0 1-1,1-1 1,-1 1-1,1 0 1,-1 0-1,0 0 0,1 0 1,-1 0-1,1 0 1,-1 0-1,0 1 1,1-1-1,-1 0 1,1 1-1,-1 0 1,1-1-1,-1 1 1,1 0-1,0 0 1,-1-1-1,1 1 1,0 0-1,0 0 1,-1 1-1,1-1 1,-2 2-1,1 1 1,0 0 0,0 0 0,0 1 1,1-1-1,-1 0 0,0 9 0,-1-3-1,-4 27 105,1 1 0,2-1 0,1 1 0,5 73 0,-1-68-16,7 72-29,4-1 0,5 0 1,5-2-1,71 213 0,2-87-924,-93-229-463,-3-7-2112,-3-2-698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1 365 6409,'0'0'6531,"0"0"-4768,0 0-1155,26-1 202,-14 0-684,167 0 1312,-131 3-1197,-1-2-1,55-7 0,-78 3-200,1 0 0,-1-2 0,0-1 0,0-1-1,43-20 1,-37 12-18,-1-1-1,0-2 0,28-24 1,-44 32-27,-1 0 1,0-1 0,-1 0-1,0 0 1,-1-2 0,0 1 0,-1-1-1,10-21 1,-19 35-331,-4 12 148,-9 25 132,-9 50 0,19-73 51,2 0 0,0 0 0,0 0-1,1 0 1,1-1 0,0 1 0,5 20 0,-5-30 7,1 0 0,0 0 0,-1 0 0,1 0 0,1 0 0,-1 0 0,1-1 0,-1 1 0,1-1 0,0 1 0,0-1 0,0 0 0,1-1 0,-1 1 0,1 0 0,0-1 1,-1 0-1,1 0 0,0 0 0,0 0 0,1-1 0,-1 1 0,0-1 0,0 0 0,1-1 0,-1 1 0,6 0 0,-2 0 10,0 0 1,1-1-1,-1 1 1,0-1-1,1-1 1,-1 0-1,0 0 1,0-1-1,1 0 0,-1 0 1,0 0-1,-1-1 1,1-1-1,0 1 1,-1-1-1,0-1 1,0 1-1,0-1 1,-1 0-1,1-1 1,-1 0-1,0 0 0,-1 0 1,1 0-1,-1-1 1,-1 0-1,1 0 1,-1 0-1,-1-1 1,1 1-1,3-12 1,-2 6 36,-1 0 1,0-1-1,0 0 1,-2 1 0,0-1-1,0 0 1,-1-1-1,-1 1 1,-1-15 0,0 23-10,1 1-1,-1-1 1,-1 1 0,1 0 0,-1-1 0,0 1 0,0 0 0,-1 0 0,1 0 0,-1 0 0,0 1 0,0-1 0,-1 1 0,0 0 0,1 0 0,-1 0 0,0 0 0,-1 1 0,1-1 0,-1 1 0,0 0 0,1 1 0,-1-1 0,0 1 0,-8-3 0,3 2-70,1 1 0,-1-1 0,1 1 0,-1 1 0,0 0 1,0 0-1,0 1 0,0 1 0,0-1 0,1 1 0,-1 1 0,0 0 1,1 0-1,-1 1 0,1 1 0,0-1 0,0 1 0,0 1 0,0-1 1,-13 11-1,14-8-580,0 0 0,0 1 0,0 0 0,1 0 0,1 0 0,-1 1 0,-5 10 0,-2 8-6617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4:12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14803,'0'0'1867,"0"0"-909,-3 20-800,-3 14-198,-8 50 455,-4 88 1,17-153-346,0-1-30,1 1 0,5 32 0,-5-46-37,1 1 0,1-1 0,-1 0 0,1-1 0,0 1 0,0 0 0,0 0 0,0-1 0,1 0 0,0 1 0,0-1 0,0 0 0,1 0 0,6 6 0,-10-10-1,0 1 1,1-1-1,-1 0 1,0 1-1,1-1 0,-1 1 1,0-1-1,1 0 1,-1 1-1,1-1 1,-1 0-1,1 1 0,-1-1 1,1 0-1,-1 0 1,1 1-1,-1-1 0,1 0 1,-1 0-1,1 0 1,-1 0-1,1 0 0,-1 0 1,1 0-1,-1 0 1,1 0-1,-1 0 1,1 0-1,-1 0 0,1 0 1,0 0-1,-1 0 1,1 0-1,-1-1 0,1 1 1,-1 0-1,0 0 1,1-1-1,-1 1 1,1 0-1,-1-1 0,1 1 1,-1 0-1,0-1 1,1 1-1,-1-1 0,0 1 1,1-1-1,-1 1 1,0-1-1,0 1 0,1-1 1,-1 1-1,0-1 1,0 1-1,0-1 1,0 0-1,3-36 154,-4 30-183,2-38-11,-3 1 0,-11-72 0,13 114 38,-5-17-9,1 0 0,1 0 1,1-1-1,0 0 0,2 1 0,2-29 0,-1 46 7,0 0-1,-1-1 0,1 1 0,0 0 0,0 0 1,0 0-1,0-1 0,0 1 0,1 0 0,-1 1 1,1-1-1,-1 0 0,1 0 0,0 1 0,0-1 0,-1 1 1,1-1-1,0 1 0,4-2 0,0 1-8,-1 0-1,0 0 1,0 0 0,1 1-1,-1 0 1,0 0-1,1 1 1,9 0 0,-7 0 0,0 0 0,0 1 0,0 0 0,-1 0 0,1 1 0,0 0 0,0 1 0,-1 0 0,0 0 0,1 0 0,-1 1 0,8 6 0,-3 1 9,-1 1 0,0 0 0,-1 1 0,0 0 0,-1 1 0,9 18 0,35 92-23,2 4 11,-53-124 11,1 1 1,-1-1 0,1 0 0,0 0 0,1 0 0,-1 0-1,1 0 1,-1-1 0,1 0 0,0 0 0,1 0-1,-1 0 1,0 0 0,1-1 0,0 0 0,-1 0 0,1 0-1,5 1 1,-6-3 9,-1 1 0,1-1 0,0 0 0,0 0-1,0 0 1,0 0 0,0-1 0,-1 0 0,1 1 0,0-2-1,0 1 1,-1 0 0,1-1 0,-1 1 0,1-1 0,-1 0-1,0 0 1,0 0 0,0-1 0,0 1 0,0-1 0,0 0 0,4-5-1,6-8 125,-1-1 0,-1 0 0,-1 0 0,0-1 0,-1-1 0,-1 1 0,0-1 0,-2-1 0,0 1 0,-1-1 0,-2 0 0,0-1 0,0 1 0,-2-26 0,-1 42-94,0 0 1,-1 0 0,0 0-1,1 0 1,-1 0-1,-1 0 1,1 0 0,-1 1-1,1-1 1,-1 0 0,0 1-1,0 0 1,-1-1-1,1 1 1,-1 0 0,-5-5-1,2 3 0,0 0 0,-1 1 0,1 0 0,-1 0 0,0 0 0,-1 1 0,1 0-1,-9-2 1,-9-1-45,0 1-1,0 2 0,0 0 1,-35 1-1,51 2-39,-1 0 0,1 1 0,0 0 1,0 1-1,-1 0 0,1 0 0,0 1 0,1 0 0,-1 0 1,-14 9-1,12-5-62,0 1 0,1 1 1,0 0-1,0 0 1,1 1-1,-12 15 0,-31 47-1273,10-1-1367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3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9938,'0'0'2235,"0"0"-1305,0 0-526,0 0 120,0 0-99,-3 24 376,5 13-236,14 71 1,-2-15-200,15 298 236,-11-100-1325,-15-235-3910,-3-49-1086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3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1408,'0'0'9698,"0"0"-8593,0 0-673,0 0-304,0 0-48,0 0 352,0 0 256,151-38-24,-85 31 16,6-2-352,0-2 48,-6 0-328,-4 0-40,-8-2-8,-9-1-632,-8-6-1256,-12 2-2337,-10 3-4049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3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8890,'0'0'1488,"0"0"-1080,0 0 472,8 118-191,4-49 79,0 13 472,-2 7-752,-2 0-96,-3-5-304,-3-8-24,3-12-64,12-6-224,1-16-1784,1-19-5362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25 8674,'0'0'2400,"0"0"-1410,0 0-725,0 0-105,-22-5-14,-68-13-9,88 17-127,-1 1 0,0 0-1,1 0 1,-1 0 0,0 0-1,1 0 1,-1 0 0,0 1 0,1 0-1,-1-1 1,1 1 0,-1 0-1,1 0 1,-1 0 0,1 1 0,0-1-1,0 0 1,0 1 0,-1 0-1,1-1 1,0 1 0,1 0 0,-1 0-1,0 0 1,1 0 0,-1 1-1,1-1 1,-1 0 0,0 4 0,-4 4 10,-11 19 86,1 0-1,2 1 1,1 1-1,2 0 0,1 0 1,1 1-1,2 0 1,1 1-1,1 0 1,2 0-1,2 0 1,4 61-1,-1-76-28,1 0-1,0 1 1,2-1 0,0-1-1,1 1 1,1-1-1,0 0 1,1-1 0,1 1-1,1-2 1,22 29 0,-22-32-59,1 0 1,0-1-1,1-1 1,0 0-1,0 0 1,1-1-1,0-1 1,1 0-1,0-1 1,0 0 0,0-2-1,1 1 1,0-2-1,22 5 1,-23-7-9,0 0 0,1-1 0,-1 0 0,0-1 1,1-1-1,-1 0 0,1-1 0,-1-1 0,0 0 1,0-1-1,16-6 0,-19 4-3,0 1-1,-1-2 1,0 1-1,0-2 1,0 1 0,-1-1-1,0 0 1,-1-1-1,0 0 1,0-1 0,-1 0-1,0 0 1,9-19-1,-5 6-5,-2 0-1,0-1 1,-2 1-1,-1-2 1,0 1-1,2-43 1,-4 18 1,-3 0 1,-8-71-1,-5 47 9,11 67-8,-1 0 0,1 1 0,-1-1 0,-1 0 0,1 1 0,-1-1 0,0 1 0,0 0 0,-7-8 0,10 13 2,0-1-1,-1 1 0,1 0 0,0-1 1,0 1-1,-1 0 0,1 0 1,-1-1-1,1 1 0,0 0 0,-1 0 1,1 0-1,0-1 0,-1 1 0,1 0 1,-1 0-1,1 0 0,-1 0 1,1 0-1,0 0 0,-1 0 0,1 0 1,-1 0-1,1 0 0,-1 0 0,1 0 1,0 0-1,-1 0 0,1 0 1,-1 1-1,1-1 0,0 0 0,-1 0 1,0 1-1,-9 15 53,-2 24-29,12-39-24,-8 46 102,1-1 1,3 1-1,2 0 0,1 1 0,9 64 1,-6-98-92,1 1 1,1 0 0,0-1 0,1 0-1,1 0 1,0 0 0,1-1-1,0 0 1,1 0 0,0-1 0,19 21-1,-13-18-604,1 0-1,1-2 0,0 0 1,1-1-1,0 0 0,1-1 0,36 15 1,4-4-8437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4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11763,'0'0'2016,"0"0"-744,0 142-376,0-84-255,0-9-473,0-7-80,22-4-88,8-14-745,-1-15-5920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4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10178,'0'0'1697,"0"0"-1361,0 0-96,0 0-136,0 0 704,0 0 336,2 154-160,6-79-240,4 12-327,-2 6-361,0 1 184,0-3-232,-3-7 8,-2-10-16,0-17-72,-3-14-1353,-2-17-1751,0-17-5602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39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45 128 8690,'0'0'1940,"0"0"-1100,0 0-630,0 0-115,0 0 47,0 0-44,-1 18 42,1 14-2,1 0 1,2-1 0,9 43-1,-3-33 37,-5-14-66,2-1 1,1 0 0,2-1-1,19 44 1,-27-67-34,-1-9-60,0 0 0,0-1-1,-1 1 1,0 0 0,-1 0-1,1 0 1,-1 1 0,-1-1-1,1 0 1,-1 1 0,0-1-1,-1 1 1,-6-10 0,2 3-70,-5-12 21,1 0 1,1 0-1,1-1 1,1 0 0,1-1-1,2 0 1,1 0-1,1-1 1,-2-53 0,7 77 28,-1 0 0,0 0 0,1 0 0,0 0 0,0 0 0,0 0 0,1 0 0,-1 0 0,1 1 0,0-1 0,0 0 0,0 1 0,0 0 0,1-1 0,-1 1 0,1 0 0,0 0 0,0 1 0,0-1 0,0 0 1,0 1-1,1 0 0,-1 0 0,1 0 0,0 0 0,-1 1 0,1-1 0,0 1 0,8-2 0,-7 2 0,0 0 0,0 0 0,1 0 0,-1 1 0,0 0 0,1 0 0,-1 0 0,0 1 0,0 0 0,1 0 0,-1 0 0,0 0 0,0 1 0,0 0 0,0 0 0,0 0 0,-1 1 0,1 0 0,-1-1 0,0 2 0,1-1 0,4 6 0,12 18-1,33 58 1,-43-65 105,1 0 1,1-1-1,0 0 1,2-1-1,0 0 1,30 26-1,-29-32-33,0-1-1,1-1 1,1 0-1,0-1 1,0-1 0,0-1-1,1 0 1,23 4-1,-12-5-14,1-1-1,0-2 1,-1-1 0,49-3-1,-74 0 6,0 1 0,0-1 0,0 0 0,0 0 0,-1-1 0,1 1 0,0-1 0,-1 0 0,1-1 0,-1 1 0,0-1 0,0 1 0,0-1 0,0-1 0,0 1 0,0 0 0,-1-1 0,0 0 0,0 0 0,0 0 0,0 0 0,-1 0 0,1-1 0,-1 1 0,0-1 0,0 1 0,-1-1 0,1 0 0,-1 0 0,0 0 0,0-4 0,0-2 21,0 0-1,0 0 1,-1-1-1,0 1 1,-1 0-1,0 0 1,-1 0-1,0 1 1,-1-1-1,0 0 1,-1 1-1,0 0 1,-7-12-1,6 12-65,0 1 0,-1 0 0,0 0-1,-1 1 1,0-1 0,0 2-1,-1-1 1,0 1 0,0 0 0,0 0-1,-1 1 1,0 1 0,0-1 0,-1 1-1,0 1 1,0 0 0,0 0-1,0 1 1,0 0 0,-1 1 0,1 0-1,-1 1 1,0 0 0,1 1-1,-21 1 1,24 0-23,1 1 0,0 0 0,0 0 0,0 1 0,1-1 0,-1 1 1,0 1-1,1-1 0,0 1 0,0 0 0,0 0 0,0 0 0,1 1 0,-1-1 0,1 1 0,0 0 0,1 1 0,-1-1 0,-4 11 0,-5 11-210,0 0-1,-15 52 1,19-46-678,2 0 1,1 0-1,2 0 1,-1 36-1,4-10-4093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8410,'0'0'1896,"0"0"-1264,0 0-448,0 0 697,0 0 167,0 0-8,181 0-200,-117 0-160,5 0-448,0-4 16,-7-7-240,-5-1-8,-5-3-552,-15-1-1576,-15 3-3465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5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9818,'0'0'1552,"0"0"-1280,0 0 17,0 0 247,0 142-80,10-75 424,2 6-80,0 1-168,1-3-16,-1-7-496,-2-8-48,0-12-72,-3-8 32,6-7-80,-1-7-1224,-2-11-2801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10186,'0'0'1689,"0"0"-1089,-7 147 744,7-72-72,0 7-472,17-4-135,3-9-417,0-9-96,-3-9-152,-4-11 8,-4-6 64,-6-5-72,-3-5-248,0-6-545,-5-5-1327,-12-8-361,2-5-3040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10418,'0'0'1529,"0"0"-1001,0 0-400,136-17 488,-74 10-32,2 3-176,3-1-80,-5 1-272,-6 1-56,-11 3-208,-15 0-1056,-16 0-1881,-14 7-2488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7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9858,'0'0'1712,"0"0"-1359,0 0-97,0 0 648,0 0 88,0 0 136,156 2-800,-105-2-168,29 0-160,-14 0-352,-9 7-4401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7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8194,'0'0'1672,"0"0"-1104,0 0 280,0 0 289,3 146 159,2-92-272,2-1-344,1-4-160,1-7-472,9-4-48,-1-14-96,-2-12-2704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 7866,'0'0'1825,"0"0"-1139,0 0-498,0 0 20,0 0 364,0 0 416,-1 29-13,-3 185 964,7-159-1429,2 0 1,14 60-1,-8-61-1152,-4 1 0,2 62 1,-11-90-4052,-8-8-4955</inkml:trace>
  <inkml:trace contextRef="#ctx0" brushRef="#br0" timeOffset="1">1 499 11450,'0'0'1729,"0"0"-1321,0 0-216,131-34 288,-69 23 328,7-2-456,5 2-200,0 2-80,-7 0-72,7-4-928,-22 1-2008,-15-1-7307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8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11779,'0'0'1816,"0"0"-1816,0 0 120,0 0-56,-3 158 384,3-80 640,10 10-440,5 1-159,2-4-153,1-12-328,-1-15 32,-2-14-40,4-10-224,-1-12-1345,-6-13-4968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10594,'0'0'1353,"0"0"-905,0 0-8,128-8 408,-71 5 256,5 3-512,5-2-440,-1-2 48,-4 1-200,-3-1-192,-17 0-1400,-14-1-3689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6:4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9842,'0'0'1587,"0"0"-813,0 0-274,0 23 516,-1 7-621,0 0 103,1-1-1,8 58 0,87 305 1080,-44-204-1552,-47-173-54,-2-9-7,0-1 0,0 1 0,-1 0 1,0 1-1,0-1 0,0 0 0,-1 0 1,0 0-1,-2 12 0,0-17-49,-1 0-1,0 1 1,1-2-1,-1 1 1,0 0 0,0 0-1,1-1 1,-1 0-1,0 1 1,0-1 0,0 0-1,0 0 1,0-1 0,-4 0-1,-1 1-175,-245-7 1045,253 7-777,0 0-1,0 0 0,1 0 0,-1 0 0,0 1 0,0-1 1,0 0-1,0 0 0,0 0 0,0 0 0,0 0 0,0 0 1,1 1-1,-1-1 0,0 0 0,0 0 0,0 0 0,0 0 0,0 1 1,0-1-1,0 0 0,0 0 0,0 0 0,0 0 0,0 1 1,0-1-1,0 0 0,0 0 0,0 0 0,0 0 0,-1 1 1,1-1-1,0 0 0,0 0 0,0 0 0,0 0 0,0 0 1,0 1-1,0-1 0,0 0 0,0 0 0,-1 0 0,1 0 0,0 0 1,0 0-1,0 0 0,0 1 0,0-1 0,-1 0 0,1 0 1,0 0-1,0 0 0,0 0 0,0 0 0,-1 0 0,1 0 1,0 0-1,0 0 0,0 0 0,-1 0 0,18 8 57,16-3 57,0-2 0,0-1 0,0-1 0,54-7 0,130-32 443,-120 18-452,-17 13-366,-80 7 148,0 0 0,1 1-1,-1-1 1,0 0 0,1 0 0,-1 0 0,0 0 0,1 0-1,-1 0 1,0 1 0,0-1 0,1 0 0,-1 0-1,0 0 1,1 1 0,-1-1 0,0 0 0,0 0-1,0 1 1,1-1 0,-1 0 0,0 1 0,0-1-1,0 0 1,0 0 0,1 1 0,-1-1 0,0 0-1,0 1 1,0-1 0,0 1 0,0-1 0,0 0-1,0 1 1,0-1 0,0 0 0,0 1 0,0 0-545,0 11-6407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4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63 7522,'0'0'1521,"0"0"-633,0 0 73,0 0 371,0 0-292,-8-7-337,6 6-698,-4-5 132,0 1 0,-1-1 1,1 2-1,-1-1 0,0 1 1,-1 0-1,1 0 0,-1 1 0,1 0 1,-1 1-1,0-1 0,-9 0 1,1 1-111,0 2 0,0 0 0,0 0 1,0 2-1,0 0 0,0 1 1,0 0-1,1 1 0,-1 1 0,-15 7 1,23-8-32,-1 1-1,1 0 1,0 0 0,0 1 0,0 0 0,1 0 0,0 1 0,0 0 0,1 0 0,0 1 0,0-1 0,1 1 0,-1 1 0,2-1 0,-1 1 0,1-1 0,1 1-1,-4 12 1,5-9 4,0 0 0,1 0 0,0 0 0,0 0 0,2 0 0,-1 0 0,1 0-1,1 0 1,1 0 0,-1 0 0,2 0 0,-1-1 0,2 0 0,0 1 0,0-2-1,1 1 1,0 0 0,0-1 0,2-1 0,11 15 0,0-4 10,0 0 0,1-1 0,1-1 0,1 0 0,1-2 0,0-1 0,49 24 0,-49-29-23,-1-2 1,2 0 0,-1-1 0,1-2-1,0 0 1,0-2 0,0 0-1,29-2 1,-45-1-132,0-1 0,0 0 0,0-1 0,0 0 0,0 0 0,0-1 0,-1 0 0,1 0 0,-1-1 0,0 0 0,0 0 1,0 0-1,0-1 0,-1 0 0,0-1 0,0 1 0,-1-1 0,1 0 0,6-10 0,18-26-4289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4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22 10538,'0'0'1534,"0"0"-647,0 0 268,0 0 229,0 0-330,-4-4-220,3 3-822,-18-15 900,19 16-897,-1 0 0,0 0 0,0 0 0,1 0 0,-1 0 0,0 0 0,1 0 0,-1 0 0,0 0 0,0 0 0,1 0 0,-1 0 0,0 0 0,0 1 0,1-1 0,-1 0 0,0 1 0,1-1 0,-1 0 0,1 1-1,-1-1 1,0 1 0,1-1 0,-1 1 0,1-1 0,-1 1 0,1-1 0,-1 1 0,1 0 0,0-1 0,-1 1 0,1 0 0,0-1 0,-1 1 0,1 0 0,0-1 0,0 1 0,0 0 0,0 0 0,-1 0 0,-9 30 37,2 1 0,0 0 0,2 0 0,-2 41 0,3 136 21,5-146-58,-1 806 66,1-867-142,0 0-1,1 1 0,-1-1 0,0 0 0,1 0 0,-1 0 0,1 0 1,0 0-1,0 0 0,0 0 0,1 3 0,6-2-1501,1-16-1506,-2-9-1612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5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1616,'0'0'8381,"0"0"-5699,0 0-2225,0 0-254,0 0 341,0 0 237,29-1 205,8 1-678,142 1 788,239 34-948,-414-35-472,17 0-1630,-13-8-4368,-7-6-1600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11843,'0'0'2051,"0"0"-1441,0 0-426,-2 23 341,-24 1004 2172,26-1024-2786,0-1-1,0 1 1,0-1-1,0 1 1,1 0-1,-1-1 0,0 1 1,1-1-1,0 1 1,0-1-1,0 1 0,0-1 1,0 1-1,0-1 1,2 3-1,-1-4-291,0 0 1,-1 1-1,1-1 1,0 0-1,0 0 0,0 0 1,0 0-1,0 0 1,0 0-1,0 0 0,0-1 1,4 1-1,11 0-6499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5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10490,'0'0'1313,"0"171"-457,0-64 200,3 0 40,2-16-104,2-22-704,1 4-64,-1-2-224,3-11-152,-3-15 8,1-19-968,-1-10-584,-7-16-3473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4337,'0'0'6603,"0"0"-4631,0 0-1636,0 0-69,0 0 409,0 0-247,18-8-231,-3 1-155,-2 1-21,0 0 1,0 0 0,1 2 0,0-1 0,0 2 0,0 0-1,20-1 1,-8 2 69,1 1-1,-1 2 1,0 0-1,0 2 1,0 1-1,33 10 0,-50-12-56,-1 1 0,1 0-1,-1 1 1,0 0-1,0 0 1,-1 1 0,1 0-1,-1 0 1,0 1 0,-1 0-1,1 0 1,-1 0-1,0 1 1,-1 0 0,1 0-1,-1 1 1,-1-1-1,0 1 1,0 0 0,0 1-1,-1-1 1,3 12 0,-3-7 27,-2-1 0,1 0 0,-2 1 0,0-1 0,0 1 1,-1-1-1,-1 0 0,0 1 0,0-1 0,-1 0 1,-1 0-1,0-1 0,-1 1 0,0-1 0,-1 0 0,0 0 1,0 0-1,-1-1 0,-10 11 0,-2 2-9,-1-2 0,-1 0 0,-1-1 0,0-2 0,-2 0 0,0-1 0,-30 15 0,48-28-28,0-1 0,0 0 0,-1 0 0,1 0 1,-1-1-1,0 0 0,0 0 0,0-1 0,-13 2 1,19-4-28,0 1 0,0-1 1,0 1-1,0-1 1,1 1-1,-1-1 1,0 0-1,0 1 0,0-1 1,1 0-1,-1 0 1,0 0-1,1 1 1,-1-1-1,0 0 0,1 0 1,-1 0-1,1 0 1,0 0-1,-1 0 1,1 0-1,0 0 0,0 0 1,-1 0-1,1-1 1,0 1-1,0 0 1,0 0-1,0 0 0,1 0 1,-1 0-1,1-2 1,6-39-465,-3 35 393,1 0 0,-1 0 0,1 1 0,0 0 0,1 0 1,-1 0-1,1 1 0,0-1 0,1 1 0,-1 1 0,1-1 0,0 1 0,0 1 0,1-1 0,-1 1 0,1 0 0,14-3 0,-13 4 66,-1 0 1,1 0-1,0 1 0,0 0 0,0 1 1,0 0-1,0 0 0,0 1 0,0 0 0,0 1 1,-1 0-1,1 0 0,0 1 0,-1 0 0,0 0 1,9 6-1,-3 1 100,-1 0-1,0 1 1,-1 1 0,-1 0 0,0 1 0,0 0 0,-1 1-1,-1 0 1,0 1 0,-1-1 0,-1 2 0,0-1-1,-1 1 1,-1 0 0,0 0 0,-1 0 0,-1 1-1,0 0 1,-2-1 0,0 1 0,-1 21 0,0-33-72,-1 0 0,0 1 1,0-1-1,0 0 0,0 0 1,-1 0-1,0-1 1,0 1-1,0 0 0,-1-1 1,1 1-1,-1-1 0,0 0 1,-1 0-1,-3 5 1,0-3 0,0-1 0,0 1 0,0-1 0,-1 0 0,1-1 0,-1 0 0,0 0 0,-11 3 0,-5 0 26,0-1 0,-1-2 0,1 0 0,-1-1 0,-35-1 0,34-1-47,-35-1 122,57 0-169,0-1 1,0 1-1,0-1 1,0 0-1,1 0 1,-1 0 0,0 0-1,1-1 1,-1 0-1,1 1 1,0-1-1,-4-3 1,7 5-17,-1 0 1,1 0-1,0-1 1,0 1-1,0 0 0,-1 0 1,1 0-1,0-1 1,0 1-1,0 0 0,0 0 1,0-1-1,0 1 1,0 0-1,0 0 0,0 0 1,-1-1-1,1 1 1,0 0-1,0 0 0,0-1 1,0 1-1,0 0 0,0 0 1,1-1-1,-1 1 1,0 0-1,0 0 0,0-1 1,0 1-1,0 0 1,0 0-1,0-1 0,0 1 1,1 0-1,-1 0 1,0 0-1,0-1 0,0 1 1,0 0-1,1 0 1,-1 0-1,0 0 0,0 0 1,0-1-1,1 1 1,-1 0-1,0 0 0,0 0 1,1 0-1,-1 0 1,0 0-1,0 0 0,1 0 1,-1 0-1,0 0 1,0 0-1,1 0 0,-1 0 1,0 0-1,0 0 0,1 0 1,-1 0-1,0 0 1,0 0-1,1 0 0,1 0-479,14-4-4644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6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11306,'0'0'1606,"0"0"-1102,0 0-414,0 0-73,0 0 108,1 24 431,3 62 309,18 101-1,-18-164-758,1-2 48,-1 2 0,1 30 0,-5-52 253,0-4 447,-1-54-302,0 11-365,1 0-1,10-59 1,-8 92-154,0 0-1,2 0 1,-1 0 0,2 0-1,0 0 1,0 1 0,1 0-1,1 0 1,0 1 0,0 0-1,1 0 1,14-15 0,-18 22-17,0 1 0,0-1 1,0 1-1,1 0 0,0 0 1,-1 0-1,1 1 0,0 0 0,0-1 1,0 2-1,0-1 0,1 1 1,-1-1-1,0 1 0,1 1 0,-1-1 1,1 1-1,-1 0 0,0 0 1,1 1-1,-1 0 0,1 0 1,-1 0-1,8 3 0,8 4-510,-1 1-1,0 1 0,-1 1 1,31 22-1,-18-11-2162,4 1-5238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7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10282,'0'0'1694,"0"0"-731,0 0-19,-23 19 406,-77 67-95,86-73-1093,0 2 0,2 0 0,-1 1 0,2 0 1,0 1-1,1 0 0,1 1 0,1 0 1,0 0-1,1 1 0,1-1 0,1 2 0,-3 21 1,3-19-94,1-1-1,1 1 1,1-1 0,1 1 0,1 0 0,1 0 0,6 31 0,-6-46-82,0-1 1,1 1-1,0 0 1,1 0-1,-1-1 1,1 0-1,0 1 1,1-1-1,-1 0 1,1 0-1,1-1 1,-1 1-1,1-1 1,0 0-1,0 0 1,0-1-1,1 1 1,-1-1-1,1 0 1,0-1-1,0 1 1,1-1-1,-1-1 1,1 1-1,0-1 1,11 3-1,-8-4-316,-1 0 0,1 0 1,0-1-1,-1 0 0,1 0 0,-1-1 0,1-1 0,-1 0 1,1 0-1,-1 0 0,0-2 0,0 1 0,0-1 1,0 0-1,14-10 0,23-18-5452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28 10818,'0'0'1425,"0"0"-772,0 0 103,0 0 288,-13 26-98,-42 84-238,51-103-638,0 1 0,1 0-1,1 0 1,-1 1 0,1-1-1,1 0 1,-1 1 0,2-1-1,-1 1 1,1-1 0,0 1 0,1-1-1,0 1 1,3 14 0,-2-19-42,-1 1 0,1-1 0,0 0 0,0 0 0,0 0 0,1 0 0,-1 0 0,1 0 0,0 0 0,0-1 0,1 0 0,-1 0 0,1 0 1,-1 0-1,1 0 0,0 0 0,0-1 0,0 0 0,0 0 0,1 0 0,-1-1 0,0 1 0,6 0 0,3 2-20,-1-2 0,1 0-1,0 0 1,0-1 0,-1-1-1,1 0 1,16-2 0,-23 1-16,-1 0 1,1-1 0,-1 1-1,1-1 1,-1 0 0,0-1 0,0 1-1,0-1 1,0 0 0,0 0-1,0 0 1,-1-1 0,1 0 0,3-4-1,-2 0-30,1 0-1,-2 0 0,1 0 0,-1-1 1,-1 0-1,1 0 0,3-14 1,0-2-22,-2 0 0,-1-1 0,-1 1 0,-1-1 0,-1-33 0,-2 56 70,0 0 1,0 0-1,0 0 0,-1 0 1,1 0-1,-1 0 0,0 0 1,1 0-1,-1 0 1,-1 0-1,1 0 0,0 1 1,-1-1-1,1 0 1,-1 1-1,0 0 0,0-1 1,0 1-1,0 0 1,0 0-1,0 0 0,-1 0 1,1 0-1,-1 0 1,1 1-1,-1-1 0,0 1 1,1 0-1,-1 0 1,0 0-1,0 0 0,0 0 1,0 0-1,0 1 1,-4-1-1,-1 1 2,1 0-1,0 0 1,-1 1 0,1 0-1,-1 0 1,1 0 0,0 1-1,0 0 1,0 1 0,0 0-1,0 0 1,1 0-1,-11 7 1,3 1-10,0 0 1,1 1-1,0 0 0,1 1 0,0 0 0,1 1 1,1 1-1,-10 16 0,15-21 13,0 0 1,0 0-1,1 1 0,1 0 1,0 0-1,0 0 0,1 0 1,1 0-1,-1 1 0,2-1 1,0 1-1,0-1 1,3 18-1,-1-23-15,0-1-1,0 0 1,0 1 0,0-1-1,1 0 1,0-1 0,0 1-1,0 0 1,1-1 0,-1 0-1,1 0 1,0 0 0,0 0 0,1 0-1,-1-1 1,1 0 0,-1 0-1,1 0 1,0 0 0,0-1-1,1 0 1,-1 0 0,0-1 0,7 2-1,-5-1 9,1 0 0,-1-1 0,0 0 0,1 0 0,-1-1 0,0 1 0,1-2-1,-1 1 1,1-1 0,-1 0 0,0-1 0,0 0 0,0 0 0,0 0 0,0-1 0,0 0 0,12-8 0,-10 4-10,0-1 0,-1 0 1,-1-1-1,1 1 0,-1-1 1,-1-1-1,1 0 0,-2 0 1,1 0-1,-1 0 0,4-16 1,-3 6 67,-1 1 1,0-1 0,-2 0-1,0-1 1,-1-31 0,-7 114-61,2-41 55,1 0-1,1 1 1,1-1 0,5 43 0,-4-60-105,-1 0 0,1 0 1,1 0-1,-1 0 0,1 0 1,-1 0-1,1 0 0,0 0 0,1-1 1,-1 1-1,0-1 0,1 1 0,0-1 1,0 0-1,0 0 0,0 0 0,1-1 1,-1 1-1,1-1 0,-1 0 0,1 1 1,0-2-1,0 1 0,0 0 1,0-1-1,0 0 0,0 0 0,0 0 1,0 0-1,7-1 0,-4 1-298,-1-1-1,0 0 1,1-1-1,-1 1 1,1-1-1,7-2 1,21-13-3992,3-14-5864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7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5433,'0'0'6743,"0"0"-4779,0 0-1290,-22 9 423,-70 29-191,84-34-833,0 1 0,0 0 0,1 0 0,-1 1 0,1 0 0,1 0 0,-1 1 1,1-1-1,0 1 0,1 1 0,-1-1 0,1 1 0,1 0 0,0 0 0,0 0 0,0 1 0,1-1 0,0 1 0,1 0 0,0 0 0,1 0 1,-1 0-1,2 0 0,-1 1 0,1-1 0,1 0 0,0 0 0,3 15 0,-3-18-67,2-1 0,-1 1 1,0 0-1,1-1 0,0 1 0,0-1 1,1 0-1,0 0 0,0 0 0,0-1 0,0 1 1,0-1-1,1 0 0,0 0 0,0-1 1,0 0-1,0 1 0,1-2 0,-1 1 0,1 0 1,0-1-1,11 2 0,0 1-90,0-1 0,0-1 0,0-1 0,0 0 0,1-1 0,-1-1 0,21-3 0,-24 1-524,0 0 0,0-2 0,0 1 1,0-2-1,-1 0 0,16-8 0,12-13-4910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7:3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7138,'0'0'2289,"0"0"-787,0 0-254,9 20-324,0 4-638,-5-11-114,1 0-1,1-1 0,0 1 1,1-1-1,0-1 0,1 1 1,13 14-1,7 8 768,-1 1 0,31 54 0,-48-73-787,-2 1 1,0 1-1,-1-1 0,-1 1 1,-1 0-1,0 1 1,-1-1-1,1 25 1,-4-26-99,-1-1 0,0 1 0,-1 0 0,-1 0 0,-1 0 0,-1-1 0,-9 29 0,2-19 4,0-2-1,-2 0 1,-1 0 0,-18 23 0,-171 224 10,201-268-448,-4 4 755,3-12-5219,3-5-2881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4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7722,'0'0'1384,"0"0"-833,0 0-341,2 20 26,58 318 1396,24 186-867,-74-458-1109,0-22-2643,-5-31 123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14:36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11 328 12950,'0'15'63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14:36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6 235 13080,'1'10'46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1512,'0'0'5013,"0"0"-3408,0 0-1196,0 0-10,0 0 137,0 0 308,10 0 244,371-7 1474,-379-9-6963,-2 5-621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7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23 6889,'0'0'1478,"0"0"-839,0 0-55,0 0 86,-1 19-66,-10 365 1984,8-405-72,-9-95-2337,7-172-92,7 291-92,0 0 0,-1 1-1,1-1 1,0 0 0,1 0 0,-1-1-1,1 1 1,-1 0 0,1-1 0,0 1-1,0-1 1,0 0 0,5 3 0,3 3-1,46 41 5,-5-4-2,71 47-1,-123-92 14,1 1-1,-1-1 0,1 0 0,-1 0 0,1 1 0,-1-1 0,0 0 0,1 1 0,-1-1 0,1 1 0,-1-1 0,0 1 0,1-1 0,-1 1 1,0-1-1,0 1 0,1-1 0,-1 1 0,0-1 0,0 1 0,0-1 0,0 1 0,1-1 0,-1 1 0,0 0 0,0-1 0,0 1 0,0-1 1,0 1-1,-1-1 0,1 1 0,0-1 0,0 1 0,0 0 0,0-1 0,-1 1 0,1-1 0,0 1 0,0-1 0,-1 1 0,1-1 0,0 1 1,-1-1-1,1 0 0,-1 1 0,1-1 0,0 0 0,-1 1 0,1-1 0,-1 0 0,1 1 0,-1-1 0,1 0 0,-1 0 0,1 1 0,-1-1 1,0 0-1,-44 20 153,28-13-166,-8 4 72,6-2 50,0 0 0,1 0 0,0 2 0,-23 18 0,41-28-1,0 0-4789,-3-1-1165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 4281,'0'0'1123,"0"0"-126,0 0 314,0 0 126,0 0-129,0 0-267,0 19-187,0 147 681,0 108 659,-4-428-1955,0 66-270,8-98 0,-4 184 28,0 0 0,0 0 1,0 0-1,0 1 0,1-1 0,-1 0 0,0 0 0,1 0 0,0 0 0,-1 1 1,1-1-1,0 0 0,0 1 0,0-1 0,0 1 0,0-1 0,1 1 0,1-2 1,-2 2-5,0 1 0,0 0 1,0-1-1,0 1 0,0 0 1,0-1-1,0 1 0,1 0 1,-1 0-1,0 0 1,0 0-1,0 0 0,0 1 1,1-1-1,-1 0 0,0 0 1,0 1-1,0-1 0,0 1 1,0-1-1,2 2 1,7 4-38,0 1 0,-1 1 0,0-1 0,13 15 0,-7-7 91,177 141-45,-191-156-1,-1 0 0,0 1 0,1-1 0,-1 0 1,0 1-1,1-1 0,-1 1 0,0-1 0,1 0 0,-1 1 0,0-1 0,0 1 0,0-1 0,1 1 0,-1-1 0,0 0 0,0 1 0,0-1 0,0 1 0,0-1 0,0 1 0,0-1 0,0 1 0,0-1 0,0 1 0,0-1 0,0 1 0,0-1 0,0 1 0,-1-1 0,1 1 0,0-1 0,0 0 0,-1 1 0,1-1 0,0 1 0,0-1 0,-1 0 0,1 1 0,0-1 0,-1 0 0,0 1 0,-19 12 73,15-11-48,-97 47 126,66-33-105,1 1 1,-52 35-1,83-50-99,-3 5-534,5 1-3857,2-3-1160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54.37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11 211 3545,'0'0'1712,"0"0"-506,0 0-394,0 0-45,0 0 676,-4-14 5780,19 10-7221,0 1 0,0 0 0,1 1 1,-1 0-1,0 1 0,29 3 1,-17-2-3,83 1 8,185 24 1,-141-8 15,303-7 1,-282-12-34,-158 4-4,0 0 1,0 2-1,0 0 0,0 1 1,-1 0-1,1 1 0,-1 1 1,21 13-1,7 1-14,-41-20 19,-1 0 0,1 0 0,-1 1 1,1-1-1,-1 1 0,1-1 1,-1 1-1,0 0 0,0 0 1,0 0-1,0 0 0,0 0 0,-1 1 1,3 2-1,-4-3 3,1-1 1,0 1-1,-1 0 0,0-1 1,1 1-1,-1 0 0,0-1 0,0 1 1,0 0-1,0 0 0,0-1 1,0 1-1,-1 0 0,1 0 1,0-1-1,-1 1 0,-1 2 1,0 1 1,-1 0 0,0-1 0,0 0 0,-1 1 0,1-1 0,-1 0 1,0-1-1,0 1 0,0-1 0,-1 0 0,1 0 0,-1 0 0,-6 3 1,-24 8-47,0-1 1,0-2-1,-1-1 1,-1-1 0,0-3-1,-45 3 1,-232-6 51,169-5-22,-193 2 12,319 1 1,1 1 0,-1 0 1,1 1-1,0 2 0,0-1 0,-20 10 0,-105 51-162,81-34 8,52-27 146,0 1-1,1 0 1,0 1 0,0 0 0,1 0 0,-9 8 0,14-10 3,0-1 0,0 1 0,0-1 0,1 1 0,-1 0 1,1 0-1,0 0 0,0 0 0,1 0 0,-1 1 0,1-1 0,0 0 0,0 1 0,1-1 0,-1 1 1,1 6-1,1-9 6,-1 0 0,1-1 1,0 1-1,0 0 0,0-1 1,0 1-1,0-1 1,0 1-1,0-1 0,1 0 1,-1 1-1,0-1 0,1 0 1,-1 0-1,1 0 1,-1 0-1,1 0 0,0 0 1,-1 0-1,1-1 0,3 2 1,48 15-51,-43-14 33,53 14 39,1-2 1,0-3-1,1-3 1,0-3-1,1-3 1,-1-3-1,1-2 1,80-14-1,-1 2 2,215 6-1,-261 8-13,-70 2-19,0 1 0,-1 1 0,37 10 0,43 7-12,-99-20 34,1 0-1,-1-1 0,1 0 1,-1-1-1,17-3 0,-22 3-4,0 0 0,0 0 0,0 0-1,0-1 1,0 0 0,0 0 0,-1 0-1,1 0 1,-1 0 0,1-1 0,-1 1-1,0-1 1,0 0 0,0 0 0,3-5-1,-6 7 0,1 1-1,-1-1 0,1 1 1,-1-1-1,0 1 0,1-1 0,-1 0 1,0 1-1,0-1 0,1 1 1,-1-1-1,0 0 0,0 1 1,0-1-1,0 1 0,0-1 1,0 0-1,0 1 0,0-1 0,0 0 1,0 1-1,0-1 0,0 1 1,0-1-1,-1 0 0,1 1 1,0-1-1,0 1 0,-1-2 1,-18-7 87,-34 7 67,46 2-153,-329 27-94,-1 0 9,291-28 83,-1-2 1,1-2-1,-57-13 0,19 0-169,2 1-22,0-3 0,-113-45-1,176 58 58,-1 1-1,0 1 1,0 1-1,-1 1 1,1 0-1,-1 2 1,-38 1-1,59 0 108,9 0-162,200 1 150,234 31 1,-431-30 37,414 49 4,-287-40-2,149-8 0,-285-3 10,0 0-1,0 0 1,0-1-1,0 1 1,0-1 0,0 1-1,-1-1 1,1 0 0,0 0-1,0 0 1,-1-1 0,1 1-1,-1-1 1,1 1 0,-1-1-1,1 0 1,-1 0-1,0 0 1,0 0 0,0 0-1,0 0 1,0-1 0,-1 1-1,1-1 1,-1 1 0,0-1-1,1 1 1,-1-1 0,1-4-1,1-6 132,-2-1 0,1 1 0,-1 0 0,-1 0 0,-2-20 0,0-4-22,2-548 779,0 631-1009,-7 459-50,-10-275 335,18-394-112,-3-180 32,2 340-96,-1 1 0,1 0 0,-1-1 0,0 1 0,0 0 0,0 0 0,0 0-1,-1 0 1,1 0 0,-1 0 0,0 0 0,0 0 0,0 1 0,0-1 0,0 1-1,-1-1 1,1 1 0,-1 0 0,1 0 0,-1 0 0,0 0 0,0 1 0,0-1-1,0 1 1,0-1 0,0 1 0,0 0 0,-1 1 0,1-1 0,-4 0 0,-14-2-3,1 0 0,-1 2 0,-38 2 0,29-1-2,-72 0 15,-598-13-1281,556 8 1197,-92-8-314,214 8 251,28 0 17,39 0 25,870 27 118,-728 12-34,-30-4 21,-982-68 1601,591 35-1389,193 3-217,25 1-2,1-1-1,0-1 1,0 0 0,0-1 0,-18-4 0,32 5-14,3-1 5,1 0 1,-1 1-1,0-1 0,1 1 1,0-1-1,-1 1 0,1 0 1,0 0-1,-1 0 0,1 0 1,0 1-1,0-1 0,0 1 1,0 0-1,4 0 0,0-2-7,101-10-12,-1 3 0,153 9 0,-119 1 27,-92-1 1,-19-1-3,0 1-1,0 1 1,59 11 0,-126 1-216,-9-4-1771,-3 0-3159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04.78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174 132 7074,'0'0'1502,"0"0"-389,0 0-182,0 0 130,3-1 3247,22-2-4375,388-58 774,-295 37-669,2 6 0,157-4-1,449 19-21,-695 5-24,0 0-1,0 3 1,0 0 0,49 16-1,-26-3 10,84 41-1,126 72-104,-180-79 107,-76-46-29,0 0 1,0 1-1,-1 0 0,0 1 0,0-1 0,0 1 0,7 13 0,-13-20 8,0 1 1,-1-1-1,1 0 1,-1 1 0,0-1-1,1 1 1,-1-1-1,0 1 1,0-1-1,0 1 1,0-1-1,0 1 1,0-1-1,0 1 1,0-1 0,-1 1-1,1-1 1,0 1-1,-1-1 1,1 0-1,-1 1 1,0-1-1,1 0 1,-1 1-1,0-1 1,0 0-1,0 0 1,0 0 0,0 0-1,0 0 1,0 0-1,-1 0 1,1 0-1,0 0 1,0 0-1,-2 0 1,-8 5 14,1 0 1,-1-1-1,-20 6 0,12-4-47,-57 23 62,-1-4 0,0-2 0,-2-5-1,-1-2 1,0-4 0,-1-4 0,-113-1 0,23-6 76,-186-5-92,282-4 17,-75-18 0,-55-7 18,158 28-28,-351-22-6,269 24 4,-140 14 1,268-12-6,0 1 1,-1-1 0,1 1-1,0-1 1,0 1-1,0 0 1,0 0 0,-1-1-1,1 1 1,0 0 0,0 0-1,0 0 1,1 0-1,-1 0 1,0 0 0,0 0-1,0 0 1,1 0-1,-1 1 1,1-1 0,-1 0-1,1 0 1,-1 1 0,1-1-1,0 0 1,-1 1-1,1-1 1,0 0 0,0 1-1,0-1 1,0 0 0,0 1-1,0-1 1,1 2-1,-1 0 1,0 1 0,1-1 0,-1 0 0,1 1 1,0-1-1,0 1 0,0-1 0,0 0 0,1 0 0,-1 0 0,1 0 0,0 0 0,3 4 0,8 4 7,0-1 1,1 0 0,1-1-1,-1 0 1,1-2-1,0 1 1,21 5 0,-3-2 65,0-2 0,55 9 1,3-10 268,162-6 0,-119-5-229,417-42 88,-215 9-233,-150 16 43,80-3 8,-188 18-27,-38 2-7,0 1 0,59 6 1,-98-4-46,0 0 0,-1 0-1,1 0 1,0 0 0,-1 0 0,1 0 0,0 0 0,-1 1 0,1-1 0,0 0 0,-1 0 0,1 1 0,-1-1 0,1 0 0,0 1 0,-1-1 0,1 1 0,-1-1 0,1 1 0,-1-1 0,0 1-1,1-1 1,-1 1 0,1-1 0,-1 1 0,0 0 0,1-1 0,-1 1 0,0 0 0,0-1 0,0 1 0,0 0 0,1-1 0,-1 1 0,0 0 0,0-1 0,0 1 0,0 0 0,0-1 0,-1 1-1,1 0 1,0-1 0,0 1 0,0 0 0,0-1 0,-1 1 0,1 0 0,0-1 0,-1 1 0,1-1 0,-1 1 0,1-1 0,0 1 0,-1-1 0,1 1 0,-1-1 0,1 1 0,-1-1 0,0 1-1,1-1 1,-1 0 0,1 0 0,-1 1 0,0-1 0,1 0 0,-1 0 0,-1 1 0,-13 7-5075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07.5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1184 59 496,'0'0'5075,"0"0"-3550,0 0-814,0 0 280,-21-5-103,4 0-726,-140-31 1390,67 28-1362,0 3 0,-122 10 1,13 13-171,167-13-16,-1 2 0,2 1 0,-1 1 0,-31 14 0,47-14-1,2 0-1,-1 1 1,1 0 0,1 1 0,-25 25 0,4-3 8,28-26-13,-1 0 1,1 1-1,1 0 1,0 0-1,0 0 1,0 0-1,1 1 1,0 0-1,1 0 1,0 0-1,0 0 1,1 1-1,0-1 1,1 1-1,0-1 1,1 1-1,0 12 1,1-18 6,0 0 1,1-1-1,-1 1 1,1-1-1,0 1 0,0-1 1,0 1-1,1-1 1,-1 0-1,1 0 0,-1 0 1,1-1-1,0 1 1,0-1-1,0 1 0,1-1 1,-1 0-1,0 0 1,5 1-1,10 7 185,0-2 0,27 9-1,-18-9-14,1-2 0,0 0 0,0-2 0,31 1 0,117-5 941,-78-2-551,202-16-200,-1 0-341,-275 17-20,0 1 0,0 1 1,0 2-1,0 0 0,0 1 0,0 1 0,24 10 0,16 13-16,60 37-1,-87-43 6,0-1 1,2-3 0,0 0-1,1-3 1,76 19-1,-109-33 19,0 1 0,0-2 1,0 1-1,0-1 0,0 0 0,0 0 0,0 0 0,10-3 0,-15 2 8,0 0 0,0 0 0,0-1 0,0 1 0,0 0 0,0-1 1,0 1-1,0-1 0,-1 0 0,1 0 0,0 1 0,-1-1 0,0 0 0,1 0 0,-1 0 0,0-1 0,0 1 0,0 0 1,0 0-1,-1-1 0,1 1 0,-1 0 0,1-1 0,-1 1 0,0-1 0,0-2 0,5-46 17,-3-1 0,-1 1 0,-3-1 0,-3 0 0,-15-76 0,17 118-39,1 0 1,-1 1 0,-1-1 0,0 1 0,0-1 0,-1 1 0,0 1 0,0-1 0,-10-11 0,10 16-2,1-1 1,-1 1-1,0 0 1,0 0-1,0 1 1,0 0-1,-1 0 1,0 0-1,1 0 1,-1 1-1,0 0 1,0 0-1,0 0 1,0 1-1,-1 0 1,-7 0-1,-60 1-110,0 2-1,-121 21 0,-76 4-100,40-27 201,-272 16-30,484-13-119,0 1 0,-1 1 0,2 1-1,-1 0 1,-19 11 0,37-17 155,1 0-1,0 0 1,-1 0 0,1 0-1,-1 0 1,1 0 0,-1 1 0,1-1-1,-1 0 1,1 0 0,0 0-1,-1 1 1,1-1 0,-1 0 0,1 1-1,0-1 1,-1 0 0,1 1 0,0-1-1,-1 1 1,1-1 0,0 0-1,0 1 1,0-1 0,-1 1 0,1-1-1,0 1 1,0-1 0,0 1-1,11 6-209,26-2 104,-37-5 116,180 13 10,-49-6 12,161 32 0,-281-37-20,-1 0-1,1 1 1,17 9-1,-27-12-3,0 0-1,0 0 1,0 1-1,0-1 1,0 0-1,0 1 1,0-1-1,-1 1 1,1-1-1,0 1 1,0-1-1,-1 1 1,1 0-1,0-1 1,0 1-1,-1 0 1,1 0-1,-1-1 1,1 1-1,-1 0 1,1 0-1,-1 0 1,1 0-1,-1 0 1,0 0-1,0-1 1,1 1-1,-1 0 1,0 0-1,0 0 1,0 0-1,0 0 1,0 0-1,0 0 0,0 0 1,0 0-1,-1 0 1,1 0-1,0 0 1,-1 0-1,1 0 1,0 0-1,-1 0 1,1-1-1,-1 1 1,1 0-1,-1 0 1,0-1-1,1 1 1,-1 0-1,0 0 1,1-1-1,-1 1 1,0-1-1,0 1 1,0-1-1,-1 1 1,-99 59-2088,88-53-3235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8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9274,'0'0'1843,"0"0"-663,0 0-376,0 0 86,0 0-14,0 0-370,5-9-132,2-1-281,0 1-1,0 0 0,1 0 0,0 1 1,1 0-1,0 0 0,0 1 0,1 0 1,0 0-1,21-9 0,297-176 19,-304 182-622,-21 26 59,-3 0 517,1 66-75,-2-48 12,1 1 0,3-1 0,6 37 0,-9-68 14,0-3 64,3-37-10,-3-305-31,0 341-43,0 1-1,1 0 1,-1-1 0,0 1-1,1 0 1,-1-1-1,0 1 1,1 0 0,-1-1-1,1 1 1,-1 0-1,1 0 1,-1 0 0,0 0-1,1-1 1,-1 1-1,1 0 1,-1 0 0,1 0-1,-1 0 1,1 0 0,-1 0-1,1 0 1,-1 0-1,1 0 1,-1 0 0,1 0-1,-1 1 1,1-1-1,-1 0 1,1 0 0,-1 0-1,0 1 1,1-1-1,-1 0 1,1 0 0,-1 1-1,0-1 1,1 0-1,-1 1 1,0-1 0,1 1-1,-1-1 1,1 1 0,19 13-47,-5 2 50,0 0-1,-1 1 1,-1 1-1,11 20 0,-20-32 0,-1 0 0,-1 0 0,1 0 0,-1 1 0,0-1 0,-1 0 0,2 13 0,-3-16-4,0 1 1,0-1 0,0 0 0,0 0-1,-1 0 1,0 1 0,1-1 0,-1 0 0,0 0-1,-1 0 1,1 0 0,0 0 0,-1-1-1,0 1 1,0 0 0,1-1 0,-4 3-1,1 0-69,-23 22-676,8-13-2818,8-10-2958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8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8754,'0'0'1057,"0"0"-815,0 0-250,0 0 199,6 26 371,38 158 815,-28-98-642,-4-19-467,38 120 1,-49-183-170,0-26 571,0 0 1,2 0-1,6-24 1,-1 15-908,2 0 0,0 0 0,19-35 1,-28 64 228,0 0 1,-1 1 0,1-1 0,0 0 0,0 1-1,0-1 1,0 1 0,0-1 0,0 1-1,0-1 1,1 1 0,-1 0 0,0 0 0,1-1-1,-1 1 1,1 0 0,-1 0 0,1 1 0,2-2-1,-3 2 2,0 0-1,0 1 0,0-1 0,-1 0 1,1 1-1,0-1 0,0 1 0,0-1 1,0 1-1,0-1 0,-1 1 0,1-1 1,0 1-1,-1 0 0,1 0 0,0-1 1,-1 1-1,1 0 0,-1 0 0,1 0 1,-1 0-1,1-1 0,-1 1 0,1 2 1,4 11-54,-1 0 1,0 1 0,2 19 0,-4-24 51,-2-9 8,3 17 21,0 0 0,1-1 0,1 1 0,1-1 0,8 17 0,-12-30-14,0 0-1,1 0 1,-1 0 0,1-1 0,0 1 0,0-1 0,0 0 0,0 0-1,0 0 1,1 0 0,0 0 0,-1-1 0,1 0 0,0 1 0,0-2-1,0 1 1,0 0 0,1-1 0,-1 0 0,0 0 0,1 0 0,-1 0-1,1-1 1,-1 1 0,0-1 0,6-1 0,-6 0 12,-1 0-1,1 0 1,-1 0 0,0-1-1,1 1 1,-1-1 0,0 0 0,0 0-1,0 0 1,0 0 0,0-1-1,-1 1 1,1-1 0,-1 0-1,1 1 1,-1-1 0,0 0 0,0-1-1,0 1 1,2-6 0,6-11-16,-2-1-1,8-24 1,-12 34 39,28-120-12,-32 131-32,0-1 0,0 1 0,1 0 0,-1 0 0,0 0 0,0-1 0,0 1 0,0 0 0,1 0 0,-1 0 0,0 0 0,0-1 0,0 1 0,1 0 0,-1 0 0,0 0 0,0 0 0,1 0 0,-1 0 0,0 0 0,0 0 0,1 0 0,-1 0 0,0 0 0,0 0 0,1 0 0,-1 0 0,0 0 0,0 0 0,1 0 0,-1 0 0,0 0 0,0 0 0,0 0 0,1 0 0,-1 0 0,0 1 0,0-1 0,0 0 0,1 0 0,-1 0 0,0 0 0,0 1 0,0-1 0,1 0 0,-1 0 0,0 0 0,0 1 0,0-1 0,0 0 0,0 0 0,0 0 0,0 1 0,1-1 0,-1 0 0,0 0 0,0 1 0,0-1 0,0 0 0,0 0 0,0 1 0,0-1 0,0 0 0,0 0 0,0 1 0,-1-1 0,9 18-134,-5-9 143,0 0 0,1 0 0,0-1-1,0 1 1,1-1 0,0 0 0,0 0 0,1 0 0,1-1 0,-1 0 0,13 10 0,-15-13-271,1-1 0,0 0 0,-1-1 0,2 1 0,-1-1 0,0 0 0,0-1 0,7 2 0,9-1-5414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45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5521,'0'0'1559,"0"0"-575,15 20-307,49 63 73,-59-78-676,0 0-1,0-1 1,0 0-1,0 0 1,1 0-1,0-1 1,0 0-1,0 0 1,0 0-1,0-1 1,0 0-1,1 0 1,-1 0-1,12 1 0,-4-3 112,0 1-1,0-1 0,-1-1 0,27-5 0,-32 4-164,0 0 0,0-1 0,0 0 0,-1 0 0,1-1 0,-1 0 0,0 0 0,0-1 0,0 0 0,0 0 0,-1-1 0,0 1 0,0-1 0,0-1 0,-1 1 0,0-1-1,-1 0 1,1 0 0,-1 0 0,0-1 0,-1 0 0,4-10 0,0-4 145,-1-1 1,0 1-1,-2-1 1,-1-1-1,0 1 0,-2-42 1,-2 60-58,1-1 1,-1 1 0,0 0 0,0 0-1,0-1 1,-1 1 0,0 0-1,0 0 1,0 0 0,-1 0-1,1 1 1,-1-1 0,0 1-1,-1 0 1,1-1 0,-5-3-1,2 3-23,-1-1 0,0 1 0,0 0 0,0 1 0,-1 0 0,0 0-1,0 0 1,0 1 0,-13-4 0,10 5-72,0-1 0,0 1 0,0 1 0,0 0 1,0 0-1,0 1 0,0 1 0,-1 0 0,1 0 0,0 1 0,0 0 0,0 1 0,1 0 1,-1 1-1,-19 10 0,22-9-118,-1 1-1,1-1 1,0 2 0,1-1 0,-1 1 0,2 0 0,-1 0-1,1 1 1,0 0 0,0 0 0,1 1 0,0-1-1,0 1 1,1 0 0,0 0 0,1 1 0,0-1 0,1 1-1,0 0 1,0 0 0,0 17 0,2-23-96,1 0 0,-1-1 0,1 1 0,1-1 0,-1 1 0,0-1 0,1 1 0,-1-1 0,1 0 0,0 0 0,0 1 0,1-1 0,-1-1 0,0 1 0,1 0 0,0-1 0,0 1 0,-1-1 0,1 0 0,1 0 0,-1 0 0,0 0 0,0-1 0,1 1 0,-1-1 0,5 1 0,26 11-2230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9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 11779,'0'0'1320,"0"0"-792,0 0-176,0 0 168,2-136-48,18 105-464,2 5-16,3 8-32,0 11-872,12 7-128,-7 18-1921,-3 6-2224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9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236 199 8938,'0'0'945,"0"0"-410,0 0 45,-25 8 142,-84 30-46,102-35-619,1 1 0,0 0 0,0 1 1,0-1-1,1 1 0,-1 0 0,1 1 0,0-1 0,1 1 1,0 0-1,-1 0 0,2 1 0,-1-1 0,1 1 0,0-1 0,0 1 1,1 0-1,0 1 0,0-1 0,-1 11 0,2-12 25,-2 6 10,0 0 1,1-1-1,1 1 1,0 0 0,1 0-1,0 0 1,0 0-1,5 20 1,-4-27-86,0-1 1,0 0-1,1 1 0,0-1 0,0 0 0,0 0 1,0 0-1,1-1 0,-1 1 0,1 0 1,0-1-1,0 0 0,1 0 0,-1 0 1,1 0-1,-1 0 0,1-1 0,0 1 1,0-1-1,0 0 0,0 0 0,0-1 0,0 1 1,1-1-1,6 2 0,-6-2 8,1 0 0,-1 0 0,1 0-1,0-1 1,-1 0 0,1 0 0,0 0 0,-1 0 0,1-1-1,0 0 1,-1-1 0,1 1 0,-1-1 0,0 0-1,0 0 1,1-1 0,-1 1 0,0-1 0,5-4 0,-4 0-4,1 1 0,-1-1 0,0-1 0,0 1 0,-1-1 0,0 0 0,0-1 0,-1 1 0,0-1 0,5-17 0,-1-3 82,0-1 0,-2 0 1,-2 0-1,2-36 1,-6-124 278,-2 99-133,1 176-224,4 128 46,-1-199-56,0 1 0,1-1 0,1 0 0,0 0 0,1 0 0,0 0 0,1-1 0,14 23-1,-17-31-1,-1 0 0,1-1-1,1 1 1,-1-1-1,0 0 1,1 0-1,0 0 1,0 0 0,0-1-1,1 0 1,-1 0-1,1 0 1,0 0-1,0-1 1,-1 1 0,2-1-1,-1-1 1,0 1-1,0-1 1,1 0-1,-1 0 1,0 0 0,1-1-1,-1 1 1,1-1-1,9-2 1,-12 0 5,1 1 1,0-1 0,0-1-1,0 1 1,-1 0-1,1-1 1,-1 0 0,0 0-1,0 0 1,0 0-1,0 0 1,-1-1 0,1 1-1,-1-1 1,0 0-1,0 1 1,0-1 0,2-6-1,5-13 11,12-44-1,-19 58-15,31-152-1045,-35 226 976,1-24 40,5 73-1,-2-107 27,0 0 0,0 0-1,0 0 1,1 0 0,6 12 0,-8-18 0,-1 1 1,1-1 0,0 1-1,0-1 1,0 1 0,0-1-1,0 1 1,0-1 0,0 0-1,0 1 1,0-1 0,1 0-1,-1 0 1,0 0 0,1 0-1,-1 0 1,1 0 0,-1-1 0,1 1-1,-1 0 1,1-1 0,0 1-1,-1-1 1,1 0 0,0 1-1,-1-1 1,1 0 0,0 0-1,2 0 1,-2-3 2,0 1 0,-1-1 0,1 1 0,-1-1-1,0 0 1,0 0 0,0 1 0,0-1 0,-1 0 0,1 0 0,-1 0 0,0 0 0,1 0 0,-1 0-1,-1-3 1,2-6-22,6-41-65,-3 19 28,1 1 1,1 0 0,16-45-1,-22 76 35,1 0 0,-1 0 0,1 1-1,0-1 1,-1 0 0,1 1 0,0-1 0,0 0-1,0 1 1,0-1 0,1 1 0,-1 0-1,0-1 1,1 1 0,-1 0 0,0 0 0,1 0-1,0 0 1,2-2 0,-3 3 6,1 0 0,-1 0 1,0 0-1,0 1 0,1-1 0,-1 0 0,0 0 1,0 1-1,0-1 0,1 1 0,-1-1 0,0 1 0,0-1 1,0 1-1,0 0 0,0 0 0,0-1 0,0 1 1,0 0-1,0 0 0,0 1 0,7 8-10,-2 0 0,1 0-1,-1 0 1,6 16-1,-11-24 40,4 11-196,3 4 310,1 0-1,13 22 1,-20-36-256,0 0 0,0 0 0,0 0 0,0-1 0,1 1 0,-1-1 0,1 1 0,-1-1 0,1 0 0,0 0 0,0 0 0,0 0 0,0-1 0,0 1 0,0-1 0,1 0 0,-1 0 0,0 0 0,7 1 0,-2-2-5584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20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12883,'0'0'1600,"0"0"-1368,0 0-232,0 0-176,0 0-240,0 0-32,0 0-1480,69 51-5386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20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0 10922,'0'0'1443,"0"0"-700,0 0-69,0 0 107,0 0 62,0 0-452,-14 9-299,2-3-64,7-4-14,0 1 0,-1 0 0,1 0 0,0 0 0,1 1 0,-1-1 0,1 1 0,-1 0 0,1 0 0,0 1 0,1-1 0,-1 1 0,1 0 0,0 0 0,0 0 0,0 0 0,-3 9 0,2 2 75,1-1-1,0 0 1,0 1 0,2 0-1,0-1 1,2 29 0,-1-40-87,1 0 0,-1 0 0,1 0 0,0 0 0,0 0 0,0 0 0,1 0 0,-1 0 0,1-1 0,0 1 0,0 0 0,0-1 0,1 0 0,-1 0 0,1 1 0,0-1 0,0-1 0,0 1 0,0 0 0,0-1 0,0 1 0,1-1 0,-1 0 0,1 0 0,0-1 0,0 1 0,-1-1 0,1 0 0,0 0 0,7 1 0,-5-1-9,1 0 1,0-1 0,-1 0-1,1 0 1,0-1 0,0 0-1,-1 0 1,1 0 0,-1-1-1,1 0 1,-1 0 0,0-1 0,0 1-1,0-1 1,0-1 0,0 1-1,-1-1 1,1 0 0,-1-1-1,0 1 1,5-6 0,-2-1-38,0 0 1,0 0 0,-1-1 0,-1 0-1,0 0 1,0-1 0,-1 1 0,-1-1-1,0 0 1,3-22 0,-10 64-231,0 0-1,3 54 1,0-80 274,0-1-1,0 1 1,1 0-1,-1-1 1,1 1 0,0-1-1,0 1 1,0-1 0,0 0-1,0 1 1,0-1-1,1 0 1,-1 0 0,1 1-1,0-1 1,-1-1-1,1 1 1,0 0 0,3 2-1,-1-1 0,1-1 1,-1 0-1,0 0 0,1 0 0,-1 0 0,1-1 1,-1 1-1,1-1 0,0-1 0,7 1 0,-6 0 2,0-1 0,1 0 0,-1 0-1,0-1 1,0 1 0,1-2 0,-1 1 0,0-1-1,0 1 1,0-2 0,0 1 0,0-1-1,-1 0 1,1 0 0,-1 0 0,0-1 0,5-4-1,-4 0 131,0-1 0,-1 0 0,-1 0 0,1 0 0,-1 0 0,-1-1 0,0 0 0,0 1 0,-1-1 0,0 0 0,-1 0 0,0-1 0,-1 1 0,0 0-1,-2-16 1,2 24-91,0 0-1,-1-1 0,0 1 0,1 0 1,-1-1-1,0 1 0,0 0 0,0 0 1,0 0-1,0-1 0,-1 1 0,1 1 1,-1-1-1,1 0 0,-1 0 0,0 0 1,0 1-1,0-1 0,0 1 0,0 0 1,0-1-1,0 1 0,0 0 0,0 0 1,0 0-1,-1 1 0,1-1 0,0 0 1,-1 1-1,-2-1 0,-1 0-56,-1 1 0,1-1-1,-1 1 1,1 0 0,-1 0 0,1 1-1,-1 0 1,1 0 0,0 1-1,0-1 1,-10 5 0,-11 10-973,1 1 0,-45 38 0,16-8-4466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3633,'0'0'4657,"0"0"-2461,0 0-871,0 0-196,0 0-38,0 0 16,16 1 2627,59 0-3791,-36-1 76,729-11 58,-174 9 17,-354 4-71,-819 7 112,253-2-58,-58-3 28,316-14-527,50 3-1807,47 4-1952,-3 3-441,-3 0-2405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3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 2601,'0'0'1025,"0"0"30,0 0 191,0 0-45,0 0 14,0 0-3,-2-3-243,1 3-907,1-1 0,0 1 0,0 0 0,0 0 0,0-1 0,-1 1 0,1 0 0,0 0 0,0 0 0,-1-1 0,1 1 0,0 0 1,0 0-1,-1 0 0,1 0 0,0 0 0,-1 0 0,1-1 0,0 1 0,-1 0 0,1 0 0,0 0 0,0 0 0,-1 0 0,1 0 1,0 0-1,-1 0 0,1 1 0,0-1 0,-1 0 0,1 0 0,0 0 0,0 0 0,-1 0 0,1 0 0,0 0 0,-1 1 0,1-1 1,0 0-1,0 0 0,0 0 0,-1 1 0,1-1 0,0 0 0,0 0 0,0 1 0,-1-1 0,1 0 0,0 0 0,0 1 0,0-1 1,0 0-1,0 1 0,0-1 0,0 0 0,0 1 0,-1-1 0,1 0 0,0 0 0,0 1 0,1-1 0,-1 0 0,0 1 0,0-1 1,0 1-1,-9 43 591,3 56-1004,6-76 355,0 0 0,7 35 0,-5-49-3,0-1 1,1 0-1,1 0 0,-1 0 0,1 0 0,1 0 1,0-1-1,0 0 0,7 9 0,1-1 8,1 1 0,0-2 0,1 0 0,30 22 1,-41-34-1,1-1 0,0 1 0,0-1 0,0-1 0,0 1 1,0 0-1,0-1 0,1 0 0,-1-1 0,7 1 0,63-2 82,-35 0-90,282 3 67,627-20 858,-716-5-909,236-10 30,-381 34-44,1 3-1,112 21 0,-157-18 59,0-1 1,58 0-1,-101-6-67,-1 0 0,0 0 26,2-44 2101,-2 13-2099,-2 1 1,-1-1 0,-1 1-1,-11-43 1,7 42-42,8 30 11,0 1-22,0 0-20,-1 0 66,0 0-29,0 0-31,1 0-23,0 0-289,0 0-487,0 0-882,18-1-3556,6-4 1708,-14 0 1123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5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7666,'0'0'1857,"0"0"-551,0 0-138,0 0 163,0 0-112,0 0-325,0 45 1061,3 14-1945,1-1 0,4 0 0,27 105 0,-32-156-10,0 1 1,0-2-1,0 1 1,1 0-1,0-1 1,1 1-1,-1-1 0,1 0 1,0-1-1,1 1 1,-1-1-1,1 0 1,0-1-1,0 1 1,1-1-1,-1 0 1,1-1-1,0 0 1,0 0-1,0 0 1,1-1-1,8 2 1,20 5-2,1-3 0,-1 0 1,47-1-1,-67-4-6,458 4 8,-263-7-6,752 22 74,-752-7-87,820 13-41,-759-47 91,138-4-45,-350 25 7,-10-2-8,1 3-1,-1 2 0,65 12 1,-114-15 16,0 0 1,0 0 0,0 0 0,0 0-1,0-1 1,0 1 0,0 0 0,0-1-1,0 1 1,0 0 0,-1-1-1,1 0 1,0 1 0,0-1 0,0 1-1,-1-1 1,1 0 0,0 1 0,-1-1-1,1 0 1,0 0 0,-1 0 0,1 1-1,-1-1 1,0 0 0,1 0-1,-1 0 1,0 0 0,1 0 0,-1 0-1,0 0 1,0 0 0,0 0 0,0 0-1,0 0 1,0 0 0,0 0-1,0-2 1,0-54 156,-1 40-135,2-62-15,2 43 7,-3 0 0,0 0 0,-3 0-1,-1 0 1,-13-54 0,17 89-7,0 1 0,0-1 0,0 1-1,0-1 1,0 1 0,0-1 0,0 1 0,0-1 0,0 1 0,-1-1-1,1 1 1,0-1 0,0 1 0,-1-1 0,1 1 0,0-1-1,0 1 1,-1 0 0,1-1 0,0 1 0,-1 0 0,1-1-1,-1 1 1,1 0 0,-1-1 0,1 1 0,0 0 0,-1-1-1,1 1 1,-1 0 0,1 0 0,-1 0 0,1 0 0,-1 0-1,0-1 1,-12 16-673,0 2-3678,-2-5-3350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17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34 4537,'0'0'1735,"0"0"-519,0 0 155,0 0 126,0 0-559,0 0-460,-5-1-310,-5-2-120,0 1 1,-1 1-1,1 0 0,-1 0 0,1 1 1,-1 0-1,1 1 0,-1 0 1,1 1-1,-1 0 0,1 0 1,0 2-1,0-1 0,0 1 1,1 0-1,-1 1 0,1 0 1,0 1-1,0-1 0,1 2 0,-11 9 1,4-3-27,0 1 0,0 1 0,2 1 0,0 0 0,0 0 0,2 1 0,0 1 0,1 0-1,1 0 1,0 1 0,1 0 0,2 0 0,0 1 0,1 0 0,1 0 0,-3 31 0,-2 33 46,4 0-1,8 128 1,-1-199-64,1 0 0,1 0 1,0 0-1,0 0 0,2-1 0,-1 0 1,2 0-1,0 0 0,12 16 0,2 0 16,2-1 0,36 34 1,-12-18 462,87 61 1,-105-84-185,1-2 1,1-1-1,0-2 0,56 20 0,-48-26 16,0-2 0,1-2 1,0-1-1,76-3 0,-92-1-318,-10-1 56,0 0-1,-1-2 0,1 0 0,-1 0 1,1-1-1,-1-1 0,0 0 0,-1-1 1,20-11-1,-11 3-23,0 0 1,-1 0-1,0-2 1,26-27-1,-34 28-21,0-1 0,-1 0 0,0 0 0,-1-1 0,-1-1 0,-1 1 0,0-1 1,-1-1-1,-2 0 0,1 0 0,2-27 0,-1-2-4,-3-1-1,-3 1 1,-5-73 0,-2 83 9,-2 0-1,-2 1 1,-1 0 0,-24-56-1,21 59 8,-3 0-13,0 2 1,-3 0 0,0 1 0,-2 1 0,-1 2 0,-28-28-1,39 45 21,0 0-1,0 1 0,-1 0 1,-1 1-1,1 1 0,-1 0 1,-1 1-1,-29-10 0,-11 0 103,-66-12-1,56 15-102,48 10-24,0 0-1,0 2 1,-1 0-1,1 0 1,-1 2-1,1 0 1,-29 5-1,34-2-14,0 0-1,0 1 1,0 0-1,1 1 1,0 0 0,-1 1-1,2 0 1,-1 1-1,1 0 1,0 0-1,-11 12 1,10-8-168,0 0 0,1 0 0,1 1-1,0 0 1,1 0 0,0 1 0,1 1 0,-11 27-1,11-22-1071,2 1 0,0 0 0,2 0 0,0 1 0,1-1 0,1 21 0,1 3-2729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22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5393,'0'0'2043,"0"0"-1255,0 0-517,0 0-11,0 0 503,0 0 268,0 0-422,0 0-181,0 0 27,0 0-7,0 0 155,0 0-31,0 0-77,0 0-52,27 2 260,105 10 637,-96-11-1171,0 2 0,61 13 0,18 20-55,211 98 1,-239-94-110,116 51-36,770 303 274,-744-325 141,108 35 102,-255-74-370,155 81 0,-236-111-112,10 6 210,0 1 0,0 0-1,18 15 1,-37-20-460,-62-10-3364,27 0-2011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23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1075 8970,'0'0'1911,"0"0"-1048,0 0-264,0 0 374,0 0 447,0 0-359,-19-5 1048,23 2-2054,1 0-1,-1 0 0,1 1 1,0 0-1,0 0 0,0 0 1,0 0-1,0 1 0,0 0 1,10-1-1,2-1 5,1426-394 714,85-19-73,-1267 360-682,269-73-76,-427 89 781,-93 35-304,-10 5 20,0 0-5,0 0-183,0 0-86,0 0-54,5 0-707,-8 0-2445,-17 1-335,-9 5-4107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45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3913,'0'0'851,"0"0"33,0 0 352,0 0 14,0 0-629,0 0-347,7-2 51,-6 2-298,0-1 0,1 1-1,-1 0 1,0-1 0,0 1 0,0 0 0,0 0-1,1 0 1,-1-1 0,0 1 0,0 1 0,0-1-1,1 0 1,-1 0 0,0 0 0,0 1 0,0-1-1,0 0 1,1 1 0,-1-1 0,0 1 0,0 0-1,0-1 1,0 1 0,0 0 0,0-1 0,-1 1 0,1 0-1,0 0 1,0 0 0,1 2 0,1 3 132,-1 1-1,0 0 1,0 0 0,-1 0 0,2 11 0,-2-9-103,10 66 461,-4-18-336,2 0 0,3-1 1,28 82-1,-36-130-151,-3-52 696,-4 12-722,-2 1 1,-1-1-1,-14-44 0,11 47-65,1 0 0,2-1-1,1 1 1,-2-41-1,7 53 10,-1 9 13,1 0 1,0 0 0,1 0 0,0 0 0,3-12 0,-3 17 36,1 0 0,-1 0 1,1 0-1,-1 1 0,1-1 0,0 0 1,0 1-1,0-1 0,0 1 0,1 0 0,-1 0 1,0 0-1,1 0 0,0 0 0,0 0 1,-1 1-1,5-2 0,4-2 5,0 1 1,-1 1-1,1 0 1,1 1-1,-1 0 1,0 0-1,0 1 1,1 1-1,21 1 1,-30 0-3,1 0 0,-1 0 1,1 1-1,-1-1 1,0 1-1,0-1 0,0 1 1,0 0-1,0 0 0,0 0 1,0 1-1,-1-1 1,1 1-1,-1 0 0,1-1 1,-1 1-1,0 0 0,0 0 1,-1 0-1,1 1 1,-1-1-1,1 0 0,-1 1 1,1 4-1,5 12 14,-2 1 0,6 35-1,-4-1 20,-3-22-4,0-1-1,3 1 0,0-1 0,19 50 0,-23-75-18,0 0 0,0-1 0,1 0 0,-1 1 0,1-1 0,1 0 0,-1-1 0,1 1 0,0-1 0,0 0-1,1 0 1,0-1 0,0 1 0,0-1 0,0 0 0,0-1 0,1 0 0,-1 0 0,1 0 0,0-1 0,0 0 0,0 0 0,0-1 0,1 0 0,-1 0 0,11 0 0,-13-1 26,1 0-1,-1 0 0,0-1 0,0 0 0,0 0 0,1 0 1,-1 0-1,0-1 0,-1 0 0,1 0 0,0 0 0,0-1 0,-1 0 1,0 0-1,5-3 0,-3 0-14,0-1 0,0 1 0,-1-1 0,0 0 0,-1-1 0,0 1 0,0-1 0,5-14 0,0-8 12,-1-2 1,-2 1 0,-1-1 0,-1 1 0,-2-1 0,-1 0 0,-6-52-1,-3 30-56,8 52 54,-1 0 0,1 0 0,0 0 0,-1 1 0,1-1 1,-1 0-1,0 0 0,1 1 0,-1-1 0,0 0 0,0 1 0,0-1 0,0 1 0,0-1 0,0 1 0,-1-1 0,1 1 0,0 0 0,-1 0 0,1 0 0,-1 0 0,0 0 0,1 0 0,-4-2 0,4 4-23,0-1 0,0 0-1,0 1 1,1-1 0,-1 1 0,0-1-1,0 0 1,0 1 0,1 0 0,-1-1 0,0 1-1,1-1 1,-1 1 0,1 0 0,-1 0-1,0-1 1,1 1 0,-1 0 0,1 0-1,0 0 1,-1-1 0,1 1 0,0 0-1,-1 1 1,-6 26-39,6-22 45,-5 18-15,2 0-1,1 1 0,2 0 1,0-1-1,4 44 0,-2-58 1,0 1 0,1-1 0,0 0-1,1 1 1,0-1 0,1 0 0,0-1-1,0 1 1,1-1 0,1 0 0,-1 0-1,1 0 1,1-1 0,0 1 0,14 12-1,-17-18-173,1 1 0,0-1 0,0 0 0,1 0-1,-1-1 1,1 0 0,-1 0 0,1 0 0,0 0-1,-1-1 1,1 0 0,0 0 0,0-1 0,0 0-1,0 0 1,0 0 0,0 0 0,0-1 0,-1 0-1,1 0 1,0-1 0,0 0 0,-1 0 0,1 0 0,-1-1-1,0 1 1,0-1 0,0-1 0,0 1 0,6-6-1,20-22-5355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26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 3473,'0'0'3506,"0"0"-1651,0 0-419,0 0-210,0 0-361,0 0-138,0-12 2567,0 69-3314,-2 1 16,3 1 1,3 0-1,20 107 0,16-44-37,-30-96 64,-9-25-11,1 1 0,-1-1-1,1 1 1,0-1 0,0 1 0,0-1 0,0 0 0,0 0 0,0 0-1,0 0 1,0 0 0,0-1 0,1 1 0,-1-1 0,0 1 0,0-1-1,1 0 1,-1 0 0,0 0 0,1 0 0,-1 0 0,3-1 0,59-6 79,329-40 337,-112 18-307,-137 5-90,-65 9-28,120-6-1,16 9 28,-124 4-26,1 4 0,-1 3 0,93 13 0,-68 1-22,155-4 0,-270-9 7,-1 0 2,0 0 2,2 0-1,-2 0-17,0 0 29,4-2 5,-1-1 0,0 0 0,1 0 0,-1-1 0,0 1 0,-1-1-1,1 0 1,-1 1 0,1-1 0,2-7 0,2-3-14,-1-1 0,-1 1 0,0-1 0,0 0 0,-2-1 0,3-21 0,-1-94 352,-5 97-87,0 34-206,0 0-53,0 0-13,0 0-9,0 0-11,0 0-31,0 0-30,-6 20-4331,-3-9-222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3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0 236 2961,'0'0'1436,"0"0"-468,0 0-37,0 0-87,0 0-60,0 0 61,0 0 40,0 0 101,0 0-98,0 0-341,0 0-107,0 0-115,0 0-72,0 0 29,4 1-209,41 11-5,1-2 0,0-2 0,66 2 0,143-9 282,-185-10-37,-54 5-123,0 1 0,29 0 0,-45-35-2606,0 35 2267,0-24-262,0 27 426,0-1 0,0 1 0,0-1 0,0 1-1,0-1 1,0 1 0,0-1 0,0 1 0,0-1 0,0 1 0,0-1-1,0 1 1,0 0 0,0-1 0,0 1 0,0-1 0,-1 1 0,1-1-1,0 1 1,0 0 0,0-1 0,-1 1 0,1 0 0,0-1 0,-1 1 0,1-1-1,0 1 1,-1 0 0,1 0 0,0-1 0,-1 1 0,1 0 0,-1 0-1,1-1 1,0 1 0,-1 0 0,1 0 0,-1 0 0,1 0 0,-1 0 0,0 0-1,0 3-13,-1 1-1,1 0 0,0-1 1,0 1-1,1 0 0,-1 0 0,1 0 1,0 0-1,0 7 0,-1 0 7,-13 276 489,14-286-305,0-13 1145,-17-272-328,8 170-957,7 88-44,1-2 142,1 25-66,-1 15-20,9 472 687,-3-921-433,-6 519-346,0 33 2,20 172 1,-18-284 48,1-9 36,0-26 121,0-46 86,-1 4-252,-3-1 1,-4 0 0,-21-102-1,25 169-4,-1-4 27,1-1 0,-1 0 0,0-23-1,3 36-99,15 1 52,0 2 0,0 0-1,-1 1 1,1 0-1,-1 1 1,24 12-1,12 3 10,10-1 3,-37-13 3,1 1 0,-1 2 0,-1 0 0,30 17-1,-51-26-3,0 1 0,-1 0 0,1 0 0,0 0 0,-1 0-1,1 0 1,0 0 0,-1 0 0,1 0 0,-1 0 0,1 0 0,-1 0-1,0 0 1,1 0 0,-1 1 0,0-1 0,0 0 0,0 0-1,0 0 1,0 0 0,0 1 0,0-1 0,0 0 0,-1 0 0,1 0-1,0 0 1,-1 0 0,1 0 0,0 0 0,-1 1 0,0-1-1,1 0 1,-1-1 0,1 1 0,-3 2 0,-25 32 98,-31 20-88,-78 55-1,-11 10 41,227-149-56,15-17 23,108-48 95,-220 113-80,-43 32 0,-16 2-10,-132 69 0,209-122-21,0 0 0,0 0 0,0 0 0,0 0 0,0 0 1,0 0-1,0-1 0,0 1 0,0 0 0,0 0 0,0 0 0,0 0 0,0 0 0,0 0 1,0 0-1,0 0 0,0 0 0,0 0 0,0 0 0,0-1 0,0 1 0,0 0 0,0 0 1,0 0-1,0 0 0,0 0 0,0 0 0,0 0 0,0 0 0,0 0 0,0 0 0,0 0 1,0 0-1,0 0 0,0 0 0,0 0 0,-1-1 0,1 1 0,0 0 0,0 0 0,0 0 1,0 0-1,0 0 0,0 0 0,0 0 0,0 0 0,0 0 0,0 0 0,0 0 0,-1 0 1,1 0-1,9-12 12,13-15 0,20-16 1,-2-2-1,-2-2 0,-3-1 1,55-96-1,-87 137 68,0-1 0,0 1 0,-1-1 0,0 0 1,-1 0-1,0 0 0,0 1 0,0-1 0,-2-13 0,-49 16-49,11 3-35,-91-7-61,114 7 68,0-1-1,0-1 1,1 0 0,-1-1 0,1-1 0,-15-7 0,16 8-41,9 22-7,1 64 5,8 91 0,8-101 51,-8-56-8,-1 0 1,-1 0-1,1 19 0,4-243 92,-6 204-97,-1 0 0,0 0 0,0 1 0,-1-1 0,1 0 0,-1 0 0,0 0 0,-1 0 0,-1-4 0,2 7 2,-1 0 0,0 0 0,1 1 0,-1-1 0,0 1 0,0 0 1,1-1-1,-1 1 0,0 0 0,-1 0 0,1 0 0,0 0 0,0 1 0,0-1 1,0 1-1,-1-1 0,1 1 0,0 0 0,-1 0 0,1 0 0,-4 0 0,-48 2-18,0 1-1,0 4 1,0 1-1,1 3 1,-58 20-1,31-10 58,80-21-46,1 1 0,-1-1-1,0 0 1,0 0-1,0 0 1,0 0 0,0 0-1,0 0 1,0 0-1,0 1 1,0-1 0,0 0-1,-1 0 1,1 0 0,0 0-1,0 0 1,0 1-1,29-4-52,43-7 25,-27 2 28,143-30 70,-168 36-370,-12 1-3108,-3 1-2098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3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5633,'0'0'1605,"0"0"-332,0 0-321,0 0-90,0 0 95,0-9 1793,10 779-2727,-10-768-718,0-2-1256,0 0-2128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3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72 936,'0'0'2223,"0"0"-488,0 0-66,0 0-184,27 0-2,10 0-928,5 0 426,70-9-1,60-18 854,-99 13-2506,148-7 0,-234 22-1475,-6 5-873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3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9578,'0'0'1086,"0"0"-581,0 0-333,0 0 27,0 0-55,2-8-13,-2 5-120,5-21 26,-1 22 55,0 19 113,29 289 2939,-8-56-2725,1-59-393,-22-183-233,-3-8-2595,-1 0-1072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7706,'0'0'1728,"-10"120"-152,7-44-127,3 6-921,0-11-264,0-17-136,3-16-112,4-16 120,3-16-136,0-6 64,-3-22-64,-2-13-1400,-2-3-5146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4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6161,'0'0'1873,"0"0"-718,0 0-494,0 0-155,0 0 74,0 0 124,15-10-80,-9 7-572,5-5 30,1 1 0,0 1 0,0 0 0,1 0 0,0 1 0,0 1 0,0 0 0,1 1 0,13-1 0,-7 2 20,-1 2-1,1 1 1,-1 0 0,0 1-1,0 1 1,0 1 0,0 1-1,26 9 1,-37-10-56,1 0 1,-1 0-1,0 1 0,0 0 0,-1 0 1,0 1-1,0 0 0,0 0 1,0 0-1,-1 1 0,0 0 0,0 1 1,-1-1-1,0 1 0,-1 0 0,1 0 1,-1 1-1,-1-1 0,5 18 1,-5-17-1,-2 1 0,1 0-1,-1 0 1,-1-1 0,1 1 0,-2 0 0,1 0 0,-1 0 0,-1-1 0,0 1 0,0 0 0,-1-1 0,0 0 0,-1 1 0,0-1 0,0-1 0,-1 1 0,-6 8 0,3-7-22,-1 1 0,0-1 1,0 0-1,-1-1 0,0-1 0,-1 1 0,0-1 0,0-1 0,-1 0 0,0-1 0,0 0 0,-24 8 0,27-11 31,-1-1-1,1 0 0,-1 0 1,1-1-1,-1 0 0,-12 0 1,20-1-68,0 0 0,0 0 0,0 0 0,0-1 0,0 1 0,0 0 0,0-1 0,1 1 0,-1-1 1,0 0-1,0 0 0,1 0 0,-1 1 0,0-2 0,1 1 0,-1 0 0,1 0 0,-1 0 0,1-1 1,0 1-1,-1-1 0,1 1 0,0-1 0,0 1 0,0-1 0,0 0 0,0 1 0,1-1 0,-1 0 0,0 0 1,1 0-1,0 0 0,-1 1 0,1-1 0,0 0 0,0-4 0,0 3-29,0-1-1,1 1 1,0 0-1,0-1 1,0 1 0,0 0-1,0 0 1,0-1-1,1 1 1,-1 0-1,1 0 1,0 1 0,0-1-1,0 0 1,1 1-1,-1-1 1,0 1 0,1 0-1,0 0 1,0 0-1,-1 0 1,1 0-1,0 0 1,0 1 0,1-1-1,-1 1 1,0 0-1,0 0 1,1 0-1,5 0 1,12-3 48,1 1-1,-1 1 1,37 1-1,-46 1-39,5 1 57,0 0 0,0 1 0,0 1 0,0 0 0,0 2 0,-1 0 0,0 0 0,0 2 0,0 0 0,27 17 0,-34-18 27,-1-1 1,0 1 0,0 1 0,0 0-1,-1 0 1,0 0 0,0 1-1,-1 0 1,0 0 0,-1 1 0,1-1-1,-1 1 1,-1 1 0,0-1-1,0 0 1,-1 1 0,-1 0 0,1 0-1,1 16 1,-3-18-22,-1 0 1,0 0-1,0-1 0,-1 1 0,0 0 1,0-1-1,0 1 0,-1 0 0,0-1 0,-1 0 1,0 1-1,0-1 0,-1 0 0,1-1 1,-1 1-1,-1 0 0,1-1 0,-1 0 1,-1 0-1,1-1 0,-1 0 0,1 1 1,-2-2-1,1 1 0,0-1 0,-14 7 1,-2 0 4,-1-1 1,0-1-1,0-1 0,-1-1 1,0-1-1,0-1 1,0-1-1,-1-1 1,0-1-1,1-2 1,-1 0-1,-46-7 1,61 5 12,1 0 1,0-1-1,0 0 1,0 0-1,1-1 1,-1 0-1,-13-9 1,18 11-137,1 0 1,0-1-1,0 1 1,0-1-1,0 0 1,1 0 0,-1 0-1,1 0 1,-1 0-1,1-1 1,0 1-1,1-1 1,-1 1-1,0-1 1,1 0-1,0 0 1,0 1-1,0-1 1,0 0 0,1-6-1,0 9-3,0 0 0,0 0-1,0 0 1,1 0 0,-1 0 0,0 1-1,1-1 1,-1 0 0,0 0 0,1 0 0,-1 1-1,1-1 1,0 0 0,-1 1 0,1-1 0,-1 0-1,1 1 1,0-1 0,0 1 0,-1-1-1,1 1 1,0-1 0,0 1 0,1-1 0,27-8-2034,-18 6 12,16-5-4082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54 110 7090,'0'0'1943,"0"0"-790,0 0-483,0 0-430,0 0 106,0 0 184,-2 16 82,0-3-537,-7 88 1017,9-90-969,0-1 0,1 0 0,0 0 0,0 0 0,1 0 0,0 0 0,1 0 0,7 18 0,-6-22-100,0 3-4,1 0 0,0 0 0,1-1 0,0 0 0,8 10 0,-13-18 77,-6-5 315,-6-7-394,1-1 1,0-1-1,0 0 0,1-1 1,1 0-1,1 0 0,0 0 1,1-1-1,1 0 0,0 0 1,1-1-1,1 1 0,0-1 1,1 0-1,1-32 0,2 44-17,-1-1 0,1 1-1,1 0 1,-1-1-1,1 1 1,0 0-1,0 0 1,0 0 0,1 0-1,0 1 1,0-1-1,0 1 1,0-1-1,1 1 1,0 0 0,0 1-1,0-1 1,0 0-1,0 1 1,1 0-1,0 0 1,-1 1 0,1-1-1,0 1 1,0 0-1,0 0 1,8-1-1,10-3 12,0 1-1,-1 1 0,1 1 0,1 1 1,24 1-1,-32 1 82,1 2 0,0 0 1,0 1-1,-1 0 1,0 2-1,0 0 0,20 9 1,-5 0 436,-1 2 1,45 32-1,-63-41-1864,-12-15-4004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5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11106,'0'0'1475,"0"0"-811,0 0-427,0 0 21,0 0 652,0 0 14,-21 19-151,-70 66-107,76-71-551,1 0 0,0 1 0,1 1 0,1 0 0,0 0 0,1 1-1,1 1 1,1 0 0,1 0 0,0 1 0,1 0 0,1 0 0,1 1 0,0 0 0,2 0 0,-2 30 0,4-45-120,1 1 0,0 0 1,0 0-1,1 0 1,-1-1-1,1 1 0,0 0 1,1-1-1,0 1 0,-1-1 1,2 1-1,-1-1 1,1 0-1,-1 0 0,1 0 1,1 0-1,-1 0 0,1-1 1,0 1-1,0-1 0,0 0 1,0-1-1,1 1 1,0-1-1,-1 1 0,1-1 1,1-1-1,-1 1 0,0-1 1,1 0-1,-1 0 1,1 0-1,-1-1 0,1 0 1,6 1-1,8 0-545,0-1-1,0-1 1,38-3-1,-9-10-3332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23 9570,'0'0'1432,"0"0"-634,0 0-255,0 0 51,-11 22 236,-32 73-9,40-88-712,1 1-1,-1 0 1,1-1-1,0 1 0,1 0 1,0 0-1,0 0 1,1 0-1,0 0 0,1 0 1,-1 0-1,1 0 1,5 15-1,-5-19-90,0 1 0,1-1 0,0 1 0,0-1 0,0 0 0,1 0 0,-1 0 0,1 0-1,0 0 1,0 0 0,1-1 0,-1 0 0,1 1 0,7 4 0,-4-3 3,1-1 0,0 0 0,1 0 0,-1-1 0,1 0 0,0 0 0,13 2 0,-8-3 13,-1 0 0,0-1 0,1 0 0,-1-1 0,1-1 0,-1 0 0,0-1 0,1 0 0,-1-1 0,22-8 0,-25 5-16,0 1-1,0-1 1,0-1-1,-1 0 1,0 0 0,0-1-1,-1 0 1,0 0 0,-1-1-1,14-18 1,-18 21-24,1 0 1,-1 0-1,0 1 1,0-2-1,-1 1 1,0 0-1,0 0 0,0-1 1,-1 1-1,0-1 1,0 0-1,-1 1 1,0-1-1,0 0 1,0 1-1,-1-1 0,0 1 1,0-1-1,-1 1 1,-3-11-1,1 11 9,0 0-1,0 0 1,0 0 0,-1 1-1,0 0 1,0 0-1,-1 0 1,1 1 0,-1-1-1,0 1 1,0 1-1,0-1 1,-1 1 0,-12-5-1,3 2 3,0 1 0,-1 0 0,1 1 0,-1 1 1,-20-2-1,32 5-5,-1-1 0,0 1 0,0 0 0,1 1 1,-1-1-1,0 1 0,0 0 0,1 1 0,-1-1 1,1 1-1,-1 0 0,1 0 0,0 1 0,-9 5 1,8-3-3,1 0 1,1 1 0,-1-1 0,1 1-1,-1 0 1,2 0 0,-1 0 0,1 1-1,0-1 1,0 1 0,-3 11 0,2-7 0,1 1-1,0 0 1,1 1 0,0-1 0,1 0 0,1 25 0,0-34 1,0 0 0,0 0 1,0 0-1,1 0 0,0 0 0,-1 0 0,1 0 1,0 0-1,0 0 0,0 0 0,1 0 0,-1-1 1,1 1-1,0 0 0,-1-1 0,1 1 0,0-1 1,1 0-1,-1 0 0,0 0 0,1 0 0,-1 0 1,1 0-1,-1 0 0,1-1 0,0 0 0,0 1 1,0-1-1,-1 0 0,1 0 0,6 1 0,-2-2 5,0 1 0,0-1 0,0 0 0,0 0 0,0-1 1,0 0-1,0 0 0,0-1 0,0 1 0,-1-2 0,1 1 0,-1-1 0,1 0 0,-1 0 0,0 0 0,0-1 0,6-6 0,-5 4 2,-1 0 0,1-1 1,-2 0-1,1 0 0,-1-1 1,0 0-1,-1 1 0,0-1 1,0-1-1,0 1 0,-1-1 0,4-17 1,-8 36-2,0 0 1,1-1-1,0 1 1,1-1-1,0 1 1,1 0-1,0-1 1,0 0 0,1 1-1,0-1 1,1 0-1,0-1 1,0 1-1,1-1 1,0 1-1,0-2 1,1 1-1,0 0 1,1-1 0,10 9-1,-12-13-135,1-1 1,-1 1-1,1-1 1,0-1-1,0 1 1,0-1-1,0 0 0,0 0 1,0-1-1,0 0 1,0 0-1,0 0 1,9-2-1,-9 1-379,22-2-3979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1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4833,'0'0'980,"0"0"-84,0 0 99,0 0 4,0 0-349,-14 0-210,-98 0 651,109 1-1083,-1-1 1,1 1-1,0 0 1,-1 0-1,1 1 0,0-1 1,0 1-1,0-1 1,0 1-1,0 0 1,0 0-1,0 0 1,1 1-1,-1-1 1,1 1-1,-1-1 0,1 1 1,0 0-1,0 0 1,0 0-1,1 0 1,-1 0-1,0 4 1,-3 2 8,1 0 1,1 0 0,0 1-1,0-1 1,1 1 0,-2 19-1,3-19 33,0 0 0,1-1-1,0 1 1,1 0 0,0-1-1,0 1 1,1-1 0,0 1-1,1-1 1,0 0 0,1 0-1,0 0 1,0-1 0,1 1-1,0-1 1,0 0 0,1 0-1,0 0 1,0-1 0,1 0-1,0-1 1,0 1 0,1-1-1,13 8 1,-11-7 39,0-1 1,1-1-1,-1 0 1,1 0-1,0-1 1,0-1-1,0 0 0,1 0 1,-1-1-1,1 0 1,-1-1-1,1-1 0,0 0 1,-1 0-1,1-1 1,18-4-1,-15 1-46,0 0 0,0-2 0,0 0-1,0 0 1,-1-1 0,0-1 0,-1-1 0,0 0-1,0 0 1,-1-1 0,18-18 0,-7 2 14,0 0 0,23-37 0,-38 50-45,0 1 0,-1-1-1,0-1 1,-2 1 0,1-1 0,-1 0-1,5-28 1,-9 27-8,-2 45-22,2 0-1,1 0 1,1 0 0,2-1-1,10 38 1,-13-60 19,0-1 1,0 1-1,1-1 1,0 1-1,0-1 1,0 0-1,1-1 1,0 1-1,0-1 1,1 1-1,-1-1 1,1 0-1,0-1 1,0 1-1,1-1 1,-1 0-1,1 0 1,0-1-1,0 0 1,0 0-1,1 0 1,-1-1-1,1 0 1,-1 0-1,1-1 1,0 1-1,0-1 1,0-1-1,-1 0 1,10 0-1,-13 0 1,0 0 1,0-1-1,1 0 0,-1 1 0,0-1 0,0 0 1,1 0-1,-1-1 0,0 1 0,0-1 1,-1 1-1,1-1 0,0 0 0,0 0 0,-1 0 1,1-1-1,2-2 0,-1-1 8,0 0 0,0 0-1,0 0 1,-1 0 0,0 0 0,0-1 0,-1 0-1,2-6 1,0-3 8,-1-1 1,0 1-1,-2 0 0,0-1 1,0 0-1,-4-24 0,2 35-30,0 1-1,0-1 1,-1 1 0,0 0-1,0-1 1,0 1 0,-1 0-1,1 0 1,-1 1-1,-1-1 1,1 0 0,-1 1-1,1 0 1,-1 0 0,0 0-1,-1 0 1,1 1-1,-1-1 1,1 1 0,-1 0-1,0 1 1,0-1 0,0 1-1,-8-2 1,-1-1-41,-1 1 0,1 1 1,-1 1-1,0 0 0,0 1 1,-1 0-1,-28 3 0,39-1 36,0 0 0,0 0 0,1 0 0,-1 1 0,0-1 0,0 1 0,1 1 0,-1-1-1,1 0 1,0 1 0,-1 0 0,1 0 0,1 0 0,-1 1 0,0-1 0,1 1 0,0 0-1,0 0 1,0 0 0,0 1 0,0-1 0,1 0 0,0 1 0,0 0 0,0-1 0,-1 7-1,-1 5 3,0 0 0,2 1 1,-1-1-1,2 1 0,0-1 0,3 28 0,-2-40 5,1 0 0,-1-1 0,1 1 0,0 0 0,0 0 0,1-1 0,-1 1 0,1-1 1,0 1-1,0-1 0,0 1 0,0-1 0,0 0 0,1 0 0,0 0 0,-1-1 0,1 1 1,0-1-1,0 1 0,0-1 0,1 0 0,-1 0 0,1 0 0,-1-1 0,1 1 0,-1-1 1,1 0-1,0 0 0,0 0 0,-1 0 0,1-1 0,5 1 0,3 0-18,0-1 0,0 0 0,0 0 0,1-2 0,-1 1 0,-1-1 0,1-1 0,0 0 0,13-6 0,-18 7 30,1 0 1,-1 0-1,1 1 1,-1 0-1,1 1 1,-1 0-1,1 0 0,0 0 1,-1 1-1,1 0 1,-1 1-1,1-1 1,-1 1-1,0 1 1,0 0-1,0 0 1,9 5-1,-10-5-34,1 1-1,1-1 1,-1 0-1,0-1 1,1 0-1,-1 0 1,1 0 0,-1-1-1,1 0 1,0-1-1,0 0 1,0 0-1,-1 0 1,1-1-1,11-3 1,6-13-2415,-6-7-2817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46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71 6513,'0'0'2668,"0"0"-1460,0 0-452,0 0-52,0 0-437,-6 17-159,0 2-59,0 0 0,1 1 0,1 0-1,1 0 1,1 0 0,0 0 0,2 0 0,0 1 0,1-1 0,8 39-1,-4-39 1,-4-12-30,1 0-1,0 0 0,0 0 0,1 0 0,-1-1 1,2 1-1,-1-1 0,1 1 0,0-1 1,10 11-1,-14-17-11,0-1 0,0 0 0,0 0 1,1 0-1,-1 0 0,0 0 0,0 0 0,0 0 1,0 0-1,0 0 0,0 0 0,1 0 0,-1 0 1,0 0-1,0 0 0,0 0 0,0 0 0,0 0 1,1 0-1,-1 0 0,0 0 0,0 0 0,0 0 1,0-1-1,0 1 0,0 0 0,1 0 1,-1 0-1,0 0 0,0 0 0,0 0 0,0 0 1,0 0-1,0 0 0,0-1 0,0 1 0,0 0 1,0 0-1,0 0 0,1 0 0,-1 0 0,0 0 1,0-1-1,0 1 0,0 0 0,0 0 0,0 0 1,0 0-1,0 0 0,0-1 0,0 1 0,0 0 1,0 0-1,0 0 0,0 0 0,-1 0 0,1-1 1,0 1-1,0 0 0,0 0 0,0 0 0,0 0 1,0 0-1,0 0 0,0 0 0,0-1 1,0 1-1,-1 0 0,1-4 75,-12-256 115,9 93-161,3 166-41,0 1 1,0-1-1,0 0 1,1 0-1,-1 0 0,0 0 1,0 0-1,1 0 0,-1 0 1,0 0-1,1 0 1,-1 1-1,1-1 0,-1 0 1,1 0-1,-1 0 1,1 1-1,0-1 0,-1 0 1,1 1-1,0-1 0,0 1 1,-1-1-1,1 1 1,0-1-1,1 0 0,29-3-64,-24 5 63,-1 0 0,0 0 0,0 0 0,1 1 0,-1 0 0,0 0 0,0 1 0,6 3 0,-3 1 7,0 1-1,0 0 1,-1 1 0,0-1-1,0 2 1,-1-1 0,0 1 0,-1 0-1,8 16 1,3 14 9,17 54 0,-5-10-4,-26-78-6,2 9 13,1 0-1,1-1 1,1 1-1,12 16 0,-18-27-5,1-1-1,0 0 1,0 1-1,1-1 0,-1 0 1,1-1-1,-1 1 1,1-1-1,0 1 1,0-1-1,0 0 1,0-1-1,0 1 0,1-1 1,-1 0-1,0 0 1,1 0-1,-1 0 1,1-1-1,4 0 1,-4 0 70,0 0-1,0-1 1,0 0 0,0 0 0,0 0 0,0 0 0,-1-1 0,1 0 0,0 0 0,-1 0 0,1-1-1,-1 1 1,0-1 0,0 0 0,0 0 0,0-1 0,0 1 0,-1-1 0,1 0 0,-1 0 0,0 0 0,-1 0-1,1-1 1,-1 1 0,1-1 0,-1 1 0,0-1 0,-1 0 0,0 0 0,2-6 0,2-13 183,-1 0 0,-1 0 1,-1 0-1,-2-48 1,-1 64-230,0 1 1,-1 0 0,0-1-1,0 1 1,0 0 0,-1 0-1,0 0 1,-1 0-1,1 1 1,-1-1 0,-1 1-1,1 0 1,-1 0 0,0 0-1,0 1 1,-1 0 0,-8-7-1,9 8-19,-1 0-1,0 0 1,1 0-1,-1 1 1,-1 0-1,1 0 1,0 0-1,-1 1 1,0 0 0,1 0-1,-1 1 1,0 0-1,0 0 1,0 0-1,0 1 1,0 0-1,0 0 1,0 1-1,-9 2 1,13-2-43,0 1 0,0-1 0,0 1 0,0 0 1,0-1-1,1 2 0,-1-1 0,0 0 0,1 0 0,-1 1 0,1 0 0,0-1 1,0 1-1,0 0 0,-2 4 0,-21 50-602,19-41 336,-18 46-2291,6-5-3242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6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0 10018,'0'0'1299,"0"0"-633,0 0 39,-21 12 379,-67 42-50,79-48-943,1 0 0,1 0 0,-1 1 1,1-1-1,0 2 0,0-1 0,1 1 0,0 0 1,1 0-1,-1 1 0,2 0 0,-1 0 0,1 0 1,1 0-1,-1 1 0,2-1 0,-1 1 0,1 0 1,1 0-1,0 0 0,0 0 0,1 0 0,0 0 1,1 0-1,3 19 0,-1-21-77,-1-1 0,1 0 0,1 0 0,-1 0 0,1 0 0,0-1-1,1 1 1,-1-1 0,1 0 0,1 0 0,-1-1 0,1 0 0,0 0 0,0 0 0,0 0 0,1-1 0,0 0 0,0-1 0,10 4-1,-1 0-128,0 0-1,1-2 0,0 0 0,0-1 0,1-1 1,-1 0-1,25 0 0,5-5-2286,-10-5-1715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4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5521,'0'0'1200,"0"0"46,0 0 450,0 0-215,0 0-93,24 23-74,81 77-34,-91-86-1021,0 1 1,-1 1-1,-1 0 0,0 0 1,-1 1-1,-1 1 1,-1-1-1,0 2 0,7 22 1,-10-18-53,-1 1 1,-1 0 0,-1 0-1,-1 0 1,-1 0 0,-3 28-1,0-35-144,0-1 0,-2 1-1,0 0 1,-1-1 0,0 0-1,-1 0 1,-1 0 0,-1-1-1,-12 19 1,5-11-97,-1 0-1,-1-2 1,-1 1-1,-1-2 1,-22 19 0,36-35-278,-1 1 1,1-1-1,-1 0 1,0-1 0,-1 1-1,1-1 1,-1 0-1,1-1 1,-1 0 0,0 0-1,-8 2 1,-1-4-3831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0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32 246 4017,'0'0'2572,"0"0"-1181,0 0-430,0 0 64,0 0-151,0 0-322,-5-3-119,-16-11-257,15 11-102,9 40-106,0-29 57,1 1 0,0-1 1,0 0-1,1 0 1,0 0-1,1 0 0,0-1 1,0 0-1,0 0 0,1-1 1,0 0-1,0 0 1,0-1-1,1 1 0,0-2 1,0 1-1,12 4 1,-9-4 70,0 0 1,0-1-1,1-1 1,-1 0-1,1 0 1,0-1-1,0-1 1,0 0-1,0-1 1,0 0-1,0 0 1,0-1-1,13-4 1,-19 4-75,-1-1 0,0-1 0,0 1 0,0-1 0,0 0 0,0 0 0,0 0 0,-1 0 0,1-1 0,-1 0 0,0 0 0,-1 0 0,1-1-1,0 1 1,-1-1 0,0 0 0,0 0 0,-1 0 0,0 0 0,1 0 0,-2 0 0,1-1 0,0 1 0,-1-1 0,0 1 0,-1-1 0,1 0 0,-1-7 0,0 1-18,0 0 0,0 1 1,-2-1-1,1 1 0,-1-1 0,-1 1 1,0-1-1,-1 1 0,0 0 0,0 1 1,-1-1-1,-13-18 0,10 17-20,-2 1 0,0 0 0,0 1 0,-1 0 1,0 0-1,0 1 0,-1 1 0,-20-11 0,28 17-4,0 0 0,0 0 0,1 1 0,-1-1 0,-1 1-1,1 0 1,0 0 0,0 1 0,0-1 0,0 1 0,-1 0 0,1 0 0,0 0 0,0 0 0,-1 1 0,1 0 0,0 0 0,0 0 0,0 0 0,0 1-1,0-1 1,0 1 0,1 0 0,-1 0 0,1 1 0,-1-1 0,1 1 0,0 0 0,0 0 0,0 0 0,0 0 0,0 0 0,-2 4 0,-4 6 21,1 1 0,0 0 1,1 0-1,1 1 0,0-1 1,1 1-1,0 1 0,2-1 1,0 1-1,0-1 0,1 1 1,1 0-1,1 0 0,0 0 1,3 16-1,-2-28 11,0 0 1,0-1-1,1 1 1,-1-1-1,1 1 1,0-1-1,-1 0 1,2 1-1,-1-1 1,0 0-1,1-1 0,-1 1 1,1 0-1,0-1 1,0 1-1,0-1 1,0 0-1,0 0 1,1 0-1,-1 0 1,0-1-1,1 1 1,0-1-1,-1 0 0,1 0 1,0 0-1,-1-1 1,1 1-1,5-1 1,-3 1 22,1-1 1,-1 1-1,1-1 1,-1-1-1,1 1 0,-1-1 1,1-1-1,-1 1 1,0-1-1,1 0 1,-1 0-1,0-1 0,0 1 1,-1-2-1,1 1 1,5-5-1,-2 0 12,-1-1 0,0 0 1,-1 0-1,0-1 0,0 0 0,-1 0 0,0-1 0,-1 0 0,0 0 0,-1 0 0,5-22 1,-3 1-8,-2-1 0,-1 1 0,-2-44 0,-1 96-71,1 0 0,0-1 0,1 1 0,2-1 0,8 32 0,-9-42 41,1 0 0,0-1 0,0 1 0,1-1 1,0 0-1,1 0 0,0-1 0,0 1 0,0-1 0,1-1 1,0 1-1,0-1 0,1 0 0,9 5 0,-7-5-90,1-1 0,-1 0 0,1-1 0,0 0-1,0-1 1,0 0 0,0-1 0,1 0 0,-1-1 0,1 0-1,-1 0 1,1-2 0,-1 1 0,1-2 0,-1 1 0,20-6-1,-17 0-710,-1-1-1,0 0 1,0-1-1,-1-1 0,0 0 1,19-20-1,9-14-2062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0 2665,'0'0'2812,"0"0"-706,0 0 289,0 0-1015,0 0-413,0 0-443,-14 9-329,4-4-153,6-4-25,-1 1 1,1 0-1,0 0 0,0 1 0,1-1 1,-1 1-1,0 0 0,1 0 0,-1 0 1,1 0-1,0 1 0,0-1 0,0 1 1,1 0-1,-1-1 0,1 1 0,0 1 1,0-1-1,1 0 0,-1 0 0,-1 9 1,2-5 44,0-1 1,1 0 0,0 1 0,0-1 0,0 0 0,1 1 0,1-1 0,-1 0 0,1 0 0,0 0 0,1 0 0,-1 0 0,2 0 0,-1-1 0,1 1 0,-1-1 0,2 0 0,-1 0 0,1 0 0,0-1 0,0 0 0,0 0 0,1 0-1,0 0 1,0-1 0,0 0 0,0 0 0,8 3 0,2 0 66,-1 1-1,1-2 1,1 0 0,-1-1-1,1-1 1,0 0-1,0-1 1,0-1 0,0-1-1,0 0 1,28-3-1,-35 1-200,0 0 0,0-1-1,0 0 1,0 0-1,-1-1 1,1-1 0,-1 1-1,1-1 1,-1-1-1,-1 0 1,1 0 0,-1-1-1,0 0 1,0 0-1,0-1 1,-1 0 0,0 0-1,0-1 1,-1 0-1,9-15 1,-3-4-3544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13203,'0'0'2344,"0"0"-1792,0 0-392,0 0-80,13-127 65,14 96 63,5 0-96,0 6-24,0 8-88,1 10-8,4 7-793,-8 13-1551,-2 7-2321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9482,'0'0'976,"0"0"-648,0 0 120,0 0 681,57 138-289,-42-107-352,0-4-192,-1-3-64,-1-6-184,-1-4-48,1-8 0,-4-4-552,-1-2-2601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14603,'0'0'2161,"0"0"-1625,0 0-464,0 0-72,0 0 0,0 0-88,0 0-873,160 29-1279,-91-9-3185,-4-2-1257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316 301 4505,'0'0'2834,"0"0"-94,0 0-80,0 0-384,0 0-894,0 0-621,-3-11-279,1 3-386,2 5-72,-1 0 0,1 0 0,-1-1 0,0 1 0,0 0 0,0 0 0,0 0 0,-1 0 0,1 1 0,-1-1 0,0 0 0,1 1 0,-1-1 0,-1 1 0,1-1 0,0 1 0,-1 0 0,1 0 0,-1 0 0,1 0 0,-1 0 0,0 1 0,-3-2 0,-2 0-27,0 1 0,1 0 0,-1 1 0,0 0 0,0 0-1,0 0 1,0 1 0,0 0 0,0 1 0,0 0 0,0 0 0,1 0 0,-1 1 0,0 1 0,1-1 0,-1 1 0,1 0 0,0 1 0,0 0 0,0 0-1,0 0 1,1 1 0,-8 7 0,6-3-1,0 0-1,1 1 1,0 0 0,0 0-1,1 0 1,1 1-1,-1 0 1,2 0-1,0 0 1,0 1 0,1-1-1,0 1 1,1 0-1,-1 23 1,3-24 4,-1 0-1,2 0 1,-1-1 0,2 1-1,-1 0 1,2-1 0,-1 1 0,1-1-1,1 0 1,0 0 0,0 0-1,7 11 1,-7-15-5,1 0-1,-1 0 1,1-1-1,0 1 1,1-1 0,-1 0-1,1-1 1,0 1-1,0-1 1,1 0 0,-1-1-1,1 1 1,0-1-1,0-1 1,0 1-1,0-1 1,0-1 0,12 2-1,-11-1-35,0-1 0,0-1 0,-1 1 0,1-2-1,0 1 1,0-1 0,0 0 0,0 0 0,-1-1 0,1 0-1,0-1 1,-1 1 0,0-2 0,0 1 0,0-1-1,0 0 1,8-6 0,-7 2-94,0 0 0,-1 0 0,1-1-1,-2 0 1,1 0 0,-1 0 0,-1-1 0,0 0 0,0 0-1,-1-1 1,5-19 0,0-5-75,-3 0-1,-1-1 0,-1 1 1,-2-1-1,-1 0 1,-9-68-1,4 81 272,0 1-1,-2 0 0,0 0 0,-2 0 1,-17-34-1,11 38 560,14 19-609,-1-1 0,1 0 0,-1 0 0,1 0 0,-1 1 0,1-1 1,0 0-1,-1 0 0,1 1 0,0-1 0,-1 0 0,1 1 0,0-1 0,0 0 1,-1 1-1,1-1 0,0 0 0,0 1 0,-1-1 0,1 1 0,0-1 1,0 0-1,0 1 0,0-1 0,0 1 0,0-1 0,0 1 0,0 0 0,-4 48 178,4-42-164,-1 43 289,2 1 1,14 92-1,-12-125-301,1 0 1,1 0-1,1 0 1,0-1-1,2 0 1,0 0-1,0-1 1,2 0-1,0 0 0,1-1 1,16 18-1,-20-27-9,0 1 0,0-1 0,1-1 0,0 1 0,0-1 0,0-1 0,0 1 0,1-1-1,0-1 1,-1 0 0,1 0 0,1 0 0,11 1 0,-16-4-1,0 1 1,0-1-1,0 0 0,-1 0 1,1 0-1,0-1 1,0 0-1,0 0 0,0 0 1,-1 0-1,1-1 0,0 0 1,-1 0-1,0 0 0,1 0 1,-1-1-1,0 0 0,0 0 1,0 0-1,-1 0 0,1 0 1,-1-1-1,0 0 1,0 0-1,0 0 0,4-7 1,0-7-95,0 1 1,-2-1 0,0 0-1,-1-1 1,-1 1-1,-1-1 1,0 0 0,-2-27-1,1 10-1705,-3 68 1744,1 0 1,2 0 0,0 0-1,3 0 1,13 59 0,-15-83 53,1 1 1,0-1-1,0 0 1,0 0 0,1 0-1,0-1 1,1 1 0,0-1-1,0 0 1,1 0-1,0-1 1,0 1 0,0-1-1,1-1 1,-1 1 0,2-1-1,-1 0 1,0-1-1,1 0 1,0 0 0,0 0-1,0-1 1,0 0 0,1-1-1,-1 0 1,1 0-1,10 0 1,-13-1 16,0-1 1,0 0-1,0 0 0,1 0 1,-1-1-1,0 0 0,0 0 1,0-1-1,0 1 0,0-1 1,0-1-1,-1 1 0,1-1 1,-1 0-1,10-6 0,-9 3 52,0 0-1,0 0 1,0-1-1,0 1 0,-1-1 1,0-1-1,-1 1 1,0-1-1,0 1 0,4-11 1,-1-5 225,0-1 0,-2 0 1,0 0-1,-2 0 0,0 0 1,-2-1-1,-2-27 0,1 47-238,-1-1 1,1 0-1,-1 1 1,0-1-1,-1 0 0,0 1 1,0 0-1,0-1 0,0 1 1,-1 0-1,0 0 0,0 0 1,0 1-1,0-1 1,-1 1-1,0-1 0,0 1 1,0 0-1,0 1 0,-1-1 1,0 1-1,1 0 0,-1 0 1,0 0-1,-1 1 0,1 0 1,0 0-1,-1 0 1,1 0-1,-1 1 0,1 0 1,-1 0-1,0 1 0,-6 0 1,-1-1-113,1 1 0,0 0 0,0 1 0,-1 1 0,1 0 0,0 1 0,1 0 1,-1 0-1,0 2 0,1-1 0,0 1 0,0 1 0,0 0 0,1 1 0,-15 11 0,11-3-945,0 0 0,1 0-1,1 1 1,-18 31-1,8-1-7403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3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8954,'0'0'3867,"0"0"-2797,0 19-925,1 77 759,18 129-1,-14-200-841,0 13 21,3-1 1,1 0 0,25 69-1,-34-106-67,0 0 0,0 0-1,1 1 1,-1-1-1,0 0 1,0 0-1,0 1 1,0-1 0,0 0-1,0 0 1,0 1-1,1-1 1,-1 0-1,0 0 1,0 0-1,0 1 1,0-1 0,1 0-1,-1 0 1,0 0-1,0 0 1,1 0-1,-1 1 1,0-1 0,0 0-1,1 0 1,-1 0-1,0 0 1,0 0-1,1 0 1,-1 0-1,0 0 1,0 0 0,1 0-1,-1 0 1,0 0-1,0 0 1,1 0-1,-1 0 1,1 0-1,7-12 493,6-25 46,-11 30-524,5-16-136,1 0 0,2 1 0,0 0 0,1 1-1,1 0 1,25-29 0,-34 44 61,1 1 1,0 0-1,0 0 0,0 0 1,1 0-1,0 1 0,0 0 0,0 0 1,0 1-1,0-1 0,1 1 1,0 1-1,-1-1 0,1 1 0,0 1 1,0-1-1,0 1 0,1 0 0,-1 1 1,0-1-1,0 2 0,0-1 1,0 1-1,1 0 0,-1 0 0,0 1 1,8 2-1,-8 0 46,0 0 0,0 0 0,0 0 0,-1 1 0,1 0 0,-1 1 0,0-1 0,-1 1 0,1 0 0,-1 0 0,-1 1 0,1-1 0,-1 1 1,0 0-1,0 1 0,4 11 0,-4-6 120,1-1 0,-1 1 0,-1 0 0,-1 0 0,0 0 0,0 0 0,-1 1 0,-1-1 0,-1 20 0,0-28-60,0 0 0,-1 0-1,1 0 1,-1 0 0,0-1-1,0 1 1,0 0-1,0-1 1,-1 0 0,0 1-1,0-1 1,0 0 0,-1-1-1,-6 8 1,2-5-30,0 0 0,-1-1 0,1 0 0,-1 0 0,0-1 0,-1 0 0,-10 3 0,-9 1-24,0-2 1,0-1-1,-1-1 1,-33-1-1,35-1-33,12-1-39,1 0-1,-1-1 1,0-1-1,0 0 1,-30-7 0,45 7-7,-1 1 1,1 0 0,0-1 0,0 1-1,0-1 1,0 1 0,0-1 0,0 0 0,0 1-1,0-1 1,0 0 0,0 0 0,0 1 0,0-1-1,0 0 1,1 0 0,-1 0 0,0 0 0,1 0-1,-1 0 1,1 0 0,-1-1 0,1 1-1,-1 0 1,1 0 0,0 0 0,0 0 0,-1-1-1,1 1 1,0 0 0,0 0 0,0-2 0,1 1-326,-1 0 0,1 0 0,-1 0 0,1 0 0,0 0 0,0 0 0,0 0 0,0 0 0,0 0 0,0 1 0,0-1 0,2-1 0,24-20-8399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4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8 140 10786,'0'0'3640,"0"0"-2748,0 0-731,0 22 153,-1 7-198,-1 5 287,1 1 0,9 64 0,-7-92-381,0 1 0,1-1 0,0 0-1,1 0 1,0 0 0,0 0 0,0 0 0,1-1-1,0 1 1,0-1 0,6 7 0,-10-14-18,1 0 0,0 0 0,-1 0 1,1 0-1,-1 0 0,1 0 0,-1 0 0,0 0 1,1 0-1,-1 0 0,0 0 0,0 0 0,0 0 1,0 0-1,0-1 0,0 1 0,0 0 1,0-1-1,-2-30-41,-1 0 0,-2 0 0,-17-60 0,7 34 37,13 49-28,0 0 0,0-1 1,0 1-1,1-1 0,1 0 1,0 1-1,0-1 1,3-17-1,-2 23-16,0 0 0,1 1-1,0-1 1,0 1 0,0-1 0,0 1 0,0-1 0,1 1 0,-1 0-1,1 0 1,0 0 0,0 1 0,0-1 0,0 1 0,1 0 0,-1-1-1,1 1 1,-1 1 0,1-1 0,0 0 0,-1 1 0,1 0 0,4-1-1,2-1 15,1 0 0,-1 1-1,1 0 1,-1 0 0,1 1-1,0 1 1,-1 0-1,1 0 1,0 1 0,0 1-1,15 3 1,-19-2 28,0-1-1,1 2 1,-1-1 0,-1 1 0,1 0-1,0 0 1,-1 1 0,0 0 0,0 0-1,-1 1 1,1-1 0,-1 1 0,0 0-1,-1 1 1,0-1 0,5 10 0,2 7 14,-2 1 1,0 0 0,9 46-1,-11-37 89,18 45-1,-21-68-94,0-1-1,1 0 1,0 0 0,0 0-1,1-1 1,0 0 0,0 0-1,1 0 1,8 7 0,-12-13 8,0 1 1,1 0-1,-1-1 1,1 0-1,-1 0 1,1 0-1,0 0 1,-1-1 0,1 1-1,0-1 1,0 0-1,0 0 1,0 0-1,0-1 1,0 1-1,1-1 1,-1 0-1,0 0 1,0-1-1,0 1 1,0-1-1,0 0 1,0 0 0,5-2-1,-3 0 20,-1 1-1,0-2 1,1 1 0,-2 0-1,1-1 1,0 0 0,-1 0-1,0 0 1,0-1-1,0 1 1,0-1 0,-1 0-1,1 0 1,-1-1 0,4-10-1,-2 0-24,0 1 1,-1-2-1,-1 1 0,0 0 0,-1-1 0,-1 1 0,0-1 1,-2 0-1,0 1 0,-1-1 0,0 1 0,-6-20 1,5 27 3,0-1 0,0 1 0,-1 0 0,0 0 0,-1 0 0,0 0 0,-1 1 0,1 0 0,-12-12 0,12 15 16,-1 1-1,1-1 1,-1 1-1,0 0 1,0 0 0,0 1-1,0 0 1,-1 0-1,0 0 1,1 1 0,-1 0-1,0 0 1,0 1-1,-11-1 1,5 1-17,0 1-1,0 0 1,0 1-1,0 0 1,0 1 0,-15 4-1,24-5-73,-1 1 0,1-1 0,0 0 0,0 1-1,0 0 1,0 0 0,1 0 0,-1 1 0,0-1 0,1 1 0,0 0-1,-1 0 1,1 0 0,0 0 0,1 1 0,-1-1 0,0 1 0,1 0-1,0-1 1,0 1 0,0 0 0,-1 6 0,3-10-44,0 1 0,-1-1 0,1 1-1,0-1 1,0 1 0,0-1 0,0 1 0,0 0 0,0-1 0,0 1 0,1-1 0,-1 1 0,0-1-1,0 1 1,0-1 0,0 1 0,1-1 0,-1 1 0,0-1 0,1 1 0,-1-1 0,0 1 0,1-1 0,-1 1-1,0-1 1,1 0 0,-1 1 0,1-1 0,-1 0 0,1 1 0,-1-1 0,1 0 0,25 6-1297,29-11-984,37-20-770,-25 4 3619,-54 18 529,0 1 0,0 0 0,20 0 0,-27 2-725,-1 1 0,1 0 0,-1 0 0,0 1 0,0 0 0,0 0 0,0 0 0,0 0 0,0 1 0,0 0 0,-1 0 0,1 0 0,-1 0 0,0 1 0,0 0 0,5 6 0,9 10 558,-2 1-1,16 26 1,-17-23-454,39 62 340,26 35-178,-80-121-529,0 0-1,0 0 1,0 1 0,0-1-1,0 0 1,0 0-1,1 0 1,-1 0 0,0 0-1,0 1 1,0-1 0,0 0-1,0 0 1,1 0-1,-1 0 1,0 0 0,0 0-1,0 0 1,0 0 0,0 1-1,1-1 1,-1 0-1,0 0 1,0 0 0,0 0-1,1 0 1,-1 0 0,0 0-1,0 0 1,0 0-1,0 0 1,1 0 0,-1 0-1,0 0 1,0 0 0,0 0-1,0-1 1,1 1-1,-1 0 1,0 0 0,0 0-1,0 0 1,0 0 0,0 0-1,1 0 1,-1 0-1,0-1 1,0 1 0,0 0-1,0 0 1,6-15 82,0-32-18,-4 32-64,0-9-37,1 0-1,2 0 0,0 1 1,2-1-1,0 1 0,2 1 1,22-43-1,-30 63 30,0 0 0,0 0 0,0 1-1,0-1 1,0 1 0,1-1 0,-1 1 0,0-1 0,1 1 0,-1 0-1,1-1 1,0 1 0,-1 0 0,1 0 0,0 0 0,0 1-1,0-1 1,0 0 0,0 1 0,3-1 0,-3 1 3,-1 0 0,1 1 1,-1-1-1,1 1 0,-1-1 0,0 1 1,1 0-1,-1 0 0,0 0 0,1 0 1,-1 0-1,0 0 0,0 0 0,0 0 1,0 0-1,0 0 0,0 1 0,0-1 1,0 0-1,0 2 0,5 9 6,-1 0 1,-1 0-1,0 1 0,4 20 0,-1 2 0,-7-24 7,2 0-1,0 0 1,0 0 0,1-1 0,0 1 0,0-1-1,1 0 1,1 0 0,0 0 0,9 13 0,-13-22-6,0 0 1,0-1 0,0 1-1,0 0 1,0 0-1,0-1 1,0 1 0,1 0-1,-1-1 1,0 1 0,0-1-1,1 0 1,-1 1-1,0-1 1,1 0 0,-1 0-1,0 0 1,1 0 0,-1 0-1,0 0 1,1 0-1,-1 0 1,0-1 0,1 1-1,-1 0 1,0-1-1,1 1 1,-1-1 0,0 0-1,0 1 1,0-1 0,0 0-1,1 0 1,-1 1-1,0-1 1,-1 0 0,1 0-1,0 0 1,0 0 0,0 0-1,1-3 1,5-5 9,-1 0 0,0 0 1,8-19-1,-11 22 1,22-48-6,-16 33-145,1-1-1,1 2 1,15-23-1,-11 92 77,-4 1 136,23 71 0,-34-120-87,0-1 0,0 0 0,1 1 0,-1-1 0,0 0 0,0 1 0,1-1 0,-1 1 0,0-1 0,0 0 0,1 0 0,-1 1 0,0-1 0,1 0 0,-1 1 0,0-1 0,1 0 0,-1 0 1,1 0-1,-1 1 0,0-1 0,1 0 0,-1 0 0,1 0 0,-1 0 0,0 0 0,1 0 0,-1 0 0,1 0 0,-1 0 0,1 0 0,-1 0 0,0 0 0,1 0 0,-1 0 0,1 0 0,-1 0 0,0-1 0,1 1 0,-1 0 1,1 0-1,-1 0 0,0-1 0,1 1 0,-1 0 0,0-1 0,1 1 0,-1 0 0,0-1 0,0 1 0,1 0 0,-1-1 0,0 1 0,0 0 0,0-1 0,1 0 0,15-21-1900,-4-4-2132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2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5 5145,'0'0'1979,"0"0"-555,0 0-106,0 0-119,0 0-429,-30-4 266,20 5-1020,1 0 1,-1 0-1,1 1 1,-1 1 0,1 0-1,0 0 1,0 0-1,0 1 1,0 1 0,1 0-1,-15 10 1,11-6-25,0 1 0,0 0 0,1 1 0,1 0 0,0 1 1,-16 23-1,25-34-4,1-1 1,-1 1-1,1-1 1,-1 1 0,1 0-1,0 0 1,-1-1-1,1 1 1,0 0-1,-1-1 1,1 1 0,0 0-1,0 0 1,0 0-1,0-1 1,0 1-1,0 0 1,0 0 0,0-1-1,0 1 1,0 0-1,0 0 1,0 0-1,0-1 1,1 1-1,-1 0 1,0 0 0,1-1-1,-1 1 1,0 0-1,1-1 1,-1 1-1,1-1 1,-1 1 0,1 0-1,-1-1 1,1 1-1,0-1 1,-1 1-1,1-1 1,0 1 0,-1-1-1,1 0 1,0 1-1,0-1 1,-1 0-1,1 0 1,0 1-1,1-1 1,49 6-169,-29-4 168,6 2 17,-1 2 1,1 2 0,-2 0 0,1 1 0,-1 2-1,-1 1 1,25 15 0,-40-21 2,-1-1 0,0 2 0,0-1 0,-1 1 0,0 1 0,0-1 0,-1 1 0,0 1 0,0-1 0,-1 1 0,0 1-1,0-1 1,-1 1 0,0 0 0,-1 0 0,0 0 0,-1 0 0,0 1 0,-1 0 0,2 19 0,-3-25 7,-1 1 0,0-1 0,0 1 0,0-1 0,-1 1 0,0-1 0,0 1 0,0-1 0,0 1 1,-1-1-1,0 0 0,0 0 0,-1 0 0,0 0 0,1 0 0,-2-1 0,1 1 0,0-1 0,-1 0 0,0 0 0,0 0 0,0 0 0,0-1 0,-1 1 0,1-1 0,-1 0 0,0-1 0,0 1 0,0-1 1,0 0-1,-1 0 0,1-1 0,0 1 0,-8 0 0,-6 1 90,1-2 1,0 0 0,-1-1 0,1 0-1,0-2 1,-1 0 0,1-1-1,0-1 1,0-1 0,1 0 0,-1-1-1,1-1 1,1-1 0,-1 0-1,1-1 1,1-1 0,-1 0-1,2-1 1,0-1 0,0-1 0,1 1-1,-16-21 1,27 31-115,0-1 0,0 1 0,1 0 0,-1-1 0,0 0 0,1 1 0,0-1 0,0 0 0,0 1 0,0-1 0,0 0-1,0 0 1,0-4 0,2 6-57,-1 0 0,0-1 0,1 1 0,-1 0 0,1-1-1,0 1 1,-1 0 0,1 0 0,0 0 0,0-1 0,0 1 0,0 0-1,0 0 1,0 0 0,0 0 0,0 1 0,0-1 0,1 0 0,-1 0-1,0 1 1,1-1 0,-1 1 0,0-1 0,1 1 0,-1-1-1,0 1 1,1 0 0,-1 0 0,2-1 0,85-16-6005,-44 11-1137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4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7330,'0'0'1572,"-1"23"507,0 45-603,2 1-1,3-1 1,18 92 0,71 148-108,-93-308-1358,0 1 1,0-1 0,0 0-1,0 0 1,0 1-1,0-1 1,0 0-1,0 0 1,0 1-1,0-1 1,0 0-1,0 0 1,0 1-1,0-1 1,0 0-1,0 0 1,0 1 0,0-1-1,0 0 1,1 0-1,-1 0 1,0 1-1,0-1 1,0 0-1,0 0 1,0 0-1,1 0 1,-1 1-1,0-1 1,0 0-1,0 0 1,1 0 0,-1 0-1,0 0 1,0 0-1,1 0 1,-1 1-1,0-1 1,0 0-1,1 0 1,-1 0-1,0 0 1,0 0-1,0 0 1,1 0 0,-1 0-1,0 0 1,1-1-1,6-12 462,2-24-38,-9 37-434,12-61 119,-6 23-244,1 1 0,2 0-1,2 0 1,20-46 0,-31 82 119,1 0 0,-1 0 1,0 0-1,1 0 0,-1 0 0,1 0 1,-1 0-1,1 0 0,-1 0 1,1 1-1,-1-1 0,1 0 0,0 0 1,0 1-1,-1-1 0,1 0 1,0 1-1,0-1 0,0 1 0,0-1 1,-1 1-1,1-1 0,0 1 1,0 0-1,0-1 0,0 1 0,2 0 1,-2 0-2,0 1 0,0 0 0,0 0 0,0 0 1,0-1-1,0 1 0,0 0 0,-1 0 0,1 1 0,0-1 1,0 0-1,-1 0 0,1 0 0,-1 0 0,1 1 0,-1-1 0,1 2 1,13 67-54,-13-67 72,4 42-4,11 59 7,-14-94-6,1 0 0,0 0 0,1 0 0,0 0 1,0-1-1,1 1 0,10 14 0,-13-21-5,0-1-1,1 1 1,-1-1 0,0 0-1,1 1 1,-1-1 0,1 0 0,0 0-1,0-1 1,-1 1 0,1 0-1,0-1 1,1 0 0,-1 0-1,0 0 1,0 0 0,0 0-1,1-1 1,-1 1 0,0-1-1,1 0 1,-1 0 0,0 0-1,1-1 1,-1 1 0,0-1-1,0 1 1,1-1 0,-1 0-1,0-1 1,0 1 0,0 0 0,0-1-1,0 0 1,0 1 0,2-4-1,9-5 12,0 0 0,-1-2 1,-1 0-1,0 0 0,16-22 0,53-82 47,-54 73-74,-26 42 5,-1 0-1,1 0 0,0 0 1,-1 0-1,1 0 0,0 0 1,-1 0-1,1 1 0,0-1 1,0 0-1,0 0 0,0 1 0,0-1 1,0 0-1,0 1 0,0-1 1,0 1-1,2-1 0,-2 1 6,-1 0 1,1 0-1,-1 1 0,1-1 0,0 0 0,-1 1 1,1-1-1,-1 0 0,1 1 0,-1-1 0,1 1 1,-1-1-1,0 0 0,1 1 0,-1-1 0,1 1 0,-1 0 1,0-1-1,0 1 0,1-1 0,-1 1 0,0-1 1,0 1-1,1 1 0,7 54 52,-6-37-35,17 71 547,-1-45-1588,8-11-5197,-23-33-1180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5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0 245 14147,'0'0'2257,"0"0"-1841,0 0-168,8-151-192,4 115 32,0 10 296,3 6-376,-2 8-16,-6 12 8,3 9-880,-5 20-1665,-5 5-3664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291 295 9690,'0'0'1111,"0"0"-619,-27-1 282,-87-2 103,108 2-787,0 1-1,1 0 1,-1 0 0,0 1-1,1 0 1,-1 0 0,1 0-1,-1 0 1,1 1-1,0 0 1,0 0 0,-1 1-1,1-1 1,1 1 0,-1 0-1,0 0 1,1 1 0,0 0-1,-1-1 1,1 1 0,1 1-1,-1-1 1,1 0-1,-1 1 1,1 0 0,1 0-1,-3 5 1,1 2-35,0 1 1,1 0-1,1 0 1,0 0-1,0 0 1,2 0-1,-1 0 1,2 0-1,2 16 1,-2-20-35,1 0 0,1 0 0,0 0 0,0 0 0,0 0 1,1-1-1,1 1 0,-1-1 0,1 0 0,1 0 0,-1-1 1,2 1-1,-1-1 0,1-1 0,-1 1 0,2-1 0,-1 0 0,1-1 1,0 0-1,0 0 0,0-1 0,1 0 0,16 6 0,-15-7-13,-1 0 0,0 0 0,1-1-1,0 0 1,0-1 0,-1 0 0,1 0 0,0-1 0,0-1-1,0 0 1,0 0 0,-1-1 0,1 0 0,-1 0-1,1-1 1,-1 0 0,0-1 0,0 0 0,0-1-1,0 0 1,-1 0 0,0 0 0,8-8 0,-2-2 25,0-1 0,-1 0 0,-1-1 1,0 0-1,-2-1 0,0 0 1,-1-1-1,0 0 0,-2 0 1,0-1-1,-1 0 0,4-29 0,-2-7 115,-2 0-1,-3 0 1,-5-76-1,1 123-56,-2-35 213,3 42-283,0 0-1,0 1 1,0-1 0,-1 0 0,1 0-1,-1 0 1,1 0 0,-1 0 0,0 1-1,0-1 1,0 0 0,0 1-1,0-1 1,0 0 0,0 1 0,-2-2-1,2 2-19,1 1 1,0 0-1,-1 0 0,1 0 0,-1 0 0,1 0 0,0 1 0,-1-1 0,1 0 0,0 0 1,-1 0-1,1 0 0,0 0 0,-1 0 0,1 1 0,0-1 0,-1 0 0,1 0 0,0 0 1,-1 1-1,1-1 0,0 0 0,0 0 0,-1 1 0,1-1 0,0 0 0,0 1 0,0-1 1,-1 0-1,1 1 0,0-1 0,0 0 0,0 1 0,0-1 0,0 0 0,0 1 0,-7 19 8,6-17-5,-12 55 38,3 1 0,2 1 1,3-1-1,2 67 1,3-113-36,1-1 1,0 0-1,1 1 0,0-1 1,1 0-1,0 0 1,1 0-1,0 0 1,1-1-1,0 0 1,9 14-1,-10-20-7,-1-1 0,1 1 0,-1-1-1,1 0 1,0 0 0,1 0 0,-1 0 0,1-1 0,0 1 0,0-1-1,0 0 1,0-1 0,0 1 0,1-1 0,-1 0 0,1-1 0,-1 1-1,1-1 1,0 0 0,0-1 0,-1 1 0,1-1 0,0 0-1,0-1 1,0 1 0,5-2 0,-5 0-5,-1 0 1,1 0-1,-1 0 0,0-1 1,0 0-1,0 0 0,0 0 1,-1-1-1,1 1 0,-1-1 1,0 0-1,0-1 0,0 1 0,-1-1 1,1 1-1,-1-1 0,4-9 1,4-7-186,-1-1 0,13-42 1,-13 29-397,-2-1 0,7-69 0,-29 214 750,-1 14 229,15-107-380,-2 8 34,2 1 0,1-1 0,4 29 0,-4-48-42,-1-1 0,1 1 0,0-1-1,0 0 1,0 1 0,1-1 0,-1 0 0,1 0 0,0 0-1,1 0 1,-1 0 0,1-1 0,-1 1 0,1-1-1,0 1 1,0-1 0,1 0 0,-1 0 0,1-1 0,-1 1-1,1-1 1,0 1 0,0-1 0,6 2 0,-9-4 2,0 0 0,0 1 0,1-1 1,-1 0-1,0-1 0,0 1 0,0 0 1,0 0-1,0 0 0,1-1 0,-1 1 0,0 0 1,0-1-1,0 1 0,0-1 0,0 0 1,0 1-1,0-1 0,0 0 0,0 1 1,0-1-1,-1 0 0,1 0 0,0 0 0,0 0 1,-1 0-1,1 0 0,-1 0 0,1 0 1,-1 0-1,1 0 0,-1 0 0,0 0 1,1 0-1,-1-1 0,0 1 0,0 0 0,0 0 1,0 0-1,0 0 0,0-2 0,2-65 171,-3 51-147,1-30 71,-2 20-183,2 0 0,1 1-1,1-1 1,1 0 0,8-28 0,-10 49 51,2-1 0,-1 0 0,1 1 0,0 0 0,0 0 0,1 0 0,0 0 0,0 0 0,0 1 0,1-1-1,-1 1 1,1 1 0,1-1 0,-1 1 0,0-1 0,1 1 0,0 1 0,0-1 0,0 1 0,1 0 0,-1 1 0,1 0 0,0 0 0,12-2 0,-15 2 20,0 2 1,0-1 0,0 0-1,0 1 1,0 0-1,0 0 1,0 0 0,0 0-1,0 1 1,0 0 0,0-1-1,0 2 1,0-1 0,0 0-1,-1 1 1,1-1 0,0 1-1,-1 0 1,1 1 0,-1-1-1,0 0 1,5 5 0,0 3 75,-1 0 0,0 1 0,-1 0 0,0 0 1,0 0-1,3 12 0,-4-12 38,30 77 512,-15-37-264,30 57 0,-49-116-2794,-1-11-3182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6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14715,'0'0'2353,"0"0"-1601,0 0-744,0 0 32,0 0-40,0 0-1392,0 0-2537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 14603,'0'0'1730,"0"0"-1106,-22 10-439,-71 40 145,85-45-266,1 0 0,1 0 1,-1 1-1,1 0 0,0 0 1,0 1-1,0 0 0,1 0 0,0 0 1,1 0-1,0 1 0,0 0 1,0 0-1,1 0 0,0 0 1,-2 11-1,2-1 5,0 0 1,2 0-1,0 1 1,1-1-1,4 34 0,-3-45-59,0 0-1,1 0 0,0 0 0,1 0 0,0 0 1,0 0-1,0-1 0,1 1 0,0-1 1,0 0-1,1 0 0,-1 0 0,1-1 0,0 0 1,1 0-1,0 0 0,-1 0 0,1-1 0,1 0 1,-1 0-1,1-1 0,-1 0 0,1 0 1,9 2-1,-8-2-1,0-1 1,0 0-1,0 0 0,0-1 1,0 0-1,1 0 0,-1-1 1,0 0-1,0-1 1,0 0-1,0 0 0,0 0 1,0-1-1,0-1 0,0 1 1,0-1-1,-1-1 1,1 1-1,-1-1 0,0 0 1,12-10-1,-5 0-20,-1-1-1,0 0 1,-1-1-1,-1 0 1,0-1-1,-1 0 1,-1-1 0,0 0-1,-2 0 1,0-1-1,7-32 1,-14 51 6,-5 24-161,1 0 1,2 1-1,0-1 1,3 44-1,0-59 181,0-1 1,1 1-1,0-1 0,0 0 0,1 1 1,0-1-1,1 0 0,-1-1 1,7 10-1,-7-12-29,1-1 1,0 0-1,-1 0 1,1 0 0,1 0-1,-1-1 1,1 1-1,-1-1 1,1 0-1,0-1 1,0 1-1,0-1 1,0 0 0,1 0-1,-1 0 1,7 0-1,-4 0 32,0-1-1,0 0 1,0-1-1,-1 0 0,1 0 1,0 0-1,0-1 1,0 0-1,-1-1 0,1 0 1,-1 0-1,1-1 1,-1 1-1,0-2 1,0 1-1,0-1 0,0 0 1,-1 0-1,1-1 1,-1 0-1,-1 0 1,9-9-1,-7 5 84,0 0-1,0-1 1,-1 0 0,0 0-1,-1 0 1,0-1-1,0 0 1,-1 0 0,-1 0-1,0 0 1,0-1 0,-2 1-1,1-1 1,-1-18 0,-1 26-70,-1 0 0,1 0 1,-1 0-1,0 0 0,0 1 1,-1-1-1,1 0 0,-1 1 1,0-1-1,0 1 0,0-1 1,0 1-1,-1 0 0,1 0 1,-1 0-1,0 0 0,0 0 1,0 1-1,0-1 0,0 1 1,0 0-1,-1 0 0,1 0 1,-1 0-1,0 1 0,1-1 1,-1 1-1,-6-1 0,-9-3-50,-1 1 1,0 0-1,0 1 0,-27 1 0,-5 1-1254,0 2 1,0 2-1,-54 11 0,28-1-7788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8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5921,'0'0'2506,"0"0"-1150,0 0-198,0 0-537,0 0-234,0 0 69,0-3 135,0 7-208,38 466 852,-12-248-838,-24-188-326,-2-18-6216,0-16-1832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9058,'0'0'1448,"0"0"-1144,0 0-144,0 0 577,0 0 215,165 18 24,-101-9-112,11-1 56,1-1-168,-4-2-511,-8-3-233,-10-2-8,-4 0-569,-16 0-1863,-11-9-4738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9418,'0'0'1570,"0"0"-964,0 0-372,0 0 65,0 23 243,4 63 1051,17 101-1,-6-88-918,-6-35-499,2 0 0,38 115 0,-48-174-196,1 0 1,0-1-1,1 1 0,-1-1 1,1 0-1,5 6 1,8-1-1617,-15-9 1354,0 0 0,0 0 0,0 0 0,0-1 0,0 1 0,0 0 0,0 0 0,0-1-1,0 1 1,0-1 0,0 1 0,0-1 0,0 1 0,0-1 0,0 0 0,0 1 0,1-3 0,11-16-8974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7706,'0'0'1960,"0"0"-1248,0 0 416,160 0-303,-113 0-89,-2 0-320,-8 0-48,-10 0-264,-5 2-96,-9-2-8,-8 2-64,-5 0-664,0 1-3353,-10-3-4121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9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 8346,'0'0'2010,"0"0"-1197,0 0-548,0 0 245,0 0 427,5 24-72,-2-11-746,40 156 907,-5-31-455,25 175 0,-60-295-587,-1 0 0,-1 1 1,-2 28-1,1-46 0,-1 0 0,1-1 0,-1 1-1,1 0 1,-1 0 0,1 0 0,-1-1 0,0 1-1,0 0 1,1-1 0,-1 1 0,0-1 0,0 1-1,0-1 1,1 1 0,-1-1 0,0 0 0,0 1-1,0-1 1,0 0 0,0 1 0,0-1 0,0 0 0,0 0-1,0 0 1,0 0 0,-1 0 0,-38 0-885,29-1 555,-10 0 401,0-1 1,-1 0-1,1-2 0,0 0 1,1-2-1,-35-13 1,57 17 105,0 0 0,1 1 0,0-1 1,-1 1-1,1 0 0,0 0 0,0 0 1,5-1-1,45-8-143,0 3 1,1 2 0,67 2-1,-20 1 48,74 0 1574,-174 2-1441,-1 0-115,0 0-59,20-1-851,-8-3-3432,-2-2-4358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3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3873,'0'0'909,"0"0"-313,0 0 5,-2 24 67,-6 76-60,8-85-458,0 0-1,1 0 1,0 0 0,2-1-1,-1 1 1,2-1 0,0 1-1,1-1 1,0 0 0,1-1-1,0 1 1,1-1-1,1 0 1,0-1 0,1 0-1,0 0 1,1-1 0,0 0-1,1-1 1,0 0 0,1-1-1,0 0 1,0 0 0,1-2-1,0 1 1,23 8 0,-31-14-47,0 1 0,0-2 0,1 1 1,-1 0-1,1-1 0,0 0 0,-1-1 0,1 1 1,0-1-1,-1 0 0,1 0 0,0-1 1,0 0-1,-1 0 0,1 0 0,6-3 0,-8 2 0,0 0 0,-1-1 0,1 0 0,-1 0 0,0 0 0,0 0 0,0 0 0,0-1 0,0 1 0,-1-1 0,0 0 0,0 1 0,0-1 0,0 0 0,0 0 0,-1-1 0,0 1-1,1 0 1,-2 0 0,1-1 0,0-6 0,2-7-3,-1 0-1,-1-1 0,-1 0 1,-1 1-1,0-1 0,-1 1 1,-1 0-1,-6-22 0,6 31-57,0 1-1,-1-1 1,0 1-1,0 0 0,-1 0 1,0 1-1,0-1 1,-1 1-1,0 0 0,0 1 1,-1 0-1,0 0 0,0 0 1,0 0-1,-1 1 1,1 1-1,-1-1 0,-15-5 1,13 6-45,1 0 1,-1 1 0,0 1 0,0 0-1,-1 0 1,1 0 0,0 2-1,-1-1 1,1 1 0,-11 2 0,17-2-78,0 1 0,0 0 0,0 0 1,0 0-1,0 1 0,1-1 0,-1 1 0,0 0 1,1 0-1,-1 0 0,1 0 0,0 1 0,-1 0 1,1-1-1,0 1 0,1 0 0,-1 1 1,1-1-1,-1 0 0,1 1 0,0-1 0,0 1 1,0 0-1,1-1 0,-1 1 0,-1 7 0,-2 21-2117,4-3-1972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2:5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4537,'0'0'7041,"0"0"-6080,0 0-745,0 0-80,0 0 368,-86 129 544,78-84-8,3 6-304,5 0-319,0-2-17,0-7-328,15-4-24,5-7-48,2-11-400,13-13-377,-6-7-1295,-2 0-2745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0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4745,'0'0'1807,"0"0"-351,0 20-81,0 65-164,-1-82-1159,1 1-1,0-1 0,0 1 0,0-1 0,1 1 1,-1-1-1,1 0 0,0 1 0,0-1 1,0 0-1,0 0 0,0 0 0,1 1 1,-1-1-1,1-1 0,0 1 0,0 0 1,0 0-1,0-1 0,1 1 0,-1-1 0,1 0 1,0 1-1,-1-1 0,1 0 0,0-1 1,0 1-1,0-1 0,0 1 0,0-1 1,5 1-1,3 0-22,1 0 0,0-1-1,0-1 1,0 0 0,0 0 0,21-5 0,-26 4-19,0 0-1,-1 0 1,1-1 0,-1 0-1,0-1 1,0 0 0,0 1-1,0-2 1,0 1 0,0-1-1,-1 0 1,0 0 0,0 0-1,0-1 1,0 0 0,-1 0-1,0 0 1,0 0 0,4-7-1,-3 2 6,0 1 0,-1-1 0,0 0 0,-1-1 0,0 1 0,0 0 0,-1-1 0,0 0 0,-1 1 0,-1-1 0,0-11 0,0 18 37,0 0-1,-1 0 1,0 0-1,0 0 1,0 1-1,0-1 0,0 0 1,-1 1-1,0-1 1,1 1-1,-1-1 0,-1 1 1,1 0-1,0 0 1,-1 0-1,1 0 1,-1 0-1,0 1 0,0-1 1,0 1-1,-1 0 1,1 0-1,0 0 1,-1 0-1,1 1 0,-1-1 1,0 1-1,1 0 1,-1 0-1,0 0 0,-6 0 1,4 0-3,0 0 0,-1 1-1,1 0 1,0 0 0,-1 0 0,1 1 0,0 0-1,0 0 1,0 1 0,0-1 0,0 1 0,0 1 0,0-1-1,1 1 1,-1 0 0,1 0 0,0 1 0,0 0-1,-6 4 1,6-2-46,0-1-1,1 1 1,-1 0-1,1 0 1,1 0 0,-1 1-1,1 0 1,0-1-1,0 1 1,1 0-1,0 0 1,0 1-1,1-1 1,0 0-1,0 0 1,0 1-1,1-1 1,0 1-1,3 12 1,-2-17-3,0 0 0,1 0 0,0 0 0,-1 0 1,1 0-1,0 0 0,0-1 0,1 1 0,-1-1 0,0 0 0,1 0 0,0 1 0,-1-2 0,1 1 1,0 0-1,0 0 0,0-1 0,0 0 0,0 1 0,0-1 0,1-1 0,-1 1 0,0 0 1,5 0-1,13 2 17,-1-1 1,35-1-1,-47-1-1,122 0-87,-76 0-3499,-35 0-3277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9722,'0'0'1007,"0"0"-484,0 0 17,0 0 215,-23 10 450,-68 35-238,86-42-898,0 0 0,1 0-1,0 1 1,0-1 0,0 1 0,0 0 0,0 1-1,1-1 1,0 0 0,0 1 0,0 0-1,0 0 1,1 0 0,0 0 0,0 0 0,0 0-1,1 1 1,0-1 0,0 0 0,0 1 0,0-1-1,1 1 1,0-1 0,1 9 0,-1-4 64,-1-4-111,1-1 1,0 1 0,0 0 0,1-1 0,0 1 0,0-1 0,0 1 0,1 0 0,0-1 0,0 0 0,0 0 0,0 1 0,1-1 0,0-1-1,0 1 1,1 0 0,-1-1 0,1 1 0,0-1 0,0 0 0,0 0 0,0-1 0,1 0 0,0 1 0,0-1 0,0-1 0,0 1 0,0-1-1,0 0 1,9 3 0,-1-1-392,1-1 0,-1 0-1,0-1 1,1 0-1,-1-1 1,1-1-1,-1 0 1,1-1 0,14-2-1,11-7-5208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0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4929,'0'0'766,"0"0"555,0 0 738,24 12-157,0 0-1362,-9-6-221,0 1 0,0 1 0,-1 0 0,0 1 0,-1 0 0,0 1 0,0 1 0,13 14 0,-11-8 77,-1 0-1,0 2 1,-2-1-1,0 1 1,-1 1-1,0 0 0,-2 1 1,-1 0-1,0 0 1,8 42-1,-13-46-316,-1 1 1,0-1-1,-1 0 0,-1 1 0,-1-1 1,-1 1-1,0-1 0,-1 0 0,-1 0 1,0 0-1,-1 0 0,-1-1 0,-1 0 1,-14 25-1,9-20-23,-1-1 0,-1 0 0,-29 32 0,36-46-218,1 0 0,-1 0 0,-1-1 0,1 0 0,-13 6 1,14-8-320,0 0 1,0-1 0,-1 0 0,1 0 0,-1-1-1,0 0 1,1 0 0,-10 0 0,-4-1-5368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19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 6617,'0'0'1874,"0"0"-628,0 0-351,0 0-26,0 0-221,-3-2-226,3 2-419,0-1 1,0 1-1,-1 0 1,1 0-1,0 0 0,0-1 1,0 1-1,0 0 1,-1 0-1,1 0 1,0 0-1,0 0 1,-1 0-1,1-1 1,0 1-1,0 0 1,-1 0-1,1 0 0,0 0 1,0 0-1,-1 0 1,1 0-1,0 0 1,0 0-1,-1 0 1,1 0-1,0 0 1,0 0-1,-1 0 1,1 0-1,0 1 0,0-1 1,0 0-1,-1 0 1,1 0-1,0 0 1,0 0-1,-1 0 1,1 1-1,0-1 1,0 0-1,0 0 1,0 0-1,-1 1 0,1-1 1,0 0-1,0 0 1,0 0-1,0 1 1,0-1-1,0 0 1,-5 24 107,5 48 51,1-45-51,-1 63 260,22 156-1,-9-141-1231,-11-60-4167,-2-21-2959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0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8994,'0'0'1392,"0"0"-1008,0 0-336,0 0 32,0 0 184,0 0 457,0 0 103,156-11-184,-99 7-56,7-1-280,-2-1-184,-5-1-64,-5 3 32,-10-1-88,-5-2-152,-12 1-464,-11-3-4121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0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9378,'0'0'1704,"0"0"-1336,0 0-360,0 0 249,0 129 791,0-76-432,0 1-416,10 1-112,2-4-80,1-2-16,14 0-216,-3-11-1641,-1-16-3840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378 174 11522,'0'0'1455,"0"0"-861,0 0-46,0 0 411,0 0-390,-24-3 145,-77-9-321,92 11-385,1 1-1,0 0 0,-1 1 1,1 0-1,0 0 0,0 0 1,0 1-1,0 0 0,0 1 1,0 0-1,0 0 0,1 1 1,-1 0-1,1 0 0,0 1 1,1-1-1,-1 2 1,1-1-1,0 1 0,0 0 1,-6 7-1,2 0-26,1 0 0,0 1 1,1 0-1,1 0 0,0 1 1,1 0-1,0 0 0,-6 30 1,9-33 13,1 0 0,0 0 0,1 0 0,1 0 0,-1 0 0,2 0 0,0 0 0,0 0 0,1 0 0,1 0 0,0 0 0,8 19 0,-7-23 10,1 1 1,0-2 0,0 1 0,1 0-1,0-1 1,0 0 0,1-1-1,0 1 1,0-1 0,0-1-1,1 1 1,0-1 0,0 0 0,0-1-1,0 0 1,19 6 0,-12-6-131,1 0 0,0-1 0,0-1 1,0 0-1,0-2 0,0 1 0,0-2 0,0 0 1,0-1-1,0-1 0,-1 0 0,1-1 1,-1 0-1,1-2 0,-2 0 0,1 0 1,24-16-1,23-21-4079</inkml:trace>
  <inkml:trace contextRef="#ctx0" brushRef="#br0" timeOffset="1">701 1 9962,'0'0'1769,"0"0"-1377,0 0-288,0 0 616,-4 142 216,-4-78-320,-2 3 192,3 2-288,2-7-512,2-4 160,3-9-152,0-7-16,0-11-176,0-6-1168,0-19-736,-2-4-1801,-3-2-368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1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7282,'0'0'2800,"0"0"-1023,0 0-937,0 0-832,0 0 296,0 0 208,0 0 784,113 132-448,-68-81-576,2 0-112,2-4-160,-2-10 88,-5-8-200,-7-9 8,-6-18-984,-11-2-488,-8 0-3713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7562,'0'0'1072,"0"0"376,0 114 281,0-48-377,9 3-160,4-2-560,-1-9-176,3-11-328,0-10-120,0-10-8,7-18-576,-5-7-2408,-2-2-5970</inkml:trace>
  <inkml:trace contextRef="#ctx0" brushRef="#br0" timeOffset="1">329 0 11682,'0'0'2097,"0"0"-1833,0 0 176,0 0 328,-10 169 64,5-100-7,5 4-665,0 5 32,0-4-192,0-8-128,8-10-72,17-12-1249,-3-13-2728,-5-17-3296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3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357 631 8210,'0'0'1457,"0"0"-847,0 0-366,0 0 217,0 0 356,0 0-132,-9-2-461,-29-10-191,-1 2 0,-1 2-1,1 2 1,-54-2 0,89 8-34,1 0 0,-1 0-1,1 0 1,0 1 0,-1 0 0,1 0 0,-1 0-1,1 0 1,0 0 0,0 1 0,0-1-1,0 1 1,0 0 0,0 0 0,0 0 0,1 0-1,-6 6 1,4-4-2,1 2-1,-1-1 1,1 0-1,0 1 1,0-1 0,1 1-1,-1 0 1,1 0-1,-1 10 1,0-3 3,1 0-1,1 0 0,0 0 1,1 0-1,0 1 1,1-1-1,1 0 1,0 0-1,5 17 1,-2-18 1,0-1 0,1 0-1,0 0 1,0 0 0,1-1 0,1 0 0,0 0 0,0-1 0,1 0 0,0-1 0,0 1 0,1-2-1,0 1 1,20 9 0,-18-10 8,0-1-1,0 0 0,1-2 1,0 1-1,0-1 0,0-1 1,0 0-1,1-1 1,-1-1-1,1 0 0,0 0 1,-1-2-1,20-2 0,-27 2 49,1-1-1,-1 0 0,0-1 1,0 0-1,-1 0 0,1 0 0,0 0 1,-1-1-1,0 0 0,0 0 1,0-1-1,0 1 0,-1-1 0,0 0 1,0 0-1,0 0 0,-1-1 1,1 0-1,-1 1 0,0-1 1,-1 0-1,0 0 0,2-9 0,3-10 35,-1 0-1,-1-1 1,-1 0-1,0-40 0,-3-10-61,-3-1 0,-4 1 0,-4 0 0,-2 1 0,-4 1 0,-3 0-1,-45-113 1,53 164-29,11 23 0,0 0-1,0 1 1,0-1 0,0 0-1,0 0 1,0 0-1,0 0 1,0 0-1,0 0 1,0 0-1,0 0 1,0 1-1,0-1 1,0 0 0,0 0-1,0 0 1,0 0-1,0 0 1,0 0-1,0 0 1,0 0-1,0 0 1,0 1-1,-1-1 1,1 0-1,0 0 1,0 0 0,0 0-1,0 0 1,0 0-1,0 0 1,0 0-1,0 0 1,0 0-1,-1 0 1,1 0-1,0 0 1,0 0-1,0 0 1,0 0 0,0 0-1,0 0 1,0 0-1,0 0 1,-1 0-1,1 0 1,0 0-1,0 0 1,0 0-1,0 0 1,0 0 0,0 0-1,0 0 1,0 0-1,0 0 1,-1 0-1,1 0 1,0 0-1,0 0 1,0 0-1,0 0 1,0-1-1,3 47-104,-3-44 101,14 78-30,3-2 0,43 120 0,-41-142 14,-3-4 26,4 0 0,33 64 0,-44-99-3,1 0 0,1-1-1,0 0 1,1 0 0,1-1 0,0-1-1,1 0 1,0-1 0,1-1-1,18 12 1,-28-21 0,1 0-1,-1 0 1,1 0 0,0-1-1,0 0 1,0 0 0,0-1-1,0 1 1,0-1 0,0-1-1,0 1 1,1-1 0,11-1-1,-15 0 2,1 1 0,0-2 1,0 1-1,-1 0 0,1-1 0,0 0 0,-1 1 0,0-1 0,1-1 0,-1 1 1,0 0-1,0-1 0,0 0 0,0 0 0,-1 0 0,1 0 0,-1 0 1,0 0-1,0 0 0,0-1 0,0 1 0,2-7 0,2-8 15,-1 0-1,0-1 1,-1 0-1,-1 1 1,1-31 0,-6-97-64,2 134 42,0-1 16,-1 0-1,0-1 1,-1 1 0,0 0-1,-1 0 1,-1 0-1,0 0 1,-10-21 0,11 58-140,4 5 120,1 0-1,1 0 1,2 0 0,0 0 0,3 0-1,17 46 1,-19-61 8,0 1 0,1-1 0,0 0-1,1-1 1,1 0 0,0 0 0,1-1 0,1 0-1,-1-1 1,2 0 0,0 0 0,0-2 0,0 1-1,21 10 1,-25-16 1,0-1 0,0 0-1,0-1 1,1 1 0,16 1-1,-23-4-3,1 1-1,-1-1 1,0 0 0,1 0-1,-1 0 1,0 0-1,1 0 1,-1-1 0,0 1-1,1-1 1,-1 1-1,0-1 1,0 0-1,1 0 1,-1 0 0,0 0-1,0 0 1,0 0-1,0-1 1,0 1 0,-1-1-1,1 0 1,0 1-1,-1-1 1,1 0-1,-1 0 1,0 0 0,2-2-1,2-15-510,0 0-1,-1 0 1,-1 0-1,0-30 1,-1-20-4245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2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 12187,'0'0'2400,"0"0"-1396,0 0-610,-6 19-276,2-7-102,-18 60 238,20-65-220,1 1-1,0-1 1,0 0 0,1 0 0,0 1 0,0-1 0,1 0 0,-1 0 0,2 1 0,2 7 0,0-6-20,0-1 0,1 0 1,0 0-1,0 0 0,1 0 0,0-1 0,1 0 0,0-1 0,0 1 0,0-1 1,0-1-1,1 1 0,0-1 0,1 0 0,-1-1 0,1 0 0,-1-1 0,1 1 0,0-2 1,0 1-1,1-1 0,-1-1 0,0 0 0,1 0 0,-1 0 0,1-2 0,-1 1 1,18-4-1,-23 3-13,1-1 0,-1 0 1,1 0-1,-1 0 1,0-1-1,0 1 0,0-1 1,0 0-1,0 0 1,-1-1-1,1 1 0,-1-1 1,0 1-1,0-1 0,0 0 1,-1 0-1,1-1 1,-1 1-1,0 0 0,0-1 1,-1 0-1,1 1 1,-1-1-1,1-7 0,2-13 23,-1 1 0,-1-1 0,-2-38 1,0 40-26,-1 6 17,-2 14-38,-3 30-57,6-18 69,-1 9 2,0 0 0,2 1 0,0-1 0,1 0 0,5 24 0,-6-38 8,1 0 0,-1 1 0,1-1 0,0 0 0,0 0 0,1 0-1,-1 0 1,1 0 0,-1-1 0,1 1 0,1-1 0,-1 0 0,0 0 0,1 0 0,-1 0 0,1 0 0,0-1 0,0 0 0,0 1 0,0-2-1,0 1 1,1 0 0,-1-1 0,1 0 0,-1 0 0,9 1 0,-8-1 3,0 0-1,1-1 1,-1 0-1,0 0 1,0 0-1,0 0 1,0-1-1,1 0 1,-1 0-1,0 0 1,0-1-1,-1 0 1,1 0-1,0 0 1,0 0-1,-1-1 1,0 1-1,6-5 1,-6 2 0,0 1 0,0-1 0,-1 0 0,0 0 0,0-1 0,0 1-1,0 0 1,-1-1 0,0 0 0,0 1 0,-1-1 0,1 0 0,-1 0 0,0 0 0,-1-10 0,1 6 7,-1 0 0,0 0 1,-1-1-1,0 1 1,-1 1-1,0-1 0,-1 0 1,0 0-1,0 1 1,-9-17-1,10 23-5,0-1-1,0 1 1,0 0 0,0 0-1,-1 0 1,0 0 0,1 1-1,-1-1 1,0 1 0,0-1-1,0 1 1,-1 0 0,1 0-1,0 1 1,-1-1 0,0 1-1,1-1 1,-1 1 0,0 0-1,1 1 1,-1-1 0,0 1-1,0-1 1,0 1-1,1 0 1,-1 1 0,0-1-1,0 1 1,0-1 0,1 1-1,-1 0 1,-3 2 0,3-2-5,0 1 0,1 0 0,-1 1 0,1-1 0,-1 0 0,1 1 0,0 0 0,0 0 0,0 0 0,0 0 0,1 0 0,-1 1 0,1-1 0,0 1 0,0-1 0,0 1 0,0 0 0,1 0 0,-1 0 0,1 0 0,0 0 0,0 0 0,0 4 0,-2 13-7,1-1 0,1 0 0,2 27 0,-1-44 13,0 1 0,1-1 0,-1 1 1,1-1-1,0 0 0,0 1 0,0-1 0,0 0 1,0 1-1,1-1 0,-1 0 0,1 0 0,0 0 1,0 0-1,0-1 0,1 1 0,-1-1 1,1 1-1,-1-1 0,1 0 0,0 1 0,0-1 1,0-1-1,0 1 0,0 0 0,5 1 0,41 8-1293,2-12-3841,-20-5-2051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2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10362,'0'0'1777,"0"0"-977,0 0 128,0 0-232,0 0 184,0 0-432,0 0-392,-114 129 304,114-86-119,0-3 15,13 0 120,11-5-376,8-10 0,6-10 0,1-8-440,6-7-353,-11-22-2167,-9-3-4362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2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4865,'0'0'2633,"0"0"-361,0 0-23,0 0-977,99 133 432,-72-89-480,-2 1-359,-8 2-137,-7 2-336,-10-3-32,0 1-24,-12 0-336,-13-3 88,-5-6-88,1-5-336,-6-8-416,8-10-2033,2-8-3952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5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78 5145,'0'0'1099,"0"0"-225,0 0 95,0 0 369,0 0 103,-8-15 2116,5 14-3544,0 1-1,0 0 0,0 0 1,0 0-1,0 1 1,0-1-1,1 0 1,-1 1-1,0 0 1,0 0-1,0 0 1,1 0-1,-1 0 0,0 1 1,-3 2-1,4-2-18,1 1 0,-1 0 0,1-1-1,0 1 1,-1 0 0,1 0-1,1 0 1,-1 0 0,0 0 0,1 0-1,-1 0 1,1 0 0,0 0-1,0 0 1,1 4 0,-1 3 4,1 0 0,0 0 0,1 0 0,0 0 0,1-1 0,0 1 0,0-1 0,1 0 1,0 0-1,0 0 0,1 0 0,0-1 0,1 1 0,0-1 0,1-1 0,-1 1 0,1-1 0,0-1 0,1 1 0,0-1 1,0 0-1,0-1 0,1 0 0,0 0 0,0-1 0,0 0 0,0-1 0,1 0 0,-1 0 0,1-1 0,13 2 0,-17-3-22,1-1-1,-1 0 0,1 0 0,0 0 0,-1-1 1,1 0-1,-1 0 0,1-1 0,-1 1 0,0-1 1,0-1-1,0 1 0,0-1 0,0 0 0,0-1 1,-1 1-1,1-1 0,-1 0 0,0-1 0,0 1 1,-1-1-1,1 0 0,-1 0 0,0 0 0,0-1 1,-1 1-1,0-1 0,0 0 0,0 0 1,-1 0-1,3-8 0,-2 8 28,-1-1 0,0 1 0,0-1 0,0 0 0,-1 0 0,0 0 0,-1 0 0,1 0-1,-1 0 1,0 0 0,-1 0 0,0 0 0,0 0 0,-1 0 0,1 0 0,-2 0 0,1 0 0,-1 1 0,0-1 0,0 1 0,0 0 0,-1 0 0,0 0 0,0 1 0,-1-1 0,0 1 0,0 0 0,0 0-1,0 1 1,-1-1 0,0 1 0,-7-4 0,7 4 25,-1 0 0,0 1-1,0-1 1,0 1-1,0 1 1,-1 0 0,1 0-1,-1 0 1,1 1 0,-1 0-1,0 0 1,1 1-1,-1 0 1,0 0 0,0 1-1,-8 1 1,11 0-43,-1-1 0,1 1 1,0 1-1,0-1 0,0 0 0,0 1 1,0 0-1,0 0 0,1 1 1,-1 0-1,1-1 0,0 1 0,0 0 1,0 1-1,1-1 0,0 1 0,0 0 1,0-1-1,0 1 0,1 1 0,-1-1 1,-1 6-1,2-2 12,-1-1 0,1 1 1,1 0-1,0 0 0,0 0 1,1 0-1,0 0 0,0 0 0,1 0 1,0-1-1,1 1 0,-1 0 0,2 0 1,-1-1-1,2 1 0,5 12 0,-6-16 10,0-1-1,0 1 0,1-1 0,-1 0 1,1 0-1,0 0 0,0 0 0,0 0 1,1-1-1,-1 0 0,1 0 0,-1 0 1,1-1-1,0 1 0,0-1 0,1-1 1,-1 1-1,0 0 0,1-1 0,-1 0 1,1-1-1,-1 1 0,1-1 0,-1 0 1,1 0-1,-1-1 0,1 0 0,6-1 1,-8 1 0,0-1 1,0 1-1,0-1 1,0 0-1,0 0 1,0-1 0,-1 1-1,1-1 1,-1 1-1,0-1 1,1 0-1,-1-1 1,-1 1-1,1 0 1,0-1 0,-1 0-1,0 1 1,4-9-1,-2 4-15,-1-1 0,1 1 0,-2-1 0,1 0 1,-1 0-1,0 0 0,-1 0 0,0-11 0,12 34-212,-6 3 212,1 0 1,0-1 0,1 0 0,1-1 0,1 0 0,0 0 0,0-1-1,2-1 1,0 0 0,24 19 0,-35-31-166,1 1 1,0-1 0,0 0-1,0 0 1,0 0-1,-1 0 1,2-1-1,-1 1 1,0-1-1,0 0 1,0 0-1,5 0 1,-2 0-1167,4 0-2706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6 216 11739,'0'0'1368,"0"0"-960,0 0-104,0 0-72,-5-144 88,5 115-264,7 9 24,-2 4-24,0 9-56,-2 7-8,2 0-128,2 5-520,8 30 328,0 1-816,-3-3-3057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6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96 9234,'0'0'1291,"0"0"-710,0 0-265,0 0-23,0 0 337,0 0-108,-7-16-107,-26-44 42,31 58-422,1 1 1,0-1-1,0 1 1,-1-1-1,1 1 1,-1 0-1,1 0 1,-1 0-1,0 0 1,1 0-1,-1 0 1,0 0-1,0 0 1,0 1-1,0-1 1,0 1-1,1-1 1,-1 1-1,0 0 1,0 0-1,0 0 1,0 0-1,0 0 1,0 0-1,-4 1 1,3 0-16,-1 0 0,1 0-1,-1 1 1,1-1 0,0 0 0,-1 1 0,1 0 0,0 0 0,0 0 0,-3 3 0,0 2-18,0 1 1,0 0 0,1 0 0,0 0 0,1 0 0,0 1 0,0 0 0,1 0 0,0 0 0,1 0-1,0 0 1,-1 12 0,0 2 2,1 1 1,1 0-1,4 40 0,-2-56 4,1-1-1,-1 0 0,1 0 1,0 0-1,1 0 0,0 0 1,0-1-1,0 1 0,1-1 1,0 1-1,0-1 0,0-1 1,1 1-1,0-1 0,0 1 1,1-1-1,-1-1 1,1 1-1,0-1 0,0 0 1,1 0-1,-1-1 0,1 0 1,0 0-1,-1-1 0,1 1 1,1-2-1,-1 1 0,0-1 1,0 0-1,0 0 0,1-1 1,-1 0-1,0 0 1,1-1-1,-1 0 0,11-2 1,-12 0-6,0 0 0,0 0 1,0-1-1,-1 1 0,1-1 1,-1 0-1,0-1 0,0 1 1,0-1-1,0 0 0,-1 0 1,0-1-1,0 1 0,-1-1 1,1 0-1,-1 0 0,-1 0 1,1 0-1,-1-1 0,3-9 1,1-9 15,-1 0 1,0 0-1,-2 0 1,0-28 0,-3-38-43,0 90-78,0 4 19,0 16 79,1 0 0,1 0 0,0 1 0,1-1 0,2-1-1,-1 1 1,2-1 0,1 0 0,14 30 0,-16-40 3,0 0 0,0-1 1,0 1-1,1-1 0,1-1 0,-1 1 0,1-1 1,0 0-1,0 0 0,1-1 0,-1 0 0,1 0 1,0-1-1,1 0 0,-1 0 0,1-1 0,0 0 1,-1-1-1,1 0 0,1 0 0,-1-1 0,12 1 1,-19-2-59,1 0 1,0 1-1,0-1 1,-1 0-1,1-1 1,0 1-1,-1 0 1,1-1-1,-1 0 1,1 1-1,0-1 1,-1 0-1,1 0 1,-1 0-1,0-1 1,1 1-1,3-4 1,-4 2-185,0 0 1,0 0-1,0-1 1,-1 1-1,1-1 1,-1 1-1,0-1 1,0 0-1,0 0 1,0 1-1,-1-1 1,1-4-1,0-24-5087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6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13123,'0'0'1616,"0"0"-1064,0 0-464,0 0-80,0 0-8,0 0 0,0 0-288,5 31-736,22-6-1609,-2-1-3256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211 237 6121,'0'0'2753,"0"0"-1337,0 0-377,0 0-275,0 0-57,0 0-169,-11-1-330,4 1-194,1-2-11,1 1 0,-1 0 0,0 1 0,0-1 0,0 1 0,0 1-1,0-1 1,1 1 0,-1 0 0,0 0 0,0 0 0,1 1 0,-1 0 0,1 0 0,-1 1 0,1-1 0,0 1 0,0 0 0,0 1 0,-6 5 0,4 0 39,-1 1 0,1 0 0,1 1 0,0-1 1,1 1-1,0 1 0,0-1 0,1 1 0,1 0 0,-3 14 1,3-7 39,1 0 1,0 0 0,1 0-1,2 0 1,4 35 0,-4-48-74,0-1 0,1 0 0,-1 1 0,1-1 1,0 0-1,1 0 0,0-1 0,-1 1 0,1 0 1,1-1-1,-1 0 0,1 1 0,-1-2 0,1 1 0,1 0 1,-1-1-1,0 1 0,1-1 0,0-1 0,-1 1 1,1 0-1,0-1 0,9 2 0,-8-2 10,0 0 0,0-1-1,0 0 1,0 0 0,0 0 0,0-1 0,1 0-1,-1 0 1,0-1 0,0 1 0,0-1-1,0-1 1,1 1 0,-2-1 0,1 0 0,0-1-1,0 1 1,-1-1 0,1 0 0,7-6 0,-5 2 3,0-1 0,0 0 0,-1 0 0,0-1 0,0 0 0,-1 0 0,0-1 0,-1 0 0,0 0 0,-1 0 0,1 0 0,-2-1 0,0 1 0,2-15 0,1-12 68,-2-2 1,-2-67 0,-2 74-44,-1 3-28,-2-1 0,0 1 0,-2 0 0,-1 0 0,-2 0 0,-17-44 0,18 62-28,3 19-12,2 24-19,2-27 38,0 11 3,-3 34 38,4 0-1,1 0 1,12 66-1,-12-102-30,1-1 0,1 0 0,0 0 0,0 0 0,2-1-1,-1 1 1,2-1 0,0-1 0,0 1 0,1-1 0,0 0-1,1-1 1,0 0 0,1 0 0,0-1 0,0-1 0,18 12-1,-23-17-5,0 0-1,0 0 0,0 0 1,1-1-1,-1 0 0,1 0 0,0 0 1,-1-1-1,1 1 0,0-1 0,0-1 1,0 1-1,0-1 0,0 0 0,0-1 1,-1 1-1,1-1 0,0 0 0,7-3 1,-7 1 7,0 0 0,0 0 0,0-1-1,-1 0 1,1 0 0,-1 0 0,0-1 0,-1 0 0,1 0 0,-1 0 0,0 0 0,0-1 0,0 0 0,-1 1 0,0-1 0,3-8 0,29-82-6,-35 96-5,0 0 1,0 0-1,1 0 1,-1 0-1,0 0 1,0 0-1,0 0 1,0 0-1,0 0 1,1 0-1,-1 0 1,0 0-1,0 0 1,0 0 0,0 0-1,1 0 1,-1 0-1,0 0 1,0 0-1,0 0 1,0 0-1,0 0 1,1 0-1,-1 0 1,0 0-1,0 0 1,0 0-1,0 0 1,0 0-1,1 0 1,-1 1 0,0-1-1,0 0 1,0 0-1,0 0 1,0 0-1,0 0 1,0 0-1,0 0 1,1 1-1,-1-1 1,0 0-1,0 0 1,0 0-1,0 0 1,0 0 0,0 1-1,0-1 1,0 0-1,0 0 1,0 0-1,0 0 1,0 1-1,0-1 1,0 0-1,0 0 1,0 0-1,0 0 1,0 0-1,0 1 1,0-1 0,-1 0-1,5 14-12,-1 8 10,2-1 0,0 0 1,2 0-1,0-1 0,1 0 1,1 0-1,23 36 0,-27-49 4,1 1-1,0-1 0,1 0 1,-1 0-1,1-1 1,1 0-1,-1 0 1,1 0-1,0-1 1,0-1-1,1 1 0,-1-1 1,1-1-1,0 1 1,0-1-1,0-1 1,0 0-1,1 0 1,-1-1-1,18 0 0,-20-1 26,0 0 0,-1 0-1,1-1 1,0 0 0,-1-1-1,0 1 1,1-1-1,-1 0 1,0-1 0,0 1-1,0-1 1,0-1 0,0 1-1,-1-1 1,1 0-1,-1 0 1,0 0 0,0-1-1,-1 0 1,1 0-1,-1 0 1,0 0 0,-1-1-1,6-10 1,-3 1 59,0 1 1,-1-1-1,-1 0 0,0 0 1,-1-1-1,-1 1 0,-1-1 1,0 1-1,-2-26 0,1 33-8,-2 0 0,1-1 0,-2 1-1,1 0 1,-1 1 0,0-1-1,0 0 1,-1 1 0,0 0 0,0 0-1,-1 0 1,0 0 0,0 1 0,-1 0-1,1 0 1,-1 0 0,-1 0-1,1 1 1,-1 1 0,0-1 0,0 1-1,0 0 1,-1 0 0,1 1-1,-1 0 1,-8-2 0,6 2-79,1 0-1,-1 0 1,0 1 0,0 1 0,0 0 0,-1 0-1,1 1 1,0 0 0,0 0 0,0 2 0,0-1-1,0 1 1,0 0 0,0 1 0,1 0-1,-1 1 1,1 0 0,0 1 0,0-1 0,0 2-1,-9 6 1,3 4-577,0 0 0,1 2 0,0-1 0,1 2 0,2 0-1,-14 27 1,24-44 414,-22 43-6929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9858,'0'0'1020,"0"0"-557,0 0-367,0 0-40,0 0 28,0 0 1,16 18 306,278 345 2090,-280-343-2465,28 32 40,-39-49-63,0 0 0,0 0 0,0-1 0,0 1 0,0-1 0,1 1 0,-1-1 0,1 0 0,0 0 0,-1-1 0,1 1 0,5 0 0,-8-2-72,0 0 1,0 1-1,-1-2 1,1 1-1,0 0 0,0 0 1,-1 0-1,1 0 0,0 0 1,0-1-1,-1 1 0,1 0 1,0 0-1,-1-1 0,1 1 1,0-1-1,-1 1 0,1-1 1,-1 1-1,1-1 0,-1 1 1,1-1-1,-1 1 1,1-1-1,-1 0 0,1 1 1,-1-1-1,0 0 0,1 1 1,-1-1-1,0 0 0,0 0 1,1 1-1,-1-1 0,0 0 1,0 0-1,0 0 0,5-21-4117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8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4721,'0'0'2321,"0"0"-457,-2 118-72,2-51-431,0 4-465,0 2-328,0-2-120,0-6-312,0-10-128,0-10 128,0-12-136,2-10 0,1-8-8,-1-10-640,-2-3-2257,0-2-3032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 13155,'0'0'2208,"0"0"-1552,0 0-344,0 0 65,0 0-377,0 0 0,0 0-16,-15-3-497,30 19-39,3 2-1848,-4 2-3625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9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13 135 2513,'0'0'2889,"0"0"-1500,0 21-736,0 66-95,0-83-472,0 0 0,1 0 0,-1 1 1,1-1-1,0 0 0,0 0 0,1 0 0,-1 0 1,1 0-1,0 0 0,0 0 0,0 0 1,1-1-1,-1 1 0,1-1 0,0 0 0,0 0 1,0 0-1,0 0 0,1 0 0,-1-1 0,1 1 1,-1-1-1,1 0 0,0 0 0,0 0 1,0-1-1,5 2 0,5 0 163,0 0 0,0-1 0,0 0-1,1-1 1,-1-1 0,17-1 0,-24 0-115,0 0 1,0 0-1,0 0 0,-1-1 1,1-1-1,0 1 0,-1-1 0,0 0 1,0 0-1,0-1 0,0 0 1,0 0-1,-1 0 0,1-1 1,-1 1-1,0-1 0,-1-1 1,1 1-1,-1-1 0,7-11 1,-7 10-11,0-1 1,0 0 0,-1-1 0,0 1-1,0 0 1,-1-1 0,0 0-1,-1 1 1,0-1 0,0 0 0,-1 0-1,0 0 1,0 1 0,-1-1 0,0 0-1,-4-12 1,3 16-72,0-1 1,-1 0-1,0 1 1,-1 0-1,1 0 0,-1 0 1,0 0-1,0 0 0,0 1 1,-1 0-1,0 0 1,0 0-1,0 0 0,0 1 1,0 0-1,-1 0 1,1 0-1,-1 1 0,-8-3 1,-1 0-32,0 1 0,0 0 0,-1 1 0,0 1 1,0 0-1,-23 1 0,34 2-70,-1 0 0,0 0 1,1 0-1,-1 1 0,1 0 0,0 0 0,-1 0 1,1 0-1,0 1 0,0 0 0,1 0 1,-1 1-1,1-1 0,-1 1 0,1 0 0,0 0 1,0 0-1,1 1 0,-1-1 0,1 1 1,0 0-1,0 0 0,1 0 0,0 0 0,-3 7 1,3-6-341,-1 1 0,1 0 0,1 0 0,-1 0 1,1 0-1,0 0 0,0 0 0,1 0 1,0 0-1,1 0 0,-1 0 0,1 0 0,1 0 1,-1 0-1,1 0 0,0-1 0,1 1 1,-1 0-1,8 11 0,14 10-5301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09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288 506 11402,'0'0'1489,"0"0"-250,0 0-314,0 0-201,0 0-101,0 0-244,-14-11-63,-49-32-243,57 40-81,0 0 0,0 1-1,-1 0 1,1 0 0,0 0-1,-1 1 1,1 0 0,-1 1-1,0-1 1,1 1 0,-1 0-1,0 1 1,1 0 0,-1 0-1,1 0 1,-1 1 0,1 0-1,0 0 1,-9 4 0,10-3-1,-1 1 0,1-1-1,0 1 1,1 0 0,-1 0 0,1 1 0,-1-1 0,2 1 0,-1 0 0,0 0 0,1 0 0,0 0 0,0 1 0,0 0 0,1-1 0,0 1 0,0 0 0,0 0-1,1 0 1,0 0 0,0 0 0,1 0 0,-1 1 0,2 11 0,0-12 10,-1-1 0,1 0 1,0 0-1,0 1 0,1-1 0,-1 0 0,1 0 0,0 0 0,1 0 1,-1 0-1,1-1 0,0 1 0,0-1 0,0 0 0,1 0 0,-1 0 1,1 0-1,0 0 0,0-1 0,1 0 0,-1 0 0,1 0 0,-1 0 1,1-1-1,0 0 0,0 0 0,0 0 0,10 2 0,-10-3 2,-1 0-1,1 0 0,0-1 1,0 0-1,0 0 0,-1 0 1,1 0-1,0-1 0,0 1 1,0-1-1,-1-1 0,1 1 1,-1-1-1,1 1 0,-1-1 1,1 0-1,-1-1 0,0 1 1,0-1-1,0 0 0,-1 0 1,1 0-1,3-5 1,-1 0 3,0 0 1,-1 0 0,0-1 0,-1 0 0,0 0 0,0 0 0,-1 0 0,0-1 0,-1 1-1,3-17 1,-1-10-1,-1 0-1,-2 0 1,-1 0-1,-2 0 1,-1 0-1,-2 0 0,-2 1 1,-1-1-1,-2 2 1,-21-52-1,20 54 13,7 20-5,0 1 1,-1 0-1,0 0 0,0 0 0,-13-18 1,15 55-252,4 31 421,2-1 0,21 110 0,-17-135-104,2-1 0,0 1 0,2-2 0,1 1 0,2-2 0,32 52 0,-42-74-98,0 0-1,1-1 1,0 1 0,0-1 0,0 0 0,0 0-1,1-1 1,0 1 0,0-1 0,0 0 0,9 3-1,26 3-2959,-18-9-3885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12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3017,'0'0'1616,"0"0"-305,0 0 51,0 0-174,0 0-271,0 0-518,0 3-284,3 54 1078,4 0-1,16 72 1,-6-43-1021,-10-43-145,40 188 71,-35-274 2684,-6 14-2775,18-49-1,-21 69-33,0 0-1,1 0 1,1 0-1,0 1 1,0 0 0,0 0-1,1 0 1,0 0-1,10-8 1,-15 15 20,0 0 1,0 0-1,0 0 1,0 0-1,0 0 1,0 1 0,0-1-1,1 0 1,-1 1-1,0-1 1,0 1-1,1-1 1,-1 1-1,0-1 1,0 1-1,1 0 1,-1 0-1,1 0 1,-1 0 0,0 0-1,1 0 1,-1 0-1,0 0 1,1 0-1,-1 1 1,0-1-1,1 0 1,-1 1-1,0-1 1,0 1-1,1 0 1,-1-1-1,0 1 1,0 0 0,0 0-1,0 0 1,0 0-1,0 0 1,0 0-1,0 0 1,0 0-1,-1 0 1,1 0-1,1 3 1,3 6-14,0 0 0,-1 1 0,0-1 0,4 18 0,-2-9 11,1 3-4,-1-3 13,0-1 1,1 1-1,14 23 0,-19-39 6,0 1 0,0-1-1,0 0 1,1 1 0,-1-1 0,1 0 0,0-1 0,0 1 0,0 0-1,0-1 1,1 1 0,-1-1 0,0 0 0,1 0 0,0-1-1,-1 1 1,1-1 0,0 0 0,0 1 0,0-2 0,0 1 0,5 0-1,-7-1 8,0-1 0,0 0 0,-1 0 0,1 1 0,-1-1 0,1 0 0,-1 0-1,1-1 1,-1 1 0,0 0 0,0 0 0,1-1 0,-1 1 0,0 0 0,0-1-1,0 1 1,0-1 0,-1 0 0,1 1 0,0-1 0,-1 0 0,2-2 0,13-48-3,-14 45 10,9-42-22,5-86 0,-12 100-1,-3 35 2,0 0-1,0 0 1,0 0-1,0 0 1,0 0-1,0 0 1,1 0-1,-1 0 1,0 0-1,0 0 1,0 0-1,0 0 1,0 0-1,0 0 1,0 0-1,0 0 1,0 0-1,0 0 1,1 0-1,-1 0 1,0 0-1,0 0 0,0 0 1,0 0-1,0 0 1,0 0-1,0 0 1,0 0-1,0 0 1,0 0-1,1 0 1,-1 0-1,0 0 1,0 0-1,0 0 1,0 0-1,0 0 1,0-1-1,0 1 1,0 0-1,0 0 1,0 0-1,0 0 1,0 0-1,0 0 0,6 17-152,5 24-70,-9-28 225,2 9 6,1 1-1,1-1 1,1 0 0,11 22 0,-16-39-6,0-1 0,1 1 0,-1-1 1,1 0-1,0 1 0,0-2 0,0 1 0,1 0 0,-1 0 1,1-1-1,0 0 0,0 0 0,0 0 0,0 0 1,1-1-1,-1 0 0,1 0 0,0 0 0,-1 0 1,1-1-1,0 1 0,0-1 0,0 0 0,9 0 0,-13-1-46,1 0 1,-1-1-1,0 1 0,0 0 0,1 0 0,-1-1 0,0 1 0,0-1 0,0 1 0,1-1 0,-1 1 0,0-1 0,0 0 0,0 1 0,0-1 0,0 0 0,0 0 1,0 0-1,-1 0 0,1 0 0,0 0 0,0 0 0,-1 0 0,1 0 0,-1 0 0,1 0 0,0-2 0,7-37-4687,-8 38 4424,2-29-4564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1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11002,'0'0'1897,"0"0"-817,0 0 336,0 0-744,0-116-327,0 101 79,4 6-336,1 4-80,0 5-8,5 0-144,8 29-585,1 7-959,-1 2-3105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1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349 414 12219,'0'0'1924,"0"0"-1289,0 0-404,0 0-1,0 0-90,-16-21-21,-55-65-136,67 82-9,0 0 0,-1 0 0,0 1 1,1 0-1,-1 0 0,-1 0 0,1 1 0,0 0 1,-1 0-1,1 0 0,-1 1 0,1-1 0,-1 1 1,0 1-1,0-1 0,1 1 0,-1 0 1,0 0-1,0 1 0,1-1 0,-1 1 0,0 1 1,-5 1-1,4-1 25,1 0 0,0 1 0,0 0 0,0 0 1,0 0-1,0 1 0,1-1 0,-1 2 0,1-1 0,0 0 1,0 1-1,1 0 0,-1 0 0,1 1 0,0-1 0,1 1 1,-1 0-1,1 0 0,0 0 0,1 0 0,-1 0 0,-2 13 1,0 0 2,1 0 0,0 1 1,2 0-1,0 0 0,1 0 1,3 30-1,-1-43 25,0 0-1,0-1 1,1 1-1,0 0 1,1-1 0,-1 1-1,1-1 1,1 0-1,-1 0 1,1 0 0,0 0-1,0-1 1,1 1-1,-1-1 1,1 0-1,0-1 1,1 1 0,-1-1-1,1 0 1,0 0-1,0-1 1,0 0 0,0 0-1,1 0 1,-1-1-1,10 3 1,-9-3-12,-1-1-1,1 0 1,0 0-1,0 0 1,0-1 0,-1 1-1,1-2 1,0 1 0,0-1-1,0 0 1,-1-1 0,1 1-1,-1-1 1,1 0 0,-1-1-1,0 0 1,1 0 0,-1 0-1,-1-1 1,1 0 0,-1 0-1,1 0 1,-1-1 0,0 1-1,-1-1 1,1-1 0,3-4-1,1-6 1,0 0 0,-1-1 0,-1 0 0,0 0 0,-2 0 0,0-1 0,-1 0-1,3-26 1,-2-19 25,-3-69 0,-2 89-38,0 20 1,0-1 0,-2 0 0,-1 1 0,-1-1 0,-1 1 0,-1 0 0,-11-26 0,18 49-4,-1-1-1,0 1 1,0 0-1,0 0 0,0-1 1,0 1-1,0 0 1,0 0-1,0-1 0,0 1 1,-1 0-1,1 0 1,0-1-1,0 1 0,0 0 1,0 0-1,0-1 1,0 1-1,0 0 0,-1 0 1,1 0-1,0-1 1,0 1-1,0 0 0,-1 0 1,1 0-1,0-1 1,0 1-1,0 0 0,-1 0 1,1 0-1,0 0 1,0 0-1,-1 0 0,1 0 1,0 0-1,0 0 0,-1 0 1,1-1-1,0 1 1,0 0-1,-1 0 0,1 0 1,0 1-1,-1-1 1,1 0-1,0 0 0,0 0 1,-1 0-1,1 0 1,0 0-1,0 0 0,0 0 1,-1 0-1,1 1 1,-8 20-99,1 31 43,0 272 57,7-307 11,2 0-1,0 0 1,1 0 0,8 27 0,-8-36-7,0 0-1,0 0 1,1-1 0,0 1-1,1-1 1,-1 1 0,1-1-1,1-1 1,-1 1 0,13 11-1,-16-16-2,1-1 0,-1 1-1,0 0 1,0 0-1,1-1 1,-1 0-1,1 1 1,0-1-1,-1 0 1,1 0 0,0 0-1,-1-1 1,1 1-1,0-1 1,0 1-1,0-1 1,-1 0-1,1 0 1,0 0 0,0 0-1,4-2 1,-3 1 1,0-1 0,-1 0 0,1 0-1,-1 0 1,0-1 0,0 1 0,0-1 0,0 1 0,0-1 0,0 0 0,-1 0 0,1-1 0,2-4 0,6-11 6,-2 0 0,0-1-1,-1-1 1,6-27 0,-13 45-8,47-188-601,-48 191 597,-1-1 1,1 0-1,0 1 1,0-1-1,0 1 1,0-1-1,1 0 1,-1 1-1,0-1 1,0 1-1,0-1 1,0 0-1,1 1 1,-1-1-1,0 1 1,0-1-1,1 1 1,-1-1-1,0 1 1,1-1-1,-1 1 1,1-1-1,-1 1 1,1 0-1,-1-1 1,1 1-1,-1 0 1,1-1-1,0 1 1,4 19-161,-4 38-53,-1-24 219,-1-2 9,1 1 0,1-1 1,2 0-1,1 0 0,16 61 1,-11-79 43,-3-24 38,-1-35 70,-4 40-152,3-36-45,3 0 0,20-75 0,-22 102 24,0 0 0,1 0-1,0 1 1,1 0-1,0 0 1,1 1 0,1 0-1,0 0 1,1 1 0,22-21-1,-30 31 10,0 0-1,1 0 1,-1 1 0,0-1-1,1 1 1,-1-1 0,1 1-1,-1 0 1,1 0-1,-1 0 1,1 0 0,0 1-1,0-1 1,-1 1-1,1-1 1,0 1 0,0 0-1,0 0 1,-1 0-1,1 1 1,0-1 0,0 1-1,-1-1 1,1 1-1,0 0 1,-1 0 0,1 0-1,-1 1 1,1-1-1,-1 0 1,1 1 0,-1 0-1,0-1 1,0 1 0,0 0-1,0 0 1,0 0-1,0 1 1,-1-1 0,1 0-1,1 3 1,8 12 89,-1 1 1,-1 0 0,0 0-1,9 29 1,-12-31 102,44 147 341,-38-120-549,-12-85-2878,0 10-3110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1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13659,'0'0'2192,"0"0"-1864,0 0-328,0 0-120,0 0-144,0 0-1776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14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14267,'0'0'1582,"0"0"-1092,0 0-272,0 0-126,-22 16-49,-69 56 61,85-66-103,0 0 1,1 0 0,-1 1 0,2 0-1,-1 0 1,1 0 0,0 1 0,0 0 0,1 0-1,0-1 1,0 2 0,1-1 0,0 0-1,1 0 1,-1 1 0,2-1 0,-1 14 0,1-10 0,-1-3 5,0 1-1,1-1 1,0 0 0,1 1-1,0-1 1,0 1-1,1-1 1,1 0-1,5 14 1,-6-18 1,0-1 1,1 0-1,0 0 0,-1-1 0,2 1 1,-1 0-1,0-1 0,1 0 1,-1 0-1,1 0 0,0 0 0,0-1 1,0 1-1,1-1 0,-1 0 1,0 0-1,1-1 0,-1 1 0,1-1 1,0 0-1,5 0 0,1 1-24,-1-1 0,1 0 0,0 0 0,0-1 0,-1-1 0,1 0 0,0-1 0,0 0 0,-1 0 0,0-1 0,1 0 0,-1-1 0,0 0 0,0-1 1,-1 0-1,0 0 0,11-9 0,-7 3 10,-1 0 1,0-1 0,-1 0 0,0-1-1,-1 0 1,0-1 0,-1 0 0,-1-1-1,0 1 1,9-25 0,-5 2 100,-2 11-128,-7 57 11,-3-15 39,0 1-10,0-1 1,1 1-1,0 0 1,8 30-1,-8-42-9,1 0-1,0 0 1,0-1 0,1 1 0,-1 0-1,1-1 1,0 1 0,0-1-1,1 0 1,-1 0 0,1 0-1,0-1 1,0 1 0,0-1-1,1 0 1,-1 0 0,1-1 0,-1 1-1,10 3 1,-5-3 2,0 0 0,0-1 0,0 0 0,0 0 1,1-1-1,-1 0 0,0-1 0,0 0 0,1 0 0,-1-1 0,0 0 1,0-1-1,1 0 0,-1 0 0,-1-1 0,1 0 0,0 0 0,-1-1 1,1-1-1,-1 1 0,-1-1 0,1-1 0,9-7 0,-8 5 75,0-1 0,-1 0 0,0 0 0,-1 0 0,1-1-1,-2 0 1,0 0 0,0-1 0,-1 0 0,0 0 0,-1 0 0,0-1 0,0 1-1,-2-1 1,1 0 0,-2 0 0,1-18 0,-2 26-40,0 0 1,-1 1-1,1-1 1,-1 0-1,0 0 1,0 0 0,-1 0-1,1 1 1,-1-1-1,0 1 1,0-1-1,0 1 1,0 0-1,-1 0 1,1 0-1,-1 0 1,0 0-1,0 0 1,0 1-1,0-1 1,0 1-1,-1 0 1,1 0-1,-1 0 1,1 0-1,-1 1 1,0 0-1,-5-2 1,-8-2 13,0 1 0,1 1 1,-2 1-1,1 0 0,-22 1 0,28 2-65,-1-1 0,1 2 0,0-1 0,0 2 0,0-1 0,1 2 0,-1-1-1,1 1 1,-1 1 0,1 0 0,1 0 0,-1 1 0,-9 8 0,-1 3-189,0 1 1,1 1-1,1 0 1,-19 27-1,-24 38-2229,10-6-3155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7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60 2865,'0'0'1075,"0"0"-327,0 0-268,0 0-65,0 0-69,0 0-90,-3 2 3176,-13 8-3544,14-2 120,0 0 1,1 0-1,0 0 1,1 1 0,0-1-1,0 1 1,1-1-1,0 0 1,0 0-1,1 1 1,0-1-1,1 0 1,0-1 0,0 1-1,0 0 1,1-1-1,0 0 1,1 1-1,-1-2 1,1 1 0,9 9-1,-8-9 5,1 0 0,-1-1 0,1 0 0,0 0 0,1 0 0,-1-1 0,1 0 0,0 0 0,1-1 0,-1 0 0,1-1 0,-1 0 0,1 0 0,0-1 0,0 0 0,0-1 0,1 1 0,-1-2 0,11 0 0,-16-1-49,0 0 1,1-1-1,-1 1 1,0-1-1,0 0 1,0-1-1,-1 1 1,1-1-1,0 1 1,-1-1-1,0 0 1,1 0-1,-1-1 1,-1 1-1,1-1 1,0 1-1,-1-1 1,0 0 0,1 0-1,-2 0 1,1 0-1,2-9 1,1-1-137,-1 0 0,0 0 0,-1-1 0,-1 1 1,1-27-1,-2 36 227,-1 0 1,0 0-1,-1 0 0,1 1 1,-1-1-1,0 0 1,-1 0-1,1 1 0,-1-1 1,1 1-1,-1-1 1,-1 1-1,-2-5 0,1 4 193,-1 1 0,1 0 0,-1 0 0,0 0 0,0 0 0,0 1 0,0 0 0,-1 0 0,1 0 0,-7-2 0,-1 0-156,0-1 0,-1 2 0,0 0-1,0 0 1,0 2 0,0-1 0,0 2 0,0 0-1,-1 0 1,1 2 0,-18 2 0,28-2-103,0 1 0,0 0 0,0 0 0,0 0 0,1 0 0,-1 1 0,1 0 0,-1 0 0,1-1 0,0 2 0,0-1 0,0 0 0,1 1 0,-1-1 0,1 1 0,0 0 0,0 0 0,0 0 1,1 0-1,-1 0 0,1 0 0,0 0 0,0 0 0,0 5 0,-2 4-24,2 0 1,-1 0-1,2 0 0,0 0 1,0 0-1,5 25 1,-3-30 37,1-1 1,0 0-1,0 1 1,1-1-1,-1 0 1,2-1 0,-1 1-1,1-1 1,0 0-1,0 0 1,0 0 0,1-1-1,0 0 1,0 0-1,1 0 1,9 5-1,-13-8 3,1 0 0,-1 0 0,1 0 0,-1-1 0,1 1 0,-1-1 0,1 0 0,0 0 0,0 0 0,0 0 0,0-1 0,0 0 0,0 0 0,0 0 0,-1 0 0,1 0 0,0-1 0,0 0 0,0 1 0,0-2 0,0 1 0,-1 0 0,1-1 0,-1 1 0,1-1 0,-1 0 0,1 0 0,-1-1 0,0 1 0,0-1 0,0 0 0,-1 1 0,5-6 0,0-4-143,-1-1 0,0 0 0,0 0 0,-1 0 0,-1 0 0,-1-1 0,1 0 0,-2 1 0,0-1 0,0-23 0,-2 51 122,0 0 1,1 0-1,0 0 0,2 0 1,-1 0-1,2-1 1,0 1-1,8 17 1,-9-25 30,1 1 1,0-1 0,0 0 0,0 0 0,1-1 0,0 1 0,0-1-1,0 0 1,1-1 0,-1 1 0,1-1 0,0 0 0,1 0 0,-1-1 0,1 0-1,-1 0 1,1-1 0,9 3 0,-11-3-122,0-1 0,0 0 1,0 0-1,1 0 0,-1 0 0,1-1 0,-1 0 0,0 0 1,1 0-1,-1-1 0,0 0 0,1 0 0,-1 0 0,0 0 0,0-1 1,0 0-1,9-5 0,2-10-4068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28 276 6313,'0'0'7042,"0"0"-6098,0 0-648,-27-122-184,27 84 144,0 2-256,12 5 80,3 7-80,2 6-152,-4 11 8,-1 7-512,-2 2-336,5 47-144,-3-4-897,-2 6-2048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92 10490,'0'0'1454,"0"0"-863,0 0-357,0 0 120,0 0-15,-24 1 313,-72 10-416,93-10-235,0 0 0,1 0 0,-1 0 0,0 1 0,1-1 1,-1 0-1,1 1 0,0 0 0,-1-1 0,1 1 0,0 0 1,0 0-1,0 1 0,0-1 0,1 0 0,-1 1 0,0-1 0,1 1 1,0-1-1,0 1 0,-1 2 0,-1 4 6,1-1-1,0 1 1,0-1-1,0 15 1,2-16 11,-2 11 53,1-1 0,1 0 1,0 1-1,2-1 0,0 0 0,5 20 1,-6-32-43,0 0 0,1 0 0,0 0 0,0 0 0,1 0 0,-1-1 0,1 1 0,0-1 0,0 0 0,1 0 0,-1 0 0,1 0 0,0-1 1,0 1-1,0-1 0,0 0 0,1 0 0,-1-1 0,1 1 0,0-1 0,0 0 0,-1 0 0,1-1 0,11 3 0,-10-3 18,0 0 0,0 0-1,1 0 1,-1-1 0,0 0-1,1 0 1,-1-1 0,0 0-1,0 0 1,0 0 0,1-1-1,-1 0 1,-1 0 0,1 0-1,0-1 1,0 0 0,-1 0-1,0 0 1,1-1 0,-1 0-1,4-4 1,0-1-44,-2-1 0,0 1 0,0-1 1,0-1-1,-1 1 0,-1-1 0,0 0 0,0 0 1,-1-1-1,3-14 0,0-10-15,-2 0 0,-1 0 0,-2 0 0,-4-45 0,2 29-248,1 79 286,1 0-1,1-1 1,2 1 0,1 0-1,0-1 1,14 32 0,-14-42-8,0-1 0,2 0 0,-1 0 0,2-1 0,0 0 0,0-1 0,1 0 0,1 0 0,1-1 0,-1-1 0,23 18 0,-27-25-31,0 0 0,0 0 0,0-1 1,0 0-1,0 0 0,1-1 0,-1 0 0,1 0 1,0 0-1,0-1 0,-1-1 0,13 1 0,-18-1-58,0-1 0,-1 1 0,1 0-1,0-1 1,0 1 0,-1-1 0,1 0 0,-1 0 0,1 1-1,-1-1 1,1 0 0,-1 0 0,1 0 0,-1 0-1,0-1 1,1 1 0,-1 0 0,0-1 0,0 1-1,0 0 1,0-1 0,0 1 0,0-1 0,-1 0 0,1 1-1,0-1 1,0-2 0,10-56-4308,-10 51 3308,3-41-4187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4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15 122 9378,'0'0'1235,"0"0"-670,0 0-302,0 0 39,-3 24 62,-8 77-120,11-93-209,0 1 0,0-1 0,1 1 0,0-1 0,1 1 0,0-1 0,0 0 0,1 0 0,0 0 0,0 0 0,1 0 0,0 0 0,1-1 0,-1 0 0,1 0 0,1 0 0,-1-1 0,10 9 0,-7-5 1,2 0 0,0 0 0,1-1 0,0 0-1,0 0 1,1-1 0,0 0 0,0-1 0,24 9 0,-26-12 41,-1-1 1,1 0-1,0 0 1,-1-1-1,1-1 1,0 1-1,0-2 1,0 1 0,0-1-1,0-1 1,0 0-1,0 0 1,13-4-1,-18 2-1,1 0 0,0 0 0,0 0 0,-1-1 0,0 0 0,0 0 0,0 0 0,0-1 0,-1 0 0,1 0 0,-1 0 0,0 0 0,-1 0 0,1-1 0,-1 0 0,0 0 0,-1 0 0,1 0 0,-1 0 0,0 0 0,1-13 0,1 2 82,-1-1 0,-2 1 0,1-1 0,-2 0 0,0 1 0,-1-1 0,-4-19 0,1 23-100,0 1-1,-1 0 1,0-1 0,-1 2 0,-1-1 0,0 1-1,0 0 1,-1 0 0,-1 1 0,-11-12 0,13 15-46,0 1 1,0 0-1,-1 0 1,0 1-1,0 0 1,-1 0 0,1 1-1,-1 0 1,0 0-1,-1 1 1,1 0-1,-1 1 1,0 0-1,-18-2 1,24 4-54,-1 1 1,0 1-1,1-1 0,-1 1 0,0-1 1,1 1-1,-1 1 0,1-1 1,-1 1-1,1-1 0,0 1 1,0 1-1,0-1 0,0 0 1,0 1-1,0 0 0,0 0 1,1 0-1,0 0 0,0 1 0,-4 4 1,-4 8-524,1 0 1,1 0-1,1 1 1,-8 19 0,-2 4-1964,-11 21-4973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8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7114,'0'0'6801,"0"0"-5345,0 0-1176,0 0-128,0 0-152,0 0 24,0 0-80,-22 67-8,35-40-1144,1-7-3625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29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312 221 10866,'0'0'1291,"0"0"-655,0 0-253,0 0-61,-26 0-217,-79 5-37,98-4-61,1 0 0,0 0 0,0 1 1,0 0-1,1 0 0,-1 0 0,0 1 0,1 0 0,-1 0 0,1 0 1,0 1-1,0 0 0,0 0 0,1 0 0,0 1 0,-1-1 1,1 1-1,1 0 0,-1 0 0,-2 6 0,-4 2 84,2-1 21,1 0 0,0 0-1,0 0 1,2 1 0,-1 0 0,2 1-1,-1-1 1,2 1 0,0-1-1,0 1 1,2 0 0,0 0 0,0 0-1,1 0 1,1 0 0,3 18-1,-3-27-83,1 0 0,0 1 0,1-1 0,-1 0 0,1-1 0,0 1 0,0 0 0,0-1 0,1 0-1,0 0 1,0 0 0,0 0 0,0-1 0,0 1 0,1-1 0,-1 0 0,1 0 0,0-1 0,0 1 0,0-1-1,1 0 1,-1-1 0,0 1 0,1-1 0,-1 0 0,0 0 0,8-1 0,-4 2-14,0-2 0,0 1 0,0-1 0,0-1 0,0 1 0,0-2 0,0 1 0,-1-1 0,1 0-1,0-1 1,-1 0 0,1-1 0,-1 1 0,0-2 0,0 1 0,7-7 0,-6 2-8,0-1 0,-1 0 0,-1-1-1,0 1 1,0-1 0,-1-1 0,0 0 0,-1 1 0,0-2-1,-1 1 1,-1 0 0,0-1 0,0 0 0,0-12-1,1-19 24,-2 1 0,-6-79 0,-1 88-29,-1 1-1,-1 0 1,-19-50 0,15 50-1,12 36-13,0 1-1,-1-1 1,1 0-1,-1 1 1,0-1-1,0 1 1,0-1-1,-2 6 1,1 13 10,1 25-4,3-1 1,1 1 0,13 54-1,-11-79 11,0 0 0,1 0-1,1-1 1,1 0 0,1 0-1,0-1 1,2 0 0,22 29-1,-29-43-1,1 0 0,-1 0 1,1-1-1,0 0 0,1 0 0,-1 0 0,1-1 0,0 0 0,0 0 0,0-1 0,1 0 0,-1 0 1,1 0-1,0-1 0,0-1 0,10 2 0,-12-3-4,0 0 0,0 0 1,0 0-1,0-1 0,1 0 0,-1 0 0,0-1 1,0 0-1,-1 0 0,1 0 0,0-1 0,-1 1 1,1-1-1,-1-1 0,0 1 0,0-1 1,0 0-1,-1 0 0,1 0 0,-1-1 0,5-6 1,4-10-76,-1 0 0,-1 0 0,-1-1 1,0 0-1,-2-1 0,-1 0 1,-1 0-1,5-36 0,-2 16 29,-2 29-55,-1 25 12,1 28-5,-6-37 97,3 30-6,1 0-1,2-1 1,1 0-1,1 0 1,16 34 0,-21-57 11,0 0 1,0-1 0,1 1 0,0-1 0,0 0 0,0-1 0,1 1-1,0-1 1,1 0 0,-1-1 0,1 0 0,0 0 0,0 0 0,1-1-1,-1 0 1,1 0 0,0-1 0,0 0 0,0 0 0,1-1 0,-1 0-1,0 0 1,1-1 0,13 0 0,-11-1 16,-1-1 0,0 0 1,0 0-1,0-1 0,1 0 0,-2-1 1,1 0-1,0-1 0,-1 0 0,1-1 0,-1 0 1,-1 0-1,1-1 0,-1 0 0,1 0 0,-2-1 1,1 0-1,-1 0 0,0-1 0,7-10 0,-6 7 12,-1 0 0,-1 0-1,0-1 1,0 0-1,-1 0 1,-1 0-1,0 0 1,0-1-1,-1 0 1,-1 0-1,0 0 1,-1 0-1,-1 0 1,0 0-1,-2-23 1,0 30 25,0 0 1,0 0-1,0 1 0,-1-1 1,1 0-1,-1 1 1,-1-1-1,1 1 0,-1 0 1,0 0-1,0 1 0,0-1 1,-1 1-1,1 0 1,-1 0-1,0 0 0,-1 1 1,1-1-1,0 1 0,-1 1 1,0-1-1,0 1 1,0 0-1,0 0 0,0 1 1,-8-2-1,2 1-17,0 0 0,0 1 1,0 0-1,0 0 0,0 2 0,1-1 0,-1 2 1,0-1-1,0 2 0,0-1 0,1 2 0,0-1 1,-13 7-1,15-5-166,1 0 1,0 1-1,0-1 1,0 2-1,1-1 1,0 1-1,0 0 1,1 0-1,-1 1 1,2 0-1,-1 0 1,1 1 0,0-1-1,1 1 1,0 0-1,1 0 1,0 1-1,0-1 1,1 1-1,0-1 1,-1 14-1,1 24-4375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131 143 7466,'0'0'2292,"0"0"-713,0 0 60,0 0-219,0 0-747,0 0-207,-8-5-222,4 3-233,-1-1 39,0 0-1,0 1 0,0 0 1,0 0-1,-1 0 1,-9-2-1,13 4-46,0 0 1,0 0-1,0 0 1,0 0-1,0 0 1,1 1-1,-1-1 1,0 1-1,0-1 1,0 1-1,0-1 1,0 1-1,1 0 0,-1 0 1,0 0-1,1 0 1,-1 0-1,1 1 1,-1-1-1,1 0 1,-1 1-1,1-1 1,0 1-1,0-1 0,0 1 1,0 0-1,-2 3 1,-1 4-22,0 0 0,0 0-1,1 0 1,0 0 0,1 1 0,0-1 0,1 1 0,0 0-1,0-1 1,1 1 0,0 0 0,1 0 0,0-1 0,4 18 0,-3-20 23,0 0 0,0 0 1,1-1-1,0 1 1,0-1-1,0 1 0,1-1 1,0 0-1,1-1 1,-1 1-1,1-1 0,0 0 1,0 0-1,1 0 1,-1-1-1,1 0 0,0 0 1,0 0-1,1-1 1,9 5-1,-5-5 19,-1 1 0,1-1-1,0-1 1,0 0 0,0-1 0,0 0-1,0 0 1,1-1 0,-1-1-1,0 0 1,0 0 0,0-1 0,0-1-1,0 0 1,-1 0 0,1-1 0,-1 0-1,0-1 1,0 0 0,0-1 0,-1 0-1,1 0 1,-2-1 0,1 0 0,-1-1-1,0 0 1,0 0 0,-1-1 0,12-18-1,-11 13-131,0 0 0,0 0-1,-1-1 1,-1 0 0,-1-1-1,0 1 1,-1-1 0,2-17-1,-1-13-160,-2-71 0,-3 120 240,0 28-46,1-1-1,1 1 0,10 51 1,-10-74 101,1 1-1,-1 0 1,2-1 0,-1 0-1,1 0 1,0 0 0,0 0-1,1 0 1,0-1 0,1 0-1,0 0 1,0 0 0,0-1 0,1 0-1,-1 0 1,2-1 0,-1 0-1,12 7 1,-9-8-8,0 0 0,0-1 0,1 0 0,19 3 0,-25-5-31,0 0 0,0-1 0,0 1 0,0-1 0,0 0 0,0-1 0,0 1 0,0-1 0,-1 0 0,1 0 0,0-1 0,0 1 0,4-4 0,-3 0-468,0 0 1,0-1-1,-1 0 1,0 0-1,0-1 0,0 1 1,6-14-1,3-15-4827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11811,'0'0'1680,"0"0"-1680,0 0-88,0 0-96,0 0 112,0 0-160,0 0-1625,32 83-3392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0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7298,'0'0'1351,"0"0"-289,0 25-61,1 82-53,-1-98-846,0-1 0,1 1 1,0-1-1,0 0 0,1 1 0,0-1 1,0 0-1,1 0 0,0 0 0,0-1 1,1 1-1,0-1 0,0 1 0,1-1 1,0-1-1,0 1 0,10 8 0,-8-10-28,0 0 0,0 0 0,1-1 0,0 0-1,0-1 1,0 0 0,0 0 0,0-1-1,0 0 1,1 0 0,-1-1 0,1 0 0,-1 0-1,17-2 1,-20 1-62,-1-1 0,1 1 0,0-1 0,-1 0 0,1 0 0,-1-1 0,1 1 0,-1-1 1,0 0-1,0 0 0,0-1 0,0 1 0,0-1 0,0 0 0,0 0 0,-1 0 0,4-4 0,-3 2-2,1-1 0,-1 0 0,0-1 0,-1 1 0,1-1-1,-1 1 1,-1-1 0,1 0 0,-1 0 0,2-10 0,-3 9-15,1 0 0,-1 1 0,-1-1-1,1 0 1,-1 0 0,-1 1 0,1-1 0,-1 0-1,-1 1 1,1-1 0,-1 1 0,-1-1 0,1 1 0,-1 0-1,-1 0 1,1 0 0,-1 0 0,0 1 0,-1-1 0,1 1-1,-10-9 1,9 11 2,1 1-1,-1-1 1,0 1 0,0 0-1,0 0 1,-1 1 0,1-1-1,-1 1 1,1 0-1,-1 1 1,0-1 0,0 1-1,1 0 1,-1 1 0,0 0-1,0 0 1,0 0-1,0 0 1,0 1 0,0 0-1,1 0 1,-9 3 0,6-1-6,1 1 1,0 0-1,-1 0 1,2 1-1,-1 0 1,0 0-1,1 0 1,0 1-1,1 0 1,-1 0-1,1 1 1,0-1-1,0 1 1,1 0-1,-4 9 1,3-6 22,0 1 0,1-1 0,1 0 0,0 1 0,0 0 0,-1 13 0,4-21-3,-1 0 0,1 0 1,0-1-1,0 1 0,0 0 0,0 0 0,1 0 1,-1 0-1,1 0 0,-1 0 0,1-1 0,0 1 1,0 0-1,1 0 0,-1-1 0,0 1 1,1-1-1,0 1 0,-1-1 0,1 0 0,0 0 1,0 0-1,1 0 0,-1 0 0,0 0 0,1 0 1,3 1-1,13 4 17,0-2 0,1 0 0,-1-1 0,1-1 0,0-1 0,0-1 0,0 0 0,32-4 0,3 2-24,70 0-1134,-79-3-2684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9658,'0'0'-140,"0"0"448,0 0 578,0 0-257,12-3-445,-6 1-141,-4 1-13,0 0 0,0 0 0,0 0 0,0 1 0,0-1 0,0 0 0,0 1 1,0 0-1,0-1 0,0 1 0,0 0 0,0 0 0,0 0 0,0 1 0,0-1 1,0 0-1,0 1 0,0-1 0,0 1 0,0 0 0,0-1 0,-1 1 0,1 0 1,0 0-1,0 1 0,-1-1 0,1 0 0,0 0 0,-1 1 0,1-1 0,-1 1 1,0-1-1,0 1 0,1 0 0,1 3 0,16 43 938,-2 0 0,-2 1 0,15 80 0,-31-152-1025,1 0 0,1 0 0,2 1 0,0-1 0,1 0 0,12-35 0,-13 47-206,1 1 1,0-1-1,1 1 1,0 0 0,11-16-1,-15 24 254,0 0-1,0 1 0,0-1 1,1 1-1,-1-1 1,0 1-1,1-1 1,-1 1-1,0 0 0,1 0 1,0-1-1,-1 1 1,1 0-1,0 1 1,-1-1-1,1 0 1,0 0-1,0 1 0,0-1 1,0 1-1,0-1 1,0 1-1,-1 0 1,1 0-1,0 0 1,0 0-1,0 0 0,0 0 1,0 1-1,0-1 1,0 1-1,0-1 1,0 1-1,-1 0 0,1-1 1,0 1-1,0 0 1,-1 0-1,1 0 1,-1 1-1,1-1 1,1 2-1,7 8 204,-1 0 0,0 1 1,-1 0-1,-1 0 0,0 1 0,0 0 1,4 13-1,-3-9-74,0 0 1,0-1-1,21 28 0,-19-36-570,-6-7-2194,-1-1-3947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4185,'0'0'5466,"0"0"-3865,0 0-1293,2 19 163,55 261 3553,23 49-2891,-80-328-1132,0-1 1,0 0-1,-1 1 0,1-1 1,0 0-1,0 1 1,0-1-1,0 0 0,0 1 1,1-1-1,-1 0 1,0 1-1,0-1 1,0 1-1,0-1 0,0 0 1,0 1-1,1-1 1,-1 0-1,0 0 1,0 1-1,0-1 0,1 0 1,-1 1-1,0-1 1,1 0-1,-1 0 1,0 0-1,0 1 0,1-1 1,-1 0-1,0 0 1,1 0-1,-1 0 1,0 1-1,1-1 0,-1 0 1,0 0-1,1 0 1,-1 0-1,1 0 0,-1 0 1,0 0-1,1 0 1,-1 0-1,0 0 1,1 0-1,-1 0 0,0-1 1,1 1-1,-1 0 1,0 0-1,1 0 1,-1 0-1,0 0 0,1-1 1,-1 1-1,0 0 1,1 0-1,-1-1 1,0 1-1,0 0 0,1 0 1,-1-1-1,0 1 1,0 0-1,0-1 0,1 0 1,13-22 101,22-89-777,-29 82 101,2 1 1,1 0-1,18-36 0,-27 64 573,-1 1-1,0-1 0,0 0 0,1 1 0,-1-1 0,0 1 0,1-1 0,-1 1 1,0-1-1,1 1 0,-1-1 0,1 1 0,-1-1 0,1 1 0,-1-1 0,1 1 1,-1 0-1,1-1 0,-1 1 0,1 0 0,-1 0 0,1-1 0,0 1 0,-1 0 0,1 0 1,0 0-1,-1 0 0,1 0 0,1 0 0,11 14 216,4 36 534,-15-44-589,6 19 86,0 0 0,2 0 0,1-1 0,17 29 0,-25-47-230,1 0-1,-1-1 0,2 1 1,-1-1-1,1 0 1,-1 0-1,1 0 1,1-1-1,-1 0 0,1 0 1,-1 0-1,1-1 1,0 1-1,1-1 1,-1-1-1,0 1 0,1-1 1,0 0-1,-1-1 1,1 0-1,12 1 1,-16-3-8,-1 1 1,1-1-1,0 0 0,0 0 1,0-1-1,-1 1 1,1-1-1,-1 1 1,1-1-1,-1 0 0,0 0 1,1 0-1,-1 0 1,0 0-1,0-1 1,-1 1-1,1 0 0,0-1 1,-1 0-1,1 1 1,-1-1-1,0 0 1,0 0-1,0 1 1,0-1-1,0-4 0,4-13-22,0-1 0,3-28 1,-8 48 11,10-197-1093,-7 196 832,0 14 213,3 17 67,-4-3 13,-1-3 59,2 0-1,0-1 1,11 41-1,-13-59-79,0 0 0,1 0 0,-1 0 0,1 0 0,0-1-1,0 1 1,0 0 0,0-1 0,1 1 0,-1-1 0,1 0-1,0 0 1,0 0 0,0 0 0,1 0 0,-1-1 0,1 0 0,-1 1-1,1-1 1,0-1 0,-1 1 0,1 0 0,0-1 0,0 0-1,1 0 1,-1 0 0,5 0 0,22 0-326,0-2 0,1-2 0,-1 0 0,0-2 0,41-12 0,-14 1-4104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2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0 223 14899,'0'0'2081,"0"0"-1353,0 0-464,0 0-152,87-123 240,-57 94-344,-3 3 40,-3 6-48,-4 6-8,-7 6-96,-6 5 104,-4 3-368,-1 3-752,-2 12-1721,0 3-3088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2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397 325 8890,'0'0'1470,"0"0"-796,0 0 52,0 0 397,0 0 249,-25-14-450,-79-43-512,98 55-394,1 0 0,0 0 0,-1 0-1,0 0 1,1 1 0,-1 0 0,0 0 0,0 0-1,1 1 1,-1 0 0,0 0 0,0 0 0,0 1-1,1 0 1,-1 0 0,0 1 0,1-1 0,-1 1-1,1 0 1,-1 1 0,1 0 0,0-1-1,-8 7 1,3-1 13,0 1 0,1 1 0,0-1 0,1 1 0,0 1 0,1-1 0,0 1 0,-6 13 0,5-9 36,1 2 0,1-1 0,0 1 0,2 0 0,-1 0 0,2 0 0,1 1 0,0-1 0,1 1-1,0-1 1,4 25 0,-3-38-56,1 1-1,0-1 1,0 0-1,1 1 1,-1-1-1,1 0 0,0 0 1,0 0-1,0 0 1,1 0-1,0 0 1,-1-1-1,1 1 1,0-1-1,1 0 0,-1 0 1,0 0-1,1 0 1,0-1-1,-1 1 1,1-1-1,0 0 1,0 0-1,1 0 0,-1-1 1,6 2-1,-4-1-2,1-1 0,-1 0 0,1 0-1,-1-1 1,1 1 0,-1-1 0,1-1 0,-1 1-1,1-1 1,-1 0 0,1-1 0,-1 0-1,0 0 1,0 0 0,0 0 0,0-1 0,11-7-1,-6 1-20,-1 0 0,0-1 0,-1-1 0,0 0 0,0 0 0,-1 0 0,-1-1 1,0 0-1,0-1 0,-1 0 0,-1 0 0,5-18 0,0-3 11,-2 0 0,-2 0 1,5-66-1,-10 86 7,2-35 0,-2-1 0,-11-98 0,2 122 14,1 16-40,7 10 20,0 0 1,0 0-1,0-1 0,-1 1 0,1 0 0,0 0 0,0 0 0,0 0 1,0 0-1,-1 0 0,1 0 0,0 0 0,0 0 0,0 0 1,-1 0-1,1 0 0,0 0 0,0 0 0,0 0 0,0 0 0,-1 0 1,1 0-1,0 0 0,0 1 0,0-1 0,0 0 0,0 0 1,-1 0-1,1 0 0,0 0 0,0 0 0,0 0 0,0 1 0,0-1 1,0 0-1,0 0 0,-1 0 0,1 0 0,0 0 0,0 1 1,0-1-1,0 0 0,0 0 0,0 0 0,0 0 0,0 1 0,0-1 1,0 0-1,0 0 0,-8 34 11,1-1 1,2 1-1,1 0 0,1 0 1,3 36-1,0-55 6,-1 14 10,2-1-1,0 0 1,2 0 0,1 0 0,13 50-1,-14-71-17,-1 1-1,1-1 1,1 0-1,-1 0 1,1 0-1,0 0 1,0-1-1,1 1 0,0-1 1,0-1-1,1 1 1,0-1-1,0 1 1,0-2-1,0 1 1,1-1-1,-1 0 0,1 0 1,0-1-1,1 0 1,-1 0-1,0 0 1,1-1-1,0 0 0,-1-1 1,9 1-1,-8-1-7,-1-1-1,1 0 1,-1 0-1,1-1 0,-1 0 1,1 0-1,-1-1 1,0 0-1,0 0 0,1-1 1,-1 0-1,-1 0 1,14-8-1,-10 4 15,-1-1-1,1 0 1,-1 0 0,-1-1 0,0-1-1,0 1 1,12-20 0,-3-3-190,-1-1 1,-1 0 0,-2-1-1,15-65 1,-24 81-116,-1 0 161,-2 27-798,-3 30 919,-9 50 1,-3 37 403,13-97-254,2 60 125,-8-204-886,4 91 366,1 0 0,1 0 1,1 0-1,5-35 0,-4 51 73,0 1 0,1 0 0,0 0 0,0 0 1,0 0-1,1 0 0,0 1 0,1-1 0,-1 1 1,1 0-1,0 0 0,1 0 0,0 0 0,0 1 1,0 0-1,0 0 0,1 0 0,11-7 0,-15 10 196,0 1 1,0 0-1,0 0 0,0 0 0,0 0 0,0 0 0,1 0 0,-1 0 1,0 1-1,0-1 0,1 1 0,-1 0 0,0 0 0,0 0 1,1 0-1,-1 0 0,0 0 0,1 0 0,-1 1 0,0-1 0,0 1 1,1 0-1,-1-1 0,0 1 0,0 0 0,0 0 0,0 1 1,0-1-1,0 0 0,0 1 0,-1-1 0,1 1 0,0-1 0,-1 1 1,3 3-1,2 5 413,1 1 1,-2 0 0,1 1 0,-2 0-1,6 18 1,2 4 312,-2-6-408,2-1 1,0-1-1,2 0 0,1-1 1,1-1-1,1 0 0,1-1 1,33 32-1,-49-53-323,0 0 0,1 0-1,-1 0 1,1 0 0,-1-1-1,1 0 1,0 1 0,0-1 0,0 0-1,0 0 1,-1 0 0,6 0 0,-6-1-109,-1 0 0,1 0 0,-1 0 0,0 0 0,1-1 0,-1 1 0,0-1 0,1 1 0,-1-1 0,0 1 0,0-1 0,1 0 0,-1 1 0,0-1 0,0 0 1,0 0-1,0 0 0,0 0 0,0 0 0,0 0 0,0 0 0,0 0 0,-1 0 0,1-1 0,0 1 0,-1 0 0,2-3 0,6-24-6120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3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16107,'0'0'1985,"0"0"-1985,0 0-48,0 0 48,0 0-160,0 0 40,0 0-456,79 57-1161,-45-32-2616,-6-3-3456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184 460 4721,'0'0'1372,"0"0"274,0 0-126,0 0 34,0 0-310,0 0-410,-5 0-297,-5 0-369,0 0-1,0 0 0,0 1 1,-1 1-1,1 0 1,1 0-1,-14 5 0,18-4-163,0-1 0,1 1 0,-1 0 0,1 0 0,-1 1 0,1-1 0,0 1 0,0 0 0,1 0 0,-1 0 0,1 1 0,0-1 0,0 1 0,0 0 0,1 0 0,-3 7 0,1-3-5,1 1 0,0-1 0,0 1 0,1 0 0,0-1 0,1 1 0,0 0-1,1 0 1,0 0 0,0 0 0,1 0 0,1 0 0,0 0 0,0-1 0,0 1 0,1-1 0,9 19 0,-8-22 0,0 1 0,0 0 1,1-1-1,0 0 0,0 0 1,0-1-1,1 1 1,0-1-1,0 0 0,0-1 1,1 1-1,-1-1 0,1 0 1,0-1-1,1 0 1,-1 0-1,0-1 0,1 1 1,-1-2-1,1 1 0,0-1 1,0 0-1,7-1 0,-6 1 27,-1-1 0,1-1 0,-1 1 0,0-2 0,0 1 0,1-1 0,-1 0 0,0-1 0,-1 0 0,1 0-1,0-1 1,-1 1 0,0-2 0,10-6 0,-9 4 16,0-1-1,-1 0 1,0 0-1,0 0 1,0-1-1,-1 0 1,-1 0-1,0-1 1,8-19-1,-3-2 21,-1-1 0,-2-1 1,-1 1-1,-2-1 0,-1 0 0,-1-42 0,-3 29-48,-3 1 0,-1 0 0,-2 0 0,-2 0 0,-2 1-1,-2 0 1,-23-53 0,30 87-30,3 15-59,4 24-58,0-22 140,10 73-55,3-1 1,3-1 0,44 118-1,-48-158-41,1 0 0,32 56-1,-38-80 67,1 1 0,0-2 0,1 1 0,0-1 0,1-1 0,1 0-1,0 0 1,25 18 0,-32-27 22,-1-1-1,0 1 1,1 0 0,-1-1-1,1 0 1,0 0-1,0 0 1,0-1-1,0 0 1,0 1 0,0-2-1,0 1 1,0-1-1,0 0 1,0 0 0,0 0-1,1 0 1,-1-1-1,0 0 1,0 0-1,0-1 1,0 1 0,-1-1-1,1 0 1,0 0-1,-1-1 1,1 1-1,-1-1 1,0 0 0,0-1-1,0 1 1,0 0-1,-1-1 1,1 0-1,-1 0 1,0 0 0,0 0-1,0-1 1,-1 1-1,1-1 1,-1 1 0,0-1-1,-1 0 1,2-6-1,3-8 12,-2 0-1,0-1 0,-1 0 0,-1 1 1,0-1-1,-2 0 0,-1 0 0,-3-26 1,2 30-2,-1 0 1,-1 0 0,0 0 0,-1 0 0,-1 1-1,0 0 1,-1 0 0,-1 1 0,0 0 0,-15-20-1,2 17 35,20 17-43,1 0 0,0 0 1,-1 0-1,1 0 0,-1 0 1,1 0-1,0 0 0,-1 0 0,1 0 1,0 0-1,-1 0 0,1 0 0,-1 0 1,1 1-1,0-1 0,-1 0 0,1 0 1,0 0-1,0 1 0,-1-1 0,1 0 1,0 0-1,-1 1 0,1-1 0,0 0 1,0 1-1,-1-1 0,1 0 0,0 1 1,0-1-1,0 0 0,0 1 0,-1-1 1,1 1-1,-3 47-18,3-36 18,1 19-7,2 0 0,1 0 1,1-1-1,1 0 1,2 0-1,2 0 0,15 35 1,-14-41 9,0 0 1,2-1-1,1-1 1,1 0-1,0 0 1,2-2-1,0 0 1,38 32-1,-48-46-28,0 0-1,1-1 1,0 0-1,1 0 1,-1-1-1,1 0 0,0 0 1,0-1-1,0 0 1,0-1-1,0 0 1,1 0-1,-1-1 1,0 0-1,1-1 0,-1 0 1,1-1-1,-1 1 1,1-2-1,-1 0 1,0 0-1,1 0 1,-1-1-1,15-7 0,27-20-2543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3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0 9274,'0'0'1575,"0"0"-979,0 0 84,0 0 593,0 0-35,-23 14-553,-72 49-404,89-58-227,0 1 1,0-1-1,0 1 0,1 0 0,0 0 1,0 1-1,0-1 0,1 1 1,0 0-1,1 1 0,-1-1 1,-2 11-1,2-2 128,0 0 1,2 0 0,-2 31-1,4-42-171,-1 4 34,0 1-1,1 0 1,1 0 0,0-1 0,3 20 0,-3-26-45,1 0 1,-1 0 0,1 0-1,-1 0 1,1 0 0,0 0-1,0 0 1,0-1 0,0 1-1,1-1 1,-1 1 0,1-1-1,-1 0 1,1 0 0,0 0-1,0-1 1,0 1 0,0 0-1,0-1 1,5 2 0,0-1-17,-1 1-1,1-1 1,-1 0 0,1-1 0,-1 0 0,1 0 0,0-1-1,-1 0 1,1 0 0,0-1 0,0 0 0,-1 0 0,1-1-1,-1 0 1,12-4 0,-9 1-88,-1 0 0,0 0 1,0-1-1,-1 0 0,1-1 0,-2 0 0,1 0 1,-1-1-1,0 0 0,9-12 0,-5 3-26,0-1 0,-1 0-1,-1-1 1,-1 0-1,-1 0 1,0 0 0,-2-1-1,0 0 1,-1 0 0,-1-1-1,0-26 1,-4 108 20,-1-27 390,2-1 1,6 53-1,-4-79-246,0 0 0,0 1 0,1-1 0,0 0 0,0-1 0,0 1 0,1 0 0,0-1 0,1 0 0,-1 0 0,1 0 0,0 0 0,1-1 0,-1 0 0,1 0 0,0 0 0,0-1 0,1 0 0,-1 0 0,1-1 0,0 0 0,0 0 0,0 0 0,0-1 0,10 2 0,6 1 115,0-1 1,0-1-1,1 0 0,0-2 1,-1-1-1,46-6 1,-56 4-133,0-1 1,0 0 0,0-1 0,-1-1-1,1 0 1,-1 0 0,0-1 0,-1-1-1,0 0 1,0-1 0,0 0 0,11-12-1,-15 14 17,-1 0 0,1-1 0,-2 0 0,1 0-1,-1-1 1,0 0 0,-1 1 0,0-2 0,0 1 0,-1 0-1,0-1 1,0 0 0,-1 1 0,0-1 0,-1 0 0,1 0-1,-2 0 1,0-17 0,-1 21 17,0 1-1,-1-1 1,0 0-1,0 0 0,0 1 1,0-1-1,-1 1 1,1 0-1,-1 0 1,0 0-1,-1 0 1,1 0-1,-1 1 0,1-1 1,-1 1-1,0 0 1,0 0-1,-1 1 1,1-1-1,0 1 1,-1 0-1,0 0 1,-9-3-1,-5-1 11,-1 1 1,1 0-1,-1 1 0,-33-1 1,23 3-72,1 1 1,-1 2-1,-31 4 1,47-2-78,-1 0 0,1 1 0,-1 0 0,1 1 0,1 1 0,-1 0-1,1 1 1,-17 11 0,3 3-1571,0 1 0,-47 50 0,28-17-6156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6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96 5617,'0'0'1618,"0"0"-295,0 0-47,0 0-173,0 0-75,-11-32 2640,1 27-3555,0-1 0,0 1 0,-1 1 0,0 0 0,0 1 0,-18-4 0,26 7-118,-1-1 1,1 1-1,-1 0 0,1 0 1,-1 1-1,1-1 1,0 1-1,-1 0 0,1 0 1,0 0-1,-1 0 1,1 0-1,0 1 0,0-1 1,0 1-1,0 0 1,0 0-1,0 0 0,1 0 1,-1 1-1,1-1 1,-1 1-1,1-1 0,0 1 1,0 0-1,-2 4 0,-1 3 4,0 1 0,2-1 0,-1 1 0,1-1 0,1 1-1,-1 0 1,2 0 0,0 0 0,0 0 0,1 0-1,0 0 1,1 0 0,0 0 0,1 0 0,1 0-1,-1 0 1,1 0 0,1-1 0,0 0 0,1 0-1,0 0 1,0 0 0,1-1 0,0 1 0,1-1 0,0-1-1,10 10 1,-8-10 7,1 0 0,0-1 0,0-1 0,0 1 1,1-2-1,0 1 0,0-2 0,0 1 0,1-1 0,0-1 0,0 0 0,0-1 0,0 0 0,0-1 0,0 0 1,0-1-1,0-1 0,0 1 0,17-5 0,-19 3 4,-1 0 1,1-1-1,-1-1 0,0 1 1,0-1-1,-1-1 1,1 0-1,-1 0 0,0-1 1,0 0-1,-1 0 0,1 0 1,-2-1-1,1 0 1,-1-1-1,0 0 0,0 0 1,-1 0-1,0 0 1,0-1-1,-1 0 0,0 0 1,-1 0-1,4-14 1,-2-4 7,0 1 1,-1-1 0,-2 0-1,-1 0 1,-1 0 0,-5-42-1,-4 45-14,9 23-6,0 1 0,-1-1 0,1 0 0,0 1 0,0-1-1,-1 1 1,1-1 0,-1 0 0,1 1 0,0-1 0,-1 1 0,1-1-1,-1 1 1,1-1 0,-1 1 0,0-1 0,1 1 0,-1 0-1,1-1 1,-1 1 0,0 0 0,1-1 0,-1 1 0,0 0 0,1 0-1,-1 0 1,0 0 0,1 0 0,-1 0 0,-1 0 0,0 4-4,1 0 0,0 0 0,0 0 0,0 1 1,1-1-1,-1 0 0,1 1 0,0-1 0,0 0 1,2 8-1,-2-3 2,0-3 3,0 30-11,1 1 1,1-1 0,9 39 0,-9-65 9,0-1-1,1 1 1,0-1 0,0 0 0,1 1 0,1-2 0,-1 1-1,1 0 1,1-1 0,-1 0 0,2 0 0,-1-1 0,1 0-1,0 0 1,0 0 0,15 9 0,-19-14-84,1 0 0,-1-1 0,1 1 0,-1-1 0,1 0 0,-1 0 0,1 0 0,0 0 0,-1-1 0,1 1-1,0-1 1,0 0 0,0 0 0,5-1 0,-6 0-319,1 0 0,-1 0 1,1 0-1,-1 0 0,0-1 0,0 1 0,1-1 0,-1 0 0,4-3 0,19-21-7043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9634,'0'0'2657,"0"0"-2193,0 0-208,0 0-256,0 0 0,0 0-376,0 0-3817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7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7 211 6665,'0'0'1678,"0"0"-723,2 22-39,9 70-250,-10-87-635,0-1 1,0 0 0,1 0-1,0 1 1,0-1-1,0 0 1,0-1 0,1 1-1,-1 0 1,1-1-1,0 1 1,0-1 0,0 0-1,1 0 1,-1 0 0,1 0-1,-1-1 1,1 1-1,0-1 1,0 0 0,0 0-1,1-1 1,6 3-1,0-2 24,0 0-1,1 0 1,-1-1-1,0 0 1,1-1-1,21-2 1,-26 0-38,0 1 0,-1-1 0,1 0 0,0-1 0,-1 0 0,1 0 0,-1 0 0,0-1 0,0 0 0,0 0 0,-1-1 0,1 1 0,-1-1 0,0 0 0,-1 0 0,1-1 0,-1 0 0,0 0 0,0 0 0,-1 0 0,0 0 0,0-1 1,3-8-1,-1 0 161,0 1 0,-1-1-1,-1 0 1,0-1 0,-1 1 0,0 0 0,-2-1 0,0 1 0,-3-29 0,2 38-92,-1 0-1,0 1 0,0-1 0,0 1 0,0 0 1,-1 0-1,0 0 0,0 0 0,0 0 0,-1 0 1,0 1-1,0 0 0,0-1 0,0 2 0,0-1 1,-1 0-1,0 1 0,0 0 0,0 0 0,-9-4 1,6 4-34,-1-1 0,1 2 0,-1-1 0,0 1 0,0 0 0,0 1 0,0 0 0,0 0 0,0 1 0,-1 0 0,1 1 0,-14 2 0,17 0-49,0-1-1,0 1 1,0 0-1,0 0 1,0 1 0,1-1-1,-1 1 1,1 0-1,0 1 1,0-1-1,1 1 1,0 0 0,-1 1-1,1-1 1,1 1-1,-1-1 1,1 1-1,-4 9 1,0 2-9,1-1 0,0 1 0,1 0-1,1 0 1,-4 33 0,7-39 5,0 0-1,1 0 1,0 0-1,1 0 1,0 0-1,0 0 1,6 18-1,-5-25-2,-1 0 0,1 0 0,0-1 0,0 1 0,1 0 0,-1-1 0,1 0 0,-1 0 0,1 0 0,0 0 0,0 0 0,0 0 0,1-1 0,-1 1 0,1-1 0,-1 0 0,1 0 0,0 0 0,0-1 0,0 1 0,0-1 0,0 0 0,5 1 0,-2-1-43,1 0-1,-1 0 0,0 0 1,1-1-1,-1 0 1,1 0-1,-1-1 0,0 0 1,1 0-1,-1-1 1,0 0-1,0 0 0,0-1 1,0 0-1,-1 0 1,1 0-1,-1-1 0,0 0 1,7-5-1,-4 0-41,-1 1 0,0-1 0,0-1 0,-1 0 0,0 0-1,-1 0 1,0-1 0,-1 1 0,0-1 0,0-1 0,2-11-1,9-65 58,-15 88 35,0 0 0,-1 0 0,1 0 0,-1 0 0,1 0-1,-1 0 1,1 0 0,-1 0 0,0 1 0,1-1 0,-1 0-1,1 0 1,-1 0 0,1 1 0,-1-1 0,1 0 0,-1 1-1,0-1 1,1 0 0,-1 1 0,0-1 0,1 1 0,-1-1-1,0 0 1,0 1 0,1-1 0,-1 1 0,0-1-1,0 1 1,0-1 0,1 1 0,-1 0 0,14 31-186,-7-16 288,1 1 0,0-1-1,15 20 1,-20-32-233,0 0 0,0 0 0,1-1 0,-1 1 0,1-1 0,0 0 1,0 0-1,0 0 0,0-1 0,0 1 0,1-1 0,-1 0 0,1 0 0,-1-1 1,1 1-1,0-1 0,6 1 0,16-1-3912,-6-1-1327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7706,'0'0'2193,"0"0"-1282,0 0-701,0 0-61,0 0 51,13 12 112,-6-6-225,9 8 260,-1 1 0,-1 0 0,0 1 0,23 33 0,-32-37-142,0-1 0,0 1 1,-1 0-1,-1 1 0,0-1 0,0 0 0,0 17 1,-1 86 453,-2-78-477,1-60-215,1 1 0,1-1 0,1 0 0,1 1 0,8-24 0,-8 30-99,1 0 1,1 0-1,0 1 0,1 0 0,1 1 0,0-1 1,20-21-1,-28 34 121,1 1 1,-1-1 0,0 1-1,1-1 1,0 1-1,-1-1 1,1 1 0,0 0-1,0 0 1,0 0-1,0 0 1,0 0-1,0 0 1,0 1 0,0-1-1,0 1 1,0-1-1,0 1 1,4 0 0,-4 0 4,0 1 1,0 0 0,0-1-1,-1 1 1,1 0 0,0 0 0,-1 0-1,1 0 1,0 1 0,-1-1 0,1 0-1,-1 1 1,0-1 0,0 0-1,1 1 1,-1 0 0,1 2 0,5 9 6,-1 1 0,0 0 0,-2 0 0,6 24 1,-5-20 15,-2-5 1,2 1 0,-1-2 1,2 1-1,-1 0 0,2-1 0,0 0 1,10 13-1,-14-20-12,1-1 0,0 0 0,1 0 0,-1 0 0,1 0 0,-1-1 0,1 0 0,0 0 0,0 0 0,1-1 0,-1 1-1,1-1 1,-1-1 0,1 1 0,0-1 0,-1 0 0,1 0 0,0 0 0,7-1 0,-10-1 1,0 1 0,1-1 0,-1 0-1,0 0 1,0 0 0,0 0 0,-1-1-1,1 1 1,0-1 0,0 0 0,-1 0 0,1 1-1,-1-2 1,0 1 0,1 0 0,-1 0 0,0-1-1,0 0 1,-1 1 0,1-1 0,-1 0 0,1 0-1,-1 1 1,0-1 0,0 0 0,0 0 0,0-1-1,0-4 1,4-12 6,-1 0 0,-1-1-1,0-21 1,-3 37-10,3-124-94,-7 283 160,4-125 17,1-23-82,-1 0-1,1 0 1,0 0 0,0 0 0,1 0 0,0 0-1,0 0 1,0 0 0,1-1 0,0 1-1,0-1 1,0 0 0,1 0 0,0 0 0,0 0-1,0-1 1,0 1 0,1-1 0,-1 0 0,9 5-1,-9-7 1,-1 0 0,1 0-1,-1 0 1,1-1 0,0 1-1,0-1 1,0 0 0,-1 0-1,1 0 1,0-1 0,0 1-1,0-1 1,0 0-1,0 0 1,0-1 0,0 1-1,0-1 1,0 0 0,0 0-1,0 0 1,0 0 0,0-1-1,-1 1 1,1-1 0,-1 0-1,1 0 1,-1-1 0,0 1-1,0-1 1,0 1 0,0-1-1,3-3 1,6-10-130,0-1 0,-1 0 0,-1 0 0,-1-1 0,0 0 0,-1-1-1,7-25 1,-8 21-78,-1 0-1,0-1 1,-2 0-1,1-25 1,-6 96 224,0-20 32,1 0 0,1-1-1,1 1 1,8 35 0,-9-55-42,1 0 0,1 0 0,0 0 0,0 0 0,0 0 0,1 0 0,0-1 0,0 1 0,0-1 0,1 0 0,0-1 0,0 1 0,1-1 0,-1 0 0,1 0 0,0-1 0,1 1 0,-1-1 0,1-1 0,8 4 0,-6-3-30,0-1 0,1 0-1,0 0 1,0-1-1,0-1 1,0 1 0,0-1-1,0-1 1,0 0 0,0-1-1,0 0 1,0 0 0,0-1-1,-1 0 1,11-4-1,-8 1-349,-1 1 0,0-2 0,0 0 0,0 0 0,-1-1 0,0 0 0,11-10 0,20-25-5491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8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39 5697,'0'0'1879,"0"0"-554,0 0-22,0 0-41,0 0-608,0 0-474,-5 15-99,1-1-56,0 0 0,0 0-1,2 0 1,-1 1 0,2 0-1,0-1 1,1 1 0,0 0-1,1-1 1,1 1 0,7 28-1,1-16 18,1 0-1,25 41 0,-32-66 825,-5-12-451,-5-15-182,-4 2-226,1 4 57,1-1 0,1-1-1,-7-27 1,13 43-114,0 0 1,1 0-1,-1 0 1,1 0-1,0 0 0,0 0 1,0 0-1,1 0 1,0 0-1,0 0 1,0 0-1,1 0 0,-1 0 1,1 0-1,0 1 1,1-1-1,-1 1 1,1 0-1,5-8 1,2 2-60,0 1 0,1 0 1,-1 1-1,2 0 0,-1 0 1,1 1-1,0 1 0,1 0 1,-1 1-1,24-7 0,-9 5 196,0 2-1,0 1 0,0 1 0,38 1 0,-59 2-74,0 0 0,-1 0-1,1 1 1,0-1-1,0 2 1,-1-1 0,1 0-1,-1 1 1,1 0-1,-1 0 1,0 1-1,1 0 1,-1 0 0,-1 0-1,1 0 1,0 1-1,-1-1 1,0 1 0,0 0-1,0 1 1,6 8-1,-4-3 29,-1 0 1,0 1-1,-1-1 0,-1 1 0,1 0 0,-2-1 0,1 2 0,-2-1 0,1 0 0,-1 16 1,-1-11 72,0 0 0,2 0 1,0 0-1,1-1 1,0 1-1,7 17 1,-9-29-99,1 0 0,0 0 0,0-1 0,1 1 0,-1 0 0,0-1 1,1 0-1,0 0 0,0 1 0,0-1 0,0-1 0,1 1 0,-1-1 0,1 1 1,-1-1-1,1 0 0,0 0 0,0 0 0,0-1 0,0 0 0,0 1 0,0-1 1,1-1-1,-1 1 0,0-1 0,0 1 0,6-1 0,-6 0 14,-1 0 0,1 0-1,-1 0 1,0-1 0,1 1-1,-1-1 1,1 0 0,-1 0 0,0 0-1,0 0 1,1 0 0,-1-1-1,0 1 1,0-1 0,0 0 0,-1 0-1,4-3 1,-2 1 6,-1 0-1,-1-1 1,1 0 0,-1 1 0,1-1-1,-1 0 1,-1 0 0,1 0 0,-1 0-1,0 0 1,1-5 0,0-2 94,0 0 0,-1 0 1,0 1-1,0-1 0,-2 0 0,1 0 1,-2 0-1,1 0 0,-2 1 1,-4-16-1,4 19-75,0 1 1,-1 0 0,0 0-1,0 0 1,-1 1-1,0 0 1,0-1-1,0 2 1,-1-1 0,0 1-1,0-1 1,0 2-1,0-1 1,-1 1-1,0 0 1,-10-5 0,8 6-81,1-1 1,-1 1 0,1 0 0,-1 1 0,0 0 0,0 0 0,0 1 0,-18-1 0,24 2-36,-1 1-1,1-1 1,-1 1-1,1 0 0,-1-1 1,1 2-1,-1-1 1,1 0-1,0 1 1,0-1-1,-1 1 1,1 0-1,0 0 0,1 0 1,-1 1-1,0-1 1,1 0-1,-1 1 1,1 0-1,0 0 1,0 0-1,0 0 0,0 0 1,0 0-1,-1 5 1,-3 7-1202,1 0-1,1 1 1,-5 29 0,7-4-5332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293 178 1304,'0'0'7429,"0"0"-4542,-26-5-1444,-8-4-892,16 4-208,0 1 0,0 1 0,-1 0 0,1 1 1,-25 2-1,39 0-314,1 0 1,-1 0-1,0 0 1,1 1-1,-1 0 0,1 0 1,-1 0-1,1 0 1,0 0-1,-1 1 1,1 0-1,0-1 1,0 1-1,0 0 1,0 0-1,0 1 1,1-1-1,-5 5 0,3-2-23,1 0 0,0 1 0,-1-1-1,2 1 1,-1 0 0,1-1-1,0 1 1,0 1 0,0-1-1,0 7 1,0-2-1,1-1 1,0 0-1,1 1 1,0-1-1,1 1 1,0-1-1,1 1 1,0-1-1,0 0 1,1 0-1,1 0 1,0 0-1,5 9 0,-3-10 9,0 0 0,1 0 0,1 0-1,-1-1 1,1 0 0,1-1 0,-1 0-1,1 0 1,15 7 0,-18-10-8,1 0 0,0-1-1,0-1 1,1 1 0,-1-1 0,0 0 0,1-1 0,-1 0 0,1 0 0,0 0-1,-1-1 1,1 0 0,0-1 0,12-2 0,-15 1-3,1 0 1,-1 0 0,0-1-1,0 1 1,0-1-1,0-1 1,0 1 0,-1-1-1,1 0 1,-1 0-1,0 0 1,-1 0 0,1-1-1,-1 1 1,1-1-1,-1 0 1,-1 0 0,1 0-1,2-8 1,3-8-42,-1 1 1,-1-1 0,7-39 0,-8 25-154,-2-1 0,-1 1 0,-1-1 0,-6-50 0,5 82 122,-1 0 0,1 0 0,-1 0 0,0-1 0,0 1 0,0 0 0,-1 0 0,1 1 0,-1-1 0,0 0 0,0 0 0,0 1 0,-1-1 0,1 1 0,-1 0 0,0 0 0,-5-5 0,7 8 43,1 0-1,-1 0 1,0 0-1,0 0 1,1 0-1,-1 0 1,0 0 0,0 0-1,1 0 1,-1 0-1,0 0 1,0 0 0,1 1-1,-1-1 1,0 0-1,0 0 1,1 1-1,-1-1 1,0 1 0,1-1-1,-1 0 1,1 1-1,-1-1 1,0 1-1,1 0 1,-1-1 0,1 1-1,0-1 1,-1 1-1,1 0 1,-1-1-1,1 1 1,0 0 0,-1 0-1,1-1 1,0 2-1,-9 31-16,8-28 25,-7 44 189,2 0-1,2 95 1,4-138-151,0 6 9,1-1 0,0 0-1,0 0 1,1 0 0,1 0 0,0-1-1,0 1 1,1-1 0,0 1 0,1-1-1,6 10 1,-7-14-19,1 1 1,0-1-1,0 0 1,1 0-1,0-1 0,0 1 1,0-1-1,0-1 1,1 1-1,0-1 0,0 0 1,0-1-1,0 0 1,1 0-1,-1 0 0,10 1 1,-6-1 3,0-1-1,1 0 1,-1-1 0,0-1 0,0 0-1,1 0 1,-1-1 0,0 0 0,0-1-1,0 0 1,0-1 0,0 0 0,-1-1 0,1 0-1,15-9 1,-18 8-20,0-1-1,0-1 1,0 1-1,0-1 1,-1-1-1,0 1 1,-1-1-1,0 0 1,0-1-1,0 0 1,-1 1 0,-1-2-1,0 1 1,0 0-1,0-1 1,-1 0-1,2-14 1,-1 1-1,-1-1 0,1-36 0,-3 55 1,-1-1 0,0 0-1,-1 0 1,1 0 0,-1 0 0,0 0 0,-1 1 0,1-1 0,-1 0 0,0 1 0,0-1-1,-1 1 1,0 0 0,0 0 0,-5-8 0,7 13 10,1-1 0,-1 1 0,1-1 0,-1 1 0,1-1 0,-1 1 0,1-1 0,-1 1 0,0-1 0,1 1 0,-1 0 0,1-1 0,-1 1 0,0 0 0,1-1 0,-1 1 0,0 0 0,0 0 0,1 0 0,-1 0 0,0 0 0,0 0 0,1 0 0,-1 0 0,0 0 0,1 0 0,-1 0 0,0 0 0,0 1 0,1-1 0,-1 0 0,0 0 0,1 1 0,-1-1 0,1 0 0,-1 1 0,0-1 0,1 1 0,-1-1 0,1 1 0,-1-1 0,1 1 0,-1-1 0,1 1 0,-1 0 0,1-1 0,0 1 0,-1 0 0,1-1 0,0 1 0,0 0 0,-1-1 0,1 2 0,-8 39 229,6-20-78,1-1 0,1 1-1,0 0 1,2-1 0,0 1-1,6 22 1,-6-36-149,0 0 0,1 0-1,0-1 1,0 1 0,0 0 0,0-1 0,1 0-1,0 0 1,1 0 0,-1 0 0,1-1-1,0 1 1,1-1 0,-1-1 0,1 1-1,0-1 1,0 0 0,1 0 0,-1-1 0,1 1-1,8 2 1,4-1-363,0-1 0,0-1 0,1-1 0,19 1-1,14-3-4092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49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10066,'0'0'1539,"0"0"-940,0 0-339,0 0 45,0 0 540,3 26 29,10 65 51,3-1-1,41 125 0,-54-206-916,1-1 0,0 0 0,0 0-1,1 0 1,10 13 0,-14-20-5,0 1-1,0-1 1,0 0 0,1 1 0,-1-1-1,0 0 1,1 0 0,-1 0-1,0 0 1,1 0 0,0 0-1,-1 0 1,1-1 0,-1 1-1,1 0 1,0-1 0,-1 0 0,1 1-1,0-1 1,0 0 0,-1 0-1,1 0 1,0 0 0,0 0-1,-1 0 1,1 0 0,0-1-1,0 1 1,-1 0 0,1-1 0,0 0-1,-1 1 1,1-1 0,-1 0-1,1 0 1,-1 0 0,1 0-1,1-1 1,9-12-3,-1 0 0,-1-1 0,0 0 0,-1-1 0,0 0 0,-1 0 1,11-34-1,-4 12-140,-5 12 97,-7 16 25,1 1 0,0 0 0,0 0 0,1 0 1,6-8-1,-11 17 11,1-1 0,-1 1 0,0 0 1,0-1-1,0 1 0,1 0 0,-1-1 1,0 1-1,0 0 0,1 0 0,-1-1 1,0 1-1,0 0 0,1 0 0,-1 0 1,0 0-1,1-1 0,-1 1 1,0 0-1,1 0 0,-1 0 0,0 0 1,1 0-1,-1 0 0,0 0 0,1 0 1,-1 0-1,0 0 0,1 0 0,-1 0 1,0 0-1,1 0 0,-1 0 0,1 0 1,6 13-70,-2 25 91,-5-32-34,2 10 43,0 0 0,1-1 1,1 1-1,0 0 0,1-1 0,1 0 1,0 0-1,1-1 0,13 20 1,-16-28-13,1 0-1,1 0 1,-1 0 0,1 0 0,0-1 0,0 0 0,0 0 0,1-1-1,0 0 1,0 0 0,0 0 0,0-1 0,1 0 0,-1-1 0,1 1-1,-1-2 1,1 1 0,0-1 0,0 0 0,15 0 0,-18-1-8,0 0 0,0 0 0,-1-1 0,1 0 0,0 0 0,0 0 0,0 0 0,-1-1 0,1 1 0,-1-1 0,1 0 0,-1-1 0,0 1 0,0-1 0,0 0 0,0 0 0,7-6 0,-6 2 5,0 0 1,-1 0-1,0 0 1,0 0-1,0-1 1,-1 0-1,0 1 1,0-1-1,2-16 0,0-21-28,-2-79 0,-3 132 10,0 19 0,0-1-1,2 1 0,1-1 0,8 36 0,-10-56 7,1 0 1,0 0-1,0-1 1,1 1-1,-1 0 0,1-1 1,0 0-1,1 1 1,-1-1-1,1-1 0,0 1 1,0 0-1,1-1 1,-1 0-1,1 0 0,0 0 1,0-1-1,0 0 1,1 0-1,-1 0 0,1 0 1,-1-1-1,1 0 1,12 3-1,26 0-933,-8-4-2750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14299,'0'0'2080,"0"0"-1503,0 0-481,0 0-96,0 0-152,0 0-425,0 0-1591,72 111-5186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339 221 9570,'0'0'3429,"0"0"-2682,0 0-561,-26-4 225,-90-11 401,109 14-759,0 1 0,0 0 1,0 0-1,0 1 0,0 0 0,0 0 0,0 0 0,0 1 0,1 0 0,-1 0 1,0 1-1,1 0 0,0 0 0,-1 1 0,1 0 0,1 0 0,-1 0 0,1 0 1,-1 1-1,1 0 0,1 0 0,-1 1 0,1-1 0,-1 1 0,2 0 0,-5 8 1,2-2 16,1 0 1,1 0 0,-1 1 0,2 0 0,0 0 0,0 0-1,2 0 1,-1 1 0,2-1 0,-1 0 0,4 23 0,-2-30-66,1-1 0,-1 1 1,1 0-1,1 0 0,-1-1 1,1 1-1,0-1 0,0 0 0,1 0 1,-1 0-1,1 0 0,0-1 1,0 1-1,1-1 0,-1 0 1,1 0-1,0-1 0,0 0 0,1 1 1,-1-2-1,0 1 0,1-1 1,0 1-1,-1-1 0,1-1 1,0 1-1,0-1 0,0 0 0,8 0 1,-5 0-1,1 0 0,-1-1 1,0 0-1,1 0 0,-1-1 1,0 0-1,1-1 0,-1 0 1,0-1-1,0 1 0,0-2 1,-1 1-1,1-1 0,-1 0 1,0-1-1,0 0 0,0-1 0,11-9 1,-8 1-10,0 0 0,-1-1 0,-1 0 1,0-1-1,-1 0 0,-1 0 0,0 0 1,-1-1-1,-1 0 0,-1 0 0,3-19 0,0-21-22,-1-115-1,-5 161 22,-3-33 7,2 42-3,-1 0-1,1 0 0,-1 0 0,1 0 1,-1 0-1,1 0 0,-1 0 0,0 0 0,0 1 1,0-1-1,0 0 0,0 0 0,0 1 1,-1-1-1,1 1 0,-1-1 0,-2-1 0,3 3-3,0-1-1,1 1 1,-1 0-1,0 0 1,0 0-1,0 0 1,0 0-1,0 0 1,0 1-1,0-1 1,0 0-1,0 0 1,1 1-1,-1-1 1,0 0-1,0 1 1,0-1-1,0 1 1,1-1-1,-1 1 1,0-1-1,1 1 1,-1 0-1,0-1 1,1 1-1,-1 0 1,1 0-1,-1-1 0,1 1 1,-1 0-1,1 0 1,0 0-1,-1 0 1,1-1-1,0 1 1,0 0-1,-1 1 1,-13 42 5,12-39-8,-8 40 53,1 1-1,3 0 1,2 1-1,2 67 1,2-100-46,0-1 0,1 0 0,1 0 0,1 0 0,-1 0 0,2 0 0,0 0 0,8 17 0,-9-25 3,0 1 1,0-1-1,0 1 1,1-1-1,0 0 1,0-1-1,0 1 1,1-1-1,0 1 1,0-1 0,0-1-1,0 1 1,0-1-1,1 0 1,-1 0-1,1 0 1,0-1-1,0 0 1,0 0-1,6 1 1,-4-2 5,-1 0 1,1 0-1,-1-1 1,0 0 0,1 0-1,-1-1 1,1 0-1,-1 0 1,0-1 0,1 0-1,-1 0 1,0 0-1,11-7 1,-8 3-19,-1 0 1,0 0-1,0-1 1,-1 0-1,0-1 1,0 0-1,-1 0 1,9-14-1,5-12-50,-1-2-1,-2 0 0,-1-1 1,11-40-1,-19 52 48,-6 126-421,-5-70 508,0-5-19,1 1 0,3 31 0,-2-52-53,1 0-1,0 1 0,1-1 0,-1 0 1,1 0-1,0 0 0,0 0 1,1-1-1,0 1 0,0-1 0,0 1 1,1-1-1,-1 0 0,9 7 0,-12-11 5,0-1 1,0 1-1,1-1 0,-1 1 0,1-1 0,-1 1 0,0-1 1,1 0-1,-1 1 0,1-1 0,-1 0 0,1 1 0,-1-1 0,1 0 1,-1 0-1,1 1 0,-1-1 0,1 0 0,0 0 0,-1 0 1,1 0-1,-1 0 0,1 0 0,-1 0 0,1 0 0,0 0 0,-1 0 1,1 0-1,-1 0 0,1 0 0,-1 0 0,1 0 0,1-1 1,2-20 108,-10-32-82,-14-14-40,14 51 4,0-1 0,2 0-1,0 1 1,1-1-1,-2-27 1,5 39-40,0 1 0,0-1 1,0 0-1,1 1 0,0-1 0,0 1 0,0-1 1,0 0-1,1 1 0,-1 0 0,4-6 0,-3 7-16,0 1-1,0 0 0,1-1 0,-1 1 1,1 0-1,0 0 0,-1 1 0,1-1 0,0 0 1,0 1-1,0 0 0,0-1 0,0 1 1,0 0-1,1 1 0,-1-1 0,5 0 0,0 0 45,-1 0 0,1 0 0,0 1 0,0 0 0,0 0 0,0 1-1,0 0 1,0 0 0,-1 1 0,1 0 0,0 0 0,-1 1 0,0 0 0,1 0-1,12 8 1,-9-2 12,-1 0 0,0 0 0,0 1 0,-1 0 0,0 0 0,-1 1 0,0 1 0,9 17 0,15 35 70,-22-42-44,0-1 0,1-1 0,1 1 0,16 19 0,-24-35-9,0-1 0,0 0 0,0 0 0,1 0 0,-1 0 0,1-1 0,0 0 0,0 0 0,0 0-1,0 0 1,0-1 0,1 0 0,-1 0 0,1 0 0,0-1 0,-1 0 0,1 0 0,0 0-1,0-1 1,0 0 0,7-1 0,-11 1 31,0 0-1,0-1 0,0 1 1,1-1-1,-1 1 1,0-1-1,0 0 0,0 0 1,0 0-1,0 0 1,-1-1-1,1 1 1,0 0-1,0-1 0,-1 1 1,1-1-1,-1 1 1,1-1-1,0-2 0,1-1 16,0 0 0,-1 1-1,0-1 1,0 0-1,-1-1 1,1 1-1,0-9 1,0-6 63,-1 0 0,0 0 1,-4-24-1,1 34-54,0 1 0,0 0 1,-1 0-1,0 0 0,0 0 1,-1 1-1,0-1 0,-1 1 1,0 0-1,0 0 0,-1 1 1,0-1-1,0 1 0,0 0 1,-1 1-1,0 0 0,-1 0 0,1 0 1,-1 1-1,-17-8 0,-3-1-597,-1 1 0,0 1 0,-1 2 1,-58-12-1,59 17-3181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7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316 498 5761,'0'0'1188,"0"0"-279,0 0 407,0 0-289,0 0-415,0 0-232,-22-6-175,6 0-159,-9-2 94,-1 0 1,0 2-1,-1 1 1,-41-3 0,64 8-139,0 0 1,1 0-1,-1 1 1,0-1-1,0 1 1,1 0-1,-1-1 1,0 2-1,1-1 1,-1 0-1,1 1 1,0 0-1,-1 0 1,1 0-1,0 0 1,0 0-1,-3 4 1,2-1-3,0 0-1,0 0 1,1 1 0,0-1 0,0 1-1,1 0 1,-1 0 0,1 0 0,-2 11-1,1-3 37,1 1-1,0-1 1,1 1-1,1 0 1,1-1-1,0 1 1,0-1-1,1 1 1,1-1-1,1 0 0,0 0 1,1 0-1,0 0 1,12 20-1,-13-25 10,2 0-1,-1 0 0,1-1 0,0 0 0,1 0 1,0 0-1,0-1 0,1 0 0,0-1 0,0 1 0,0-1 1,1-1-1,0 0 0,0 0 0,0-1 0,1 0 1,0 0-1,-1-1 0,1-1 0,0 1 0,16 0 1,-20-3 13,0 0 0,-1-1 0,1 0 0,0 0 0,0 0 0,-1-1 0,1 1 0,-1-2 0,1 1 0,-1 0 1,0-1-1,0 0 0,0 0 0,0-1 0,0 0 0,-1 1 0,0-1 0,0-1 0,0 1 0,0-1 0,-1 1 1,1-1-1,-1 0 0,4-10 0,4-8-22,-1 0-1,-1 0 1,-1-1 0,7-37 0,-5 3-21,-3 0 1,-3-1 0,-2 1 0,-8-83-1,3 117-46,-1 1-1,-1 0 0,-2 0 1,0 1-1,-1-1 0,-1 1 1,-1 1-1,-1 0 1,-1 0-1,-26-33 0,19 34-164,19 20 177,0 0 0,-1-1 1,1 1-1,0 0 1,0 0-1,-1 0 0,1 0 1,0 0-1,0 0 1,-1 0-1,1 0 0,0 0 1,-1 0-1,1 0 0,0 0 1,0 0-1,-1 0 1,1 0-1,0 0 0,-1 0 1,1 0-1,0 0 1,0 0-1,-1 0 0,1 0 1,0 0-1,0 1 0,-1-1 1,1 0-1,0 0 1,0 0-1,0 0 0,-1 1 1,1-1-1,0 0 1,0 0-1,0 1 0,0-1 1,-1 0-1,1 1 1,-4 43-1060,4-37 1164,1 33-101,1-1 0,2 0 1,2 0-1,1-1 0,2 1 0,2-2 0,1 1 1,26 54-1,-23-62 6,1-1 0,1 0 0,2-1 0,0-1 0,36 38 0,-46-56 10,0 0 0,0-1 0,1 0 0,0 0 0,1-1 0,-1 0 1,1-1-1,1 0 0,-1-1 0,1 0 0,0-1 0,0 0 0,0-1 0,1-1 0,-1 1 0,1-2 0,19 1 0,-28-3-1,0 1 1,-1-1-1,1 1 0,0-1 0,-1 0 0,1 0 1,-1-1-1,1 1 0,-1-1 0,0 1 0,1-1 1,-1 0-1,0-1 0,0 1 0,0 0 0,3-5 1,-2 2-3,0 0 0,0-1 1,-1 0-1,1 0 0,-1 0 1,0 0-1,-1 0 0,3-10 0,0-7-1,-1-1-1,-1 0 1,-1 0-1,-1-26 1,0 33-42,-1 0-1,-1 0 1,-1-1 0,0 1 0,-1 0-1,0 0 1,-2 1 0,0-1 0,-1 1-1,-1 0 1,0 0 0,-15-22 0,22 36 44,-1 1 0,0 0-1,0-1 1,0 1 0,0 0 0,0 0 0,0 0 0,0 0 0,0 0 0,0 0 0,-1 0 0,1 0 0,0 0 0,-1 1 0,1-1 0,-1 0 0,-1 0 0,3 2 0,-1-1 0,0 0 1,1 0-1,-1 0 0,0 1 1,1-1-1,-1 0 0,1 0 1,-1 1-1,1-1 0,-1 1 1,1-1-1,-1 0 1,1 1-1,-1-1 0,1 1 1,-1-1-1,1 1 0,0 0 1,-1-1-1,1 1 0,0-1 1,0 1-1,-1 0 0,1-1 1,0 2-1,-8 53-26,6-17 131,1 1 0,3 0-1,0 0 1,3 0 0,1-1 0,15 50 0,-17-74-71,1-1-1,0 0 1,1-1 0,0 1-1,1-1 1,1 0-1,-1-1 1,2 0-1,0 0 1,0 0 0,1-1-1,0-1 1,1 0-1,0 0 1,0-1-1,1-1 1,0 0 0,0 0-1,0-1 1,1-1-1,17 6 1,-15-7-270,0-1 0,0 0 1,1-1-1,-1-1 0,0 0 0,1-1 0,-1-1 1,29-5-1,0-9-4594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1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0 253 3017,'0'0'12858,"0"0"-11137,0 0-945,69-137-136,-44 97-152,-3 6-216,0 10-112,-2 11-160,-5 8-328,-3 5-144,-2 33-464,-2 7-648,-3 7-3233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1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19 7258,'0'0'1488,"0"0"-720,0 0 194,0 0 293,-24-3-289,-77-11-281,94 13-600,0 1 1,1 0 0,-1 0 0,0 0 0,0 1 0,0 0-1,1 0 1,-1 1 0,0 0 0,1 0 0,-1 0 0,1 1-1,0 0 1,0 0 0,0 1 0,0-1 0,1 1-1,-1 1 1,1-1 0,0 1 0,0 0 0,-7 10 0,6-6 13,0 0 0,1 0 0,0 0 0,1 1 0,-1 0 0,2 0 0,0 0 0,0 0 0,1 1 0,0-1 0,0 1 0,1 12 1,1-20-90,0-1 0,0 0 0,1 1 0,-1-1 1,1 1-1,-1-1 0,1 1 0,0-1 1,0 0-1,0 0 0,0 1 0,0-1 0,1 0 1,-1 0-1,1 0 0,-1 0 0,1-1 1,0 1-1,-1 0 0,1-1 0,2 3 1,1-2 2,0 1 1,0 0 0,1-1 0,-1 0 0,0 0 0,1-1 0,-1 1 0,1-1 0,6 0 0,-2 0-8,0 0-1,0-1 1,-1 0-1,1-1 0,0 0 1,-1 0-1,1-1 0,-1-1 1,0 1-1,1-2 1,8-3-1,-3-4-15,-1 1 0,0-2 0,19-21 0,15-12 17,-48 45-3,0 0-1,0-1 1,1 1 0,-1 0 0,0 0 0,0 0 0,1-1 0,-1 1 0,0 0 0,1 0-1,-1 0 1,0 0 0,0-1 0,1 1 0,-1 0 0,0 0 0,1 0 0,-1 0 0,0 0-1,1 0 1,-1 0 0,0 0 0,1 0 0,-1 0 0,0 0 0,1 0 0,-1 0 0,0 0 0,1 1-1,-1-1 1,0 0 0,1 0 0,-1 0 0,0 0 0,1 1 0,-1-1 0,0 0 0,0 0-1,1 0 1,-1 1 0,0-1 0,0 0 0,0 0 0,1 1 0,-1-1 0,0 0 0,0 1-1,0-1 1,0 0 0,0 1 0,1-1 0,-1 0 0,0 1 0,0-1 0,0 0 0,0 1 0,0-1-1,0 0 1,0 1 0,0-1 0,0 0 0,-1 1 0,1 32 31,0-22-3,1 350 1024,-1-361-1059,0 21 90,2-1 0,7 37-1,-8-52-121,1 0 0,-1 0 0,1 0 0,0-1 0,0 1-1,1-1 1,4 7 0,-6-10-52,1 1-1,-1-1 1,0 1-1,1-1 1,-1 0-1,1 0 1,0 1-1,-1-1 1,1 0-1,0-1 1,0 1-1,0 0 1,-1 0-1,1-1 1,0 1-1,0-1 1,0 0-1,0 1 1,3-1-1,7 0-3343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3593,'0'0'2138,"0"0"-105,24-3 132,80-14-690,-98 16-1407,0 0 0,0-1 0,0 1 0,0-2 0,0 1 0,-1-1 0,1 1 0,-1-2 0,1 1 0,-1-1-1,0 1 1,0-1 0,6-8 0,-8 9-35,-1-1 0,0 1-1,0-1 1,0 0-1,0 0 1,0 0 0,-1 0-1,0 0 1,0 0-1,0 0 1,0 0-1,-1-1 1,0 1 0,0 0-1,0 0 1,-1-7-1,1 9 28,0 0 0,-1 1 1,1-1-1,-1 0 0,1 0 0,-1 0 0,0 1 0,0-1 0,1 0 0,-1 1 0,-1-1 0,1 1 0,0-1 0,0 1 0,0-1 0,-1 1 0,1 0 0,-1 0 0,1 0 0,-1 0 0,-2-2 0,0 2 13,0-1 0,0 0 0,-1 1-1,1 0 1,-1 0 0,1 0 0,-1 1 0,1-1 0,-5 1-1,2 0-13,0 1 0,1-1 0,-1 1-1,0 0 1,1 1 0,-1-1 0,1 1-1,0 1 1,0-1 0,-1 1 0,2 0-1,-10 6 1,9-2 40,0 0-1,0 0 1,1 1 0,0 0-1,0 0 1,1 0 0,0 1-1,0-1 1,1 1 0,0 0-1,1 0 1,0 0 0,0 1-1,1-1 1,0 0 0,0 1-1,1-1 1,3 19 0,-3-21-88,1-1 0,1 1 1,-1-1-1,1 1 0,0-1 0,0 1 1,1-1-1,0 0 0,0 0 1,0 0-1,1-1 0,0 1 1,0-1-1,0 0 0,1 0 1,0 0-1,-1-1 0,2 1 0,-1-1 1,1-1-1,-1 1 0,1-1 1,0 0-1,0 0 0,0 0 1,1-1-1,8 2 0,9-1-1182,0-1 0,41-2 1,-64 0 1069,49-2-5989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2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7826,'0'0'1619,"0"0"-106,-4 21 197,2-4-1406,-6 31 903,-2 56 0,9-93-1052,1 1-1,0-1 1,1 1-1,0 0 0,0-1 1,2 0-1,-1 1 1,1-1-1,1 0 1,0 0-1,10 18 1,-12-26-142,0 0 0,0 0 1,0 0-1,0-1 1,0 1-1,1-1 0,-1 0 1,1 0-1,0 0 0,0 0 1,0 0-1,0-1 0,0 1 1,0-1-1,0 0 1,0 1-1,1-2 0,-1 1 1,0 0-1,1-1 0,-1 1 1,0-1-1,1 0 0,-1 0 1,0 0-1,1-1 1,-1 1-1,1-1 0,-1 0 1,0 0-1,0 0 0,0 0 1,1 0-1,-1-1 0,0 0 1,-1 1-1,1-1 1,0 0-1,0-1 0,-1 1 1,1 0-1,-1-1 0,0 1 1,0-1-1,0 0 0,2-3 1,16-29-12,-1 0 0,-2-1 0,-2-1 0,15-52 0,-28 86-52,0 9 23,0 24 30,0 41 146,-2-61-136,0-1 0,1 0 0,0 1-1,0-1 1,1 0 0,0 0 0,1 0-1,0 0 1,1 0 0,0 0 0,6 10 0,-7-15-9,1 1 1,0 0 0,-1-1 0,2 0 0,-1 0 0,0 0 0,1-1-1,0 1 1,0-1 0,0 0 0,0-1 0,0 1 0,1-1 0,-1 0 0,1 0-1,-1-1 1,1 1 0,0-1 0,8 0 0,-7 0 4,1-1 0,-1 0 0,1 0 0,0 0 0,-1-1 0,1-1 0,-1 1 0,1-1 0,-1 0 0,0-1 0,0 0 0,0 0 1,13-8-1,-12 5 5,1-1 0,-1-1 0,0 1 0,0-2 0,-1 1 0,0-1 0,-1 0 0,11-19 0,-10 15-19,0 0-1,-1 0 0,0 0 1,3-16-1,-9 32 2,-1 1-1,1 0 0,0-1 1,0 1-1,0 0 1,1 0-1,-1-1 0,1 1 1,0-1-1,0 1 0,0-1 1,0 1-1,1-1 1,0 1-1,-1-1 0,1 0 1,0 0-1,1 0 0,-1 0 1,0 0-1,5 3 1,-2-1-3,0-1 1,0 0-1,1 0 1,-1 0-1,1 0 1,0-1 0,-1 0-1,2-1 1,-1 1-1,0-1 1,0 0-1,13 2 1,-8-3 13,1 0-1,-1 0 1,0-1 0,1 0 0,-1-1 0,0 0-1,1-1 1,20-6 0,-28 6-3,0 0 0,0 0 0,0 0 0,0-1 1,0 1-1,0-1 0,-1 0 0,1 0 0,-1 0 0,0-1 0,0 1 0,0-1 0,-1 0 1,1 1-1,-1-1 0,0-1 0,0 1 0,0 0 0,0 0 0,-1-1 0,1 1 1,-1-1-1,-1 1 0,2-9 0,-1 8 64,-1 0 1,1-1-1,-1 1 0,0 0 0,-1 0 1,1-1-1,-1 1 0,0 0 1,0 0-1,-1 0 0,1 0 0,-1 0 1,0 0-1,-5-8 0,4 9-35,0 1-1,-1 0 0,1 0 1,0 0-1,-1 0 0,1 1 1,-1 0-1,0-1 0,0 1 1,0 0-1,0 1 1,-1-1-1,1 1 0,0 0 1,0 0-1,-1 0 0,1 0 1,-6 1-1,-18-1-305,0 1 0,0 1-1,0 2 1,1 1 0,-1 1 0,1 1-1,-45 17 1,6-1-2553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29:54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5817,'0'0'1850,"0"0"-330,0 0 207,0 0-502,0 0-385,0 0 35,0-6 1029,0 59-1844,12 76 0,-9-106 4,1-1 1,2 0-1,0 0 1,1 0-1,2-1 0,10 21 1,-17-40-38,0-1 1,-1 0-1,1 1 1,1-1 0,-1 0-1,0 0 1,0 0-1,0 0 1,0 0-1,1-1 1,-1 1-1,0-1 1,1 1-1,4-1 1,51 5 386,-29-3-358,137 10 108,253-13 1,-3-1 72,-217 4-77,-198-38 747,-1-275-459,0 311-436,0 0-24,0 0-30,9 0-604,-6 0-4180,-3-2-7809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16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43 129 4281,'0'0'2304,"0"0"-429,0 0-280,0 0-174,0 0-510,0-9-202,5-110 3279,-5 118-3836,1 9-70,36 212-47,19 443 0,-56-694 174,3 1 1,0-1-1,12-47 0,-10 59-261,0 0 0,2 1-1,0 0 1,1 0-1,1 1 1,18-28-1,-21 38 43,0 0 0,0 1-1,0 0 1,1 0-1,0 0 1,0 1 0,0 0-1,1 1 1,0 0-1,-1 0 1,1 0-1,1 1 1,-1 0 0,0 1-1,1 0 1,0 0-1,-1 1 1,1 0-1,0 0 1,0 1 0,-1 0-1,1 1 1,16 3-1,-18-3 10,-1 1-1,1 0 0,0 0 0,-1 0 1,0 1-1,0 0 0,0 0 1,0 1-1,0-1 0,-1 1 1,1 1-1,-1-1 0,0 1 1,0 0-1,-1 0 0,0 0 0,0 0 1,0 1-1,0 0 0,-1 0 1,0 0-1,0 0 0,0 1 1,-1-1-1,0 1 0,-1-1 1,1 1-1,-1 0 0,0-1 0,-1 14 1,0-14 3,-1-1 0,0 1 0,-1 0 0,1 0 0,-1-1 1,0 1-1,0-1 0,-1 1 0,0-1 0,0 0 0,0 0 0,0 0 0,-1-1 1,0 1-1,0-1 0,0 0 0,0 0 0,-1 0 0,0-1 0,0 1 1,0-1-1,0 0 0,0-1 0,-9 4 0,-4 2 1,-1-1 0,1-1 0,-1-1 0,0 0 0,0-2 0,-26 2 0,10-3 24,1-1 0,-57-6 0,80 4-53,1-1 1,-1 0-1,0-1 1,1 0-1,0-1 1,-1 0 0,2 0-1,-1-1 1,0-1-1,1 0 1,0 0-1,-12-10 1,20 14-40,-1 1 0,1 0-1,0-1 1,0 1 0,-1 0 0,1-1 0,0 0 0,0 1 0,0-1 0,1 0 0,-1 1-1,0-1 1,0-2 0,1 3-36,0 1 0,0-1-1,0 0 1,0 0 0,0 1-1,0-1 1,1 0 0,-1 1 0,0-1-1,0 0 1,1 1 0,-1-1-1,0 0 1,1 1 0,-1-1-1,0 1 1,1-1 0,-1 0 0,1 1-1,-1-1 1,1 1 0,-1-1-1,2 1 1,2-3-424,0 1-1,1 0 1,-1 0 0,1 1-1,0-1 1,-1 1-1,1 0 1,5 0 0,28-4-2615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1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10962,'0'0'1251,"0"0"-727,0 0-209,0 0-55,1 26 172,0-14-358,0 36 366,2 0-1,16 79 1,-15-112-375,0 5-6,1-1 0,1 0 0,1 0 0,0-1-1,12 21 1,-17-50 5,-1 0 0,0 0 0,-1 1 0,-1-14 0,-22-72-670,16 72 294,0-1 0,2 1 0,1-2-1,1 1 1,0-41 0,3 65 298,1-1 0,-1 1 0,1-1-1,0 1 1,-1 0 0,1-1 0,0 1 0,0 0-1,0 0 1,0-1 0,0 1 0,0 0 0,0 0-1,0 0 1,1 0 0,-1 1 0,0-1 0,0 0-1,1 0 1,-1 1 0,1-1 0,-1 1 0,1-1-1,-1 1 1,1 0 0,-1-1 0,1 1 0,-1 0-1,1 0 1,-1 0 0,1 0 0,-1 0 0,1 1-1,-1-1 1,1 0 0,1 1 0,5 0 8,-1 0-1,1 1 1,-1 0 0,1 0-1,-1 0 1,8 5 0,15 12 37,-1 3 1,-1 0-1,-1 1 1,-1 2 0,-2 1-1,0 1 1,21 31-1,19 20 13,-58-71-56,0-1 0,1 1 0,0-1 0,1 0 0,-1-1 0,1 0 0,0 0 0,16 7 0,-22-11 9,1 0-1,0 0 1,-1 0 0,1-1 0,0 1 0,-1-1 0,1 1-1,0-1 1,-1 0 0,1 0 0,0 0 0,0 0-1,-1-1 1,1 1 0,0-1 0,-1 1 0,1-1 0,-1 0-1,1 0 1,-1 0 0,1-1 0,-1 1 0,0-1 0,1 1-1,-1-1 1,0 0 0,0 0 0,0 1 0,0-1-1,-1-1 1,1 1 0,0 0 0,1-4 0,3-6 17,0 0 0,-1-1 0,-1 1 0,0-1 0,0 0 0,-1 0 0,1-18 1,1-95 484,-5 104-318,0 16-90,0-1-1,-1 1 0,1 0 1,-1 0-1,-1 0 0,1-1 1,-1 1-1,0 1 0,0-1 1,0 0-1,-1 0 0,-7-10 1,7 13-59,0-1 0,-1 0 0,0 1 0,1 0 1,-1 0-1,-1 0 0,1 0 0,0 1 0,-1 0 1,1 0-1,-1 0 0,0 0 0,1 1 0,-1-1 0,0 1 1,0 0-1,-5 0 0,0 0-186,1 1-1,-1-1 1,0 1-1,1 1 1,-1 0-1,1 0 1,-1 1 0,1 0-1,0 1 1,0 0-1,0 0 1,0 1-1,0 0 1,1 1 0,0 0-1,0 0 1,0 1-1,0 0 1,1 0 0,0 1-1,1-1 1,-1 2-1,-10 15 1,-9 12-4104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7538,'0'0'1667,"0"0"-616,10 20 393,33 71-125,82 183 717,-123-273-1935,-1-9-35,0-27-20,-2-49-177,1 80 115,-1-16-104,0-1-239,1 0 1,0 0-1,2 0 1,4-23 0,-5 40 318,-1 0-1,1 1 1,0-1 0,0 0 0,0 1 0,1 0 0,-1-1 0,1 1 0,0 0 0,0 0 0,0-1 0,1 2 0,-1-1 0,0 0 0,1 0 0,0 1 0,0-1 0,0 1 0,0 0 0,0 0 0,0 0 0,0 1 0,1-1 0,-1 1 0,1-1 0,-1 1 0,1 0 0,0 0 0,-1 1 0,5-1 0,-6 1 56,1 0 0,-1 1 0,1-1 0,-1 1-1,1 0 1,-1-1 0,0 1 0,1 0 0,-1 0 0,0 0 0,0 1 0,1-1 0,-1 1 0,0-1 0,-1 1-1,1 0 1,0-1 0,0 1 0,-1 0 0,1 0 0,-1 0 0,3 4 0,24 57 848,-25-55-762,28 93 987,-21-63-610,26 60 0,-36-97-477,0 1 1,1-1-1,0 0 0,-1 1 0,1-1 0,0 0 0,-1 0 0,1 0 1,0 1-1,0-1 0,0 0 0,0 0 0,0 0 0,0-1 0,0 1 1,0 0-1,1 0 0,-1 0 0,0-1 0,2 1 0,-2-1 2,0 0 0,0 0 0,0 0 0,0 0-1,-1-1 1,1 1 0,0 0 0,0 0 0,0-1-1,0 1 1,0-1 0,0 1 0,-1-1 0,1 1-1,0-1 1,0 0 0,-1 1 0,1-1 0,0 0-1,-1 1 1,2-3 0,2-3 15,0-1 1,0 0-1,-1 0 1,0 0-1,3-12 1,4-22-786,-2 1 0,4-82-1,-6 52 277,17 226 562,-21-144 124,1 1-1,1-1 1,-1 0-1,2-1 1,11 23-1,-14-30-137,1 0 0,-1 0 0,1-1 0,0 1-1,0-1 1,0 1 0,1-1 0,-1 0 0,1 0 0,0-1-1,0 1 1,0-1 0,0 0 0,0 0 0,0 0 0,1 0-1,-1-1 1,1 0 0,5 1 0,-4-1-45,0 0 1,1-1-1,-1 0 1,0 0-1,0 0 1,0-1-1,0 0 1,1 0-1,-1-1 1,-1 0-1,1 0 1,0 0-1,0-1 1,-1 1-1,1-1 1,5-5-1,-3 1-61,0 0-1,-1 0 1,0-1-1,0 0 1,-1-1 0,1 1-1,-2-1 1,9-18-1,-7 11-208,0-1 0,-1 0 0,-1 0 1,0-1-1,-2 1 0,2-20 0,0-108-1660,-5 119 1507,-16 122 1700,15-86-1167,-2 14 163,1 1 1,2 0-1,0-1 0,5 34 0,-4-53-225,0 0 0,0 1 0,0-1-1,1 0 1,-1 0 0,1 0-1,0-1 1,1 1 0,-1 0 0,1-1-1,0 0 1,0 1 0,1-1 0,-1 0-1,1-1 1,0 1 0,0-1-1,0 1 1,0-1 0,0 0 0,1-1-1,0 1 1,-1-1 0,1 0-1,0 0 1,9 2 0,1-1-28,-1-1 0,1-1 0,-1 0-1,1 0 1,0-2 0,-1 0 0,1-1 0,0 0 0,15-5 0,-15 3-545,1-2 0,-1 0 0,0-1 0,22-13 0,-6-2-4333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18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10122,'0'0'1897,"0"0"-1257,0 0 56,0 0 576,0 0-136,0 138-672,22-105-103,0-2-161,3-2-144,0-2 56,-1-5-112,6-4-1337,-5-9-1783,-8-5-5530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19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12523,'0'0'1469,"0"0"-878,0 0-188,1 26 165,6 85-32,-6-97-469,1 1 1,1 0-1,0-1 0,1 0 0,1 0 1,0 0-1,0 0 0,2-1 0,-1 0 1,2 0-1,0 0 0,0-1 1,1-1-1,1 1 0,11 9 0,-12-17 50,-8-16-108,-7-18-77,-14-34-36,11 39 57,1 0 1,2 0-1,1 0 1,-4-44 0,8 61-26,1 0 0,0 0 1,0 0-1,1 0 1,0 0-1,0 0 1,1 0-1,4-11 0,-5 17 42,1-1-1,0 0 0,0 1 1,0-1-1,0 1 0,0 0 1,0 0-1,0 0 0,1 0 1,-1 0-1,1 0 0,-1 1 1,1-1-1,0 1 0,0-1 1,0 1-1,0 0 0,0 1 1,0-1-1,0 0 0,0 1 1,0-1-1,0 1 0,6 0 1,-3 0 32,1 0 1,0 0 0,-1 0 0,1 1-1,0 0 1,-1 0 0,1 1-1,-1 0 1,1 0 0,-1 0 0,0 1-1,0 0 1,0 0 0,0 0-1,-1 1 1,1 0 0,-1 0 0,0 1-1,0-1 1,0 1 0,-1 0-1,0 0 1,0 1 0,0-1 0,0 1-1,-1 0 1,4 8 0,1 6 25,0 1 0,6 22 0,-8-23-6,0-1 0,1 0 0,15 27 0,-19-41-21,0 0 1,0 0 0,1-1 0,-1 0-1,1 1 1,0-1 0,0-1 0,1 1 0,-1-1-1,1 1 1,0-1 0,-1-1 0,1 1 0,0-1-1,1 1 1,-1-2 0,7 3 0,-3-2 12,0 0 1,-1-1-1,2 0 1,-1 0-1,0-1 0,0 0 1,0-1-1,0 0 1,0-1-1,0 1 1,-1-2-1,1 1 1,0-1-1,-1 0 1,1-1-1,-1 0 0,0 0 1,-1-1-1,10-7 1,-9 5 84,-1 0 0,1-1 0,-2 0 0,1 0 0,-1-1-1,0 1 1,-1-1 0,0-1 0,0 1 0,-1-1 0,0 1 0,-1-1 0,0-1 0,0 1 0,-1 0 0,1-17 0,-2 20-31,-1 0 0,0 0 0,0 0 0,0 0 0,-1 0 0,1 0 1,-2 0-1,-3-13 0,4 17-53,-1 0 0,0 0 0,0 0 0,0 0 0,0 0 0,-1 0 0,1 0-1,-1 1 1,0-1 0,0 1 0,1 0 0,-1 0 0,-1 0 0,1 0 0,0 1 0,0-1 0,-1 1 0,1 0 0,-5-2 0,0 1-87,0-1 1,-1 1-1,1 1 1,0-1-1,-1 1 0,1 1 1,-1 0-1,1 0 1,0 0-1,-1 1 1,1 1-1,0-1 0,-1 1 1,1 0-1,0 1 1,0 0-1,1 1 0,-1-1 1,1 1-1,0 1 1,0-1-1,0 1 0,0 1 1,1-1-1,0 1 1,0 0-1,-9 12 1,-10 24-3677,9-3-4363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8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7282,'0'0'1391,"0"0"-725,0 0-36,0 0 266,-22 3-241,-71 9-331,84-10-277,1 0 0,-1 0 0,1 1 0,0 0 0,0 1 0,0-1 0,0 1 0,1 1 0,-1 0-1,1 0 1,1 0 0,-1 1 0,-6 7 0,1-2 56,10-9-101,0-1 0,0 0 0,0 1 0,1-1 0,-1 1 1,1 0-1,-1-1 0,1 1 0,0 0 0,0 0 0,0 0 0,0 0 0,0 0 0,0 0 0,0 0 0,1 0 0,-1 1 1,1-1-1,-1 0 0,1 0 0,0 1 0,0-1 0,0 4 0,1-4-1,1 1 0,-1-1 0,0 1 0,1-1-1,0 0 1,-1 0 0,1 0 0,0 0 0,0 0 0,0 0 0,0-1 0,0 1-1,1-1 1,-1 1 0,0-1 0,1 0 0,-1 0 0,5 1 0,58 23 79,-25-11-116,67 34-1,-97-43 120,-1 1 0,0-1 0,0 2 0,-1-1 0,0 1 1,0 0-1,0 1 0,-1 0 0,0 0 0,-1 1 0,0 0 0,6 10 0,-10-16-13,-1 0 1,0-1 0,0 1 0,1 0-1,-2 0 1,1 0 0,0 0 0,0 0-1,-1-1 1,0 1 0,0 1 0,1-1-1,-2 0 1,1 0 0,0 0 0,-1 0-1,1-1 1,-1 1 0,-1 4 0,0-5-32,1 1 0,-1-1 0,0 0 0,0 1 0,0-1 0,0 0 0,-1 0 0,1 0 0,0-1 0,-1 1 0,0-1 0,1 1 0,-1-1 0,0 0 0,-5 2 0,-10 1 5,-1-1 0,1 0 0,-1-1 0,-35-2 0,41 0-8,-6 0-22,-1-2 0,1 0 0,0-1 0,0 0-1,1-2 1,-1 0 0,1-1 0,0-1 0,0-1 0,-28-17 0,45 25-33,1-1-1,-1 1 1,0 0 0,1-1-1,-1 1 1,0 0 0,1-1-1,-1 1 1,1-1 0,-1 1-1,0-1 1,1 1 0,-1-1-1,1 0 1,0 1-1,-1-1 1,1 0 0,-1 1-1,1-1 1,0 0 0,0 1-1,-1-1 1,1 0 0,0 0-1,0 1 1,0-1 0,0 0-1,0 0 1,0 1 0,0-1-1,0-1 1,1 1-38,0 0 0,0-1 0,0 1 0,0 0 0,0 0 0,0 0 0,0 0 0,1 0 0,-1 0 0,0 0 0,1 1 0,-1-1 1,1 0-1,1 0 0,61-16-1754,-57 15 1456,46-11-2986,-4-1-2356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1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172 223 13651,'0'0'863,"0"0"-464,0 0 362,0 0-225,0 0-281,-24 10-92,24-10-163,-22 9 10,0 1 0,-32 21 0,50-28-12,0 1 1,0 0-1,0 0 0,1 1 0,-1-1 1,1 1-1,0 0 0,0 0 0,1 0 1,0 0-1,0 0 0,0 1 0,0-1 0,1 0 1,0 1-1,0-1 0,0 1 0,1 0 1,0 10-1,-1-2-5,0 2 6,0 0 0,1 1 1,0-1-1,1 0 1,1 1-1,1-1 1,8 28-1,-9-39 3,0 0 1,0 0-1,1 0 0,0 0 0,0 0 0,1 0 0,-1-1 1,1 1-1,0-1 0,0 0 0,0-1 0,1 1 0,-1-1 1,1 1-1,0-1 0,0-1 0,0 1 0,0-1 0,1 0 1,-1 0-1,0 0 0,1-1 0,0 0 0,-1 0 0,10 0 1,-7 0-27,0 0 1,0-1-1,-1 0 1,1-1 0,0 0-1,0 0 1,0 0 0,0-1-1,-1 0 1,1-1-1,-1 0 1,0 0 0,1-1-1,-1 1 1,12-11 0,-10 7-20,-1-1 0,0 0 0,-1-1 0,1 0 0,-2 0 0,1-1 0,-1 0 0,-1 0 0,0 0 0,4-11 0,2-13-34,-2 0-1,-1 0 1,-1 0-1,-3-1 1,0 0 0,-2-42-1,-1 57 53,-1 1-1,-1 0 0,-1 0 1,0 0-1,-1 0 0,-2 0 1,1 1-1,-9-21 1,12 37 23,0 0 1,0 0 0,-1-1 0,1 1 0,0 0 0,-1 0 0,1 1 0,-1-1 0,1 0 0,-1 0-1,0 1 1,-3-3 0,4 3-1,0 1 0,1 0 0,-1 0 0,0 0 0,0-1 0,1 1 0,-1 0 0,0 0-1,0 0 1,0 0 0,1 0 0,-1 0 0,0 0 0,0 1 0,1-1 0,-1 0 0,0 0 0,1 0 0,-1 1 0,0-1 0,0 1-1,1-1 1,-1 0 0,1 1 0,-1-1 0,0 1 0,-2 3-5,-1 0-1,2 0 1,-1 0 0,0 1 0,1-1-1,0 1 1,0-1 0,0 1-1,0 0 1,-1 6 0,-6 36 16,2 0-1,1 1 1,3-1 0,2 1-1,8 71 1,-6-105 7,1-1 0,1 0 0,0 1 0,0-1 0,2-1 0,0 1 0,0-1 0,1 1 0,0-2-1,1 1 1,16 20 0,-18-26-9,1-1-1,-1 1 0,1-1 1,0 0-1,1 0 0,-1-1 1,1 1-1,0-1 0,0-1 1,0 0-1,1 0 0,-1 0 1,1-1-1,0 0 0,-1 0 1,1-1-1,0 0 0,0 0 1,0-1-1,0 0 0,9-2 1,-9 1-5,-1-1 1,1 0-1,-1-1 1,1 0-1,-1 0 1,0-1 0,0 0-1,-1 0 1,1 0-1,-1-1 1,0 0-1,0 0 1,0-1-1,-1 1 1,0-1 0,0 0-1,0-1 1,-1 1-1,0-1 1,0 0-1,5-15 1,1-1-23,-2-1 1,0-1-1,-2 1 0,0-1 1,2-38-1,-2-75 1671,-6 161-1532,2-1 0,0 0-1,2 0 1,0 0 0,2 0-1,0-1 1,2 1 0,11 24 0,-11-31-173,-1-1 0,2 0 1,0 0-1,1-1 0,0 0 0,1 0 1,0-1-1,1-1 0,0 0 1,1-1-1,28 18 0,12-4-3317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0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40,'0'0'15547,"0"0"-13746,0 0-1705,0 0 112,2 115 136,3-41-16,3 10 456,-1 5-560,3 0-56,0-4-168,0-12 48,-3-13-120,1-13-344,-8-21-568,0-10-809,0-14-3088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0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10922,'0'0'2441,"0"0"-1921,0 0-328,0 0 544,0 0-8,0 0-24,146-4-183,-82 4-241,8 0 64,4 0-280,1-3-64,9-8-592,-21 0-2193,-16 0-4873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6585,'0'0'1249,"0"0"-705,0 0 1816,-5 131-839,8-66-553,14 6-120,3 2 64,2-2-464,0-8-272,-2-17-56,0-10-120,2-25-552,-5-9-1880,-4-2-4162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1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1 248 12227,'0'0'2016,"0"0"-928,17 126 169,0-81-617,8-10-56,5-12-336,-1-10-152,1-11-48,-3-2-48,-5-31-688,-4-9-2369,-11-4-6081</inkml:trace>
  <inkml:trace contextRef="#ctx0" brushRef="#br0" timeOffset="1">72 1 3209,'0'0'11962,"0"0"-10473,0 0-1193,0 0-296,0 0-120,0 0-593,0 0-2239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1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355 383 15251,'0'0'1798,"0"0"-1215,0 0-212,-24-6-225,-83-16-4,101 21-136,0 0 1,0 1 0,0 0-1,-1 1 1,1-1 0,0 1-1,0 0 1,1 1 0,-1-1-1,0 1 1,0 0 0,1 1 0,-1-1-1,1 1 1,-1 0 0,1 1-1,0-1 1,1 1 0,-9 7-1,3 1 0,0-1 0,1 1-1,1 0 1,0 1 0,-11 23 0,12-21 3,0 0 0,2 0 0,0 1 0,1-1 0,0 1 0,1 0 0,1 0 1,1 0-1,0 19 0,1-30-19,0-1-1,0 1 1,1-1 0,0 1 0,-1-1 0,2 1 0,-1-1-1,0 1 1,1-1 0,0 0 0,0 0 0,0 0 0,0 0-1,1 0 1,0 0 0,-1-1 0,1 1 0,1-1 0,-1 0 0,0 1-1,1-2 1,0 1 0,-1 0 0,1-1 0,0 0 0,0 0-1,1 0 1,-1 0 0,0 0 0,1-1 0,-1 0 0,1 0-1,-1 0 1,1-1 0,6 1 0,-4-1-43,0 0 1,0 0-1,0-1 1,0 0-1,0 0 1,0-1-1,0 0 0,0 0 1,-1 0-1,1-1 1,-1 0-1,1 0 1,9-7-1,-8 3-101,0 0-1,0-1 1,0 1-1,-1-1 0,0-1 1,-1 1-1,1-1 1,5-12-1,0-6-218,0 0 0,-2-1-1,-1 0 1,-1 0 0,7-55 0,-7 19 374,-3-1 1,-3 0 0,-8-79-1,5 128 165,-2 1 0,0-1-1,0 0 1,-7-15-1,3 20 153,7 11-314,-1 0 0,1 0 0,0 0-1,-1 1 1,1-1 0,-1 0 0,1 0 0,0 0 0,-1 0 0,1 1 0,0-1 0,-1 0 0,1 1-1,0-1 1,-1 0 0,1 0 0,0 1 0,0-1 0,-1 0 0,1 1 0,0-1 0,0 1 0,0-1-1,-1 0 1,1 1 0,0-1 0,0 1 0,0-1 0,0 0 0,0 1 0,0-1 0,0 1 0,0-1-1,0 1 1,0-1 0,0 0 0,0 1 0,0-1 0,1 1 0,-9 84 298,3 0 0,9 109 0,-2-151-137,-1-16-74,2-1 0,1 1 0,1-1 1,16 49-1,-17-61-55,1-2 0,1 1 0,0-1 0,1 0 0,0 0 1,0 0-1,2-1 0,-1-1 0,1 1 0,1-1 0,13 11 0,-18-18-20,-1 1-1,1-1 1,0-1-1,0 1 0,0-1 1,0 1-1,0-2 1,1 1-1,-1 0 1,0-1-1,1 0 0,0 0 1,-1-1-1,1 0 1,-1 0-1,1 0 0,-1 0 1,1-1-1,9-2 1,-8 0-17,0 1 1,-1-1-1,1-1 1,-1 1-1,0-1 0,0 0 1,0 0-1,0-1 1,-1 0-1,0 0 1,0 0-1,0-1 0,-1 1 1,7-11-1,5-16-110,-1 1-1,-2-2 0,-1 0 1,-2 0-1,-1-1 0,-1 0 1,5-69-1,-22 456-488,8-345 618,1-5-11,-1-1 0,1 1-1,0-1 1,0 0 0,0 1-1,0-1 1,0 1 0,1-1-1,-1 1 1,1-1 0,-1 0-1,1 1 1,0-1 0,0 0-1,0 0 1,2 4 0,-2-6 6,-1 0 1,0 0-1,1 0 1,-1 0-1,1 0 1,-1-1-1,1 1 1,-1 0-1,1 0 1,-1-1-1,0 1 1,1 0-1,-1 0 1,0-1-1,1 1 1,-1 0-1,0-1 0,1 1 1,-1-1-1,0 1 1,0 0-1,1-1 1,-1 1-1,0-1 1,0 1-1,0-1 1,0 1-1,1-1 1,-1 1-1,0 0 1,0-1-1,0 1 1,0-1-1,0 1 1,0-1-1,0 1 1,-1-1-1,1 0 1,1-25 82,-1 23-77,-1-48-556,-3-1-1,-18-89 1,20 129 408,-1 3-69,1 0 0,0 0-1,1 0 1,0 0 0,1 0 0,0 0 0,0 0 0,3-16-1,-2 23 110,0 1-1,1-1 0,0 0 0,-1 1 0,1-1 0,0 1 0,0 0 0,0 0 0,0 0 0,0 0 1,0 0-1,0 0 0,0 0 0,1 0 0,-1 1 0,0-1 0,0 1 0,0 0 0,1 0 0,-1 0 0,4 0 1,3-1-6,0 1 1,0 1 0,-1-1 0,15 4 0,-17-2 159,1 1-1,0 0 1,-1 1 0,0-1-1,0 1 1,0 0 0,0 1-1,-1-1 1,1 1-1,-1 1 1,0-1 0,-1 0-1,1 1 1,-1 0 0,0 0-1,-1 1 1,1-1 0,-1 1-1,4 13 1,1 5 285,-1 0-1,-1 1 1,-2-1-1,3 31 1,-5-9 127,4 39 73,-5-80-520,0 1 1,0-1-1,1 1 1,0-1-1,0 0 1,0 0-1,1 0 1,0 0-1,0-1 1,5 7 0,-6-11 16,-1 1 1,1 0-1,0-1 1,-1 1-1,1-1 1,0 0-1,0 1 1,0-1-1,0 0 1,1 0-1,-1-1 1,0 1-1,0 0 1,1-1-1,-1 1 1,0-1-1,0 0 1,1 1-1,-1-1 1,0 0-1,1-1 1,-1 1-1,0 0 1,1-1-1,-1 1 1,0-1-1,0 0 1,1 0 0,-1 0-1,0 0 1,0 0-1,2-1 1,3-3 82,1 0 1,-1 0 0,-1 0 0,1-1-1,-1 0 1,0 0 0,8-10-1,-2-2 71,0-1-1,-1 0 0,17-40 0,-24 51-186,-1-1-1,0 0 1,-1 1-1,0-1 1,0 0-1,-1 0 1,0 0-1,0 0 1,-1 0-1,-1 0 1,1 0-1,-4-14 1,3 20-164,-1-1 0,0 0 1,0 1-1,0-1 1,0 1-1,-1 0 1,1-1-1,-1 1 0,0 1 1,0-1-1,0 0 1,0 1-1,0-1 0,-1 1 1,1 0-1,-1 0 1,-7-3-1,-28-8-6130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9274,'0'0'8338,"0"0"-7506,0 0-760,0 0 224,143-106-296,-106 99-88,0 7-112,10 22-1312,-7 14-3049,-11 4-7026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2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13179,'0'0'2310,"0"0"-1661,0 0-265,0 0-6,0 0 91,0 0-273,-26 3-153,-85 14 13,105-14-55,-1 0-1,1 0 1,0 0 0,1 0 0,-1 1 0,0 0 0,1 0-1,0 1 1,0-1 0,0 1 0,1 0 0,-1 1 0,1-1 0,1 1-1,-1-1 1,1 1 0,0 0 0,0 1 0,1-1 0,-4 13-1,1-7 0,0 2-45,0-1-1,1 1 1,1 0 0,0 1-1,1-1 1,1 0 0,0 1-1,1-1 1,2 26 0,-1-37-12,0-1 0,0 1 1,0-1-1,0 1 0,0-1 0,1 0 1,-1 0-1,1 0 0,0 0 1,-1 0-1,1 0 0,0 0 0,0 0 1,0-1-1,0 1 0,1-1 1,-1 1-1,0-1 0,0 0 0,1 0 1,-1 0-1,1 0 0,-1 0 1,1-1-1,0 1 0,-1-1 1,1 0-1,3 1 0,1-1-212,0 1 0,0-1 0,1 0 0,-1-1 0,0 0 0,0 0-1,0 0 1,1-1 0,9-4 0,-4-2 196,0-1 0,0 0 1,-1-1-1,0 0 0,-1-1 0,0 0 0,-1-1 0,0 0 0,11-19 1,15-16 2738,-35 46-2588,0 0 1,-1 0-1,1 0 1,0 0-1,-1 0 1,1 0-1,0 1 1,0-1-1,0 0 1,0 1 0,0-1-1,0 0 1,0 1-1,0 0 1,0-1-1,0 1 1,2-1-1,-2 1-59,-1 0-1,1 0 1,-1 1-1,1-1 1,-1 0-1,1 1 1,-1-1-1,1 0 1,-1 1-1,0-1 1,1 0-1,-1 1 1,1-1 0,-1 1-1,0-1 1,1 1-1,-1-1 1,0 1-1,0-1 1,1 1-1,-1-1 1,0 1-1,0-1 1,0 1-1,0 0 1,3 49-32,-3-38 197,3 212 833,7 186-3028,-10-397-2080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10458,'0'0'2195,"0"0"-1222,0 0-264,0 0 413,0 0-14,23 9-475,74 25-230,-90-32-375,0 0 0,0 0 1,0 0-1,1-1 0,-1 0 0,0-1 0,1 0 0,-1 0 1,0-1-1,1 1 0,-1-1 0,0-1 0,0 0 1,0 0-1,0 0 0,0-1 0,0 0 0,7-5 0,-9 5-63,0-1 0,-1 1-1,0-1 1,0-1 0,0 1-1,0 0 1,-1-1 0,1 0-1,-1 0 1,-1 0 0,1 0-1,-1-1 1,1 1 0,-2 0-1,1-1 1,0 0 0,-1 1-1,0-1 1,-1 0 0,1-6-1,-1 7-54,1 0-1,-1 0 1,-1-1-1,1 1 1,-1 0-1,0 0 1,0 0-1,0-1 1,-1 1-1,1 0 1,-5-6-1,5 9 61,-1-1-1,0 1 0,0 0 0,0 0 1,0 0-1,-1 1 0,1-1 0,-1 0 0,1 1 1,-1-1-1,1 1 0,-1 0 0,0 0 1,1 0-1,-1 0 0,0 1 0,0-1 1,0 1-1,0 0 0,0-1 0,1 1 0,-5 1 1,4-1-5,0 0 0,0 1 0,1-1 0,-1 1 1,0-1-1,1 1 0,-1 0 0,0 0 0,1 0 1,-1 1-1,1-1 0,0 0 0,-1 1 0,1 0 0,0 0 1,-4 3-1,2 0 26,-1 1-1,1 0 1,0 0 0,0 0 0,1 0 0,-4 10-1,0 4 186,0 1 1,2-1-1,-5 34 0,6-33-17,2 0-1,0 0 1,2 0 0,0 0 0,6 37 0,-6-53-156,1 0 1,1-1 0,-1 1-1,1 0 1,-1 0-1,1-1 1,0 1 0,1-1-1,-1 0 1,1 1-1,0-1 1,0 0 0,0-1-1,1 1 1,-1 0 0,1-1-1,0 0 1,0 0-1,0 0 1,0-1 0,1 1-1,-1-1 1,1 0 0,0 0-1,-1 0 1,1-1-1,0 0 1,0 0 0,9 1-1,-8-2-56,0 0 1,0 0-1,0-1 0,0 0 0,0 0 0,0 0 0,0-1 0,0 0 1,0 0-1,-1-1 0,1 1 0,-1-1 0,1-1 0,-1 1 1,0-1-1,-1 1 0,1-1 0,0-1 0,-1 1 0,6-9 0,8-10-57,-2-1-1,0 0 0,14-32 0,-8 14 169,-14 28-49,-5 8-5,-1 0-1,1 0 1,1 1 0,-1-1-1,1 1 1,0 0-1,0 0 1,1 0 0,-1 1-1,1-1 1,7-4-1,-11 9-5,-1 0-1,1-1 1,-1 1-1,1 0 1,-1 0-1,1 0 1,-1-1 0,1 1-1,-1 0 1,1 0-1,0 0 1,-1 0-1,1 0 1,-1 0-1,1 0 1,0 0-1,-1 1 1,1-1-1,-1 0 1,1 0-1,-1 0 1,1 1 0,-1-1-1,1 0 1,-1 0-1,1 1 1,-1-1-1,1 0 1,-1 1-1,1-1 1,-1 1-1,0-1 1,1 1-1,-1-1 1,0 1-1,1-1 1,-1 1 0,0-1-1,0 1 1,1-1-1,-1 2 1,5 26 26,-5-23 18,3 45 427,-4-36-389,1 0-1,1 0 1,0-1-1,1 1 0,1 0 1,0-1-1,1 0 1,0 1-1,1-2 0,6 15 1,-9-25-61,0 0 0,-1 1 0,1-1 0,0 0 1,0 0-1,0 0 0,1 0 0,-1 0 0,0 0 0,1-1 1,-1 1-1,1-1 0,0 1 0,-1-1 0,1 0 0,0 0 0,0-1 1,0 1-1,0 0 0,0-1 0,0 0 0,-1 0 0,1 0 1,0 0-1,0 0 0,0 0 0,0-1 0,0 1 0,0-1 0,0 0 1,-1 0-1,6-3 0,2 0-9,-1-1 1,-1 0-1,1-1 0,-1 0 1,0 0-1,0 0 1,-1-1-1,8-9 0,6-13-83,-1 0-1,-1-1 0,18-38 0,21-35-84,-41 85-33,-17 18 185,0 0-1,1 0 1,-1 0 0,0 0-1,0 0 1,1 0 0,-1 0-1,0 0 1,1 0-1,-1 0 1,0 0 0,0 0-1,1 0 1,-1 0 0,0 0-1,0 0 1,1 1 0,-1-1-1,0 0 1,0 0 0,1 0-1,-1 0 1,0 1 0,0-1-1,0 0 1,1 0-1,-1 0 1,0 1 0,0-1-1,0 0 1,0 0 0,0 1-1,1-1 1,-1 0 0,0 0-1,0 1 1,0-1 0,0 0-1,0 1 1,3 41-237,-3-34 300,-1 22-37,0-14 13,1 0 0,0-1 0,1 1 0,4 20 1,-4-33-39,0 1 0,0-1 1,0 1-1,1-1 0,-1 0 1,1 1-1,-1-1 0,1 0 1,0 0-1,0 0 0,1 0 1,-1-1-1,1 1 1,-1 0-1,1-1 0,0 0 1,0 0-1,0 0 0,0 0 1,0 0-1,0 0 0,1-1 1,-1 0-1,4 2 0,173 41-2864,-174-41 2868,0-1 1,0-1 0,0 1-1,1-1 1,-1 0 0,0 0 0,1-1-1,-1 0 1,1 0 0,-1-1-1,0 1 1,1-2 0,-1 1 0,0 0-1,1-1 1,-1 0 0,0-1 0,-1 0-1,1 1 1,0-2 0,-1 1-1,1-1 1,-1 1 0,0-2 0,-1 1-1,1 0 1,-1-1 0,7-8 0,-2 2 257,1-1 0,-2 0 1,0 0-1,0-1 0,-1 0 1,-1-1-1,0 0 1,0 0-1,-2 0 0,0 0 1,4-28-1,-8 42-245,0 0-1,0-1 1,-1 1-1,1 0 0,0 0 1,0 0-1,0-1 1,-1 1-1,1 0 1,0 0-1,0 0 1,-1 0-1,1 0 0,0 0 1,-1 0-1,1-1 1,0 1-1,0 0 1,-1 0-1,1 0 0,0 0 1,0 0-1,-1 0 1,1 0-1,0 0 1,-1 1-1,1-1 1,0 0-1,0 0 0,-1 0 1,1 0-1,0 0 1,0 0-1,-1 0 1,1 1-1,0-1 1,0 0-1,0 0 0,-1 0 1,1 0-1,0 1 1,0-1-1,-1 0 1,-10 8-166,9-5-229,1-1 1,-1 1-1,1 0 1,0 0-1,-1 0 1,1 0 0,1 0-1,-1 0 1,0 0-1,1 0 1,0 0-1,0 6 1,0-9 381,1 0 0,0 0 0,0 0 0,0 0 0,0 0 1,-1 0-1,1 0 0,0 0 0,0 0 0,0 0 0,0-1 0,-1 1 0,1 0 0,0-1 1,0 1-1,0-1 0,-1 1 0,1 0 0,0-1 0,-1 0 0,1 1 0,0-1 0,0 0 1,0 0 69,0-1 1,-1 1 0,1 0 0,0-1-1,-1 1 1,1-1 0,-1 1 0,1-1 0,-1 1-1,0-1 1,0 1 0,1-1 0,-1 1-1,0-1 1,0 1 0,-1-1 0,1 1 0,0-1-1,0 1 1,-1-1 0,1 1 0,-1-1-1,1 1 1,-1 0 0,0-1 0,0 1 0,1 0-1,-1-1 1,0 1 0,0 0 0,0 0 0,0 0-1,0 0 1,-1 0 0,1 0 0,0 0-1,0 0 1,-1 1 0,-1-2 0,-4 0 316,0 0 0,0 0 0,0 1 1,0 0-1,0 0 0,-15 1 0,20 1-385,-1 0-1,1 0 1,0 0 0,0 0-1,0 0 1,-1 1-1,1-1 1,0 1 0,0-1-1,1 1 1,-1 0-1,0-1 1,1 1 0,-1 0-1,1 0 1,-1 0 0,1 1-1,0-1 1,0 0-1,0 0 1,0 1 0,0-1-1,1 1 1,-1-1-1,0 5 1,-11 67 103,10-63-66,2 0 0,-1 1 0,2-1 0,-1 1 1,2-1-1,3 19 0,-3-25-34,0 0 1,0-1-1,0 1 1,1-1-1,0 0 1,0 0-1,0 0 1,0 0-1,0 0 1,1-1 0,-1 0-1,1 1 1,0-1-1,0-1 1,0 1-1,1 0 1,8 3-1,-1-1 1,0 0 0,1-1 0,-1 0-1,1-1 1,0 0 0,0-1 0,0-1-1,1 0 1,-1 0 0,0-2 0,0 1 0,14-4-1,-18 3-12,-1-1 0,1-1 0,0 0 0,-1 0 0,0 0 0,0-1 0,0 0-1,0-1 1,-1 0 0,1 0 0,-1-1 0,-1 1 0,1-2 0,-1 1 0,0-1-1,0 1 1,-1-2 0,7-11 0,-5 7 21,0-1-1,-1-1 1,0 1 0,-2-1-1,1 0 1,-2 0 0,0 0-1,0 0 1,-2-1 0,1 1-1,-2 0 1,0-1 0,-3-23-1,1 34 18,1 0-1,-1 1 1,0-1-1,0 1 1,0 0-1,0-1 1,0 1-1,-1 0 1,0 0-1,1 0 0,-1 1 1,0-1-1,-1 1 1,1 0-1,0 0 1,0 0-1,-1 0 1,0 0-1,1 1 0,-1-1 1,0 1-1,1 0 1,-1 0-1,-7 0 1,-3-2-3,0 2 1,-1 0-1,1 0 1,-1 1-1,-21 4 1,23-1-126,0 1 0,0 0-1,1 1 1,-1 0 0,1 1 0,0 1-1,1 0 1,-1 0 0,2 2 0,-1-1-1,-12 13 1,0-1-682,-30 25-2970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9394,'0'0'2505,"0"0"-1049,0 0 696,0 0-1015,0 0-665,0 0-216,0 0-168,20 56-88,10-7 112,2 11-64,5 4 168,0-4-208,-7-4 0,-1-12-8,-4-8-72,-3-21-832,-4-10-1761,-6-5-2512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8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 9754,'0'0'1519,"0"0"-839,0 0-494,0 0 223,-3 23 39,-3 10-324,3-17-37,0 0-1,1 0 1,1 0-1,0 1 0,4 29 1,-2-36-64,1 0 0,1 0 0,0-1 0,0 1 0,1-1 0,0 1 0,0-1 0,1-1 0,1 1 0,-1-1 0,1 1 1,1-1-1,-1-1 0,1 0 0,1 0 0,-1 0 0,1-1 0,11 8 0,-11-9-13,1 0 1,-1 0 0,1-1-1,0 0 1,0 0-1,0-1 1,0 0 0,1 0-1,-1-1 1,1-1-1,-1 0 1,1 0-1,0-1 1,0 0 0,-1 0-1,1-1 1,0 0-1,-1-1 1,13-4-1,-17 4 39,0-1-1,0 1 1,0-1-1,-1 0 0,1-1 1,-1 1-1,0-1 1,0 1-1,0-1 1,0-1-1,-1 1 0,1 0 1,-1-1-1,0 0 1,-1 0-1,1 0 0,-1 0 1,0 0-1,0 0 1,2-11-1,0-6 242,-1 0-1,0 0 1,-2-39 0,-1 54-230,-1 1 0,1-1 0,-1 0 0,-1 1 0,1 0 0,-1-1 0,0 1 0,-1 0 0,0 0 0,1 0 0,-2 0 0,1 1 0,-1-1 0,0 1 0,0 0 0,0 0 0,-1 0 0,0 1 0,0-1 0,0 1 1,0 0-1,-1 1 0,1-1 0,-1 1 0,-6-3 0,0 2-66,1-1 0,-1 1 0,0 1 0,0 0 0,0 1 0,-1 0 0,1 1 0,0 0 0,-1 1 0,1 1 0,0 0 0,-22 4-1,29-4-32,-1 0-1,1 1 0,0 0 0,0 0 0,0 0 0,0 1 0,0 0 0,1 0 0,-1 0 0,1 0 0,0 1 0,0-1 0,0 1 1,0 0-1,1 0 0,-1 1 0,1-1 0,-4 8 0,5-6-629,-1 0 0,1 1 0,0-1 0,0 1 0,0-1 0,1 1-1,0 0 1,0 12 0,1 0-4664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10882,'0'0'1593,"0"0"-1153,0 0 72,0 151 144,-3-67 328,-1 12-56,-1 6-391,0 0-169,2-4-360,3-9-16,0-13 8,0-12-408,0-11-625,5-15-967,0-16-3313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4 122 9962,'0'0'1647,"0"0"-976,0 0-514,0 26-25,-1 5-79,-1-11-29,2-1-1,0 1 1,1 0 0,1-1 0,1 0-1,6 23 1,-5-28 6,1 0 0,1 0-1,0 0 1,1 0 0,1-1 0,0 0-1,0-1 1,1 1 0,21 20-1,-24-27-24,-1-1-1,1 0 1,0 0-1,1 0 0,-1-1 1,1 0-1,-1 0 0,1-1 1,1 0-1,-1 0 0,0-1 1,1 1-1,-1-2 1,1 1-1,-1-1 0,1 0 1,0-1-1,0 0 0,-1 0 1,1 0-1,10-3 0,-14 2 0,1-1-1,-1 0 1,0-1-1,0 1 1,0 0-1,0-1 0,-1 0 1,1 0-1,-1 0 1,0-1-1,0 1 0,0-1 1,0 1-1,0-1 1,-1 0-1,0 0 1,0 0-1,0 0 0,0-1 1,0 1-1,-1-1 1,0 1-1,0-1 0,0-4 1,4-16 83,-2 0 0,-1 1 1,-2-27-1,0 48-64,0-19 207,-1 0 0,-2 0 0,0 0 0,-1 0-1,-2 1 1,-7-23 0,9 33-94,0 1-1,-1 0 1,0 0 0,-1 0-1,0 0 1,0 1-1,-1 0 1,0 0-1,-1 1 1,0-1 0,0 2-1,-1-1 1,-16-10-1,23 16-128,-1 1-1,1-1 0,-1 1 0,0-1 1,0 1-1,0 0 0,0 0 0,0 0 1,0 0-1,0 1 0,0-1 0,0 1 1,-1 0-1,1 0 0,0 0 0,0 0 1,0 0-1,0 1 0,0-1 0,0 1 1,0 0-1,0 0 0,0 0 1,-5 3-1,5-1-73,0 0 1,0-1-1,0 2 1,0-1-1,0 0 1,1 1-1,0-1 1,0 1 0,0-1-1,0 1 1,0 0-1,1 0 1,-1 0-1,1 0 1,0 0-1,0 6 1,-4 33-2407,4-7-1889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230 259 9378,'0'0'2259,"0"0"-1344,0 0-642,0 0-147,-25 4 92,-77 16 44,97-18-234,1-1-1,-1 1 1,1 1 0,0-1 0,-1 0-1,1 1 1,0 0 0,1 0-1,-1 0 1,0 1 0,1-1 0,0 1-1,0 0 1,0 0 0,0 0 0,-2 4-1,0 3 38,0 0-1,1 0 1,0 0 0,-2 16-1,5-22-63,-3 11 28,1 1 0,1 0 1,0 0-1,2-1 0,0 1 0,0 0 1,2 0-1,0 0 0,1-1 0,1 1 1,9 25-1,-10-34-19,0-1 0,0 0 1,1 1-1,0-1 0,1-1 0,-1 1 1,1-1-1,1 0 0,-1 0 0,1 0 1,0-1-1,0 0 0,1 0 1,0 0-1,-1-1 0,2 0 0,-1-1 1,0 1-1,1-1 0,-1-1 0,1 1 1,0-1-1,0-1 0,0 0 0,0 0 1,9 0-1,-12-1-4,-1 0 0,1 0 0,-1 0 1,0-1-1,1 0 0,-1 0 0,0 0 1,1-1-1,-1 1 0,0-1 0,0 0 0,0 0 1,-1 0-1,1-1 0,0 1 0,5-6 0,-4 2 8,1 0-1,-1-1 0,-1 1 0,1-1 0,-1 0 1,-1 0-1,1 0 0,3-13 0,1-6 6,-2 0 0,-1-1 1,-2 1-1,2-44 0,-11-178 66,2 211-62,-2 1 0,-1 0-1,-1 1 1,-24-60 0,32 96-22,0-1 1,0 0 0,0 0 0,0 0 0,0 0 0,0 0-1,0 0 1,0 0 0,0 0 0,0 1 0,0-1 0,0 0-1,0 0 1,0 0 0,0 0 0,0 0 0,0 0 0,0 0-1,-1 0 1,1 0 0,0 0 0,0 0 0,0 1 0,0-1-1,0 0 1,0 0 0,0 0 0,0 0 0,0 0 0,-1 0-1,1 0 1,0 0 0,0 0 0,0 0 0,0 0 0,0 0-1,0 0 1,0 0 0,0 0 0,-1 0 0,1 0 0,0 0-1,0 0 1,0 0 0,0 0 0,0 0 0,0 0 0,0 0-1,0 0 1,0-1 0,-1 1 0,1 0 0,0 0 0,-2 21 2,0 27-14,2 14 79,3 1-1,16 95 1,-14-133-57,1-1 0,1 0 0,1 0 1,1 0-1,1-1 0,1-1 0,2 0 1,0 0-1,21 26 0,-29-42-11,1 1 1,0-1-1,1 0 1,-1 0-1,1-1 1,0 0-1,1 0 1,-1-1-1,1 0 1,0 0-1,0-1 1,10 4-1,-14-6 4,-1-1-1,1 1 1,-1-1-1,1 1 1,0-1-1,-1 0 1,1 0-1,0-1 1,-1 1 0,1-1-1,0 0 1,-1 0-1,1 0 1,-1 0-1,1 0 1,-1-1-1,0 0 1,0 0-1,0 0 1,0 0 0,0 0-1,0 0 1,0-1-1,-1 0 1,1 1-1,-1-1 1,0 0-1,1 0 1,-2 0 0,3-4-1,5-12-10,-1-1 0,-1 0 0,-1 0 1,-1-1-1,5-41 0,0-56-752,-10 126 727,-1 29 8,2-1 1,2 1-1,1-1 0,9 38 0,-10-64 59,0 0 0,1 0 0,0-1 0,0 1-1,1-1 1,1 0 0,-1 0 0,11 11 0,-12-15 3,1 0 0,0-1 0,0 0 0,0 0 0,1 0 0,-1-1 0,1 1 0,0-1 0,0-1 0,0 1 0,0-1-1,1 0 1,-1-1 0,12 2 0,-11-1-27,0-2 0,1 1 0,-1-1 0,0 0 0,1 0-1,-1-1 1,0 0 0,1-1 0,-1 1 0,0-1 0,0-1-1,0 1 1,-1-1 0,1-1 0,-1 1 0,1-1 0,-1 0-1,0 0 1,0-1 0,-1 0 0,0 0 0,1 0 0,-2 0-1,1-1 1,-1 0 0,1 0 0,-2 0 0,1-1 0,-1 1-1,0-1 1,3-8 0,1-11-15,0 0 0,-1-1 0,-2 0 0,-1 0 0,-1 0-1,-1-1 1,-2 1 0,-3-28 0,4 52-15,-1 0 0,1 0-1,-1 0 1,0 0 0,0 0-1,0-1 1,-1 2 0,1-1 0,-4-5-1,5 8 15,0 0 0,0-1-1,0 1 1,0 0-1,-1 0 1,1-1 0,0 1-1,0 0 1,-1 0 0,1-1-1,0 1 1,0 0-1,-1 0 1,1 0 0,0 0-1,-1-1 1,1 1 0,0 0-1,-1 0 1,1 0-1,0 0 1,-1 0 0,1 0-1,0 0 1,-1 0 0,1 0-1,0 0 1,-1 0-1,1 0 1,0 0 0,-1 0-1,1 0 1,-9 19-110,4 10 103,1-1 1,2 1-1,1 0 1,2 29-1,0-45 8,0 1 0,1 0 0,1 0-1,0-1 1,1 1 0,0-1 0,1 0-1,0 0 1,1-1 0,12 18 0,-14-24-99,1-1 0,1 0 0,-1 0 0,1 0 0,0-1 1,0 0-1,0 0 0,0 0 0,1-1 0,0 0 0,-1 0 1,1-1-1,0 0 0,0 0 0,1-1 0,-1 1 0,0-1 0,14-1 1,24 1-2787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7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3929,'0'0'1783,"0"0"-1008,0 0-402,3 25 486,12 83 156,-11-96-951,-1 1 0,2-1 0,-1 0 1,2-1-1,0 1 0,0-1 0,1 0 0,0 0 1,1-1-1,0 0 0,1 0 0,0-1 0,20 16 1,-28-24-64,10 4 2198,-17-19-1427,-23-35-850,22 37 334,-8-13-214,-3-4-142,-21-47 1,35 67 35,1 0 0,0 0 0,0-1 0,1 1 0,0-1 0,1 0-1,0 0 1,0 1 0,2-20 0,0 28 36,-1-1-1,1 0 0,0 1 0,0-1 1,0 1-1,0-1 0,0 1 0,0 0 1,0-1-1,0 1 0,1 0 1,-1 0-1,0 0 0,1 0 0,-1 0 1,1 0-1,-1 0 0,1 0 1,0 1-1,-1-1 0,1 0 0,0 1 1,-1 0-1,1-1 0,0 1 1,0 0-1,-1 0 0,1 0 0,3 0 1,-5 0 138,0 0-24,0 0 26,0 0-28,0 0-7,0 0-14,2 0-10,-1 0 94,12 5 225,46 10-226,1-2 0,1-3 0,0-3 0,0-2 0,0-3 0,67-6-1,-123 4-32,1-1 0,-1 1-1,0-1 1,0 0 0,0 0-1,1-1 1,-1 1-1,6-4 1,-10 4 770,-11 2 419,5 1-1293,0 0 0,0 1 0,0-1 0,1 1 1,-1 0-1,1 0 0,-1 1 0,1-1 0,0 1 1,0 0-1,1 0 0,-1 0 0,1 0 0,0 1 1,0-1-1,1 1 0,-1 0 0,1 0 0,0 0 1,0 0-1,0 0 0,0 7 0,-2 0-4,2 1 0,-1-1 0,2 0 1,0 1-1,0-1 0,1 1 0,0-1 0,5 25 0,-3-31-2,0 0 1,0 0-1,1-1 0,0 1 0,0-1 1,0 1-1,1-1 0,-1 0 1,1 0-1,0-1 0,1 1 1,-1-1-1,1 0 0,0 0 0,0-1 1,0 1-1,1-1 0,-1 0 1,1 0-1,8 2 0,-2-1 4,0 0 0,0-1 0,1 0 0,-1-1 0,1 0 0,-1-1 0,1 0 0,0-2 0,15-1 0,-22 1 12,0 0 0,-1-1 0,1 0 1,-1-1-1,1 1 0,-1-1 1,0 0-1,0 0 0,0 0 0,0-1 1,-1 0-1,1 0 0,-1 0 1,0 0-1,0-1 0,-1 0 1,1 0-1,-1 0 0,0 0 0,0 0 1,-1 0-1,1-1 0,-1 0 1,-1 1-1,1-1 0,1-8 0,-1 3 22,0 0-1,0-1 0,-1 1 1,-1-1-1,0 1 0,0 0 1,-1-1-1,-1 1 0,1-1 1,-2 1-1,0 0 0,0 0 1,-6-12-1,4 13-22,0 1 0,-1-1 0,0 1 0,-1 0-1,0 0 1,0 1 0,-1 0 0,0 0 0,-1 1 0,1 0 0,-1 0-1,-1 1 1,1 0 0,-1 1 0,0 0 0,0 1 0,-1 0 0,1 0-1,-1 1 1,0 0 0,0 1 0,-16-1 0,23 3-19,1 0-1,0 0 1,-1 1 0,1-1 0,0 1 0,0 0-1,-1 0 1,1 0 0,0 1 0,0-1-1,0 1 1,1-1 0,-1 1 0,0 0-1,0 0 1,1 1 0,0-1 0,-1 0 0,1 1-1,0-1 1,0 1 0,0 0 0,0 0-1,1-1 1,-1 1 0,1 1 0,0-1-1,0 0 1,0 0 0,0 0 0,0 0 0,0 6-1,0 0-398,0 1 0,0 0-1,1 0 1,0 0-1,1-1 1,0 1 0,0 0-1,1-1 1,1 1-1,3 10 1,19 27-6285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8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151 219 14091,'0'0'2167,"0"0"-1283,0 0-616,0 0 72,0 0-135,0 0 29,-19 1-39,8-1-176,3-1-15,0 1 1,0 0 0,0 1-1,-14 2 1,20-2-5,-1 0 0,0-1 0,1 1 0,-1 0 0,1 1 0,-1-1 0,1 0 0,-1 1 1,1 0-1,0-1 0,0 1 0,0 0 0,0 0 0,0 0 0,0 0 0,0 1 0,1-1 1,-1 0-1,1 1 0,-2 3 0,-2 6 1,2 0 0,-1 0 0,1 0 0,1 0 0,0 0 0,1 1 0,0-1 0,1 0 0,0 1 0,1-1 0,5 22 0,-5-29-2,0 0 1,1 0-1,0-1 1,0 1-1,0 0 1,0-1 0,1 0-1,0 1 1,-1-1-1,2 0 1,-1-1-1,0 1 1,1 0-1,0-1 1,0 0-1,0 0 1,0 0-1,0 0 1,1-1-1,-1 0 1,1 0-1,-1 0 1,1 0 0,0-1-1,0 1 1,0-1-1,0 0 1,0-1-1,0 1 1,9-2-1,-11 1-11,1 0 1,-1 0-1,0-1 0,0 0 0,1 0 1,-1 0-1,0 0 0,0 0 0,0 0 1,0-1-1,0 1 0,0-1 0,0 0 0,-1 0 1,5-5-1,-1 1-7,-1 0-1,0 0 1,0 0 0,-1-1 0,0 0 0,5-11-1,-2 0-209,0-1-1,-1-1 0,-1 1 1,5-34-1,-6 17-337,-2-1 0,-2-40-1,-1 61 470,-1-1-1,0 1 0,-1 0 1,-1 0-1,-1 1 0,0-1 1,-7-15-1,11 30 96,1 0 0,-1 0 1,1-1-1,-1 1 0,1 0 0,-1 0 0,0 0 1,0 0-1,1 0 0,-1 0 0,0 0 0,0 0 1,0 0-1,0 1 0,0-1 0,0 0 0,0 1 1,-2-2-1,2 2 1,0 0 0,1 0 1,-1 1-1,0-1 0,1 0 0,-1 0 1,1 1-1,-1-1 0,1 0 1,-1 1-1,1-1 0,-1 0 0,1 1 1,-1-1-1,1 1 0,-1-1 1,1 1-1,0-1 0,-1 1 0,1 0 1,0-1-1,-1 1 0,1-1 0,0 1 1,0 0-1,-11 49 4,5 7 362,3 109 0,4-147-305,1-1-1,1 1 1,0-1-1,1 0 0,1 0 1,1 0-1,0 0 1,2-1-1,18 32 0,-21-42-42,0 0 0,1-1 0,0 0-1,0 0 1,1 0 0,-1 0 0,1-1-1,0 0 1,1-1 0,-1 0 0,1 0-1,0 0 1,8 2 0,-12-5 13,1 0 0,-1 0 0,1 0 0,-1 0 0,1-1 0,-1 1 1,1-1-1,0 0 0,-1-1 0,1 1 0,-1-1 0,1 0 0,-1 0 0,1 0 1,-1-1-1,0 1 0,0-1 0,1 0 0,-1-1 0,-1 1 0,1 0 0,0-1 1,0 0-1,-1 0 0,6-6 0,-1-2 25,1 0 0,-1-1 0,-1 0 0,0 0 0,-1-1 0,0 0 0,-1 0 0,5-19 0,-2-8 105,7-62-1,-5 26 350,-5 109-381,1-13-121,0 15 43,1-1 0,13 37-1,-15-58-27,0 0-1,0-1 1,2 0-1,-1 0 1,1 0-1,1-1 1,0 0-1,18 18 1,-11-16-334,1-1 0,1-1-1,0 0 1,0-1 0,1-1 0,32 12-1,20-4-8131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8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8386,'0'0'1978,"4"20"-385,32 139 610,104 284-1,-139-440-2190,20 38-20,-21-40 14,0 0 0,0-1-1,1 1 1,-1 0 0,1-1 0,-1 1-1,0 0 1,1-1 0,-1 1 0,1 0-1,-1-1 1,1 1 0,0-1 0,-1 1-1,1-1 1,0 1 0,-1-1 0,1 1-1,0-1 1,-1 0 0,1 1 0,0-1-1,0 0 1,-1 0 0,1 0 0,0 1-1,0-1 1,0 0 0,-1 0 0,1 0-1,0 0 1,0 0 0,0-1 0,-1 1-1,1 0 1,0 0 0,0 0 0,-1-1-1,1 1 1,0 0 0,0-1 0,-1 1-1,1-1 1,0 1 0,-1 0 0,1-1-1,0 0 1,5-9-16,0-1 0,0 1-1,-1-1 1,-1 0 0,0 0-1,-1-1 1,3-12 0,2-6-211,14-57-323,-17 60 440,1 1 0,2 1 0,0-1 0,2 1 0,16-31 0,-25 54 96,-1 1-1,1-1 1,0 1 0,0-1-1,0 1 1,0-1-1,1 1 1,-1 0 0,0 0-1,1-1 1,-1 1-1,1 0 1,-1 0 0,1 0-1,-1 0 1,1 1-1,-1-1 1,4-1 0,-3 2 4,-1 1 1,0-1-1,0 0 0,0 0 1,0 1-1,1-1 1,-1 0-1,0 1 1,0-1-1,0 1 1,0 0-1,0-1 1,0 1-1,0 0 0,0-1 1,0 1-1,-1 0 1,1 0-1,0 0 1,0 0-1,0 1 1,5 7 62,-1 1 1,-1 0-1,1 0 1,4 18-1,-7-22 27,9 28 235,0 1-11,26 58 0,-33-85-291,0 0 0,0 0 0,1-1-1,0 1 1,1-1 0,-1 0 0,1-1 0,1 1 0,-1-1 0,1-1 0,0 1 0,12 6 0,-16-10-3,1 0 1,-1-1 0,1 1-1,0-1 1,-1 0 0,1 0-1,0 0 1,0 0 0,-1-1-1,1 0 1,0 0 0,0 0-1,0 0 1,0 0 0,-1-1-1,1 1 1,0-1 0,0 0-1,5-3 1,-4 1-9,0 0 1,1 0-1,-2-1 0,1 0 0,0 0 1,-1 0-1,0 0 0,0-1 1,0 0-1,0 0 0,3-6 1,4-11-315,0 0 0,-2-1 1,0 0-1,10-45 1,-15 52-145,-1 1 0,0-1 0,-1 0 0,0-20 0,0 66 529,2-1 1,0 1-1,2-1 1,2 0-1,20 52 0,-25-74-31,1 1-1,0-1 1,0-1-1,1 1 1,0-1-1,0 1 0,0-1 1,1-1-1,0 1 1,0-1-1,12 7 1,-13-9-49,1 0 0,0-1-1,0 1 1,1-2 0,-1 1 0,0-1 0,1 1 0,-1-2 0,1 1 0,-1-1 0,0 0 0,1 0 0,-1-1 0,1 0 0,-1 0 0,10-4 0,-8 3-101,0-1 0,-1 0 0,0 0 0,1-1 0,10-7 0,28-25-2047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29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10666,'0'0'6266,"0"0"-5322,0 0-880,0 0-64,0 0-664,0 0-289,0 0-1495,13 84-6090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30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264 355 3321,'0'0'9142,"0"0"-6756,0 0-2140,0 0-184,-26 10 46,-86 37 170,103-42-196,1 1-1,0 0 1,0 0-1,1 0 1,0 1-1,0 0 1,1 0-1,-1 1 1,2 0-1,-1 0 1,1 0-1,0 1 1,1-1-1,0 1 1,0 0-1,1 1 1,0-1-1,1 1 1,-2 9-1,0-4-53,1 0-1,0 0 1,1 1 0,1-1-1,0 1 1,1-1 0,4 29-1,-3-40-24,0 1-1,0 0 1,0-1-1,1 1 1,-1-1-1,1 0 0,0 1 1,0-1-1,1 0 1,0 0-1,-1 0 1,1-1-1,0 1 1,1-1-1,-1 1 0,1-1 1,-1 0-1,1 0 1,0-1-1,0 1 1,0-1-1,0 0 0,1 0 1,-1 0-1,1-1 1,-1 1-1,1-1 1,8 1-1,-7-1 8,-1-1 1,1 1-1,0-1 1,-1 0-1,1-1 1,-1 0-1,1 1 0,-1-2 1,1 1-1,-1-1 1,0 0-1,0 0 0,0 0 1,0-1-1,0 1 1,5-5-1,-3 1-11,0 0 1,0 0-1,-1-1 1,0 0-1,0 0 1,-1-1-1,0 0 1,0 1-1,3-11 0,3-7-34,-2-1 0,-1 1-1,-1-2 1,-1 1-1,4-50 1,-5 30 38,-3-1 0,-1 1 0,-3 0 0,-1-1 0,-3 1 0,-1 1 1,-3-1-1,-22-65 0,31 108 0,0 0 1,0 0-1,0 1 1,0-1-1,-1 0 0,1 1 1,-1-1-1,0 0 1,0 1-1,-3-4 1,4 6-3,1 0 0,0 0 0,-1 0 0,1 0 0,-1 0 0,1 0 0,-1 0 0,1 0 0,0 0 0,-1 0 1,1 0-1,-1 0 0,1 0 0,0 0 0,-1 0 0,1 1 0,-1-1 0,1 0 0,0 0 0,-1 0 0,1 1 0,0-1 0,-1 0 1,1 1-1,0-1 0,0 0 0,-1 1 0,1-1 0,0 0 0,0 1 0,0-1 0,-1 0 0,1 1 0,0-1 0,0 1 0,0-1 1,0 0-1,0 1 0,0-1 0,0 1 0,0 0 0,-11 70 75,10-62-70,-5 52 87,3 1 0,7 87 0,-2-128-76,1-1 1,0 0-1,2 0 0,0 0 0,1-1 0,1 0 1,1 0-1,1 0 0,0-1 0,1-1 0,17 23 1,-22-35-12,0 1 1,0-1 0,0 0-1,1 0 1,0 0 0,0-1 0,0 0-1,0 0 1,1 0 0,8 3 0,-12-6-12,0 0 0,0-1 1,0 1-1,0 0 0,0-1 1,0 0-1,0 0 0,0 0 1,0 0-1,0 0 0,0 0 1,0-1-1,0 0 0,-1 1 1,1-1-1,0 0 0,0 0 1,0-1-1,-1 1 0,1 0 1,-1-1-1,1 0 0,-1 0 1,1 1-1,-1-1 0,0-1 1,0 1-1,2-3 0,8-12-123,0 0 1,-2-1-1,0 0 0,-1-1 0,0 0 0,10-38 0,22-128-3023,-38 165 2340,-5 44 769,0 0 0,2-1 1,3 27-1,-1 9 321,-3-20 77,0-12 27,3 47 0,-1-68-336,0 0 0,0 0 1,0 0-1,1 0 0,0 0 0,0-1 1,0 1-1,1 0 0,-1-1 0,1 0 1,1 0-1,-1 0 0,6 7 0,-8-11-29,0 0 0,0 0-1,0 0 1,0 0 0,0 0 0,0 0-1,0 0 1,1-1 0,-1 1 0,0 0-1,0-1 1,1 1 0,-1-1 0,0 1-1,1-1 1,-1 1 0,0-1-1,1 0 1,-1 0 0,1 0 0,-1 0-1,0 0 1,1 0 0,-1 0 0,3-1-1,-2 0-2,0 0 0,-1 0 0,1 0 0,-1-1 0,1 1 0,-1-1 0,0 1 0,0-1 0,1 1-1,-1-1 1,0 0 0,0 0 0,-1 0 0,1 1 0,1-5 0,2-6-2,-1-2 1,-1 1-1,0 0 1,0-14-1,-2-27-463,-2-1-1,-19-101 1,20 150 359,1 6 41,0-1 0,0 0 0,0 1 0,0-1-1,0 0 1,0 1 0,0-1 0,1 0 0,-1 1-1,0-1 1,0 0 0,0 1 0,1-1 0,-1 1-1,0-1 1,1 0 0,-1 1 0,0-1 0,1 1-1,-1-1 1,1 1 0,-1-1 0,1 1 0,-1 0-1,1-1 1,-1 1 0,1-1 0,0 1 0,-1 0-1,1 0 1,-1-1 0,2 1 0,30-4-1424,-22 4 952,1 1 0,-1 1 0,0 0 0,17 5 1,-18-3 559,0 0 0,-1 0 0,1 1 1,-1 0-1,0 0 0,-1 1 0,1 1 1,-1-1-1,0 1 0,-1 0 0,1 0 1,-2 1-1,1 0 0,-1 0 0,8 15 1,-2 5 557,-1 0 1,-1 1 0,8 50 0,-10-45-459,1 0-1,15 40 1,-21-70-123,0 1 1,0 0-1,0-1 0,1 0 0,0 1 1,0-1-1,0 0 0,0 0 0,1-1 1,-1 1-1,1-1 0,0 1 0,0-1 1,0-1-1,0 1 0,1 0 0,-1-1 1,1 0-1,5 2 0,-6-3 40,0-1-1,0 1 1,0-1-1,0 0 1,0 0-1,0 0 1,0-1-1,0 1 1,0-1-1,0 0 1,0 0 0,0 0-1,0-1 1,0 1-1,-1-1 1,1 0-1,0 0 1,-1 0-1,0-1 1,1 1-1,-1-1 1,0 1-1,4-6 1,3-6 182,1 1-1,-2-1 1,0-1 0,-1 0 0,0 0-1,-1-1 1,-1 0 0,-1 0-1,0 0 1,-1-1 0,0 0 0,-2 1-1,0-1 1,-1 0 0,0-1-1,-2 1 1,-3-27 0,3 38-204,0 1 1,-1-1 0,1 0-1,-1 1 1,0-1 0,-1 1-1,1 0 1,-1 0 0,0 0-1,-1 0 1,1 0 0,-1 1-1,0 0 1,0-1 0,0 1-1,0 1 1,-1-1 0,0 1-1,0-1 1,-8-3 0,8 5-199,1 0 1,-1 0-1,1 1 1,-1-1 0,0 1-1,0 0 1,1 0-1,-1 1 1,0-1-1,0 1 1,0 0 0,0 1-1,0-1 1,0 1-1,1 0 1,-1 0 0,0 0-1,0 1 1,1 0-1,-1 0 1,1 0 0,0 0-1,0 1 1,-6 3-1,-11 12-5821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30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15243,'0'0'2041,"0"0"-1641,0 0-128,0 0-264,0 0 0,0 0-8,141-100-192,-124 116-496,-2 11-1641,-3-1-4264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3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25 13235,'0'0'1539,"0"0"-1060,0 0-261,0 0 237,0 0 73,-21-5-172,-69-14-290,88 19-66,-1-1 0,0 1 0,1 0 0,-1 1 0,0-1 0,1 0 0,-1 1 0,0-1 0,1 1 0,-1 0 0,1 0 0,-1 0 0,1 0 0,0 0 0,-1 1 1,1-1-1,0 1 0,0 0 0,0-1 0,0 1 0,0 0 0,0 0 0,1 0 0,-1 0 0,1 0 0,-2 4 0,-4 2 3,-3 6 5,1 1 0,0 0 0,1 0 1,1 1-1,0 0 0,1 0 1,1 1-1,1 0 0,0 0 0,1 0 1,0 0-1,2 0 0,0 31 1,2-45-9,-1 0 0,0 0 0,0 0 0,1-1 1,0 1-1,-1 0 0,1-1 0,0 1 0,0-1 0,1 1 1,-1-1-1,1 1 0,-1-1 0,1 0 0,-1 1 1,1-1-1,0 0 0,0 0 0,0-1 0,1 1 0,-1 0 1,0-1-1,1 1 0,-1-1 0,0 0 0,1 0 0,0 0 1,-1 0-1,1 0 0,3 0 0,-1 1 0,0-2 0,1 1 0,-1 0 0,0-1 1,0 0-1,0 0 0,0-1 0,1 0 0,-1 0 0,0 0 0,0 0 0,0-1 0,0 1 0,-1-1 0,1-1 0,6-3 0,1-3-14,0-1 0,-1 0 0,-1-1 0,1 0 0,-2-1-1,1 0 1,-2-1 0,14-25 0,1-9 159,19-58 0,-39 97-104,2 2-9,-3 17-74,-1 26-50,-1-31 105,-13 204 282,1 4 198,10-148-415,0-38-99,2-1-1,0 1 1,2 0-1,5 27 1,-7-54-6,1 0-1,-1 1 1,0-1 0,1 0 0,-1 0 0,1 0-1,-1 0 1,1 0 0,-1 0 0,1 0 0,0 0-1,-1 0 1,1 0 0,0-1 0,0 1 0,0 0-1,0 0 1,-1-1 0,1 1 0,0 0 0,2 0 0,15-3-3891,-8-8-2793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6161,'0'0'1033,"0"0"-291,0 0 499,0 0-94,0 0-658,1 4-297,72 279 2567,-70-266-2924,40 225 1274,-32-81-7826,-11-157 3015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9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299 441 8058,'0'0'2866,"0"0"-1727,-21-4-894,3 1-165,-9-3 141,0 1 1,0 2 0,-1 0-1,-48 3 1,72 1-217,1 0 0,-1 0 0,1 1 0,-1-1 0,1 1 0,0-1-1,0 1 1,0 0 0,0 0 0,0 1 0,0-1 0,0 0 0,1 1 0,-1 0 0,1 0-1,0-1 1,0 2 0,0-1 0,0 0 0,0 0 0,1 0 0,0 1 0,-1-1 0,1 1 0,0-1-1,1 1 1,-2 4 0,-1 13 30,0 0 1,1 0-1,2 30 0,0-36 19,1-4 10,0 1 0,1-1 0,0 1-1,1-1 1,0 0 0,1 0 0,0 0-1,1-1 1,0 1 0,1-1 0,0 0 0,0-1-1,1 1 1,0-1 0,16 14 0,-17-17-59,-1-1 1,1 1-1,1-1 1,-1-1-1,1 0 1,0 1-1,0-2 1,0 1-1,0-1 1,1 0-1,-1-1 1,1 0-1,0 0 1,-1-1-1,1 1 0,0-2 1,0 1-1,0-1 1,0 0-1,0-1 1,0 0-1,0 0 1,0-1-1,8-3 1,-10 2-21,0 0 0,0-1 0,0 1 0,0-2 0,-1 1 0,0 0 0,0-1 0,0 0 0,0 0 0,-1-1 0,0 1 0,0-1 0,0 0 0,-1 0 0,4-9 0,2-5-189,-1 0 0,-1-1 0,7-36 0,-5-10 72,-2-1 1,-4 0-1,-2 0 1,-9-76-1,-21-89 240,31 273 126,-4 43-1,0-40-238,5 60-1,2-62 28,3-1 1,1 1-1,1-2 0,18 41 0,-20-57-10,2-1 0,1 0 1,1-1-1,0 0 0,2-1 0,0-1 0,1 0 0,24 22 0,-32-35-11,0 0 0,0 0 0,1-1-1,-1-1 1,1 1 0,0-1 0,1 0 0,-1-1-1,1 0 1,-1 0 0,1-1 0,12 1 0,-16-2 5,1-1 0,-1 0 0,0 0 0,1 0 0,-1-1 0,1 0 0,-1 0 0,0 0 0,0-1 0,0 0 0,0 0 1,0 0-1,0 0 0,0-1 0,-1 0 0,1 0 0,-1 0 0,0-1 0,0 1 0,0-1 0,5-7 0,0 0-69,-1-2 0,0 1 0,-1-1 0,0 0 0,-2 0 0,1-1-1,-1 0 1,-1 0 0,4-27 0,-3 2-432,-2 0 0,-3-56 0,-7 44 505,7 49 6,0 1 0,-1-1 0,1 1 0,-1-1 0,1 1 0,-1-1 0,0 1 0,1-1 1,-1 1-1,0 0 0,0 0 0,0-1 0,0 1 0,0 0 0,0 0 0,0 0 0,-1 0 0,1 0 0,0 0 0,-1 0 0,1 1 0,0-1 1,-1 0-1,1 1 0,-1-1 0,1 1 0,-1 0 0,-2-1 0,3 1-11,0 1 1,0-1-1,0 1 1,0 0-1,0-1 0,0 1 1,0 0-1,0 0 0,0 0 1,0 0-1,0-1 1,1 1-1,-1 0 0,0 0 1,1 0-1,-1 1 0,1-1 1,-1 0-1,1 0 1,0 0-1,-1 0 0,1 0 1,0 1-1,0-1 0,-1 2 1,-5 38 16,6-35-3,-4 31 278,2 1 0,1-1 0,9 70 0,-7-95-250,1-1 0,0 0 0,1 1-1,0-1 1,1 0 0,0-1 0,1 1 0,0-1 0,1 0 0,0 0 0,0 0-1,1-1 1,0 0 0,1 0 0,0-1 0,17 14 0,-23-20-43,0-1 1,0 1-1,0 0 0,1-1 1,-1 1-1,0-1 0,1 0 1,-1 0-1,1 0 0,-1 0 1,1 0-1,0-1 1,-1 1-1,1-1 0,0 0 1,-1 0-1,1 0 0,0 0 1,-1 0-1,1 0 1,0-1-1,-1 1 0,1-1 1,0 0-1,-1 0 0,1 0 1,-1 0-1,1 0 0,-1 0 1,0-1-1,0 1 1,1-1-1,-1 0 0,0 1 1,0-1-1,-1 0 0,4-4 1,2-4-217,-1-1 0,0-1 1,0 1-1,-2-1 0,1 0 0,4-21 1,7-37-3445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31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9778,'0'0'1219,"0"0"-582,0 0 180,0 0 186,0 0 61,0 0-113,22 6-453,72 18-226,-91-24-262,1 0 0,-1 0 0,1-1-1,-1 1 1,1-1 0,-1 1-1,0-1 1,1 0 0,-1-1 0,0 1-1,0 0 1,0-1 0,0 0-1,0 0 1,0 0 0,0 0 0,-1 0-1,1 0 1,-1-1 0,0 0-1,1 1 1,-1-1 0,0 0-1,0 0 1,-1 0 0,1 0 0,-1 0-1,1 0 1,-1 0 0,0-1-1,1-4 1,-2 6-11,4-9-112,-1 1 1,0-1 0,-1 0-1,0 0 1,-1 0-1,1-14 1,-2 22 95,0 1-1,0-1 1,0 0 0,0 1-1,0-1 1,-1 1 0,1-1-1,-1 1 1,1-1 0,-1 1-1,0-1 1,0 1 0,0-1-1,0 1 1,-1 0 0,1 0-1,-1 0 1,1 0 0,-1 0-1,0 0 1,1 0 0,-1 0-1,0 0 1,0 1 0,-1-1-1,1 1 1,0 0 0,0 0-1,-1-1 1,1 2 0,-4-2-1,2 1 10,0 1-1,0-1 1,0 1 0,0 0-1,0 0 1,0 1-1,0-1 1,0 1-1,1 0 1,-1 0 0,0 0-1,0 0 1,0 1-1,1 0 1,-1 0-1,1 0 1,-4 3 0,1 0 9,0 0 0,0 0 0,1 1 1,0 0-1,0 0 0,0 1 0,1-1 1,-5 11-1,0 1 70,2 1-1,0 0 1,1 0 0,1 1 0,1-1-1,-3 27 1,6-35-67,0 1-1,0 0 1,1 0 0,1-1 0,0 1-1,1 0 1,0-1 0,3 12-1,-3-18-222,1 0 0,-1-1 0,1 1 0,-1-1 0,1 0 0,0 0 0,1 0 0,-1 0 0,1-1 0,0 1 0,-1-1 0,1 0 0,1 0 0,-1-1 0,0 1 0,1-1 0,0 0 0,-1 0 0,1 0 0,7 1 0,23 4-5720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1:3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6729,'0'0'1338,"0"0"378,3 24 99,6 35-626,2-1-1,3-1 0,35 92 0,-48-145-1197,2 2 57,0 0 1,0-1-1,0 1 0,0-1 0,8 10 1,-10-15-40,-1 1 1,1-1-1,0 1 1,-1-1-1,1 1 0,-1-1 1,1 1-1,0-1 1,-1 0-1,1 1 1,0-1-1,-1 0 1,1 0-1,0 0 1,0 0-1,-1 1 1,1-1-1,0 0 0,-1 0 1,1 0-1,0 0 1,1-1-1,-1 0-2,1 1 0,-1-1-1,1 0 1,-1 0 0,0 0-1,0 0 1,1 0-1,-1 0 1,0-1 0,0 1-1,0 0 1,0-1 0,-1 1-1,3-3 1,62-140-415,-48 103-187,1 0 0,39-62 0,-56 100 539,0 1 0,1 0 0,-1 0 0,1 0 0,0 0 0,0 0 0,0 0 0,0 1 0,0-1 0,0 0 0,0 1 0,0 0 0,1-1 0,2 0 0,-5 2 46,1 0-1,-1 0 0,1 0 1,-1 0-1,1 0 0,-1 0 1,1 0-1,-1 0 1,1 0-1,0 0 0,-1 1 1,1-1-1,-1 0 0,1 0 1,-1 0-1,1 1 0,-1-1 1,0 0-1,1 1 0,-1-1 1,1 0-1,-1 1 1,0-1-1,1 1 0,7 23 8,-3 61 462,3 24 331,-6-98-757,0-1 0,0 1 0,1-1 0,1 0-1,-1 0 1,2 0 0,9 17 0,-13-25-27,1 1 0,-1-1-1,1 0 1,0 0 0,-1 1 0,1-1-1,0 0 1,0 0 0,0-1-1,1 1 1,-1 0 0,0-1 0,1 1-1,-1-1 1,1 0 0,-1 0-1,1 0 1,0 0 0,-1 0 0,1-1-1,0 1 1,0-1 0,-1 1-1,1-1 1,0 0 0,0 0 0,0-1-1,-1 1 1,1 0 0,0-1-1,0 0 1,-1 0 0,1 0 0,0 0-1,-1 0 1,1 0 0,-1 0 0,4-4-1,5-2-79,-2-1 0,1-1 1,-1 1-1,0-2 0,-1 1 0,0-1 0,8-13 0,3-10-76,-1-1-1,18-49 1,-17 39-294,-19 43 436,0 1-1,-1 0 1,1 0-1,0 0 1,0-1-1,0 1 1,0 0-1,0 0 1,0 0-1,0-1 1,0 1-1,0 0 1,0 0-1,0 0 1,0-1-1,0 1 1,0 0-1,0 0 1,0 0-1,1-1 1,-1 1-1,0 0 1,0 0-1,0 0 1,0 0-1,0-1 1,0 1-1,0 0 1,1 0-1,-1 0 1,0 0-1,0 0 1,0-1-1,0 1 1,1 0-1,-1 0 1,0 0-1,0 0 1,0 0-1,1 0 1,-1 0-1,0 0 1,0 0-1,0 0 1,1 0-1,-1 0 1,0 0-1,0 0 1,0 0-1,1 0 1,-1 0-1,0 0 1,0 0-1,0 0 1,1 0-1,-1 0 1,0 0-1,0 0 1,0 0-1,0 0 1,1 1 0,-1-1-1,0 0 1,0 0-1,0 0 1,1 0-1,2 22-131,-1 43 232,-3-57-142,1 4 48,0 0-1,1-1 1,0 1-1,1 0 1,0 0-1,1-1 1,0 1-1,1-1 1,8 17-1,-9-23 0,1 0-1,-1 0 1,1-1-1,0 1 0,0-1 1,0 0-1,0 0 1,1 0-1,0-1 1,0 0-1,0 1 0,0-2 1,0 1-1,0-1 1,1 0-1,-1 0 0,1 0 1,0-1-1,0 1 1,-1-1-1,10 0 0,-1 0-17,0 0-1,0-1 0,0-1 0,0 0 1,0-1-1,0-1 0,0 0 0,-1 0 1,1-1-1,-1-1 0,16-8 1,-22 9 163,0 0 0,-1-1 0,1 0 1,-1 0-1,0 0 0,0-1 0,-1 0 1,0 0-1,0 0 0,0-1 0,-1 1 1,0-1-1,0 0 0,0-1 0,-1 1 1,-1-1-1,1 1 0,-1-1 0,0 0 1,-1 0-1,1-9 0,-1 10-23,0 0 1,-1 0-1,0 1 0,0-1 1,-1 0-1,1 1 0,-2-1 1,1 0-1,-1 1 0,0-1 1,0 1-1,-1 0 0,1 0 1,-7-9-1,6 10-45,-1 1 0,0 0 0,0 0 0,-1 1 0,1-1 0,-1 1 0,0 0 0,1 0 0,-2 0 0,1 1 0,0-1 0,0 1 0,-1 1 0,1-1 0,-1 1 0,1 0 0,-10-1 0,0 1-413,1 0 1,-1 2-1,0-1 0,0 2 1,0 0-1,1 0 1,-1 1-1,1 1 0,0 1 1,0 0-1,0 1 0,1 0 1,0 1-1,-22 15 0,-18 13-6768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0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45 104 1320,'0'0'6311,"0"0"-4209,0 0-1158,0 0 75,0 0-162,-6-12-285,4 9-478,-6-13 1027,0 1 0,2-1 0,-9-26-1,18 77-1103,1-1 0,1 0 0,16 53-1,-2-8 9,4 37-20,-9-33 47,36 109-1,-34-157-42,-14-34-9,-1 0 1,1 0-1,-1 0 0,1 0 0,-1 0 1,1 0-1,-1 0 0,1 0 0,0-1 1,0 1-1,-1-1 0,1 1 0,0-1 1,0 0-1,0 0 0,-1 1 0,1-1 1,2-1-1,42-2 49,-1-2-1,0-2 1,77-21 0,24-6 35,360-19-16,-107 17 60,-339 27-59,42-5 125,116-1 0,-216 15-152,-1 0 1,1 0-1,-1 0 0,1 0 1,-1 0-1,1 0 0,-1 0 1,0 0-1,1-1 0,-1 1 0,0-1 1,1 1-1,-1-1 0,0 1 1,1-1-1,-1 0 0,0 0 1,0 1-1,0-1 0,1 0 1,-1 0-1,0 0 0,0 0 1,-1-1-1,1 1 0,0 0 0,1-2 1,-1-2 111,0 0-1,0 1 1,-1-1 0,1 1-1,-1-1 1,0 0 0,-1-6-1,0-13-443,-1-13 359,-12-68 0,7 67-1455,-3-72 1,10 101-1983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3 116 8242,'0'0'2687,"0"0"-793,0 0-665,0 0-262,0 0-233,0 0-442,0 6-107,-2 128 452,6 179 549,-2-294-1177,1-1 1,0 0-1,1 0 0,1-1 0,1 1 1,0-1-1,1 0 0,1 0 0,1-1 1,0 0-1,12 14 0,-14-21-6,1 0 0,0-1 0,0 0 0,0 0 0,1-1 0,1 0 0,-1-1 0,1 0 0,0 0 0,0-1-1,1-1 1,-1 1 0,1-2 0,0 1 0,0-2 0,0 1 0,1-1 0,19 0 0,11-4 2,0-2 1,0-2 0,-1-2-1,0-2 1,0-1-1,39-17 1,53-14 79,72-5 40,1 8 0,2 10 0,293-4 0,-361 32 475,-135-47 298,12-400-494,-17 373-402,-5 13 16,-29 62-5187,30 0 2559,-17 0-8665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0 656,'0'0'5423,"0"0"-2927,0 0-1004,0 0-183,0 0-177,0 0-205,5 7 20,3 3-716,-1 1-1,-1 0 1,0 0 0,0 1 0,-1-1 0,-1 1 0,0 0 0,0 0-1,1 18 1,14 127 438,-17-139-604,3 71 30,-2-27-107,15 90-1,-14-135 19,-1-1-1,2 1 0,0-1 1,1 0-1,1-1 0,0 1 1,1-1-1,1-1 0,0 1 1,14 15-1,-18-25-3,1 0-1,0 0 1,0-1-1,0 0 1,1 0 0,-1 0-1,1-1 1,0 0-1,0 0 1,0-1 0,1 1-1,-1-2 1,0 1-1,1-1 1,0 0 0,-1-1-1,1 1 1,12-3-1,13-1 14,1-2-1,62-17 0,-52 11 20,55-7 126,1 4-1,1 5 1,-1 4 0,145 12 0,160 46-88,-93-8-48,-311-45 31,0 0 1,1 0 0,-1-1 0,0 1 0,1-1-1,-1 1 1,0-1 0,0 0 0,1 1-1,-1-1 1,0 0 0,0 0 0,0 0 0,0 0-1,0 0 1,0 0 0,0 0 0,0 0 0,-1 0-1,1 0 1,0 0 0,-1-1 0,1 1-1,-1 0 1,1 0 0,-1-1 0,1 1 0,-1-1-1,0 1 1,0 0 0,0-1 0,0 1 0,0 0-1,0-3 1,1-66-27,-2 49 71,2-46-53,-2 1 0,-4 0-1,-3 0 1,-18-77 0,14 105-39,7 25 0,1 1-1,1-1 0,0 1 0,-3-26 0,6 37-31,0 1-66,0 0-90,0 4-536,0 44-3094,-4-15-2306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7274,'0'0'2143,"0"0"-739,0 0-316,0 0-56,0 0 126,0 0-348,0 0-313,0 0-112,0 0-110,0 0 99,0 0-46,0 0-10,-18 0 194,3 0-489,0 2 0,0 0 0,0 0 0,0 1 0,0 1 0,1 1 0,-15 6 0,22-9-88,0 2 0,0-1 1,0 1-1,1 0 0,-1 0 0,1 1 0,0 0 0,0 0 1,1 0-1,-1 1 0,1-1 0,0 2 0,1-1 1,-1 0-1,-4 12 0,7-15 41,0 0 0,1 1 1,0-1-1,0 1 0,0-1 0,0 1 1,0 0-1,0-1 0,1 1 0,0 0 1,0-1-1,0 1 0,0 0 1,1 0-1,-1-1 0,1 1 0,0 0 1,0-1-1,0 1 0,1-1 0,-1 0 1,1 1-1,0-1 0,0 0 0,0 0 1,0 0-1,1 0 0,-1 0 0,1 0 1,-1-1-1,1 0 0,0 1 0,0-1 1,0 0-1,0 0 0,1 0 0,-1-1 1,1 1-1,4 0 0,13 5-114,1 0 1,0-2-1,1-1 0,-1-1 0,26 0 1,-35-2 163,11 1-20,-7-1-1,0 0 0,1 1-1,-1 0 1,0 2 0,-1 0-1,20 7 1,-35-10-3,1 0 0,0 0 0,-1 1 1,1-1-1,-1 0 0,1 0 0,-1 1 0,1-1 0,-1 1 1,0-1-1,0 1 0,0-1 0,0 1 0,0 0 1,0 0-1,0 0 0,0-1 0,-1 1 0,1 0 0,-1 0 1,1 0-1,-1 0 0,0 0 0,0 0 0,0 0 1,0 0-1,0 0 0,0 0 0,-1 0 0,1 0 0,-1 0 1,1 0-1,-1-1 0,0 1 0,1 0 0,-3 2 0,1 3 41,-2-1 0,1 1 0,-1-1 0,0 0 0,-1 0 0,1 0 0,-1-1 0,-7 7 0,-6 2 44,0 0 1,-1-2 0,-1 0-1,0-1 1,-33 12 0,41-18-58,0-1 0,0 0 1,0-1-1,0-1 1,-1 0-1,1-1 0,-1 0 1,0-1-1,1 0 1,-1-1-1,-20-4 1,29 4-57,-1 0 1,1-1-1,0 0 1,0 0 0,0 0-1,1 0 1,-1-1 0,0 1-1,1-1 1,0 0 0,-1 0-1,1 0 1,0-1 0,1 1-1,-1-1 1,1 0 0,-1 1-1,1-1 1,0 0 0,1 0-1,-1 0 1,1-1 0,-1 1-1,1 0 1,1-1 0,-2-7-1,3 11-51,-1 0 0,0 0 0,1 0 0,0 0 0,-1 0 0,1-1 0,0 1 0,-1 0 0,1 1 0,0-1 0,0 0 0,0 0 0,0 0-1,0 0 1,0 1 0,0-1 0,0 0 0,0 1 0,0-1 0,0 1 0,2-1 0,34-13-1145,-24 10 148,21-8-2592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18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6977,'0'0'2553,"0"0"-1553,0 0-598,0 0-153,0 0 74,0 0 114,0 22-51,-1-2-334,4 87 519,-1-94-460,0 1 1,0-1 0,1-1 0,1 1 0,0 0 0,1-1-1,9 17 1,-8-18-33,2 0 0,0 0 0,0-1 0,1 0-1,0-1 1,1 0 0,0 0 0,0-1 0,14 8 0,-21-14-38,0 0 0,0 0 0,0 0 1,1-1-1,-1 1 0,1-1 0,-1 0 0,1 0 1,-1 0-1,1 0 0,0-1 0,-1 0 1,1 1-1,0-1 0,-1-1 0,1 1 1,0 0-1,-1-1 0,1 0 0,0 0 0,-1 0 1,1 0-1,-1 0 0,0-1 0,1 0 1,-1 0-1,0 0 0,0 0 0,0 0 1,0 0-1,-1-1 0,1 1 0,0-1 0,-1 0 1,0 0-1,4-5 0,-1-3 45,1 1-1,-1-1 1,-1 0-1,0-1 1,0 1-1,-1-1 1,-1 1-1,0-1 1,-1 0-1,0 0 1,0 0-1,-1 0 1,-2-12-1,0 9-70,0 0 0,0 0 0,-2 0 1,0 1-1,0 0 0,-1 0 0,-1 0 0,-1 0 0,-14-23 0,5 20-951,15 17 833,1 0 0,0 0 0,-1-1 0,1 1 0,0 0 1,-1 0-1,1 0 0,-1 0 0,1 0 0,0 0 0,-1 0 0,1 0 0,-1 0 0,1 0 0,0 0 0,-1 1 0,1-1 0,0 0 0,-1 0 0,1 0 1,0 0-1,-1 1 0,1-1 0,0 0 0,-1 0 0,1 0 0,0 1 0,-1-1 0,1 0 0,0 1 0,0-1 0,-1 0 0,1 1 0,0-1 1,0 0-1,0 1 0,0-1 0,-1 0 0,1 1 0,0-1 0,0 1 0,0-1 0,0 0 0,0 1 0,0-1 0,0 0 0,0 1 0,0 0 0,-4 16-5726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1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11586,'0'0'1553,"0"0"-1313,0 0-176,0 0 328,-15 138 216,15-67 240,5 9-160,13 4 113,4 1-121,-2-7-352,-1-5-64,-1-11-256,-3-11 40,-1-11-96,-4-9 40,0-17-832,-2-10-1553,-3-4-2752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19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85 6209,'0'0'1151,"0"0"-317,0 0 818,0 0 196,0 0-523,0 0-68,-13-14-338,-40-44-420,51 57-493,1 0 0,0-1 0,-1 1 0,1 0 0,-1 0 0,1 1 0,-1-1 0,1 0 0,-1 0-1,1 1 1,-1-1 0,0 1 0,0-1 0,1 1 0,-1 0 0,0 0 0,0-1 0,1 1 0,-1 0 0,0 1 0,0-1 0,1 0 0,-1 1 0,0-1 0,1 0 0,-1 1 0,-2 1-1,0 0 6,-1 1 0,1 0 0,0 0-1,0 1 1,0 0 0,-5 6 0,3-4-4,-4 6 25,0 1-1,1 0 0,1 0 0,0 1 0,0 0 0,2 0 1,0 0-1,0 1 0,1 0 0,1 0 0,1 1 0,-3 26 0,1 20 353,5 114 0,2-127-252,0 6 22,2 0 0,22 103 0,-21-137-137,1 0 0,0 0 0,2-1 0,0 0 0,2 0 0,0-1 0,1-1 0,1 1 0,0-2 0,21 23 0,-31-38-129,-1-1 0,0 0-1,1 1 1,0-1 0,-1 0 0,1 0-1,0 0 1,-1 0 0,1 0 0,0 0-1,0-1 1,0 1 0,0-1 0,-1 1-1,1-1 1,0 0 0,3 1 0,2-1-2658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19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11098,'0'0'1205,"0"0"-469,0 0 199,0 0 374,30 0-231,6 3-866,-13-1-131,1-1 0,-1-1 0,0-1 0,1-1 1,36-8-1,-40 6-64,1-2 1,-1 0 0,0-2 0,-1 0 0,0-1-1,0-1 1,0 0 0,-2-2 0,17-13-1,-25 18-28,-1 0 0,0-1 0,0-1-1,-1 1 1,0-1 0,0 0 0,-1 0-1,-1-1 1,1 0 0,-2 0 0,1 0-1,-1-1 1,-1 0 0,0 1 0,0-1-1,-1 0 1,-1 0 0,1-17 0,-12 48 151,-2 23-142,8-22 38,1 0-1,1 1 0,1-1 1,1 1-1,1-1 0,0 0 1,10 42-1,-10-57-24,1 0 0,0 1-1,0-1 1,1 0 0,-1-1 0,1 1 0,1 0-1,-1-1 1,1 0 0,0 0 0,0 0 0,0 0-1,1-1 1,0 1 0,0-1 0,0 0 0,0-1-1,1 1 1,-1-1 0,1 0 0,0 0 0,0-1-1,0 0 1,0 0 0,0 0 0,1-1 0,-1 0-1,0 0 1,1 0 0,9-1 0,-12 0-10,-1-1 1,1 1-1,-1 0 0,1-1 1,-1 0-1,1 0 1,-1 0-1,1 0 0,-1 0 1,0-1-1,1 0 1,-1 1-1,0-1 1,0 0-1,0 0 0,-1-1 1,5-3-1,-3 0-12,1 1 0,-2-1 0,1 0 0,-1 0 0,1 0 0,-2 0-1,1-1 1,2-11 0,1-6-94,-2-1-1,-1 0 1,0-50 0,-3 20 29,0 50 33,0 8 13,0 28 44,-1-3 92,1-8-44,0 1 1,1-1-1,1 1 0,6 26 1,-6-40-55,0 0 1,0 0-1,1-1 1,0 1-1,1-1 0,-1 0 1,1 0-1,1 0 1,-1-1-1,1 1 1,0-1-1,0 0 1,0 0-1,1-1 1,-1 0-1,12 6 0,-10-5-64,1-2 0,0 1 0,0-1-1,0-1 1,0 1 0,1-1-1,-1-1 1,1 1 0,-1-1-1,1-1 1,-1 0 0,1 0-1,12-2 1,-7-1-397,-1 0 1,0 0-1,0-1 0,-1-1 0,1 0 1,-1-1-1,19-12 0,18-15-4717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11 336,'0'0'14883,"0"0"-13098,0 0-1529,0 0-128,0 0-128,0 0 48,0 0-104,-22-11-360,47 42-104,-1 0-1537,1 1-4904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0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11122,'0'0'1862,"0"0"-764,0 0-281,0 0-187,0 0-278,0 0 94,-7 24 9,-23 83 32,28-92-449,0 1 0,1-1 1,0 1-1,1 0 0,1-1 0,1 1 0,0-1 1,1 1-1,0-1 0,1 0 0,1 0 0,1-1 1,0 1-1,1-1 0,0-1 0,12 18 0,-6-17 20,-13-32-61,-14-31-92,-8-2 35,8 20 71,-13-43 1,24 65-19,0-1 0,1-1 0,0 1 0,1 0 0,0 0-1,1-1 1,0 1 0,3-18 0,-2 26-1,0 0 0,0 1 0,0-1 0,0 0 0,0 1 0,0-1 0,1 1 0,-1-1 0,0 1 0,1 0 1,-1 0-1,1-1 0,0 1 0,-1 0 0,1 0 0,0 1 0,0-1 0,-1 0 0,1 0 0,0 1 0,0-1 0,0 1 0,4-1 0,53-5 40,-49 6-46,12-2-42,0 1 1,0 1 0,0 1 0,28 5-1,-43-4 47,0 0 0,0 0 0,0 0 0,0 1 0,-1 0-1,1 1 1,-1 0 0,0-1 0,0 2 0,0-1 0,0 1-1,-1 0 1,0 0 0,0 1 0,0-1 0,7 12 0,-4-1-16,0 0 1,0 1 0,4 18-1,20 42 0,-29-72 27,0 1-1,0-1 1,1 0-1,-1 0 1,1 0-1,1 0 1,-1-1 0,1 1-1,0-1 1,6 4-1,-9-7 6,0 1 0,0-1-1,0 0 1,0 0-1,1 0 1,-1 0 0,1 0-1,-1-1 1,0 1 0,1-1-1,-1 1 1,1-1-1,-1 0 1,1 0 0,-1 0-1,1 0 1,-1-1 0,1 1-1,-1-1 1,5-1 0,-3 1 0,-1-1 1,0-1-1,1 1 1,-1 0 0,0-1-1,0 0 1,0 0 0,0 0-1,-1 0 1,1 0-1,3-6 1,2-7 53,-1 1-1,0-1 1,-1 0-1,8-32 1,-10 34 109,-1-1 0,-1 1 0,0-1 0,-1 0 0,-1-28 0,0 39-134,-1 1 1,1-1-1,-1 0 1,0 0-1,0 0 0,0 0 1,-1 1-1,1-1 1,-1 1-1,0-1 0,0 1 1,0 0-1,0-1 1,-1 1-1,1 0 0,-1 0 1,0 1-1,0-1 1,0 1-1,0-1 0,0 1 1,-1 0-1,1 0 1,-1 0-1,1 1 0,-6-2 1,0 0-65,1 1 0,-1 0 0,1 1-1,-1 0 1,0 0 0,0 1 0,1 0 0,-1 1 0,0 0 0,1 0 0,-1 1 0,1 0 0,-1 0-1,1 1 1,0 0 0,0 1 0,0 0 0,0 0 0,1 1 0,0-1 0,0 2 0,0-1 0,0 1-1,1 0 1,0 0 0,0 1 0,1-1 0,-5 9 0,-25 35-1544,9-1-1881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1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340 365 1488,'0'0'6055,"0"0"-3772,0 0-1128,0 0-88,0 0 5,0 0 234,-3-8-311,1 4-906,0-1 0,-1 1 0,1 1 1,-1-1-1,1 0 0,-1 1 0,0-1 1,0 1-1,-1 0 0,1 0 0,-1 0 1,1 0-1,-1 1 0,0 0 0,0 0 1,0 0-1,-1 0 0,1 0 0,0 1 1,-1 0-1,1 0 0,0 0 0,-1 0 1,1 1-1,-1-1 0,-8 2 0,-6-2-74,1 1 0,-1 1 0,0 1 0,0 1 0,-31 8 0,45-9-16,0 0-1,0 0 1,0 1 0,1-1 0,-1 1 0,1 0 0,0 0-1,0 1 1,0-1 0,0 1 0,0 0 0,1 0-1,-1 0 1,1 0 0,0 1 0,1-1 0,-1 1 0,1 0-1,0 0 1,0 0 0,0 0 0,1 0 0,0 0 0,0 0-1,-1 8 1,1-5 3,0 0 0,1 1 0,0-1 0,0 0 0,0 0 0,1 1 0,0-1 0,1 0 0,0 0 0,0 0 0,1 0 0,0-1 1,6 13-1,-5-15 3,0 0 1,0-1 0,0 1 0,0-1 0,1 0 0,-1 0 0,1 0 0,0-1 0,0 0 0,1 1 0,-1-2 0,1 1-1,-1-1 1,1 0 0,0 0 0,0 0 0,0-1 0,0 0 0,7 0 0,-5 1 2,-1-1 1,1-1-1,-1 0 1,1 0-1,0 0 1,-1-1-1,1 0 1,-1 0 0,1-1-1,-1 0 1,0 0-1,0-1 1,0 1-1,0-2 1,0 1-1,-1-1 1,1 0-1,-1 0 1,0-1-1,0 0 1,0 0-1,-1-1 1,0 1-1,0-1 1,-1 0-1,1 0 1,-1-1-1,0 1 1,-1-1-1,6-14 1,-2 2 8,0-1 1,-2 0 0,0 0-1,-1 0 1,2-40-1,-4 8 39,-7-61-1,5 96-55,-2 0-1,0 1 1,-1-1 0,0 1-1,-2 0 1,0 0 0,0 1 0,-10-18-1,15 33 0,0 0 0,0 0-1,0 0 1,0 0 0,0-1-1,0 1 1,0 0 0,0 0-1,0 0 1,0 0 0,0 0-1,0 0 1,-1 0 0,1-1-1,0 1 1,0 0-1,0 0 1,0 0 0,0 0-1,0 0 1,-1 0 0,1 0-1,0 0 1,0 0 0,0 0-1,0 0 1,0 0 0,-1 0-1,1 0 1,0 0 0,0 0-1,0 0 1,0 0 0,0 0-1,-1 0 1,1 0 0,0 0-1,0 0 1,0 0 0,0 0-1,0 0 1,0 0 0,-1 0-1,1 0 1,0 0 0,0 0-1,0 1 1,0-1 0,0 0-1,0 0 1,0 0 0,-1 0-1,1 0 1,0 0-1,0 0 1,0 1 0,-4 11-37,-2 33 45,2-1 1,3 1-1,1 0 0,6 48 1,-4-77-6,0 0 1,1 0-1,1 0 0,0 0 1,2 0-1,-1-1 1,2 0-1,0 0 0,1 0 1,0-1-1,20 24 1,-22-31-1,0 0 1,1 0 0,-1-1-1,1 0 1,1-1 0,-1 1-1,1-1 1,0-1 0,0 1 0,1-1-1,-1-1 1,1 0 0,0 0-1,0-1 1,0 0 0,0 0-1,0-1 1,0 0 0,0-1 0,1 0-1,-1 0 1,14-3 0,-17 2-1,0 0 1,0-1-1,-1 0 1,1 0 0,-1 0-1,1 0 1,-1-1-1,0 0 1,0 0-1,0-1 1,0 0 0,0 1-1,-1-1 1,8-9-1,-6 4 4,0 0 0,-1 0 0,1 0 0,-2 0 0,1-1 0,-2 0 0,6-19 0,-3 0 1,-2 0 1,0 0 0,-2 0-1,-2-1 1,-3-32 0,4 61-7,-1-1 0,-1 0 0,1 0 0,0 1 1,0-1-1,0 0 0,-1 0 0,1 1 0,-1-1 0,0 0 1,1 1-1,-1-1 0,0 1 0,0-1 0,0 1 1,0-1-1,-2-1 0,-3 9-13,2 17 0,3 14 64,1 0-1,1 0 1,2 0-1,12 54 1,-13-82-38,0 0 1,1 0-1,0 0 0,0 0 1,1-1-1,1 0 1,-1 1-1,1-1 0,0-1 1,1 1-1,0-1 0,0 0 1,1 0-1,-1-1 0,2 0 1,-1 0-1,1 0 1,-1-1-1,1-1 0,1 1 1,-1-1-1,1 0 0,14 4 1,-5-5-162,0 0 0,0-1 1,0 0-1,0-2 0,0 0 1,1-1-1,-1-1 0,0-1 0,-1 0 1,1-1-1,0-1 0,29-13 1,34-18-6212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3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30 10018,'0'0'2002,"0"0"-574,0 0 83,0 0-68,0 0-507,0 0-319,-1-6-157,-3-18-280,1 93-42,3-24-130,3 0 0,1 0 0,2-1-1,21 80 1,-6-53-5,2 0 0,65 131 0,-89-211 33,0 1-1,1-1 0,0 0 0,0 1 0,2-11 1,-1-10-36,-2-16 9,0 19-35,1-1-1,1 0 0,6-32 0,-6 52 6,0 0 1,1 1 0,0-1 0,1 0 0,-1 1-1,1 0 1,0-1 0,1 1 0,0 0-1,0 1 1,0-1 0,0 1 0,1 0 0,0 0-1,0 0 1,0 0 0,8-4 0,-11 8 15,-1 0 1,0 0-1,1 0 0,-1 1 1,0-1-1,1 0 1,-1 1-1,1-1 1,-1 1-1,1 0 0,-1-1 1,1 1-1,-1 0 1,1 0-1,0 0 1,-1 0-1,1 0 1,-1 1-1,1-1 0,-1 0 1,1 1-1,-1-1 1,1 1-1,-1-1 1,1 1-1,-1 0 1,0-1-1,1 1 0,-1 0 1,0 0-1,0 0 1,0 0-1,1 0 1,-1 0-1,0 1 0,0 0 1,5 6-11,-1 0 1,-1 0-1,0 1 1,0 0-1,3 9 1,1 2 31,5 9-27,1 0 0,20 28-1,-28-47 13,0-2-1,1 1 0,1 0 1,-1-1-1,1-1 0,1 1 1,-1-1-1,1-1 0,17 10 1,-24-15-2,0 0 0,1 1 0,-1-1 0,0 0 1,1 0-1,0 0 0,-1-1 0,1 1 1,-1-1-1,1 1 0,0-1 0,-1 0 0,1 0 1,0 0-1,-1 0 0,1-1 0,0 1 0,-1-1 1,1 0-1,-1 1 0,5-3 0,-4 1 4,0-1-1,-1 1 1,1 0-1,-1-1 0,0 1 1,0-1-1,0 0 1,0 0-1,0 0 1,0 0-1,-1 0 0,1 0 1,-1-1-1,1-4 1,3-11-12,-2 0 0,0-1 0,-2 0 0,0-28 0,-1 48 6,0-51-195,0 50 140,0 4-92,0 3 118,1 1 0,0-1 0,0 1 0,0-1 0,1 1 0,0-1 0,0 0 0,0 0 0,1 0 0,0 0 0,0 0 0,1-1 0,-1 1 0,1-1-1,0 0 1,1 0 0,-1 0 0,1-1 0,0 0 0,0 0 0,1 0 0,-1 0 0,1-1 0,0 0 0,-1 0 0,1 0 0,1-1 0,-1 0-1,0 0 1,1-1 0,-1 1 0,0-2 0,1 1 0,0-1 0,-1 1 0,12-3 0,-17 2-60,1 0 0,-1-1 1,1 1-1,-1-1 0,1 1 0,-1-1 1,1 0-1,-1 0 0,1 0 0,-1 0 0,0 0 1,0 0-1,1 0 0,-1 0 0,0 0 1,0 0-1,0-1 0,0 1 0,0 0 1,0-1-1,-1 1 0,1-1 0,0 1 0,-1-1 1,1-1-1,8-44-3742,-9 47 3777,1-37-5751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13339,'0'0'2536,"0"0"-1879,0 0-593,0 0 216,0 0-272,0 0-8,0 0-456,-17 7-1593,29 9-4528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383 490 11482,'0'0'1299,"0"0"-718,0 0-75,0 0 744,0 0-65,0 0-519,-10-18-171,-38-53-23,45 68-456,0 0 0,0 0 0,-1 0 0,1 1 0,0 0 0,-1-1 0,0 1 0,0 0 0,1 0 0,-1 1 0,0-1 0,0 1 0,-1 0 0,1 0 0,0 1 0,0-1 0,0 1 0,-1 0 0,1 0 0,0 0 1,0 0-1,-6 2 0,-9-1-13,10-1-1,0 1 0,0-1 0,0 2 0,0-1 1,0 2-1,0-1 0,0 1 0,1 0 0,0 1 0,-1 0 0,1 0 0,1 1 0,-1 0 1,1 0-1,-1 1 0,1 0 0,1 0 0,-1 0 0,1 1 0,1 0 0,-1 1 1,1-1-1,0 1 0,1 0 0,0 0 0,0 0 0,1 1 0,0-1 0,0 1 0,1 0 1,0 0-1,0 0 0,1 11 0,0-10 1,0-1-1,1 0 1,1 0 0,0 0 0,0 0 0,1 1-1,0-1 1,0-1 0,1 1 0,0 0 0,8 14-1,-8-17-1,1-1 0,0 1 0,1-1-1,-1 0 1,1 0 0,0-1 0,0 1 0,0-1-1,1 0 1,-1-1 0,1 1 0,0-1-1,0 0 1,0-1 0,0 1 0,14 2 0,-12-3-4,1 0 0,-1 0 0,1-1 0,-1-1 0,1 1 0,0-2 1,-1 1-1,1-1 0,0 0 0,-1-1 0,1 0 0,-1 0 0,0-1 0,0 0 1,0 0-1,0-1 0,0 0 0,10-7 0,-9 3 6,0 0 1,-1 0-1,0-1 1,0 0-1,-1 0 1,0-1-1,0 0 0,-1 0 1,0 0-1,-1-1 1,-1 0-1,1 0 1,2-12-1,-1-5-28,0 0-1,-2 0 1,-1 0 0,-1-1 0,-1 1 0,-2-1-1,-6-43 1,-4 13 27,-1 0 1,-31-84-1,39 132 8,3 6-2,-1 0-1,0 0 0,0 0 0,0 0 0,-1 0 0,1 0 0,-7-8 0,9 13-8,0 0 0,-1 0 0,1 0 0,0 0 0,0 0 0,0 0 0,-1 0 0,1 0 0,0-1 1,0 1-1,0 0 0,-1 0 0,1 0 0,0 0 0,0 0 0,0 0 0,-1 0 0,1 0 0,0 0 0,0 0 0,0 0 0,-1 1 0,1-1 0,0 0 0,0 0 1,0 0-1,-1 0 0,1 0 0,0 0 0,0 0 0,0 0 0,0 1 0,-1-1 0,1 0 0,0 0 0,0 0 0,0 0 0,0 1 0,0-1 0,0 0 0,0 0 1,-1 0-1,1 0 0,0 1 0,0-1 0,0 0 0,0 0 0,0 0 0,0 1 0,0-1 0,0 0 0,0 0 0,0 1 0,0-1 0,0 0 0,0 0 0,-3 18-52,-1 28 94,2 0-1,1 0 1,3 0 0,2 0-1,16 78 1,-15-104-34,0-1 0,1 0 0,1 0-1,1-1 1,1 0 0,0 0 0,1-1 0,1 0 0,1-1 0,0 0-1,1-1 1,0 0 0,2-1 0,-1-1 0,33 22 0,-37-29-6,1 0 1,-1-1 0,1-1 0,1 0 0,-1 0-1,0-1 1,16 2 0,-23-4 4,-1 0 0,1-1 0,0 0 1,0 1-1,0-1 0,0-1 0,0 1 0,0 0 0,-1-1 1,1 0-1,0 0 0,0 0 0,-1 0 0,1-1 0,0 0 1,-1 1-1,0-1 0,1 0 0,-1-1 0,0 1 0,0 0 1,0-1-1,0 0 0,-1 0 0,3-3 0,1-8-5,0 0-1,-1 0 0,-1 0 0,0-1 1,-1 1-1,0-1 0,-1 0 0,-1-19 1,-2-79-185,1 109 92,-2 25 64,-3 21 22,2 0-1,3 52 0,0-85 8,1 0 1,0 0 0,0 0-1,1 0 1,0 0-1,1 0 1,-1-1-1,2 1 1,-1-1 0,1 1-1,1-1 1,-1-1-1,2 1 1,-1-1-1,1 0 1,10 11 0,-14-16-2,0 0 0,1 0 0,-1-1 0,0 1 1,1-1-1,-1 1 0,1-1 0,-1 0 0,1 0 0,0 0 1,0 0-1,-1 0 0,1-1 0,0 1 0,0-1 1,0 0-1,0 0 0,0 0 0,5-1 0,-6 0 7,-1 0 0,1 0 0,0 0-1,-1 0 1,1 0 0,-1 0 0,1-1-1,-1 1 1,1-1 0,-1 1 0,0-1 0,0 1-1,0-1 1,0 0 0,0 1 0,0-1-1,0 0 1,-1 0 0,1 0 0,-1 0-1,1 1 1,-1-1 0,0 0 0,1 0 0,-1 0-1,0 0 1,0 0 0,-1-2 0,1-8-4,-1 1 0,-1 0 0,1 0 0,-2 0 1,1 0-1,-2 0 0,1 1 0,-2-1 0,1 1 1,-1 0-1,-1 0 0,0 1 0,0-1 0,-13-13 1,8 9-36,-33-54 69,41 64-86,1 0 1,0 0-1,1-1 0,-1 1 0,1-1 1,0 1-1,0-1 0,0 0 1,1 1-1,-1-1 0,1 0 0,1 0 1,-1 1-1,2-8 0,-1 9-5,1 0-1,-1 0 1,1 1-1,0-1 1,0 1-1,0 0 1,0-1-1,0 1 0,1 0 1,-1 0-1,1 0 1,-1 1-1,1-1 1,0 0-1,0 1 1,0 0-1,-1 0 1,1 0-1,0 0 1,0 0-1,1 1 1,-1-1-1,3 1 1,13-3-59,1 1 0,24 1 0,-43 1 110,14 0 13,-1 0-1,0 1 0,1 1 0,-1 0 0,0 1 0,23 9 0,-30-9 44,1 0 1,-1 1-1,0 0 1,-1 0-1,1 1 1,-1 0-1,0 0 1,0 0-1,0 1 1,-1 0-1,0 0 1,0 0-1,7 13 1,-4-2 53,-1 0 1,-1 0-1,-1 1 1,7 36 0,-9-34-61,1-1 1,1 1-1,1-1 1,14 30-1,-18-44-45,1-1 1,0 1-1,1 0 0,-1-1 1,1 0-1,0 0 0,0 0 1,0 0-1,0 0 0,1-1 1,-1 0-1,1 0 0,0 0 1,0-1-1,0 1 0,0-1 1,0 0-1,1-1 0,-1 1 1,11 1-1,-11-3 10,-1 1 0,0-1 1,1 1-1,-1-1 0,1 0 1,-1-1-1,0 1 0,1-1 0,-1 0 1,0 0-1,1 0 0,-1-1 1,0 1-1,0-1 0,0 0 0,6-5 1,-6 4 9,0-1-1,0 0 1,-1 0 0,1-1 0,-1 1 0,0-1 0,-1 1-1,1-1 1,-1 0 0,0 0 0,0 0 0,0 0 0,1-9 0,0 1 25,-1-1 1,0 1 0,0 0 0,-1 0 0,-1-1 0,0 1 0,-1-1 0,-1 1-1,0 0 1,-5-19 0,4 25-17,1 0 1,-1 0-1,-1 1 0,1-1 1,-1 1-1,0 0 0,0 0 1,-1 1-1,0-1 0,0 1 1,0 0-1,-1 0 0,0 0 1,0 1-1,0 0 0,0 0 1,0 1-1,-1-1 0,0 2 1,-9-4-1,4 2-79,1 1 0,-1 0 0,0 1 1,0 0-1,0 1 0,-1 0 0,1 1 0,0 1 1,0 0-1,0 0 0,0 1 0,0 1 0,-12 4 0,15-4-552,0 1 0,0 1 0,0-1-1,1 1 1,-1 1 0,1 0 0,0 0-1,1 1 1,-1-1 0,-5 9 0,-9 13-7570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5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15523,'0'0'2209,"0"0"-1145,0 0-456,52-142-136,-37 110-376,0 8 0,-5 6-192,0 14-168,-3 4-352,1 22-504,-4 14-2913,1 4-2032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29 12563,'0'0'1147,"0"0"-774,0 0-229,-24-4 107,13 2-209,-31-6 133,0 1 0,-82 0 0,117 7-174,1 1 1,0 0 0,0 0 0,0 1-1,-1 0 1,1 0 0,1 0 0,-1 1-1,0 0 1,1 0 0,-1 0 0,1 1-1,0-1 1,0 1 0,0 1 0,1-1-1,-1 1 1,1 0 0,0-1 0,1 2-1,-1-1 1,1 0 0,0 1 0,-5 11-1,2 1 47,0 0-1,1 0 0,1 1 0,1 0 0,0-1 1,1 1-1,1 21 0,1-35-32,1 0 1,-1 0-1,1 0 1,0 0-1,0-1 1,0 1-1,1 0 1,-1-1-1,1 1 0,1-1 1,-1 0-1,0 1 1,1-1-1,0 0 1,0 0-1,0-1 1,1 1-1,-1-1 1,1 1-1,-1-1 0,1 0 1,0-1-1,1 1 1,-1-1-1,0 1 1,1-1-1,-1-1 1,1 1-1,0-1 1,5 2-1,-3-2-2,0 1-1,0-2 1,0 1-1,0-1 1,0 0 0,0 0-1,0 0 1,0-1-1,0-1 1,0 1 0,-1-1-1,1 0 1,0 0-1,-1-1 1,1 0 0,-1 0-1,0-1 1,0 1-1,0-1 1,-1-1 0,7-5-1,-1-4 25,0-1-1,-1 0 1,-1 0-1,0-1 1,-1 0 0,-1-1-1,0 1 1,7-30-1,-6 20-5,-5 55 216,10 304 992,-8-281-1023,3 0 0,2-1 0,2 0 0,27 69 0,-36-113-218,-1 0-19,0-1-1,0 0 0,1 1 0,0-1 0,0 0 0,0-1 1,1 1-1,0-1 0,0 1 0,1-1 0,-1 0 1,10 7-1,-13-12-9,0 0-1,-1 1 1,1-1 0,0 0 0,-1-1 0,1 1 0,0 0 0,0 0-1,-1 0 1,1 0 0,0 0 0,-1-1 0,1 1 0,0 0-1,-1-1 1,1 1 0,-1 0 0,1-1 0,0 1 0,-1-1 0,1 1-1,-1-1 1,1 1 0,-1-1 0,0 1 0,1-1 0,-1 1 0,1-1-1,-1 0 1,0 1 0,0-1 0,1 0 0,-1 1 0,0-1-1,0 0 1,0 1 0,0-1 0,0 0 0,1 0 0,-1 1 0,-1-1-1,1 0 1,0 0 0,3-40-2178,-3 38 1716,1-43-5295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5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10818,'0'0'1383,"0"0"-407,0 0 506,0 0-107,27 2-471,89 3-421,-109-5-469,1 0-1,-1-1 1,1 0-1,-1 0 1,1-1-1,-1 0 1,0 0-1,0 0 1,0-1-1,0-1 1,-1 1-1,1-1 1,-1 0-1,1 0 1,-2-1-1,1 1 1,0-1-1,-1-1 1,0 1-1,0-1 1,7-10-1,-10 13-10,0 0-1,0 1 0,-1-1 0,1 0 1,-1 0-1,1 0 0,-1 0 0,0-1 1,0 1-1,0 0 0,-1 0 0,1-1 1,-1 1-1,1 0 0,-1-1 0,0 1 1,-1 0-1,1-1 0,-1 1 0,1 0 1,-1 0-1,0-1 0,0 1 0,0 0 1,-1 0-1,1 0 0,-1 0 0,1 0 1,-1 0-1,0 1 0,0-1 0,0 1 1,-1-1-1,1 1 0,-1 0 0,1 0 1,-1 0-1,0 0 0,0 0 0,-3-1 1,1 0-8,-1 0 0,0 0 1,1 1-1,-1 0 1,0 0-1,0 0 1,0 1-1,-1 0 1,1 0-1,0 1 1,0 0-1,0 0 0,-1 0 1,1 1-1,0 0 1,0 0-1,0 0 1,0 1-1,0 0 1,0 0-1,-7 4 0,5 0 12,0 0-1,0 1 1,1 0-1,0 0 1,0 1-1,1 0 0,0 0 1,0 0-1,1 1 1,0-1-1,1 2 0,-7 17 1,5-11 8,2 0 1,0 0-1,0 1 1,2-1-1,0 1 0,1 0 1,1 17-1,0-29-13,1-1 1,0 1-1,0 0 0,0-1 0,1 0 0,0 1 1,0-1-1,0 0 0,0 0 0,0 0 0,1 0 1,0 0-1,0 0 0,0-1 0,0 0 1,0 1-1,1-1 0,-1 0 0,1-1 0,0 1 1,0-1-1,0 1 0,0-1 0,1 0 0,-1-1 1,0 1-1,1-1 0,6 1 0,1 1-353,1 0 0,-1-1 1,1-1-1,12 0 0,44-8-5566,-25-8-3985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0:26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10970,'0'0'1319,"0"0"-887,0 0-253,0 0 243,0 0 464,15 19-103,30 44 470,-2 1 0,49 100-1,-50-42-1026,-42-122-227,0 1 1,0-1 0,0 1-1,0-1 1,0 1 0,0-1-1,0 0 1,1 1 0,-1-1-1,0 1 1,0-1 0,0 1-1,0-1 1,0 0 0,1 1-1,-1-1 1,0 1 0,0-1-1,1 0 1,-1 1 0,0-1 0,0 0-1,1 0 1,-1 1 0,0-1-1,1 0 1,-1 0 0,1 1-1,-1-1 1,0 0 0,1 0-1,-1 0 1,1 1 0,-1-1-1,0 0 1,1 0 0,-1 0-1,1 0 1,-1 0 0,1 0-1,-1 0 1,1 0 0,-1 0-1,0 0 1,1 0 0,-1-1-1,1 1 1,-1 0 0,0 0-1,1 0 1,-1 0 0,1-1-1,-1 1 1,0 0 0,1 0-1,-1-1 1,0 1 0,1 0-1,-1-1 1,0 1 0,1 0-1,-1-1 1,0 1 0,0 0-1,0-1 1,1 1 0,-1-1-1,0 0 1,13-28-69,13-84-140,-22 83 192,2 1 1,2-1 0,0 1 0,2 1-1,2 0 1,17-34 0,-28 60 12,0 0 1,0 0-1,0 0 0,1 0 1,-1 0-1,0 0 0,1 0 1,-1 1-1,1-1 0,0 1 1,-1-1-1,1 1 0,0-1 1,0 1-1,0 0 0,0 0 1,0 0-1,0 0 1,0 0-1,1 1 0,3-2 1,-4 3 4,0 0 1,0 0 0,-1 0 0,1 0 0,0 0 0,-1 1-1,1-1 1,-1 0 0,0 1 0,1-1 0,-1 1 0,0-1-1,0 1 1,0 0 0,0 0 0,0-1 0,0 1 0,0 0-1,-1 0 1,1 0 0,-1 0 0,1 0 0,-1 0-1,1 3 1,-1-3 3,7 27 54,0 0-1,2-1 1,24 52 0,-28-72-49,0 0 0,0 0 1,0 0-1,1-1 0,0 0 0,1 0 1,-1-1-1,1 0 0,1 0 0,-1 0 0,1-1 1,0 0-1,0-1 0,0 0 0,1 0 0,17 5 1,-17-6-10,0-1 0,1 0-1,-1 0 1,1-1 0,-1 0 0,1-1 0,0 0 0,-1 0 0,1-1 0,-1-1 0,1 1 0,-1-2 0,17-5 0,-19 5-1,-1-1 0,0 1 0,0-2 0,0 1 0,0 0 0,-1-1 0,0 0 0,0 0 0,0-1 0,0 1 1,-1-1-1,0 0 0,0-1 0,-1 1 0,0 0 0,0-1 0,0 0 0,-1 0 0,2-7 0,0-7-33,-1-1-1,0 0 0,-2 0 0,-1-22 1,0 31-71,0 13 100,0-1 0,0 1 0,-1 0 0,1 0 0,0 0 0,0 0 0,0 0 0,0 0 0,-1 0 0,1-1 0,0 1 0,0 0 0,0 0 0,-1 0 0,1 0 0,0 0 0,0 0 0,0 0 0,0 0 0,-1 0 0,1 0 0,0 0 0,0 0 0,0 0 0,-1 0 0,1 0 0,0 0 0,0 1 0,0-1 0,0 0 0,-1 0 0,1 0 0,0 0 0,0 0 0,0 0 0,0 0 0,-1 1 0,1-1 0,0 0 0,0 0 0,0 0 0,0 0 0,0 0 0,0 1 0,0-1 0,-3 4-2,1 1 0,0-1 0,1 1 0,-1-1 0,1 1 0,0-1 0,0 1 0,0 0 0,1 0 0,-1 7 0,3 55-19,-1-53 23,0-8-15,-1 1 0,2-1 0,-1 0 0,1 1 0,0-1 1,0 0-1,0 0 0,1 0 0,0 0 0,1-1 0,-1 1 0,1-1 0,0 0 0,0 0 1,0 0-1,1 0 0,0-1 0,0 0 0,0 0 0,6 3 0,-4-2 8,1-1 1,-1 0-1,1-1 0,0 0 0,0 0 0,0-1 0,0 0 1,1 0-1,-1-1 0,0 0 0,1 0 0,-1-1 0,1 0 1,-1-1-1,10-1 0,-13 0 12,-1 0-1,1 0 1,0 0 0,-1 0 0,1-1-1,-1 1 1,0-1 0,0 0 0,0-1-1,0 1 1,0-1 0,-1 1 0,0-1-1,0 0 1,0 0 0,0-1 0,0 1-1,-1 0 1,0-1 0,0 0 0,0 0-1,-1 1 1,2-6 0,2-9 78,-1 0 1,-1 1-1,0-1 1,0-35-1,-3 47-32,0 1 0,-1-1 0,0 0 0,0 1 0,0-1 0,-1 1 0,1-1 0,-2 1 0,1 0 0,-1 0 0,0 0 0,-5-9 0,5 12-20,0-1 0,-1 1-1,1-1 1,-1 1 0,1 0 0,-1 0 0,0 1 0,0-1 0,-1 1 0,1 0 0,0 0 0,-1 0-1,1 0 1,-1 1 0,0 0 0,0 0 0,1 0 0,-7 0 0,-2 1-24,0 0 0,0 0 0,0 1 0,0 1 1,1 0-1,-1 1 0,1 0 0,-1 1 0,1 1 0,0 0 1,-13 7-1,-8 8-1770,0 1 1,-41 35-1,35-22-6033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5217,'0'0'1000,"0"0"-434,0 0-75,0 0 106,0 0 659,0 0 254,4-3-323,12-10-214,-12 9-94,-4 4 39,0 0-115,0 0-405,4 19-258,0 3-117,47 195 269,-42-186-283,2 0 0,1 0 0,1-1 0,31 50 0,-42-77-4,0 0-1,0 0 0,1 0 0,-1 0 0,1 0 0,0 0 0,-1-1 1,1 1-1,1-1 0,-1 0 0,0 0 0,0 0 0,1 0 0,-1 0 1,1-1-1,-1 0 0,1 1 0,0-1 0,-1-1 0,1 1 0,6 0 1,-3-2-7,-1 1 0,1-2 0,-1 1 0,1-1 1,-1 0-1,0 0 0,1 0 0,-1-1 0,0 0 0,-1 0 1,9-7-1,5-1-8,1 0 1,-1 1 0,2 1-1,0 1 1,0 0 0,0 2-1,1 1 1,-1 0 0,1 2-1,0 0 1,32 1 0,-7 3 0,0 3 1,0 1-1,-1 3 1,64 18-1,-57-13 10,-1-1 0,2-4 0,-1-1 0,1-3 0,0-2 0,93-9 0,-109 0-7,-1-3 1,-1-1 0,0-1-1,0-2 1,-1-2 0,45-27-1,-29 15 4,86-31-1,-132 56 4,1 1 0,0 0 0,0 1 0,1 0 0,-1 0 0,0 0 0,0 0 0,0 1 0,1 0 0,-1 1 0,0-1 0,10 3 0,-14-6 12,-1-1 0,0 1 0,0-1-1,0 0 1,-1 1 0,1-1-1,-1 0 1,0 0 0,0 1-1,-1-7 1,1 6-9,1-24 270,-2 0-1,0 0 0,-2-1 0,-1 1 0,-1 1 0,-1-1 0,-17-43 0,23 71-260,0 0-1,0 0 1,0 0 0,0 1 0,0-1-1,-1 0 1,1 0 0,0 0-1,0 0 1,0 0 0,0 0 0,0 0-1,-1 0 1,1 0 0,0 0-1,0 0 1,0 0 0,0 0 0,0 0-1,-1 0 1,1 0 0,0 0-1,0 0 1,0 0 0,0 0 0,0 0-1,-1 0 1,1 0 0,0 0 0,0-1-1,0 1 1,0 0 0,0 0-1,0 0 1,0 0 0,-1 0 0,1 0-1,0 0 1,0 0 0,0-1-1,0 1 1,0 0 0,0 19-1115,0-15 557,0 16-3692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7:59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10418,'0'0'2447,"0"0"-1358,0 0-829,0 0 9,0 0 159,0 0-28,-10 20 110,-30 63-153,37-76-302,0 1-1,1 1 1,0-1 0,1 0-1,-1 0 1,2 1 0,-1-1-1,1 0 1,0 1 0,2 12-1,1 7 83,-3-18-119,1 0 0,0 0 1,1-1-1,0 1 1,0-1-1,1 1 1,0-1-1,1 0 0,0 0 1,1 0-1,-1-1 1,2 1-1,-1-1 1,1 0-1,0-1 0,1 1 1,0-1-1,0-1 1,1 1-1,-1-1 0,1 0 1,1-1-1,-1 0 1,1-1-1,0 1 1,0-1-1,0-1 0,0 0 1,1 0-1,0-1 1,12 1-1,-14-2-11,1-1 0,-1 0 0,0 0 1,1-1-1,-1 0 0,0 0 0,0-1 0,0 0 0,0-1 0,15-6 1,-17 5-4,-1 1 1,0-1-1,0 0 1,0-1 0,0 1-1,-1-1 1,0 0 0,1 0-1,-2 0 1,1 0 0,-1-1-1,0 0 1,0 1-1,4-13 1,-4 9 14,1-1 0,-2-1-1,1 1 1,-1 0 0,-1-1-1,0 1 1,0-1 0,-1 1-1,-1-1 1,1 1 0,-2-1 0,1 1-1,-2 0 1,1 0 0,-7-16-1,6 20-14,0 0 0,-1 0-1,1 0 1,-1 0 0,-1 1-1,1-1 1,-1 1 0,0 0-1,0 1 1,-1-1 0,1 1-1,-1 0 1,0 0 0,0 1-1,0 0 1,0 0 0,-1 0-1,1 1 1,-1 0 0,0 0-1,0 1 1,1 0 0,-1 0-1,-8 0 1,5 0-48,0 1 0,0 1 0,1 0 0,-1 0 0,0 1 0,1 0 0,-1 0 0,1 1 0,-13 6 0,1 2-741,1 1 0,-34 25 0,4 2-3814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3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244 456 13363,'-22'0'953,"-167"-4"-26,188 4-892,-1 0 0,1 0 0,-1 0 0,1 0 0,0 0 0,-1 0 0,1 0 0,-1 1 0,1-1 0,-1 1 0,1-1 0,-1 1 0,1 0 0,0-1-1,0 1 1,-1 0 0,1 0 0,0 0 0,0 0 0,0 0 0,0 0 0,0 0 0,-1 2 0,1-2-29,1 0 0,0 0 0,0 0 0,0 1 0,0-1 0,0 0 0,0 0 0,0 0-1,1 1 1,-1-1 0,0 0 0,1 0 0,-1 0 0,1 0 0,-1 0 0,1 0 0,-1 0 0,1 0 0,0 0 0,-1 0 0,1 0 0,0 0 0,0 0 0,0 0-1,0 0 1,0-1 0,0 1 0,0 0 0,0-1 0,2 2 0,30 16 67,0 0-1,2-2 0,61 19 1,-15-5-31,-57-20-18,11 3-5,0 2 1,0 2-1,37 24 1,-70-40-22,0 1 1,1-1 0,-1 1 0,0 0 0,0 0-1,0 0 1,-1 0 0,1 0 0,0 0 0,-1 0 0,1 1-1,1 3 1,-3-5 12,0 0 0,0 0 0,1 0 0,-1 0 0,0 0 0,0 1 0,0-1 0,0 0 0,0 0 0,0 0 0,-1 0 0,1 1 0,0-1-1,-1 0 1,1 0 0,0 0 0,-1 0 0,1 0 0,-1 0 0,-1 2 0,-1 0 34,-1 0 0,1 0 0,-1 0 0,0 0 0,1-1 0,-1 1 0,-1-1 0,1 0 0,0 0 0,-1-1 0,1 1-1,-8 1 1,-32 5 44,1-2-1,-68 2 0,-78-8-667,135-1-988,255-7 1303,-169 4 290,0-1 0,-1-1 0,0-2 0,40-15 0,-38 9 188,0-1 0,46-29 1,-67 37-19,0-2 1,0 1 0,-1-2 0,-1 1 0,0-2 0,0 1 0,-1-1 0,0-1 0,8-13 0,-13 18 60,0 0 214,-5 11-162,-6 15-348,3 3 24,0-1-1,0 1 1,2 0-1,1-1 1,3 44-1,-1-62 18,0 1-1,-1 0 1,1 0-1,1 0 1,-1-1-1,0 1 1,1 0-1,0-1 1,0 1-1,0-1 1,0 0 0,1 0-1,-1 0 1,1 0-1,0 0 1,0 0-1,0-1 1,0 0-1,0 1 1,0-1-1,1 0 1,-1 0-1,1-1 1,-1 1-1,7 1 1,-5-2-3,1 1 0,-1-1 0,0 0 0,1-1-1,-1 1 1,0-1 0,1 0 0,-1 0 0,0-1 0,1 0 0,-1 0 0,0 0-1,1 0 1,-1-1 0,0 0 0,0 0 0,0 0 0,7-6 0,-4 2-7,0-1-1,0 0 1,-1-1 0,0 0 0,-1 0 0,0 0-1,0-1 1,-1 0 0,0 0 0,0 0 0,-1-1-1,0 0 1,-1 0 0,0 0 0,2-12 0,0-8-43,-2 0 1,-1 0 0,-3-60 0,1 89 37,0-1 0,0 1 0,-1 0 1,1-1-1,0 1 0,-1 0 1,1-1-1,-1 1 0,1 0 0,-1-1 1,1 1-1,-1 0 0,0 0 0,0 0 1,-1-2-1,1 3 4,1 0 0,-1 0 0,1 0 0,0-1 0,-1 1 0,1 0 1,-1 0-1,1 0 0,-1 0 0,1 0 0,-1 0 0,1 0 0,-1 1 0,1-1 0,-1 0 0,1 0 0,-1 0 0,1 0 0,-1 1 0,1-1 1,0 0-1,-1 0 0,1 1 0,-1-1 0,1 0 0,0 1 0,-1-1 0,1 0 0,0 1 0,-1-1 0,1 0 0,0 1 0,0-1 0,0 1 1,-1-1-1,1 1 0,0-1 0,0 0 0,0 1 0,0-1 0,0 1 0,0-1 0,-1 1 0,1-1 0,0 1 0,1-1 0,-1 1 1,-4 14-10,0 0 0,1 0 1,1 0-1,1 1 0,0-1 1,1 0-1,2 17 0,-2-22 17,1-1-1,1 1 0,0-1 0,0 1 1,1-1-1,0 0 0,0 0 0,1 0 1,1-1-1,-1 1 0,1-1 0,9 11 0,-7-12 3,0-1 0,0 0 0,0 0-1,0-1 1,1 0 0,0 0-1,0-1 1,0 0 0,0 0-1,1-1 1,0 0 0,-1-1-1,1 0 1,0 0 0,0-1 0,1 0-1,-1 0 1,0-1 0,0-1-1,16-1 1,-11-1 2,0 0 0,-1-1 0,1 0 0,-1-1 0,0-1 0,-1 0 0,1 0 0,-1-2 0,-1 1 0,1-1 0,-1-1 0,19-19 0,-17 14-48,-1-1 1,-1-1-1,0 0 1,0-1-1,-2 0 1,0 0-1,-1-1 0,-1 0 1,-1 0-1,0-1 1,-1 1-1,-1-1 1,2-28-1,-5 20-84,0 0-1,-2 0 1,-1 0-1,-1 1 0,-1-1 1,-2 1-1,0 0 1,-2 0-1,-12-28 1,0 8 258,-26-44 0,46 89-112,0 0 1,-1 0-1,1 0 0,-1 0 0,1 0 0,-1 0 0,1 0 0,-1 0 0,0 1 0,1-1 0,-1 0 0,0 0 0,1 1 0,-1-1 0,0 0 0,0 1 0,0-1 0,0 1 0,0-1 0,0 1 0,0-1 0,0 1 0,0 0 0,0-1 0,0 1 0,0 0 0,-1 0 0,1 0-9,0 1 1,0 0 0,0 0-1,0 0 1,0 0-1,0 0 1,0 0-1,1 0 1,-1 0 0,0 0-1,1 0 1,-1 0-1,0 0 1,1 1-1,-1-1 1,1 0 0,-1 2-1,-11 65 37,12-67-38,-3 38 241,1 0 1,2 0-1,7 60 0,-3-74-165,1-1 1,1 1-1,2-1 1,0 0-1,1 0 0,20 34 1,-15-34-61,0 0 0,2-1 0,1-1 0,1 0 0,0-2 0,2 0 1,32 26-1,-42-39-92,1 1 1,0-2 0,0 1-1,0-1 1,0-1 0,1 0-1,0-1 1,0 0 0,1-1-1,-1 0 1,1-1 0,-1 0-1,1-1 1,0 0-1,-1-1 1,1-1 0,0 0-1,16-4 1,-16 2-927,-1-1 0,0 0 0,21-11 1,28-22-10296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3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5 9234,'0'0'1234,"0"0"-782,0 0-358,0 0 146,0 0 289,0 0-239,-12-1-156,-58-3-16,69 4-84,0 0 0,0 0-1,0 0 1,0 1-1,0-1 1,0 0 0,0 0-1,0 1 1,1-1-1,-1 1 1,0-1 0,0 0-1,0 1 1,0 0-1,1-1 1,-1 1 0,0-1-1,0 1 1,1 0-1,-1 0 1,0-1 0,1 1-1,-1 0 1,1 0-1,-1 1 1,-6 30 408,14 38 211,-6-65-545,90 435 1353,-60-267-1692,46 298 1310,-47-160-7150,-29-249-296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3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 13531,'0'0'1520,"0"0"-1288,0 0-112,0 0 744,0 0 289,183-20-713,-104 11-280,5-2-16,3-5-128,14-22-32,-24 5-632,-18-3-4025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4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4441,'0'0'8183,"0"0"-6144,0 25-1749,-6 89 490,-5 162 1719,11-235-2404,-1 1 81,6 52 0,-3-81-157,0-1 0,1 1 0,0 0 0,1-1 0,0 0 0,1 0 1,0 0-1,10 15 0,-14-25-19,0 0 0,0 0 1,0-1-1,0 1 0,1 0 1,-1-1-1,0 0 0,1 1 0,-1-1 1,1 0-1,-1 1 0,1-1 1,-1 0-1,1 0 0,0 0 1,0 0-1,-1-1 0,1 1 0,0 0 1,0-1-1,0 0 0,0 1 1,0-1-1,0 0 0,3 0 0,-2-1-2,0 0 0,-1 0 0,1 0 0,0 0 0,0-1 0,0 0 0,-1 1 0,1-1 0,-1 0 0,0 0 0,1 0 0,-1-1 0,0 1 0,2-4 0,7-9-34,-1-2 1,0 1-1,13-33 1,-23 48 32,20-53-73,-16 39 47,1 0-1,1 1 1,0 0-1,1 0 1,9-14 0,-16 28 26,0-1 1,1 1 0,-1-1 0,0 1-1,0-1 1,0 1 0,1 0 0,-1-1-1,0 1 1,0 0 0,1-1 0,-1 1-1,0 0 1,1-1 0,-1 1 0,0 0-1,1 0 1,-1-1 0,0 1 0,1 0-1,-1 0 1,1 0 0,-1-1 0,0 1-1,1 0 1,-1 0 0,1 0 0,-1 0-1,1 0 1,-1 0 0,1 0 0,-1 0-1,0 0 1,1 0 0,-1 0 0,1 0-1,-1 0 1,1 0 0,-1 1 0,0-1-1,1 0 1,-1 0 0,1 0 0,-1 1-1,0-1 1,1 0 0,-1 0 0,0 1-1,1-1 1,-1 0 0,0 1 0,0-1-1,1 0 1,-1 1 0,0 0 0,9 25 30,-9-24-28,12 66 260,-7-30-155,17 57-1,-20-86-101,1-1 0,0 1 1,1-1-1,0 0 0,0 0 0,0 0 1,1-1-1,1 0 0,-1 0 0,1 0 1,0 0-1,7 5 0,-9-9 2,0 0-1,0 0 1,0 0-1,1-1 1,-1 1-1,1-1 1,-1 0 0,1-1-1,-1 1 1,1-1-1,0 0 1,0 0-1,0 0 1,0-1 0,0 0-1,0 0 1,9-1-1,-8 0 1,0-1-1,-1 0 1,1-1 0,-1 1-1,1-1 1,-1 0-1,0 0 1,0-1-1,0 1 1,-1-1 0,1 0-1,6-9 1,1-2-2,-1-1-1,-1 0 1,0 0 0,-2-1 0,0 0-1,0-1 1,-2 0 0,6-23 0,-4 8 8,-2-1 0,-1 0 0,-2 0 1,-2-55-1,2 146-47,6 91 164,-6-127-105,0 0 0,2 0 0,0 0 0,16 37-1,-12-42-115,-4-16-530,-4-27-2500,-1 19 2060,0-31-7771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18 254 5449,'0'0'11323,"0"0"-9755,-17-156-880,17 110-616,0 17 32,0 11-176,12 14 72,8 4-120,22 22-224,-3 11-1648,-2 7-5570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5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371 449 14251,'0'0'1312,"-29"-13"-984,-95-40-214,119 50-94,0 1 0,-1 0 1,1 0-1,-1 1 0,1 0 0,-1 0 1,0 0-1,1 0 0,-1 1 0,0 0 1,0 0-1,1 1 0,-1 0 1,0 0-1,1 0 0,-1 0 0,1 1 1,-1 0-1,1 0 0,0 1 0,0-1 1,0 1-1,0 0 0,0 1 0,1-1 1,-1 1-1,1 0 0,0 0 1,0 0-1,0 0 0,1 1 0,-1 0 1,1-1-1,1 1 0,-4 7 0,-2 6 95,2-1-1,0 1 1,1 0 0,1 0-1,0 0 1,2 1-1,0 0 1,1 27-1,1-39-108,1 0 1,-1 0-1,2 0 1,-1 0-1,1-1 0,0 1 1,0 0-1,1-1 0,0 1 1,0-1-1,1 0 0,-1 0 1,1 0-1,1-1 0,-1 1 1,1-1-1,0 0 0,0 0 1,0-1-1,1 1 1,0-1-1,0 0 0,0-1 1,0 0-1,0 0 0,1 0 1,-1 0-1,1-1 0,0 0 1,0-1-1,12 2 0,-7-1-10,0-1 0,0 0 0,0-1-1,1 0 1,-1-1 0,0 0 0,0-1-1,0 0 1,0-1 0,0 0 0,0-1-1,-1-1 1,0 1 0,0-2 0,0 0-1,0 0 1,17-15 0,-14 7 5,0-1 0,-1 0 0,-1-1 1,0 0-1,-1-1 0,-1-1 0,0 0 1,-2 0-1,0-1 0,-1 1 0,-1-2 0,5-23 1,-2-10-4,-3-1 0,-1 0 1,-4-70-1,-1 104 1,0 1 0,-2 0 0,0 0 0,-1 0 0,0 0 0,-2 0 0,0 1 0,-9-20 0,14 37 0,-1 0 0,1 0-1,-1 0 1,1 0 0,-1 0 0,1 0 0,-1 0 0,0 0 0,0 1-1,1-1 1,-1 0 0,0 0 0,0 0 0,0 1 0,0-1 0,0 0-1,-1 0 1,1 1-2,1 0 1,-1 0-1,1 0 0,-1 0 0,1 1 0,-1-1 0,1 0 0,-1 0 0,1 0 0,-1 1 1,1-1-1,0 0 0,-1 0 0,1 1 0,-1-1 0,1 0 0,0 1 0,-1-1 0,1 0 0,0 1 1,-1-1-1,1 1 0,0-1 0,0 1 0,-1-1 0,1 1 0,-12 40-150,11-39 149,-15 92 139,4 0 1,4 0 0,6 127 0,2-205-127,1 0 1,1 1 0,0-1 0,1 0-1,1 0 1,1-1 0,0 1 0,1-1 0,0 0-1,2 0 1,15 23 0,-19-32 4,1 1-1,1-1 1,-1-1 0,1 1-1,0-1 1,0 0 0,1-1-1,0 1 1,-1-1 0,1-1 0,1 1-1,-1-1 1,0 0 0,1-1-1,0 0 1,-1 0 0,1-1-1,0 0 1,0 0 0,0 0 0,0-1-1,0-1 1,0 1 0,0-1-1,11-3 1,-8 0 1,-1 1 0,1-1 1,-1-1-1,0 0 0,0 0 0,-1-1 1,0-1-1,0 1 0,0-1 0,-1-1 0,0 0 1,0 0-1,8-12 0,7-11-12,-2 0 0,28-53-1,0-28-145,-31 66-74,-18 73-197,1-9 415,-10 122 14,-1 32 3,11-145-16,-1-27 0,0 0 0,0 0 0,0 0 0,0 0 0,0 0 0,0 0 0,0 0 0,0 0 0,0-1 0,0 1 1,1 0-1,-1 0 0,0 0 0,0 0 0,0 0 0,0 0 0,0 0 0,0 0 0,0 0 0,0 0 0,0 0 0,0-1 0,0 1 0,0 0 0,1 0 0,-1 0 0,0 0 0,0 0 0,0 0 0,0 0 0,0 0 0,0 0 0,0 0 0,0 0 0,0 0 0,1 0 0,-1 0 0,0 0 0,0 0 0,0 0 0,0 0 1,0 0-1,0 0 0,0 0 0,0 0 0,1 0 0,-1 0 0,0 0 0,0 1 0,0-1 0,0 0 0,0 0 0,6-48 127,-5 12 23,0-12-758,14-95 0,-13 131 264,0 1 0,1-1 0,0 1 0,1 0 0,1 0 0,-1 0 0,2 1 0,-1-1 0,2 1 0,-1 0 0,1 1 0,1 0 0,13-14 0,-17 20 279,-1 0 0,1 0 0,0 0 0,0 1 0,0-1 0,0 1-1,1 0 1,-1 0 0,1 1 0,-1-1 0,1 1 0,-1 0 0,1 0 0,0 0 0,-1 1 0,1 0 0,0 0 0,0 0 0,0 0 0,-1 1-1,8 1 1,-6 0 186,-1 1 0,1-1 0,-1 1 0,0 1 0,0-1 0,-1 0 0,1 1 0,-1 0 0,1 0 0,-1 1 0,0-1 0,-1 1 0,1 0 0,-1 0 0,0 0 0,4 8 0,9 25 1684,22 77 0,-30-84-1486,1-1 0,1-1 1,2 1-1,26 44 0,-38-73-324,0 0 0,0-1 0,1 1 1,-1 0-1,0-1 0,0 1 0,1-1 0,-1 1 1,1-1-1,-1 1 0,0-1 0,1 1 1,-1-1-1,1 1 0,-1-1 0,1 1 1,0-1-1,-1 0 0,1 1 0,-1-1 1,1 0-1,0 0 0,-1 1 0,1-1 1,-1 0-1,2 0 0,2-18-1275,-3-11-2317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5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15595,'0'0'2289,"0"0"-2289,0 0-1521,0 0-2343,0 0 3176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5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0 15547,'0'0'2070,"0"0"-1644,0 0-410,0 0 57,-18 25 162,-58 84 73,70-99-292,1 0 0,0 0 0,0 0 0,1 1 0,0 0 0,1 0 1,0 0-1,1 0 0,0 0 0,1 1 0,0-1 0,1 1 0,1 15 0,-1-1 9,0-19-13,0 0-1,1 0 1,0 0 0,0-1-1,0 1 1,1 0-1,0-1 1,0 1-1,0-1 1,1 0-1,0 0 1,0 0 0,1 0-1,0 0 1,0-1-1,6 7 1,-5-7 8,1 0 0,1 0 0,-1-1 0,0 0 1,1 0-1,0-1 0,0 1 0,0-1 0,1-1 0,-1 0 1,1 0-1,-1 0 0,1-1 0,10 1 0,-7-1-36,0-1-1,1 0 1,-1-1-1,0 0 0,1 0 1,-1-2-1,0 1 1,0-1-1,-1-1 1,1 0-1,-1 0 1,1-1-1,14-10 1,-9 3-32,0-1 1,-1 0 0,0-1 0,-1 0 0,-1-1 0,21-31 0,-20 27 46,-2 0 0,-1-1 1,0 0-1,-1-1 0,7-23 1,-18 175-852,0-124 853,2-1 0,-1 1 1,1-1-1,0 0 0,0 1 1,0-1-1,1 0 0,0 0 1,0 0-1,1 0 0,0 0 1,0 0-1,0-1 0,1 1 1,-1-1-1,1 0 0,1 0 1,6 7-1,-4-7-5,1 0 1,-1-1-1,1 0 0,0 0 0,0 0 0,0-1 0,0 0 1,0-1-1,1 0 0,-1 0 0,1-1 0,0 0 0,13 0 1,-12-1 19,0 0 0,0 0 0,0-1 0,-1-1 0,1 1 0,0-2 0,-1 1 0,1-1 0,-1-1 0,0 1 1,0-2-1,0 1 0,0-1 0,-1-1 0,0 1 0,0-2 0,-1 1 0,1-1 0,-1 0 0,-1 0 0,1-1 0,-1 0 1,-1 0-1,0 0 0,0-1 0,0 0 0,-1 0 0,0 0 0,-1 0 0,4-18 0,-5 19 30,-1 1 0,0-1 0,0 0 0,-1 1 1,0-1-1,0 0 0,-1 1 0,0-1 0,0 1 0,-1-1 0,0 1 0,0-1 0,-1 1 0,1 0 0,-8-11 0,5 11-8,0 1-1,-1-1 1,1 1-1,-1 1 1,0-1-1,-1 1 1,0 0 0,1 1-1,-2 0 1,1 0-1,0 0 1,-1 1-1,1 0 1,-14-3 0,2 1-147,-1 2 1,1 0 0,-1 1 0,0 1 0,0 1-1,0 1 1,1 1 0,-1 0 0,1 2 0,-1 0-1,1 1 1,0 1 0,0 1 0,-34 17 0,-38 25-3527,11 0-5996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5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7882,'0'0'1695,"0"0"-839,0 0-33,0 0 277,0 0 71,0 0-112,2-9-582,-1 3-439,2-17-1,-1 42-50,1 102 183,5 0 1,45 220 0,-36-272-293,7 37-122,-18-38-5526,-6-61 590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5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9194,'0'0'1344,"0"0"-1192,0 0-24,0 0 648,170-6 177,-96 1 239,13-1-304,7-3-72,-3-2-224,-5 0-584,-11 2-16,-16-2-48,-17-3-1072,-17 3-1232,-18 0-3690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09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5169,'0'0'2345,"0"0"-540,0 0-406,0 0-313,0 0-225,0 0 5,0 0-90,0 0-284,0 0-69,0 0-196,0 0-153,0 3-34,-1 155 42,11 326-69,10 39 75,-17-548-44,1 0 1,1 1-1,2-1 0,0 1 0,1 0 1,14-27-1,-12 27-9,21-46-24,75-125-1,63-56 8,-52 80 23,-53 80-42,45-76-2,-108 166-166,-1 1-607,-1 14-3736,-1 1-293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5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9450,'0'0'2553,"0"0"-1985,0 0-328,0 0-176,0 145 1064,7-79 256,3 8-600,3 1-223,-1-4-385,3-2-128,0-9 64,-1-6-112,4-10-344,4-6-841,-2-14-2720,-5-10-4104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2761,'0'0'7947,"0"0"-5488,0 0-1934,0 0-151,0 0 4,0 0-283,8-8-56,-3 2-41,0 1 0,0 0 1,0 1-1,1-1 0,0 1 1,0 0-1,0 0 0,0 1 0,1 0 1,-1 0-1,1 0 0,0 1 1,-1 0-1,1 0 0,0 1 1,1 0-1,11 0 0,-18 1 2,1 0 1,-1 0-1,0 0 0,1 1 1,-1-1-1,0 0 0,1 1 1,-1-1-1,0 1 0,0 0 1,0-1-1,1 1 1,-1 0-1,0 0 0,0 0 1,0-1-1,0 1 0,0 0 1,-1 0-1,1 1 0,0-1 1,0 0-1,-1 0 0,1 0 1,0 0-1,-1 1 0,1-1 1,-1 0-1,0 1 0,1-1 1,-1 0-1,0 1 0,0 1 1,0 52 291,0-48-206,-4 13 114,0 1 1,-1-1-1,-2 0 1,0 0-1,-1-1 1,-14 27 0,12-28-64,1 0 0,1 1 0,1 0 0,0 1 0,2-1 0,0 1 0,-2 22 0,7-40-133,0 0 0,0 0 0,0-1 0,1 1 0,-1 0 1,1 0-1,-1 0 0,1-1 0,-1 1 0,1 0 0,0-1 0,0 1 0,0 0 0,0-1 0,0 1 0,0-1 0,0 0 1,0 1-1,1-1 0,-1 0 0,1 0 0,-1 0 0,1 0 0,-1 0 0,1 0 0,-1 0 0,1 0 0,0 0 0,0-1 0,-1 1 1,1-1-1,0 0 0,0 1 0,0-1 0,-1 0 0,1 0 0,3 0 0,7 0 13,-1 0-1,1-1 0,0 0 1,21-5-1,-11-1-138,-2-1-1,1-1 0,-1-1 1,-1-1-1,0 0 0,0-1 1,-1-2-1,25-22 0,-20 17-633,41-36-3015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36 12875,'0'0'1951,"0"0"-1090,0 0-443,-21-6 61,-70-19-255,86 23-207,0 1 0,0 1 0,0-1 0,0 1 0,0 0 1,0 0-1,0 0 0,0 1 0,0 0 0,0 0 1,0 0-1,1 0 0,-1 1 0,0 0 0,1 0 0,-1 0 1,1 1-1,0-1 0,-1 1 0,1 0 0,-4 4 1,0 1-50,0 1 0,0 0 0,1 1 0,0 0 0,0 0 0,-6 14 0,10-20 20,1 1-1,-1 0 1,1 0 0,0 0-1,0 0 1,0 0-1,1 0 1,-1 1-1,1-1 1,1 1 0,-1-1-1,1 1 1,0-1-1,0 0 1,1 1-1,-1-1 1,1 1-1,0-1 1,1 0 0,-1 1-1,1-1 1,0 0-1,1 0 1,-1 0-1,1-1 1,0 1 0,0 0-1,0-1 1,1 0-1,-1 0 1,1 0-1,0 0 1,1-1 0,-1 1-1,0-1 1,8 4-1,10 5-12,1-1 0,-1-2 0,2 0 1,30 8-1,105 15 56,-17-3 33,-129-26 1,11 3-99,0 1 1,0 0-1,-1 2 0,28 14 0,-47-21 92,1 0 0,-1 1 1,0 0-1,0-1 0,0 1 0,0 1 0,-1-1 1,1 1-1,-1-1 0,0 1 0,0 0 0,0 0 1,0 0-1,-1 0 0,0 1 0,0-1 0,0 1 1,0 0-1,-1-1 0,1 1 0,-1 0 0,-1 0 1,1 0-1,-1 0 0,1-1 0,-1 1 0,-2 10 1,1-10-15,-1 0 0,0 1 0,0-1 0,-1 0 0,0 0 0,0 0 0,0-1 0,0 1 0,-1-1 0,1 0 0,-1 1 0,0-2 0,0 1 0,-1 0 0,1-1 0,-1 0 0,0 0 0,-5 2 0,-4 3 26,0-2 0,0 0-1,-1 0 1,0-1 0,-23 4-1,18-5-67,-1-1 0,0-1 0,0-1 0,0 0 0,0-2 0,0 0 0,0-1 0,1-2 0,-1 0 0,1-1 0,0-1 0,0 0 0,0-2 0,-24-13 0,42 20-133,0 0 1,0 0-1,0 0 1,0-1-1,0 1 1,0 0-1,1-1 0,-1 1 1,1-1-1,-1 1 1,1-1-1,-1 0 1,1 0-1,0 0 1,0 0-1,0 0 0,0 0 1,0 0-1,0 0 1,1 0-1,-1 0 1,1 0-1,-1-1 1,1 1-1,0 0 1,0-3-1,0-6-4377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8226,'0'0'5689,"0"0"-4329,0 0-776,-148 15-23,111-1 823,5 3-936,4 6-176,9 3-272,6 10-96,8 4 48,5 2 56,0 5-8,20-1 40,15-3-40,9-8-136,30-13-920,-9-8-1553,-6-14-2008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7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16 14243,'0'0'1712,"0"0"-1408,0 0-338,0 24 435,2 77-147,-2-98-246,0 1 0,0-1 0,0 0 0,1 0 0,-1 0 1,1 0-1,0 0 0,0 0 0,0 0 0,0 0 0,0 0 0,1 0 1,-1-1-1,1 1 0,0 0 0,0-1 0,0 1 0,0-1 1,0 0-1,1 0 0,-1 0 0,1 0 0,-1 0 0,1 0 1,0-1-1,-1 1 0,5 0 0,1 0-2,0 0-1,1 0 1,-1-2-1,0 1 1,1-1-1,-1 0 1,11-1-1,-9 0-7,-6 0 3,0 1 1,0-1-1,0 0 0,0 0 0,0 0 0,0-1 0,0 0 0,0 1 0,0-1 0,-1-1 1,1 1-1,-1 0 0,1-1 0,-1 0 0,0 0 0,0 0 0,-1 0 0,1 0 0,0 0 1,-1-1-1,0 1 0,3-6 0,-2 3 2,-1 0 0,0 0 0,0 0 0,0-1-1,0 1 1,-1-1 0,0 1 0,-1 0 0,1-1 0,-1 0 0,0 1 0,-1-1 0,0 1 0,-1-8 0,0 11-2,0-1-1,1 1 1,-1-1 0,0 1 0,-1 0 0,1 0-1,0 0 1,-1 0 0,0 0 0,0 0 0,0 1 0,0-1-1,0 1 1,0 0 0,-1 0 0,1 0 0,-1 0-1,1 1 1,-1 0 0,0-1 0,1 1 0,-1 0 0,0 1-1,0-1 1,0 1 0,-5 0 0,1-1 0,0 1 0,1 0 0,-1 0 1,0 1-1,1 0 0,-1 0 0,1 0 0,-1 1 0,1 1 1,0-1-1,-1 1 0,-11 7 0,11-4 0,1 0-1,0 1 1,0-1 0,0 2 0,1-1-1,0 0 1,1 1 0,0 0 0,0 1-1,1-1 1,0 1 0,0 0 0,1 0-1,0 0 1,0 0 0,1 0 0,0 1-1,1-1 1,0 17 0,1-23-2,0 0 1,0 0-1,1 0 1,-1 0-1,1 0 1,0-1-1,-1 1 1,1 0-1,1 0 1,-1-1-1,0 1 1,1-1-1,-1 1 1,1-1-1,0 0 1,0 1 0,0-1-1,0 0 1,0 0-1,0 0 1,0 0-1,1-1 1,-1 1-1,1-1 1,-1 1-1,1-1 1,0 0-1,-1 0 1,1 0-1,6 1 1,6 1-149,1-1 1,1 0 0,-1-1-1,23-2 1,-17 1-514,31 0-2796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7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1664,'0'0'4397,"0"0"-2756,0 0-644,0 0 85,0 0 297,0 0 105,-4 5-296,-14 16-326,2 1 1,1 0-1,-22 44 0,31-54-808,1 1 0,0 0 0,1 0-1,1 0 1,0 1 0,1-1 0,0 1 0,1 0 0,2 26 0,-1-36-60,1-1-1,-1 1 1,1-1 0,0 1 0,0-1 0,0 1-1,0-1 1,0 0 0,1 0 0,0 1 0,0-1-1,0 0 1,0 0 0,0-1 0,0 1 0,1 0-1,-1-1 1,1 1 0,3 1 0,-1-1 41,1 0 0,-1 0 1,1 0-1,0-1 0,0 0 0,0 0 1,0-1-1,0 0 0,0 0 1,9 1-1,-2-2-301,-1 0 1,1-1-1,0 0 1,20-5-1,-23 4-613,-1-1 1,1 0-1,-1-1 0,0 0 1,11-6-1,22-20-8493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47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10882,'0'0'1009,"0"0"-757,0 0 105,0 0 663,24 16 466,9 4-1000,-11-8-180,0 2 1,-1 0-1,0 2 0,27 26 1,-37-31-184,-1-1 0,-1 1 0,0 1 0,-1-1-1,0 2 1,0-1 0,-2 1 0,1 0 0,-2 0 0,0 1 0,5 18 0,-8-22-59,0 1 1,-1-1-1,0 0 0,-1 0 0,0 1 1,0-1-1,-1 0 0,0 0 0,-1 0 0,0 0 1,-1 0-1,0 0 0,0 0 0,-1-1 0,-1 1 1,-9 14-1,3-8-272,-1 0-1,0-1 1,-2-1-1,0 0 1,0-1 0,-1 0-1,-1-1 1,-24 14 0,9-11-3545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0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 4097,'0'0'923,"0"0"-215,0 0-175,0 0-19,0 0-43,25 19-150,83 58-65,-103-73-133,0-2 0,0 1-1,1 0 1,-1-1 0,1 0 0,-1 0 0,1-1-1,0 1 1,-1-1 0,1 0 0,0-1 0,0 0-1,0 0 1,0 0 0,0 0 0,-1-1 0,1 0-1,0 0 1,0-1 0,-1 0 0,1 0 0,-1 0-1,1 0 1,7-6 0,-5 3-36,1-1 0,-1 0 0,-1 0 0,1-1 0,-1 0 0,-1 0 0,1-1 0,-1 0 0,-1 0 0,1 0 0,-1-1 0,-1 0 0,7-15 0,-9 18-45,0 0 0,0 0 0,0 0 0,0 0 1,-1 0-1,0 0 0,-1 0 0,1 0 0,-1-1 0,0 1 0,-1 0 0,1 0 0,-1 0 0,0-1 0,-1 1 0,0 0 0,0 1 0,0-1 1,-1 0-1,1 0 0,-1 1 0,-7-9 0,0 3 62,0 1 1,0 1 0,-1 0-1,-1 1 1,1 0 0,-2 0-1,1 1 1,-1 1 0,0 0-1,0 1 1,0 0 0,-1 1-1,0 1 1,1 0 0,-1 1-1,-27-1 1,37 3-109,1 0 1,-1 1-1,1 0 1,0 0-1,-1 0 1,1 0-1,0 0 1,0 0-1,0 1 1,0 0-1,0 0 1,0 0-1,0 0 1,1 0-1,-1 0 1,1 1-1,-1-1 1,1 1-1,0-1 1,0 1-1,0 0 1,0 0-1,1 0 1,-1 0-1,1 1 1,0-1-1,0 0 1,0 0-1,-1 8 1,-2 7-25,1 2 0,1-1 1,0 38-1,2-49 31,0 1-1,0-1 1,1 1 0,0-1 0,1 1 0,0-1-1,0 0 1,1 0 0,0 0 0,1 0 0,-1 0-1,8 11 1,-7-15 0,0 1-1,1 0 0,-1-1 1,1 0-1,0 0 1,0-1-1,0 1 1,0-1-1,1 0 1,-1 0-1,1-1 0,0 0 1,0 0-1,0 0 1,0-1-1,0 0 1,0 0-1,8 0 0,-6 0 3,0 0 0,0-1 0,0 0 0,0-1 0,0 1 0,0-2 0,-1 1 0,1-1 0,0 0 0,-1-1 0,1 0 0,-1 0 0,0 0 0,0-1 0,0 0 0,0-1 0,-1 1 0,1-1 0,-1 0 0,-1-1 0,1 0 0,-1 0 0,0 0 0,0 0 0,5-10 0,-3 3-11,1 0 1,-2-1-1,0 1 1,0-1-1,-2-1 1,1 1-1,-2-1 0,0 0 1,-1 0-1,0 0 1,-1-24-1,24 86-301,-13-19 288,0 0 0,2-1-1,1-1 1,1 0 0,21 26-1,-33-48-121,1 0-1,0 0 1,-1 0-1,1-1 1,0 0-1,1 0 0,-1 0 1,0 0-1,1-1 1,0 0-1,-1 0 1,1-1-1,0 0 1,0 0-1,0 0 0,0-1 1,0 1-1,0-1 1,10-2-1,13 2-5086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60 332 6249,'0'0'7978,"0"0"-7234,-52-149-320,45 93-296,7 10-80,0 8 0,0 11-48,15 14-8,4 11-528,4 2-776,1 29 504,23 55-969,-5-6-1199,-2 4-1393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1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50 10122,'0'0'1801,"0"0"-1067,0 0-458,0 0-134,0 0 166,0 0 51,-20-9 230,-64-26-188,82 34-398,1 0 0,-1 0 0,0 1 0,1-1 0,-1 1 0,0-1 0,1 1 0,-1 0 0,0-1 0,0 1 0,1 0 0,-1 0 0,0 0 0,0 0 0,1 1 0,-1-1 0,0 0 0,0 1 0,1-1 0,-1 1 0,0 0 0,1-1 0,-1 1 0,1 0 0,-1 0-1,1 0 1,-1 0 0,-1 2 0,1 1 3,0-1-1,0 1 0,0-1 0,0 1 1,1 0-1,-1 0 0,1 0 0,-1 6 1,-1 1 30,-2 9-4,0 0 1,1 0-1,1 0 0,1 0 1,1 1-1,1-1 1,4 38-1,-4-52-7,1 1 0,0-1-1,1 1 1,0-1 0,0 1 0,0-1 0,0 0 0,1 0 0,0 0-1,0-1 1,1 1 0,0-1 0,0 0 0,0 0 0,0 0 0,1 0-1,0-1 1,0 1 0,0-1 0,1-1 0,-1 1 0,1-1-1,0 0 1,0 0 0,0-1 0,0 1 0,12 2 0,-11-4 3,0 0 0,0 0 0,0 0 1,0-1-1,0 0 0,0-1 0,0 0 0,0 0 1,0 0-1,0-1 0,0 1 0,0-2 0,-1 1 1,1-1-1,-1 0 0,0 0 0,12-9 0,-11 6-11,0-1-1,0 0 0,0-1 1,-1 1-1,0-1 0,-1 0 1,0 0-1,0-1 0,-1 0 1,0 0-1,0 0 1,3-15-1,-1 1 0,-2 0 1,0 0-1,-2 0 1,0 0-1,-2-1 1,-1 1-1,-5-39 1,0 44-32,2 65-465,6-31 476,2 1-1,0-1 1,0 1-1,2-1 1,0 0-1,0-1 1,2 0-1,0 0 1,1 0-1,15 19 1,-19-27-1,0-1 1,1 1 0,0-1 0,0 0 0,0-1 0,1 0-1,0 0 1,0 0 0,0-1 0,0 0 0,1 0 0,0-1-1,0 0 1,0 0 0,0-1 0,0 0 0,0 0 0,1-1-1,-1 0 1,1-1 0,-1 1 0,16-3 0,-22 2-52,0-1 0,-1 1 0,1-1 0,0 0 1,-1 1-1,1-1 0,-1 0 0,1 0 0,-1 0 0,1 0 1,-1 0-1,0 0 0,0 0 0,1 0 0,-1-1 0,0 1 1,0 0-1,0-1 0,0 1 0,0-1 0,-1 1 0,1-1 1,0 0-1,-1 1 0,1-3 0,5-48-3599,-6 43 2490,0-31-3471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0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1616,'0'0'2433,"0"0"-1149,0 0-388,0 0 121,0 0 499,0 0-89,19 21-398,8 10-677,83 86 798,188 186 829,-294-298-1956,1 0 0,0-1 0,0 1 0,0-1 0,1 0-1,-1-1 1,12 6 0,-15-8-35,0-1-1,0 1 0,0-1 1,0 1-1,0-1 0,1 0 1,-1 0-1,0 0 0,0 0 1,0 0-1,0 0 0,1 0 1,-1-1-1,0 1 0,0-1 1,0 0-1,0 0 0,0 1 1,0-1-1,0-1 0,0 1 1,-1 0-1,1 0 0,0-1 1,-1 1-1,3-3 0,19-28-2802,-3-9-5205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1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11138,'0'0'2313,"0"0"-1145,0 0-744,0 0-424,0 0-752,0 0 184,0 0-592,57 62-6362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3:52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243 251 13587,'0'0'1752,"0"0"-1050,0 0-477,0 0-21,0 0 39,-25-5-22,25 5-221,-27-5 106,-49-4-1,72 10-102,1-1-1,0 0 1,0 1 0,0 0-1,0 0 1,0 0 0,0 0-1,0 0 1,0 1 0,0-1 0,0 1-1,1 0 1,-1-1 0,0 1-1,1 1 1,0-1 0,-1 0-1,1 1 1,0-1 0,0 1-1,1-1 1,-1 1 0,0 0-1,1 0 1,0 0 0,-1 0 0,0 6-1,-3 1 11,-2 9-7,0 0-1,0 1 1,2-1 0,1 1 0,0 0-1,1 1 1,1 21 0,1-32-9,1 0 0,0-1 0,0 1 0,1 0 0,1-1 0,-1 1 0,2-1 0,-1 0 0,1 1 0,1-1 0,0 0 0,0-1 0,0 1 0,1-1 0,1 0 0,10 13 0,-11-16 3,0-1 0,0 0 0,1 0 0,-1-1 1,1 0-1,-1 0 0,1 0 0,0 0 0,0-1 0,1 0 1,-1-1-1,0 1 0,1-1 0,-1 0 0,1-1 1,-1 1-1,1-1 0,-1-1 0,1 1 0,-1-1 0,0 0 1,13-4-1,-10 2 2,0-1 0,0 0 0,0-1 0,0 0 0,-1 0-1,0 0 1,0-1 0,0-1 0,-1 1 0,0-1 0,0 0 0,0-1 0,-1 0 0,7-11 0,-3-1-2,0 0 1,-1-1-1,-1 0 0,-1-1 0,-1 0 1,-1 0-1,4-37 0,-6 16-1,-1-1 1,-2 0-1,-6-44 0,4 74 11,0 1 1,-1-1-1,0 1 1,-1 0-1,0 0 1,-1 0-1,0 0 1,-1 1 0,-9-14-1,2 14-7,6 15-21,2 27-40,4-14 33,-1 39 14,3-1 0,10 82-1,-9-121 18,1 0-1,0-1 1,1 1 0,1-1-1,0 0 1,1 0-1,0 0 1,1-1 0,1 0-1,0 0 1,1-1-1,0 0 1,1-1-1,14 14 1,-20-22-1,1 1 0,-1-1 0,1 0 0,-1 0 0,1 0 0,0-1 0,0 1 0,0-1 0,0-1 0,0 1 0,0-1 1,1 0-1,-1 0 0,0 0 0,1-1 0,-1 1 0,1-1 0,-1-1 0,1 1 0,-1-1 0,10-2 0,-8 0-2,0 0 0,0-1-1,0 1 1,0-1 0,-1 0 0,1-1 0,-1 0 0,0 0-1,0 0 1,-1-1 0,0 1 0,0-2 0,0 1 0,5-9-1,11-29-19,-17 35-75,0 0 0,1-1 0,11-15 0,-16 24 28,1 1-1,-1-1 1,1 1-1,-1-1 1,1 0 0,-1 1-1,1-1 1,-1 1-1,1 0 1,0-1 0,-1 1-1,1-1 1,0 1-1,-1 0 1,1 0 0,0-1-1,-1 1 1,1 0-1,0 0 1,0 0 0,-1 0-1,1 0 1,0 0-1,0 0 1,-1 0 0,1 0-1,0 0 1,0 0-1,-1 0 1,1 1 0,0-1-1,-1 0 1,1 0 0,0 1-1,-1-1 1,1 1-1,0-1 1,-1 0 0,1 1-1,-1-1 1,1 1-1,-1 0 1,1-1 0,-1 1-1,1-1 1,-1 1-1,0 0 1,1-1 0,-1 1-1,0 0 1,1-1-1,-1 1 1,0 1 0,19 45-181,-16-39 97,4 12 143,0 0-1,2 0 1,0-1 0,2 0 0,15 21-1,-22-34 18,2 0 0,-1 0 0,0 0 0,1-1 0,0 0 0,0 0 0,1 0 0,-1-1 0,1 0 0,0 0 0,0-1 0,1 0 0,-1 0 0,1-1 0,-1 1 0,1-2 0,13 2 0,-6-1 67,1-2-1,-1 0 1,1-1 0,-1-1 0,0 0 0,0-1 0,0 0-1,0-1 1,0-1 0,18-9 0,-25 10-16,-1 0 1,1 0-1,-1-1 1,-1 0-1,1 0 1,-1-1-1,1 1 1,-2-1-1,1-1 1,-1 1-1,0-1 1,0 0-1,0-1 1,-1 1-1,-1-1 1,1 1-1,-1-1 1,0 0-1,-1 0 1,2-13-1,-2 11 106,-1 1-1,0-1 1,-1 1-1,0-1 1,-1 0-1,0 1 1,0-1-1,-1 1 1,0 0-1,-1-1 1,0 1-1,0 0 1,-1 0-1,-5-9 1,5 12-91,-1 0 1,1 0-1,-1 0 1,0 1 0,-1-1-1,1 2 1,-1-1-1,0 0 1,0 1-1,0 0 1,-1 1-1,1-1 1,-1 1-1,0 1 1,0-1-1,0 1 1,0 0-1,0 1 1,-8-2 0,9 2-166,-1 0 1,1 0 0,0 1-1,-1 0 1,1 0 0,0 0-1,-1 0 1,1 1 0,0 0 0,0 1-1,0 0 1,0 0 0,0 0-1,0 0 1,0 1 0,0 0-1,1 0 1,0 1 0,-1-1-1,1 1 1,0 0 0,1 1 0,-1-1-1,1 1 1,0 0 0,0 0-1,1 0 1,-1 0 0,1 1-1,0 0 1,1-1 0,-1 1 0,1 0-1,-2 11 1,-6 30-4844,8-6-5545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0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137 298 4889,'0'0'891,"0"0"-159,-13-19 174,3 6-679,-8-11 498,2-1 0,0 0 0,-21-51 0,31 62 106,2-1 0,0 1-1,1-1 1,0 0 0,0-28 0,1 170-833,0-13 173,21 195 0,6-166-16,7-1-1,6-1 1,76 186 0,-94-277-39,3 0-1,2-1 1,2-2-1,2-1 1,2-1 0,71 78-1,-98-119-94,1-1 0,0 1 1,-1-1-1,2 0 0,-1 0 0,0-1 0,0 0 0,1 0 0,0 0 0,-1 0 0,1-1 0,0 0 0,7 0 0,12 1-10,47-3 0,-28-1 48,267 0 784,600-82-1,-761 58-755,253-40 158,-272 50-191,143 1 1,-43 16-69,255-3-16,-122-27 81,-138 8-23,455 4-49,-638 21 0,1 3 1,-1 1 0,73 23-1,-89-22 481,-27-9-41,0 0 45,0-13 215,0 0-656,-2 0 0,1 0 0,-2 1 0,0-1 0,0 1 0,-7-16 0,-38-76-16,19 46 0,-3-14-30,2-1 1,4-1-1,3-2 1,4 0-1,3-1 1,3-1-1,3 0 0,2-81 1,9 164-109,1-1 0,1 1 0,-1 0 0,1-1 0,-1 1 0,1-1 0,1 0 0,-1 0 0,1 0 0,3 4 0,5 6-524,10 17-2757,-6-4-5925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1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 8738,'0'0'1688,"0"0"-974,0 0-330,0 0-117,0 0 66,0 0 26,-2-2-235,2 2-123,0-1 1,0 1-1,-1 0 1,1 0-1,0 0 1,0-1 0,-1 1-1,1 0 1,0 0-1,0 0 1,-1 0-1,1 0 1,0-1-1,-1 1 1,1 0 0,0 0-1,-1 0 1,1 0-1,0 0 1,0 0-1,-1 0 1,1 0-1,0 0 1,-1 0 0,1 0-1,0 1 1,-1-1-1,1 0 1,0 0-1,0 0 1,-1 0-1,1 0 1,0 1 0,0-1-1,-1 0 1,1 0-1,0 0 1,0 1-1,0-1 1,-1 0-1,1 0 1,0 0 0,0 1-1,0-1 1,0 0-1,-1 1 1,1-1-1,0 0 1,0 0-1,0 1 1,0-1 0,0 0-1,0 1 1,0-1-1,0 0 1,0 1-1,0-1 1,0 0-1,0 0 1,0 1 0,0-1-1,0 1 1,-1 23 55,1-22-27,0 78 363,3 1-1,24 142 1,49 71 21,-74-287-618,0-1 0,-1 0-1,0 0 1,0 1-1,0-1 1,-1 8-1,0-6-4282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1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6569,'0'0'993,"0"0"-769,0 0 296,146-9 2072,-79 7-1079,9-2-217,8-1-576,3 1-248,-6-3 16,-9 3-480,-13-3-8,-12 0 0,-15-2-808,-14 0-1000,-13 1-3761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2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9602,'0'0'3033,"0"0"-2937,0 0-96,0 0-128,0 0 128,25 133 176,2-64 32,3 11 120,2 7 64,3 2-320,-3-5 8,0-10-80,-3-12-176,6-11-336,-10-18-1897,-8-13-2584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2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9218,'0'0'1140,"0"0"-594,0 0-353,0 0 138,0 0 80,23 9-111,70 35 45,-89-41-311,0 0 0,-1 1 0,1 0 0,-1 0 0,0 0 0,1 0 0,-2 0 0,1 0-1,-1 1 1,1-1 0,-1 1 0,0 0 0,-1 0 0,1 0 0,-1 0 0,0 0 0,0 0 0,-1 0 0,1 0 0,-1 0 0,0 0 0,-1 0 0,1 0 0,-2 6-1,1 8 79,0-8-8,-1 0-1,0 1 0,0-1 1,-2 0-1,1 0 1,-1-1-1,-1 1 1,0-1-1,0 0 0,-1 0 1,0 0-1,-1-1 1,0 0-1,-1 0 0,0-1 1,0 0-1,0-1 1,-1 1-1,-1-1 1,1-1-1,-19 10 0,144-10 1110,-96-5-1213,36 4 11,0-2-1,78-6 1,-122 1-147,0 0 0,-1-1 0,1 0 1,-1-1-1,0 0 0,0-1 0,-1 0 0,16-11 1,41-34-3676,-23 10-6152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2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14067,'0'0'2003,"0"0"-1183,-21 3-608,-66 12-226,84-14 6,1 0 0,-1 0 1,0 1-1,1-1 0,-1 1 1,1-1-1,-1 1 0,1 0 0,0 0 1,-1 0-1,1 0 0,0 0 1,1 0-1,-1 0 0,0 1 1,0-1-1,1 1 0,0 0 1,-1-1-1,1 1 0,0 0 0,0 0 1,1-1-1,-1 1 0,1 0 1,-1 0-1,1 0 0,0 0 1,0 0-1,0 0 0,0 0 1,1 0-1,1 5 0,-2-1-21,1-4 9,-1 0 0,1 0 0,0 1 0,1-1 0,-1 0 1,0 0-1,1-1 0,0 1 0,0 0 0,0 0 0,0-1 0,0 1 0,0-1 0,0 0 0,1 1 1,0-1-1,-1 0 0,6 2 0,63 33-113,-48-26 97,114 50-20,42 22 37,-152-68 28,-1 0 0,0 2 0,-1 1 0,29 27-1,-49-40 7,-1 0-1,0 0 1,0 0-1,0 1 1,-1-1-1,0 1 0,0 0 1,4 10-1,-6-13 51,0-1 0,0 1 0,0 0 0,-1 0 0,1 0 0,-1 0 0,0 1 0,0-1 0,0 0 0,0 0 0,-1 0 0,1 0 0,-1 0 0,1 0-1,-1 0 1,0 0 0,0-1 0,-1 1 0,1 0 0,-3 4 0,-2-1 4,-1 0 0,0 0 1,0 0-1,0-1 0,0 0 0,-1-1 0,1 0 1,-1 0-1,-1 0 0,1-1 0,-15 4 0,-8 1 150,-62 7 0,53-10-89,-1-2-1,0-1 0,0-2 1,-65-10-1,101 9-204,0 0-1,-1-1 1,1 0-1,0 0 0,0 0 1,0-1-1,0 0 1,1 0-1,-9-7 1,12 9 39,0 1 0,0-2 0,0 1 0,0 0 0,0 0 0,1 0 0,-1 0 0,0 0 0,1-1 0,-1 1 0,1 0 1,-1 0-1,1-1 0,-1 1 0,1 0 0,0-1 0,0 1 0,0-1 0,0 0 0,0 0-8,1 0 0,0 0 1,-1 0-1,1 0 0,0 0 0,0 0 0,0 0 0,1 1 1,-1-1-1,0 0 0,1 1 0,-1-1 0,1 1 1,-1-1-1,1 1 0,3-2 0,104-60-5521,-53 33-2606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71 259 968,'0'0'10772,"0"0"-7229,0 0-2728,0 0-525,0 0-24,0 0-100,-6 26 16,-1 0-156,2-7-12,-1 1 0,2 0 0,1 1 0,1-1-1,0 0 1,2 36 0,2-40-11,1 0-1,0 0 1,1 0 0,1-1-1,0 1 1,1-1 0,0 0-1,2-1 1,-1 0 0,2 0-1,15 19 1,-17-23-2,1-1-1,1 0 0,0-1 1,0 0-1,0-1 0,1 0 1,0 0-1,0-1 1,1 0-1,0-1 0,0 0 1,0-1-1,0 0 1,1-1-1,0 0 0,14 2 1,-13-4 3,0 0 0,-1-1 0,1-1 0,0 0 0,0 0 0,0-1 0,-1-1 0,1 0 1,-1-1-1,1 0 0,-1-1 0,-1 0 0,1-1 0,-1 0 0,0-1 0,0 0 0,-1-1 0,0 0 1,0-1-1,-1 0 0,0 0 0,-1-1 0,0 0 0,0-1 0,-1 1 0,7-16 0,-5 10 79,-1 0 0,0 0 0,-2 0-1,0-1 1,0 0 0,-2-1 0,0 1 0,-1-1-1,-1 1 1,-1-1 0,0 0 0,-1 0-1,-1 0 1,-1 1 0,0-1 0,-1 0 0,-1 1-1,-1 0 1,0 0 0,-2 0 0,0 1-1,0 0 1,-2 0 0,0 1 0,0 0 0,-2 0-1,0 1 1,-15-16 0,11 16 40,0 1-1,0 0 1,-1 1 0,-1 1 0,0 1 0,0 0-1,-1 1 1,0 1 0,-1 0 0,-23-5 0,32 10-141,-1 1 0,1 0 0,-1 0 0,0 1 1,0 0-1,1 1 0,-1 1 0,0-1 1,0 2-1,0 0 0,1 0 0,-1 0 1,1 2-1,0-1 0,-1 1 0,2 1 0,-1 0 1,0 0-1,1 1 0,-9 7 0,8-5-59,1 1-1,0-1 1,0 2-1,1-1 0,0 1 1,1 1-1,0-1 1,1 1-1,0 0 0,1 1 1,-5 12-1,6-9-404,0 1 1,1-1-1,1 1 0,1 0 0,0 0 0,1 0 0,0-1 0,4 21 1,8 20-5070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3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16724,'0'0'1572,"-11"24"-1280,-39 81-157,43-91-97,1 0 0,0 0-1,1 0 1,1 1 0,0 0 0,1 0 0,1 0 0,-1 16 0,3-26-15,0 0 0,1 0 0,0 0-1,-1 0 1,2 0 0,-1 0 0,1 0 0,-1 0 0,1-1-1,0 1 1,1-1 0,-1 1 0,1-1 0,0 0 0,0 0-1,0 0 1,1-1 0,-1 1 0,1-1 0,0 0 0,0 0 0,0 0-1,8 4 1,3 1 22,1-1 1,0-1-1,1 0 0,0-1 0,0-1 1,0-1-1,17 2 0,125 1-154,-137-6 36,-11 0-164,-1-1 0,0 0 0,1 0 0,-1-1 0,0 0 0,0-1 0,0 0 0,0-1 0,-1 0 0,0 0 0,1-1 0,-1 0 0,-1-1 0,1 0 0,-1 0 0,0-1 0,9-10 0,15-22-5991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09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4601,'0'0'888,"0"0"264,10 115 1097,-5-46-905,0 11 8,0 7-567,0 6-241,0-6 136,2-5-464,-4-15-40,2-14-176,-3-13 56,1-11-144,-3-20-208,0-9-1552,0 0-4554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3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14187,'0'0'2016,"0"0"-1631,0 0-209,0 0-120,0 0 664,-3 180-56,6-100-352,11 9 144,1 2-168,3 0-168,-1-6 8,0-12-128,-2-9-56,-3 1-696,-4-18-3025,-8-14-7969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4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10066,'0'0'1707,"0"0"-727,0 0 154,0 0-497,0 0-399,5 0-123,200 21 45,-152-19-277,188-4 789,-219 1-964,0-2 0,0-1 0,0 0 0,0-2 0,-1 0 0,0-2 0,0 0 0,29-17 0,-22 5-2598,-12 2-1167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5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3689,'0'0'4033,"0"0"-2170,0 0-1405,0 0-412,6 16 69,11 33 272,-2 0 1,-2 2 0,-3 0 0,-1 0 0,2 94 0,-11-152-456,-1 1 1,0 0-1,-1 0 1,1 0-1,-5-11 1,-5-20-401,3-30 396,1-125 0,7 186 73,0-1 0,1 0 0,0 1 0,0 0-1,0-1 1,1 1 0,0 0 0,0-1-1,1 1 1,3-6 0,-5 10-3,0 0 0,1 0-1,-1 0 1,1 0 0,-1 1 0,1-1 0,0 1 0,-1-1-1,1 1 1,0 0 0,0-1 0,0 1 0,0 0 0,0 1-1,1-1 1,-1 0 0,0 0 0,0 1 0,0-1 0,1 1-1,-1 0 1,0 0 0,0 0 0,1 0 0,-1 0-1,0 0 1,1 1 0,-1-1 0,0 1 0,0-1 0,0 1-1,0 0 1,4 2 0,1 1 61,1 0-1,-1 1 1,0 0-1,0 1 1,-1-1-1,0 1 1,0 0-1,0 1 1,7 11 0,2 2 229,-2 2 0,12 23 0,-22-39-191,0 1-1,0-1 1,-1 1 0,0-1 0,0 1 0,-1 0-1,0-1 1,0 1 0,0 0 0,-1 0 0,0 0 0,-1 0-1,1 0 1,-1 0 0,0-1 0,-1 1 0,-4 11-1,4-14-205,0 0 0,0 0 0,-1 0 0,0 0 0,0 0-1,0-1 1,0 1 0,-1-1 0,1 0 0,-1 0-1,0 0 1,0 0 0,0-1 0,0 0 0,0 1-1,-1-2 1,1 1 0,-1 0 0,1-1 0,-1 0-1,0 0 1,1 0 0,-1-1 0,0 1 0,-8-2 0,0 1-4853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5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8434,'0'0'1671,"0"0"-1002,0 0-369,1 25-4,6 84-81,-7-102-188,2 0 0,-1 0-1,1-1 1,0 1 0,0 0-1,1-1 1,0 0 0,0 0-1,0 0 1,1 0 0,0 0-1,0-1 1,0 1 0,1-1 0,0 0-1,0 0 1,0-1 0,1 0-1,-1 0 1,8 4 0,-3-3 3,0 0 0,0-1 0,0-1 0,0 0 0,0 0 0,1-1 0,-1 0 0,1-1 0,-1 0 0,18-1 0,-23-1-18,1 0-1,-1 0 1,1-1 0,-1 0-1,0 0 1,1 0 0,-1 0-1,0-1 1,0 0 0,-1 0-1,1-1 1,-1 1 0,0-1-1,1 0 1,-2 0 0,1 0-1,0 0 1,-1-1 0,0 1-1,0-1 1,0 0 0,-1 0-1,1 0 1,-1-1 0,0 1-1,-1 0 1,2-10 0,-1 8-9,0-1 1,0 0 0,-1 0 0,0 0 0,-1 0 0,0 0 0,0 0 0,-1 0 0,0 0 0,0 0 0,-1 0 0,0 1 0,0-1 0,-1 1 0,0-1 0,0 1 0,-1 0 0,0 0-1,-6-8 1,1 5 47,0 1-1,-1 0 0,-1 1 1,0-1-1,0 2 0,-20-11 1,26 15-28,-1 1 0,0-1 0,1 1 0,-1 0 1,0 0-1,0 1 0,-1 0 0,1 0 1,0 0-1,0 1 0,0 0 0,-1 0 0,1 1 1,0-1-1,0 1 0,-11 4 0,12-3-26,1 1 0,0 0-1,-1 0 1,1 1 0,0-1 0,1 1-1,-1 0 1,1 0 0,0 0-1,0 0 1,0 1 0,0-1 0,1 1-1,-1 0 1,1 0 0,1 0-1,-1 0 1,1 0 0,-2 5 0,-1 10-11,1-1 0,0 1 0,0 33 0,3-41 20,0 0 0,1 0 1,0-1-1,0 1 0,2-1 0,4 16 1,-6-23-5,1 0 0,0-1 0,0 1 0,0-1 0,0 0 0,1 1 0,-1-1 0,1 0 0,0 0 0,0-1 0,0 1 0,0-1 1,0 1-1,1-1 0,-1 0 0,1 0 0,0-1 0,-1 1 0,1-1 0,0 1 0,7 0 0,-4 0 9,-1-1-1,0 0 0,1-1 0,-1 1 1,1-1-1,-1 0 0,1-1 1,-1 0-1,0 0 0,1 0 1,-1-1-1,0 0 0,0 0 1,0 0-1,0-1 0,0 0 1,-1 0-1,1 0 0,-1-1 0,0 0 1,0 0-1,0 0 0,0-1 1,-1 1-1,0-1 0,0 0 1,0-1-1,6-10 0,-2 1-20,-1-1 0,0 1 0,-2-1 0,1-1 0,-2 1 0,0-1 0,-1 0 0,-1 0 0,1-30 0,-2 63-2,0 1 0,1-1 0,1 0 0,1-1 0,0 1 0,1-1 0,0 1 0,10 16 0,-12-25 9,0 0-1,1 0 1,0-1-1,0 1 1,1-1 0,0 0-1,0 0 1,0 0-1,1-1 1,0 0 0,0 0-1,0 0 1,1-1-1,0 0 1,-1 0 0,1-1-1,1 0 1,-1 0-1,10 3 1,1-4-369,1-1 0,-1 0 0,0-2 1,21-2-1,7-8-3354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0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6689,'0'0'3685,"0"0"-2211,0 0-643,0 0-154,0 0-259,0 0-181,-21 19-176,21-19-61,-29 26 22,-26 31-1,51-51-10,-1 1 1,1 0-1,1 1 0,-1-1 1,1 1-1,1-1 0,0 1 0,0 0 1,0 0-1,1 0 0,0 0 1,0 0-1,1 0 0,0 0 1,0 1-1,1-1 0,0 0 0,4 12 1,-4-15 16,0 1-12,0 0 0,1 0 0,-1-1 0,1 1 0,1-1 0,-1 1 0,1-1 0,0 0 0,0 0 0,0 0 0,1 0 0,0-1 0,0 1 0,0-1 0,8 6 0,-4-4 72,1-1 1,-1 0-1,1 0 1,0 0 0,1-2-1,-1 1 1,1-1-1,17 3 1,-10-3 3,0-1 1,1 0-1,0-2 0,-1 0 0,1-1 1,-1 0-1,1-2 0,-1 0 1,0-1-1,23-8 0,-19 3-158,-1-2 0,0 0 0,29-21-1,15-20-3519,-42 30-2252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9826,'0'0'1584,"0"0"-777,0 0-299,0 0 210,0 0 143,0 0-349,0 0-117,0 0-35,0 0 51,10 0 569,71-1-881,-28-2-17,1 4 0,68 8 0,-108-7-74,1 1 0,-1 0 0,0 0 0,-1 2 0,1 0 0,-1 0 0,0 2 0,0-1 0,0 2 0,-1-1 0,0 2 1,-1 0-1,15 14 0,-23-20-8,1 1-1,-1 0 1,0 0 0,-1 0 0,1 0 0,0 0-1,-1 1 1,0-1 0,0 1 0,-1 0-1,1-1 1,-1 1 0,0 0 0,0 0 0,-1 0-1,1 0 1,-1 0 0,0 0 0,0 0 0,-1 0-1,0 0 1,0 0 0,0-1 0,0 1 0,-1 0-1,1 0 1,-4 4 0,-1 3 0,-1-1-1,0-1 1,0 1 0,-1-1-1,0-1 1,-1 1-1,0-1 1,-1-1 0,-14 10-1,-24 13 4,-1-3 0,-1-1 0,-2-3 0,0-2 0,-92 24 0,144-46-4,-1 0 0,0 1 1,1-1-1,-1 0 1,1 1-1,-1-1 0,1 0 1,-1 1-1,1-1 0,-1 1 1,1-1-1,-1 1 0,1-1 1,-1 1-1,1-1 0,0 1 1,-1-1-1,1 1 1,0-1-1,0 1 0,-1-1 1,1 1-1,0 0 0,0-1 1,0 1-1,0 0 0,0-1 1,0 1-1,0-1 1,0 1-1,0 0 0,0-1 1,0 1-1,0 0 0,0-1 1,0 1-1,1-1 0,-1 1 1,0 0-1,1-1 0,-1 1 1,0-1-1,1 1 1,-1-1-1,0 1 0,1-1 1,-1 1-1,1-1 0,-1 1 1,1-1-1,30 33-44,-25-27 41,9 10-40,-2 0 0,0 1 0,-1 0 0,-1 1 0,-1 0 0,0 1-1,10 29 1,5 34-6008,-18-46-1208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5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 10298,'0'0'1901,"0"0"-1065,0 0-604,0 0 3,0 0 447,0 0-56,0 19-215,-2 6-297,1-12-72,0 0 0,1 0 0,0 0 1,4 20-1,-3-31-31,-1 0 0,1-1 0,-1 1 0,1 0 0,0 0 0,0-1 0,0 1 0,0 0 0,0-1 0,0 1 0,0-1 0,1 1 1,-1-1-1,0 0 0,1 1 0,2 0 0,7-1 109,-5-19-67,-6 11-58,0-3-61,0 0 0,-1-1 1,0 1-1,-3-13 1,3 21 54,1 0 0,0 0 0,-1 0 0,0 0 0,1 1 0,-1-1 0,0 0 1,0 1-1,0-1 0,0 0 0,0 1 0,-1-1 0,1 1 0,0 0 1,-1-1-1,1 1 0,-1 0 0,1 0 0,-1 0 0,0 0 0,1 0 0,-1 0 1,0 0-1,0 1 0,1-1 0,-1 1 0,0-1 0,0 1 0,0 0 0,-2-1 1,2 2 3,1 0 1,0-1-1,0 1 0,0 0 1,0 0-1,0 0 1,0 0-1,0 0 1,0 0-1,0 0 1,0 0-1,0 0 1,1 0-1,-1 0 0,0 0 1,1 1-1,-1-1 1,1 0-1,0 1 1,-1-1-1,1 0 1,0 0-1,0 1 1,0-1-1,0 3 1,-5 39 7,5-41-8,0 2-1,-1 4 12,1 0-1,0 1 1,1-1-1,2 16 1,-3-23-1,1 0 0,-1 0 0,0 0 0,1 0 0,-1 0 0,0 0 1,1 0-1,-1 0 0,1-1 0,0 1 0,-1 0 0,1 0 0,-1 0 0,1-1 0,0 1 0,0 0 0,0-1 1,-1 1-1,1-1 0,0 1 0,0-1 0,0 1 0,0-1 0,0 1 0,0-1 0,0 0 0,0 0 0,0 1 1,0-1-1,0 0 0,0 0 0,0 0 0,0 0 0,0 0 0,0 0 0,0-1 0,0 1 0,0 0 0,0 0 1,0-1-1,0 1 0,0-1 0,0 1 0,0-1 0,0 1 0,-1-1 0,1 1 0,0-1 0,0 0 0,0 0 1,3-3-6,0 1 0,-1-1 0,0 1 0,0-1 0,0 0 1,0 0-1,0 0 0,-1 0 0,0-1 0,0 1 0,0-1 1,0 0-1,-1 1 0,0-1 0,0 0 0,1-5 0,-1 0-30,1 0 0,-1-1 0,-1 1 0,0-1 0,0 1 0,-4-18 0,4 27 32,0 1-1,0-1 1,0 1 0,0-1 0,0 0 0,0 1 0,0-1 0,0 1 0,0-1 0,-1 1 0,1-1 0,0 1 0,0-1 0,-1 1 0,1-1 0,0 1 0,-1-1 0,1 1 0,0-1 0,-1 1 0,1-1 0,-1 1 0,1 0 0,0-1 0,-1 1 0,1 0 0,-1-1 0,1 1 0,-1 0 0,0 0 0,1 0 0,-1-1 0,1 1 0,-1 0 0,1 0 0,-1 0 0,1 0 0,-1 0 0,0 0 0,1 0 0,-1 0 0,1 0 0,-1 0 0,1 0-1,-1 1 1,0-1 0,1 0 0,-1 0 0,1 1 0,-1-1 0,1 0 0,-1 0 0,1 1 0,-1-1 0,1 1 0,-1 0 0,-1 0 0,0 1 0,0 0 0,1 0 0,-1 0 0,1 0 0,-1 0-1,1 0 1,0 0 0,0 0 0,0 1 0,0-1 0,-1 4 0,-4 58-1797,6-41-2574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13 8530,'0'0'2523,"0"0"-1156,0 0-517,0 0 227,0 0 139,0 0-353,0 0-818,0-1-1,0 0 1,-1 1 0,1-1-1,0 0 1,0 1-1,-1-1 1,1 1 0,0-1-1,-1 0 1,1 1-1,-1-1 1,1 1 0,-1-1-1,1 1 1,-1-1 0,1 1-1,-1 0 1,1-1-1,-1 1 1,0 0 0,1-1-1,-1 1 1,0 0-1,1 0 1,-1-1 0,0 1-1,0 0 1,-15 0-34,0 1 1,0 1 0,1 1-1,-1 0 1,1 0 0,-26 11 0,33-11-27,-1 1 1,0 0-1,1 1 1,0 0 0,0 1-1,0-1 1,1 1-1,0 1 1,0-1 0,0 1-1,1 1 1,-9 11-1,13-16-31,0-1-1,0 1 0,1 0 1,-1 0-1,1 0 0,0 0 1,-1 0-1,1 0 0,0 0 1,1 0-1,-1 1 0,1-1 1,-1 0-1,1 1 0,0-1 0,0 0 1,0 0-1,1 1 0,-1-1 1,1 0-1,0 0 0,0 0 1,0 0-1,0 1 0,1-1 1,-1-1-1,1 1 0,-1 0 1,1 0-1,0-1 0,0 1 0,0-1 1,1 1-1,-1-1 0,1 0 1,4 4-1,9 4-14,1-1 0,0 0 0,1-1 0,0-1-1,23 6 1,3 2 64,-33-11 55,0 1-1,-1 1 1,0-1-1,0 2 1,0-1 0,-1 2-1,13 11 1,-19-17-10,-1 1 1,1-1-1,-1 1 1,0 0-1,0 0 1,0 0 0,0 0-1,-1 0 1,1 0-1,-1 0 1,0 1-1,0-1 1,0 0 0,0 1-1,-1-1 1,1 1-1,-1-1 1,0 1-1,0-1 1,0 0-1,-1 1 1,1-1 0,-1 1-1,1-1 1,-1 1-1,-1-1 1,1 0-1,0 0 1,-1 0 0,-2 4-1,-2 2-22,-1 0-1,0-1 1,-1 1 0,0-2-1,0 1 1,-1-1 0,0-1-1,0 0 1,-1 0 0,1-1-1,-1 0 1,0 0 0,-14 3-1,9-2-1,0-2-1,0 0 1,-1-1-1,1 0 1,-1-2-1,0 1 1,0-2-1,-30-3 1,41 2-98,0 0-1,1-1 1,-1 0 0,1 0 0,-1 0-1,1 0 1,0-1 0,-7-5 0,9 7-24,1 1 1,0-1 0,0 0 0,1 1 0,-1-1 0,0 0 0,0 0 0,0 0 0,0 0 0,1 0 0,-1 0 0,0 0 0,1 0 0,-1 0 0,1 0 0,-1 0-1,1 0 1,0-1 0,-1 1 0,1 0 0,0 0 0,0 0 0,0-1 0,0 1 0,0 0 0,0 0 0,0 0 0,0-1 0,0 1 0,1 0 0,-1 0-1,0 0 1,1 0 0,-1-1 0,1 1 0,0 0 0,-1 0 0,1 0 0,0 0 0,-1 0 0,3-1 0,20-10-2645,7 0-261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0 619 10458,'0'0'1771,"0"0"-927,0 0-97,0 0 172,0 0-247,0 0-468,7 1-118,-5 0-80,-1-1 1,1 0-1,-1 1 1,1-1-1,-1 1 1,1 0 0,-1-1-1,0 1 1,1 0-1,-1 0 1,0 0-1,0 0 1,1 0-1,-1 0 1,0 0-1,0 1 1,0-1 0,0 0-1,-1 1 1,1-1-1,0 0 1,-1 1-1,1-1 1,0 1-1,-1-1 1,0 1-1,1-1 1,-1 1 0,0 2-1,-1 61 271,-2-23-81,2-15-93,1 0 0,1 0 0,1 0 0,2 0 0,10 41 0,-12-62-88,0 1 1,1-1-1,-1 0 1,1 0-1,1 0 0,-1 0 1,1-1-1,0 1 1,0-1-1,1 0 1,-1 0-1,1 0 0,0-1 1,1 0-1,-1 0 1,1 0-1,0-1 1,0 1-1,0-1 0,0-1 1,0 1-1,1-1 1,-1 0-1,1-1 0,-1 0 1,1 0-1,13 1 1,-15-2-25,1 0 1,-1 0 0,1 0-1,-1-1 1,1 0 0,-1 0-1,0 0 1,1 0 0,-1-1-1,0 0 1,0 0 0,0-1-1,0 1 1,-1-1 0,1 0 0,7-7-1,-6 5-20,-1-1 0,0-1 0,0 1 0,-1-1 0,0 0 0,0 0 0,0 0 0,-1 0 0,0-1 0,3-10 0,0-11-62,-1 1 1,-2-1-1,0 0 1,-2-1-1,-3-33 0,1 51 67,0 0 0,-1 0 0,0 1 0,-1-1 0,0 1-1,-1-1 1,-9-19 0,3 20 11,5 19-9,0 22-10,5-8 95,0 1 0,1-1-1,1 0 1,1 0 0,1 0 0,13 41-1,-14-56-42,-1 0 0,2 0 0,-1 0-1,1 0 1,0-1 0,0 1 0,0-1 0,1 0-1,0-1 1,1 1 0,-1-1 0,1 0-1,0 0 1,0-1 0,0 0 0,1 0 0,0 0-1,-1-1 1,1 0 0,1 0 0,-1 0 0,0-1-1,1-1 1,8 2 0,-9-2-17,0 0 1,0-1-1,0 1 0,0-1 1,0-1-1,0 0 0,0 0 1,0 0-1,-1-1 0,1 0 1,0 0-1,-1 0 0,1-1 1,-1 0-1,0 0 1,8-7-1,-7 4-8,0-1-1,0 0 1,-1-1 0,0 1 0,0-1 0,-1 0 0,0-1-1,0 1 1,-1-1 0,0 0 0,4-15 0,2-19-83,-2-1 0,-1 0 1,-3 0-1,-1-1 0,-5-59 1,2 89 30,-3-51-51,-3 0 1,-3 0-1,-3 1 1,-2 0-1,-37-99 0,51 164 109,-6-13 38,2 12-25,1 10-8,-3 52 141,3 1-1,5 67 1,1-47 79,10 158 363,-9-214-549,0 0-1,2 0 1,1-1 0,0 1 0,2-2-1,1 1 1,17 28 0,-20-42-66,2 1 0,-1-2 0,2 1 1,-1-1-1,1 0 0,1-1 0,0-1 0,0 1 1,1-2-1,15 9 0,-6-6-1139,1 0 0,36 11-1,6-8-5020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8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2457,'0'0'11130,"0"0"-9730,0 0-1144,-77 191-152,72-82 688,5-7-135,0 5-169,23-5-472,4-20 104,5 3-240,-2-14-144,-11-7-1225,-4-19-1439,-12-16-4698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10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5521,'0'0'1326,"0"0"-91,0 0 14,0 0-142,8-20-324,27-63-221,-32 78-518,-1 1 0,1 0 0,-1 0 0,1 0 0,1 0 1,-1 1-1,0-1 0,1 1 0,0 0 0,0 0 1,0 0-1,0 0 0,0 1 0,0 0 0,1 0 1,-1 0-1,10-3 0,-2 3 33,1 0 1,0 0-1,0 1 1,22 2-1,-17-1-22,3 1-28,0 1 0,-1 1 0,1 1-1,-1 0 1,0 2 0,0 0 0,0 2 0,-1 0-1,24 14 1,-26-13 122,-1 1 0,0 1 0,-1 0 0,0 1 0,-1 1-1,0 0 1,-1 1 0,-1 0 0,0 1 0,14 24 0,-22-32-122,-1 1-1,1 0 1,-2 0 0,1 0 0,-1 0-1,-1 0 1,1 0 0,-1 1 0,-1-1-1,0 1 1,0-1 0,0 0-1,-1 1 1,-1-1 0,1 0 0,-1 1-1,0-1 1,-1 0 0,0-1 0,-1 1-1,1 0 1,-1-1 0,-1 0 0,1 0-1,-1 0 1,-9 9 0,3-2-7,-2-1-1,1-1 1,-1 0 0,-1-1 0,0 0-1,-1-2 1,0 1 0,0-2 0,-1 0-1,0 0 1,-30 8 0,4-9 49,41-7-75,0 1 0,0-1 1,0 0-1,0 0 0,0 0 1,1 0-1,-1 0 0,0 0 1,0 0-1,0 0 1,0 0-1,0 0 0,0-1 1,1 1-1,-1 0 0,0-1 1,0 1-1,0 0 0,1-1 1,-1 1-1,0-1 0,1 1 1,-1-1-1,0 0 0,1 1 1,-1-1-1,0 1 1,1-1-1,-1 0 0,1 0 1,0 1-1,-1-1 0,1 0 1,-1 0-1,1 0 0,-1-1 1,2-2-7,-1 0 1,0 0 0,1-1 0,0 1 0,0 0-1,0 0 1,0 0 0,1 1 0,0-1 0,-1 0-1,1 0 1,1 1 0,-1 0 0,0-1 0,5-4-1,0 2-17,-1 0 0,1 1 0,0 0 0,0 0-1,0 0 1,1 1 0,9-4 0,4 0-19,0 0 0,1 2 0,-1 1-1,1 0 1,26-1 0,-26 4 66,0 1 0,0 1 0,1 1 0,-1 1 0,0 1 0,0 1-1,0 0 1,34 14 0,-46-14-8,0 0-1,0 1 0,-1 0 0,0 0 1,0 1-1,0 1 0,-1-1 1,0 1-1,0 1 0,-1 0 0,0 0 1,0 0-1,-1 1 0,0 0 1,0 0-1,-1 0 0,-1 1 0,1-1 1,-1 1-1,2 12 0,-3-8 19,0-1 1,-1 1-1,-1 0 0,0 0 0,-1 0 0,0 0 0,-1 0 0,-1-1 0,0 1 0,-1 0 1,-1-1-1,0 1 0,0-1 0,-1 0 0,-1-1 0,0 1 0,-1-1 0,-1 0 0,0-1 1,0 0-1,-1 0 0,0-1 0,-1 0 0,0 0 0,-1-1 0,1 0 0,-2-1 0,1-1 1,-1 0-1,-1 0 0,1-1 0,-1-1 0,0 0 0,0 0 0,-1-2 0,1 0 0,-20 3 1,9-5 61,-1 0 1,1-1 0,-1-2 0,1 0 0,0-2 0,-27-7 0,38 7-77,0 0 1,1-1-1,-1 0 1,1-1-1,0 0 0,1-1 1,-1-1-1,1 0 1,1 0-1,-1-1 1,1 0-1,-14-18 1,22 25-40,1 1 0,0-1 0,0 1 0,0-1 0,0 0 0,0 0 0,0 0 0,1 0 0,-1 1 1,1-1-1,-1 0 0,1 0 0,-1 0 0,1 0 0,0-3 0,0 3-168,1 1 0,-1-1-1,1 1 1,-1 0 0,1-1 0,0 1-1,-1-1 1,1 1 0,0 0 0,0 0-1,0-1 1,0 1 0,0 0 0,0 0 0,0 0-1,1 0 1,-1 0 0,0 0 0,0 1-1,1-1 1,-1 0 0,1 1 0,-1-1-1,0 1 1,1-1 0,-1 1 0,3-1-1,20-5-4527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8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1 380 11723,'0'0'1763,"0"0"-1046,0 0-412,24 8-34,-3-1-142,-2 0 22,1-1 0,0 0 0,0-2 0,1 0 0,-1-2 0,28 1 0,-30-3-140,-1-2 1,0 0 0,1 0-1,-1-2 1,0 0-1,0-1 1,-1-1 0,0 0-1,0-1 1,0-1-1,-1-1 1,0 0-1,0 0 1,18-18 0,-22 17-184,-1 0 0,0 0 1,0-1-1,-1-1 1,-1 0-1,0 0 0,0-1 1,-1 0-1,-1 0 0,0 0 1,-1-1-1,-1 0 1,0 0-1,0 0 0,-2 0 1,0-1-1,1-23 0,-2 24 140,-1 10 85,1 0 0,0 0 0,-1 0 0,0 0 0,0 0 0,0 1 0,-1-1 0,1 0 0,-1 0 0,0 0 0,0 0 0,0 1 0,-3-6 0,4 9-41,0 0 1,-1 0-1,1-1 0,0 1 0,-1 0 1,1 0-1,0 0 0,-1 0 1,1 0-1,0 0 0,0 0 0,-1 0 1,1 0-1,0 0 0,-1 0 0,1 0 1,0 0-1,-1 0 0,1 0 1,0 0-1,-1 0 0,1 0 0,0 0 1,-1 1-1,1-1 0,0 0 1,0 0-1,-1 0 0,1 1 0,0-1 1,0 0-1,-1 0 0,1 0 1,0 1-1,0-1 0,0 0 0,-1 1 1,1-1-1,0 0 0,0 0 1,0 1-1,0-1 0,-7 19 59,2 15 204,1 0 0,2 1-1,1-1 1,2 0 0,1 0 0,7 37 0,-6-58-247,1 0-1,0 0 1,1-1-1,0 1 1,1-1-1,0-1 1,1 1-1,1-1 1,0 0-1,9 10 1,-13-17-28,-1 0 1,1 0-1,0 0 0,0 0 1,0-1-1,0 0 0,1 0 1,0 0-1,-1-1 0,1 1 1,0-1-1,0 0 0,0 0 1,1-1-1,-1 0 0,0 0 1,0 0-1,1 0 0,-1-1 1,1 0-1,-1 0 0,0 0 1,1-1-1,-1 0 0,0 0 1,1 0-1,8-4 0,-9 2-66,0-1-1,0 1 0,0-1 1,0 0-1,-1-1 1,1 1-1,-1-1 0,0 0 1,-1 0-1,1 0 1,-1 0-1,0 0 0,0-1 1,-1 0-1,0 1 1,3-9-1,2-10-607,-1 1 0,5-44 0,-6 11-1791,-3-60-1,-2 76 201,0-10-3843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11947,'0'0'2800,"0"0"-1872,0 0-856,0 125 104,0-79 417,10 1-369,5-3-24,-3-4-200,3-4-785,0-7-711,-3-11-680,-4-9-4218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9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15363,'0'0'2057,"0"0"-1265,0-122-640,9 82-104,4 11 24,-1 15-72,3 14-240,5 27-1376,-3 17-1425,-2 8-3689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66 12859,'0'0'1427,"-5"20"-1033,-6 27 101,2 0 0,2 0 0,0 50 0,7-75-230,-1 4-68,2 0-1,6 45 1,-6-64-186,0 0 0,1-1 1,0 1-1,0-1 0,1 0 1,0 0-1,0 0 0,0 0 1,1 0-1,0 0 0,0-1 1,0 0-1,1 0 0,-1 0 0,10 7 1,-13-11-10,0 0 0,1 0-1,-1 1 1,0-1 0,1-1 0,-1 1 0,1 0 0,-1 0 0,1 0 0,0-1 0,-1 1 0,1-1-1,0 1 1,-1-1 0,1 0 0,0 0 0,-1 1 0,1-1 0,0 0 0,0-1 0,-1 1 0,1 0-1,0 0 1,-1-1 0,1 1 0,0-1 0,-1 1 0,1-1 0,-1 0 0,1 0 0,-1 0 0,1 0-1,-1 0 1,0 0 0,1 0 0,-1 0 0,0 0 0,0-1 0,0 1 0,0 0 0,0-1 0,2-2 0,1-6 11,1 0 1,-2 0 0,1 0-1,-1 0 1,2-16 0,14-149-188,-17 128-59,2 1 0,20-84-1,-22 122 202,1-1-1,0 1 0,0 0 1,1 0-1,8-13 0,-11 20 18,0-1 1,0 0-1,1 1 0,-1-1 1,0 1-1,1-1 0,-1 1 1,0 0-1,1 0 0,0-1 1,-1 1-1,1 0 0,0 0 1,0 1-1,-1-1 0,1 0 1,0 0-1,0 1 0,0-1 1,0 1-1,0 0 0,0 0 1,0 0-1,0 0 0,0 0 1,0 0-1,0 0 1,0 0-1,0 1 0,2 0 0,-2 0 10,0 0-1,0 1 0,0-1 0,0 1 0,0-1 0,-1 1 0,1-1 0,0 1 0,-1 0 0,0 0 0,1 0 0,-1 0 0,0 0 0,0 0 0,1 4 0,13 40 25,-11-31-5,22 92 415,20 63 290,-40-154-691,0 0 1,1-1 0,1 0-1,0 0 1,1-1 0,0 0-1,1-1 1,13 14-1,-18-23-23,-1 0 0,1 0 0,0 0 1,0 0-1,0-1 0,1 0 0,-1 0 0,1-1 0,-1 1 0,1-1 0,7 2 0,-10-4-173,0 1 0,0-1 1,0 0-1,-1 0 1,1 0-1,0 0 0,0 0 1,-1-1-1,1 1 1,0-1-1,-1 0 0,1 0 1,0 0-1,-1 0 1,1 0-1,-1 0 0,1-1 1,-1 1-1,0-1 1,0 0-1,0 0 0,0 1 1,0-1-1,0-1 1,0 1-1,1-3 0,15-31-8524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19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14835,'0'0'1152,"0"0"-1152,0 0-2544,0 0 695,0 0-495,0 0-5450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2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13035,'0'0'1848,"-2"20"-1132,-3 11-652,-15 188 1075,20-215-1124,0 0 0,1 1 0,-1-1 0,1 0 0,0 0 0,0 0 0,0 0 0,1 0 0,0-1 0,-1 1 0,1 0 0,0-1 0,1 1 0,-1-1 0,1 0 0,-1 0 0,1 0 0,0 0 0,0 0 0,1 0 0,-1-1 0,0 1 0,1-1 0,0 0 0,-1 0 0,1-1 0,0 1 0,0-1 0,0 0 0,0 0 0,0 0 1,5 0-1,1 1-8,0-1 1,1 0 0,-1-1 0,0 0 0,0-1 0,0 0 0,1 0 0,-1-1 0,0-1 0,-1 0 0,1 0 0,14-7 0,-7 0-5,-1-2 1,0 0-1,-1 0 0,0-2 1,-1 1-1,0-2 0,-2 0 1,1-1-1,15-26 0,-29 83-823,-5-4 865,0-9-15,2 0-1,1 0 1,2 0-1,2 50 1,0-73-20,-1 0-1,1 1 1,0-1-1,0 0 1,0 0-1,1-1 1,0 1-1,0 0 1,0 0 0,1-1-1,-1 1 1,1-1-1,0 0 1,0 0-1,1 0 1,-1 0-1,1-1 1,0 1 0,0-1-1,0 0 1,0 0-1,0 0 1,1-1-1,-1 0 1,1 1-1,0-2 1,0 1 0,0 0-1,0-1 1,0 0-1,0 0 1,8 0-1,-6-1-1,0 0-1,0 0 1,0-1-1,0 0 0,0-1 1,0 1-1,0-1 1,-1 0-1,1-1 0,-1 0 1,0 0-1,1 0 1,-1-1-1,-1 1 0,1-1 1,0-1-1,-1 1 1,0-1-1,0 0 0,-1 0 1,1-1-1,-1 1 1,0-1-1,5-9 0,-5 6 13,1 0-1,-1 0 0,-1 0 0,1-1 1,-2 1-1,1-1 0,-1 1 1,-1-1-1,0 0 0,0 0 0,-1 0 1,0 0-1,-1 0 0,0 0 1,0 1-1,-1-1 0,-4-10 0,3 13-16,0 1-1,-1 0 0,1 0 0,-2 0 0,1 0 0,0 1 0,-1-1 0,0 1 0,-1 1 0,1-1 0,-1 1 0,0 0 1,0 0-1,0 0 0,0 1 0,-1 0 0,1 0 0,-1 1 0,0 0 0,0 0 0,0 0 0,0 1 0,-9-1 1,0 1 0,1-1 1,-1 2-1,0 0 1,0 1 0,0 0-1,1 2 1,-1 0 0,1 0-1,-28 11 1,25-5-20,-1 0 0,1 2 1,0 0-1,1 1 0,-21 19 0,-70 78-2054,80-79 581,-39 45-5853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4T17:15:14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95 12517,'11'45'65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54.78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0 108 4641,'0'0'1923,"0"0"-1113,0 0-456,0 0-120,23 5 330,0 1-334,6 2 236,1-2 0,0-1 1,38 2-1,629-2 1501,-381-7-1951,-213 2-26,1001 29-7,-1092-28 17,164 20 65,-157-17-77,0 0 1,0 2-1,0 0 1,0 1-1,-1 0 1,30 19-1,-47-26 11,0 0 1,0 1-1,0-1 0,0 1 0,0-1 0,0 1 0,0 0 0,0-1 0,0 1 0,0 0 1,-1 0-1,1-1 0,0 1 0,0 0 0,-1 0 0,1 0 0,-1 0 0,1 0 0,-1 0 1,1 0-1,-1 0 0,1 0 0,-1 0 0,0 0 0,0 1 0,1-1 0,-1 0 0,0 0 1,0 0-1,0 0 0,0 0 0,-1 0 0,1 1 0,0-1 0,0 0 0,-1 0 1,1 0-1,0 0 0,-1 0 0,1 0 0,-1 0 0,0 0 0,1 0 0,-1 0 0,0 0 1,1 0-1,-1-1 0,0 1 0,0 0 0,0 0 0,0-1 0,0 1 0,-1 0 0,-8 6 39,-1-1 0,1 0 0,-2-1 0,-12 5 0,8-3-34,-28 11 52,-1-3 1,0-1 0,-1-2 0,-66 9-1,-197 5 120,152-16-302,-124 11 31,-721 80 85,985-98 3,-206 38 2,184-32 4,1 2 1,0 2 0,-57 28-1,84-36-15,1 1-1,0 0 0,0 1 1,1 0-1,-1 0 0,1 1 0,1 0 1,0 1-1,-9 11 0,13-12-2,-1-1-1,1 1 1,0 1-1,0-1 1,1 1 0,0-1-1,1 1 1,0 0-1,0 0 1,1 0-1,0 0 1,1 12-1,-1-14 8,1 0 0,1 0 0,-1 0 1,1 1-1,0-1 0,1-1 0,0 1 0,0 0 0,0 0 0,1-1 0,0 1 0,0-1 0,1 0 0,0 0 0,0 0 0,0 0 0,1-1 0,-1 0 0,1 0 0,1 0 0,-1 0 0,1-1 0,-1 0 0,1 0 1,8 4-1,7 2 8,0 0 0,0 0 0,1-2 0,0-1 0,1-1 1,-1-1-1,35 4 0,168-1 9,-190-8-7,651-28 183,-44-2 78,-611 31-260,-1 0 1,0 2 0,1 1 0,-1 1 0,-1 2-1,1 0 1,-1 3 0,-1 0 0,1 2 0,-2 1-1,0 1 1,44 31 0,-30-15-11,2-2 0,49 24 0,-75-43 17,1-1-1,0-1 1,1-1-1,0-1 1,0 0 0,0-2-1,0 0 1,29 1-1,-97-8-406,0-1 0,-86-22-1,5 1 186,-601-45-199,-2 1 1393,654 57-2116,1 3 0,-1 3 0,-97 5 0,169 3 908,1 0-1,-1 0 1,0 1-1,1 0 1,-10 4 0,14-6 195,0 1 1,0 0 0,1 0-1,-1 0 1,0 0-1,1 0 1,-1 0 0,1 0-1,-1 0 1,1 0 0,-1 1-1,1-1 1,0 1 0,0-1-1,0 1 1,0 0 0,0-1-1,0 1 1,0 0-1,0-1 1,1 1 0,-1 0-1,0 3 1,3-4 73,0 0-1,0 0 1,0 0 0,1-1-1,-1 1 1,0-1-1,0 0 1,0 1 0,1-1-1,-1 0 1,0 0 0,1 0-1,3-1 1,1 0 104,66-4 264,1-3 1,-1-3-1,107-31 0,-57 12-185,514-103 353,11 48-2739,-584 81 1689,1 2 1,-1 4-1,0 2 0,0 3 1,118 28-1,-140-23 642,0-1 0,1-3 0,0-1 0,0-3 0,66-1 0,-86-9-55,-23 5-103,1 1-1,-1 0 1,0-1-1,1 1 1,-1-1-1,0 1 0,0 0 1,1-1-1,-1 1 1,0-1-1,0 1 1,0-1-1,1 1 1,-1-1-1,0 1 0,0-1 1,0 1-1,0-1 1,0 1-1,0-1 1,0 1-1,0-1 1,0 1-1,0-1 1,0 1-1,-1-1 0,1-1 21,-1 1-1,0-1 1,0 1-1,0-1 0,0 1 1,-1 0-1,1 0 0,0-1 1,-1 1-1,1 0 0,0 0 1,-1 0-1,1 0 1,-1 1-1,0-1 0,1 0 1,-1 1-1,0-1 0,1 1 1,-4-1-1,-191-17 134,19 4-848,152 10 963,0 0 0,1-2 0,0-1-1,-45-20 1,61 23-66,0-1 0,0 0 0,1 0-1,0-1 1,0 0 0,0 0 0,1-1 0,0 0-1,0 0 1,0 0 0,1-1 0,0 0 0,1 0-1,0 0 1,0 0 0,1-1 0,0 0 0,0 1-1,1-1 1,0 0 0,0-11 0,-1-10-25,1-1 0,2 1 0,1 0 0,2 0 1,7-36-1,2 7-152,3 1 1,3 0-1,2 2 1,3 0-1,52-94 1,-61 130-18,-14 20-19,0 0 0,0 1-1,0-1 1,0 0 0,0 0 0,0 1 0,0-1 0,0 0 0,0 1 0,0-1 0,1 0 0,-1 0-1,0 1 1,0-1 0,0 0 0,0 0 0,1 1 0,-1-1 0,0 0 0,0 0 0,1 0-1,-1 1 1,0-1 0,0 0 0,1 0 0,-1 0 0,0 0 0,0 0 0,1 0 0,-1 1 0,0-1-1,1 0 1,-1 0 0,0 0 0,0 0 0,1 0 0,-1 0 0,0 0 0,1 0 0,-1 0-1,0 0 1,1-1 0,-1 1 0,0 0 0,0 0 0,1 0 0,-1 0 0,0 0 0,0 0 0,1-1-1,-1 1 1,0 0 0,0 0 0,1 0 0,-1-1 0,0 1 0,0 0 0,0 0 0,1-1-1,-1 1 1,0 0 0,0 0 0,0-1 0,0 1 0,0 0 0,0-1 0,0 1 0,1-1 0,13 258-129,15 17 80,31 345-176,-55-540-105,9 95-1546,-11-151 1673,2-1 0,0 0 0,1 0 0,1-1 0,14 28 0,-18-52 575,-1-14 455,-1-20 472,10-644-7147,-8 511 4981,-2 62 1999,3 115-1032,2 16-48,33 827 34,-38-847-105,-1 0-1,0 1 0,0-1 1,0 0-1,0 1 1,-1-1-1,1 0 1,-1 1-1,0-1 0,0 0 1,0 0-1,0 0 1,-1 0-1,1 0 1,-1 0-1,0 0 1,0 0-1,0 0 0,0-1 1,0 1-1,0-1 1,-1 0-1,-4 4 1,-13 2-526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55.37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1470 1298 1672,'-369'6'4608,"-185"40"-2422,7 11 2768,554-57-4949,-1 0 0,0-1 0,1 0 0,-1-1 0,0 1 0,1-1 0,-1 0 0,0-1 0,0 0 0,-1 0 0,1 0 0,-1 0 1,1-1-1,-1 0 0,0 0 0,0 0 0,-1-1 0,1 0 0,-1 0 0,0 0 0,0 0 0,-1 0 0,0-1 0,0 0 0,0 0 0,0 0 0,-1 0 0,0 0 0,1-7 0,3-64-3,-8-155 0,-9 123-11,-38-169 0,12 82-9,23 96 12,-2-195 0,16 294-65,0 1-54,0 14-441,-8 50-2174,-1-31-2132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4:58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5329,'0'0'1440,"0"0"-403,0 0 242,0 0 213,0 0-392,0 5 3616,0 25-4843,-2 62 144,-1-40 27,3 1 0,3 0 0,8 55 1,-8-107 539,0-11-253,5-36-188,6-59-229,-13 93 109,0-10-29,1 1 0,1-1 1,1 1-1,1-1 1,0 2-1,2-1 1,10-21-1,-17 41 2,0-1 0,1 1-1,-1 0 1,1 0 0,0 0 0,-1-1-1,1 1 1,0 0 0,0 0-1,0 0 1,0 0 0,0 0-1,0 0 1,0 1 0,0-1-1,0 0 1,0 0 0,0 1 0,0-1-1,1 1 1,-1-1 0,0 1-1,0-1 1,1 1 0,-1 0-1,0 0 1,1 0 0,-1-1-1,0 1 1,1 0 0,-1 1 0,0-1-1,1 0 1,-1 0 0,0 1-1,1-1 1,-1 0 0,0 1-1,0-1 1,1 1 0,-1 0-1,0-1 1,0 1 0,0 0 0,0 0-1,0 0 1,0 0 0,0 0-1,0 0 1,0 0 0,0 0-1,1 2 1,6 8-30,0 0 1,-1 0-1,12 25 0,-18-33 17,28 56 21,-3 0 0,33 116 0,-56-159 457,-3-35-3558,0 2-3323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11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50 4609,'0'0'3833,"0"0"-2529,0 0-686,0 0-137,0 0 256,0 0-55,-3 26-237,2-15-406,-17 205 1229,18-195-1179,0-1-1,2 1 1,0-1-1,2 0 0,0 0 1,13 38-1,-20-145 2167,-4 31-2190,-3-16 4,-2-87 0,12 155-72,0 0 1,-1 1-1,1-1 0,1 0 0,-1 1 1,0-1-1,1 0 0,0 1 1,0-1-1,0 1 0,0-1 0,0 1 1,1-1-1,-1 1 0,1 0 1,0 0-1,0 0 0,1 0 1,-1 0-1,0 0 0,1 0 0,0 1 1,-1 0-1,1-1 0,0 1 1,0 0-1,1 0 0,-1 1 0,0-1 1,1 1-1,-1-1 0,6 0 1,14-3-4,0 2 0,1 0 0,-1 2 1,1 0-1,-1 2 0,37 5 1,-42 0 3,1-1 0,-1 2 0,0 1-1,-1 0 1,21 13 0,23 11 1,-59-32 12,-1 0 21,0 0 93,-1 0-10,0 0 140,0 0-47,0 0-34,0 0 80,0 0-147,0 0-10,0 0-6,0 0-19,0 0-55,0 0-144,0 0-364,0 0-705,0 0-2691,0 0-4903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6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1608 8434,'0'0'1613,"0"0"-739,0 0-125,0 0-346,0 0-232,0 0-145,0 0 0,0-1-1,-1 1 1,1-1 0,0 1 0,0 0-1,0-1 1,0 1 0,-1-1 0,1 1 0,0-1-1,0 1 1,0-1 0,0 1 0,0-1-1,0 1 1,0-1 0,0 1 0,0 0 0,1-1-1,-1 1 1,0-1 0,0 1 0,0-1 0,0 1-1,1 0 1,-1-1 0,0 1 0,0-1-1,1 1 1,-1 0 0,1-1 0,217-140 2040,646-544-1755,-643 500-338,-95 75-1239,-5-5 0,160-198 1,-242 270 955,-31 42 280,-7 16-61,-1-12 78,-2 194-68,5 228 322,16-277-205,-20-148-31,1 0 0,0 1 1,0-1-1,-1 0 0,1 0 1,0 0-1,-1 1 0,1-1 0,0 0 1,-1 0-1,1 0 0,0 0 1,-1 0-1,1 0 0,0 0 0,-1 0 1,1 0-1,-1 0 0,1 0 1,0 0-1,-1 0 0,1 0 1,0 0-1,-1 0 0,1 0 0,0 0 1,-1 0-1,1-1 0,0 1 1,-1 0-1,1 0 0,0 0 0,-1-1 1,1 1-1,0 0 0,0 0 1,-1-1-1,1 1 0,0 0 0,0-1 1,-1 1-1,-15-13 132,4-1-73,2 0 1,0 0 0,0-1 0,2-1 0,0 0 0,0 0 0,2 0 0,0-1 0,0 0 0,2 0 0,0 0 0,-1-21-1,-2-31 95,5-120 0,2 158-138,0 14 60,1-1-1,0 0 1,1 0-1,1 1 1,1-1-1,12-32 1,-15 46-75,1 0 1,0 0-1,0 0 1,1 0-1,-1 0 0,1 1 1,0-1-1,0 1 1,0 0-1,0 0 1,1 0-1,-1 0 1,1 1-1,0-1 1,0 1-1,0 0 0,0 0 1,0 0-1,0 1 1,0 0-1,1-1 1,-1 1-1,0 1 1,1-1-1,-1 1 0,1-1 1,-1 1-1,1 1 1,-1-1-1,0 1 1,1-1-1,7 4 1,1-1-3,-1 2 0,0 0 0,-1 0 0,1 1 0,-1 0 0,0 1 0,0 0 0,-1 1 0,15 14 0,-7-4-4,-1-1 0,-1 2 0,0 1 0,14 22 0,-27-37 2,0-1 1,0 1 0,-1 0 0,1 0 0,-1 0 0,0 0 0,0 0 0,-1 1 0,1-1-1,-1 0 1,-1 1 0,1-1 0,-1 1 0,0-1 0,0 1 0,0-1 0,-1 1 0,0-1-1,0 0 1,0 1 0,-1-1 0,1 0 0,-1 0 0,-1 0 0,1 0 0,-1 0-1,0 0 1,0-1 0,0 1 0,0-1 0,-1 0 0,0 0 0,0 0 0,0-1 0,0 1-1,-8 4 1,-12 7 0,0-1 0,-1 0 0,-1-2-1,0-1 1,-1-1 0,0-1 0,0-2 0,-1 0-1,0-2 1,-38 2 0,50-8-1285,9-5-2161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6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9394,'0'0'1296,"0"0"-1296,0 0-56,0 0 56,0 0 8,7 151 176,10-46 192,8 32-368,2 26 176,-2-12-184,-8-13-128,-9-47-64,-8-40-2584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7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 5577,'0'0'743,"21"1"-388,-18 0-362,139 2 699,-122-3-550,1-2 0,-1 0-1,0-2 1,0 0 0,-1-1 0,23-9-1,-22 5-173,0-1-1,0-1 0,-1-1 0,-1 0 0,21-19 0,-32 26 176,-1-1-1,0 1 1,-1-1-1,1-1 1,-1 1-1,0-1 0,-1 0 1,0 0-1,0 0 1,0 0-1,-1-1 1,0 1-1,0-1 1,-1 0-1,0 0 1,-1 0-1,1-10 1,-5 115 1375,0-46-1171,3 0 1,7 65 0,-6-103-356,1 1 1,1-1-1,0 0 0,1 0 1,1 0-1,0 0 1,1-1-1,0 0 1,0 0-1,1 0 1,1-1-1,0 0 0,13 13 1,-16-19-345,-1-1 1,1 0 0,0-1-1,0 1 1,0-1 0,0 0-1,1 0 1,7 2 0,1-3-4957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7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7842,'0'0'3921,"0"0"-3697,0 0-224,0 0-248,0 0-737,0 0-791,0 0-561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8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16 266 6649,'0'0'725,"0"0"-168,0 0-94,0 0 140,21-5 163,2 0-392,43-16 1,-62 19-343,0 0 1,0 0-1,-1 0 1,1-1-1,-1 0 1,1 0-1,-1 0 1,0 0-1,0 0 1,-1-1 0,1 1-1,-1-1 1,0 0-1,1 1 1,-2-1-1,1 0 1,0-1-1,-1 1 1,1-4-1,1-6-57,-1 0 0,0 0 0,-1 1 0,-1-16-1,0 19 2,0 7 34,0 0 1,-1 0-1,1 0 1,0 0-1,-1 0 0,0 0 1,1 0-1,-1 0 1,0 1-1,-1-1 1,1 0-1,0 1 1,-1-1-1,1 1 1,-1-1-1,0 1 0,0 0 1,0-1-1,0 1 1,0 0-1,-1 0 1,1 1-1,-1-1 1,1 1-1,-1-1 1,1 1-1,-1 0 1,0-1-1,0 1 0,0 1 1,1-1-1,-1 0 1,0 1-1,0 0 1,0-1-1,0 1 1,0 0-1,0 0 1,0 1-1,0-1 1,0 1-1,0-1 0,0 1 1,1 0-1,-1 0 1,0 0-1,0 1 1,1-1-1,-1 1 1,-3 2-1,-1 3 16,0 1-1,1-1 1,0 1 0,1 0-1,-1 0 1,2 1-1,-1 0 1,1 0 0,1 0-1,-1 0 1,1 0-1,1 1 1,-3 17 0,0 12 96,2 0-1,1 41 1,2-67-93,0 0 0,1 0-1,1 1 1,0-1-1,1-1 1,0 1 0,1 0-1,10 20 1,-11-26-21,0-1 0,1-1 0,0 1 1,0-1-1,1 1 0,-1-1 0,1 0 0,0-1 1,0 1-1,1-1 0,0 0 0,-1 0 0,1-1 1,1 0-1,-1 0 0,0 0 0,1-1 1,9 3-1,-7-3-1,-1 0 0,0-1 1,0 0-1,1 0 0,-1-1 0,0 0 1,1-1-1,-1 0 0,0 0 0,0-1 1,1 0-1,-1 0 0,-1-1 1,13-5-1,-10 2 14,0 0 0,0-1 0,-1 0 0,0 0 0,-1-1 1,0-1-1,0 1 0,0-1 0,8-14 0,6-14 17,-2-2 0,-1-1 0,-3 0-1,17-59 1,-29 87-51,9-19 0,-5 23 12,-2 23 1,0 63 140,-4-43-75,0 0 0,9 36 1,-9-63-54,0 0 1,0 0-1,1 0 1,0 0-1,0 0 1,1 0-1,0-1 1,0 0 0,1 0-1,0 0 1,0 0-1,1-1 1,11 10-1,-15-13-3,1-1 0,0 0 0,1 0 0,-1 0 0,0 0 0,0-1 0,1 1 0,-1-1-1,1 0 1,0 0 0,-1 0 0,1 0 0,-1-1 0,1 1 0,0-1 0,0 0 0,-1 0 0,1-1 0,0 1 0,-1-1-1,1 0 1,0 0 0,-1 0 0,1 0 0,-1 0 0,1-1 0,-1 0 0,0 1 0,0-1 0,0-1 0,0 1-1,0 0 1,0-1 0,0 1 0,-1-1 0,3-3 0,8-10 16,0-1 0,0-1 0,-2 0 0,17-35 0,-27 50-22,26-54 29,-9 18 2,33-53 0,-50 91-46,0-1 1,0 0 0,0 1-1,0-1 1,0 1 0,0-1-1,1 1 1,-1 0 0,0 0-1,1-1 1,-1 1 0,1 0-1,0 0 1,-1 0 0,4-1-1,-5 2 8,1 1 0,0-1 0,-1 0-1,1 0 1,0 0 0,-1 0 0,1 0 0,0 1-1,-1-1 1,1 0 0,0 1 0,-1-1 0,1 0-1,-1 1 1,1-1 0,-1 1 0,1-1 0,-1 1-1,1-1 1,-1 1 0,1-1 0,-1 1-1,0-1 1,1 1 0,-1 0 0,0-1 0,1 2-1,2 8-12,0-1-1,0 1 1,-1 0 0,1 15-1,0-7 22,1 5-9,1-1 0,1 0 1,1 0-1,1-1 0,17 32 0,-21-46 4,0 1 1,1-1-1,-1-1 0,2 1 0,-1-1 0,1 0 0,0 0 0,0 0 0,1-1 1,0 0-1,-1 0 0,2-1 0,-1 0 0,0 0 0,1 0 0,0-1 0,0-1 0,11 4 1,-12-5 0,0 0-1,-1 0 1,1 0 0,0-1 0,0 0 0,-1 0 0,1-1 0,0 0 0,-1 0 0,1 0 0,-1-1 0,1 0 0,-1 0 0,0-1 0,1 0-1,-1 0 1,-1 0 0,11-8 0,-9 5-2,0-1-1,-1-1 1,0 1-1,0-1 0,0-1 1,-1 1-1,0 0 1,-1-1-1,0 0 1,0 0-1,-1-1 0,3-13 1,0-10-3,-2 0 0,-1 0 0,-2-65 0,-2 53 140,-7 83-179,-1-9 62,1 22 49,3 1-1,1 85 0,4-133-65,0-1 0,0 1 1,0-1-1,1 1 0,-1-1 0,1 1 0,-1-1 1,1 0-1,1 1 0,-1-1 0,0 0 0,1 0 0,-1 0 1,1 0-1,0 0 0,0 0 0,0 0 0,0 0 1,1-1-1,-1 0 0,1 1 0,0-1 0,-1 0 1,1 0-1,0 0 0,0 0 0,0-1 0,1 1 1,-1-1-1,0 0 0,0 0 0,1 0 0,-1 0 1,1-1-1,-1 1 0,1-1 0,-1 0 0,1 0 0,-1 0 1,1-1-1,-1 1 0,0-1 0,1 0 0,-1 0 1,0 0-1,5-2 0,-1 0 0,0-1 0,0 1 0,0-2 0,0 1 0,-1-1 0,1 0 0,-1-1 0,0 1 0,5-8 0,47-63-78,-42 54 12,2-5 45,26-33-19,-41 56 26,0 0 0,1 1 1,-1 0-1,1-1 0,0 1 0,0 0 1,0 1-1,0-1 0,1 1 0,-1 0 1,8-3-1,-11 5 9,1 0 0,-1 0 0,0 0 0,1 0 0,-1 0 0,1 1 0,-1-1 0,0 0 0,1 1 0,-1-1 0,1 1 0,-1-1 0,0 1 0,0 0 0,1-1 0,-1 1 0,0 0 0,0 0 0,0 0 0,0 0 0,0 0 0,0 0 0,0 0 0,0 1 0,-1-1 0,1 0 0,0 0 0,-1 1 0,1-1 0,-1 0 0,1 1 0,-1-1 0,1 0 0,-1 1 0,0-1 1,0 1-1,0 2 0,6 66-105,-6-57 100,1 5 3,-1-3 5,0 0 0,2-1-1,-1 1 1,8 24 0,-9-37 1,1 0 0,-1 0 0,1 0 0,0 0 1,0 0-1,0 0 0,0 0 0,0 0 0,0 0 1,0-1-1,1 1 0,-1-1 0,1 1 0,-1-1 0,1 1 1,0-1-1,-1 0 0,1 0 0,0 0 0,0 0 1,0 0-1,0 0 0,0 0 0,0 0 0,0-1 1,0 1-1,0-1 0,0 0 0,0 0 0,0 1 1,0-1-1,0-1 0,1 1 0,-1 0 0,0 0 1,0-1-1,0 1 0,0-1 0,0 0 0,2-1 1,3-1-44,-1 0 1,-1 0 0,1-1 0,0 1 0,-1-2 0,0 1 0,0 0 0,0-1-1,0 0 1,-1 0 0,6-9 0,41-71-818,-28 45 609,-17 28 242,-4 8 55,-1 1-1,1-1 1,0 1-1,0 0 1,0 0 0,0 0-1,1 0 1,-1 0 0,1 0-1,0 1 1,-1-1-1,1 1 1,6-4 0,-8 6-34,0 0 1,0 1 0,-1-1 0,1 0-1,0 1 1,-1-1 0,1 1-1,0-1 1,-1 0 0,1 1 0,-1 0-1,1-1 1,-1 1 0,1-1-1,-1 1 1,1 0 0,-1-1 0,0 1-1,1 0 1,-1-1 0,0 1-1,0 0 1,1-1 0,-1 1 0,0 0-1,0 0 1,0-1 0,0 2-1,7 30 134,-6-25-63,0 1-43,1 0 0,0 0-1,0 0 1,1-1 0,0 1-1,0-1 1,1 1 0,7 10 0,-8-14-164,1 0 0,0 0 0,0 0 1,0 0-1,1-1 0,0 0 0,-1 0 1,1 0-1,0 0 0,0-1 0,1 1 1,-1-2-1,9 3 0,27 3-4912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8738,'0'0'1472,"0"0"-952,0 0-272,0 0-192,0 0 352,-15 147 369,15-69-289,0 13 648,12 9-552,3-2-328,0-5-200,0-11 64,-1-10-88,1-12-32,-2-7-48,-6-18-920,-7-12-3601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6913,'0'0'2849,"0"0"-2217,0 0-104,0 0 232,0 0 9,181-18 167,-122 12-72,0-1-424,0 0 48,-4-2-480,-3 0 32,-3-2-40,8-6-520,-13 1-1488,-9 0-3722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09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9722,'0'0'1824,"0"0"-1343,0 0-193,0 0 48,-3 115 992,3-46-64,8 11-280,-1 7 65,3 2-425,-3-5-264,3-4-88,3-6-264,-3-10-8,2-2 0,-5 10-424,-4-17-488,-1-8-3689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2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55 6177,'0'0'2253,"0"0"-449,0 0-287,0 0-48,0 0-41,0 0-57,0-10-424,0-28-328,3 32-129,4 13-403,2 12-124,-1 13 63,-2 1-1,-2 0 1,0 1-1,-3 61 1,-1-91-28,-1 15-151,0 0 0,-1 1 0,-1-1 0,-1 0 1,-1 0-1,-8 23 0,-30 55-4481,11-34-2808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196 207 6793,'0'0'2193,"0"0"-1094,0 0 149,0 0-100,0 0-310,0 0 1,-5-2-66,1-1-595,3 2-131,-1 0-1,1 0 1,-1 0 0,1 0 0,-1 0-1,1 0 1,-1 0 0,0 1 0,1-1-1,-1 1 1,0-1 0,0 1 0,-2 0-1,2 0-46,1 1-1,-1-1 1,1 1-1,0-1 1,0 1-1,-1 0 1,1 0 0,0-1-1,0 1 1,0 0-1,0 0 1,0 0-1,0 0 1,0 1-1,0-1 1,1 0-1,-1 0 1,0 0-1,0 3 1,-15 30-6,12-25 32,-10 27-12,2 1-1,2-1 1,1 2 0,2-1-1,2 1 1,1 0 0,3 76-1,1-100-16,1 1 0,1-1 0,0 0 0,1 0 0,0-1 0,1 1 0,1-1 0,0 0 0,1 0 0,0 0 1,1-1-1,0 1 0,1-2 0,1 1 0,0-1 0,0-1 0,15 14 0,-11-13 26,1 0 1,0-1 0,1 0 0,0-1 0,1-1 0,-1-1 0,1 0-1,1-1 1,-1 0 0,1-2 0,0 0 0,0 0 0,32 0-1,-35-2 52,1-2 0,-1 0 0,0-1-1,0 0 1,1-1 0,-1-1 0,0 0-1,0-1 1,-1 0 0,1-1 0,-1-1-1,0 0 1,-1-1 0,1 0 0,-1-1-1,-1 0 1,1-1 0,-1 0 0,10-12-1,-6 5-33,-1 0 0,-1-1 0,0 0 0,-1-1 0,-1 0 0,-1-1 0,-1 0 0,14-40 0,-15 33 34,-2-2 0,-1 1 1,-1-1-1,-2 0 0,0 0 0,-4-38 0,0 48-39,-1 1-1,-1 0 0,0-1 1,-1 2-1,-1-1 1,-1 1-1,0 0 0,-1 0 1,-1 1-1,-1 0 1,0 0-1,0 1 0,-2 1 1,-13-14-1,2 4 20,-1 2 0,-1 0 0,0 2 0,-2 1-1,0 0 1,-56-24 0,72 37-82,-1 0 0,0 1 1,0 0-1,-1 1 0,1 1 0,0 0 0,-1 0 0,0 1 0,1 1 0,-1 0 0,0 1 1,-20 3-1,21-1-43,1 1 1,0 0-1,0 1 1,0 0-1,0 1 1,1 0 0,0 1-1,0 0 1,0 0-1,1 1 1,0 1-1,1-1 1,-13 18 0,-5 11-1594,1 1 0,-32 69 1,20-24-5752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18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63 8834,'0'0'1292,"0"0"-278,0 0 89,0 0-178,0 0-162,-1-12-275,0-9-541,-1-8 1233,1 65-648,31 359-513,-3-125 7,-15 122 14,-11-463 251,22-138 0,-17 171-372,3 1 0,1 0 0,1 1 0,2 0 0,29-54 0,-36 80 67,0 0 0,1 1 0,0 0 0,0 0 0,1 1 0,0 0 0,1 0-1,0 1 1,0 0 0,17-9 0,-21 13 12,0 0 0,0 1 0,0 0 1,1 0-1,-1 0 0,1 1 0,-1 0 0,1 0 0,0 0 0,-1 1 1,1 0-1,0 0 0,0 0 0,-1 1 0,1 0 0,0 0 0,-1 0 1,1 1-1,-1-1 0,0 1 0,1 1 0,-1-1 0,8 6 0,0 2-7,0 1 0,-1 1 0,0 0 0,-1 0 0,0 1 0,-1 1-1,0-1 1,-2 2 0,13 24 0,-8-11 12,-1 2 0,-1 0 0,-1 0 0,6 39 0,-12-51-1,-1 0 0,-2 1 0,1-1 0,-2 1 0,-1-1 0,-4 33 0,3-43 0,0 0 0,0 0-1,-1 0 1,0-1 0,0 1-1,-1-1 1,0 1 0,-1-1-1,1-1 1,-1 1 0,-1 0-1,1-1 1,-1 0 0,0-1-1,0 1 1,-1-1 0,-7 5-1,-3-1 19,-1 0 1,0-1-1,0-1 0,0 0 0,-1-2 0,0 0 0,0-1 0,-24 2 0,0-3 22,0-2 1,-70-6-1,97 4-46,1-1 0,-1-1 0,0-1 0,1 0 0,0-1 0,0-1 0,1 0 0,-1-1 0,1 0 0,1-1 0,-19-14 0,32 21-460,0 1-724,0 3 728,1 0 0,0 0 0,0-1 0,0 1 0,0 0 0,1-1-1,-1 1 1,1-1 0,-1 0 0,1 1 0,0-1 0,3 3 0,9 8-3393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3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8618,'0'0'1600,"0"0"-888,0 0 113,0 0-465,0 0-248,0 0 120,0 0 0,18 120 168,-13-51-40,0 7-360,5-5 8,19-13-8,1-21-720,2-23-3881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5825,'0'0'3974,"0"0"-2885,15 22-759,0 2-274,-9-13-40,0 1 0,1-2 1,1 1-1,-1-1 0,2 0 0,0 0 1,0-1-1,0 0 0,1-1 1,1 0-1,12 7 0,-6-7-49,-1-1 0,1 0 0,0-2 1,0 0-1,1-1 0,0 0 0,0-2 0,0 0 0,0-1 0,0-1 0,20-2 0,-34 2-174,1 0 0,-1 0 1,1-1-1,-1 0 0,0 0 0,0 0 0,1 0 0,-1-1 0,0 1 0,0-1 0,0 0 0,-1 0 0,1-1 0,0 1 0,-1-1 0,0 0 0,1 0 0,-1 0 0,0 0 0,0-1 0,-1 1 0,1-1 1,-1 1-1,0-1 0,0 0 0,0 0 0,0 0 0,-1 0 0,1-1 0,0-4 0,-2 5 240,0-1 1,0 1-1,0-1 1,0 1-1,-1-1 1,1 1-1,-1-1 1,-1 1-1,1-1 1,0 1-1,-1 0 1,-3-6-1,2 5 296,0 0-1,-1 0 1,0 0-1,0 0 1,0 1-1,0 0 1,0 0-1,-1 0 1,0 0-1,0 1 1,0 0-1,0 0 1,0 0-1,-1 1 1,1-1-1,-1 1 1,0 1-1,-11-3 1,16 4-271,0 0 1,0 0-1,0 0 1,0 0-1,0 0 1,0 0-1,0 0 1,0 0-1,0 1 1,0-1 0,0 0-1,0 1 1,0-1-1,0 1 1,0-1-1,0 1 1,0 0-1,0-1 1,0 1-1,1 0 1,-1-1-1,-1 3 1,-10 25 159,11-24-166,-13 54 130,2 0-1,3 0 0,-3 118 1,9-114 14,-5 414 320,9-464-562,1 1 0,0-1 0,0 0 0,1 0 1,1 0-1,0 0 0,1 0 0,0-1 0,1 0 0,0 0 1,0 0-1,1-1 0,1 0 0,0 0 0,0-1 0,1 0 1,0 0-1,0-1 0,1 0 0,0-1 0,15 8 1,0-8-3391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 5473,'0'0'879,"-1"23"537,1-5-1070,-2 13 362,2 1 0,1-1 0,2 1 0,1-1 1,14 57-1,-7-58-403,2-2 0,22 40-1,-30-59-240,1 0 0,0 0 0,1 0 0,0-1 0,0 0 0,1 0 0,0 0 0,0-1 0,1-1-1,15 10 1,-22-14-9,1-1 0,-1 0 0,1 0-1,-1 0 1,1 0 0,0 0 0,-1-1-1,1 1 1,0-1 0,0 0 0,-1 1 0,1-1-1,0 0 1,0-1 0,-1 1 0,1 0-1,0-1 1,0 0 0,-1 0 0,1 1-1,3-3 1,-2 0-20,-1 0 0,1 1-1,-1-1 1,0 0 0,-1 0-1,1-1 1,0 1 0,-1-1 0,0 1-1,1-1 1,-2 0 0,4-6-1,1-9-1,0-1-1,-2 0 0,0 0 1,2-33-1,-2-11 21,-3 0-1,-3 0 1,-15-90 0,24 282-269,-2-97 332,2-1 1,1 0 0,1 0 0,19 41 0,-21-58-113,0 1 1,0-1 0,1-1-1,1 1 1,0-1 0,0-1-1,2 0 1,-1 0 0,1-1-1,1 0 1,16 11 0,-21-18-45,-1 0 0,0 0 0,1 0 0,0-1 0,-1 0 0,1 0 0,0-1 0,12 2 0,-13-3-427,0 0 0,0 0 1,0-1-1,-1 1 0,1-1 0,7-3 0,16-12-6769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5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6177,'0'0'930,"0"0"131,0 0 672,10 21-145,15 37-88,-3 2 1,22 87-1,-36-99-1336,-4-26-93,0 0-1,10 26 1,-14-47 44,-1-68 75,0 17-189,1 0 0,2 0 0,3 0 0,13-56 0,-16 98-21,1 0 0,0 0 0,0 1 0,1-1 0,0 1 0,0 0 0,10-11 0,-14 16 14,1 1-1,0 0 1,0 0-1,0 0 1,1 0-1,-1 0 0,0 0 1,0 0-1,1 0 1,-1 0-1,0 0 1,1 1-1,-1-1 0,1 0 1,-1 1-1,1 0 1,-1-1-1,1 1 0,-1 0 1,1-1-1,-1 1 1,1 0-1,-1 0 1,1 0-1,0 1 0,-1-1 1,1 0-1,-1 1 1,1-1-1,-1 1 1,1-1-1,-1 1 0,0-1 1,1 1-1,-1 0 1,0 0-1,1 0 0,-1 0 1,0 0-1,0 0 1,0 0-1,0 0 1,0 1-1,0-1 0,0 0 1,0 0-1,0 1 1,0 1-1,7 10 22,-1 0 1,0 0-1,-1 1 0,-1 0 0,0 0 1,4 20-1,14 97 269,-14-73-141,-5-33-123,-1-3 5,1-1 0,1 1 0,15 40 0,-19-60-74,0 0 1,0 0-1,0 0 0,0 0 1,0 0-1,0-1 1,1 1-1,-1 0 1,1-1-1,-1 1 1,1-1-1,-1 0 0,1 1 1,0-1-1,0 0 1,0 0-1,0 0 1,0 0-1,0 0 1,4 1-1,29-1-4819,-10-5-1795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9898,'0'0'1925,"0"0"-1136,0 0-550,4 19 31,14 99 1284,20 109 780,-37-222-2304,20 60 252,-20-63-278,0 1 1,0-1-1,0 0 1,0 0 0,0 0-1,1 0 1,-1 0-1,1 0 1,-1-1-1,1 1 1,0 0-1,0-1 1,-1 1-1,1-1 1,0 0 0,1 1-1,-1-1 1,0 0-1,0 0 1,0-1-1,1 1 1,-1 0-1,0-1 1,3 1-1,-3-1 6,0 0 0,0-1 0,-1 1 0,1-1 0,0 0 0,-1 1-1,1-1 1,0 0 0,-1 0 0,1 0 0,-1 0 0,1 0 0,-1 0-1,0-1 1,1 1 0,-1 0 0,0-1 0,0 1 0,2-3-1,18-37 106,-17 32-129,17-41 23,18-65 0,17-41-61,-55 155 47,-1 0-1,0 0 0,1 0 1,-1 1-1,0-1 0,1 0 1,-1 0-1,1 0 1,-1 0-1,1 1 0,0-1 1,-1 0-1,1 0 0,0 1 1,0-1-1,-1 1 0,1-1 1,0 0-1,0 1 0,0 0 1,1-1-1,-2 1 1,1 0 1,-1 0-1,1 1 1,0-1-1,-1 0 0,1 1 1,-1-1-1,1 0 1,-1 1-1,1-1 1,-1 1-1,1-1 0,-1 1 1,0-1-1,1 1 1,-1-1-1,0 1 1,1 0-1,-1-1 0,0 1 1,0-1-1,1 2 1,9 42-59,-10-42 69,5 45-34,-1-14 21,10 46 0,-12-71 8,0-1 0,0 1-1,1-1 1,0 1 0,0-1 0,1 0 0,0 0-1,1 0 1,-1-1 0,1 1 0,7 6 0,-8-10 1,-1 0 0,0-1 1,1 1-1,-1-1 1,1 0-1,0 0 0,-1 0 1,1 0-1,0-1 1,0 0-1,0 1 0,1-1 1,-1-1-1,0 1 1,0-1-1,0 0 0,1 1 1,-1-2-1,0 1 1,0-1-1,0 1 0,1-1 1,-1 0-1,0 0 0,0-1 1,0 1-1,-1-1 1,1 0-1,0 0 0,0 0 1,-1-1-1,0 1 1,1-1-1,4-5 0,5-5 6,-1 1 0,0-2-1,-1 0 1,-1 0 0,0-1-1,15-30 1,-5 1-3,22-78-1,-38 194-464,-5-46 441,2 1-1,0-1 1,2 0-1,1 0 0,13 46 1,-15-67 14,0 1 1,0-1-1,0 1 0,1-1 1,0 0-1,0 0 1,1 0-1,-1 0 0,1 0 1,0-1-1,0 0 1,1 0-1,-1 0 0,1 0 1,0-1-1,0 0 1,0 0-1,0 0 0,0 0 1,1-1-1,0 0 1,-1 0-1,1 0 0,0-1 1,0 0-1,0 0 1,-1-1-1,1 1 0,0-1 1,0-1-1,0 1 1,6-2-1,-5 1 9,0-1 0,0-1 0,0 1 0,0-1 1,-1 0-1,1-1 0,-1 0 0,0 0 0,0 0 0,0 0 0,-1-1 0,1 0 1,-1 0-1,0-1 0,-1 1 0,1-1 0,-1 0 0,4-9 0,0 2 31,-1 0-1,0-1 1,-1 0 0,-1 0-1,0-1 1,-1 1-1,4-29 1,-6 31 87,-1 1 0,-1-1 0,0 0 0,-1 1 0,-2-15 0,2 22-80,0 0 0,0 0 0,0 0 0,-1 0 0,0 0 0,0 0 0,0 0 0,0 1 0,0-1 0,-1 1 0,0-1 0,0 1 0,0 0 0,0 0 0,0 1 0,0-1 0,-7-3 0,-5-1-55,-1 0-1,0 2 1,-1 0 0,1 1-1,-1 0 1,0 1 0,0 1-1,0 1 1,0 1 0,0 0-1,0 1 1,-31 6 0,40-5-81,0 0-1,0 1 1,0 0 0,1 0 0,-1 1 0,1 0 0,0 0 0,0 1 0,0 0 0,1 0-1,-11 12 1,-1 3-1977,2 0-1,-20 31 0,2 5-8690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6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55 13691,'0'0'1324,"0"0"-854,0 0-352,0 0 41,-3 13 126,-2 7-243,2 1 0,0 0 0,2 0 0,0 0 0,1 0 0,1 0 0,5 24 1,-1-15 48,-2-8 27,1 1-1,0-1 1,2 0 0,1 0-1,0 0 1,14 24-1,-21-45-109,0 0-1,1-1 1,-1 1-1,1 0 1,-1-1-1,0 1 0,1-1 1,-1 1-1,1-1 1,0 1-1,-1-1 0,1 1 1,-1-1-1,1 1 1,0-1-1,-1 0 1,1 1-1,0-1 0,-1 0 1,1 0-1,0 0 1,0 1-1,-1-1 1,1 0-1,0 0 0,-1 0 1,1 0-1,0 0 1,0 0-1,-1 0 1,1 0-1,0-1 0,0 1 1,-1 0-1,1 0 1,0-1-1,-1 1 1,1 0-1,0-1 0,-1 1 1,1-1-1,-1 1 1,1-1-1,-1 1 1,1-1-1,-1 1 0,1-1 1,-1 1-1,1-1 1,-1 0-1,1 1 1,-1-1-1,0 0 0,0 1 1,1-2-1,23-45 234,-21 40-239,41-96 118,41-85-580,-84 186 445,25-37-224,-25 37 217,1 0 1,-1 0-1,1 1 1,-1-1-1,1 1 1,0 0-1,0-1 1,0 1-1,0 0 1,0 0-1,0 0 1,0 0-1,0 0 1,1 1-1,-1-1 1,0 1-1,5-1 1,-6 1 14,0 1 1,0-1 0,0 0-1,0 1 1,0-1 0,0 1-1,1-1 1,-1 1 0,0 0-1,0-1 1,0 1 0,-1 0-1,1 0 1,0-1 0,0 1-1,0 0 1,-1 0 0,1 0-1,0 0 1,-1 0 0,1 0-1,-1 1 1,1-1 0,-1 0-1,1 0 1,-1 0 0,0 2-1,8 41-73,-6-31 84,0 0-9,0 6 2,2 1 0,0-1 0,0 0 0,2 0 0,11 24 0,-16-40 8,1 0 1,-1 0-1,1 0 0,0 0 0,0 0 1,0 0-1,1-1 0,-1 1 1,0-1-1,1 1 0,0-1 0,0 0 1,-1 0-1,1 0 0,0-1 1,1 1-1,-1-1 0,0 0 0,0 1 1,1-1-1,-1-1 0,0 1 1,1 0-1,-1-1 0,1 0 0,-1 0 1,1 0-1,-1 0 0,1 0 0,-1-1 1,0 1-1,1-1 0,-1 0 1,1 0-1,-1-1 0,0 1 0,0-1 1,4-2-1,2 0-3,-1-1 0,0-1 0,0 0 0,0 0 0,-1 0 0,1-1 0,-2 0 1,9-10-1,46-72 11,-20 26-186,-21 44-440,-19 19 597,-1 0-1,1 0 1,-1 0-1,1 0 1,-1 0 0,0 0-1,1 0 1,-1 0-1,1 0 1,-1 0-1,1 0 1,-1 0 0,0 0-1,1 0 1,-1 0-1,1 0 1,-1 1-1,0-1 1,1 0 0,-1 0-1,0 1 1,1-1-1,-1 0 1,0 0-1,1 1 1,-1-1 0,0 0-1,0 1 1,1-1-1,-1 0 1,0 1-1,1 0 1,1 4-68,0 1 1,-1-1-1,1 1 0,-1 0 1,0 0-1,0 6 0,2 12 207,-1-19-121,-1-1 0,1 0 0,-1 1 0,1-1 0,0 0 1,1 0-1,-1-1 0,1 1 0,0 0 0,-1-1 0,2 0 0,-1 1 0,0-1 1,1 0-1,-1-1 0,1 1 0,0-1 0,0 0 0,0 1 0,0-2 0,0 1 0,0 0 1,1-1-1,-1 0 0,8 1 0,10 1 1,-1-1 1,1-1-1,0 0 1,24-4-1,-24 1-3,-15 2-123,-1-1 1,1 0-1,0 0 1,-1-1-1,1 0 1,-1 0-1,1-1 1,-1 0-1,0 0 0,0 0 1,0-1-1,0 0 1,-1 0-1,0 0 1,0 0-1,0-1 1,0 0-1,-1 0 1,1-1-1,-1 1 0,3-7 1,-3 5-77,0-1 0,-1 1 0,0-1 0,0 0 0,-1 0 0,0 0 0,0 0 0,-1 0 0,1-12 0,-2 12 448,0 0 1,-1 0 0,0 0-1,0 0 1,-5-16-1,6 24-228,0-1-1,0 0 1,0 1 0,0-1-1,-1 0 1,1 1-1,0-1 1,0 0 0,0 1-1,-1-1 1,1 1-1,0-1 1,-1 0 0,1 1-1,0-1 1,-1 1-1,1-1 1,-1 1-1,1-1 1,-1 1 0,1-1-1,-1 1 1,1 0-1,-1-1 1,1 1 0,-1 0-1,0-1 1,1 1-1,-1 0 1,0 0 0,1-1-1,-1 1 1,0 0-1,1 0 1,-1 0 0,0 0-1,1 0 1,-1 0-1,0 0 1,1 0-1,-2 1 1,1 0 8,-1 0-1,1 0 1,0 0-1,0 0 1,0 0-1,0 1 1,0-1-1,0 0 1,0 1-1,0-1 1,0 1-1,1-1 1,-1 1-1,0-1 1,1 1-1,-1 2 1,-2 11 45,0 0 0,1 0 0,0 0 0,1 1 0,1-1 0,1 0 0,0 1 0,4 17 0,-4-27-47,0-1 0,1 1 1,0-1-1,0 0 1,0 0-1,1 1 0,-1-1 1,1-1-1,1 1 0,-1 0 1,1-1-1,-1 0 1,1 0-1,0 0 0,1 0 1,-1 0-1,1-1 0,0 0 1,-1 0-1,1 0 1,1-1-1,-1 1 0,0-1 1,1-1-1,5 2 0,-4-1-80,0-1 0,0 0 0,0 0 0,0-1-1,0 0 1,0 0 0,0-1 0,0 1 0,0-2-1,0 1 1,0-1 0,0 0 0,0 0-1,-1-1 1,8-4 0,-1-1-470,0-1 0,0 0 0,-1-1 0,0-1 1,18-21-1,18-24-3820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7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5049,'0'0'4814,"0"0"-3183,0 0-1072,-16 33-76,-2 6-224,1 1-1,3 0 1,1 1-1,1 1 1,-10 81-1,14-37-54,4 0-1,14 160 1,-3-210-164,2 1 0,1-1 0,30 69 0,-8-23-530,-42-108-2211,-25-85 2265,31 98 677,1-1-1,1 1 0,1 0 1,0-1-1,0 1 1,1-1-1,3-16 1,-2 27-236,0 0 1,1 0 0,-1-1-1,1 2 1,0-1-1,-1 0 1,1 0-1,1 0 1,-1 1 0,0-1-1,1 1 1,-1 0-1,1 0 1,0 0-1,0 0 1,0 0 0,0 0-1,0 1 1,0 0-1,0-1 1,0 1-1,0 0 1,1 0-1,-1 1 1,0-1 0,5 1-1,6-2-52,1 0-1,0 1 0,-1 1 0,27 3 1,-36-2 28,0 1 1,-1-1 0,1 1 0,0 0-1,-1 0 1,1 1 0,-1-1-1,0 1 1,0 0 0,0 0 0,0 0-1,0 1 1,-1-1 0,1 1-1,-1 0 1,0 0 0,0 0 0,-1 1-1,1-1 1,-1 0 0,0 1-1,3 9 1,3 11 146,0 0-1,-2 0 1,3 30 0,-6-35 81,-2-18-192,2 21 222,1 0 0,1 0 0,2-1 0,15 39 0,-20-56-216,0-1 0,1 0 0,-1 1 0,1-1 0,0 0 0,0-1 0,0 1 0,0 0 0,1-1 0,-1 0 0,1 1 0,0-2 0,0 1 0,0 0 0,1-1 0,-1 0 0,1 0 0,-1 0 0,1 0 0,-1-1 0,1 1 0,0-1-1,0-1 1,0 1 0,0-1 0,0 0 0,-1 0 0,1 0 0,6-1 0,-4-1-9,1 0 1,-1-1-1,0 0 0,0 0 0,0-1 1,0 1-1,-1-1 0,1-1 0,-1 0 0,0 1 1,0-2-1,-1 1 0,1-1 0,-1 0 1,-1 0-1,1 0 0,-1 0 0,0-1 0,4-9 1,0-1-7,0 1 1,-2-1-1,0 0 0,0-1 1,-2 1-1,0-1 1,1-22-1,-4 29 51,0 1 0,-1 0 0,0-1 0,-1 1 0,0-1-1,-1 1 1,0 0 0,-6-16 0,6 22-37,1 0 0,-2 1 0,1-1 0,0 1 0,-1 0 0,0-1 0,1 1 0,-1 0 0,0 0 0,-1 1 0,1-1 0,0 1 0,-1 0 0,0 0 0,1 0 0,-1 0-1,0 0 1,0 1 0,0 0 0,0-1 0,0 2 0,0-1 0,0 0 0,-5 1 0,-6-1-45,0 0 0,0 1 0,0 1-1,0 0 1,0 1 0,1 1 0,-1 0 0,-16 7 0,24-8 16,0 1 1,1 0 0,-1 0 0,0 1-1,1 0 1,0 0 0,0 0 0,0 1 0,0 0-1,1 0 1,0 1 0,0-1 0,0 1 0,1 0-1,0 0 1,0 1 0,0-1 0,-3 10-1,6-14-8,0 0-1,1 0 1,-1 0-1,0 0 0,1 0 1,-1 0-1,1 0 0,0 0 1,0 0-1,0 0 1,0 0-1,0 0 0,0 0 1,0 0-1,0 0 0,1 0 1,-1 0-1,1 0 1,0-1-1,0 1 0,-1 0 1,1 0-1,0 0 0,1-1 1,-1 1-1,0 0 0,0-1 1,1 1-1,-1-1 1,1 0-1,-1 1 0,1-1 1,-1 0-1,1 0 0,0 0 1,0 0-1,0 0 1,-1 0-1,1-1 0,0 1 1,0-1-1,0 1 0,0-1 1,4 1-1,11 1-31,0 0-1,1-2 0,0 0 1,22-2-1,-15 0-25,0 0 58,23 2-79,-45 0 89,-1 1-1,0-1 1,1 1 0,-1 0-1,0 0 1,0 0-1,1 0 1,-1 0 0,0 1-1,0-1 1,0 1 0,-1-1-1,1 1 1,0 0-1,-1-1 1,1 1 0,-1 0-1,2 2 1,21 38 53,-15-26-26,1 0-1,0 0 0,0-1 1,14 14-1,-19-25-19,0 1-1,0-1 1,1 1 0,-1-1 0,1-1-1,0 1 1,0-1 0,1 0 0,-1-1-1,1 1 1,-1-1 0,1 0 0,0-1 0,12 2-1,-6-2 9,1-1 0,0 0 0,0-1 0,0 0 0,0-1-1,0-1 1,-1 0 0,1-1 0,-1 0 0,0-1 0,17-9 0,-12 3-24,0 0 0,-1-1 0,0 0 0,-1-2 1,-1 0-1,27-31 0,-15 10-6,-2-1 0,-2-2 0,-1 0 1,-2-1-1,-2-1 0,22-69 0,-21 47 167,-3-1 0,-3-1 0,-3 0-1,-2-1 1,-4 0 0,-5-107 0,1 166-106,-1-1 1,0 1-1,-1 0 0,1 0 0,-1 0 0,0 1 1,-1-1-1,1 0 0,-1 1 0,0-1 0,-1 1 1,1 0-1,-1 0 0,0 0 0,0 1 0,-1-1 1,1 1-1,-6-4 0,7 6-33,0 1 0,0-1 0,0 1 0,0 0 0,0 0 0,0 0 1,0 0-1,-1 1 0,1-1 0,0 1 0,0 0 0,-1-1 0,1 2 0,0-1 0,0 0 0,-1 1 0,1-1 0,0 1 0,0 0 0,0 0 1,0 0-1,0 1 0,0-1 0,0 1 0,0-1 0,1 1 0,-1 0 0,0 0 0,1 0 0,0 1 0,-1-1 0,1 1 0,0-1 1,0 1-1,-2 4 0,-5 8-19,0 1 1,0 0-1,2 0 0,0 1 1,1 0-1,1 0 1,0 0-1,1 1 0,1 0 1,1 0-1,0 23 1,1 16 86,2 0 0,11 71 0,-6-88 125,2-1-1,2 0 1,1-1-1,33 73 0,-17-57 38,3 0-1,62 82 0,-38-64-270,2 1-1231,49 86 0,-82-111-3964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19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63 123 4385,'0'0'741,"0"0"-78,0 0 47,0 0 26,0 0 596,0 0 191,-6-17-252,1-3-930,3 12-165,0 0-1,0 0 1,0 1 0,-1-1-1,-1 1 1,1-1-1,-8-10 1,-2 5 2050,7 21-1466,5 35-997,1-30 395,-2 708-207,3-719 44,-1-1 1,1 1-1,0-1 1,0 0-1,0 1 1,0-1-1,0 0 1,0 0-1,0 1 1,0-1-1,0 0 1,1 0-1,-1 0 1,0-1-1,1 1 1,-1 0 0,1 0-1,-1-1 1,1 1-1,-1-1 1,1 1-1,-1-1 1,1 0-1,-1 0 1,1 0-1,0 1 1,2-2-1,56 6 59,-51-5-57,479 3 394,-292-4-168,-22-7-70,284-51 0,39-4-55,-120 52-167,175-16 80,66-61 198,-23 3 188,6 46-409,-593 39 12,1 0 1,-1 0-1,1 0 1,-1 1 0,0 1-1,1-1 1,-1 1-1,0 1 1,0-1 0,0 1-1,0 1 1,0 0-1,-1 0 1,0 0-1,10 8 1,-17-11 30,0-1 73,0 0-71,0 0-22,2 5-30,0 1 0,-1-1-1,0 1 1,0 0 0,0 10 0,-1-12 22,4 86-35,-2-37 42,9 55 0,-13-123 64,-2-8-60,0 0 0,-9-24 0,-38-93 55,17 54-59,5 0 1,-28-136-1,53 178-22,7 44 5,-1-1-1,0 1 1,1 0 0,-1 0 0,0 0 0,1 1-1,-1-1 1,0 0 0,0 1 0,1-1 0,-1 1-1,0 0 1,0 0 0,3 1 0,63 29-13,-1 2 1,-1 3 0,110 82-1,-168-112 22,-1 1-1,0-1 1,0 1-1,-1 1 1,0-1-1,0 1 1,0 0-1,-1 0 1,6 15-1,-10-20-3,0 0 0,0 0 0,0 0-1,0 1 1,-1-1 0,1 0 0,-1 0 0,0 1 0,0-1-1,-1 0 1,1 0 0,0 1 0,-1-1 0,0 0 0,0 0-1,0 0 1,0 1 0,0-1 0,-1-1 0,1 1 0,-1 0-1,0 0 1,0 0 0,0-1 0,0 1 0,-1-1 0,1 0-1,0 0 1,-1 0 0,0 0 0,-3 2 0,-13 8 48,-1 0 0,0-2 0,0 0 1,-1-2-1,-35 11 0,-114 17 25,160-34-143,13-2-4277,14-4-1304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2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2561,'0'0'6058,"0"0"-4528,0 0-1346,0 0-29,21 4 359,1 1-231,0 1 0,22 8 0,-40-12-213,1 1 1,-1 0 0,1 0-1,-1 0 1,0 0 0,0 1-1,-1-1 1,1 1 0,-1 0 0,0 0-1,0 1 1,0-1 0,0 0-1,-1 1 1,0 0 0,3 7-1,2 2 71,5 16 301,-1 1 0,-1-1 0,-2 2 0,-1-1-1,-1 1 1,-2 0 0,0 62 0,-5-156-120,0 15-339,6-70-1,-3 104-82,0-1 1,1 0-1,0 1 0,1 0 0,1 0 0,0 0 0,1 0 0,0 1 1,13-19-1,-17 27 87,1 1-1,0-1 1,0 1 0,0 0 0,1 0-1,-1 0 1,1 0 0,0 1 0,0-1-1,0 1 1,0 0 0,0 0 0,0 1 0,0-1-1,1 1 1,4-1 0,-6 1 9,0 1 0,0 0 0,0 0 1,0 0-1,0 0 0,0 1 0,0-1 0,0 1 1,0 0-1,0 0 0,-1 0 0,1 0 0,0 0 1,-1 1-1,1-1 0,-1 1 0,1 0 0,-1-1 1,0 1-1,1 0 0,-1 0 0,0 1 0,0-1 0,2 5 1,12 19 37,23 56 0,12 21 153,-45-93-179,0-1-1,0-1 1,1 1 0,0-1 0,1 0 0,-1-1-1,2 0 1,9 8 0,-14-13 2,0 0-1,-1 1 1,1-2-1,0 1 1,0 0-1,0-1 1,0 0-1,0 0 1,0 0-1,0 0 1,0-1-1,1 1 1,-1-1-1,0 0 0,0-1 1,0 1-1,1-1 1,-1 0-1,0 0 1,0 0-1,0 0 1,0-1-1,0 1 1,0-1-1,-1 0 1,1 0-1,-1-1 1,1 1-1,-1-1 1,0 0-1,0 1 1,0-1-1,4-6 1,9-11 10,-1 0 0,-1-1 0,-1 0 1,16-34-1,-18 32-45,-3 6-6,-6 12 11,0 1-1,0-1 1,0 0-1,1 1 1,-1 0-1,1 0 1,0 0-1,1 0 0,5-6 1,-9 10 3,1 0 1,-1 0-1,0-1 1,1 1-1,-1 0 1,1 0-1,-1 0 1,0 0-1,1 0 1,-1 0-1,0 0 1,1 0-1,-1 0 1,1 0-1,-1 0 1,0 0-1,1 0 1,-1 1-1,1-1 1,-1 0-1,0 0 1,1 0-1,-1 0 1,0 1-1,1-1 1,-1 0-1,0 0 1,1 1-1,-1-1 1,0 0-1,0 1 1,1-1 0,-1 0-1,0 0 1,0 1-1,0-1 1,1 1-1,-1-1 1,0 0-1,0 1 1,0-1-1,0 0 1,0 1-1,0-1 1,0 1-1,0-1 1,0 1-1,4 24-107,-3-21 100,1 16 18,1 0 0,1 0 0,0 0 0,2-1 0,1 1 0,16 34 0,-18-46 16,0 0 0,0-1 0,1 0 0,0 0 0,0 0 0,0-1 0,1 0 0,0 0 0,1 0 0,-1-1 0,1 0 0,0-1 0,0 0 0,0 0 0,1-1 0,-1 0 0,1 0 0,9 1 0,-6-1 0,-1-1 1,1 0 0,0-1 0,0 0 0,0-1 0,0-1 0,0 0-1,0 0 1,0-1 0,0-1 0,14-4 0,-19 4 10,0 0 0,0-1 1,-1 1-1,1-2 0,-1 1 0,0 0 0,0-1 1,-1 0-1,1-1 0,-1 1 0,-1-1 1,1 0-1,-1 0 0,0 0 0,0-1 0,0 1 1,-1-1-1,0 0 0,2-8 0,-2 8 22,-1 0-1,1-1 0,-2 0 0,1 1 0,-1-1 0,0 0 0,0 0 0,-1 0 0,0 1 0,-1-1 0,0 0 1,0 0-1,0 0 0,-1 1 0,0-1 0,-1 1 0,0-1 0,0 1 0,0 0 0,-1 0 0,0 1 0,0-1 1,-1 1-1,0 0 0,0 0 0,-1 0 0,1 0 0,-1 1 0,0 0 0,-1 1 0,-8-6 0,1 2-6,-1 1 0,0 1 0,-1 0-1,1 1 1,-1 1 0,0 1-1,0 0 1,0 0 0,0 2 0,-1 0-1,1 1 1,0 1 0,-25 3 0,28-1-390,-1-1 0,1 2 1,0-1-1,0 2 1,1 0-1,-1 0 1,1 2-1,0-1 0,1 1 1,-1 1-1,2 0 1,-1 0-1,1 1 1,0 1-1,1 0 0,-11 14 1,0 10-4229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21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0 226 6305,'0'0'1226,"0"0"672,0 0-194,5 25-492,-2-7-1005,8 41 1164,25 83 1,-30-125-1109,0 0-1,1 0 1,1-1-1,19 30 1,-27-46-256,0 0 1,0 1 0,0-1 0,0 1 0,1-1-1,-1 0 1,0 1 0,0-1 0,0 0 0,1 1-1,-1-1 1,0 0 0,1 1 0,-1-1 0,0 0-1,1 0 1,-1 1 0,0-1 0,1 0 0,-1 0 0,0 0-1,1 0 1,-1 1 0,1-1 0,-1 0 0,0 0-1,1 0 1,-1 0 0,1 0 0,-1 0 0,0 0-1,1 0 1,-1 0 0,1 0 0,-1 0 0,1 0-1,-1-1 1,0 1 0,1 0 0,-1 0 0,0 0-1,1-1 1,-1 1 0,0 0 0,1 0 0,-1 0 0,0-1-1,1 1 1,-1 0 0,0-1 0,1 1 0,-1 0-1,0-1 1,0 1 0,0 0 0,1-1 0,-1 0-1,8-28 690,-6 21-776,1-1 103,7-38-210,3 1-1,2 1 1,2 0 0,35-67-1,-49 107 172,0 1 0,1-1 0,-1 1 0,1 0-1,0 0 1,0 0 0,7-5 0,-9 8 12,-1 0 0,0 1 0,1-1 0,-1 0 0,0 1 0,1-1 0,-1 1 1,1-1-1,-1 1 0,1 0 0,-1-1 0,1 1 0,-1 0 0,1 0 0,-1 0 0,1 0 1,0 0-1,-1 1 0,1-1 0,-1 0 0,0 1 0,1-1 0,-1 1 0,1 0 0,-1-1 0,0 1 1,1 0-1,-1 0 0,0 0 0,0 0 0,1 0 0,-1 0 0,1 1 0,10 14 22,-1 0-1,-1 1 1,0 0-1,-1 1 0,9 23 1,16 31 64,-27-59-57,1-1 1,0 1 0,1-2 0,1 1 0,0-1 0,0 0 0,1-1 0,0-1 0,1 1 0,0-2 0,16 9 0,-23-14-19,0 0 1,1-1 0,0 0 0,0 0 0,-1 0 0,1-1-1,0 0 1,0 0 0,0 0 0,1-1 0,-1 0 0,0 0 0,0-1-1,0 0 1,0 0 0,0 0 0,0 0 0,-1-1 0,1 0-1,0 0 1,-1-1 0,1 0 0,-1 0 0,0 0 0,0 0-1,0-1 1,0 0 0,-1 0 0,7-7 0,7-10-26,-2 0 0,0-1 0,-1-1 0,-1 0 1,-2-1-1,0 0 0,-2-1 0,0 0 0,10-46 1,-10 48-144,-10 23 155,0 0 0,0 0-1,0-1 1,1 1-1,-1 0 1,0 0 0,0 0-1,1 0 1,-1 0 0,0 0-1,0 0 1,1 0 0,-1 0-1,0 1 1,0-1 0,0 0-1,1 0 1,-1 0 0,0 0-1,0 0 1,0 0 0,1 0-1,-1 0 1,0 1 0,0-1-1,0 0 1,1 0 0,-1 0-1,0 0 1,0 1 0,0-1-1,0 0 1,0 0-1,0 0 1,0 1 0,1-1-1,-1 0 1,0 0 0,0 0-1,0 1 1,0-1 0,0 0-1,0 0 1,0 1 0,0-1-1,9 46-85,-9-46 94,2 17 30,1 0 0,1 0 0,0 0-1,2-1 1,0 0 0,0 0 0,1 0-1,18 26 1,-20-34-32,2 0 0,-1-1 0,1 1 0,0-1 0,0-1 0,1 0 0,0 0 0,0 0 0,1-1 0,0 0-1,-1-1 1,1 0 0,1 0 0,-1-1 0,1 0 0,17 3 0,-16-4 12,0-1-1,0 0 1,0 0-1,0-1 1,0-1-1,0 0 1,0 0-1,0-1 1,0 0 0,0-1-1,20-8 1,-23 7-11,0-1 0,0 0 0,-1 0 1,0-1-1,0 0 0,0 0 0,-1 0 0,0-1 1,0 0-1,0 0 0,-1-1 0,0 1 1,-1-1-1,7-17 0,-4 6 17,-1-1 0,-1 0 0,-1 0-1,-1 0 1,0 0 0,-2-1 0,-1-31 0,-14 141-203,13-72 186,0 0 0,1 0 0,1 0 0,1-1 0,3 17 0,-3-26-2,1 0 1,-1 0 0,1 0 0,0-1 0,1 0-1,-1 1 1,1-1 0,0 0 0,1-1 0,-1 1-1,1-1 1,0 0 0,1 0 0,7 5 0,-2-2 27,1 0 1,1-1 0,-1-1-1,1 0 1,0 0 0,1-2 0,-1 1-1,1-2 1,0 0 0,0 0-1,0-2 1,0 1 0,0-2 0,0 0-1,0 0 1,1-2 0,25-5-1,-29 4-20,-1 0-1,0 0 0,0-1 0,0 0 0,-1-1 0,0 0 1,0-1-1,0 0 0,0 0 0,-1-1 0,0 0 1,0-1-1,-1 1 0,0-1 0,0-1 0,-1 1 0,0-1 1,-1 0-1,1-1 0,-2 1 0,0-1 0,0 0 0,0 0 1,1-12-1,-2 8-26,0 1 0,-1-1 1,-1 1-1,0-1 0,-1 0 0,0 0 1,-1 1-1,-1-1 0,0 0 0,-1 1 0,-1 0 1,0 0-1,0 0 0,-1 0 0,-1 0 1,0 1-1,-1 0 0,0 0 0,-1 1 1,0 0-1,-1 1 0,0-1 0,-1 2 1,0-1-1,0 1 0,-1 1 0,0 0 1,-1 0-1,-14-6 0,20 11 14,-1 0 1,1 1-1,0 0 0,-1 0 1,1 1-1,-1-1 0,0 2 1,1-1-1,-1 1 0,0 0 1,-8 1-1,12-1 1,0 1 0,0 0 0,1 0 0,-1 0 0,0 0 0,1 0 1,-1 0-1,1 1 0,-1-1 0,1 1 0,-1 0 0,1 0 0,0 0 0,0 0 0,0 0 0,0 0 1,0 0-1,1 1 0,-1-1 0,1 1 0,-1-1 0,1 1 0,0 0 0,0 0 0,0-1 0,0 1 1,0 3-1,-1 5-85,0 1 1,1-1 0,0 0-1,1 0 1,0 0-1,2 13 1,-2-19-285,1 0 0,0-1 0,1 1 0,-1 0 0,1 0 0,0-1 0,0 1 0,1-1 0,4 8 0,15 11-4944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2.1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41 5825,'0'0'1667,"0"0"-807,0 0-150,0 0 61,0 0 209,0 0-148,2 1 2986,11 15-3862,-1 15 63,-2 1 0,-1 0 0,9 57 0,1 107-40,-11-94 65,1-27-22,4 99 17,-12-173-37,-1-1 0,0 1-1,0 0 1,1-1 0,-1 1-1,0-1 1,1 1 0,-1-1-1,0 1 1,1-1-1,-1 1 1,1-1 0,-1 0-1,1 1 1,-1-1 0,1 1-1,-1-1 1,1 0 0,-1 0-1,1 1 1,-1-1 0,1 0-1,-1 0 1,1 0 0,0 1-1,-1-1 1,1 0 0,0 0-1,-1 0 1,1 0 0,-1 0-1,1 0 1,0 0-1,-1-1 1,1 1 0,-1 0-1,1 0 1,0 0 0,-1-1-1,1 1 1,-1 0 0,1 0-1,-1-1 1,1 1 0,0-1-1,37-17 1,-30 14 4,19-6 22,1 0-1,0 2 1,0 1-1,0 1 1,51-4-1,150 7 166,-135 4-177,183 10 2,1 0 2,34-11-13,-288 3 369,-23-2-355,0-1-1,0 1 1,0-1 0,1 0 0,-1 1 0,0-1 0,0 0 0,0 0-1,0 0 1,1 0 0,-1 0 0,0 0 0,0-1 0,0 1 0,0 0-1,0 0 1,1-1 0,-1 1 0,0-1 0,0 1 0,0-1-1,0 1 1,0-1 0,0 0 0,0 0 0,0 1 0,-1-1 0,1 0-1,0 0 1,0 0 0,-1 0 0,1 0 0,0 0 0,-1 0-1,1 0 1,-1 0 0,1 0 0,-1 0 0,1-2 0,5-13-11,-1-1-1,0 0 1,-2 0 0,0 0 0,0-1 0,-2 1 0,0-35 0,0-6 8,8-99-74,16-173 88,-22 320-199,1 12 461,0 7-1529,-3 0-3518,-1-2-3590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22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24 10562,'0'0'1194,"0"0"-573,0 0-105,0 0 302,0 0 452,0 0-385,-13-4-297,-38-14-172,49 18-410,1-1-1,0 1 1,0 0-1,0 0 1,-1 0 0,1 0-1,0 0 1,0 0-1,0 0 1,-1 0-1,1 0 1,0 0-1,0 1 1,0-1-1,-1 0 1,1 1-1,0-1 1,0 1 0,0 0-1,0-1 1,0 1-1,0 0 1,0-1-1,0 1 1,0 0-1,0 0 1,1 0-1,-1 0 1,0 0-1,0 0 1,1 0 0,-1 0-1,1 0 1,-1 0-1,1 1 1,-1-1-1,1 0 1,0 0-1,0 0 1,-1 3-1,-1 2 15,-4 7 20,-10 17 54,-19 54 1,32-74-81,0 1 0,1 0 0,0-1 1,0 1-1,1 0 0,1 0 0,0 0 0,0 0 1,3 15-1,-1-19 14,0 0 1,1-1 0,0 0-1,0 0 1,0 0 0,1 0-1,0 0 1,0-1-1,1 1 1,-1-1 0,1 0-1,0-1 1,0 1 0,1-1-1,0 0 1,-1 0 0,1-1-1,0 0 1,12 5-1,2 0-1,1 0 0,0-1-1,0-2 1,42 7-1,26-5 61,99-5 0,-100-3-74,-78 1-203,-1-1 1,1 1-1,0-2 0,-1 1 1,0-2-1,1 1 0,-1-1 1,0 0-1,0-1 1,0 0-1,-1-1 0,1 0 1,-1 0-1,14-12 0,17-19-6767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22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12515,'0'0'1536,"0"0"-680,0 0-856,0 0 104,0 0 416,-15 158 272,15-51 73,12 33-609,10-11 48,3-11-144,-3-25-104,-4-26 88,-1-3-144,0-2-48,-9-15 40,-8-20-1400,0-14-1577,-10-13-2200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2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0 622 5641,'0'0'6591,"0"0"-4364,0 0-1644,0 0-403,0 0-24,25-1-79,160-5-5,-142 4-62,0-2-1,62-14 1,-56 8 114,58-4-1,-104 14-118,0-1 0,1 1 0,-1 0 1,0 0-1,0 0 0,0 1 0,0-1 0,0 1 0,0-1 0,0 1 0,0 0 0,0 0 0,0 1 0,0-1 0,-1 0 0,1 1 0,0 0 0,-1 0 0,1 0 0,-1 0 0,0 0 0,2 2 0,0 3 62,-1-1 0,0 0 1,0 1-1,-1 0 0,1-1 0,-2 1 0,1 0 0,0 13 1,6 56 460,-5-39-392,1 0 1,13 50-1,-15-79-133,0 0 1,1 0-1,0 0 1,0 0-1,1-1 1,0 1-1,0-1 1,1 0-1,0 0 1,0 0-1,1-1 1,-1 0 0,1 0-1,1 0 1,12 8-1,-13-11 4,-1 0 0,1 0 0,0 0 0,-1-1-1,1 0 1,0 0 0,0-1 0,0 1 0,1-1 0,-1-1 0,0 1 0,0-1-1,1 0 1,-1-1 0,0 1 0,0-1 0,1 0 0,-1-1 0,0 0-1,0 0 1,-1 0 0,1 0 0,0-1 0,-1 0 0,1 0 0,-1-1 0,0 1-1,0-1 1,7-7 0,-4 2 2,0 0 0,0 0-1,-1-1 1,-1 0-1,1 0 1,-1-1 0,-1 0-1,0 0 1,-1 0 0,0 0-1,0-1 1,-1 0 0,-1 0-1,2-17 1,-3 19-12,-1 0-1,1 0 1,-2 0-1,1 0 1,-1 0 0,-1 0-1,0 0 1,0 0-1,-1 1 1,0-1-1,-1 1 1,0 0 0,0 0-1,-1 0 1,-1 1-1,1-1 1,-1 1 0,0 0-1,-1 1 1,0 0-1,0 0 1,-1 0-1,0 1 1,0 0 0,0 0-1,-1 1 1,1 0-1,-1 1 1,-11-4-1,10 5-7,0 0-1,0 1 1,0 0-1,-1 0 1,1 2-1,0-1 1,-1 1-1,1 0 1,-1 1-1,1 1 0,-1-1 1,1 2-1,0-1 1,0 1-1,0 1 1,1 0-1,-1 0 1,1 1-1,0 0 1,0 1-1,0 0 0,1 0 1,0 1-1,0 0 1,1 0-1,0 1 1,0 0-1,0 0 1,1 1-1,1 0 1,-1 0-1,2 0 0,-1 1 1,1-1-1,0 1 1,1 0-1,1 0 1,-1 0-1,1 1 1,0 13-1,2-21 9,0 1 1,0-1-1,1 1 0,-1-1 0,1 1 1,0-1-1,0 1 0,0-1 0,0 0 1,1 0-1,0 0 0,-1 1 1,1-1-1,0-1 0,0 1 0,1 0 1,-1 0-1,0-1 0,1 1 0,0-1 1,-1 0-1,1 0 0,0 0 1,0 0-1,1-1 0,-1 1 0,0-1 1,0 0-1,1 1 0,-1-2 0,0 1 1,1 0-1,5 0 0,6 1-55,1 0-1,0-2 1,0 0-1,0 0 0,-1-1 1,23-5-1,-16-1-296,-2 0-1,1-2 0,-1 0 0,0-1 1,-1-1-1,0-1 0,17-15 0,1 2 291,-36 24 74,0 0 1,0 0 0,0 0-1,1 0 1,-1 0-1,0 0 1,0 0-1,0 1 1,1-1-1,-1 0 1,0 1-1,1-1 1,-1 1-1,1 0 1,-1-1-1,1 1 1,-1 0-1,0 0 1,1 0 0,-1 0-1,1 0 1,-1 0-1,1 0 1,-1 1-1,1-1 1,-1 0-1,0 1 1,1-1-1,-1 1 1,0 0-1,1-1 1,-1 1-1,0 0 1,0 0-1,2 1 1,0 3 126,-1-1 0,1 1 0,-1 1 0,0-1 0,0 0 0,-1 0 0,2 10 0,4 12 273,-4-18-355,0-1-1,0 1 0,1-1 0,0 0 0,0 0 1,1-1-1,0 1 0,1-1 0,-1 0 1,1 0-1,0-1 0,1 0 0,11 8 0,-10-8-27,1-2-1,1 1 1,-1-1-1,1-1 0,-1 0 1,1 0-1,0-1 0,0 0 1,0-1-1,1 0 1,16-1-1,-12 0-24,-1-1 1,0-1-1,1-1 1,-1 0-1,0-1 1,0 0-1,-1-1 1,0-1-1,1 0 1,-2-1-1,1 0 1,-1-1-1,0 0 0,-1-1 1,1 0-1,-2-1 1,0 0-1,0-1 1,16-23-1,-11 12 9,-1 0 0,-1-1 0,-1-1 0,-1 0-1,-2 0 1,0-1 0,-1 0 0,-2-1 0,-1 1-1,4-35 1,-6 17 28,-2 0-1,-2 0 0,-11-80 0,7 96-7,-2-1 0,0 1 0,-2 1-1,-1 0 1,-1 0 0,-28-47 0,36 69-20,1 0 1,-1 0-1,0 1 1,0-1 0,0 1-1,0-1 1,-1 1-1,1 0 1,-1 1 0,-4-4-1,6 5-10,1 1 0,0 0 0,-1-1 0,1 1 0,0 0 0,-1 0 0,1-1 0,0 1 0,-1 0 0,1 1 0,0-1 0,-1 0 0,1 0 0,0 0 0,-1 1-1,1-1 1,0 1 0,0-1 0,-1 1 0,1-1 0,0 1 0,0 0 0,0 0 0,0-1 0,0 1 0,0 0 0,0 0 0,0 0 0,0 0 0,0 0 0,0 0 0,1 1 0,-1-1 0,0 0 0,1 0-1,-1 1 1,0 1 0,-5 12-6,0 0-1,1 0 1,1 0-1,0 1 1,1-1-1,1 1 1,-1 28-1,9 117 127,-3-136-50,1 1-1,1-1 1,2-1-1,0 1 0,1-1 1,2 0-1,0-1 0,2 0 1,0-1-1,2 0 1,0-1-1,1-1 0,1 0 1,1-1-1,1-1 1,1 0-1,27 20 0,-11-14-26,0-1 0,2-1 0,0-3-1,1 0 1,1-3 0,1-1-1,0-2 1,1-2 0,73 11 0,-41-12-2245,-54-6-1604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2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72 314 7738,'0'0'2193,"0"0"-804,0 0-406,0 0-163,0 0 203,0 0 61,0 0-313,0 0-68,0 0-63,0 0-192,18 10 1041,13-5-1393,0 0-1,-1-2 1,2-1-1,56-4 1,-73 1-65,0-1 0,0-1 0,1 0 0,-2-1 0,1-1 1,0 0-1,-1-1 0,0-1 0,0 0 0,-1 0 0,22-17 0,-29 18-26,0-1 0,-1 1 0,0-1 0,0 0 1,0 0-1,-1 0 0,0-1 0,0 0 0,-1 0 0,0 0 0,0 0 0,-1 0 0,0 0 0,0-1 0,-1 1 0,0-1 0,-1 1 0,0-1 0,0 1 0,-1-1 0,0 1 0,-2-10 0,1 15-12,0-1-1,0 0 1,0 1-1,-1 0 1,1-1-1,-1 1 1,0 0-1,0 0 1,0 1 0,0-1-1,0 0 1,-1 1-1,1 0 1,-1 0-1,1 0 1,-1 0-1,0 1 1,-6-2-1,-2-1-4,0 0 0,0 2 1,-1-1-1,-22 0 0,21 2-3,0 1 1,1 0-1,-1 1 1,0 0-1,1 2 1,0-1-1,-1 2 1,1-1-1,0 2 1,0 0-1,1 1 1,0 0-1,0 0 0,0 1 1,1 1-1,0 0 1,0 1-1,1 0 1,-17 19-1,13-12 20,1 1-1,1 0 0,1 1 0,0 0 1,2 1-1,0 0 0,1 0 1,1 1-1,0 0 0,2 0 0,0 0 1,2 1-1,0 0 0,1 0 1,1 0-1,1 0 0,4 31 1,-3-46 9,1 0 1,-1-1-1,1 1 1,0-1-1,1 1 1,-1-1-1,1 0 1,0 0 0,1 0-1,-1 0 1,1-1-1,0 1 1,0-1-1,0 0 1,1 0-1,-1-1 1,1 1 0,0-1-1,0 0 1,10 4-1,2 1 88,0-1-1,0 0 0,1-2 0,0 0 1,26 3-1,31-1 146,141-8-1,-161 0-203,-25-2-44,0-1 0,0-1 0,33-10 0,22-5-1,-233 31-469,-252 13 182,334-21 271,53-2-23,0-1 0,-1 0 0,1-1 0,-19-3 0,27 3 38,0-1-1,0 0 0,0 0 0,1 0 0,-1-1 0,1 1 0,-1-1 0,1 0 1,0 0-1,0-1 0,0 1 0,1-1 0,-1 0 0,-3-5 0,1-1 4,0 1-1,0-1 1,1 0-1,1-1 1,0 1-1,0-1 1,1 0-1,0 0 1,-2-18-1,1-11-75,2-53-1,2 90 67,1-9-4,0 1 0,1-1 0,1 0-1,-1 1 1,2 0 0,0-1 0,0 2 0,1-1-1,0 0 1,8-10 0,2-2-13,0 2-1,2 0 1,25-26 0,-34 39 25,0 1 1,0 0 0,1 1-1,0-1 1,0 2-1,0-1 1,1 1 0,0 1-1,0 0 1,0 0-1,16-3 1,-10 5 1,0 0 0,1 0 0,-1 2 1,0 0-1,1 1 0,31 5 0,-45-5 0,19 2 3,0 1 1,-1 1-1,1 0 1,-1 2-1,-1 1 0,34 16 1,-53-23-5,0 1-1,1-1 1,-1 0 0,0 1 0,0-1-1,0 0 1,0 1 0,0-1 0,0 1-1,0 0 1,0-1 0,-1 1 0,1 0-1,0 0 1,-1-1 0,0 1 0,1 0-1,-1 0 1,0-1 0,0 1 0,0 0-1,0 0 1,0 0 0,-1-1 0,1 1-1,0 0 1,-1 0 0,0-1 0,-1 4-1,-1 3 12,0-1-1,0 0 1,-1-1-1,0 1 0,-8 9 1,-17 20 0,-2-2 0,-62 56 0,77-78-4,-1 1 0,0-2 0,-1 0 1,0-1-1,-1-1 0,0-1 1,0-1-1,-34 9 0,16-10-2,28-6-2,0 1 1,0 1-1,1 0 1,-1 0-1,-14 6 1,22-7-108,0 0 1,0 0-1,0 0 1,0 0-1,0 0 1,0 0-1,1 0 1,-1 0-1,0 0 1,1 0-1,-1 1 1,1-1 0,-1 0-1,1 1 1,0-1-1,0 0 1,-1 0-1,1 1 1,0-1-1,0 1 1,0-1-1,0 0 1,1 1-1,-1 1 1,1 4-2069,-1 7-5703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8330,'0'0'1361,"0"0"-728,0 0-85,0 0 348,0 0-17,0 0-72,11 1-163,131 17 357,71 5-171,-175-21-696,65-2 80,-95-1-216,1 0 1,0-1 0,0 1 0,-1-2 0,1 1 0,-1-1-1,1 0 1,14-9 0,-22 11-13,1 0 0,-1 0-1,0 0 1,0 0 0,0 0 0,1 0-1,-1 0 1,0-1 0,-1 1 0,1 0-1,0-1 1,0 1 0,0-1 0,-1 1-1,1-1 1,-1 1 0,1-1 0,-1 1-1,0-3 1,0 3 0,0 0-1,0 0 1,0 0 0,0 1-1,0-1 1,0 0-1,0 0 1,-1 1-1,1-1 1,0 0 0,-1 1-1,1-1 1,0 0-1,-1 1 1,1-1 0,-1 0-1,1 1 1,-1-1-1,1 1 1,-1-1 0,0 1-1,1-1 1,-1 1-1,0-1 1,1 1 0,-1 0-1,0-1 1,1 1-1,-1 0 1,0 0 0,0 0-1,1-1 1,-1 1-1,0 0 1,0 0 0,1 0-1,-1 0 1,-1 0-1,1 1 5,0-1 1,0 1-1,0-1 0,0 1 0,0-1 0,0 1 1,0-1-1,0 1 0,1 0 0,-1-1 0,0 1 0,0 0 1,1 0-1,-1 0 0,1 0 0,-1 0 0,0-1 0,1 1 1,0 0-1,-1 0 0,1 0 0,0 0 0,-1 0 1,1 1-1,0-1 0,0 0 0,0 1 0,-4 37-42,3-35 53,-1 25-1,0 0 0,2 0 0,1 0 0,1 0 0,2 0 0,1 0 0,11 36 0,-16-64 28,-18-25 486,5 7-500,1 0 0,0-1 0,1-1-1,1 0 1,-13-35 0,19 40-19,-1 0 1,2-1-1,0 1 0,0-1 1,1 1-1,1-1 0,1 0 1,0 0-1,3-18 0,-3 32 1,1-1 0,0 0 0,0 0 0,0 1 0,0-1 0,0 1 0,0-1 0,0 1-1,1-1 1,-1 1 0,0 0 0,1-1 0,-1 1 0,1 0 0,0 0 0,-1 0 0,1 0 0,0 0 0,-1 1-1,1-1 1,0 0 0,0 1 0,0 0 0,0-1 0,0 1 0,-1 0 0,1 0 0,0 0 0,0 0-1,0 0 1,0 0 0,0 0 0,2 1 0,5 0-1,0 0-1,-1 1 1,1 0-1,0 0 1,15 7-1,1 3 157,-1 0 1,-1 2-1,0 1 0,-1 1 0,25 23 0,-45-38-145,0 1-1,0 0 1,0 0 0,-1 0-1,1 0 1,-1 0 0,0 0-1,1 1 1,-1-1 0,0 0-1,0 1 1,-1-1 0,1 1-1,0-1 1,-1 1-1,1-1 1,-1 1 0,0-1-1,0 1 1,0 3 0,-1-2 7,0 0 0,-1-1 0,1 1 0,-1-1 1,1 0-1,-1 1 0,0-1 0,0 0 0,-1 0 0,1 0 0,-1 0 1,-3 3-1,-9 6 34,0-1 0,0 0 0,-1-1 0,-24 10 0,36-17-46,-101 48-352,95-43-1021,9-3-2096,1-5-3392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362 382 11178,'0'0'1470,"0"0"-282,0 0-22,0 0-101,0 0-304,0 0-471,-14-10-220,1 0-61,0 2 1,0 0-1,-1 0 0,0 1 1,0 1-1,0 1 1,-1 0-1,0 0 1,0 2-1,-1 0 1,-17-1-1,26 3-14,-1 1 1,1 0-1,0 1 1,-1-1-1,1 2 1,-1-1-1,1 1 0,-12 4 1,15-4 3,0 1 1,0-1-1,0 1 0,0 0 1,1 1-1,-1-1 0,1 0 1,0 1-1,0 0 1,0 0-1,0 0 0,1 0 1,-1 0-1,-2 8 0,0 1-3,0 1-1,0 0 0,1 0 0,1 0 1,1 0-1,0 1 0,0-1 0,2 0 1,0 1-1,0-1 0,4 20 1,-3-29 5,0 1 0,0 0 0,0-1 0,1 1 0,0 0 0,0-1 0,1 0 0,-1 0 0,1 1 0,0-2 0,1 1 0,-1 0 0,1-1 0,0 1 0,0-1 0,0 0 0,1 0 0,-1-1 0,1 1 0,0-1 0,0 0 0,0-1 0,1 1 0,-1-1 0,0 0 0,1 0 0,0 0 0,-1-1 0,1 0 0,7 0 0,-8 0 11,1-1-1,-1 0 1,1 0 0,-1 0-1,1-1 1,-1 0 0,0 0-1,0 0 1,1-1 0,-1 0-1,0 0 1,0 0 0,0 0-1,-1-1 1,1 0-1,0 0 1,-1 0 0,0-1-1,0 1 1,4-5 0,-1-1 8,0 0 1,-1-1 0,0 0-1,-1 0 1,0 0 0,-1 0-1,0-1 1,5-19 0,1-24-3,-2 0 0,-3-1-1,-2 0 1,-7-88 0,3 116-26,-1-5-19,-2-1 1,-9-43-1,8 162-93,5-51 127,-1 14-9,2 0 0,2-1 0,11 56 0,-12-92 18,1 1 0,1-1-1,0 0 1,0 0-1,1 0 1,1-1 0,0 1-1,0-1 1,1-1-1,1 1 1,0-1 0,0 0-1,1-1 1,0 0-1,0-1 1,1 0 0,14 9-1,-17-13 10,0 0-1,1-1 1,-1 0 0,1 0-1,0-1 1,0 0 0,0 0-1,0-1 1,0 0-1,0 0 1,0-1 0,13-1-1,-15 1-15,-1-1-1,0 0 0,1 0 1,-1-1-1,0 0 0,0 0 1,1 0-1,-1 0 0,-1-1 1,1 0-1,0 0 0,-1 0 1,1 0-1,-1-1 0,0 0 1,0 0-1,-1 0 0,1 0 1,2-6-1,3-5-1,-2 0 0,1-1 0,-2-1 0,0 1 0,-1-1 0,-1 0 0,4-34 1,-4-4-121,-2-59 0,-3 74-58,2 88 155,2 0-1,10 54 1,-10-81 20,2 0 0,1-1 0,0 1 0,2-1 1,0 0-1,1-1 0,17 27 0,-23-42-3,0 0 0,0 0 0,0 0 0,1 0 0,0 0 0,0-1 0,0 0 0,0 0 0,0 0 0,1 0 0,-1 0 0,1-1 0,0 0 0,8 3 0,-10-5-65,0 1 1,-1-1-1,1 0 0,0 0 0,0 0 1,0 0-1,0 0 0,0-1 0,0 1 0,0-1 1,0 0-1,0 0 0,0 0 0,-1 0 0,1 0 1,0-1-1,-1 1 0,1-1 0,-1 0 1,0 0-1,1 0 0,-1 0 0,0 0 0,0 0 1,3-5-1,17-31-3422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6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14363,'0'0'1992,"0"0"-1367,0 0-537,0 0-88,0 0-176,0 0-1657,30 128-2712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1 12723,'0'0'1548,"0"0"-660,0 0-300,0 0 321,0 0-332,0 0-409,-23 2-55,-15 2-98,1 2 0,0 1 0,-66 23 0,88-23-16,1 0 0,-1 0 0,1 2 0,-13 10 0,24-17-1,1 0-1,-1 0 1,1 1-1,0-1 1,-1 1-1,1-1 1,1 1-1,-1-1 1,0 1-1,1 0 1,-1 0-1,-1 5 1,3-7 1,0 1 1,0-1-1,0 1 1,0-1-1,0 1 1,0-1-1,1 1 1,-1-1-1,0 1 0,1-1 1,-1 1-1,1-1 1,0 1-1,-1-1 1,1 0-1,0 1 1,0-1-1,0 0 1,0 0-1,0 1 1,0-1-1,0 0 1,0 0-1,1 0 1,-1 0-1,0-1 1,3 2-1,16 9-2,1 0 0,1-2 0,0 0 0,33 7 0,42 17 8,-83-27-1,-1 1 1,0 0 0,0 1 0,19 15-1,-28-20 13,-1 0-1,0 0 1,1 0-1,-1 1 0,-1-1 1,1 1-1,-1 0 0,1 0 1,-1 0-1,0 0 0,0 0 1,-1 0-1,1 1 0,-1-1 1,0 0-1,0 1 0,-1-1 1,1 1-1,-1 6 0,0-9 4,0 0 0,-1 1 0,1-1 0,-1 0 0,0 1 0,1-1 0,-1 0 0,0 0 0,0 0 0,-1 1 0,1-1 0,0 0 0,-1-1 0,1 1 0,-1 0 0,0 0 0,1-1 0,-1 1 0,-2 1 0,-2 1 16,0-1-1,0 0 0,0 0 0,-1 0 1,1-1-1,-12 3 0,-6 0 77,-1-1-1,-41 1 1,51-4-87,-10 0 54,0-1-1,-30-4 1,49 4-94,0-1 0,1 0 0,-1 0-1,0-1 1,1 0 0,-1 0 0,1 0-1,-1-1 1,1 1 0,0-1 0,0-1-1,0 1 1,1-1 0,-1 0 0,-4-4-1,8 7-63,0-1-1,0 1 0,0-1 0,1 1 1,-1-1-1,0 1 0,1-1 0,-1 0 1,1 1-1,-1-1 0,1 0 0,0 1 1,0-1-1,-1 0 0,1 1 0,0-1 1,1 0-1,-1 0 0,0 1 0,0-1 1,1 0-1,-1 1 0,1-1 0,0 1 1,-1-1-1,1 0 0,0 1 0,0-1 1,0 1-1,0 0 0,1-2 0,5-5-679,0 1-1,0 0 0,0 1 0,10-8 0,-8 8-69,32-27-3586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11979,'0'0'2736,"0"0"-2216,0 0-392,0 0-80,25 171 264,-3-87 561,10 10-249,5 3-96,5-3-152,0-8-368,-2-12 128,-6-16-136,-9-12 56,-10-12-136,-15-12-240,-15-20-1313,-20-2-2471,-9-2-6563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7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10962,'0'0'1386,"0"0"-875,0 0-371,26 0 62,171 0 321,-159 0-255,-1-2-1,1-1 1,-1-3 0,40-9-1,-65 12-228,0-1 0,0 1 0,-1-2 0,1 0 0,-1 0 0,0-1 0,0 0 0,-1-1 0,0 0 0,0-1 0,-1 0 0,0-1 0,0 0 0,-1 0 0,0-1 0,8-12 0,-12 111 1061,-6-41-979,1-20-69,1-1-1,3 33 0,-2-53-44,0 0 0,1 0 0,-1 0 0,1-1 0,1 1 1,-1 0-1,1-1 0,0 0 0,1 0 0,-1 0 0,1 0 0,0 0 1,9 8-1,-11-12-55,0 0 0,1 0 1,-1 0-1,1 0 1,-1-1-1,1 1 0,0-1 1,-1 0-1,1 0 1,0 0-1,0 0 0,0 0 1,0 0-1,0-1 0,0 1 1,0-1-1,0 0 1,1 0-1,-1 0 0,0-1 1,0 1-1,0-1 0,0 1 1,0-1-1,0 0 1,0 0-1,-1-1 0,1 1 1,0 0-1,0-1 1,-1 0-1,1 1 0,2-4 1,19-24-4492</inkml:trace>
  <inkml:trace contextRef="#ctx0" brushRef="#br0" timeOffset="1">567 0 14819,'0'0'2913,"0"0"-2225,0 0-688,0 0-48,0 0-96,0 0 144,0 0 0,69 67-856,-35-47-3129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6:1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4585,'0'0'948,"0"0"26,0 0 526,0 0-325,24 3-304,-6 0-704,42 6 782,70 0 1,-84-7-445,-30 0-395,0-1-1,0-1 1,-1-1 0,21-3-1,-35 8-115,0 0-1,0 1 1,0-1-1,-1 0 1,0 1-1,0-1 1,0 7 0,0-6-2,-1 20 4,1 5 4,5 52 0,-4-74 1,0-1-1,1 1 1,0-1 0,0 0-1,1 0 1,0 1 0,0-2-1,0 1 1,1 0 0,0-1-1,0 1 1,7 6-1,-10-12-48,1 1 0,-1-1 0,1 1 0,-1-1 0,1 0 0,-1 1-1,1-1 1,0 0 0,0 0 0,0 0 0,-1-1 0,1 1-1,0 0 1,0-1 0,0 1 0,0-1 0,0 0 0,0 1 0,0-1-1,0 0 1,0 0 0,0-1 0,1 1 0,-1 0 0,0-1-1,0 1 1,-1-1 0,1 1 0,0-1 0,0 0 0,0 0-1,0 0 1,0 0 0,-1 0 0,1 0 0,-1-1 0,1 1 0,-1 0-1,1-1 1,-1 0 0,0 1 0,1-1 0,-1 1 0,0-1-1,1-3 1,9-25-4781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4.7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1478 185 4457,'0'0'1328,"0"0"-665,0 0-136,0 0 53,0 0 87,0 0-111,-1-4-221,0 2 17,-2-10-722,3 12 516,0 0-1,0 0 1,0 0-1,0 0 1,0 0-1,0 0 1,-1 0-1,1 1 1,0-1-1,0 0 1,0 0-1,0 0 1,0 0-1,0 0 1,0 0-1,0 0 1,0 0-1,0 0 1,0 0-1,-1 0 1,1 0-1,0 0 1,0 0-1,0 0 1,0 0-1,0 0 1,0 0-1,1 23-137,2 1-1,1-1 1,12 39-1,4 28 13,-8 29 19,-4 169 0,-8-262-16,0-26 9,0 0 68,0 0 200,0 0 96,0 0-200,0 0 20,0 0-13,0 0-53,0 0 108,-35 0 21,-134-14-333,-137-7 71,-381 20 51,350 2-30,336-1-22,1 0-26,0 0-2,1-5 12,0 0 1,0-1 0,1 1-1,0 1 1,0-1 0,0 0-1,0 0 1,1 1 0,-1-1-1,5-4 1,11-23 101,-2-14-36,-1-1 0,-2-1 0,11-87 0,-4-149 27,-20 147 896,0 137-1192,3 1-177,-1 1 1,0-1-1,0 1 1,0-1-1,0 1 1,0 0 0,-1 0-1,1 0 1,0 0-1,-1 0 1,0 0-1,1 0 1,0 4-1,-1-5 21,12 24-6061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7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12019,'0'0'1497,"0"0"-825,0 0-333,9 28 456,4 9-391,3 8 282,14 70-1,-16-48-131,-7-25-302,24 72 0,-23-105 1,0-19-4,3-30 47,-10 33-301,13-52 92,0 0-59,39-111 0,-50 164-32,0 0 1,0 0-1,0 0 0,1 1 1,8-11-1,-11 16-1,-1-1 0,1 0 1,0 0-1,0 0 0,0 0 0,0 1 0,-1-1 1,1 0-1,0 1 0,0-1 0,0 1 0,0-1 1,0 1-1,1-1 0,-1 1 0,0 0 0,0-1 0,0 1 1,0 0-1,0 0 0,0 0 0,1 0 0,-1 0 1,0 0-1,0 0 0,0 0 0,0 1 0,0-1 1,0 0-1,1 1 0,-1-1 0,0 1 0,0-1 0,0 1 1,0-1-1,0 1 0,-1 0 0,1 0 0,0-1 1,0 1-1,0 0 0,-1 0 0,2 1 0,7 13 4,-1 0 1,-1 1-1,0 0 0,-2 0 0,1 0 0,-2 1 0,4 22 0,4 14 59,-2-17-54,-8-22-20,1 0-1,1 0 0,1 0 0,0-1 0,0 0 0,2 0 0,12 21 0,-18-33-76,0 0 0,0 0 0,0 0 0,0 0-1,0 0 1,0 0 0,1 0 0,-1-1 0,0 1 0,0 0-1,1-1 1,-1 1 0,0-1 0,1 0 0,-1 1-1,1-1 1,-1 0 0,0 0 0,1 0 0,-1 0 0,1 0-1,-1 0 1,1 0 0,-1 0 0,0-1 0,1 1 0,-1 0-1,1-1 1,-1 1 0,0-1 0,0 0 0,1 1-1,-1-1 1,0 0 0,0 0 0,0 0 0,0 0 0,0 0-1,0 0 1,0 0 0,0 0 0,0 0 0,0 0-1,-1-1 1,2-1 0,14-27-6132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7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9962,'0'0'4085,"0"0"-2842,0 0-975,0 18 29,3 35 94,1 0 0,3 0 0,14 51-1,38 94 11,8 34-152,-63-214-609,0 0 0,-2 1 0,0 35 0,-2-54 259,0 1 0,0-1 1,0 0-1,0 1 0,0-1 1,0 0-1,0 1 0,0-1 1,-1 1-1,1-1 0,0 0 0,0 1 1,0-1-1,-1 0 0,1 1 1,0-1-1,0 0 0,-1 1 1,1-1-1,0 0 0,0 0 1,-1 1-1,1-1 0,0 0 1,-1 0-1,1 0 0,0 1 1,-1-1-1,1 0 0,-1 0 1,1 0-1,0 0 0,-1 0 1,1 0-1,0 0 0,-1 0 1,1 0-1,-1 0 0,1 0 1,0 0-1,-1 0 0,1 0 1,-1 0-1,1 0 0,0 0 1,-1-1-1,1 1 0,0 0 1,-1 0-1,1-1 0,-21-10-3076,16 5 2922,0 0 0,0 0 0,0 0 0,1-1 0,0 0 0,0 1 0,1-1 0,-4-11 0,2 4 812,1 0 1,1 0-1,0-1 1,1 0-1,1 1 1,0-24-1,1 34-478,1 0 0,-1 1-1,1-1 1,-1 1 0,1-1-1,1 1 1,-1-1 0,0 1-1,1 0 1,-1-1 0,1 1-1,0 0 1,0 0 0,0 0-1,1 1 1,4-5 0,-2 2-64,1 1 1,0 0 0,0 0 0,0 1-1,0-1 1,1 1 0,-1 1 0,8-3-1,8 0 269,-1 0-1,1 2 0,0 0 0,35 1 1,-54 2-139,1 0 0,-1 1 0,1 0 0,-1-1 0,0 1 0,1 0 0,-1 1 0,0-1 0,0 0 0,0 1 0,0 0 0,0 0 0,0 0 0,-1 0 0,1 0 0,-1 0 0,1 1 0,-1 0 0,0-1 0,0 1-1,2 3 1,5 10 46,0-1-1,-2 1 0,7 19 0,8 16 25,-15-37-177,2 0 1,0 0-1,0 0 1,2-1-1,-1-1 1,2 0-1,0 0 1,0-1-1,1-1 1,20 14-1,-21-18-36,-1 0-1,2 0 1,-1-1 0,1-1-1,0 0 1,0 0 0,0-1-1,0-1 1,0-1 0,0 0-1,1 0 1,-1-1 0,20-3-1,-27 2-6,1-1 0,0 0-1,-1 0 1,1 0-1,-1-1 1,1 0 0,-1 0-1,0-1 1,-1 0-1,1 0 1,-1 0-1,1-1 1,-1 1 0,0-1-1,-1-1 1,1 1-1,-1-1 1,0 1 0,-1-1-1,1 0 1,-1 0-1,0-1 1,-1 1-1,0-1 1,0 1 0,2-11-1,-1 6 3,-1 1-1,-1 0 0,0-1 0,0 1 1,-1 0-1,0-1 0,-1 1 0,0-1 1,-1 1-1,0 0 0,0 0 0,-1 0 1,0 0-1,-1 0 0,0 0 0,-1 1 1,-6-10-1,4 11 28,0 0 0,-1 0 0,0 0 1,0 1-1,-1 0 0,0 1 0,0 0 0,-1 0 0,1 1 0,-1 0 1,0 1-1,-1 0 0,1 0 0,-1 1 0,0 1 0,-18-3 0,21 4-21,-1 1-1,1 0 0,0 0 1,0 0-1,0 1 0,-1 0 1,1 1-1,0 0 0,0 0 1,0 1-1,1 0 0,-1 0 1,1 1-1,-1 0 0,1 0 1,1 0-1,-1 1 0,0 0 1,1 1-1,0 0 0,0-1 1,-9 15-1,7-8-460,1 1 0,1 1 0,0-1 0,1 1 0,0 0 0,-3 20 0,3 12-4839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 14803,'0'0'2006,"0"0"-1261,0 0-483,0 0-213,0 0-54,-21 3-38,-66 14-178,85-16 198,0 0 1,0 0-1,0 0 0,1 0 1,-1 0-1,0 0 1,1 0-1,-1 1 1,1-1-1,-1 0 0,1 1 1,0-1-1,-1 1 1,1 0-1,0 0 1,0-1-1,0 1 0,0 0 1,1 0-1,-1 0 1,0 0-1,1 0 1,-1 0-1,1 0 0,0 0 1,0 0-1,0 0 1,0 0-1,0 0 0,0 0 1,0 0-1,1 0 1,-1 0-1,1 0 1,-1 0-1,1-1 0,0 1 1,0 0-1,0 0 1,0 0-1,2 2 1,1 2 14,1 0 1,-1-1 0,1 0 0,1 0 0,-1 0 0,1-1 0,-1 1 0,10 4 0,59 30 67,-35-19-16,-13-7-16,-5-3 77,-1 1 0,19 15 0,-35-24-55,0 1 1,-1 0-1,1 0 1,-1 0 0,0 0-1,0 0 1,0 1-1,0 0 1,-1-1-1,1 1 1,-1 0 0,0 0-1,0 0 1,-1 0-1,1 1 1,1 6-1,-3-8-17,0 0-1,-1-1 0,1 1 0,0-1 0,-1 1 0,0-1 1,0 1-1,1-1 0,-1 1 0,-1-1 0,1 0 0,0 1 0,-1-1 1,1 0-1,-1 0 0,1 0 0,-1 0 0,0 0 0,0 0 1,0-1-1,0 1 0,0-1 0,-1 1 0,1-1 0,0 0 0,-5 2 1,-9 4 45,1-1 1,-1-1-1,-19 4 0,22-6-51,-33 7-305,0-1 0,0-3 0,-85 1 0,121-8-2687,8-3-3855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1 183 15131,'0'0'1642,"0"0"-987,0 0-394,0 0-84,22-5 146,73-21-143,-87 24-187,1-1-1,-1 0 1,0 0 0,0-1-1,0 0 1,0 0-1,-1-1 1,0 0 0,1 0-1,-2-1 1,1 0-1,-1 0 1,0 0 0,0-1-1,-1 0 1,0 0-1,0-1 1,0 1 0,5-14-1,-9 19-12,-1 1 1,1 0-1,-1 0 0,0-1 0,0 1 0,1 0 1,-1 0-1,0-1 0,0 1 0,0 0 0,0 0 1,0-1-1,0 1 0,-1 0 0,1-1 0,0 1 1,-1 0-1,1 0 0,-2-2 0,2 2 8,-1 1 1,0-1-1,1 0 0,-1 1 0,0 0 0,0-1 0,0 1 1,1 0-1,-1-1 0,0 1 0,0 0 0,0 0 0,0-1 1,1 1-1,-1 0 0,0 0 0,0 0 0,0 0 0,0 0 1,0 1-1,-1-1 0,-3 1-3,-1 1 0,1 0 0,0 0-1,0 0 1,0 0 0,0 1 0,-9 6 0,1 2 43,0 0 1,0 1-1,1 1 1,1 0-1,0 0 1,-15 27-1,19-30 19,1 2 0,1-1 0,0 0 0,1 1 1,0 0-1,0 0 0,1 0 0,1 1 0,0-1 0,0 14 0,2-23-51,0-1 0,1 1 0,-1 0 0,1 0-1,0 0 1,-1 0 0,1-1 0,1 1 0,-1 0 0,0-1-1,1 1 1,-1-1 0,1 1 0,-1-1 0,1 0 0,0 1-1,0-1 1,0 0 0,1-1 0,-1 1 0,0 0 0,1 0-1,-1-1 1,1 0 0,-1 1 0,1-1 0,0 0 0,0 0 0,-1-1-1,1 1 1,0 0 0,0-1 0,4 1 0,12 1-763,0-1 0,0-1 0,37-4 0,-43 3-249,50-9-5038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 11827,'0'0'1491,"0"0"-939,0 0-415,-22 9 43,-68 33 72,87-41-244,0 0 0,1 0 0,-1 1 0,1-1-1,-1 1 1,1-1 0,0 1 0,-1 0 0,1 0 0,0 0 0,0 1-1,1-1 1,-1 0 0,0 1 0,1-1 0,-1 1 0,1-1 0,0 1-1,0 0 1,0-1 0,0 1 0,1 0 0,-1 0 0,1 0 0,-1 0-1,1 0 1,0 0 0,0-1 0,0 1 0,1 0 0,-1 0 0,2 5-1,1-2-13,-1 1-1,1-1 0,1 0 0,-1 0 0,1 0 0,0-1 0,1 1 1,-1-1-1,11 9 0,37 27 68,-24-19-66,49 48-1,-72-65 132,1 1 0,-1 1 0,0-1 0,-1 1 0,1 0 0,-1 0 0,-1 0 0,1 0 0,-1 1 0,-1-1 0,1 1 0,-1 0 0,2 15 0,-5-21-82,1 1 0,0-1 0,0 1 0,-1-1 0,0 0 0,1 1 0,-1-1 0,0 0 0,0 0 0,0 1 0,0-1 0,-1 0 0,1 0 0,-1 0 0,1 0 0,-1-1 0,0 1 0,1 0 0,-1-1 0,0 1 0,0-1 0,0 1 0,0-1 0,0 0 0,-1 0 0,1 0 0,0 0 0,0 0 0,-1-1 0,1 1 0,-1-1 0,1 1 0,-4-1 0,-12 2 121,1 0 0,-1-1 0,-26-3 0,34 2-100,3-1-44,0 1 0,0-1-1,0 0 1,0-1 0,0 0-1,0 0 1,0 0 0,1-1-1,-1 0 1,1 0 0,0-1-1,0 0 1,0 0 0,0 0-1,1-1 1,-7-7 0,9 9-156,0-1 1,1 1-1,-1-1 1,1 0-1,0 0 1,0 0-1,1 0 1,-1 0-1,1 0 1,0-1-1,0 1 0,0 0 1,1-1-1,0 1 1,-1-1-1,2 1 1,-1-1-1,0 1 1,1 0-1,0-1 1,0 1-1,0 0 1,0-1-1,1 1 1,0 0-1,0 0 0,3-5 1,22-30-5346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13635,'0'0'2304,"0"0"-1928,0 0-71,-2 162 247,2-55 184,0-3-64,0 3-592,14-2-8,4-28-72,1 1 40,-4-20-112,-7-20-336,-8-20-1088,0-14-1249,-15-4-3168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49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5601,'0'0'3712,"0"0"-1881,0 0-994,0 0-505,0 0-152,22-15 62,76-46 127,-93 59-335,0-1 0,-1 2 0,1-1 0,0 1-1,0-1 1,0 1 0,0 1 0,0-1 0,0 1 0,0 0-1,0 0 1,0 0 0,0 1 0,0-1 0,0 1 0,0 1 0,0-1-1,6 3 1,1 2 201,-1 0 0,0 0 0,0 1 0,18 16 0,-25-19-108,18 16 251,-1 1 1,-1 1-1,0 1 1,30 49-1,25 30 62,-74-100-434,1 0 0,-1 0 1,1 0-1,0 0 0,-1 0 0,1-1 0,0 1 0,0-1 1,0 1-1,1-1 0,-1 0 0,0 1 0,0-1 0,1 0 1,-1 0-1,1-1 0,-1 1 0,1 0 0,-1-1 1,1 0-1,-1 1 0,1-1 0,-1 0 0,1-1 0,3 1 1,-4-2-1,1 1 0,-1 0 0,1-1 0,-1 0 0,0 0 0,0 1 0,0-1 1,0-1-1,0 1 0,-1 0 0,1 0 0,0-1 0,-1 1 0,0 0 0,0-1 1,1 0-1,-2 1 0,1-1 0,0 0 0,0 1 0,-1-1 0,1-3 0,2-11-40,-2 0-1,1 0 0,-2 0 0,0 0 1,-1 0-1,-1 0 0,0 1 0,-2-1 0,-6-21 1,9 33 20,-1 0 0,0 0 1,0 0-1,0 0 1,-1 0-1,0 0 0,0 1 1,0-1-1,0 1 1,-1 0-1,1 0 1,-1 0-1,0 1 0,-1-1 1,1 1-1,0 0 1,-1 0-1,0 0 0,0 1 1,0 0-1,0 0 1,0 0-1,0 0 1,0 1-1,-1 0 0,1 0 1,-1 0-1,1 1 1,0 0-1,-1 0 0,1 0 1,-9 2-1,8 0 12,-1 0-1,1 0 0,0 0 1,0 1-1,0 0 1,0 1-1,1-1 0,-1 1 1,1 0-1,0 0 1,0 1-1,1 0 0,-1-1 1,1 2-1,0-1 0,-6 10 1,7-10 6,0 0-1,0 0 1,0 0 0,1 0-1,0 1 1,0-1 0,0 1-1,1-1 1,-1 1 0,1 0-1,1 0 1,-1-1 0,1 1-1,0 0 1,0 0 0,1 0 0,0-1-1,0 1 1,2 9 0,-1-12-14,1 1 0,-1-1 0,0 0 0,1 0 0,0 0 0,0 0 0,0 0 0,0-1 0,0 1 0,0-1 0,1 0 0,-1 0 0,1 0 1,0 0-1,-1-1 0,1 1 0,0-1 0,7 1 0,7 2-351,1-1 0,29 1 1,-35-4-55,72 3-3869,-6-2-4021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0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345 173 11923,'0'0'1613,"0"0"-778,0 0-574,-24-2-126,7 0-85,9 0-21,0 0-1,0 1 1,-1 1 0,1-1-1,0 1 1,0 1-1,-1-1 1,1 1 0,0 1-1,0 0 1,0 0-1,0 0 1,0 1 0,1 0-1,-1 1 1,1 0-1,0 0 1,-9 6 0,2 4 82,0 0 1,0 0-1,2 1 1,0 1 0,0 0-1,2 1 1,0 0-1,-8 19 1,13-24-61,0-1 0,1 1-1,0 1 1,1-1 0,0 1 0,1-1-1,1 1 1,0-1 0,0 1 0,1 0-1,1 0 1,0-1 0,5 20 0,-5-28-37,1 0 0,-1-1 1,1 1-1,0 0 1,0-1-1,0 0 0,0 1 1,1-1-1,-1 0 0,1 0 1,0 0-1,0 0 1,0-1-1,0 1 0,0-1 1,5 2-1,-1 0-3,0-1 0,0 0 0,1 0 0,0 0 0,-1-1 0,1-1 0,16 2 0,-14-2-13,1 0-1,-1-1 0,0-1 1,1 0-1,-1 0 1,0-1-1,1 0 0,-1-1 1,0 0-1,0-1 1,-1 0-1,17-9 0,-15 4-26,-1 0-1,0-1 0,-1 0 0,0 0 0,0-1 1,-1 0-1,-1-1 0,0 0 0,0 0 1,-1-1-1,-1 1 0,0-1 0,-1 0 0,0-1 1,2-16-1,1-20-69,-1-1-1,-4-88 1,-2 102 100,0 22-8,-2-43 0,2 55 7,0 1 0,-1-1 0,1 0 0,-1 1 0,0-1 0,1 1 0,-1-1 0,-1 1 0,1-1 0,0 1 0,-1 0 0,1-1 0,-1 1 0,1 0 0,-1 0 0,0 0 1,-3-2-1,5 4-2,-1 0 0,1-1 0,-1 1 0,1 0 0,-1 0 0,1 0 1,-1 0-1,1 0 0,-1 0 0,1 0 0,-1 0 0,1 0 0,-1 0 1,1 0-1,-1 0 0,1 0 0,-1 0 0,1 0 0,-1 0 1,1 1-1,-1-1 0,1 0 0,-1 0 0,1 1 0,-1-1 0,1 0 1,-1 1-1,1-1 0,0 0 0,-1 1 0,1-1 0,0 0 0,-1 1 1,1-1-1,0 1 0,-1 0 0,-10 21-92,9-19 83,-10 31 82,2 0 0,0 1 0,3 0 0,1 0 0,1 0 0,2 1 0,2 0 0,3 40 0,-2-70-49,0 1 0,1 0 0,0-1 0,1 1 0,-1-1 0,1 0 0,0 1 0,1-1 0,0 0 0,0 0 0,0-1 0,0 1 0,1-1 0,0 1 1,0-1-1,1 0 0,-1-1 0,1 1 0,0-1 0,7 5 0,-4-5-25,0 0 0,0 0 1,0-1-1,1 0 0,-1 0 1,1-1-1,-1 0 0,1-1 1,0 0-1,0 0 0,0-1 1,-1 0-1,1 0 0,16-4 1,-17 2-19,-1 0 1,1 0-1,0-1 1,-1 1 0,0-2-1,0 1 1,0-1-1,0-1 1,11-7-1,49-54-286,-39 35-11,-27 30 249,0 0 0,0 0-1,0 0 1,0 0-1,0 0 1,0 1 0,0-1-1,0 0 1,1 0 0,-1 1-1,0-1 1,1 1 0,-1-1-1,0 1 1,2-1-1,-2 1 47,-1 0-1,1 0 0,-1 1 0,1-1 0,-1 0 0,1 0 0,-1 0 0,1 1 1,-1-1-1,1 0 0,-1 0 0,1 1 0,-1-1 0,0 1 0,1-1 0,-1 0 1,0 1-1,1-1 0,-1 1 0,0-1 0,1 0 0,-1 1 0,0-1 0,0 1 1,0-1-1,1 2 0,4 46-226,-4-29 454,0-7-50,1 0 1,1-1-1,0 0 1,0 1-1,1-1 1,9 18-1,-11-25-121,0 0-1,1 0 0,-1-1 1,1 1-1,0 0 0,0-1 1,0 0-1,0 0 0,1 0 1,-1 0-1,1-1 0,-1 1 1,1-1-1,0 0 0,0 0 1,0 0-1,1-1 0,-1 1 1,0-1-1,7 1 0,-10-2-22,0 0 0,0 0-1,0 0 1,0 0 0,0 0-1,0 0 1,0 0 0,0 0-1,0 0 1,0-1 0,0 1-1,0-1 1,0 1 0,0 0-1,0-1 1,0 1 0,-1-1-1,1 0 1,0 1 0,0-1 0,-1 0-1,1 0 1,0 1 0,-1-1-1,1 0 1,0 0 0,0-1-1,0-1-13,1-1 0,-1 1-1,0 0 1,0-1 0,-1 0 0,1 1-1,-1-1 1,1-4 0,-1-5-103,-1 0 0,0-1 0,-5-21 1,2 22 75,-1 1 1,0-1 0,-1 1 0,-7-13-1,7 16 12,0-1-1,1 0 1,1 0-1,0 0 0,0-1 1,1 1-1,-3-17 0,6 26-14,1 0 0,-1 0 0,1 0 0,-1 0 0,1 0 0,-1-1 0,1 1 0,0 0 0,-1 1 0,1-1 0,0 0 0,0 0 0,0 0 0,-1 0 0,1 1 0,0-1 0,0 0 0,0 1 0,0-1 0,0 1 0,1-1 0,-1 1 0,0-1 0,0 1 0,0 0 0,0 0 0,0-1 0,1 1 0,-1 0 0,0 0 0,0 0 0,0 0 0,3 1-1,56 0-237,-43 0 170,-3-1 84,0 2 1,1 0-1,-1 1 0,0 0 0,0 1 0,-1 0 0,1 1 0,-1 1 0,0 0 0,0 1 0,-1 0 0,13 10 0,-17-11 189,0 1 0,-1 0 0,0 0 0,0 0 0,0 1 0,-1 0 0,0 0-1,0 0 1,-1 1 0,0 0 0,-1 0 0,0 0 0,0 1 0,-1-1 0,0 1 0,-1 0 0,2 19 0,-4-24-144,0 0 0,0-1-1,-1 1 1,0-1 0,0 1 0,0-1 0,0 1 0,-1-1 0,1 0 0,-1 1 0,-1-1 0,1 0 0,0 0 0,-1 0 0,0-1 0,0 1-1,0-1 1,0 1 0,0-1 0,-1 0 0,0 0 0,1-1 0,-8 5 0,-9 4-373,-1-1 0,0-1 1,-36 11-1,33-12-578,-67 19-6173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90 11618,'0'0'2298,"0"0"-1187,0 0-92,0 0-20,0 0-286,0 0-336,11 2-221,2 1-301,11 3 748,-56-4-103,21-1-511,0 0-1,0 0 0,-1 1 0,2 1 0,-1 0 0,0 0 0,1 1 0,-1 1 0,1 0 0,0 0 0,1 0 0,-1 2 1,1-1-1,0 1 0,1 0 0,-1 1 0,2 0 0,-1 0 0,1 1 0,0 0 0,1 0 0,-8 16 0,4-8 14,1 1-1,1 0 1,1 1-1,1 0 1,0 0-1,1 0 1,1 1-1,1-1 1,1 1-1,1 0 1,2 38-1,-1-53-1,1-1 1,0 1-1,0-1 0,0 0 0,0 1 0,1-1 0,0 0 0,0 0 0,0 0 0,0 0 0,0 0 0,1 0 0,0-1 0,0 1 0,0-1 0,0 0 0,0 0 0,1 0 1,-1 0-1,1-1 0,0 1 0,-1-1 0,1 0 0,1 0 0,-1 0 0,0-1 0,0 0 0,1 1 0,-1-1 0,8 0 0,-6 0-1,0-1-1,0 0 1,1 0-1,-1 0 1,0-1-1,0 0 1,0 0-1,0-1 0,0 0 1,0 0-1,-1 0 1,1-1-1,-1 1 1,1-2-1,-1 1 1,0 0-1,0-1 1,0 0-1,-1 0 1,1 0-1,-1-1 1,4-5-1,7-15-75,-2 1 1,-1-2-1,0 1 1,-2-2-1,-1 1 0,-2-2 1,0 1-1,4-45 1,-3-11-137,-2-98 0,-6 176 194,-3 99 21,0-31 82,9 96 1,-4-142-76,0 0-1,2 0 1,0 0 0,0 0 0,2 0-1,0-1 1,1 0 0,0-1 0,1 1-1,14 18 1,-17-27 4,1-1 0,-1 0 0,1 0-1,0-1 1,1 0 0,-1 0 0,1 0-1,0-1 1,0 0 0,0 0 0,1-1 0,-1 1-1,1-2 1,0 1 0,0-1 0,0-1 0,12 2-1,-13-3-9,0 0-1,0 0 1,-1 0-1,1-1 1,-1 0-1,1-1 0,-1 0 1,1 0-1,-1 0 1,0 0-1,0-1 1,0 0-1,0-1 1,0 1-1,-1-1 1,1 0-1,-1-1 0,0 1 1,-1-1-1,1 0 1,6-9-1,0-3-75,0-1-1,-2 0 1,0 0-1,-1-1 1,-1 0-1,0 0 0,-2-1 1,6-39-1,-4-5 73,-3-94 0,-4 147 25,-2-2 14,-2 20-46,-5 24-26,1 16 112,2 1 1,0 81-1,6-111-454,1 1 0,1-1 0,1 0-1,0 1 1,1-2 0,1 1 0,1 0 0,0-1 0,1 0 0,12 19 0,15 9-5821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18 218 6305,'0'0'3670,"0"0"-2001,0 0-816,19 21-223,3 3-246,41 37 0,-58-58-310,0 0 0,0 0 0,1 0 0,-1-1 0,0 1 0,1-1 0,0 0 0,-1-1 1,1 0-1,0 0 0,0 0 0,0 0 0,0-1 0,0 0 0,0 0 0,0-1 0,7-1 0,6 0 120,-10 2-128,0-1 0,0 0-1,-1-1 1,1 0 0,0 0 0,-1-1-1,0 0 1,1 0 0,-1-1 0,0 0 0,-1-1-1,1 0 1,-1 0 0,0 0 0,0-1-1,-1 0 1,1-1 0,-1 1 0,-1-1 0,1 0-1,-1-1 1,-1 1 0,1-1 0,-1 0-1,0 0 1,-1 0 0,0-1 0,-1 1 0,1-1-1,-1 1 1,-1-1 0,0 0 0,0 0 0,-1 0-1,0 0 1,0 0 0,-1 1 0,0-1-1,-3-10 1,1 14-27,1 0 1,0 0-1,-1 0 0,0 1 0,0-1 0,-1 1 0,1 0 1,-1-1-1,0 2 0,0-1 0,0 0 0,-1 1 0,1 0 1,-1 0-1,0 0 0,1 1 0,-1 0 0,0-1 0,-1 2 1,1-1-1,0 1 0,-7-2 0,-10-1 11,1 1 0,-1 0-1,0 2 1,-27 1 0,39 1-85,1-1 1,-1 1 0,0 1-1,1 0 1,-1 0 0,1 1-1,0 0 1,0 1-1,0-1 1,0 2 0,1-1-1,-1 1 1,1 1 0,1 0-1,-1 0 1,-11 12 0,13-12-416,2 1 1,-1-1 0,1 1 0,0 0-1,0 0 1,1 1 0,-5 14 0,3 8-5670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6.6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0 6329,'0'0'1237,"0"0"-700,0 0-326,0 0 54,-2 23 282,-3 24-269,-27 283 1268,22 400-721,17-657 827,30-74-1673,136-16-24,67-3 264,-242 62-1448,2-38-1896,0-3-2612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14507,'0'0'2537,"0"0"-1833,0 0-536,121 118 352,-82-67 296,1-2-408,-6-7-56,1-6-352,-5-10 0,-6-8-248,-4-16-600,-8-2-592,-4 0-5210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176 189 13099,'0'0'1832,"0"0"-1272,0 0-8,-97 151 545,70-93-257,5-7-384,4-4-120,9-9-328,6-9-16,3-14-80,5-10-392,42-10-328,0-21-2041,-3-8-3720</inkml:trace>
  <inkml:trace contextRef="#ctx0" brushRef="#br0" timeOffset="1">452 229 12363,'0'0'3168,"0"0"-2480,0 0 193,0 0-89,0 160-104,-2-109-224,-1-8-416,3-10 0,0-11-48,0-22-408,13 0-288,-3-15-3289</inkml:trace>
  <inkml:trace contextRef="#ctx0" brushRef="#br0" timeOffset="2">467 0 14307,'0'0'3049,"0"0"-2265,0 0-736,0 0 64,0 0-112,0 0 0,50 125-1312,-18-92-3073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2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255 227 14107,'0'0'2305,"0"0"-1289,0 0-716,0 0-47,-25 5 219,25-5-472,-30 6 128,-45 15-1,69-19-112,1 1 0,-1 0 0,1 0-1,0 0 1,0 1 0,0 0 0,1 0 0,-1 0 0,1 0-1,0 1 1,0 0 0,0-1 0,-5 10 0,2 1 13,0-1 1,1 1-1,-5 22 1,7-25-20,-2 8 29,2 0 0,0 0 0,2 0 0,0 0 0,2 36 0,0-53-36,0 1 0,0-1 0,1 0-1,-1 0 1,1 0 0,0 0 0,0 0 0,0 0 0,0 0 0,1 0 0,-1 0 0,1-1 0,0 1 0,-1 0 0,1-1 0,1 1-1,-1-1 1,0 0 0,0 0 0,1 0 0,-1 0 0,1 0 0,0 0 0,0-1 0,-1 0 0,1 1 0,0-1 0,0 0 0,0 0-1,0 0 1,1-1 0,-1 1 0,4-1 0,-1 1-22,0-1 1,0 0-1,0 0 0,0 0 0,0-1 0,0 0 1,-1 0-1,1-1 0,0 0 0,-1 0 1,1 0-1,-1 0 0,1-1 0,-1 0 0,0 0 1,0-1-1,6-4 0,2-7-84,0-1 0,-2 0 0,1 0 0,-2-1 0,0-1 0,-1 1 0,-1-2 0,0 1 0,-2-1 0,0 0 0,-1 0-1,3-29 1,1-26-139,-3-146 0,-6 162 327,-1 65-55,0 0 0,-1 0 0,0 0 0,0-1 1,-5 13-1,-5 17 20,2 6 65,1-1 1,3 2-1,1-1 0,3 1 1,1-1-1,6 57 0,-4-95-108,-1 0 0,1-1 0,0 1 0,0 0-1,0-1 1,0 0 0,1 1 0,0-1 0,-1 0 0,1 1 0,0-1-1,0 0 1,1-1 0,-1 1 0,1 0 0,-1-1 0,1 1 0,0-1-1,0 0 1,0 0 0,0 0 0,1 0 0,-1 0 0,0-1-1,1 0 1,-1 1 0,1-1 0,-1 0 0,1-1 0,0 1 0,-1-1-1,1 0 1,0 0 0,5 0 0,0-1-10,-1 0 0,1 0 0,-1-1 0,0 0 0,1-1 0,-1 1 0,0-2 0,-1 1 0,1-1 0,-1 0 0,1-1 1,-1 0-1,12-10 0,1-7-62,-2-1 1,-1 0 0,0-1-1,12-26 1,-29 49 55,0 1 0,0 0 0,0-1 0,0 1 1,0 0-1,0 0 0,1-1 0,-1 1 0,0 0 0,0 0 0,0-1 1,0 1-1,0 0 0,1 0 0,-1-1 0,0 1 0,0 0 0,0 0 1,1 0-1,-1-1 0,0 1 0,0 0 0,0 0 0,1 0 0,-1 0 1,0 0-1,1 0 0,-1-1 0,0 1 0,0 0 0,1 0 0,-1 0 1,0 0-1,0 0 0,1 0 0,-1 0 0,0 0 0,1 0 0,-1 0 1,0 0-1,0 0 0,1 0 0,0 1 0,4 16-167,-2 45 193,-2-33-36,-1-23 22,1 0 0,0-1-1,0 1 1,1 0 0,0-1-1,0 1 1,0-1 0,0 0 0,1 1-1,0-1 1,0 0 0,0-1-1,1 1 1,0 0 0,0-1 0,8 7-1,-9-9 13,1 1 0,0-1 0,0 0 0,0 0 0,0 0 0,0 0 1,1-1-1,-1 0 0,0 0 0,1 0 0,-1 0 0,1-1 0,-1 0 0,1 1 0,-1-2 0,1 1 0,-1-1 0,0 1 0,1-1 0,-1 0 0,1-1 0,7-3 0,-5 2 5,-1-1 1,1 0-1,-1 0 0,0 0 0,0-1 0,0 0 1,-1-1-1,0 1 0,0-1 0,0 0 0,-1 0 1,0 0-1,0-1 0,5-11 0,-3 6 23,-2 0 0,1-1-1,-2 1 1,0-1 0,0 0-1,-1 1 1,1-25 0,-4 34-33,1-1-1,0 1 1,-1-1 0,0 1 0,0-1 0,0 1 0,0 0 0,0-1 0,-1 1 0,0 0 0,1 0 0,-1 0 0,0 0 0,-1 0 0,1 0-1,0 1 1,-1-1 0,0 1 0,1 0 0,-1-1 0,0 1 0,0 0 0,0 1 0,0-1 0,-1 0 0,1 1 0,0 0 0,-1 0-1,1 0 1,-1 0 0,-3 0 0,-1 0-12,1-1 0,-1 2 0,0-1 0,0 1 0,0 0 0,0 1 0,0 0 0,0 0 0,1 0 0,-1 1 0,0 0-1,1 1 1,-12 5 0,11-2-34,0-1-1,1 1 0,-1 0 1,2 1-1,-1 0 1,1 0-1,0 0 0,0 1 1,1 0-1,0 0 0,0 0 1,1 1-1,-5 14 1,6-15-424,0 0 1,1 0 0,0 0-1,0 0 1,1 0-1,0 1 1,1-1 0,-1 0-1,2 1 1,-1-1 0,1 1-1,0-1 1,1 0 0,0 0-1,5 13 1,13 10-6692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11602,'0'0'2073,"0"0"-1226,0 0-603,0 0-31,-8 27 466,-27 91-54,30-104-557,1 0 0,0 1 0,1-1-1,1 1 1,0 0 0,1 0 0,1 0-1,0-1 1,5 28 0,-5-38-50,1-1 0,0 1 0,0-1 0,0 0 0,1 0 0,-1 0 0,1 1 0,-1-1 0,1-1 0,0 1 0,0 0 0,1 0 0,-1-1 0,1 1 0,-1-1 0,1 0 0,0 0 0,4 3 0,-1-2-11,1 0 0,-1 0 1,1-1-1,0 0 0,0 0 0,-1-1 1,1 0-1,14 1 0,-6-2-55,0-1 0,0 0-1,0-1 1,0 0-1,-1-1 1,1-1 0,-1 0-1,17-8 1,-9 0-13,0 0-1,-1-2 1,-1-1-1,0 0 1,26-27-1,77-97 117,-76 82-62,-47 57 1,0-1 0,0 1 0,1 0 0,-1-1 0,0 1 0,0 0 1,0 0-1,0-1 0,1 1 0,-1 0 0,0-1 0,0 1 0,1 0 1,-1 0-1,0 0 0,0-1 0,1 1 0,-1 0 0,0 0 0,1 0 1,-1 0-1,0-1 0,1 1 0,-1 0 0,0 0 0,1 0 0,-1 0 0,0 0 1,1 0-1,-1 0 0,0 0 0,1 0 0,-1 0 0,1 0 0,-1 0 1,0 0-1,1 0 0,-1 0 0,0 1 0,1-1 0,2 17-84,-8 24 103,-2-1 79,3-19-80,0 0 0,2 1-1,0 0 1,2 25 0,0-45-20,1 1 0,-1-1 0,1 0 0,0 0-1,0 0 1,0 1 0,0-1 0,0 0 0,1-1 0,-1 1 0,1 0 0,-1 0 0,1 0 0,0-1 0,-1 1 0,1-1 0,0 1 0,0-1-1,0 0 1,0 0 0,0 0 0,0 0 0,1 0 0,-1 0 0,0-1 0,0 1 0,1-1 0,-1 1 0,0-1 0,1 0 0,-1 0 0,3 0-1,4 0-250,0 0-1,1 0 1,-1-1-1,0 0 0,0-1 1,0 0-1,11-4 1,-7-1-41,0 0 0,-1-1 1,1-1-1,-2 0 0,1 0 0,-1-1 1,-1-1-1,0 0 0,11-15 1,5-4 547,-25 29-249,-1 0 1,1 0-1,-1 1 1,1-1-1,0 0 1,-1 1-1,1-1 0,0 0 1,0 1-1,-1-1 1,1 1-1,0-1 0,0 1 1,0 0-1,0-1 1,0 1-1,-1 0 0,1 0 1,2-1-1,4 13 118,-6 40 361,-2-29-149,2-18-292,0-1 1,0 1-1,0 0 0,0-1 0,1 1 0,0-1 1,0 1-1,0-1 0,0 0 0,1 0 0,0 0 1,0 0-1,0 0 0,0 0 0,0-1 0,1 0 0,-1 0 1,1 0-1,0 0 0,0 0 0,0-1 0,9 4 1,-9-4-26,-1-1 0,1 1 0,0-1 0,-1-1 0,1 1 0,0 0 0,0-1 1,-1 0-1,1 0 0,0 0 0,0 0 0,0 0 0,-1-1 0,1 0 0,0 0 0,-1 0 1,1 0-1,-1 0 0,1-1 0,-1 0 0,1 0 0,-1 0 0,0 0 0,0 0 1,0 0-1,0-1 0,0 0 0,-1 1 0,4-6 0,-1 3 27,-2-1 0,1 0 0,0 0 0,-1 0 0,0 0 0,-1-1 0,1 1 0,-1-1 0,0 0 0,-1 1 0,0-1 0,0 0 0,0 0 0,-1 0 0,0 0 0,0 0 0,-1 0 0,0 0 0,0 1 0,-3-10 0,2 10-13,0 1 1,-1 0-1,1 0 0,-1 0 0,0 1 0,0-1 0,-1 1 1,0-1-1,1 1 0,-1 0 0,0 1 0,-1-1 0,1 1 0,-1 0 1,0 0-1,1 0 0,-1 0 0,-1 1 0,1 0 0,0 0 0,0 0 1,-1 1-1,1 0 0,-1 0 0,-5 0 0,7-2-633,15-1-67,18-2-123,-22 5 858,0 1 0,0-1-1,1 1 1,-1 1-1,0 0 1,0 0 0,0 0-1,0 0 1,0 1-1,-1 1 1,1-1 0,0 1-1,-1 0 1,0 0-1,0 1 1,0 0-1,0 0 1,0 0 0,-1 1-1,0 0 1,0 0-1,0 0 1,0 1 0,-1 0-1,0 0 1,0 0-1,-1 0 1,0 0 0,4 9-1,-1-2 253,-1 1-1,0-1 0,-1 1 1,0 0-1,-1 0 0,-1 1 1,0-1-1,0 27 0,-2-41-311,0-1-1,0 1 1,0 0-1,0 0 1,1 0-1,-1 0 1,0 0-1,0 0 1,0-1-1,1 1 1,-1 0-1,0 0 1,0 0-1,0 0 1,1 0-1,-1 0 0,0 0 1,0 0-1,1 0 1,-1 0-1,0 0 1,0 0-1,0 0 1,1 0-1,-1 0 1,0 0-1,0 0 1,0 0-1,1 0 1,-1 0-1,0 1 1,0-1-1,0 0 0,1 0 1,-1 0-1,0 0 1,0 0-1,0 0 1,0 1-1,1-1 1,-1 0-1,0 0 1,0 0-1,0 1 1,0-1-1,0 0 1,0 0-1,0 0 1,0 1-1,1-1 1,-1 0-1,0 0 0,0 0 1,0 1-1,0-1 1,0 0-1,0 0 1,0 1-1,0-1 1,0 0-1,-1 1 1,13-17-92,4-16-323,18-28-58,-31 56 528,0 0 0,0 0 0,0 0-1,1 0 1,-1 1 0,1-1 0,0 1 0,0 0-1,0 0 1,6-3 0,-9 6-18,0-1 1,0 1-1,1-1 0,-1 1 0,0-1 1,0 1-1,0 0 0,1 0 1,-1 0-1,0 0 0,0 0 1,1 0-1,-1 0 0,0 0 0,0 0 1,0 0-1,1 1 0,-1-1 1,0 0-1,0 1 0,0-1 0,0 1 1,1-1-1,1 2 0,-2 0 14,1 0-1,0 0 0,0 0 0,-1 1 0,1-1 0,-1 0 1,1 1-1,-1-1 0,0 1 0,1 4 0,1 5 94,0 1 0,-1-1 0,1 22 0,-3-30-145,1-1-1,-1 1 1,0-1-1,0 1 1,-1 0-1,1-1 1,-1 1-1,1-1 1,-1 1-1,0-1 1,-2 4-1,2-5-245,-1-1 0,0 0 0,1 1 0,-1-1 0,0 0 0,1 0 0,-1 0 0,0 0 0,0 0 0,0 0 0,0-1 0,0 1 0,0-1 0,0 1 0,0-1 0,0 0-1,0 1 1,-1-1 0,1-1 0,-2 1 0,-29 0-11385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3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14979,'0'0'2897,"0"0"-2273,0 0-112,0 0-136,0 0 152,0 0-328,0 0-200,77-58-760,-79 58-984,-18 0-4282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2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70 286 5297,'0'0'5756,"0"0"-3857,-4 20-1003,-10 65-184,13-80-632,0 0 0,0 1 0,1-1 0,0 0 0,0 1 0,1-1 0,-1 0 0,1 1 0,0-1 0,0 0 0,1 0 0,0 0 0,0 0 0,0 0 0,0 0 0,1-1 0,0 1 0,0-1 0,0 1 0,0-1 0,1 0 0,-1 0 0,1-1 0,0 1 0,1-1 0,-1 0 0,0 0 0,1 0 0,0-1 0,-1 1 0,1-1 0,0 0 0,0-1 0,1 1 0,6 0 0,1 1-50,1-1 0,-1 0 0,1-1 0,-1 0 0,1-2 1,-1 1-1,1-2 0,-1 0 0,1 0 0,-1-1 0,0-1 1,17-7-1,-18 5-21,-1-2 0,0 1 1,0-1-1,0-1 0,-1 0 0,0-1 1,-1 0-1,0 0 0,0-1 0,-1 0 1,-1 0-1,0-1 0,-1 0 0,0 0 0,0-1 1,-1 0-1,-1 0 0,-1 0 0,1 0 1,-2 0-1,0-1 0,-1 1 0,0-1 1,-1 0-1,0 1 0,-1-1 0,-1 0 1,-3-14-1,2 19-10,-1-1 0,0 1 1,-1-1-1,0 1 0,0 0 1,-1 1-1,0-1 0,-1 1 0,0 1 1,0-1-1,-1 1 0,1 0 1,-1 1-1,-1 0 0,1 0 0,-1 1 1,0 0-1,-1 0 0,-10-3 1,11 4 3,0 0 0,0 1-1,0 1 1,-1-1 0,1 1 0,-1 1 0,1 0 0,-1 0 0,0 1 0,1 0 0,-1 1 0,0 0 0,1 0 0,-1 1 0,1 0 0,0 1 0,0 0 0,0 0 0,0 1 0,-13 8 0,9-2-4,1 1 0,0 0 0,1 0 0,1 2-1,0-1 1,0 1 0,1 0 0,1 1 0,0 0 0,1 1 0,0 0 0,2 0 0,-1 0 0,2 0 0,0 1-1,1 0 1,1 0 0,0 0 0,1 0 0,0 0 0,3 16 0,-2-28 2,0 1 0,1-1 1,0 1-1,0-1 0,0 0 1,0 1-1,1-1 0,-1 0 1,1 0-1,0 0 0,0 0 0,1-1 1,-1 1-1,1 0 0,0-1 1,0 0-1,0 1 0,0-1 1,1-1-1,-1 1 0,1 0 0,0-1 1,-1 0-1,1 0 0,0 0 1,0 0-1,1 0 0,-1-1 1,0 0-1,0 0 0,6 1 0,1-1 4,0 0 0,0 0 0,0-1 0,0 0 0,0-1 0,0-1 0,0 1 0,0-2 0,0 1 0,0-2 0,18-7 0,-8-1-18,-1-2 1,0 0-1,0 0 0,-2-2 1,0-1-1,-1 0 0,0-1 0,17-24 1,23-25-183,-56 66 191,-1 0 0,1 0 0,0 0-1,0 0 1,0 0 0,-1 0 0,1 0 0,0 0 0,0 1 0,0-1 0,1 0 0,-1 1 0,0-1-1,0 1 1,0-1 0,0 1 0,1-1 0,-1 1 0,0 0 0,0 0 0,1-1 0,-1 1 0,0 0-1,0 0 1,1 0 0,-1 0 0,0 1 0,0-1 0,1 0 0,-1 1 0,0-1 0,0 0 0,0 1-1,1-1 1,-1 1 0,0 0 0,0-1 0,0 1 0,0 0 0,0 0 0,0 0 0,0 0 0,0 1-1,5 5 5,-1 0 0,0 1 0,-1 0-1,0 0 1,4 10 0,0-1 42,1 5-24,2-1 0,0-1 0,2 0 0,0 0 1,1-1-1,1-1 0,28 28 0,-39-43-112,1 0 1,-1 0-1,0-1 0,1 1 1,-1-1-1,1 0 0,0 0 1,0-1-1,-1 0 0,1 1 1,0-1-1,0-1 0,1 1 1,-1-1-1,0 0 0,0 0 1,0-1-1,0 1 0,0-1 1,7-2-1,12-12-3865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35 359 8978,'0'0'7818,"0"0"-6866,-27-154-496,19 96-320,8 7 152,0 14 88,0 8-240,0 11 0,3 9-136,7 7-16,5 2-120,4 0-368,16 44-544,-3-2-1793,-2 5-4176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2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 10722,'0'0'1602,"0"0"-785,0 0-74,0 0 328,0 0-39,0 0-423,-24 7-364,-77 32-152,93-34-70,0 1 0,0 0 0,0 0 0,1 1 0,0 0 0,0 0 0,1 1-1,0 0 1,0 0 0,1 0 0,0 1 0,0 0 0,1 0 0,0 0 0,1 0 0,0 1 0,-2 10-1,2-10 13,-3 9 32,0-1 0,2 1-1,1 1 1,0-1 0,1 0 0,1 1-1,1-1 1,4 39 0,-2-51-59,-1 1 1,1-1 0,0 0-1,0 0 1,1 0 0,-1-1-1,2 1 1,-1-1 0,1 1-1,0-1 1,0 0 0,1-1-1,0 1 1,0-1 0,0 0-1,0 0 1,1 0 0,0-1 0,0 0-1,0 0 1,1 0 0,-1-1-1,1 0 1,0 0 0,0-1-1,12 3 1,-2-2-29,0 0 0,1-2-1,-1 0 1,1 0 0,-1-2 0,0 0 0,0-1 0,1-1-1,-1-1 1,-1 0 0,1-1 0,-1-1 0,1 0-1,-2-1 1,1-1 0,-1-1 0,23-16 0,-26 15 0,1 0 1,-2 0-1,1-1 0,-2-1 1,1 0-1,-2-1 0,0 0 1,0 0-1,-1-1 0,-1 0 1,0 0-1,-1-1 0,0 1 1,-1-1-1,-1-1 0,-1 1 1,0-1-1,-1 1 0,1-24 1,-3 27 29,-3-46 155,3 56-159,0 0 1,-1 0-1,1 0 1,-1 0-1,1 0 1,-1 0-1,0 0 1,1 1 0,-1-1-1,0 0 1,0 0-1,-1 1 1,1-1-1,0 0 1,0 1-1,-1-1 1,1 1-1,-1 0 1,1-1 0,-1 1-1,0 0 1,-2-1-1,3 2-5,0 0 0,1 1 0,-1-1 0,0 1 0,1-1-1,-1 1 1,0-1 0,1 1 0,-1-1 0,1 1 0,-1 0 0,1-1 0,-1 1 0,1 0 0,0 0-1,-1-1 1,1 1 0,0 0 0,0 0 0,-1-1 0,1 1 0,0 0 0,0 0 0,0 0-1,0-1 1,0 1 0,0 0 0,0 0 0,0 0 0,1 1 0,-2 37 12,1-33-3,0 12 43,0-1 1,2 1-1,0-1 1,0 0 0,2 1-1,9 27 1,-9-37-44,0 1 1,0-1-1,1 0 1,0 0-1,0-1 1,1 0-1,-1 0 1,2 0-1,-1-1 1,1 1-1,0-2 0,1 1 1,-1-1-1,17 9 1,-14-9-139,2-1 0,-1 0-1,0 0 1,1-1 0,0-1 0,0 0-1,0 0 1,0-1 0,0-1 0,0 0 0,0-1-1,0 0 1,0-1 0,12-3 0,14-10-3618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8794,'0'0'6665,"0"0"-6665,0 0-1432,0 0-1233,0 0-1920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3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329 236 12579,'0'0'1189,"-23"3"-698,6-1-433,5-1-25,-1 1-1,1 0 1,0 0-1,0 1 1,0 1-1,1 0 1,-1 0-1,1 1 1,0 1-1,0 0 1,-10 7-1,9-3 154,1 0 1,0 1-1,1 0 0,0 0 0,1 1 1,0 1-1,1-1 0,0 1 1,1 1-1,1 0 0,0-1 0,-5 20 1,5-11-89,1-1 1,1 1 0,2 0 0,0 0-1,1 0 1,1 1 0,5 39 0,-3-52-82,0 0 0,1 0 0,0-1 1,1 1-1,0-1 0,0 0 0,1 0 1,0 0-1,1 0 0,-1-1 0,2 0 1,-1 0-1,1-1 0,1 1 1,-1-2-1,1 1 0,0-1 0,1 0 1,15 8-1,-16-10-19,0 0-1,0-1 1,0 0 0,0-1 0,0 1 0,1-1-1,-1-1 1,1 0 0,0 0 0,-1-1-1,1 0 1,-1 0 0,1-1 0,0 0 0,-1 0-1,1-1 1,-1 0 0,0-1 0,0 0-1,0 0 1,0-1 0,0 0 0,11-8 0,-5 1-9,-1-1 0,-1 0 1,0 0-1,0-2 0,-1 1 1,-1-1-1,-1-1 0,0 0 1,0 0-1,-2-1 1,0 0-1,0-1 0,-2 1 1,0-1-1,3-21 0,2-25-37,-3-1-1,-3-112 1,-4 163 47,1-20 55,-1-1-1,-2 1 1,-2 0-1,-1 1 0,-1-1 1,-12-35-1,13 58 64,2 10-72,1 9-19,4 310-63,0-293 47,1 0 0,1 0 0,1-1 0,1 0 1,2 0-1,0 0 0,2-1 0,24 46 0,-29-62-11,1 0-1,-1 1 1,1-2 0,1 1-1,-1-1 1,1 0 0,0 0-1,1-1 1,0 0 0,0 0-1,0-1 1,1 0-1,-1 0 1,1-1 0,0 0-1,1-1 1,-1 0 0,0 0-1,1-1 1,0 0 0,-1-1-1,1 0 1,0-1-1,0 0 1,0 0 0,11-2-1,-13 0-16,1-1-1,-1 1 0,1-1 0,-1-1 1,0 1-1,0-1 0,0-1 1,-1 0-1,0 0 0,1 0 0,-2-1 1,1 0-1,-1 0 0,0-1 1,0 0-1,-1 0 0,7-11 0,-2 3-64,-1-1-1,-1 0 1,-1-1-1,-1 0 0,0 0 1,-1 0-1,5-29 1,-13 91-512,3 0 1,9 83 0,-8-116 601,2-1-1,-1 1 1,2-1 0,-1 0 0,1 0 0,1 0 0,0-1 0,1 1 0,0-1 0,14 18 0,-16-24 9,0 1 1,1-1 0,-1 0-1,1-1 1,0 1 0,0-1 0,0 0-1,0 0 1,0 0 0,1-1 0,0 0-1,-1 0 1,1 0 0,0-1 0,0 0-1,0 0 1,0 0 0,0-1-1,0 0 1,0 0 0,0 0 0,0-1-1,6-1 1,-4-1 20,0 0-1,0 0 1,0-1 0,0 0 0,-1 0-1,1 0 1,-1-1 0,-1-1-1,1 1 1,0-1 0,-1 0-1,-1 0 1,1-1 0,-1 0-1,0 0 1,0 0 0,7-15-1,-3 5 139,-1-1 0,-1 0-1,-1-1 1,0 0 0,-1 1 0,4-39-1,-7 48-116,-1 0 1,-1 1-1,1-1 0,-1 0 1,-1 1-1,0-1 0,0 0 1,0 1-1,-1-1 0,-1 1 0,0-1 1,0 1-1,0 0 0,-1 0 1,0 1-1,0-1 0,-1 1 0,0 0 1,-1 0-1,1 0 0,-1 1 1,0 0-1,-1 0 0,0 0 1,0 1-1,0 0 0,0 1 0,-1-1 1,0 1-1,-11-4 0,1 1-62,0 0 0,-1 0 0,0 2 0,0 1-1,-1 0 1,1 1 0,-1 1 0,-20 1 0,32 1-65,1 0-1,0 0 1,0 1-1,-1 0 1,1 0 0,0 1-1,0 0 1,0 0 0,0 0-1,0 1 1,1 0 0,-1 1-1,1 0 1,0 0 0,0 0-1,0 0 1,1 1 0,-1 0-1,1 0 1,0 1 0,1-1-1,-1 1 1,1 0 0,-7 13-1,6-3-872,1 0 0,0 0 0,1 0-1,0 0 1,0 27 0,2 8-9093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7.0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20 105 6265,'0'0'1874,"0"0"-1151,-2 28-310,-1 12-257,-7 155 1158,10-127-824,0-53 95,0-46 110,-3-117-363,2-79 620,0 225-946,1 0 0,0 0 1,0 0-1,1 0 0,-1 0 1,0 0-1,1 0 0,-1 0 0,1 0 1,-1 0-1,1 1 0,0-1 0,0 0 1,0 0-1,0 1 0,0-1 0,0 0 1,0 1-1,1-1 0,-1 1 0,3-2 1,-2 2-2,-1 1 1,1-1-1,0 1 1,0-1-1,0 1 1,0 0-1,-1-1 1,1 1-1,0 0 1,0 1-1,0-1 1,0 0-1,0 0 1,0 1-1,-1-1 1,1 1-1,3 1 1,5 2 49,-1 1 0,0 1 0,-1-1 0,1 1 0,-1 1 1,12 10-1,1 6 86,-1 0 1,0 1-1,-2 0 1,20 37-1,-32-52-131,-1 1 1,0-1-1,-1 1 1,0 0-1,-1 1 0,0-1 1,0 1-1,-1-1 1,-1 1-1,0 0 0,0 0 1,-1 0-1,0 0 0,-1-1 1,-4 21-1,3-26-3,0 0 0,-1 0-1,0 0 1,0 0 0,0 0-1,-1-1 1,0 1 0,1-1 0,-1 0-1,-1 0 1,1-1 0,-1 1-1,1-1 1,-1 0 0,0 0-1,0 0 1,0-1 0,-1 0-1,-9 3 1,2-1-213,-1 0-1,0-1 0,0-1 1,-1 0-1,1-1 1,-24 0-1,10-7-1561,10-6-2565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88 253 7466,'0'0'1879,"0"0"-534,0 0-163,0 0-335,0 0-35,-2-3-24,2 2-764,-1 0 0,1 1 0,0-1 1,-1 0-1,1 1 0,0-1 0,-1 1 0,1-1 0,-1 1 0,1-1 1,-1 1-1,1-1 0,-1 1 0,1-1 0,-1 1 0,0-1 0,1 1 1,-1 0-1,0-1 0,1 1 0,-1 0 0,0 0 0,1-1 0,-1 1 1,0 0-1,1 0 0,-1 0 0,0 0 0,0 0 0,1 0 0,-1 0 0,0 0 1,1 0-1,-1 0 0,0 1 0,0-1 0,-1 2-9,1-1 1,-1 1-1,1 0 0,-1-1 0,1 1 0,0 0 1,0 0-1,0 0 0,0 0 0,0 0 0,0 0 1,0 2-1,-3 11 23,1-1 0,-4 30 1,6-34-25,1 0 1,-1 0 0,2 1-1,0-1 1,0 0-1,0 0 1,1 1 0,1-1-1,0-1 1,0 1 0,1 0-1,0-1 1,1 0-1,0 0 1,0 0 0,1 0-1,0-1 1,1 0 0,0 0-1,0-1 1,0 0-1,1 0 1,0-1 0,0 0-1,1 0 1,0-1-1,0 0 1,12 5 0,-11-5-5,0-1 1,0 0-1,0 0 0,1-1 1,0 0-1,-1-1 1,1 0-1,0-1 1,0 0-1,0-1 0,0 0 1,0-1-1,0 0 1,0-1-1,0 0 0,0 0 1,0-1-1,-1-1 1,0 0-1,0 0 1,0-1-1,0 0 0,0-1 1,-1 0-1,0 0 1,-1-1-1,1-1 0,-1 1 1,-1-1-1,1 0 1,8-14-1,-8 10-4,0-1-1,-2 0 1,1 0-1,-2 0 0,1-1 1,-2 0-1,0 0 1,-1 0-1,0-1 1,-1 1-1,0-1 1,-2 1-1,0-1 1,0 1-1,-1-1 0,-1 1 1,0-1-1,-6-18 1,4 20-4,0 1 1,-1 0 0,0 1-1,-1-1 1,0 1 0,-1 0-1,0 0 1,-1 1-1,0 0 1,0 0 0,-1 1-1,0 0 1,-1 1 0,0 0-1,0 0 1,-1 1-1,0 1 1,0 0 0,-1 0-1,0 1 1,-13-4 0,11 5-13,-1 0 1,0 1 0,1 0-1,-1 2 1,0 0 0,0 0 0,0 1-1,0 1 1,0 1 0,-27 6-1,33-6 4,1 1 0,0 0 0,0 1 0,0 0 0,0 0 0,1 0 0,0 1 0,0 1 0,0-1-1,0 1 1,1 0 0,0 0 0,0 1 0,0 0 0,1 0 0,0 0 0,1 0 0,0 1 0,-6 14-1,3-4 0,2 0 0,0 1 0,0-1-1,2 1 1,1 0 0,0 0-1,1-1 1,1 1 0,1 0-1,1 0 1,0 0 0,7 25-1,-6-34 22,0 0-1,0 0 0,1-1 0,0 0 0,1 1 1,0-1-1,0-1 0,1 1 0,0-1 0,0 0 1,1-1-1,0 1 0,1-1 0,-1-1 0,1 1 0,1-1 1,-1-1-1,1 1 0,0-2 0,0 1 0,1-1 1,-1 0-1,1-1 0,13 3 0,-12-4 9,1 0-1,-1 0 0,1-1 1,-1 0-1,1-1 1,0-1-1,-1 1 1,1-2-1,-1 0 0,1 0 1,-1-1-1,0 0 1,0-1-1,0-1 0,0 1 1,-1-2-1,0 1 1,0-2-1,0 1 1,-1-1-1,0-1 0,0 1 1,-1-1-1,0-1 1,-1 0-1,1 0 1,-2 0-1,1-1 0,-1 0 1,-1-1-1,0 1 1,5-16-1,-2-8-74,-2-1 0,-1-1 1,-2 1-1,-1-42 0,-2 75 17,0 33 29,1-1 1,2 0-1,1 1 1,1-1-1,1-1 1,14 38-1,-17-57 19,1-1 0,0 0 0,0 0 0,1-1 0,0 1 0,1-1 0,-1 0 0,2 0 0,-1-1 0,1 0 0,0 0 0,0 0 0,1-1 0,0 0 0,0-1 0,1 1 0,-1-2 0,1 1-1,0-1 1,1-1 0,-1 0 0,0 0 0,17 3 0,-13-5-38,-1 0 0,1 0-1,-1-1 1,0 0-1,1-1 1,-1-1 0,0 0-1,0-1 1,22-7 0,20-20-2867,-18 1-3883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9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11963,'0'0'2552,"0"0"-1848,0 0-528,0-124-168,0 99 16,0 8-16,5 8-16,12 11-688,-4 18-1200,-1 11-2721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19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6241,'0'0'1503,"0"0"-292,-23 8-367,-76 28-225,93-32-519,0-1 0,0 1 0,0 0 0,0 1 0,1 0 0,0 0 0,0 0 0,0 0 0,1 1 0,-1-1 0,1 1 0,1 0 0,-1 1 0,1-1 0,0 0 0,-4 13 0,3 0 164,-1 0 0,2-1 0,1 1 0,-1 26 0,2-34-221,1 0 1,0 1 0,0-1 0,1 0-1,0 0 1,1 1 0,1-1 0,0 0-1,0-1 1,1 1 0,0 0 0,1-1-1,0 0 1,1 0 0,0-1 0,0 1-1,1-1 1,1-1 0,-1 1 0,1-1-1,1-1 1,-1 1 0,1-1 0,1-1-1,12 8 1,-10-8-23,0 0-1,0 0 1,1-2 0,-1 1-1,1-1 1,0-1 0,1-1-1,-1 1 1,0-2-1,1 0 1,-1-1 0,1 0-1,-1-1 1,22-4 0,-27 3-12,1 0 0,-2 0 1,1-1-1,0 0 1,0-1-1,-1 0 1,0 0-1,0 0 1,0-1-1,0 0 0,-1-1 1,0 1-1,0-1 1,0 0-1,-1-1 1,0 1-1,0-1 0,-1 0 1,0-1-1,0 1 1,0 0-1,-1-1 1,0 0-1,2-11 1,1-11 0,-2 0 1,-1 0 0,-2 0-1,0 0 1,-3 0 0,-4-32-1,4 50-5,-1-1 1,0 1-1,0 0 0,-1 0 0,-1 0 0,0 1 0,-9-15 1,14 25-2,0 1 1,0 0-1,0-1 1,0 1-1,0 0 1,0-1-1,-1 1 1,1 0-1,0-1 1,0 1-1,0 0 1,0-1-1,0 1 1,-1 0-1,1 0 1,0-1-1,0 1 1,0 0-1,-1 0 1,1 0-1,0-1 1,0 1-1,-1 0 1,1 0 0,0 0-1,-1-1 1,1 1-1,0 0 1,0 0-1,-1 0 1,1 0-1,0 0 1,-1 0-1,1 0 1,0 0-1,-1 0 1,1 0-1,0 0 1,-1 0-1,1 0 1,0 0-1,-1 0 1,1 0-1,0 0 1,-1 0-1,1 0 1,0 1-1,0-1 1,-1 0-1,1 0 1,0 0-1,-1 1 1,1-1 0,0 0-1,0 0 1,0 0-1,-1 1 1,1-1-1,0 0 1,0 1-1,0-1 1,0 0-1,-1 0 1,1 1-1,0 0 1,-5 24 58,1 18 219,1 2-1,2-1 1,7 58 0,-5-94-262,1 0-1,0 0 1,1-1 0,0 1 0,0-1 0,0 0-1,1 0 1,0 0 0,1 0 0,-1-1-1,1 1 1,1-1 0,-1-1 0,1 1 0,0-1-1,0 0 1,0 0 0,1 0 0,0-1 0,0 0-1,0-1 1,12 5 0,-10-4-153,1-1 0,0-1 1,0 1-1,0-1 0,1-1 0,-1 0 1,0 0-1,1-1 0,-1-1 0,0 1 1,0-2-1,1 1 0,-1-2 0,0 1 1,0-1-1,16-8 0,11-10-3660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0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14419,'0'0'2209,"0"0"-1649,0 0-392,0 0-168,0 0-56,0 0-288,0 0-160,67 49-1761,-27-25-4768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2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354 524 12587,'0'0'1484,"0"0"-706,0 0-225,-27-13 75,-91-39 6,112 50-594,0 0 1,0-1 0,-1 2-1,1-1 1,-1 1 0,1 0-1,-1 0 1,1 1 0,-1 0-1,0 0 1,1 0 0,-1 1 0,1 0-1,-1 1 1,-9 2 0,12-2-30,-1 1 0,0 0 0,0 0 0,1 0 0,0 1 0,0-1 0,0 1 0,0 0 0,0 0 0,1 0 0,0 1 0,-1-1 0,2 1 0,-5 8 0,0 6-14,1 0-1,0 1 1,2-1-1,0 1 0,1 0 1,1 0-1,1 32 1,1-36 3,0 0 1,2-1-1,0 1 1,0 0-1,2-1 1,0 0-1,0 0 1,10 20-1,-10-26 2,1-1 0,0 0 0,0 0 0,1 0 0,0-1 0,1 0 0,-1 0 0,2 0 0,-1-1 0,0 0 0,1 0 0,0-1 0,1 0 0,17 7 0,-16-8-10,1 0-1,-1 0 0,1-1 0,0-1 0,0 0 0,0 0 1,0-1-1,1-1 0,-1 0 0,21-3 0,-24 2-2,-1-1 0,0 0-1,1 0 1,-1-1-1,0 0 1,0 0 0,-1 0-1,1-1 1,-1 0-1,0-1 1,0 1 0,0-1-1,-1 0 1,1-1-1,-1 1 1,8-12 0,-2-1-41,-1 0-1,-1-1 1,-1 0 0,0-1 0,-1 1 0,-1-1 0,-1-1 0,4-36 0,-3-13-251,-5-88 1,-1 94 66,-2-2-254,-3-1 0,-3 1 0,-31-125 0,30 167 730,8 23-235,1 1 1,0 0-1,0 0 1,0 0 0,0 0-1,0 0 1,0-1 0,0 1-1,0 0 1,0 0-1,-1 0 1,1 0 0,0 0-1,0 0 1,0 0 0,0 0-1,0 0 1,0-1-1,-1 1 1,1 0 0,0 0-1,0 0 1,0 0 0,0 0-1,0 0 1,-1 0-1,1 0 1,0 0 0,0 0-1,0 0 1,0 0 0,-1 0-1,1 0 1,0 0-1,0 0 1,0 1 0,0-1-1,0 0 1,-1 0 0,1 0-1,0 0 1,0 0-1,0 0 1,0 0 0,0 0-1,0 0 1,0 1 0,-1-1-1,1 0 1,0 0-1,0 0 1,0 0 0,0 0-1,0 0 1,0 1 0,0-1-1,0 0 1,-7 40 257,6-33-210,-5 75 639,4-1 0,8 86 0,-4-144-608,1-1-1,1 1 1,1 0-1,1-1 1,1 0 0,1 0-1,1-1 1,1 0-1,1-1 1,0 0-1,2 0 1,17 21 0,-25-36-80,-1 0 1,1 0 0,-1 0 0,1-1 0,1 0 0,-1 0-1,0 0 1,1 0 0,0-1 0,0 0 0,0-1 0,0 1 0,1-1-1,-1 0 1,0 0 0,1-1 0,0 0 0,-1 0 0,1-1-1,0 0 1,-1 0 0,1 0 0,0-1 0,-1 0 0,1 0-1,-1-1 1,1 1 0,-1-2 0,0 1 0,0-1 0,0 0 0,0 0-1,0 0 1,0-1 0,-1 0 0,0 0 0,0 0 0,0-1-1,0 0 1,7-10 0,7-10-99,-1 0-1,19-37 1,-3 6-699,-34 55 749,0 1-1,0-1 1,1 1-1,-1-1 1,0 1 0,0 0-1,1-1 1,-1 1-1,0-1 1,1 1 0,-1 0-1,0-1 1,1 1-1,-1 0 1,1 0 0,-1-1-1,0 1 1,1 0-1,-1 0 1,1 0 0,-1-1-1,1 1 1,-1 0-1,1 0 1,-1 0 0,1 0-1,-1 0 1,0 0-1,1 0 1,-1 0 0,1 0-1,-1 0 1,1 0-1,-1 0 1,1 0 0,-1 1-1,1-1 1,-1 0-1,1 0 1,-1 0 0,0 1-1,1-1 1,-1 0-1,1 0 1,-1 1 0,0-1-1,1 0 1,-1 1-1,0-1 1,1 1 0,-1-1-1,0 0 1,0 1-1,1-1 1,-1 1 0,0-1-1,0 1 1,0-1-1,0 1 1,0-1 0,0 0-1,1 1 1,-1-1-1,0 1 1,0 0 0,12 45-61,-9-31 153,5 11 205,1 1 1,1-2 0,1 1-1,1-1 1,2-1-1,0 0 1,24 28 0,-27-39-203,0 0 1,1-1-1,1-1 1,0 0-1,1-1 1,0 0-1,0-1 1,1-1-1,0 0 1,1-1-1,-1-1 1,1 0-1,22 4 1,-18-5-27,1-2 1,-1 0 0,1-1 0,0-1 0,-1 0 0,1-2 0,0-1-1,39-8 1,-53 9-17,1-2-1,-1 1 1,0-1 0,0 0-1,0 0 1,0-1-1,-1 0 1,1 0-1,-1-1 1,0 0 0,0 0-1,-1 0 1,1-1-1,-1 0 1,0 0-1,-1 0 1,1 0 0,-1-1-1,-1 0 1,1 0-1,-1 0 1,0 0-1,-1 0 1,0-1 0,0 1-1,2-16 1,-2 12 30,-1-1 0,0 1 0,-1-1 0,0 0 0,-1 1 1,0-1-1,0 1 0,-2 0 0,1-1 0,-1 1 0,-1 0 0,0 0 1,-1 1-1,0-1 0,0 1 0,-1 0 0,0 0 0,-1 1 1,0 0-1,-1 0 0,0 1 0,0 0 0,-1 0 0,0 1 0,0 0 1,0 0-1,-1 1 0,0 0 0,-1 1 0,-16-6 0,14 6-102,-1 1 0,1 0 0,-1 1 1,1 1-1,-1 0 0,0 1 0,0 0 0,0 1 0,0 1 0,0 0 0,0 1 0,1 1 0,-1 0 0,1 0 0,-1 2 0,1-1 0,0 2 0,1 0 0,-1 0 1,1 1-1,1 1 0,-1 0 0,1 0 0,0 1 0,1 1 0,0 0 0,1 0 0,0 1 0,1 0 0,-9 14 0,-7 18-3684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9602,'0'0'2135,"0"0"-849,0 0-337,0 0 110,0 0-76,0 0-323,0 0-265,0 0-279,0 25 45,-11 56-52,5-49-105,-1 45-1,8 27 115,30 202-1,47 97 36,-43-237-109,-29-135 49,2-2-1,1 1 0,1-1 0,24 48 0,-25-66-99,-4-16-179,0-21-1317,-5 20 785,1-18-3973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7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11 247 10594,'0'0'1817,"0"0"-880,0 0-138,0 0 133,0 0 164,0 0-257,-3-3-336,2 2-488,1 1 0,-1 0 0,1-1-1,-1 1 1,1 0 0,0-1 0,-1 1 0,1-1-1,0 1 1,-1-1 0,1 1 0,0-1 0,-1 1-1,1-1 1,0 1 0,0-1 0,-1 1 0,1-1 0,0 1-1,0-1 1,0 0 0,0 1 0,0-1 0,0 1-1,0-1 1,0 1 0,0-1 0,0 0 0,0 1-1,0-1 1,1 1 0,-1-1 0,0 1 0,0-1 0,1 1-1,-1-1 1,0 1 0,1-1 0,-1 1 0,0-1-1,1 1 1,-1-1 0,1 0 0,33-6 296,-16 4-370,328-54 239,369-65 484,-654 108-709,-74 5-4917,-2 1-2567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6305,'0'0'1362,"0"0"-569,0 0 309,0 0 357,0 0-211,-2 26-270,-1 7-677,0 0 203,1 1 0,4 65 1,34 170 1429,-1 1-1085,-17 358 770,-33-473-982,35-170-4964,-5-3-3236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8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6265,'0'0'2251,"0"0"-1046,0 0-196,0 0-183,0 0-157,0 19-115,1 41 196,4 0 0,13 64 0,101 833 1309,-119-954-2047,3 26 112,-3-28-124,-1 0 1,1 0 0,0 0-1,0 0 1,1 0-1,-1-1 1,0 1 0,0 0-1,0 0 1,1 0-1,-1 0 1,0-1 0,1 1-1,-1 0 1,0 0-1,1-1 1,-1 1 0,1 0-1,-1 0 1,1-1 0,0 1-1,-1-1 1,2 1-1,-1-2-71,1-1 0,-1 1-1,1-1 1,-1 0-1,0 0 1,1 1-1,-1-1 1,0 0 0,0 0-1,-1 0 1,1 0-1,0-1 1,-1 1 0,1 0-1,-1 0 1,0 0-1,1-4 1,0-2-317,10-37-2626,-2-3-3528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8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6265,'0'0'1614,"0"0"-539,0 0-80,0 0-483,0 0-141,0 0 409,15 18 188,19 24-568,184 217 3668,186 143-2575,-283-287-1439,-118-112-341,15 12 505,-18-14-375,1-1 1,-1 1-1,0-1 0,1 0 1,-1 1-1,1-1 0,-1 0 0,1 1 1,-1-1-1,1 0 0,-1 0 1,1 0-1,0 1 0,-1-1 1,1 0-1,-1 0 0,1 0 0,-1 0 1,1 0-1,-1 0 0,1 0 1,0 0-1,-1 0 0,1 0 0,-1-1 1,1 1-1,-1 0 0,1 0 1,-1 0-1,1-1 0,-1 1 1,1-1-1,2-6-5476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7.5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8490,'0'0'1136,"0"0"-572,0 0-378,0 0-25,1 20 274,12 110 255,14 166 127,-26-135 959,-1-175-1678,-1-18-245,1 0 0,2 0 0,1 0 1,15-62-1,-16 87 124,0 1 0,0-1 0,1 1 1,-1 0-1,1 0 0,1 0 0,-1 0 0,1 1 1,0-1-1,0 1 0,1 0 0,-1 0 0,1 1 1,0-1-1,1 1 0,-1 0 0,1 0 0,0 1 1,-1 0-1,2 0 0,-1 0 0,0 1 0,0 0 1,1 0-1,-1 0 0,1 1 0,0 0 0,-1 0 1,1 1-1,10 0 0,-12 0 30,0 1 0,0-1 0,0 1 0,0 0 0,0 1 0,0-1 0,0 1 0,-1 0 0,1 0 0,-1 0 0,1 0 0,-1 1 0,0 0 0,0 0 0,0 0 0,4 5 0,-3-2 55,0 0 1,0 1-1,0 0 0,-1 0 0,0 0 0,0 0 1,-1 1-1,0-1 0,3 13 0,-3-9 36,-1 1 1,0 0-1,0 0 0,-1 0 1,-1 0-1,0 0 0,-1 0 1,0 1-1,0-2 1,-2 1-1,1 0 0,-2 0 1,-7 19-1,5-20-63,0-1 0,-1 1 0,-1-2 1,1 1-1,-1-1 0,-1 0 0,0 0 0,0-1 0,-1-1 1,0 1-1,0-1 0,0-1 0,-1 0 0,0-1 0,0 0 1,-1 0-1,0-1 0,1-1 0,-1 0 0,0-1 1,0 0-1,-1-1 0,-14 1 0,26-2-63,0 0 1,0 0-1,0 0 0,1-1 1,-1 1-1,0 0 0,0 0 0,0 0 1,0-1-1,1 1 0,-1 0 1,0-1-1,0 1 0,0-1 0,1 1 1,-1-1-1,0 1 0,1-1 1,-1 1-1,0-1 0,1 0 1,-1 1-1,1-1 0,-1 0 0,1 0 1,-1 1-1,1-2 0,-2-27-1146,3 20 502,1 1-1,0 0 1,0 0 0,1 0-1,5-10 1,16-19-3761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9034,'0'0'1211,"0"22"-240,19 279 2859,-18-289-3720,95 689 3062,-95-694-3164,3 18 15,1-1 0,1 1 0,10 24 0,-16-47-26,1-1 0,-1 1-1,1-1 1,0 0 0,-1 1 0,1-1 0,0 0 0,0 0-1,0 0 1,0 1 0,0-1 0,0 0 0,0 0 0,0 0-1,1-1 1,1 3 0,-2-3-27,0 0 0,0 0 0,0 0 0,0 0 0,-1 0 0,1 0 1,0 0-1,0 0 0,0 0 0,0 0 0,-1-1 0,1 1 0,0 0 0,0 0 0,0-1 0,-1 1 0,1-1 0,0 1 0,-1 0 0,1-1 1,1 0-1,1-3-383,0 0-1,1 1 1,-2-1 0,1 0 0,0-1 0,-1 1 0,0 0 0,3-8 0,8-31-5983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5:59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5 11498,'0'0'1573,"0"0"-808,-12 28-65,-3 7-356,2-6 87,1 1 1,2 0-1,-12 53 0,11-20-51,3 1 0,3 0-1,3 0 1,8 95 0,-3-126-322,2 0-1,1-1 1,2 0-1,1 0 1,1-1 0,2 0-1,1-1 1,24 40-1,-27-53-48,1-1 0,1-1 0,1 0-1,0 0 1,0-1 0,27 20-1,-30-26 0,2-1 0,-1 0 0,1 0 0,1-1 0,-1-1 0,1 0 0,-1-1 0,2 0 0,-1-1 0,18 2 0,-14-3 3,-1-1 0,0-1 0,0-1 1,0 0-1,1-1 0,-1-1 0,-1-1 1,1 0-1,0-1 0,-1 0 0,0-1 0,0-1 1,-1-1-1,19-12 0,-13 6-4,-1-2-1,-1 0 1,0-1-1,-1-1 1,-1 0-1,-1-1 1,-1-1-1,24-42 0,-23 31 5,-1 0-1,-1 0 0,-2-1 0,-1-1 0,8-46 0,-10 23 8,-2-1 1,-3-79 0,-3 116 17,-2 0 1,0 1 0,-1-1 0,-1 1 0,-1-1-1,-1 1 1,-1 1 0,0-1 0,-1 1 0,-1 1-1,-1-1 1,-22-29 0,22 35 25,0 0 1,-1 1-1,0 0 0,-1 1 1,0 0-1,-1 1 0,0 0 0,0 1 1,-1 1-1,0 0 0,0 1 1,-1 0-1,1 1 0,-1 1 1,-1 0-1,-28-3 0,21 5-56,-1 1 0,1 0 0,-1 2 0,-43 7 0,56-6-60,0 1 1,0 1-1,0 0 0,1 0 0,0 1 0,0 0 1,0 1-1,0 0 0,1 1 0,0 0 0,0 0 1,-9 11-1,-4 8-641,2 0 0,0 2 0,2 0 0,1 1-1,-14 34 1,19-39-635,-24 50-6181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8 9642,'0'0'1283,"0"0"-425,0 0-48,0 0 149,0 0 249,0 0-283,0 0-892,-1 0 1,1 0-1,0 0 1,0 0 0,0 0-1,0 0 1,0 0-1,-1 0 1,1 0 0,0 0-1,0 0 1,0 0 0,0 0-1,-1 0 1,1 0-1,0 0 1,0 0 0,0 0-1,0 0 1,0 0-1,-1-1 1,1 1 0,0 0-1,0 0 1,0 0-1,0 0 1,0 0 0,0 0-1,-1 0 1,1 0-1,0-1 1,0 1 0,0 0-1,0 0 1,0 0-1,0 0 1,0 0 0,0-1-1,0 1 1,0 0-1,0 0 1,0 0 0,0 0-1,0-1 1,0 1-1,0 0 1,0 0 0,0 0-1,0 0 1,0-1-1,103-1 684,90 2-684,-192 0-35,0 0 1,1 0-1,-1 0 1,0 1-1,0-1 1,0 0 0,0 0-1,0 1 1,0-1-1,0 0 1,0 1-1,0-1 1,-1 1-1,1-1 1,0 1-1,0-1 1,0 1-1,0 0 1,-1 0-1,1-1 1,0 1-1,-1 0 1,1 0-1,0 0 1,-1 0-1,1 0 1,0 1-1,-1 1 0,0-1-1,1 0 0,-1 0 0,0 1 0,0-1 0,-1 0 0,1 1 0,0-1 0,-1 0 0,0 0 1,1 1-1,-2 1 0,-2 5-7,0 0-1,-1-1 1,1 0 0,-2 0 0,-7 10 0,-30 28-14,-84 101-12,112-126 37,0 0-1,1 2 1,1 0 0,1 0-1,-12 34 1,22-49 3,0 0-1,1 0 1,-1 0 0,1 0 0,1 11 0,4-18 0,0 0 1,1 0 0,-1-1-1,1 1 1,-1-1 0,1 0 0,-1-1-1,6 0 1,52-19 68,-52 16-75,0 0 0,0 0-1,0 1 1,0 0 0,18-1 0,5 3-11,0 3 0,-1 0 0,0 2 0,60 15-1,-90-18 15,3 1 26,0-1 1,-1 0-1,1 1 1,0-2-1,0 1 1,0 0-1,0-1 1,0 0-1,0 0 0,0-1 1,0 0-1,0 1 1,0-1-1,0-1 1,-1 1-1,1-1 1,0 0-1,-1 0 1,1 0-1,-1-1 0,0 1 1,0-1-1,0 0 1,0-1-1,0 1 1,-1 0-1,1-1 1,-1 0-1,0 0 1,0 0-1,-1 0 0,1-1 1,2-5-1,14-21-175,-5 11 289,-2-2 0,13-26 0,-22 41-778,-1 0 0,0 0 0,0-1 0,0 1 0,-1-1 0,1-12-1,-2 5-6840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2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8282,'0'0'2564,"0"0"-1210,0 0-854,0 0-239,0 0 76,0 0 123,0 12 160,0 148 1207,24 630 288,-7-632-1934,67 285 1,-81-433-442,2 10 783,-5-20-685,0-1 0,0 1-1,1 0 1,-1 0 0,0 0 0,0 0-1,0 0 1,0 0 0,0 0 0,0 0-1,0 0 1,0 0 0,1 0 0,-1 0-1,0 0 1,0 0 0,0 0 0,0 0-1,0 0 1,0 0 0,0 0 0,0 0-1,1 0 1,-1 0 0,0 0 0,0 0-1,0 0 1,0-16-5575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3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9826,'0'0'1778,"0"0"-1063,0 0-421,0 0-8,0 0-5,0 0 171,14 1 394,99 3 509,-20 2-817,0-5 0,1-3-1,96-17 1,-41-11-392,93-15-518,-240 45 29,1-1 104,-2-1-3738,-1-2-892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3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10642,'0'0'1237,"0"0"-663,0 0-371,0 0 180,0 0 114,0 0-279,-3 8 59,1 3-140,-1 0 1,2 0-1,-1 0 1,2 0-1,-1 0 1,2 1-1,-1-1 1,2 0-1,-1 0 1,5 15-1,-6-26-134,31 237 928,-11 0 1,-15 335-1,-14-342-732,9-230-216,1 0 1,-1 0 0,1 0 0,-1 0-1,1 0 1,-1 0 0,0 0 0,1 1-1,-1-1 1,1 0 0,-1-1 0,1 1-1,-1 0 1,1 0 0,-1 0 0,0 0-1,1 0 1,-1 0 0,1 0 0,-1-1-1,0 1 1,1 0 0,-1 0-1,1-1 1,-1 1 0,0 0 0,1 0-1,-1-1 1,0 1 0,0-1 0,1 1-1,-1 0 1,0-1 0,0 1 0,1 0-1,-1-1 1,20-24-1161,0-7-1556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11058,'0'0'1646,"0"0"-994,0 0-280,0 0 270,0 0 277,0 0-366,-1 14-345,8 526 1697,5-154-1511,-12-165-1093,2-237-3257,1-7-584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10402,'0'0'1647,"0"0"-1183,0 0-368,0 0 158,13 28 493,0-1-439,7 15 368,2-2 0,40 60 0,13-7-189,3-3-1,4-3 1,4-4-1,4-4 1,163 111-1,-239-180-675,29 17 294,-11-20-3100,-31-7-556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4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11402,'0'0'1575,"0"0"-1165,0 0-275,0 25 323,19 348 2507,26 320-1199,-45-674-1750,-1-12-18,1-1 0,-1 0 0,1 1 0,1-1-1,-1 1 1,1-1 0,0 0 0,0 1 0,1-1 0,0 0 0,5 11-1,-6-16-109,-1-1-1,1 1 1,0-1-1,0 0 1,0 1-1,0-1 0,-1 0 1,1 0-1,0 1 1,0-1-1,0 0 1,0 0-1,0 0 0,0 0 1,0 0-1,-1 0 1,1 0-1,0 0 1,0-1-1,0 1 0,0 0 1,0-1-1,-1 1 1,1 0-1,0-1 1,1 0-1,10-16-4067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5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41 320 8954,'0'0'4374,"0"0"-2976,0 0-1098,0 0-179,-4 21 187,-10 51 623,-6 107-1,18-130-755,1 0 1,4 0 0,1-1-1,2 1 1,13 47-1,-14-78-157,1-1 0,0 0 0,1 0 0,1 0-1,1-1 1,1 0 0,0-1 0,0 0 0,2 0-1,0-1 1,1-1 0,0 0 0,0 0 0,2-2-1,0 0 1,25 15 0,-22-16 5,1-1 0,0-1 0,0-1 0,1 0 0,0-2 0,1 0 0,-1-1 0,1-1 0,-1-1 0,1-1 0,0 0 0,0-2 0,-1-1 0,28-5 0,-31 4-11,1-2 0,-1-1 0,1 0-1,-1-1 1,-1 0 0,0-2 0,0 0 0,0-1 0,-1 0 0,-1-1 0,0-1-1,0 0 1,-2-1 0,1 0 0,-1-1 0,14-23 0,-15 18 0,0 0-1,-2-1 1,0-1 0,-1 1 0,-2-1 0,0 0 0,5-35-1,-5 10 20,-3 0-1,-3-74 0,-3 92-7,-1-1 0,-1 1-1,-1 1 1,-2-1 0,0 1-1,-2 1 1,-1-1 0,-1 2 0,-1-1-1,-29-39 1,20 34 93,-2 1 0,-1 1-1,-2 1 1,0 1 0,-2 2 0,-1 0 0,-48-28-1,61 42-85,-1 2-1,-1 0 1,0 1 0,0 1-1,0 0 1,-1 2-1,0 0 1,0 1-1,0 1 1,0 1-1,-1 1 1,-20 2-1,33-1-49,-1 2-1,1-1 0,0 1 1,0 0-1,-1 1 0,2 0 1,-1 0-1,0 1 0,1-1 0,-1 2 1,1-1-1,0 1 0,1 0 1,-1 1-1,1 0 0,0 0 1,0 0-1,1 0 0,0 1 1,0 0-1,0 0 0,1 1 0,0-1 1,-5 15-1,1 2-240,0-1-1,2 1 1,0 1-1,2-1 1,0 1 0,1 47-1,3 36-2504,0-11-3083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8.8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83 69 5209,'0'0'2001,"0"0"-49,0 0 39,0 0-908,5 23-199,-3-10-724,4 19 214,-1 0 1,-1 0-1,-2 52 1,-2-77-343,0 1 1,-1 0 0,0 0-1,0 0 1,-1-1-1,0 1 1,0-1-1,-1 1 1,0-1-1,0 0 1,-7 11 0,9-18-31,0 0 1,1 1 0,-1-1-1,0 0 1,0 0 0,0 0 0,1-1-1,-1 1 1,0 0 0,0 0-1,1 0 1,-1 0 0,0-1-1,0 1 1,1 0 0,-1-1 0,0 1-1,1-1 1,-1 1 0,0-1-1,1 1 1,-1-1 0,1 1 0,-1-1-1,1 1 1,-1-1 0,1 0-1,-1 1 1,1-1 0,0 0-1,-1 1 1,1-1 0,0 0 0,0 0-1,-1-1 1,-14-28 85,14 28-87,-7-16-12,1-1 0,1 0-1,1-1 1,0 1 0,1-1 0,2 0-1,0 0 1,0-1 0,2 1 0,4-32-1,-3 47 10,1 0 0,-1 0 0,1 1 0,0-1 0,0 1 0,1 0-1,-1-1 1,1 1 0,0 0 0,0 1 0,0-1 0,1 0 0,-1 1 0,1 0 0,0 0-1,0 0 1,0 0 0,0 1 0,1-1 0,-1 1 0,1 0 0,-1 0 0,1 1 0,0 0-1,-1-1 1,8 1 0,-6-1 1,0 2 0,0-1 0,0 0-1,0 1 1,0 1 0,0-1 0,0 1-1,0 0 1,0 0 0,0 0 0,0 1 0,0 0-1,-1 0 1,1 1 0,-1-1 0,0 1-1,1 0 1,-1 1 0,0-1 0,-1 1-1,6 5 1,-3-1 2,-1 1 0,0 0 0,-1 0 0,0 1 1,0-1-1,-1 1 0,6 20 0,10 74 15,-18-80-14,2-1 0,1 0 0,1 0 0,9 23 0,-15-43-1,1 0 0,0-1 0,1 1 0,-1 0 1,0-1-1,1 1 0,-1-1 0,1 0 0,0 1 0,0-1 0,0 0 0,0 0 0,0 0 1,1 0-1,-1-1 0,0 1 0,1-1 0,-1 1 0,1-1 0,0 0 0,-1 0 1,1 0-1,0 0 0,0 0 0,0-1 0,0 0 0,-1 1 0,1-1 0,0 0 0,0 0 1,0 0-1,0-1 0,5 0 0,-4-1 5,1 1 0,-1-1 0,0-1 1,1 1-1,-1 0 0,0-1 0,0 0 0,-1 0 0,1 0 1,-1-1-1,1 1 0,-1-1 0,0 0 0,0 1 0,-1-1 1,1-1-1,-1 1 0,0 0 0,3-8 0,-1 1 33,-1-1 1,-1 0-1,1 0 0,-2 0 0,0-1 0,0 1 0,-1 0 1,-1-1-1,0 1 0,0 0 0,-2 0 0,1 0 0,-1 0 0,-7-15 1,6 17-35,0 1 1,-1 0-1,0 0 0,-1 0 1,0 0-1,0 1 1,-1 0-1,0 0 1,0 1-1,-1 0 1,0 0-1,0 1 0,-1 0 1,0 0-1,0 1 1,0 0-1,-12-4 1,19 8-8,1 0 0,-1 0 0,0 0 0,0 1 0,0-1 0,0 1 0,1-1 0,-1 1 0,0 0 0,0 0 0,0-1 0,0 2 0,0-1 0,0 0 0,0 0 0,0 0 0,-3 2 0,4-1-11,0 0-1,1 0 0,-1 1 1,0-1-1,0 0 0,0 1 0,1-1 1,-1 0-1,1 1 0,-1-1 1,1 1-1,-1-1 0,1 1 1,0-1-1,0 1 0,0-1 0,0 1 1,0-1-1,0 4 0,1-4 5,-1-1-1,1 1 0,-1 0 1,1 0-1,-1-1 0,1 1 0,0 0 1,-1 0-1,1-1 0,0 1 1,-1-1-1,1 1 0,0-1 1,0 1-1,0-1 0,0 1 0,-1-1 1,1 0-1,0 1 0,0-1 1,0 0-1,0 0 0,0 0 1,0 0-1,0 0 0,0 0 0,0 0 1,1 0-1,40 0-98,-29 0 105,-2-1-3,0 2-1,0-1 0,0 2 0,0-1 1,-1 1-1,1 1 0,19 7 0,-23-6 29,0 0-1,-1 0 0,1 0 1,-1 1-1,0 0 1,0 0-1,-1 0 0,1 1 1,-1 0-1,-1 0 1,1 0-1,4 10 0,3 8 119,-1 1 0,-1 0 1,-2 1-1,0 0 0,-2 0 0,3 28 0,-8-51-126,12-65 173,-7 29-166,-4 16-49,0 1 1,2 0-1,-1 0 0,2 0 1,0 0-1,1 1 1,15-27-1,-20 41 23,-1 0 0,1 0 0,0 0 0,0-1 1,0 1-1,0 0 0,0 0 0,0 0 0,0 0 0,1 1 0,-1-1 0,0 0 1,0 0-1,1 1 0,-1-1 0,0 1 0,1-1 0,-1 1 0,1 0 0,-1-1 1,0 1-1,1 0 0,-1 0 0,1 0 0,-1 0 0,1 0 0,-1 0 0,1 1 1,-1-1-1,0 0 0,1 1 0,-1-1 0,1 1 0,-1-1 0,0 1 0,0 0 1,1 0-1,-1-1 0,0 1 0,0 0 0,0 0 0,0 0 0,0 0 0,0 0 1,0 1-1,0-1 0,1 2 0,6 7 39,-1 0 0,1 1 0,10 21 0,-17-30-32,2 5 2,7 12 7,0 0 0,2-1 1,0 0-1,16 18 0,-25-32-1,0-1 0,0 1 0,1-1 1,-1 0-1,1 0 0,0 0 1,0-1-1,0 1 0,0-1 0,0 0 1,1 0-1,-1 0 0,1-1 0,0 1 1,-1-1-1,1 0 0,0-1 0,-1 1 1,1-1-1,0 0 0,0 0 0,-1 0 1,1-1-1,0 0 0,4-1 1,-4 0-11,-1 0 1,-1 0 0,1-1 0,0 1-1,0-1 1,-1 0 0,0 0 0,1-1 0,-1 1-1,-1 0 1,1-1 0,0 0 0,-1 0-1,0 0 1,0 0 0,2-5 0,26-74 2,-28 77-3,18-54 40,-20 61-43,0-1 1,-1 0-1,1 0 1,0 0 0,0 1-1,0-1 1,0 0-1,0 0 1,0 1 0,0-1-1,0 0 1,0 0 0,0 0-1,0 1 1,0-1-1,1 0 1,-1 0 0,0 0-1,0 1 1,0-1-1,0 0 1,0 0 0,0 0-1,0 1 1,1-1-1,-1 0 1,0 0 0,0 0-1,0 0 1,0 1 0,1-1-1,-1 0 1,0 0-1,0 0 1,0 0 0,1 0-1,-1 0 1,0 0-1,0 0 1,0 0 0,1 0-1,-1 0 1,0 1-1,0-1 1,1 0 0,-1 0-1,0-1 1,0 1 0,0 0-1,1 0 1,-1 0-1,0 0 1,0 0 0,0 0-1,1 0 1,-1 0-1,0 0 1,0 0 0,0 0-1,1-1 1,-1 1 0,0 0-1,0 0 1,0 0-1,0 0 1,1-1 0,-1 1-1,0 0 1,0 0-1,6 19-42,-6-18 51,0 0-7,4 14 7,0 1 0,1 0 0,14 27 1,-18-39-8,1-1 0,0 0 0,1 0 1,-1 0-1,0 0 0,1 0 0,0 0 1,-1-1-1,1 1 0,5 2 0,-6-4-4,0 0 0,0 0 0,0-1 0,-1 1-1,1-1 1,0 1 0,0-1 0,0 0 0,0 0 0,0 0-1,0 0 1,0 0 0,0 0 0,0 0 0,0-1-1,0 1 1,0 0 0,0-1 0,0 0 0,0 0-1,2-1 1,-1 0-26,-1 0 0,1-1 0,-1 1-1,0-1 1,1 0 0,-1 0 0,-1 0-1,1 0 1,0 0 0,1-6 0,-2 7-11,0 0 0,0 0 1,0-1-1,0 1 0,0 0 1,0 0-1,0 0 0,0 0 0,1 0 1,-1 0-1,1 1 0,0-1 1,-1 0-1,1 1 0,0-1 0,0 1 1,0 0-1,0 0 0,3-2 1,-3 3 31,0 1 1,-1-1 0,1 1 0,-1-1 0,1 1 0,-1-1-1,0 1 1,1 0 0,-1 0 0,0 0 0,1 0 0,-1 0-1,0 0 1,0 0 0,0 0 0,0 0 0,0 1 0,0-1 0,0 0-1,1 3 1,17 37 30,-11-21-17,1-3-2,0-1 1,2 0-1,-1 0 1,15 14-1,-22-25 3,1-1 0,0 0 0,0-1 1,0 1-1,1-1 0,-1 0 0,1 0 0,0 0 0,0-1 0,0 1 0,0-1 0,0 0 0,0-1 0,1 1 1,-1-1-1,0 0 0,1-1 0,8 1 0,-12-1 5,0-1 1,0 0-1,0 0 0,0 0 1,0 0-1,0 0 1,0 0-1,0 0 0,0 0 1,-1-1-1,1 1 0,0-1 1,-1 0-1,1 1 1,-1-1-1,0 0 0,1 0 1,-1 0-1,0 0 1,0 0-1,0 0 0,-1 0 1,1 0-1,0 0 0,-1 0 1,1 0-1,-1-3 1,9-66 110,-9 70-118,2-30 70,1-67 544,-3 88-506,-1 1 0,0-1 0,0 1 0,-1-1 0,0 1 1,-1 0-1,-5-14 0,7 21-94,-1-1 1,1 1 0,0-1-1,-1 1 1,1 0 0,-1 0-1,0-1 1,1 1 0,-1 0 0,0 1-1,0-1 1,-1 0 0,1 1-1,0-1 1,0 1 0,-1-1-1,1 1 1,-1 0 0,1 0-1,-1 0 1,0 1 0,1-1-1,-1 0 1,0 1 0,1 0 0,-4 0-1,3 0-22,0 1 1,0 0-1,0 0 0,0 0 0,0 0 0,0 0 1,0 1-1,0-1 0,0 1 0,1 0 1,-1 0-1,1 0 0,-1 0 0,1 0 0,0 0 1,0 1-1,0-1 0,0 1 0,0 0 0,1-1 1,-3 5-1,0 1-256,1 1 0,0-1-1,0 1 1,-3 14 0,1 17-4245,4-12-4661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06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66 3817,'0'0'9619,"0"0"-6749,0 0-2264,0 0-482,0 0 5,22-12 123,73-32-56,-90 42-172,1 0 0,0 1 0,-1-1-1,1 1 1,0 0 0,0 1 0,0 0 0,0 0 0,0 0-1,0 0 1,0 1 0,-1 0 0,1 0 0,0 1 0,0 0-1,-1 0 1,1 0 0,-1 0 0,0 1 0,1 0 0,-1 0-1,-1 0 1,1 1 0,0 0 0,4 5 0,-1-1 43,-1 0 0,0 0 0,-1 1 0,0-1 0,0 1 0,-1 1 0,0-1 0,-1 1 0,0 0 0,0 0 0,3 19 0,-5-15-46,-1 1 0,0 0-1,-1 0 1,-1 0 0,0 0 0,-1-1-1,-1 1 1,0-1 0,-1 1-1,-1-1 1,0 0 0,-1-1-1,0 1 1,-1-1 0,-1 0 0,0-1-1,0 0 1,-1 0 0,-1-1-1,0 0 1,-1 0 0,0-1-1,0-1 1,-1 0 0,0 0 0,-21 10-1,30-18-45,0 1-1,-1-1 0,1 1 0,0-1 1,-1 0-1,1-1 0,0 1 1,-1 0-1,1-1 0,-1 0 1,1 0-1,-1 0 0,-4-1 1,6 1-8,1-1 0,-1 1 0,1-1-1,-1 0 1,1 0 0,-1 0 0,1 1 0,0-1 0,0 0 0,-1 0 0,1-1 0,0 1 0,0 0 0,0 0 0,0-1 0,0 1 0,0 0 0,1-1 0,-1 1 0,0-1 0,1 1 0,-1-1 0,1 1 0,-1-1 0,1 1 0,0-1 0,0 0 0,0-2 0,-1-2-72,1 1 0,0-1 0,1 0 0,-1 0 1,1 0-1,0 0 0,1 1 0,-1-1 1,1 0-1,0 1 0,0-1 0,1 1 1,0 0-1,0 0 0,0 0 0,1 0 1,-1 0-1,1 1 0,0 0 0,0 0 0,1 0 1,-1 0-1,1 0 0,0 1 0,0 0 1,0 0-1,1 1 0,-1-1 0,0 1 1,1 0-1,0 0 0,-1 1 0,12-2 0,-8 2 158,0 0-1,1 0 1,-1 1-1,1 0 0,-1 0 1,1 1-1,-1 1 0,0 0 1,0 0-1,1 0 1,-1 1-1,-1 1 0,1-1 1,0 2-1,-1-1 0,13 10 1,-10-6 163,-1 1 1,0 1 0,0 0-1,-1 0 1,-1 1-1,1 0 1,-2 1-1,1-1 1,-2 1 0,11 25-1,-11-22-107,-1 1-1,0 0 0,-1 1 1,0-1-1,-1 1 1,-1 0-1,-1-1 0,-1 1 1,0 0-1,-1 0 1,-1 0-1,0-1 0,-6 20 1,5-24-94,-1-1 0,-1-1 0,0 1 0,0-1-1,-1 0 1,0 0 0,-1 0 0,0-1 0,0 0 0,-1 0 0,-1-1 0,1 0 0,-1 0 0,0-1 0,-1-1 0,0 1 0,0-1 0,0-1 0,-19 7 0,13-6 56,1-1-1,-1-1 1,0-1 0,0 0 0,0-1 0,0 0 0,-1-2 0,1 0 0,0 0 0,-1-2 0,1 0 0,0-1 0,0 0 0,0-2 0,1 1 0,-1-2-1,1 0 1,1-1 0,-1-1 0,-21-14 0,33 19-111,-1 0-1,1 1 1,-1-1-1,1 1 1,-1 0-1,0 0 1,0 0 0,0 1-1,-4-2 1,6 3-122,0 0 0,1 0 0,-1 1 1,1-1-1,-1 0 0,1 1 0,-1-1 1,1 1-1,0-1 0,-1 1 1,1 0-1,0-1 0,-1 1 0,1 0 1,0 0-1,0 0 0,-1 0 0,1 0 1,0 0-1,0 0 0,0 0 1,0 1-1,1-1 0,-1 0 0,0 1 1,0-1-1,0 2 0,-13 21-7118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3 167 6545,'0'0'2030,"0"0"-940,0 0-215,0 0 57,0 0-188,0 0-247,0-10-186,-1-1-210,0 8-46,1-1 1,0 0 0,0 1 0,0-1 0,0 1 0,0-1 0,1 0 0,-1 1-1,1-1 1,0 1 0,0-1 0,2-3 0,0 1 239,1 0 1,-1-1-1,1 1 0,1 1 1,-1-1-1,1 1 0,0 0 1,9-8-1,-13 12-299,0 0 0,1 0-1,-1 0 1,1 0 0,-1 0-1,1 1 1,-1-1 0,1 0-1,-1 1 1,1-1 0,0 1-1,-1-1 1,1 1 0,0 0 0,0 0-1,-1 0 1,1 0 0,0 0-1,-1 0 1,1 0 0,0 1-1,-1-1 1,1 0 0,0 1 0,-1 0-1,1-1 1,-1 1 0,1 0-1,-1 0 1,1 0 0,-1 0-1,1 0 1,-1 0 0,0 0 0,0 0-1,0 1 1,1-1 0,-1 0-1,0 1 1,1 1 0,11 20 12,0 0 0,-1 0-1,-2 1 1,0 1 0,-2-1 0,0 2 0,-2-1 0,5 42 0,-3 20-5,-4 107 1,-4-148 6,0-45 38,0-1 201,0-15 517,9-261-226,-4 235-544,0 1 0,3 0 0,1 0 0,26-67 0,-32 101-4,-1 0-1,1 1 1,0-1 0,1 1-1,-1 0 1,1 0 0,0 1 0,0-1-1,1 1 1,-1 0 0,1 0-1,9-6 1,-12 9 5,1 0-1,-1 0 1,0 0 0,1 0-1,-1 0 1,1 1-1,-1-1 1,1 1 0,-1-1-1,1 1 1,-1 0 0,1 0-1,-1 0 1,1 1-1,-1-1 1,1 1 0,-1-1-1,1 1 1,-1 0-1,1 0 1,-1 0 0,0 0-1,0 0 1,1 0 0,-1 1-1,0-1 1,0 1-1,0-1 1,-1 1 0,1 0-1,0 0 1,0 0 0,1 3-1,13 17 1,0 1 0,-2 0 0,-1 1 1,-1 1-1,15 41 0,28 133 29,-31-101-40,-24-96 15,0-1 1,0 1 0,0-1-1,1 1 1,-1-1-1,0 0 1,1 1 0,-1-1-1,1 1 1,0-1-1,0 0 1,-1 0 0,1 1-1,0-1 1,0 0 0,0 0-1,0 0 1,0 0-1,0 0 1,2 1 0,-2-2 0,0-1 0,-1 1 1,1 0-1,0-1 1,0 1-1,0-1 0,-1 1 1,1-1-1,0 0 1,-1 1-1,1-1 0,0 0 1,-1 0-1,1 1 1,-1-1-1,1 0 0,-1 0 1,0 0-1,1 1 1,-1-1-1,0 0 0,1-2 1,18-68-47,-17 64-15,4-30-248,8-26-288,-12 60 580,-2 3 22,0 0-18,0 0-65,0 0-28,0 0-191,0 0-102,0 0-21,0 0 6,0 0-84,0 0-191,0 0 117,0 0-92,0 6-3867,0-3 335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2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6329,'0'0'2046,"0"0"-688,0 0-115,0 0-207,0 0-321,0 0-238,1 38 910,10 75 19,36 159-1,-39-251-1360,-6-17-3014,-4-16-2595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11026,'0'0'2425,"0"0"-713,0 0-431,0 0-489,0 0-120,0 0-400,0 0-192,0 0-24,0 0-56,8 0-496,4-2-1465,0-2-5360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5249,'0'0'2725,"0"0"-1021,0 0-490,0 0-377,0 0-289,0 0-133,0 5 24,2 24 447,1 0 0,10 43 0,2 3-287,28 406 277,-28-252-872,-13-198 5,0 0 0,3 0 1,0 0-1,2-1 0,17 46 1,-18-68-951,-3-15-1172,-2-16-2475,-1 22 4184,0-23-5529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4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0 245 7770,'0'0'1783,"0"0"-347,0 0-536,0 0-216,0 0-288,0 0-178,7-5 33,4 1-77,0 0 0,1 0 1,-1 1-1,0 0 1,1 1-1,0 1 1,-1 0-1,1 0 0,12 2 1,365-34 368,-388 33-543,-1 1 1,1-1 0,0 1-1,-1-1 1,1 1 0,0-1-1,-1 1 1,1 0 0,-1-1-1,1 1 1,-1 0 0,0-1-1,1 1 1,-1 0 0,0-1-1,1 1 1,-1 0 0,0 0-1,0 0 1,1-1 0,-1 1-1,0 0 1,0 0 0,0 0-1,0-1 1,0 1 0,0 0-1,-1 1 1,1 35-21,0-27 27,-1 51-4,3 1 0,3-1-1,13 66 1,-14-108 155,0 4 360,-2-39-88,-4-37-260,-14-77 1,8 82-94,3 0 0,0-65 0,5 105-100,1 0 0,1 0 1,0 1-1,0-1 1,0 0-1,1 1 0,0 0 1,0-1-1,1 1 1,0 0-1,0 1 0,1-1 1,0 1-1,0 0 0,0 0 1,1 0-1,0 1 1,8-6-1,-5 5-11,0-1 1,1 1-1,0 0 1,0 1-1,1 1 1,0-1-1,0 2 1,0-1-1,0 2 1,0-1-1,0 1 1,13 0-1,0 3 61,0 0-1,1 2 1,-1 1 0,33 9-1,-10-2 323,-39-9-233,1-1 1,-1 0 0,0 0 0,1-1 0,-1 0 0,10-1-1,12-10-737,-28 10 238,0-1-1,0 0 1,-1 1-1,1-1 0,0 0 1,-1 0-1,1 0 1,-1 0-1,0 0 1,1 0-1,0-3 0,-1-3-9156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45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11827,'0'0'2160,"0"0"-1928,0 0-232,0 0-656,0 0 120,0 0-408,0 0-3625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1.1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220 1 6361,'0'0'1041,"0"0"-461,0 0 321,0 0 461,0 0-375,0 0-386,-15 6-206,-51 23 61,58-24-304,0 0 0,1 1 0,0-1 0,0 1 0,1 1 0,0-1 0,0 1 0,0 0 0,1 0 0,0 1 1,0 0-1,1 0 0,0 0 0,0 0 0,1 1 0,-3 9 0,0-1 17,-2 4-32,1 1 1,1 0-1,1 0 0,2 0 1,-2 26-1,4 113 549,2-146-630,1 1 0,1-1 0,0 0 0,1 0 0,1 0 1,0 0-1,1-1 0,1 0 0,0 0 0,1 0 0,0-1 1,1-1-1,0 1 0,20 18 0,-10-12 28,0-2 1,1 0-1,1-1 1,0-2-1,1 0 0,1-1 1,0-1-1,26 9 0,-10-8 46,0-1 0,0-3 0,1-1 0,58 4 0,-18-8 105,101-9 1,-156 3-175,0-2 0,0-1 0,-1-1 0,0-1 0,0-1 0,-1-1 0,34-18 0,-40 18-26,0-1 1,-1 0 0,0-1-1,-1-1 1,0 0 0,-1-1-1,-1-1 1,0 0-1,-1-1 1,15-23 0,-21 26-21,-1 0 0,0-1 0,-1 0 1,0 0-1,-1 0 0,-1 0 0,0 0 1,0-20-1,-1 14-2,-1 1 0,-1 0 0,-1 0 0,-1-1-1,-8-29 1,3 28-1,0-1 0,-2 1 0,0 1 0,-2 0 0,0 1 0,-1 0 0,-1 1 0,0 0 0,-1 1 0,-1 1 0,0 0 0,-1 1 0,-1 1 0,0 1 0,-1 0 0,-30-13 0,19 11-3,-1 2 0,0 0 0,-1 2 0,-1 2 0,1 1 1,-1 1-1,0 2 0,0 1 0,-1 2 0,-43 4 1,64-1-19,0 0 1,1 1 0,-1 0 0,1 1 0,0 0 0,0 1 0,0 1 0,1 0 0,0 0 0,0 1 0,1 1 0,-1 0 0,-12 13 0,1 2-1053,1 0 0,2 1 1,0 2-1,-20 37 1,28-46-3959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47.2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8 3569,'0'0'1396,"0"0"-548,0 0-280,0 0 566,0 0 0,-12 6 7769,12-4-8888,1-1 0,0 1 0,0-1 1,-1 0-1,1 1 0,0-1 0,1 0 0,-1 0 1,0 0-1,0 0 0,0 0 0,1 0 0,-1 0 1,0 0-1,1 0 0,-1 0 0,1-1 1,-1 1-1,1-1 0,-1 1 0,1-1 0,-1 0 1,1 1-1,2-1 0,44 8 52,-45-8-46,195 7 459,-157-7-368,-38-2-531,-1 1 0,0-1 0,0 0 0,0 0 1,0 0-1,-1 0 0,1 0 0,0-1 0,-1 1 0,0 0 0,1-1 0,1-4 0,-1 1-2407,6-7-5802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48.2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 6249,'0'0'2454,"0"0"-859,0 0-555,0 0-198,0 0 91,0 0-138,30 0 896,54-7-1005,-62 5-688,-1 0 0,0 1 0,1 1 0,34 4 0,-50-3 9,0 0-1,0 1 0,-1 0 1,1 0-1,0 1 0,7 4 1,-13-7-2,1 1 0,0-1 1,0 1-1,-1-1 1,1 1-1,0-1 1,-1 1-1,1-1 1,0 1-1,-1-1 1,1 1-1,-1 0 1,1-1-1,-1 1 0,0 0 1,1 0-1,-1 0 1,0-1-1,1 1 1,-1 0-1,0 0 1,0 0-1,0-1 1,1 1-1,-1 0 0,0 0 1,0 0-1,0 0 1,0-1-1,-1 1 1,1 0-1,0 0 1,0 0-1,0 0 1,-1-1-1,1 1 1,-1 0-1,1 0 0,0-1 1,-1 1-1,1 0 1,-1-1-1,1 1 1,-1 0-1,0-1 1,1 1-1,-1-1 1,0 1-1,1-1 1,-1 1-1,0-1 0,-1 1 1,-83 55 56,54-37-17,-52 41 0,74-52-41,1 0 0,0 1 1,0 0-1,0 0 0,1 1 1,0 0-1,1 0 0,0 0 0,-6 19 1,9-21 2,0 0 1,1 0 0,0 0 0,0 0 0,1 0-1,-1 17 1,34-25 143,-24 0-90,-1-1 1,1-1-1,-1 1 0,0-1 1,1-1-1,10-5 0,33-8 177,-19 13-154,0 2 1,62 4 0,-11 0-314,-87-4-1605,-11-4-2871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29.9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 6145,'0'0'1571,"0"0"-433,0 0-87,0 0-31,0 0-319,0 0-362,0-3 66,0 4-280,0 58-78,4 127 1525,-2-167-1422,1 1 0,0-1 0,1 0 0,2 0-1,-1-1 1,2 1 0,11 20 0,-17-37-134,0 0 1,1-1-1,-1 1 0,0-1 1,1 1-1,-1-1 1,0 0-1,1 1 1,0-1-1,-1 0 1,1 0-1,0 0 0,0 0 1,-1-1-1,1 1 1,0 0-1,0-1 1,0 1-1,0-1 1,0 0-1,0 1 1,0-1-1,0 0 0,0 0 1,0 0-1,0-1 1,0 1-1,0 0 1,0-1-1,-1 1 1,4-2-1,8-3 130,-1 0-1,0 0 1,20-13 0,-8 5-24,-5 5-87,1 0 1,-1 2-1,1 1 1,0 0-1,39-3 1,-13 5 102,72 6 1,-74 6 33,-36-6-134,0-1-1,0 0 1,0-1 0,15 1-1,-20-8 28,-1 0 0,-1 0-1,1 0 1,-1-1-1,0 1 1,0-10 0,0 6-7,3-13-157,2-19 85,-8 12-3526,-1 19-838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48.8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6617,'0'0'2433,"0"0"-1101,0 0-478,0 0-165,0 0 49,0 0-217,0 0-506,0 0-1,0 0 0,0 0 1,0 0-1,0 0 1,1 0-1,-1 0 1,0 0-1,0-1 0,0 1 1,1 0-1,-1 0 1,0 0-1,0 0 1,0 0-1,1 0 0,-1 0 1,0 0-1,0 0 1,0 0-1,1 0 1,-1 0-1,0 0 0,0 0 1,0 0-1,1 1 1,-1-1-1,0 0 1,0 0-1,0 0 0,0 0 1,1 0-1,-1 0 1,0 0-1,0 1 1,0-1-1,0 0 0,0 0 1,1 0-1,-1 0 1,0 1-1,0-1 1,0 0-1,0 0 0,0 0 1,0 0-1,0 1 1,0-1-1,0 0 1,10 38 581,-3-1 1,-1 1 0,2 45-1,-2-14-451,15 214 106,-9-95-138,-8-168-98,-1-22-80,-1-12-198,0-70-3504,-2 41-1064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49.8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0 234 2865,'0'0'2559,"0"0"-1187,0 0-580,0 0 241,0 0 272,0 0-235,16-11-350,50-33-212,-56 38-347,0 1 0,0 1 0,0-1 0,0 2 0,1-1 0,-1 1 0,1 1 0,0 0 0,0 1 0,16-1 0,-5 1 27,202-15 339,-113 11-453,0-4-1,206-46 0,-305 52-22,0-1 1,-1 0 0,1-1-1,-1-1 1,0 1-1,0-2 1,0 1-1,9-9 1,-19 14 47,-1 1-59,0 0 13,7 169 1155,-4-98-1135,2 0 1,4-1-1,2 0 0,4-1 0,3 0 0,49 124 0,-66-190-95,15 49 200,-16-51-153,1 0 0,-1 0-1,0 0 1,0 1-1,0-1 1,0 0 0,0 0-1,0 0 1,0 1-1,0-1 1,-1 0-1,1 0 1,0 0 0,-1 0-1,1 0 1,-1 1-1,1-1 1,-1 0 0,0 0-1,1 0 1,-1 0-1,0-1 1,0 1-1,1 0 1,-1 0 0,0 0-1,0-1 1,0 1-1,0 0 1,0-1 0,0 1-1,0-1 1,-1 1-1,1-1 1,0 1 0,0-1-1,0 0 1,-2 1-1,-825 94 848,532-53 205,296-42-830,-6 1-1305,8 1-3239,7-2-1611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2.3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58 8674,'0'0'2008,"0"0"-703,0 0-373,0 0 135,0 0 18,0 0-470,17 5 581,28-1-724,0-2 0,52-4 0,-12 0-273,54-7 131,-137 7-545,0 0 1,-1 1-1,1-1 1,0 0-1,-1 0 0,0 0 1,1-1-1,-1 1 1,0 0-1,0 0 1,0-1-1,0 1 1,1-5-1,0 1-1637,3-10-4205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2.9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8706,'0'0'2111,"0"0"-811,0 0-686,0 0-89,0 0-115,0 0-180,0 5 226,4 31 762,-3 53-1,-2-64-1062,1 0 0,1 1 0,1-1 1,1 0-1,1-1 0,9 30 0,-12-52-144,0 0-1,0-1 0,0 1 1,0 0-1,1-1 1,-1 0-1,1 1 1,-1-1-1,1 0 1,-1 0-1,1 0 0,0 0 1,-1 0-1,1 0 1,0 0-1,0 0 1,0-1-1,0 1 1,0-1-1,-1 1 0,1-1 1,0 0-1,0 0 1,0 0-1,0 0 1,2 0-1,67-8 267,-35 2-268,49 7 18,-56 1-59,54-5 0,-82 2-94,1 1-1,-1 0 1,0-1 0,0 1-1,0 0 1,1-1-1,-1 0 1,0 1 0,0-1-1,0 0 1,0 1 0,0-1-1,0 0 1,0 0 0,0 0-1,-1 0 1,1 0 0,0 0-1,-1 0 1,1 0 0,0 0-1,-1 0 1,1-1 0,-1 1-1,0 0 1,1 0-1,-1 0 1,0-1 0,0 1-1,1-2 1,-1-10-3855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3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1 5673,'0'0'5145,"0"0"-3415,0 0-967,0 0-91,0 0 100,0 0-200,-1 9-214,-8 647 3589,9-624-3748,0-31-218,0-1-131,0 0-209,-9 0-4134,-4 0-4244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5.3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7458,'0'0'2107,"0"0"-886,0 0-574,0 0-12,0 0 156,0 0-240,5 1 49,53 7 402,1-2-1,115-3 1,-110-4-839,18-1-74,-67 1-4709,-27-7-1746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5.7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7194,'0'0'2251,"0"0"-1206,0 0-383,0 0 95,0 0-54,0 0 5,1 7 159,8 50 679,2 100 1,-10 47-1811,-1-161-1238,0-62-2818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6.9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89 318 6513,'0'0'2932,"0"0"-1031,0 0-427,0 0-140,0 0-558,0 0-372,0-14-228,12-289 1627,-12 302-1731,0 1 53,0 0-82,0 0-6,3 41 25,46 187-33,5 32 26,-49-227-10,-5-32 2,0-1 121,0 0-93,-30 0 147,-134 11-111,147-6-142,22 2-38,26 3-31,171-8 3245,-202-2-3003,0 0-71,0 0 14,0 0 58,0 0-72,0 0-19,0 0 5,0 0-46,0 0-53,0 0-58,0 0-134,0 0-368,0 0-457,0 0-1344,0 0-3255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59.6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1310 74 7482,'0'0'2928,"0"0"-1431,0 0-465,0 0-31,0 0 120,0 0-420,0 22-357,-1 154 381,25 572-192,-14-696-553,-7-39 184,0 0 0,-1 0 0,1 19 0,-31-32 228,-235 12-328,45 0-79,77-10 28,21-2-8,1 5 0,-179 30 0,247-22-7,32-7 8,0-2 0,0 0 0,-39 3 0,57-7 30,2-14 137,27-78-82,3-14-90,-9-25-9,6-158 0,-19-134 49,-9 422-41,-1-1-1,1 1 1,0 0-1,0-1 1,0 1-1,1 0 0,-1-1 1,0 1-1,0 0 1,1-1-1,-1 1 1,1 0-1,-1 0 1,1 0-1,-1-1 0,1 1 1,0 0-1,0 0 1,-1 0-1,1 0 1,0 0-1,0 0 1,0 0-1,0 0 0,0 1 1,0-1-1,1 0 1,0 0-1,2 0-6,1 0 0,-1 0 0,0 1 0,1 0 0,-1 0 0,0 0-1,6 1 1,12 0 4,270-19 2,-186 16-2,0-5 1,191-37-1,-83 11 44,-44 8-54,-157 23 18,-1-1 0,0-1 0,0 0 0,17-7 0,-59 41-3723,13-14-1947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3.8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23 3473,'0'0'917,"0"0"-35,0 0 74,0 0 284,0 0 175,0 0-207,0 0-177,0 0-65,0 0-63,0 0 217,0 0-182,0 0-258,28 0 765,174 2-427,160-2-894,-287-6-61,-130-8-4795,26 10-217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0.6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1 201 11226,'0'0'1870,"0"0"-987,0 0-148,0 0 98,0 0-293,0 0-256,4-1-99,39-4-78,0 2 0,82 5 0,-77 0-73,-1-1 0,64-9-1,-35-11-37,-61 14 3,0 0 0,1 1 0,-1 1 0,29-2 0,-43 6 0,0 0 0,0 0 0,0 1 0,-1-1 0,1 0-1,0 1 1,-1-1 0,1 0 0,-1 1 0,1-1 0,-1 1 0,0-1 0,1 1 0,-1-1 0,0 1 0,0 0-1,0-1 1,0 1 0,-1 2 0,1 1-5,1 42-9,-1-24 24,0 0 0,2-1-1,5 23 1,-14-142 90,0 56-188,3 0 1,0-59-1,4 97 61,0 0 1,0 1-1,0-1 0,0 1 0,1-1 1,-1 1-1,1-1 0,0 1 0,-1-1 1,1 1-1,0-1 0,1 1 0,-1 0 0,0 0 1,1-1-1,-1 1 0,1 0 0,0 0 1,-1 1-1,1-1 0,0 0 0,0 0 1,0 1-1,1 0 0,-1-1 0,0 1 1,0 0-1,1 0 0,-1 0 0,4-1 0,-3 2 17,1-1-1,-1 1 0,0 0 1,1-1-1,-1 2 0,1-1 1,-1 0-1,0 1 0,1-1 1,-1 1-1,0 0 0,0 0 1,0 1-1,0-1 0,0 0 0,0 1 1,0 0-1,0 0 0,0 0 1,-1 0-1,1 0 0,4 5 1,2 5 144,1 0 1,-2 1 0,0 0-1,0 1 1,10 25 0,-15-31-80,0 1 0,0 0 0,-1 0 0,0 0 0,-1 0 0,0 0 0,0 0 0,-1 0 0,0 0 1,-1 0-1,-2 11 0,0-10-231,2-8-4185,1-2-1638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4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8890,'0'0'1771,"0"0"-592,0 0-39,0 0 258,0 0-386,0 0-376,23 73 890,-6-8-1467,-2 2 0,-3 0 1,-3 0-1,-3 1 0,-4 78 1,1-146-3188,-1-4-730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4.9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203 62 6409,'0'0'1565,"0"0"-976,0 0-282,0 0 376,0 0 433,0 0-212,19-10-473,63-28-142,-77 35-183,0 1-1,-1 0 1,2 1-1,-1-1 1,0 1 0,0 0-1,0 0 1,1 1-1,-1-1 1,0 1-1,0 0 1,1 1-1,-1-1 1,0 1-1,0 0 1,1 0-1,-1 1 1,0 0-1,0 0 1,-1 0 0,1 0-1,0 1 1,-1 0-1,1 0 1,-1 0-1,0 0 1,0 1-1,5 4 1,-4-1 54,1 0 1,-1 1-1,-1 0 1,1-1-1,-1 1 0,-1 1 1,1-1-1,-1 0 1,-1 1-1,0 0 0,0 0 1,0-1-1,-1 19 1,0-19-147,-1 0 0,-1-1 0,1 1 0,-1 0 0,-1 0 0,0 0 0,0-1 0,0 1 1,-1-1-1,0 0 0,0 0 0,-1 0 0,0 0 0,0 0 0,-1-1 0,0 1 0,0-1 0,0-1 0,-1 1 1,1-1-1,-2 0 0,-9 7 0,-21 9-12,35-20 0,0 0 1,1 0-1,-1-1 1,0 1-1,1 0 0,-1-1 1,0 1-1,0-1 0,1 0 1,-1 1-1,0-1 1,0 0-1,0 0 0,1 0 1,-1 0-1,0-1 1,0 1-1,0 0 0,1-1 1,-1 1-1,-2-2 1,3-2-39,1 0 0,-1 0 1,1-1-1,-1 1 1,1 0-1,1 0 1,-1 0-1,1-1 1,-1 1-1,1 0 1,0 0-1,0 0 1,3-6-1,1 6 29,-1 1 0,1-1-1,0 1 1,0-1 0,0 1 0,0 1-1,0-1 1,1 1 0,-1 0 0,1 0-1,0 0 1,-1 1 0,1 0 0,0 0-1,0 1 1,0 0 0,0 0 0,9 1-1,-5-1 18,0 1 0,0 1 0,0 0-1,0 0 1,0 1 0,0 0-1,-1 0 1,1 1 0,-1 1 0,9 5-1,-10-4 50,-1 0-1,1 0 0,-1 1 1,-1 0-1,1 1 0,-1-1 1,-1 1-1,1 0 1,-1 1-1,0-1 0,-1 1 1,0 0-1,2 10 0,-4-13-40,0-1 0,-1 1-1,0 0 1,0 0 0,-1 0 0,0 0-1,0 0 1,0 0 0,-1 0-1,1 0 1,-1 0 0,-1 0 0,1-1-1,-1 1 1,0 0 0,-1-1-1,1 1 1,-1-1 0,0 0 0,0 0-1,-1 0 1,-5 6 0,-4 2-13,-2 0 0,0 0 0,0-2 0,-1 0 0,0 0 0,-1-2 0,0 0 0,0-1 0,-1-1 0,0 0 0,-25 4 0,13-4 18,-1-1 1,0-2-1,-1-2 0,1 0 1,0-3-1,-39-4 1,60 3-260,1 0 0,-1-1 0,1-1 0,0 0 1,0 0-1,0 0 0,0-1 0,1-1 0,0 1 0,0-2 1,-13-12-1,11 10-1194,-11-9-4703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5.5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7330,'0'0'2107,"0"0"-832,0 0-511,0 0-160,0 0 16,0 0 54,0 14-21,1 37 327,15 86 0,40 315 524,-40 6-428,-16-428-1004,1 39 236,12 84 0,-14-174-708,2-1 0,5-34 1,1-18-3227,-5 14-2250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6.7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 5217,'0'0'1842,"0"0"-822,0 0 59,0 0 492,0 0-161,0 0-533,25-1-190,181-3 547,-3 3-786,319 7 981,-475-2-1424,77 19 0,-48-8 4,-73-14 48,0 0-1,-1 1 1,0-1 0,1 0 0,-1 1-1,0 0 1,1-1 0,-1 1 0,0 0-1,0 0 1,-1 0 0,1 0 0,0 0-1,-1 1 1,1-1 0,-1 0 0,0 1-1,1-1 1,-1 1 0,-1 0 0,1-1-1,1 4 1,13 73 411,-11-57-439,41 312-29,-11-68 25,7-93 27,-12-58 403,-29-113-408,0 0 1,-1 0 0,1 0-1,-1 0 1,0 0 0,0 0 0,0 0-1,0 0 1,0 0 0,0 0-1,0 0 1,-1-1 0,1 1-1,0 0 1,-1-1 0,0 1-1,1-1 1,-1 0 0,0 0-1,0 1 1,0-1 0,0 0-1,0 0 1,0-1 0,0 1 0,-3 0-1,-65 25 56,65-25-38,-30 8 0,-1-1-1,-1-2 1,-50 2 0,-116-7-47,107-2 18,-162-9 35,133 3-17,-149 9 1,260-1-30,0 0 15,-1 0 0,1 0 0,-1 2 0,1 0-1,0 0 1,-25 10 0,38-11 169,1-2-9205,2 0-1708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8.1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 6889,'0'0'2208,"0"0"-877,0 0-374,0 0-113,0 0-194,0 0-242,26 0-13,249 3 2695,-258-8-6062,-11 1-2002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8.8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6649,'0'0'1062,"0"0"-509,0 0 213,0 0 622,0 0-280,0 0-609,17 1-237,122 1 234,-137-2-476,-1 0 0,1 0-1,-1 1 1,1-1 0,0 0 0,-1 1 0,1-1 0,-1 1 0,0-1 0,1 1 0,-1 0 0,1-1 0,-1 1 0,0 0 0,0 0-1,1 0 1,-1 0 0,0 0 0,0 1 0,0-1 0,0 0 0,0 0 0,0 2 0,1 0 85,-1 0 0,-1 0 1,1 0-1,0 0 0,-1 0 1,0 0-1,1 0 0,-1 0 1,0 0-1,-1 0 0,0 4 0,0 3 23,-2-1 0,1 1-1,-2-1 1,1 0 0,-1 0-1,-8 13 1,-19 21-45,17-26-76,1 1 0,-12 23 1,23-37 13,-1 1 1,1 0 0,0 0-1,0 0 1,1 0 0,-1 0-1,1 0 1,1 0-1,-1 1 1,1-1 0,-1 0-1,1 0 1,1 1 0,0 5-1,0-10-8,-1 1-1,1-1 0,0 0 0,0 0 0,-1 1 0,1-1 1,0 0-1,0 0 0,0 0 0,0 0 0,1 0 0,-1 0 1,0-1-1,0 1 0,0 0 0,1 0 0,-1-1 0,0 1 1,1-1-1,-1 1 0,1-1 0,-1 0 0,1 0 0,-1 1 1,3-1-1,44 1 1005,-36-1-757,-1-1-216,0 0 0,0-1 0,0 0 0,0-1 0,0 0 0,14-7-1,-14 6-55,1 0-1,0 0 0,0 1 0,0 0 0,0 1 0,18-1 0,-28 3-235,-2 0-2283,0 0-1842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09.8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1 960,'0'0'5807,"0"0"-3329,0 0-1066,0 0-252,0 0-314,0 0-169,1 35 1889,15 114-850,4 59-1688,-10-41-536,-5-155-844,-6-13 1224,1 1-1,0 0 0,0 0 1,0 0-1,0 0 1,0 0-1,0 0 1,0-1-1,0 1 1,0 0-1,0 0 1,0 0-1,0 0 0,1 0 1,-1-1-1,0 1 1,0 0-1,0 0 1,0 0-1,0 0 1,0 0-1,0 0 1,0-1-1,0 1 1,0 0-1,0 0 0,1 0 1,-1 0-1,0 0 1,0 0-1,0 0 1,0 0-1,0 0 1,0 0-1,1 0 1,-1 0-1,0-1 0,0 1 1,0 0-1,0 0 1,0 0-1,1 0 1,-1 0-1,0 0 1,0 0-1,0 0 1,0 0-1,0 1 1,1-1-1,-1 0 0,0 0 1,0 0-1,0 0 1,0 0-1,0 0 1,1 0-1,-1-14-4245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0.5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0 129 5233,'0'0'1122,"0"0"-19,0 0 316,0 0 185,25-8-366,9-5-891,-10 4-117,0 2 0,0 0 1,45-7-1,291-20 1138,-169 20-945,-147 10-386,78-8-32,126 6 1,-245 6 8,0 0 1,0 0-1,0 1 1,0-1-1,0 1 1,0 0-1,0 0 1,0 0-1,0 0 1,0 0-1,-1 1 1,1-1-1,-1 1 1,1 0-1,-1 0 1,1 0-1,-1 0 1,0 0-1,0 0 1,0 1-1,0-1 1,0 1-1,-1-1 1,1 1-1,-1 0 1,0-1-1,0 1 1,0 0-1,0 0 1,1 4-1,1 9 93,-1 0 0,-1 0-1,0 0 1,-3 27 0,0-8-233,2 67 164,3 156-37,1-200 16,2-1-1,21 85 0,-23-129-25,-2-7 12,-1 0 0,1 0-1,-1 0 1,0 0-1,-1 1 1,1 10-1,-2-15 2,1-1 0,0 1-1,-1 0 1,0-1 0,1 1-1,-1-1 1,0 1 0,0-1-1,0 1 1,0-1-1,0 1 1,0-1 0,0 0-1,0 0 1,-1 1 0,1-1-1,0 0 1,-1 0 0,1 0-1,-1-1 1,1 1 0,-1 0-1,1-1 1,-1 1 0,0 0-1,1-1 1,-1 0 0,0 1-1,-2-1 1,-337 41 114,157-24-97,32 4 55,62-7 282,-135 4-1,224-18-497,1 1 1,-1-1 0,1 0 0,-1 0 0,0-1 0,1 1 0,-1 0-1,1 0 1,-1 0 0,0 0 0,1 0 0,-1-1 0,1 1-1,-1 0 1,1 0 0,-1-1 0,1 1 0,-1 0 0,1-1-1,-1 1 1,1-1 0,0 1 0,-1-1 0,1 1 0,0-1 0,-1 1-1,1-1 1,0 1 0,-1-1 0,1 1 0,0-2 0,-7-12-8723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1.1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47 6833,'0'0'1477,"0"0"-796,0 0-394,0 0 338,0 0 364,0 0-64,9 0-123,533 0 1950,-542 0-2633,0 0 329,0 0-83,0-15-1553,0 0-2341,0-2-5296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1.5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164 1 10066,'0'0'1363,"0"0"-724,0 0-506,0 0 78,0 0 168,0 0-163,-16 19 28,-51 64-11,60-73-96,0 0 0,1 1 0,0 0-1,1 0 1,0 1 0,1-1 0,0 1 0,1 0-1,1 0 1,-1 1 0,2-1 0,0 0 0,0 1-1,3 22 1,-2-14-118,0-11-3,0 1-1,1-1 0,1 0 0,-1 0 0,2 1 1,-1-1-1,2-1 0,-1 1 0,1 0 1,0-1-1,1 0 0,8 12 0,-9-15-11,1-1 0,0 1-1,0-1 1,1 0 0,-1 0-1,1-1 1,0 1 0,0-1 0,1 0-1,-1-1 1,1 0 0,0 0-1,0 0 1,0-1 0,0 0-1,0 0 1,1-1 0,7 1-1,-6-2 46,0 1-1,-1-1 0,1-1 1,0 0-1,0 0 1,0-1-1,-1 0 0,1 0 1,-1-1-1,0 0 0,1-1 1,11-6-1,-15 7 36,0-1-1,0 0 0,0 0 1,-1 0-1,1 0 1,-1-1-1,0 1 1,0-1-1,-1 0 1,1-1-1,-1 1 1,0 0-1,-1-1 0,1 0 1,-1 1-1,0-1 1,-1 0-1,1 0 1,0-7-1,-2 10-45,0 1-1,0 0 1,0-1 0,0 1-1,0 0 1,-1-1 0,1 1-1,-1 0 1,1 0 0,-1 0-1,0-1 1,0 1 0,0 0-1,0 0 1,0 0-1,0 0 1,-1 1 0,1-1-1,-1 0 1,1 0 0,-1 1-1,0-1 1,0 1 0,0-1-1,1 1 1,-1 0-1,0 0 1,-1 0 0,1 0-1,0 0 1,0 0 0,0 1-1,-1-1 1,1 1 0,0-1-1,0 1 1,-5 0 0,-1-1-20,0 1 0,1 0 0,-1 0 1,0 1-1,0 0 0,0 0 0,0 1 0,0 0 1,1 0-1,-13 6 0,10-2-114,0 0 0,0 1 0,0 1 0,1 0 1,0 0-1,1 1 0,0 0 0,-13 19 0,-2 6-991,-20 44-1,5-1-3558,3-5-4533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1.0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16 11586,'0'0'2453,"0"0"-1546,0 0-496,0 0-67,0 0 46,-3 21-44,0 0-290,0-1 3,0 0-1,1 1 0,1-1 0,0 1 0,2 0 1,4 22-1,-3-35-39,1 0 1,0 0-1,0-1 0,1 0 1,0 1-1,0-1 1,1 0-1,0-1 0,0 1 1,11 9-1,-14-13-17,1-1 0,0 1 0,-1-1 0,1 0-1,1 1 1,-1-1 0,0-1 0,0 1 0,1 0 0,-1-1-1,1 0 1,-1 0 0,1 0 0,0 0 0,-1-1 0,1 1-1,0-1 1,-1 0 0,1 0 0,0 0 0,0 0 0,-1-1-1,1 0 1,0 1 0,-1-1 0,5-2 0,-4 0-6,0 0 1,0 0 0,0-1-1,-1 1 1,0-1-1,1 0 1,-1 0 0,-1 0-1,1 0 1,0 0-1,-1-1 1,0 1 0,0-1-1,-1 1 1,1-1 0,0-6-1,4-10 27,-2-1 0,3-27-1,-4 22 65,-1 10 19,0 1 1,-1-1-1,-1 0 0,0 0 0,-4-23 0,0 32 341,0 2-1678,3 2-4970,1 4-303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2.9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25 8810,'0'0'2414,"0"0"-871,0 0-179,0 0-409,0 0-386,0 0-266,9 0-106,213-15 1620,-68 10-3666,-155 5-818,-5-4-1771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3.3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9946,'0'0'2001,"0"0"-1593,0 0-304,0 0 96,0 0 440,0 0 208,3 158-448,7-100-88,2 0 88,-2-7-400,0-9 8,2-6-8,3-12-104,5-11-1040,0-8-1064,-6-5-3642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3.6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1 224 10234,'0'0'1797,"0"0"-776,0 0-119,0 0 115,6-21-201,-5 17-776,12-37 316,-2 0 0,7-60-1,-15 87-336,3 13 19,7 22 86,10 41 235,0 12-223,-3 2 0,11 86 0,-22-27-2811,-11-123-91,-8-7-3058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4.1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7058,'0'0'1819,"0"0"-798,0 0 31,0 0 475,4 19-425,78 349 733,-61-250-1343,-12-58-244,2 0 1,22 63 0,-32-119-242,0-1 1,1 1 0,0-1-1,-1 1 1,1-1-1,0 0 1,1 1 0,-1-1-1,1 0 1,-1 0 0,1-1-1,0 1 1,0 0 0,0-1-1,0 0 1,0 0 0,1 0-1,-1 0 1,1 0 0,-1-1-1,5 2 1,5-1 47,-1 0 0,1 0 0,-1-1-1,1-1 1,14-1 0,7 0 20,14-2-31,0-2 0,93-23 1,-38 6 0,443-48 19,-363 51-56,-155 16-2,-7 2 101,-1-1 0,1-1 0,0-1 0,-1-1 0,0 0 0,27-12 0,-46 16-105,-1 0-1,1 1 0,-1-1 1,1 1-1,-1-1 0,1 0 0,-1 0 1,1 1-1,-1-1 0,0 0 1,1 0-1,-1 1 0,0-1 1,0 0-1,0 0 0,0 0 1,1 0-1,-1 1 0,0-1 1,0 0-1,-1 0 0,1 0 1,0 0-1,0 1 0,0-1 1,0 0-1,-1 0 0,1 0 1,0 1-1,-1-1 0,1 0 1,-1 0-1,1 1 0,-1-1 1,1 0-1,-1 1 0,1-1 0,-2 0 1,-23-27-997,23 26 791,-26-27-3223,-4-2-3227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5.0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1477 141 8770,'0'0'3341,"0"0"-2305,0 0-484,0 0 553,0 0-58,0 0-326,-4 0-369,2 1-350,1 0 0,-1-1 1,1 1-1,0 0 0,-1 0 1,1 0-1,0 0 1,0 0-1,0 0 0,0 1 1,0-1-1,0 0 1,0 0-1,0 1 0,0-1 1,0 1-1,1-1 0,-1 1 1,1-1-1,-1 1 1,1-1-1,0 1 0,-1-1 1,1 1-1,0 0 0,0-1 1,0 1-1,0 2 1,1 67-3,0-45 31,15 263 230,-2-64-113,-10-178-72,-3-47-3,-1-8 190,-4-36-187,-2 0 0,-1 0 0,-26-84 0,15 64-60,-129-386-13,145 445-2,0 0-8,-1-1 0,1 0 0,-1 1 0,0-1 0,0 1 0,-5-6 0,7 10 6,0 0-1,0 1 1,0-1 0,1 1-1,-1-1 1,0 1 0,0-1-1,0 1 1,0-1-1,0 1 1,0 0 0,0-1-1,0 1 1,0 0 0,0 0-1,0 0 1,0 0-1,0 0 1,0 0 0,0 0-1,0 0 1,0 1 0,0-1-1,0 0 1,0 0 0,0 1-1,0-1 1,0 1-1,0-1 1,0 1 0,0-1-1,0 1 1,1 0 0,-1-1-1,0 1 1,0 0-1,1 0 1,-1-1 0,0 1-1,1 0 1,-1 0 0,1 0-1,-1 0 1,0 1 0,-11 14-19,-3 3 0,-1 1 1,-28 25-1,37-40 21,0 1 1,0-1-1,-1 0 1,1-1 0,-1 0-1,0 0 1,0 0-1,-1-1 1,1-1-1,0 1 1,-10 0 0,-76 12-20,-52 7-130,-157 44-1,171-24 54,67-19 21,0-4 0,-136 23-1,192-41 206,13-1-325,11-1-1832,6 1-2825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6.2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52 7098,'0'0'1724,"0"0"-373,0 0 181,0 0-152,0 0-67,0 0-392,48-10 909,63-7-1719,-60 7-70,1 3 1,56-1-1,-107 8-107,-1 0-378,-28 0-6392,11 0 1735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6.6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 0 7666,'0'0'1829,"0"0"-899,0 0-109,0 0-79,0 0-79,0 0-185,-1 1-453,1-1 0,-1 0 0,1 0-1,0 0 1,-1 1 0,1-1 0,-1 0-1,1 0 1,0 1 0,-1-1 0,1 0-1,0 1 1,-1-1 0,1 0 0,0 1-1,-1-1 1,1 1 0,0-1 0,0 0-1,-1 1 1,1-1 0,0 1 0,0-1-1,0 1 1,0-1 0,0 1 0,0-1-1,0 1 1,0-1 0,0 1-1,0-1 1,0 1 0,0-1 0,0 1-1,0-1 1,0 1 0,0 0 0,4 41 353,1-1 1,2 1 0,1-1-1,28 77 1,14 65 390,-47-173-1403,1-10-1019,3-18-3207,-2-3-1124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6.9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 5113,'0'0'1444,"0"0"-437,0 0 280,0 0 172,0 0-491,0 0-389,21-2 15,164-11 746,-167 13-1117,-3 0-833,-6 0-4594,-13 0-1068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7.5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87 1 1376,'0'0'4700,"0"0"-2724,0 0-673,0 0 146,0 0-286,0 0-325,-6 18-128,-19 61-109,23-73-500,0 0 0,1 0-1,0 0 1,0 0 0,0 1-1,1-1 1,0 0 0,1 10-1,0 3 217,36-18-9,-30-2-298,-1 0-1,0-1 1,0 1-1,-1-1 1,1 0-1,0-1 1,-1 1-1,1-1 1,7-6-1,35-14-2,-41 21-11,1 0 1,-1 1-1,1-1 0,-1 2 1,1-1-1,-1 1 1,1 0-1,0 1 0,-1 0 1,1 0-1,-1 0 1,0 1-1,1 0 1,-1 1-1,0-1 0,0 1 1,9 6-1,-10-5 53,-1 0-1,0 0 1,-1 0 0,1 1-1,-1-1 1,0 1 0,0 0-1,0 0 1,-1 1 0,0-1-1,0 1 1,0 0-1,-1 0 1,1 0 0,-1 0-1,-1 0 1,1 0 0,-1 0-1,0 1 1,-1-1 0,0 10-1,0-6-22,-1 0-1,0-1 0,0 1 1,-1 0-1,0 0 0,-1-1 1,0 1-1,-1-1 0,0 0 1,0 0-1,-1 0 0,0-1 1,0 0-1,-1 0 0,0 0 1,-1 0-1,0-1 0,0 0 1,0-1-1,-17 12 0,17-14 22,0-1 0,0 1 0,-1-1 0,0 0 0,0-1 0,1 0 0,-2 0 0,1-1-1,0 0 1,0 0 0,0-1 0,0 0 0,0 0 0,-1-1 0,1 0 0,0-1 0,-14-4-1,1-1 76,0-1 0,1-1 0,0 0 0,0-2 0,-22-15-1,39 23-131,3 3-232,16 1-939,34 6-3894,-28-6-1141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18.9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1209 183 4113,'0'0'4593,"0"0"-2911,0 0-689,0 0 109,0 0-147,0 0-279,4 41 1551,24 142-1914,6 191 1,-27-277-285,2 18 328,-60-101 1417,34-11-1629,-225 64-111,-101 23 5,271-75 59,-1-4 1,-134 4 0,150-14-20,30 1-28,1-2-1,0 0 1,-43-8 0,68 8-48,1 0 0,0 0 0,-1-1 0,1 1 0,0 0-1,-1-1 1,1 1 0,0 0 0,-1 0 0,1-1 0,0 1 0,0 0-1,-1-1 1,1 1 0,0-1 0,0 1 0,0 0 0,0-1 0,-1 1-1,1-1 1,0 1 0,0 0 0,0-1 0,0 1 0,0-1 0,0 1-1,0 0 1,0-1 0,0 1 0,0-1 0,0 1 0,1-1-1,-1 1 1,0 0 0,0-1 0,0 0 0,8-17 183,-7 14-134,6-26-19,-1-1 0,-2 1 0,-1-1-1,-2 0 1,-3-51 0,0 12-14,-2 3-33,-3 0 0,-2 0 1,-21-71-1,14 71-12,3 0 0,3-1 0,-2-76 1,45 144-50,39-5 84,0-2 0,98-22 0,-38 4-12,60-8-14,-30 3 33,2 8 1,184-3-1,-346 25 35,-2 0 22,0 0 48,-16 0-259,11 1-55,1 0 1,-1 0 0,1 1 0,-1 0 0,1-1-1,0 1 1,0 1 0,0-1 0,-7 5 0,-5 4-1414,-9 3-3013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1.6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76 4 10538,'0'0'1151,"0"0"-591,-11 20-189,-34 66-31,41-78-220,1 0-1,0 1 0,1-1 1,-1 0-1,2 1 1,-1 0-1,1-1 0,1 1 1,0 0-1,0 0 1,2 15-1,0-2 118,-1-14-160,0 0 1,1 0-1,0 1 1,0-1 0,6 15-1,-6-19-68,0-1 0,-1 1 0,1-1 0,0 0-1,0 1 1,1-1 0,-1 0 0,1-1 0,-1 1 0,1 0-1,0-1 1,0 1 0,0-1 0,1 0 0,4 3 0,-8-5 2,0 0 1,1 0 0,-1 0 0,0 0 0,1 0-1,-1 0 1,0 0 0,1 0 0,-1 0-1,0 0 1,0 0 0,1 0 0,-1 0 0,0 0-1,1-1 1,-1 1 0,0 0 0,1 0 0,-1 0-1,0 0 1,0-1 0,1 1 0,-1 0-1,0 0 1,0 0 0,1-1 0,-1 1 0,0 0-1,0 0 1,0-1 0,1 1 0,-1 0 0,0 0-1,0-1 1,0 1 0,0 0 0,0-1-1,0 1 1,4-22 174,-5-26-152,1 44-23,-3-22-85,-2 0 0,-10-38-1,9 41 21,0 0 0,2 0 0,-3-47-1,7 69 50,0-1 0,1 1 0,-1-1 0,1 1 0,0 0 0,0-1 0,-1 1 0,1 0 0,0 0 0,0 0-1,0-1 1,0 1 0,0 0 0,0 0 0,1 1 0,-1-1 0,0 0 0,0 0 0,1 0 0,-1 1 0,0-1 0,1 1 0,-1-1-1,1 1 1,-1 0 0,1-1 0,-1 1 0,1 0 0,-1 0 0,3 0 0,59-1-22,-48 1 38,-9 0-12,1 1 0,0 0 0,-1 0 0,1 0 0,-1 1 0,1 0 0,-1 0 0,0 0 0,0 1 0,0 0 0,0 0 0,0 1 0,-1 0 1,1 0-1,-1 0 0,0 0 0,0 1 0,-1 0 0,1 0 0,-1 0 0,0 0 0,0 1 0,4 10 0,5 11 45,-1 2 0,-1-1-1,-1 1 1,5 32 0,4 10 9,-15-62-50,-1-1 0,1 0 0,1 0 0,0 0 0,0 0 0,0-1 0,1 0 0,0 0 0,0 0 0,13 10 0,-17-15 4,0 0 0,1-1-1,-1 1 1,0 0-1,1-1 1,-1 0 0,1 0-1,-1 0 1,1 0-1,-1 0 1,1 0 0,0 0-1,0-1 1,-1 1-1,1-1 1,0 0 0,0 0-1,-1 0 1,1 0 0,0-1-1,0 1 1,-1-1-1,1 1 1,0-1 0,-1 0-1,1 0 1,-1 0-1,1-1 1,-1 1 0,1-1-1,-1 1 1,0-1-1,0 0 1,0 1 0,0-1-1,0 0 1,0 0-1,0-1 1,1-2 0,4-6 147,-1-2 0,0 1 0,-1-1 0,0 0 0,-1 0 0,0-1 0,-2 1 0,1-1 0,-1 1 0,-1-1 0,-1 0 0,0 0 0,-3-25 0,3 37-122,0 0 0,-1-1 0,1 1-1,-1 0 1,1 0 0,-1 0 0,1 1 0,-1-1 0,0 0-1,0 0 1,0 0 0,0 0 0,-1 1 0,1-1 0,0 0-1,-1 1 1,1-1 0,-1 1 0,1 0 0,-1 0 0,0-1-1,-2 0 1,0 0-24,0 1 0,0-1 0,-1 1 0,1 0 0,-1 0 0,1 1 0,-1-1 1,1 1-1,-9 1 0,-1 0-151,0 1 1,0 1-1,1 0 1,-1 1-1,-19 8 0,-16 12-1346,4-1-2425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23.05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213 112 3593,'0'0'1878,"0"0"-832,0 0-207,0 0 315,0 0 158,0 0-220,-9 0 3693,20-2-4779,0 0 0,-1 0 0,1-1 0,-1 0 0,1-1 0,11-6 0,33-11 14,11 9-146,1 2 1,0 4 0,122 3 0,-147 3 111,-39 0 14,0 0 0,0 0 0,0-1 0,0 1 0,0-1 0,0 1 1,0-1-1,0 0 0,0 0 0,-1 0 0,1-1 0,0 1 0,-1-1 0,1 1 0,3-5 0,-10 7 31,-1 0 0,0-1-1,0 1 1,0-1 0,0 0 0,-9-2-1,0 1-35,-528-12-97,380 13 70,159 0 24,-1 1 0,0 0-1,1 0 1,-1 0 0,1 1-1,0-1 1,-1 1 0,1 0-1,0 0 1,0 0 0,0 0-1,0 1 1,0-1 0,1 1-1,-1 0 1,1 0 0,-1 0 0,1 0-1,0 0 1,-1 4 0,4-6 5,1 0 1,-1 0 0,1 0-1,0 0 1,0 0 0,0 0-1,0 0 1,-1 0 0,1-1 0,0 1-1,0-1 1,0 0 0,0 1-1,0-1 1,1 0 0,-1 0-1,3-1 1,1 2 2,111 6-3,196-14 0,-63-2-1,-194 16 71,-54-6-62,1-1 0,0 1 0,-1 0 0,1 0 0,-1 1 0,1-1 0,-1 1 0,1-1-1,-1 1 1,0-1 0,0 1 0,0 0 0,0 0 0,0 0 0,0 1 0,0-1 0,2 4 0,-4-4 16,1-1 0,-1 1 0,0 0 0,1 0 0,-1-1 0,0 1 0,0 0 0,0-1 0,0 1 0,0 0 0,0-1 0,-1 1 1,1 0-1,-1-1 0,1 1 0,-1 0 0,1-1 0,-1 1 0,0-1 0,0 1 0,0-1 0,0 1 0,0-1 0,0 0 0,0 1 1,0-1-1,-1 0 0,-1 2 0,-48 29 8,39-26 12,-76 38 15,-2-4 0,-172 51 1,204-73-27,45-14-30,0 1 0,0 0 1,1 1-1,-1 0 0,-21 16 1,31-20-1,0 0-1,0 1 1,0-1 0,1 1 0,-1 0 0,1 0-1,-1 0 1,1 0 0,0 0 0,0 1 0,0-1 0,1 1-1,-1-1 1,1 1 0,0 0 0,0-1 0,0 1 0,0 0-1,1 0 1,0 0 0,-1 0 0,1-1 0,1 1-1,-1 0 1,2 5 0,-1-6-1,0-1 1,0 0-1,0 0 0,1 0 1,-1 0-1,1-1 0,0 1 1,0 0-1,-1-1 0,1 1 1,0-1-1,0 1 0,0-1 1,0 0-1,1 0 0,-1 0 1,0 0-1,0 0 0,3 0 1,52 13-14,-49-12 12,15 2 5,0 0 1,1-2 0,-1-1-1,1-1 1,23-3 0,115-23 149,-27 3 59,-104 20-225,-1 1 1,38 4-1,-65-2 12,-1 1 0,1 0 0,0-1 0,0 1 0,0 0 0,-1 1 0,1-1 0,-1 0 0,1 1 0,-1-1 1,1 1-1,-1 0 0,0 0 0,0 0 0,0 0 0,0 0 0,0 0 0,0 0 0,-1 1 0,1-1 0,1 4 0,-5-4 1,0-1 1,0 1 0,-1-1-1,1 1 1,0-1 0,-1 0-1,1 0 1,-1 0-1,1 0 1,-1 0 0,1 0-1,-1-1 1,0 1-1,-4-1 1,0 2-2,-244 35-68,173-28 68,-134 31 0,211-40-5,0 0-1,-1 0 1,1 0-1,0 0 1,0 1-1,-1-1 1,1 0 0,0 1-1,0-1 1,0 1-1,0-1 1,0 1-1,0 0 1,0-1-1,0 1 1,0 0 0,0 0-1,0 0 1,0 0-1,0 0 1,0 1-1,1-1-1,1 0 0,-1 0-1,1 0 1,-1-1-1,1 1 1,0 0 0,0-1-1,-1 1 1,1-1-1,0 1 1,0-1 0,0 1-1,0-1 1,-1 1-1,1-1 1,0 0 0,0 1-1,0-1 1,2 0-1,57 11-48,2-11 63,1-3-1,-1-2 0,-1-3 0,76-20 0,53-7 71,-143 30 12,61 3-1,-87 2-80,-21-1 9,0 1-1,1 0 0,-1-1 1,0 1-1,1-1 0,-1 1 1,0-1-1,0 0 0,1 1 0,-1-1 1,0 1-1,0-1 0,0 1 1,0-1-1,0 0 0,0 1 0,0-1 1,0 1-1,0-1 0,0 1 1,0-1-1,0 0 0,0 1 1,0-1-1,-1 1 0,1-1 0,0 1 1,0-1-1,-1 1 0,1-1 1,0 1-1,-1-1 0,-13-35 846,6 15-570,-40-161-240,39 135-45,-3 0 1,-1 0-1,-3 1 0,-1 1 1,-33-62-1,50 107-8,0 0 0,0 0 0,0-1 0,0 1 0,0 0 0,0-1 0,-1 1 0,1 0 0,0 0 0,0-1 0,0 1 0,0 0 0,0 0 0,0-1 0,0 1 0,-1 0 0,1 0 0,0-1 0,0 1 0,0 0 0,-1 0 0,1 0 0,0-1 0,0 1 0,0 0 0,-1 0 0,1 0 0,0 0 0,-1 0 0,1-1 0,0 1 0,0 0-1,-1 0 1,1 0 0,0 0 0,0 0 0,-1 0 0,1 0 0,0 0 0,-1 0 0,1 0 0,0 0 0,0 0 0,-1 0 0,1 0 0,0 1 0,-1-1 0,1 0 0,0 0 0,0 0 0,-1 0 0,1 0 0,0 1 0,0-1 0,0 0 0,-1 0 0,-3 25-23,5 45 50,-1-63-31,6 77-26,17 83 0,-20-160-503,-1-22-828,-3-27-2399,-3 22-964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25.40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120 112 2841,'0'0'3811,"0"0"-2535,0 0-607,0 0 355,0 0 51,0 0-334,17-5-202,142-46 608,-78 33-1028,1 3 0,0 4 0,1 3 1,97 5-1,-179 3-100,-1 0 3,0 0 126,0 0 494,0 0 289,0 0-307,-41 0 21,5 7-618,-67 19 0,11-1 35,-20-4-62,60-13-9,1 2 0,0 3 0,0 1 0,-52 24 0,91-32 7,0 0 0,1 0 0,0 1 0,-19 15 0,26-19-8,1 0-1,0 0 0,0 0 1,1 1-1,-1 0 1,1-1-1,-1 1 0,1 0 1,0 0-1,1 0 0,-1 0 1,1 0-1,0 1 0,0-1 1,0 0-1,0 1 0,0 7 1,1-9 8,0 0 1,0 0 0,-1 0 0,1-1 0,1 1 0,-1 0 0,0 0 0,1 0 0,0-1-1,-1 1 1,1 0 0,0-1 0,0 1 0,1-1 0,-1 1 0,0-1 0,1 1 0,0-1-1,-1 0 1,1 0 0,0 0 0,0 0 0,0 0 0,0 0 0,1-1 0,-1 1 0,0 0-1,1-1 1,-1 0 0,1 0 0,0 0 0,-1 0 0,1 0 0,0 0 0,-1-1 0,1 1-1,0-1 1,0 0 0,-1 0 0,1 0 0,4 0 0,6 0 7,0 0-1,1-1 1,-1 0 0,1-1 0,-1 0-1,0-1 1,0-1 0,14-5-1,6-6-13,55-35 0,-83 47 2,44-26-4,-6 1 7,80-35 1,-108 56 3,0 2 0,1 0 0,-1 0-1,1 2 1,0 0 0,0 1 0,1 0 0,-1 1 0,27 3 0,-39-1 22,1 0 0,0 0 0,-1 1 1,1 0-1,-1 0 0,0 0 0,0 1 1,0-1-1,0 1 0,0 0 0,0 0 1,0 0-1,-1 1 0,0-1 0,0 1 1,0 0-1,0 0 0,0 0 0,-1 0 1,0 1-1,0-1 0,0 0 0,0 1 1,-1 0-1,0-1 0,0 1 0,0 0 1,0 0-1,-1 8 0,0-11-13,-1 0 0,0 0 0,0-1-1,0 1 1,0 0 0,0-1 0,0 1 0,0-1 0,0 1 0,-1-1-1,1 1 1,-1-1 0,1 0 0,-1 0 0,1 0 0,-1 0 0,-2 1-1,-37 17 54,34-16-32,-54 19-13,-77 18 0,96-31-14,1 2 1,1 2 0,0 2-1,1 1 1,-57 33 0,75-35-24,0 1 1,1 0-1,1 2 0,-22 23 1,36-34 12,-1 0-1,1 0 1,1 1 0,-1 0 0,1 0 0,1 0 0,-1 0-1,1 1 1,0 0 0,1-1 0,0 1 0,0 0 0,0 0-1,1 0 1,1 0 0,-1 0 0,1 9 0,1-14 2,1 0 1,-1 0-1,0 0 1,1-1-1,-1 1 1,1-1-1,0 1 1,0-1-1,0 0 1,0 1-1,0-1 1,0 0-1,0 0 1,1-1-1,-1 1 1,1 0-1,0-1 1,-1 0-1,5 2 1,-1 0 2,1 0 1,-1-1-1,1 1 1,0-1 0,0-1-1,0 1 1,9 0-1,-5-3 4,-1 0-1,0 0 1,1-1-1,-1 0 1,0-1-1,0 0 1,0-1-1,12-6 1,75-48-13,-42 23 11,-5 4-17,1 3 0,98-39 0,-146 66 20,0 0 0,0 0 0,0 0 1,0 0-1,1 1 0,-1-1 0,0 1 0,0 0 1,0 0-1,0 0 0,1 0 0,-1 0 1,0 1-1,4 0 0,-5 0 0,-1 0 0,1 1 0,-1-1 0,0 0 0,0 0 0,1 1 0,-1-1 0,0 0 0,0 1 0,0-1 0,-1 1 0,1-1 0,0 1 0,-1 0 0,1-1 0,-1 1 0,1 0 0,-1-1 0,0 1 0,1 0 0,-1-1-1,0 1 1,0 0 0,-1 3 0,1 0-2,1 0-1,-2 1 0,1-1 0,-1 0 0,1 0 0,-1 0 0,-1 0 0,1 0 1,-1 0-1,0 0 0,0-1 0,0 1 0,-1 0 0,1-1 0,-1 0 1,0 0-1,-1 1 0,1-2 0,-1 1 0,1 0 0,-1-1 0,0 0 1,-1 0-1,1 0 0,0 0 0,-7 2 0,-16 10-45,-1-2 1,-1-1-1,0-1 1,-55 12-1,-34 12 21,117-34 22,-1 0 0,0 0 0,0 0-1,0 0 1,1 0 0,-1 0 0,1 0 0,-1 1 0,1-1 0,-1 0 0,1 1 0,0 0 0,-1-1 0,1 1 0,0 0 0,0-1 0,0 1 0,1 0 0,-1 0 0,-1 3 0,-2 45-1126,1-11-3915,-3-15-3923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58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83 138 5113,'0'0'1392,"0"0"-451,0 0 23,0 0 145,0 0-42,-6 0 5024,-19 7-5900,19 2-198,0 0 1,1 1 0,0-1 0,0 1-1,1 0 1,1 1 0,-1-1 0,2 0-1,-1 1 1,0 13 0,-1 17-2,3 56 0,1-63 9,1-25-3,0 0 1,1 0-1,0 0 1,1 0-1,0 0 1,0 0-1,1-1 1,0 1 0,1-1-1,0 0 1,0 0-1,0-1 1,1 1-1,0-1 1,13 11-1,-8-8 5,0 0-1,1-1 0,0 0 1,0-1-1,1 0 0,0-1 1,0-1-1,1 0 0,18 6 1,-23-10 53,0-1 0,0 1 0,-1-1 0,1-1-1,0 0 1,0 0 0,0 0 0,0-1 0,-1-1 0,1 0 0,0 0 0,-1 0 0,0-1 0,1 0 0,-1-1 0,0 0 0,-1 0 0,1-1 0,-1 0 0,0 0 0,0-1 0,0 1 0,-1-2 0,1 1 0,-2-1 0,1 0 0,6-11 0,-1 1-15,-1-1 0,-1 1-1,-1-2 1,0 1 0,-1-1 0,-2 0-1,1 0 1,-2-1 0,-1 0 0,0 0-1,-1-25 1,-2 27-34,1-14 33,-2 0-1,-10-62 1,9 85-35,1 1 0,-2 0 0,1 0 0,-1 0 0,-1 0 0,1 0 0,-1 1 1,-1 0-1,1-1 0,-1 1 0,0 1 0,-1-1 0,0 1 0,0 0 0,0 0 0,-10-6 0,10 8 2,-1 1 0,1 1 0,0-1 0,-1 1 0,0 0 0,1 1 0,-1-1 0,0 1 1,-9 0-1,-65 3 60,70-1-70,4 0-15,0 0 0,0 0 0,1 0 0,-1 1 0,1 0 0,-1 1 0,1-1 0,0 1 0,0 1 0,0-1 0,0 1 0,0 0-1,1 0 1,0 0 0,0 1 0,0 0 0,0 0 0,1 0 0,0 1 0,0 0 0,0-1 0,1 1 0,0 0 0,0 1 0,0-1 0,1 0 0,-2 9 0,-1 3-551,0 1 1,1-1-1,-1 29 0,3 49-6088,4-63 1860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59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7378,'0'0'1844,"0"0"-1065,0 0-198,0 0 171,0 0-39,0 0-224,-22 6-278,-72 22 47,88-26-203,0 0 0,-1 1-1,1 0 1,1 1 0,-1-1-1,0 1 1,1 0-1,0 0 1,0 1 0,0 0-1,0 0 1,1 0 0,0 0-1,0 1 1,0-1-1,0 1 1,1 0 0,0 0-1,1 0 1,-3 7 0,5-12-53,-2 4 4,0-1 1,0 0-1,1 1 0,0-1 0,0 1 1,0-1-1,1 1 0,-1-1 0,1 1 1,0 0-1,0-1 0,1 1 1,-1-1-1,2 6 0,-1-7 7,0-1 1,0 0-1,1 1 0,-1-1 1,1 0-1,-1 0 0,1 0 1,-1 0-1,1 0 0,0 0 0,0-1 1,0 1-1,0-1 0,0 1 1,1-1-1,-1 0 0,0 0 1,1 0-1,-1 0 0,0 0 1,1 0-1,-1-1 0,1 1 1,-1-1-1,4 0 0,24 2 76,-1-1-1,0-2 1,34-5-1,41-1-19,-98 8-60,0 0-1,0 1 1,0-1-1,0 1 1,0 0 0,0 1-1,-1-1 1,1 1 0,-1 0-1,1 1 1,-1-1-1,0 1 1,-1 0 0,1 0-1,-1 1 1,1-1 0,-1 1-1,-1 0 1,7 10-1,6 11 129,-1 0-1,19 47 0,-28-57 5,-1 0 0,0 0 0,-1 1 0,-1-1 0,0 1 0,-2 0-1,0 32 1,-2-46-111,1 1 1,-1-1-1,0 0 0,-1 0 0,1 0 0,-1 0 0,1 0 0,-1 0 1,0 0-1,0-1 0,0 1 0,0 0 0,-1-1 0,1 0 0,-1 1 1,1-1-1,-1 0 0,0-1 0,0 1 0,0 0 0,0-1 0,0 1 1,0-1-1,0 0 0,-7 1 0,-11 5 43,0-2-1,-34 5 0,51-9-37,-43 5 204,-1-1-1,1-3 0,-91-7 0,94-7-84,43 11-176,0 1 1,0-1-1,0 1 1,0-1-1,0 1 1,0-1-1,1 1 1,-1-1-1,0 0 1,0 0-1,0 1 1,1-1-1,-1 0 1,0 0-1,1 0 1,-1 0-1,1 0 1,-1 0-1,1 0 1,-1 0 0,1 0-1,0 0 1,-1 0-1,1 0 1,0 0-1,0 0 1,0 0-1,0 0 1,0 0-1,0 0 1,0-1-1,0 1 1,0 0-1,1 0 1,-1 0-1,0 0 1,1 0-1,-1 0 1,1 0-1,0-1 1,36-40-3903,-15 19-922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8:5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83 7330,'0'0'2894,"0"0"-1087,0 0-484,0 0 245,0 0-375,0 0-719,-6 7-273,0 3-155,-1 0 0,2 0-1,-1 1 1,2-1 0,-1 1-1,2 0 1,-1 0 0,-3 23-1,4-5 64,0-1 0,3 43 0,1-60-95,1 1 0,0 0 1,0-1-1,1 0 1,1 1-1,0-1 0,0 0 1,1-1-1,1 1 0,0-1 1,0 0-1,1-1 0,0 1 1,0-1-1,1-1 0,13 11 1,-11-9 17,0-2 1,1 0-1,1 0 1,-1-1 0,1 0-1,0-1 1,1 0-1,0-1 1,-1-1 0,1 0-1,1 0 1,-1-2-1,24 3 1,-28-5-7,1 1-1,-1-2 1,0 1 0,0-2 0,0 1-1,0-1 1,-1 0 0,1-1-1,0 0 1,-1 0 0,0-1 0,1 0-1,-2 0 1,1-1 0,0 0 0,-1-1-1,0 1 1,0-2 0,-1 1-1,1-1 1,-2 1 0,1-2 0,6-9-1,-2 1 7,0-1-1,-1 1 1,-1-1-1,0-1 1,-2 1-1,0-1 1,6-33 0,-6 10 161,-1-2 1,-2-55 0,-4 93-185,0 0 0,0 0-1,0 0 1,-1 0 0,0 0 0,0 0 0,0 1 0,0-1 0,-1 1-1,1 0 1,-1-1 0,0 1 0,-1 0 0,1 1 0,-1-1 0,1 1-1,-1-1 1,0 1 0,0 0 0,-1 1 0,1-1 0,-9-3 0,-6-3 103,-1 0 1,1 2-1,-1 0 1,-25-4 0,24 6-105,-1 1 1,1 1-1,-1 1 0,1 0 1,-1 2-1,-35 4 1,49-3-46,1 1 0,-1-1 1,1 2-1,-1-1 0,1 1 0,0 0 1,0 1-1,0 0 0,0 0 1,1 0-1,0 1 0,0 0 0,0 0 1,0 0-1,1 1 0,0 0 1,0 0-1,0 0 0,1 1 0,0-1 1,0 1-1,-4 11 0,-9 30-1501,-12 56 0,11-28-5716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15771,'0'0'0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4081,'0'0'2307,"0"0"-1289,0 0-464,0 0 247,0 0 371,0 0 5,17-8-364,58-18-239,-73 26-553,0 0-1,0 0 1,0 0-1,0 0 1,-1 0-1,1 1 1,0-1-1,0 1 1,0-1-1,0 1 1,0 0-1,0 0 1,-1 0-1,1 0 1,0 0-1,-1 0 1,1 0-1,0 0 1,-1 1-1,0-1 1,1 0-1,-1 1 1,0-1-1,0 1 1,1 0-1,-1-1 1,-1 1-1,1 0 0,0 0 1,0 0-1,-1 0 1,1 2-1,4 6 91,13 25 245,-2 1 0,-2 1 0,-1 0 0,15 75 0,-18-50-258,-3 0-1,0 87 1,-7-148-77,0-14 256,-1-49-234,0 5-175,2 1 1,9-58 0,-8 99 112,0 1 1,2-1-1,0 0 0,0 1 1,1 0-1,1 0 1,1 0-1,0 1 0,0 0 1,1 0-1,1 1 1,16-18-1,-23 27 7,1 1 1,-1 0 0,0 0-1,1 0 1,0 0-1,-1 0 1,1 0-1,0 1 1,0 0 0,0-1-1,0 1 1,0 0-1,0 0 1,0 1-1,0-1 1,1 1 0,4-1-1,-5 2 5,-1-1-1,0 1 0,1-1 0,-1 1 1,0 0-1,0 0 0,0 0 1,0 0-1,0 1 0,0-1 1,0 1-1,0-1 0,0 1 1,-1-1-1,1 1 0,0 0 1,-1 0-1,0 0 0,1 0 1,-1 0-1,0 0 0,0 0 1,0 0-1,1 4 0,9 28 101,-2 1 0,6 38-1,-7-32 130,21 65 1,-25-96-202,0 1 0,1 0 0,0-1 0,1 0 0,0 0 1,0-1-1,1 1 0,0-1 0,1-1 0,13 12 0,-18-17-24,0-1-1,0 1 0,0-1 0,1 0 1,-1 0-1,0 0 0,1 0 0,0 0 1,-1-1-1,1 0 0,0 0 0,0 0 1,-1 0-1,1 0 0,0-1 0,0 0 1,0 0-1,0 0 0,6-1 0,-5 0-10,-1-1 0,0 0-1,0 0 1,0 0 0,0 0-1,0-1 1,-1 0 0,1 1-1,-1-1 1,1 0 0,-1-1 0,0 1-1,0-1 1,3-5 0,3-6-84,-1 0 0,-1-1 0,0 1 0,-1-2 0,-1 1 0,0 0 0,4-31 0,-4 8-267,-1 1-1,-3-1 1,0 0 0,-3 0 0,-11-66 0,9 193 1353,7-60-640,1 1 0,0-1 0,3 0 0,0-1 0,12 30 0,-14-45-294,0 0-1,1 0 1,0 0-1,1 0 0,0-1 1,1 0-1,0-1 1,1 0-1,0 0 1,0-1-1,1 0 1,1 0-1,12 7 0,-20-14-53,0 0 1,0-1-1,0 1 0,1-1 0,-1 0 0,0 0 0,1 0 0,-1 0 0,1-1 0,-1 1 0,1-1 0,-1 0 0,1 0 0,6-1 0,-8 0-125,0 1-1,1-1 1,-1 0 0,0 0 0,0 0-1,0 0 1,0-1 0,-1 1-1,1 0 1,0-1 0,0 1 0,-1-1-1,1 0 1,-1 0 0,0 1 0,1-1-1,-1 0 1,0 0 0,0 0 0,0 0-1,0 0 1,-1-1 0,2-2-1,4-29-5101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6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14859,'0'0'1737,"0"0"-1193,0 0-544,0 0-152,0 0 40,0 0-873,0 0-1199,84 0-7474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6:56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6001,'0'0'6890,"0"0"-6218,0 0-568,0 0 16,0 116 384,0-49 664,0 35-288,0 38-399,10 29-89,5-11-240,-6-34-144,1-39 88,-5-25-88,0 4-8,3 1-48,-1 8-1025,0-22-1255,-4-20-3233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6409,'0'0'2147,"0"0"-1098,0 0-317,0 0 153,0 0 108,0 0-89,12 2-271,64 7 513,91-2-1,89-7-2197,-256 5-2615,0 1-255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0:38:33.2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92 29 1456,'0'0'3833,"0"0"-2486,0 0-459,0 0-48,0 0-429,0 0-195,-6 16 38,0 7 17,0 0 1,1 0-1,2 0 1,0 0-1,1 1 1,2 30-1,9 0 34,1 0 1,23 65-1,9 41 291,-41-158-558,-1 0-1,1-1 1,-1 1 0,0 0-1,1 0 1,-1 0-1,0 0 1,0 0-1,0 0 1,-1 0-1,1 0 1,0 0-1,-1 2 1,0-4 4,1 0 1,-1 0-1,1 0 1,-1 0-1,1 0 1,-1 0-1,1 0 0,-1 0 1,1 0-1,-1-1 1,1 1-1,-1 0 1,1 0-1,-1-1 1,1 1-1,-1 0 0,1 0 1,0-1-1,-1 1 1,1 0-1,-1-1 1,1 1-1,0-1 1,-1 1-1,1 0 0,0-1 1,0 1-1,-1-1 1,1 0-1,-35-53 1351,30 47-1724,-10-18 361,1-1 0,1-1 0,2 0-1,0 0 1,2-1 0,1-1 0,1 1 0,1-1 0,2 0 0,1-1-1,1 1 1,3-44 0,0 65-35,0 0 0,1 0 0,0 1 0,0-1-1,0 0 1,1 1 0,0-1 0,1 1 0,0 0 0,0 0 0,0 0-1,1 0 1,0 1 0,0 0 0,0 0 0,1 0 0,0 1 0,0 0 0,1 0-1,0 0 1,-1 1 0,2 0 0,-1 1 0,0-1 0,1 1 0,-1 1-1,12-4 1,-5 3-2,0 0-1,1 1 0,-1 1 0,0 0 1,1 1-1,-1 0 0,0 1 0,1 1 1,-1 0-1,0 1 0,0 0 0,0 2 1,-1-1-1,21 11 0,-24-10 7,0 1-1,-1 0 1,0 1-1,0 0 1,0 0-1,-1 1 1,0 0-1,-1 0 1,0 1-1,0 0 1,-1 0 0,0 1-1,7 15 1,-3 0 7,-2 0 1,-1 1 0,-1 0 0,5 40-1,-8-42-14,0-1 0,2-1 0,1 1 0,12 30 0,-16-47 7,0-1-1,1 0 0,-1 0 1,1-1-1,1 1 0,-1 0 1,1-1-1,-1 0 0,1 0 1,0 0-1,1 0 0,-1-1 1,1 1-1,-1-1 0,1 0 1,0-1-1,0 1 0,1-1 1,-1 0-1,0 0 0,1-1 1,-1 1-1,12 0 0,-13-1 14,0-1 0,0 0 0,0 0-1,1 0 1,-1-1 0,0 1-1,0-1 1,0 0 0,0 0 0,0-1-1,0 1 1,0-1 0,0 0 0,0 0-1,-1 0 1,7-5 0,-6 3 19,0 0 1,-1 0 0,1-1-1,-1 1 1,0-1 0,0 0-1,0 0 1,-1 0 0,0 0-1,0-1 1,0 1-1,1-8 1,0-1 38,-1 0-1,0-1 1,0 1-1,-1 0 1,-1-1 0,-1 1-1,0 0 1,-1-1-1,0 1 1,-1 0 0,-1 0-1,0 0 1,-8-17-1,8 22-31,-1 1 1,0-1-1,-1 0 0,0 1 0,0 0 0,-1 1 0,0 0 0,0 0 0,-1 0 0,0 1 1,0 0-1,0 0 0,-1 1 0,0 0 0,0 0 0,0 1 0,0 1 0,-1-1 0,-15-2 1,14 3-219,-1 1 0,0 0 0,0 1 0,-1 0 0,1 1 0,-24 2 0,33-1 57,0-1 0,-1 1 0,1 0 0,0 0 1,0 1-1,-1-1 0,1 1 0,0-1 0,0 1 1,1 0-1,-1 0 0,0 0 0,1 1 0,-1-1 1,1 1-1,0-1 0,-1 1 0,1 0 0,0 0 1,1 0-1,-1 0 0,1 0 0,-1 0 0,1 0 1,0 0-1,0 1 0,-1 5 0,-1 16-5415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7:14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8586,'0'0'2111,"0"0"-1068,0 0-674,0 0-189,0 0-36,0 0-32,0 5 6,-2 68 431,4 0 0,3-1-1,3 1 1,20 85 0,-19-131-452,-6-20-62,0 1 0,-1 0-1,0 0 1,0 0 0,0 12 0,-2-20 85,0 0 200,-2-35 773,-13-32-1027,7 36-53,1 0-1,-5-62 0,12 87-3,-1-9-19,0 0 0,2-1 0,-1 1 0,2 0 0,6-27 0,-7 38 5,1 0 1,0 0 0,0 0-1,0 0 1,0 0-1,1 1 1,-1-1-1,1 1 1,0-1-1,0 1 1,0 0 0,1 0-1,-1 1 1,1-1-1,-1 1 1,1-1-1,0 1 1,0 0-1,0 1 1,0-1 0,0 1-1,0 0 1,1 0-1,-1 0 1,5 0-1,4-1 8,1 0-1,0 2 1,-1 0-1,1 0 1,0 1-1,0 1 1,14 4-1,8 4 126,44 19 1,-28-10 121,-41-15 183,-8-2-1148,-6-1-3868,-9-3-5892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7586,'0'0'1077,"0"0"-569,0 0-212,0 0 466,0 0 375,-1 20-319,1-8-757,-3 25 526,3 0 0,1 0 1,12 71-1,-5-74-708,25 111 1499,-25-47-6825,-8-104-532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3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9994,'0'0'1921,"0"0"-1009,0 0-344,0 0-440,0 0 48,0 0-176,0 0-56,-2 6-104,2 8-1216,0-1-3818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7258,'0'0'1651,"0"0"-743,0 0-188,0 0-164,-23 5 126,-73 20-64,92-23-564,-1 0 1,1 0-1,-1 1 0,1-1 0,0 1 0,0 0 0,1 0 0,-1 0 0,0 0 1,1 1-1,0-1 0,0 1 0,0 0 0,0 0 0,1 0 0,-1 1 1,1-1-1,0 0 0,1 1 0,-1 0 0,1-1 0,-2 10 0,0-3 72,-2 7 31,1 1-1,1-1 0,0 1 1,2-1-1,0 1 0,1 0 1,1-1-1,0 1 1,2-1-1,0 1 0,9 26 1,-10-37-140,1 1 1,0-1-1,1 0 1,0 0-1,0 0 1,1 0-1,0 0 1,0-1 0,1 0-1,0 0 1,0-1-1,0 1 1,1-2-1,0 1 1,0-1-1,1 1 1,-1-2-1,1 1 1,0-1 0,1-1-1,-1 1 1,1-2-1,-1 1 1,1-1-1,14 2 1,-16-3 3,1 0 0,-1-1 0,1 0-1,0 0 1,-1 0 0,1-1 0,-1 0 0,1-1 0,-1 0 0,0 0 0,1-1 0,-1 1 0,0-1 0,-1-1 0,1 0 0,0 0-1,-1 0 1,0 0 0,0-1 0,0 0 0,-1-1 0,0 1 0,0-1 0,0 0 0,0 0 0,-1 0 0,0-1 0,4-9 0,-1 1-15,0 0 1,-1-1-1,0 0 1,-2 0-1,0 0 1,4-28-1,-3-102 158,-5 134-140,-11 101 81,10-73-101,1 0-1,0-1 0,2 1 1,0 0-1,0 0 1,2-1-1,7 23 0,-7-30-6,0 1 1,0-1-1,1 0 0,0-1 0,1 1 0,-1-1 0,2 0 0,-1-1 0,1 1 1,0-1-1,0-1 0,0 1 0,1-1 0,11 6 0,-5-5 1,0 1 0,0-2 0,0 1 0,1-2 0,0 0 0,0-1 0,0-1 0,0 0 0,0-1 0,1 0 0,-1-1 0,0-1 0,0-1 0,1 0 0,14-4 0,-21 3 5,0 1 0,-1-1-1,0-1 1,0 0 0,0 0 0,0 0 0,0-1 0,-1 0-1,0 0 1,0-1 0,0 0 0,-1 0 0,0-1 0,0 0-1,0 0 1,-1 0 0,0-1 0,-1 1 0,0-1 0,0 0-1,0-1 1,-1 1 0,-1 0 0,1-1 0,-1 0-1,1-14 1,-1 13 103,-2 1 0,1-1 0,-1 0 0,0 1 0,-1-1 0,0 1 0,-1-1 0,0 1 0,-4-12-1,4 16-36,-1-1 0,0 0 0,-1 1 0,1 0 0,-1-1 0,0 1 0,0 1 0,-1-1-1,0 1 1,1 0 0,-1 0 0,-1 0 0,1 0 0,-10-4 0,0 1 36,-1 1 1,0 0 0,0 1 0,0 1-1,-1 0 1,0 1 0,-21-1-1,10 3-69,-1 1 0,1 1 0,-46 7 0,54-3-138,-1 1 0,1 0 1,0 1-1,1 2 0,0 0 0,-18 11 0,-57 41-3223,47-27-3163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39:0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107 544 7034,'0'0'2323,"0"0"-716,0 0-418,0 0-154,7-24 57,57-192 906,-52 178-1704,-2-1 0,-2 0 0,-2-1 0,-1 1 0,-1-70 1,-19 133-410,-24 75 141,5 0 0,-30 144 1,186-697 73,-120 446-127,-3 14-10,0 0 1,0 0-1,0 1 1,0-1-1,1 10 1,-3 28 48,-29 70-3,-48 118 0,65-193-7,17-45-40,-1 0-1,0-1 0,0 1 1,-1 0-1,0 0 1,0-8-1,1-27-56,15-39 1,-6 32 101,-2 0-1,4-91 0,-13 144-29,0-1-1,0 0 0,-1 0 1,1 0-1,-1 0 1,0 0-1,0 0 1,-3 4-1,-12 24-301,-36 120-3299,29-78-2050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3.8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1 103 10818,'0'0'2231,"0"0"-1058,0 0-345,0 0 83,0 0-123,0 0-475,40 2 458,-25-3-799,-1 0 0,1-1 0,0-1 0,-1 0 0,0-1 0,0 0 1,26-12-1,45-31-5619,-50 23-3587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4.3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6465,'0'0'1718,"0"0"-856,0 0 114,0 0 103,0 0-256,0 0-301,25 5-111,80 18 79,-99-22-391,1 1 0,-1-1 0,0 1 1,-1 0-1,1 1 0,0 0 1,-1 0-1,1 0 0,-1 0 0,0 1 1,0 0-1,0 0 0,0 0 1,5 8-1,-8-8-23,0-1-1,0 1 1,0 0-1,0 0 1,-1 0 0,0 0-1,0 0 1,0 0-1,0 0 1,0 0-1,-1 1 1,0-1 0,0 0-1,0 0 1,-1 0-1,0 6 1,-3 4 4,-1 0-1,0-1 1,0 1-1,-2-1 1,1 0-1,-2-1 1,0 0-1,0 0 1,-12 13 0,-109 115 16,128-140-94,0 1 1,0 0 0,0 0-1,0 0 1,0 0 0,0 0 0,1 0-1,-1 0 1,0 0 0,0 1-1,1-1 1,-1 0 0,1 0-1,-1 1 1,1-1 0,0 0 0,-1 1-1,1-1 1,0 0 0,0 1-1,0-1 1,0 0 0,0 1-1,0-1 1,0 0 0,0 1 0,1-1-1,-1 0 1,1 0 0,-1 1-1,1-1 1,-1 0 0,1 0-1,-1 1 1,1-1 0,0 0 0,0 0-1,0 0 1,0 0 0,0 0-1,0 0 1,0 0 0,0-1-1,0 1 1,0 0 0,0-1-1,0 1 1,1 0 0,-1-1 0,0 1-1,0-1 1,1 0 0,2 1-1,8 2 42,1 0-1,0-1 0,0-1 0,16 1 0,-27-2-38,152 0 505,-152 0-579,12-2-239,-11-7-3221,-3 2-1531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4.7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 0 10162,'0'0'1527,"0"0"-813,0 0-146,-2 19 312,-4 78 278,9 159 0,14-99-697,10 142-197,-25-284-1615,-3-32-1973,1-5 1052,0-11-2368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5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0 333 5473,'0'0'1379,"0"0"-165,0 0 430,0 0-230,0 0-525,12-20-297,41-61-81,-48 76-399,0 0 0,0 0 0,0 0 0,0 0 0,1 1 1,-1 0-1,1 0 0,0 0 0,1 1 0,-1 0 0,0 0 0,1 1 0,0 0 0,8-2 0,8-3 117,33-11 89,1 3 1,101-15-1,122 5-213,32-5 30,-269 23-136,-15 4 3,-1-1-1,0-2 1,38-12-1,-52 12 7,2 1-104,-4 24-1,7 41-11,17 110 0,5 19 86,26-9 4,-20-61 76,-45-118-38,0 1-1,-1 0 0,1 0 1,0 0-1,0 0 0,-1 0 1,1 0-1,-1 0 0,0 0 0,0 0 1,0 0-1,0 1 0,0-1 1,0 0-1,0 0 0,-1 0 1,1 0-1,-1 0 0,1 0 0,-1 0 1,0 0-1,0 0 0,0 0 1,0-1-1,0 1 0,0 0 1,-3 2-1,-2 0 42,0-1 1,0 0-1,0 0 0,0 0 1,-1-1-1,1 0 0,-12 2 0,18-4-62,-522 128 276,489-119-253,-14 5 18,-1-2 1,0-2-1,-89 6 1,136-18-87,0 1 1,1 0 0,-1-1-1,1 1 1,-1 0-1,1-1 1,-1 1 0,1-1-1,0 1 1,0-1-1,0 1 1,0-1 0,0 1-1,0-1 1,0 1-1,1-3 1,-1 1-197,0-31-2676,0-5-3216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13:40:55.8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9914,'0'0'1552,"0"0"-975,0 0 279,131 3 800,-71-1-664,4-2-592,5 0 177,-2 0-65,-5 0-272,-10 0 32,-10 0-272,-13 0 0,-7 0-112,-2 0-1025,-10 0-1559,0 0-4602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117" Type="http://schemas.openxmlformats.org/officeDocument/2006/relationships/image" Target="../media/image237.png"/><Relationship Id="rId21" Type="http://schemas.openxmlformats.org/officeDocument/2006/relationships/image" Target="../media/image189.png"/><Relationship Id="rId42" Type="http://schemas.openxmlformats.org/officeDocument/2006/relationships/customXml" Target="../ink/ink196.xml"/><Relationship Id="rId47" Type="http://schemas.openxmlformats.org/officeDocument/2006/relationships/image" Target="../media/image202.png"/><Relationship Id="rId63" Type="http://schemas.openxmlformats.org/officeDocument/2006/relationships/image" Target="../media/image210.png"/><Relationship Id="rId68" Type="http://schemas.openxmlformats.org/officeDocument/2006/relationships/customXml" Target="../ink/ink209.xml"/><Relationship Id="rId84" Type="http://schemas.openxmlformats.org/officeDocument/2006/relationships/customXml" Target="../ink/ink217.xml"/><Relationship Id="rId89" Type="http://schemas.openxmlformats.org/officeDocument/2006/relationships/image" Target="../media/image223.png"/><Relationship Id="rId112" Type="http://schemas.openxmlformats.org/officeDocument/2006/relationships/customXml" Target="../ink/ink231.xml"/><Relationship Id="rId133" Type="http://schemas.openxmlformats.org/officeDocument/2006/relationships/image" Target="../media/image245.png"/><Relationship Id="rId138" Type="http://schemas.openxmlformats.org/officeDocument/2006/relationships/customXml" Target="../ink/ink244.xml"/><Relationship Id="rId154" Type="http://schemas.openxmlformats.org/officeDocument/2006/relationships/customXml" Target="../ink/ink252.xml"/><Relationship Id="rId159" Type="http://schemas.openxmlformats.org/officeDocument/2006/relationships/image" Target="../media/image258.png"/><Relationship Id="rId175" Type="http://schemas.openxmlformats.org/officeDocument/2006/relationships/image" Target="../media/image266.png"/><Relationship Id="rId170" Type="http://schemas.openxmlformats.org/officeDocument/2006/relationships/customXml" Target="../ink/ink260.xml"/><Relationship Id="rId16" Type="http://schemas.openxmlformats.org/officeDocument/2006/relationships/customXml" Target="../ink/ink183.xml"/><Relationship Id="rId107" Type="http://schemas.openxmlformats.org/officeDocument/2006/relationships/image" Target="../media/image232.png"/><Relationship Id="rId11" Type="http://schemas.openxmlformats.org/officeDocument/2006/relationships/image" Target="../media/image184.png"/><Relationship Id="rId32" Type="http://schemas.openxmlformats.org/officeDocument/2006/relationships/customXml" Target="../ink/ink191.xml"/><Relationship Id="rId37" Type="http://schemas.openxmlformats.org/officeDocument/2006/relationships/image" Target="../media/image197.png"/><Relationship Id="rId53" Type="http://schemas.openxmlformats.org/officeDocument/2006/relationships/image" Target="../media/image205.png"/><Relationship Id="rId58" Type="http://schemas.openxmlformats.org/officeDocument/2006/relationships/customXml" Target="../ink/ink204.xml"/><Relationship Id="rId74" Type="http://schemas.openxmlformats.org/officeDocument/2006/relationships/customXml" Target="../ink/ink212.xml"/><Relationship Id="rId79" Type="http://schemas.openxmlformats.org/officeDocument/2006/relationships/image" Target="../media/image218.png"/><Relationship Id="rId102" Type="http://schemas.openxmlformats.org/officeDocument/2006/relationships/customXml" Target="../ink/ink226.xml"/><Relationship Id="rId123" Type="http://schemas.openxmlformats.org/officeDocument/2006/relationships/image" Target="../media/image240.png"/><Relationship Id="rId128" Type="http://schemas.openxmlformats.org/officeDocument/2006/relationships/customXml" Target="../ink/ink239.xml"/><Relationship Id="rId144" Type="http://schemas.openxmlformats.org/officeDocument/2006/relationships/customXml" Target="../ink/ink247.xml"/><Relationship Id="rId149" Type="http://schemas.openxmlformats.org/officeDocument/2006/relationships/image" Target="../media/image253.png"/><Relationship Id="rId5" Type="http://schemas.openxmlformats.org/officeDocument/2006/relationships/image" Target="../media/image181.png"/><Relationship Id="rId90" Type="http://schemas.openxmlformats.org/officeDocument/2006/relationships/customXml" Target="../ink/ink220.xml"/><Relationship Id="rId95" Type="http://schemas.openxmlformats.org/officeDocument/2006/relationships/image" Target="../media/image226.png"/><Relationship Id="rId160" Type="http://schemas.openxmlformats.org/officeDocument/2006/relationships/customXml" Target="../ink/ink255.xml"/><Relationship Id="rId165" Type="http://schemas.openxmlformats.org/officeDocument/2006/relationships/image" Target="../media/image261.png"/><Relationship Id="rId181" Type="http://schemas.openxmlformats.org/officeDocument/2006/relationships/image" Target="../media/image269.png"/><Relationship Id="rId186" Type="http://schemas.openxmlformats.org/officeDocument/2006/relationships/customXml" Target="../ink/ink268.xml"/><Relationship Id="rId22" Type="http://schemas.openxmlformats.org/officeDocument/2006/relationships/customXml" Target="../ink/ink186.xml"/><Relationship Id="rId27" Type="http://schemas.openxmlformats.org/officeDocument/2006/relationships/image" Target="../media/image192.png"/><Relationship Id="rId43" Type="http://schemas.openxmlformats.org/officeDocument/2006/relationships/image" Target="../media/image200.png"/><Relationship Id="rId48" Type="http://schemas.openxmlformats.org/officeDocument/2006/relationships/customXml" Target="../ink/ink199.xml"/><Relationship Id="rId64" Type="http://schemas.openxmlformats.org/officeDocument/2006/relationships/customXml" Target="../ink/ink207.xml"/><Relationship Id="rId69" Type="http://schemas.openxmlformats.org/officeDocument/2006/relationships/image" Target="../media/image213.png"/><Relationship Id="rId113" Type="http://schemas.openxmlformats.org/officeDocument/2006/relationships/image" Target="../media/image235.png"/><Relationship Id="rId118" Type="http://schemas.openxmlformats.org/officeDocument/2006/relationships/customXml" Target="../ink/ink234.xml"/><Relationship Id="rId134" Type="http://schemas.openxmlformats.org/officeDocument/2006/relationships/customXml" Target="../ink/ink242.xml"/><Relationship Id="rId139" Type="http://schemas.openxmlformats.org/officeDocument/2006/relationships/image" Target="../media/image248.png"/><Relationship Id="rId80" Type="http://schemas.openxmlformats.org/officeDocument/2006/relationships/customXml" Target="../ink/ink215.xml"/><Relationship Id="rId85" Type="http://schemas.openxmlformats.org/officeDocument/2006/relationships/image" Target="../media/image221.png"/><Relationship Id="rId150" Type="http://schemas.openxmlformats.org/officeDocument/2006/relationships/customXml" Target="../ink/ink250.xml"/><Relationship Id="rId155" Type="http://schemas.openxmlformats.org/officeDocument/2006/relationships/image" Target="../media/image256.png"/><Relationship Id="rId171" Type="http://schemas.openxmlformats.org/officeDocument/2006/relationships/image" Target="../media/image264.png"/><Relationship Id="rId176" Type="http://schemas.openxmlformats.org/officeDocument/2006/relationships/customXml" Target="../ink/ink263.xml"/><Relationship Id="rId12" Type="http://schemas.openxmlformats.org/officeDocument/2006/relationships/customXml" Target="../ink/ink181.xml"/><Relationship Id="rId17" Type="http://schemas.openxmlformats.org/officeDocument/2006/relationships/image" Target="../media/image187.png"/><Relationship Id="rId33" Type="http://schemas.openxmlformats.org/officeDocument/2006/relationships/image" Target="../media/image195.png"/><Relationship Id="rId38" Type="http://schemas.openxmlformats.org/officeDocument/2006/relationships/customXml" Target="../ink/ink194.xml"/><Relationship Id="rId59" Type="http://schemas.openxmlformats.org/officeDocument/2006/relationships/image" Target="../media/image208.png"/><Relationship Id="rId103" Type="http://schemas.openxmlformats.org/officeDocument/2006/relationships/image" Target="../media/image230.png"/><Relationship Id="rId108" Type="http://schemas.openxmlformats.org/officeDocument/2006/relationships/customXml" Target="../ink/ink229.xml"/><Relationship Id="rId124" Type="http://schemas.openxmlformats.org/officeDocument/2006/relationships/customXml" Target="../ink/ink237.xml"/><Relationship Id="rId129" Type="http://schemas.openxmlformats.org/officeDocument/2006/relationships/image" Target="../media/image243.png"/><Relationship Id="rId54" Type="http://schemas.openxmlformats.org/officeDocument/2006/relationships/customXml" Target="../ink/ink202.xml"/><Relationship Id="rId70" Type="http://schemas.openxmlformats.org/officeDocument/2006/relationships/customXml" Target="../ink/ink210.xml"/><Relationship Id="rId75" Type="http://schemas.openxmlformats.org/officeDocument/2006/relationships/image" Target="../media/image216.png"/><Relationship Id="rId91" Type="http://schemas.openxmlformats.org/officeDocument/2006/relationships/image" Target="../media/image224.png"/><Relationship Id="rId96" Type="http://schemas.openxmlformats.org/officeDocument/2006/relationships/customXml" Target="../ink/ink223.xml"/><Relationship Id="rId140" Type="http://schemas.openxmlformats.org/officeDocument/2006/relationships/customXml" Target="../ink/ink245.xml"/><Relationship Id="rId145" Type="http://schemas.openxmlformats.org/officeDocument/2006/relationships/image" Target="../media/image251.png"/><Relationship Id="rId161" Type="http://schemas.openxmlformats.org/officeDocument/2006/relationships/image" Target="../media/image259.png"/><Relationship Id="rId166" Type="http://schemas.openxmlformats.org/officeDocument/2006/relationships/customXml" Target="../ink/ink258.xml"/><Relationship Id="rId182" Type="http://schemas.openxmlformats.org/officeDocument/2006/relationships/customXml" Target="../ink/ink266.xml"/><Relationship Id="rId187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23" Type="http://schemas.openxmlformats.org/officeDocument/2006/relationships/image" Target="../media/image190.png"/><Relationship Id="rId28" Type="http://schemas.openxmlformats.org/officeDocument/2006/relationships/customXml" Target="../ink/ink189.xml"/><Relationship Id="rId49" Type="http://schemas.openxmlformats.org/officeDocument/2006/relationships/image" Target="../media/image203.png"/><Relationship Id="rId114" Type="http://schemas.openxmlformats.org/officeDocument/2006/relationships/customXml" Target="../ink/ink232.xml"/><Relationship Id="rId119" Type="http://schemas.openxmlformats.org/officeDocument/2006/relationships/image" Target="../media/image238.png"/><Relationship Id="rId44" Type="http://schemas.openxmlformats.org/officeDocument/2006/relationships/customXml" Target="../ink/ink197.xml"/><Relationship Id="rId60" Type="http://schemas.openxmlformats.org/officeDocument/2006/relationships/customXml" Target="../ink/ink205.xml"/><Relationship Id="rId65" Type="http://schemas.openxmlformats.org/officeDocument/2006/relationships/image" Target="../media/image211.png"/><Relationship Id="rId81" Type="http://schemas.openxmlformats.org/officeDocument/2006/relationships/image" Target="../media/image219.png"/><Relationship Id="rId86" Type="http://schemas.openxmlformats.org/officeDocument/2006/relationships/customXml" Target="../ink/ink218.xml"/><Relationship Id="rId130" Type="http://schemas.openxmlformats.org/officeDocument/2006/relationships/customXml" Target="../ink/ink240.xml"/><Relationship Id="rId135" Type="http://schemas.openxmlformats.org/officeDocument/2006/relationships/image" Target="../media/image246.png"/><Relationship Id="rId151" Type="http://schemas.openxmlformats.org/officeDocument/2006/relationships/image" Target="../media/image254.png"/><Relationship Id="rId156" Type="http://schemas.openxmlformats.org/officeDocument/2006/relationships/customXml" Target="../ink/ink253.xml"/><Relationship Id="rId177" Type="http://schemas.openxmlformats.org/officeDocument/2006/relationships/image" Target="../media/image267.png"/><Relationship Id="rId172" Type="http://schemas.openxmlformats.org/officeDocument/2006/relationships/customXml" Target="../ink/ink261.xml"/><Relationship Id="rId13" Type="http://schemas.openxmlformats.org/officeDocument/2006/relationships/image" Target="../media/image185.png"/><Relationship Id="rId18" Type="http://schemas.openxmlformats.org/officeDocument/2006/relationships/customXml" Target="../ink/ink184.xml"/><Relationship Id="rId39" Type="http://schemas.openxmlformats.org/officeDocument/2006/relationships/image" Target="../media/image198.png"/><Relationship Id="rId109" Type="http://schemas.openxmlformats.org/officeDocument/2006/relationships/image" Target="../media/image233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206.png"/><Relationship Id="rId76" Type="http://schemas.openxmlformats.org/officeDocument/2006/relationships/customXml" Target="../ink/ink213.xml"/><Relationship Id="rId97" Type="http://schemas.openxmlformats.org/officeDocument/2006/relationships/image" Target="../media/image227.png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125" Type="http://schemas.openxmlformats.org/officeDocument/2006/relationships/image" Target="../media/image241.png"/><Relationship Id="rId141" Type="http://schemas.openxmlformats.org/officeDocument/2006/relationships/image" Target="../media/image249.png"/><Relationship Id="rId146" Type="http://schemas.openxmlformats.org/officeDocument/2006/relationships/customXml" Target="../ink/ink248.xml"/><Relationship Id="rId167" Type="http://schemas.openxmlformats.org/officeDocument/2006/relationships/image" Target="../media/image262.png"/><Relationship Id="rId7" Type="http://schemas.openxmlformats.org/officeDocument/2006/relationships/image" Target="../media/image182.png"/><Relationship Id="rId71" Type="http://schemas.openxmlformats.org/officeDocument/2006/relationships/image" Target="../media/image214.png"/><Relationship Id="rId92" Type="http://schemas.openxmlformats.org/officeDocument/2006/relationships/customXml" Target="../ink/ink221.xml"/><Relationship Id="rId162" Type="http://schemas.openxmlformats.org/officeDocument/2006/relationships/customXml" Target="../ink/ink256.xml"/><Relationship Id="rId183" Type="http://schemas.openxmlformats.org/officeDocument/2006/relationships/image" Target="../media/image270.png"/><Relationship Id="rId2" Type="http://schemas.openxmlformats.org/officeDocument/2006/relationships/customXml" Target="../ink/ink176.xml"/><Relationship Id="rId29" Type="http://schemas.openxmlformats.org/officeDocument/2006/relationships/image" Target="../media/image193.png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../media/image201.png"/><Relationship Id="rId66" Type="http://schemas.openxmlformats.org/officeDocument/2006/relationships/customXml" Target="../ink/ink208.xml"/><Relationship Id="rId87" Type="http://schemas.openxmlformats.org/officeDocument/2006/relationships/image" Target="../media/image222.png"/><Relationship Id="rId110" Type="http://schemas.openxmlformats.org/officeDocument/2006/relationships/customXml" Target="../ink/ink230.xml"/><Relationship Id="rId115" Type="http://schemas.openxmlformats.org/officeDocument/2006/relationships/image" Target="../media/image236.png"/><Relationship Id="rId131" Type="http://schemas.openxmlformats.org/officeDocument/2006/relationships/image" Target="../media/image244.png"/><Relationship Id="rId136" Type="http://schemas.openxmlformats.org/officeDocument/2006/relationships/customXml" Target="../ink/ink243.xml"/><Relationship Id="rId157" Type="http://schemas.openxmlformats.org/officeDocument/2006/relationships/image" Target="../media/image257.png"/><Relationship Id="rId178" Type="http://schemas.openxmlformats.org/officeDocument/2006/relationships/customXml" Target="../ink/ink264.xml"/><Relationship Id="rId61" Type="http://schemas.openxmlformats.org/officeDocument/2006/relationships/image" Target="../media/image209.png"/><Relationship Id="rId82" Type="http://schemas.openxmlformats.org/officeDocument/2006/relationships/customXml" Target="../ink/ink216.xml"/><Relationship Id="rId152" Type="http://schemas.openxmlformats.org/officeDocument/2006/relationships/customXml" Target="../ink/ink251.xml"/><Relationship Id="rId173" Type="http://schemas.openxmlformats.org/officeDocument/2006/relationships/image" Target="../media/image265.png"/><Relationship Id="rId19" Type="http://schemas.openxmlformats.org/officeDocument/2006/relationships/image" Target="../media/image188.png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../media/image196.png"/><Relationship Id="rId56" Type="http://schemas.openxmlformats.org/officeDocument/2006/relationships/customXml" Target="../ink/ink203.xml"/><Relationship Id="rId77" Type="http://schemas.openxmlformats.org/officeDocument/2006/relationships/image" Target="../media/image217.png"/><Relationship Id="rId100" Type="http://schemas.openxmlformats.org/officeDocument/2006/relationships/customXml" Target="../ink/ink225.xml"/><Relationship Id="rId105" Type="http://schemas.openxmlformats.org/officeDocument/2006/relationships/image" Target="../media/image231.png"/><Relationship Id="rId126" Type="http://schemas.openxmlformats.org/officeDocument/2006/relationships/customXml" Target="../ink/ink238.xml"/><Relationship Id="rId147" Type="http://schemas.openxmlformats.org/officeDocument/2006/relationships/image" Target="../media/image252.png"/><Relationship Id="rId168" Type="http://schemas.openxmlformats.org/officeDocument/2006/relationships/customXml" Target="../ink/ink259.xml"/><Relationship Id="rId8" Type="http://schemas.openxmlformats.org/officeDocument/2006/relationships/customXml" Target="../ink/ink179.xml"/><Relationship Id="rId51" Type="http://schemas.openxmlformats.org/officeDocument/2006/relationships/image" Target="../media/image204.png"/><Relationship Id="rId72" Type="http://schemas.openxmlformats.org/officeDocument/2006/relationships/customXml" Target="../ink/ink211.xml"/><Relationship Id="rId93" Type="http://schemas.openxmlformats.org/officeDocument/2006/relationships/image" Target="../media/image225.png"/><Relationship Id="rId98" Type="http://schemas.openxmlformats.org/officeDocument/2006/relationships/customXml" Target="../ink/ink224.xml"/><Relationship Id="rId121" Type="http://schemas.openxmlformats.org/officeDocument/2006/relationships/image" Target="../media/image239.png"/><Relationship Id="rId142" Type="http://schemas.openxmlformats.org/officeDocument/2006/relationships/customXml" Target="../ink/ink246.xml"/><Relationship Id="rId163" Type="http://schemas.openxmlformats.org/officeDocument/2006/relationships/image" Target="../media/image260.png"/><Relationship Id="rId184" Type="http://schemas.openxmlformats.org/officeDocument/2006/relationships/customXml" Target="../ink/ink267.xml"/><Relationship Id="rId3" Type="http://schemas.openxmlformats.org/officeDocument/2006/relationships/image" Target="../media/image180.png"/><Relationship Id="rId25" Type="http://schemas.openxmlformats.org/officeDocument/2006/relationships/image" Target="../media/image191.png"/><Relationship Id="rId46" Type="http://schemas.openxmlformats.org/officeDocument/2006/relationships/customXml" Target="../ink/ink198.xml"/><Relationship Id="rId67" Type="http://schemas.openxmlformats.org/officeDocument/2006/relationships/image" Target="../media/image212.png"/><Relationship Id="rId116" Type="http://schemas.openxmlformats.org/officeDocument/2006/relationships/customXml" Target="../ink/ink233.xml"/><Relationship Id="rId137" Type="http://schemas.openxmlformats.org/officeDocument/2006/relationships/image" Target="../media/image247.png"/><Relationship Id="rId158" Type="http://schemas.openxmlformats.org/officeDocument/2006/relationships/customXml" Target="../ink/ink254.xml"/><Relationship Id="rId20" Type="http://schemas.openxmlformats.org/officeDocument/2006/relationships/customXml" Target="../ink/ink185.xml"/><Relationship Id="rId41" Type="http://schemas.openxmlformats.org/officeDocument/2006/relationships/image" Target="../media/image199.png"/><Relationship Id="rId62" Type="http://schemas.openxmlformats.org/officeDocument/2006/relationships/customXml" Target="../ink/ink206.xml"/><Relationship Id="rId83" Type="http://schemas.openxmlformats.org/officeDocument/2006/relationships/image" Target="../media/image220.png"/><Relationship Id="rId88" Type="http://schemas.openxmlformats.org/officeDocument/2006/relationships/customXml" Target="../ink/ink219.xml"/><Relationship Id="rId111" Type="http://schemas.openxmlformats.org/officeDocument/2006/relationships/image" Target="../media/image234.png"/><Relationship Id="rId132" Type="http://schemas.openxmlformats.org/officeDocument/2006/relationships/customXml" Target="../ink/ink241.xml"/><Relationship Id="rId153" Type="http://schemas.openxmlformats.org/officeDocument/2006/relationships/image" Target="../media/image255.png"/><Relationship Id="rId174" Type="http://schemas.openxmlformats.org/officeDocument/2006/relationships/customXml" Target="../ink/ink262.xml"/><Relationship Id="rId179" Type="http://schemas.openxmlformats.org/officeDocument/2006/relationships/image" Target="../media/image268.png"/><Relationship Id="rId15" Type="http://schemas.openxmlformats.org/officeDocument/2006/relationships/image" Target="../media/image186.png"/><Relationship Id="rId36" Type="http://schemas.openxmlformats.org/officeDocument/2006/relationships/customXml" Target="../ink/ink193.xml"/><Relationship Id="rId57" Type="http://schemas.openxmlformats.org/officeDocument/2006/relationships/image" Target="../media/image207.png"/><Relationship Id="rId106" Type="http://schemas.openxmlformats.org/officeDocument/2006/relationships/customXml" Target="../ink/ink228.xml"/><Relationship Id="rId127" Type="http://schemas.openxmlformats.org/officeDocument/2006/relationships/image" Target="../media/image242.png"/><Relationship Id="rId10" Type="http://schemas.openxmlformats.org/officeDocument/2006/relationships/customXml" Target="../ink/ink180.xml"/><Relationship Id="rId31" Type="http://schemas.openxmlformats.org/officeDocument/2006/relationships/image" Target="../media/image194.png"/><Relationship Id="rId52" Type="http://schemas.openxmlformats.org/officeDocument/2006/relationships/customXml" Target="../ink/ink201.xml"/><Relationship Id="rId73" Type="http://schemas.openxmlformats.org/officeDocument/2006/relationships/image" Target="../media/image215.png"/><Relationship Id="rId78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image" Target="../media/image228.png"/><Relationship Id="rId101" Type="http://schemas.openxmlformats.org/officeDocument/2006/relationships/image" Target="../media/image229.png"/><Relationship Id="rId122" Type="http://schemas.openxmlformats.org/officeDocument/2006/relationships/customXml" Target="../ink/ink236.xml"/><Relationship Id="rId143" Type="http://schemas.openxmlformats.org/officeDocument/2006/relationships/image" Target="../media/image250.png"/><Relationship Id="rId148" Type="http://schemas.openxmlformats.org/officeDocument/2006/relationships/customXml" Target="../ink/ink249.xml"/><Relationship Id="rId164" Type="http://schemas.openxmlformats.org/officeDocument/2006/relationships/customXml" Target="../ink/ink257.xml"/><Relationship Id="rId169" Type="http://schemas.openxmlformats.org/officeDocument/2006/relationships/image" Target="../media/image263.png"/><Relationship Id="rId185" Type="http://schemas.openxmlformats.org/officeDocument/2006/relationships/image" Target="../media/image271.png"/><Relationship Id="rId4" Type="http://schemas.openxmlformats.org/officeDocument/2006/relationships/customXml" Target="../ink/ink177.xml"/><Relationship Id="rId9" Type="http://schemas.openxmlformats.org/officeDocument/2006/relationships/image" Target="../media/image183.png"/><Relationship Id="rId180" Type="http://schemas.openxmlformats.org/officeDocument/2006/relationships/customXml" Target="../ink/ink2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2.xml"/><Relationship Id="rId13" Type="http://schemas.openxmlformats.org/officeDocument/2006/relationships/image" Target="../media/image278.png"/><Relationship Id="rId18" Type="http://schemas.openxmlformats.org/officeDocument/2006/relationships/customXml" Target="../ink/ink277.xml"/><Relationship Id="rId3" Type="http://schemas.openxmlformats.org/officeDocument/2006/relationships/image" Target="../media/image273.png"/><Relationship Id="rId21" Type="http://schemas.openxmlformats.org/officeDocument/2006/relationships/image" Target="../media/image282.png"/><Relationship Id="rId7" Type="http://schemas.openxmlformats.org/officeDocument/2006/relationships/image" Target="../media/image275.png"/><Relationship Id="rId12" Type="http://schemas.openxmlformats.org/officeDocument/2006/relationships/customXml" Target="../ink/ink274.xml"/><Relationship Id="rId17" Type="http://schemas.openxmlformats.org/officeDocument/2006/relationships/image" Target="../media/image280.png"/><Relationship Id="rId25" Type="http://schemas.openxmlformats.org/officeDocument/2006/relationships/image" Target="../media/image284.png"/><Relationship Id="rId2" Type="http://schemas.openxmlformats.org/officeDocument/2006/relationships/customXml" Target="../ink/ink269.xml"/><Relationship Id="rId16" Type="http://schemas.openxmlformats.org/officeDocument/2006/relationships/customXml" Target="../ink/ink276.xml"/><Relationship Id="rId20" Type="http://schemas.openxmlformats.org/officeDocument/2006/relationships/customXml" Target="../ink/ink2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1.xml"/><Relationship Id="rId11" Type="http://schemas.openxmlformats.org/officeDocument/2006/relationships/image" Target="../media/image277.png"/><Relationship Id="rId24" Type="http://schemas.openxmlformats.org/officeDocument/2006/relationships/customXml" Target="../ink/ink280.xml"/><Relationship Id="rId5" Type="http://schemas.openxmlformats.org/officeDocument/2006/relationships/image" Target="../media/image274.png"/><Relationship Id="rId15" Type="http://schemas.openxmlformats.org/officeDocument/2006/relationships/image" Target="../media/image279.png"/><Relationship Id="rId23" Type="http://schemas.openxmlformats.org/officeDocument/2006/relationships/image" Target="../media/image283.png"/><Relationship Id="rId10" Type="http://schemas.openxmlformats.org/officeDocument/2006/relationships/customXml" Target="../ink/ink273.xml"/><Relationship Id="rId19" Type="http://schemas.openxmlformats.org/officeDocument/2006/relationships/image" Target="../media/image281.png"/><Relationship Id="rId4" Type="http://schemas.openxmlformats.org/officeDocument/2006/relationships/customXml" Target="../ink/ink270.xml"/><Relationship Id="rId9" Type="http://schemas.openxmlformats.org/officeDocument/2006/relationships/image" Target="../media/image276.png"/><Relationship Id="rId14" Type="http://schemas.openxmlformats.org/officeDocument/2006/relationships/customXml" Target="../ink/ink275.xml"/><Relationship Id="rId22" Type="http://schemas.openxmlformats.org/officeDocument/2006/relationships/customXml" Target="../ink/ink2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4.xml"/><Relationship Id="rId13" Type="http://schemas.openxmlformats.org/officeDocument/2006/relationships/image" Target="../media/image2780.png"/><Relationship Id="rId18" Type="http://schemas.openxmlformats.org/officeDocument/2006/relationships/customXml" Target="../ink/ink289.xml"/><Relationship Id="rId26" Type="http://schemas.openxmlformats.org/officeDocument/2006/relationships/customXml" Target="../ink/ink293.xml"/><Relationship Id="rId3" Type="http://schemas.openxmlformats.org/officeDocument/2006/relationships/image" Target="../media/image2730.png"/><Relationship Id="rId21" Type="http://schemas.openxmlformats.org/officeDocument/2006/relationships/image" Target="../media/image2820.png"/><Relationship Id="rId7" Type="http://schemas.openxmlformats.org/officeDocument/2006/relationships/image" Target="../media/image2750.png"/><Relationship Id="rId12" Type="http://schemas.openxmlformats.org/officeDocument/2006/relationships/customXml" Target="../ink/ink286.xml"/><Relationship Id="rId17" Type="http://schemas.openxmlformats.org/officeDocument/2006/relationships/image" Target="../media/image2800.png"/><Relationship Id="rId25" Type="http://schemas.openxmlformats.org/officeDocument/2006/relationships/image" Target="../media/image2840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20" Type="http://schemas.openxmlformats.org/officeDocument/2006/relationships/customXml" Target="../ink/ink290.xml"/><Relationship Id="rId29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3.xml"/><Relationship Id="rId11" Type="http://schemas.openxmlformats.org/officeDocument/2006/relationships/image" Target="../media/image2770.png"/><Relationship Id="rId24" Type="http://schemas.openxmlformats.org/officeDocument/2006/relationships/customXml" Target="../ink/ink292.xml"/><Relationship Id="rId5" Type="http://schemas.openxmlformats.org/officeDocument/2006/relationships/image" Target="../media/image2740.png"/><Relationship Id="rId15" Type="http://schemas.openxmlformats.org/officeDocument/2006/relationships/image" Target="../media/image2790.png"/><Relationship Id="rId23" Type="http://schemas.openxmlformats.org/officeDocument/2006/relationships/image" Target="../media/image2830.png"/><Relationship Id="rId28" Type="http://schemas.openxmlformats.org/officeDocument/2006/relationships/customXml" Target="../ink/ink294.xml"/><Relationship Id="rId10" Type="http://schemas.openxmlformats.org/officeDocument/2006/relationships/customXml" Target="../ink/ink285.xml"/><Relationship Id="rId19" Type="http://schemas.openxmlformats.org/officeDocument/2006/relationships/image" Target="../media/image2810.png"/><Relationship Id="rId4" Type="http://schemas.openxmlformats.org/officeDocument/2006/relationships/customXml" Target="../ink/ink282.xml"/><Relationship Id="rId9" Type="http://schemas.openxmlformats.org/officeDocument/2006/relationships/image" Target="../media/image2760.png"/><Relationship Id="rId14" Type="http://schemas.openxmlformats.org/officeDocument/2006/relationships/customXml" Target="../ink/ink287.xml"/><Relationship Id="rId22" Type="http://schemas.openxmlformats.org/officeDocument/2006/relationships/customXml" Target="../ink/ink291.xml"/><Relationship Id="rId27" Type="http://schemas.openxmlformats.org/officeDocument/2006/relationships/image" Target="../media/image2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8.xml"/><Relationship Id="rId13" Type="http://schemas.openxmlformats.org/officeDocument/2006/relationships/image" Target="../media/image292.png"/><Relationship Id="rId18" Type="http://schemas.openxmlformats.org/officeDocument/2006/relationships/customXml" Target="../ink/ink303.xml"/><Relationship Id="rId26" Type="http://schemas.openxmlformats.org/officeDocument/2006/relationships/customXml" Target="../ink/ink307.xml"/><Relationship Id="rId39" Type="http://schemas.openxmlformats.org/officeDocument/2006/relationships/image" Target="../media/image305.png"/><Relationship Id="rId3" Type="http://schemas.openxmlformats.org/officeDocument/2006/relationships/image" Target="../media/image287.png"/><Relationship Id="rId21" Type="http://schemas.openxmlformats.org/officeDocument/2006/relationships/image" Target="../media/image296.png"/><Relationship Id="rId34" Type="http://schemas.openxmlformats.org/officeDocument/2006/relationships/customXml" Target="../ink/ink311.xml"/><Relationship Id="rId42" Type="http://schemas.openxmlformats.org/officeDocument/2006/relationships/customXml" Target="../ink/ink315.xml"/><Relationship Id="rId7" Type="http://schemas.openxmlformats.org/officeDocument/2006/relationships/image" Target="../media/image289.png"/><Relationship Id="rId12" Type="http://schemas.openxmlformats.org/officeDocument/2006/relationships/customXml" Target="../ink/ink300.xml"/><Relationship Id="rId17" Type="http://schemas.openxmlformats.org/officeDocument/2006/relationships/image" Target="../media/image294.png"/><Relationship Id="rId25" Type="http://schemas.openxmlformats.org/officeDocument/2006/relationships/image" Target="../media/image298.png"/><Relationship Id="rId33" Type="http://schemas.openxmlformats.org/officeDocument/2006/relationships/image" Target="../media/image302.png"/><Relationship Id="rId38" Type="http://schemas.openxmlformats.org/officeDocument/2006/relationships/customXml" Target="../ink/ink313.xml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29" Type="http://schemas.openxmlformats.org/officeDocument/2006/relationships/image" Target="../media/image300.png"/><Relationship Id="rId41" Type="http://schemas.openxmlformats.org/officeDocument/2006/relationships/image" Target="../media/image3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7.xml"/><Relationship Id="rId11" Type="http://schemas.openxmlformats.org/officeDocument/2006/relationships/image" Target="../media/image291.png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37" Type="http://schemas.openxmlformats.org/officeDocument/2006/relationships/image" Target="../media/image304.png"/><Relationship Id="rId40" Type="http://schemas.openxmlformats.org/officeDocument/2006/relationships/customXml" Target="../ink/ink314.xml"/><Relationship Id="rId45" Type="http://schemas.openxmlformats.org/officeDocument/2006/relationships/image" Target="../media/image308.png"/><Relationship Id="rId5" Type="http://schemas.openxmlformats.org/officeDocument/2006/relationships/image" Target="../media/image288.png"/><Relationship Id="rId15" Type="http://schemas.openxmlformats.org/officeDocument/2006/relationships/image" Target="../media/image293.png"/><Relationship Id="rId23" Type="http://schemas.openxmlformats.org/officeDocument/2006/relationships/image" Target="../media/image297.png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10" Type="http://schemas.openxmlformats.org/officeDocument/2006/relationships/customXml" Target="../ink/ink299.xml"/><Relationship Id="rId19" Type="http://schemas.openxmlformats.org/officeDocument/2006/relationships/image" Target="../media/image295.png"/><Relationship Id="rId31" Type="http://schemas.openxmlformats.org/officeDocument/2006/relationships/image" Target="../media/image301.png"/><Relationship Id="rId44" Type="http://schemas.openxmlformats.org/officeDocument/2006/relationships/customXml" Target="../ink/ink316.xml"/><Relationship Id="rId4" Type="http://schemas.openxmlformats.org/officeDocument/2006/relationships/customXml" Target="../ink/ink296.xml"/><Relationship Id="rId9" Type="http://schemas.openxmlformats.org/officeDocument/2006/relationships/image" Target="../media/image290.png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299.png"/><Relationship Id="rId30" Type="http://schemas.openxmlformats.org/officeDocument/2006/relationships/customXml" Target="../ink/ink309.xml"/><Relationship Id="rId35" Type="http://schemas.openxmlformats.org/officeDocument/2006/relationships/image" Target="../media/image303.png"/><Relationship Id="rId43" Type="http://schemas.openxmlformats.org/officeDocument/2006/relationships/image" Target="../media/image30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99" Type="http://schemas.openxmlformats.org/officeDocument/2006/relationships/customXml" Target="../ink/ink466.xml"/><Relationship Id="rId21" Type="http://schemas.openxmlformats.org/officeDocument/2006/relationships/image" Target="../media/image318.png"/><Relationship Id="rId63" Type="http://schemas.openxmlformats.org/officeDocument/2006/relationships/image" Target="../media/image339.png"/><Relationship Id="rId159" Type="http://schemas.openxmlformats.org/officeDocument/2006/relationships/customXml" Target="../ink/ink396.xml"/><Relationship Id="rId324" Type="http://schemas.openxmlformats.org/officeDocument/2006/relationships/image" Target="../media/image469.png"/><Relationship Id="rId366" Type="http://schemas.openxmlformats.org/officeDocument/2006/relationships/customXml" Target="../ink/ink500.xml"/><Relationship Id="rId170" Type="http://schemas.openxmlformats.org/officeDocument/2006/relationships/image" Target="../media/image392.png"/><Relationship Id="rId226" Type="http://schemas.openxmlformats.org/officeDocument/2006/relationships/image" Target="../media/image420.png"/><Relationship Id="rId433" Type="http://schemas.openxmlformats.org/officeDocument/2006/relationships/customXml" Target="../ink/ink534.xml"/><Relationship Id="rId268" Type="http://schemas.openxmlformats.org/officeDocument/2006/relationships/image" Target="../media/image441.png"/><Relationship Id="rId32" Type="http://schemas.openxmlformats.org/officeDocument/2006/relationships/customXml" Target="../ink/ink332.xml"/><Relationship Id="rId74" Type="http://schemas.openxmlformats.org/officeDocument/2006/relationships/customXml" Target="../ink/ink353.xml"/><Relationship Id="rId128" Type="http://schemas.openxmlformats.org/officeDocument/2006/relationships/image" Target="../media/image371.png"/><Relationship Id="rId335" Type="http://schemas.openxmlformats.org/officeDocument/2006/relationships/customXml" Target="../ink/ink484.xml"/><Relationship Id="rId377" Type="http://schemas.openxmlformats.org/officeDocument/2006/relationships/image" Target="../media/image495.png"/><Relationship Id="rId5" Type="http://schemas.openxmlformats.org/officeDocument/2006/relationships/image" Target="../media/image310.png"/><Relationship Id="rId181" Type="http://schemas.openxmlformats.org/officeDocument/2006/relationships/customXml" Target="../ink/ink407.xml"/><Relationship Id="rId237" Type="http://schemas.openxmlformats.org/officeDocument/2006/relationships/customXml" Target="../ink/ink435.xml"/><Relationship Id="rId402" Type="http://schemas.openxmlformats.org/officeDocument/2006/relationships/customXml" Target="../ink/ink518.xml"/><Relationship Id="rId279" Type="http://schemas.openxmlformats.org/officeDocument/2006/relationships/customXml" Target="../ink/ink456.xml"/><Relationship Id="rId43" Type="http://schemas.openxmlformats.org/officeDocument/2006/relationships/image" Target="../media/image329.png"/><Relationship Id="rId139" Type="http://schemas.openxmlformats.org/officeDocument/2006/relationships/customXml" Target="../ink/ink386.xml"/><Relationship Id="rId290" Type="http://schemas.openxmlformats.org/officeDocument/2006/relationships/image" Target="../media/image452.png"/><Relationship Id="rId304" Type="http://schemas.openxmlformats.org/officeDocument/2006/relationships/image" Target="../media/image459.png"/><Relationship Id="rId346" Type="http://schemas.openxmlformats.org/officeDocument/2006/relationships/customXml" Target="../ink/ink490.xml"/><Relationship Id="rId388" Type="http://schemas.openxmlformats.org/officeDocument/2006/relationships/customXml" Target="../ink/ink511.xml"/><Relationship Id="rId85" Type="http://schemas.openxmlformats.org/officeDocument/2006/relationships/customXml" Target="../ink/ink359.xml"/><Relationship Id="rId150" Type="http://schemas.openxmlformats.org/officeDocument/2006/relationships/image" Target="../media/image382.png"/><Relationship Id="rId192" Type="http://schemas.openxmlformats.org/officeDocument/2006/relationships/image" Target="../media/image403.png"/><Relationship Id="rId206" Type="http://schemas.openxmlformats.org/officeDocument/2006/relationships/image" Target="../media/image410.png"/><Relationship Id="rId413" Type="http://schemas.openxmlformats.org/officeDocument/2006/relationships/image" Target="../media/image513.png"/><Relationship Id="rId248" Type="http://schemas.openxmlformats.org/officeDocument/2006/relationships/image" Target="../media/image431.png"/><Relationship Id="rId269" Type="http://schemas.openxmlformats.org/officeDocument/2006/relationships/customXml" Target="../ink/ink451.xml"/><Relationship Id="rId434" Type="http://schemas.openxmlformats.org/officeDocument/2006/relationships/image" Target="../media/image523.png"/><Relationship Id="rId12" Type="http://schemas.openxmlformats.org/officeDocument/2006/relationships/customXml" Target="../ink/ink322.xml"/><Relationship Id="rId33" Type="http://schemas.openxmlformats.org/officeDocument/2006/relationships/image" Target="../media/image324.png"/><Relationship Id="rId108" Type="http://schemas.openxmlformats.org/officeDocument/2006/relationships/image" Target="../media/image361.png"/><Relationship Id="rId129" Type="http://schemas.openxmlformats.org/officeDocument/2006/relationships/customXml" Target="../ink/ink381.xml"/><Relationship Id="rId280" Type="http://schemas.openxmlformats.org/officeDocument/2006/relationships/image" Target="../media/image447.png"/><Relationship Id="rId315" Type="http://schemas.openxmlformats.org/officeDocument/2006/relationships/customXml" Target="../ink/ink474.xml"/><Relationship Id="rId336" Type="http://schemas.openxmlformats.org/officeDocument/2006/relationships/customXml" Target="../ink/ink485.xml"/><Relationship Id="rId357" Type="http://schemas.openxmlformats.org/officeDocument/2006/relationships/image" Target="../media/image485.png"/><Relationship Id="rId54" Type="http://schemas.openxmlformats.org/officeDocument/2006/relationships/customXml" Target="../ink/ink343.xml"/><Relationship Id="rId75" Type="http://schemas.openxmlformats.org/officeDocument/2006/relationships/image" Target="../media/image345.png"/><Relationship Id="rId96" Type="http://schemas.openxmlformats.org/officeDocument/2006/relationships/image" Target="../media/image355.png"/><Relationship Id="rId140" Type="http://schemas.openxmlformats.org/officeDocument/2006/relationships/image" Target="../media/image377.png"/><Relationship Id="rId161" Type="http://schemas.openxmlformats.org/officeDocument/2006/relationships/customXml" Target="../ink/ink397.xml"/><Relationship Id="rId182" Type="http://schemas.openxmlformats.org/officeDocument/2006/relationships/image" Target="../media/image398.png"/><Relationship Id="rId217" Type="http://schemas.openxmlformats.org/officeDocument/2006/relationships/customXml" Target="../ink/ink425.xml"/><Relationship Id="rId378" Type="http://schemas.openxmlformats.org/officeDocument/2006/relationships/customXml" Target="../ink/ink506.xml"/><Relationship Id="rId399" Type="http://schemas.openxmlformats.org/officeDocument/2006/relationships/image" Target="../media/image506.png"/><Relationship Id="rId403" Type="http://schemas.openxmlformats.org/officeDocument/2006/relationships/image" Target="../media/image508.png"/><Relationship Id="rId6" Type="http://schemas.openxmlformats.org/officeDocument/2006/relationships/customXml" Target="../ink/ink319.xml"/><Relationship Id="rId238" Type="http://schemas.openxmlformats.org/officeDocument/2006/relationships/image" Target="../media/image426.png"/><Relationship Id="rId259" Type="http://schemas.openxmlformats.org/officeDocument/2006/relationships/customXml" Target="../ink/ink446.xml"/><Relationship Id="rId424" Type="http://schemas.openxmlformats.org/officeDocument/2006/relationships/customXml" Target="../ink/ink529.xml"/><Relationship Id="rId23" Type="http://schemas.openxmlformats.org/officeDocument/2006/relationships/image" Target="../media/image319.png"/><Relationship Id="rId119" Type="http://schemas.openxmlformats.org/officeDocument/2006/relationships/customXml" Target="../ink/ink376.xml"/><Relationship Id="rId270" Type="http://schemas.openxmlformats.org/officeDocument/2006/relationships/image" Target="../media/image442.png"/><Relationship Id="rId291" Type="http://schemas.openxmlformats.org/officeDocument/2006/relationships/customXml" Target="../ink/ink462.xml"/><Relationship Id="rId305" Type="http://schemas.openxmlformats.org/officeDocument/2006/relationships/customXml" Target="../ink/ink469.xml"/><Relationship Id="rId326" Type="http://schemas.openxmlformats.org/officeDocument/2006/relationships/image" Target="../media/image470.png"/><Relationship Id="rId347" Type="http://schemas.openxmlformats.org/officeDocument/2006/relationships/image" Target="../media/image480.png"/><Relationship Id="rId44" Type="http://schemas.openxmlformats.org/officeDocument/2006/relationships/customXml" Target="../ink/ink338.xml"/><Relationship Id="rId65" Type="http://schemas.openxmlformats.org/officeDocument/2006/relationships/image" Target="../media/image340.png"/><Relationship Id="rId86" Type="http://schemas.openxmlformats.org/officeDocument/2006/relationships/image" Target="../media/image350.png"/><Relationship Id="rId130" Type="http://schemas.openxmlformats.org/officeDocument/2006/relationships/image" Target="../media/image372.png"/><Relationship Id="rId151" Type="http://schemas.openxmlformats.org/officeDocument/2006/relationships/customXml" Target="../ink/ink392.xml"/><Relationship Id="rId368" Type="http://schemas.openxmlformats.org/officeDocument/2006/relationships/customXml" Target="../ink/ink501.xml"/><Relationship Id="rId389" Type="http://schemas.openxmlformats.org/officeDocument/2006/relationships/image" Target="../media/image501.png"/><Relationship Id="rId172" Type="http://schemas.openxmlformats.org/officeDocument/2006/relationships/image" Target="../media/image393.png"/><Relationship Id="rId193" Type="http://schemas.openxmlformats.org/officeDocument/2006/relationships/customXml" Target="../ink/ink413.xml"/><Relationship Id="rId207" Type="http://schemas.openxmlformats.org/officeDocument/2006/relationships/customXml" Target="../ink/ink420.xml"/><Relationship Id="rId228" Type="http://schemas.openxmlformats.org/officeDocument/2006/relationships/image" Target="../media/image421.png"/><Relationship Id="rId249" Type="http://schemas.openxmlformats.org/officeDocument/2006/relationships/customXml" Target="../ink/ink441.xml"/><Relationship Id="rId414" Type="http://schemas.openxmlformats.org/officeDocument/2006/relationships/customXml" Target="../ink/ink524.xml"/><Relationship Id="rId435" Type="http://schemas.openxmlformats.org/officeDocument/2006/relationships/customXml" Target="../ink/ink535.xml"/><Relationship Id="rId13" Type="http://schemas.openxmlformats.org/officeDocument/2006/relationships/image" Target="../media/image314.png"/><Relationship Id="rId109" Type="http://schemas.openxmlformats.org/officeDocument/2006/relationships/customXml" Target="../ink/ink371.xml"/><Relationship Id="rId260" Type="http://schemas.openxmlformats.org/officeDocument/2006/relationships/image" Target="../media/image437.png"/><Relationship Id="rId281" Type="http://schemas.openxmlformats.org/officeDocument/2006/relationships/customXml" Target="../ink/ink457.xml"/><Relationship Id="rId316" Type="http://schemas.openxmlformats.org/officeDocument/2006/relationships/image" Target="../media/image465.png"/><Relationship Id="rId337" Type="http://schemas.openxmlformats.org/officeDocument/2006/relationships/image" Target="../media/image475.png"/><Relationship Id="rId34" Type="http://schemas.openxmlformats.org/officeDocument/2006/relationships/customXml" Target="../ink/ink333.xml"/><Relationship Id="rId55" Type="http://schemas.openxmlformats.org/officeDocument/2006/relationships/image" Target="../media/image335.png"/><Relationship Id="rId76" Type="http://schemas.openxmlformats.org/officeDocument/2006/relationships/customXml" Target="../ink/ink354.xml"/><Relationship Id="rId97" Type="http://schemas.openxmlformats.org/officeDocument/2006/relationships/customXml" Target="../ink/ink365.xml"/><Relationship Id="rId120" Type="http://schemas.openxmlformats.org/officeDocument/2006/relationships/image" Target="../media/image367.png"/><Relationship Id="rId141" Type="http://schemas.openxmlformats.org/officeDocument/2006/relationships/customXml" Target="../ink/ink387.xml"/><Relationship Id="rId358" Type="http://schemas.openxmlformats.org/officeDocument/2006/relationships/customXml" Target="../ink/ink496.xml"/><Relationship Id="rId379" Type="http://schemas.openxmlformats.org/officeDocument/2006/relationships/image" Target="../media/image496.png"/><Relationship Id="rId7" Type="http://schemas.openxmlformats.org/officeDocument/2006/relationships/image" Target="../media/image311.png"/><Relationship Id="rId162" Type="http://schemas.openxmlformats.org/officeDocument/2006/relationships/image" Target="../media/image388.png"/><Relationship Id="rId183" Type="http://schemas.openxmlformats.org/officeDocument/2006/relationships/customXml" Target="../ink/ink408.xml"/><Relationship Id="rId218" Type="http://schemas.openxmlformats.org/officeDocument/2006/relationships/image" Target="../media/image416.png"/><Relationship Id="rId239" Type="http://schemas.openxmlformats.org/officeDocument/2006/relationships/customXml" Target="../ink/ink436.xml"/><Relationship Id="rId390" Type="http://schemas.openxmlformats.org/officeDocument/2006/relationships/customXml" Target="../ink/ink512.xml"/><Relationship Id="rId404" Type="http://schemas.openxmlformats.org/officeDocument/2006/relationships/customXml" Target="../ink/ink519.xml"/><Relationship Id="rId425" Type="http://schemas.openxmlformats.org/officeDocument/2006/relationships/customXml" Target="../ink/ink530.xml"/><Relationship Id="rId250" Type="http://schemas.openxmlformats.org/officeDocument/2006/relationships/image" Target="../media/image432.png"/><Relationship Id="rId271" Type="http://schemas.openxmlformats.org/officeDocument/2006/relationships/customXml" Target="../ink/ink452.xml"/><Relationship Id="rId292" Type="http://schemas.openxmlformats.org/officeDocument/2006/relationships/image" Target="../media/image453.png"/><Relationship Id="rId306" Type="http://schemas.openxmlformats.org/officeDocument/2006/relationships/image" Target="../media/image460.png"/><Relationship Id="rId24" Type="http://schemas.openxmlformats.org/officeDocument/2006/relationships/customXml" Target="../ink/ink328.xml"/><Relationship Id="rId45" Type="http://schemas.openxmlformats.org/officeDocument/2006/relationships/image" Target="../media/image330.png"/><Relationship Id="rId66" Type="http://schemas.openxmlformats.org/officeDocument/2006/relationships/customXml" Target="../ink/ink349.xml"/><Relationship Id="rId87" Type="http://schemas.openxmlformats.org/officeDocument/2006/relationships/customXml" Target="../ink/ink360.xml"/><Relationship Id="rId110" Type="http://schemas.openxmlformats.org/officeDocument/2006/relationships/image" Target="../media/image362.png"/><Relationship Id="rId131" Type="http://schemas.openxmlformats.org/officeDocument/2006/relationships/customXml" Target="../ink/ink382.xml"/><Relationship Id="rId327" Type="http://schemas.openxmlformats.org/officeDocument/2006/relationships/customXml" Target="../ink/ink480.xml"/><Relationship Id="rId348" Type="http://schemas.openxmlformats.org/officeDocument/2006/relationships/customXml" Target="../ink/ink491.xml"/><Relationship Id="rId369" Type="http://schemas.openxmlformats.org/officeDocument/2006/relationships/image" Target="../media/image491.png"/><Relationship Id="rId152" Type="http://schemas.openxmlformats.org/officeDocument/2006/relationships/image" Target="../media/image383.png"/><Relationship Id="rId173" Type="http://schemas.openxmlformats.org/officeDocument/2006/relationships/customXml" Target="../ink/ink403.xml"/><Relationship Id="rId194" Type="http://schemas.openxmlformats.org/officeDocument/2006/relationships/image" Target="../media/image404.png"/><Relationship Id="rId208" Type="http://schemas.openxmlformats.org/officeDocument/2006/relationships/image" Target="../media/image411.png"/><Relationship Id="rId229" Type="http://schemas.openxmlformats.org/officeDocument/2006/relationships/customXml" Target="../ink/ink431.xml"/><Relationship Id="rId380" Type="http://schemas.openxmlformats.org/officeDocument/2006/relationships/customXml" Target="../ink/ink507.xml"/><Relationship Id="rId415" Type="http://schemas.openxmlformats.org/officeDocument/2006/relationships/image" Target="../media/image514.png"/><Relationship Id="rId436" Type="http://schemas.openxmlformats.org/officeDocument/2006/relationships/image" Target="../media/image524.png"/><Relationship Id="rId240" Type="http://schemas.openxmlformats.org/officeDocument/2006/relationships/image" Target="../media/image427.png"/><Relationship Id="rId261" Type="http://schemas.openxmlformats.org/officeDocument/2006/relationships/customXml" Target="../ink/ink447.xml"/><Relationship Id="rId14" Type="http://schemas.openxmlformats.org/officeDocument/2006/relationships/customXml" Target="../ink/ink323.xml"/><Relationship Id="rId35" Type="http://schemas.openxmlformats.org/officeDocument/2006/relationships/image" Target="../media/image325.png"/><Relationship Id="rId56" Type="http://schemas.openxmlformats.org/officeDocument/2006/relationships/customXml" Target="../ink/ink344.xml"/><Relationship Id="rId77" Type="http://schemas.openxmlformats.org/officeDocument/2006/relationships/image" Target="../media/image346.png"/><Relationship Id="rId100" Type="http://schemas.openxmlformats.org/officeDocument/2006/relationships/image" Target="../media/image357.png"/><Relationship Id="rId282" Type="http://schemas.openxmlformats.org/officeDocument/2006/relationships/image" Target="../media/image448.png"/><Relationship Id="rId317" Type="http://schemas.openxmlformats.org/officeDocument/2006/relationships/customXml" Target="../ink/ink475.xml"/><Relationship Id="rId338" Type="http://schemas.openxmlformats.org/officeDocument/2006/relationships/customXml" Target="../ink/ink486.xml"/><Relationship Id="rId359" Type="http://schemas.openxmlformats.org/officeDocument/2006/relationships/image" Target="../media/image486.png"/><Relationship Id="rId8" Type="http://schemas.openxmlformats.org/officeDocument/2006/relationships/customXml" Target="../ink/ink320.xml"/><Relationship Id="rId98" Type="http://schemas.openxmlformats.org/officeDocument/2006/relationships/image" Target="../media/image356.png"/><Relationship Id="rId121" Type="http://schemas.openxmlformats.org/officeDocument/2006/relationships/customXml" Target="../ink/ink377.xml"/><Relationship Id="rId142" Type="http://schemas.openxmlformats.org/officeDocument/2006/relationships/image" Target="../media/image378.png"/><Relationship Id="rId163" Type="http://schemas.openxmlformats.org/officeDocument/2006/relationships/customXml" Target="../ink/ink398.xml"/><Relationship Id="rId184" Type="http://schemas.openxmlformats.org/officeDocument/2006/relationships/image" Target="../media/image399.png"/><Relationship Id="rId219" Type="http://schemas.openxmlformats.org/officeDocument/2006/relationships/customXml" Target="../ink/ink426.xml"/><Relationship Id="rId370" Type="http://schemas.openxmlformats.org/officeDocument/2006/relationships/customXml" Target="../ink/ink502.xml"/><Relationship Id="rId391" Type="http://schemas.openxmlformats.org/officeDocument/2006/relationships/image" Target="../media/image502.png"/><Relationship Id="rId405" Type="http://schemas.openxmlformats.org/officeDocument/2006/relationships/image" Target="../media/image509.png"/><Relationship Id="rId426" Type="http://schemas.openxmlformats.org/officeDocument/2006/relationships/image" Target="../media/image519.png"/><Relationship Id="rId230" Type="http://schemas.openxmlformats.org/officeDocument/2006/relationships/image" Target="../media/image422.png"/><Relationship Id="rId251" Type="http://schemas.openxmlformats.org/officeDocument/2006/relationships/customXml" Target="../ink/ink442.xml"/><Relationship Id="rId25" Type="http://schemas.openxmlformats.org/officeDocument/2006/relationships/image" Target="../media/image320.png"/><Relationship Id="rId46" Type="http://schemas.openxmlformats.org/officeDocument/2006/relationships/customXml" Target="../ink/ink339.xml"/><Relationship Id="rId67" Type="http://schemas.openxmlformats.org/officeDocument/2006/relationships/image" Target="../media/image341.png"/><Relationship Id="rId272" Type="http://schemas.openxmlformats.org/officeDocument/2006/relationships/image" Target="../media/image443.png"/><Relationship Id="rId293" Type="http://schemas.openxmlformats.org/officeDocument/2006/relationships/customXml" Target="../ink/ink463.xml"/><Relationship Id="rId307" Type="http://schemas.openxmlformats.org/officeDocument/2006/relationships/customXml" Target="../ink/ink470.xml"/><Relationship Id="rId328" Type="http://schemas.openxmlformats.org/officeDocument/2006/relationships/image" Target="../media/image471.png"/><Relationship Id="rId349" Type="http://schemas.openxmlformats.org/officeDocument/2006/relationships/image" Target="../media/image481.png"/><Relationship Id="rId88" Type="http://schemas.openxmlformats.org/officeDocument/2006/relationships/image" Target="../media/image351.png"/><Relationship Id="rId111" Type="http://schemas.openxmlformats.org/officeDocument/2006/relationships/customXml" Target="../ink/ink372.xml"/><Relationship Id="rId132" Type="http://schemas.openxmlformats.org/officeDocument/2006/relationships/image" Target="../media/image373.png"/><Relationship Id="rId153" Type="http://schemas.openxmlformats.org/officeDocument/2006/relationships/customXml" Target="../ink/ink393.xml"/><Relationship Id="rId174" Type="http://schemas.openxmlformats.org/officeDocument/2006/relationships/image" Target="../media/image394.png"/><Relationship Id="rId195" Type="http://schemas.openxmlformats.org/officeDocument/2006/relationships/customXml" Target="../ink/ink414.xml"/><Relationship Id="rId209" Type="http://schemas.openxmlformats.org/officeDocument/2006/relationships/customXml" Target="../ink/ink421.xml"/><Relationship Id="rId360" Type="http://schemas.openxmlformats.org/officeDocument/2006/relationships/customXml" Target="../ink/ink497.xml"/><Relationship Id="rId381" Type="http://schemas.openxmlformats.org/officeDocument/2006/relationships/image" Target="../media/image497.png"/><Relationship Id="rId416" Type="http://schemas.openxmlformats.org/officeDocument/2006/relationships/customXml" Target="../ink/ink525.xml"/><Relationship Id="rId220" Type="http://schemas.openxmlformats.org/officeDocument/2006/relationships/image" Target="../media/image417.png"/><Relationship Id="rId241" Type="http://schemas.openxmlformats.org/officeDocument/2006/relationships/customXml" Target="../ink/ink437.xml"/><Relationship Id="rId15" Type="http://schemas.openxmlformats.org/officeDocument/2006/relationships/image" Target="../media/image315.png"/><Relationship Id="rId36" Type="http://schemas.openxmlformats.org/officeDocument/2006/relationships/customXml" Target="../ink/ink334.xml"/><Relationship Id="rId57" Type="http://schemas.openxmlformats.org/officeDocument/2006/relationships/image" Target="../media/image336.png"/><Relationship Id="rId262" Type="http://schemas.openxmlformats.org/officeDocument/2006/relationships/image" Target="../media/image438.png"/><Relationship Id="rId283" Type="http://schemas.openxmlformats.org/officeDocument/2006/relationships/customXml" Target="../ink/ink458.xml"/><Relationship Id="rId318" Type="http://schemas.openxmlformats.org/officeDocument/2006/relationships/image" Target="../media/image466.png"/><Relationship Id="rId339" Type="http://schemas.openxmlformats.org/officeDocument/2006/relationships/image" Target="../media/image476.png"/><Relationship Id="rId78" Type="http://schemas.openxmlformats.org/officeDocument/2006/relationships/customXml" Target="../ink/ink355.xml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368.png"/><Relationship Id="rId143" Type="http://schemas.openxmlformats.org/officeDocument/2006/relationships/customXml" Target="../ink/ink388.xml"/><Relationship Id="rId164" Type="http://schemas.openxmlformats.org/officeDocument/2006/relationships/image" Target="../media/image389.png"/><Relationship Id="rId185" Type="http://schemas.openxmlformats.org/officeDocument/2006/relationships/customXml" Target="../ink/ink409.xml"/><Relationship Id="rId350" Type="http://schemas.openxmlformats.org/officeDocument/2006/relationships/customXml" Target="../ink/ink492.xml"/><Relationship Id="rId371" Type="http://schemas.openxmlformats.org/officeDocument/2006/relationships/image" Target="../media/image492.png"/><Relationship Id="rId406" Type="http://schemas.openxmlformats.org/officeDocument/2006/relationships/customXml" Target="../ink/ink520.xml"/><Relationship Id="rId9" Type="http://schemas.openxmlformats.org/officeDocument/2006/relationships/image" Target="../media/image312.png"/><Relationship Id="rId210" Type="http://schemas.openxmlformats.org/officeDocument/2006/relationships/image" Target="../media/image412.png"/><Relationship Id="rId392" Type="http://schemas.openxmlformats.org/officeDocument/2006/relationships/customXml" Target="../ink/ink513.xml"/><Relationship Id="rId427" Type="http://schemas.openxmlformats.org/officeDocument/2006/relationships/customXml" Target="../ink/ink531.xml"/><Relationship Id="rId26" Type="http://schemas.openxmlformats.org/officeDocument/2006/relationships/customXml" Target="../ink/ink329.xml"/><Relationship Id="rId231" Type="http://schemas.openxmlformats.org/officeDocument/2006/relationships/customXml" Target="../ink/ink432.xml"/><Relationship Id="rId252" Type="http://schemas.openxmlformats.org/officeDocument/2006/relationships/image" Target="../media/image433.png"/><Relationship Id="rId273" Type="http://schemas.openxmlformats.org/officeDocument/2006/relationships/customXml" Target="../ink/ink453.xml"/><Relationship Id="rId294" Type="http://schemas.openxmlformats.org/officeDocument/2006/relationships/image" Target="../media/image454.png"/><Relationship Id="rId308" Type="http://schemas.openxmlformats.org/officeDocument/2006/relationships/image" Target="../media/image461.png"/><Relationship Id="rId329" Type="http://schemas.openxmlformats.org/officeDocument/2006/relationships/customXml" Target="../ink/ink481.xml"/><Relationship Id="rId47" Type="http://schemas.openxmlformats.org/officeDocument/2006/relationships/image" Target="../media/image331.png"/><Relationship Id="rId68" Type="http://schemas.openxmlformats.org/officeDocument/2006/relationships/customXml" Target="../ink/ink350.xml"/><Relationship Id="rId89" Type="http://schemas.openxmlformats.org/officeDocument/2006/relationships/customXml" Target="../ink/ink361.xml"/><Relationship Id="rId112" Type="http://schemas.openxmlformats.org/officeDocument/2006/relationships/image" Target="../media/image363.png"/><Relationship Id="rId133" Type="http://schemas.openxmlformats.org/officeDocument/2006/relationships/customXml" Target="../ink/ink383.xml"/><Relationship Id="rId154" Type="http://schemas.openxmlformats.org/officeDocument/2006/relationships/image" Target="../media/image384.png"/><Relationship Id="rId175" Type="http://schemas.openxmlformats.org/officeDocument/2006/relationships/customXml" Target="../ink/ink404.xml"/><Relationship Id="rId340" Type="http://schemas.openxmlformats.org/officeDocument/2006/relationships/customXml" Target="../ink/ink487.xml"/><Relationship Id="rId361" Type="http://schemas.openxmlformats.org/officeDocument/2006/relationships/image" Target="../media/image487.png"/><Relationship Id="rId196" Type="http://schemas.openxmlformats.org/officeDocument/2006/relationships/image" Target="../media/image405.png"/><Relationship Id="rId200" Type="http://schemas.openxmlformats.org/officeDocument/2006/relationships/image" Target="../media/image407.png"/><Relationship Id="rId382" Type="http://schemas.openxmlformats.org/officeDocument/2006/relationships/customXml" Target="../ink/ink508.xml"/><Relationship Id="rId417" Type="http://schemas.openxmlformats.org/officeDocument/2006/relationships/image" Target="../media/image515.png"/><Relationship Id="rId16" Type="http://schemas.openxmlformats.org/officeDocument/2006/relationships/customXml" Target="../ink/ink324.xml"/><Relationship Id="rId221" Type="http://schemas.openxmlformats.org/officeDocument/2006/relationships/customXml" Target="../ink/ink427.xml"/><Relationship Id="rId242" Type="http://schemas.openxmlformats.org/officeDocument/2006/relationships/image" Target="../media/image428.png"/><Relationship Id="rId263" Type="http://schemas.openxmlformats.org/officeDocument/2006/relationships/customXml" Target="../ink/ink448.xml"/><Relationship Id="rId284" Type="http://schemas.openxmlformats.org/officeDocument/2006/relationships/image" Target="../media/image449.png"/><Relationship Id="rId319" Type="http://schemas.openxmlformats.org/officeDocument/2006/relationships/customXml" Target="../ink/ink476.xml"/><Relationship Id="rId37" Type="http://schemas.openxmlformats.org/officeDocument/2006/relationships/image" Target="../media/image326.png"/><Relationship Id="rId58" Type="http://schemas.openxmlformats.org/officeDocument/2006/relationships/customXml" Target="../ink/ink345.xml"/><Relationship Id="rId79" Type="http://schemas.openxmlformats.org/officeDocument/2006/relationships/image" Target="../media/image347.png"/><Relationship Id="rId102" Type="http://schemas.openxmlformats.org/officeDocument/2006/relationships/image" Target="../media/image358.png"/><Relationship Id="rId123" Type="http://schemas.openxmlformats.org/officeDocument/2006/relationships/customXml" Target="../ink/ink378.xml"/><Relationship Id="rId144" Type="http://schemas.openxmlformats.org/officeDocument/2006/relationships/image" Target="../media/image379.png"/><Relationship Id="rId330" Type="http://schemas.openxmlformats.org/officeDocument/2006/relationships/image" Target="../media/image472.png"/><Relationship Id="rId90" Type="http://schemas.openxmlformats.org/officeDocument/2006/relationships/image" Target="../media/image352.png"/><Relationship Id="rId165" Type="http://schemas.openxmlformats.org/officeDocument/2006/relationships/customXml" Target="../ink/ink399.xml"/><Relationship Id="rId186" Type="http://schemas.openxmlformats.org/officeDocument/2006/relationships/image" Target="../media/image400.png"/><Relationship Id="rId351" Type="http://schemas.openxmlformats.org/officeDocument/2006/relationships/image" Target="../media/image482.png"/><Relationship Id="rId372" Type="http://schemas.openxmlformats.org/officeDocument/2006/relationships/customXml" Target="../ink/ink503.xml"/><Relationship Id="rId393" Type="http://schemas.openxmlformats.org/officeDocument/2006/relationships/image" Target="../media/image503.png"/><Relationship Id="rId407" Type="http://schemas.openxmlformats.org/officeDocument/2006/relationships/image" Target="../media/image510.png"/><Relationship Id="rId428" Type="http://schemas.openxmlformats.org/officeDocument/2006/relationships/image" Target="../media/image520.png"/><Relationship Id="rId211" Type="http://schemas.openxmlformats.org/officeDocument/2006/relationships/customXml" Target="../ink/ink422.xml"/><Relationship Id="rId232" Type="http://schemas.openxmlformats.org/officeDocument/2006/relationships/image" Target="../media/image423.png"/><Relationship Id="rId253" Type="http://schemas.openxmlformats.org/officeDocument/2006/relationships/customXml" Target="../ink/ink443.xml"/><Relationship Id="rId274" Type="http://schemas.openxmlformats.org/officeDocument/2006/relationships/image" Target="../media/image444.png"/><Relationship Id="rId295" Type="http://schemas.openxmlformats.org/officeDocument/2006/relationships/customXml" Target="../ink/ink464.xml"/><Relationship Id="rId309" Type="http://schemas.openxmlformats.org/officeDocument/2006/relationships/customXml" Target="../ink/ink471.xml"/><Relationship Id="rId27" Type="http://schemas.openxmlformats.org/officeDocument/2006/relationships/image" Target="../media/image321.png"/><Relationship Id="rId48" Type="http://schemas.openxmlformats.org/officeDocument/2006/relationships/customXml" Target="../ink/ink340.xml"/><Relationship Id="rId69" Type="http://schemas.openxmlformats.org/officeDocument/2006/relationships/image" Target="../media/image342.png"/><Relationship Id="rId113" Type="http://schemas.openxmlformats.org/officeDocument/2006/relationships/customXml" Target="../ink/ink373.xml"/><Relationship Id="rId134" Type="http://schemas.openxmlformats.org/officeDocument/2006/relationships/image" Target="../media/image374.png"/><Relationship Id="rId320" Type="http://schemas.openxmlformats.org/officeDocument/2006/relationships/image" Target="../media/image467.png"/><Relationship Id="rId80" Type="http://schemas.openxmlformats.org/officeDocument/2006/relationships/customXml" Target="../ink/ink356.xml"/><Relationship Id="rId155" Type="http://schemas.openxmlformats.org/officeDocument/2006/relationships/customXml" Target="../ink/ink394.xml"/><Relationship Id="rId176" Type="http://schemas.openxmlformats.org/officeDocument/2006/relationships/image" Target="../media/image395.png"/><Relationship Id="rId197" Type="http://schemas.openxmlformats.org/officeDocument/2006/relationships/customXml" Target="../ink/ink415.xml"/><Relationship Id="rId341" Type="http://schemas.openxmlformats.org/officeDocument/2006/relationships/image" Target="../media/image477.png"/><Relationship Id="rId362" Type="http://schemas.openxmlformats.org/officeDocument/2006/relationships/customXml" Target="../ink/ink498.xml"/><Relationship Id="rId383" Type="http://schemas.openxmlformats.org/officeDocument/2006/relationships/image" Target="../media/image498.png"/><Relationship Id="rId418" Type="http://schemas.openxmlformats.org/officeDocument/2006/relationships/customXml" Target="../ink/ink526.xml"/><Relationship Id="rId201" Type="http://schemas.openxmlformats.org/officeDocument/2006/relationships/customXml" Target="../ink/ink417.xml"/><Relationship Id="rId222" Type="http://schemas.openxmlformats.org/officeDocument/2006/relationships/image" Target="../media/image418.png"/><Relationship Id="rId243" Type="http://schemas.openxmlformats.org/officeDocument/2006/relationships/customXml" Target="../ink/ink438.xml"/><Relationship Id="rId264" Type="http://schemas.openxmlformats.org/officeDocument/2006/relationships/image" Target="../media/image439.png"/><Relationship Id="rId285" Type="http://schemas.openxmlformats.org/officeDocument/2006/relationships/customXml" Target="../ink/ink459.xml"/><Relationship Id="rId17" Type="http://schemas.openxmlformats.org/officeDocument/2006/relationships/image" Target="../media/image316.png"/><Relationship Id="rId38" Type="http://schemas.openxmlformats.org/officeDocument/2006/relationships/customXml" Target="../ink/ink335.xml"/><Relationship Id="rId59" Type="http://schemas.openxmlformats.org/officeDocument/2006/relationships/image" Target="../media/image337.png"/><Relationship Id="rId103" Type="http://schemas.openxmlformats.org/officeDocument/2006/relationships/customXml" Target="../ink/ink368.xml"/><Relationship Id="rId124" Type="http://schemas.openxmlformats.org/officeDocument/2006/relationships/image" Target="../media/image369.png"/><Relationship Id="rId310" Type="http://schemas.openxmlformats.org/officeDocument/2006/relationships/image" Target="../media/image462.png"/><Relationship Id="rId70" Type="http://schemas.openxmlformats.org/officeDocument/2006/relationships/customXml" Target="../ink/ink351.xml"/><Relationship Id="rId91" Type="http://schemas.openxmlformats.org/officeDocument/2006/relationships/customXml" Target="../ink/ink362.xml"/><Relationship Id="rId145" Type="http://schemas.openxmlformats.org/officeDocument/2006/relationships/customXml" Target="../ink/ink389.xml"/><Relationship Id="rId166" Type="http://schemas.openxmlformats.org/officeDocument/2006/relationships/image" Target="../media/image390.png"/><Relationship Id="rId187" Type="http://schemas.openxmlformats.org/officeDocument/2006/relationships/customXml" Target="../ink/ink410.xml"/><Relationship Id="rId331" Type="http://schemas.openxmlformats.org/officeDocument/2006/relationships/customXml" Target="../ink/ink482.xml"/><Relationship Id="rId352" Type="http://schemas.openxmlformats.org/officeDocument/2006/relationships/customXml" Target="../ink/ink493.xml"/><Relationship Id="rId373" Type="http://schemas.openxmlformats.org/officeDocument/2006/relationships/image" Target="../media/image493.png"/><Relationship Id="rId394" Type="http://schemas.openxmlformats.org/officeDocument/2006/relationships/customXml" Target="../ink/ink514.xml"/><Relationship Id="rId408" Type="http://schemas.openxmlformats.org/officeDocument/2006/relationships/customXml" Target="../ink/ink521.xml"/><Relationship Id="rId429" Type="http://schemas.openxmlformats.org/officeDocument/2006/relationships/customXml" Target="../ink/ink53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13.png"/><Relationship Id="rId233" Type="http://schemas.openxmlformats.org/officeDocument/2006/relationships/customXml" Target="../ink/ink433.xml"/><Relationship Id="rId254" Type="http://schemas.openxmlformats.org/officeDocument/2006/relationships/image" Target="../media/image434.png"/><Relationship Id="rId28" Type="http://schemas.openxmlformats.org/officeDocument/2006/relationships/customXml" Target="../ink/ink330.xml"/><Relationship Id="rId49" Type="http://schemas.openxmlformats.org/officeDocument/2006/relationships/image" Target="../media/image332.png"/><Relationship Id="rId114" Type="http://schemas.openxmlformats.org/officeDocument/2006/relationships/image" Target="../media/image364.png"/><Relationship Id="rId275" Type="http://schemas.openxmlformats.org/officeDocument/2006/relationships/customXml" Target="../ink/ink454.xml"/><Relationship Id="rId296" Type="http://schemas.openxmlformats.org/officeDocument/2006/relationships/image" Target="../media/image455.png"/><Relationship Id="rId300" Type="http://schemas.openxmlformats.org/officeDocument/2006/relationships/image" Target="../media/image457.png"/><Relationship Id="rId60" Type="http://schemas.openxmlformats.org/officeDocument/2006/relationships/customXml" Target="../ink/ink346.xml"/><Relationship Id="rId81" Type="http://schemas.openxmlformats.org/officeDocument/2006/relationships/customXml" Target="../ink/ink357.xml"/><Relationship Id="rId135" Type="http://schemas.openxmlformats.org/officeDocument/2006/relationships/customXml" Target="../ink/ink384.xml"/><Relationship Id="rId156" Type="http://schemas.openxmlformats.org/officeDocument/2006/relationships/image" Target="../media/image385.png"/><Relationship Id="rId177" Type="http://schemas.openxmlformats.org/officeDocument/2006/relationships/customXml" Target="../ink/ink405.xml"/><Relationship Id="rId198" Type="http://schemas.openxmlformats.org/officeDocument/2006/relationships/image" Target="../media/image406.png"/><Relationship Id="rId321" Type="http://schemas.openxmlformats.org/officeDocument/2006/relationships/customXml" Target="../ink/ink477.xml"/><Relationship Id="rId342" Type="http://schemas.openxmlformats.org/officeDocument/2006/relationships/customXml" Target="../ink/ink488.xml"/><Relationship Id="rId363" Type="http://schemas.openxmlformats.org/officeDocument/2006/relationships/image" Target="../media/image488.png"/><Relationship Id="rId384" Type="http://schemas.openxmlformats.org/officeDocument/2006/relationships/customXml" Target="../ink/ink509.xml"/><Relationship Id="rId419" Type="http://schemas.openxmlformats.org/officeDocument/2006/relationships/image" Target="../media/image516.png"/><Relationship Id="rId202" Type="http://schemas.openxmlformats.org/officeDocument/2006/relationships/image" Target="../media/image408.png"/><Relationship Id="rId223" Type="http://schemas.openxmlformats.org/officeDocument/2006/relationships/customXml" Target="../ink/ink428.xml"/><Relationship Id="rId244" Type="http://schemas.openxmlformats.org/officeDocument/2006/relationships/image" Target="../media/image429.png"/><Relationship Id="rId430" Type="http://schemas.openxmlformats.org/officeDocument/2006/relationships/image" Target="../media/image521.png"/><Relationship Id="rId18" Type="http://schemas.openxmlformats.org/officeDocument/2006/relationships/customXml" Target="../ink/ink325.xml"/><Relationship Id="rId39" Type="http://schemas.openxmlformats.org/officeDocument/2006/relationships/image" Target="../media/image327.png"/><Relationship Id="rId265" Type="http://schemas.openxmlformats.org/officeDocument/2006/relationships/customXml" Target="../ink/ink449.xml"/><Relationship Id="rId286" Type="http://schemas.openxmlformats.org/officeDocument/2006/relationships/image" Target="../media/image450.png"/><Relationship Id="rId50" Type="http://schemas.openxmlformats.org/officeDocument/2006/relationships/customXml" Target="../ink/ink341.xml"/><Relationship Id="rId104" Type="http://schemas.openxmlformats.org/officeDocument/2006/relationships/image" Target="../media/image359.png"/><Relationship Id="rId125" Type="http://schemas.openxmlformats.org/officeDocument/2006/relationships/customXml" Target="../ink/ink379.xml"/><Relationship Id="rId146" Type="http://schemas.openxmlformats.org/officeDocument/2006/relationships/image" Target="../media/image380.png"/><Relationship Id="rId167" Type="http://schemas.openxmlformats.org/officeDocument/2006/relationships/customXml" Target="../ink/ink400.xml"/><Relationship Id="rId188" Type="http://schemas.openxmlformats.org/officeDocument/2006/relationships/image" Target="../media/image401.png"/><Relationship Id="rId311" Type="http://schemas.openxmlformats.org/officeDocument/2006/relationships/customXml" Target="../ink/ink472.xml"/><Relationship Id="rId332" Type="http://schemas.openxmlformats.org/officeDocument/2006/relationships/image" Target="../media/image473.png"/><Relationship Id="rId353" Type="http://schemas.openxmlformats.org/officeDocument/2006/relationships/image" Target="../media/image483.png"/><Relationship Id="rId374" Type="http://schemas.openxmlformats.org/officeDocument/2006/relationships/customXml" Target="../ink/ink504.xml"/><Relationship Id="rId395" Type="http://schemas.openxmlformats.org/officeDocument/2006/relationships/image" Target="../media/image504.png"/><Relationship Id="rId409" Type="http://schemas.openxmlformats.org/officeDocument/2006/relationships/image" Target="../media/image511.png"/><Relationship Id="rId71" Type="http://schemas.openxmlformats.org/officeDocument/2006/relationships/image" Target="../media/image343.png"/><Relationship Id="rId92" Type="http://schemas.openxmlformats.org/officeDocument/2006/relationships/image" Target="../media/image353.png"/><Relationship Id="rId213" Type="http://schemas.openxmlformats.org/officeDocument/2006/relationships/customXml" Target="../ink/ink423.xml"/><Relationship Id="rId234" Type="http://schemas.openxmlformats.org/officeDocument/2006/relationships/image" Target="../media/image424.png"/><Relationship Id="rId420" Type="http://schemas.openxmlformats.org/officeDocument/2006/relationships/customXml" Target="../ink/ink527.xml"/><Relationship Id="rId2" Type="http://schemas.openxmlformats.org/officeDocument/2006/relationships/customXml" Target="../ink/ink317.xml"/><Relationship Id="rId29" Type="http://schemas.openxmlformats.org/officeDocument/2006/relationships/image" Target="../media/image322.png"/><Relationship Id="rId255" Type="http://schemas.openxmlformats.org/officeDocument/2006/relationships/customXml" Target="../ink/ink444.xml"/><Relationship Id="rId276" Type="http://schemas.openxmlformats.org/officeDocument/2006/relationships/image" Target="../media/image445.png"/><Relationship Id="rId297" Type="http://schemas.openxmlformats.org/officeDocument/2006/relationships/customXml" Target="../ink/ink465.xml"/><Relationship Id="rId40" Type="http://schemas.openxmlformats.org/officeDocument/2006/relationships/customXml" Target="../ink/ink336.xml"/><Relationship Id="rId115" Type="http://schemas.openxmlformats.org/officeDocument/2006/relationships/customXml" Target="../ink/ink374.xml"/><Relationship Id="rId136" Type="http://schemas.openxmlformats.org/officeDocument/2006/relationships/image" Target="../media/image375.png"/><Relationship Id="rId157" Type="http://schemas.openxmlformats.org/officeDocument/2006/relationships/customXml" Target="../ink/ink395.xml"/><Relationship Id="rId178" Type="http://schemas.openxmlformats.org/officeDocument/2006/relationships/image" Target="../media/image396.png"/><Relationship Id="rId301" Type="http://schemas.openxmlformats.org/officeDocument/2006/relationships/customXml" Target="../ink/ink467.xml"/><Relationship Id="rId322" Type="http://schemas.openxmlformats.org/officeDocument/2006/relationships/image" Target="../media/image468.png"/><Relationship Id="rId343" Type="http://schemas.openxmlformats.org/officeDocument/2006/relationships/image" Target="../media/image478.png"/><Relationship Id="rId364" Type="http://schemas.openxmlformats.org/officeDocument/2006/relationships/customXml" Target="../ink/ink499.xml"/><Relationship Id="rId61" Type="http://schemas.openxmlformats.org/officeDocument/2006/relationships/image" Target="../media/image338.png"/><Relationship Id="rId82" Type="http://schemas.openxmlformats.org/officeDocument/2006/relationships/image" Target="../media/image348.png"/><Relationship Id="rId199" Type="http://schemas.openxmlformats.org/officeDocument/2006/relationships/customXml" Target="../ink/ink416.xml"/><Relationship Id="rId203" Type="http://schemas.openxmlformats.org/officeDocument/2006/relationships/customXml" Target="../ink/ink418.xml"/><Relationship Id="rId385" Type="http://schemas.openxmlformats.org/officeDocument/2006/relationships/image" Target="../media/image499.png"/><Relationship Id="rId19" Type="http://schemas.openxmlformats.org/officeDocument/2006/relationships/image" Target="../media/image317.png"/><Relationship Id="rId224" Type="http://schemas.openxmlformats.org/officeDocument/2006/relationships/image" Target="../media/image419.png"/><Relationship Id="rId245" Type="http://schemas.openxmlformats.org/officeDocument/2006/relationships/customXml" Target="../ink/ink439.xml"/><Relationship Id="rId266" Type="http://schemas.openxmlformats.org/officeDocument/2006/relationships/image" Target="../media/image440.png"/><Relationship Id="rId287" Type="http://schemas.openxmlformats.org/officeDocument/2006/relationships/customXml" Target="../ink/ink460.xml"/><Relationship Id="rId410" Type="http://schemas.openxmlformats.org/officeDocument/2006/relationships/customXml" Target="../ink/ink522.xml"/><Relationship Id="rId431" Type="http://schemas.openxmlformats.org/officeDocument/2006/relationships/customXml" Target="../ink/ink533.xml"/><Relationship Id="rId30" Type="http://schemas.openxmlformats.org/officeDocument/2006/relationships/customXml" Target="../ink/ink331.xml"/><Relationship Id="rId105" Type="http://schemas.openxmlformats.org/officeDocument/2006/relationships/customXml" Target="../ink/ink369.xml"/><Relationship Id="rId126" Type="http://schemas.openxmlformats.org/officeDocument/2006/relationships/image" Target="../media/image370.png"/><Relationship Id="rId147" Type="http://schemas.openxmlformats.org/officeDocument/2006/relationships/customXml" Target="../ink/ink390.xml"/><Relationship Id="rId168" Type="http://schemas.openxmlformats.org/officeDocument/2006/relationships/image" Target="../media/image391.png"/><Relationship Id="rId312" Type="http://schemas.openxmlformats.org/officeDocument/2006/relationships/image" Target="../media/image463.png"/><Relationship Id="rId333" Type="http://schemas.openxmlformats.org/officeDocument/2006/relationships/customXml" Target="../ink/ink483.xml"/><Relationship Id="rId354" Type="http://schemas.openxmlformats.org/officeDocument/2006/relationships/customXml" Target="../ink/ink494.xml"/><Relationship Id="rId51" Type="http://schemas.openxmlformats.org/officeDocument/2006/relationships/image" Target="../media/image333.png"/><Relationship Id="rId72" Type="http://schemas.openxmlformats.org/officeDocument/2006/relationships/customXml" Target="../ink/ink352.xml"/><Relationship Id="rId93" Type="http://schemas.openxmlformats.org/officeDocument/2006/relationships/customXml" Target="../ink/ink363.xml"/><Relationship Id="rId189" Type="http://schemas.openxmlformats.org/officeDocument/2006/relationships/customXml" Target="../ink/ink411.xml"/><Relationship Id="rId375" Type="http://schemas.openxmlformats.org/officeDocument/2006/relationships/image" Target="../media/image494.png"/><Relationship Id="rId396" Type="http://schemas.openxmlformats.org/officeDocument/2006/relationships/customXml" Target="../ink/ink515.xml"/><Relationship Id="rId3" Type="http://schemas.openxmlformats.org/officeDocument/2006/relationships/image" Target="../media/image309.png"/><Relationship Id="rId214" Type="http://schemas.openxmlformats.org/officeDocument/2006/relationships/image" Target="../media/image414.png"/><Relationship Id="rId235" Type="http://schemas.openxmlformats.org/officeDocument/2006/relationships/customXml" Target="../ink/ink434.xml"/><Relationship Id="rId256" Type="http://schemas.openxmlformats.org/officeDocument/2006/relationships/image" Target="../media/image435.png"/><Relationship Id="rId277" Type="http://schemas.openxmlformats.org/officeDocument/2006/relationships/customXml" Target="../ink/ink455.xml"/><Relationship Id="rId298" Type="http://schemas.openxmlformats.org/officeDocument/2006/relationships/image" Target="../media/image456.png"/><Relationship Id="rId400" Type="http://schemas.openxmlformats.org/officeDocument/2006/relationships/customXml" Target="../ink/ink517.xml"/><Relationship Id="rId421" Type="http://schemas.openxmlformats.org/officeDocument/2006/relationships/image" Target="../media/image517.png"/><Relationship Id="rId116" Type="http://schemas.openxmlformats.org/officeDocument/2006/relationships/image" Target="../media/image365.png"/><Relationship Id="rId137" Type="http://schemas.openxmlformats.org/officeDocument/2006/relationships/customXml" Target="../ink/ink385.xml"/><Relationship Id="rId158" Type="http://schemas.openxmlformats.org/officeDocument/2006/relationships/image" Target="../media/image386.png"/><Relationship Id="rId302" Type="http://schemas.openxmlformats.org/officeDocument/2006/relationships/image" Target="../media/image458.png"/><Relationship Id="rId323" Type="http://schemas.openxmlformats.org/officeDocument/2006/relationships/customXml" Target="../ink/ink478.xml"/><Relationship Id="rId344" Type="http://schemas.openxmlformats.org/officeDocument/2006/relationships/customXml" Target="../ink/ink489.xml"/><Relationship Id="rId20" Type="http://schemas.openxmlformats.org/officeDocument/2006/relationships/customXml" Target="../ink/ink326.xml"/><Relationship Id="rId41" Type="http://schemas.openxmlformats.org/officeDocument/2006/relationships/image" Target="../media/image328.png"/><Relationship Id="rId62" Type="http://schemas.openxmlformats.org/officeDocument/2006/relationships/customXml" Target="../ink/ink347.xml"/><Relationship Id="rId83" Type="http://schemas.openxmlformats.org/officeDocument/2006/relationships/customXml" Target="../ink/ink358.xml"/><Relationship Id="rId179" Type="http://schemas.openxmlformats.org/officeDocument/2006/relationships/customXml" Target="../ink/ink406.xml"/><Relationship Id="rId365" Type="http://schemas.openxmlformats.org/officeDocument/2006/relationships/image" Target="../media/image489.png"/><Relationship Id="rId386" Type="http://schemas.openxmlformats.org/officeDocument/2006/relationships/customXml" Target="../ink/ink510.xml"/><Relationship Id="rId190" Type="http://schemas.openxmlformats.org/officeDocument/2006/relationships/image" Target="../media/image402.png"/><Relationship Id="rId204" Type="http://schemas.openxmlformats.org/officeDocument/2006/relationships/image" Target="../media/image409.png"/><Relationship Id="rId225" Type="http://schemas.openxmlformats.org/officeDocument/2006/relationships/customXml" Target="../ink/ink429.xml"/><Relationship Id="rId246" Type="http://schemas.openxmlformats.org/officeDocument/2006/relationships/image" Target="../media/image430.png"/><Relationship Id="rId267" Type="http://schemas.openxmlformats.org/officeDocument/2006/relationships/customXml" Target="../ink/ink450.xml"/><Relationship Id="rId288" Type="http://schemas.openxmlformats.org/officeDocument/2006/relationships/image" Target="../media/image451.png"/><Relationship Id="rId411" Type="http://schemas.openxmlformats.org/officeDocument/2006/relationships/image" Target="../media/image512.png"/><Relationship Id="rId432" Type="http://schemas.openxmlformats.org/officeDocument/2006/relationships/image" Target="../media/image522.png"/><Relationship Id="rId106" Type="http://schemas.openxmlformats.org/officeDocument/2006/relationships/image" Target="../media/image360.png"/><Relationship Id="rId127" Type="http://schemas.openxmlformats.org/officeDocument/2006/relationships/customXml" Target="../ink/ink380.xml"/><Relationship Id="rId313" Type="http://schemas.openxmlformats.org/officeDocument/2006/relationships/customXml" Target="../ink/ink473.xml"/><Relationship Id="rId10" Type="http://schemas.openxmlformats.org/officeDocument/2006/relationships/customXml" Target="../ink/ink321.xml"/><Relationship Id="rId31" Type="http://schemas.openxmlformats.org/officeDocument/2006/relationships/image" Target="../media/image323.png"/><Relationship Id="rId52" Type="http://schemas.openxmlformats.org/officeDocument/2006/relationships/customXml" Target="../ink/ink342.xml"/><Relationship Id="rId73" Type="http://schemas.openxmlformats.org/officeDocument/2006/relationships/image" Target="../media/image344.png"/><Relationship Id="rId94" Type="http://schemas.openxmlformats.org/officeDocument/2006/relationships/image" Target="../media/image354.png"/><Relationship Id="rId148" Type="http://schemas.openxmlformats.org/officeDocument/2006/relationships/image" Target="../media/image381.png"/><Relationship Id="rId169" Type="http://schemas.openxmlformats.org/officeDocument/2006/relationships/customXml" Target="../ink/ink401.xml"/><Relationship Id="rId334" Type="http://schemas.openxmlformats.org/officeDocument/2006/relationships/image" Target="../media/image474.png"/><Relationship Id="rId355" Type="http://schemas.openxmlformats.org/officeDocument/2006/relationships/image" Target="../media/image484.png"/><Relationship Id="rId376" Type="http://schemas.openxmlformats.org/officeDocument/2006/relationships/customXml" Target="../ink/ink505.xml"/><Relationship Id="rId397" Type="http://schemas.openxmlformats.org/officeDocument/2006/relationships/image" Target="../media/image505.png"/><Relationship Id="rId4" Type="http://schemas.openxmlformats.org/officeDocument/2006/relationships/customXml" Target="../ink/ink318.xml"/><Relationship Id="rId180" Type="http://schemas.openxmlformats.org/officeDocument/2006/relationships/image" Target="../media/image397.png"/><Relationship Id="rId215" Type="http://schemas.openxmlformats.org/officeDocument/2006/relationships/customXml" Target="../ink/ink424.xml"/><Relationship Id="rId236" Type="http://schemas.openxmlformats.org/officeDocument/2006/relationships/image" Target="../media/image425.png"/><Relationship Id="rId257" Type="http://schemas.openxmlformats.org/officeDocument/2006/relationships/customXml" Target="../ink/ink445.xml"/><Relationship Id="rId278" Type="http://schemas.openxmlformats.org/officeDocument/2006/relationships/image" Target="../media/image446.png"/><Relationship Id="rId401" Type="http://schemas.openxmlformats.org/officeDocument/2006/relationships/image" Target="../media/image507.png"/><Relationship Id="rId422" Type="http://schemas.openxmlformats.org/officeDocument/2006/relationships/customXml" Target="../ink/ink528.xml"/><Relationship Id="rId303" Type="http://schemas.openxmlformats.org/officeDocument/2006/relationships/customXml" Target="../ink/ink468.xml"/><Relationship Id="rId42" Type="http://schemas.openxmlformats.org/officeDocument/2006/relationships/customXml" Target="../ink/ink337.xml"/><Relationship Id="rId84" Type="http://schemas.openxmlformats.org/officeDocument/2006/relationships/image" Target="../media/image349.png"/><Relationship Id="rId138" Type="http://schemas.openxmlformats.org/officeDocument/2006/relationships/image" Target="../media/image376.png"/><Relationship Id="rId345" Type="http://schemas.openxmlformats.org/officeDocument/2006/relationships/image" Target="../media/image479.png"/><Relationship Id="rId387" Type="http://schemas.openxmlformats.org/officeDocument/2006/relationships/image" Target="../media/image500.png"/><Relationship Id="rId191" Type="http://schemas.openxmlformats.org/officeDocument/2006/relationships/customXml" Target="../ink/ink412.xml"/><Relationship Id="rId205" Type="http://schemas.openxmlformats.org/officeDocument/2006/relationships/customXml" Target="../ink/ink419.xml"/><Relationship Id="rId247" Type="http://schemas.openxmlformats.org/officeDocument/2006/relationships/customXml" Target="../ink/ink440.xml"/><Relationship Id="rId412" Type="http://schemas.openxmlformats.org/officeDocument/2006/relationships/customXml" Target="../ink/ink523.xml"/><Relationship Id="rId107" Type="http://schemas.openxmlformats.org/officeDocument/2006/relationships/customXml" Target="../ink/ink370.xml"/><Relationship Id="rId289" Type="http://schemas.openxmlformats.org/officeDocument/2006/relationships/customXml" Target="../ink/ink461.xml"/><Relationship Id="rId11" Type="http://schemas.openxmlformats.org/officeDocument/2006/relationships/image" Target="../media/image313.png"/><Relationship Id="rId53" Type="http://schemas.openxmlformats.org/officeDocument/2006/relationships/image" Target="../media/image334.png"/><Relationship Id="rId149" Type="http://schemas.openxmlformats.org/officeDocument/2006/relationships/customXml" Target="../ink/ink391.xml"/><Relationship Id="rId314" Type="http://schemas.openxmlformats.org/officeDocument/2006/relationships/image" Target="../media/image464.png"/><Relationship Id="rId356" Type="http://schemas.openxmlformats.org/officeDocument/2006/relationships/customXml" Target="../ink/ink495.xml"/><Relationship Id="rId398" Type="http://schemas.openxmlformats.org/officeDocument/2006/relationships/customXml" Target="../ink/ink516.xml"/><Relationship Id="rId95" Type="http://schemas.openxmlformats.org/officeDocument/2006/relationships/customXml" Target="../ink/ink364.xml"/><Relationship Id="rId160" Type="http://schemas.openxmlformats.org/officeDocument/2006/relationships/image" Target="../media/image387.png"/><Relationship Id="rId216" Type="http://schemas.openxmlformats.org/officeDocument/2006/relationships/image" Target="../media/image415.png"/><Relationship Id="rId423" Type="http://schemas.openxmlformats.org/officeDocument/2006/relationships/image" Target="../media/image518.png"/><Relationship Id="rId258" Type="http://schemas.openxmlformats.org/officeDocument/2006/relationships/image" Target="../media/image436.png"/><Relationship Id="rId22" Type="http://schemas.openxmlformats.org/officeDocument/2006/relationships/customXml" Target="../ink/ink327.xml"/><Relationship Id="rId64" Type="http://schemas.openxmlformats.org/officeDocument/2006/relationships/customXml" Target="../ink/ink348.xml"/><Relationship Id="rId118" Type="http://schemas.openxmlformats.org/officeDocument/2006/relationships/image" Target="../media/image366.png"/><Relationship Id="rId325" Type="http://schemas.openxmlformats.org/officeDocument/2006/relationships/customXml" Target="../ink/ink479.xml"/><Relationship Id="rId367" Type="http://schemas.openxmlformats.org/officeDocument/2006/relationships/image" Target="../media/image490.png"/><Relationship Id="rId171" Type="http://schemas.openxmlformats.org/officeDocument/2006/relationships/customXml" Target="../ink/ink402.xml"/><Relationship Id="rId227" Type="http://schemas.openxmlformats.org/officeDocument/2006/relationships/customXml" Target="../ink/ink4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png"/><Relationship Id="rId2" Type="http://schemas.openxmlformats.org/officeDocument/2006/relationships/customXml" Target="../ink/ink5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6.png"/><Relationship Id="rId4" Type="http://schemas.openxmlformats.org/officeDocument/2006/relationships/customXml" Target="../ink/ink537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2.png"/><Relationship Id="rId21" Type="http://schemas.openxmlformats.org/officeDocument/2006/relationships/image" Target="../media/image535.png"/><Relationship Id="rId42" Type="http://schemas.openxmlformats.org/officeDocument/2006/relationships/customXml" Target="../ink/ink558.xml"/><Relationship Id="rId63" Type="http://schemas.openxmlformats.org/officeDocument/2006/relationships/image" Target="../media/image556.png"/><Relationship Id="rId84" Type="http://schemas.openxmlformats.org/officeDocument/2006/relationships/customXml" Target="../ink/ink579.xml"/><Relationship Id="rId138" Type="http://schemas.openxmlformats.org/officeDocument/2006/relationships/customXml" Target="../ink/ink606.xml"/><Relationship Id="rId159" Type="http://schemas.openxmlformats.org/officeDocument/2006/relationships/image" Target="../media/image603.png"/><Relationship Id="rId170" Type="http://schemas.openxmlformats.org/officeDocument/2006/relationships/customXml" Target="../ink/ink622.xml"/><Relationship Id="rId191" Type="http://schemas.openxmlformats.org/officeDocument/2006/relationships/image" Target="../media/image619.png"/><Relationship Id="rId205" Type="http://schemas.openxmlformats.org/officeDocument/2006/relationships/image" Target="../media/image626.png"/><Relationship Id="rId226" Type="http://schemas.openxmlformats.org/officeDocument/2006/relationships/customXml" Target="../ink/ink650.xml"/><Relationship Id="rId247" Type="http://schemas.openxmlformats.org/officeDocument/2006/relationships/image" Target="../media/image647.png"/><Relationship Id="rId107" Type="http://schemas.openxmlformats.org/officeDocument/2006/relationships/image" Target="../media/image340.png"/><Relationship Id="rId11" Type="http://schemas.openxmlformats.org/officeDocument/2006/relationships/image" Target="../media/image530.png"/><Relationship Id="rId32" Type="http://schemas.openxmlformats.org/officeDocument/2006/relationships/customXml" Target="../ink/ink553.xml"/><Relationship Id="rId53" Type="http://schemas.openxmlformats.org/officeDocument/2006/relationships/image" Target="../media/image551.png"/><Relationship Id="rId74" Type="http://schemas.openxmlformats.org/officeDocument/2006/relationships/customXml" Target="../ink/ink574.xml"/><Relationship Id="rId128" Type="http://schemas.openxmlformats.org/officeDocument/2006/relationships/customXml" Target="../ink/ink601.xml"/><Relationship Id="rId149" Type="http://schemas.openxmlformats.org/officeDocument/2006/relationships/image" Target="../media/image598.png"/><Relationship Id="rId5" Type="http://schemas.openxmlformats.org/officeDocument/2006/relationships/image" Target="../media/image527.png"/><Relationship Id="rId95" Type="http://schemas.openxmlformats.org/officeDocument/2006/relationships/image" Target="../media/image572.png"/><Relationship Id="rId160" Type="http://schemas.openxmlformats.org/officeDocument/2006/relationships/customXml" Target="../ink/ink617.xml"/><Relationship Id="rId181" Type="http://schemas.openxmlformats.org/officeDocument/2006/relationships/image" Target="../media/image614.png"/><Relationship Id="rId216" Type="http://schemas.openxmlformats.org/officeDocument/2006/relationships/customXml" Target="../ink/ink645.xml"/><Relationship Id="rId237" Type="http://schemas.openxmlformats.org/officeDocument/2006/relationships/image" Target="../media/image642.png"/><Relationship Id="rId258" Type="http://schemas.openxmlformats.org/officeDocument/2006/relationships/customXml" Target="../ink/ink666.xml"/><Relationship Id="rId22" Type="http://schemas.openxmlformats.org/officeDocument/2006/relationships/customXml" Target="../ink/ink548.xml"/><Relationship Id="rId43" Type="http://schemas.openxmlformats.org/officeDocument/2006/relationships/image" Target="../media/image546.png"/><Relationship Id="rId64" Type="http://schemas.openxmlformats.org/officeDocument/2006/relationships/customXml" Target="../ink/ink569.xml"/><Relationship Id="rId118" Type="http://schemas.openxmlformats.org/officeDocument/2006/relationships/customXml" Target="../ink/ink596.xml"/><Relationship Id="rId139" Type="http://schemas.openxmlformats.org/officeDocument/2006/relationships/image" Target="../media/image593.png"/><Relationship Id="rId85" Type="http://schemas.openxmlformats.org/officeDocument/2006/relationships/image" Target="../media/image567.png"/><Relationship Id="rId150" Type="http://schemas.openxmlformats.org/officeDocument/2006/relationships/customXml" Target="../ink/ink612.xml"/><Relationship Id="rId171" Type="http://schemas.openxmlformats.org/officeDocument/2006/relationships/image" Target="../media/image609.png"/><Relationship Id="rId192" Type="http://schemas.openxmlformats.org/officeDocument/2006/relationships/customXml" Target="../ink/ink633.xml"/><Relationship Id="rId206" Type="http://schemas.openxmlformats.org/officeDocument/2006/relationships/customXml" Target="../ink/ink640.xml"/><Relationship Id="rId227" Type="http://schemas.openxmlformats.org/officeDocument/2006/relationships/image" Target="../media/image637.png"/><Relationship Id="rId248" Type="http://schemas.openxmlformats.org/officeDocument/2006/relationships/customXml" Target="../ink/ink661.xml"/><Relationship Id="rId12" Type="http://schemas.openxmlformats.org/officeDocument/2006/relationships/customXml" Target="../ink/ink543.xml"/><Relationship Id="rId33" Type="http://schemas.openxmlformats.org/officeDocument/2006/relationships/image" Target="../media/image541.png"/><Relationship Id="rId108" Type="http://schemas.openxmlformats.org/officeDocument/2006/relationships/customXml" Target="../ink/ink591.xml"/><Relationship Id="rId129" Type="http://schemas.openxmlformats.org/officeDocument/2006/relationships/image" Target="../media/image588.png"/><Relationship Id="rId54" Type="http://schemas.openxmlformats.org/officeDocument/2006/relationships/customXml" Target="../ink/ink564.xml"/><Relationship Id="rId75" Type="http://schemas.openxmlformats.org/officeDocument/2006/relationships/image" Target="../media/image562.png"/><Relationship Id="rId96" Type="http://schemas.openxmlformats.org/officeDocument/2006/relationships/customXml" Target="../ink/ink585.xml"/><Relationship Id="rId140" Type="http://schemas.openxmlformats.org/officeDocument/2006/relationships/customXml" Target="../ink/ink607.xml"/><Relationship Id="rId161" Type="http://schemas.openxmlformats.org/officeDocument/2006/relationships/image" Target="../media/image604.png"/><Relationship Id="rId182" Type="http://schemas.openxmlformats.org/officeDocument/2006/relationships/customXml" Target="../ink/ink628.xml"/><Relationship Id="rId217" Type="http://schemas.openxmlformats.org/officeDocument/2006/relationships/image" Target="../media/image632.png"/><Relationship Id="rId6" Type="http://schemas.openxmlformats.org/officeDocument/2006/relationships/customXml" Target="../ink/ink540.xml"/><Relationship Id="rId238" Type="http://schemas.openxmlformats.org/officeDocument/2006/relationships/customXml" Target="../ink/ink656.xml"/><Relationship Id="rId259" Type="http://schemas.openxmlformats.org/officeDocument/2006/relationships/image" Target="../media/image653.png"/><Relationship Id="rId23" Type="http://schemas.openxmlformats.org/officeDocument/2006/relationships/image" Target="../media/image536.png"/><Relationship Id="rId28" Type="http://schemas.openxmlformats.org/officeDocument/2006/relationships/customXml" Target="../ink/ink551.xml"/><Relationship Id="rId49" Type="http://schemas.openxmlformats.org/officeDocument/2006/relationships/image" Target="../media/image549.png"/><Relationship Id="rId114" Type="http://schemas.openxmlformats.org/officeDocument/2006/relationships/customXml" Target="../ink/ink594.xml"/><Relationship Id="rId119" Type="http://schemas.openxmlformats.org/officeDocument/2006/relationships/image" Target="../media/image583.png"/><Relationship Id="rId44" Type="http://schemas.openxmlformats.org/officeDocument/2006/relationships/customXml" Target="../ink/ink559.xml"/><Relationship Id="rId60" Type="http://schemas.openxmlformats.org/officeDocument/2006/relationships/customXml" Target="../ink/ink567.xml"/><Relationship Id="rId65" Type="http://schemas.openxmlformats.org/officeDocument/2006/relationships/image" Target="../media/image557.png"/><Relationship Id="rId81" Type="http://schemas.openxmlformats.org/officeDocument/2006/relationships/image" Target="../media/image565.png"/><Relationship Id="rId86" Type="http://schemas.openxmlformats.org/officeDocument/2006/relationships/customXml" Target="../ink/ink580.xml"/><Relationship Id="rId130" Type="http://schemas.openxmlformats.org/officeDocument/2006/relationships/customXml" Target="../ink/ink602.xml"/><Relationship Id="rId135" Type="http://schemas.openxmlformats.org/officeDocument/2006/relationships/image" Target="../media/image591.png"/><Relationship Id="rId151" Type="http://schemas.openxmlformats.org/officeDocument/2006/relationships/image" Target="../media/image599.png"/><Relationship Id="rId156" Type="http://schemas.openxmlformats.org/officeDocument/2006/relationships/customXml" Target="../ink/ink615.xml"/><Relationship Id="rId177" Type="http://schemas.openxmlformats.org/officeDocument/2006/relationships/image" Target="../media/image612.png"/><Relationship Id="rId198" Type="http://schemas.openxmlformats.org/officeDocument/2006/relationships/customXml" Target="../ink/ink636.xml"/><Relationship Id="rId172" Type="http://schemas.openxmlformats.org/officeDocument/2006/relationships/customXml" Target="../ink/ink623.xml"/><Relationship Id="rId193" Type="http://schemas.openxmlformats.org/officeDocument/2006/relationships/image" Target="../media/image620.png"/><Relationship Id="rId202" Type="http://schemas.openxmlformats.org/officeDocument/2006/relationships/customXml" Target="../ink/ink638.xml"/><Relationship Id="rId207" Type="http://schemas.openxmlformats.org/officeDocument/2006/relationships/image" Target="../media/image627.png"/><Relationship Id="rId223" Type="http://schemas.openxmlformats.org/officeDocument/2006/relationships/image" Target="../media/image635.png"/><Relationship Id="rId228" Type="http://schemas.openxmlformats.org/officeDocument/2006/relationships/customXml" Target="../ink/ink651.xml"/><Relationship Id="rId244" Type="http://schemas.openxmlformats.org/officeDocument/2006/relationships/customXml" Target="../ink/ink659.xml"/><Relationship Id="rId249" Type="http://schemas.openxmlformats.org/officeDocument/2006/relationships/image" Target="../media/image648.png"/><Relationship Id="rId13" Type="http://schemas.openxmlformats.org/officeDocument/2006/relationships/image" Target="../media/image531.png"/><Relationship Id="rId18" Type="http://schemas.openxmlformats.org/officeDocument/2006/relationships/customXml" Target="../ink/ink546.xml"/><Relationship Id="rId39" Type="http://schemas.openxmlformats.org/officeDocument/2006/relationships/image" Target="../media/image544.png"/><Relationship Id="rId109" Type="http://schemas.openxmlformats.org/officeDocument/2006/relationships/image" Target="../media/image578.png"/><Relationship Id="rId260" Type="http://schemas.openxmlformats.org/officeDocument/2006/relationships/customXml" Target="../ink/ink667.xml"/><Relationship Id="rId265" Type="http://schemas.openxmlformats.org/officeDocument/2006/relationships/image" Target="../media/image656.png"/><Relationship Id="rId34" Type="http://schemas.openxmlformats.org/officeDocument/2006/relationships/customXml" Target="../ink/ink554.xml"/><Relationship Id="rId50" Type="http://schemas.openxmlformats.org/officeDocument/2006/relationships/customXml" Target="../ink/ink562.xml"/><Relationship Id="rId55" Type="http://schemas.openxmlformats.org/officeDocument/2006/relationships/image" Target="../media/image552.png"/><Relationship Id="rId76" Type="http://schemas.openxmlformats.org/officeDocument/2006/relationships/customXml" Target="../ink/ink575.xml"/><Relationship Id="rId97" Type="http://schemas.openxmlformats.org/officeDocument/2006/relationships/image" Target="../media/image573.png"/><Relationship Id="rId104" Type="http://schemas.openxmlformats.org/officeDocument/2006/relationships/customXml" Target="../ink/ink589.xml"/><Relationship Id="rId120" Type="http://schemas.openxmlformats.org/officeDocument/2006/relationships/customXml" Target="../ink/ink597.xml"/><Relationship Id="rId125" Type="http://schemas.openxmlformats.org/officeDocument/2006/relationships/image" Target="../media/image586.png"/><Relationship Id="rId141" Type="http://schemas.openxmlformats.org/officeDocument/2006/relationships/image" Target="../media/image594.png"/><Relationship Id="rId146" Type="http://schemas.openxmlformats.org/officeDocument/2006/relationships/customXml" Target="../ink/ink610.xml"/><Relationship Id="rId167" Type="http://schemas.openxmlformats.org/officeDocument/2006/relationships/image" Target="../media/image607.png"/><Relationship Id="rId188" Type="http://schemas.openxmlformats.org/officeDocument/2006/relationships/customXml" Target="../ink/ink631.xml"/><Relationship Id="rId7" Type="http://schemas.openxmlformats.org/officeDocument/2006/relationships/image" Target="../media/image528.png"/><Relationship Id="rId71" Type="http://schemas.openxmlformats.org/officeDocument/2006/relationships/image" Target="../media/image560.png"/><Relationship Id="rId92" Type="http://schemas.openxmlformats.org/officeDocument/2006/relationships/customXml" Target="../ink/ink583.xml"/><Relationship Id="rId162" Type="http://schemas.openxmlformats.org/officeDocument/2006/relationships/customXml" Target="../ink/ink618.xml"/><Relationship Id="rId183" Type="http://schemas.openxmlformats.org/officeDocument/2006/relationships/image" Target="../media/image615.png"/><Relationship Id="rId213" Type="http://schemas.openxmlformats.org/officeDocument/2006/relationships/image" Target="../media/image630.png"/><Relationship Id="rId218" Type="http://schemas.openxmlformats.org/officeDocument/2006/relationships/customXml" Target="../ink/ink646.xml"/><Relationship Id="rId234" Type="http://schemas.openxmlformats.org/officeDocument/2006/relationships/customXml" Target="../ink/ink654.xml"/><Relationship Id="rId239" Type="http://schemas.openxmlformats.org/officeDocument/2006/relationships/image" Target="../media/image643.png"/><Relationship Id="rId2" Type="http://schemas.openxmlformats.org/officeDocument/2006/relationships/customXml" Target="../ink/ink538.xml"/><Relationship Id="rId29" Type="http://schemas.openxmlformats.org/officeDocument/2006/relationships/image" Target="../media/image539.png"/><Relationship Id="rId250" Type="http://schemas.openxmlformats.org/officeDocument/2006/relationships/customXml" Target="../ink/ink662.xml"/><Relationship Id="rId255" Type="http://schemas.openxmlformats.org/officeDocument/2006/relationships/image" Target="../media/image651.png"/><Relationship Id="rId24" Type="http://schemas.openxmlformats.org/officeDocument/2006/relationships/customXml" Target="../ink/ink549.xml"/><Relationship Id="rId40" Type="http://schemas.openxmlformats.org/officeDocument/2006/relationships/customXml" Target="../ink/ink557.xml"/><Relationship Id="rId45" Type="http://schemas.openxmlformats.org/officeDocument/2006/relationships/image" Target="../media/image547.png"/><Relationship Id="rId66" Type="http://schemas.openxmlformats.org/officeDocument/2006/relationships/customXml" Target="../ink/ink570.xml"/><Relationship Id="rId87" Type="http://schemas.openxmlformats.org/officeDocument/2006/relationships/image" Target="../media/image568.png"/><Relationship Id="rId110" Type="http://schemas.openxmlformats.org/officeDocument/2006/relationships/customXml" Target="../ink/ink592.xml"/><Relationship Id="rId115" Type="http://schemas.openxmlformats.org/officeDocument/2006/relationships/image" Target="../media/image581.png"/><Relationship Id="rId131" Type="http://schemas.openxmlformats.org/officeDocument/2006/relationships/image" Target="../media/image589.png"/><Relationship Id="rId136" Type="http://schemas.openxmlformats.org/officeDocument/2006/relationships/customXml" Target="../ink/ink605.xml"/><Relationship Id="rId157" Type="http://schemas.openxmlformats.org/officeDocument/2006/relationships/image" Target="../media/image602.png"/><Relationship Id="rId178" Type="http://schemas.openxmlformats.org/officeDocument/2006/relationships/customXml" Target="../ink/ink626.xml"/><Relationship Id="rId61" Type="http://schemas.openxmlformats.org/officeDocument/2006/relationships/image" Target="../media/image555.png"/><Relationship Id="rId82" Type="http://schemas.openxmlformats.org/officeDocument/2006/relationships/customXml" Target="../ink/ink578.xml"/><Relationship Id="rId152" Type="http://schemas.openxmlformats.org/officeDocument/2006/relationships/customXml" Target="../ink/ink613.xml"/><Relationship Id="rId173" Type="http://schemas.openxmlformats.org/officeDocument/2006/relationships/image" Target="../media/image610.png"/><Relationship Id="rId194" Type="http://schemas.openxmlformats.org/officeDocument/2006/relationships/customXml" Target="../ink/ink634.xml"/><Relationship Id="rId199" Type="http://schemas.openxmlformats.org/officeDocument/2006/relationships/image" Target="../media/image623.png"/><Relationship Id="rId203" Type="http://schemas.openxmlformats.org/officeDocument/2006/relationships/image" Target="../media/image625.png"/><Relationship Id="rId208" Type="http://schemas.openxmlformats.org/officeDocument/2006/relationships/customXml" Target="../ink/ink641.xml"/><Relationship Id="rId229" Type="http://schemas.openxmlformats.org/officeDocument/2006/relationships/image" Target="../media/image638.png"/><Relationship Id="rId19" Type="http://schemas.openxmlformats.org/officeDocument/2006/relationships/image" Target="../media/image534.png"/><Relationship Id="rId224" Type="http://schemas.openxmlformats.org/officeDocument/2006/relationships/customXml" Target="../ink/ink649.xml"/><Relationship Id="rId240" Type="http://schemas.openxmlformats.org/officeDocument/2006/relationships/customXml" Target="../ink/ink657.xml"/><Relationship Id="rId245" Type="http://schemas.openxmlformats.org/officeDocument/2006/relationships/image" Target="../media/image646.png"/><Relationship Id="rId261" Type="http://schemas.openxmlformats.org/officeDocument/2006/relationships/image" Target="../media/image654.png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542.png"/><Relationship Id="rId56" Type="http://schemas.openxmlformats.org/officeDocument/2006/relationships/customXml" Target="../ink/ink565.xml"/><Relationship Id="rId77" Type="http://schemas.openxmlformats.org/officeDocument/2006/relationships/image" Target="../media/image563.png"/><Relationship Id="rId100" Type="http://schemas.openxmlformats.org/officeDocument/2006/relationships/customXml" Target="../ink/ink587.xml"/><Relationship Id="rId105" Type="http://schemas.openxmlformats.org/officeDocument/2006/relationships/image" Target="../media/image577.png"/><Relationship Id="rId126" Type="http://schemas.openxmlformats.org/officeDocument/2006/relationships/customXml" Target="../ink/ink600.xml"/><Relationship Id="rId147" Type="http://schemas.openxmlformats.org/officeDocument/2006/relationships/image" Target="../media/image597.png"/><Relationship Id="rId168" Type="http://schemas.openxmlformats.org/officeDocument/2006/relationships/customXml" Target="../ink/ink621.xml"/><Relationship Id="rId8" Type="http://schemas.openxmlformats.org/officeDocument/2006/relationships/customXml" Target="../ink/ink541.xml"/><Relationship Id="rId51" Type="http://schemas.openxmlformats.org/officeDocument/2006/relationships/image" Target="../media/image550.png"/><Relationship Id="rId72" Type="http://schemas.openxmlformats.org/officeDocument/2006/relationships/customXml" Target="../ink/ink573.xml"/><Relationship Id="rId93" Type="http://schemas.openxmlformats.org/officeDocument/2006/relationships/image" Target="../media/image571.png"/><Relationship Id="rId98" Type="http://schemas.openxmlformats.org/officeDocument/2006/relationships/customXml" Target="../ink/ink586.xml"/><Relationship Id="rId121" Type="http://schemas.openxmlformats.org/officeDocument/2006/relationships/image" Target="../media/image584.png"/><Relationship Id="rId142" Type="http://schemas.openxmlformats.org/officeDocument/2006/relationships/customXml" Target="../ink/ink608.xml"/><Relationship Id="rId163" Type="http://schemas.openxmlformats.org/officeDocument/2006/relationships/image" Target="../media/image605.png"/><Relationship Id="rId184" Type="http://schemas.openxmlformats.org/officeDocument/2006/relationships/customXml" Target="../ink/ink629.xml"/><Relationship Id="rId189" Type="http://schemas.openxmlformats.org/officeDocument/2006/relationships/image" Target="../media/image618.png"/><Relationship Id="rId219" Type="http://schemas.openxmlformats.org/officeDocument/2006/relationships/image" Target="../media/image633.png"/><Relationship Id="rId3" Type="http://schemas.openxmlformats.org/officeDocument/2006/relationships/image" Target="../media/image5100.png"/><Relationship Id="rId214" Type="http://schemas.openxmlformats.org/officeDocument/2006/relationships/customXml" Target="../ink/ink644.xml"/><Relationship Id="rId230" Type="http://schemas.openxmlformats.org/officeDocument/2006/relationships/customXml" Target="../ink/ink652.xml"/><Relationship Id="rId235" Type="http://schemas.openxmlformats.org/officeDocument/2006/relationships/image" Target="../media/image641.png"/><Relationship Id="rId251" Type="http://schemas.openxmlformats.org/officeDocument/2006/relationships/image" Target="../media/image649.png"/><Relationship Id="rId256" Type="http://schemas.openxmlformats.org/officeDocument/2006/relationships/customXml" Target="../ink/ink665.xml"/><Relationship Id="rId25" Type="http://schemas.openxmlformats.org/officeDocument/2006/relationships/image" Target="../media/image537.png"/><Relationship Id="rId46" Type="http://schemas.openxmlformats.org/officeDocument/2006/relationships/customXml" Target="../ink/ink560.xml"/><Relationship Id="rId67" Type="http://schemas.openxmlformats.org/officeDocument/2006/relationships/image" Target="../media/image558.png"/><Relationship Id="rId116" Type="http://schemas.openxmlformats.org/officeDocument/2006/relationships/customXml" Target="../ink/ink595.xml"/><Relationship Id="rId137" Type="http://schemas.openxmlformats.org/officeDocument/2006/relationships/image" Target="../media/image592.png"/><Relationship Id="rId158" Type="http://schemas.openxmlformats.org/officeDocument/2006/relationships/customXml" Target="../ink/ink616.xml"/><Relationship Id="rId20" Type="http://schemas.openxmlformats.org/officeDocument/2006/relationships/customXml" Target="../ink/ink547.xml"/><Relationship Id="rId41" Type="http://schemas.openxmlformats.org/officeDocument/2006/relationships/image" Target="../media/image545.png"/><Relationship Id="rId62" Type="http://schemas.openxmlformats.org/officeDocument/2006/relationships/customXml" Target="../ink/ink568.xml"/><Relationship Id="rId83" Type="http://schemas.openxmlformats.org/officeDocument/2006/relationships/image" Target="../media/image566.png"/><Relationship Id="rId88" Type="http://schemas.openxmlformats.org/officeDocument/2006/relationships/customXml" Target="../ink/ink581.xml"/><Relationship Id="rId111" Type="http://schemas.openxmlformats.org/officeDocument/2006/relationships/image" Target="../media/image579.png"/><Relationship Id="rId132" Type="http://schemas.openxmlformats.org/officeDocument/2006/relationships/customXml" Target="../ink/ink603.xml"/><Relationship Id="rId153" Type="http://schemas.openxmlformats.org/officeDocument/2006/relationships/image" Target="../media/image600.png"/><Relationship Id="rId174" Type="http://schemas.openxmlformats.org/officeDocument/2006/relationships/customXml" Target="../ink/ink624.xml"/><Relationship Id="rId179" Type="http://schemas.openxmlformats.org/officeDocument/2006/relationships/image" Target="../media/image613.png"/><Relationship Id="rId195" Type="http://schemas.openxmlformats.org/officeDocument/2006/relationships/image" Target="../media/image621.png"/><Relationship Id="rId209" Type="http://schemas.openxmlformats.org/officeDocument/2006/relationships/image" Target="../media/image628.png"/><Relationship Id="rId190" Type="http://schemas.openxmlformats.org/officeDocument/2006/relationships/customXml" Target="../ink/ink632.xml"/><Relationship Id="rId204" Type="http://schemas.openxmlformats.org/officeDocument/2006/relationships/customXml" Target="../ink/ink639.xml"/><Relationship Id="rId220" Type="http://schemas.openxmlformats.org/officeDocument/2006/relationships/customXml" Target="../ink/ink647.xml"/><Relationship Id="rId225" Type="http://schemas.openxmlformats.org/officeDocument/2006/relationships/image" Target="../media/image636.png"/><Relationship Id="rId241" Type="http://schemas.openxmlformats.org/officeDocument/2006/relationships/image" Target="../media/image644.png"/><Relationship Id="rId246" Type="http://schemas.openxmlformats.org/officeDocument/2006/relationships/customXml" Target="../ink/ink660.xml"/><Relationship Id="rId15" Type="http://schemas.openxmlformats.org/officeDocument/2006/relationships/image" Target="../media/image532.png"/><Relationship Id="rId36" Type="http://schemas.openxmlformats.org/officeDocument/2006/relationships/customXml" Target="../ink/ink555.xml"/><Relationship Id="rId57" Type="http://schemas.openxmlformats.org/officeDocument/2006/relationships/image" Target="../media/image553.png"/><Relationship Id="rId106" Type="http://schemas.openxmlformats.org/officeDocument/2006/relationships/customXml" Target="../ink/ink590.xml"/><Relationship Id="rId127" Type="http://schemas.openxmlformats.org/officeDocument/2006/relationships/image" Target="../media/image587.png"/><Relationship Id="rId262" Type="http://schemas.openxmlformats.org/officeDocument/2006/relationships/customXml" Target="../ink/ink668.xml"/><Relationship Id="rId10" Type="http://schemas.openxmlformats.org/officeDocument/2006/relationships/customXml" Target="../ink/ink542.xml"/><Relationship Id="rId31" Type="http://schemas.openxmlformats.org/officeDocument/2006/relationships/image" Target="../media/image540.png"/><Relationship Id="rId52" Type="http://schemas.openxmlformats.org/officeDocument/2006/relationships/customXml" Target="../ink/ink563.xml"/><Relationship Id="rId73" Type="http://schemas.openxmlformats.org/officeDocument/2006/relationships/image" Target="../media/image561.png"/><Relationship Id="rId78" Type="http://schemas.openxmlformats.org/officeDocument/2006/relationships/customXml" Target="../ink/ink576.xml"/><Relationship Id="rId94" Type="http://schemas.openxmlformats.org/officeDocument/2006/relationships/customXml" Target="../ink/ink584.xml"/><Relationship Id="rId99" Type="http://schemas.openxmlformats.org/officeDocument/2006/relationships/image" Target="../media/image574.png"/><Relationship Id="rId101" Type="http://schemas.openxmlformats.org/officeDocument/2006/relationships/image" Target="../media/image575.png"/><Relationship Id="rId122" Type="http://schemas.openxmlformats.org/officeDocument/2006/relationships/customXml" Target="../ink/ink598.xml"/><Relationship Id="rId143" Type="http://schemas.openxmlformats.org/officeDocument/2006/relationships/image" Target="../media/image595.png"/><Relationship Id="rId148" Type="http://schemas.openxmlformats.org/officeDocument/2006/relationships/customXml" Target="../ink/ink611.xml"/><Relationship Id="rId164" Type="http://schemas.openxmlformats.org/officeDocument/2006/relationships/customXml" Target="../ink/ink619.xml"/><Relationship Id="rId169" Type="http://schemas.openxmlformats.org/officeDocument/2006/relationships/image" Target="../media/image608.png"/><Relationship Id="rId185" Type="http://schemas.openxmlformats.org/officeDocument/2006/relationships/image" Target="../media/image616.png"/><Relationship Id="rId4" Type="http://schemas.openxmlformats.org/officeDocument/2006/relationships/customXml" Target="../ink/ink539.xml"/><Relationship Id="rId9" Type="http://schemas.openxmlformats.org/officeDocument/2006/relationships/image" Target="../media/image529.png"/><Relationship Id="rId180" Type="http://schemas.openxmlformats.org/officeDocument/2006/relationships/customXml" Target="../ink/ink627.xml"/><Relationship Id="rId210" Type="http://schemas.openxmlformats.org/officeDocument/2006/relationships/customXml" Target="../ink/ink642.xml"/><Relationship Id="rId215" Type="http://schemas.openxmlformats.org/officeDocument/2006/relationships/image" Target="../media/image631.png"/><Relationship Id="rId236" Type="http://schemas.openxmlformats.org/officeDocument/2006/relationships/customXml" Target="../ink/ink655.xml"/><Relationship Id="rId257" Type="http://schemas.openxmlformats.org/officeDocument/2006/relationships/image" Target="../media/image652.png"/><Relationship Id="rId26" Type="http://schemas.openxmlformats.org/officeDocument/2006/relationships/customXml" Target="../ink/ink550.xml"/><Relationship Id="rId231" Type="http://schemas.openxmlformats.org/officeDocument/2006/relationships/image" Target="../media/image639.png"/><Relationship Id="rId252" Type="http://schemas.openxmlformats.org/officeDocument/2006/relationships/customXml" Target="../ink/ink663.xml"/><Relationship Id="rId47" Type="http://schemas.openxmlformats.org/officeDocument/2006/relationships/image" Target="../media/image548.png"/><Relationship Id="rId68" Type="http://schemas.openxmlformats.org/officeDocument/2006/relationships/customXml" Target="../ink/ink571.xml"/><Relationship Id="rId89" Type="http://schemas.openxmlformats.org/officeDocument/2006/relationships/image" Target="../media/image569.png"/><Relationship Id="rId112" Type="http://schemas.openxmlformats.org/officeDocument/2006/relationships/customXml" Target="../ink/ink593.xml"/><Relationship Id="rId133" Type="http://schemas.openxmlformats.org/officeDocument/2006/relationships/image" Target="../media/image590.png"/><Relationship Id="rId154" Type="http://schemas.openxmlformats.org/officeDocument/2006/relationships/customXml" Target="../ink/ink614.xml"/><Relationship Id="rId175" Type="http://schemas.openxmlformats.org/officeDocument/2006/relationships/image" Target="../media/image611.png"/><Relationship Id="rId196" Type="http://schemas.openxmlformats.org/officeDocument/2006/relationships/customXml" Target="../ink/ink635.xml"/><Relationship Id="rId200" Type="http://schemas.openxmlformats.org/officeDocument/2006/relationships/customXml" Target="../ink/ink637.xml"/><Relationship Id="rId16" Type="http://schemas.openxmlformats.org/officeDocument/2006/relationships/customXml" Target="../ink/ink545.xml"/><Relationship Id="rId221" Type="http://schemas.openxmlformats.org/officeDocument/2006/relationships/image" Target="../media/image634.png"/><Relationship Id="rId242" Type="http://schemas.openxmlformats.org/officeDocument/2006/relationships/customXml" Target="../ink/ink658.xml"/><Relationship Id="rId263" Type="http://schemas.openxmlformats.org/officeDocument/2006/relationships/image" Target="../media/image655.png"/><Relationship Id="rId37" Type="http://schemas.openxmlformats.org/officeDocument/2006/relationships/image" Target="../media/image543.png"/><Relationship Id="rId58" Type="http://schemas.openxmlformats.org/officeDocument/2006/relationships/customXml" Target="../ink/ink566.xml"/><Relationship Id="rId79" Type="http://schemas.openxmlformats.org/officeDocument/2006/relationships/image" Target="../media/image564.png"/><Relationship Id="rId102" Type="http://schemas.openxmlformats.org/officeDocument/2006/relationships/customXml" Target="../ink/ink588.xml"/><Relationship Id="rId123" Type="http://schemas.openxmlformats.org/officeDocument/2006/relationships/image" Target="../media/image585.png"/><Relationship Id="rId144" Type="http://schemas.openxmlformats.org/officeDocument/2006/relationships/customXml" Target="../ink/ink609.xml"/><Relationship Id="rId90" Type="http://schemas.openxmlformats.org/officeDocument/2006/relationships/customXml" Target="../ink/ink582.xml"/><Relationship Id="rId165" Type="http://schemas.openxmlformats.org/officeDocument/2006/relationships/image" Target="../media/image606.png"/><Relationship Id="rId186" Type="http://schemas.openxmlformats.org/officeDocument/2006/relationships/customXml" Target="../ink/ink630.xml"/><Relationship Id="rId211" Type="http://schemas.openxmlformats.org/officeDocument/2006/relationships/image" Target="../media/image629.png"/><Relationship Id="rId232" Type="http://schemas.openxmlformats.org/officeDocument/2006/relationships/customXml" Target="../ink/ink653.xml"/><Relationship Id="rId253" Type="http://schemas.openxmlformats.org/officeDocument/2006/relationships/image" Target="../media/image650.png"/><Relationship Id="rId27" Type="http://schemas.openxmlformats.org/officeDocument/2006/relationships/image" Target="../media/image538.png"/><Relationship Id="rId48" Type="http://schemas.openxmlformats.org/officeDocument/2006/relationships/customXml" Target="../ink/ink561.xml"/><Relationship Id="rId69" Type="http://schemas.openxmlformats.org/officeDocument/2006/relationships/image" Target="../media/image559.png"/><Relationship Id="rId113" Type="http://schemas.openxmlformats.org/officeDocument/2006/relationships/image" Target="../media/image580.png"/><Relationship Id="rId134" Type="http://schemas.openxmlformats.org/officeDocument/2006/relationships/customXml" Target="../ink/ink604.xml"/><Relationship Id="rId80" Type="http://schemas.openxmlformats.org/officeDocument/2006/relationships/customXml" Target="../ink/ink577.xml"/><Relationship Id="rId155" Type="http://schemas.openxmlformats.org/officeDocument/2006/relationships/image" Target="../media/image601.png"/><Relationship Id="rId176" Type="http://schemas.openxmlformats.org/officeDocument/2006/relationships/customXml" Target="../ink/ink625.xml"/><Relationship Id="rId197" Type="http://schemas.openxmlformats.org/officeDocument/2006/relationships/image" Target="../media/image622.png"/><Relationship Id="rId201" Type="http://schemas.openxmlformats.org/officeDocument/2006/relationships/image" Target="../media/image624.png"/><Relationship Id="rId222" Type="http://schemas.openxmlformats.org/officeDocument/2006/relationships/customXml" Target="../ink/ink648.xml"/><Relationship Id="rId243" Type="http://schemas.openxmlformats.org/officeDocument/2006/relationships/image" Target="../media/image645.png"/><Relationship Id="rId264" Type="http://schemas.openxmlformats.org/officeDocument/2006/relationships/customXml" Target="../ink/ink669.xml"/><Relationship Id="rId17" Type="http://schemas.openxmlformats.org/officeDocument/2006/relationships/image" Target="../media/image533.png"/><Relationship Id="rId38" Type="http://schemas.openxmlformats.org/officeDocument/2006/relationships/customXml" Target="../ink/ink556.xml"/><Relationship Id="rId59" Type="http://schemas.openxmlformats.org/officeDocument/2006/relationships/image" Target="../media/image554.png"/><Relationship Id="rId103" Type="http://schemas.openxmlformats.org/officeDocument/2006/relationships/image" Target="../media/image576.png"/><Relationship Id="rId124" Type="http://schemas.openxmlformats.org/officeDocument/2006/relationships/customXml" Target="../ink/ink599.xml"/><Relationship Id="rId70" Type="http://schemas.openxmlformats.org/officeDocument/2006/relationships/customXml" Target="../ink/ink572.xml"/><Relationship Id="rId91" Type="http://schemas.openxmlformats.org/officeDocument/2006/relationships/image" Target="../media/image570.png"/><Relationship Id="rId145" Type="http://schemas.openxmlformats.org/officeDocument/2006/relationships/image" Target="../media/image596.png"/><Relationship Id="rId166" Type="http://schemas.openxmlformats.org/officeDocument/2006/relationships/customXml" Target="../ink/ink620.xml"/><Relationship Id="rId187" Type="http://schemas.openxmlformats.org/officeDocument/2006/relationships/image" Target="../media/image61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43.xml"/><Relationship Id="rId233" Type="http://schemas.openxmlformats.org/officeDocument/2006/relationships/image" Target="../media/image640.png"/><Relationship Id="rId254" Type="http://schemas.openxmlformats.org/officeDocument/2006/relationships/customXml" Target="../ink/ink6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2.png"/><Relationship Id="rId299" Type="http://schemas.openxmlformats.org/officeDocument/2006/relationships/image" Target="../media/image802.png"/><Relationship Id="rId21" Type="http://schemas.openxmlformats.org/officeDocument/2006/relationships/image" Target="../media/image664.png"/><Relationship Id="rId42" Type="http://schemas.openxmlformats.org/officeDocument/2006/relationships/customXml" Target="../ink/ink690.xml"/><Relationship Id="rId63" Type="http://schemas.openxmlformats.org/officeDocument/2006/relationships/image" Target="../media/image685.png"/><Relationship Id="rId84" Type="http://schemas.openxmlformats.org/officeDocument/2006/relationships/customXml" Target="../ink/ink711.xml"/><Relationship Id="rId138" Type="http://schemas.openxmlformats.org/officeDocument/2006/relationships/customXml" Target="../ink/ink738.xml"/><Relationship Id="rId159" Type="http://schemas.openxmlformats.org/officeDocument/2006/relationships/customXml" Target="../ink/ink749.xml"/><Relationship Id="rId324" Type="http://schemas.openxmlformats.org/officeDocument/2006/relationships/image" Target="../media/image814.png"/><Relationship Id="rId345" Type="http://schemas.openxmlformats.org/officeDocument/2006/relationships/customXml" Target="../ink/ink843.xml"/><Relationship Id="rId366" Type="http://schemas.openxmlformats.org/officeDocument/2006/relationships/image" Target="../media/image835.png"/><Relationship Id="rId387" Type="http://schemas.openxmlformats.org/officeDocument/2006/relationships/customXml" Target="../ink/ink864.xml"/><Relationship Id="rId170" Type="http://schemas.openxmlformats.org/officeDocument/2006/relationships/image" Target="../media/image738.png"/><Relationship Id="rId191" Type="http://schemas.openxmlformats.org/officeDocument/2006/relationships/image" Target="../media/image748.png"/><Relationship Id="rId205" Type="http://schemas.openxmlformats.org/officeDocument/2006/relationships/image" Target="../media/image755.png"/><Relationship Id="rId226" Type="http://schemas.openxmlformats.org/officeDocument/2006/relationships/customXml" Target="../ink/ink783.xml"/><Relationship Id="rId247" Type="http://schemas.openxmlformats.org/officeDocument/2006/relationships/image" Target="../media/image776.png"/><Relationship Id="rId107" Type="http://schemas.openxmlformats.org/officeDocument/2006/relationships/image" Target="../media/image706.png"/><Relationship Id="rId268" Type="http://schemas.openxmlformats.org/officeDocument/2006/relationships/customXml" Target="../ink/ink804.xml"/><Relationship Id="rId289" Type="http://schemas.openxmlformats.org/officeDocument/2006/relationships/image" Target="../media/image797.png"/><Relationship Id="rId11" Type="http://schemas.openxmlformats.org/officeDocument/2006/relationships/image" Target="../media/image659.png"/><Relationship Id="rId32" Type="http://schemas.openxmlformats.org/officeDocument/2006/relationships/customXml" Target="../ink/ink685.xml"/><Relationship Id="rId53" Type="http://schemas.openxmlformats.org/officeDocument/2006/relationships/image" Target="../media/image680.png"/><Relationship Id="rId74" Type="http://schemas.openxmlformats.org/officeDocument/2006/relationships/customXml" Target="../ink/ink706.xml"/><Relationship Id="rId128" Type="http://schemas.openxmlformats.org/officeDocument/2006/relationships/customXml" Target="../ink/ink733.xml"/><Relationship Id="rId149" Type="http://schemas.openxmlformats.org/officeDocument/2006/relationships/image" Target="../media/image728.png"/><Relationship Id="rId314" Type="http://schemas.openxmlformats.org/officeDocument/2006/relationships/image" Target="../media/image809.png"/><Relationship Id="rId335" Type="http://schemas.openxmlformats.org/officeDocument/2006/relationships/customXml" Target="../ink/ink838.xml"/><Relationship Id="rId356" Type="http://schemas.openxmlformats.org/officeDocument/2006/relationships/image" Target="../media/image830.png"/><Relationship Id="rId377" Type="http://schemas.openxmlformats.org/officeDocument/2006/relationships/customXml" Target="../ink/ink859.xml"/><Relationship Id="rId5" Type="http://schemas.openxmlformats.org/officeDocument/2006/relationships/image" Target="../media/image710.png"/><Relationship Id="rId95" Type="http://schemas.openxmlformats.org/officeDocument/2006/relationships/image" Target="../media/image700.png"/><Relationship Id="rId160" Type="http://schemas.openxmlformats.org/officeDocument/2006/relationships/image" Target="../media/image733.png"/><Relationship Id="rId181" Type="http://schemas.openxmlformats.org/officeDocument/2006/relationships/customXml" Target="../ink/ink760.xml"/><Relationship Id="rId216" Type="http://schemas.openxmlformats.org/officeDocument/2006/relationships/customXml" Target="../ink/ink778.xml"/><Relationship Id="rId237" Type="http://schemas.openxmlformats.org/officeDocument/2006/relationships/image" Target="../media/image771.png"/><Relationship Id="rId258" Type="http://schemas.openxmlformats.org/officeDocument/2006/relationships/customXml" Target="../ink/ink799.xml"/><Relationship Id="rId279" Type="http://schemas.openxmlformats.org/officeDocument/2006/relationships/image" Target="../media/image792.png"/><Relationship Id="rId22" Type="http://schemas.openxmlformats.org/officeDocument/2006/relationships/customXml" Target="../ink/ink680.xml"/><Relationship Id="rId43" Type="http://schemas.openxmlformats.org/officeDocument/2006/relationships/image" Target="../media/image675.png"/><Relationship Id="rId64" Type="http://schemas.openxmlformats.org/officeDocument/2006/relationships/customXml" Target="../ink/ink701.xml"/><Relationship Id="rId118" Type="http://schemas.openxmlformats.org/officeDocument/2006/relationships/customXml" Target="../ink/ink728.xml"/><Relationship Id="rId139" Type="http://schemas.openxmlformats.org/officeDocument/2006/relationships/image" Target="../media/image723.png"/><Relationship Id="rId290" Type="http://schemas.openxmlformats.org/officeDocument/2006/relationships/customXml" Target="../ink/ink815.xml"/><Relationship Id="rId304" Type="http://schemas.openxmlformats.org/officeDocument/2006/relationships/customXml" Target="../ink/ink822.xml"/><Relationship Id="rId325" Type="http://schemas.openxmlformats.org/officeDocument/2006/relationships/customXml" Target="../ink/ink833.xml"/><Relationship Id="rId346" Type="http://schemas.openxmlformats.org/officeDocument/2006/relationships/image" Target="../media/image825.png"/><Relationship Id="rId367" Type="http://schemas.openxmlformats.org/officeDocument/2006/relationships/customXml" Target="../ink/ink854.xml"/><Relationship Id="rId388" Type="http://schemas.openxmlformats.org/officeDocument/2006/relationships/customXml" Target="../ink/ink865.xml"/><Relationship Id="rId85" Type="http://schemas.openxmlformats.org/officeDocument/2006/relationships/image" Target="../media/image696.png"/><Relationship Id="rId150" Type="http://schemas.openxmlformats.org/officeDocument/2006/relationships/customXml" Target="../ink/ink744.xml"/><Relationship Id="rId171" Type="http://schemas.openxmlformats.org/officeDocument/2006/relationships/customXml" Target="../ink/ink755.xml"/><Relationship Id="rId192" Type="http://schemas.openxmlformats.org/officeDocument/2006/relationships/customXml" Target="../ink/ink766.xml"/><Relationship Id="rId206" Type="http://schemas.openxmlformats.org/officeDocument/2006/relationships/customXml" Target="../ink/ink773.xml"/><Relationship Id="rId227" Type="http://schemas.openxmlformats.org/officeDocument/2006/relationships/image" Target="../media/image766.png"/><Relationship Id="rId248" Type="http://schemas.openxmlformats.org/officeDocument/2006/relationships/customXml" Target="../ink/ink794.xml"/><Relationship Id="rId269" Type="http://schemas.openxmlformats.org/officeDocument/2006/relationships/image" Target="../media/image787.png"/><Relationship Id="rId12" Type="http://schemas.openxmlformats.org/officeDocument/2006/relationships/customXml" Target="../ink/ink675.xml"/><Relationship Id="rId33" Type="http://schemas.openxmlformats.org/officeDocument/2006/relationships/image" Target="../media/image670.png"/><Relationship Id="rId108" Type="http://schemas.openxmlformats.org/officeDocument/2006/relationships/customXml" Target="../ink/ink723.xml"/><Relationship Id="rId129" Type="http://schemas.openxmlformats.org/officeDocument/2006/relationships/image" Target="../media/image718.png"/><Relationship Id="rId280" Type="http://schemas.openxmlformats.org/officeDocument/2006/relationships/customXml" Target="../ink/ink810.xml"/><Relationship Id="rId315" Type="http://schemas.openxmlformats.org/officeDocument/2006/relationships/customXml" Target="../ink/ink828.xml"/><Relationship Id="rId336" Type="http://schemas.openxmlformats.org/officeDocument/2006/relationships/image" Target="../media/image820.png"/><Relationship Id="rId357" Type="http://schemas.openxmlformats.org/officeDocument/2006/relationships/customXml" Target="../ink/ink849.xml"/><Relationship Id="rId54" Type="http://schemas.openxmlformats.org/officeDocument/2006/relationships/customXml" Target="../ink/ink696.xml"/><Relationship Id="rId75" Type="http://schemas.openxmlformats.org/officeDocument/2006/relationships/image" Target="../media/image691.png"/><Relationship Id="rId96" Type="http://schemas.openxmlformats.org/officeDocument/2006/relationships/customXml" Target="../ink/ink717.xml"/><Relationship Id="rId140" Type="http://schemas.openxmlformats.org/officeDocument/2006/relationships/customXml" Target="../ink/ink739.xml"/><Relationship Id="rId161" Type="http://schemas.openxmlformats.org/officeDocument/2006/relationships/customXml" Target="../ink/ink750.xml"/><Relationship Id="rId182" Type="http://schemas.openxmlformats.org/officeDocument/2006/relationships/image" Target="../media/image744.png"/><Relationship Id="rId217" Type="http://schemas.openxmlformats.org/officeDocument/2006/relationships/image" Target="../media/image761.png"/><Relationship Id="rId378" Type="http://schemas.openxmlformats.org/officeDocument/2006/relationships/image" Target="../media/image841.png"/><Relationship Id="rId6" Type="http://schemas.openxmlformats.org/officeDocument/2006/relationships/customXml" Target="../ink/ink672.xml"/><Relationship Id="rId238" Type="http://schemas.openxmlformats.org/officeDocument/2006/relationships/customXml" Target="../ink/ink789.xml"/><Relationship Id="rId259" Type="http://schemas.openxmlformats.org/officeDocument/2006/relationships/image" Target="../media/image782.png"/><Relationship Id="rId23" Type="http://schemas.openxmlformats.org/officeDocument/2006/relationships/image" Target="../media/image665.png"/><Relationship Id="rId119" Type="http://schemas.openxmlformats.org/officeDocument/2006/relationships/image" Target="../media/image713.png"/><Relationship Id="rId270" Type="http://schemas.openxmlformats.org/officeDocument/2006/relationships/customXml" Target="../ink/ink805.xml"/><Relationship Id="rId291" Type="http://schemas.openxmlformats.org/officeDocument/2006/relationships/image" Target="../media/image798.png"/><Relationship Id="rId305" Type="http://schemas.openxmlformats.org/officeDocument/2006/relationships/image" Target="../media/image805.png"/><Relationship Id="rId326" Type="http://schemas.openxmlformats.org/officeDocument/2006/relationships/image" Target="../media/image815.png"/><Relationship Id="rId347" Type="http://schemas.openxmlformats.org/officeDocument/2006/relationships/customXml" Target="../ink/ink844.xml"/><Relationship Id="rId44" Type="http://schemas.openxmlformats.org/officeDocument/2006/relationships/customXml" Target="../ink/ink691.xml"/><Relationship Id="rId65" Type="http://schemas.openxmlformats.org/officeDocument/2006/relationships/image" Target="../media/image686.png"/><Relationship Id="rId86" Type="http://schemas.openxmlformats.org/officeDocument/2006/relationships/customXml" Target="../ink/ink712.xml"/><Relationship Id="rId130" Type="http://schemas.openxmlformats.org/officeDocument/2006/relationships/customXml" Target="../ink/ink734.xml"/><Relationship Id="rId151" Type="http://schemas.openxmlformats.org/officeDocument/2006/relationships/image" Target="../media/image729.png"/><Relationship Id="rId368" Type="http://schemas.openxmlformats.org/officeDocument/2006/relationships/image" Target="../media/image836.png"/><Relationship Id="rId389" Type="http://schemas.openxmlformats.org/officeDocument/2006/relationships/image" Target="../media/image846.png"/><Relationship Id="rId172" Type="http://schemas.openxmlformats.org/officeDocument/2006/relationships/image" Target="../media/image739.png"/><Relationship Id="rId193" Type="http://schemas.openxmlformats.org/officeDocument/2006/relationships/image" Target="../media/image749.png"/><Relationship Id="rId207" Type="http://schemas.openxmlformats.org/officeDocument/2006/relationships/image" Target="../media/image756.png"/><Relationship Id="rId228" Type="http://schemas.openxmlformats.org/officeDocument/2006/relationships/customXml" Target="../ink/ink784.xml"/><Relationship Id="rId249" Type="http://schemas.openxmlformats.org/officeDocument/2006/relationships/image" Target="../media/image777.png"/><Relationship Id="rId13" Type="http://schemas.openxmlformats.org/officeDocument/2006/relationships/image" Target="../media/image660.png"/><Relationship Id="rId109" Type="http://schemas.openxmlformats.org/officeDocument/2006/relationships/image" Target="../media/image707.png"/><Relationship Id="rId260" Type="http://schemas.openxmlformats.org/officeDocument/2006/relationships/customXml" Target="../ink/ink800.xml"/><Relationship Id="rId281" Type="http://schemas.openxmlformats.org/officeDocument/2006/relationships/image" Target="../media/image793.png"/><Relationship Id="rId316" Type="http://schemas.openxmlformats.org/officeDocument/2006/relationships/image" Target="../media/image810.png"/><Relationship Id="rId337" Type="http://schemas.openxmlformats.org/officeDocument/2006/relationships/customXml" Target="../ink/ink839.xml"/><Relationship Id="rId34" Type="http://schemas.openxmlformats.org/officeDocument/2006/relationships/customXml" Target="../ink/ink686.xml"/><Relationship Id="rId55" Type="http://schemas.openxmlformats.org/officeDocument/2006/relationships/image" Target="../media/image681.png"/><Relationship Id="rId76" Type="http://schemas.openxmlformats.org/officeDocument/2006/relationships/customXml" Target="../ink/ink707.xml"/><Relationship Id="rId97" Type="http://schemas.openxmlformats.org/officeDocument/2006/relationships/image" Target="../media/image701.png"/><Relationship Id="rId120" Type="http://schemas.openxmlformats.org/officeDocument/2006/relationships/customXml" Target="../ink/ink729.xml"/><Relationship Id="rId141" Type="http://schemas.openxmlformats.org/officeDocument/2006/relationships/image" Target="../media/image724.png"/><Relationship Id="rId358" Type="http://schemas.openxmlformats.org/officeDocument/2006/relationships/image" Target="../media/image831.png"/><Relationship Id="rId379" Type="http://schemas.openxmlformats.org/officeDocument/2006/relationships/customXml" Target="../ink/ink860.xml"/><Relationship Id="rId7" Type="http://schemas.openxmlformats.org/officeDocument/2006/relationships/image" Target="../media/image657.png"/><Relationship Id="rId162" Type="http://schemas.openxmlformats.org/officeDocument/2006/relationships/image" Target="../media/image734.png"/><Relationship Id="rId183" Type="http://schemas.openxmlformats.org/officeDocument/2006/relationships/customXml" Target="../ink/ink761.xml"/><Relationship Id="rId218" Type="http://schemas.openxmlformats.org/officeDocument/2006/relationships/customXml" Target="../ink/ink779.xml"/><Relationship Id="rId239" Type="http://schemas.openxmlformats.org/officeDocument/2006/relationships/image" Target="../media/image772.png"/><Relationship Id="rId250" Type="http://schemas.openxmlformats.org/officeDocument/2006/relationships/customXml" Target="../ink/ink795.xml"/><Relationship Id="rId271" Type="http://schemas.openxmlformats.org/officeDocument/2006/relationships/image" Target="../media/image788.png"/><Relationship Id="rId292" Type="http://schemas.openxmlformats.org/officeDocument/2006/relationships/customXml" Target="../ink/ink816.xml"/><Relationship Id="rId306" Type="http://schemas.openxmlformats.org/officeDocument/2006/relationships/customXml" Target="../ink/ink823.xml"/><Relationship Id="rId24" Type="http://schemas.openxmlformats.org/officeDocument/2006/relationships/customXml" Target="../ink/ink681.xml"/><Relationship Id="rId45" Type="http://schemas.openxmlformats.org/officeDocument/2006/relationships/image" Target="../media/image676.png"/><Relationship Id="rId66" Type="http://schemas.openxmlformats.org/officeDocument/2006/relationships/customXml" Target="../ink/ink702.xml"/><Relationship Id="rId87" Type="http://schemas.openxmlformats.org/officeDocument/2006/relationships/image" Target="../media/image697.png"/><Relationship Id="rId110" Type="http://schemas.openxmlformats.org/officeDocument/2006/relationships/customXml" Target="../ink/ink724.xml"/><Relationship Id="rId131" Type="http://schemas.openxmlformats.org/officeDocument/2006/relationships/image" Target="../media/image719.png"/><Relationship Id="rId327" Type="http://schemas.openxmlformats.org/officeDocument/2006/relationships/customXml" Target="../ink/ink834.xml"/><Relationship Id="rId348" Type="http://schemas.openxmlformats.org/officeDocument/2006/relationships/image" Target="../media/image826.png"/><Relationship Id="rId369" Type="http://schemas.openxmlformats.org/officeDocument/2006/relationships/customXml" Target="../ink/ink855.xml"/><Relationship Id="rId152" Type="http://schemas.openxmlformats.org/officeDocument/2006/relationships/customXml" Target="../ink/ink745.xml"/><Relationship Id="rId173" Type="http://schemas.openxmlformats.org/officeDocument/2006/relationships/customXml" Target="../ink/ink756.xml"/><Relationship Id="rId194" Type="http://schemas.openxmlformats.org/officeDocument/2006/relationships/customXml" Target="../ink/ink767.xml"/><Relationship Id="rId208" Type="http://schemas.openxmlformats.org/officeDocument/2006/relationships/customXml" Target="../ink/ink774.xml"/><Relationship Id="rId229" Type="http://schemas.openxmlformats.org/officeDocument/2006/relationships/image" Target="../media/image767.png"/><Relationship Id="rId380" Type="http://schemas.openxmlformats.org/officeDocument/2006/relationships/image" Target="../media/image842.png"/><Relationship Id="rId240" Type="http://schemas.openxmlformats.org/officeDocument/2006/relationships/customXml" Target="../ink/ink790.xml"/><Relationship Id="rId261" Type="http://schemas.openxmlformats.org/officeDocument/2006/relationships/image" Target="../media/image783.png"/><Relationship Id="rId14" Type="http://schemas.openxmlformats.org/officeDocument/2006/relationships/customXml" Target="../ink/ink676.xml"/><Relationship Id="rId35" Type="http://schemas.openxmlformats.org/officeDocument/2006/relationships/image" Target="../media/image671.png"/><Relationship Id="rId56" Type="http://schemas.openxmlformats.org/officeDocument/2006/relationships/customXml" Target="../ink/ink697.xml"/><Relationship Id="rId77" Type="http://schemas.openxmlformats.org/officeDocument/2006/relationships/image" Target="../media/image692.png"/><Relationship Id="rId100" Type="http://schemas.openxmlformats.org/officeDocument/2006/relationships/customXml" Target="../ink/ink719.xml"/><Relationship Id="rId282" Type="http://schemas.openxmlformats.org/officeDocument/2006/relationships/customXml" Target="../ink/ink811.xml"/><Relationship Id="rId317" Type="http://schemas.openxmlformats.org/officeDocument/2006/relationships/customXml" Target="../ink/ink829.xml"/><Relationship Id="rId338" Type="http://schemas.openxmlformats.org/officeDocument/2006/relationships/image" Target="../media/image821.png"/><Relationship Id="rId359" Type="http://schemas.openxmlformats.org/officeDocument/2006/relationships/customXml" Target="../ink/ink850.xml"/><Relationship Id="rId8" Type="http://schemas.openxmlformats.org/officeDocument/2006/relationships/customXml" Target="../ink/ink673.xml"/><Relationship Id="rId98" Type="http://schemas.openxmlformats.org/officeDocument/2006/relationships/customXml" Target="../ink/ink718.xml"/><Relationship Id="rId121" Type="http://schemas.openxmlformats.org/officeDocument/2006/relationships/image" Target="../media/image714.png"/><Relationship Id="rId142" Type="http://schemas.openxmlformats.org/officeDocument/2006/relationships/customXml" Target="../ink/ink740.xml"/><Relationship Id="rId163" Type="http://schemas.openxmlformats.org/officeDocument/2006/relationships/customXml" Target="../ink/ink751.xml"/><Relationship Id="rId184" Type="http://schemas.openxmlformats.org/officeDocument/2006/relationships/image" Target="../media/image745.png"/><Relationship Id="rId219" Type="http://schemas.openxmlformats.org/officeDocument/2006/relationships/image" Target="../media/image762.png"/><Relationship Id="rId370" Type="http://schemas.openxmlformats.org/officeDocument/2006/relationships/image" Target="../media/image837.png"/><Relationship Id="rId230" Type="http://schemas.openxmlformats.org/officeDocument/2006/relationships/customXml" Target="../ink/ink785.xml"/><Relationship Id="rId251" Type="http://schemas.openxmlformats.org/officeDocument/2006/relationships/image" Target="../media/image778.png"/><Relationship Id="rId25" Type="http://schemas.openxmlformats.org/officeDocument/2006/relationships/image" Target="../media/image666.png"/><Relationship Id="rId46" Type="http://schemas.openxmlformats.org/officeDocument/2006/relationships/customXml" Target="../ink/ink692.xml"/><Relationship Id="rId67" Type="http://schemas.openxmlformats.org/officeDocument/2006/relationships/image" Target="../media/image687.png"/><Relationship Id="rId272" Type="http://schemas.openxmlformats.org/officeDocument/2006/relationships/customXml" Target="../ink/ink806.xml"/><Relationship Id="rId293" Type="http://schemas.openxmlformats.org/officeDocument/2006/relationships/image" Target="../media/image799.png"/><Relationship Id="rId307" Type="http://schemas.openxmlformats.org/officeDocument/2006/relationships/image" Target="../media/image806.png"/><Relationship Id="rId328" Type="http://schemas.openxmlformats.org/officeDocument/2006/relationships/image" Target="../media/image816.png"/><Relationship Id="rId349" Type="http://schemas.openxmlformats.org/officeDocument/2006/relationships/customXml" Target="../ink/ink845.xml"/><Relationship Id="rId88" Type="http://schemas.openxmlformats.org/officeDocument/2006/relationships/customXml" Target="../ink/ink713.xml"/><Relationship Id="rId111" Type="http://schemas.openxmlformats.org/officeDocument/2006/relationships/image" Target="../media/image708.png"/><Relationship Id="rId132" Type="http://schemas.openxmlformats.org/officeDocument/2006/relationships/customXml" Target="../ink/ink735.xml"/><Relationship Id="rId153" Type="http://schemas.openxmlformats.org/officeDocument/2006/relationships/customXml" Target="../ink/ink746.xml"/><Relationship Id="rId174" Type="http://schemas.openxmlformats.org/officeDocument/2006/relationships/image" Target="../media/image740.png"/><Relationship Id="rId195" Type="http://schemas.openxmlformats.org/officeDocument/2006/relationships/image" Target="../media/image750.png"/><Relationship Id="rId209" Type="http://schemas.openxmlformats.org/officeDocument/2006/relationships/image" Target="../media/image757.png"/><Relationship Id="rId360" Type="http://schemas.openxmlformats.org/officeDocument/2006/relationships/image" Target="../media/image832.png"/><Relationship Id="rId381" Type="http://schemas.openxmlformats.org/officeDocument/2006/relationships/customXml" Target="../ink/ink861.xml"/><Relationship Id="rId220" Type="http://schemas.openxmlformats.org/officeDocument/2006/relationships/customXml" Target="../ink/ink780.xml"/><Relationship Id="rId241" Type="http://schemas.openxmlformats.org/officeDocument/2006/relationships/image" Target="../media/image773.png"/><Relationship Id="rId15" Type="http://schemas.openxmlformats.org/officeDocument/2006/relationships/image" Target="../media/image661.png"/><Relationship Id="rId36" Type="http://schemas.openxmlformats.org/officeDocument/2006/relationships/customXml" Target="../ink/ink687.xml"/><Relationship Id="rId57" Type="http://schemas.openxmlformats.org/officeDocument/2006/relationships/image" Target="../media/image682.png"/><Relationship Id="rId262" Type="http://schemas.openxmlformats.org/officeDocument/2006/relationships/customXml" Target="../ink/ink801.xml"/><Relationship Id="rId283" Type="http://schemas.openxmlformats.org/officeDocument/2006/relationships/image" Target="../media/image794.png"/><Relationship Id="rId318" Type="http://schemas.openxmlformats.org/officeDocument/2006/relationships/image" Target="../media/image811.png"/><Relationship Id="rId339" Type="http://schemas.openxmlformats.org/officeDocument/2006/relationships/customXml" Target="../ink/ink840.xml"/><Relationship Id="rId78" Type="http://schemas.openxmlformats.org/officeDocument/2006/relationships/customXml" Target="../ink/ink708.xml"/><Relationship Id="rId99" Type="http://schemas.openxmlformats.org/officeDocument/2006/relationships/image" Target="../media/image702.png"/><Relationship Id="rId101" Type="http://schemas.openxmlformats.org/officeDocument/2006/relationships/image" Target="../media/image703.png"/><Relationship Id="rId122" Type="http://schemas.openxmlformats.org/officeDocument/2006/relationships/customXml" Target="../ink/ink730.xml"/><Relationship Id="rId143" Type="http://schemas.openxmlformats.org/officeDocument/2006/relationships/image" Target="../media/image725.png"/><Relationship Id="rId164" Type="http://schemas.openxmlformats.org/officeDocument/2006/relationships/image" Target="../media/image735.png"/><Relationship Id="rId185" Type="http://schemas.openxmlformats.org/officeDocument/2006/relationships/customXml" Target="../ink/ink762.xml"/><Relationship Id="rId350" Type="http://schemas.openxmlformats.org/officeDocument/2006/relationships/image" Target="../media/image827.png"/><Relationship Id="rId371" Type="http://schemas.openxmlformats.org/officeDocument/2006/relationships/customXml" Target="../ink/ink856.xml"/><Relationship Id="rId9" Type="http://schemas.openxmlformats.org/officeDocument/2006/relationships/image" Target="../media/image658.png"/><Relationship Id="rId210" Type="http://schemas.openxmlformats.org/officeDocument/2006/relationships/customXml" Target="../ink/ink775.xml"/><Relationship Id="rId26" Type="http://schemas.openxmlformats.org/officeDocument/2006/relationships/customXml" Target="../ink/ink682.xml"/><Relationship Id="rId231" Type="http://schemas.openxmlformats.org/officeDocument/2006/relationships/image" Target="../media/image768.png"/><Relationship Id="rId252" Type="http://schemas.openxmlformats.org/officeDocument/2006/relationships/customXml" Target="../ink/ink796.xml"/><Relationship Id="rId273" Type="http://schemas.openxmlformats.org/officeDocument/2006/relationships/image" Target="../media/image789.png"/><Relationship Id="rId294" Type="http://schemas.openxmlformats.org/officeDocument/2006/relationships/customXml" Target="../ink/ink817.xml"/><Relationship Id="rId308" Type="http://schemas.openxmlformats.org/officeDocument/2006/relationships/customXml" Target="../ink/ink824.xml"/><Relationship Id="rId329" Type="http://schemas.openxmlformats.org/officeDocument/2006/relationships/customXml" Target="../ink/ink835.xml"/><Relationship Id="rId47" Type="http://schemas.openxmlformats.org/officeDocument/2006/relationships/image" Target="../media/image677.png"/><Relationship Id="rId68" Type="http://schemas.openxmlformats.org/officeDocument/2006/relationships/customXml" Target="../ink/ink703.xml"/><Relationship Id="rId89" Type="http://schemas.openxmlformats.org/officeDocument/2006/relationships/image" Target="../media/image340.png"/><Relationship Id="rId112" Type="http://schemas.openxmlformats.org/officeDocument/2006/relationships/customXml" Target="../ink/ink725.xml"/><Relationship Id="rId133" Type="http://schemas.openxmlformats.org/officeDocument/2006/relationships/image" Target="../media/image720.png"/><Relationship Id="rId154" Type="http://schemas.openxmlformats.org/officeDocument/2006/relationships/image" Target="../media/image730.png"/><Relationship Id="rId175" Type="http://schemas.openxmlformats.org/officeDocument/2006/relationships/customXml" Target="../ink/ink757.xml"/><Relationship Id="rId340" Type="http://schemas.openxmlformats.org/officeDocument/2006/relationships/image" Target="../media/image822.png"/><Relationship Id="rId361" Type="http://schemas.openxmlformats.org/officeDocument/2006/relationships/customXml" Target="../ink/ink851.xml"/><Relationship Id="rId196" Type="http://schemas.openxmlformats.org/officeDocument/2006/relationships/customXml" Target="../ink/ink768.xml"/><Relationship Id="rId200" Type="http://schemas.openxmlformats.org/officeDocument/2006/relationships/customXml" Target="../ink/ink770.xml"/><Relationship Id="rId382" Type="http://schemas.openxmlformats.org/officeDocument/2006/relationships/image" Target="../media/image843.png"/><Relationship Id="rId16" Type="http://schemas.openxmlformats.org/officeDocument/2006/relationships/customXml" Target="../ink/ink677.xml"/><Relationship Id="rId221" Type="http://schemas.openxmlformats.org/officeDocument/2006/relationships/image" Target="../media/image763.png"/><Relationship Id="rId242" Type="http://schemas.openxmlformats.org/officeDocument/2006/relationships/customXml" Target="../ink/ink791.xml"/><Relationship Id="rId263" Type="http://schemas.openxmlformats.org/officeDocument/2006/relationships/image" Target="../media/image784.png"/><Relationship Id="rId284" Type="http://schemas.openxmlformats.org/officeDocument/2006/relationships/customXml" Target="../ink/ink812.xml"/><Relationship Id="rId319" Type="http://schemas.openxmlformats.org/officeDocument/2006/relationships/customXml" Target="../ink/ink830.xml"/><Relationship Id="rId37" Type="http://schemas.openxmlformats.org/officeDocument/2006/relationships/image" Target="../media/image672.png"/><Relationship Id="rId58" Type="http://schemas.openxmlformats.org/officeDocument/2006/relationships/customXml" Target="../ink/ink698.xml"/><Relationship Id="rId79" Type="http://schemas.openxmlformats.org/officeDocument/2006/relationships/image" Target="../media/image693.png"/><Relationship Id="rId102" Type="http://schemas.openxmlformats.org/officeDocument/2006/relationships/customXml" Target="../ink/ink720.xml"/><Relationship Id="rId123" Type="http://schemas.openxmlformats.org/officeDocument/2006/relationships/image" Target="../media/image715.png"/><Relationship Id="rId144" Type="http://schemas.openxmlformats.org/officeDocument/2006/relationships/customXml" Target="../ink/ink741.xml"/><Relationship Id="rId330" Type="http://schemas.openxmlformats.org/officeDocument/2006/relationships/image" Target="../media/image817.png"/><Relationship Id="rId90" Type="http://schemas.openxmlformats.org/officeDocument/2006/relationships/customXml" Target="../ink/ink714.xml"/><Relationship Id="rId165" Type="http://schemas.openxmlformats.org/officeDocument/2006/relationships/customXml" Target="../ink/ink752.xml"/><Relationship Id="rId186" Type="http://schemas.openxmlformats.org/officeDocument/2006/relationships/customXml" Target="../ink/ink763.xml"/><Relationship Id="rId351" Type="http://schemas.openxmlformats.org/officeDocument/2006/relationships/customXml" Target="../ink/ink846.xml"/><Relationship Id="rId372" Type="http://schemas.openxmlformats.org/officeDocument/2006/relationships/image" Target="../media/image838.png"/><Relationship Id="rId211" Type="http://schemas.openxmlformats.org/officeDocument/2006/relationships/image" Target="../media/image758.png"/><Relationship Id="rId232" Type="http://schemas.openxmlformats.org/officeDocument/2006/relationships/customXml" Target="../ink/ink786.xml"/><Relationship Id="rId253" Type="http://schemas.openxmlformats.org/officeDocument/2006/relationships/image" Target="../media/image779.png"/><Relationship Id="rId274" Type="http://schemas.openxmlformats.org/officeDocument/2006/relationships/customXml" Target="../ink/ink807.xml"/><Relationship Id="rId295" Type="http://schemas.openxmlformats.org/officeDocument/2006/relationships/image" Target="../media/image800.png"/><Relationship Id="rId309" Type="http://schemas.openxmlformats.org/officeDocument/2006/relationships/image" Target="../media/image807.png"/><Relationship Id="rId27" Type="http://schemas.openxmlformats.org/officeDocument/2006/relationships/image" Target="../media/image667.png"/><Relationship Id="rId48" Type="http://schemas.openxmlformats.org/officeDocument/2006/relationships/customXml" Target="../ink/ink693.xml"/><Relationship Id="rId69" Type="http://schemas.openxmlformats.org/officeDocument/2006/relationships/image" Target="../media/image688.png"/><Relationship Id="rId113" Type="http://schemas.openxmlformats.org/officeDocument/2006/relationships/image" Target="../media/image709.png"/><Relationship Id="rId134" Type="http://schemas.openxmlformats.org/officeDocument/2006/relationships/customXml" Target="../ink/ink736.xml"/><Relationship Id="rId320" Type="http://schemas.openxmlformats.org/officeDocument/2006/relationships/image" Target="../media/image812.png"/><Relationship Id="rId80" Type="http://schemas.openxmlformats.org/officeDocument/2006/relationships/customXml" Target="../ink/ink709.xml"/><Relationship Id="rId155" Type="http://schemas.openxmlformats.org/officeDocument/2006/relationships/customXml" Target="../ink/ink747.xml"/><Relationship Id="rId176" Type="http://schemas.openxmlformats.org/officeDocument/2006/relationships/image" Target="../media/image741.png"/><Relationship Id="rId197" Type="http://schemas.openxmlformats.org/officeDocument/2006/relationships/image" Target="../media/image751.png"/><Relationship Id="rId341" Type="http://schemas.openxmlformats.org/officeDocument/2006/relationships/customXml" Target="../ink/ink841.xml"/><Relationship Id="rId362" Type="http://schemas.openxmlformats.org/officeDocument/2006/relationships/image" Target="../media/image833.png"/><Relationship Id="rId383" Type="http://schemas.openxmlformats.org/officeDocument/2006/relationships/customXml" Target="../ink/ink862.xml"/><Relationship Id="rId201" Type="http://schemas.openxmlformats.org/officeDocument/2006/relationships/image" Target="../media/image753.png"/><Relationship Id="rId222" Type="http://schemas.openxmlformats.org/officeDocument/2006/relationships/customXml" Target="../ink/ink781.xml"/><Relationship Id="rId243" Type="http://schemas.openxmlformats.org/officeDocument/2006/relationships/image" Target="../media/image774.png"/><Relationship Id="rId264" Type="http://schemas.openxmlformats.org/officeDocument/2006/relationships/customXml" Target="../ink/ink802.xml"/><Relationship Id="rId285" Type="http://schemas.openxmlformats.org/officeDocument/2006/relationships/image" Target="../media/image795.png"/><Relationship Id="rId17" Type="http://schemas.openxmlformats.org/officeDocument/2006/relationships/image" Target="../media/image662.png"/><Relationship Id="rId38" Type="http://schemas.openxmlformats.org/officeDocument/2006/relationships/customXml" Target="../ink/ink688.xml"/><Relationship Id="rId59" Type="http://schemas.openxmlformats.org/officeDocument/2006/relationships/image" Target="../media/image683.png"/><Relationship Id="rId103" Type="http://schemas.openxmlformats.org/officeDocument/2006/relationships/image" Target="../media/image704.png"/><Relationship Id="rId124" Type="http://schemas.openxmlformats.org/officeDocument/2006/relationships/customXml" Target="../ink/ink731.xml"/><Relationship Id="rId310" Type="http://schemas.openxmlformats.org/officeDocument/2006/relationships/customXml" Target="../ink/ink825.xml"/><Relationship Id="rId70" Type="http://schemas.openxmlformats.org/officeDocument/2006/relationships/customXml" Target="../ink/ink704.xml"/><Relationship Id="rId91" Type="http://schemas.openxmlformats.org/officeDocument/2006/relationships/image" Target="../media/image698.png"/><Relationship Id="rId145" Type="http://schemas.openxmlformats.org/officeDocument/2006/relationships/image" Target="../media/image726.png"/><Relationship Id="rId166" Type="http://schemas.openxmlformats.org/officeDocument/2006/relationships/image" Target="../media/image736.png"/><Relationship Id="rId187" Type="http://schemas.openxmlformats.org/officeDocument/2006/relationships/image" Target="../media/image746.png"/><Relationship Id="rId331" Type="http://schemas.openxmlformats.org/officeDocument/2006/relationships/customXml" Target="../ink/ink836.xml"/><Relationship Id="rId352" Type="http://schemas.openxmlformats.org/officeDocument/2006/relationships/image" Target="../media/image828.png"/><Relationship Id="rId373" Type="http://schemas.openxmlformats.org/officeDocument/2006/relationships/customXml" Target="../ink/ink85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76.xml"/><Relationship Id="rId233" Type="http://schemas.openxmlformats.org/officeDocument/2006/relationships/image" Target="../media/image769.png"/><Relationship Id="rId254" Type="http://schemas.openxmlformats.org/officeDocument/2006/relationships/customXml" Target="../ink/ink797.xml"/><Relationship Id="rId28" Type="http://schemas.openxmlformats.org/officeDocument/2006/relationships/customXml" Target="../ink/ink683.xml"/><Relationship Id="rId49" Type="http://schemas.openxmlformats.org/officeDocument/2006/relationships/image" Target="../media/image678.png"/><Relationship Id="rId114" Type="http://schemas.openxmlformats.org/officeDocument/2006/relationships/customXml" Target="../ink/ink726.xml"/><Relationship Id="rId275" Type="http://schemas.openxmlformats.org/officeDocument/2006/relationships/image" Target="../media/image790.png"/><Relationship Id="rId296" Type="http://schemas.openxmlformats.org/officeDocument/2006/relationships/customXml" Target="../ink/ink818.xml"/><Relationship Id="rId300" Type="http://schemas.openxmlformats.org/officeDocument/2006/relationships/customXml" Target="../ink/ink820.xml"/><Relationship Id="rId60" Type="http://schemas.openxmlformats.org/officeDocument/2006/relationships/customXml" Target="../ink/ink699.xml"/><Relationship Id="rId81" Type="http://schemas.openxmlformats.org/officeDocument/2006/relationships/image" Target="../media/image694.png"/><Relationship Id="rId135" Type="http://schemas.openxmlformats.org/officeDocument/2006/relationships/image" Target="../media/image721.png"/><Relationship Id="rId156" Type="http://schemas.openxmlformats.org/officeDocument/2006/relationships/image" Target="../media/image731.png"/><Relationship Id="rId177" Type="http://schemas.openxmlformats.org/officeDocument/2006/relationships/customXml" Target="../ink/ink758.xml"/><Relationship Id="rId198" Type="http://schemas.openxmlformats.org/officeDocument/2006/relationships/customXml" Target="../ink/ink769.xml"/><Relationship Id="rId321" Type="http://schemas.openxmlformats.org/officeDocument/2006/relationships/customXml" Target="../ink/ink831.xml"/><Relationship Id="rId342" Type="http://schemas.openxmlformats.org/officeDocument/2006/relationships/image" Target="../media/image823.png"/><Relationship Id="rId363" Type="http://schemas.openxmlformats.org/officeDocument/2006/relationships/customXml" Target="../ink/ink852.xml"/><Relationship Id="rId384" Type="http://schemas.openxmlformats.org/officeDocument/2006/relationships/image" Target="../media/image844.png"/><Relationship Id="rId202" Type="http://schemas.openxmlformats.org/officeDocument/2006/relationships/customXml" Target="../ink/ink771.xml"/><Relationship Id="rId223" Type="http://schemas.openxmlformats.org/officeDocument/2006/relationships/image" Target="../media/image764.png"/><Relationship Id="rId244" Type="http://schemas.openxmlformats.org/officeDocument/2006/relationships/customXml" Target="../ink/ink792.xml"/><Relationship Id="rId18" Type="http://schemas.openxmlformats.org/officeDocument/2006/relationships/customXml" Target="../ink/ink678.xml"/><Relationship Id="rId39" Type="http://schemas.openxmlformats.org/officeDocument/2006/relationships/image" Target="../media/image673.png"/><Relationship Id="rId265" Type="http://schemas.openxmlformats.org/officeDocument/2006/relationships/image" Target="../media/image785.png"/><Relationship Id="rId286" Type="http://schemas.openxmlformats.org/officeDocument/2006/relationships/customXml" Target="../ink/ink813.xml"/><Relationship Id="rId50" Type="http://schemas.openxmlformats.org/officeDocument/2006/relationships/customXml" Target="../ink/ink694.xml"/><Relationship Id="rId104" Type="http://schemas.openxmlformats.org/officeDocument/2006/relationships/customXml" Target="../ink/ink721.xml"/><Relationship Id="rId125" Type="http://schemas.openxmlformats.org/officeDocument/2006/relationships/image" Target="../media/image716.png"/><Relationship Id="rId146" Type="http://schemas.openxmlformats.org/officeDocument/2006/relationships/customXml" Target="../ink/ink742.xml"/><Relationship Id="rId167" Type="http://schemas.openxmlformats.org/officeDocument/2006/relationships/customXml" Target="../ink/ink753.xml"/><Relationship Id="rId188" Type="http://schemas.openxmlformats.org/officeDocument/2006/relationships/customXml" Target="../ink/ink764.xml"/><Relationship Id="rId311" Type="http://schemas.openxmlformats.org/officeDocument/2006/relationships/image" Target="../media/image808.png"/><Relationship Id="rId332" Type="http://schemas.openxmlformats.org/officeDocument/2006/relationships/image" Target="../media/image818.png"/><Relationship Id="rId353" Type="http://schemas.openxmlformats.org/officeDocument/2006/relationships/customXml" Target="../ink/ink847.xml"/><Relationship Id="rId374" Type="http://schemas.openxmlformats.org/officeDocument/2006/relationships/image" Target="../media/image839.png"/><Relationship Id="rId71" Type="http://schemas.openxmlformats.org/officeDocument/2006/relationships/image" Target="../media/image689.png"/><Relationship Id="rId92" Type="http://schemas.openxmlformats.org/officeDocument/2006/relationships/customXml" Target="../ink/ink715.xml"/><Relationship Id="rId213" Type="http://schemas.openxmlformats.org/officeDocument/2006/relationships/image" Target="../media/image759.png"/><Relationship Id="rId234" Type="http://schemas.openxmlformats.org/officeDocument/2006/relationships/customXml" Target="../ink/ink787.xml"/><Relationship Id="rId2" Type="http://schemas.openxmlformats.org/officeDocument/2006/relationships/customXml" Target="../ink/ink670.xml"/><Relationship Id="rId29" Type="http://schemas.openxmlformats.org/officeDocument/2006/relationships/image" Target="../media/image668.png"/><Relationship Id="rId255" Type="http://schemas.openxmlformats.org/officeDocument/2006/relationships/image" Target="../media/image780.png"/><Relationship Id="rId276" Type="http://schemas.openxmlformats.org/officeDocument/2006/relationships/customXml" Target="../ink/ink808.xml"/><Relationship Id="rId297" Type="http://schemas.openxmlformats.org/officeDocument/2006/relationships/image" Target="../media/image801.png"/><Relationship Id="rId40" Type="http://schemas.openxmlformats.org/officeDocument/2006/relationships/customXml" Target="../ink/ink689.xml"/><Relationship Id="rId115" Type="http://schemas.openxmlformats.org/officeDocument/2006/relationships/image" Target="../media/image711.png"/><Relationship Id="rId136" Type="http://schemas.openxmlformats.org/officeDocument/2006/relationships/customXml" Target="../ink/ink737.xml"/><Relationship Id="rId157" Type="http://schemas.openxmlformats.org/officeDocument/2006/relationships/customXml" Target="../ink/ink748.xml"/><Relationship Id="rId178" Type="http://schemas.openxmlformats.org/officeDocument/2006/relationships/image" Target="../media/image742.png"/><Relationship Id="rId301" Type="http://schemas.openxmlformats.org/officeDocument/2006/relationships/image" Target="../media/image803.png"/><Relationship Id="rId322" Type="http://schemas.openxmlformats.org/officeDocument/2006/relationships/image" Target="../media/image813.png"/><Relationship Id="rId343" Type="http://schemas.openxmlformats.org/officeDocument/2006/relationships/customXml" Target="../ink/ink842.xml"/><Relationship Id="rId364" Type="http://schemas.openxmlformats.org/officeDocument/2006/relationships/image" Target="../media/image834.png"/><Relationship Id="rId61" Type="http://schemas.openxmlformats.org/officeDocument/2006/relationships/image" Target="../media/image684.png"/><Relationship Id="rId82" Type="http://schemas.openxmlformats.org/officeDocument/2006/relationships/customXml" Target="../ink/ink710.xml"/><Relationship Id="rId199" Type="http://schemas.openxmlformats.org/officeDocument/2006/relationships/image" Target="../media/image752.png"/><Relationship Id="rId203" Type="http://schemas.openxmlformats.org/officeDocument/2006/relationships/image" Target="../media/image754.png"/><Relationship Id="rId385" Type="http://schemas.openxmlformats.org/officeDocument/2006/relationships/customXml" Target="../ink/ink863.xml"/><Relationship Id="rId19" Type="http://schemas.openxmlformats.org/officeDocument/2006/relationships/image" Target="../media/image663.png"/><Relationship Id="rId224" Type="http://schemas.openxmlformats.org/officeDocument/2006/relationships/customXml" Target="../ink/ink782.xml"/><Relationship Id="rId245" Type="http://schemas.openxmlformats.org/officeDocument/2006/relationships/image" Target="../media/image775.png"/><Relationship Id="rId266" Type="http://schemas.openxmlformats.org/officeDocument/2006/relationships/customXml" Target="../ink/ink803.xml"/><Relationship Id="rId287" Type="http://schemas.openxmlformats.org/officeDocument/2006/relationships/image" Target="../media/image796.png"/><Relationship Id="rId30" Type="http://schemas.openxmlformats.org/officeDocument/2006/relationships/customXml" Target="../ink/ink684.xml"/><Relationship Id="rId105" Type="http://schemas.openxmlformats.org/officeDocument/2006/relationships/image" Target="../media/image705.png"/><Relationship Id="rId126" Type="http://schemas.openxmlformats.org/officeDocument/2006/relationships/customXml" Target="../ink/ink732.xml"/><Relationship Id="rId147" Type="http://schemas.openxmlformats.org/officeDocument/2006/relationships/image" Target="../media/image727.png"/><Relationship Id="rId168" Type="http://schemas.openxmlformats.org/officeDocument/2006/relationships/image" Target="../media/image737.png"/><Relationship Id="rId312" Type="http://schemas.openxmlformats.org/officeDocument/2006/relationships/customXml" Target="../ink/ink826.xml"/><Relationship Id="rId333" Type="http://schemas.openxmlformats.org/officeDocument/2006/relationships/customXml" Target="../ink/ink837.xml"/><Relationship Id="rId354" Type="http://schemas.openxmlformats.org/officeDocument/2006/relationships/image" Target="../media/image829.png"/><Relationship Id="rId51" Type="http://schemas.openxmlformats.org/officeDocument/2006/relationships/image" Target="../media/image679.png"/><Relationship Id="rId72" Type="http://schemas.openxmlformats.org/officeDocument/2006/relationships/customXml" Target="../ink/ink705.xml"/><Relationship Id="rId93" Type="http://schemas.openxmlformats.org/officeDocument/2006/relationships/image" Target="../media/image699.png"/><Relationship Id="rId189" Type="http://schemas.openxmlformats.org/officeDocument/2006/relationships/image" Target="../media/image747.png"/><Relationship Id="rId375" Type="http://schemas.openxmlformats.org/officeDocument/2006/relationships/customXml" Target="../ink/ink858.xml"/><Relationship Id="rId3" Type="http://schemas.openxmlformats.org/officeDocument/2006/relationships/image" Target="../media/image6100.png"/><Relationship Id="rId214" Type="http://schemas.openxmlformats.org/officeDocument/2006/relationships/customXml" Target="../ink/ink777.xml"/><Relationship Id="rId235" Type="http://schemas.openxmlformats.org/officeDocument/2006/relationships/image" Target="../media/image770.png"/><Relationship Id="rId256" Type="http://schemas.openxmlformats.org/officeDocument/2006/relationships/customXml" Target="../ink/ink798.xml"/><Relationship Id="rId277" Type="http://schemas.openxmlformats.org/officeDocument/2006/relationships/image" Target="../media/image791.png"/><Relationship Id="rId298" Type="http://schemas.openxmlformats.org/officeDocument/2006/relationships/customXml" Target="../ink/ink819.xml"/><Relationship Id="rId116" Type="http://schemas.openxmlformats.org/officeDocument/2006/relationships/customXml" Target="../ink/ink727.xml"/><Relationship Id="rId137" Type="http://schemas.openxmlformats.org/officeDocument/2006/relationships/image" Target="../media/image722.png"/><Relationship Id="rId158" Type="http://schemas.openxmlformats.org/officeDocument/2006/relationships/image" Target="../media/image732.png"/><Relationship Id="rId302" Type="http://schemas.openxmlformats.org/officeDocument/2006/relationships/customXml" Target="../ink/ink821.xml"/><Relationship Id="rId323" Type="http://schemas.openxmlformats.org/officeDocument/2006/relationships/customXml" Target="../ink/ink832.xml"/><Relationship Id="rId344" Type="http://schemas.openxmlformats.org/officeDocument/2006/relationships/image" Target="../media/image824.png"/><Relationship Id="rId20" Type="http://schemas.openxmlformats.org/officeDocument/2006/relationships/customXml" Target="../ink/ink679.xml"/><Relationship Id="rId41" Type="http://schemas.openxmlformats.org/officeDocument/2006/relationships/image" Target="../media/image674.png"/><Relationship Id="rId62" Type="http://schemas.openxmlformats.org/officeDocument/2006/relationships/customXml" Target="../ink/ink700.xml"/><Relationship Id="rId83" Type="http://schemas.openxmlformats.org/officeDocument/2006/relationships/image" Target="../media/image695.png"/><Relationship Id="rId179" Type="http://schemas.openxmlformats.org/officeDocument/2006/relationships/customXml" Target="../ink/ink759.xml"/><Relationship Id="rId365" Type="http://schemas.openxmlformats.org/officeDocument/2006/relationships/customXml" Target="../ink/ink853.xml"/><Relationship Id="rId386" Type="http://schemas.openxmlformats.org/officeDocument/2006/relationships/image" Target="../media/image845.png"/><Relationship Id="rId190" Type="http://schemas.openxmlformats.org/officeDocument/2006/relationships/customXml" Target="../ink/ink765.xml"/><Relationship Id="rId204" Type="http://schemas.openxmlformats.org/officeDocument/2006/relationships/customXml" Target="../ink/ink772.xml"/><Relationship Id="rId225" Type="http://schemas.openxmlformats.org/officeDocument/2006/relationships/image" Target="../media/image765.png"/><Relationship Id="rId246" Type="http://schemas.openxmlformats.org/officeDocument/2006/relationships/customXml" Target="../ink/ink793.xml"/><Relationship Id="rId267" Type="http://schemas.openxmlformats.org/officeDocument/2006/relationships/image" Target="../media/image786.png"/><Relationship Id="rId288" Type="http://schemas.openxmlformats.org/officeDocument/2006/relationships/customXml" Target="../ink/ink814.xml"/><Relationship Id="rId106" Type="http://schemas.openxmlformats.org/officeDocument/2006/relationships/customXml" Target="../ink/ink722.xml"/><Relationship Id="rId127" Type="http://schemas.openxmlformats.org/officeDocument/2006/relationships/image" Target="../media/image717.png"/><Relationship Id="rId313" Type="http://schemas.openxmlformats.org/officeDocument/2006/relationships/customXml" Target="../ink/ink827.xml"/><Relationship Id="rId10" Type="http://schemas.openxmlformats.org/officeDocument/2006/relationships/customXml" Target="../ink/ink674.xml"/><Relationship Id="rId31" Type="http://schemas.openxmlformats.org/officeDocument/2006/relationships/image" Target="../media/image669.png"/><Relationship Id="rId52" Type="http://schemas.openxmlformats.org/officeDocument/2006/relationships/customXml" Target="../ink/ink695.xml"/><Relationship Id="rId73" Type="http://schemas.openxmlformats.org/officeDocument/2006/relationships/image" Target="../media/image690.png"/><Relationship Id="rId94" Type="http://schemas.openxmlformats.org/officeDocument/2006/relationships/customXml" Target="../ink/ink716.xml"/><Relationship Id="rId148" Type="http://schemas.openxmlformats.org/officeDocument/2006/relationships/customXml" Target="../ink/ink743.xml"/><Relationship Id="rId169" Type="http://schemas.openxmlformats.org/officeDocument/2006/relationships/customXml" Target="../ink/ink754.xml"/><Relationship Id="rId334" Type="http://schemas.openxmlformats.org/officeDocument/2006/relationships/image" Target="../media/image819.png"/><Relationship Id="rId355" Type="http://schemas.openxmlformats.org/officeDocument/2006/relationships/customXml" Target="../ink/ink848.xml"/><Relationship Id="rId376" Type="http://schemas.openxmlformats.org/officeDocument/2006/relationships/image" Target="../media/image840.png"/><Relationship Id="rId4" Type="http://schemas.openxmlformats.org/officeDocument/2006/relationships/customXml" Target="../ink/ink671.xml"/><Relationship Id="rId180" Type="http://schemas.openxmlformats.org/officeDocument/2006/relationships/image" Target="../media/image743.png"/><Relationship Id="rId215" Type="http://schemas.openxmlformats.org/officeDocument/2006/relationships/image" Target="../media/image760.png"/><Relationship Id="rId236" Type="http://schemas.openxmlformats.org/officeDocument/2006/relationships/customXml" Target="../ink/ink788.xml"/><Relationship Id="rId257" Type="http://schemas.openxmlformats.org/officeDocument/2006/relationships/image" Target="../media/image781.png"/><Relationship Id="rId278" Type="http://schemas.openxmlformats.org/officeDocument/2006/relationships/customXml" Target="../ink/ink809.xml"/><Relationship Id="rId303" Type="http://schemas.openxmlformats.org/officeDocument/2006/relationships/image" Target="../media/image804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8.xml"/><Relationship Id="rId21" Type="http://schemas.openxmlformats.org/officeDocument/2006/relationships/image" Target="../media/image854.png"/><Relationship Id="rId34" Type="http://schemas.openxmlformats.org/officeDocument/2006/relationships/customXml" Target="../ink/ink882.xml"/><Relationship Id="rId42" Type="http://schemas.openxmlformats.org/officeDocument/2006/relationships/customXml" Target="../ink/ink886.xml"/><Relationship Id="rId47" Type="http://schemas.openxmlformats.org/officeDocument/2006/relationships/image" Target="../media/image867.png"/><Relationship Id="rId50" Type="http://schemas.openxmlformats.org/officeDocument/2006/relationships/customXml" Target="../ink/ink890.xml"/><Relationship Id="rId55" Type="http://schemas.openxmlformats.org/officeDocument/2006/relationships/image" Target="../media/image871.png"/><Relationship Id="rId63" Type="http://schemas.openxmlformats.org/officeDocument/2006/relationships/image" Target="../media/image875.png"/><Relationship Id="rId68" Type="http://schemas.openxmlformats.org/officeDocument/2006/relationships/customXml" Target="../ink/ink899.xml"/><Relationship Id="rId76" Type="http://schemas.openxmlformats.org/officeDocument/2006/relationships/customXml" Target="../ink/ink903.xml"/><Relationship Id="rId84" Type="http://schemas.openxmlformats.org/officeDocument/2006/relationships/customXml" Target="../ink/ink907.xml"/><Relationship Id="rId89" Type="http://schemas.openxmlformats.org/officeDocument/2006/relationships/image" Target="../media/image888.png"/><Relationship Id="rId97" Type="http://schemas.openxmlformats.org/officeDocument/2006/relationships/image" Target="../media/image892.png"/><Relationship Id="rId7" Type="http://schemas.openxmlformats.org/officeDocument/2006/relationships/image" Target="../media/image848.png"/><Relationship Id="rId71" Type="http://schemas.openxmlformats.org/officeDocument/2006/relationships/image" Target="../media/image879.png"/><Relationship Id="rId92" Type="http://schemas.openxmlformats.org/officeDocument/2006/relationships/customXml" Target="../ink/ink911.xml"/><Relationship Id="rId2" Type="http://schemas.openxmlformats.org/officeDocument/2006/relationships/customXml" Target="../ink/ink866.xml"/><Relationship Id="rId16" Type="http://schemas.openxmlformats.org/officeDocument/2006/relationships/customXml" Target="../ink/ink873.xml"/><Relationship Id="rId29" Type="http://schemas.openxmlformats.org/officeDocument/2006/relationships/image" Target="../media/image858.png"/><Relationship Id="rId11" Type="http://schemas.openxmlformats.org/officeDocument/2006/relationships/image" Target="../media/image850.png"/><Relationship Id="rId24" Type="http://schemas.openxmlformats.org/officeDocument/2006/relationships/customXml" Target="../ink/ink877.xml"/><Relationship Id="rId32" Type="http://schemas.openxmlformats.org/officeDocument/2006/relationships/customXml" Target="../ink/ink881.xml"/><Relationship Id="rId37" Type="http://schemas.openxmlformats.org/officeDocument/2006/relationships/image" Target="../media/image862.png"/><Relationship Id="rId40" Type="http://schemas.openxmlformats.org/officeDocument/2006/relationships/customXml" Target="../ink/ink885.xml"/><Relationship Id="rId45" Type="http://schemas.openxmlformats.org/officeDocument/2006/relationships/image" Target="../media/image866.png"/><Relationship Id="rId53" Type="http://schemas.openxmlformats.org/officeDocument/2006/relationships/image" Target="../media/image870.png"/><Relationship Id="rId58" Type="http://schemas.openxmlformats.org/officeDocument/2006/relationships/customXml" Target="../ink/ink894.xml"/><Relationship Id="rId66" Type="http://schemas.openxmlformats.org/officeDocument/2006/relationships/customXml" Target="../ink/ink898.xml"/><Relationship Id="rId74" Type="http://schemas.openxmlformats.org/officeDocument/2006/relationships/customXml" Target="../ink/ink902.xml"/><Relationship Id="rId79" Type="http://schemas.openxmlformats.org/officeDocument/2006/relationships/image" Target="../media/image883.png"/><Relationship Id="rId87" Type="http://schemas.openxmlformats.org/officeDocument/2006/relationships/image" Target="../media/image887.png"/><Relationship Id="rId5" Type="http://schemas.openxmlformats.org/officeDocument/2006/relationships/image" Target="../media/image847.png"/><Relationship Id="rId61" Type="http://schemas.openxmlformats.org/officeDocument/2006/relationships/image" Target="../media/image874.png"/><Relationship Id="rId82" Type="http://schemas.openxmlformats.org/officeDocument/2006/relationships/customXml" Target="../ink/ink906.xml"/><Relationship Id="rId90" Type="http://schemas.openxmlformats.org/officeDocument/2006/relationships/customXml" Target="../ink/ink910.xml"/><Relationship Id="rId95" Type="http://schemas.openxmlformats.org/officeDocument/2006/relationships/image" Target="../media/image891.png"/><Relationship Id="rId19" Type="http://schemas.openxmlformats.org/officeDocument/2006/relationships/image" Target="../media/image853.png"/><Relationship Id="rId14" Type="http://schemas.openxmlformats.org/officeDocument/2006/relationships/customXml" Target="../ink/ink872.xml"/><Relationship Id="rId22" Type="http://schemas.openxmlformats.org/officeDocument/2006/relationships/customXml" Target="../ink/ink876.xml"/><Relationship Id="rId27" Type="http://schemas.openxmlformats.org/officeDocument/2006/relationships/image" Target="../media/image857.png"/><Relationship Id="rId30" Type="http://schemas.openxmlformats.org/officeDocument/2006/relationships/customXml" Target="../ink/ink880.xml"/><Relationship Id="rId35" Type="http://schemas.openxmlformats.org/officeDocument/2006/relationships/image" Target="../media/image861.png"/><Relationship Id="rId43" Type="http://schemas.openxmlformats.org/officeDocument/2006/relationships/image" Target="../media/image865.png"/><Relationship Id="rId48" Type="http://schemas.openxmlformats.org/officeDocument/2006/relationships/customXml" Target="../ink/ink889.xml"/><Relationship Id="rId56" Type="http://schemas.openxmlformats.org/officeDocument/2006/relationships/customXml" Target="../ink/ink893.xml"/><Relationship Id="rId64" Type="http://schemas.openxmlformats.org/officeDocument/2006/relationships/customXml" Target="../ink/ink897.xml"/><Relationship Id="rId69" Type="http://schemas.openxmlformats.org/officeDocument/2006/relationships/image" Target="../media/image878.png"/><Relationship Id="rId77" Type="http://schemas.openxmlformats.org/officeDocument/2006/relationships/image" Target="../media/image882.png"/><Relationship Id="rId8" Type="http://schemas.openxmlformats.org/officeDocument/2006/relationships/customXml" Target="../ink/ink869.xml"/><Relationship Id="rId51" Type="http://schemas.openxmlformats.org/officeDocument/2006/relationships/image" Target="../media/image869.png"/><Relationship Id="rId72" Type="http://schemas.openxmlformats.org/officeDocument/2006/relationships/customXml" Target="../ink/ink901.xml"/><Relationship Id="rId80" Type="http://schemas.openxmlformats.org/officeDocument/2006/relationships/customXml" Target="../ink/ink905.xml"/><Relationship Id="rId85" Type="http://schemas.openxmlformats.org/officeDocument/2006/relationships/image" Target="../media/image886.png"/><Relationship Id="rId93" Type="http://schemas.openxmlformats.org/officeDocument/2006/relationships/image" Target="../media/image890.png"/><Relationship Id="rId98" Type="http://schemas.openxmlformats.org/officeDocument/2006/relationships/customXml" Target="../ink/ink914.xml"/><Relationship Id="rId3" Type="http://schemas.openxmlformats.org/officeDocument/2006/relationships/image" Target="../media/image8100.png"/><Relationship Id="rId12" Type="http://schemas.openxmlformats.org/officeDocument/2006/relationships/customXml" Target="../ink/ink871.xml"/><Relationship Id="rId17" Type="http://schemas.openxmlformats.org/officeDocument/2006/relationships/image" Target="../media/image340.png"/><Relationship Id="rId25" Type="http://schemas.openxmlformats.org/officeDocument/2006/relationships/image" Target="../media/image856.png"/><Relationship Id="rId33" Type="http://schemas.openxmlformats.org/officeDocument/2006/relationships/image" Target="../media/image860.png"/><Relationship Id="rId38" Type="http://schemas.openxmlformats.org/officeDocument/2006/relationships/customXml" Target="../ink/ink884.xml"/><Relationship Id="rId46" Type="http://schemas.openxmlformats.org/officeDocument/2006/relationships/customXml" Target="../ink/ink888.xml"/><Relationship Id="rId59" Type="http://schemas.openxmlformats.org/officeDocument/2006/relationships/image" Target="../media/image873.png"/><Relationship Id="rId67" Type="http://schemas.openxmlformats.org/officeDocument/2006/relationships/image" Target="../media/image877.png"/><Relationship Id="rId20" Type="http://schemas.openxmlformats.org/officeDocument/2006/relationships/customXml" Target="../ink/ink875.xml"/><Relationship Id="rId41" Type="http://schemas.openxmlformats.org/officeDocument/2006/relationships/image" Target="../media/image864.png"/><Relationship Id="rId54" Type="http://schemas.openxmlformats.org/officeDocument/2006/relationships/customXml" Target="../ink/ink892.xml"/><Relationship Id="rId62" Type="http://schemas.openxmlformats.org/officeDocument/2006/relationships/customXml" Target="../ink/ink896.xml"/><Relationship Id="rId70" Type="http://schemas.openxmlformats.org/officeDocument/2006/relationships/customXml" Target="../ink/ink900.xml"/><Relationship Id="rId75" Type="http://schemas.openxmlformats.org/officeDocument/2006/relationships/image" Target="../media/image881.png"/><Relationship Id="rId83" Type="http://schemas.openxmlformats.org/officeDocument/2006/relationships/image" Target="../media/image885.png"/><Relationship Id="rId88" Type="http://schemas.openxmlformats.org/officeDocument/2006/relationships/customXml" Target="../ink/ink909.xml"/><Relationship Id="rId91" Type="http://schemas.openxmlformats.org/officeDocument/2006/relationships/image" Target="../media/image889.png"/><Relationship Id="rId96" Type="http://schemas.openxmlformats.org/officeDocument/2006/relationships/customXml" Target="../ink/ink9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8.xml"/><Relationship Id="rId15" Type="http://schemas.openxmlformats.org/officeDocument/2006/relationships/image" Target="../media/image852.png"/><Relationship Id="rId23" Type="http://schemas.openxmlformats.org/officeDocument/2006/relationships/image" Target="../media/image855.png"/><Relationship Id="rId28" Type="http://schemas.openxmlformats.org/officeDocument/2006/relationships/customXml" Target="../ink/ink879.xml"/><Relationship Id="rId36" Type="http://schemas.openxmlformats.org/officeDocument/2006/relationships/customXml" Target="../ink/ink883.xml"/><Relationship Id="rId49" Type="http://schemas.openxmlformats.org/officeDocument/2006/relationships/image" Target="../media/image868.png"/><Relationship Id="rId57" Type="http://schemas.openxmlformats.org/officeDocument/2006/relationships/image" Target="../media/image872.png"/><Relationship Id="rId10" Type="http://schemas.openxmlformats.org/officeDocument/2006/relationships/customXml" Target="../ink/ink870.xml"/><Relationship Id="rId31" Type="http://schemas.openxmlformats.org/officeDocument/2006/relationships/image" Target="../media/image859.png"/><Relationship Id="rId44" Type="http://schemas.openxmlformats.org/officeDocument/2006/relationships/customXml" Target="../ink/ink887.xml"/><Relationship Id="rId52" Type="http://schemas.openxmlformats.org/officeDocument/2006/relationships/customXml" Target="../ink/ink891.xml"/><Relationship Id="rId60" Type="http://schemas.openxmlformats.org/officeDocument/2006/relationships/customXml" Target="../ink/ink895.xml"/><Relationship Id="rId65" Type="http://schemas.openxmlformats.org/officeDocument/2006/relationships/image" Target="../media/image876.png"/><Relationship Id="rId73" Type="http://schemas.openxmlformats.org/officeDocument/2006/relationships/image" Target="../media/image880.png"/><Relationship Id="rId78" Type="http://schemas.openxmlformats.org/officeDocument/2006/relationships/customXml" Target="../ink/ink904.xml"/><Relationship Id="rId81" Type="http://schemas.openxmlformats.org/officeDocument/2006/relationships/image" Target="../media/image884.png"/><Relationship Id="rId86" Type="http://schemas.openxmlformats.org/officeDocument/2006/relationships/customXml" Target="../ink/ink908.xml"/><Relationship Id="rId94" Type="http://schemas.openxmlformats.org/officeDocument/2006/relationships/customXml" Target="../ink/ink912.xml"/><Relationship Id="rId99" Type="http://schemas.openxmlformats.org/officeDocument/2006/relationships/image" Target="../media/image893.png"/><Relationship Id="rId4" Type="http://schemas.openxmlformats.org/officeDocument/2006/relationships/customXml" Target="../ink/ink867.xml"/><Relationship Id="rId9" Type="http://schemas.openxmlformats.org/officeDocument/2006/relationships/image" Target="../media/image849.png"/><Relationship Id="rId13" Type="http://schemas.openxmlformats.org/officeDocument/2006/relationships/image" Target="../media/image851.png"/><Relationship Id="rId18" Type="http://schemas.openxmlformats.org/officeDocument/2006/relationships/customXml" Target="../ink/ink874.xml"/><Relationship Id="rId39" Type="http://schemas.openxmlformats.org/officeDocument/2006/relationships/image" Target="../media/image863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3.xml"/><Relationship Id="rId299" Type="http://schemas.openxmlformats.org/officeDocument/2006/relationships/image" Target="../media/image1039.png"/><Relationship Id="rId303" Type="http://schemas.openxmlformats.org/officeDocument/2006/relationships/image" Target="../media/image1041.png"/><Relationship Id="rId21" Type="http://schemas.openxmlformats.org/officeDocument/2006/relationships/image" Target="../media/image902.png"/><Relationship Id="rId42" Type="http://schemas.openxmlformats.org/officeDocument/2006/relationships/customXml" Target="../ink/ink935.xml"/><Relationship Id="rId63" Type="http://schemas.openxmlformats.org/officeDocument/2006/relationships/image" Target="../media/image923.png"/><Relationship Id="rId84" Type="http://schemas.openxmlformats.org/officeDocument/2006/relationships/image" Target="../media/image933.png"/><Relationship Id="rId138" Type="http://schemas.openxmlformats.org/officeDocument/2006/relationships/image" Target="../media/image960.png"/><Relationship Id="rId159" Type="http://schemas.openxmlformats.org/officeDocument/2006/relationships/image" Target="../media/image970.png"/><Relationship Id="rId324" Type="http://schemas.openxmlformats.org/officeDocument/2006/relationships/customXml" Target="../ink/ink1078.xml"/><Relationship Id="rId345" Type="http://schemas.openxmlformats.org/officeDocument/2006/relationships/image" Target="../media/image1062.png"/><Relationship Id="rId366" Type="http://schemas.openxmlformats.org/officeDocument/2006/relationships/customXml" Target="../ink/ink1099.xml"/><Relationship Id="rId170" Type="http://schemas.openxmlformats.org/officeDocument/2006/relationships/customXml" Target="../ink/ink1000.xml"/><Relationship Id="rId191" Type="http://schemas.openxmlformats.org/officeDocument/2006/relationships/image" Target="../media/image986.png"/><Relationship Id="rId205" Type="http://schemas.openxmlformats.org/officeDocument/2006/relationships/image" Target="../media/image993.png"/><Relationship Id="rId226" Type="http://schemas.openxmlformats.org/officeDocument/2006/relationships/customXml" Target="../ink/ink1028.xml"/><Relationship Id="rId247" Type="http://schemas.openxmlformats.org/officeDocument/2006/relationships/customXml" Target="../ink/ink1039.xml"/><Relationship Id="rId107" Type="http://schemas.openxmlformats.org/officeDocument/2006/relationships/customXml" Target="../ink/ink968.xml"/><Relationship Id="rId268" Type="http://schemas.openxmlformats.org/officeDocument/2006/relationships/customXml" Target="../ink/ink1050.xml"/><Relationship Id="rId289" Type="http://schemas.openxmlformats.org/officeDocument/2006/relationships/image" Target="../media/image1034.png"/><Relationship Id="rId11" Type="http://schemas.openxmlformats.org/officeDocument/2006/relationships/image" Target="../media/image897.png"/><Relationship Id="rId32" Type="http://schemas.openxmlformats.org/officeDocument/2006/relationships/customXml" Target="../ink/ink930.xml"/><Relationship Id="rId53" Type="http://schemas.openxmlformats.org/officeDocument/2006/relationships/image" Target="../media/image918.png"/><Relationship Id="rId74" Type="http://schemas.openxmlformats.org/officeDocument/2006/relationships/image" Target="../media/image928.png"/><Relationship Id="rId128" Type="http://schemas.openxmlformats.org/officeDocument/2006/relationships/image" Target="../media/image955.png"/><Relationship Id="rId149" Type="http://schemas.openxmlformats.org/officeDocument/2006/relationships/image" Target="../media/image965.png"/><Relationship Id="rId314" Type="http://schemas.openxmlformats.org/officeDocument/2006/relationships/customXml" Target="../ink/ink1073.xml"/><Relationship Id="rId335" Type="http://schemas.openxmlformats.org/officeDocument/2006/relationships/image" Target="../media/image1057.png"/><Relationship Id="rId356" Type="http://schemas.openxmlformats.org/officeDocument/2006/relationships/customXml" Target="../ink/ink1094.xml"/><Relationship Id="rId5" Type="http://schemas.openxmlformats.org/officeDocument/2006/relationships/image" Target="../media/image895.png"/><Relationship Id="rId95" Type="http://schemas.openxmlformats.org/officeDocument/2006/relationships/customXml" Target="../ink/ink962.xml"/><Relationship Id="rId160" Type="http://schemas.openxmlformats.org/officeDocument/2006/relationships/customXml" Target="../ink/ink995.xml"/><Relationship Id="rId181" Type="http://schemas.openxmlformats.org/officeDocument/2006/relationships/image" Target="../media/image981.png"/><Relationship Id="rId216" Type="http://schemas.openxmlformats.org/officeDocument/2006/relationships/customXml" Target="../ink/ink1023.xml"/><Relationship Id="rId237" Type="http://schemas.openxmlformats.org/officeDocument/2006/relationships/image" Target="../media/image1009.png"/><Relationship Id="rId258" Type="http://schemas.openxmlformats.org/officeDocument/2006/relationships/customXml" Target="../ink/ink1045.xml"/><Relationship Id="rId279" Type="http://schemas.openxmlformats.org/officeDocument/2006/relationships/image" Target="../media/image1029.png"/><Relationship Id="rId22" Type="http://schemas.openxmlformats.org/officeDocument/2006/relationships/customXml" Target="../ink/ink925.xml"/><Relationship Id="rId43" Type="http://schemas.openxmlformats.org/officeDocument/2006/relationships/image" Target="../media/image913.png"/><Relationship Id="rId64" Type="http://schemas.openxmlformats.org/officeDocument/2006/relationships/customXml" Target="../ink/ink946.xml"/><Relationship Id="rId118" Type="http://schemas.openxmlformats.org/officeDocument/2006/relationships/image" Target="../media/image950.png"/><Relationship Id="rId139" Type="http://schemas.openxmlformats.org/officeDocument/2006/relationships/customXml" Target="../ink/ink984.xml"/><Relationship Id="rId290" Type="http://schemas.openxmlformats.org/officeDocument/2006/relationships/customXml" Target="../ink/ink1061.xml"/><Relationship Id="rId304" Type="http://schemas.openxmlformats.org/officeDocument/2006/relationships/customXml" Target="../ink/ink1068.xml"/><Relationship Id="rId325" Type="http://schemas.openxmlformats.org/officeDocument/2006/relationships/image" Target="../media/image1052.png"/><Relationship Id="rId346" Type="http://schemas.openxmlformats.org/officeDocument/2006/relationships/customXml" Target="../ink/ink1089.xml"/><Relationship Id="rId367" Type="http://schemas.openxmlformats.org/officeDocument/2006/relationships/image" Target="../media/image1073.png"/><Relationship Id="rId85" Type="http://schemas.openxmlformats.org/officeDocument/2006/relationships/customXml" Target="../ink/ink957.xml"/><Relationship Id="rId150" Type="http://schemas.openxmlformats.org/officeDocument/2006/relationships/customXml" Target="../ink/ink990.xml"/><Relationship Id="rId171" Type="http://schemas.openxmlformats.org/officeDocument/2006/relationships/image" Target="../media/image976.png"/><Relationship Id="rId192" Type="http://schemas.openxmlformats.org/officeDocument/2006/relationships/customXml" Target="../ink/ink1011.xml"/><Relationship Id="rId206" Type="http://schemas.openxmlformats.org/officeDocument/2006/relationships/customXml" Target="../ink/ink1018.xml"/><Relationship Id="rId227" Type="http://schemas.openxmlformats.org/officeDocument/2006/relationships/image" Target="../media/image1004.png"/><Relationship Id="rId248" Type="http://schemas.openxmlformats.org/officeDocument/2006/relationships/image" Target="../media/image1014.png"/><Relationship Id="rId269" Type="http://schemas.openxmlformats.org/officeDocument/2006/relationships/image" Target="../media/image1024.png"/><Relationship Id="rId12" Type="http://schemas.openxmlformats.org/officeDocument/2006/relationships/customXml" Target="../ink/ink920.xml"/><Relationship Id="rId33" Type="http://schemas.openxmlformats.org/officeDocument/2006/relationships/image" Target="../media/image908.png"/><Relationship Id="rId108" Type="http://schemas.openxmlformats.org/officeDocument/2006/relationships/image" Target="../media/image945.png"/><Relationship Id="rId129" Type="http://schemas.openxmlformats.org/officeDocument/2006/relationships/customXml" Target="../ink/ink979.xml"/><Relationship Id="rId280" Type="http://schemas.openxmlformats.org/officeDocument/2006/relationships/customXml" Target="../ink/ink1056.xml"/><Relationship Id="rId315" Type="http://schemas.openxmlformats.org/officeDocument/2006/relationships/image" Target="../media/image1047.png"/><Relationship Id="rId336" Type="http://schemas.openxmlformats.org/officeDocument/2006/relationships/customXml" Target="../ink/ink1084.xml"/><Relationship Id="rId357" Type="http://schemas.openxmlformats.org/officeDocument/2006/relationships/image" Target="../media/image1068.png"/><Relationship Id="rId54" Type="http://schemas.openxmlformats.org/officeDocument/2006/relationships/customXml" Target="../ink/ink941.xml"/><Relationship Id="rId75" Type="http://schemas.openxmlformats.org/officeDocument/2006/relationships/customXml" Target="../ink/ink952.xml"/><Relationship Id="rId96" Type="http://schemas.openxmlformats.org/officeDocument/2006/relationships/image" Target="../media/image939.png"/><Relationship Id="rId140" Type="http://schemas.openxmlformats.org/officeDocument/2006/relationships/image" Target="../media/image961.png"/><Relationship Id="rId161" Type="http://schemas.openxmlformats.org/officeDocument/2006/relationships/image" Target="../media/image971.png"/><Relationship Id="rId182" Type="http://schemas.openxmlformats.org/officeDocument/2006/relationships/customXml" Target="../ink/ink1006.xml"/><Relationship Id="rId217" Type="http://schemas.openxmlformats.org/officeDocument/2006/relationships/image" Target="../media/image999.png"/><Relationship Id="rId6" Type="http://schemas.openxmlformats.org/officeDocument/2006/relationships/customXml" Target="../ink/ink917.xml"/><Relationship Id="rId238" Type="http://schemas.openxmlformats.org/officeDocument/2006/relationships/customXml" Target="../ink/ink1034.xml"/><Relationship Id="rId259" Type="http://schemas.openxmlformats.org/officeDocument/2006/relationships/image" Target="../media/image1019.png"/><Relationship Id="rId23" Type="http://schemas.openxmlformats.org/officeDocument/2006/relationships/image" Target="../media/image903.png"/><Relationship Id="rId119" Type="http://schemas.openxmlformats.org/officeDocument/2006/relationships/customXml" Target="../ink/ink974.xml"/><Relationship Id="rId270" Type="http://schemas.openxmlformats.org/officeDocument/2006/relationships/customXml" Target="../ink/ink1051.xml"/><Relationship Id="rId291" Type="http://schemas.openxmlformats.org/officeDocument/2006/relationships/image" Target="../media/image1035.png"/><Relationship Id="rId305" Type="http://schemas.openxmlformats.org/officeDocument/2006/relationships/image" Target="../media/image1042.png"/><Relationship Id="rId326" Type="http://schemas.openxmlformats.org/officeDocument/2006/relationships/customXml" Target="../ink/ink1079.xml"/><Relationship Id="rId347" Type="http://schemas.openxmlformats.org/officeDocument/2006/relationships/image" Target="../media/image1063.png"/><Relationship Id="rId44" Type="http://schemas.openxmlformats.org/officeDocument/2006/relationships/customXml" Target="../ink/ink936.xml"/><Relationship Id="rId65" Type="http://schemas.openxmlformats.org/officeDocument/2006/relationships/customXml" Target="../ink/ink947.xml"/><Relationship Id="rId86" Type="http://schemas.openxmlformats.org/officeDocument/2006/relationships/image" Target="../media/image934.png"/><Relationship Id="rId130" Type="http://schemas.openxmlformats.org/officeDocument/2006/relationships/image" Target="../media/image956.png"/><Relationship Id="rId151" Type="http://schemas.openxmlformats.org/officeDocument/2006/relationships/image" Target="../media/image966.png"/><Relationship Id="rId368" Type="http://schemas.openxmlformats.org/officeDocument/2006/relationships/customXml" Target="../ink/ink1100.xml"/><Relationship Id="rId172" Type="http://schemas.openxmlformats.org/officeDocument/2006/relationships/customXml" Target="../ink/ink1001.xml"/><Relationship Id="rId193" Type="http://schemas.openxmlformats.org/officeDocument/2006/relationships/image" Target="../media/image987.png"/><Relationship Id="rId207" Type="http://schemas.openxmlformats.org/officeDocument/2006/relationships/image" Target="../media/image994.png"/><Relationship Id="rId228" Type="http://schemas.openxmlformats.org/officeDocument/2006/relationships/customXml" Target="../ink/ink1029.xml"/><Relationship Id="rId249" Type="http://schemas.openxmlformats.org/officeDocument/2006/relationships/customXml" Target="../ink/ink1040.xml"/><Relationship Id="rId13" Type="http://schemas.openxmlformats.org/officeDocument/2006/relationships/image" Target="../media/image898.png"/><Relationship Id="rId109" Type="http://schemas.openxmlformats.org/officeDocument/2006/relationships/customXml" Target="../ink/ink969.xml"/><Relationship Id="rId260" Type="http://schemas.openxmlformats.org/officeDocument/2006/relationships/customXml" Target="../ink/ink1046.xml"/><Relationship Id="rId281" Type="http://schemas.openxmlformats.org/officeDocument/2006/relationships/image" Target="../media/image1030.png"/><Relationship Id="rId316" Type="http://schemas.openxmlformats.org/officeDocument/2006/relationships/customXml" Target="../ink/ink1074.xml"/><Relationship Id="rId337" Type="http://schemas.openxmlformats.org/officeDocument/2006/relationships/image" Target="../media/image1058.png"/><Relationship Id="rId34" Type="http://schemas.openxmlformats.org/officeDocument/2006/relationships/customXml" Target="../ink/ink931.xml"/><Relationship Id="rId55" Type="http://schemas.openxmlformats.org/officeDocument/2006/relationships/image" Target="../media/image919.png"/><Relationship Id="rId76" Type="http://schemas.openxmlformats.org/officeDocument/2006/relationships/image" Target="../media/image929.png"/><Relationship Id="rId97" Type="http://schemas.openxmlformats.org/officeDocument/2006/relationships/customXml" Target="../ink/ink963.xml"/><Relationship Id="rId120" Type="http://schemas.openxmlformats.org/officeDocument/2006/relationships/image" Target="../media/image951.png"/><Relationship Id="rId141" Type="http://schemas.openxmlformats.org/officeDocument/2006/relationships/customXml" Target="../ink/ink985.xml"/><Relationship Id="rId358" Type="http://schemas.openxmlformats.org/officeDocument/2006/relationships/customXml" Target="../ink/ink1095.xml"/><Relationship Id="rId7" Type="http://schemas.openxmlformats.org/officeDocument/2006/relationships/image" Target="../media/image896.png"/><Relationship Id="rId162" Type="http://schemas.openxmlformats.org/officeDocument/2006/relationships/customXml" Target="../ink/ink996.xml"/><Relationship Id="rId183" Type="http://schemas.openxmlformats.org/officeDocument/2006/relationships/image" Target="../media/image982.png"/><Relationship Id="rId218" Type="http://schemas.openxmlformats.org/officeDocument/2006/relationships/customXml" Target="../ink/ink1024.xml"/><Relationship Id="rId239" Type="http://schemas.openxmlformats.org/officeDocument/2006/relationships/image" Target="../media/image1010.png"/><Relationship Id="rId250" Type="http://schemas.openxmlformats.org/officeDocument/2006/relationships/image" Target="../media/image1015.png"/><Relationship Id="rId271" Type="http://schemas.openxmlformats.org/officeDocument/2006/relationships/image" Target="../media/image1025.png"/><Relationship Id="rId292" Type="http://schemas.openxmlformats.org/officeDocument/2006/relationships/customXml" Target="../ink/ink1062.xml"/><Relationship Id="rId306" Type="http://schemas.openxmlformats.org/officeDocument/2006/relationships/customXml" Target="../ink/ink1069.xml"/><Relationship Id="rId24" Type="http://schemas.openxmlformats.org/officeDocument/2006/relationships/customXml" Target="../ink/ink926.xml"/><Relationship Id="rId45" Type="http://schemas.openxmlformats.org/officeDocument/2006/relationships/image" Target="../media/image914.png"/><Relationship Id="rId66" Type="http://schemas.openxmlformats.org/officeDocument/2006/relationships/image" Target="../media/image924.png"/><Relationship Id="rId87" Type="http://schemas.openxmlformats.org/officeDocument/2006/relationships/customXml" Target="../ink/ink958.xml"/><Relationship Id="rId110" Type="http://schemas.openxmlformats.org/officeDocument/2006/relationships/image" Target="../media/image946.png"/><Relationship Id="rId131" Type="http://schemas.openxmlformats.org/officeDocument/2006/relationships/customXml" Target="../ink/ink980.xml"/><Relationship Id="rId327" Type="http://schemas.openxmlformats.org/officeDocument/2006/relationships/image" Target="../media/image1053.png"/><Relationship Id="rId348" Type="http://schemas.openxmlformats.org/officeDocument/2006/relationships/customXml" Target="../ink/ink1090.xml"/><Relationship Id="rId369" Type="http://schemas.openxmlformats.org/officeDocument/2006/relationships/image" Target="../media/image1074.png"/><Relationship Id="rId152" Type="http://schemas.openxmlformats.org/officeDocument/2006/relationships/customXml" Target="../ink/ink991.xml"/><Relationship Id="rId173" Type="http://schemas.openxmlformats.org/officeDocument/2006/relationships/image" Target="../media/image977.png"/><Relationship Id="rId194" Type="http://schemas.openxmlformats.org/officeDocument/2006/relationships/customXml" Target="../ink/ink1012.xml"/><Relationship Id="rId208" Type="http://schemas.openxmlformats.org/officeDocument/2006/relationships/customXml" Target="../ink/ink1019.xml"/><Relationship Id="rId229" Type="http://schemas.openxmlformats.org/officeDocument/2006/relationships/image" Target="../media/image1005.png"/><Relationship Id="rId240" Type="http://schemas.openxmlformats.org/officeDocument/2006/relationships/customXml" Target="../ink/ink1035.xml"/><Relationship Id="rId261" Type="http://schemas.openxmlformats.org/officeDocument/2006/relationships/image" Target="../media/image1020.png"/><Relationship Id="rId14" Type="http://schemas.openxmlformats.org/officeDocument/2006/relationships/customXml" Target="../ink/ink921.xml"/><Relationship Id="rId35" Type="http://schemas.openxmlformats.org/officeDocument/2006/relationships/image" Target="../media/image909.png"/><Relationship Id="rId56" Type="http://schemas.openxmlformats.org/officeDocument/2006/relationships/customXml" Target="../ink/ink942.xml"/><Relationship Id="rId77" Type="http://schemas.openxmlformats.org/officeDocument/2006/relationships/customXml" Target="../ink/ink953.xml"/><Relationship Id="rId100" Type="http://schemas.openxmlformats.org/officeDocument/2006/relationships/image" Target="../media/image941.png"/><Relationship Id="rId282" Type="http://schemas.openxmlformats.org/officeDocument/2006/relationships/customXml" Target="../ink/ink1057.xml"/><Relationship Id="rId317" Type="http://schemas.openxmlformats.org/officeDocument/2006/relationships/image" Target="../media/image1048.png"/><Relationship Id="rId338" Type="http://schemas.openxmlformats.org/officeDocument/2006/relationships/customXml" Target="../ink/ink1085.xml"/><Relationship Id="rId359" Type="http://schemas.openxmlformats.org/officeDocument/2006/relationships/image" Target="../media/image1069.png"/><Relationship Id="rId8" Type="http://schemas.openxmlformats.org/officeDocument/2006/relationships/customXml" Target="../ink/ink918.xml"/><Relationship Id="rId98" Type="http://schemas.openxmlformats.org/officeDocument/2006/relationships/image" Target="../media/image940.png"/><Relationship Id="rId121" Type="http://schemas.openxmlformats.org/officeDocument/2006/relationships/customXml" Target="../ink/ink975.xml"/><Relationship Id="rId142" Type="http://schemas.openxmlformats.org/officeDocument/2006/relationships/customXml" Target="../ink/ink986.xml"/><Relationship Id="rId163" Type="http://schemas.openxmlformats.org/officeDocument/2006/relationships/image" Target="../media/image972.png"/><Relationship Id="rId184" Type="http://schemas.openxmlformats.org/officeDocument/2006/relationships/customXml" Target="../ink/ink1007.xml"/><Relationship Id="rId219" Type="http://schemas.openxmlformats.org/officeDocument/2006/relationships/image" Target="../media/image1000.png"/><Relationship Id="rId230" Type="http://schemas.openxmlformats.org/officeDocument/2006/relationships/customXml" Target="../ink/ink1030.xml"/><Relationship Id="rId251" Type="http://schemas.openxmlformats.org/officeDocument/2006/relationships/customXml" Target="../ink/ink1041.xml"/><Relationship Id="rId25" Type="http://schemas.openxmlformats.org/officeDocument/2006/relationships/image" Target="../media/image904.png"/><Relationship Id="rId46" Type="http://schemas.openxmlformats.org/officeDocument/2006/relationships/customXml" Target="../ink/ink937.xml"/><Relationship Id="rId67" Type="http://schemas.openxmlformats.org/officeDocument/2006/relationships/customXml" Target="../ink/ink948.xml"/><Relationship Id="rId272" Type="http://schemas.openxmlformats.org/officeDocument/2006/relationships/customXml" Target="../ink/ink1052.xml"/><Relationship Id="rId293" Type="http://schemas.openxmlformats.org/officeDocument/2006/relationships/image" Target="../media/image1036.png"/><Relationship Id="rId307" Type="http://schemas.openxmlformats.org/officeDocument/2006/relationships/image" Target="../media/image1043.png"/><Relationship Id="rId328" Type="http://schemas.openxmlformats.org/officeDocument/2006/relationships/customXml" Target="../ink/ink1080.xml"/><Relationship Id="rId349" Type="http://schemas.openxmlformats.org/officeDocument/2006/relationships/image" Target="../media/image1064.png"/><Relationship Id="rId88" Type="http://schemas.openxmlformats.org/officeDocument/2006/relationships/image" Target="../media/image935.png"/><Relationship Id="rId111" Type="http://schemas.openxmlformats.org/officeDocument/2006/relationships/customXml" Target="../ink/ink970.xml"/><Relationship Id="rId132" Type="http://schemas.openxmlformats.org/officeDocument/2006/relationships/image" Target="../media/image957.png"/><Relationship Id="rId153" Type="http://schemas.openxmlformats.org/officeDocument/2006/relationships/image" Target="../media/image967.png"/><Relationship Id="rId174" Type="http://schemas.openxmlformats.org/officeDocument/2006/relationships/customXml" Target="../ink/ink1002.xml"/><Relationship Id="rId195" Type="http://schemas.openxmlformats.org/officeDocument/2006/relationships/image" Target="../media/image988.png"/><Relationship Id="rId209" Type="http://schemas.openxmlformats.org/officeDocument/2006/relationships/image" Target="../media/image995.png"/><Relationship Id="rId360" Type="http://schemas.openxmlformats.org/officeDocument/2006/relationships/customXml" Target="../ink/ink1096.xml"/><Relationship Id="rId220" Type="http://schemas.openxmlformats.org/officeDocument/2006/relationships/customXml" Target="../ink/ink1025.xml"/><Relationship Id="rId241" Type="http://schemas.openxmlformats.org/officeDocument/2006/relationships/image" Target="../media/image1011.png"/><Relationship Id="rId15" Type="http://schemas.openxmlformats.org/officeDocument/2006/relationships/image" Target="../media/image899.png"/><Relationship Id="rId36" Type="http://schemas.openxmlformats.org/officeDocument/2006/relationships/customXml" Target="../ink/ink932.xml"/><Relationship Id="rId57" Type="http://schemas.openxmlformats.org/officeDocument/2006/relationships/image" Target="../media/image920.png"/><Relationship Id="rId262" Type="http://schemas.openxmlformats.org/officeDocument/2006/relationships/customXml" Target="../ink/ink1047.xml"/><Relationship Id="rId283" Type="http://schemas.openxmlformats.org/officeDocument/2006/relationships/image" Target="../media/image1031.png"/><Relationship Id="rId318" Type="http://schemas.openxmlformats.org/officeDocument/2006/relationships/customXml" Target="../ink/ink1075.xml"/><Relationship Id="rId339" Type="http://schemas.openxmlformats.org/officeDocument/2006/relationships/image" Target="../media/image1059.png"/><Relationship Id="rId10" Type="http://schemas.openxmlformats.org/officeDocument/2006/relationships/customXml" Target="../ink/ink919.xml"/><Relationship Id="rId31" Type="http://schemas.openxmlformats.org/officeDocument/2006/relationships/image" Target="../media/image907.png"/><Relationship Id="rId52" Type="http://schemas.openxmlformats.org/officeDocument/2006/relationships/customXml" Target="../ink/ink940.xml"/><Relationship Id="rId73" Type="http://schemas.openxmlformats.org/officeDocument/2006/relationships/customXml" Target="../ink/ink951.xml"/><Relationship Id="rId78" Type="http://schemas.openxmlformats.org/officeDocument/2006/relationships/image" Target="../media/image930.png"/><Relationship Id="rId94" Type="http://schemas.openxmlformats.org/officeDocument/2006/relationships/image" Target="../media/image938.png"/><Relationship Id="rId99" Type="http://schemas.openxmlformats.org/officeDocument/2006/relationships/customXml" Target="../ink/ink964.xml"/><Relationship Id="rId101" Type="http://schemas.openxmlformats.org/officeDocument/2006/relationships/customXml" Target="../ink/ink965.xml"/><Relationship Id="rId122" Type="http://schemas.openxmlformats.org/officeDocument/2006/relationships/image" Target="../media/image952.png"/><Relationship Id="rId143" Type="http://schemas.openxmlformats.org/officeDocument/2006/relationships/image" Target="../media/image962.png"/><Relationship Id="rId148" Type="http://schemas.openxmlformats.org/officeDocument/2006/relationships/customXml" Target="../ink/ink989.xml"/><Relationship Id="rId164" Type="http://schemas.openxmlformats.org/officeDocument/2006/relationships/customXml" Target="../ink/ink997.xml"/><Relationship Id="rId169" Type="http://schemas.openxmlformats.org/officeDocument/2006/relationships/image" Target="../media/image975.png"/><Relationship Id="rId185" Type="http://schemas.openxmlformats.org/officeDocument/2006/relationships/image" Target="../media/image983.png"/><Relationship Id="rId334" Type="http://schemas.openxmlformats.org/officeDocument/2006/relationships/customXml" Target="../ink/ink1083.xml"/><Relationship Id="rId350" Type="http://schemas.openxmlformats.org/officeDocument/2006/relationships/customXml" Target="../ink/ink1091.xml"/><Relationship Id="rId355" Type="http://schemas.openxmlformats.org/officeDocument/2006/relationships/image" Target="../media/image1067.png"/><Relationship Id="rId4" Type="http://schemas.openxmlformats.org/officeDocument/2006/relationships/customXml" Target="../ink/ink916.xml"/><Relationship Id="rId9" Type="http://schemas.openxmlformats.org/officeDocument/2006/relationships/image" Target="../media/image340.png"/><Relationship Id="rId180" Type="http://schemas.openxmlformats.org/officeDocument/2006/relationships/customXml" Target="../ink/ink1005.xml"/><Relationship Id="rId210" Type="http://schemas.openxmlformats.org/officeDocument/2006/relationships/customXml" Target="../ink/ink1020.xml"/><Relationship Id="rId215" Type="http://schemas.openxmlformats.org/officeDocument/2006/relationships/image" Target="../media/image998.png"/><Relationship Id="rId236" Type="http://schemas.openxmlformats.org/officeDocument/2006/relationships/customXml" Target="../ink/ink1033.xml"/><Relationship Id="rId257" Type="http://schemas.openxmlformats.org/officeDocument/2006/relationships/image" Target="../media/image1018.png"/><Relationship Id="rId278" Type="http://schemas.openxmlformats.org/officeDocument/2006/relationships/customXml" Target="../ink/ink1055.xml"/><Relationship Id="rId26" Type="http://schemas.openxmlformats.org/officeDocument/2006/relationships/customXml" Target="../ink/ink927.xml"/><Relationship Id="rId231" Type="http://schemas.openxmlformats.org/officeDocument/2006/relationships/image" Target="../media/image1006.png"/><Relationship Id="rId252" Type="http://schemas.openxmlformats.org/officeDocument/2006/relationships/image" Target="../media/image1016.png"/><Relationship Id="rId273" Type="http://schemas.openxmlformats.org/officeDocument/2006/relationships/image" Target="../media/image1026.png"/><Relationship Id="rId294" Type="http://schemas.openxmlformats.org/officeDocument/2006/relationships/customXml" Target="../ink/ink1063.xml"/><Relationship Id="rId308" Type="http://schemas.openxmlformats.org/officeDocument/2006/relationships/customXml" Target="../ink/ink1070.xml"/><Relationship Id="rId329" Type="http://schemas.openxmlformats.org/officeDocument/2006/relationships/image" Target="../media/image1054.png"/><Relationship Id="rId47" Type="http://schemas.openxmlformats.org/officeDocument/2006/relationships/image" Target="../media/image915.png"/><Relationship Id="rId68" Type="http://schemas.openxmlformats.org/officeDocument/2006/relationships/image" Target="../media/image925.png"/><Relationship Id="rId89" Type="http://schemas.openxmlformats.org/officeDocument/2006/relationships/customXml" Target="../ink/ink959.xml"/><Relationship Id="rId112" Type="http://schemas.openxmlformats.org/officeDocument/2006/relationships/image" Target="../media/image947.png"/><Relationship Id="rId133" Type="http://schemas.openxmlformats.org/officeDocument/2006/relationships/customXml" Target="../ink/ink981.xml"/><Relationship Id="rId154" Type="http://schemas.openxmlformats.org/officeDocument/2006/relationships/customXml" Target="../ink/ink992.xml"/><Relationship Id="rId175" Type="http://schemas.openxmlformats.org/officeDocument/2006/relationships/image" Target="../media/image978.png"/><Relationship Id="rId340" Type="http://schemas.openxmlformats.org/officeDocument/2006/relationships/customXml" Target="../ink/ink1086.xml"/><Relationship Id="rId361" Type="http://schemas.openxmlformats.org/officeDocument/2006/relationships/image" Target="../media/image1070.png"/><Relationship Id="rId196" Type="http://schemas.openxmlformats.org/officeDocument/2006/relationships/customXml" Target="../ink/ink1013.xml"/><Relationship Id="rId200" Type="http://schemas.openxmlformats.org/officeDocument/2006/relationships/customXml" Target="../ink/ink1015.xml"/><Relationship Id="rId16" Type="http://schemas.openxmlformats.org/officeDocument/2006/relationships/customXml" Target="../ink/ink922.xml"/><Relationship Id="rId221" Type="http://schemas.openxmlformats.org/officeDocument/2006/relationships/image" Target="../media/image1001.png"/><Relationship Id="rId242" Type="http://schemas.openxmlformats.org/officeDocument/2006/relationships/customXml" Target="../ink/ink1036.xml"/><Relationship Id="rId263" Type="http://schemas.openxmlformats.org/officeDocument/2006/relationships/image" Target="../media/image1021.png"/><Relationship Id="rId284" Type="http://schemas.openxmlformats.org/officeDocument/2006/relationships/customXml" Target="../ink/ink1058.xml"/><Relationship Id="rId319" Type="http://schemas.openxmlformats.org/officeDocument/2006/relationships/image" Target="../media/image1049.png"/><Relationship Id="rId37" Type="http://schemas.openxmlformats.org/officeDocument/2006/relationships/image" Target="../media/image910.png"/><Relationship Id="rId58" Type="http://schemas.openxmlformats.org/officeDocument/2006/relationships/customXml" Target="../ink/ink943.xml"/><Relationship Id="rId79" Type="http://schemas.openxmlformats.org/officeDocument/2006/relationships/customXml" Target="../ink/ink954.xml"/><Relationship Id="rId102" Type="http://schemas.openxmlformats.org/officeDocument/2006/relationships/image" Target="../media/image942.png"/><Relationship Id="rId123" Type="http://schemas.openxmlformats.org/officeDocument/2006/relationships/customXml" Target="../ink/ink976.xml"/><Relationship Id="rId144" Type="http://schemas.openxmlformats.org/officeDocument/2006/relationships/customXml" Target="../ink/ink987.xml"/><Relationship Id="rId330" Type="http://schemas.openxmlformats.org/officeDocument/2006/relationships/customXml" Target="../ink/ink1081.xml"/><Relationship Id="rId90" Type="http://schemas.openxmlformats.org/officeDocument/2006/relationships/image" Target="../media/image936.png"/><Relationship Id="rId165" Type="http://schemas.openxmlformats.org/officeDocument/2006/relationships/image" Target="../media/image973.png"/><Relationship Id="rId186" Type="http://schemas.openxmlformats.org/officeDocument/2006/relationships/customXml" Target="../ink/ink1008.xml"/><Relationship Id="rId351" Type="http://schemas.openxmlformats.org/officeDocument/2006/relationships/image" Target="../media/image1065.png"/><Relationship Id="rId211" Type="http://schemas.openxmlformats.org/officeDocument/2006/relationships/image" Target="../media/image996.png"/><Relationship Id="rId232" Type="http://schemas.openxmlformats.org/officeDocument/2006/relationships/customXml" Target="../ink/ink1031.xml"/><Relationship Id="rId253" Type="http://schemas.openxmlformats.org/officeDocument/2006/relationships/customXml" Target="../ink/ink1042.xml"/><Relationship Id="rId274" Type="http://schemas.openxmlformats.org/officeDocument/2006/relationships/customXml" Target="../ink/ink1053.xml"/><Relationship Id="rId295" Type="http://schemas.openxmlformats.org/officeDocument/2006/relationships/image" Target="../media/image1037.png"/><Relationship Id="rId309" Type="http://schemas.openxmlformats.org/officeDocument/2006/relationships/image" Target="../media/image1044.png"/><Relationship Id="rId27" Type="http://schemas.openxmlformats.org/officeDocument/2006/relationships/image" Target="../media/image905.png"/><Relationship Id="rId48" Type="http://schemas.openxmlformats.org/officeDocument/2006/relationships/customXml" Target="../ink/ink938.xml"/><Relationship Id="rId69" Type="http://schemas.openxmlformats.org/officeDocument/2006/relationships/customXml" Target="../ink/ink949.xml"/><Relationship Id="rId113" Type="http://schemas.openxmlformats.org/officeDocument/2006/relationships/customXml" Target="../ink/ink971.xml"/><Relationship Id="rId134" Type="http://schemas.openxmlformats.org/officeDocument/2006/relationships/image" Target="../media/image958.png"/><Relationship Id="rId320" Type="http://schemas.openxmlformats.org/officeDocument/2006/relationships/customXml" Target="../ink/ink1076.xml"/><Relationship Id="rId80" Type="http://schemas.openxmlformats.org/officeDocument/2006/relationships/image" Target="../media/image931.png"/><Relationship Id="rId155" Type="http://schemas.openxmlformats.org/officeDocument/2006/relationships/image" Target="../media/image968.png"/><Relationship Id="rId176" Type="http://schemas.openxmlformats.org/officeDocument/2006/relationships/customXml" Target="../ink/ink1003.xml"/><Relationship Id="rId197" Type="http://schemas.openxmlformats.org/officeDocument/2006/relationships/image" Target="../media/image989.png"/><Relationship Id="rId341" Type="http://schemas.openxmlformats.org/officeDocument/2006/relationships/image" Target="../media/image1060.png"/><Relationship Id="rId362" Type="http://schemas.openxmlformats.org/officeDocument/2006/relationships/customXml" Target="../ink/ink1097.xml"/><Relationship Id="rId201" Type="http://schemas.openxmlformats.org/officeDocument/2006/relationships/image" Target="../media/image991.png"/><Relationship Id="rId222" Type="http://schemas.openxmlformats.org/officeDocument/2006/relationships/customXml" Target="../ink/ink1026.xml"/><Relationship Id="rId243" Type="http://schemas.openxmlformats.org/officeDocument/2006/relationships/image" Target="../media/image1012.png"/><Relationship Id="rId264" Type="http://schemas.openxmlformats.org/officeDocument/2006/relationships/customXml" Target="../ink/ink1048.xml"/><Relationship Id="rId285" Type="http://schemas.openxmlformats.org/officeDocument/2006/relationships/image" Target="../media/image1032.png"/><Relationship Id="rId17" Type="http://schemas.openxmlformats.org/officeDocument/2006/relationships/image" Target="../media/image900.png"/><Relationship Id="rId38" Type="http://schemas.openxmlformats.org/officeDocument/2006/relationships/customXml" Target="../ink/ink933.xml"/><Relationship Id="rId59" Type="http://schemas.openxmlformats.org/officeDocument/2006/relationships/image" Target="../media/image921.png"/><Relationship Id="rId103" Type="http://schemas.openxmlformats.org/officeDocument/2006/relationships/customXml" Target="../ink/ink966.xml"/><Relationship Id="rId124" Type="http://schemas.openxmlformats.org/officeDocument/2006/relationships/image" Target="../media/image953.png"/><Relationship Id="rId310" Type="http://schemas.openxmlformats.org/officeDocument/2006/relationships/customXml" Target="../ink/ink1071.xml"/><Relationship Id="rId70" Type="http://schemas.openxmlformats.org/officeDocument/2006/relationships/image" Target="../media/image926.png"/><Relationship Id="rId91" Type="http://schemas.openxmlformats.org/officeDocument/2006/relationships/customXml" Target="../ink/ink960.xml"/><Relationship Id="rId145" Type="http://schemas.openxmlformats.org/officeDocument/2006/relationships/image" Target="../media/image963.png"/><Relationship Id="rId166" Type="http://schemas.openxmlformats.org/officeDocument/2006/relationships/customXml" Target="../ink/ink998.xml"/><Relationship Id="rId187" Type="http://schemas.openxmlformats.org/officeDocument/2006/relationships/image" Target="../media/image984.png"/><Relationship Id="rId331" Type="http://schemas.openxmlformats.org/officeDocument/2006/relationships/image" Target="../media/image1055.png"/><Relationship Id="rId352" Type="http://schemas.openxmlformats.org/officeDocument/2006/relationships/customXml" Target="../ink/ink109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21.xml"/><Relationship Id="rId233" Type="http://schemas.openxmlformats.org/officeDocument/2006/relationships/image" Target="../media/image1007.png"/><Relationship Id="rId254" Type="http://schemas.openxmlformats.org/officeDocument/2006/relationships/customXml" Target="../ink/ink1043.xml"/><Relationship Id="rId28" Type="http://schemas.openxmlformats.org/officeDocument/2006/relationships/customXml" Target="../ink/ink928.xml"/><Relationship Id="rId49" Type="http://schemas.openxmlformats.org/officeDocument/2006/relationships/image" Target="../media/image916.png"/><Relationship Id="rId114" Type="http://schemas.openxmlformats.org/officeDocument/2006/relationships/image" Target="../media/image948.png"/><Relationship Id="rId275" Type="http://schemas.openxmlformats.org/officeDocument/2006/relationships/image" Target="../media/image1027.png"/><Relationship Id="rId296" Type="http://schemas.openxmlformats.org/officeDocument/2006/relationships/customXml" Target="../ink/ink1064.xml"/><Relationship Id="rId300" Type="http://schemas.openxmlformats.org/officeDocument/2006/relationships/customXml" Target="../ink/ink1066.xml"/><Relationship Id="rId60" Type="http://schemas.openxmlformats.org/officeDocument/2006/relationships/customXml" Target="../ink/ink944.xml"/><Relationship Id="rId81" Type="http://schemas.openxmlformats.org/officeDocument/2006/relationships/customXml" Target="../ink/ink955.xml"/><Relationship Id="rId135" Type="http://schemas.openxmlformats.org/officeDocument/2006/relationships/customXml" Target="../ink/ink982.xml"/><Relationship Id="rId156" Type="http://schemas.openxmlformats.org/officeDocument/2006/relationships/customXml" Target="../ink/ink993.xml"/><Relationship Id="rId177" Type="http://schemas.openxmlformats.org/officeDocument/2006/relationships/image" Target="../media/image979.png"/><Relationship Id="rId198" Type="http://schemas.openxmlformats.org/officeDocument/2006/relationships/customXml" Target="../ink/ink1014.xml"/><Relationship Id="rId321" Type="http://schemas.openxmlformats.org/officeDocument/2006/relationships/image" Target="../media/image1050.png"/><Relationship Id="rId342" Type="http://schemas.openxmlformats.org/officeDocument/2006/relationships/customXml" Target="../ink/ink1087.xml"/><Relationship Id="rId363" Type="http://schemas.openxmlformats.org/officeDocument/2006/relationships/image" Target="../media/image1071.png"/><Relationship Id="rId202" Type="http://schemas.openxmlformats.org/officeDocument/2006/relationships/customXml" Target="../ink/ink1016.xml"/><Relationship Id="rId223" Type="http://schemas.openxmlformats.org/officeDocument/2006/relationships/image" Target="../media/image1002.png"/><Relationship Id="rId244" Type="http://schemas.openxmlformats.org/officeDocument/2006/relationships/customXml" Target="../ink/ink1037.xml"/><Relationship Id="rId18" Type="http://schemas.openxmlformats.org/officeDocument/2006/relationships/customXml" Target="../ink/ink923.xml"/><Relationship Id="rId39" Type="http://schemas.openxmlformats.org/officeDocument/2006/relationships/image" Target="../media/image911.png"/><Relationship Id="rId265" Type="http://schemas.openxmlformats.org/officeDocument/2006/relationships/image" Target="../media/image1022.png"/><Relationship Id="rId286" Type="http://schemas.openxmlformats.org/officeDocument/2006/relationships/customXml" Target="../ink/ink1059.xml"/><Relationship Id="rId50" Type="http://schemas.openxmlformats.org/officeDocument/2006/relationships/customXml" Target="../ink/ink939.xml"/><Relationship Id="rId104" Type="http://schemas.openxmlformats.org/officeDocument/2006/relationships/image" Target="../media/image943.png"/><Relationship Id="rId125" Type="http://schemas.openxmlformats.org/officeDocument/2006/relationships/customXml" Target="../ink/ink977.xml"/><Relationship Id="rId146" Type="http://schemas.openxmlformats.org/officeDocument/2006/relationships/customXml" Target="../ink/ink988.xml"/><Relationship Id="rId167" Type="http://schemas.openxmlformats.org/officeDocument/2006/relationships/image" Target="../media/image974.png"/><Relationship Id="rId188" Type="http://schemas.openxmlformats.org/officeDocument/2006/relationships/customXml" Target="../ink/ink1009.xml"/><Relationship Id="rId311" Type="http://schemas.openxmlformats.org/officeDocument/2006/relationships/image" Target="../media/image1045.png"/><Relationship Id="rId332" Type="http://schemas.openxmlformats.org/officeDocument/2006/relationships/customXml" Target="../ink/ink1082.xml"/><Relationship Id="rId353" Type="http://schemas.openxmlformats.org/officeDocument/2006/relationships/image" Target="../media/image1066.png"/><Relationship Id="rId71" Type="http://schemas.openxmlformats.org/officeDocument/2006/relationships/customXml" Target="../ink/ink950.xml"/><Relationship Id="rId92" Type="http://schemas.openxmlformats.org/officeDocument/2006/relationships/image" Target="../media/image937.png"/><Relationship Id="rId213" Type="http://schemas.openxmlformats.org/officeDocument/2006/relationships/image" Target="../media/image997.png"/><Relationship Id="rId234" Type="http://schemas.openxmlformats.org/officeDocument/2006/relationships/customXml" Target="../ink/ink1032.xml"/><Relationship Id="rId2" Type="http://schemas.openxmlformats.org/officeDocument/2006/relationships/customXml" Target="../ink/ink915.xml"/><Relationship Id="rId29" Type="http://schemas.openxmlformats.org/officeDocument/2006/relationships/image" Target="../media/image906.png"/><Relationship Id="rId255" Type="http://schemas.openxmlformats.org/officeDocument/2006/relationships/image" Target="../media/image1017.png"/><Relationship Id="rId276" Type="http://schemas.openxmlformats.org/officeDocument/2006/relationships/customXml" Target="../ink/ink1054.xml"/><Relationship Id="rId297" Type="http://schemas.openxmlformats.org/officeDocument/2006/relationships/image" Target="../media/image1038.png"/><Relationship Id="rId40" Type="http://schemas.openxmlformats.org/officeDocument/2006/relationships/customXml" Target="../ink/ink934.xml"/><Relationship Id="rId115" Type="http://schemas.openxmlformats.org/officeDocument/2006/relationships/customXml" Target="../ink/ink972.xml"/><Relationship Id="rId136" Type="http://schemas.openxmlformats.org/officeDocument/2006/relationships/image" Target="../media/image959.png"/><Relationship Id="rId157" Type="http://schemas.openxmlformats.org/officeDocument/2006/relationships/image" Target="../media/image969.png"/><Relationship Id="rId178" Type="http://schemas.openxmlformats.org/officeDocument/2006/relationships/customXml" Target="../ink/ink1004.xml"/><Relationship Id="rId301" Type="http://schemas.openxmlformats.org/officeDocument/2006/relationships/image" Target="../media/image1040.png"/><Relationship Id="rId322" Type="http://schemas.openxmlformats.org/officeDocument/2006/relationships/customXml" Target="../ink/ink1077.xml"/><Relationship Id="rId343" Type="http://schemas.openxmlformats.org/officeDocument/2006/relationships/image" Target="../media/image1061.png"/><Relationship Id="rId364" Type="http://schemas.openxmlformats.org/officeDocument/2006/relationships/customXml" Target="../ink/ink1098.xml"/><Relationship Id="rId61" Type="http://schemas.openxmlformats.org/officeDocument/2006/relationships/image" Target="../media/image922.png"/><Relationship Id="rId82" Type="http://schemas.openxmlformats.org/officeDocument/2006/relationships/image" Target="../media/image932.png"/><Relationship Id="rId199" Type="http://schemas.openxmlformats.org/officeDocument/2006/relationships/image" Target="../media/image990.png"/><Relationship Id="rId203" Type="http://schemas.openxmlformats.org/officeDocument/2006/relationships/image" Target="../media/image992.png"/><Relationship Id="rId19" Type="http://schemas.openxmlformats.org/officeDocument/2006/relationships/image" Target="../media/image901.png"/><Relationship Id="rId224" Type="http://schemas.openxmlformats.org/officeDocument/2006/relationships/customXml" Target="../ink/ink1027.xml"/><Relationship Id="rId245" Type="http://schemas.openxmlformats.org/officeDocument/2006/relationships/customXml" Target="../ink/ink1038.xml"/><Relationship Id="rId266" Type="http://schemas.openxmlformats.org/officeDocument/2006/relationships/customXml" Target="../ink/ink1049.xml"/><Relationship Id="rId287" Type="http://schemas.openxmlformats.org/officeDocument/2006/relationships/image" Target="../media/image1033.png"/><Relationship Id="rId30" Type="http://schemas.openxmlformats.org/officeDocument/2006/relationships/customXml" Target="../ink/ink929.xml"/><Relationship Id="rId105" Type="http://schemas.openxmlformats.org/officeDocument/2006/relationships/customXml" Target="../ink/ink967.xml"/><Relationship Id="rId126" Type="http://schemas.openxmlformats.org/officeDocument/2006/relationships/image" Target="../media/image954.png"/><Relationship Id="rId147" Type="http://schemas.openxmlformats.org/officeDocument/2006/relationships/image" Target="../media/image964.png"/><Relationship Id="rId168" Type="http://schemas.openxmlformats.org/officeDocument/2006/relationships/customXml" Target="../ink/ink999.xml"/><Relationship Id="rId312" Type="http://schemas.openxmlformats.org/officeDocument/2006/relationships/customXml" Target="../ink/ink1072.xml"/><Relationship Id="rId333" Type="http://schemas.openxmlformats.org/officeDocument/2006/relationships/image" Target="../media/image1056.png"/><Relationship Id="rId354" Type="http://schemas.openxmlformats.org/officeDocument/2006/relationships/customXml" Target="../ink/ink1093.xml"/><Relationship Id="rId51" Type="http://schemas.openxmlformats.org/officeDocument/2006/relationships/image" Target="../media/image917.png"/><Relationship Id="rId72" Type="http://schemas.openxmlformats.org/officeDocument/2006/relationships/image" Target="../media/image927.png"/><Relationship Id="rId93" Type="http://schemas.openxmlformats.org/officeDocument/2006/relationships/customXml" Target="../ink/ink961.xml"/><Relationship Id="rId189" Type="http://schemas.openxmlformats.org/officeDocument/2006/relationships/image" Target="../media/image985.png"/><Relationship Id="rId3" Type="http://schemas.openxmlformats.org/officeDocument/2006/relationships/image" Target="../media/image894.png"/><Relationship Id="rId214" Type="http://schemas.openxmlformats.org/officeDocument/2006/relationships/customXml" Target="../ink/ink1022.xml"/><Relationship Id="rId235" Type="http://schemas.openxmlformats.org/officeDocument/2006/relationships/image" Target="../media/image1008.png"/><Relationship Id="rId256" Type="http://schemas.openxmlformats.org/officeDocument/2006/relationships/customXml" Target="../ink/ink1044.xml"/><Relationship Id="rId277" Type="http://schemas.openxmlformats.org/officeDocument/2006/relationships/image" Target="../media/image1028.png"/><Relationship Id="rId298" Type="http://schemas.openxmlformats.org/officeDocument/2006/relationships/customXml" Target="../ink/ink1065.xml"/><Relationship Id="rId116" Type="http://schemas.openxmlformats.org/officeDocument/2006/relationships/image" Target="../media/image949.png"/><Relationship Id="rId137" Type="http://schemas.openxmlformats.org/officeDocument/2006/relationships/customXml" Target="../ink/ink983.xml"/><Relationship Id="rId158" Type="http://schemas.openxmlformats.org/officeDocument/2006/relationships/customXml" Target="../ink/ink994.xml"/><Relationship Id="rId302" Type="http://schemas.openxmlformats.org/officeDocument/2006/relationships/customXml" Target="../ink/ink1067.xml"/><Relationship Id="rId323" Type="http://schemas.openxmlformats.org/officeDocument/2006/relationships/image" Target="../media/image1051.png"/><Relationship Id="rId344" Type="http://schemas.openxmlformats.org/officeDocument/2006/relationships/customXml" Target="../ink/ink1088.xml"/><Relationship Id="rId20" Type="http://schemas.openxmlformats.org/officeDocument/2006/relationships/customXml" Target="../ink/ink924.xml"/><Relationship Id="rId41" Type="http://schemas.openxmlformats.org/officeDocument/2006/relationships/image" Target="../media/image912.png"/><Relationship Id="rId62" Type="http://schemas.openxmlformats.org/officeDocument/2006/relationships/customXml" Target="../ink/ink945.xml"/><Relationship Id="rId83" Type="http://schemas.openxmlformats.org/officeDocument/2006/relationships/customXml" Target="../ink/ink956.xml"/><Relationship Id="rId179" Type="http://schemas.openxmlformats.org/officeDocument/2006/relationships/image" Target="../media/image980.png"/><Relationship Id="rId365" Type="http://schemas.openxmlformats.org/officeDocument/2006/relationships/image" Target="../media/image1072.png"/><Relationship Id="rId190" Type="http://schemas.openxmlformats.org/officeDocument/2006/relationships/customXml" Target="../ink/ink1010.xml"/><Relationship Id="rId204" Type="http://schemas.openxmlformats.org/officeDocument/2006/relationships/customXml" Target="../ink/ink1017.xml"/><Relationship Id="rId225" Type="http://schemas.openxmlformats.org/officeDocument/2006/relationships/image" Target="../media/image1003.png"/><Relationship Id="rId246" Type="http://schemas.openxmlformats.org/officeDocument/2006/relationships/image" Target="../media/image1013.png"/><Relationship Id="rId267" Type="http://schemas.openxmlformats.org/officeDocument/2006/relationships/image" Target="../media/image1023.png"/><Relationship Id="rId288" Type="http://schemas.openxmlformats.org/officeDocument/2006/relationships/customXml" Target="../ink/ink1060.xml"/><Relationship Id="rId106" Type="http://schemas.openxmlformats.org/officeDocument/2006/relationships/image" Target="../media/image944.png"/><Relationship Id="rId127" Type="http://schemas.openxmlformats.org/officeDocument/2006/relationships/customXml" Target="../ink/ink978.xml"/><Relationship Id="rId313" Type="http://schemas.openxmlformats.org/officeDocument/2006/relationships/image" Target="../media/image1046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1.png"/><Relationship Id="rId21" Type="http://schemas.openxmlformats.org/officeDocument/2006/relationships/image" Target="../media/image1084.png"/><Relationship Id="rId42" Type="http://schemas.openxmlformats.org/officeDocument/2006/relationships/customXml" Target="../ink/ink1121.xml"/><Relationship Id="rId63" Type="http://schemas.openxmlformats.org/officeDocument/2006/relationships/image" Target="../media/image1105.png"/><Relationship Id="rId84" Type="http://schemas.openxmlformats.org/officeDocument/2006/relationships/customXml" Target="../ink/ink1142.xml"/><Relationship Id="rId138" Type="http://schemas.openxmlformats.org/officeDocument/2006/relationships/customXml" Target="../ink/ink1169.xml"/><Relationship Id="rId159" Type="http://schemas.openxmlformats.org/officeDocument/2006/relationships/image" Target="../media/image1152.png"/><Relationship Id="rId170" Type="http://schemas.openxmlformats.org/officeDocument/2006/relationships/customXml" Target="../ink/ink1185.xml"/><Relationship Id="rId191" Type="http://schemas.openxmlformats.org/officeDocument/2006/relationships/image" Target="../media/image1168.png"/><Relationship Id="rId205" Type="http://schemas.openxmlformats.org/officeDocument/2006/relationships/image" Target="../media/image1175.png"/><Relationship Id="rId226" Type="http://schemas.openxmlformats.org/officeDocument/2006/relationships/customXml" Target="../ink/ink1213.xml"/><Relationship Id="rId247" Type="http://schemas.openxmlformats.org/officeDocument/2006/relationships/image" Target="../media/image1196.png"/><Relationship Id="rId107" Type="http://schemas.openxmlformats.org/officeDocument/2006/relationships/image" Target="../media/image1126.png"/><Relationship Id="rId268" Type="http://schemas.openxmlformats.org/officeDocument/2006/relationships/customXml" Target="../ink/ink1234.xml"/><Relationship Id="rId11" Type="http://schemas.openxmlformats.org/officeDocument/2006/relationships/image" Target="../media/image1079.png"/><Relationship Id="rId32" Type="http://schemas.openxmlformats.org/officeDocument/2006/relationships/customXml" Target="../ink/ink1116.xml"/><Relationship Id="rId53" Type="http://schemas.openxmlformats.org/officeDocument/2006/relationships/image" Target="../media/image1100.png"/><Relationship Id="rId74" Type="http://schemas.openxmlformats.org/officeDocument/2006/relationships/customXml" Target="../ink/ink1137.xml"/><Relationship Id="rId128" Type="http://schemas.openxmlformats.org/officeDocument/2006/relationships/customXml" Target="../ink/ink1164.xml"/><Relationship Id="rId149" Type="http://schemas.openxmlformats.org/officeDocument/2006/relationships/image" Target="../media/image1147.png"/><Relationship Id="rId5" Type="http://schemas.openxmlformats.org/officeDocument/2006/relationships/image" Target="../media/image1076.png"/><Relationship Id="rId95" Type="http://schemas.openxmlformats.org/officeDocument/2006/relationships/image" Target="../media/image1121.png"/><Relationship Id="rId160" Type="http://schemas.openxmlformats.org/officeDocument/2006/relationships/customXml" Target="../ink/ink1180.xml"/><Relationship Id="rId181" Type="http://schemas.openxmlformats.org/officeDocument/2006/relationships/image" Target="../media/image1163.png"/><Relationship Id="rId216" Type="http://schemas.openxmlformats.org/officeDocument/2006/relationships/customXml" Target="../ink/ink1208.xml"/><Relationship Id="rId237" Type="http://schemas.openxmlformats.org/officeDocument/2006/relationships/image" Target="../media/image1191.png"/><Relationship Id="rId258" Type="http://schemas.openxmlformats.org/officeDocument/2006/relationships/customXml" Target="../ink/ink1229.xml"/><Relationship Id="rId279" Type="http://schemas.openxmlformats.org/officeDocument/2006/relationships/image" Target="../media/image1212.png"/><Relationship Id="rId22" Type="http://schemas.openxmlformats.org/officeDocument/2006/relationships/customXml" Target="../ink/ink1111.xml"/><Relationship Id="rId43" Type="http://schemas.openxmlformats.org/officeDocument/2006/relationships/image" Target="../media/image1095.png"/><Relationship Id="rId64" Type="http://schemas.openxmlformats.org/officeDocument/2006/relationships/customXml" Target="../ink/ink1132.xml"/><Relationship Id="rId118" Type="http://schemas.openxmlformats.org/officeDocument/2006/relationships/customXml" Target="../ink/ink1159.xml"/><Relationship Id="rId139" Type="http://schemas.openxmlformats.org/officeDocument/2006/relationships/image" Target="../media/image1142.png"/><Relationship Id="rId85" Type="http://schemas.openxmlformats.org/officeDocument/2006/relationships/image" Target="../media/image1116.png"/><Relationship Id="rId150" Type="http://schemas.openxmlformats.org/officeDocument/2006/relationships/customXml" Target="../ink/ink1175.xml"/><Relationship Id="rId171" Type="http://schemas.openxmlformats.org/officeDocument/2006/relationships/image" Target="../media/image1158.png"/><Relationship Id="rId192" Type="http://schemas.openxmlformats.org/officeDocument/2006/relationships/customXml" Target="../ink/ink1196.xml"/><Relationship Id="rId206" Type="http://schemas.openxmlformats.org/officeDocument/2006/relationships/customXml" Target="../ink/ink1203.xml"/><Relationship Id="rId227" Type="http://schemas.openxmlformats.org/officeDocument/2006/relationships/image" Target="../media/image1186.png"/><Relationship Id="rId248" Type="http://schemas.openxmlformats.org/officeDocument/2006/relationships/customXml" Target="../ink/ink1224.xml"/><Relationship Id="rId269" Type="http://schemas.openxmlformats.org/officeDocument/2006/relationships/image" Target="../media/image1207.png"/><Relationship Id="rId12" Type="http://schemas.openxmlformats.org/officeDocument/2006/relationships/customXml" Target="../ink/ink1106.xml"/><Relationship Id="rId33" Type="http://schemas.openxmlformats.org/officeDocument/2006/relationships/image" Target="../media/image1090.png"/><Relationship Id="rId108" Type="http://schemas.openxmlformats.org/officeDocument/2006/relationships/customXml" Target="../ink/ink1154.xml"/><Relationship Id="rId129" Type="http://schemas.openxmlformats.org/officeDocument/2006/relationships/image" Target="../media/image1137.png"/><Relationship Id="rId280" Type="http://schemas.openxmlformats.org/officeDocument/2006/relationships/customXml" Target="../ink/ink1240.xml"/><Relationship Id="rId54" Type="http://schemas.openxmlformats.org/officeDocument/2006/relationships/customXml" Target="../ink/ink1127.xml"/><Relationship Id="rId75" Type="http://schemas.openxmlformats.org/officeDocument/2006/relationships/image" Target="../media/image1111.png"/><Relationship Id="rId96" Type="http://schemas.openxmlformats.org/officeDocument/2006/relationships/customXml" Target="../ink/ink1148.xml"/><Relationship Id="rId140" Type="http://schemas.openxmlformats.org/officeDocument/2006/relationships/customXml" Target="../ink/ink1170.xml"/><Relationship Id="rId161" Type="http://schemas.openxmlformats.org/officeDocument/2006/relationships/image" Target="../media/image1153.png"/><Relationship Id="rId182" Type="http://schemas.openxmlformats.org/officeDocument/2006/relationships/customXml" Target="../ink/ink1191.xml"/><Relationship Id="rId217" Type="http://schemas.openxmlformats.org/officeDocument/2006/relationships/image" Target="../media/image1181.png"/><Relationship Id="rId6" Type="http://schemas.openxmlformats.org/officeDocument/2006/relationships/customXml" Target="../ink/ink1103.xml"/><Relationship Id="rId238" Type="http://schemas.openxmlformats.org/officeDocument/2006/relationships/customXml" Target="../ink/ink1219.xml"/><Relationship Id="rId259" Type="http://schemas.openxmlformats.org/officeDocument/2006/relationships/image" Target="../media/image1202.png"/><Relationship Id="rId23" Type="http://schemas.openxmlformats.org/officeDocument/2006/relationships/image" Target="../media/image1085.png"/><Relationship Id="rId119" Type="http://schemas.openxmlformats.org/officeDocument/2006/relationships/image" Target="../media/image1132.png"/><Relationship Id="rId270" Type="http://schemas.openxmlformats.org/officeDocument/2006/relationships/customXml" Target="../ink/ink1235.xml"/><Relationship Id="rId44" Type="http://schemas.openxmlformats.org/officeDocument/2006/relationships/customXml" Target="../ink/ink1122.xml"/><Relationship Id="rId65" Type="http://schemas.openxmlformats.org/officeDocument/2006/relationships/image" Target="../media/image1106.png"/><Relationship Id="rId86" Type="http://schemas.openxmlformats.org/officeDocument/2006/relationships/customXml" Target="../ink/ink1143.xml"/><Relationship Id="rId130" Type="http://schemas.openxmlformats.org/officeDocument/2006/relationships/customXml" Target="../ink/ink1165.xml"/><Relationship Id="rId151" Type="http://schemas.openxmlformats.org/officeDocument/2006/relationships/image" Target="../media/image1148.png"/><Relationship Id="rId172" Type="http://schemas.openxmlformats.org/officeDocument/2006/relationships/customXml" Target="../ink/ink1186.xml"/><Relationship Id="rId193" Type="http://schemas.openxmlformats.org/officeDocument/2006/relationships/image" Target="../media/image1169.png"/><Relationship Id="rId202" Type="http://schemas.openxmlformats.org/officeDocument/2006/relationships/customXml" Target="../ink/ink1201.xml"/><Relationship Id="rId207" Type="http://schemas.openxmlformats.org/officeDocument/2006/relationships/image" Target="../media/image1176.png"/><Relationship Id="rId223" Type="http://schemas.openxmlformats.org/officeDocument/2006/relationships/image" Target="../media/image1184.png"/><Relationship Id="rId228" Type="http://schemas.openxmlformats.org/officeDocument/2006/relationships/customXml" Target="../ink/ink1214.xml"/><Relationship Id="rId244" Type="http://schemas.openxmlformats.org/officeDocument/2006/relationships/customXml" Target="../ink/ink1222.xml"/><Relationship Id="rId249" Type="http://schemas.openxmlformats.org/officeDocument/2006/relationships/image" Target="../media/image1197.png"/><Relationship Id="rId13" Type="http://schemas.openxmlformats.org/officeDocument/2006/relationships/image" Target="../media/image1080.png"/><Relationship Id="rId18" Type="http://schemas.openxmlformats.org/officeDocument/2006/relationships/customXml" Target="../ink/ink1109.xml"/><Relationship Id="rId39" Type="http://schemas.openxmlformats.org/officeDocument/2006/relationships/image" Target="../media/image1093.png"/><Relationship Id="rId109" Type="http://schemas.openxmlformats.org/officeDocument/2006/relationships/image" Target="../media/image1127.png"/><Relationship Id="rId260" Type="http://schemas.openxmlformats.org/officeDocument/2006/relationships/customXml" Target="../ink/ink1230.xml"/><Relationship Id="rId265" Type="http://schemas.openxmlformats.org/officeDocument/2006/relationships/image" Target="../media/image1205.png"/><Relationship Id="rId281" Type="http://schemas.openxmlformats.org/officeDocument/2006/relationships/image" Target="../media/image1213.png"/><Relationship Id="rId34" Type="http://schemas.openxmlformats.org/officeDocument/2006/relationships/customXml" Target="../ink/ink1117.xml"/><Relationship Id="rId50" Type="http://schemas.openxmlformats.org/officeDocument/2006/relationships/customXml" Target="../ink/ink1125.xml"/><Relationship Id="rId55" Type="http://schemas.openxmlformats.org/officeDocument/2006/relationships/image" Target="../media/image1101.png"/><Relationship Id="rId76" Type="http://schemas.openxmlformats.org/officeDocument/2006/relationships/customXml" Target="../ink/ink1138.xml"/><Relationship Id="rId97" Type="http://schemas.openxmlformats.org/officeDocument/2006/relationships/image" Target="../media/image1122.png"/><Relationship Id="rId104" Type="http://schemas.openxmlformats.org/officeDocument/2006/relationships/customXml" Target="../ink/ink1152.xml"/><Relationship Id="rId120" Type="http://schemas.openxmlformats.org/officeDocument/2006/relationships/customXml" Target="../ink/ink1160.xml"/><Relationship Id="rId125" Type="http://schemas.openxmlformats.org/officeDocument/2006/relationships/image" Target="../media/image1135.png"/><Relationship Id="rId141" Type="http://schemas.openxmlformats.org/officeDocument/2006/relationships/image" Target="../media/image1143.png"/><Relationship Id="rId146" Type="http://schemas.openxmlformats.org/officeDocument/2006/relationships/customXml" Target="../ink/ink1173.xml"/><Relationship Id="rId167" Type="http://schemas.openxmlformats.org/officeDocument/2006/relationships/image" Target="../media/image1156.png"/><Relationship Id="rId188" Type="http://schemas.openxmlformats.org/officeDocument/2006/relationships/customXml" Target="../ink/ink1194.xml"/><Relationship Id="rId7" Type="http://schemas.openxmlformats.org/officeDocument/2006/relationships/image" Target="../media/image1077.png"/><Relationship Id="rId71" Type="http://schemas.openxmlformats.org/officeDocument/2006/relationships/image" Target="../media/image1109.png"/><Relationship Id="rId92" Type="http://schemas.openxmlformats.org/officeDocument/2006/relationships/customXml" Target="../ink/ink1146.xml"/><Relationship Id="rId162" Type="http://schemas.openxmlformats.org/officeDocument/2006/relationships/customXml" Target="../ink/ink1181.xml"/><Relationship Id="rId183" Type="http://schemas.openxmlformats.org/officeDocument/2006/relationships/image" Target="../media/image1164.png"/><Relationship Id="rId213" Type="http://schemas.openxmlformats.org/officeDocument/2006/relationships/image" Target="../media/image1179.png"/><Relationship Id="rId218" Type="http://schemas.openxmlformats.org/officeDocument/2006/relationships/customXml" Target="../ink/ink1209.xml"/><Relationship Id="rId234" Type="http://schemas.openxmlformats.org/officeDocument/2006/relationships/customXml" Target="../ink/ink1217.xml"/><Relationship Id="rId239" Type="http://schemas.openxmlformats.org/officeDocument/2006/relationships/image" Target="../media/image1192.png"/><Relationship Id="rId2" Type="http://schemas.openxmlformats.org/officeDocument/2006/relationships/customXml" Target="../ink/ink1101.xml"/><Relationship Id="rId29" Type="http://schemas.openxmlformats.org/officeDocument/2006/relationships/image" Target="../media/image1088.png"/><Relationship Id="rId250" Type="http://schemas.openxmlformats.org/officeDocument/2006/relationships/customXml" Target="../ink/ink1225.xml"/><Relationship Id="rId255" Type="http://schemas.openxmlformats.org/officeDocument/2006/relationships/image" Target="../media/image1200.png"/><Relationship Id="rId271" Type="http://schemas.openxmlformats.org/officeDocument/2006/relationships/image" Target="../media/image1208.png"/><Relationship Id="rId276" Type="http://schemas.openxmlformats.org/officeDocument/2006/relationships/customXml" Target="../ink/ink1238.xml"/><Relationship Id="rId24" Type="http://schemas.openxmlformats.org/officeDocument/2006/relationships/customXml" Target="../ink/ink1112.xml"/><Relationship Id="rId40" Type="http://schemas.openxmlformats.org/officeDocument/2006/relationships/customXml" Target="../ink/ink1120.xml"/><Relationship Id="rId45" Type="http://schemas.openxmlformats.org/officeDocument/2006/relationships/image" Target="../media/image1096.png"/><Relationship Id="rId66" Type="http://schemas.openxmlformats.org/officeDocument/2006/relationships/customXml" Target="../ink/ink1133.xml"/><Relationship Id="rId87" Type="http://schemas.openxmlformats.org/officeDocument/2006/relationships/image" Target="../media/image1117.png"/><Relationship Id="rId110" Type="http://schemas.openxmlformats.org/officeDocument/2006/relationships/customXml" Target="../ink/ink1155.xml"/><Relationship Id="rId115" Type="http://schemas.openxmlformats.org/officeDocument/2006/relationships/image" Target="../media/image1130.png"/><Relationship Id="rId131" Type="http://schemas.openxmlformats.org/officeDocument/2006/relationships/image" Target="../media/image1138.png"/><Relationship Id="rId136" Type="http://schemas.openxmlformats.org/officeDocument/2006/relationships/customXml" Target="../ink/ink1168.xml"/><Relationship Id="rId157" Type="http://schemas.openxmlformats.org/officeDocument/2006/relationships/image" Target="../media/image1151.png"/><Relationship Id="rId178" Type="http://schemas.openxmlformats.org/officeDocument/2006/relationships/customXml" Target="../ink/ink1189.xml"/><Relationship Id="rId61" Type="http://schemas.openxmlformats.org/officeDocument/2006/relationships/image" Target="../media/image1104.png"/><Relationship Id="rId82" Type="http://schemas.openxmlformats.org/officeDocument/2006/relationships/customXml" Target="../ink/ink1141.xml"/><Relationship Id="rId152" Type="http://schemas.openxmlformats.org/officeDocument/2006/relationships/customXml" Target="../ink/ink1176.xml"/><Relationship Id="rId173" Type="http://schemas.openxmlformats.org/officeDocument/2006/relationships/image" Target="../media/image1159.png"/><Relationship Id="rId194" Type="http://schemas.openxmlformats.org/officeDocument/2006/relationships/customXml" Target="../ink/ink1197.xml"/><Relationship Id="rId199" Type="http://schemas.openxmlformats.org/officeDocument/2006/relationships/image" Target="../media/image1172.png"/><Relationship Id="rId203" Type="http://schemas.openxmlformats.org/officeDocument/2006/relationships/image" Target="../media/image1174.png"/><Relationship Id="rId208" Type="http://schemas.openxmlformats.org/officeDocument/2006/relationships/customXml" Target="../ink/ink1204.xml"/><Relationship Id="rId229" Type="http://schemas.openxmlformats.org/officeDocument/2006/relationships/image" Target="../media/image1187.png"/><Relationship Id="rId19" Type="http://schemas.openxmlformats.org/officeDocument/2006/relationships/image" Target="../media/image1083.png"/><Relationship Id="rId224" Type="http://schemas.openxmlformats.org/officeDocument/2006/relationships/customXml" Target="../ink/ink1212.xml"/><Relationship Id="rId240" Type="http://schemas.openxmlformats.org/officeDocument/2006/relationships/customXml" Target="../ink/ink1220.xml"/><Relationship Id="rId245" Type="http://schemas.openxmlformats.org/officeDocument/2006/relationships/image" Target="../media/image1195.png"/><Relationship Id="rId261" Type="http://schemas.openxmlformats.org/officeDocument/2006/relationships/image" Target="../media/image1203.png"/><Relationship Id="rId266" Type="http://schemas.openxmlformats.org/officeDocument/2006/relationships/customXml" Target="../ink/ink1233.xml"/><Relationship Id="rId14" Type="http://schemas.openxmlformats.org/officeDocument/2006/relationships/customXml" Target="../ink/ink1107.xml"/><Relationship Id="rId30" Type="http://schemas.openxmlformats.org/officeDocument/2006/relationships/customXml" Target="../ink/ink1115.xml"/><Relationship Id="rId35" Type="http://schemas.openxmlformats.org/officeDocument/2006/relationships/image" Target="../media/image1091.png"/><Relationship Id="rId56" Type="http://schemas.openxmlformats.org/officeDocument/2006/relationships/customXml" Target="../ink/ink1128.xml"/><Relationship Id="rId77" Type="http://schemas.openxmlformats.org/officeDocument/2006/relationships/image" Target="../media/image1112.png"/><Relationship Id="rId100" Type="http://schemas.openxmlformats.org/officeDocument/2006/relationships/customXml" Target="../ink/ink1150.xml"/><Relationship Id="rId105" Type="http://schemas.openxmlformats.org/officeDocument/2006/relationships/image" Target="../media/image1125.png"/><Relationship Id="rId126" Type="http://schemas.openxmlformats.org/officeDocument/2006/relationships/customXml" Target="../ink/ink1163.xml"/><Relationship Id="rId147" Type="http://schemas.openxmlformats.org/officeDocument/2006/relationships/image" Target="../media/image1146.png"/><Relationship Id="rId168" Type="http://schemas.openxmlformats.org/officeDocument/2006/relationships/customXml" Target="../ink/ink1184.xml"/><Relationship Id="rId8" Type="http://schemas.openxmlformats.org/officeDocument/2006/relationships/customXml" Target="../ink/ink1104.xml"/><Relationship Id="rId51" Type="http://schemas.openxmlformats.org/officeDocument/2006/relationships/image" Target="../media/image1099.png"/><Relationship Id="rId72" Type="http://schemas.openxmlformats.org/officeDocument/2006/relationships/customXml" Target="../ink/ink1136.xml"/><Relationship Id="rId93" Type="http://schemas.openxmlformats.org/officeDocument/2006/relationships/image" Target="../media/image1120.png"/><Relationship Id="rId98" Type="http://schemas.openxmlformats.org/officeDocument/2006/relationships/customXml" Target="../ink/ink1149.xml"/><Relationship Id="rId121" Type="http://schemas.openxmlformats.org/officeDocument/2006/relationships/image" Target="../media/image1133.png"/><Relationship Id="rId142" Type="http://schemas.openxmlformats.org/officeDocument/2006/relationships/customXml" Target="../ink/ink1171.xml"/><Relationship Id="rId163" Type="http://schemas.openxmlformats.org/officeDocument/2006/relationships/image" Target="../media/image1154.png"/><Relationship Id="rId184" Type="http://schemas.openxmlformats.org/officeDocument/2006/relationships/customXml" Target="../ink/ink1192.xml"/><Relationship Id="rId189" Type="http://schemas.openxmlformats.org/officeDocument/2006/relationships/image" Target="../media/image1167.png"/><Relationship Id="rId219" Type="http://schemas.openxmlformats.org/officeDocument/2006/relationships/image" Target="../media/image1182.png"/><Relationship Id="rId3" Type="http://schemas.openxmlformats.org/officeDocument/2006/relationships/image" Target="../media/image1075.png"/><Relationship Id="rId214" Type="http://schemas.openxmlformats.org/officeDocument/2006/relationships/customXml" Target="../ink/ink1207.xml"/><Relationship Id="rId230" Type="http://schemas.openxmlformats.org/officeDocument/2006/relationships/customXml" Target="../ink/ink1215.xml"/><Relationship Id="rId235" Type="http://schemas.openxmlformats.org/officeDocument/2006/relationships/image" Target="../media/image1190.png"/><Relationship Id="rId251" Type="http://schemas.openxmlformats.org/officeDocument/2006/relationships/image" Target="../media/image1198.png"/><Relationship Id="rId256" Type="http://schemas.openxmlformats.org/officeDocument/2006/relationships/customXml" Target="../ink/ink1228.xml"/><Relationship Id="rId277" Type="http://schemas.openxmlformats.org/officeDocument/2006/relationships/image" Target="../media/image1211.png"/><Relationship Id="rId25" Type="http://schemas.openxmlformats.org/officeDocument/2006/relationships/image" Target="../media/image1086.png"/><Relationship Id="rId46" Type="http://schemas.openxmlformats.org/officeDocument/2006/relationships/customXml" Target="../ink/ink1123.xml"/><Relationship Id="rId67" Type="http://schemas.openxmlformats.org/officeDocument/2006/relationships/image" Target="../media/image1107.png"/><Relationship Id="rId116" Type="http://schemas.openxmlformats.org/officeDocument/2006/relationships/customXml" Target="../ink/ink1158.xml"/><Relationship Id="rId137" Type="http://schemas.openxmlformats.org/officeDocument/2006/relationships/image" Target="../media/image1141.png"/><Relationship Id="rId158" Type="http://schemas.openxmlformats.org/officeDocument/2006/relationships/customXml" Target="../ink/ink1179.xml"/><Relationship Id="rId272" Type="http://schemas.openxmlformats.org/officeDocument/2006/relationships/customXml" Target="../ink/ink1236.xml"/><Relationship Id="rId20" Type="http://schemas.openxmlformats.org/officeDocument/2006/relationships/customXml" Target="../ink/ink1110.xml"/><Relationship Id="rId41" Type="http://schemas.openxmlformats.org/officeDocument/2006/relationships/image" Target="../media/image1094.png"/><Relationship Id="rId62" Type="http://schemas.openxmlformats.org/officeDocument/2006/relationships/customXml" Target="../ink/ink1131.xml"/><Relationship Id="rId83" Type="http://schemas.openxmlformats.org/officeDocument/2006/relationships/image" Target="../media/image1115.png"/><Relationship Id="rId88" Type="http://schemas.openxmlformats.org/officeDocument/2006/relationships/customXml" Target="../ink/ink1144.xml"/><Relationship Id="rId111" Type="http://schemas.openxmlformats.org/officeDocument/2006/relationships/image" Target="../media/image1128.png"/><Relationship Id="rId132" Type="http://schemas.openxmlformats.org/officeDocument/2006/relationships/customXml" Target="../ink/ink1166.xml"/><Relationship Id="rId153" Type="http://schemas.openxmlformats.org/officeDocument/2006/relationships/image" Target="../media/image1149.png"/><Relationship Id="rId174" Type="http://schemas.openxmlformats.org/officeDocument/2006/relationships/customXml" Target="../ink/ink1187.xml"/><Relationship Id="rId179" Type="http://schemas.openxmlformats.org/officeDocument/2006/relationships/image" Target="../media/image1162.png"/><Relationship Id="rId195" Type="http://schemas.openxmlformats.org/officeDocument/2006/relationships/image" Target="../media/image1170.png"/><Relationship Id="rId209" Type="http://schemas.openxmlformats.org/officeDocument/2006/relationships/image" Target="../media/image1177.png"/><Relationship Id="rId190" Type="http://schemas.openxmlformats.org/officeDocument/2006/relationships/customXml" Target="../ink/ink1195.xml"/><Relationship Id="rId204" Type="http://schemas.openxmlformats.org/officeDocument/2006/relationships/customXml" Target="../ink/ink1202.xml"/><Relationship Id="rId220" Type="http://schemas.openxmlformats.org/officeDocument/2006/relationships/customXml" Target="../ink/ink1210.xml"/><Relationship Id="rId225" Type="http://schemas.openxmlformats.org/officeDocument/2006/relationships/image" Target="../media/image1185.png"/><Relationship Id="rId241" Type="http://schemas.openxmlformats.org/officeDocument/2006/relationships/image" Target="../media/image1193.png"/><Relationship Id="rId246" Type="http://schemas.openxmlformats.org/officeDocument/2006/relationships/customXml" Target="../ink/ink1223.xml"/><Relationship Id="rId267" Type="http://schemas.openxmlformats.org/officeDocument/2006/relationships/image" Target="../media/image1206.png"/><Relationship Id="rId15" Type="http://schemas.openxmlformats.org/officeDocument/2006/relationships/image" Target="../media/image1081.png"/><Relationship Id="rId36" Type="http://schemas.openxmlformats.org/officeDocument/2006/relationships/customXml" Target="../ink/ink1118.xml"/><Relationship Id="rId57" Type="http://schemas.openxmlformats.org/officeDocument/2006/relationships/image" Target="../media/image1102.png"/><Relationship Id="rId106" Type="http://schemas.openxmlformats.org/officeDocument/2006/relationships/customXml" Target="../ink/ink1153.xml"/><Relationship Id="rId127" Type="http://schemas.openxmlformats.org/officeDocument/2006/relationships/image" Target="../media/image1136.png"/><Relationship Id="rId262" Type="http://schemas.openxmlformats.org/officeDocument/2006/relationships/customXml" Target="../ink/ink1231.xml"/><Relationship Id="rId10" Type="http://schemas.openxmlformats.org/officeDocument/2006/relationships/customXml" Target="../ink/ink1105.xml"/><Relationship Id="rId31" Type="http://schemas.openxmlformats.org/officeDocument/2006/relationships/image" Target="../media/image1089.png"/><Relationship Id="rId52" Type="http://schemas.openxmlformats.org/officeDocument/2006/relationships/customXml" Target="../ink/ink1126.xml"/><Relationship Id="rId73" Type="http://schemas.openxmlformats.org/officeDocument/2006/relationships/image" Target="../media/image1110.png"/><Relationship Id="rId78" Type="http://schemas.openxmlformats.org/officeDocument/2006/relationships/customXml" Target="../ink/ink1139.xml"/><Relationship Id="rId94" Type="http://schemas.openxmlformats.org/officeDocument/2006/relationships/customXml" Target="../ink/ink1147.xml"/><Relationship Id="rId99" Type="http://schemas.openxmlformats.org/officeDocument/2006/relationships/image" Target="../media/image1123.png"/><Relationship Id="rId101" Type="http://schemas.openxmlformats.org/officeDocument/2006/relationships/image" Target="../media/image1124.png"/><Relationship Id="rId122" Type="http://schemas.openxmlformats.org/officeDocument/2006/relationships/customXml" Target="../ink/ink1161.xml"/><Relationship Id="rId143" Type="http://schemas.openxmlformats.org/officeDocument/2006/relationships/image" Target="../media/image1144.png"/><Relationship Id="rId148" Type="http://schemas.openxmlformats.org/officeDocument/2006/relationships/customXml" Target="../ink/ink1174.xml"/><Relationship Id="rId164" Type="http://schemas.openxmlformats.org/officeDocument/2006/relationships/customXml" Target="../ink/ink1182.xml"/><Relationship Id="rId169" Type="http://schemas.openxmlformats.org/officeDocument/2006/relationships/image" Target="../media/image1157.png"/><Relationship Id="rId185" Type="http://schemas.openxmlformats.org/officeDocument/2006/relationships/image" Target="../media/image1165.png"/><Relationship Id="rId4" Type="http://schemas.openxmlformats.org/officeDocument/2006/relationships/customXml" Target="../ink/ink1102.xml"/><Relationship Id="rId9" Type="http://schemas.openxmlformats.org/officeDocument/2006/relationships/image" Target="../media/image1078.png"/><Relationship Id="rId180" Type="http://schemas.openxmlformats.org/officeDocument/2006/relationships/customXml" Target="../ink/ink1190.xml"/><Relationship Id="rId210" Type="http://schemas.openxmlformats.org/officeDocument/2006/relationships/customXml" Target="../ink/ink1205.xml"/><Relationship Id="rId215" Type="http://schemas.openxmlformats.org/officeDocument/2006/relationships/image" Target="../media/image1180.png"/><Relationship Id="rId236" Type="http://schemas.openxmlformats.org/officeDocument/2006/relationships/customXml" Target="../ink/ink1218.xml"/><Relationship Id="rId257" Type="http://schemas.openxmlformats.org/officeDocument/2006/relationships/image" Target="../media/image1201.png"/><Relationship Id="rId278" Type="http://schemas.openxmlformats.org/officeDocument/2006/relationships/customXml" Target="../ink/ink1239.xml"/><Relationship Id="rId26" Type="http://schemas.openxmlformats.org/officeDocument/2006/relationships/customXml" Target="../ink/ink1113.xml"/><Relationship Id="rId231" Type="http://schemas.openxmlformats.org/officeDocument/2006/relationships/image" Target="../media/image1188.png"/><Relationship Id="rId252" Type="http://schemas.openxmlformats.org/officeDocument/2006/relationships/customXml" Target="../ink/ink1226.xml"/><Relationship Id="rId273" Type="http://schemas.openxmlformats.org/officeDocument/2006/relationships/image" Target="../media/image1209.png"/><Relationship Id="rId47" Type="http://schemas.openxmlformats.org/officeDocument/2006/relationships/image" Target="../media/image1097.png"/><Relationship Id="rId68" Type="http://schemas.openxmlformats.org/officeDocument/2006/relationships/customXml" Target="../ink/ink1134.xml"/><Relationship Id="rId89" Type="http://schemas.openxmlformats.org/officeDocument/2006/relationships/image" Target="../media/image1118.png"/><Relationship Id="rId112" Type="http://schemas.openxmlformats.org/officeDocument/2006/relationships/customXml" Target="../ink/ink1156.xml"/><Relationship Id="rId133" Type="http://schemas.openxmlformats.org/officeDocument/2006/relationships/image" Target="../media/image1139.png"/><Relationship Id="rId154" Type="http://schemas.openxmlformats.org/officeDocument/2006/relationships/customXml" Target="../ink/ink1177.xml"/><Relationship Id="rId175" Type="http://schemas.openxmlformats.org/officeDocument/2006/relationships/image" Target="../media/image1160.png"/><Relationship Id="rId196" Type="http://schemas.openxmlformats.org/officeDocument/2006/relationships/customXml" Target="../ink/ink1198.xml"/><Relationship Id="rId200" Type="http://schemas.openxmlformats.org/officeDocument/2006/relationships/customXml" Target="../ink/ink1200.xml"/><Relationship Id="rId16" Type="http://schemas.openxmlformats.org/officeDocument/2006/relationships/customXml" Target="../ink/ink1108.xml"/><Relationship Id="rId221" Type="http://schemas.openxmlformats.org/officeDocument/2006/relationships/image" Target="../media/image1183.png"/><Relationship Id="rId242" Type="http://schemas.openxmlformats.org/officeDocument/2006/relationships/customXml" Target="../ink/ink1221.xml"/><Relationship Id="rId263" Type="http://schemas.openxmlformats.org/officeDocument/2006/relationships/image" Target="../media/image1204.png"/><Relationship Id="rId37" Type="http://schemas.openxmlformats.org/officeDocument/2006/relationships/image" Target="../media/image1092.png"/><Relationship Id="rId58" Type="http://schemas.openxmlformats.org/officeDocument/2006/relationships/customXml" Target="../ink/ink1129.xml"/><Relationship Id="rId79" Type="http://schemas.openxmlformats.org/officeDocument/2006/relationships/image" Target="../media/image1113.png"/><Relationship Id="rId102" Type="http://schemas.openxmlformats.org/officeDocument/2006/relationships/customXml" Target="../ink/ink1151.xml"/><Relationship Id="rId123" Type="http://schemas.openxmlformats.org/officeDocument/2006/relationships/image" Target="../media/image1134.png"/><Relationship Id="rId144" Type="http://schemas.openxmlformats.org/officeDocument/2006/relationships/customXml" Target="../ink/ink1172.xml"/><Relationship Id="rId90" Type="http://schemas.openxmlformats.org/officeDocument/2006/relationships/customXml" Target="../ink/ink1145.xml"/><Relationship Id="rId165" Type="http://schemas.openxmlformats.org/officeDocument/2006/relationships/image" Target="../media/image1155.png"/><Relationship Id="rId186" Type="http://schemas.openxmlformats.org/officeDocument/2006/relationships/customXml" Target="../ink/ink1193.xml"/><Relationship Id="rId211" Type="http://schemas.openxmlformats.org/officeDocument/2006/relationships/image" Target="../media/image1178.png"/><Relationship Id="rId232" Type="http://schemas.openxmlformats.org/officeDocument/2006/relationships/customXml" Target="../ink/ink1216.xml"/><Relationship Id="rId253" Type="http://schemas.openxmlformats.org/officeDocument/2006/relationships/image" Target="../media/image1199.png"/><Relationship Id="rId274" Type="http://schemas.openxmlformats.org/officeDocument/2006/relationships/customXml" Target="../ink/ink1237.xml"/><Relationship Id="rId27" Type="http://schemas.openxmlformats.org/officeDocument/2006/relationships/image" Target="../media/image1087.png"/><Relationship Id="rId48" Type="http://schemas.openxmlformats.org/officeDocument/2006/relationships/customXml" Target="../ink/ink1124.xml"/><Relationship Id="rId69" Type="http://schemas.openxmlformats.org/officeDocument/2006/relationships/image" Target="../media/image1108.png"/><Relationship Id="rId113" Type="http://schemas.openxmlformats.org/officeDocument/2006/relationships/image" Target="../media/image1129.png"/><Relationship Id="rId134" Type="http://schemas.openxmlformats.org/officeDocument/2006/relationships/customXml" Target="../ink/ink1167.xml"/><Relationship Id="rId80" Type="http://schemas.openxmlformats.org/officeDocument/2006/relationships/customXml" Target="../ink/ink1140.xml"/><Relationship Id="rId155" Type="http://schemas.openxmlformats.org/officeDocument/2006/relationships/image" Target="../media/image1150.png"/><Relationship Id="rId176" Type="http://schemas.openxmlformats.org/officeDocument/2006/relationships/customXml" Target="../ink/ink1188.xml"/><Relationship Id="rId197" Type="http://schemas.openxmlformats.org/officeDocument/2006/relationships/image" Target="../media/image1171.png"/><Relationship Id="rId201" Type="http://schemas.openxmlformats.org/officeDocument/2006/relationships/image" Target="../media/image1173.png"/><Relationship Id="rId222" Type="http://schemas.openxmlformats.org/officeDocument/2006/relationships/customXml" Target="../ink/ink1211.xml"/><Relationship Id="rId243" Type="http://schemas.openxmlformats.org/officeDocument/2006/relationships/image" Target="../media/image1194.png"/><Relationship Id="rId264" Type="http://schemas.openxmlformats.org/officeDocument/2006/relationships/customXml" Target="../ink/ink1232.xml"/><Relationship Id="rId17" Type="http://schemas.openxmlformats.org/officeDocument/2006/relationships/image" Target="../media/image1082.png"/><Relationship Id="rId38" Type="http://schemas.openxmlformats.org/officeDocument/2006/relationships/customXml" Target="../ink/ink1119.xml"/><Relationship Id="rId59" Type="http://schemas.openxmlformats.org/officeDocument/2006/relationships/image" Target="../media/image1103.png"/><Relationship Id="rId103" Type="http://schemas.openxmlformats.org/officeDocument/2006/relationships/image" Target="../media/image340.png"/><Relationship Id="rId124" Type="http://schemas.openxmlformats.org/officeDocument/2006/relationships/customXml" Target="../ink/ink1162.xml"/><Relationship Id="rId70" Type="http://schemas.openxmlformats.org/officeDocument/2006/relationships/customXml" Target="../ink/ink1135.xml"/><Relationship Id="rId91" Type="http://schemas.openxmlformats.org/officeDocument/2006/relationships/image" Target="../media/image1119.png"/><Relationship Id="rId145" Type="http://schemas.openxmlformats.org/officeDocument/2006/relationships/image" Target="../media/image1145.png"/><Relationship Id="rId166" Type="http://schemas.openxmlformats.org/officeDocument/2006/relationships/customXml" Target="../ink/ink1183.xml"/><Relationship Id="rId187" Type="http://schemas.openxmlformats.org/officeDocument/2006/relationships/image" Target="../media/image116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06.xml"/><Relationship Id="rId233" Type="http://schemas.openxmlformats.org/officeDocument/2006/relationships/image" Target="../media/image1189.png"/><Relationship Id="rId254" Type="http://schemas.openxmlformats.org/officeDocument/2006/relationships/customXml" Target="../ink/ink1227.xml"/><Relationship Id="rId28" Type="http://schemas.openxmlformats.org/officeDocument/2006/relationships/customXml" Target="../ink/ink1114.xml"/><Relationship Id="rId49" Type="http://schemas.openxmlformats.org/officeDocument/2006/relationships/image" Target="../media/image1098.png"/><Relationship Id="rId114" Type="http://schemas.openxmlformats.org/officeDocument/2006/relationships/customXml" Target="../ink/ink1157.xml"/><Relationship Id="rId275" Type="http://schemas.openxmlformats.org/officeDocument/2006/relationships/image" Target="../media/image1210.png"/><Relationship Id="rId60" Type="http://schemas.openxmlformats.org/officeDocument/2006/relationships/customXml" Target="../ink/ink1130.xml"/><Relationship Id="rId81" Type="http://schemas.openxmlformats.org/officeDocument/2006/relationships/image" Target="../media/image1114.png"/><Relationship Id="rId135" Type="http://schemas.openxmlformats.org/officeDocument/2006/relationships/image" Target="../media/image1140.png"/><Relationship Id="rId156" Type="http://schemas.openxmlformats.org/officeDocument/2006/relationships/customXml" Target="../ink/ink1178.xml"/><Relationship Id="rId177" Type="http://schemas.openxmlformats.org/officeDocument/2006/relationships/image" Target="../media/image1161.png"/><Relationship Id="rId198" Type="http://schemas.openxmlformats.org/officeDocument/2006/relationships/customXml" Target="../ink/ink1199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8.png"/><Relationship Id="rId21" Type="http://schemas.openxmlformats.org/officeDocument/2006/relationships/image" Target="../media/image1222.png"/><Relationship Id="rId42" Type="http://schemas.openxmlformats.org/officeDocument/2006/relationships/customXml" Target="../ink/ink1261.xml"/><Relationship Id="rId63" Type="http://schemas.openxmlformats.org/officeDocument/2006/relationships/image" Target="../media/image1243.png"/><Relationship Id="rId84" Type="http://schemas.openxmlformats.org/officeDocument/2006/relationships/customXml" Target="../ink/ink1282.xml"/><Relationship Id="rId138" Type="http://schemas.openxmlformats.org/officeDocument/2006/relationships/customXml" Target="../ink/ink1310.xml"/><Relationship Id="rId159" Type="http://schemas.openxmlformats.org/officeDocument/2006/relationships/image" Target="../media/image1289.png"/><Relationship Id="rId170" Type="http://schemas.openxmlformats.org/officeDocument/2006/relationships/customXml" Target="../ink/ink1326.xml"/><Relationship Id="rId191" Type="http://schemas.openxmlformats.org/officeDocument/2006/relationships/image" Target="../media/image1305.png"/><Relationship Id="rId205" Type="http://schemas.openxmlformats.org/officeDocument/2006/relationships/image" Target="../media/image1312.png"/><Relationship Id="rId226" Type="http://schemas.openxmlformats.org/officeDocument/2006/relationships/customXml" Target="../ink/ink1354.xml"/><Relationship Id="rId247" Type="http://schemas.openxmlformats.org/officeDocument/2006/relationships/image" Target="../media/image1333.png"/><Relationship Id="rId107" Type="http://schemas.openxmlformats.org/officeDocument/2006/relationships/image" Target="../media/image1263.png"/><Relationship Id="rId11" Type="http://schemas.openxmlformats.org/officeDocument/2006/relationships/image" Target="../media/image1217.png"/><Relationship Id="rId32" Type="http://schemas.openxmlformats.org/officeDocument/2006/relationships/customXml" Target="../ink/ink1256.xml"/><Relationship Id="rId53" Type="http://schemas.openxmlformats.org/officeDocument/2006/relationships/image" Target="../media/image1238.png"/><Relationship Id="rId74" Type="http://schemas.openxmlformats.org/officeDocument/2006/relationships/customXml" Target="../ink/ink1277.xml"/><Relationship Id="rId128" Type="http://schemas.openxmlformats.org/officeDocument/2006/relationships/customXml" Target="../ink/ink1305.xml"/><Relationship Id="rId149" Type="http://schemas.openxmlformats.org/officeDocument/2006/relationships/image" Target="../media/image1284.png"/><Relationship Id="rId5" Type="http://schemas.openxmlformats.org/officeDocument/2006/relationships/image" Target="../media/image1214.png"/><Relationship Id="rId95" Type="http://schemas.openxmlformats.org/officeDocument/2006/relationships/customXml" Target="../ink/ink1288.xml"/><Relationship Id="rId160" Type="http://schemas.openxmlformats.org/officeDocument/2006/relationships/customXml" Target="../ink/ink1321.xml"/><Relationship Id="rId181" Type="http://schemas.openxmlformats.org/officeDocument/2006/relationships/image" Target="../media/image1300.png"/><Relationship Id="rId216" Type="http://schemas.openxmlformats.org/officeDocument/2006/relationships/customXml" Target="../ink/ink1349.xml"/><Relationship Id="rId237" Type="http://schemas.openxmlformats.org/officeDocument/2006/relationships/image" Target="../media/image1328.png"/><Relationship Id="rId258" Type="http://schemas.openxmlformats.org/officeDocument/2006/relationships/customXml" Target="../ink/ink1370.xml"/><Relationship Id="rId22" Type="http://schemas.openxmlformats.org/officeDocument/2006/relationships/customXml" Target="../ink/ink1251.xml"/><Relationship Id="rId43" Type="http://schemas.openxmlformats.org/officeDocument/2006/relationships/image" Target="../media/image1233.png"/><Relationship Id="rId64" Type="http://schemas.openxmlformats.org/officeDocument/2006/relationships/customXml" Target="../ink/ink1272.xml"/><Relationship Id="rId118" Type="http://schemas.openxmlformats.org/officeDocument/2006/relationships/customXml" Target="../ink/ink1300.xml"/><Relationship Id="rId139" Type="http://schemas.openxmlformats.org/officeDocument/2006/relationships/image" Target="../media/image1279.png"/><Relationship Id="rId85" Type="http://schemas.openxmlformats.org/officeDocument/2006/relationships/image" Target="../media/image1253.png"/><Relationship Id="rId150" Type="http://schemas.openxmlformats.org/officeDocument/2006/relationships/customXml" Target="../ink/ink1316.xml"/><Relationship Id="rId171" Type="http://schemas.openxmlformats.org/officeDocument/2006/relationships/image" Target="../media/image1295.png"/><Relationship Id="rId192" Type="http://schemas.openxmlformats.org/officeDocument/2006/relationships/customXml" Target="../ink/ink1337.xml"/><Relationship Id="rId206" Type="http://schemas.openxmlformats.org/officeDocument/2006/relationships/customXml" Target="../ink/ink1344.xml"/><Relationship Id="rId227" Type="http://schemas.openxmlformats.org/officeDocument/2006/relationships/image" Target="../media/image1323.png"/><Relationship Id="rId248" Type="http://schemas.openxmlformats.org/officeDocument/2006/relationships/customXml" Target="../ink/ink1365.xml"/><Relationship Id="rId12" Type="http://schemas.openxmlformats.org/officeDocument/2006/relationships/customXml" Target="../ink/ink1246.xml"/><Relationship Id="rId33" Type="http://schemas.openxmlformats.org/officeDocument/2006/relationships/image" Target="../media/image1228.png"/><Relationship Id="rId108" Type="http://schemas.openxmlformats.org/officeDocument/2006/relationships/customXml" Target="../ink/ink1295.xml"/><Relationship Id="rId129" Type="http://schemas.openxmlformats.org/officeDocument/2006/relationships/image" Target="../media/image1274.png"/><Relationship Id="rId54" Type="http://schemas.openxmlformats.org/officeDocument/2006/relationships/customXml" Target="../ink/ink1267.xml"/><Relationship Id="rId75" Type="http://schemas.openxmlformats.org/officeDocument/2006/relationships/image" Target="../media/image1249.png"/><Relationship Id="rId96" Type="http://schemas.openxmlformats.org/officeDocument/2006/relationships/image" Target="../media/image1258.png"/><Relationship Id="rId140" Type="http://schemas.openxmlformats.org/officeDocument/2006/relationships/customXml" Target="../ink/ink1311.xml"/><Relationship Id="rId161" Type="http://schemas.openxmlformats.org/officeDocument/2006/relationships/image" Target="../media/image1290.png"/><Relationship Id="rId182" Type="http://schemas.openxmlformats.org/officeDocument/2006/relationships/customXml" Target="../ink/ink1332.xml"/><Relationship Id="rId217" Type="http://schemas.openxmlformats.org/officeDocument/2006/relationships/image" Target="../media/image1318.png"/><Relationship Id="rId6" Type="http://schemas.openxmlformats.org/officeDocument/2006/relationships/customXml" Target="../ink/ink1243.xml"/><Relationship Id="rId238" Type="http://schemas.openxmlformats.org/officeDocument/2006/relationships/customXml" Target="../ink/ink1360.xml"/><Relationship Id="rId259" Type="http://schemas.openxmlformats.org/officeDocument/2006/relationships/image" Target="../media/image1339.png"/><Relationship Id="rId23" Type="http://schemas.openxmlformats.org/officeDocument/2006/relationships/image" Target="../media/image1223.png"/><Relationship Id="rId28" Type="http://schemas.openxmlformats.org/officeDocument/2006/relationships/customXml" Target="../ink/ink1254.xml"/><Relationship Id="rId49" Type="http://schemas.openxmlformats.org/officeDocument/2006/relationships/image" Target="../media/image1236.png"/><Relationship Id="rId114" Type="http://schemas.openxmlformats.org/officeDocument/2006/relationships/customXml" Target="../ink/ink1298.xml"/><Relationship Id="rId119" Type="http://schemas.openxmlformats.org/officeDocument/2006/relationships/image" Target="../media/image1269.png"/><Relationship Id="rId44" Type="http://schemas.openxmlformats.org/officeDocument/2006/relationships/customXml" Target="../ink/ink1262.xml"/><Relationship Id="rId60" Type="http://schemas.openxmlformats.org/officeDocument/2006/relationships/customXml" Target="../ink/ink1270.xml"/><Relationship Id="rId65" Type="http://schemas.openxmlformats.org/officeDocument/2006/relationships/image" Target="../media/image1244.png"/><Relationship Id="rId81" Type="http://schemas.openxmlformats.org/officeDocument/2006/relationships/image" Target="../media/image340.png"/><Relationship Id="rId86" Type="http://schemas.openxmlformats.org/officeDocument/2006/relationships/customXml" Target="../ink/ink1283.xml"/><Relationship Id="rId130" Type="http://schemas.openxmlformats.org/officeDocument/2006/relationships/customXml" Target="../ink/ink1306.xml"/><Relationship Id="rId135" Type="http://schemas.openxmlformats.org/officeDocument/2006/relationships/image" Target="../media/image1277.png"/><Relationship Id="rId151" Type="http://schemas.openxmlformats.org/officeDocument/2006/relationships/image" Target="../media/image1285.png"/><Relationship Id="rId156" Type="http://schemas.openxmlformats.org/officeDocument/2006/relationships/customXml" Target="../ink/ink1319.xml"/><Relationship Id="rId177" Type="http://schemas.openxmlformats.org/officeDocument/2006/relationships/image" Target="../media/image1298.png"/><Relationship Id="rId198" Type="http://schemas.openxmlformats.org/officeDocument/2006/relationships/customXml" Target="../ink/ink1340.xml"/><Relationship Id="rId172" Type="http://schemas.openxmlformats.org/officeDocument/2006/relationships/customXml" Target="../ink/ink1327.xml"/><Relationship Id="rId193" Type="http://schemas.openxmlformats.org/officeDocument/2006/relationships/image" Target="../media/image1306.png"/><Relationship Id="rId202" Type="http://schemas.openxmlformats.org/officeDocument/2006/relationships/customXml" Target="../ink/ink1342.xml"/><Relationship Id="rId207" Type="http://schemas.openxmlformats.org/officeDocument/2006/relationships/image" Target="../media/image1313.png"/><Relationship Id="rId223" Type="http://schemas.openxmlformats.org/officeDocument/2006/relationships/image" Target="../media/image1321.png"/><Relationship Id="rId228" Type="http://schemas.openxmlformats.org/officeDocument/2006/relationships/customXml" Target="../ink/ink1355.xml"/><Relationship Id="rId244" Type="http://schemas.openxmlformats.org/officeDocument/2006/relationships/customXml" Target="../ink/ink1363.xml"/><Relationship Id="rId249" Type="http://schemas.openxmlformats.org/officeDocument/2006/relationships/image" Target="../media/image1334.png"/><Relationship Id="rId13" Type="http://schemas.openxmlformats.org/officeDocument/2006/relationships/image" Target="../media/image1218.png"/><Relationship Id="rId18" Type="http://schemas.openxmlformats.org/officeDocument/2006/relationships/customXml" Target="../ink/ink1249.xml"/><Relationship Id="rId39" Type="http://schemas.openxmlformats.org/officeDocument/2006/relationships/image" Target="../media/image1231.png"/><Relationship Id="rId109" Type="http://schemas.openxmlformats.org/officeDocument/2006/relationships/image" Target="../media/image1264.png"/><Relationship Id="rId260" Type="http://schemas.openxmlformats.org/officeDocument/2006/relationships/customXml" Target="../ink/ink1371.xml"/><Relationship Id="rId265" Type="http://schemas.openxmlformats.org/officeDocument/2006/relationships/image" Target="../media/image1342.png"/><Relationship Id="rId34" Type="http://schemas.openxmlformats.org/officeDocument/2006/relationships/customXml" Target="../ink/ink1257.xml"/><Relationship Id="rId50" Type="http://schemas.openxmlformats.org/officeDocument/2006/relationships/customXml" Target="../ink/ink1265.xml"/><Relationship Id="rId55" Type="http://schemas.openxmlformats.org/officeDocument/2006/relationships/image" Target="../media/image1239.png"/><Relationship Id="rId76" Type="http://schemas.openxmlformats.org/officeDocument/2006/relationships/customXml" Target="../ink/ink1278.xml"/><Relationship Id="rId97" Type="http://schemas.openxmlformats.org/officeDocument/2006/relationships/customXml" Target="../ink/ink1289.xml"/><Relationship Id="rId104" Type="http://schemas.openxmlformats.org/officeDocument/2006/relationships/customXml" Target="../ink/ink1293.xml"/><Relationship Id="rId120" Type="http://schemas.openxmlformats.org/officeDocument/2006/relationships/customXml" Target="../ink/ink1301.xml"/><Relationship Id="rId125" Type="http://schemas.openxmlformats.org/officeDocument/2006/relationships/image" Target="../media/image1272.png"/><Relationship Id="rId141" Type="http://schemas.openxmlformats.org/officeDocument/2006/relationships/image" Target="../media/image1280.png"/><Relationship Id="rId146" Type="http://schemas.openxmlformats.org/officeDocument/2006/relationships/customXml" Target="../ink/ink1314.xml"/><Relationship Id="rId167" Type="http://schemas.openxmlformats.org/officeDocument/2006/relationships/image" Target="../media/image1293.png"/><Relationship Id="rId188" Type="http://schemas.openxmlformats.org/officeDocument/2006/relationships/customXml" Target="../ink/ink1335.xml"/><Relationship Id="rId7" Type="http://schemas.openxmlformats.org/officeDocument/2006/relationships/image" Target="../media/image1215.png"/><Relationship Id="rId71" Type="http://schemas.openxmlformats.org/officeDocument/2006/relationships/image" Target="../media/image1247.png"/><Relationship Id="rId92" Type="http://schemas.openxmlformats.org/officeDocument/2006/relationships/image" Target="../media/image1256.png"/><Relationship Id="rId162" Type="http://schemas.openxmlformats.org/officeDocument/2006/relationships/customXml" Target="../ink/ink1322.xml"/><Relationship Id="rId183" Type="http://schemas.openxmlformats.org/officeDocument/2006/relationships/image" Target="../media/image1301.png"/><Relationship Id="rId213" Type="http://schemas.openxmlformats.org/officeDocument/2006/relationships/image" Target="../media/image1316.png"/><Relationship Id="rId218" Type="http://schemas.openxmlformats.org/officeDocument/2006/relationships/customXml" Target="../ink/ink1350.xml"/><Relationship Id="rId234" Type="http://schemas.openxmlformats.org/officeDocument/2006/relationships/customXml" Target="../ink/ink1358.xml"/><Relationship Id="rId239" Type="http://schemas.openxmlformats.org/officeDocument/2006/relationships/image" Target="../media/image1329.png"/><Relationship Id="rId2" Type="http://schemas.openxmlformats.org/officeDocument/2006/relationships/customXml" Target="../ink/ink1241.xml"/><Relationship Id="rId29" Type="http://schemas.openxmlformats.org/officeDocument/2006/relationships/image" Target="../media/image1226.png"/><Relationship Id="rId250" Type="http://schemas.openxmlformats.org/officeDocument/2006/relationships/customXml" Target="../ink/ink1366.xml"/><Relationship Id="rId255" Type="http://schemas.openxmlformats.org/officeDocument/2006/relationships/image" Target="../media/image1337.png"/><Relationship Id="rId24" Type="http://schemas.openxmlformats.org/officeDocument/2006/relationships/customXml" Target="../ink/ink1252.xml"/><Relationship Id="rId40" Type="http://schemas.openxmlformats.org/officeDocument/2006/relationships/customXml" Target="../ink/ink1260.xml"/><Relationship Id="rId45" Type="http://schemas.openxmlformats.org/officeDocument/2006/relationships/image" Target="../media/image1234.png"/><Relationship Id="rId66" Type="http://schemas.openxmlformats.org/officeDocument/2006/relationships/customXml" Target="../ink/ink1273.xml"/><Relationship Id="rId87" Type="http://schemas.openxmlformats.org/officeDocument/2006/relationships/image" Target="../media/image1254.png"/><Relationship Id="rId110" Type="http://schemas.openxmlformats.org/officeDocument/2006/relationships/customXml" Target="../ink/ink1296.xml"/><Relationship Id="rId115" Type="http://schemas.openxmlformats.org/officeDocument/2006/relationships/image" Target="../media/image1267.png"/><Relationship Id="rId131" Type="http://schemas.openxmlformats.org/officeDocument/2006/relationships/image" Target="../media/image1275.png"/><Relationship Id="rId136" Type="http://schemas.openxmlformats.org/officeDocument/2006/relationships/customXml" Target="../ink/ink1309.xml"/><Relationship Id="rId157" Type="http://schemas.openxmlformats.org/officeDocument/2006/relationships/image" Target="../media/image1288.png"/><Relationship Id="rId178" Type="http://schemas.openxmlformats.org/officeDocument/2006/relationships/customXml" Target="../ink/ink1330.xml"/><Relationship Id="rId61" Type="http://schemas.openxmlformats.org/officeDocument/2006/relationships/image" Target="../media/image1242.png"/><Relationship Id="rId82" Type="http://schemas.openxmlformats.org/officeDocument/2006/relationships/customXml" Target="../ink/ink1281.xml"/><Relationship Id="rId152" Type="http://schemas.openxmlformats.org/officeDocument/2006/relationships/customXml" Target="../ink/ink1317.xml"/><Relationship Id="rId173" Type="http://schemas.openxmlformats.org/officeDocument/2006/relationships/image" Target="../media/image1296.png"/><Relationship Id="rId194" Type="http://schemas.openxmlformats.org/officeDocument/2006/relationships/customXml" Target="../ink/ink1338.xml"/><Relationship Id="rId199" Type="http://schemas.openxmlformats.org/officeDocument/2006/relationships/image" Target="../media/image1309.png"/><Relationship Id="rId203" Type="http://schemas.openxmlformats.org/officeDocument/2006/relationships/image" Target="../media/image1311.png"/><Relationship Id="rId208" Type="http://schemas.openxmlformats.org/officeDocument/2006/relationships/customXml" Target="../ink/ink1345.xml"/><Relationship Id="rId229" Type="http://schemas.openxmlformats.org/officeDocument/2006/relationships/image" Target="../media/image1324.png"/><Relationship Id="rId19" Type="http://schemas.openxmlformats.org/officeDocument/2006/relationships/image" Target="../media/image1221.png"/><Relationship Id="rId224" Type="http://schemas.openxmlformats.org/officeDocument/2006/relationships/customXml" Target="../ink/ink1353.xml"/><Relationship Id="rId240" Type="http://schemas.openxmlformats.org/officeDocument/2006/relationships/customXml" Target="../ink/ink1361.xml"/><Relationship Id="rId245" Type="http://schemas.openxmlformats.org/officeDocument/2006/relationships/image" Target="../media/image1332.png"/><Relationship Id="rId261" Type="http://schemas.openxmlformats.org/officeDocument/2006/relationships/image" Target="../media/image1340.png"/><Relationship Id="rId14" Type="http://schemas.openxmlformats.org/officeDocument/2006/relationships/customXml" Target="../ink/ink1247.xml"/><Relationship Id="rId30" Type="http://schemas.openxmlformats.org/officeDocument/2006/relationships/customXml" Target="../ink/ink1255.xml"/><Relationship Id="rId35" Type="http://schemas.openxmlformats.org/officeDocument/2006/relationships/image" Target="../media/image1229.png"/><Relationship Id="rId56" Type="http://schemas.openxmlformats.org/officeDocument/2006/relationships/customXml" Target="../ink/ink1268.xml"/><Relationship Id="rId77" Type="http://schemas.openxmlformats.org/officeDocument/2006/relationships/image" Target="../media/image1250.png"/><Relationship Id="rId100" Type="http://schemas.openxmlformats.org/officeDocument/2006/relationships/image" Target="../media/image1260.png"/><Relationship Id="rId105" Type="http://schemas.openxmlformats.org/officeDocument/2006/relationships/image" Target="../media/image1262.png"/><Relationship Id="rId126" Type="http://schemas.openxmlformats.org/officeDocument/2006/relationships/customXml" Target="../ink/ink1304.xml"/><Relationship Id="rId147" Type="http://schemas.openxmlformats.org/officeDocument/2006/relationships/image" Target="../media/image1283.png"/><Relationship Id="rId168" Type="http://schemas.openxmlformats.org/officeDocument/2006/relationships/customXml" Target="../ink/ink1325.xml"/><Relationship Id="rId8" Type="http://schemas.openxmlformats.org/officeDocument/2006/relationships/customXml" Target="../ink/ink1244.xml"/><Relationship Id="rId51" Type="http://schemas.openxmlformats.org/officeDocument/2006/relationships/image" Target="../media/image1237.png"/><Relationship Id="rId72" Type="http://schemas.openxmlformats.org/officeDocument/2006/relationships/customXml" Target="../ink/ink1276.xml"/><Relationship Id="rId93" Type="http://schemas.openxmlformats.org/officeDocument/2006/relationships/customXml" Target="../ink/ink1287.xml"/><Relationship Id="rId98" Type="http://schemas.openxmlformats.org/officeDocument/2006/relationships/image" Target="../media/image1259.png"/><Relationship Id="rId121" Type="http://schemas.openxmlformats.org/officeDocument/2006/relationships/image" Target="../media/image1270.png"/><Relationship Id="rId142" Type="http://schemas.openxmlformats.org/officeDocument/2006/relationships/customXml" Target="../ink/ink1312.xml"/><Relationship Id="rId163" Type="http://schemas.openxmlformats.org/officeDocument/2006/relationships/image" Target="../media/image1291.png"/><Relationship Id="rId184" Type="http://schemas.openxmlformats.org/officeDocument/2006/relationships/customXml" Target="../ink/ink1333.xml"/><Relationship Id="rId189" Type="http://schemas.openxmlformats.org/officeDocument/2006/relationships/image" Target="../media/image1304.png"/><Relationship Id="rId219" Type="http://schemas.openxmlformats.org/officeDocument/2006/relationships/image" Target="../media/image1319.png"/><Relationship Id="rId3" Type="http://schemas.openxmlformats.org/officeDocument/2006/relationships/image" Target="../media/image3090.png"/><Relationship Id="rId214" Type="http://schemas.openxmlformats.org/officeDocument/2006/relationships/customXml" Target="../ink/ink1348.xml"/><Relationship Id="rId230" Type="http://schemas.openxmlformats.org/officeDocument/2006/relationships/customXml" Target="../ink/ink1356.xml"/><Relationship Id="rId235" Type="http://schemas.openxmlformats.org/officeDocument/2006/relationships/image" Target="../media/image1327.png"/><Relationship Id="rId251" Type="http://schemas.openxmlformats.org/officeDocument/2006/relationships/image" Target="../media/image1335.png"/><Relationship Id="rId256" Type="http://schemas.openxmlformats.org/officeDocument/2006/relationships/customXml" Target="../ink/ink1369.xml"/><Relationship Id="rId25" Type="http://schemas.openxmlformats.org/officeDocument/2006/relationships/image" Target="../media/image1224.png"/><Relationship Id="rId46" Type="http://schemas.openxmlformats.org/officeDocument/2006/relationships/customXml" Target="../ink/ink1263.xml"/><Relationship Id="rId67" Type="http://schemas.openxmlformats.org/officeDocument/2006/relationships/image" Target="../media/image1245.png"/><Relationship Id="rId116" Type="http://schemas.openxmlformats.org/officeDocument/2006/relationships/customXml" Target="../ink/ink1299.xml"/><Relationship Id="rId137" Type="http://schemas.openxmlformats.org/officeDocument/2006/relationships/image" Target="../media/image1278.png"/><Relationship Id="rId158" Type="http://schemas.openxmlformats.org/officeDocument/2006/relationships/customXml" Target="../ink/ink1320.xml"/><Relationship Id="rId20" Type="http://schemas.openxmlformats.org/officeDocument/2006/relationships/customXml" Target="../ink/ink1250.xml"/><Relationship Id="rId41" Type="http://schemas.openxmlformats.org/officeDocument/2006/relationships/image" Target="../media/image1232.png"/><Relationship Id="rId62" Type="http://schemas.openxmlformats.org/officeDocument/2006/relationships/customXml" Target="../ink/ink1271.xml"/><Relationship Id="rId83" Type="http://schemas.openxmlformats.org/officeDocument/2006/relationships/image" Target="../media/image1252.png"/><Relationship Id="rId88" Type="http://schemas.openxmlformats.org/officeDocument/2006/relationships/customXml" Target="../ink/ink1284.xml"/><Relationship Id="rId111" Type="http://schemas.openxmlformats.org/officeDocument/2006/relationships/image" Target="../media/image1265.png"/><Relationship Id="rId132" Type="http://schemas.openxmlformats.org/officeDocument/2006/relationships/customXml" Target="../ink/ink1307.xml"/><Relationship Id="rId153" Type="http://schemas.openxmlformats.org/officeDocument/2006/relationships/image" Target="../media/image1286.png"/><Relationship Id="rId174" Type="http://schemas.openxmlformats.org/officeDocument/2006/relationships/customXml" Target="../ink/ink1328.xml"/><Relationship Id="rId179" Type="http://schemas.openxmlformats.org/officeDocument/2006/relationships/image" Target="../media/image1299.png"/><Relationship Id="rId195" Type="http://schemas.openxmlformats.org/officeDocument/2006/relationships/image" Target="../media/image1307.png"/><Relationship Id="rId209" Type="http://schemas.openxmlformats.org/officeDocument/2006/relationships/image" Target="../media/image1314.png"/><Relationship Id="rId190" Type="http://schemas.openxmlformats.org/officeDocument/2006/relationships/customXml" Target="../ink/ink1336.xml"/><Relationship Id="rId204" Type="http://schemas.openxmlformats.org/officeDocument/2006/relationships/customXml" Target="../ink/ink1343.xml"/><Relationship Id="rId220" Type="http://schemas.openxmlformats.org/officeDocument/2006/relationships/customXml" Target="../ink/ink1351.xml"/><Relationship Id="rId225" Type="http://schemas.openxmlformats.org/officeDocument/2006/relationships/image" Target="../media/image1322.png"/><Relationship Id="rId241" Type="http://schemas.openxmlformats.org/officeDocument/2006/relationships/image" Target="../media/image1330.png"/><Relationship Id="rId246" Type="http://schemas.openxmlformats.org/officeDocument/2006/relationships/customXml" Target="../ink/ink1364.xml"/><Relationship Id="rId15" Type="http://schemas.openxmlformats.org/officeDocument/2006/relationships/image" Target="../media/image1219.png"/><Relationship Id="rId36" Type="http://schemas.openxmlformats.org/officeDocument/2006/relationships/customXml" Target="../ink/ink1258.xml"/><Relationship Id="rId57" Type="http://schemas.openxmlformats.org/officeDocument/2006/relationships/image" Target="../media/image1240.png"/><Relationship Id="rId106" Type="http://schemas.openxmlformats.org/officeDocument/2006/relationships/customXml" Target="../ink/ink1294.xml"/><Relationship Id="rId127" Type="http://schemas.openxmlformats.org/officeDocument/2006/relationships/image" Target="../media/image1273.png"/><Relationship Id="rId262" Type="http://schemas.openxmlformats.org/officeDocument/2006/relationships/customXml" Target="../ink/ink1372.xml"/><Relationship Id="rId10" Type="http://schemas.openxmlformats.org/officeDocument/2006/relationships/customXml" Target="../ink/ink1245.xml"/><Relationship Id="rId31" Type="http://schemas.openxmlformats.org/officeDocument/2006/relationships/image" Target="../media/image1227.png"/><Relationship Id="rId52" Type="http://schemas.openxmlformats.org/officeDocument/2006/relationships/customXml" Target="../ink/ink1266.xml"/><Relationship Id="rId73" Type="http://schemas.openxmlformats.org/officeDocument/2006/relationships/image" Target="../media/image1248.png"/><Relationship Id="rId78" Type="http://schemas.openxmlformats.org/officeDocument/2006/relationships/customXml" Target="../ink/ink1279.xml"/><Relationship Id="rId94" Type="http://schemas.openxmlformats.org/officeDocument/2006/relationships/image" Target="../media/image1257.png"/><Relationship Id="rId99" Type="http://schemas.openxmlformats.org/officeDocument/2006/relationships/customXml" Target="../ink/ink1290.xml"/><Relationship Id="rId101" Type="http://schemas.openxmlformats.org/officeDocument/2006/relationships/customXml" Target="../ink/ink1291.xml"/><Relationship Id="rId122" Type="http://schemas.openxmlformats.org/officeDocument/2006/relationships/customXml" Target="../ink/ink1302.xml"/><Relationship Id="rId143" Type="http://schemas.openxmlformats.org/officeDocument/2006/relationships/image" Target="../media/image1281.png"/><Relationship Id="rId148" Type="http://schemas.openxmlformats.org/officeDocument/2006/relationships/customXml" Target="../ink/ink1315.xml"/><Relationship Id="rId164" Type="http://schemas.openxmlformats.org/officeDocument/2006/relationships/customXml" Target="../ink/ink1323.xml"/><Relationship Id="rId169" Type="http://schemas.openxmlformats.org/officeDocument/2006/relationships/image" Target="../media/image1294.png"/><Relationship Id="rId185" Type="http://schemas.openxmlformats.org/officeDocument/2006/relationships/image" Target="../media/image1302.png"/><Relationship Id="rId4" Type="http://schemas.openxmlformats.org/officeDocument/2006/relationships/customXml" Target="../ink/ink1242.xml"/><Relationship Id="rId9" Type="http://schemas.openxmlformats.org/officeDocument/2006/relationships/image" Target="../media/image1216.png"/><Relationship Id="rId180" Type="http://schemas.openxmlformats.org/officeDocument/2006/relationships/customXml" Target="../ink/ink1331.xml"/><Relationship Id="rId210" Type="http://schemas.openxmlformats.org/officeDocument/2006/relationships/customXml" Target="../ink/ink1346.xml"/><Relationship Id="rId215" Type="http://schemas.openxmlformats.org/officeDocument/2006/relationships/image" Target="../media/image1317.png"/><Relationship Id="rId236" Type="http://schemas.openxmlformats.org/officeDocument/2006/relationships/customXml" Target="../ink/ink1359.xml"/><Relationship Id="rId257" Type="http://schemas.openxmlformats.org/officeDocument/2006/relationships/image" Target="../media/image1338.png"/><Relationship Id="rId26" Type="http://schemas.openxmlformats.org/officeDocument/2006/relationships/customXml" Target="../ink/ink1253.xml"/><Relationship Id="rId231" Type="http://schemas.openxmlformats.org/officeDocument/2006/relationships/image" Target="../media/image1325.png"/><Relationship Id="rId252" Type="http://schemas.openxmlformats.org/officeDocument/2006/relationships/customXml" Target="../ink/ink1367.xml"/><Relationship Id="rId47" Type="http://schemas.openxmlformats.org/officeDocument/2006/relationships/image" Target="../media/image1235.png"/><Relationship Id="rId68" Type="http://schemas.openxmlformats.org/officeDocument/2006/relationships/customXml" Target="../ink/ink1274.xml"/><Relationship Id="rId89" Type="http://schemas.openxmlformats.org/officeDocument/2006/relationships/image" Target="../media/image1255.png"/><Relationship Id="rId112" Type="http://schemas.openxmlformats.org/officeDocument/2006/relationships/customXml" Target="../ink/ink1297.xml"/><Relationship Id="rId133" Type="http://schemas.openxmlformats.org/officeDocument/2006/relationships/image" Target="../media/image1276.png"/><Relationship Id="rId154" Type="http://schemas.openxmlformats.org/officeDocument/2006/relationships/customXml" Target="../ink/ink1318.xml"/><Relationship Id="rId175" Type="http://schemas.openxmlformats.org/officeDocument/2006/relationships/image" Target="../media/image1297.png"/><Relationship Id="rId196" Type="http://schemas.openxmlformats.org/officeDocument/2006/relationships/customXml" Target="../ink/ink1339.xml"/><Relationship Id="rId200" Type="http://schemas.openxmlformats.org/officeDocument/2006/relationships/customXml" Target="../ink/ink1341.xml"/><Relationship Id="rId16" Type="http://schemas.openxmlformats.org/officeDocument/2006/relationships/customXml" Target="../ink/ink1248.xml"/><Relationship Id="rId221" Type="http://schemas.openxmlformats.org/officeDocument/2006/relationships/image" Target="../media/image1320.png"/><Relationship Id="rId242" Type="http://schemas.openxmlformats.org/officeDocument/2006/relationships/customXml" Target="../ink/ink1362.xml"/><Relationship Id="rId263" Type="http://schemas.openxmlformats.org/officeDocument/2006/relationships/image" Target="../media/image1341.png"/><Relationship Id="rId37" Type="http://schemas.openxmlformats.org/officeDocument/2006/relationships/image" Target="../media/image1230.png"/><Relationship Id="rId58" Type="http://schemas.openxmlformats.org/officeDocument/2006/relationships/customXml" Target="../ink/ink1269.xml"/><Relationship Id="rId79" Type="http://schemas.openxmlformats.org/officeDocument/2006/relationships/image" Target="../media/image1251.png"/><Relationship Id="rId102" Type="http://schemas.openxmlformats.org/officeDocument/2006/relationships/customXml" Target="../ink/ink1292.xml"/><Relationship Id="rId123" Type="http://schemas.openxmlformats.org/officeDocument/2006/relationships/image" Target="../media/image1271.png"/><Relationship Id="rId144" Type="http://schemas.openxmlformats.org/officeDocument/2006/relationships/customXml" Target="../ink/ink1313.xml"/><Relationship Id="rId90" Type="http://schemas.openxmlformats.org/officeDocument/2006/relationships/customXml" Target="../ink/ink1285.xml"/><Relationship Id="rId165" Type="http://schemas.openxmlformats.org/officeDocument/2006/relationships/image" Target="../media/image1292.png"/><Relationship Id="rId186" Type="http://schemas.openxmlformats.org/officeDocument/2006/relationships/customXml" Target="../ink/ink1334.xml"/><Relationship Id="rId211" Type="http://schemas.openxmlformats.org/officeDocument/2006/relationships/image" Target="../media/image1315.png"/><Relationship Id="rId232" Type="http://schemas.openxmlformats.org/officeDocument/2006/relationships/customXml" Target="../ink/ink1357.xml"/><Relationship Id="rId253" Type="http://schemas.openxmlformats.org/officeDocument/2006/relationships/image" Target="../media/image1336.png"/><Relationship Id="rId27" Type="http://schemas.openxmlformats.org/officeDocument/2006/relationships/image" Target="../media/image1225.png"/><Relationship Id="rId48" Type="http://schemas.openxmlformats.org/officeDocument/2006/relationships/customXml" Target="../ink/ink1264.xml"/><Relationship Id="rId69" Type="http://schemas.openxmlformats.org/officeDocument/2006/relationships/image" Target="../media/image1246.png"/><Relationship Id="rId113" Type="http://schemas.openxmlformats.org/officeDocument/2006/relationships/image" Target="../media/image1266.png"/><Relationship Id="rId134" Type="http://schemas.openxmlformats.org/officeDocument/2006/relationships/customXml" Target="../ink/ink1308.xml"/><Relationship Id="rId80" Type="http://schemas.openxmlformats.org/officeDocument/2006/relationships/customXml" Target="../ink/ink1280.xml"/><Relationship Id="rId155" Type="http://schemas.openxmlformats.org/officeDocument/2006/relationships/image" Target="../media/image1287.png"/><Relationship Id="rId176" Type="http://schemas.openxmlformats.org/officeDocument/2006/relationships/customXml" Target="../ink/ink1329.xml"/><Relationship Id="rId197" Type="http://schemas.openxmlformats.org/officeDocument/2006/relationships/image" Target="../media/image1308.png"/><Relationship Id="rId201" Type="http://schemas.openxmlformats.org/officeDocument/2006/relationships/image" Target="../media/image1310.png"/><Relationship Id="rId222" Type="http://schemas.openxmlformats.org/officeDocument/2006/relationships/customXml" Target="../ink/ink1352.xml"/><Relationship Id="rId243" Type="http://schemas.openxmlformats.org/officeDocument/2006/relationships/image" Target="../media/image1331.png"/><Relationship Id="rId264" Type="http://schemas.openxmlformats.org/officeDocument/2006/relationships/customXml" Target="../ink/ink1373.xml"/><Relationship Id="rId17" Type="http://schemas.openxmlformats.org/officeDocument/2006/relationships/image" Target="../media/image1220.png"/><Relationship Id="rId38" Type="http://schemas.openxmlformats.org/officeDocument/2006/relationships/customXml" Target="../ink/ink1259.xml"/><Relationship Id="rId59" Type="http://schemas.openxmlformats.org/officeDocument/2006/relationships/image" Target="../media/image1241.png"/><Relationship Id="rId103" Type="http://schemas.openxmlformats.org/officeDocument/2006/relationships/image" Target="../media/image1261.png"/><Relationship Id="rId124" Type="http://schemas.openxmlformats.org/officeDocument/2006/relationships/customXml" Target="../ink/ink1303.xml"/><Relationship Id="rId70" Type="http://schemas.openxmlformats.org/officeDocument/2006/relationships/customXml" Target="../ink/ink1275.xml"/><Relationship Id="rId91" Type="http://schemas.openxmlformats.org/officeDocument/2006/relationships/customXml" Target="../ink/ink1286.xml"/><Relationship Id="rId145" Type="http://schemas.openxmlformats.org/officeDocument/2006/relationships/image" Target="../media/image1282.png"/><Relationship Id="rId166" Type="http://schemas.openxmlformats.org/officeDocument/2006/relationships/customXml" Target="../ink/ink1324.xml"/><Relationship Id="rId187" Type="http://schemas.openxmlformats.org/officeDocument/2006/relationships/image" Target="../media/image130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47.xml"/><Relationship Id="rId233" Type="http://schemas.openxmlformats.org/officeDocument/2006/relationships/image" Target="../media/image1326.png"/><Relationship Id="rId254" Type="http://schemas.openxmlformats.org/officeDocument/2006/relationships/customXml" Target="../ink/ink1368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8.png"/><Relationship Id="rId299" Type="http://schemas.openxmlformats.org/officeDocument/2006/relationships/image" Target="../media/image1488.png"/><Relationship Id="rId303" Type="http://schemas.openxmlformats.org/officeDocument/2006/relationships/image" Target="../media/image1490.png"/><Relationship Id="rId21" Type="http://schemas.openxmlformats.org/officeDocument/2006/relationships/image" Target="../media/image1352.png"/><Relationship Id="rId42" Type="http://schemas.openxmlformats.org/officeDocument/2006/relationships/customXml" Target="../ink/ink1394.xml"/><Relationship Id="rId63" Type="http://schemas.openxmlformats.org/officeDocument/2006/relationships/image" Target="../media/image1372.png"/><Relationship Id="rId84" Type="http://schemas.openxmlformats.org/officeDocument/2006/relationships/customXml" Target="../ink/ink1415.xml"/><Relationship Id="rId138" Type="http://schemas.openxmlformats.org/officeDocument/2006/relationships/customXml" Target="../ink/ink1442.xml"/><Relationship Id="rId159" Type="http://schemas.openxmlformats.org/officeDocument/2006/relationships/image" Target="../media/image1419.png"/><Relationship Id="rId170" Type="http://schemas.openxmlformats.org/officeDocument/2006/relationships/customXml" Target="../ink/ink1458.xml"/><Relationship Id="rId191" Type="http://schemas.openxmlformats.org/officeDocument/2006/relationships/image" Target="../media/image1435.png"/><Relationship Id="rId205" Type="http://schemas.openxmlformats.org/officeDocument/2006/relationships/image" Target="../media/image1442.png"/><Relationship Id="rId226" Type="http://schemas.openxmlformats.org/officeDocument/2006/relationships/customXml" Target="../ink/ink1486.xml"/><Relationship Id="rId247" Type="http://schemas.openxmlformats.org/officeDocument/2006/relationships/customXml" Target="../ink/ink1497.xml"/><Relationship Id="rId107" Type="http://schemas.openxmlformats.org/officeDocument/2006/relationships/image" Target="../media/image1394.png"/><Relationship Id="rId268" Type="http://schemas.openxmlformats.org/officeDocument/2006/relationships/image" Target="../media/image1473.png"/><Relationship Id="rId289" Type="http://schemas.openxmlformats.org/officeDocument/2006/relationships/image" Target="../media/image1483.png"/><Relationship Id="rId11" Type="http://schemas.openxmlformats.org/officeDocument/2006/relationships/image" Target="../media/image1347.png"/><Relationship Id="rId32" Type="http://schemas.openxmlformats.org/officeDocument/2006/relationships/customXml" Target="../ink/ink1389.xml"/><Relationship Id="rId53" Type="http://schemas.openxmlformats.org/officeDocument/2006/relationships/image" Target="../media/image1367.png"/><Relationship Id="rId74" Type="http://schemas.openxmlformats.org/officeDocument/2006/relationships/customXml" Target="../ink/ink1410.xml"/><Relationship Id="rId128" Type="http://schemas.openxmlformats.org/officeDocument/2006/relationships/customXml" Target="../ink/ink1437.xml"/><Relationship Id="rId149" Type="http://schemas.openxmlformats.org/officeDocument/2006/relationships/image" Target="../media/image1414.png"/><Relationship Id="rId5" Type="http://schemas.openxmlformats.org/officeDocument/2006/relationships/image" Target="../media/image1344.png"/><Relationship Id="rId95" Type="http://schemas.openxmlformats.org/officeDocument/2006/relationships/image" Target="../media/image1388.png"/><Relationship Id="rId160" Type="http://schemas.openxmlformats.org/officeDocument/2006/relationships/customXml" Target="../ink/ink1453.xml"/><Relationship Id="rId181" Type="http://schemas.openxmlformats.org/officeDocument/2006/relationships/image" Target="../media/image1430.png"/><Relationship Id="rId216" Type="http://schemas.openxmlformats.org/officeDocument/2006/relationships/customXml" Target="../ink/ink1481.xml"/><Relationship Id="rId237" Type="http://schemas.openxmlformats.org/officeDocument/2006/relationships/customXml" Target="../ink/ink1492.xml"/><Relationship Id="rId258" Type="http://schemas.openxmlformats.org/officeDocument/2006/relationships/image" Target="../media/image1468.png"/><Relationship Id="rId279" Type="http://schemas.openxmlformats.org/officeDocument/2006/relationships/image" Target="../media/image1478.png"/><Relationship Id="rId22" Type="http://schemas.openxmlformats.org/officeDocument/2006/relationships/customXml" Target="../ink/ink1384.xml"/><Relationship Id="rId43" Type="http://schemas.openxmlformats.org/officeDocument/2006/relationships/image" Target="../media/image1363.png"/><Relationship Id="rId64" Type="http://schemas.openxmlformats.org/officeDocument/2006/relationships/customXml" Target="../ink/ink1405.xml"/><Relationship Id="rId118" Type="http://schemas.openxmlformats.org/officeDocument/2006/relationships/customXml" Target="../ink/ink1432.xml"/><Relationship Id="rId139" Type="http://schemas.openxmlformats.org/officeDocument/2006/relationships/image" Target="../media/image1409.png"/><Relationship Id="rId290" Type="http://schemas.openxmlformats.org/officeDocument/2006/relationships/customXml" Target="../ink/ink1519.xml"/><Relationship Id="rId304" Type="http://schemas.openxmlformats.org/officeDocument/2006/relationships/customXml" Target="../ink/ink1526.xml"/><Relationship Id="rId85" Type="http://schemas.openxmlformats.org/officeDocument/2006/relationships/image" Target="../media/image1383.png"/><Relationship Id="rId150" Type="http://schemas.openxmlformats.org/officeDocument/2006/relationships/customXml" Target="../ink/ink1448.xml"/><Relationship Id="rId171" Type="http://schemas.openxmlformats.org/officeDocument/2006/relationships/image" Target="../media/image1425.png"/><Relationship Id="rId192" Type="http://schemas.openxmlformats.org/officeDocument/2006/relationships/customXml" Target="../ink/ink1469.xml"/><Relationship Id="rId206" Type="http://schemas.openxmlformats.org/officeDocument/2006/relationships/customXml" Target="../ink/ink1476.xml"/><Relationship Id="rId227" Type="http://schemas.openxmlformats.org/officeDocument/2006/relationships/image" Target="../media/image1453.png"/><Relationship Id="rId248" Type="http://schemas.openxmlformats.org/officeDocument/2006/relationships/image" Target="../media/image1463.png"/><Relationship Id="rId269" Type="http://schemas.openxmlformats.org/officeDocument/2006/relationships/customXml" Target="../ink/ink1508.xml"/><Relationship Id="rId12" Type="http://schemas.openxmlformats.org/officeDocument/2006/relationships/customXml" Target="../ink/ink1379.xml"/><Relationship Id="rId33" Type="http://schemas.openxmlformats.org/officeDocument/2006/relationships/image" Target="../media/image1358.png"/><Relationship Id="rId108" Type="http://schemas.openxmlformats.org/officeDocument/2006/relationships/customXml" Target="../ink/ink1427.xml"/><Relationship Id="rId129" Type="http://schemas.openxmlformats.org/officeDocument/2006/relationships/image" Target="../media/image1404.png"/><Relationship Id="rId280" Type="http://schemas.openxmlformats.org/officeDocument/2006/relationships/customXml" Target="../ink/ink1514.xml"/><Relationship Id="rId54" Type="http://schemas.openxmlformats.org/officeDocument/2006/relationships/customXml" Target="../ink/ink1400.xml"/><Relationship Id="rId75" Type="http://schemas.openxmlformats.org/officeDocument/2006/relationships/image" Target="../media/image1378.png"/><Relationship Id="rId96" Type="http://schemas.openxmlformats.org/officeDocument/2006/relationships/customXml" Target="../ink/ink1421.xml"/><Relationship Id="rId140" Type="http://schemas.openxmlformats.org/officeDocument/2006/relationships/customXml" Target="../ink/ink1443.xml"/><Relationship Id="rId161" Type="http://schemas.openxmlformats.org/officeDocument/2006/relationships/image" Target="../media/image1420.png"/><Relationship Id="rId182" Type="http://schemas.openxmlformats.org/officeDocument/2006/relationships/customXml" Target="../ink/ink1464.xml"/><Relationship Id="rId217" Type="http://schemas.openxmlformats.org/officeDocument/2006/relationships/image" Target="../media/image1448.png"/><Relationship Id="rId6" Type="http://schemas.openxmlformats.org/officeDocument/2006/relationships/customXml" Target="../ink/ink1376.xml"/><Relationship Id="rId238" Type="http://schemas.openxmlformats.org/officeDocument/2006/relationships/image" Target="../media/image1458.png"/><Relationship Id="rId259" Type="http://schemas.openxmlformats.org/officeDocument/2006/relationships/customXml" Target="../ink/ink1503.xml"/><Relationship Id="rId23" Type="http://schemas.openxmlformats.org/officeDocument/2006/relationships/image" Target="../media/image1353.png"/><Relationship Id="rId119" Type="http://schemas.openxmlformats.org/officeDocument/2006/relationships/image" Target="../media/image1399.png"/><Relationship Id="rId270" Type="http://schemas.openxmlformats.org/officeDocument/2006/relationships/image" Target="../media/image1474.png"/><Relationship Id="rId291" Type="http://schemas.openxmlformats.org/officeDocument/2006/relationships/image" Target="../media/image1484.png"/><Relationship Id="rId305" Type="http://schemas.openxmlformats.org/officeDocument/2006/relationships/image" Target="../media/image1491.png"/><Relationship Id="rId44" Type="http://schemas.openxmlformats.org/officeDocument/2006/relationships/customXml" Target="../ink/ink1395.xml"/><Relationship Id="rId65" Type="http://schemas.openxmlformats.org/officeDocument/2006/relationships/image" Target="../media/image1373.png"/><Relationship Id="rId86" Type="http://schemas.openxmlformats.org/officeDocument/2006/relationships/customXml" Target="../ink/ink1416.xml"/><Relationship Id="rId130" Type="http://schemas.openxmlformats.org/officeDocument/2006/relationships/customXml" Target="../ink/ink1438.xml"/><Relationship Id="rId151" Type="http://schemas.openxmlformats.org/officeDocument/2006/relationships/image" Target="../media/image1415.png"/><Relationship Id="rId172" Type="http://schemas.openxmlformats.org/officeDocument/2006/relationships/customXml" Target="../ink/ink1459.xml"/><Relationship Id="rId193" Type="http://schemas.openxmlformats.org/officeDocument/2006/relationships/image" Target="../media/image1436.png"/><Relationship Id="rId207" Type="http://schemas.openxmlformats.org/officeDocument/2006/relationships/image" Target="../media/image1443.png"/><Relationship Id="rId228" Type="http://schemas.openxmlformats.org/officeDocument/2006/relationships/customXml" Target="../ink/ink1487.xml"/><Relationship Id="rId249" Type="http://schemas.openxmlformats.org/officeDocument/2006/relationships/customXml" Target="../ink/ink1498.xml"/><Relationship Id="rId13" Type="http://schemas.openxmlformats.org/officeDocument/2006/relationships/image" Target="../media/image1348.png"/><Relationship Id="rId109" Type="http://schemas.openxmlformats.org/officeDocument/2006/relationships/image" Target="../media/image340.png"/><Relationship Id="rId260" Type="http://schemas.openxmlformats.org/officeDocument/2006/relationships/image" Target="../media/image1469.png"/><Relationship Id="rId281" Type="http://schemas.openxmlformats.org/officeDocument/2006/relationships/image" Target="../media/image1479.png"/><Relationship Id="rId34" Type="http://schemas.openxmlformats.org/officeDocument/2006/relationships/customXml" Target="../ink/ink1390.xml"/><Relationship Id="rId55" Type="http://schemas.openxmlformats.org/officeDocument/2006/relationships/image" Target="../media/image1368.png"/><Relationship Id="rId76" Type="http://schemas.openxmlformats.org/officeDocument/2006/relationships/customXml" Target="../ink/ink1411.xml"/><Relationship Id="rId97" Type="http://schemas.openxmlformats.org/officeDocument/2006/relationships/image" Target="../media/image1389.png"/><Relationship Id="rId120" Type="http://schemas.openxmlformats.org/officeDocument/2006/relationships/customXml" Target="../ink/ink1433.xml"/><Relationship Id="rId141" Type="http://schemas.openxmlformats.org/officeDocument/2006/relationships/image" Target="../media/image1410.png"/><Relationship Id="rId7" Type="http://schemas.openxmlformats.org/officeDocument/2006/relationships/image" Target="../media/image1345.png"/><Relationship Id="rId162" Type="http://schemas.openxmlformats.org/officeDocument/2006/relationships/customXml" Target="../ink/ink1454.xml"/><Relationship Id="rId183" Type="http://schemas.openxmlformats.org/officeDocument/2006/relationships/image" Target="../media/image1431.png"/><Relationship Id="rId218" Type="http://schemas.openxmlformats.org/officeDocument/2006/relationships/customXml" Target="../ink/ink1482.xml"/><Relationship Id="rId239" Type="http://schemas.openxmlformats.org/officeDocument/2006/relationships/customXml" Target="../ink/ink1493.xml"/><Relationship Id="rId250" Type="http://schemas.openxmlformats.org/officeDocument/2006/relationships/image" Target="../media/image1464.png"/><Relationship Id="rId271" Type="http://schemas.openxmlformats.org/officeDocument/2006/relationships/customXml" Target="../ink/ink1509.xml"/><Relationship Id="rId292" Type="http://schemas.openxmlformats.org/officeDocument/2006/relationships/customXml" Target="../ink/ink1520.xml"/><Relationship Id="rId306" Type="http://schemas.openxmlformats.org/officeDocument/2006/relationships/customXml" Target="../ink/ink1527.xml"/><Relationship Id="rId24" Type="http://schemas.openxmlformats.org/officeDocument/2006/relationships/customXml" Target="../ink/ink1385.xml"/><Relationship Id="rId40" Type="http://schemas.openxmlformats.org/officeDocument/2006/relationships/customXml" Target="../ink/ink1393.xml"/><Relationship Id="rId45" Type="http://schemas.openxmlformats.org/officeDocument/2006/relationships/image" Target="../media/image445.png"/><Relationship Id="rId66" Type="http://schemas.openxmlformats.org/officeDocument/2006/relationships/customXml" Target="../ink/ink1406.xml"/><Relationship Id="rId87" Type="http://schemas.openxmlformats.org/officeDocument/2006/relationships/image" Target="../media/image1384.png"/><Relationship Id="rId110" Type="http://schemas.openxmlformats.org/officeDocument/2006/relationships/customXml" Target="../ink/ink1428.xml"/><Relationship Id="rId115" Type="http://schemas.openxmlformats.org/officeDocument/2006/relationships/image" Target="../media/image1397.png"/><Relationship Id="rId131" Type="http://schemas.openxmlformats.org/officeDocument/2006/relationships/image" Target="../media/image1405.png"/><Relationship Id="rId136" Type="http://schemas.openxmlformats.org/officeDocument/2006/relationships/customXml" Target="../ink/ink1441.xml"/><Relationship Id="rId157" Type="http://schemas.openxmlformats.org/officeDocument/2006/relationships/image" Target="../media/image1418.png"/><Relationship Id="rId178" Type="http://schemas.openxmlformats.org/officeDocument/2006/relationships/customXml" Target="../ink/ink1462.xml"/><Relationship Id="rId301" Type="http://schemas.openxmlformats.org/officeDocument/2006/relationships/image" Target="../media/image1489.png"/><Relationship Id="rId61" Type="http://schemas.openxmlformats.org/officeDocument/2006/relationships/image" Target="../media/image1371.png"/><Relationship Id="rId82" Type="http://schemas.openxmlformats.org/officeDocument/2006/relationships/customXml" Target="../ink/ink1414.xml"/><Relationship Id="rId152" Type="http://schemas.openxmlformats.org/officeDocument/2006/relationships/customXml" Target="../ink/ink1449.xml"/><Relationship Id="rId173" Type="http://schemas.openxmlformats.org/officeDocument/2006/relationships/image" Target="../media/image1426.png"/><Relationship Id="rId194" Type="http://schemas.openxmlformats.org/officeDocument/2006/relationships/customXml" Target="../ink/ink1470.xml"/><Relationship Id="rId199" Type="http://schemas.openxmlformats.org/officeDocument/2006/relationships/image" Target="../media/image1439.png"/><Relationship Id="rId203" Type="http://schemas.openxmlformats.org/officeDocument/2006/relationships/image" Target="../media/image1441.png"/><Relationship Id="rId208" Type="http://schemas.openxmlformats.org/officeDocument/2006/relationships/customXml" Target="../ink/ink1477.xml"/><Relationship Id="rId229" Type="http://schemas.openxmlformats.org/officeDocument/2006/relationships/image" Target="../media/image1454.png"/><Relationship Id="rId19" Type="http://schemas.openxmlformats.org/officeDocument/2006/relationships/image" Target="../media/image1351.png"/><Relationship Id="rId224" Type="http://schemas.openxmlformats.org/officeDocument/2006/relationships/customXml" Target="../ink/ink1485.xml"/><Relationship Id="rId240" Type="http://schemas.openxmlformats.org/officeDocument/2006/relationships/image" Target="../media/image1459.png"/><Relationship Id="rId245" Type="http://schemas.openxmlformats.org/officeDocument/2006/relationships/customXml" Target="../ink/ink1496.xml"/><Relationship Id="rId261" Type="http://schemas.openxmlformats.org/officeDocument/2006/relationships/customXml" Target="../ink/ink1504.xml"/><Relationship Id="rId266" Type="http://schemas.openxmlformats.org/officeDocument/2006/relationships/image" Target="../media/image1472.png"/><Relationship Id="rId287" Type="http://schemas.openxmlformats.org/officeDocument/2006/relationships/image" Target="../media/image1482.png"/><Relationship Id="rId14" Type="http://schemas.openxmlformats.org/officeDocument/2006/relationships/customXml" Target="../ink/ink1380.xml"/><Relationship Id="rId30" Type="http://schemas.openxmlformats.org/officeDocument/2006/relationships/customXml" Target="../ink/ink1388.xml"/><Relationship Id="rId35" Type="http://schemas.openxmlformats.org/officeDocument/2006/relationships/image" Target="../media/image1359.png"/><Relationship Id="rId56" Type="http://schemas.openxmlformats.org/officeDocument/2006/relationships/customXml" Target="../ink/ink1401.xml"/><Relationship Id="rId77" Type="http://schemas.openxmlformats.org/officeDocument/2006/relationships/image" Target="../media/image1379.png"/><Relationship Id="rId100" Type="http://schemas.openxmlformats.org/officeDocument/2006/relationships/customXml" Target="../ink/ink1423.xml"/><Relationship Id="rId105" Type="http://schemas.openxmlformats.org/officeDocument/2006/relationships/image" Target="../media/image1393.png"/><Relationship Id="rId126" Type="http://schemas.openxmlformats.org/officeDocument/2006/relationships/customXml" Target="../ink/ink1436.xml"/><Relationship Id="rId147" Type="http://schemas.openxmlformats.org/officeDocument/2006/relationships/image" Target="../media/image1413.png"/><Relationship Id="rId168" Type="http://schemas.openxmlformats.org/officeDocument/2006/relationships/customXml" Target="../ink/ink1457.xml"/><Relationship Id="rId282" Type="http://schemas.openxmlformats.org/officeDocument/2006/relationships/customXml" Target="../ink/ink1515.xml"/><Relationship Id="rId8" Type="http://schemas.openxmlformats.org/officeDocument/2006/relationships/customXml" Target="../ink/ink1377.xml"/><Relationship Id="rId51" Type="http://schemas.openxmlformats.org/officeDocument/2006/relationships/image" Target="../media/image1366.png"/><Relationship Id="rId72" Type="http://schemas.openxmlformats.org/officeDocument/2006/relationships/customXml" Target="../ink/ink1409.xml"/><Relationship Id="rId93" Type="http://schemas.openxmlformats.org/officeDocument/2006/relationships/image" Target="../media/image1387.png"/><Relationship Id="rId98" Type="http://schemas.openxmlformats.org/officeDocument/2006/relationships/customXml" Target="../ink/ink1422.xml"/><Relationship Id="rId121" Type="http://schemas.openxmlformats.org/officeDocument/2006/relationships/image" Target="../media/image1400.png"/><Relationship Id="rId142" Type="http://schemas.openxmlformats.org/officeDocument/2006/relationships/customXml" Target="../ink/ink1444.xml"/><Relationship Id="rId163" Type="http://schemas.openxmlformats.org/officeDocument/2006/relationships/image" Target="../media/image1421.png"/><Relationship Id="rId184" Type="http://schemas.openxmlformats.org/officeDocument/2006/relationships/customXml" Target="../ink/ink1465.xml"/><Relationship Id="rId189" Type="http://schemas.openxmlformats.org/officeDocument/2006/relationships/image" Target="../media/image1434.png"/><Relationship Id="rId219" Type="http://schemas.openxmlformats.org/officeDocument/2006/relationships/image" Target="../media/image1449.png"/><Relationship Id="rId3" Type="http://schemas.openxmlformats.org/officeDocument/2006/relationships/image" Target="../media/image1343.png"/><Relationship Id="rId214" Type="http://schemas.openxmlformats.org/officeDocument/2006/relationships/customXml" Target="../ink/ink1480.xml"/><Relationship Id="rId230" Type="http://schemas.openxmlformats.org/officeDocument/2006/relationships/customXml" Target="../ink/ink1488.xml"/><Relationship Id="rId235" Type="http://schemas.openxmlformats.org/officeDocument/2006/relationships/image" Target="../media/image1457.png"/><Relationship Id="rId251" Type="http://schemas.openxmlformats.org/officeDocument/2006/relationships/customXml" Target="../ink/ink1499.xml"/><Relationship Id="rId256" Type="http://schemas.openxmlformats.org/officeDocument/2006/relationships/image" Target="../media/image1467.png"/><Relationship Id="rId277" Type="http://schemas.openxmlformats.org/officeDocument/2006/relationships/image" Target="../media/image1477.png"/><Relationship Id="rId298" Type="http://schemas.openxmlformats.org/officeDocument/2006/relationships/customXml" Target="../ink/ink1523.xml"/><Relationship Id="rId25" Type="http://schemas.openxmlformats.org/officeDocument/2006/relationships/image" Target="../media/image1354.png"/><Relationship Id="rId46" Type="http://schemas.openxmlformats.org/officeDocument/2006/relationships/customXml" Target="../ink/ink1396.xml"/><Relationship Id="rId67" Type="http://schemas.openxmlformats.org/officeDocument/2006/relationships/image" Target="../media/image1374.png"/><Relationship Id="rId116" Type="http://schemas.openxmlformats.org/officeDocument/2006/relationships/customXml" Target="../ink/ink1431.xml"/><Relationship Id="rId137" Type="http://schemas.openxmlformats.org/officeDocument/2006/relationships/image" Target="../media/image1408.png"/><Relationship Id="rId158" Type="http://schemas.openxmlformats.org/officeDocument/2006/relationships/customXml" Target="../ink/ink1452.xml"/><Relationship Id="rId272" Type="http://schemas.openxmlformats.org/officeDocument/2006/relationships/image" Target="../media/image1475.png"/><Relationship Id="rId293" Type="http://schemas.openxmlformats.org/officeDocument/2006/relationships/image" Target="../media/image1485.png"/><Relationship Id="rId302" Type="http://schemas.openxmlformats.org/officeDocument/2006/relationships/customXml" Target="../ink/ink1525.xml"/><Relationship Id="rId307" Type="http://schemas.openxmlformats.org/officeDocument/2006/relationships/image" Target="../media/image1492.png"/><Relationship Id="rId20" Type="http://schemas.openxmlformats.org/officeDocument/2006/relationships/customXml" Target="../ink/ink1383.xml"/><Relationship Id="rId41" Type="http://schemas.openxmlformats.org/officeDocument/2006/relationships/image" Target="../media/image1362.png"/><Relationship Id="rId62" Type="http://schemas.openxmlformats.org/officeDocument/2006/relationships/customXml" Target="../ink/ink1404.xml"/><Relationship Id="rId83" Type="http://schemas.openxmlformats.org/officeDocument/2006/relationships/image" Target="../media/image1382.png"/><Relationship Id="rId88" Type="http://schemas.openxmlformats.org/officeDocument/2006/relationships/customXml" Target="../ink/ink1417.xml"/><Relationship Id="rId111" Type="http://schemas.openxmlformats.org/officeDocument/2006/relationships/image" Target="../media/image1395.png"/><Relationship Id="rId132" Type="http://schemas.openxmlformats.org/officeDocument/2006/relationships/customXml" Target="../ink/ink1439.xml"/><Relationship Id="rId153" Type="http://schemas.openxmlformats.org/officeDocument/2006/relationships/image" Target="../media/image1416.png"/><Relationship Id="rId174" Type="http://schemas.openxmlformats.org/officeDocument/2006/relationships/customXml" Target="../ink/ink1460.xml"/><Relationship Id="rId179" Type="http://schemas.openxmlformats.org/officeDocument/2006/relationships/image" Target="../media/image1429.png"/><Relationship Id="rId195" Type="http://schemas.openxmlformats.org/officeDocument/2006/relationships/image" Target="../media/image1437.png"/><Relationship Id="rId209" Type="http://schemas.openxmlformats.org/officeDocument/2006/relationships/image" Target="../media/image1444.png"/><Relationship Id="rId190" Type="http://schemas.openxmlformats.org/officeDocument/2006/relationships/customXml" Target="../ink/ink1468.xml"/><Relationship Id="rId204" Type="http://schemas.openxmlformats.org/officeDocument/2006/relationships/customXml" Target="../ink/ink1475.xml"/><Relationship Id="rId220" Type="http://schemas.openxmlformats.org/officeDocument/2006/relationships/customXml" Target="../ink/ink1483.xml"/><Relationship Id="rId225" Type="http://schemas.openxmlformats.org/officeDocument/2006/relationships/image" Target="../media/image1452.png"/><Relationship Id="rId241" Type="http://schemas.openxmlformats.org/officeDocument/2006/relationships/customXml" Target="../ink/ink1494.xml"/><Relationship Id="rId246" Type="http://schemas.openxmlformats.org/officeDocument/2006/relationships/image" Target="../media/image1462.png"/><Relationship Id="rId267" Type="http://schemas.openxmlformats.org/officeDocument/2006/relationships/customXml" Target="../ink/ink1507.xml"/><Relationship Id="rId288" Type="http://schemas.openxmlformats.org/officeDocument/2006/relationships/customXml" Target="../ink/ink1518.xml"/><Relationship Id="rId15" Type="http://schemas.openxmlformats.org/officeDocument/2006/relationships/image" Target="../media/image1349.png"/><Relationship Id="rId36" Type="http://schemas.openxmlformats.org/officeDocument/2006/relationships/customXml" Target="../ink/ink1391.xml"/><Relationship Id="rId57" Type="http://schemas.openxmlformats.org/officeDocument/2006/relationships/image" Target="../media/image1369.png"/><Relationship Id="rId106" Type="http://schemas.openxmlformats.org/officeDocument/2006/relationships/customXml" Target="../ink/ink1426.xml"/><Relationship Id="rId127" Type="http://schemas.openxmlformats.org/officeDocument/2006/relationships/image" Target="../media/image1403.png"/><Relationship Id="rId262" Type="http://schemas.openxmlformats.org/officeDocument/2006/relationships/image" Target="../media/image1470.png"/><Relationship Id="rId283" Type="http://schemas.openxmlformats.org/officeDocument/2006/relationships/image" Target="../media/image1480.png"/><Relationship Id="rId10" Type="http://schemas.openxmlformats.org/officeDocument/2006/relationships/customXml" Target="../ink/ink1378.xml"/><Relationship Id="rId31" Type="http://schemas.openxmlformats.org/officeDocument/2006/relationships/image" Target="../media/image1357.png"/><Relationship Id="rId52" Type="http://schemas.openxmlformats.org/officeDocument/2006/relationships/customXml" Target="../ink/ink1399.xml"/><Relationship Id="rId73" Type="http://schemas.openxmlformats.org/officeDocument/2006/relationships/image" Target="../media/image1377.png"/><Relationship Id="rId78" Type="http://schemas.openxmlformats.org/officeDocument/2006/relationships/customXml" Target="../ink/ink1412.xml"/><Relationship Id="rId94" Type="http://schemas.openxmlformats.org/officeDocument/2006/relationships/customXml" Target="../ink/ink1420.xml"/><Relationship Id="rId99" Type="http://schemas.openxmlformats.org/officeDocument/2006/relationships/image" Target="../media/image1390.png"/><Relationship Id="rId101" Type="http://schemas.openxmlformats.org/officeDocument/2006/relationships/image" Target="../media/image1391.png"/><Relationship Id="rId122" Type="http://schemas.openxmlformats.org/officeDocument/2006/relationships/customXml" Target="../ink/ink1434.xml"/><Relationship Id="rId143" Type="http://schemas.openxmlformats.org/officeDocument/2006/relationships/image" Target="../media/image1411.png"/><Relationship Id="rId148" Type="http://schemas.openxmlformats.org/officeDocument/2006/relationships/customXml" Target="../ink/ink1447.xml"/><Relationship Id="rId164" Type="http://schemas.openxmlformats.org/officeDocument/2006/relationships/customXml" Target="../ink/ink1455.xml"/><Relationship Id="rId169" Type="http://schemas.openxmlformats.org/officeDocument/2006/relationships/image" Target="../media/image1424.png"/><Relationship Id="rId185" Type="http://schemas.openxmlformats.org/officeDocument/2006/relationships/image" Target="../media/image1432.png"/><Relationship Id="rId4" Type="http://schemas.openxmlformats.org/officeDocument/2006/relationships/customXml" Target="../ink/ink1375.xml"/><Relationship Id="rId9" Type="http://schemas.openxmlformats.org/officeDocument/2006/relationships/image" Target="../media/image1346.png"/><Relationship Id="rId180" Type="http://schemas.openxmlformats.org/officeDocument/2006/relationships/customXml" Target="../ink/ink1463.xml"/><Relationship Id="rId210" Type="http://schemas.openxmlformats.org/officeDocument/2006/relationships/customXml" Target="../ink/ink1478.xml"/><Relationship Id="rId215" Type="http://schemas.openxmlformats.org/officeDocument/2006/relationships/image" Target="../media/image1447.png"/><Relationship Id="rId236" Type="http://schemas.openxmlformats.org/officeDocument/2006/relationships/customXml" Target="../ink/ink1491.xml"/><Relationship Id="rId257" Type="http://schemas.openxmlformats.org/officeDocument/2006/relationships/customXml" Target="../ink/ink1502.xml"/><Relationship Id="rId278" Type="http://schemas.openxmlformats.org/officeDocument/2006/relationships/customXml" Target="../ink/ink1513.xml"/><Relationship Id="rId26" Type="http://schemas.openxmlformats.org/officeDocument/2006/relationships/customXml" Target="../ink/ink1386.xml"/><Relationship Id="rId231" Type="http://schemas.openxmlformats.org/officeDocument/2006/relationships/image" Target="../media/image1455.png"/><Relationship Id="rId252" Type="http://schemas.openxmlformats.org/officeDocument/2006/relationships/image" Target="../media/image1465.png"/><Relationship Id="rId273" Type="http://schemas.openxmlformats.org/officeDocument/2006/relationships/customXml" Target="../ink/ink1510.xml"/><Relationship Id="rId294" Type="http://schemas.openxmlformats.org/officeDocument/2006/relationships/customXml" Target="../ink/ink1521.xml"/><Relationship Id="rId47" Type="http://schemas.openxmlformats.org/officeDocument/2006/relationships/image" Target="../media/image1364.png"/><Relationship Id="rId68" Type="http://schemas.openxmlformats.org/officeDocument/2006/relationships/customXml" Target="../ink/ink1407.xml"/><Relationship Id="rId89" Type="http://schemas.openxmlformats.org/officeDocument/2006/relationships/image" Target="../media/image1385.png"/><Relationship Id="rId112" Type="http://schemas.openxmlformats.org/officeDocument/2006/relationships/customXml" Target="../ink/ink1429.xml"/><Relationship Id="rId133" Type="http://schemas.openxmlformats.org/officeDocument/2006/relationships/image" Target="../media/image1406.png"/><Relationship Id="rId154" Type="http://schemas.openxmlformats.org/officeDocument/2006/relationships/customXml" Target="../ink/ink1450.xml"/><Relationship Id="rId175" Type="http://schemas.openxmlformats.org/officeDocument/2006/relationships/image" Target="../media/image1427.png"/><Relationship Id="rId196" Type="http://schemas.openxmlformats.org/officeDocument/2006/relationships/customXml" Target="../ink/ink1471.xml"/><Relationship Id="rId200" Type="http://schemas.openxmlformats.org/officeDocument/2006/relationships/customXml" Target="../ink/ink1473.xml"/><Relationship Id="rId16" Type="http://schemas.openxmlformats.org/officeDocument/2006/relationships/customXml" Target="../ink/ink1381.xml"/><Relationship Id="rId221" Type="http://schemas.openxmlformats.org/officeDocument/2006/relationships/image" Target="../media/image1450.png"/><Relationship Id="rId242" Type="http://schemas.openxmlformats.org/officeDocument/2006/relationships/image" Target="../media/image1460.png"/><Relationship Id="rId263" Type="http://schemas.openxmlformats.org/officeDocument/2006/relationships/customXml" Target="../ink/ink1505.xml"/><Relationship Id="rId284" Type="http://schemas.openxmlformats.org/officeDocument/2006/relationships/customXml" Target="../ink/ink1516.xml"/><Relationship Id="rId37" Type="http://schemas.openxmlformats.org/officeDocument/2006/relationships/image" Target="../media/image1360.png"/><Relationship Id="rId58" Type="http://schemas.openxmlformats.org/officeDocument/2006/relationships/customXml" Target="../ink/ink1402.xml"/><Relationship Id="rId79" Type="http://schemas.openxmlformats.org/officeDocument/2006/relationships/image" Target="../media/image1380.png"/><Relationship Id="rId102" Type="http://schemas.openxmlformats.org/officeDocument/2006/relationships/customXml" Target="../ink/ink1424.xml"/><Relationship Id="rId123" Type="http://schemas.openxmlformats.org/officeDocument/2006/relationships/image" Target="../media/image1401.png"/><Relationship Id="rId144" Type="http://schemas.openxmlformats.org/officeDocument/2006/relationships/customXml" Target="../ink/ink1445.xml"/><Relationship Id="rId90" Type="http://schemas.openxmlformats.org/officeDocument/2006/relationships/customXml" Target="../ink/ink1418.xml"/><Relationship Id="rId165" Type="http://schemas.openxmlformats.org/officeDocument/2006/relationships/image" Target="../media/image1422.png"/><Relationship Id="rId186" Type="http://schemas.openxmlformats.org/officeDocument/2006/relationships/customXml" Target="../ink/ink1466.xml"/><Relationship Id="rId211" Type="http://schemas.openxmlformats.org/officeDocument/2006/relationships/image" Target="../media/image1445.png"/><Relationship Id="rId232" Type="http://schemas.openxmlformats.org/officeDocument/2006/relationships/customXml" Target="../ink/ink1489.xml"/><Relationship Id="rId253" Type="http://schemas.openxmlformats.org/officeDocument/2006/relationships/customXml" Target="../ink/ink1500.xml"/><Relationship Id="rId274" Type="http://schemas.openxmlformats.org/officeDocument/2006/relationships/image" Target="../media/image1476.png"/><Relationship Id="rId295" Type="http://schemas.openxmlformats.org/officeDocument/2006/relationships/image" Target="../media/image1486.png"/><Relationship Id="rId27" Type="http://schemas.openxmlformats.org/officeDocument/2006/relationships/image" Target="../media/image1355.png"/><Relationship Id="rId48" Type="http://schemas.openxmlformats.org/officeDocument/2006/relationships/customXml" Target="../ink/ink1397.xml"/><Relationship Id="rId69" Type="http://schemas.openxmlformats.org/officeDocument/2006/relationships/image" Target="../media/image1375.png"/><Relationship Id="rId113" Type="http://schemas.openxmlformats.org/officeDocument/2006/relationships/image" Target="../media/image1396.png"/><Relationship Id="rId134" Type="http://schemas.openxmlformats.org/officeDocument/2006/relationships/customXml" Target="../ink/ink1440.xml"/><Relationship Id="rId80" Type="http://schemas.openxmlformats.org/officeDocument/2006/relationships/customXml" Target="../ink/ink1413.xml"/><Relationship Id="rId155" Type="http://schemas.openxmlformats.org/officeDocument/2006/relationships/image" Target="../media/image1417.png"/><Relationship Id="rId176" Type="http://schemas.openxmlformats.org/officeDocument/2006/relationships/customXml" Target="../ink/ink1461.xml"/><Relationship Id="rId197" Type="http://schemas.openxmlformats.org/officeDocument/2006/relationships/image" Target="../media/image1438.png"/><Relationship Id="rId201" Type="http://schemas.openxmlformats.org/officeDocument/2006/relationships/image" Target="../media/image1440.png"/><Relationship Id="rId222" Type="http://schemas.openxmlformats.org/officeDocument/2006/relationships/customXml" Target="../ink/ink1484.xml"/><Relationship Id="rId243" Type="http://schemas.openxmlformats.org/officeDocument/2006/relationships/customXml" Target="../ink/ink1495.xml"/><Relationship Id="rId264" Type="http://schemas.openxmlformats.org/officeDocument/2006/relationships/image" Target="../media/image1471.png"/><Relationship Id="rId285" Type="http://schemas.openxmlformats.org/officeDocument/2006/relationships/image" Target="../media/image1481.png"/><Relationship Id="rId17" Type="http://schemas.openxmlformats.org/officeDocument/2006/relationships/image" Target="../media/image1350.png"/><Relationship Id="rId38" Type="http://schemas.openxmlformats.org/officeDocument/2006/relationships/customXml" Target="../ink/ink1392.xml"/><Relationship Id="rId59" Type="http://schemas.openxmlformats.org/officeDocument/2006/relationships/image" Target="../media/image1370.png"/><Relationship Id="rId103" Type="http://schemas.openxmlformats.org/officeDocument/2006/relationships/image" Target="../media/image1392.png"/><Relationship Id="rId124" Type="http://schemas.openxmlformats.org/officeDocument/2006/relationships/customXml" Target="../ink/ink1435.xml"/><Relationship Id="rId70" Type="http://schemas.openxmlformats.org/officeDocument/2006/relationships/customXml" Target="../ink/ink1408.xml"/><Relationship Id="rId91" Type="http://schemas.openxmlformats.org/officeDocument/2006/relationships/image" Target="../media/image1386.png"/><Relationship Id="rId145" Type="http://schemas.openxmlformats.org/officeDocument/2006/relationships/image" Target="../media/image1412.png"/><Relationship Id="rId166" Type="http://schemas.openxmlformats.org/officeDocument/2006/relationships/customXml" Target="../ink/ink1456.xml"/><Relationship Id="rId187" Type="http://schemas.openxmlformats.org/officeDocument/2006/relationships/image" Target="../media/image14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79.xml"/><Relationship Id="rId233" Type="http://schemas.openxmlformats.org/officeDocument/2006/relationships/image" Target="../media/image1456.png"/><Relationship Id="rId254" Type="http://schemas.openxmlformats.org/officeDocument/2006/relationships/image" Target="../media/image1466.png"/><Relationship Id="rId28" Type="http://schemas.openxmlformats.org/officeDocument/2006/relationships/customXml" Target="../ink/ink1387.xml"/><Relationship Id="rId49" Type="http://schemas.openxmlformats.org/officeDocument/2006/relationships/image" Target="../media/image1365.png"/><Relationship Id="rId114" Type="http://schemas.openxmlformats.org/officeDocument/2006/relationships/customXml" Target="../ink/ink1430.xml"/><Relationship Id="rId275" Type="http://schemas.openxmlformats.org/officeDocument/2006/relationships/customXml" Target="../ink/ink1511.xml"/><Relationship Id="rId296" Type="http://schemas.openxmlformats.org/officeDocument/2006/relationships/customXml" Target="../ink/ink1522.xml"/><Relationship Id="rId300" Type="http://schemas.openxmlformats.org/officeDocument/2006/relationships/customXml" Target="../ink/ink1524.xml"/><Relationship Id="rId60" Type="http://schemas.openxmlformats.org/officeDocument/2006/relationships/customXml" Target="../ink/ink1403.xml"/><Relationship Id="rId81" Type="http://schemas.openxmlformats.org/officeDocument/2006/relationships/image" Target="../media/image1381.png"/><Relationship Id="rId135" Type="http://schemas.openxmlformats.org/officeDocument/2006/relationships/image" Target="../media/image1407.png"/><Relationship Id="rId156" Type="http://schemas.openxmlformats.org/officeDocument/2006/relationships/customXml" Target="../ink/ink1451.xml"/><Relationship Id="rId177" Type="http://schemas.openxmlformats.org/officeDocument/2006/relationships/image" Target="../media/image1428.png"/><Relationship Id="rId198" Type="http://schemas.openxmlformats.org/officeDocument/2006/relationships/customXml" Target="../ink/ink1472.xml"/><Relationship Id="rId202" Type="http://schemas.openxmlformats.org/officeDocument/2006/relationships/customXml" Target="../ink/ink1474.xml"/><Relationship Id="rId223" Type="http://schemas.openxmlformats.org/officeDocument/2006/relationships/image" Target="../media/image1451.png"/><Relationship Id="rId244" Type="http://schemas.openxmlformats.org/officeDocument/2006/relationships/image" Target="../media/image1461.png"/><Relationship Id="rId18" Type="http://schemas.openxmlformats.org/officeDocument/2006/relationships/customXml" Target="../ink/ink1382.xml"/><Relationship Id="rId39" Type="http://schemas.openxmlformats.org/officeDocument/2006/relationships/image" Target="../media/image1361.png"/><Relationship Id="rId265" Type="http://schemas.openxmlformats.org/officeDocument/2006/relationships/customXml" Target="../ink/ink1506.xml"/><Relationship Id="rId286" Type="http://schemas.openxmlformats.org/officeDocument/2006/relationships/customXml" Target="../ink/ink1517.xml"/><Relationship Id="rId50" Type="http://schemas.openxmlformats.org/officeDocument/2006/relationships/customXml" Target="../ink/ink1398.xml"/><Relationship Id="rId104" Type="http://schemas.openxmlformats.org/officeDocument/2006/relationships/customXml" Target="../ink/ink1425.xml"/><Relationship Id="rId125" Type="http://schemas.openxmlformats.org/officeDocument/2006/relationships/image" Target="../media/image1402.png"/><Relationship Id="rId146" Type="http://schemas.openxmlformats.org/officeDocument/2006/relationships/customXml" Target="../ink/ink1446.xml"/><Relationship Id="rId167" Type="http://schemas.openxmlformats.org/officeDocument/2006/relationships/image" Target="../media/image1423.png"/><Relationship Id="rId188" Type="http://schemas.openxmlformats.org/officeDocument/2006/relationships/customXml" Target="../ink/ink1467.xml"/><Relationship Id="rId71" Type="http://schemas.openxmlformats.org/officeDocument/2006/relationships/image" Target="../media/image1376.png"/><Relationship Id="rId92" Type="http://schemas.openxmlformats.org/officeDocument/2006/relationships/customXml" Target="../ink/ink1419.xml"/><Relationship Id="rId213" Type="http://schemas.openxmlformats.org/officeDocument/2006/relationships/image" Target="../media/image1446.png"/><Relationship Id="rId234" Type="http://schemas.openxmlformats.org/officeDocument/2006/relationships/customXml" Target="../ink/ink1490.xml"/><Relationship Id="rId2" Type="http://schemas.openxmlformats.org/officeDocument/2006/relationships/customXml" Target="../ink/ink1374.xml"/><Relationship Id="rId29" Type="http://schemas.openxmlformats.org/officeDocument/2006/relationships/image" Target="../media/image1356.png"/><Relationship Id="rId255" Type="http://schemas.openxmlformats.org/officeDocument/2006/relationships/customXml" Target="../ink/ink1501.xml"/><Relationship Id="rId276" Type="http://schemas.openxmlformats.org/officeDocument/2006/relationships/customXml" Target="../ink/ink1512.xml"/><Relationship Id="rId297" Type="http://schemas.openxmlformats.org/officeDocument/2006/relationships/image" Target="../media/image1487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9.png"/><Relationship Id="rId299" Type="http://schemas.openxmlformats.org/officeDocument/2006/relationships/image" Target="../media/image1640.png"/><Relationship Id="rId21" Type="http://schemas.openxmlformats.org/officeDocument/2006/relationships/image" Target="../media/image1501.png"/><Relationship Id="rId63" Type="http://schemas.openxmlformats.org/officeDocument/2006/relationships/image" Target="../media/image1522.png"/><Relationship Id="rId159" Type="http://schemas.openxmlformats.org/officeDocument/2006/relationships/image" Target="../media/image1570.png"/><Relationship Id="rId324" Type="http://schemas.openxmlformats.org/officeDocument/2006/relationships/customXml" Target="../ink/ink1689.xml"/><Relationship Id="rId366" Type="http://schemas.openxmlformats.org/officeDocument/2006/relationships/customXml" Target="../ink/ink1710.xml"/><Relationship Id="rId170" Type="http://schemas.openxmlformats.org/officeDocument/2006/relationships/customXml" Target="../ink/ink1612.xml"/><Relationship Id="rId226" Type="http://schemas.openxmlformats.org/officeDocument/2006/relationships/customXml" Target="../ink/ink1640.xml"/><Relationship Id="rId433" Type="http://schemas.openxmlformats.org/officeDocument/2006/relationships/image" Target="../media/image1706.png"/><Relationship Id="rId268" Type="http://schemas.openxmlformats.org/officeDocument/2006/relationships/customXml" Target="../ink/ink1661.xml"/><Relationship Id="rId32" Type="http://schemas.openxmlformats.org/officeDocument/2006/relationships/customXml" Target="../ink/ink1543.xml"/><Relationship Id="rId74" Type="http://schemas.openxmlformats.org/officeDocument/2006/relationships/customXml" Target="../ink/ink1564.xml"/><Relationship Id="rId128" Type="http://schemas.openxmlformats.org/officeDocument/2006/relationships/customXml" Target="../ink/ink1591.xml"/><Relationship Id="rId335" Type="http://schemas.openxmlformats.org/officeDocument/2006/relationships/image" Target="../media/image1658.png"/><Relationship Id="rId377" Type="http://schemas.openxmlformats.org/officeDocument/2006/relationships/image" Target="../media/image1679.png"/><Relationship Id="rId5" Type="http://schemas.openxmlformats.org/officeDocument/2006/relationships/image" Target="../media/image1494.png"/><Relationship Id="rId181" Type="http://schemas.openxmlformats.org/officeDocument/2006/relationships/image" Target="../media/image1581.png"/><Relationship Id="rId237" Type="http://schemas.openxmlformats.org/officeDocument/2006/relationships/image" Target="../media/image1609.png"/><Relationship Id="rId402" Type="http://schemas.openxmlformats.org/officeDocument/2006/relationships/customXml" Target="../ink/ink1728.xml"/><Relationship Id="rId279" Type="http://schemas.openxmlformats.org/officeDocument/2006/relationships/image" Target="../media/image1630.png"/><Relationship Id="rId444" Type="http://schemas.openxmlformats.org/officeDocument/2006/relationships/customXml" Target="../ink/ink1749.xml"/><Relationship Id="rId43" Type="http://schemas.openxmlformats.org/officeDocument/2006/relationships/image" Target="../media/image1512.png"/><Relationship Id="rId139" Type="http://schemas.openxmlformats.org/officeDocument/2006/relationships/image" Target="../media/image1560.png"/><Relationship Id="rId290" Type="http://schemas.openxmlformats.org/officeDocument/2006/relationships/customXml" Target="../ink/ink1672.xml"/><Relationship Id="rId304" Type="http://schemas.openxmlformats.org/officeDocument/2006/relationships/customXml" Target="../ink/ink1679.xml"/><Relationship Id="rId346" Type="http://schemas.openxmlformats.org/officeDocument/2006/relationships/customXml" Target="../ink/ink1700.xml"/><Relationship Id="rId388" Type="http://schemas.openxmlformats.org/officeDocument/2006/relationships/customXml" Target="../ink/ink1721.xml"/><Relationship Id="rId85" Type="http://schemas.openxmlformats.org/officeDocument/2006/relationships/image" Target="../media/image1533.png"/><Relationship Id="rId150" Type="http://schemas.openxmlformats.org/officeDocument/2006/relationships/customXml" Target="../ink/ink1602.xml"/><Relationship Id="rId192" Type="http://schemas.openxmlformats.org/officeDocument/2006/relationships/customXml" Target="../ink/ink1623.xml"/><Relationship Id="rId206" Type="http://schemas.openxmlformats.org/officeDocument/2006/relationships/customXml" Target="../ink/ink1630.xml"/><Relationship Id="rId413" Type="http://schemas.openxmlformats.org/officeDocument/2006/relationships/image" Target="../media/image1697.png"/><Relationship Id="rId248" Type="http://schemas.openxmlformats.org/officeDocument/2006/relationships/customXml" Target="../ink/ink1651.xml"/><Relationship Id="rId12" Type="http://schemas.openxmlformats.org/officeDocument/2006/relationships/customXml" Target="../ink/ink1533.xml"/><Relationship Id="rId108" Type="http://schemas.openxmlformats.org/officeDocument/2006/relationships/customXml" Target="../ink/ink1581.xml"/><Relationship Id="rId315" Type="http://schemas.openxmlformats.org/officeDocument/2006/relationships/image" Target="../media/image1648.png"/><Relationship Id="rId357" Type="http://schemas.openxmlformats.org/officeDocument/2006/relationships/image" Target="../media/image1669.png"/><Relationship Id="rId54" Type="http://schemas.openxmlformats.org/officeDocument/2006/relationships/customXml" Target="../ink/ink1554.xml"/><Relationship Id="rId75" Type="http://schemas.openxmlformats.org/officeDocument/2006/relationships/image" Target="../media/image1528.png"/><Relationship Id="rId96" Type="http://schemas.openxmlformats.org/officeDocument/2006/relationships/customXml" Target="../ink/ink1575.xml"/><Relationship Id="rId140" Type="http://schemas.openxmlformats.org/officeDocument/2006/relationships/customXml" Target="../ink/ink1597.xml"/><Relationship Id="rId161" Type="http://schemas.openxmlformats.org/officeDocument/2006/relationships/image" Target="../media/image1571.png"/><Relationship Id="rId182" Type="http://schemas.openxmlformats.org/officeDocument/2006/relationships/customXml" Target="../ink/ink1618.xml"/><Relationship Id="rId217" Type="http://schemas.openxmlformats.org/officeDocument/2006/relationships/image" Target="../media/image1599.png"/><Relationship Id="rId378" Type="http://schemas.openxmlformats.org/officeDocument/2006/relationships/customXml" Target="../ink/ink1716.xml"/><Relationship Id="rId399" Type="http://schemas.openxmlformats.org/officeDocument/2006/relationships/image" Target="../media/image1690.png"/><Relationship Id="rId403" Type="http://schemas.openxmlformats.org/officeDocument/2006/relationships/image" Target="../media/image1692.png"/><Relationship Id="rId6" Type="http://schemas.openxmlformats.org/officeDocument/2006/relationships/customXml" Target="../ink/ink1530.xml"/><Relationship Id="rId238" Type="http://schemas.openxmlformats.org/officeDocument/2006/relationships/customXml" Target="../ink/ink1646.xml"/><Relationship Id="rId259" Type="http://schemas.openxmlformats.org/officeDocument/2006/relationships/image" Target="../media/image1620.png"/><Relationship Id="rId424" Type="http://schemas.openxmlformats.org/officeDocument/2006/relationships/customXml" Target="../ink/ink1739.xml"/><Relationship Id="rId445" Type="http://schemas.openxmlformats.org/officeDocument/2006/relationships/image" Target="../media/image1712.png"/><Relationship Id="rId23" Type="http://schemas.openxmlformats.org/officeDocument/2006/relationships/image" Target="../media/image1502.png"/><Relationship Id="rId119" Type="http://schemas.openxmlformats.org/officeDocument/2006/relationships/image" Target="../media/image1550.png"/><Relationship Id="rId270" Type="http://schemas.openxmlformats.org/officeDocument/2006/relationships/customXml" Target="../ink/ink1662.xml"/><Relationship Id="rId291" Type="http://schemas.openxmlformats.org/officeDocument/2006/relationships/image" Target="../media/image1636.png"/><Relationship Id="rId305" Type="http://schemas.openxmlformats.org/officeDocument/2006/relationships/image" Target="../media/image1643.png"/><Relationship Id="rId326" Type="http://schemas.openxmlformats.org/officeDocument/2006/relationships/customXml" Target="../ink/ink1690.xml"/><Relationship Id="rId347" Type="http://schemas.openxmlformats.org/officeDocument/2006/relationships/image" Target="../media/image1664.png"/><Relationship Id="rId44" Type="http://schemas.openxmlformats.org/officeDocument/2006/relationships/customXml" Target="../ink/ink1549.xml"/><Relationship Id="rId65" Type="http://schemas.openxmlformats.org/officeDocument/2006/relationships/image" Target="../media/image1523.png"/><Relationship Id="rId86" Type="http://schemas.openxmlformats.org/officeDocument/2006/relationships/customXml" Target="../ink/ink1570.xml"/><Relationship Id="rId130" Type="http://schemas.openxmlformats.org/officeDocument/2006/relationships/customXml" Target="../ink/ink1592.xml"/><Relationship Id="rId151" Type="http://schemas.openxmlformats.org/officeDocument/2006/relationships/image" Target="../media/image1566.png"/><Relationship Id="rId368" Type="http://schemas.openxmlformats.org/officeDocument/2006/relationships/customXml" Target="../ink/ink1711.xml"/><Relationship Id="rId389" Type="http://schemas.openxmlformats.org/officeDocument/2006/relationships/image" Target="../media/image1685.png"/><Relationship Id="rId172" Type="http://schemas.openxmlformats.org/officeDocument/2006/relationships/customXml" Target="../ink/ink1613.xml"/><Relationship Id="rId193" Type="http://schemas.openxmlformats.org/officeDocument/2006/relationships/image" Target="../media/image1587.png"/><Relationship Id="rId207" Type="http://schemas.openxmlformats.org/officeDocument/2006/relationships/image" Target="../media/image1594.png"/><Relationship Id="rId228" Type="http://schemas.openxmlformats.org/officeDocument/2006/relationships/customXml" Target="../ink/ink1641.xml"/><Relationship Id="rId249" Type="http://schemas.openxmlformats.org/officeDocument/2006/relationships/image" Target="../media/image1615.png"/><Relationship Id="rId414" Type="http://schemas.openxmlformats.org/officeDocument/2006/relationships/customXml" Target="../ink/ink1734.xml"/><Relationship Id="rId435" Type="http://schemas.openxmlformats.org/officeDocument/2006/relationships/image" Target="../media/image1707.png"/><Relationship Id="rId13" Type="http://schemas.openxmlformats.org/officeDocument/2006/relationships/image" Target="../media/image1497.png"/><Relationship Id="rId109" Type="http://schemas.openxmlformats.org/officeDocument/2006/relationships/image" Target="../media/image1545.png"/><Relationship Id="rId260" Type="http://schemas.openxmlformats.org/officeDocument/2006/relationships/customXml" Target="../ink/ink1657.xml"/><Relationship Id="rId281" Type="http://schemas.openxmlformats.org/officeDocument/2006/relationships/image" Target="../media/image1631.png"/><Relationship Id="rId316" Type="http://schemas.openxmlformats.org/officeDocument/2006/relationships/customXml" Target="../ink/ink1685.xml"/><Relationship Id="rId337" Type="http://schemas.openxmlformats.org/officeDocument/2006/relationships/image" Target="../media/image1659.png"/><Relationship Id="rId34" Type="http://schemas.openxmlformats.org/officeDocument/2006/relationships/customXml" Target="../ink/ink1544.xml"/><Relationship Id="rId55" Type="http://schemas.openxmlformats.org/officeDocument/2006/relationships/image" Target="../media/image1518.png"/><Relationship Id="rId76" Type="http://schemas.openxmlformats.org/officeDocument/2006/relationships/customXml" Target="../ink/ink1565.xml"/><Relationship Id="rId97" Type="http://schemas.openxmlformats.org/officeDocument/2006/relationships/image" Target="../media/image1539.png"/><Relationship Id="rId120" Type="http://schemas.openxmlformats.org/officeDocument/2006/relationships/customXml" Target="../ink/ink1587.xml"/><Relationship Id="rId141" Type="http://schemas.openxmlformats.org/officeDocument/2006/relationships/image" Target="../media/image1561.png"/><Relationship Id="rId358" Type="http://schemas.openxmlformats.org/officeDocument/2006/relationships/customXml" Target="../ink/ink1706.xml"/><Relationship Id="rId379" Type="http://schemas.openxmlformats.org/officeDocument/2006/relationships/image" Target="../media/image1680.png"/><Relationship Id="rId7" Type="http://schemas.openxmlformats.org/officeDocument/2006/relationships/image" Target="../media/image340.png"/><Relationship Id="rId162" Type="http://schemas.openxmlformats.org/officeDocument/2006/relationships/customXml" Target="../ink/ink1608.xml"/><Relationship Id="rId183" Type="http://schemas.openxmlformats.org/officeDocument/2006/relationships/image" Target="../media/image1582.png"/><Relationship Id="rId218" Type="http://schemas.openxmlformats.org/officeDocument/2006/relationships/customXml" Target="../ink/ink1636.xml"/><Relationship Id="rId239" Type="http://schemas.openxmlformats.org/officeDocument/2006/relationships/image" Target="../media/image1610.png"/><Relationship Id="rId390" Type="http://schemas.openxmlformats.org/officeDocument/2006/relationships/customXml" Target="../ink/ink1722.xml"/><Relationship Id="rId404" Type="http://schemas.openxmlformats.org/officeDocument/2006/relationships/customXml" Target="../ink/ink1729.xml"/><Relationship Id="rId425" Type="http://schemas.openxmlformats.org/officeDocument/2006/relationships/image" Target="../media/image1703.png"/><Relationship Id="rId446" Type="http://schemas.openxmlformats.org/officeDocument/2006/relationships/customXml" Target="../ink/ink1750.xml"/><Relationship Id="rId250" Type="http://schemas.openxmlformats.org/officeDocument/2006/relationships/customXml" Target="../ink/ink1652.xml"/><Relationship Id="rId271" Type="http://schemas.openxmlformats.org/officeDocument/2006/relationships/image" Target="../media/image1626.png"/><Relationship Id="rId292" Type="http://schemas.openxmlformats.org/officeDocument/2006/relationships/customXml" Target="../ink/ink1673.xml"/><Relationship Id="rId306" Type="http://schemas.openxmlformats.org/officeDocument/2006/relationships/customXml" Target="../ink/ink1680.xml"/><Relationship Id="rId24" Type="http://schemas.openxmlformats.org/officeDocument/2006/relationships/customXml" Target="../ink/ink1539.xml"/><Relationship Id="rId45" Type="http://schemas.openxmlformats.org/officeDocument/2006/relationships/image" Target="../media/image1513.png"/><Relationship Id="rId66" Type="http://schemas.openxmlformats.org/officeDocument/2006/relationships/customXml" Target="../ink/ink1560.xml"/><Relationship Id="rId87" Type="http://schemas.openxmlformats.org/officeDocument/2006/relationships/image" Target="../media/image1534.png"/><Relationship Id="rId110" Type="http://schemas.openxmlformats.org/officeDocument/2006/relationships/customXml" Target="../ink/ink1582.xml"/><Relationship Id="rId131" Type="http://schemas.openxmlformats.org/officeDocument/2006/relationships/image" Target="../media/image1556.png"/><Relationship Id="rId327" Type="http://schemas.openxmlformats.org/officeDocument/2006/relationships/image" Target="../media/image1654.png"/><Relationship Id="rId348" Type="http://schemas.openxmlformats.org/officeDocument/2006/relationships/customXml" Target="../ink/ink1701.xml"/><Relationship Id="rId369" Type="http://schemas.openxmlformats.org/officeDocument/2006/relationships/image" Target="../media/image1675.png"/><Relationship Id="rId152" Type="http://schemas.openxmlformats.org/officeDocument/2006/relationships/customXml" Target="../ink/ink1603.xml"/><Relationship Id="rId173" Type="http://schemas.openxmlformats.org/officeDocument/2006/relationships/image" Target="../media/image1577.png"/><Relationship Id="rId194" Type="http://schemas.openxmlformats.org/officeDocument/2006/relationships/customXml" Target="../ink/ink1624.xml"/><Relationship Id="rId208" Type="http://schemas.openxmlformats.org/officeDocument/2006/relationships/customXml" Target="../ink/ink1631.xml"/><Relationship Id="rId229" Type="http://schemas.openxmlformats.org/officeDocument/2006/relationships/image" Target="../media/image1605.png"/><Relationship Id="rId380" Type="http://schemas.openxmlformats.org/officeDocument/2006/relationships/customXml" Target="../ink/ink1717.xml"/><Relationship Id="rId415" Type="http://schemas.openxmlformats.org/officeDocument/2006/relationships/image" Target="../media/image1698.png"/><Relationship Id="rId436" Type="http://schemas.openxmlformats.org/officeDocument/2006/relationships/customXml" Target="../ink/ink1745.xml"/><Relationship Id="rId240" Type="http://schemas.openxmlformats.org/officeDocument/2006/relationships/customXml" Target="../ink/ink1647.xml"/><Relationship Id="rId261" Type="http://schemas.openxmlformats.org/officeDocument/2006/relationships/image" Target="../media/image1621.png"/><Relationship Id="rId14" Type="http://schemas.openxmlformats.org/officeDocument/2006/relationships/customXml" Target="../ink/ink1534.xml"/><Relationship Id="rId35" Type="http://schemas.openxmlformats.org/officeDocument/2006/relationships/image" Target="../media/image1508.png"/><Relationship Id="rId56" Type="http://schemas.openxmlformats.org/officeDocument/2006/relationships/customXml" Target="../ink/ink1555.xml"/><Relationship Id="rId77" Type="http://schemas.openxmlformats.org/officeDocument/2006/relationships/image" Target="../media/image1529.png"/><Relationship Id="rId100" Type="http://schemas.openxmlformats.org/officeDocument/2006/relationships/customXml" Target="../ink/ink1577.xml"/><Relationship Id="rId282" Type="http://schemas.openxmlformats.org/officeDocument/2006/relationships/customXml" Target="../ink/ink1668.xml"/><Relationship Id="rId317" Type="http://schemas.openxmlformats.org/officeDocument/2006/relationships/image" Target="../media/image1649.png"/><Relationship Id="rId338" Type="http://schemas.openxmlformats.org/officeDocument/2006/relationships/customXml" Target="../ink/ink1696.xml"/><Relationship Id="rId359" Type="http://schemas.openxmlformats.org/officeDocument/2006/relationships/image" Target="../media/image1670.png"/><Relationship Id="rId8" Type="http://schemas.openxmlformats.org/officeDocument/2006/relationships/customXml" Target="../ink/ink1531.xml"/><Relationship Id="rId98" Type="http://schemas.openxmlformats.org/officeDocument/2006/relationships/customXml" Target="../ink/ink1576.xml"/><Relationship Id="rId121" Type="http://schemas.openxmlformats.org/officeDocument/2006/relationships/image" Target="../media/image1551.png"/><Relationship Id="rId142" Type="http://schemas.openxmlformats.org/officeDocument/2006/relationships/customXml" Target="../ink/ink1598.xml"/><Relationship Id="rId163" Type="http://schemas.openxmlformats.org/officeDocument/2006/relationships/image" Target="../media/image1572.png"/><Relationship Id="rId184" Type="http://schemas.openxmlformats.org/officeDocument/2006/relationships/customXml" Target="../ink/ink1619.xml"/><Relationship Id="rId219" Type="http://schemas.openxmlformats.org/officeDocument/2006/relationships/image" Target="../media/image1600.png"/><Relationship Id="rId370" Type="http://schemas.openxmlformats.org/officeDocument/2006/relationships/customXml" Target="../ink/ink1712.xml"/><Relationship Id="rId391" Type="http://schemas.openxmlformats.org/officeDocument/2006/relationships/image" Target="../media/image1686.png"/><Relationship Id="rId405" Type="http://schemas.openxmlformats.org/officeDocument/2006/relationships/image" Target="../media/image1693.png"/><Relationship Id="rId426" Type="http://schemas.openxmlformats.org/officeDocument/2006/relationships/customXml" Target="../ink/ink1740.xml"/><Relationship Id="rId447" Type="http://schemas.openxmlformats.org/officeDocument/2006/relationships/image" Target="../media/image1713.png"/><Relationship Id="rId230" Type="http://schemas.openxmlformats.org/officeDocument/2006/relationships/customXml" Target="../ink/ink1642.xml"/><Relationship Id="rId251" Type="http://schemas.openxmlformats.org/officeDocument/2006/relationships/image" Target="../media/image1616.png"/><Relationship Id="rId25" Type="http://schemas.openxmlformats.org/officeDocument/2006/relationships/image" Target="../media/image1503.png"/><Relationship Id="rId46" Type="http://schemas.openxmlformats.org/officeDocument/2006/relationships/customXml" Target="../ink/ink1550.xml"/><Relationship Id="rId67" Type="http://schemas.openxmlformats.org/officeDocument/2006/relationships/image" Target="../media/image1524.png"/><Relationship Id="rId272" Type="http://schemas.openxmlformats.org/officeDocument/2006/relationships/customXml" Target="../ink/ink1663.xml"/><Relationship Id="rId293" Type="http://schemas.openxmlformats.org/officeDocument/2006/relationships/image" Target="../media/image1637.png"/><Relationship Id="rId307" Type="http://schemas.openxmlformats.org/officeDocument/2006/relationships/image" Target="../media/image1644.png"/><Relationship Id="rId328" Type="http://schemas.openxmlformats.org/officeDocument/2006/relationships/customXml" Target="../ink/ink1691.xml"/><Relationship Id="rId349" Type="http://schemas.openxmlformats.org/officeDocument/2006/relationships/image" Target="../media/image1665.png"/><Relationship Id="rId88" Type="http://schemas.openxmlformats.org/officeDocument/2006/relationships/customXml" Target="../ink/ink1571.xml"/><Relationship Id="rId111" Type="http://schemas.openxmlformats.org/officeDocument/2006/relationships/image" Target="../media/image1546.png"/><Relationship Id="rId132" Type="http://schemas.openxmlformats.org/officeDocument/2006/relationships/customXml" Target="../ink/ink1593.xml"/><Relationship Id="rId153" Type="http://schemas.openxmlformats.org/officeDocument/2006/relationships/image" Target="../media/image1567.png"/><Relationship Id="rId174" Type="http://schemas.openxmlformats.org/officeDocument/2006/relationships/customXml" Target="../ink/ink1614.xml"/><Relationship Id="rId195" Type="http://schemas.openxmlformats.org/officeDocument/2006/relationships/image" Target="../media/image1588.png"/><Relationship Id="rId209" Type="http://schemas.openxmlformats.org/officeDocument/2006/relationships/image" Target="../media/image1595.png"/><Relationship Id="rId360" Type="http://schemas.openxmlformats.org/officeDocument/2006/relationships/customXml" Target="../ink/ink1707.xml"/><Relationship Id="rId381" Type="http://schemas.openxmlformats.org/officeDocument/2006/relationships/image" Target="../media/image1681.png"/><Relationship Id="rId416" Type="http://schemas.openxmlformats.org/officeDocument/2006/relationships/customXml" Target="../ink/ink1735.xml"/><Relationship Id="rId220" Type="http://schemas.openxmlformats.org/officeDocument/2006/relationships/customXml" Target="../ink/ink1637.xml"/><Relationship Id="rId241" Type="http://schemas.openxmlformats.org/officeDocument/2006/relationships/image" Target="../media/image1611.png"/><Relationship Id="rId437" Type="http://schemas.openxmlformats.org/officeDocument/2006/relationships/image" Target="../media/image1708.png"/><Relationship Id="rId15" Type="http://schemas.openxmlformats.org/officeDocument/2006/relationships/image" Target="../media/image1498.png"/><Relationship Id="rId36" Type="http://schemas.openxmlformats.org/officeDocument/2006/relationships/customXml" Target="../ink/ink1545.xml"/><Relationship Id="rId57" Type="http://schemas.openxmlformats.org/officeDocument/2006/relationships/image" Target="../media/image1519.png"/><Relationship Id="rId262" Type="http://schemas.openxmlformats.org/officeDocument/2006/relationships/customXml" Target="../ink/ink1658.xml"/><Relationship Id="rId283" Type="http://schemas.openxmlformats.org/officeDocument/2006/relationships/image" Target="../media/image1632.png"/><Relationship Id="rId318" Type="http://schemas.openxmlformats.org/officeDocument/2006/relationships/customXml" Target="../ink/ink1686.xml"/><Relationship Id="rId339" Type="http://schemas.openxmlformats.org/officeDocument/2006/relationships/image" Target="../media/image1660.png"/><Relationship Id="rId78" Type="http://schemas.openxmlformats.org/officeDocument/2006/relationships/customXml" Target="../ink/ink1566.xml"/><Relationship Id="rId99" Type="http://schemas.openxmlformats.org/officeDocument/2006/relationships/image" Target="../media/image1540.png"/><Relationship Id="rId101" Type="http://schemas.openxmlformats.org/officeDocument/2006/relationships/image" Target="../media/image1541.png"/><Relationship Id="rId122" Type="http://schemas.openxmlformats.org/officeDocument/2006/relationships/customXml" Target="../ink/ink1588.xml"/><Relationship Id="rId143" Type="http://schemas.openxmlformats.org/officeDocument/2006/relationships/image" Target="../media/image1562.png"/><Relationship Id="rId164" Type="http://schemas.openxmlformats.org/officeDocument/2006/relationships/customXml" Target="../ink/ink1609.xml"/><Relationship Id="rId185" Type="http://schemas.openxmlformats.org/officeDocument/2006/relationships/image" Target="../media/image1583.png"/><Relationship Id="rId350" Type="http://schemas.openxmlformats.org/officeDocument/2006/relationships/customXml" Target="../ink/ink1702.xml"/><Relationship Id="rId371" Type="http://schemas.openxmlformats.org/officeDocument/2006/relationships/image" Target="../media/image1676.png"/><Relationship Id="rId406" Type="http://schemas.openxmlformats.org/officeDocument/2006/relationships/customXml" Target="../ink/ink1730.xml"/><Relationship Id="rId9" Type="http://schemas.openxmlformats.org/officeDocument/2006/relationships/image" Target="../media/image1495.png"/><Relationship Id="rId210" Type="http://schemas.openxmlformats.org/officeDocument/2006/relationships/customXml" Target="../ink/ink1632.xml"/><Relationship Id="rId392" Type="http://schemas.openxmlformats.org/officeDocument/2006/relationships/customXml" Target="../ink/ink1723.xml"/><Relationship Id="rId427" Type="http://schemas.openxmlformats.org/officeDocument/2006/relationships/image" Target="../media/image1305.png"/><Relationship Id="rId26" Type="http://schemas.openxmlformats.org/officeDocument/2006/relationships/customXml" Target="../ink/ink1540.xml"/><Relationship Id="rId231" Type="http://schemas.openxmlformats.org/officeDocument/2006/relationships/image" Target="../media/image1606.png"/><Relationship Id="rId252" Type="http://schemas.openxmlformats.org/officeDocument/2006/relationships/customXml" Target="../ink/ink1653.xml"/><Relationship Id="rId273" Type="http://schemas.openxmlformats.org/officeDocument/2006/relationships/image" Target="../media/image1627.png"/><Relationship Id="rId294" Type="http://schemas.openxmlformats.org/officeDocument/2006/relationships/customXml" Target="../ink/ink1674.xml"/><Relationship Id="rId308" Type="http://schemas.openxmlformats.org/officeDocument/2006/relationships/customXml" Target="../ink/ink1681.xml"/><Relationship Id="rId329" Type="http://schemas.openxmlformats.org/officeDocument/2006/relationships/image" Target="../media/image1655.png"/><Relationship Id="rId47" Type="http://schemas.openxmlformats.org/officeDocument/2006/relationships/image" Target="../media/image1514.png"/><Relationship Id="rId68" Type="http://schemas.openxmlformats.org/officeDocument/2006/relationships/customXml" Target="../ink/ink1561.xml"/><Relationship Id="rId89" Type="http://schemas.openxmlformats.org/officeDocument/2006/relationships/image" Target="../media/image1535.png"/><Relationship Id="rId112" Type="http://schemas.openxmlformats.org/officeDocument/2006/relationships/customXml" Target="../ink/ink1583.xml"/><Relationship Id="rId133" Type="http://schemas.openxmlformats.org/officeDocument/2006/relationships/image" Target="../media/image1557.png"/><Relationship Id="rId154" Type="http://schemas.openxmlformats.org/officeDocument/2006/relationships/customXml" Target="../ink/ink1604.xml"/><Relationship Id="rId175" Type="http://schemas.openxmlformats.org/officeDocument/2006/relationships/image" Target="../media/image1578.png"/><Relationship Id="rId340" Type="http://schemas.openxmlformats.org/officeDocument/2006/relationships/customXml" Target="../ink/ink1697.xml"/><Relationship Id="rId361" Type="http://schemas.openxmlformats.org/officeDocument/2006/relationships/image" Target="../media/image1671.png"/><Relationship Id="rId196" Type="http://schemas.openxmlformats.org/officeDocument/2006/relationships/customXml" Target="../ink/ink1625.xml"/><Relationship Id="rId200" Type="http://schemas.openxmlformats.org/officeDocument/2006/relationships/customXml" Target="../ink/ink1627.xml"/><Relationship Id="rId382" Type="http://schemas.openxmlformats.org/officeDocument/2006/relationships/customXml" Target="../ink/ink1718.xml"/><Relationship Id="rId417" Type="http://schemas.openxmlformats.org/officeDocument/2006/relationships/image" Target="../media/image1699.png"/><Relationship Id="rId438" Type="http://schemas.openxmlformats.org/officeDocument/2006/relationships/customXml" Target="../ink/ink1746.xml"/><Relationship Id="rId16" Type="http://schemas.openxmlformats.org/officeDocument/2006/relationships/customXml" Target="../ink/ink1535.xml"/><Relationship Id="rId221" Type="http://schemas.openxmlformats.org/officeDocument/2006/relationships/image" Target="../media/image1601.png"/><Relationship Id="rId242" Type="http://schemas.openxmlformats.org/officeDocument/2006/relationships/customXml" Target="../ink/ink1648.xml"/><Relationship Id="rId263" Type="http://schemas.openxmlformats.org/officeDocument/2006/relationships/image" Target="../media/image1622.png"/><Relationship Id="rId284" Type="http://schemas.openxmlformats.org/officeDocument/2006/relationships/customXml" Target="../ink/ink1669.xml"/><Relationship Id="rId319" Type="http://schemas.openxmlformats.org/officeDocument/2006/relationships/image" Target="../media/image1650.png"/><Relationship Id="rId37" Type="http://schemas.openxmlformats.org/officeDocument/2006/relationships/image" Target="../media/image1509.png"/><Relationship Id="rId58" Type="http://schemas.openxmlformats.org/officeDocument/2006/relationships/customXml" Target="../ink/ink1556.xml"/><Relationship Id="rId79" Type="http://schemas.openxmlformats.org/officeDocument/2006/relationships/image" Target="../media/image1530.png"/><Relationship Id="rId102" Type="http://schemas.openxmlformats.org/officeDocument/2006/relationships/customXml" Target="../ink/ink1578.xml"/><Relationship Id="rId123" Type="http://schemas.openxmlformats.org/officeDocument/2006/relationships/image" Target="../media/image1552.png"/><Relationship Id="rId144" Type="http://schemas.openxmlformats.org/officeDocument/2006/relationships/customXml" Target="../ink/ink1599.xml"/><Relationship Id="rId330" Type="http://schemas.openxmlformats.org/officeDocument/2006/relationships/customXml" Target="../ink/ink1692.xml"/><Relationship Id="rId90" Type="http://schemas.openxmlformats.org/officeDocument/2006/relationships/customXml" Target="../ink/ink1572.xml"/><Relationship Id="rId165" Type="http://schemas.openxmlformats.org/officeDocument/2006/relationships/image" Target="../media/image1573.png"/><Relationship Id="rId186" Type="http://schemas.openxmlformats.org/officeDocument/2006/relationships/customXml" Target="../ink/ink1620.xml"/><Relationship Id="rId351" Type="http://schemas.openxmlformats.org/officeDocument/2006/relationships/image" Target="../media/image1666.png"/><Relationship Id="rId372" Type="http://schemas.openxmlformats.org/officeDocument/2006/relationships/customXml" Target="../ink/ink1713.xml"/><Relationship Id="rId393" Type="http://schemas.openxmlformats.org/officeDocument/2006/relationships/image" Target="../media/image1687.png"/><Relationship Id="rId407" Type="http://schemas.openxmlformats.org/officeDocument/2006/relationships/image" Target="../media/image1694.png"/><Relationship Id="rId428" Type="http://schemas.openxmlformats.org/officeDocument/2006/relationships/customXml" Target="../ink/ink1741.xml"/><Relationship Id="rId211" Type="http://schemas.openxmlformats.org/officeDocument/2006/relationships/image" Target="../media/image1596.png"/><Relationship Id="rId232" Type="http://schemas.openxmlformats.org/officeDocument/2006/relationships/customXml" Target="../ink/ink1643.xml"/><Relationship Id="rId253" Type="http://schemas.openxmlformats.org/officeDocument/2006/relationships/image" Target="../media/image1617.png"/><Relationship Id="rId274" Type="http://schemas.openxmlformats.org/officeDocument/2006/relationships/customXml" Target="../ink/ink1664.xml"/><Relationship Id="rId295" Type="http://schemas.openxmlformats.org/officeDocument/2006/relationships/image" Target="../media/image1638.png"/><Relationship Id="rId309" Type="http://schemas.openxmlformats.org/officeDocument/2006/relationships/image" Target="../media/image1645.png"/><Relationship Id="rId27" Type="http://schemas.openxmlformats.org/officeDocument/2006/relationships/image" Target="../media/image1504.png"/><Relationship Id="rId48" Type="http://schemas.openxmlformats.org/officeDocument/2006/relationships/customXml" Target="../ink/ink1551.xml"/><Relationship Id="rId69" Type="http://schemas.openxmlformats.org/officeDocument/2006/relationships/image" Target="../media/image1525.png"/><Relationship Id="rId113" Type="http://schemas.openxmlformats.org/officeDocument/2006/relationships/image" Target="../media/image1547.png"/><Relationship Id="rId134" Type="http://schemas.openxmlformats.org/officeDocument/2006/relationships/customXml" Target="../ink/ink1594.xml"/><Relationship Id="rId320" Type="http://schemas.openxmlformats.org/officeDocument/2006/relationships/customXml" Target="../ink/ink1687.xml"/><Relationship Id="rId80" Type="http://schemas.openxmlformats.org/officeDocument/2006/relationships/customXml" Target="../ink/ink1567.xml"/><Relationship Id="rId155" Type="http://schemas.openxmlformats.org/officeDocument/2006/relationships/image" Target="../media/image1568.png"/><Relationship Id="rId176" Type="http://schemas.openxmlformats.org/officeDocument/2006/relationships/customXml" Target="../ink/ink1615.xml"/><Relationship Id="rId197" Type="http://schemas.openxmlformats.org/officeDocument/2006/relationships/image" Target="../media/image1589.png"/><Relationship Id="rId341" Type="http://schemas.openxmlformats.org/officeDocument/2006/relationships/image" Target="../media/image1661.png"/><Relationship Id="rId362" Type="http://schemas.openxmlformats.org/officeDocument/2006/relationships/customXml" Target="../ink/ink1708.xml"/><Relationship Id="rId383" Type="http://schemas.openxmlformats.org/officeDocument/2006/relationships/image" Target="../media/image1682.png"/><Relationship Id="rId418" Type="http://schemas.openxmlformats.org/officeDocument/2006/relationships/customXml" Target="../ink/ink1736.xml"/><Relationship Id="rId439" Type="http://schemas.openxmlformats.org/officeDocument/2006/relationships/image" Target="../media/image1709.png"/><Relationship Id="rId201" Type="http://schemas.openxmlformats.org/officeDocument/2006/relationships/image" Target="../media/image1591.png"/><Relationship Id="rId222" Type="http://schemas.openxmlformats.org/officeDocument/2006/relationships/customXml" Target="../ink/ink1638.xml"/><Relationship Id="rId243" Type="http://schemas.openxmlformats.org/officeDocument/2006/relationships/image" Target="../media/image1612.png"/><Relationship Id="rId264" Type="http://schemas.openxmlformats.org/officeDocument/2006/relationships/customXml" Target="../ink/ink1659.xml"/><Relationship Id="rId285" Type="http://schemas.openxmlformats.org/officeDocument/2006/relationships/image" Target="../media/image1633.png"/><Relationship Id="rId17" Type="http://schemas.openxmlformats.org/officeDocument/2006/relationships/image" Target="../media/image1499.png"/><Relationship Id="rId38" Type="http://schemas.openxmlformats.org/officeDocument/2006/relationships/customXml" Target="../ink/ink1546.xml"/><Relationship Id="rId59" Type="http://schemas.openxmlformats.org/officeDocument/2006/relationships/image" Target="../media/image1520.png"/><Relationship Id="rId103" Type="http://schemas.openxmlformats.org/officeDocument/2006/relationships/image" Target="../media/image1542.png"/><Relationship Id="rId124" Type="http://schemas.openxmlformats.org/officeDocument/2006/relationships/customXml" Target="../ink/ink1589.xml"/><Relationship Id="rId310" Type="http://schemas.openxmlformats.org/officeDocument/2006/relationships/customXml" Target="../ink/ink1682.xml"/><Relationship Id="rId70" Type="http://schemas.openxmlformats.org/officeDocument/2006/relationships/customXml" Target="../ink/ink1562.xml"/><Relationship Id="rId91" Type="http://schemas.openxmlformats.org/officeDocument/2006/relationships/image" Target="../media/image1536.png"/><Relationship Id="rId145" Type="http://schemas.openxmlformats.org/officeDocument/2006/relationships/image" Target="../media/image1563.png"/><Relationship Id="rId166" Type="http://schemas.openxmlformats.org/officeDocument/2006/relationships/customXml" Target="../ink/ink1610.xml"/><Relationship Id="rId187" Type="http://schemas.openxmlformats.org/officeDocument/2006/relationships/image" Target="../media/image1584.png"/><Relationship Id="rId331" Type="http://schemas.openxmlformats.org/officeDocument/2006/relationships/image" Target="../media/image1656.png"/><Relationship Id="rId352" Type="http://schemas.openxmlformats.org/officeDocument/2006/relationships/customXml" Target="../ink/ink1703.xml"/><Relationship Id="rId373" Type="http://schemas.openxmlformats.org/officeDocument/2006/relationships/image" Target="../media/image1677.png"/><Relationship Id="rId394" Type="http://schemas.openxmlformats.org/officeDocument/2006/relationships/customXml" Target="../ink/ink1724.xml"/><Relationship Id="rId408" Type="http://schemas.openxmlformats.org/officeDocument/2006/relationships/customXml" Target="../ink/ink1731.xml"/><Relationship Id="rId429" Type="http://schemas.openxmlformats.org/officeDocument/2006/relationships/image" Target="../media/image17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33.xml"/><Relationship Id="rId233" Type="http://schemas.openxmlformats.org/officeDocument/2006/relationships/image" Target="../media/image1607.png"/><Relationship Id="rId254" Type="http://schemas.openxmlformats.org/officeDocument/2006/relationships/customXml" Target="../ink/ink1654.xml"/><Relationship Id="rId440" Type="http://schemas.openxmlformats.org/officeDocument/2006/relationships/customXml" Target="../ink/ink1747.xml"/><Relationship Id="rId28" Type="http://schemas.openxmlformats.org/officeDocument/2006/relationships/customXml" Target="../ink/ink1541.xml"/><Relationship Id="rId49" Type="http://schemas.openxmlformats.org/officeDocument/2006/relationships/image" Target="../media/image1515.png"/><Relationship Id="rId114" Type="http://schemas.openxmlformats.org/officeDocument/2006/relationships/customXml" Target="../ink/ink1584.xml"/><Relationship Id="rId275" Type="http://schemas.openxmlformats.org/officeDocument/2006/relationships/image" Target="../media/image1628.png"/><Relationship Id="rId296" Type="http://schemas.openxmlformats.org/officeDocument/2006/relationships/customXml" Target="../ink/ink1675.xml"/><Relationship Id="rId300" Type="http://schemas.openxmlformats.org/officeDocument/2006/relationships/customXml" Target="../ink/ink1677.xml"/><Relationship Id="rId60" Type="http://schemas.openxmlformats.org/officeDocument/2006/relationships/customXml" Target="../ink/ink1557.xml"/><Relationship Id="rId81" Type="http://schemas.openxmlformats.org/officeDocument/2006/relationships/image" Target="../media/image1531.png"/><Relationship Id="rId135" Type="http://schemas.openxmlformats.org/officeDocument/2006/relationships/image" Target="../media/image1558.png"/><Relationship Id="rId156" Type="http://schemas.openxmlformats.org/officeDocument/2006/relationships/customXml" Target="../ink/ink1605.xml"/><Relationship Id="rId177" Type="http://schemas.openxmlformats.org/officeDocument/2006/relationships/image" Target="../media/image1579.png"/><Relationship Id="rId198" Type="http://schemas.openxmlformats.org/officeDocument/2006/relationships/customXml" Target="../ink/ink1626.xml"/><Relationship Id="rId321" Type="http://schemas.openxmlformats.org/officeDocument/2006/relationships/image" Target="../media/image1651.png"/><Relationship Id="rId342" Type="http://schemas.openxmlformats.org/officeDocument/2006/relationships/customXml" Target="../ink/ink1698.xml"/><Relationship Id="rId363" Type="http://schemas.openxmlformats.org/officeDocument/2006/relationships/image" Target="../media/image1672.png"/><Relationship Id="rId384" Type="http://schemas.openxmlformats.org/officeDocument/2006/relationships/customXml" Target="../ink/ink1719.xml"/><Relationship Id="rId419" Type="http://schemas.openxmlformats.org/officeDocument/2006/relationships/image" Target="../media/image1700.png"/><Relationship Id="rId202" Type="http://schemas.openxmlformats.org/officeDocument/2006/relationships/customXml" Target="../ink/ink1628.xml"/><Relationship Id="rId223" Type="http://schemas.openxmlformats.org/officeDocument/2006/relationships/image" Target="../media/image1602.png"/><Relationship Id="rId244" Type="http://schemas.openxmlformats.org/officeDocument/2006/relationships/customXml" Target="../ink/ink1649.xml"/><Relationship Id="rId430" Type="http://schemas.openxmlformats.org/officeDocument/2006/relationships/customXml" Target="../ink/ink1742.xml"/><Relationship Id="rId18" Type="http://schemas.openxmlformats.org/officeDocument/2006/relationships/customXml" Target="../ink/ink1536.xml"/><Relationship Id="rId39" Type="http://schemas.openxmlformats.org/officeDocument/2006/relationships/image" Target="../media/image1510.png"/><Relationship Id="rId265" Type="http://schemas.openxmlformats.org/officeDocument/2006/relationships/image" Target="../media/image1623.png"/><Relationship Id="rId286" Type="http://schemas.openxmlformats.org/officeDocument/2006/relationships/customXml" Target="../ink/ink1670.xml"/><Relationship Id="rId50" Type="http://schemas.openxmlformats.org/officeDocument/2006/relationships/customXml" Target="../ink/ink1552.xml"/><Relationship Id="rId104" Type="http://schemas.openxmlformats.org/officeDocument/2006/relationships/customXml" Target="../ink/ink1579.xml"/><Relationship Id="rId125" Type="http://schemas.openxmlformats.org/officeDocument/2006/relationships/image" Target="../media/image1553.png"/><Relationship Id="rId146" Type="http://schemas.openxmlformats.org/officeDocument/2006/relationships/customXml" Target="../ink/ink1600.xml"/><Relationship Id="rId167" Type="http://schemas.openxmlformats.org/officeDocument/2006/relationships/image" Target="../media/image1574.png"/><Relationship Id="rId188" Type="http://schemas.openxmlformats.org/officeDocument/2006/relationships/customXml" Target="../ink/ink1621.xml"/><Relationship Id="rId311" Type="http://schemas.openxmlformats.org/officeDocument/2006/relationships/image" Target="../media/image1646.png"/><Relationship Id="rId332" Type="http://schemas.openxmlformats.org/officeDocument/2006/relationships/customXml" Target="../ink/ink1693.xml"/><Relationship Id="rId353" Type="http://schemas.openxmlformats.org/officeDocument/2006/relationships/image" Target="../media/image1667.png"/><Relationship Id="rId374" Type="http://schemas.openxmlformats.org/officeDocument/2006/relationships/customXml" Target="../ink/ink1714.xml"/><Relationship Id="rId395" Type="http://schemas.openxmlformats.org/officeDocument/2006/relationships/image" Target="../media/image1688.png"/><Relationship Id="rId409" Type="http://schemas.openxmlformats.org/officeDocument/2006/relationships/image" Target="../media/image1695.png"/><Relationship Id="rId71" Type="http://schemas.openxmlformats.org/officeDocument/2006/relationships/image" Target="../media/image1526.png"/><Relationship Id="rId92" Type="http://schemas.openxmlformats.org/officeDocument/2006/relationships/customXml" Target="../ink/ink1573.xml"/><Relationship Id="rId213" Type="http://schemas.openxmlformats.org/officeDocument/2006/relationships/image" Target="../media/image1597.png"/><Relationship Id="rId234" Type="http://schemas.openxmlformats.org/officeDocument/2006/relationships/customXml" Target="../ink/ink1644.xml"/><Relationship Id="rId420" Type="http://schemas.openxmlformats.org/officeDocument/2006/relationships/customXml" Target="../ink/ink1737.xml"/><Relationship Id="rId2" Type="http://schemas.openxmlformats.org/officeDocument/2006/relationships/customXml" Target="../ink/ink1528.xml"/><Relationship Id="rId29" Type="http://schemas.openxmlformats.org/officeDocument/2006/relationships/image" Target="../media/image1505.png"/><Relationship Id="rId255" Type="http://schemas.openxmlformats.org/officeDocument/2006/relationships/image" Target="../media/image1618.png"/><Relationship Id="rId276" Type="http://schemas.openxmlformats.org/officeDocument/2006/relationships/customXml" Target="../ink/ink1665.xml"/><Relationship Id="rId297" Type="http://schemas.openxmlformats.org/officeDocument/2006/relationships/image" Target="../media/image1639.png"/><Relationship Id="rId441" Type="http://schemas.openxmlformats.org/officeDocument/2006/relationships/image" Target="../media/image1710.png"/><Relationship Id="rId40" Type="http://schemas.openxmlformats.org/officeDocument/2006/relationships/customXml" Target="../ink/ink1547.xml"/><Relationship Id="rId115" Type="http://schemas.openxmlformats.org/officeDocument/2006/relationships/image" Target="../media/image1548.png"/><Relationship Id="rId136" Type="http://schemas.openxmlformats.org/officeDocument/2006/relationships/customXml" Target="../ink/ink1595.xml"/><Relationship Id="rId157" Type="http://schemas.openxmlformats.org/officeDocument/2006/relationships/image" Target="../media/image1569.png"/><Relationship Id="rId178" Type="http://schemas.openxmlformats.org/officeDocument/2006/relationships/customXml" Target="../ink/ink1616.xml"/><Relationship Id="rId301" Type="http://schemas.openxmlformats.org/officeDocument/2006/relationships/image" Target="../media/image1641.png"/><Relationship Id="rId322" Type="http://schemas.openxmlformats.org/officeDocument/2006/relationships/customXml" Target="../ink/ink1688.xml"/><Relationship Id="rId343" Type="http://schemas.openxmlformats.org/officeDocument/2006/relationships/image" Target="../media/image1662.png"/><Relationship Id="rId364" Type="http://schemas.openxmlformats.org/officeDocument/2006/relationships/customXml" Target="../ink/ink1709.xml"/><Relationship Id="rId61" Type="http://schemas.openxmlformats.org/officeDocument/2006/relationships/image" Target="../media/image1521.png"/><Relationship Id="rId82" Type="http://schemas.openxmlformats.org/officeDocument/2006/relationships/customXml" Target="../ink/ink1568.xml"/><Relationship Id="rId199" Type="http://schemas.openxmlformats.org/officeDocument/2006/relationships/image" Target="../media/image1590.png"/><Relationship Id="rId203" Type="http://schemas.openxmlformats.org/officeDocument/2006/relationships/image" Target="../media/image1592.png"/><Relationship Id="rId385" Type="http://schemas.openxmlformats.org/officeDocument/2006/relationships/image" Target="../media/image1683.png"/><Relationship Id="rId19" Type="http://schemas.openxmlformats.org/officeDocument/2006/relationships/image" Target="../media/image1500.png"/><Relationship Id="rId224" Type="http://schemas.openxmlformats.org/officeDocument/2006/relationships/customXml" Target="../ink/ink1639.xml"/><Relationship Id="rId245" Type="http://schemas.openxmlformats.org/officeDocument/2006/relationships/image" Target="../media/image1613.png"/><Relationship Id="rId266" Type="http://schemas.openxmlformats.org/officeDocument/2006/relationships/customXml" Target="../ink/ink1660.xml"/><Relationship Id="rId287" Type="http://schemas.openxmlformats.org/officeDocument/2006/relationships/image" Target="../media/image1634.png"/><Relationship Id="rId410" Type="http://schemas.openxmlformats.org/officeDocument/2006/relationships/customXml" Target="../ink/ink1732.xml"/><Relationship Id="rId431" Type="http://schemas.openxmlformats.org/officeDocument/2006/relationships/image" Target="../media/image1705.png"/><Relationship Id="rId30" Type="http://schemas.openxmlformats.org/officeDocument/2006/relationships/customXml" Target="../ink/ink1542.xml"/><Relationship Id="rId105" Type="http://schemas.openxmlformats.org/officeDocument/2006/relationships/image" Target="../media/image1543.png"/><Relationship Id="rId126" Type="http://schemas.openxmlformats.org/officeDocument/2006/relationships/customXml" Target="../ink/ink1590.xml"/><Relationship Id="rId147" Type="http://schemas.openxmlformats.org/officeDocument/2006/relationships/image" Target="../media/image1564.png"/><Relationship Id="rId168" Type="http://schemas.openxmlformats.org/officeDocument/2006/relationships/customXml" Target="../ink/ink1611.xml"/><Relationship Id="rId312" Type="http://schemas.openxmlformats.org/officeDocument/2006/relationships/customXml" Target="../ink/ink1683.xml"/><Relationship Id="rId333" Type="http://schemas.openxmlformats.org/officeDocument/2006/relationships/image" Target="../media/image1657.png"/><Relationship Id="rId354" Type="http://schemas.openxmlformats.org/officeDocument/2006/relationships/customXml" Target="../ink/ink1704.xml"/><Relationship Id="rId51" Type="http://schemas.openxmlformats.org/officeDocument/2006/relationships/image" Target="../media/image1516.png"/><Relationship Id="rId72" Type="http://schemas.openxmlformats.org/officeDocument/2006/relationships/customXml" Target="../ink/ink1563.xml"/><Relationship Id="rId93" Type="http://schemas.openxmlformats.org/officeDocument/2006/relationships/image" Target="../media/image1537.png"/><Relationship Id="rId189" Type="http://schemas.openxmlformats.org/officeDocument/2006/relationships/image" Target="../media/image1585.png"/><Relationship Id="rId375" Type="http://schemas.openxmlformats.org/officeDocument/2006/relationships/image" Target="../media/image1678.png"/><Relationship Id="rId396" Type="http://schemas.openxmlformats.org/officeDocument/2006/relationships/customXml" Target="../ink/ink1725.xml"/><Relationship Id="rId3" Type="http://schemas.openxmlformats.org/officeDocument/2006/relationships/image" Target="../media/image1493.png"/><Relationship Id="rId214" Type="http://schemas.openxmlformats.org/officeDocument/2006/relationships/customXml" Target="../ink/ink1634.xml"/><Relationship Id="rId235" Type="http://schemas.openxmlformats.org/officeDocument/2006/relationships/image" Target="../media/image1608.png"/><Relationship Id="rId256" Type="http://schemas.openxmlformats.org/officeDocument/2006/relationships/customXml" Target="../ink/ink1655.xml"/><Relationship Id="rId277" Type="http://schemas.openxmlformats.org/officeDocument/2006/relationships/image" Target="../media/image1629.png"/><Relationship Id="rId298" Type="http://schemas.openxmlformats.org/officeDocument/2006/relationships/customXml" Target="../ink/ink1676.xml"/><Relationship Id="rId400" Type="http://schemas.openxmlformats.org/officeDocument/2006/relationships/customXml" Target="../ink/ink1727.xml"/><Relationship Id="rId421" Type="http://schemas.openxmlformats.org/officeDocument/2006/relationships/image" Target="../media/image1701.png"/><Relationship Id="rId442" Type="http://schemas.openxmlformats.org/officeDocument/2006/relationships/customXml" Target="../ink/ink1748.xml"/><Relationship Id="rId116" Type="http://schemas.openxmlformats.org/officeDocument/2006/relationships/customXml" Target="../ink/ink1585.xml"/><Relationship Id="rId137" Type="http://schemas.openxmlformats.org/officeDocument/2006/relationships/image" Target="../media/image1559.png"/><Relationship Id="rId158" Type="http://schemas.openxmlformats.org/officeDocument/2006/relationships/customXml" Target="../ink/ink1606.xml"/><Relationship Id="rId302" Type="http://schemas.openxmlformats.org/officeDocument/2006/relationships/customXml" Target="../ink/ink1678.xml"/><Relationship Id="rId323" Type="http://schemas.openxmlformats.org/officeDocument/2006/relationships/image" Target="../media/image1652.png"/><Relationship Id="rId344" Type="http://schemas.openxmlformats.org/officeDocument/2006/relationships/customXml" Target="../ink/ink1699.xml"/><Relationship Id="rId20" Type="http://schemas.openxmlformats.org/officeDocument/2006/relationships/customXml" Target="../ink/ink1537.xml"/><Relationship Id="rId41" Type="http://schemas.openxmlformats.org/officeDocument/2006/relationships/image" Target="../media/image1511.png"/><Relationship Id="rId62" Type="http://schemas.openxmlformats.org/officeDocument/2006/relationships/customXml" Target="../ink/ink1558.xml"/><Relationship Id="rId83" Type="http://schemas.openxmlformats.org/officeDocument/2006/relationships/image" Target="../media/image1532.png"/><Relationship Id="rId179" Type="http://schemas.openxmlformats.org/officeDocument/2006/relationships/image" Target="../media/image1580.png"/><Relationship Id="rId365" Type="http://schemas.openxmlformats.org/officeDocument/2006/relationships/image" Target="../media/image1673.png"/><Relationship Id="rId386" Type="http://schemas.openxmlformats.org/officeDocument/2006/relationships/customXml" Target="../ink/ink1720.xml"/><Relationship Id="rId190" Type="http://schemas.openxmlformats.org/officeDocument/2006/relationships/customXml" Target="../ink/ink1622.xml"/><Relationship Id="rId204" Type="http://schemas.openxmlformats.org/officeDocument/2006/relationships/customXml" Target="../ink/ink1629.xml"/><Relationship Id="rId225" Type="http://schemas.openxmlformats.org/officeDocument/2006/relationships/image" Target="../media/image1603.png"/><Relationship Id="rId246" Type="http://schemas.openxmlformats.org/officeDocument/2006/relationships/customXml" Target="../ink/ink1650.xml"/><Relationship Id="rId267" Type="http://schemas.openxmlformats.org/officeDocument/2006/relationships/image" Target="../media/image1624.png"/><Relationship Id="rId288" Type="http://schemas.openxmlformats.org/officeDocument/2006/relationships/customXml" Target="../ink/ink1671.xml"/><Relationship Id="rId411" Type="http://schemas.openxmlformats.org/officeDocument/2006/relationships/image" Target="../media/image1696.png"/><Relationship Id="rId432" Type="http://schemas.openxmlformats.org/officeDocument/2006/relationships/customXml" Target="../ink/ink1743.xml"/><Relationship Id="rId106" Type="http://schemas.openxmlformats.org/officeDocument/2006/relationships/customXml" Target="../ink/ink1580.xml"/><Relationship Id="rId127" Type="http://schemas.openxmlformats.org/officeDocument/2006/relationships/image" Target="../media/image1554.png"/><Relationship Id="rId313" Type="http://schemas.openxmlformats.org/officeDocument/2006/relationships/image" Target="../media/image1647.png"/><Relationship Id="rId10" Type="http://schemas.openxmlformats.org/officeDocument/2006/relationships/customXml" Target="../ink/ink1532.xml"/><Relationship Id="rId31" Type="http://schemas.openxmlformats.org/officeDocument/2006/relationships/image" Target="../media/image1506.png"/><Relationship Id="rId52" Type="http://schemas.openxmlformats.org/officeDocument/2006/relationships/customXml" Target="../ink/ink1553.xml"/><Relationship Id="rId73" Type="http://schemas.openxmlformats.org/officeDocument/2006/relationships/image" Target="../media/image1527.png"/><Relationship Id="rId94" Type="http://schemas.openxmlformats.org/officeDocument/2006/relationships/customXml" Target="../ink/ink1574.xml"/><Relationship Id="rId148" Type="http://schemas.openxmlformats.org/officeDocument/2006/relationships/customXml" Target="../ink/ink1601.xml"/><Relationship Id="rId169" Type="http://schemas.openxmlformats.org/officeDocument/2006/relationships/image" Target="../media/image1575.png"/><Relationship Id="rId334" Type="http://schemas.openxmlformats.org/officeDocument/2006/relationships/customXml" Target="../ink/ink1694.xml"/><Relationship Id="rId355" Type="http://schemas.openxmlformats.org/officeDocument/2006/relationships/image" Target="../media/image1668.png"/><Relationship Id="rId376" Type="http://schemas.openxmlformats.org/officeDocument/2006/relationships/customXml" Target="../ink/ink1715.xml"/><Relationship Id="rId397" Type="http://schemas.openxmlformats.org/officeDocument/2006/relationships/image" Target="../media/image1689.png"/><Relationship Id="rId4" Type="http://schemas.openxmlformats.org/officeDocument/2006/relationships/customXml" Target="../ink/ink1529.xml"/><Relationship Id="rId180" Type="http://schemas.openxmlformats.org/officeDocument/2006/relationships/customXml" Target="../ink/ink1617.xml"/><Relationship Id="rId215" Type="http://schemas.openxmlformats.org/officeDocument/2006/relationships/image" Target="../media/image1598.png"/><Relationship Id="rId236" Type="http://schemas.openxmlformats.org/officeDocument/2006/relationships/customXml" Target="../ink/ink1645.xml"/><Relationship Id="rId257" Type="http://schemas.openxmlformats.org/officeDocument/2006/relationships/image" Target="../media/image1619.png"/><Relationship Id="rId278" Type="http://schemas.openxmlformats.org/officeDocument/2006/relationships/customXml" Target="../ink/ink1666.xml"/><Relationship Id="rId401" Type="http://schemas.openxmlformats.org/officeDocument/2006/relationships/image" Target="../media/image1691.png"/><Relationship Id="rId422" Type="http://schemas.openxmlformats.org/officeDocument/2006/relationships/customXml" Target="../ink/ink1738.xml"/><Relationship Id="rId443" Type="http://schemas.openxmlformats.org/officeDocument/2006/relationships/image" Target="../media/image1711.png"/><Relationship Id="rId303" Type="http://schemas.openxmlformats.org/officeDocument/2006/relationships/image" Target="../media/image1642.png"/><Relationship Id="rId42" Type="http://schemas.openxmlformats.org/officeDocument/2006/relationships/customXml" Target="../ink/ink1548.xml"/><Relationship Id="rId84" Type="http://schemas.openxmlformats.org/officeDocument/2006/relationships/customXml" Target="../ink/ink1569.xml"/><Relationship Id="rId138" Type="http://schemas.openxmlformats.org/officeDocument/2006/relationships/customXml" Target="../ink/ink1596.xml"/><Relationship Id="rId345" Type="http://schemas.openxmlformats.org/officeDocument/2006/relationships/image" Target="../media/image1663.png"/><Relationship Id="rId387" Type="http://schemas.openxmlformats.org/officeDocument/2006/relationships/image" Target="../media/image1684.png"/><Relationship Id="rId191" Type="http://schemas.openxmlformats.org/officeDocument/2006/relationships/image" Target="../media/image1586.png"/><Relationship Id="rId205" Type="http://schemas.openxmlformats.org/officeDocument/2006/relationships/image" Target="../media/image1593.png"/><Relationship Id="rId247" Type="http://schemas.openxmlformats.org/officeDocument/2006/relationships/image" Target="../media/image1614.png"/><Relationship Id="rId412" Type="http://schemas.openxmlformats.org/officeDocument/2006/relationships/customXml" Target="../ink/ink1733.xml"/><Relationship Id="rId107" Type="http://schemas.openxmlformats.org/officeDocument/2006/relationships/image" Target="../media/image1544.png"/><Relationship Id="rId289" Type="http://schemas.openxmlformats.org/officeDocument/2006/relationships/image" Target="../media/image1635.png"/><Relationship Id="rId11" Type="http://schemas.openxmlformats.org/officeDocument/2006/relationships/image" Target="../media/image1496.png"/><Relationship Id="rId53" Type="http://schemas.openxmlformats.org/officeDocument/2006/relationships/image" Target="../media/image1517.png"/><Relationship Id="rId149" Type="http://schemas.openxmlformats.org/officeDocument/2006/relationships/image" Target="../media/image1565.png"/><Relationship Id="rId314" Type="http://schemas.openxmlformats.org/officeDocument/2006/relationships/customXml" Target="../ink/ink1684.xml"/><Relationship Id="rId356" Type="http://schemas.openxmlformats.org/officeDocument/2006/relationships/customXml" Target="../ink/ink1705.xml"/><Relationship Id="rId398" Type="http://schemas.openxmlformats.org/officeDocument/2006/relationships/customXml" Target="../ink/ink1726.xml"/><Relationship Id="rId95" Type="http://schemas.openxmlformats.org/officeDocument/2006/relationships/image" Target="../media/image1538.png"/><Relationship Id="rId160" Type="http://schemas.openxmlformats.org/officeDocument/2006/relationships/customXml" Target="../ink/ink1607.xml"/><Relationship Id="rId216" Type="http://schemas.openxmlformats.org/officeDocument/2006/relationships/customXml" Target="../ink/ink1635.xml"/><Relationship Id="rId423" Type="http://schemas.openxmlformats.org/officeDocument/2006/relationships/image" Target="../media/image1702.png"/><Relationship Id="rId258" Type="http://schemas.openxmlformats.org/officeDocument/2006/relationships/customXml" Target="../ink/ink1656.xml"/><Relationship Id="rId22" Type="http://schemas.openxmlformats.org/officeDocument/2006/relationships/customXml" Target="../ink/ink1538.xml"/><Relationship Id="rId64" Type="http://schemas.openxmlformats.org/officeDocument/2006/relationships/customXml" Target="../ink/ink1559.xml"/><Relationship Id="rId118" Type="http://schemas.openxmlformats.org/officeDocument/2006/relationships/customXml" Target="../ink/ink1586.xml"/><Relationship Id="rId325" Type="http://schemas.openxmlformats.org/officeDocument/2006/relationships/image" Target="../media/image1653.png"/><Relationship Id="rId367" Type="http://schemas.openxmlformats.org/officeDocument/2006/relationships/image" Target="../media/image1674.png"/><Relationship Id="rId171" Type="http://schemas.openxmlformats.org/officeDocument/2006/relationships/image" Target="../media/image1576.png"/><Relationship Id="rId227" Type="http://schemas.openxmlformats.org/officeDocument/2006/relationships/image" Target="../media/image1604.png"/><Relationship Id="rId269" Type="http://schemas.openxmlformats.org/officeDocument/2006/relationships/image" Target="../media/image1625.png"/><Relationship Id="rId434" Type="http://schemas.openxmlformats.org/officeDocument/2006/relationships/customXml" Target="../ink/ink1744.xml"/><Relationship Id="rId33" Type="http://schemas.openxmlformats.org/officeDocument/2006/relationships/image" Target="../media/image1507.png"/><Relationship Id="rId129" Type="http://schemas.openxmlformats.org/officeDocument/2006/relationships/image" Target="../media/image1555.png"/><Relationship Id="rId280" Type="http://schemas.openxmlformats.org/officeDocument/2006/relationships/customXml" Target="../ink/ink1667.xml"/><Relationship Id="rId336" Type="http://schemas.openxmlformats.org/officeDocument/2006/relationships/customXml" Target="../ink/ink1695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63.xml"/><Relationship Id="rId21" Type="http://schemas.openxmlformats.org/officeDocument/2006/relationships/image" Target="../media/image1723.png"/><Relationship Id="rId42" Type="http://schemas.openxmlformats.org/officeDocument/2006/relationships/customXml" Target="../ink/ink1771.xml"/><Relationship Id="rId47" Type="http://schemas.openxmlformats.org/officeDocument/2006/relationships/image" Target="../media/image1735.png"/><Relationship Id="rId63" Type="http://schemas.openxmlformats.org/officeDocument/2006/relationships/image" Target="../media/image1743.png"/><Relationship Id="rId68" Type="http://schemas.openxmlformats.org/officeDocument/2006/relationships/customXml" Target="../ink/ink1784.xml"/><Relationship Id="rId84" Type="http://schemas.openxmlformats.org/officeDocument/2006/relationships/customXml" Target="../ink/ink1792.xml"/><Relationship Id="rId89" Type="http://schemas.openxmlformats.org/officeDocument/2006/relationships/image" Target="../media/image1756.png"/><Relationship Id="rId112" Type="http://schemas.openxmlformats.org/officeDocument/2006/relationships/customXml" Target="../ink/ink1806.xml"/><Relationship Id="rId2" Type="http://schemas.openxmlformats.org/officeDocument/2006/relationships/customXml" Target="../ink/ink1751.xml"/><Relationship Id="rId16" Type="http://schemas.openxmlformats.org/officeDocument/2006/relationships/customXml" Target="../ink/ink1758.xml"/><Relationship Id="rId29" Type="http://schemas.openxmlformats.org/officeDocument/2006/relationships/image" Target="../media/image1727.png"/><Relationship Id="rId107" Type="http://schemas.openxmlformats.org/officeDocument/2006/relationships/image" Target="../media/image1765.png"/><Relationship Id="rId11" Type="http://schemas.openxmlformats.org/officeDocument/2006/relationships/image" Target="../media/image1718.png"/><Relationship Id="rId24" Type="http://schemas.openxmlformats.org/officeDocument/2006/relationships/customXml" Target="../ink/ink1762.xml"/><Relationship Id="rId32" Type="http://schemas.openxmlformats.org/officeDocument/2006/relationships/customXml" Target="../ink/ink1766.xml"/><Relationship Id="rId37" Type="http://schemas.openxmlformats.org/officeDocument/2006/relationships/image" Target="../media/image1731.png"/><Relationship Id="rId40" Type="http://schemas.openxmlformats.org/officeDocument/2006/relationships/customXml" Target="../ink/ink1770.xml"/><Relationship Id="rId45" Type="http://schemas.openxmlformats.org/officeDocument/2006/relationships/image" Target="../media/image1305.png"/><Relationship Id="rId53" Type="http://schemas.openxmlformats.org/officeDocument/2006/relationships/image" Target="../media/image1738.png"/><Relationship Id="rId58" Type="http://schemas.openxmlformats.org/officeDocument/2006/relationships/customXml" Target="../ink/ink1779.xml"/><Relationship Id="rId66" Type="http://schemas.openxmlformats.org/officeDocument/2006/relationships/customXml" Target="../ink/ink1783.xml"/><Relationship Id="rId74" Type="http://schemas.openxmlformats.org/officeDocument/2006/relationships/customXml" Target="../ink/ink1787.xml"/><Relationship Id="rId79" Type="http://schemas.openxmlformats.org/officeDocument/2006/relationships/image" Target="../media/image1751.png"/><Relationship Id="rId87" Type="http://schemas.openxmlformats.org/officeDocument/2006/relationships/image" Target="../media/image1755.png"/><Relationship Id="rId102" Type="http://schemas.openxmlformats.org/officeDocument/2006/relationships/customXml" Target="../ink/ink1801.xml"/><Relationship Id="rId110" Type="http://schemas.openxmlformats.org/officeDocument/2006/relationships/customXml" Target="../ink/ink1805.xml"/><Relationship Id="rId5" Type="http://schemas.openxmlformats.org/officeDocument/2006/relationships/image" Target="../media/image1715.png"/><Relationship Id="rId61" Type="http://schemas.openxmlformats.org/officeDocument/2006/relationships/image" Target="../media/image1742.png"/><Relationship Id="rId82" Type="http://schemas.openxmlformats.org/officeDocument/2006/relationships/customXml" Target="../ink/ink1791.xml"/><Relationship Id="rId90" Type="http://schemas.openxmlformats.org/officeDocument/2006/relationships/customXml" Target="../ink/ink1795.xml"/><Relationship Id="rId95" Type="http://schemas.openxmlformats.org/officeDocument/2006/relationships/image" Target="../media/image1759.png"/><Relationship Id="rId19" Type="http://schemas.openxmlformats.org/officeDocument/2006/relationships/image" Target="../media/image1722.png"/><Relationship Id="rId14" Type="http://schemas.openxmlformats.org/officeDocument/2006/relationships/customXml" Target="../ink/ink1757.xml"/><Relationship Id="rId22" Type="http://schemas.openxmlformats.org/officeDocument/2006/relationships/customXml" Target="../ink/ink1761.xml"/><Relationship Id="rId27" Type="http://schemas.openxmlformats.org/officeDocument/2006/relationships/image" Target="../media/image1726.png"/><Relationship Id="rId30" Type="http://schemas.openxmlformats.org/officeDocument/2006/relationships/customXml" Target="../ink/ink1765.xml"/><Relationship Id="rId35" Type="http://schemas.openxmlformats.org/officeDocument/2006/relationships/image" Target="../media/image1730.png"/><Relationship Id="rId43" Type="http://schemas.openxmlformats.org/officeDocument/2006/relationships/image" Target="../media/image1734.png"/><Relationship Id="rId48" Type="http://schemas.openxmlformats.org/officeDocument/2006/relationships/customXml" Target="../ink/ink1774.xml"/><Relationship Id="rId56" Type="http://schemas.openxmlformats.org/officeDocument/2006/relationships/customXml" Target="../ink/ink1778.xml"/><Relationship Id="rId64" Type="http://schemas.openxmlformats.org/officeDocument/2006/relationships/customXml" Target="../ink/ink1782.xml"/><Relationship Id="rId69" Type="http://schemas.openxmlformats.org/officeDocument/2006/relationships/image" Target="../media/image1746.png"/><Relationship Id="rId77" Type="http://schemas.openxmlformats.org/officeDocument/2006/relationships/image" Target="../media/image1750.png"/><Relationship Id="rId100" Type="http://schemas.openxmlformats.org/officeDocument/2006/relationships/customXml" Target="../ink/ink1800.xml"/><Relationship Id="rId105" Type="http://schemas.openxmlformats.org/officeDocument/2006/relationships/image" Target="../media/image1764.png"/><Relationship Id="rId113" Type="http://schemas.openxmlformats.org/officeDocument/2006/relationships/image" Target="../media/image1768.png"/><Relationship Id="rId8" Type="http://schemas.openxmlformats.org/officeDocument/2006/relationships/customXml" Target="../ink/ink1754.xml"/><Relationship Id="rId51" Type="http://schemas.openxmlformats.org/officeDocument/2006/relationships/image" Target="../media/image1737.png"/><Relationship Id="rId72" Type="http://schemas.openxmlformats.org/officeDocument/2006/relationships/customXml" Target="../ink/ink1786.xml"/><Relationship Id="rId80" Type="http://schemas.openxmlformats.org/officeDocument/2006/relationships/customXml" Target="../ink/ink1790.xml"/><Relationship Id="rId85" Type="http://schemas.openxmlformats.org/officeDocument/2006/relationships/image" Target="../media/image1754.png"/><Relationship Id="rId93" Type="http://schemas.openxmlformats.org/officeDocument/2006/relationships/image" Target="../media/image1758.png"/><Relationship Id="rId98" Type="http://schemas.openxmlformats.org/officeDocument/2006/relationships/customXml" Target="../ink/ink1799.xml"/><Relationship Id="rId3" Type="http://schemas.openxmlformats.org/officeDocument/2006/relationships/image" Target="../media/image1714.png"/><Relationship Id="rId12" Type="http://schemas.openxmlformats.org/officeDocument/2006/relationships/customXml" Target="../ink/ink1756.xml"/><Relationship Id="rId17" Type="http://schemas.openxmlformats.org/officeDocument/2006/relationships/image" Target="../media/image1721.png"/><Relationship Id="rId25" Type="http://schemas.openxmlformats.org/officeDocument/2006/relationships/image" Target="../media/image1725.png"/><Relationship Id="rId33" Type="http://schemas.openxmlformats.org/officeDocument/2006/relationships/image" Target="../media/image1729.png"/><Relationship Id="rId38" Type="http://schemas.openxmlformats.org/officeDocument/2006/relationships/customXml" Target="../ink/ink1769.xml"/><Relationship Id="rId46" Type="http://schemas.openxmlformats.org/officeDocument/2006/relationships/customXml" Target="../ink/ink1773.xml"/><Relationship Id="rId59" Type="http://schemas.openxmlformats.org/officeDocument/2006/relationships/image" Target="../media/image1741.png"/><Relationship Id="rId67" Type="http://schemas.openxmlformats.org/officeDocument/2006/relationships/image" Target="../media/image1745.png"/><Relationship Id="rId103" Type="http://schemas.openxmlformats.org/officeDocument/2006/relationships/image" Target="../media/image1763.png"/><Relationship Id="rId108" Type="http://schemas.openxmlformats.org/officeDocument/2006/relationships/customXml" Target="../ink/ink1804.xml"/><Relationship Id="rId20" Type="http://schemas.openxmlformats.org/officeDocument/2006/relationships/customXml" Target="../ink/ink1760.xml"/><Relationship Id="rId41" Type="http://schemas.openxmlformats.org/officeDocument/2006/relationships/image" Target="../media/image1733.png"/><Relationship Id="rId54" Type="http://schemas.openxmlformats.org/officeDocument/2006/relationships/customXml" Target="../ink/ink1777.xml"/><Relationship Id="rId62" Type="http://schemas.openxmlformats.org/officeDocument/2006/relationships/customXml" Target="../ink/ink1781.xml"/><Relationship Id="rId70" Type="http://schemas.openxmlformats.org/officeDocument/2006/relationships/customXml" Target="../ink/ink1785.xml"/><Relationship Id="rId75" Type="http://schemas.openxmlformats.org/officeDocument/2006/relationships/image" Target="../media/image1749.png"/><Relationship Id="rId83" Type="http://schemas.openxmlformats.org/officeDocument/2006/relationships/image" Target="../media/image1753.png"/><Relationship Id="rId88" Type="http://schemas.openxmlformats.org/officeDocument/2006/relationships/customXml" Target="../ink/ink1794.xml"/><Relationship Id="rId91" Type="http://schemas.openxmlformats.org/officeDocument/2006/relationships/image" Target="../media/image1757.png"/><Relationship Id="rId96" Type="http://schemas.openxmlformats.org/officeDocument/2006/relationships/customXml" Target="../ink/ink1798.xml"/><Relationship Id="rId111" Type="http://schemas.openxmlformats.org/officeDocument/2006/relationships/image" Target="../media/image17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53.xml"/><Relationship Id="rId15" Type="http://schemas.openxmlformats.org/officeDocument/2006/relationships/image" Target="../media/image1720.png"/><Relationship Id="rId23" Type="http://schemas.openxmlformats.org/officeDocument/2006/relationships/image" Target="../media/image1724.png"/><Relationship Id="rId28" Type="http://schemas.openxmlformats.org/officeDocument/2006/relationships/customXml" Target="../ink/ink1764.xml"/><Relationship Id="rId36" Type="http://schemas.openxmlformats.org/officeDocument/2006/relationships/customXml" Target="../ink/ink1768.xml"/><Relationship Id="rId49" Type="http://schemas.openxmlformats.org/officeDocument/2006/relationships/image" Target="../media/image1736.png"/><Relationship Id="rId57" Type="http://schemas.openxmlformats.org/officeDocument/2006/relationships/image" Target="../media/image1740.png"/><Relationship Id="rId106" Type="http://schemas.openxmlformats.org/officeDocument/2006/relationships/customXml" Target="../ink/ink1803.xml"/><Relationship Id="rId10" Type="http://schemas.openxmlformats.org/officeDocument/2006/relationships/customXml" Target="../ink/ink1755.xml"/><Relationship Id="rId31" Type="http://schemas.openxmlformats.org/officeDocument/2006/relationships/image" Target="../media/image1728.png"/><Relationship Id="rId44" Type="http://schemas.openxmlformats.org/officeDocument/2006/relationships/customXml" Target="../ink/ink1772.xml"/><Relationship Id="rId52" Type="http://schemas.openxmlformats.org/officeDocument/2006/relationships/customXml" Target="../ink/ink1776.xml"/><Relationship Id="rId60" Type="http://schemas.openxmlformats.org/officeDocument/2006/relationships/customXml" Target="../ink/ink1780.xml"/><Relationship Id="rId65" Type="http://schemas.openxmlformats.org/officeDocument/2006/relationships/image" Target="../media/image1744.png"/><Relationship Id="rId73" Type="http://schemas.openxmlformats.org/officeDocument/2006/relationships/image" Target="../media/image1748.png"/><Relationship Id="rId78" Type="http://schemas.openxmlformats.org/officeDocument/2006/relationships/customXml" Target="../ink/ink1789.xml"/><Relationship Id="rId81" Type="http://schemas.openxmlformats.org/officeDocument/2006/relationships/image" Target="../media/image1752.png"/><Relationship Id="rId86" Type="http://schemas.openxmlformats.org/officeDocument/2006/relationships/customXml" Target="../ink/ink1793.xml"/><Relationship Id="rId94" Type="http://schemas.openxmlformats.org/officeDocument/2006/relationships/customXml" Target="../ink/ink1797.xml"/><Relationship Id="rId99" Type="http://schemas.openxmlformats.org/officeDocument/2006/relationships/image" Target="../media/image1761.png"/><Relationship Id="rId101" Type="http://schemas.openxmlformats.org/officeDocument/2006/relationships/image" Target="../media/image1762.png"/><Relationship Id="rId4" Type="http://schemas.openxmlformats.org/officeDocument/2006/relationships/customXml" Target="../ink/ink1752.xml"/><Relationship Id="rId9" Type="http://schemas.openxmlformats.org/officeDocument/2006/relationships/image" Target="../media/image1717.png"/><Relationship Id="rId13" Type="http://schemas.openxmlformats.org/officeDocument/2006/relationships/image" Target="../media/image1719.png"/><Relationship Id="rId18" Type="http://schemas.openxmlformats.org/officeDocument/2006/relationships/customXml" Target="../ink/ink1759.xml"/><Relationship Id="rId39" Type="http://schemas.openxmlformats.org/officeDocument/2006/relationships/image" Target="../media/image1732.png"/><Relationship Id="rId109" Type="http://schemas.openxmlformats.org/officeDocument/2006/relationships/image" Target="../media/image1766.png"/><Relationship Id="rId34" Type="http://schemas.openxmlformats.org/officeDocument/2006/relationships/customXml" Target="../ink/ink1767.xml"/><Relationship Id="rId50" Type="http://schemas.openxmlformats.org/officeDocument/2006/relationships/customXml" Target="../ink/ink1775.xml"/><Relationship Id="rId55" Type="http://schemas.openxmlformats.org/officeDocument/2006/relationships/image" Target="../media/image1739.png"/><Relationship Id="rId76" Type="http://schemas.openxmlformats.org/officeDocument/2006/relationships/customXml" Target="../ink/ink1788.xml"/><Relationship Id="rId97" Type="http://schemas.openxmlformats.org/officeDocument/2006/relationships/image" Target="../media/image1760.png"/><Relationship Id="rId104" Type="http://schemas.openxmlformats.org/officeDocument/2006/relationships/customXml" Target="../ink/ink1802.xml"/><Relationship Id="rId7" Type="http://schemas.openxmlformats.org/officeDocument/2006/relationships/image" Target="../media/image1716.png"/><Relationship Id="rId71" Type="http://schemas.openxmlformats.org/officeDocument/2006/relationships/image" Target="../media/image1747.png"/><Relationship Id="rId92" Type="http://schemas.openxmlformats.org/officeDocument/2006/relationships/customXml" Target="../ink/ink1796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19.xml"/><Relationship Id="rId117" Type="http://schemas.openxmlformats.org/officeDocument/2006/relationships/image" Target="../media/image1826.png"/><Relationship Id="rId21" Type="http://schemas.openxmlformats.org/officeDocument/2006/relationships/image" Target="../media/image1778.png"/><Relationship Id="rId42" Type="http://schemas.openxmlformats.org/officeDocument/2006/relationships/customXml" Target="../ink/ink1827.xml"/><Relationship Id="rId47" Type="http://schemas.openxmlformats.org/officeDocument/2006/relationships/image" Target="../media/image1791.png"/><Relationship Id="rId63" Type="http://schemas.openxmlformats.org/officeDocument/2006/relationships/image" Target="../media/image1799.png"/><Relationship Id="rId68" Type="http://schemas.openxmlformats.org/officeDocument/2006/relationships/customXml" Target="../ink/ink1840.xml"/><Relationship Id="rId84" Type="http://schemas.openxmlformats.org/officeDocument/2006/relationships/customXml" Target="../ink/ink1848.xml"/><Relationship Id="rId89" Type="http://schemas.openxmlformats.org/officeDocument/2006/relationships/image" Target="../media/image1812.png"/><Relationship Id="rId112" Type="http://schemas.openxmlformats.org/officeDocument/2006/relationships/customXml" Target="../ink/ink1862.xml"/><Relationship Id="rId16" Type="http://schemas.openxmlformats.org/officeDocument/2006/relationships/customXml" Target="../ink/ink1814.xml"/><Relationship Id="rId107" Type="http://schemas.openxmlformats.org/officeDocument/2006/relationships/image" Target="../media/image1821.png"/><Relationship Id="rId11" Type="http://schemas.openxmlformats.org/officeDocument/2006/relationships/image" Target="../media/image1773.png"/><Relationship Id="rId32" Type="http://schemas.openxmlformats.org/officeDocument/2006/relationships/customXml" Target="../ink/ink1822.xml"/><Relationship Id="rId37" Type="http://schemas.openxmlformats.org/officeDocument/2006/relationships/image" Target="../media/image1786.png"/><Relationship Id="rId53" Type="http://schemas.openxmlformats.org/officeDocument/2006/relationships/image" Target="../media/image1794.png"/><Relationship Id="rId58" Type="http://schemas.openxmlformats.org/officeDocument/2006/relationships/customXml" Target="../ink/ink1835.xml"/><Relationship Id="rId74" Type="http://schemas.openxmlformats.org/officeDocument/2006/relationships/customXml" Target="../ink/ink1843.xml"/><Relationship Id="rId79" Type="http://schemas.openxmlformats.org/officeDocument/2006/relationships/image" Target="../media/image1807.png"/><Relationship Id="rId102" Type="http://schemas.openxmlformats.org/officeDocument/2006/relationships/customXml" Target="../ink/ink1857.xml"/><Relationship Id="rId123" Type="http://schemas.openxmlformats.org/officeDocument/2006/relationships/image" Target="../media/image1829.png"/><Relationship Id="rId128" Type="http://schemas.openxmlformats.org/officeDocument/2006/relationships/customXml" Target="../ink/ink1870.xml"/><Relationship Id="rId5" Type="http://schemas.openxmlformats.org/officeDocument/2006/relationships/image" Target="../media/image1770.png"/><Relationship Id="rId90" Type="http://schemas.openxmlformats.org/officeDocument/2006/relationships/customXml" Target="../ink/ink1851.xml"/><Relationship Id="rId95" Type="http://schemas.openxmlformats.org/officeDocument/2006/relationships/image" Target="../media/image1815.png"/><Relationship Id="rId19" Type="http://schemas.openxmlformats.org/officeDocument/2006/relationships/image" Target="../media/image1777.png"/><Relationship Id="rId14" Type="http://schemas.openxmlformats.org/officeDocument/2006/relationships/customXml" Target="../ink/ink1813.xml"/><Relationship Id="rId22" Type="http://schemas.openxmlformats.org/officeDocument/2006/relationships/customXml" Target="../ink/ink1817.xml"/><Relationship Id="rId27" Type="http://schemas.openxmlformats.org/officeDocument/2006/relationships/image" Target="../media/image1781.png"/><Relationship Id="rId30" Type="http://schemas.openxmlformats.org/officeDocument/2006/relationships/customXml" Target="../ink/ink1821.xml"/><Relationship Id="rId35" Type="http://schemas.openxmlformats.org/officeDocument/2006/relationships/image" Target="../media/image1785.png"/><Relationship Id="rId43" Type="http://schemas.openxmlformats.org/officeDocument/2006/relationships/image" Target="../media/image1789.png"/><Relationship Id="rId48" Type="http://schemas.openxmlformats.org/officeDocument/2006/relationships/customXml" Target="../ink/ink1830.xml"/><Relationship Id="rId56" Type="http://schemas.openxmlformats.org/officeDocument/2006/relationships/customXml" Target="../ink/ink1834.xml"/><Relationship Id="rId64" Type="http://schemas.openxmlformats.org/officeDocument/2006/relationships/customXml" Target="../ink/ink1838.xml"/><Relationship Id="rId69" Type="http://schemas.openxmlformats.org/officeDocument/2006/relationships/image" Target="../media/image1802.png"/><Relationship Id="rId77" Type="http://schemas.openxmlformats.org/officeDocument/2006/relationships/image" Target="../media/image1806.png"/><Relationship Id="rId100" Type="http://schemas.openxmlformats.org/officeDocument/2006/relationships/customXml" Target="../ink/ink1856.xml"/><Relationship Id="rId105" Type="http://schemas.openxmlformats.org/officeDocument/2006/relationships/image" Target="../media/image1820.png"/><Relationship Id="rId113" Type="http://schemas.openxmlformats.org/officeDocument/2006/relationships/image" Target="../media/image1824.png"/><Relationship Id="rId118" Type="http://schemas.openxmlformats.org/officeDocument/2006/relationships/customXml" Target="../ink/ink1865.xml"/><Relationship Id="rId126" Type="http://schemas.openxmlformats.org/officeDocument/2006/relationships/customXml" Target="../ink/ink1869.xml"/><Relationship Id="rId8" Type="http://schemas.openxmlformats.org/officeDocument/2006/relationships/customXml" Target="../ink/ink1810.xml"/><Relationship Id="rId51" Type="http://schemas.openxmlformats.org/officeDocument/2006/relationships/image" Target="../media/image1793.png"/><Relationship Id="rId72" Type="http://schemas.openxmlformats.org/officeDocument/2006/relationships/customXml" Target="../ink/ink1842.xml"/><Relationship Id="rId80" Type="http://schemas.openxmlformats.org/officeDocument/2006/relationships/customXml" Target="../ink/ink1846.xml"/><Relationship Id="rId85" Type="http://schemas.openxmlformats.org/officeDocument/2006/relationships/image" Target="../media/image1810.png"/><Relationship Id="rId93" Type="http://schemas.openxmlformats.org/officeDocument/2006/relationships/image" Target="../media/image1814.png"/><Relationship Id="rId98" Type="http://schemas.openxmlformats.org/officeDocument/2006/relationships/customXml" Target="../ink/ink1855.xml"/><Relationship Id="rId121" Type="http://schemas.openxmlformats.org/officeDocument/2006/relationships/image" Target="../media/image1828.png"/><Relationship Id="rId3" Type="http://schemas.openxmlformats.org/officeDocument/2006/relationships/image" Target="../media/image1769.png"/><Relationship Id="rId12" Type="http://schemas.openxmlformats.org/officeDocument/2006/relationships/customXml" Target="../ink/ink1812.xml"/><Relationship Id="rId17" Type="http://schemas.openxmlformats.org/officeDocument/2006/relationships/image" Target="../media/image1776.png"/><Relationship Id="rId25" Type="http://schemas.openxmlformats.org/officeDocument/2006/relationships/image" Target="../media/image1780.png"/><Relationship Id="rId33" Type="http://schemas.openxmlformats.org/officeDocument/2006/relationships/image" Target="../media/image1784.png"/><Relationship Id="rId38" Type="http://schemas.openxmlformats.org/officeDocument/2006/relationships/customXml" Target="../ink/ink1825.xml"/><Relationship Id="rId46" Type="http://schemas.openxmlformats.org/officeDocument/2006/relationships/customXml" Target="../ink/ink1829.xml"/><Relationship Id="rId59" Type="http://schemas.openxmlformats.org/officeDocument/2006/relationships/image" Target="../media/image1797.png"/><Relationship Id="rId67" Type="http://schemas.openxmlformats.org/officeDocument/2006/relationships/image" Target="../media/image1801.png"/><Relationship Id="rId103" Type="http://schemas.openxmlformats.org/officeDocument/2006/relationships/image" Target="../media/image1819.png"/><Relationship Id="rId108" Type="http://schemas.openxmlformats.org/officeDocument/2006/relationships/customXml" Target="../ink/ink1860.xml"/><Relationship Id="rId116" Type="http://schemas.openxmlformats.org/officeDocument/2006/relationships/customXml" Target="../ink/ink1864.xml"/><Relationship Id="rId124" Type="http://schemas.openxmlformats.org/officeDocument/2006/relationships/customXml" Target="../ink/ink1868.xml"/><Relationship Id="rId129" Type="http://schemas.openxmlformats.org/officeDocument/2006/relationships/image" Target="../media/image1832.png"/><Relationship Id="rId20" Type="http://schemas.openxmlformats.org/officeDocument/2006/relationships/customXml" Target="../ink/ink1816.xml"/><Relationship Id="rId41" Type="http://schemas.openxmlformats.org/officeDocument/2006/relationships/image" Target="../media/image1788.png"/><Relationship Id="rId54" Type="http://schemas.openxmlformats.org/officeDocument/2006/relationships/customXml" Target="../ink/ink1833.xml"/><Relationship Id="rId62" Type="http://schemas.openxmlformats.org/officeDocument/2006/relationships/customXml" Target="../ink/ink1837.xml"/><Relationship Id="rId70" Type="http://schemas.openxmlformats.org/officeDocument/2006/relationships/customXml" Target="../ink/ink1841.xml"/><Relationship Id="rId75" Type="http://schemas.openxmlformats.org/officeDocument/2006/relationships/image" Target="../media/image1805.png"/><Relationship Id="rId83" Type="http://schemas.openxmlformats.org/officeDocument/2006/relationships/image" Target="../media/image1809.png"/><Relationship Id="rId88" Type="http://schemas.openxmlformats.org/officeDocument/2006/relationships/customXml" Target="../ink/ink1850.xml"/><Relationship Id="rId91" Type="http://schemas.openxmlformats.org/officeDocument/2006/relationships/image" Target="../media/image1813.png"/><Relationship Id="rId96" Type="http://schemas.openxmlformats.org/officeDocument/2006/relationships/customXml" Target="../ink/ink1854.xml"/><Relationship Id="rId111" Type="http://schemas.openxmlformats.org/officeDocument/2006/relationships/image" Target="../media/image18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09.xml"/><Relationship Id="rId15" Type="http://schemas.openxmlformats.org/officeDocument/2006/relationships/image" Target="../media/image1775.png"/><Relationship Id="rId23" Type="http://schemas.openxmlformats.org/officeDocument/2006/relationships/image" Target="../media/image1779.png"/><Relationship Id="rId28" Type="http://schemas.openxmlformats.org/officeDocument/2006/relationships/customXml" Target="../ink/ink1820.xml"/><Relationship Id="rId36" Type="http://schemas.openxmlformats.org/officeDocument/2006/relationships/customXml" Target="../ink/ink1824.xml"/><Relationship Id="rId49" Type="http://schemas.openxmlformats.org/officeDocument/2006/relationships/image" Target="../media/image1792.png"/><Relationship Id="rId57" Type="http://schemas.openxmlformats.org/officeDocument/2006/relationships/image" Target="../media/image1796.png"/><Relationship Id="rId106" Type="http://schemas.openxmlformats.org/officeDocument/2006/relationships/customXml" Target="../ink/ink1859.xml"/><Relationship Id="rId114" Type="http://schemas.openxmlformats.org/officeDocument/2006/relationships/customXml" Target="../ink/ink1863.xml"/><Relationship Id="rId119" Type="http://schemas.openxmlformats.org/officeDocument/2006/relationships/image" Target="../media/image1827.png"/><Relationship Id="rId127" Type="http://schemas.openxmlformats.org/officeDocument/2006/relationships/image" Target="../media/image1831.png"/><Relationship Id="rId10" Type="http://schemas.openxmlformats.org/officeDocument/2006/relationships/customXml" Target="../ink/ink1811.xml"/><Relationship Id="rId31" Type="http://schemas.openxmlformats.org/officeDocument/2006/relationships/image" Target="../media/image1783.png"/><Relationship Id="rId44" Type="http://schemas.openxmlformats.org/officeDocument/2006/relationships/customXml" Target="../ink/ink1828.xml"/><Relationship Id="rId52" Type="http://schemas.openxmlformats.org/officeDocument/2006/relationships/customXml" Target="../ink/ink1832.xml"/><Relationship Id="rId60" Type="http://schemas.openxmlformats.org/officeDocument/2006/relationships/customXml" Target="../ink/ink1836.xml"/><Relationship Id="rId65" Type="http://schemas.openxmlformats.org/officeDocument/2006/relationships/image" Target="../media/image1800.png"/><Relationship Id="rId73" Type="http://schemas.openxmlformats.org/officeDocument/2006/relationships/image" Target="../media/image1804.png"/><Relationship Id="rId78" Type="http://schemas.openxmlformats.org/officeDocument/2006/relationships/customXml" Target="../ink/ink1845.xml"/><Relationship Id="rId81" Type="http://schemas.openxmlformats.org/officeDocument/2006/relationships/image" Target="../media/image1808.png"/><Relationship Id="rId86" Type="http://schemas.openxmlformats.org/officeDocument/2006/relationships/customXml" Target="../ink/ink1849.xml"/><Relationship Id="rId94" Type="http://schemas.openxmlformats.org/officeDocument/2006/relationships/customXml" Target="../ink/ink1853.xml"/><Relationship Id="rId99" Type="http://schemas.openxmlformats.org/officeDocument/2006/relationships/image" Target="../media/image1817.png"/><Relationship Id="rId101" Type="http://schemas.openxmlformats.org/officeDocument/2006/relationships/image" Target="../media/image1818.png"/><Relationship Id="rId122" Type="http://schemas.openxmlformats.org/officeDocument/2006/relationships/customXml" Target="../ink/ink1867.xml"/><Relationship Id="rId4" Type="http://schemas.openxmlformats.org/officeDocument/2006/relationships/customXml" Target="../ink/ink1808.xml"/><Relationship Id="rId9" Type="http://schemas.openxmlformats.org/officeDocument/2006/relationships/image" Target="../media/image1772.png"/><Relationship Id="rId13" Type="http://schemas.openxmlformats.org/officeDocument/2006/relationships/image" Target="../media/image1774.png"/><Relationship Id="rId18" Type="http://schemas.openxmlformats.org/officeDocument/2006/relationships/customXml" Target="../ink/ink1815.xml"/><Relationship Id="rId39" Type="http://schemas.openxmlformats.org/officeDocument/2006/relationships/image" Target="../media/image1787.png"/><Relationship Id="rId109" Type="http://schemas.openxmlformats.org/officeDocument/2006/relationships/image" Target="../media/image1822.png"/><Relationship Id="rId34" Type="http://schemas.openxmlformats.org/officeDocument/2006/relationships/customXml" Target="../ink/ink1823.xml"/><Relationship Id="rId50" Type="http://schemas.openxmlformats.org/officeDocument/2006/relationships/customXml" Target="../ink/ink1831.xml"/><Relationship Id="rId55" Type="http://schemas.openxmlformats.org/officeDocument/2006/relationships/image" Target="../media/image1795.png"/><Relationship Id="rId76" Type="http://schemas.openxmlformats.org/officeDocument/2006/relationships/customXml" Target="../ink/ink1844.xml"/><Relationship Id="rId97" Type="http://schemas.openxmlformats.org/officeDocument/2006/relationships/image" Target="../media/image1816.png"/><Relationship Id="rId104" Type="http://schemas.openxmlformats.org/officeDocument/2006/relationships/customXml" Target="../ink/ink1858.xml"/><Relationship Id="rId120" Type="http://schemas.openxmlformats.org/officeDocument/2006/relationships/customXml" Target="../ink/ink1866.xml"/><Relationship Id="rId125" Type="http://schemas.openxmlformats.org/officeDocument/2006/relationships/image" Target="../media/image1830.png"/><Relationship Id="rId7" Type="http://schemas.openxmlformats.org/officeDocument/2006/relationships/image" Target="../media/image1771.png"/><Relationship Id="rId71" Type="http://schemas.openxmlformats.org/officeDocument/2006/relationships/image" Target="../media/image1803.png"/><Relationship Id="rId92" Type="http://schemas.openxmlformats.org/officeDocument/2006/relationships/customXml" Target="../ink/ink1852.xml"/><Relationship Id="rId2" Type="http://schemas.openxmlformats.org/officeDocument/2006/relationships/customXml" Target="../ink/ink1807.xml"/><Relationship Id="rId29" Type="http://schemas.openxmlformats.org/officeDocument/2006/relationships/image" Target="../media/image1782.png"/><Relationship Id="rId24" Type="http://schemas.openxmlformats.org/officeDocument/2006/relationships/customXml" Target="../ink/ink1818.xml"/><Relationship Id="rId40" Type="http://schemas.openxmlformats.org/officeDocument/2006/relationships/customXml" Target="../ink/ink1826.xml"/><Relationship Id="rId45" Type="http://schemas.openxmlformats.org/officeDocument/2006/relationships/image" Target="../media/image1790.png"/><Relationship Id="rId66" Type="http://schemas.openxmlformats.org/officeDocument/2006/relationships/customXml" Target="../ink/ink1839.xml"/><Relationship Id="rId87" Type="http://schemas.openxmlformats.org/officeDocument/2006/relationships/image" Target="../media/image1811.png"/><Relationship Id="rId110" Type="http://schemas.openxmlformats.org/officeDocument/2006/relationships/customXml" Target="../ink/ink1861.xml"/><Relationship Id="rId115" Type="http://schemas.openxmlformats.org/officeDocument/2006/relationships/image" Target="../media/image1825.png"/><Relationship Id="rId61" Type="http://schemas.openxmlformats.org/officeDocument/2006/relationships/image" Target="../media/image1798.png"/><Relationship Id="rId82" Type="http://schemas.openxmlformats.org/officeDocument/2006/relationships/customXml" Target="../ink/ink18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3.png"/><Relationship Id="rId7" Type="http://schemas.openxmlformats.org/officeDocument/2006/relationships/image" Target="../media/image1835.png"/><Relationship Id="rId2" Type="http://schemas.openxmlformats.org/officeDocument/2006/relationships/customXml" Target="../ink/ink18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73.xml"/><Relationship Id="rId5" Type="http://schemas.openxmlformats.org/officeDocument/2006/relationships/image" Target="../media/image1834.png"/><Relationship Id="rId4" Type="http://schemas.openxmlformats.org/officeDocument/2006/relationships/customXml" Target="../ink/ink187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6.xml"/><Relationship Id="rId117" Type="http://schemas.openxmlformats.org/officeDocument/2006/relationships/image" Target="../media/image1890.png"/><Relationship Id="rId21" Type="http://schemas.openxmlformats.org/officeDocument/2006/relationships/image" Target="../media/image1843.png"/><Relationship Id="rId42" Type="http://schemas.openxmlformats.org/officeDocument/2006/relationships/customXml" Target="../ink/ink1894.xml"/><Relationship Id="rId47" Type="http://schemas.openxmlformats.org/officeDocument/2006/relationships/image" Target="../media/image1856.png"/><Relationship Id="rId63" Type="http://schemas.openxmlformats.org/officeDocument/2006/relationships/image" Target="../media/image1863.png"/><Relationship Id="rId68" Type="http://schemas.openxmlformats.org/officeDocument/2006/relationships/customXml" Target="../ink/ink1907.xml"/><Relationship Id="rId84" Type="http://schemas.openxmlformats.org/officeDocument/2006/relationships/customXml" Target="../ink/ink1915.xml"/><Relationship Id="rId89" Type="http://schemas.openxmlformats.org/officeDocument/2006/relationships/image" Target="../media/image1876.png"/><Relationship Id="rId112" Type="http://schemas.openxmlformats.org/officeDocument/2006/relationships/customXml" Target="../ink/ink1929.xml"/><Relationship Id="rId133" Type="http://schemas.openxmlformats.org/officeDocument/2006/relationships/image" Target="../media/image1897.png"/><Relationship Id="rId138" Type="http://schemas.openxmlformats.org/officeDocument/2006/relationships/customXml" Target="../ink/ink1942.xml"/><Relationship Id="rId16" Type="http://schemas.openxmlformats.org/officeDocument/2006/relationships/customXml" Target="../ink/ink1881.xml"/><Relationship Id="rId107" Type="http://schemas.openxmlformats.org/officeDocument/2006/relationships/image" Target="../media/image1885.png"/><Relationship Id="rId11" Type="http://schemas.openxmlformats.org/officeDocument/2006/relationships/image" Target="../media/image1838.png"/><Relationship Id="rId32" Type="http://schemas.openxmlformats.org/officeDocument/2006/relationships/customXml" Target="../ink/ink1889.xml"/><Relationship Id="rId37" Type="http://schemas.openxmlformats.org/officeDocument/2006/relationships/image" Target="../media/image1851.png"/><Relationship Id="rId53" Type="http://schemas.openxmlformats.org/officeDocument/2006/relationships/image" Target="../media/image340.png"/><Relationship Id="rId58" Type="http://schemas.openxmlformats.org/officeDocument/2006/relationships/customXml" Target="../ink/ink1902.xml"/><Relationship Id="rId74" Type="http://schemas.openxmlformats.org/officeDocument/2006/relationships/customXml" Target="../ink/ink1910.xml"/><Relationship Id="rId79" Type="http://schemas.openxmlformats.org/officeDocument/2006/relationships/image" Target="../media/image1871.png"/><Relationship Id="rId102" Type="http://schemas.openxmlformats.org/officeDocument/2006/relationships/customXml" Target="../ink/ink1924.xml"/><Relationship Id="rId123" Type="http://schemas.openxmlformats.org/officeDocument/2006/relationships/image" Target="../media/image1305.png"/><Relationship Id="rId128" Type="http://schemas.openxmlformats.org/officeDocument/2006/relationships/customXml" Target="../ink/ink1937.xml"/><Relationship Id="rId5" Type="http://schemas.openxmlformats.org/officeDocument/2006/relationships/image" Target="../media/image3090.png"/><Relationship Id="rId90" Type="http://schemas.openxmlformats.org/officeDocument/2006/relationships/customXml" Target="../ink/ink1918.xml"/><Relationship Id="rId95" Type="http://schemas.openxmlformats.org/officeDocument/2006/relationships/image" Target="../media/image1879.png"/><Relationship Id="rId22" Type="http://schemas.openxmlformats.org/officeDocument/2006/relationships/customXml" Target="../ink/ink1884.xml"/><Relationship Id="rId27" Type="http://schemas.openxmlformats.org/officeDocument/2006/relationships/image" Target="../media/image1846.png"/><Relationship Id="rId43" Type="http://schemas.openxmlformats.org/officeDocument/2006/relationships/image" Target="../media/image1854.png"/><Relationship Id="rId48" Type="http://schemas.openxmlformats.org/officeDocument/2006/relationships/customXml" Target="../ink/ink1897.xml"/><Relationship Id="rId64" Type="http://schemas.openxmlformats.org/officeDocument/2006/relationships/customXml" Target="../ink/ink1905.xml"/><Relationship Id="rId69" Type="http://schemas.openxmlformats.org/officeDocument/2006/relationships/image" Target="../media/image1866.png"/><Relationship Id="rId113" Type="http://schemas.openxmlformats.org/officeDocument/2006/relationships/image" Target="../media/image1888.png"/><Relationship Id="rId118" Type="http://schemas.openxmlformats.org/officeDocument/2006/relationships/customXml" Target="../ink/ink1932.xml"/><Relationship Id="rId134" Type="http://schemas.openxmlformats.org/officeDocument/2006/relationships/customXml" Target="../ink/ink1940.xml"/><Relationship Id="rId139" Type="http://schemas.openxmlformats.org/officeDocument/2006/relationships/image" Target="../media/image1900.png"/><Relationship Id="rId8" Type="http://schemas.openxmlformats.org/officeDocument/2006/relationships/customXml" Target="../ink/ink1877.xml"/><Relationship Id="rId51" Type="http://schemas.openxmlformats.org/officeDocument/2006/relationships/image" Target="../media/image1858.png"/><Relationship Id="rId72" Type="http://schemas.openxmlformats.org/officeDocument/2006/relationships/customXml" Target="../ink/ink1909.xml"/><Relationship Id="rId80" Type="http://schemas.openxmlformats.org/officeDocument/2006/relationships/customXml" Target="../ink/ink1913.xml"/><Relationship Id="rId85" Type="http://schemas.openxmlformats.org/officeDocument/2006/relationships/image" Target="../media/image1874.png"/><Relationship Id="rId93" Type="http://schemas.openxmlformats.org/officeDocument/2006/relationships/image" Target="../media/image1878.png"/><Relationship Id="rId98" Type="http://schemas.openxmlformats.org/officeDocument/2006/relationships/customXml" Target="../ink/ink1922.xml"/><Relationship Id="rId121" Type="http://schemas.openxmlformats.org/officeDocument/2006/relationships/image" Target="../media/image1892.png"/><Relationship Id="rId142" Type="http://schemas.openxmlformats.org/officeDocument/2006/relationships/customXml" Target="../ink/ink1944.xml"/><Relationship Id="rId3" Type="http://schemas.openxmlformats.org/officeDocument/2006/relationships/image" Target="../media/image3100.png"/><Relationship Id="rId12" Type="http://schemas.openxmlformats.org/officeDocument/2006/relationships/customXml" Target="../ink/ink1879.xml"/><Relationship Id="rId17" Type="http://schemas.openxmlformats.org/officeDocument/2006/relationships/image" Target="../media/image1841.png"/><Relationship Id="rId25" Type="http://schemas.openxmlformats.org/officeDocument/2006/relationships/image" Target="../media/image1845.png"/><Relationship Id="rId33" Type="http://schemas.openxmlformats.org/officeDocument/2006/relationships/image" Target="../media/image1849.png"/><Relationship Id="rId38" Type="http://schemas.openxmlformats.org/officeDocument/2006/relationships/customXml" Target="../ink/ink1892.xml"/><Relationship Id="rId46" Type="http://schemas.openxmlformats.org/officeDocument/2006/relationships/customXml" Target="../ink/ink1896.xml"/><Relationship Id="rId59" Type="http://schemas.openxmlformats.org/officeDocument/2006/relationships/image" Target="../media/image1861.png"/><Relationship Id="rId67" Type="http://schemas.openxmlformats.org/officeDocument/2006/relationships/image" Target="../media/image1865.png"/><Relationship Id="rId103" Type="http://schemas.openxmlformats.org/officeDocument/2006/relationships/image" Target="../media/image1883.png"/><Relationship Id="rId108" Type="http://schemas.openxmlformats.org/officeDocument/2006/relationships/customXml" Target="../ink/ink1927.xml"/><Relationship Id="rId116" Type="http://schemas.openxmlformats.org/officeDocument/2006/relationships/customXml" Target="../ink/ink1931.xml"/><Relationship Id="rId124" Type="http://schemas.openxmlformats.org/officeDocument/2006/relationships/customXml" Target="../ink/ink1935.xml"/><Relationship Id="rId129" Type="http://schemas.openxmlformats.org/officeDocument/2006/relationships/image" Target="../media/image1895.png"/><Relationship Id="rId137" Type="http://schemas.openxmlformats.org/officeDocument/2006/relationships/image" Target="../media/image1899.png"/><Relationship Id="rId20" Type="http://schemas.openxmlformats.org/officeDocument/2006/relationships/customXml" Target="../ink/ink1883.xml"/><Relationship Id="rId41" Type="http://schemas.openxmlformats.org/officeDocument/2006/relationships/image" Target="../media/image1853.png"/><Relationship Id="rId54" Type="http://schemas.openxmlformats.org/officeDocument/2006/relationships/customXml" Target="../ink/ink1900.xml"/><Relationship Id="rId62" Type="http://schemas.openxmlformats.org/officeDocument/2006/relationships/customXml" Target="../ink/ink1904.xml"/><Relationship Id="rId70" Type="http://schemas.openxmlformats.org/officeDocument/2006/relationships/customXml" Target="../ink/ink1908.xml"/><Relationship Id="rId75" Type="http://schemas.openxmlformats.org/officeDocument/2006/relationships/image" Target="../media/image1869.png"/><Relationship Id="rId83" Type="http://schemas.openxmlformats.org/officeDocument/2006/relationships/image" Target="../media/image1873.png"/><Relationship Id="rId88" Type="http://schemas.openxmlformats.org/officeDocument/2006/relationships/customXml" Target="../ink/ink1917.xml"/><Relationship Id="rId91" Type="http://schemas.openxmlformats.org/officeDocument/2006/relationships/image" Target="../media/image1877.png"/><Relationship Id="rId96" Type="http://schemas.openxmlformats.org/officeDocument/2006/relationships/customXml" Target="../ink/ink1921.xml"/><Relationship Id="rId111" Type="http://schemas.openxmlformats.org/officeDocument/2006/relationships/image" Target="../media/image1887.png"/><Relationship Id="rId132" Type="http://schemas.openxmlformats.org/officeDocument/2006/relationships/customXml" Target="../ink/ink1939.xml"/><Relationship Id="rId140" Type="http://schemas.openxmlformats.org/officeDocument/2006/relationships/customXml" Target="../ink/ink19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76.xml"/><Relationship Id="rId15" Type="http://schemas.openxmlformats.org/officeDocument/2006/relationships/image" Target="../media/image1840.png"/><Relationship Id="rId23" Type="http://schemas.openxmlformats.org/officeDocument/2006/relationships/image" Target="../media/image1844.png"/><Relationship Id="rId28" Type="http://schemas.openxmlformats.org/officeDocument/2006/relationships/customXml" Target="../ink/ink1887.xml"/><Relationship Id="rId36" Type="http://schemas.openxmlformats.org/officeDocument/2006/relationships/customXml" Target="../ink/ink1891.xml"/><Relationship Id="rId49" Type="http://schemas.openxmlformats.org/officeDocument/2006/relationships/image" Target="../media/image1857.png"/><Relationship Id="rId57" Type="http://schemas.openxmlformats.org/officeDocument/2006/relationships/image" Target="../media/image1860.png"/><Relationship Id="rId106" Type="http://schemas.openxmlformats.org/officeDocument/2006/relationships/customXml" Target="../ink/ink1926.xml"/><Relationship Id="rId114" Type="http://schemas.openxmlformats.org/officeDocument/2006/relationships/customXml" Target="../ink/ink1930.xml"/><Relationship Id="rId119" Type="http://schemas.openxmlformats.org/officeDocument/2006/relationships/image" Target="../media/image1891.png"/><Relationship Id="rId127" Type="http://schemas.openxmlformats.org/officeDocument/2006/relationships/image" Target="../media/image1894.png"/><Relationship Id="rId10" Type="http://schemas.openxmlformats.org/officeDocument/2006/relationships/customXml" Target="../ink/ink1878.xml"/><Relationship Id="rId31" Type="http://schemas.openxmlformats.org/officeDocument/2006/relationships/image" Target="../media/image1848.png"/><Relationship Id="rId44" Type="http://schemas.openxmlformats.org/officeDocument/2006/relationships/customXml" Target="../ink/ink1895.xml"/><Relationship Id="rId52" Type="http://schemas.openxmlformats.org/officeDocument/2006/relationships/customXml" Target="../ink/ink1899.xml"/><Relationship Id="rId60" Type="http://schemas.openxmlformats.org/officeDocument/2006/relationships/customXml" Target="../ink/ink1903.xml"/><Relationship Id="rId65" Type="http://schemas.openxmlformats.org/officeDocument/2006/relationships/image" Target="../media/image1864.png"/><Relationship Id="rId73" Type="http://schemas.openxmlformats.org/officeDocument/2006/relationships/image" Target="../media/image1868.png"/><Relationship Id="rId78" Type="http://schemas.openxmlformats.org/officeDocument/2006/relationships/customXml" Target="../ink/ink1912.xml"/><Relationship Id="rId81" Type="http://schemas.openxmlformats.org/officeDocument/2006/relationships/image" Target="../media/image1872.png"/><Relationship Id="rId86" Type="http://schemas.openxmlformats.org/officeDocument/2006/relationships/customXml" Target="../ink/ink1916.xml"/><Relationship Id="rId94" Type="http://schemas.openxmlformats.org/officeDocument/2006/relationships/customXml" Target="../ink/ink1920.xml"/><Relationship Id="rId99" Type="http://schemas.openxmlformats.org/officeDocument/2006/relationships/image" Target="../media/image1881.png"/><Relationship Id="rId101" Type="http://schemas.openxmlformats.org/officeDocument/2006/relationships/image" Target="../media/image1882.png"/><Relationship Id="rId122" Type="http://schemas.openxmlformats.org/officeDocument/2006/relationships/customXml" Target="../ink/ink1934.xml"/><Relationship Id="rId130" Type="http://schemas.openxmlformats.org/officeDocument/2006/relationships/customXml" Target="../ink/ink1938.xml"/><Relationship Id="rId135" Type="http://schemas.openxmlformats.org/officeDocument/2006/relationships/image" Target="../media/image1898.png"/><Relationship Id="rId143" Type="http://schemas.openxmlformats.org/officeDocument/2006/relationships/image" Target="../media/image1902.png"/><Relationship Id="rId4" Type="http://schemas.openxmlformats.org/officeDocument/2006/relationships/customXml" Target="../ink/ink1875.xml"/><Relationship Id="rId9" Type="http://schemas.openxmlformats.org/officeDocument/2006/relationships/image" Target="../media/image1837.png"/><Relationship Id="rId13" Type="http://schemas.openxmlformats.org/officeDocument/2006/relationships/image" Target="../media/image1839.png"/><Relationship Id="rId18" Type="http://schemas.openxmlformats.org/officeDocument/2006/relationships/customXml" Target="../ink/ink1882.xml"/><Relationship Id="rId39" Type="http://schemas.openxmlformats.org/officeDocument/2006/relationships/image" Target="../media/image1852.png"/><Relationship Id="rId109" Type="http://schemas.openxmlformats.org/officeDocument/2006/relationships/image" Target="../media/image1886.png"/><Relationship Id="rId34" Type="http://schemas.openxmlformats.org/officeDocument/2006/relationships/customXml" Target="../ink/ink1890.xml"/><Relationship Id="rId50" Type="http://schemas.openxmlformats.org/officeDocument/2006/relationships/customXml" Target="../ink/ink1898.xml"/><Relationship Id="rId55" Type="http://schemas.openxmlformats.org/officeDocument/2006/relationships/image" Target="../media/image1859.png"/><Relationship Id="rId76" Type="http://schemas.openxmlformats.org/officeDocument/2006/relationships/customXml" Target="../ink/ink1911.xml"/><Relationship Id="rId97" Type="http://schemas.openxmlformats.org/officeDocument/2006/relationships/image" Target="../media/image1880.png"/><Relationship Id="rId104" Type="http://schemas.openxmlformats.org/officeDocument/2006/relationships/customXml" Target="../ink/ink1925.xml"/><Relationship Id="rId120" Type="http://schemas.openxmlformats.org/officeDocument/2006/relationships/customXml" Target="../ink/ink1933.xml"/><Relationship Id="rId125" Type="http://schemas.openxmlformats.org/officeDocument/2006/relationships/image" Target="../media/image1893.png"/><Relationship Id="rId141" Type="http://schemas.openxmlformats.org/officeDocument/2006/relationships/image" Target="../media/image1901.png"/><Relationship Id="rId7" Type="http://schemas.openxmlformats.org/officeDocument/2006/relationships/image" Target="../media/image1836.png"/><Relationship Id="rId71" Type="http://schemas.openxmlformats.org/officeDocument/2006/relationships/image" Target="../media/image1867.png"/><Relationship Id="rId92" Type="http://schemas.openxmlformats.org/officeDocument/2006/relationships/customXml" Target="../ink/ink1919.xml"/><Relationship Id="rId2" Type="http://schemas.openxmlformats.org/officeDocument/2006/relationships/customXml" Target="../ink/ink1874.xml"/><Relationship Id="rId29" Type="http://schemas.openxmlformats.org/officeDocument/2006/relationships/image" Target="../media/image1847.png"/><Relationship Id="rId24" Type="http://schemas.openxmlformats.org/officeDocument/2006/relationships/customXml" Target="../ink/ink1885.xml"/><Relationship Id="rId40" Type="http://schemas.openxmlformats.org/officeDocument/2006/relationships/customXml" Target="../ink/ink1893.xml"/><Relationship Id="rId45" Type="http://schemas.openxmlformats.org/officeDocument/2006/relationships/image" Target="../media/image1855.png"/><Relationship Id="rId66" Type="http://schemas.openxmlformats.org/officeDocument/2006/relationships/customXml" Target="../ink/ink1906.xml"/><Relationship Id="rId87" Type="http://schemas.openxmlformats.org/officeDocument/2006/relationships/image" Target="../media/image1875.png"/><Relationship Id="rId110" Type="http://schemas.openxmlformats.org/officeDocument/2006/relationships/customXml" Target="../ink/ink1928.xml"/><Relationship Id="rId115" Type="http://schemas.openxmlformats.org/officeDocument/2006/relationships/image" Target="../media/image1889.png"/><Relationship Id="rId131" Type="http://schemas.openxmlformats.org/officeDocument/2006/relationships/image" Target="../media/image1896.png"/><Relationship Id="rId136" Type="http://schemas.openxmlformats.org/officeDocument/2006/relationships/customXml" Target="../ink/ink1941.xml"/><Relationship Id="rId61" Type="http://schemas.openxmlformats.org/officeDocument/2006/relationships/image" Target="../media/image1862.png"/><Relationship Id="rId82" Type="http://schemas.openxmlformats.org/officeDocument/2006/relationships/customXml" Target="../ink/ink1914.xml"/><Relationship Id="rId19" Type="http://schemas.openxmlformats.org/officeDocument/2006/relationships/image" Target="../media/image1842.png"/><Relationship Id="rId14" Type="http://schemas.openxmlformats.org/officeDocument/2006/relationships/customXml" Target="../ink/ink1880.xml"/><Relationship Id="rId30" Type="http://schemas.openxmlformats.org/officeDocument/2006/relationships/customXml" Target="../ink/ink1888.xml"/><Relationship Id="rId35" Type="http://schemas.openxmlformats.org/officeDocument/2006/relationships/image" Target="../media/image1850.png"/><Relationship Id="rId56" Type="http://schemas.openxmlformats.org/officeDocument/2006/relationships/customXml" Target="../ink/ink1901.xml"/><Relationship Id="rId77" Type="http://schemas.openxmlformats.org/officeDocument/2006/relationships/image" Target="../media/image1870.png"/><Relationship Id="rId100" Type="http://schemas.openxmlformats.org/officeDocument/2006/relationships/customXml" Target="../ink/ink1923.xml"/><Relationship Id="rId105" Type="http://schemas.openxmlformats.org/officeDocument/2006/relationships/image" Target="../media/image1884.png"/><Relationship Id="rId126" Type="http://schemas.openxmlformats.org/officeDocument/2006/relationships/customXml" Target="../ink/ink19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945.xml"/><Relationship Id="rId1" Type="http://schemas.openxmlformats.org/officeDocument/2006/relationships/slideLayout" Target="../slideLayouts/slideLayout7.xml"/><Relationship Id="rId61" Type="http://schemas.openxmlformats.org/officeDocument/2006/relationships/image" Target="../media/image137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83.png"/><Relationship Id="rId16" Type="http://schemas.openxmlformats.org/officeDocument/2006/relationships/customXml" Target="../ink/ink8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0" Type="http://schemas.openxmlformats.org/officeDocument/2006/relationships/customXml" Target="../ink/ink45.xml"/><Relationship Id="rId95" Type="http://schemas.openxmlformats.org/officeDocument/2006/relationships/image" Target="../media/image51.png"/><Relationship Id="rId160" Type="http://schemas.openxmlformats.org/officeDocument/2006/relationships/customXml" Target="../ink/ink80.xml"/><Relationship Id="rId165" Type="http://schemas.openxmlformats.org/officeDocument/2006/relationships/image" Target="../media/image86.png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3.png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55" Type="http://schemas.openxmlformats.org/officeDocument/2006/relationships/image" Target="../media/image81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8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6.png"/><Relationship Id="rId161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63.png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71.png"/><Relationship Id="rId143" Type="http://schemas.openxmlformats.org/officeDocument/2006/relationships/image" Target="../media/image75.png"/><Relationship Id="rId148" Type="http://schemas.openxmlformats.org/officeDocument/2006/relationships/customXml" Target="../ink/ink74.xml"/><Relationship Id="rId151" Type="http://schemas.openxmlformats.org/officeDocument/2006/relationships/image" Target="../media/image79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3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8.xml"/><Relationship Id="rId157" Type="http://schemas.openxmlformats.org/officeDocument/2006/relationships/image" Target="../media/image82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147" Type="http://schemas.openxmlformats.org/officeDocument/2006/relationships/image" Target="../media/image77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163" Type="http://schemas.openxmlformats.org/officeDocument/2006/relationships/image" Target="../media/image85.png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3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.xml"/><Relationship Id="rId117" Type="http://schemas.openxmlformats.org/officeDocument/2006/relationships/image" Target="../media/image144.png"/><Relationship Id="rId21" Type="http://schemas.openxmlformats.org/officeDocument/2006/relationships/image" Target="../media/image96.png"/><Relationship Id="rId42" Type="http://schemas.openxmlformats.org/officeDocument/2006/relationships/customXml" Target="../ink/ink103.xml"/><Relationship Id="rId47" Type="http://schemas.openxmlformats.org/officeDocument/2006/relationships/image" Target="../media/image109.png"/><Relationship Id="rId63" Type="http://schemas.openxmlformats.org/officeDocument/2006/relationships/image" Target="../media/image117.png"/><Relationship Id="rId68" Type="http://schemas.openxmlformats.org/officeDocument/2006/relationships/customXml" Target="../ink/ink116.xml"/><Relationship Id="rId84" Type="http://schemas.openxmlformats.org/officeDocument/2006/relationships/customXml" Target="../ink/ink124.xml"/><Relationship Id="rId89" Type="http://schemas.openxmlformats.org/officeDocument/2006/relationships/image" Target="../media/image130.png"/><Relationship Id="rId112" Type="http://schemas.openxmlformats.org/officeDocument/2006/relationships/customXml" Target="../ink/ink138.xml"/><Relationship Id="rId133" Type="http://schemas.openxmlformats.org/officeDocument/2006/relationships/image" Target="../media/image152.png"/><Relationship Id="rId138" Type="http://schemas.openxmlformats.org/officeDocument/2006/relationships/customXml" Target="../ink/ink151.xml"/><Relationship Id="rId154" Type="http://schemas.openxmlformats.org/officeDocument/2006/relationships/customXml" Target="../ink/ink159.xml"/><Relationship Id="rId159" Type="http://schemas.openxmlformats.org/officeDocument/2006/relationships/image" Target="../media/image165.png"/><Relationship Id="rId175" Type="http://schemas.openxmlformats.org/officeDocument/2006/relationships/image" Target="../media/image173.png"/><Relationship Id="rId170" Type="http://schemas.openxmlformats.org/officeDocument/2006/relationships/customXml" Target="../ink/ink167.xml"/><Relationship Id="rId16" Type="http://schemas.openxmlformats.org/officeDocument/2006/relationships/customXml" Target="../ink/ink90.xml"/><Relationship Id="rId107" Type="http://schemas.openxmlformats.org/officeDocument/2006/relationships/image" Target="../media/image139.png"/><Relationship Id="rId11" Type="http://schemas.openxmlformats.org/officeDocument/2006/relationships/image" Target="../media/image91.png"/><Relationship Id="rId32" Type="http://schemas.openxmlformats.org/officeDocument/2006/relationships/customXml" Target="../ink/ink98.xml"/><Relationship Id="rId37" Type="http://schemas.openxmlformats.org/officeDocument/2006/relationships/image" Target="../media/image104.png"/><Relationship Id="rId53" Type="http://schemas.openxmlformats.org/officeDocument/2006/relationships/image" Target="../media/image112.png"/><Relationship Id="rId58" Type="http://schemas.openxmlformats.org/officeDocument/2006/relationships/customXml" Target="../ink/ink111.xml"/><Relationship Id="rId74" Type="http://schemas.openxmlformats.org/officeDocument/2006/relationships/customXml" Target="../ink/ink119.xml"/><Relationship Id="rId79" Type="http://schemas.openxmlformats.org/officeDocument/2006/relationships/image" Target="../media/image125.png"/><Relationship Id="rId102" Type="http://schemas.openxmlformats.org/officeDocument/2006/relationships/customXml" Target="../ink/ink133.xml"/><Relationship Id="rId123" Type="http://schemas.openxmlformats.org/officeDocument/2006/relationships/image" Target="../media/image147.png"/><Relationship Id="rId128" Type="http://schemas.openxmlformats.org/officeDocument/2006/relationships/customXml" Target="../ink/ink146.xml"/><Relationship Id="rId144" Type="http://schemas.openxmlformats.org/officeDocument/2006/relationships/customXml" Target="../ink/ink154.xml"/><Relationship Id="rId149" Type="http://schemas.openxmlformats.org/officeDocument/2006/relationships/image" Target="../media/image160.png"/><Relationship Id="rId5" Type="http://schemas.openxmlformats.org/officeDocument/2006/relationships/image" Target="../media/image88.png"/><Relationship Id="rId90" Type="http://schemas.openxmlformats.org/officeDocument/2006/relationships/customXml" Target="../ink/ink127.xml"/><Relationship Id="rId95" Type="http://schemas.openxmlformats.org/officeDocument/2006/relationships/image" Target="../media/image133.png"/><Relationship Id="rId160" Type="http://schemas.openxmlformats.org/officeDocument/2006/relationships/customXml" Target="../ink/ink162.xml"/><Relationship Id="rId165" Type="http://schemas.openxmlformats.org/officeDocument/2006/relationships/image" Target="../media/image168.png"/><Relationship Id="rId181" Type="http://schemas.openxmlformats.org/officeDocument/2006/relationships/image" Target="../media/image176.png"/><Relationship Id="rId186" Type="http://schemas.openxmlformats.org/officeDocument/2006/relationships/customXml" Target="../ink/ink175.xml"/><Relationship Id="rId22" Type="http://schemas.openxmlformats.org/officeDocument/2006/relationships/customXml" Target="../ink/ink93.xml"/><Relationship Id="rId27" Type="http://schemas.openxmlformats.org/officeDocument/2006/relationships/image" Target="../media/image99.png"/><Relationship Id="rId43" Type="http://schemas.openxmlformats.org/officeDocument/2006/relationships/image" Target="../media/image107.png"/><Relationship Id="rId48" Type="http://schemas.openxmlformats.org/officeDocument/2006/relationships/customXml" Target="../ink/ink106.xml"/><Relationship Id="rId64" Type="http://schemas.openxmlformats.org/officeDocument/2006/relationships/customXml" Target="../ink/ink114.xml"/><Relationship Id="rId69" Type="http://schemas.openxmlformats.org/officeDocument/2006/relationships/image" Target="../media/image120.png"/><Relationship Id="rId113" Type="http://schemas.openxmlformats.org/officeDocument/2006/relationships/image" Target="../media/image142.png"/><Relationship Id="rId118" Type="http://schemas.openxmlformats.org/officeDocument/2006/relationships/customXml" Target="../ink/ink141.xml"/><Relationship Id="rId134" Type="http://schemas.openxmlformats.org/officeDocument/2006/relationships/customXml" Target="../ink/ink149.xml"/><Relationship Id="rId139" Type="http://schemas.openxmlformats.org/officeDocument/2006/relationships/image" Target="../media/image155.png"/><Relationship Id="rId80" Type="http://schemas.openxmlformats.org/officeDocument/2006/relationships/customXml" Target="../ink/ink122.xml"/><Relationship Id="rId85" Type="http://schemas.openxmlformats.org/officeDocument/2006/relationships/image" Target="../media/image128.png"/><Relationship Id="rId150" Type="http://schemas.openxmlformats.org/officeDocument/2006/relationships/customXml" Target="../ink/ink157.xml"/><Relationship Id="rId155" Type="http://schemas.openxmlformats.org/officeDocument/2006/relationships/image" Target="../media/image163.png"/><Relationship Id="rId171" Type="http://schemas.openxmlformats.org/officeDocument/2006/relationships/image" Target="../media/image171.png"/><Relationship Id="rId176" Type="http://schemas.openxmlformats.org/officeDocument/2006/relationships/customXml" Target="../ink/ink170.xml"/><Relationship Id="rId12" Type="http://schemas.openxmlformats.org/officeDocument/2006/relationships/customXml" Target="../ink/ink88.xml"/><Relationship Id="rId17" Type="http://schemas.openxmlformats.org/officeDocument/2006/relationships/image" Target="../media/image94.png"/><Relationship Id="rId33" Type="http://schemas.openxmlformats.org/officeDocument/2006/relationships/image" Target="../media/image102.png"/><Relationship Id="rId38" Type="http://schemas.openxmlformats.org/officeDocument/2006/relationships/customXml" Target="../ink/ink101.xml"/><Relationship Id="rId59" Type="http://schemas.openxmlformats.org/officeDocument/2006/relationships/image" Target="../media/image115.png"/><Relationship Id="rId103" Type="http://schemas.openxmlformats.org/officeDocument/2006/relationships/image" Target="../media/image137.png"/><Relationship Id="rId108" Type="http://schemas.openxmlformats.org/officeDocument/2006/relationships/customXml" Target="../ink/ink136.xml"/><Relationship Id="rId124" Type="http://schemas.openxmlformats.org/officeDocument/2006/relationships/customXml" Target="../ink/ink144.xml"/><Relationship Id="rId129" Type="http://schemas.openxmlformats.org/officeDocument/2006/relationships/image" Target="../media/image150.png"/><Relationship Id="rId54" Type="http://schemas.openxmlformats.org/officeDocument/2006/relationships/customXml" Target="../ink/ink109.xml"/><Relationship Id="rId70" Type="http://schemas.openxmlformats.org/officeDocument/2006/relationships/customXml" Target="../ink/ink117.xml"/><Relationship Id="rId75" Type="http://schemas.openxmlformats.org/officeDocument/2006/relationships/image" Target="../media/image123.png"/><Relationship Id="rId91" Type="http://schemas.openxmlformats.org/officeDocument/2006/relationships/image" Target="../media/image131.png"/><Relationship Id="rId96" Type="http://schemas.openxmlformats.org/officeDocument/2006/relationships/customXml" Target="../ink/ink130.xml"/><Relationship Id="rId140" Type="http://schemas.openxmlformats.org/officeDocument/2006/relationships/customXml" Target="../ink/ink152.xml"/><Relationship Id="rId145" Type="http://schemas.openxmlformats.org/officeDocument/2006/relationships/image" Target="../media/image158.png"/><Relationship Id="rId161" Type="http://schemas.openxmlformats.org/officeDocument/2006/relationships/image" Target="../media/image166.png"/><Relationship Id="rId166" Type="http://schemas.openxmlformats.org/officeDocument/2006/relationships/customXml" Target="../ink/ink165.xml"/><Relationship Id="rId182" Type="http://schemas.openxmlformats.org/officeDocument/2006/relationships/customXml" Target="../ink/ink173.xml"/><Relationship Id="rId187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.xml"/><Relationship Id="rId23" Type="http://schemas.openxmlformats.org/officeDocument/2006/relationships/image" Target="../media/image97.png"/><Relationship Id="rId28" Type="http://schemas.openxmlformats.org/officeDocument/2006/relationships/customXml" Target="../ink/ink96.xml"/><Relationship Id="rId49" Type="http://schemas.openxmlformats.org/officeDocument/2006/relationships/image" Target="../media/image110.png"/><Relationship Id="rId114" Type="http://schemas.openxmlformats.org/officeDocument/2006/relationships/customXml" Target="../ink/ink139.xml"/><Relationship Id="rId119" Type="http://schemas.openxmlformats.org/officeDocument/2006/relationships/image" Target="../media/image145.png"/><Relationship Id="rId44" Type="http://schemas.openxmlformats.org/officeDocument/2006/relationships/customXml" Target="../ink/ink104.xml"/><Relationship Id="rId60" Type="http://schemas.openxmlformats.org/officeDocument/2006/relationships/customXml" Target="../ink/ink112.xml"/><Relationship Id="rId65" Type="http://schemas.openxmlformats.org/officeDocument/2006/relationships/image" Target="../media/image118.png"/><Relationship Id="rId81" Type="http://schemas.openxmlformats.org/officeDocument/2006/relationships/image" Target="../media/image126.png"/><Relationship Id="rId86" Type="http://schemas.openxmlformats.org/officeDocument/2006/relationships/customXml" Target="../ink/ink125.xml"/><Relationship Id="rId130" Type="http://schemas.openxmlformats.org/officeDocument/2006/relationships/customXml" Target="../ink/ink147.xml"/><Relationship Id="rId135" Type="http://schemas.openxmlformats.org/officeDocument/2006/relationships/image" Target="../media/image153.png"/><Relationship Id="rId151" Type="http://schemas.openxmlformats.org/officeDocument/2006/relationships/image" Target="../media/image161.png"/><Relationship Id="rId156" Type="http://schemas.openxmlformats.org/officeDocument/2006/relationships/customXml" Target="../ink/ink160.xml"/><Relationship Id="rId177" Type="http://schemas.openxmlformats.org/officeDocument/2006/relationships/image" Target="../media/image174.png"/><Relationship Id="rId172" Type="http://schemas.openxmlformats.org/officeDocument/2006/relationships/customXml" Target="../ink/ink168.xml"/><Relationship Id="rId13" Type="http://schemas.openxmlformats.org/officeDocument/2006/relationships/image" Target="../media/image92.png"/><Relationship Id="rId18" Type="http://schemas.openxmlformats.org/officeDocument/2006/relationships/customXml" Target="../ink/ink91.xml"/><Relationship Id="rId39" Type="http://schemas.openxmlformats.org/officeDocument/2006/relationships/image" Target="../media/image105.png"/><Relationship Id="rId109" Type="http://schemas.openxmlformats.org/officeDocument/2006/relationships/image" Target="../media/image140.png"/><Relationship Id="rId34" Type="http://schemas.openxmlformats.org/officeDocument/2006/relationships/customXml" Target="../ink/ink99.xml"/><Relationship Id="rId50" Type="http://schemas.openxmlformats.org/officeDocument/2006/relationships/customXml" Target="../ink/ink107.xml"/><Relationship Id="rId55" Type="http://schemas.openxmlformats.org/officeDocument/2006/relationships/image" Target="../media/image113.png"/><Relationship Id="rId76" Type="http://schemas.openxmlformats.org/officeDocument/2006/relationships/customXml" Target="../ink/ink120.xml"/><Relationship Id="rId97" Type="http://schemas.openxmlformats.org/officeDocument/2006/relationships/image" Target="../media/image134.png"/><Relationship Id="rId104" Type="http://schemas.openxmlformats.org/officeDocument/2006/relationships/customXml" Target="../ink/ink134.xml"/><Relationship Id="rId120" Type="http://schemas.openxmlformats.org/officeDocument/2006/relationships/customXml" Target="../ink/ink142.xml"/><Relationship Id="rId125" Type="http://schemas.openxmlformats.org/officeDocument/2006/relationships/image" Target="../media/image148.png"/><Relationship Id="rId141" Type="http://schemas.openxmlformats.org/officeDocument/2006/relationships/image" Target="../media/image156.png"/><Relationship Id="rId146" Type="http://schemas.openxmlformats.org/officeDocument/2006/relationships/customXml" Target="../ink/ink155.xml"/><Relationship Id="rId167" Type="http://schemas.openxmlformats.org/officeDocument/2006/relationships/image" Target="../media/image169.png"/><Relationship Id="rId7" Type="http://schemas.openxmlformats.org/officeDocument/2006/relationships/image" Target="../media/image89.png"/><Relationship Id="rId71" Type="http://schemas.openxmlformats.org/officeDocument/2006/relationships/image" Target="../media/image121.png"/><Relationship Id="rId92" Type="http://schemas.openxmlformats.org/officeDocument/2006/relationships/customXml" Target="../ink/ink128.xml"/><Relationship Id="rId162" Type="http://schemas.openxmlformats.org/officeDocument/2006/relationships/customXml" Target="../ink/ink163.xml"/><Relationship Id="rId183" Type="http://schemas.openxmlformats.org/officeDocument/2006/relationships/image" Target="../media/image177.png"/><Relationship Id="rId2" Type="http://schemas.openxmlformats.org/officeDocument/2006/relationships/customXml" Target="../ink/ink83.xml"/><Relationship Id="rId29" Type="http://schemas.openxmlformats.org/officeDocument/2006/relationships/image" Target="../media/image100.png"/><Relationship Id="rId24" Type="http://schemas.openxmlformats.org/officeDocument/2006/relationships/customXml" Target="../ink/ink94.xml"/><Relationship Id="rId40" Type="http://schemas.openxmlformats.org/officeDocument/2006/relationships/customXml" Target="../ink/ink102.xml"/><Relationship Id="rId45" Type="http://schemas.openxmlformats.org/officeDocument/2006/relationships/image" Target="../media/image108.png"/><Relationship Id="rId66" Type="http://schemas.openxmlformats.org/officeDocument/2006/relationships/customXml" Target="../ink/ink115.xml"/><Relationship Id="rId87" Type="http://schemas.openxmlformats.org/officeDocument/2006/relationships/image" Target="../media/image129.png"/><Relationship Id="rId110" Type="http://schemas.openxmlformats.org/officeDocument/2006/relationships/customXml" Target="../ink/ink137.xml"/><Relationship Id="rId115" Type="http://schemas.openxmlformats.org/officeDocument/2006/relationships/image" Target="../media/image143.png"/><Relationship Id="rId131" Type="http://schemas.openxmlformats.org/officeDocument/2006/relationships/image" Target="../media/image151.png"/><Relationship Id="rId136" Type="http://schemas.openxmlformats.org/officeDocument/2006/relationships/customXml" Target="../ink/ink150.xml"/><Relationship Id="rId157" Type="http://schemas.openxmlformats.org/officeDocument/2006/relationships/image" Target="../media/image164.png"/><Relationship Id="rId178" Type="http://schemas.openxmlformats.org/officeDocument/2006/relationships/customXml" Target="../ink/ink171.xml"/><Relationship Id="rId61" Type="http://schemas.openxmlformats.org/officeDocument/2006/relationships/image" Target="../media/image116.png"/><Relationship Id="rId82" Type="http://schemas.openxmlformats.org/officeDocument/2006/relationships/customXml" Target="../ink/ink123.xml"/><Relationship Id="rId152" Type="http://schemas.openxmlformats.org/officeDocument/2006/relationships/customXml" Target="../ink/ink158.xml"/><Relationship Id="rId173" Type="http://schemas.openxmlformats.org/officeDocument/2006/relationships/image" Target="../media/image172.png"/><Relationship Id="rId19" Type="http://schemas.openxmlformats.org/officeDocument/2006/relationships/image" Target="../media/image95.png"/><Relationship Id="rId14" Type="http://schemas.openxmlformats.org/officeDocument/2006/relationships/customXml" Target="../ink/ink89.xml"/><Relationship Id="rId30" Type="http://schemas.openxmlformats.org/officeDocument/2006/relationships/customXml" Target="../ink/ink97.xml"/><Relationship Id="rId35" Type="http://schemas.openxmlformats.org/officeDocument/2006/relationships/image" Target="../media/image103.png"/><Relationship Id="rId56" Type="http://schemas.openxmlformats.org/officeDocument/2006/relationships/customXml" Target="../ink/ink110.xml"/><Relationship Id="rId77" Type="http://schemas.openxmlformats.org/officeDocument/2006/relationships/image" Target="../media/image124.png"/><Relationship Id="rId100" Type="http://schemas.openxmlformats.org/officeDocument/2006/relationships/customXml" Target="../ink/ink132.xml"/><Relationship Id="rId105" Type="http://schemas.openxmlformats.org/officeDocument/2006/relationships/image" Target="../media/image138.png"/><Relationship Id="rId126" Type="http://schemas.openxmlformats.org/officeDocument/2006/relationships/customXml" Target="../ink/ink145.xml"/><Relationship Id="rId147" Type="http://schemas.openxmlformats.org/officeDocument/2006/relationships/image" Target="../media/image159.png"/><Relationship Id="rId168" Type="http://schemas.openxmlformats.org/officeDocument/2006/relationships/customXml" Target="../ink/ink166.xml"/><Relationship Id="rId8" Type="http://schemas.openxmlformats.org/officeDocument/2006/relationships/customXml" Target="../ink/ink86.xml"/><Relationship Id="rId51" Type="http://schemas.openxmlformats.org/officeDocument/2006/relationships/image" Target="../media/image111.png"/><Relationship Id="rId72" Type="http://schemas.openxmlformats.org/officeDocument/2006/relationships/customXml" Target="../ink/ink118.xml"/><Relationship Id="rId93" Type="http://schemas.openxmlformats.org/officeDocument/2006/relationships/image" Target="../media/image132.png"/><Relationship Id="rId98" Type="http://schemas.openxmlformats.org/officeDocument/2006/relationships/customXml" Target="../ink/ink131.xml"/><Relationship Id="rId121" Type="http://schemas.openxmlformats.org/officeDocument/2006/relationships/image" Target="../media/image146.png"/><Relationship Id="rId142" Type="http://schemas.openxmlformats.org/officeDocument/2006/relationships/customXml" Target="../ink/ink153.xml"/><Relationship Id="rId163" Type="http://schemas.openxmlformats.org/officeDocument/2006/relationships/image" Target="../media/image167.png"/><Relationship Id="rId184" Type="http://schemas.openxmlformats.org/officeDocument/2006/relationships/customXml" Target="../ink/ink174.xml"/><Relationship Id="rId3" Type="http://schemas.openxmlformats.org/officeDocument/2006/relationships/image" Target="../media/image87.png"/><Relationship Id="rId25" Type="http://schemas.openxmlformats.org/officeDocument/2006/relationships/image" Target="../media/image98.png"/><Relationship Id="rId46" Type="http://schemas.openxmlformats.org/officeDocument/2006/relationships/customXml" Target="../ink/ink105.xml"/><Relationship Id="rId67" Type="http://schemas.openxmlformats.org/officeDocument/2006/relationships/image" Target="../media/image119.png"/><Relationship Id="rId116" Type="http://schemas.openxmlformats.org/officeDocument/2006/relationships/customXml" Target="../ink/ink140.xml"/><Relationship Id="rId137" Type="http://schemas.openxmlformats.org/officeDocument/2006/relationships/image" Target="../media/image154.png"/><Relationship Id="rId158" Type="http://schemas.openxmlformats.org/officeDocument/2006/relationships/customXml" Target="../ink/ink161.xml"/><Relationship Id="rId20" Type="http://schemas.openxmlformats.org/officeDocument/2006/relationships/customXml" Target="../ink/ink92.xml"/><Relationship Id="rId41" Type="http://schemas.openxmlformats.org/officeDocument/2006/relationships/image" Target="../media/image106.png"/><Relationship Id="rId62" Type="http://schemas.openxmlformats.org/officeDocument/2006/relationships/customXml" Target="../ink/ink113.xml"/><Relationship Id="rId83" Type="http://schemas.openxmlformats.org/officeDocument/2006/relationships/image" Target="../media/image127.png"/><Relationship Id="rId88" Type="http://schemas.openxmlformats.org/officeDocument/2006/relationships/customXml" Target="../ink/ink126.xml"/><Relationship Id="rId111" Type="http://schemas.openxmlformats.org/officeDocument/2006/relationships/image" Target="../media/image141.png"/><Relationship Id="rId132" Type="http://schemas.openxmlformats.org/officeDocument/2006/relationships/customXml" Target="../ink/ink148.xml"/><Relationship Id="rId153" Type="http://schemas.openxmlformats.org/officeDocument/2006/relationships/image" Target="../media/image162.png"/><Relationship Id="rId174" Type="http://schemas.openxmlformats.org/officeDocument/2006/relationships/customXml" Target="../ink/ink169.xml"/><Relationship Id="rId179" Type="http://schemas.openxmlformats.org/officeDocument/2006/relationships/image" Target="../media/image175.png"/><Relationship Id="rId15" Type="http://schemas.openxmlformats.org/officeDocument/2006/relationships/image" Target="../media/image93.png"/><Relationship Id="rId36" Type="http://schemas.openxmlformats.org/officeDocument/2006/relationships/customXml" Target="../ink/ink100.xml"/><Relationship Id="rId57" Type="http://schemas.openxmlformats.org/officeDocument/2006/relationships/image" Target="../media/image114.png"/><Relationship Id="rId106" Type="http://schemas.openxmlformats.org/officeDocument/2006/relationships/customXml" Target="../ink/ink135.xml"/><Relationship Id="rId127" Type="http://schemas.openxmlformats.org/officeDocument/2006/relationships/image" Target="../media/image149.png"/><Relationship Id="rId10" Type="http://schemas.openxmlformats.org/officeDocument/2006/relationships/customXml" Target="../ink/ink87.xml"/><Relationship Id="rId31" Type="http://schemas.openxmlformats.org/officeDocument/2006/relationships/image" Target="../media/image101.png"/><Relationship Id="rId52" Type="http://schemas.openxmlformats.org/officeDocument/2006/relationships/customXml" Target="../ink/ink108.xml"/><Relationship Id="rId73" Type="http://schemas.openxmlformats.org/officeDocument/2006/relationships/image" Target="../media/image122.png"/><Relationship Id="rId78" Type="http://schemas.openxmlformats.org/officeDocument/2006/relationships/customXml" Target="../ink/ink121.xml"/><Relationship Id="rId94" Type="http://schemas.openxmlformats.org/officeDocument/2006/relationships/customXml" Target="../ink/ink129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43.xml"/><Relationship Id="rId143" Type="http://schemas.openxmlformats.org/officeDocument/2006/relationships/image" Target="../media/image157.png"/><Relationship Id="rId148" Type="http://schemas.openxmlformats.org/officeDocument/2006/relationships/customXml" Target="../ink/ink156.xml"/><Relationship Id="rId164" Type="http://schemas.openxmlformats.org/officeDocument/2006/relationships/customXml" Target="../ink/ink164.xml"/><Relationship Id="rId169" Type="http://schemas.openxmlformats.org/officeDocument/2006/relationships/image" Target="../media/image170.png"/><Relationship Id="rId185" Type="http://schemas.openxmlformats.org/officeDocument/2006/relationships/image" Target="../media/image178.png"/><Relationship Id="rId4" Type="http://schemas.openxmlformats.org/officeDocument/2006/relationships/customXml" Target="../ink/ink84.xml"/><Relationship Id="rId9" Type="http://schemas.openxmlformats.org/officeDocument/2006/relationships/image" Target="../media/image90.png"/><Relationship Id="rId180" Type="http://schemas.openxmlformats.org/officeDocument/2006/relationships/customXml" Target="../ink/ink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B179-DCEA-41FB-9B8A-542A49A97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Nomenclatura de compuestos inorgánicos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84E7F-98C2-41D9-A490-02C5D0B0A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426235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BFCF12E3-DA31-4AC6-82AE-44341290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52" y="381000"/>
            <a:ext cx="111556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En los ejemplos anteriores: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+     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y    Cl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NaCl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y    I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MgI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Forme compuestos eléctricamente neutros con lo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iones y nombre los compuestos: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y  O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    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y  F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y  S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EFF557-6A14-48FE-9287-0ADF03A80C94}"/>
              </a:ext>
            </a:extLst>
          </p:cNvPr>
          <p:cNvGrpSpPr/>
          <p:nvPr/>
        </p:nvGrpSpPr>
        <p:grpSpPr>
          <a:xfrm>
            <a:off x="3374114" y="3558628"/>
            <a:ext cx="620640" cy="226080"/>
            <a:chOff x="3374114" y="3558628"/>
            <a:chExt cx="6206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1B08AF-4868-412A-B702-90E5F6B7EE30}"/>
                    </a:ext>
                  </a:extLst>
                </p14:cNvPr>
                <p14:cNvContentPartPr/>
                <p14:nvPr/>
              </p14:nvContentPartPr>
              <p14:xfrm>
                <a:off x="3374114" y="3642508"/>
                <a:ext cx="381960" cy="8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1B08AF-4868-412A-B702-90E5F6B7EE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6474" y="3624868"/>
                  <a:ext cx="417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2CC109-44D3-45A8-B640-8CF844C4D1A4}"/>
                    </a:ext>
                  </a:extLst>
                </p14:cNvPr>
                <p14:cNvContentPartPr/>
                <p14:nvPr/>
              </p14:nvContentPartPr>
              <p14:xfrm>
                <a:off x="3763994" y="3558628"/>
                <a:ext cx="230760" cy="226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2CC109-44D3-45A8-B640-8CF844C4D1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994" y="3540628"/>
                  <a:ext cx="2664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90D6C-A33E-4A0B-89C3-A91C9BA295FD}"/>
              </a:ext>
            </a:extLst>
          </p:cNvPr>
          <p:cNvGrpSpPr/>
          <p:nvPr/>
        </p:nvGrpSpPr>
        <p:grpSpPr>
          <a:xfrm>
            <a:off x="4468514" y="3463948"/>
            <a:ext cx="1207440" cy="383760"/>
            <a:chOff x="4468514" y="3463948"/>
            <a:chExt cx="12074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5C5A40-835B-4E58-961D-7A33125DFCAE}"/>
                    </a:ext>
                  </a:extLst>
                </p14:cNvPr>
                <p14:cNvContentPartPr/>
                <p14:nvPr/>
              </p14:nvContentPartPr>
              <p14:xfrm>
                <a:off x="4532594" y="3556828"/>
                <a:ext cx="24480" cy="29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5C5A40-835B-4E58-961D-7A33125DF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4594" y="3539188"/>
                  <a:ext cx="60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5F19D3-D184-43DE-81D3-CEEE64EDBEA1}"/>
                    </a:ext>
                  </a:extLst>
                </p14:cNvPr>
                <p14:cNvContentPartPr/>
                <p14:nvPr/>
              </p14:nvContentPartPr>
              <p14:xfrm>
                <a:off x="4468514" y="3492748"/>
                <a:ext cx="339120" cy="34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5F19D3-D184-43DE-81D3-CEEE64EDBE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0514" y="3474748"/>
                  <a:ext cx="37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1BF406-AED9-4C11-ABC0-AAE021185A4A}"/>
                    </a:ext>
                  </a:extLst>
                </p14:cNvPr>
                <p14:cNvContentPartPr/>
                <p14:nvPr/>
              </p14:nvContentPartPr>
              <p14:xfrm>
                <a:off x="4912394" y="3640348"/>
                <a:ext cx="284040" cy="20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1BF406-AED9-4C11-ABC0-AAE021185A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4754" y="3622348"/>
                  <a:ext cx="319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958B52-FF8D-4777-AFE4-0DC9624B1CA9}"/>
                    </a:ext>
                  </a:extLst>
                </p14:cNvPr>
                <p14:cNvContentPartPr/>
                <p14:nvPr/>
              </p14:nvContentPartPr>
              <p14:xfrm>
                <a:off x="5248634" y="3463948"/>
                <a:ext cx="427320" cy="36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958B52-FF8D-4777-AFE4-0DC9624B1C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30994" y="3445948"/>
                  <a:ext cx="462960" cy="39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A141A5-6C2E-4505-8483-7804152AB5FB}"/>
                  </a:ext>
                </a:extLst>
              </p14:cNvPr>
              <p14:cNvContentPartPr/>
              <p14:nvPr/>
            </p14:nvContentPartPr>
            <p14:xfrm>
              <a:off x="6126674" y="191908"/>
              <a:ext cx="218520" cy="212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A141A5-6C2E-4505-8483-7804152AB5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09034" y="174268"/>
                <a:ext cx="254160" cy="21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3C1DFE0-EF81-478E-98B9-A1F910AF5A59}"/>
              </a:ext>
            </a:extLst>
          </p:cNvPr>
          <p:cNvGrpSpPr/>
          <p:nvPr/>
        </p:nvGrpSpPr>
        <p:grpSpPr>
          <a:xfrm>
            <a:off x="6620234" y="338428"/>
            <a:ext cx="1339200" cy="498960"/>
            <a:chOff x="6620234" y="338428"/>
            <a:chExt cx="13392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232587-8090-435A-BAAF-C1AF3E74F83A}"/>
                    </a:ext>
                  </a:extLst>
                </p14:cNvPr>
                <p14:cNvContentPartPr/>
                <p14:nvPr/>
              </p14:nvContentPartPr>
              <p14:xfrm>
                <a:off x="6620234" y="488188"/>
                <a:ext cx="190440" cy="153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232587-8090-435A-BAAF-C1AF3E74F8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2234" y="470188"/>
                  <a:ext cx="22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4C84DA-5606-4C17-9EBE-D202664994CD}"/>
                    </a:ext>
                  </a:extLst>
                </p14:cNvPr>
                <p14:cNvContentPartPr/>
                <p14:nvPr/>
              </p14:nvContentPartPr>
              <p14:xfrm>
                <a:off x="6868634" y="500068"/>
                <a:ext cx="180000" cy="14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4C84DA-5606-4C17-9EBE-D202664994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0994" y="482068"/>
                  <a:ext cx="215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215896-1ED0-41F4-A55D-2791915FC7AE}"/>
                    </a:ext>
                  </a:extLst>
                </p14:cNvPr>
                <p14:cNvContentPartPr/>
                <p14:nvPr/>
              </p14:nvContentPartPr>
              <p14:xfrm>
                <a:off x="6910754" y="497548"/>
                <a:ext cx="103320" cy="17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215896-1ED0-41F4-A55D-2791915FC7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92754" y="479908"/>
                  <a:ext cx="138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FC4388-4C41-4A72-9CA5-F0A538228A41}"/>
                    </a:ext>
                  </a:extLst>
                </p14:cNvPr>
                <p14:cNvContentPartPr/>
                <p14:nvPr/>
              </p14:nvContentPartPr>
              <p14:xfrm>
                <a:off x="7082114" y="511228"/>
                <a:ext cx="42120" cy="12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FC4388-4C41-4A72-9CA5-F0A538228A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64474" y="493588"/>
                  <a:ext cx="77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193AD7-DCD7-48C2-99B0-871B8E1FBDA7}"/>
                    </a:ext>
                  </a:extLst>
                </p14:cNvPr>
                <p14:cNvContentPartPr/>
                <p14:nvPr/>
              </p14:nvContentPartPr>
              <p14:xfrm>
                <a:off x="7094714" y="338428"/>
                <a:ext cx="565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193AD7-DCD7-48C2-99B0-871B8E1FBD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76714" y="320428"/>
                  <a:ext cx="92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8EC787-2FAE-4711-8009-A366F9CA7848}"/>
                    </a:ext>
                  </a:extLst>
                </p14:cNvPr>
                <p14:cNvContentPartPr/>
                <p14:nvPr/>
              </p14:nvContentPartPr>
              <p14:xfrm>
                <a:off x="7169234" y="528868"/>
                <a:ext cx="156240" cy="30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8EC787-2FAE-4711-8009-A366F9CA78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1234" y="510868"/>
                  <a:ext cx="191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8F789F-1FC7-47A8-B942-37961133F389}"/>
                    </a:ext>
                  </a:extLst>
                </p14:cNvPr>
                <p14:cNvContentPartPr/>
                <p14:nvPr/>
              </p14:nvContentPartPr>
              <p14:xfrm>
                <a:off x="7364354" y="515548"/>
                <a:ext cx="1720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8F789F-1FC7-47A8-B942-37961133F3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46354" y="497908"/>
                  <a:ext cx="207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28FD3A-E368-4586-8A42-A4C9CC650019}"/>
                    </a:ext>
                  </a:extLst>
                </p14:cNvPr>
                <p14:cNvContentPartPr/>
                <p14:nvPr/>
              </p14:nvContentPartPr>
              <p14:xfrm>
                <a:off x="7597994" y="511228"/>
                <a:ext cx="361440" cy="160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28FD3A-E368-4586-8A42-A4C9CC6500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0354" y="493588"/>
                  <a:ext cx="3970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D56029-68F3-4902-BD68-73905413B05F}"/>
              </a:ext>
            </a:extLst>
          </p:cNvPr>
          <p:cNvGrpSpPr/>
          <p:nvPr/>
        </p:nvGrpSpPr>
        <p:grpSpPr>
          <a:xfrm>
            <a:off x="7782674" y="532108"/>
            <a:ext cx="1305360" cy="250920"/>
            <a:chOff x="7782674" y="532108"/>
            <a:chExt cx="1305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9FBD52-0B3F-4BBF-AB57-00C94B685DA6}"/>
                    </a:ext>
                  </a:extLst>
                </p14:cNvPr>
                <p14:cNvContentPartPr/>
                <p14:nvPr/>
              </p14:nvContentPartPr>
              <p14:xfrm>
                <a:off x="7782674" y="577828"/>
                <a:ext cx="314640" cy="205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9FBD52-0B3F-4BBF-AB57-00C94B685D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5034" y="559828"/>
                  <a:ext cx="350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7BCA13-8ACD-4D23-BB35-3F602C1CD43E}"/>
                    </a:ext>
                  </a:extLst>
                </p14:cNvPr>
                <p14:cNvContentPartPr/>
                <p14:nvPr/>
              </p14:nvContentPartPr>
              <p14:xfrm>
                <a:off x="8263634" y="532108"/>
                <a:ext cx="338400" cy="11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7BCA13-8ACD-4D23-BB35-3F602C1CD4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5634" y="514108"/>
                  <a:ext cx="374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14A663-BA3B-4F12-A4D9-A160EAB2BF1F}"/>
                    </a:ext>
                  </a:extLst>
                </p14:cNvPr>
                <p14:cNvContentPartPr/>
                <p14:nvPr/>
              </p14:nvContentPartPr>
              <p14:xfrm>
                <a:off x="8698514" y="536788"/>
                <a:ext cx="83520" cy="118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14A663-BA3B-4F12-A4D9-A160EAB2BF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80874" y="519148"/>
                  <a:ext cx="119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32D662-017C-4D35-9EDF-B7EB48E0F4DC}"/>
                    </a:ext>
                  </a:extLst>
                </p14:cNvPr>
                <p14:cNvContentPartPr/>
                <p14:nvPr/>
              </p14:nvContentPartPr>
              <p14:xfrm>
                <a:off x="8869514" y="540748"/>
                <a:ext cx="2185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32D662-017C-4D35-9EDF-B7EB48E0F4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51514" y="523108"/>
                  <a:ext cx="2541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74" name="Group 11273">
            <a:extLst>
              <a:ext uri="{FF2B5EF4-FFF2-40B4-BE49-F238E27FC236}">
                <a16:creationId xmlns:a16="http://schemas.microsoft.com/office/drawing/2014/main" id="{C2D1B938-ADC9-49E7-8D0F-F771346ECBD3}"/>
              </a:ext>
            </a:extLst>
          </p:cNvPr>
          <p:cNvGrpSpPr/>
          <p:nvPr/>
        </p:nvGrpSpPr>
        <p:grpSpPr>
          <a:xfrm>
            <a:off x="6726794" y="877708"/>
            <a:ext cx="3697560" cy="649800"/>
            <a:chOff x="6726794" y="877708"/>
            <a:chExt cx="369756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D9DC31-41FB-4967-B435-94BE85D041BB}"/>
                    </a:ext>
                  </a:extLst>
                </p14:cNvPr>
                <p14:cNvContentPartPr/>
                <p14:nvPr/>
              </p14:nvContentPartPr>
              <p14:xfrm>
                <a:off x="6726794" y="1073188"/>
                <a:ext cx="204120" cy="136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D9DC31-41FB-4967-B435-94BE85D041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09154" y="1055548"/>
                  <a:ext cx="239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16B4D7-634D-429A-B559-4FF485FA6F41}"/>
                    </a:ext>
                  </a:extLst>
                </p14:cNvPr>
                <p14:cNvContentPartPr/>
                <p14:nvPr/>
              </p14:nvContentPartPr>
              <p14:xfrm>
                <a:off x="6978074" y="1089748"/>
                <a:ext cx="140760" cy="15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16B4D7-634D-429A-B559-4FF485FA6F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60434" y="1072108"/>
                  <a:ext cx="176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B42C31-109F-48D9-B080-3C06902CD741}"/>
                    </a:ext>
                  </a:extLst>
                </p14:cNvPr>
                <p14:cNvContentPartPr/>
                <p14:nvPr/>
              </p14:nvContentPartPr>
              <p14:xfrm>
                <a:off x="6991394" y="1094788"/>
                <a:ext cx="88560" cy="13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B42C31-109F-48D9-B080-3C06902CD7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73754" y="1076788"/>
                  <a:ext cx="124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EEB107-E509-40AB-8718-E79E42DCCB8F}"/>
                    </a:ext>
                  </a:extLst>
                </p14:cNvPr>
                <p14:cNvContentPartPr/>
                <p14:nvPr/>
              </p14:nvContentPartPr>
              <p14:xfrm>
                <a:off x="7147274" y="1042588"/>
                <a:ext cx="38520" cy="17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EEB107-E509-40AB-8718-E79E42DCCB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29274" y="1024948"/>
                  <a:ext cx="74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029D0-5435-4742-8CAF-2E93EE68A3AE}"/>
                    </a:ext>
                  </a:extLst>
                </p14:cNvPr>
                <p14:cNvContentPartPr/>
                <p14:nvPr/>
              </p14:nvContentPartPr>
              <p14:xfrm>
                <a:off x="7270034" y="1097308"/>
                <a:ext cx="155880" cy="27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029D0-5435-4742-8CAF-2E93EE68A3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52034" y="1079308"/>
                  <a:ext cx="191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48C51C-B50D-41BF-9B9C-74D838932F65}"/>
                    </a:ext>
                  </a:extLst>
                </p14:cNvPr>
                <p14:cNvContentPartPr/>
                <p14:nvPr/>
              </p14:nvContentPartPr>
              <p14:xfrm>
                <a:off x="7488914" y="1074268"/>
                <a:ext cx="695160" cy="17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48C51C-B50D-41BF-9B9C-74D838932F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70914" y="1056628"/>
                  <a:ext cx="730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7462B0-7D7B-4FE2-AE02-1F65A64AED74}"/>
                    </a:ext>
                  </a:extLst>
                </p14:cNvPr>
                <p14:cNvContentPartPr/>
                <p14:nvPr/>
              </p14:nvContentPartPr>
              <p14:xfrm>
                <a:off x="8195954" y="1077868"/>
                <a:ext cx="253080" cy="133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462B0-7D7B-4FE2-AE02-1F65A64AED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77954" y="1059868"/>
                  <a:ext cx="288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64" name="Ink 11263">
                  <a:extLst>
                    <a:ext uri="{FF2B5EF4-FFF2-40B4-BE49-F238E27FC236}">
                      <a16:creationId xmlns:a16="http://schemas.microsoft.com/office/drawing/2014/main" id="{1D57CC09-C976-48C2-B76A-F96570F9DC9F}"/>
                    </a:ext>
                  </a:extLst>
                </p14:cNvPr>
                <p14:cNvContentPartPr/>
                <p14:nvPr/>
              </p14:nvContentPartPr>
              <p14:xfrm>
                <a:off x="7019834" y="877708"/>
                <a:ext cx="1594440" cy="649800"/>
              </p14:xfrm>
            </p:contentPart>
          </mc:Choice>
          <mc:Fallback xmlns="">
            <p:pic>
              <p:nvPicPr>
                <p:cNvPr id="11264" name="Ink 11263">
                  <a:extLst>
                    <a:ext uri="{FF2B5EF4-FFF2-40B4-BE49-F238E27FC236}">
                      <a16:creationId xmlns:a16="http://schemas.microsoft.com/office/drawing/2014/main" id="{1D57CC09-C976-48C2-B76A-F96570F9DC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2194" y="860068"/>
                  <a:ext cx="163008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65" name="Ink 11264">
                  <a:extLst>
                    <a:ext uri="{FF2B5EF4-FFF2-40B4-BE49-F238E27FC236}">
                      <a16:creationId xmlns:a16="http://schemas.microsoft.com/office/drawing/2014/main" id="{EDAFAC84-2E14-4D11-9E51-92652A329D9E}"/>
                    </a:ext>
                  </a:extLst>
                </p14:cNvPr>
                <p14:cNvContentPartPr/>
                <p14:nvPr/>
              </p14:nvContentPartPr>
              <p14:xfrm>
                <a:off x="7094714" y="966628"/>
                <a:ext cx="817200" cy="405360"/>
              </p14:xfrm>
            </p:contentPart>
          </mc:Choice>
          <mc:Fallback xmlns="">
            <p:pic>
              <p:nvPicPr>
                <p:cNvPr id="11265" name="Ink 11264">
                  <a:extLst>
                    <a:ext uri="{FF2B5EF4-FFF2-40B4-BE49-F238E27FC236}">
                      <a16:creationId xmlns:a16="http://schemas.microsoft.com/office/drawing/2014/main" id="{EDAFAC84-2E14-4D11-9E51-92652A329D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6714" y="948628"/>
                  <a:ext cx="852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67" name="Ink 11266">
                  <a:extLst>
                    <a:ext uri="{FF2B5EF4-FFF2-40B4-BE49-F238E27FC236}">
                      <a16:creationId xmlns:a16="http://schemas.microsoft.com/office/drawing/2014/main" id="{54F8B980-A987-45EC-8252-7B64E1ACCE0C}"/>
                    </a:ext>
                  </a:extLst>
                </p14:cNvPr>
                <p14:cNvContentPartPr/>
                <p14:nvPr/>
              </p14:nvContentPartPr>
              <p14:xfrm>
                <a:off x="8818754" y="1125748"/>
                <a:ext cx="404280" cy="123480"/>
              </p14:xfrm>
            </p:contentPart>
          </mc:Choice>
          <mc:Fallback xmlns="">
            <p:pic>
              <p:nvPicPr>
                <p:cNvPr id="11267" name="Ink 11266">
                  <a:extLst>
                    <a:ext uri="{FF2B5EF4-FFF2-40B4-BE49-F238E27FC236}">
                      <a16:creationId xmlns:a16="http://schemas.microsoft.com/office/drawing/2014/main" id="{54F8B980-A987-45EC-8252-7B64E1ACCE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0754" y="1107748"/>
                  <a:ext cx="439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68" name="Ink 11267">
                  <a:extLst>
                    <a:ext uri="{FF2B5EF4-FFF2-40B4-BE49-F238E27FC236}">
                      <a16:creationId xmlns:a16="http://schemas.microsoft.com/office/drawing/2014/main" id="{85D0741B-FFFF-46C0-B153-41A448B9DEF6}"/>
                    </a:ext>
                  </a:extLst>
                </p14:cNvPr>
                <p14:cNvContentPartPr/>
                <p14:nvPr/>
              </p14:nvContentPartPr>
              <p14:xfrm>
                <a:off x="9406634" y="1102348"/>
                <a:ext cx="157320" cy="123480"/>
              </p14:xfrm>
            </p:contentPart>
          </mc:Choice>
          <mc:Fallback xmlns="">
            <p:pic>
              <p:nvPicPr>
                <p:cNvPr id="11268" name="Ink 11267">
                  <a:extLst>
                    <a:ext uri="{FF2B5EF4-FFF2-40B4-BE49-F238E27FC236}">
                      <a16:creationId xmlns:a16="http://schemas.microsoft.com/office/drawing/2014/main" id="{85D0741B-FFFF-46C0-B153-41A448B9DE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88994" y="1084708"/>
                  <a:ext cx="192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0C710DCC-F27A-4322-BC02-B3905EAD4D77}"/>
                    </a:ext>
                  </a:extLst>
                </p14:cNvPr>
                <p14:cNvContentPartPr/>
                <p14:nvPr/>
              </p14:nvContentPartPr>
              <p14:xfrm>
                <a:off x="9558914" y="897148"/>
                <a:ext cx="75240" cy="74160"/>
              </p14:xfrm>
            </p:contentPart>
          </mc:Choice>
          <mc:Fallback xmlns=""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0C710DCC-F27A-4322-BC02-B3905EAD4D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40914" y="879148"/>
                  <a:ext cx="110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270" name="Ink 11269">
                  <a:extLst>
                    <a:ext uri="{FF2B5EF4-FFF2-40B4-BE49-F238E27FC236}">
                      <a16:creationId xmlns:a16="http://schemas.microsoft.com/office/drawing/2014/main" id="{3D3BD8DA-BA2A-4CFC-B544-28B906DB2C2D}"/>
                    </a:ext>
                  </a:extLst>
                </p14:cNvPr>
                <p14:cNvContentPartPr/>
                <p14:nvPr/>
              </p14:nvContentPartPr>
              <p14:xfrm>
                <a:off x="9651434" y="1113148"/>
                <a:ext cx="184680" cy="140400"/>
              </p14:xfrm>
            </p:contentPart>
          </mc:Choice>
          <mc:Fallback xmlns="">
            <p:pic>
              <p:nvPicPr>
                <p:cNvPr id="11270" name="Ink 11269">
                  <a:extLst>
                    <a:ext uri="{FF2B5EF4-FFF2-40B4-BE49-F238E27FC236}">
                      <a16:creationId xmlns:a16="http://schemas.microsoft.com/office/drawing/2014/main" id="{3D3BD8DA-BA2A-4CFC-B544-28B906DB2C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33434" y="1095148"/>
                  <a:ext cx="220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271" name="Ink 11270">
                  <a:extLst>
                    <a:ext uri="{FF2B5EF4-FFF2-40B4-BE49-F238E27FC236}">
                      <a16:creationId xmlns:a16="http://schemas.microsoft.com/office/drawing/2014/main" id="{D7B327AB-9DD2-425D-AE52-FDA1A377F0DC}"/>
                    </a:ext>
                  </a:extLst>
                </p14:cNvPr>
                <p14:cNvContentPartPr/>
                <p14:nvPr/>
              </p14:nvContentPartPr>
              <p14:xfrm>
                <a:off x="9682034" y="1100188"/>
                <a:ext cx="218880" cy="128880"/>
              </p14:xfrm>
            </p:contentPart>
          </mc:Choice>
          <mc:Fallback xmlns="">
            <p:pic>
              <p:nvPicPr>
                <p:cNvPr id="11271" name="Ink 11270">
                  <a:extLst>
                    <a:ext uri="{FF2B5EF4-FFF2-40B4-BE49-F238E27FC236}">
                      <a16:creationId xmlns:a16="http://schemas.microsoft.com/office/drawing/2014/main" id="{D7B327AB-9DD2-425D-AE52-FDA1A377F0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4394" y="1082548"/>
                  <a:ext cx="254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272" name="Ink 11271">
                  <a:extLst>
                    <a:ext uri="{FF2B5EF4-FFF2-40B4-BE49-F238E27FC236}">
                      <a16:creationId xmlns:a16="http://schemas.microsoft.com/office/drawing/2014/main" id="{3BA91464-9F3D-4AF5-857E-559C0F2E42C0}"/>
                    </a:ext>
                  </a:extLst>
                </p14:cNvPr>
                <p14:cNvContentPartPr/>
                <p14:nvPr/>
              </p14:nvContentPartPr>
              <p14:xfrm>
                <a:off x="9848714" y="1034668"/>
                <a:ext cx="37800" cy="22680"/>
              </p14:xfrm>
            </p:contentPart>
          </mc:Choice>
          <mc:Fallback xmlns="">
            <p:pic>
              <p:nvPicPr>
                <p:cNvPr id="11272" name="Ink 11271">
                  <a:extLst>
                    <a:ext uri="{FF2B5EF4-FFF2-40B4-BE49-F238E27FC236}">
                      <a16:creationId xmlns:a16="http://schemas.microsoft.com/office/drawing/2014/main" id="{3BA91464-9F3D-4AF5-857E-559C0F2E42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31074" y="1016668"/>
                  <a:ext cx="7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73" name="Ink 11272">
                  <a:extLst>
                    <a:ext uri="{FF2B5EF4-FFF2-40B4-BE49-F238E27FC236}">
                      <a16:creationId xmlns:a16="http://schemas.microsoft.com/office/drawing/2014/main" id="{3874396C-6333-4656-9411-237C73A4BA2F}"/>
                    </a:ext>
                  </a:extLst>
                </p14:cNvPr>
                <p14:cNvContentPartPr/>
                <p14:nvPr/>
              </p14:nvContentPartPr>
              <p14:xfrm>
                <a:off x="10001354" y="983188"/>
                <a:ext cx="423000" cy="240120"/>
              </p14:xfrm>
            </p:contentPart>
          </mc:Choice>
          <mc:Fallback xmlns="">
            <p:pic>
              <p:nvPicPr>
                <p:cNvPr id="11273" name="Ink 11272">
                  <a:extLst>
                    <a:ext uri="{FF2B5EF4-FFF2-40B4-BE49-F238E27FC236}">
                      <a16:creationId xmlns:a16="http://schemas.microsoft.com/office/drawing/2014/main" id="{3874396C-6333-4656-9411-237C73A4BA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83354" y="965548"/>
                  <a:ext cx="4586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87" name="Group 11286">
            <a:extLst>
              <a:ext uri="{FF2B5EF4-FFF2-40B4-BE49-F238E27FC236}">
                <a16:creationId xmlns:a16="http://schemas.microsoft.com/office/drawing/2014/main" id="{0DA3D947-A1CB-449E-83B9-84DFBB8B3D12}"/>
              </a:ext>
            </a:extLst>
          </p:cNvPr>
          <p:cNvGrpSpPr/>
          <p:nvPr/>
        </p:nvGrpSpPr>
        <p:grpSpPr>
          <a:xfrm>
            <a:off x="6341594" y="3325708"/>
            <a:ext cx="3215520" cy="454680"/>
            <a:chOff x="6341594" y="3325708"/>
            <a:chExt cx="321552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F95F6389-671F-44BB-A228-156D274DBC00}"/>
                    </a:ext>
                  </a:extLst>
                </p14:cNvPr>
                <p14:cNvContentPartPr/>
                <p14:nvPr/>
              </p14:nvContentPartPr>
              <p14:xfrm>
                <a:off x="6341594" y="3524788"/>
                <a:ext cx="230760" cy="196920"/>
              </p14:xfrm>
            </p:contentPart>
          </mc:Choice>
          <mc:Fallback xmlns=""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F95F6389-671F-44BB-A228-156D274DBC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3954" y="3506788"/>
                  <a:ext cx="266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6FE2CD55-B573-4D0E-9E43-79F75878BF5F}"/>
                    </a:ext>
                  </a:extLst>
                </p14:cNvPr>
                <p14:cNvContentPartPr/>
                <p14:nvPr/>
              </p14:nvContentPartPr>
              <p14:xfrm>
                <a:off x="6659474" y="3541708"/>
                <a:ext cx="196200" cy="162720"/>
              </p14:xfrm>
            </p:contentPart>
          </mc:Choice>
          <mc:Fallback xmlns=""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6FE2CD55-B573-4D0E-9E43-79F75878BF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1834" y="3524068"/>
                  <a:ext cx="231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E224C654-1B20-4821-BE37-764865F0155D}"/>
                    </a:ext>
                  </a:extLst>
                </p14:cNvPr>
                <p14:cNvContentPartPr/>
                <p14:nvPr/>
              </p14:nvContentPartPr>
              <p14:xfrm>
                <a:off x="6620954" y="3552148"/>
                <a:ext cx="142200" cy="221400"/>
              </p14:xfrm>
            </p:contentPart>
          </mc:Choice>
          <mc:Fallback xmlns=""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E224C654-1B20-4821-BE37-764865F015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03314" y="3534508"/>
                  <a:ext cx="177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78" name="Ink 11277">
                  <a:extLst>
                    <a:ext uri="{FF2B5EF4-FFF2-40B4-BE49-F238E27FC236}">
                      <a16:creationId xmlns:a16="http://schemas.microsoft.com/office/drawing/2014/main" id="{DE4FAC12-2F05-409E-A127-497A76DAA08D}"/>
                    </a:ext>
                  </a:extLst>
                </p14:cNvPr>
                <p14:cNvContentPartPr/>
                <p14:nvPr/>
              </p14:nvContentPartPr>
              <p14:xfrm>
                <a:off x="6516554" y="3325708"/>
                <a:ext cx="115200" cy="86040"/>
              </p14:xfrm>
            </p:contentPart>
          </mc:Choice>
          <mc:Fallback xmlns="">
            <p:pic>
              <p:nvPicPr>
                <p:cNvPr id="11278" name="Ink 11277">
                  <a:extLst>
                    <a:ext uri="{FF2B5EF4-FFF2-40B4-BE49-F238E27FC236}">
                      <a16:creationId xmlns:a16="http://schemas.microsoft.com/office/drawing/2014/main" id="{DE4FAC12-2F05-409E-A127-497A76DAA0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98554" y="3307708"/>
                  <a:ext cx="150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79" name="Ink 11278">
                  <a:extLst>
                    <a:ext uri="{FF2B5EF4-FFF2-40B4-BE49-F238E27FC236}">
                      <a16:creationId xmlns:a16="http://schemas.microsoft.com/office/drawing/2014/main" id="{07E25985-F9D9-4A1C-B0D7-177B597F6C8B}"/>
                    </a:ext>
                  </a:extLst>
                </p14:cNvPr>
                <p14:cNvContentPartPr/>
                <p14:nvPr/>
              </p14:nvContentPartPr>
              <p14:xfrm>
                <a:off x="6930554" y="3554668"/>
                <a:ext cx="47880" cy="185400"/>
              </p14:xfrm>
            </p:contentPart>
          </mc:Choice>
          <mc:Fallback xmlns="">
            <p:pic>
              <p:nvPicPr>
                <p:cNvPr id="11279" name="Ink 11278">
                  <a:extLst>
                    <a:ext uri="{FF2B5EF4-FFF2-40B4-BE49-F238E27FC236}">
                      <a16:creationId xmlns:a16="http://schemas.microsoft.com/office/drawing/2014/main" id="{07E25985-F9D9-4A1C-B0D7-177B597F6C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12914" y="3536668"/>
                  <a:ext cx="83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80" name="Ink 11279">
                  <a:extLst>
                    <a:ext uri="{FF2B5EF4-FFF2-40B4-BE49-F238E27FC236}">
                      <a16:creationId xmlns:a16="http://schemas.microsoft.com/office/drawing/2014/main" id="{640CED6D-A247-4BF7-ABC5-08E53653D1F4}"/>
                    </a:ext>
                  </a:extLst>
                </p14:cNvPr>
                <p14:cNvContentPartPr/>
                <p14:nvPr/>
              </p14:nvContentPartPr>
              <p14:xfrm>
                <a:off x="6906074" y="3485908"/>
                <a:ext cx="54720" cy="30600"/>
              </p14:xfrm>
            </p:contentPart>
          </mc:Choice>
          <mc:Fallback xmlns="">
            <p:pic>
              <p:nvPicPr>
                <p:cNvPr id="11280" name="Ink 11279">
                  <a:extLst>
                    <a:ext uri="{FF2B5EF4-FFF2-40B4-BE49-F238E27FC236}">
                      <a16:creationId xmlns:a16="http://schemas.microsoft.com/office/drawing/2014/main" id="{640CED6D-A247-4BF7-ABC5-08E53653D1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074" y="3467908"/>
                  <a:ext cx="90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281" name="Ink 11280">
                  <a:extLst>
                    <a:ext uri="{FF2B5EF4-FFF2-40B4-BE49-F238E27FC236}">
                      <a16:creationId xmlns:a16="http://schemas.microsoft.com/office/drawing/2014/main" id="{BD10EB3E-D2C5-4564-951D-444BFB653833}"/>
                    </a:ext>
                  </a:extLst>
                </p14:cNvPr>
                <p14:cNvContentPartPr/>
                <p14:nvPr/>
              </p14:nvContentPartPr>
              <p14:xfrm>
                <a:off x="7083914" y="3482668"/>
                <a:ext cx="542160" cy="266760"/>
              </p14:xfrm>
            </p:contentPart>
          </mc:Choice>
          <mc:Fallback xmlns="">
            <p:pic>
              <p:nvPicPr>
                <p:cNvPr id="11281" name="Ink 11280">
                  <a:extLst>
                    <a:ext uri="{FF2B5EF4-FFF2-40B4-BE49-F238E27FC236}">
                      <a16:creationId xmlns:a16="http://schemas.microsoft.com/office/drawing/2014/main" id="{BD10EB3E-D2C5-4564-951D-444BFB6538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65914" y="3465028"/>
                  <a:ext cx="577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82" name="Ink 11281">
                  <a:extLst>
                    <a:ext uri="{FF2B5EF4-FFF2-40B4-BE49-F238E27FC236}">
                      <a16:creationId xmlns:a16="http://schemas.microsoft.com/office/drawing/2014/main" id="{EFE85C97-40D2-4ECF-BE26-D5B484DCC4F8}"/>
                    </a:ext>
                  </a:extLst>
                </p14:cNvPr>
                <p14:cNvContentPartPr/>
                <p14:nvPr/>
              </p14:nvContentPartPr>
              <p14:xfrm>
                <a:off x="7829114" y="3493468"/>
                <a:ext cx="498240" cy="285480"/>
              </p14:xfrm>
            </p:contentPart>
          </mc:Choice>
          <mc:Fallback xmlns="">
            <p:pic>
              <p:nvPicPr>
                <p:cNvPr id="11282" name="Ink 11281">
                  <a:extLst>
                    <a:ext uri="{FF2B5EF4-FFF2-40B4-BE49-F238E27FC236}">
                      <a16:creationId xmlns:a16="http://schemas.microsoft.com/office/drawing/2014/main" id="{EFE85C97-40D2-4ECF-BE26-D5B484DCC4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1114" y="3475468"/>
                  <a:ext cx="533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83" name="Ink 11282">
                  <a:extLst>
                    <a:ext uri="{FF2B5EF4-FFF2-40B4-BE49-F238E27FC236}">
                      <a16:creationId xmlns:a16="http://schemas.microsoft.com/office/drawing/2014/main" id="{87220653-F1C4-48D6-A356-1779FA1B3C78}"/>
                    </a:ext>
                  </a:extLst>
                </p14:cNvPr>
                <p14:cNvContentPartPr/>
                <p14:nvPr/>
              </p14:nvContentPartPr>
              <p14:xfrm>
                <a:off x="8531474" y="3505708"/>
                <a:ext cx="190080" cy="252360"/>
              </p14:xfrm>
            </p:contentPart>
          </mc:Choice>
          <mc:Fallback xmlns="">
            <p:pic>
              <p:nvPicPr>
                <p:cNvPr id="11283" name="Ink 11282">
                  <a:extLst>
                    <a:ext uri="{FF2B5EF4-FFF2-40B4-BE49-F238E27FC236}">
                      <a16:creationId xmlns:a16="http://schemas.microsoft.com/office/drawing/2014/main" id="{87220653-F1C4-48D6-A356-1779FA1B3C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13474" y="3488068"/>
                  <a:ext cx="225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84" name="Ink 11283">
                  <a:extLst>
                    <a:ext uri="{FF2B5EF4-FFF2-40B4-BE49-F238E27FC236}">
                      <a16:creationId xmlns:a16="http://schemas.microsoft.com/office/drawing/2014/main" id="{08ADEF8B-7462-4AFF-8BEE-D3EE98042DC5}"/>
                    </a:ext>
                  </a:extLst>
                </p14:cNvPr>
                <p14:cNvContentPartPr/>
                <p14:nvPr/>
              </p14:nvContentPartPr>
              <p14:xfrm>
                <a:off x="8808314" y="3574468"/>
                <a:ext cx="545400" cy="175320"/>
              </p14:xfrm>
            </p:contentPart>
          </mc:Choice>
          <mc:Fallback xmlns="">
            <p:pic>
              <p:nvPicPr>
                <p:cNvPr id="11284" name="Ink 11283">
                  <a:extLst>
                    <a:ext uri="{FF2B5EF4-FFF2-40B4-BE49-F238E27FC236}">
                      <a16:creationId xmlns:a16="http://schemas.microsoft.com/office/drawing/2014/main" id="{08ADEF8B-7462-4AFF-8BEE-D3EE98042D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90674" y="3556468"/>
                  <a:ext cx="581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285" name="Ink 11284">
                  <a:extLst>
                    <a:ext uri="{FF2B5EF4-FFF2-40B4-BE49-F238E27FC236}">
                      <a16:creationId xmlns:a16="http://schemas.microsoft.com/office/drawing/2014/main" id="{56536084-3E16-4A13-B835-B85B6778EC9F}"/>
                    </a:ext>
                  </a:extLst>
                </p14:cNvPr>
                <p14:cNvContentPartPr/>
                <p14:nvPr/>
              </p14:nvContentPartPr>
              <p14:xfrm>
                <a:off x="9274154" y="3484828"/>
                <a:ext cx="26280" cy="38880"/>
              </p14:xfrm>
            </p:contentPart>
          </mc:Choice>
          <mc:Fallback xmlns="">
            <p:pic>
              <p:nvPicPr>
                <p:cNvPr id="11285" name="Ink 11284">
                  <a:extLst>
                    <a:ext uri="{FF2B5EF4-FFF2-40B4-BE49-F238E27FC236}">
                      <a16:creationId xmlns:a16="http://schemas.microsoft.com/office/drawing/2014/main" id="{56536084-3E16-4A13-B835-B85B6778EC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56514" y="3467188"/>
                  <a:ext cx="61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286" name="Ink 11285">
                  <a:extLst>
                    <a:ext uri="{FF2B5EF4-FFF2-40B4-BE49-F238E27FC236}">
                      <a16:creationId xmlns:a16="http://schemas.microsoft.com/office/drawing/2014/main" id="{B9B936C1-6D3D-4317-B336-2DB5EFFED0C7}"/>
                    </a:ext>
                  </a:extLst>
                </p14:cNvPr>
                <p14:cNvContentPartPr/>
                <p14:nvPr/>
              </p14:nvContentPartPr>
              <p14:xfrm>
                <a:off x="9357674" y="3603268"/>
                <a:ext cx="199440" cy="177120"/>
              </p14:xfrm>
            </p:contentPart>
          </mc:Choice>
          <mc:Fallback xmlns="">
            <p:pic>
              <p:nvPicPr>
                <p:cNvPr id="11286" name="Ink 11285">
                  <a:extLst>
                    <a:ext uri="{FF2B5EF4-FFF2-40B4-BE49-F238E27FC236}">
                      <a16:creationId xmlns:a16="http://schemas.microsoft.com/office/drawing/2014/main" id="{B9B936C1-6D3D-4317-B336-2DB5EFFED0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40034" y="3585628"/>
                  <a:ext cx="2350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90" name="Group 11289">
            <a:extLst>
              <a:ext uri="{FF2B5EF4-FFF2-40B4-BE49-F238E27FC236}">
                <a16:creationId xmlns:a16="http://schemas.microsoft.com/office/drawing/2014/main" id="{1240152D-45DE-48AF-A918-3B36C81B7278}"/>
              </a:ext>
            </a:extLst>
          </p:cNvPr>
          <p:cNvGrpSpPr/>
          <p:nvPr/>
        </p:nvGrpSpPr>
        <p:grpSpPr>
          <a:xfrm>
            <a:off x="3268274" y="4825468"/>
            <a:ext cx="444960" cy="226080"/>
            <a:chOff x="3268274" y="4825468"/>
            <a:chExt cx="4449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288" name="Ink 11287">
                  <a:extLst>
                    <a:ext uri="{FF2B5EF4-FFF2-40B4-BE49-F238E27FC236}">
                      <a16:creationId xmlns:a16="http://schemas.microsoft.com/office/drawing/2014/main" id="{737084D7-D28C-4945-8A25-4EA509925BEE}"/>
                    </a:ext>
                  </a:extLst>
                </p14:cNvPr>
                <p14:cNvContentPartPr/>
                <p14:nvPr/>
              </p14:nvContentPartPr>
              <p14:xfrm>
                <a:off x="3268274" y="4899628"/>
                <a:ext cx="318960" cy="44640"/>
              </p14:xfrm>
            </p:contentPart>
          </mc:Choice>
          <mc:Fallback xmlns="">
            <p:pic>
              <p:nvPicPr>
                <p:cNvPr id="11288" name="Ink 11287">
                  <a:extLst>
                    <a:ext uri="{FF2B5EF4-FFF2-40B4-BE49-F238E27FC236}">
                      <a16:creationId xmlns:a16="http://schemas.microsoft.com/office/drawing/2014/main" id="{737084D7-D28C-4945-8A25-4EA509925B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0634" y="4881988"/>
                  <a:ext cx="35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289" name="Ink 11288">
                  <a:extLst>
                    <a:ext uri="{FF2B5EF4-FFF2-40B4-BE49-F238E27FC236}">
                      <a16:creationId xmlns:a16="http://schemas.microsoft.com/office/drawing/2014/main" id="{4959EB41-E2A2-493F-8C56-8DE3A8D33CDE}"/>
                    </a:ext>
                  </a:extLst>
                </p14:cNvPr>
                <p14:cNvContentPartPr/>
                <p14:nvPr/>
              </p14:nvContentPartPr>
              <p14:xfrm>
                <a:off x="3574274" y="4825468"/>
                <a:ext cx="138960" cy="226080"/>
              </p14:xfrm>
            </p:contentPart>
          </mc:Choice>
          <mc:Fallback xmlns="">
            <p:pic>
              <p:nvPicPr>
                <p:cNvPr id="11289" name="Ink 11288">
                  <a:extLst>
                    <a:ext uri="{FF2B5EF4-FFF2-40B4-BE49-F238E27FC236}">
                      <a16:creationId xmlns:a16="http://schemas.microsoft.com/office/drawing/2014/main" id="{4959EB41-E2A2-493F-8C56-8DE3A8D33C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56274" y="4807468"/>
                  <a:ext cx="1746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99" name="Group 11298">
            <a:extLst>
              <a:ext uri="{FF2B5EF4-FFF2-40B4-BE49-F238E27FC236}">
                <a16:creationId xmlns:a16="http://schemas.microsoft.com/office/drawing/2014/main" id="{478393E1-9627-4534-B4D1-94681681C43A}"/>
              </a:ext>
            </a:extLst>
          </p:cNvPr>
          <p:cNvGrpSpPr/>
          <p:nvPr/>
        </p:nvGrpSpPr>
        <p:grpSpPr>
          <a:xfrm>
            <a:off x="4221914" y="4677868"/>
            <a:ext cx="1647000" cy="502920"/>
            <a:chOff x="4221914" y="4677868"/>
            <a:chExt cx="164700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291" name="Ink 11290">
                  <a:extLst>
                    <a:ext uri="{FF2B5EF4-FFF2-40B4-BE49-F238E27FC236}">
                      <a16:creationId xmlns:a16="http://schemas.microsoft.com/office/drawing/2014/main" id="{FF2F0BE5-B50A-4111-92C3-C17584131609}"/>
                    </a:ext>
                  </a:extLst>
                </p14:cNvPr>
                <p14:cNvContentPartPr/>
                <p14:nvPr/>
              </p14:nvContentPartPr>
              <p14:xfrm>
                <a:off x="4364474" y="4763548"/>
                <a:ext cx="10080" cy="236520"/>
              </p14:xfrm>
            </p:contentPart>
          </mc:Choice>
          <mc:Fallback xmlns="">
            <p:pic>
              <p:nvPicPr>
                <p:cNvPr id="11291" name="Ink 11290">
                  <a:extLst>
                    <a:ext uri="{FF2B5EF4-FFF2-40B4-BE49-F238E27FC236}">
                      <a16:creationId xmlns:a16="http://schemas.microsoft.com/office/drawing/2014/main" id="{FF2F0BE5-B50A-4111-92C3-C175841316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46474" y="4745908"/>
                  <a:ext cx="45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292" name="Ink 11291">
                  <a:extLst>
                    <a:ext uri="{FF2B5EF4-FFF2-40B4-BE49-F238E27FC236}">
                      <a16:creationId xmlns:a16="http://schemas.microsoft.com/office/drawing/2014/main" id="{3B599ED4-A652-468C-8DE8-8BC5BCFB2041}"/>
                    </a:ext>
                  </a:extLst>
                </p14:cNvPr>
                <p14:cNvContentPartPr/>
                <p14:nvPr/>
              </p14:nvContentPartPr>
              <p14:xfrm>
                <a:off x="4221914" y="4677868"/>
                <a:ext cx="345960" cy="35280"/>
              </p14:xfrm>
            </p:contentPart>
          </mc:Choice>
          <mc:Fallback xmlns="">
            <p:pic>
              <p:nvPicPr>
                <p:cNvPr id="11292" name="Ink 11291">
                  <a:extLst>
                    <a:ext uri="{FF2B5EF4-FFF2-40B4-BE49-F238E27FC236}">
                      <a16:creationId xmlns:a16="http://schemas.microsoft.com/office/drawing/2014/main" id="{3B599ED4-A652-468C-8DE8-8BC5BCFB20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4274" y="4660228"/>
                  <a:ext cx="381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293" name="Ink 11292">
                  <a:extLst>
                    <a:ext uri="{FF2B5EF4-FFF2-40B4-BE49-F238E27FC236}">
                      <a16:creationId xmlns:a16="http://schemas.microsoft.com/office/drawing/2014/main" id="{BE8A9C9D-0A86-4904-B5F9-D0644214500B}"/>
                    </a:ext>
                  </a:extLst>
                </p14:cNvPr>
                <p14:cNvContentPartPr/>
                <p14:nvPr/>
              </p14:nvContentPartPr>
              <p14:xfrm>
                <a:off x="4269074" y="4837348"/>
                <a:ext cx="247680" cy="39600"/>
              </p14:xfrm>
            </p:contentPart>
          </mc:Choice>
          <mc:Fallback xmlns="">
            <p:pic>
              <p:nvPicPr>
                <p:cNvPr id="11293" name="Ink 11292">
                  <a:extLst>
                    <a:ext uri="{FF2B5EF4-FFF2-40B4-BE49-F238E27FC236}">
                      <a16:creationId xmlns:a16="http://schemas.microsoft.com/office/drawing/2014/main" id="{BE8A9C9D-0A86-4904-B5F9-D064421450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1434" y="4819348"/>
                  <a:ext cx="283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294" name="Ink 11293">
                  <a:extLst>
                    <a:ext uri="{FF2B5EF4-FFF2-40B4-BE49-F238E27FC236}">
                      <a16:creationId xmlns:a16="http://schemas.microsoft.com/office/drawing/2014/main" id="{BD689BBC-1226-4123-95D6-DA948653E08C}"/>
                    </a:ext>
                  </a:extLst>
                </p14:cNvPr>
                <p14:cNvContentPartPr/>
                <p14:nvPr/>
              </p14:nvContentPartPr>
              <p14:xfrm>
                <a:off x="4578314" y="4853188"/>
                <a:ext cx="213480" cy="193320"/>
              </p14:xfrm>
            </p:contentPart>
          </mc:Choice>
          <mc:Fallback xmlns="">
            <p:pic>
              <p:nvPicPr>
                <p:cNvPr id="11294" name="Ink 11293">
                  <a:extLst>
                    <a:ext uri="{FF2B5EF4-FFF2-40B4-BE49-F238E27FC236}">
                      <a16:creationId xmlns:a16="http://schemas.microsoft.com/office/drawing/2014/main" id="{BD689BBC-1226-4123-95D6-DA948653E0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0314" y="4835548"/>
                  <a:ext cx="249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296" name="Ink 11295">
                  <a:extLst>
                    <a:ext uri="{FF2B5EF4-FFF2-40B4-BE49-F238E27FC236}">
                      <a16:creationId xmlns:a16="http://schemas.microsoft.com/office/drawing/2014/main" id="{F40D6A35-8230-40F3-909A-03DEA7714584}"/>
                    </a:ext>
                  </a:extLst>
                </p14:cNvPr>
                <p14:cNvContentPartPr/>
                <p14:nvPr/>
              </p14:nvContentPartPr>
              <p14:xfrm>
                <a:off x="4928594" y="4950388"/>
                <a:ext cx="283320" cy="156240"/>
              </p14:xfrm>
            </p:contentPart>
          </mc:Choice>
          <mc:Fallback xmlns="">
            <p:pic>
              <p:nvPicPr>
                <p:cNvPr id="11296" name="Ink 11295">
                  <a:extLst>
                    <a:ext uri="{FF2B5EF4-FFF2-40B4-BE49-F238E27FC236}">
                      <a16:creationId xmlns:a16="http://schemas.microsoft.com/office/drawing/2014/main" id="{F40D6A35-8230-40F3-909A-03DEA77145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10594" y="4932388"/>
                  <a:ext cx="318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97" name="Ink 11296">
                  <a:extLst>
                    <a:ext uri="{FF2B5EF4-FFF2-40B4-BE49-F238E27FC236}">
                      <a16:creationId xmlns:a16="http://schemas.microsoft.com/office/drawing/2014/main" id="{E31444BE-E92A-430C-BDE8-F8E8BF9BCF40}"/>
                    </a:ext>
                  </a:extLst>
                </p14:cNvPr>
                <p14:cNvContentPartPr/>
                <p14:nvPr/>
              </p14:nvContentPartPr>
              <p14:xfrm>
                <a:off x="5198594" y="4686508"/>
                <a:ext cx="335880" cy="347760"/>
              </p14:xfrm>
            </p:contentPart>
          </mc:Choice>
          <mc:Fallback xmlns="">
            <p:pic>
              <p:nvPicPr>
                <p:cNvPr id="11297" name="Ink 11296">
                  <a:extLst>
                    <a:ext uri="{FF2B5EF4-FFF2-40B4-BE49-F238E27FC236}">
                      <a16:creationId xmlns:a16="http://schemas.microsoft.com/office/drawing/2014/main" id="{E31444BE-E92A-430C-BDE8-F8E8BF9BCF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80954" y="4668508"/>
                  <a:ext cx="371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298" name="Ink 11297">
                  <a:extLst>
                    <a:ext uri="{FF2B5EF4-FFF2-40B4-BE49-F238E27FC236}">
                      <a16:creationId xmlns:a16="http://schemas.microsoft.com/office/drawing/2014/main" id="{40EE34EF-3D4A-4BD0-95A5-BC2693D31FEF}"/>
                    </a:ext>
                  </a:extLst>
                </p14:cNvPr>
                <p14:cNvContentPartPr/>
                <p14:nvPr/>
              </p14:nvContentPartPr>
              <p14:xfrm>
                <a:off x="5630234" y="4928068"/>
                <a:ext cx="238680" cy="252720"/>
              </p14:xfrm>
            </p:contentPart>
          </mc:Choice>
          <mc:Fallback xmlns="">
            <p:pic>
              <p:nvPicPr>
                <p:cNvPr id="11298" name="Ink 11297">
                  <a:extLst>
                    <a:ext uri="{FF2B5EF4-FFF2-40B4-BE49-F238E27FC236}">
                      <a16:creationId xmlns:a16="http://schemas.microsoft.com/office/drawing/2014/main" id="{40EE34EF-3D4A-4BD0-95A5-BC2693D31F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12594" y="4910428"/>
                  <a:ext cx="27432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2" name="Group 11311">
            <a:extLst>
              <a:ext uri="{FF2B5EF4-FFF2-40B4-BE49-F238E27FC236}">
                <a16:creationId xmlns:a16="http://schemas.microsoft.com/office/drawing/2014/main" id="{B6F85A16-2484-42EC-82C5-C1D9E85E031E}"/>
              </a:ext>
            </a:extLst>
          </p:cNvPr>
          <p:cNvGrpSpPr/>
          <p:nvPr/>
        </p:nvGrpSpPr>
        <p:grpSpPr>
          <a:xfrm>
            <a:off x="6867914" y="1585828"/>
            <a:ext cx="1417680" cy="362880"/>
            <a:chOff x="6867914" y="1585828"/>
            <a:chExt cx="141768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300" name="Ink 11299">
                  <a:extLst>
                    <a:ext uri="{FF2B5EF4-FFF2-40B4-BE49-F238E27FC236}">
                      <a16:creationId xmlns:a16="http://schemas.microsoft.com/office/drawing/2014/main" id="{59CA09D1-6060-470E-8A0C-6AF327EFAEA3}"/>
                    </a:ext>
                  </a:extLst>
                </p14:cNvPr>
                <p14:cNvContentPartPr/>
                <p14:nvPr/>
              </p14:nvContentPartPr>
              <p14:xfrm>
                <a:off x="6867914" y="1647388"/>
                <a:ext cx="218160" cy="155880"/>
              </p14:xfrm>
            </p:contentPart>
          </mc:Choice>
          <mc:Fallback xmlns="">
            <p:pic>
              <p:nvPicPr>
                <p:cNvPr id="11300" name="Ink 11299">
                  <a:extLst>
                    <a:ext uri="{FF2B5EF4-FFF2-40B4-BE49-F238E27FC236}">
                      <a16:creationId xmlns:a16="http://schemas.microsoft.com/office/drawing/2014/main" id="{59CA09D1-6060-470E-8A0C-6AF327EFAE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9914" y="1629748"/>
                  <a:ext cx="253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301" name="Ink 11300">
                  <a:extLst>
                    <a:ext uri="{FF2B5EF4-FFF2-40B4-BE49-F238E27FC236}">
                      <a16:creationId xmlns:a16="http://schemas.microsoft.com/office/drawing/2014/main" id="{A1CBC7D5-A5A1-415E-91AB-B62F4AE988D5}"/>
                    </a:ext>
                  </a:extLst>
                </p14:cNvPr>
                <p14:cNvContentPartPr/>
                <p14:nvPr/>
              </p14:nvContentPartPr>
              <p14:xfrm>
                <a:off x="7121354" y="1585828"/>
                <a:ext cx="144720" cy="219240"/>
              </p14:xfrm>
            </p:contentPart>
          </mc:Choice>
          <mc:Fallback xmlns="">
            <p:pic>
              <p:nvPicPr>
                <p:cNvPr id="11301" name="Ink 11300">
                  <a:extLst>
                    <a:ext uri="{FF2B5EF4-FFF2-40B4-BE49-F238E27FC236}">
                      <a16:creationId xmlns:a16="http://schemas.microsoft.com/office/drawing/2014/main" id="{A1CBC7D5-A5A1-415E-91AB-B62F4AE988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03354" y="1568188"/>
                  <a:ext cx="180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02" name="Ink 11301">
                  <a:extLst>
                    <a:ext uri="{FF2B5EF4-FFF2-40B4-BE49-F238E27FC236}">
                      <a16:creationId xmlns:a16="http://schemas.microsoft.com/office/drawing/2014/main" id="{40DA8FD5-577C-42D3-9613-25AF4DD3BAAF}"/>
                    </a:ext>
                  </a:extLst>
                </p14:cNvPr>
                <p14:cNvContentPartPr/>
                <p14:nvPr/>
              </p14:nvContentPartPr>
              <p14:xfrm>
                <a:off x="7134674" y="1678708"/>
                <a:ext cx="246960" cy="13320"/>
              </p14:xfrm>
            </p:contentPart>
          </mc:Choice>
          <mc:Fallback xmlns="">
            <p:pic>
              <p:nvPicPr>
                <p:cNvPr id="11302" name="Ink 11301">
                  <a:extLst>
                    <a:ext uri="{FF2B5EF4-FFF2-40B4-BE49-F238E27FC236}">
                      <a16:creationId xmlns:a16="http://schemas.microsoft.com/office/drawing/2014/main" id="{40DA8FD5-577C-42D3-9613-25AF4DD3BA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17034" y="1661068"/>
                  <a:ext cx="282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03" name="Ink 11302">
                  <a:extLst>
                    <a:ext uri="{FF2B5EF4-FFF2-40B4-BE49-F238E27FC236}">
                      <a16:creationId xmlns:a16="http://schemas.microsoft.com/office/drawing/2014/main" id="{FD3979D7-0433-404F-9E71-A1F92BBB7AB1}"/>
                    </a:ext>
                  </a:extLst>
                </p14:cNvPr>
                <p14:cNvContentPartPr/>
                <p14:nvPr/>
              </p14:nvContentPartPr>
              <p14:xfrm>
                <a:off x="7370474" y="1626868"/>
                <a:ext cx="111240" cy="151920"/>
              </p14:xfrm>
            </p:contentPart>
          </mc:Choice>
          <mc:Fallback xmlns="">
            <p:pic>
              <p:nvPicPr>
                <p:cNvPr id="11303" name="Ink 11302">
                  <a:extLst>
                    <a:ext uri="{FF2B5EF4-FFF2-40B4-BE49-F238E27FC236}">
                      <a16:creationId xmlns:a16="http://schemas.microsoft.com/office/drawing/2014/main" id="{FD3979D7-0433-404F-9E71-A1F92BBB7A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2834" y="1609228"/>
                  <a:ext cx="146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304" name="Ink 11303">
                  <a:extLst>
                    <a:ext uri="{FF2B5EF4-FFF2-40B4-BE49-F238E27FC236}">
                      <a16:creationId xmlns:a16="http://schemas.microsoft.com/office/drawing/2014/main" id="{5E9D1F79-3285-41D5-95EC-B46A91F7E6AE}"/>
                    </a:ext>
                  </a:extLst>
                </p14:cNvPr>
                <p14:cNvContentPartPr/>
                <p14:nvPr/>
              </p14:nvContentPartPr>
              <p14:xfrm>
                <a:off x="7617074" y="1612468"/>
                <a:ext cx="100440" cy="336240"/>
              </p14:xfrm>
            </p:contentPart>
          </mc:Choice>
          <mc:Fallback xmlns="">
            <p:pic>
              <p:nvPicPr>
                <p:cNvPr id="11304" name="Ink 11303">
                  <a:extLst>
                    <a:ext uri="{FF2B5EF4-FFF2-40B4-BE49-F238E27FC236}">
                      <a16:creationId xmlns:a16="http://schemas.microsoft.com/office/drawing/2014/main" id="{5E9D1F79-3285-41D5-95EC-B46A91F7E6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9434" y="1594828"/>
                  <a:ext cx="136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05" name="Ink 11304">
                  <a:extLst>
                    <a:ext uri="{FF2B5EF4-FFF2-40B4-BE49-F238E27FC236}">
                      <a16:creationId xmlns:a16="http://schemas.microsoft.com/office/drawing/2014/main" id="{A4E65387-588C-4F0E-9828-1DDA9964D5B1}"/>
                    </a:ext>
                  </a:extLst>
                </p14:cNvPr>
                <p14:cNvContentPartPr/>
                <p14:nvPr/>
              </p14:nvContentPartPr>
              <p14:xfrm>
                <a:off x="7520594" y="1622548"/>
                <a:ext cx="582120" cy="177840"/>
              </p14:xfrm>
            </p:contentPart>
          </mc:Choice>
          <mc:Fallback xmlns="">
            <p:pic>
              <p:nvPicPr>
                <p:cNvPr id="11305" name="Ink 11304">
                  <a:extLst>
                    <a:ext uri="{FF2B5EF4-FFF2-40B4-BE49-F238E27FC236}">
                      <a16:creationId xmlns:a16="http://schemas.microsoft.com/office/drawing/2014/main" id="{A4E65387-588C-4F0E-9828-1DDA9964D5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2954" y="1604908"/>
                  <a:ext cx="617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07" name="Ink 11306">
                  <a:extLst>
                    <a:ext uri="{FF2B5EF4-FFF2-40B4-BE49-F238E27FC236}">
                      <a16:creationId xmlns:a16="http://schemas.microsoft.com/office/drawing/2014/main" id="{ED0009AA-FA87-46D0-B2F9-268F23603C3C}"/>
                    </a:ext>
                  </a:extLst>
                </p14:cNvPr>
                <p14:cNvContentPartPr/>
                <p14:nvPr/>
              </p14:nvContentPartPr>
              <p14:xfrm>
                <a:off x="7896794" y="1704268"/>
                <a:ext cx="388800" cy="179640"/>
              </p14:xfrm>
            </p:contentPart>
          </mc:Choice>
          <mc:Fallback xmlns="">
            <p:pic>
              <p:nvPicPr>
                <p:cNvPr id="11307" name="Ink 11306">
                  <a:extLst>
                    <a:ext uri="{FF2B5EF4-FFF2-40B4-BE49-F238E27FC236}">
                      <a16:creationId xmlns:a16="http://schemas.microsoft.com/office/drawing/2014/main" id="{ED0009AA-FA87-46D0-B2F9-268F23603C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78794" y="1686628"/>
                  <a:ext cx="4244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1" name="Group 11310">
            <a:extLst>
              <a:ext uri="{FF2B5EF4-FFF2-40B4-BE49-F238E27FC236}">
                <a16:creationId xmlns:a16="http://schemas.microsoft.com/office/drawing/2014/main" id="{49BB35D1-4F7C-4AA1-898D-F01AA37A4C21}"/>
              </a:ext>
            </a:extLst>
          </p:cNvPr>
          <p:cNvGrpSpPr/>
          <p:nvPr/>
        </p:nvGrpSpPr>
        <p:grpSpPr>
          <a:xfrm>
            <a:off x="8700314" y="1647388"/>
            <a:ext cx="978840" cy="143280"/>
            <a:chOff x="8700314" y="1647388"/>
            <a:chExt cx="9788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08" name="Ink 11307">
                  <a:extLst>
                    <a:ext uri="{FF2B5EF4-FFF2-40B4-BE49-F238E27FC236}">
                      <a16:creationId xmlns:a16="http://schemas.microsoft.com/office/drawing/2014/main" id="{BA5D132C-2519-429F-B967-BF3E2427DE0D}"/>
                    </a:ext>
                  </a:extLst>
                </p14:cNvPr>
                <p14:cNvContentPartPr/>
                <p14:nvPr/>
              </p14:nvContentPartPr>
              <p14:xfrm>
                <a:off x="8700314" y="1650268"/>
                <a:ext cx="387360" cy="136080"/>
              </p14:xfrm>
            </p:contentPart>
          </mc:Choice>
          <mc:Fallback xmlns="">
            <p:pic>
              <p:nvPicPr>
                <p:cNvPr id="11308" name="Ink 11307">
                  <a:extLst>
                    <a:ext uri="{FF2B5EF4-FFF2-40B4-BE49-F238E27FC236}">
                      <a16:creationId xmlns:a16="http://schemas.microsoft.com/office/drawing/2014/main" id="{BA5D132C-2519-429F-B967-BF3E2427DE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82674" y="1632268"/>
                  <a:ext cx="423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309" name="Ink 11308">
                  <a:extLst>
                    <a:ext uri="{FF2B5EF4-FFF2-40B4-BE49-F238E27FC236}">
                      <a16:creationId xmlns:a16="http://schemas.microsoft.com/office/drawing/2014/main" id="{0C7C679F-0E0D-4165-9D23-6603451C99A3}"/>
                    </a:ext>
                  </a:extLst>
                </p14:cNvPr>
                <p14:cNvContentPartPr/>
                <p14:nvPr/>
              </p14:nvContentPartPr>
              <p14:xfrm>
                <a:off x="9209354" y="1680508"/>
                <a:ext cx="118080" cy="110160"/>
              </p14:xfrm>
            </p:contentPart>
          </mc:Choice>
          <mc:Fallback xmlns="">
            <p:pic>
              <p:nvPicPr>
                <p:cNvPr id="11309" name="Ink 11308">
                  <a:extLst>
                    <a:ext uri="{FF2B5EF4-FFF2-40B4-BE49-F238E27FC236}">
                      <a16:creationId xmlns:a16="http://schemas.microsoft.com/office/drawing/2014/main" id="{0C7C679F-0E0D-4165-9D23-6603451C99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1714" y="1662508"/>
                  <a:ext cx="153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310" name="Ink 11309">
                  <a:extLst>
                    <a:ext uri="{FF2B5EF4-FFF2-40B4-BE49-F238E27FC236}">
                      <a16:creationId xmlns:a16="http://schemas.microsoft.com/office/drawing/2014/main" id="{E4538BF1-8771-4BA4-9437-317ADD6A63FC}"/>
                    </a:ext>
                  </a:extLst>
                </p14:cNvPr>
                <p14:cNvContentPartPr/>
                <p14:nvPr/>
              </p14:nvContentPartPr>
              <p14:xfrm>
                <a:off x="9436154" y="1647388"/>
                <a:ext cx="243000" cy="141480"/>
              </p14:xfrm>
            </p:contentPart>
          </mc:Choice>
          <mc:Fallback xmlns="">
            <p:pic>
              <p:nvPicPr>
                <p:cNvPr id="11310" name="Ink 11309">
                  <a:extLst>
                    <a:ext uri="{FF2B5EF4-FFF2-40B4-BE49-F238E27FC236}">
                      <a16:creationId xmlns:a16="http://schemas.microsoft.com/office/drawing/2014/main" id="{E4538BF1-8771-4BA4-9437-317ADD6A63F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18154" y="1629748"/>
                  <a:ext cx="2786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22" name="Group 11321">
            <a:extLst>
              <a:ext uri="{FF2B5EF4-FFF2-40B4-BE49-F238E27FC236}">
                <a16:creationId xmlns:a16="http://schemas.microsoft.com/office/drawing/2014/main" id="{520CF46E-5734-4077-94C6-B3D827179DDF}"/>
              </a:ext>
            </a:extLst>
          </p:cNvPr>
          <p:cNvGrpSpPr/>
          <p:nvPr/>
        </p:nvGrpSpPr>
        <p:grpSpPr>
          <a:xfrm>
            <a:off x="6812474" y="1987588"/>
            <a:ext cx="1638360" cy="471600"/>
            <a:chOff x="6812474" y="1987588"/>
            <a:chExt cx="163836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313" name="Ink 11312">
                  <a:extLst>
                    <a:ext uri="{FF2B5EF4-FFF2-40B4-BE49-F238E27FC236}">
                      <a16:creationId xmlns:a16="http://schemas.microsoft.com/office/drawing/2014/main" id="{64D55F1F-C5C4-47CB-9319-1AFA00A7A641}"/>
                    </a:ext>
                  </a:extLst>
                </p14:cNvPr>
                <p14:cNvContentPartPr/>
                <p14:nvPr/>
              </p14:nvContentPartPr>
              <p14:xfrm>
                <a:off x="6812474" y="2104948"/>
                <a:ext cx="281520" cy="177480"/>
              </p14:xfrm>
            </p:contentPart>
          </mc:Choice>
          <mc:Fallback xmlns="">
            <p:pic>
              <p:nvPicPr>
                <p:cNvPr id="11313" name="Ink 11312">
                  <a:extLst>
                    <a:ext uri="{FF2B5EF4-FFF2-40B4-BE49-F238E27FC236}">
                      <a16:creationId xmlns:a16="http://schemas.microsoft.com/office/drawing/2014/main" id="{64D55F1F-C5C4-47CB-9319-1AFA00A7A6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94834" y="2087308"/>
                  <a:ext cx="317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14" name="Ink 11313">
                  <a:extLst>
                    <a:ext uri="{FF2B5EF4-FFF2-40B4-BE49-F238E27FC236}">
                      <a16:creationId xmlns:a16="http://schemas.microsoft.com/office/drawing/2014/main" id="{70B2C635-0EE3-4509-B5DE-6B7D6D7C17BE}"/>
                    </a:ext>
                  </a:extLst>
                </p14:cNvPr>
                <p14:cNvContentPartPr/>
                <p14:nvPr/>
              </p14:nvContentPartPr>
              <p14:xfrm>
                <a:off x="7082114" y="2107108"/>
                <a:ext cx="179280" cy="180000"/>
              </p14:xfrm>
            </p:contentPart>
          </mc:Choice>
          <mc:Fallback xmlns="">
            <p:pic>
              <p:nvPicPr>
                <p:cNvPr id="11314" name="Ink 11313">
                  <a:extLst>
                    <a:ext uri="{FF2B5EF4-FFF2-40B4-BE49-F238E27FC236}">
                      <a16:creationId xmlns:a16="http://schemas.microsoft.com/office/drawing/2014/main" id="{70B2C635-0EE3-4509-B5DE-6B7D6D7C17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64474" y="2089108"/>
                  <a:ext cx="214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315" name="Ink 11314">
                  <a:extLst>
                    <a:ext uri="{FF2B5EF4-FFF2-40B4-BE49-F238E27FC236}">
                      <a16:creationId xmlns:a16="http://schemas.microsoft.com/office/drawing/2014/main" id="{A9CF348E-B1F3-4334-BAF2-8B604E891313}"/>
                    </a:ext>
                  </a:extLst>
                </p14:cNvPr>
                <p14:cNvContentPartPr/>
                <p14:nvPr/>
              </p14:nvContentPartPr>
              <p14:xfrm>
                <a:off x="7126754" y="2144548"/>
                <a:ext cx="286560" cy="141120"/>
              </p14:xfrm>
            </p:contentPart>
          </mc:Choice>
          <mc:Fallback xmlns="">
            <p:pic>
              <p:nvPicPr>
                <p:cNvPr id="11315" name="Ink 11314">
                  <a:extLst>
                    <a:ext uri="{FF2B5EF4-FFF2-40B4-BE49-F238E27FC236}">
                      <a16:creationId xmlns:a16="http://schemas.microsoft.com/office/drawing/2014/main" id="{A9CF348E-B1F3-4334-BAF2-8B604E8913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8754" y="2126908"/>
                  <a:ext cx="322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17" name="Ink 11316">
                  <a:extLst>
                    <a:ext uri="{FF2B5EF4-FFF2-40B4-BE49-F238E27FC236}">
                      <a16:creationId xmlns:a16="http://schemas.microsoft.com/office/drawing/2014/main" id="{A54451C3-7DBE-457D-959F-9ED493F8D98D}"/>
                    </a:ext>
                  </a:extLst>
                </p14:cNvPr>
                <p14:cNvContentPartPr/>
                <p14:nvPr/>
              </p14:nvContentPartPr>
              <p14:xfrm>
                <a:off x="7630754" y="2085868"/>
                <a:ext cx="35640" cy="262440"/>
              </p14:xfrm>
            </p:contentPart>
          </mc:Choice>
          <mc:Fallback xmlns="">
            <p:pic>
              <p:nvPicPr>
                <p:cNvPr id="11317" name="Ink 11316">
                  <a:extLst>
                    <a:ext uri="{FF2B5EF4-FFF2-40B4-BE49-F238E27FC236}">
                      <a16:creationId xmlns:a16="http://schemas.microsoft.com/office/drawing/2014/main" id="{A54451C3-7DBE-457D-959F-9ED493F8D9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12754" y="2067868"/>
                  <a:ext cx="71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18" name="Ink 11317">
                  <a:extLst>
                    <a:ext uri="{FF2B5EF4-FFF2-40B4-BE49-F238E27FC236}">
                      <a16:creationId xmlns:a16="http://schemas.microsoft.com/office/drawing/2014/main" id="{FC8FF652-DCE4-4AE2-A0B1-7814F7153230}"/>
                    </a:ext>
                  </a:extLst>
                </p14:cNvPr>
                <p14:cNvContentPartPr/>
                <p14:nvPr/>
              </p14:nvContentPartPr>
              <p14:xfrm>
                <a:off x="7527074" y="2124388"/>
                <a:ext cx="525960" cy="136080"/>
              </p14:xfrm>
            </p:contentPart>
          </mc:Choice>
          <mc:Fallback xmlns="">
            <p:pic>
              <p:nvPicPr>
                <p:cNvPr id="11318" name="Ink 11317">
                  <a:extLst>
                    <a:ext uri="{FF2B5EF4-FFF2-40B4-BE49-F238E27FC236}">
                      <a16:creationId xmlns:a16="http://schemas.microsoft.com/office/drawing/2014/main" id="{FC8FF652-DCE4-4AE2-A0B1-7814F715323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09074" y="2106748"/>
                  <a:ext cx="561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319" name="Ink 11318">
                  <a:extLst>
                    <a:ext uri="{FF2B5EF4-FFF2-40B4-BE49-F238E27FC236}">
                      <a16:creationId xmlns:a16="http://schemas.microsoft.com/office/drawing/2014/main" id="{6F2B5065-CF18-463D-9838-28381BC34737}"/>
                    </a:ext>
                  </a:extLst>
                </p14:cNvPr>
                <p14:cNvContentPartPr/>
                <p14:nvPr/>
              </p14:nvContentPartPr>
              <p14:xfrm>
                <a:off x="8087954" y="2107828"/>
                <a:ext cx="264600" cy="136080"/>
              </p14:xfrm>
            </p:contentPart>
          </mc:Choice>
          <mc:Fallback xmlns="">
            <p:pic>
              <p:nvPicPr>
                <p:cNvPr id="11319" name="Ink 11318">
                  <a:extLst>
                    <a:ext uri="{FF2B5EF4-FFF2-40B4-BE49-F238E27FC236}">
                      <a16:creationId xmlns:a16="http://schemas.microsoft.com/office/drawing/2014/main" id="{6F2B5065-CF18-463D-9838-28381BC347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69954" y="2089828"/>
                  <a:ext cx="300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20" name="Ink 11319">
                  <a:extLst>
                    <a:ext uri="{FF2B5EF4-FFF2-40B4-BE49-F238E27FC236}">
                      <a16:creationId xmlns:a16="http://schemas.microsoft.com/office/drawing/2014/main" id="{088C5562-7A21-44E3-83F5-39FD6E33547C}"/>
                    </a:ext>
                  </a:extLst>
                </p14:cNvPr>
                <p14:cNvContentPartPr/>
                <p14:nvPr/>
              </p14:nvContentPartPr>
              <p14:xfrm>
                <a:off x="7145834" y="1987588"/>
                <a:ext cx="1305000" cy="471600"/>
              </p14:xfrm>
            </p:contentPart>
          </mc:Choice>
          <mc:Fallback xmlns="">
            <p:pic>
              <p:nvPicPr>
                <p:cNvPr id="11320" name="Ink 11319">
                  <a:extLst>
                    <a:ext uri="{FF2B5EF4-FFF2-40B4-BE49-F238E27FC236}">
                      <a16:creationId xmlns:a16="http://schemas.microsoft.com/office/drawing/2014/main" id="{088C5562-7A21-44E3-83F5-39FD6E3354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27834" y="1969948"/>
                  <a:ext cx="13406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21" name="Ink 11320">
                  <a:extLst>
                    <a:ext uri="{FF2B5EF4-FFF2-40B4-BE49-F238E27FC236}">
                      <a16:creationId xmlns:a16="http://schemas.microsoft.com/office/drawing/2014/main" id="{08C14002-63F2-4E7E-A449-416693D55C8E}"/>
                    </a:ext>
                  </a:extLst>
                </p14:cNvPr>
                <p14:cNvContentPartPr/>
                <p14:nvPr/>
              </p14:nvContentPartPr>
              <p14:xfrm>
                <a:off x="7289474" y="1990828"/>
                <a:ext cx="847440" cy="347760"/>
              </p14:xfrm>
            </p:contentPart>
          </mc:Choice>
          <mc:Fallback xmlns="">
            <p:pic>
              <p:nvPicPr>
                <p:cNvPr id="11321" name="Ink 11320">
                  <a:extLst>
                    <a:ext uri="{FF2B5EF4-FFF2-40B4-BE49-F238E27FC236}">
                      <a16:creationId xmlns:a16="http://schemas.microsoft.com/office/drawing/2014/main" id="{08C14002-63F2-4E7E-A449-416693D55C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71474" y="1973188"/>
                  <a:ext cx="8830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31" name="Group 11330">
            <a:extLst>
              <a:ext uri="{FF2B5EF4-FFF2-40B4-BE49-F238E27FC236}">
                <a16:creationId xmlns:a16="http://schemas.microsoft.com/office/drawing/2014/main" id="{0854A4CD-3C19-4120-B6F6-E332979E7506}"/>
              </a:ext>
            </a:extLst>
          </p:cNvPr>
          <p:cNvGrpSpPr/>
          <p:nvPr/>
        </p:nvGrpSpPr>
        <p:grpSpPr>
          <a:xfrm>
            <a:off x="8872034" y="1990828"/>
            <a:ext cx="1726560" cy="375480"/>
            <a:chOff x="8872034" y="1990828"/>
            <a:chExt cx="172656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23" name="Ink 11322">
                  <a:extLst>
                    <a:ext uri="{FF2B5EF4-FFF2-40B4-BE49-F238E27FC236}">
                      <a16:creationId xmlns:a16="http://schemas.microsoft.com/office/drawing/2014/main" id="{486DE82C-6AFB-45C8-9E68-E37AF28574DF}"/>
                    </a:ext>
                  </a:extLst>
                </p14:cNvPr>
                <p14:cNvContentPartPr/>
                <p14:nvPr/>
              </p14:nvContentPartPr>
              <p14:xfrm>
                <a:off x="8872034" y="2156428"/>
                <a:ext cx="289440" cy="14040"/>
              </p14:xfrm>
            </p:contentPart>
          </mc:Choice>
          <mc:Fallback xmlns="">
            <p:pic>
              <p:nvPicPr>
                <p:cNvPr id="11323" name="Ink 11322">
                  <a:extLst>
                    <a:ext uri="{FF2B5EF4-FFF2-40B4-BE49-F238E27FC236}">
                      <a16:creationId xmlns:a16="http://schemas.microsoft.com/office/drawing/2014/main" id="{486DE82C-6AFB-45C8-9E68-E37AF28574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54394" y="2138788"/>
                  <a:ext cx="325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24" name="Ink 11323">
                  <a:extLst>
                    <a:ext uri="{FF2B5EF4-FFF2-40B4-BE49-F238E27FC236}">
                      <a16:creationId xmlns:a16="http://schemas.microsoft.com/office/drawing/2014/main" id="{75B002DB-0905-41AF-BB20-5F5458F92F2F}"/>
                    </a:ext>
                  </a:extLst>
                </p14:cNvPr>
                <p14:cNvContentPartPr/>
                <p14:nvPr/>
              </p14:nvContentPartPr>
              <p14:xfrm>
                <a:off x="9162194" y="2105308"/>
                <a:ext cx="111240" cy="113760"/>
              </p14:xfrm>
            </p:contentPart>
          </mc:Choice>
          <mc:Fallback xmlns="">
            <p:pic>
              <p:nvPicPr>
                <p:cNvPr id="11324" name="Ink 11323">
                  <a:extLst>
                    <a:ext uri="{FF2B5EF4-FFF2-40B4-BE49-F238E27FC236}">
                      <a16:creationId xmlns:a16="http://schemas.microsoft.com/office/drawing/2014/main" id="{75B002DB-0905-41AF-BB20-5F5458F92F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44194" y="2087668"/>
                  <a:ext cx="146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25" name="Ink 11324">
                  <a:extLst>
                    <a:ext uri="{FF2B5EF4-FFF2-40B4-BE49-F238E27FC236}">
                      <a16:creationId xmlns:a16="http://schemas.microsoft.com/office/drawing/2014/main" id="{DE982DB4-613B-4D39-8E39-59108717A698}"/>
                    </a:ext>
                  </a:extLst>
                </p14:cNvPr>
                <p14:cNvContentPartPr/>
                <p14:nvPr/>
              </p14:nvContentPartPr>
              <p14:xfrm>
                <a:off x="9455954" y="2090908"/>
                <a:ext cx="151560" cy="153360"/>
              </p14:xfrm>
            </p:contentPart>
          </mc:Choice>
          <mc:Fallback xmlns="">
            <p:pic>
              <p:nvPicPr>
                <p:cNvPr id="11325" name="Ink 11324">
                  <a:extLst>
                    <a:ext uri="{FF2B5EF4-FFF2-40B4-BE49-F238E27FC236}">
                      <a16:creationId xmlns:a16="http://schemas.microsoft.com/office/drawing/2014/main" id="{DE982DB4-613B-4D39-8E39-59108717A6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8314" y="2073268"/>
                  <a:ext cx="187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26" name="Ink 11325">
                  <a:extLst>
                    <a:ext uri="{FF2B5EF4-FFF2-40B4-BE49-F238E27FC236}">
                      <a16:creationId xmlns:a16="http://schemas.microsoft.com/office/drawing/2014/main" id="{2D778C5C-420D-45E1-8275-AE6A9D1B0CD7}"/>
                    </a:ext>
                  </a:extLst>
                </p14:cNvPr>
                <p14:cNvContentPartPr/>
                <p14:nvPr/>
              </p14:nvContentPartPr>
              <p14:xfrm>
                <a:off x="9664034" y="2109988"/>
                <a:ext cx="128520" cy="147240"/>
              </p14:xfrm>
            </p:contentPart>
          </mc:Choice>
          <mc:Fallback xmlns="">
            <p:pic>
              <p:nvPicPr>
                <p:cNvPr id="11326" name="Ink 11325">
                  <a:extLst>
                    <a:ext uri="{FF2B5EF4-FFF2-40B4-BE49-F238E27FC236}">
                      <a16:creationId xmlns:a16="http://schemas.microsoft.com/office/drawing/2014/main" id="{2D778C5C-420D-45E1-8275-AE6A9D1B0C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46034" y="2091988"/>
                  <a:ext cx="164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27" name="Ink 11326">
                  <a:extLst>
                    <a:ext uri="{FF2B5EF4-FFF2-40B4-BE49-F238E27FC236}">
                      <a16:creationId xmlns:a16="http://schemas.microsoft.com/office/drawing/2014/main" id="{EA7726F0-69DE-45DA-B816-554FF663EFC3}"/>
                    </a:ext>
                  </a:extLst>
                </p14:cNvPr>
                <p14:cNvContentPartPr/>
                <p14:nvPr/>
              </p14:nvContentPartPr>
              <p14:xfrm>
                <a:off x="9815234" y="1990828"/>
                <a:ext cx="75960" cy="246240"/>
              </p14:xfrm>
            </p:contentPart>
          </mc:Choice>
          <mc:Fallback xmlns="">
            <p:pic>
              <p:nvPicPr>
                <p:cNvPr id="11327" name="Ink 11326">
                  <a:extLst>
                    <a:ext uri="{FF2B5EF4-FFF2-40B4-BE49-F238E27FC236}">
                      <a16:creationId xmlns:a16="http://schemas.microsoft.com/office/drawing/2014/main" id="{EA7726F0-69DE-45DA-B816-554FF663EF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97234" y="1973188"/>
                  <a:ext cx="111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28" name="Ink 11327">
                  <a:extLst>
                    <a:ext uri="{FF2B5EF4-FFF2-40B4-BE49-F238E27FC236}">
                      <a16:creationId xmlns:a16="http://schemas.microsoft.com/office/drawing/2014/main" id="{3428F268-0169-4C74-BE04-A9B18DC19A7A}"/>
                    </a:ext>
                  </a:extLst>
                </p14:cNvPr>
                <p14:cNvContentPartPr/>
                <p14:nvPr/>
              </p14:nvContentPartPr>
              <p14:xfrm>
                <a:off x="9980474" y="2072548"/>
                <a:ext cx="66960" cy="293760"/>
              </p14:xfrm>
            </p:contentPart>
          </mc:Choice>
          <mc:Fallback xmlns="">
            <p:pic>
              <p:nvPicPr>
                <p:cNvPr id="11328" name="Ink 11327">
                  <a:extLst>
                    <a:ext uri="{FF2B5EF4-FFF2-40B4-BE49-F238E27FC236}">
                      <a16:creationId xmlns:a16="http://schemas.microsoft.com/office/drawing/2014/main" id="{3428F268-0169-4C74-BE04-A9B18DC19A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62834" y="2054908"/>
                  <a:ext cx="102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29" name="Ink 11328">
                  <a:extLst>
                    <a:ext uri="{FF2B5EF4-FFF2-40B4-BE49-F238E27FC236}">
                      <a16:creationId xmlns:a16="http://schemas.microsoft.com/office/drawing/2014/main" id="{656ACC6B-5AB0-4A8D-A128-A22C9069CD07}"/>
                    </a:ext>
                  </a:extLst>
                </p14:cNvPr>
                <p14:cNvContentPartPr/>
                <p14:nvPr/>
              </p14:nvContentPartPr>
              <p14:xfrm>
                <a:off x="9935114" y="2104228"/>
                <a:ext cx="359640" cy="132840"/>
              </p14:xfrm>
            </p:contentPart>
          </mc:Choice>
          <mc:Fallback xmlns="">
            <p:pic>
              <p:nvPicPr>
                <p:cNvPr id="11329" name="Ink 11328">
                  <a:extLst>
                    <a:ext uri="{FF2B5EF4-FFF2-40B4-BE49-F238E27FC236}">
                      <a16:creationId xmlns:a16="http://schemas.microsoft.com/office/drawing/2014/main" id="{656ACC6B-5AB0-4A8D-A128-A22C9069CD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17474" y="2086588"/>
                  <a:ext cx="395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30" name="Ink 11329">
                  <a:extLst>
                    <a:ext uri="{FF2B5EF4-FFF2-40B4-BE49-F238E27FC236}">
                      <a16:creationId xmlns:a16="http://schemas.microsoft.com/office/drawing/2014/main" id="{C7C1BC9E-BC91-46ED-BF2F-DCB961E68C3D}"/>
                    </a:ext>
                  </a:extLst>
                </p14:cNvPr>
                <p14:cNvContentPartPr/>
                <p14:nvPr/>
              </p14:nvContentPartPr>
              <p14:xfrm>
                <a:off x="10360274" y="2090908"/>
                <a:ext cx="238320" cy="168120"/>
              </p14:xfrm>
            </p:contentPart>
          </mc:Choice>
          <mc:Fallback xmlns="">
            <p:pic>
              <p:nvPicPr>
                <p:cNvPr id="11330" name="Ink 11329">
                  <a:extLst>
                    <a:ext uri="{FF2B5EF4-FFF2-40B4-BE49-F238E27FC236}">
                      <a16:creationId xmlns:a16="http://schemas.microsoft.com/office/drawing/2014/main" id="{C7C1BC9E-BC91-46ED-BF2F-DCB961E68C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42274" y="2073268"/>
                  <a:ext cx="2739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43" name="Group 11342">
            <a:extLst>
              <a:ext uri="{FF2B5EF4-FFF2-40B4-BE49-F238E27FC236}">
                <a16:creationId xmlns:a16="http://schemas.microsoft.com/office/drawing/2014/main" id="{873E264D-C3C6-4118-8326-276087504E13}"/>
              </a:ext>
            </a:extLst>
          </p:cNvPr>
          <p:cNvGrpSpPr/>
          <p:nvPr/>
        </p:nvGrpSpPr>
        <p:grpSpPr>
          <a:xfrm>
            <a:off x="6575234" y="4644388"/>
            <a:ext cx="3403440" cy="581400"/>
            <a:chOff x="6575234" y="4644388"/>
            <a:chExt cx="340344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32" name="Ink 11331">
                  <a:extLst>
                    <a:ext uri="{FF2B5EF4-FFF2-40B4-BE49-F238E27FC236}">
                      <a16:creationId xmlns:a16="http://schemas.microsoft.com/office/drawing/2014/main" id="{F9363330-58DE-4F46-8744-2E6D7D1586B7}"/>
                    </a:ext>
                  </a:extLst>
                </p14:cNvPr>
                <p14:cNvContentPartPr/>
                <p14:nvPr/>
              </p14:nvContentPartPr>
              <p14:xfrm>
                <a:off x="6575234" y="4781908"/>
                <a:ext cx="206280" cy="229320"/>
              </p14:xfrm>
            </p:contentPart>
          </mc:Choice>
          <mc:Fallback xmlns="">
            <p:pic>
              <p:nvPicPr>
                <p:cNvPr id="11332" name="Ink 11331">
                  <a:extLst>
                    <a:ext uri="{FF2B5EF4-FFF2-40B4-BE49-F238E27FC236}">
                      <a16:creationId xmlns:a16="http://schemas.microsoft.com/office/drawing/2014/main" id="{F9363330-58DE-4F46-8744-2E6D7D1586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57594" y="4764268"/>
                  <a:ext cx="241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33" name="Ink 11332">
                  <a:extLst>
                    <a:ext uri="{FF2B5EF4-FFF2-40B4-BE49-F238E27FC236}">
                      <a16:creationId xmlns:a16="http://schemas.microsoft.com/office/drawing/2014/main" id="{19B9A618-B1EE-4655-81C4-F67D23FB358B}"/>
                    </a:ext>
                  </a:extLst>
                </p14:cNvPr>
                <p14:cNvContentPartPr/>
                <p14:nvPr/>
              </p14:nvContentPartPr>
              <p14:xfrm>
                <a:off x="6836594" y="4827628"/>
                <a:ext cx="111600" cy="180360"/>
              </p14:xfrm>
            </p:contentPart>
          </mc:Choice>
          <mc:Fallback xmlns="">
            <p:pic>
              <p:nvPicPr>
                <p:cNvPr id="11333" name="Ink 11332">
                  <a:extLst>
                    <a:ext uri="{FF2B5EF4-FFF2-40B4-BE49-F238E27FC236}">
                      <a16:creationId xmlns:a16="http://schemas.microsoft.com/office/drawing/2014/main" id="{19B9A618-B1EE-4655-81C4-F67D23FB35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18594" y="4809988"/>
                  <a:ext cx="14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34" name="Ink 11333">
                  <a:extLst>
                    <a:ext uri="{FF2B5EF4-FFF2-40B4-BE49-F238E27FC236}">
                      <a16:creationId xmlns:a16="http://schemas.microsoft.com/office/drawing/2014/main" id="{88219DB3-596C-4E71-933A-0143D9B56338}"/>
                    </a:ext>
                  </a:extLst>
                </p14:cNvPr>
                <p14:cNvContentPartPr/>
                <p14:nvPr/>
              </p14:nvContentPartPr>
              <p14:xfrm>
                <a:off x="7004714" y="4644388"/>
                <a:ext cx="64440" cy="383760"/>
              </p14:xfrm>
            </p:contentPart>
          </mc:Choice>
          <mc:Fallback xmlns="">
            <p:pic>
              <p:nvPicPr>
                <p:cNvPr id="11334" name="Ink 11333">
                  <a:extLst>
                    <a:ext uri="{FF2B5EF4-FFF2-40B4-BE49-F238E27FC236}">
                      <a16:creationId xmlns:a16="http://schemas.microsoft.com/office/drawing/2014/main" id="{88219DB3-596C-4E71-933A-0143D9B563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87074" y="4626748"/>
                  <a:ext cx="1000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35" name="Ink 11334">
                  <a:extLst>
                    <a:ext uri="{FF2B5EF4-FFF2-40B4-BE49-F238E27FC236}">
                      <a16:creationId xmlns:a16="http://schemas.microsoft.com/office/drawing/2014/main" id="{7FC82D75-CF19-47B7-B9B9-DBA09F7632D4}"/>
                    </a:ext>
                  </a:extLst>
                </p14:cNvPr>
                <p14:cNvContentPartPr/>
                <p14:nvPr/>
              </p14:nvContentPartPr>
              <p14:xfrm>
                <a:off x="7183994" y="4795948"/>
                <a:ext cx="101520" cy="429840"/>
              </p14:xfrm>
            </p:contentPart>
          </mc:Choice>
          <mc:Fallback xmlns="">
            <p:pic>
              <p:nvPicPr>
                <p:cNvPr id="11335" name="Ink 11334">
                  <a:extLst>
                    <a:ext uri="{FF2B5EF4-FFF2-40B4-BE49-F238E27FC236}">
                      <a16:creationId xmlns:a16="http://schemas.microsoft.com/office/drawing/2014/main" id="{7FC82D75-CF19-47B7-B9B9-DBA09F7632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65994" y="4777948"/>
                  <a:ext cx="1371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36" name="Ink 11335">
                  <a:extLst>
                    <a:ext uri="{FF2B5EF4-FFF2-40B4-BE49-F238E27FC236}">
                      <a16:creationId xmlns:a16="http://schemas.microsoft.com/office/drawing/2014/main" id="{7F50B0E6-224B-457A-878C-359DF6261D8B}"/>
                    </a:ext>
                  </a:extLst>
                </p14:cNvPr>
                <p14:cNvContentPartPr/>
                <p14:nvPr/>
              </p14:nvContentPartPr>
              <p14:xfrm>
                <a:off x="7078514" y="4850668"/>
                <a:ext cx="528840" cy="200520"/>
              </p14:xfrm>
            </p:contentPart>
          </mc:Choice>
          <mc:Fallback xmlns="">
            <p:pic>
              <p:nvPicPr>
                <p:cNvPr id="11336" name="Ink 11335">
                  <a:extLst>
                    <a:ext uri="{FF2B5EF4-FFF2-40B4-BE49-F238E27FC236}">
                      <a16:creationId xmlns:a16="http://schemas.microsoft.com/office/drawing/2014/main" id="{7F50B0E6-224B-457A-878C-359DF6261D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60874" y="4833028"/>
                  <a:ext cx="564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37" name="Ink 11336">
                  <a:extLst>
                    <a:ext uri="{FF2B5EF4-FFF2-40B4-BE49-F238E27FC236}">
                      <a16:creationId xmlns:a16="http://schemas.microsoft.com/office/drawing/2014/main" id="{CCECAA41-4341-4AD8-A08A-32C5C4A015BE}"/>
                    </a:ext>
                  </a:extLst>
                </p14:cNvPr>
                <p14:cNvContentPartPr/>
                <p14:nvPr/>
              </p14:nvContentPartPr>
              <p14:xfrm>
                <a:off x="7690874" y="4847788"/>
                <a:ext cx="208080" cy="179640"/>
              </p14:xfrm>
            </p:contentPart>
          </mc:Choice>
          <mc:Fallback xmlns="">
            <p:pic>
              <p:nvPicPr>
                <p:cNvPr id="11337" name="Ink 11336">
                  <a:extLst>
                    <a:ext uri="{FF2B5EF4-FFF2-40B4-BE49-F238E27FC236}">
                      <a16:creationId xmlns:a16="http://schemas.microsoft.com/office/drawing/2014/main" id="{CCECAA41-4341-4AD8-A08A-32C5C4A015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73234" y="4830148"/>
                  <a:ext cx="243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38" name="Ink 11337">
                  <a:extLst>
                    <a:ext uri="{FF2B5EF4-FFF2-40B4-BE49-F238E27FC236}">
                      <a16:creationId xmlns:a16="http://schemas.microsoft.com/office/drawing/2014/main" id="{826E864B-F993-48C0-B4E5-48720C11CD43}"/>
                    </a:ext>
                  </a:extLst>
                </p14:cNvPr>
                <p14:cNvContentPartPr/>
                <p14:nvPr/>
              </p14:nvContentPartPr>
              <p14:xfrm>
                <a:off x="8169314" y="4752028"/>
                <a:ext cx="412920" cy="267840"/>
              </p14:xfrm>
            </p:contentPart>
          </mc:Choice>
          <mc:Fallback xmlns="">
            <p:pic>
              <p:nvPicPr>
                <p:cNvPr id="11338" name="Ink 11337">
                  <a:extLst>
                    <a:ext uri="{FF2B5EF4-FFF2-40B4-BE49-F238E27FC236}">
                      <a16:creationId xmlns:a16="http://schemas.microsoft.com/office/drawing/2014/main" id="{826E864B-F993-48C0-B4E5-48720C11CD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1674" y="4734028"/>
                  <a:ext cx="448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39" name="Ink 11338">
                  <a:extLst>
                    <a:ext uri="{FF2B5EF4-FFF2-40B4-BE49-F238E27FC236}">
                      <a16:creationId xmlns:a16="http://schemas.microsoft.com/office/drawing/2014/main" id="{1577B007-3E7D-4E61-87E7-1FC35F96179A}"/>
                    </a:ext>
                  </a:extLst>
                </p14:cNvPr>
                <p14:cNvContentPartPr/>
                <p14:nvPr/>
              </p14:nvContentPartPr>
              <p14:xfrm>
                <a:off x="8754674" y="4714948"/>
                <a:ext cx="559800" cy="305280"/>
              </p14:xfrm>
            </p:contentPart>
          </mc:Choice>
          <mc:Fallback xmlns="">
            <p:pic>
              <p:nvPicPr>
                <p:cNvPr id="11339" name="Ink 11338">
                  <a:extLst>
                    <a:ext uri="{FF2B5EF4-FFF2-40B4-BE49-F238E27FC236}">
                      <a16:creationId xmlns:a16="http://schemas.microsoft.com/office/drawing/2014/main" id="{1577B007-3E7D-4E61-87E7-1FC35F9617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36674" y="4696948"/>
                  <a:ext cx="595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40" name="Ink 11339">
                  <a:extLst>
                    <a:ext uri="{FF2B5EF4-FFF2-40B4-BE49-F238E27FC236}">
                      <a16:creationId xmlns:a16="http://schemas.microsoft.com/office/drawing/2014/main" id="{EDB964F6-FCCE-49B9-AA7C-BF248FB55701}"/>
                    </a:ext>
                  </a:extLst>
                </p14:cNvPr>
                <p14:cNvContentPartPr/>
                <p14:nvPr/>
              </p14:nvContentPartPr>
              <p14:xfrm>
                <a:off x="9136274" y="4651588"/>
                <a:ext cx="31320" cy="19440"/>
              </p14:xfrm>
            </p:contentPart>
          </mc:Choice>
          <mc:Fallback xmlns="">
            <p:pic>
              <p:nvPicPr>
                <p:cNvPr id="11340" name="Ink 11339">
                  <a:extLst>
                    <a:ext uri="{FF2B5EF4-FFF2-40B4-BE49-F238E27FC236}">
                      <a16:creationId xmlns:a16="http://schemas.microsoft.com/office/drawing/2014/main" id="{EDB964F6-FCCE-49B9-AA7C-BF248FB557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18634" y="4633948"/>
                  <a:ext cx="66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41" name="Ink 11340">
                  <a:extLst>
                    <a:ext uri="{FF2B5EF4-FFF2-40B4-BE49-F238E27FC236}">
                      <a16:creationId xmlns:a16="http://schemas.microsoft.com/office/drawing/2014/main" id="{4BCAE3F0-EA14-48BF-BBC3-20A288D65DCD}"/>
                    </a:ext>
                  </a:extLst>
                </p14:cNvPr>
                <p14:cNvContentPartPr/>
                <p14:nvPr/>
              </p14:nvContentPartPr>
              <p14:xfrm>
                <a:off x="9340754" y="4764628"/>
                <a:ext cx="140040" cy="156960"/>
              </p14:xfrm>
            </p:contentPart>
          </mc:Choice>
          <mc:Fallback xmlns="">
            <p:pic>
              <p:nvPicPr>
                <p:cNvPr id="11341" name="Ink 11340">
                  <a:extLst>
                    <a:ext uri="{FF2B5EF4-FFF2-40B4-BE49-F238E27FC236}">
                      <a16:creationId xmlns:a16="http://schemas.microsoft.com/office/drawing/2014/main" id="{4BCAE3F0-EA14-48BF-BBC3-20A288D65D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23114" y="4746988"/>
                  <a:ext cx="175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42" name="Ink 11341">
                  <a:extLst>
                    <a:ext uri="{FF2B5EF4-FFF2-40B4-BE49-F238E27FC236}">
                      <a16:creationId xmlns:a16="http://schemas.microsoft.com/office/drawing/2014/main" id="{19620A5D-9938-4C5E-88F3-50250CA90035}"/>
                    </a:ext>
                  </a:extLst>
                </p14:cNvPr>
                <p14:cNvContentPartPr/>
                <p14:nvPr/>
              </p14:nvContentPartPr>
              <p14:xfrm>
                <a:off x="9533714" y="4756708"/>
                <a:ext cx="444960" cy="185760"/>
              </p14:xfrm>
            </p:contentPart>
          </mc:Choice>
          <mc:Fallback xmlns="">
            <p:pic>
              <p:nvPicPr>
                <p:cNvPr id="11342" name="Ink 11341">
                  <a:extLst>
                    <a:ext uri="{FF2B5EF4-FFF2-40B4-BE49-F238E27FC236}">
                      <a16:creationId xmlns:a16="http://schemas.microsoft.com/office/drawing/2014/main" id="{19620A5D-9938-4C5E-88F3-50250CA900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16074" y="4738708"/>
                  <a:ext cx="480600" cy="22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045" name="Group 197">
            <a:extLst>
              <a:ext uri="{FF2B5EF4-FFF2-40B4-BE49-F238E27FC236}">
                <a16:creationId xmlns:a16="http://schemas.microsoft.com/office/drawing/2014/main" id="{ABD8834F-CF06-489E-AAB8-196DA95BA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26208"/>
              </p:ext>
            </p:extLst>
          </p:nvPr>
        </p:nvGraphicFramePr>
        <p:xfrm>
          <a:off x="3124200" y="685800"/>
          <a:ext cx="6096000" cy="5791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Símbolo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Símbolo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Iones positivos (cationes)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litio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cromo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sodio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cromo (III)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potasio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hierro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rubidio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hierro (III)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cesio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cobalto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magnesio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cobalto (III)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calcio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cobre 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estroncio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Sr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cobre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bario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mercurio 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Hg</a:t>
                      </a:r>
                      <a:r>
                        <a:rPr kumimoji="0" lang="es-ES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aluminio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mercurio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Hg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Zn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estaño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plata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plomo (II)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2+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3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Iones negativos(aniones)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hidruro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ioduro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fluoruro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óxido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cloruro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sulfuro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bromuro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</a:t>
                      </a:r>
                      <a:r>
                        <a:rPr kumimoji="0" lang="es-E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nitruro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s-E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2392" name="Text Box 109">
            <a:extLst>
              <a:ext uri="{FF2B5EF4-FFF2-40B4-BE49-F238E27FC236}">
                <a16:creationId xmlns:a16="http://schemas.microsoft.com/office/drawing/2014/main" id="{BC6AF05E-743E-4BB3-A420-65F48D6C0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8600"/>
            <a:ext cx="533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CL" sz="2600">
                <a:latin typeface="Times New Roman" panose="02020603050405020304" pitchFamily="18" charset="0"/>
              </a:rPr>
              <a:t>Algunos iones sencillos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AA1AEC-1D96-4E77-AEF7-A826C71D627E}"/>
              </a:ext>
            </a:extLst>
          </p:cNvPr>
          <p:cNvGrpSpPr/>
          <p:nvPr/>
        </p:nvGrpSpPr>
        <p:grpSpPr>
          <a:xfrm>
            <a:off x="9286754" y="3755548"/>
            <a:ext cx="343080" cy="189720"/>
            <a:chOff x="9286754" y="3755548"/>
            <a:chExt cx="34308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F00618-C37F-4DF7-90F6-601B0BFF7D7B}"/>
                    </a:ext>
                  </a:extLst>
                </p14:cNvPr>
                <p14:cNvContentPartPr/>
                <p14:nvPr/>
              </p14:nvContentPartPr>
              <p14:xfrm>
                <a:off x="9431474" y="3882268"/>
                <a:ext cx="198360" cy="12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F00618-C37F-4DF7-90F6-601B0BFF7D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13834" y="3864268"/>
                  <a:ext cx="234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BA4EB0-22A6-4589-AF5D-696551772D7C}"/>
                    </a:ext>
                  </a:extLst>
                </p14:cNvPr>
                <p14:cNvContentPartPr/>
                <p14:nvPr/>
              </p14:nvContentPartPr>
              <p14:xfrm>
                <a:off x="9337514" y="3785068"/>
                <a:ext cx="109800" cy="126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BA4EB0-22A6-4589-AF5D-696551772D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19514" y="3767068"/>
                  <a:ext cx="145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9C121A-0C5F-40EC-81FD-3EE1423C086B}"/>
                    </a:ext>
                  </a:extLst>
                </p14:cNvPr>
                <p14:cNvContentPartPr/>
                <p14:nvPr/>
              </p14:nvContentPartPr>
              <p14:xfrm>
                <a:off x="9286754" y="3755548"/>
                <a:ext cx="168480" cy="18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9C121A-0C5F-40EC-81FD-3EE1423C08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68754" y="3737548"/>
                  <a:ext cx="204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A85369-E7A7-420E-92DD-D9A72B491CE2}"/>
                    </a:ext>
                  </a:extLst>
                </p14:cNvPr>
                <p14:cNvContentPartPr/>
                <p14:nvPr/>
              </p14:nvContentPartPr>
              <p14:xfrm>
                <a:off x="9418154" y="3779668"/>
                <a:ext cx="39600" cy="14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A85369-E7A7-420E-92DD-D9A72B491C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0514" y="3762028"/>
                  <a:ext cx="752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438873-81F2-44D2-9C6F-ED686FD5F03E}"/>
                  </a:ext>
                </a:extLst>
              </p14:cNvPr>
              <p14:cNvContentPartPr/>
              <p14:nvPr/>
            </p14:nvContentPartPr>
            <p14:xfrm>
              <a:off x="7267514" y="3706588"/>
              <a:ext cx="451080" cy="39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438873-81F2-44D2-9C6F-ED686FD5F0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9514" y="3688948"/>
                <a:ext cx="486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13678A1-7D8C-49F1-A381-7BDA9903B170}"/>
              </a:ext>
            </a:extLst>
          </p:cNvPr>
          <p:cNvGrpSpPr/>
          <p:nvPr/>
        </p:nvGrpSpPr>
        <p:grpSpPr>
          <a:xfrm>
            <a:off x="9856994" y="3683908"/>
            <a:ext cx="105120" cy="196560"/>
            <a:chOff x="9856994" y="3683908"/>
            <a:chExt cx="10512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047E49-E570-45E8-9B1F-7A525B8ECB35}"/>
                    </a:ext>
                  </a:extLst>
                </p14:cNvPr>
                <p14:cNvContentPartPr/>
                <p14:nvPr/>
              </p14:nvContentPartPr>
              <p14:xfrm>
                <a:off x="9856994" y="3730708"/>
                <a:ext cx="89640" cy="14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047E49-E570-45E8-9B1F-7A525B8ECB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8994" y="3713068"/>
                  <a:ext cx="125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FE518E-48D5-408A-849E-6DA9BD7416FC}"/>
                    </a:ext>
                  </a:extLst>
                </p14:cNvPr>
                <p14:cNvContentPartPr/>
                <p14:nvPr/>
              </p14:nvContentPartPr>
              <p14:xfrm>
                <a:off x="9860594" y="3683908"/>
                <a:ext cx="101520" cy="19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FE518E-48D5-408A-849E-6DA9BD7416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42594" y="3665908"/>
                  <a:ext cx="1371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D2C8C-F7DF-4FDF-8D0A-14463E8DECBA}"/>
              </a:ext>
            </a:extLst>
          </p:cNvPr>
          <p:cNvGrpSpPr/>
          <p:nvPr/>
        </p:nvGrpSpPr>
        <p:grpSpPr>
          <a:xfrm>
            <a:off x="9868514" y="3982708"/>
            <a:ext cx="39600" cy="47880"/>
            <a:chOff x="9868514" y="3982708"/>
            <a:chExt cx="39600" cy="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EB7A86-75FC-4FEC-AFDF-7FD62E0CC018}"/>
                    </a:ext>
                  </a:extLst>
                </p14:cNvPr>
                <p14:cNvContentPartPr/>
                <p14:nvPr/>
              </p14:nvContentPartPr>
              <p14:xfrm>
                <a:off x="9880034" y="3982708"/>
                <a:ext cx="28080" cy="4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EB7A86-75FC-4FEC-AFDF-7FD62E0CC0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62034" y="3964708"/>
                  <a:ext cx="63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68BE49-7F10-4719-8A92-38081B7C48B3}"/>
                    </a:ext>
                  </a:extLst>
                </p14:cNvPr>
                <p14:cNvContentPartPr/>
                <p14:nvPr/>
              </p14:nvContentPartPr>
              <p14:xfrm>
                <a:off x="9868514" y="3994588"/>
                <a:ext cx="38520" cy="3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68BE49-7F10-4719-8A92-38081B7C48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0514" y="3976588"/>
                  <a:ext cx="741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FE869C-950F-488D-87A9-DF051F1557B5}"/>
              </a:ext>
            </a:extLst>
          </p:cNvPr>
          <p:cNvGrpSpPr/>
          <p:nvPr/>
        </p:nvGrpSpPr>
        <p:grpSpPr>
          <a:xfrm>
            <a:off x="8462714" y="3940948"/>
            <a:ext cx="263520" cy="136080"/>
            <a:chOff x="8462714" y="3940948"/>
            <a:chExt cx="26352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D63852-3CB9-467E-ADDD-F6F2E666E3F0}"/>
                    </a:ext>
                  </a:extLst>
                </p14:cNvPr>
                <p14:cNvContentPartPr/>
                <p14:nvPr/>
              </p14:nvContentPartPr>
              <p14:xfrm>
                <a:off x="8575754" y="3940948"/>
                <a:ext cx="150480" cy="2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D63852-3CB9-467E-ADDD-F6F2E666E3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8114" y="3923308"/>
                  <a:ext cx="186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BBA09D-096C-4E3A-98BE-2F757F39CBAA}"/>
                    </a:ext>
                  </a:extLst>
                </p14:cNvPr>
                <p14:cNvContentPartPr/>
                <p14:nvPr/>
              </p14:nvContentPartPr>
              <p14:xfrm>
                <a:off x="8508074" y="4022668"/>
                <a:ext cx="124200" cy="1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BBA09D-096C-4E3A-98BE-2F757F39CB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90434" y="4005028"/>
                  <a:ext cx="159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0688A4-0B0D-4B08-ABA4-BEF792D1C567}"/>
                    </a:ext>
                  </a:extLst>
                </p14:cNvPr>
                <p14:cNvContentPartPr/>
                <p14:nvPr/>
              </p14:nvContentPartPr>
              <p14:xfrm>
                <a:off x="8462714" y="3988828"/>
                <a:ext cx="82800" cy="8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0688A4-0B0D-4B08-ABA4-BEF792D1C5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45074" y="3971188"/>
                  <a:ext cx="118440" cy="123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DFDD1D8-070B-4816-8E36-693A033B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97" y="533400"/>
            <a:ext cx="1142296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>
                <a:latin typeface="Arial" panose="020B0604020202020204" pitchFamily="34" charset="0"/>
              </a:rPr>
              <a:t>Los metales de transición pueden formar  varios iones, es importante distinguirlos a la hora de nombrar sus compuestos: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>
                <a:latin typeface="Arial" panose="020B0604020202020204" pitchFamily="34" charset="0"/>
              </a:rPr>
              <a:t>Fe</a:t>
            </a:r>
            <a:r>
              <a:rPr lang="es-ES" altLang="es-CL" sz="2800" baseline="30000">
                <a:latin typeface="Arial" panose="020B0604020202020204" pitchFamily="34" charset="0"/>
              </a:rPr>
              <a:t>2+    </a:t>
            </a:r>
            <a:r>
              <a:rPr lang="es-ES" altLang="es-CL" sz="2800">
                <a:latin typeface="Arial" panose="020B0604020202020204" pitchFamily="34" charset="0"/>
              </a:rPr>
              <a:t>hierro (II)</a:t>
            </a:r>
            <a:endParaRPr lang="es-ES" altLang="es-CL" sz="2800" baseline="300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>
                <a:latin typeface="Arial" panose="020B0604020202020204" pitchFamily="34" charset="0"/>
              </a:rPr>
              <a:t>Fe</a:t>
            </a:r>
            <a:r>
              <a:rPr lang="es-ES" altLang="es-CL" sz="2800" baseline="30000">
                <a:latin typeface="Arial" panose="020B0604020202020204" pitchFamily="34" charset="0"/>
              </a:rPr>
              <a:t>3+    </a:t>
            </a:r>
            <a:r>
              <a:rPr lang="es-ES" altLang="es-CL" sz="2800">
                <a:latin typeface="Arial" panose="020B0604020202020204" pitchFamily="34" charset="0"/>
              </a:rPr>
              <a:t>hierro (III)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>
                <a:latin typeface="Arial" panose="020B0604020202020204" pitchFamily="34" charset="0"/>
              </a:rPr>
              <a:t>Cuando existen cationes con diferente carga debemos nombrarlos de forma característica: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>
                <a:latin typeface="Arial" panose="020B0604020202020204" pitchFamily="34" charset="0"/>
              </a:rPr>
              <a:t>1.- Antigua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>
                <a:latin typeface="Arial" panose="020B0604020202020204" pitchFamily="34" charset="0"/>
              </a:rPr>
              <a:t>2.- Stock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0D1F08D1-0DE2-4746-BFF6-466E7DD1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95" y="195776"/>
            <a:ext cx="1124008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b="1" u="sng" dirty="0">
                <a:latin typeface="Arial" panose="020B0604020202020204" pitchFamily="34" charset="0"/>
              </a:rPr>
              <a:t>Nomenclatura Antigua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Se utiliza en el caso que un metal pueda formar 2 iones con diferente carga, ej.  Fe</a:t>
            </a:r>
            <a:r>
              <a:rPr lang="es-ES" altLang="es-CL" sz="2800" baseline="30000" dirty="0">
                <a:latin typeface="Arial" panose="020B0604020202020204" pitchFamily="34" charset="0"/>
              </a:rPr>
              <a:t>2+</a:t>
            </a:r>
            <a:r>
              <a:rPr lang="es-ES" altLang="es-CL" sz="2800" dirty="0">
                <a:latin typeface="Arial" panose="020B0604020202020204" pitchFamily="34" charset="0"/>
              </a:rPr>
              <a:t>  y   Fe</a:t>
            </a:r>
            <a:r>
              <a:rPr lang="es-ES" altLang="es-CL" sz="2800" baseline="30000" dirty="0">
                <a:latin typeface="Arial" panose="020B0604020202020204" pitchFamily="34" charset="0"/>
              </a:rPr>
              <a:t>3+</a:t>
            </a:r>
            <a:r>
              <a:rPr lang="es-ES" altLang="es-CL" sz="2800" dirty="0">
                <a:latin typeface="Arial" panose="020B0604020202020204" pitchFamily="34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Estado de oxidación menor                    “oso”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Estado de oxidación mayor                    “</a:t>
            </a:r>
            <a:r>
              <a:rPr lang="es-ES" altLang="es-CL" sz="2800" dirty="0" err="1">
                <a:latin typeface="Arial" panose="020B0604020202020204" pitchFamily="34" charset="0"/>
              </a:rPr>
              <a:t>ico</a:t>
            </a:r>
            <a:r>
              <a:rPr lang="es-ES" altLang="es-CL" sz="2800" dirty="0">
                <a:latin typeface="Arial" panose="020B0604020202020204" pitchFamily="34" charset="0"/>
              </a:rPr>
              <a:t>”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Fe</a:t>
            </a:r>
            <a:r>
              <a:rPr lang="es-ES" altLang="es-CL" sz="2800" baseline="30000" dirty="0">
                <a:latin typeface="Arial" panose="020B0604020202020204" pitchFamily="34" charset="0"/>
              </a:rPr>
              <a:t>2+</a:t>
            </a:r>
            <a:r>
              <a:rPr lang="es-ES" altLang="es-CL" sz="2800" dirty="0">
                <a:latin typeface="Arial" panose="020B0604020202020204" pitchFamily="34" charset="0"/>
              </a:rPr>
              <a:t>    ion ferroso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Fe</a:t>
            </a:r>
            <a:r>
              <a:rPr lang="es-ES" altLang="es-CL" sz="2800" baseline="30000" dirty="0">
                <a:latin typeface="Arial" panose="020B0604020202020204" pitchFamily="34" charset="0"/>
              </a:rPr>
              <a:t>3+</a:t>
            </a:r>
            <a:r>
              <a:rPr lang="es-ES" altLang="es-CL" sz="2800" dirty="0">
                <a:latin typeface="Arial" panose="020B0604020202020204" pitchFamily="34" charset="0"/>
              </a:rPr>
              <a:t>    ion férrico</a:t>
            </a:r>
          </a:p>
          <a:p>
            <a:pPr algn="just" eaLnBrk="1" hangingPunct="1">
              <a:spcBef>
                <a:spcPct val="50000"/>
              </a:spcBef>
            </a:pPr>
            <a:endParaRPr lang="es-ES" altLang="es-CL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Cu</a:t>
            </a:r>
            <a:r>
              <a:rPr lang="es-ES" altLang="es-CL" sz="2800" baseline="30000" dirty="0">
                <a:latin typeface="Arial" panose="020B0604020202020204" pitchFamily="34" charset="0"/>
              </a:rPr>
              <a:t>+</a:t>
            </a:r>
            <a:r>
              <a:rPr lang="es-ES" altLang="es-CL" sz="2800" dirty="0">
                <a:latin typeface="Arial" panose="020B0604020202020204" pitchFamily="34" charset="0"/>
              </a:rPr>
              <a:t>  ion cuproso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</a:rPr>
              <a:t>Cu</a:t>
            </a:r>
            <a:r>
              <a:rPr lang="es-ES" altLang="es-CL" sz="2800" baseline="30000" dirty="0">
                <a:latin typeface="Arial" panose="020B0604020202020204" pitchFamily="34" charset="0"/>
              </a:rPr>
              <a:t>2+</a:t>
            </a:r>
            <a:r>
              <a:rPr lang="es-ES" altLang="es-CL" sz="2800" dirty="0">
                <a:latin typeface="Arial" panose="020B0604020202020204" pitchFamily="34" charset="0"/>
              </a:rPr>
              <a:t> ion cúprico</a:t>
            </a:r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9802A069-BEF8-4765-B212-3AA085BD3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058" y="223317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27B91707-357B-4319-BCEB-E77A6D1E5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4595" y="280943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BD61A9-EE3E-4AED-8FBB-609F4041143D}"/>
              </a:ext>
            </a:extLst>
          </p:cNvPr>
          <p:cNvGrpSpPr/>
          <p:nvPr/>
        </p:nvGrpSpPr>
        <p:grpSpPr>
          <a:xfrm>
            <a:off x="6513674" y="4063348"/>
            <a:ext cx="4801320" cy="656280"/>
            <a:chOff x="6513674" y="4063348"/>
            <a:chExt cx="480132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09B2C1-0C92-43D0-9714-25675FC3F4EB}"/>
                    </a:ext>
                  </a:extLst>
                </p14:cNvPr>
                <p14:cNvContentPartPr/>
                <p14:nvPr/>
              </p14:nvContentPartPr>
              <p14:xfrm>
                <a:off x="6513674" y="4410388"/>
                <a:ext cx="269280" cy="17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09B2C1-0C92-43D0-9714-25675FC3F4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5674" y="4392748"/>
                  <a:ext cx="304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579A6E-BF18-4023-9B3A-833DC0F609B3}"/>
                    </a:ext>
                  </a:extLst>
                </p14:cNvPr>
                <p14:cNvContentPartPr/>
                <p14:nvPr/>
              </p14:nvContentPartPr>
              <p14:xfrm>
                <a:off x="6785834" y="4184308"/>
                <a:ext cx="279720" cy="393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579A6E-BF18-4023-9B3A-833DC0F609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68194" y="4166668"/>
                  <a:ext cx="315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9C220B-4E6B-4353-A0BA-DC7D6EDCF862}"/>
                    </a:ext>
                  </a:extLst>
                </p14:cNvPr>
                <p14:cNvContentPartPr/>
                <p14:nvPr/>
              </p14:nvContentPartPr>
              <p14:xfrm>
                <a:off x="7182554" y="4362868"/>
                <a:ext cx="446040" cy="21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9C220B-4E6B-4353-A0BA-DC7D6EDCF8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64914" y="4344868"/>
                  <a:ext cx="481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79ADAF-69C5-4BD9-98AC-B1E91EB70EA8}"/>
                    </a:ext>
                  </a:extLst>
                </p14:cNvPr>
                <p14:cNvContentPartPr/>
                <p14:nvPr/>
              </p14:nvContentPartPr>
              <p14:xfrm>
                <a:off x="7706714" y="4344508"/>
                <a:ext cx="209520" cy="16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79ADAF-69C5-4BD9-98AC-B1E91EB70E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88714" y="4326868"/>
                  <a:ext cx="245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792798-6A97-4090-836B-3F8926BFF398}"/>
                    </a:ext>
                  </a:extLst>
                </p14:cNvPr>
                <p14:cNvContentPartPr/>
                <p14:nvPr/>
              </p14:nvContentPartPr>
              <p14:xfrm>
                <a:off x="8013434" y="4334788"/>
                <a:ext cx="299160" cy="19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792798-6A97-4090-836B-3F8926BFF3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5794" y="4317148"/>
                  <a:ext cx="334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EFA564-E530-4341-8CEA-AB656619F8FA}"/>
                    </a:ext>
                  </a:extLst>
                </p14:cNvPr>
                <p14:cNvContentPartPr/>
                <p14:nvPr/>
              </p14:nvContentPartPr>
              <p14:xfrm>
                <a:off x="8384234" y="4316068"/>
                <a:ext cx="182520" cy="19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EFA564-E530-4341-8CEA-AB656619F8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66234" y="4298068"/>
                  <a:ext cx="218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BB9E5D-1DCE-4A64-9F7B-F80495913C11}"/>
                    </a:ext>
                  </a:extLst>
                </p14:cNvPr>
                <p14:cNvContentPartPr/>
                <p14:nvPr/>
              </p14:nvContentPartPr>
              <p14:xfrm>
                <a:off x="8618594" y="4284388"/>
                <a:ext cx="323280" cy="23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BB9E5D-1DCE-4A64-9F7B-F80495913C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0594" y="4266388"/>
                  <a:ext cx="358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4AAE77-10E5-4178-9DDD-B5E79FC99C16}"/>
                    </a:ext>
                  </a:extLst>
                </p14:cNvPr>
                <p14:cNvContentPartPr/>
                <p14:nvPr/>
              </p14:nvContentPartPr>
              <p14:xfrm>
                <a:off x="8699594" y="4411468"/>
                <a:ext cx="192600" cy="1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4AAE77-10E5-4178-9DDD-B5E79FC99C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1594" y="4393828"/>
                  <a:ext cx="22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34C3AE-F2A2-49DD-B134-CD1CB2F9E7E3}"/>
                    </a:ext>
                  </a:extLst>
                </p14:cNvPr>
                <p14:cNvContentPartPr/>
                <p14:nvPr/>
              </p14:nvContentPartPr>
              <p14:xfrm>
                <a:off x="8966354" y="4140748"/>
                <a:ext cx="481680" cy="57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34C3AE-F2A2-49DD-B134-CD1CB2F9E7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48354" y="4122748"/>
                  <a:ext cx="5173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9DD8FA-080A-4145-904B-B2996093B546}"/>
                    </a:ext>
                  </a:extLst>
                </p14:cNvPr>
                <p14:cNvContentPartPr/>
                <p14:nvPr/>
              </p14:nvContentPartPr>
              <p14:xfrm>
                <a:off x="9538754" y="4273948"/>
                <a:ext cx="198000" cy="22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9DD8FA-080A-4145-904B-B2996093B5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21114" y="4256308"/>
                  <a:ext cx="23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5CC7BC-6D0E-4E62-9502-A0ACE76CD86C}"/>
                    </a:ext>
                  </a:extLst>
                </p14:cNvPr>
                <p14:cNvContentPartPr/>
                <p14:nvPr/>
              </p14:nvContentPartPr>
              <p14:xfrm>
                <a:off x="9818834" y="4133548"/>
                <a:ext cx="486720" cy="36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5CC7BC-6D0E-4E62-9502-A0ACE76CD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01194" y="4115548"/>
                  <a:ext cx="522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FB083E-1536-46E6-981A-05DBA7823DA1}"/>
                    </a:ext>
                  </a:extLst>
                </p14:cNvPr>
                <p14:cNvContentPartPr/>
                <p14:nvPr/>
              </p14:nvContentPartPr>
              <p14:xfrm>
                <a:off x="10267754" y="4295548"/>
                <a:ext cx="170280" cy="20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FB083E-1536-46E6-981A-05DBA7823D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49754" y="4277548"/>
                  <a:ext cx="205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4C7EBC-4063-4DBD-A25A-31735F96D363}"/>
                    </a:ext>
                  </a:extLst>
                </p14:cNvPr>
                <p14:cNvContentPartPr/>
                <p14:nvPr/>
              </p14:nvContentPartPr>
              <p14:xfrm>
                <a:off x="10552514" y="4446748"/>
                <a:ext cx="23400" cy="8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4C7EBC-4063-4DBD-A25A-31735F96D3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34874" y="4429108"/>
                  <a:ext cx="59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88F9B5-E350-4A4C-B513-6C3848AE6F4B}"/>
                    </a:ext>
                  </a:extLst>
                </p14:cNvPr>
                <p14:cNvContentPartPr/>
                <p14:nvPr/>
              </p14:nvContentPartPr>
              <p14:xfrm>
                <a:off x="10762034" y="4063348"/>
                <a:ext cx="552960" cy="45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88F9B5-E350-4A4C-B513-6C3848AE6F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44394" y="4045708"/>
                  <a:ext cx="588600" cy="49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FDE426CF-A0AC-4495-8B70-BECA617E6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603" y="1011701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y    Cl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                                    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y      Cl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FeCl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FeCl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Cloruro ferroso                       cloruro férrico</a:t>
            </a:r>
          </a:p>
          <a:p>
            <a:pPr>
              <a:spcBef>
                <a:spcPct val="50000"/>
              </a:spcBef>
              <a:defRPr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 y     O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Cu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  y    O</a:t>
            </a:r>
            <a:r>
              <a:rPr lang="es-E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O                                         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CuO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Óxido cuproso                     óxido cúprico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BA388-D934-4CC0-BEC3-82C0D91CB328}"/>
                  </a:ext>
                </a:extLst>
              </p14:cNvPr>
              <p14:cNvContentPartPr/>
              <p14:nvPr/>
            </p14:nvContentPartPr>
            <p14:xfrm>
              <a:off x="2687594" y="2582308"/>
              <a:ext cx="550080" cy="26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BA388-D934-4CC0-BEC3-82C0D91CB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9594" y="2564308"/>
                <a:ext cx="58572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AACF02-3856-44A8-9542-396E82A4E6E5}"/>
              </a:ext>
            </a:extLst>
          </p:cNvPr>
          <p:cNvGrpSpPr/>
          <p:nvPr/>
        </p:nvGrpSpPr>
        <p:grpSpPr>
          <a:xfrm>
            <a:off x="7221794" y="2615788"/>
            <a:ext cx="635760" cy="226440"/>
            <a:chOff x="7221794" y="2615788"/>
            <a:chExt cx="6357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CDBFA10-FA51-41BB-AB49-E5139F3B73B5}"/>
                    </a:ext>
                  </a:extLst>
                </p14:cNvPr>
                <p14:cNvContentPartPr/>
                <p14:nvPr/>
              </p14:nvContentPartPr>
              <p14:xfrm>
                <a:off x="7221794" y="2615788"/>
                <a:ext cx="635760" cy="22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CDBFA10-FA51-41BB-AB49-E5139F3B73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4154" y="2597788"/>
                  <a:ext cx="671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435678-7FB5-40F4-9A1E-BDAAC116ECCE}"/>
                    </a:ext>
                  </a:extLst>
                </p14:cNvPr>
                <p14:cNvContentPartPr/>
                <p14:nvPr/>
              </p14:nvContentPartPr>
              <p14:xfrm>
                <a:off x="7821554" y="2667268"/>
                <a:ext cx="15480" cy="137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435678-7FB5-40F4-9A1E-BDAAC116EC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3554" y="2649268"/>
                  <a:ext cx="511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9E0F74-823B-4CDB-AC5D-0A8DA4D25965}"/>
              </a:ext>
            </a:extLst>
          </p:cNvPr>
          <p:cNvGrpSpPr/>
          <p:nvPr/>
        </p:nvGrpSpPr>
        <p:grpSpPr>
          <a:xfrm>
            <a:off x="9023954" y="1069948"/>
            <a:ext cx="1170720" cy="447120"/>
            <a:chOff x="9023954" y="1069948"/>
            <a:chExt cx="117072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8E126D-7C59-45EB-873A-1810F7B12CD0}"/>
                    </a:ext>
                  </a:extLst>
                </p14:cNvPr>
                <p14:cNvContentPartPr/>
                <p14:nvPr/>
              </p14:nvContentPartPr>
              <p14:xfrm>
                <a:off x="9023954" y="1085068"/>
                <a:ext cx="409680" cy="20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8E126D-7C59-45EB-873A-1810F7B12C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06314" y="1067068"/>
                  <a:ext cx="445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B34F04-0179-431C-B678-DB79D793008E}"/>
                    </a:ext>
                  </a:extLst>
                </p14:cNvPr>
                <p14:cNvContentPartPr/>
                <p14:nvPr/>
              </p14:nvContentPartPr>
              <p14:xfrm>
                <a:off x="9457394" y="1069948"/>
                <a:ext cx="153360" cy="44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B34F04-0179-431C-B678-DB79D79300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9754" y="1051948"/>
                  <a:ext cx="189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74781F-DE99-4449-A6FB-DB8C3DE14345}"/>
                    </a:ext>
                  </a:extLst>
                </p14:cNvPr>
                <p14:cNvContentPartPr/>
                <p14:nvPr/>
              </p14:nvContentPartPr>
              <p14:xfrm>
                <a:off x="9671594" y="1134748"/>
                <a:ext cx="523080" cy="17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74781F-DE99-4449-A6FB-DB8C3DE143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53594" y="1117108"/>
                  <a:ext cx="5587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DEE78E-0669-4E85-8836-75D44148C39E}"/>
              </a:ext>
            </a:extLst>
          </p:cNvPr>
          <p:cNvGrpSpPr/>
          <p:nvPr/>
        </p:nvGrpSpPr>
        <p:grpSpPr>
          <a:xfrm>
            <a:off x="9063194" y="224668"/>
            <a:ext cx="2332080" cy="696960"/>
            <a:chOff x="9063194" y="22466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95D783-CE4E-4CFB-A842-599DCFD752ED}"/>
                    </a:ext>
                  </a:extLst>
                </p14:cNvPr>
                <p14:cNvContentPartPr/>
                <p14:nvPr/>
              </p14:nvContentPartPr>
              <p14:xfrm>
                <a:off x="9160034" y="282268"/>
                <a:ext cx="84240" cy="51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95D783-CE4E-4CFB-A842-599DCFD752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42034" y="264628"/>
                  <a:ext cx="1198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C591CD-0D8E-43C1-99E8-67ED4525EFEA}"/>
                    </a:ext>
                  </a:extLst>
                </p14:cNvPr>
                <p14:cNvContentPartPr/>
                <p14:nvPr/>
              </p14:nvContentPartPr>
              <p14:xfrm>
                <a:off x="9063194" y="420148"/>
                <a:ext cx="397080" cy="17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C591CD-0D8E-43C1-99E8-67ED4525EF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45554" y="402148"/>
                  <a:ext cx="432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86F033-BE55-4B3F-99D0-9CB013BB88EB}"/>
                    </a:ext>
                  </a:extLst>
                </p14:cNvPr>
                <p14:cNvContentPartPr/>
                <p14:nvPr/>
              </p14:nvContentPartPr>
              <p14:xfrm>
                <a:off x="9469994" y="424108"/>
                <a:ext cx="367920" cy="18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86F033-BE55-4B3F-99D0-9CB013BB88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51994" y="406108"/>
                  <a:ext cx="403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8B9735-EAA7-4134-A824-8AA69EA3A2CF}"/>
                    </a:ext>
                  </a:extLst>
                </p14:cNvPr>
                <p14:cNvContentPartPr/>
                <p14:nvPr/>
              </p14:nvContentPartPr>
              <p14:xfrm>
                <a:off x="9853394" y="443908"/>
                <a:ext cx="22320" cy="16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8B9735-EAA7-4134-A824-8AA69EA3A2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35754" y="426268"/>
                  <a:ext cx="57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73E9A4-1E06-4CA0-9F19-8756BDDC9AAB}"/>
                    </a:ext>
                  </a:extLst>
                </p14:cNvPr>
                <p14:cNvContentPartPr/>
                <p14:nvPr/>
              </p14:nvContentPartPr>
              <p14:xfrm>
                <a:off x="9936194" y="433468"/>
                <a:ext cx="232560" cy="18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73E9A4-1E06-4CA0-9F19-8756BDDC9A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18194" y="415828"/>
                  <a:ext cx="268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1E085A-F2DB-440B-934E-779CACD41120}"/>
                    </a:ext>
                  </a:extLst>
                </p14:cNvPr>
                <p14:cNvContentPartPr/>
                <p14:nvPr/>
              </p14:nvContentPartPr>
              <p14:xfrm>
                <a:off x="9747554" y="469108"/>
                <a:ext cx="449640" cy="24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1E085A-F2DB-440B-934E-779CACD411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29554" y="451468"/>
                  <a:ext cx="485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99D82E-953D-49ED-B047-DD496ED5E61F}"/>
                    </a:ext>
                  </a:extLst>
                </p14:cNvPr>
                <p14:cNvContentPartPr/>
                <p14:nvPr/>
              </p14:nvContentPartPr>
              <p14:xfrm>
                <a:off x="10228874" y="530668"/>
                <a:ext cx="28080" cy="19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99D82E-953D-49ED-B047-DD496ED5E6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0874" y="512668"/>
                  <a:ext cx="6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67C3B4-0B61-4DF6-A794-C47D3EDB0A36}"/>
                    </a:ext>
                  </a:extLst>
                </p14:cNvPr>
                <p14:cNvContentPartPr/>
                <p14:nvPr/>
              </p14:nvContentPartPr>
              <p14:xfrm>
                <a:off x="10382594" y="232588"/>
                <a:ext cx="403920" cy="20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67C3B4-0B61-4DF6-A794-C47D3EDB0A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64954" y="214948"/>
                  <a:ext cx="439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0DA811-95D4-440C-A45B-ACB99C1A8CD3}"/>
                    </a:ext>
                  </a:extLst>
                </p14:cNvPr>
                <p14:cNvContentPartPr/>
                <p14:nvPr/>
              </p14:nvContentPartPr>
              <p14:xfrm>
                <a:off x="10886234" y="236548"/>
                <a:ext cx="118440" cy="12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0DA811-95D4-440C-A45B-ACB99C1A8C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68594" y="218548"/>
                  <a:ext cx="154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CA7E0D-B200-47DD-ABD5-6C6D41BA7187}"/>
                    </a:ext>
                  </a:extLst>
                </p14:cNvPr>
                <p14:cNvContentPartPr/>
                <p14:nvPr/>
              </p14:nvContentPartPr>
              <p14:xfrm>
                <a:off x="11070914" y="224668"/>
                <a:ext cx="10116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CA7E0D-B200-47DD-ABD5-6C6D41BA71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3274" y="207028"/>
                  <a:ext cx="13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494161-5E95-4FC8-AFB9-D7FB38BDF95E}"/>
                    </a:ext>
                  </a:extLst>
                </p14:cNvPr>
                <p14:cNvContentPartPr/>
                <p14:nvPr/>
              </p14:nvContentPartPr>
              <p14:xfrm>
                <a:off x="11165594" y="261748"/>
                <a:ext cx="163440" cy="97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494161-5E95-4FC8-AFB9-D7FB38BDF9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47594" y="243748"/>
                  <a:ext cx="199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0C12CA-8B9C-49D0-8B26-DA05C19C24DD}"/>
                    </a:ext>
                  </a:extLst>
                </p14:cNvPr>
                <p14:cNvContentPartPr/>
                <p14:nvPr/>
              </p14:nvContentPartPr>
              <p14:xfrm>
                <a:off x="10430834" y="533548"/>
                <a:ext cx="267120" cy="19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0C12CA-8B9C-49D0-8B26-DA05C19C24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12834" y="515908"/>
                  <a:ext cx="302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39A603-20D5-4976-9FED-D5879CCB3989}"/>
                    </a:ext>
                  </a:extLst>
                </p14:cNvPr>
                <p14:cNvContentPartPr/>
                <p14:nvPr/>
              </p14:nvContentPartPr>
              <p14:xfrm>
                <a:off x="10713434" y="666388"/>
                <a:ext cx="114120" cy="16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39A603-20D5-4976-9FED-D5879CCB39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95794" y="648748"/>
                  <a:ext cx="149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9C7C96-2631-4FD0-B48F-6BEB2CD7555A}"/>
                    </a:ext>
                  </a:extLst>
                </p14:cNvPr>
                <p14:cNvContentPartPr/>
                <p14:nvPr/>
              </p14:nvContentPartPr>
              <p14:xfrm>
                <a:off x="10945634" y="750628"/>
                <a:ext cx="8280" cy="12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9C7C96-2631-4FD0-B48F-6BEB2CD755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27994" y="732628"/>
                  <a:ext cx="43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DD79E4-B314-40FD-8DB4-F2CA681D8EF8}"/>
                    </a:ext>
                  </a:extLst>
                </p14:cNvPr>
                <p14:cNvContentPartPr/>
                <p14:nvPr/>
              </p14:nvContentPartPr>
              <p14:xfrm>
                <a:off x="10933394" y="696988"/>
                <a:ext cx="13680" cy="1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DD79E4-B314-40FD-8DB4-F2CA681D8E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15394" y="678988"/>
                  <a:ext cx="49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87D9D9-87F7-433C-8B1B-48B5167EABA6}"/>
                    </a:ext>
                  </a:extLst>
                </p14:cNvPr>
                <p14:cNvContentPartPr/>
                <p14:nvPr/>
              </p14:nvContentPartPr>
              <p14:xfrm>
                <a:off x="11081714" y="759988"/>
                <a:ext cx="313560" cy="161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7D9D9-87F7-433C-8B1B-48B5167EAB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64074" y="742348"/>
                  <a:ext cx="349200" cy="197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B53756DF-E89C-4B6C-8437-3AEE48BC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5" y="609601"/>
            <a:ext cx="1145110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C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Nomenclatura Stock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Se utiliza en el caso que un metal pueda formar dos o más cationes con diferentes estados de oxidación.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Se nombra el catión acompañado de su estado de oxidación en números romanos entre paréntesis.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hierro (II)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s-ES" alt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hierro (III)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FeCl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cloruro de hierro (II)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FeCl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cloruro de hierro (III)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B5B3724B-EFDD-4FF4-BDC6-ABDAF9F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1" y="463061"/>
            <a:ext cx="11563644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Nombre los siguientes compuestos según la nomenclatura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antigua y Stock:</a:t>
            </a: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AgBr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lphaLcParenR"/>
              <a:defRPr/>
            </a:pP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HgS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86FB6D-CCF2-46A8-B8DF-7122E5AF1744}"/>
              </a:ext>
            </a:extLst>
          </p:cNvPr>
          <p:cNvGrpSpPr/>
          <p:nvPr/>
        </p:nvGrpSpPr>
        <p:grpSpPr>
          <a:xfrm>
            <a:off x="692114" y="2064628"/>
            <a:ext cx="477720" cy="246960"/>
            <a:chOff x="692114" y="2064628"/>
            <a:chExt cx="4777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464C931-3FAF-4436-A3B0-856B8529FA6A}"/>
                    </a:ext>
                  </a:extLst>
                </p14:cNvPr>
                <p14:cNvContentPartPr/>
                <p14:nvPr/>
              </p14:nvContentPartPr>
              <p14:xfrm>
                <a:off x="692114" y="2064628"/>
                <a:ext cx="452160" cy="223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464C931-3FAF-4436-A3B0-856B8529FA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474" y="2046628"/>
                  <a:ext cx="48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FF2066-4219-45A4-8AF0-36ED4561391B}"/>
                    </a:ext>
                  </a:extLst>
                </p14:cNvPr>
                <p14:cNvContentPartPr/>
                <p14:nvPr/>
              </p14:nvContentPartPr>
              <p14:xfrm>
                <a:off x="1161914" y="2155708"/>
                <a:ext cx="7920" cy="15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FF2066-4219-45A4-8AF0-36ED456139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3914" y="2138068"/>
                  <a:ext cx="435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580033-6064-4755-856E-D2905D8A4861}"/>
              </a:ext>
            </a:extLst>
          </p:cNvPr>
          <p:cNvGrpSpPr/>
          <p:nvPr/>
        </p:nvGrpSpPr>
        <p:grpSpPr>
          <a:xfrm>
            <a:off x="387914" y="2468548"/>
            <a:ext cx="83160" cy="155520"/>
            <a:chOff x="387914" y="2468548"/>
            <a:chExt cx="8316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57C112-C560-4CB6-9390-3D34D1061DA5}"/>
                    </a:ext>
                  </a:extLst>
                </p14:cNvPr>
                <p14:cNvContentPartPr/>
                <p14:nvPr/>
              </p14:nvContentPartPr>
              <p14:xfrm>
                <a:off x="387914" y="2540548"/>
                <a:ext cx="82080" cy="1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57C112-C560-4CB6-9390-3D34D1061D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914" y="2522908"/>
                  <a:ext cx="11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DF2F55-E631-4BDA-8C6A-5873E8697C57}"/>
                    </a:ext>
                  </a:extLst>
                </p14:cNvPr>
                <p14:cNvContentPartPr/>
                <p14:nvPr/>
              </p14:nvContentPartPr>
              <p14:xfrm>
                <a:off x="435074" y="2468548"/>
                <a:ext cx="36000" cy="15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DF2F55-E631-4BDA-8C6A-5873E8697C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7074" y="2450908"/>
                  <a:ext cx="716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06BC4-4FAD-4D65-94DD-CB548159F829}"/>
              </a:ext>
            </a:extLst>
          </p:cNvPr>
          <p:cNvGrpSpPr/>
          <p:nvPr/>
        </p:nvGrpSpPr>
        <p:grpSpPr>
          <a:xfrm>
            <a:off x="666194" y="2459908"/>
            <a:ext cx="507240" cy="185040"/>
            <a:chOff x="666194" y="2459908"/>
            <a:chExt cx="50724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FC590-FB14-47DB-A8BA-6029E2CA67C3}"/>
                    </a:ext>
                  </a:extLst>
                </p14:cNvPr>
                <p14:cNvContentPartPr/>
                <p14:nvPr/>
              </p14:nvContentPartPr>
              <p14:xfrm>
                <a:off x="666194" y="2576188"/>
                <a:ext cx="66240" cy="59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FC590-FB14-47DB-A8BA-6029E2CA67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8554" y="2558188"/>
                  <a:ext cx="101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2544A3-47EA-463E-99ED-4396F42F908F}"/>
                    </a:ext>
                  </a:extLst>
                </p14:cNvPr>
                <p14:cNvContentPartPr/>
                <p14:nvPr/>
              </p14:nvContentPartPr>
              <p14:xfrm>
                <a:off x="761594" y="2459908"/>
                <a:ext cx="34200" cy="4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2544A3-47EA-463E-99ED-4396F42F90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3594" y="2441908"/>
                  <a:ext cx="69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06FDC6-130F-47D9-9F6D-668F27418F1E}"/>
                    </a:ext>
                  </a:extLst>
                </p14:cNvPr>
                <p14:cNvContentPartPr/>
                <p14:nvPr/>
              </p14:nvContentPartPr>
              <p14:xfrm>
                <a:off x="890474" y="2556748"/>
                <a:ext cx="109800" cy="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06FDC6-130F-47D9-9F6D-668F27418F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2834" y="2538748"/>
                  <a:ext cx="14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A02B41-46F2-4324-9FDB-1F1F539F3B39}"/>
                    </a:ext>
                  </a:extLst>
                </p14:cNvPr>
                <p14:cNvContentPartPr/>
                <p14:nvPr/>
              </p14:nvContentPartPr>
              <p14:xfrm>
                <a:off x="935114" y="2511748"/>
                <a:ext cx="26280" cy="12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A02B41-46F2-4324-9FDB-1F1F539F3B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7114" y="2494108"/>
                  <a:ext cx="61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190DAD-6AEB-491B-9987-08CF9144D2B0}"/>
                    </a:ext>
                  </a:extLst>
                </p14:cNvPr>
                <p14:cNvContentPartPr/>
                <p14:nvPr/>
              </p14:nvContentPartPr>
              <p14:xfrm>
                <a:off x="1025834" y="2497348"/>
                <a:ext cx="147600" cy="14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190DAD-6AEB-491B-9987-08CF9144D2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7834" y="2479348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9BB918-2E2C-4BCA-8905-DDABCB938B2F}"/>
              </a:ext>
            </a:extLst>
          </p:cNvPr>
          <p:cNvGrpSpPr/>
          <p:nvPr/>
        </p:nvGrpSpPr>
        <p:grpSpPr>
          <a:xfrm>
            <a:off x="676274" y="1577908"/>
            <a:ext cx="869040" cy="288360"/>
            <a:chOff x="676274" y="1577908"/>
            <a:chExt cx="86904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536110-05C1-45C1-BAAB-BDF76E5E0A7D}"/>
                    </a:ext>
                  </a:extLst>
                </p14:cNvPr>
                <p14:cNvContentPartPr/>
                <p14:nvPr/>
              </p14:nvContentPartPr>
              <p14:xfrm>
                <a:off x="1216994" y="1719748"/>
                <a:ext cx="83160" cy="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536110-05C1-45C1-BAAB-BDF76E5E0A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8994" y="1701748"/>
                  <a:ext cx="118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ED5625-B103-4AD5-ABD4-4C83CED20324}"/>
                    </a:ext>
                  </a:extLst>
                </p14:cNvPr>
                <p14:cNvContentPartPr/>
                <p14:nvPr/>
              </p14:nvContentPartPr>
              <p14:xfrm>
                <a:off x="1349474" y="1652068"/>
                <a:ext cx="12924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ED5625-B103-4AD5-ABD4-4C83CED203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1834" y="1634428"/>
                  <a:ext cx="164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59719B-C67B-440C-A85A-9C49FA50889A}"/>
                    </a:ext>
                  </a:extLst>
                </p14:cNvPr>
                <p14:cNvContentPartPr/>
                <p14:nvPr/>
              </p14:nvContentPartPr>
              <p14:xfrm>
                <a:off x="1200074" y="1634788"/>
                <a:ext cx="11160" cy="22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59719B-C67B-440C-A85A-9C49FA508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434" y="1617148"/>
                  <a:ext cx="4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198118-60EA-4A26-9DD2-AA4C89A5F60D}"/>
                    </a:ext>
                  </a:extLst>
                </p14:cNvPr>
                <p14:cNvContentPartPr/>
                <p14:nvPr/>
              </p14:nvContentPartPr>
              <p14:xfrm>
                <a:off x="1211594" y="1586908"/>
                <a:ext cx="333720" cy="27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198118-60EA-4A26-9DD2-AA4C89A5F6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3954" y="1569268"/>
                  <a:ext cx="369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3F84FF-B9A0-4135-AE27-4FEEE64323E1}"/>
                    </a:ext>
                  </a:extLst>
                </p14:cNvPr>
                <p14:cNvContentPartPr/>
                <p14:nvPr/>
              </p14:nvContentPartPr>
              <p14:xfrm>
                <a:off x="677714" y="1731628"/>
                <a:ext cx="160560" cy="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3F84FF-B9A0-4135-AE27-4FEEE64323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074" y="1713628"/>
                  <a:ext cx="196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058F07-4C71-4BEC-AF97-232E2A6876A1}"/>
                    </a:ext>
                  </a:extLst>
                </p14:cNvPr>
                <p14:cNvContentPartPr/>
                <p14:nvPr/>
              </p14:nvContentPartPr>
              <p14:xfrm>
                <a:off x="773834" y="1656388"/>
                <a:ext cx="19080" cy="14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058F07-4C71-4BEC-AF97-232E2A6876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6194" y="1638748"/>
                  <a:ext cx="54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8F55B0-1073-4132-8308-7DB04C114191}"/>
                    </a:ext>
                  </a:extLst>
                </p14:cNvPr>
                <p14:cNvContentPartPr/>
                <p14:nvPr/>
              </p14:nvContentPartPr>
              <p14:xfrm>
                <a:off x="884354" y="1658908"/>
                <a:ext cx="128520" cy="13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8F55B0-1073-4132-8308-7DB04C11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6354" y="1641268"/>
                  <a:ext cx="164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3B5F61-8F93-49D9-8652-C29D68542B04}"/>
                    </a:ext>
                  </a:extLst>
                </p14:cNvPr>
                <p14:cNvContentPartPr/>
                <p14:nvPr/>
              </p14:nvContentPartPr>
              <p14:xfrm>
                <a:off x="676274" y="1577908"/>
                <a:ext cx="381240" cy="27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3B5F61-8F93-49D9-8652-C29D68542B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8274" y="1560268"/>
                  <a:ext cx="41688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18" name="Ink 17417">
                <a:extLst>
                  <a:ext uri="{FF2B5EF4-FFF2-40B4-BE49-F238E27FC236}">
                    <a16:creationId xmlns:a16="http://schemas.microsoft.com/office/drawing/2014/main" id="{094B72F1-CED4-4538-9AA6-F7517E462F3F}"/>
                  </a:ext>
                </a:extLst>
              </p14:cNvPr>
              <p14:cNvContentPartPr/>
              <p14:nvPr/>
            </p14:nvContentPartPr>
            <p14:xfrm>
              <a:off x="857714" y="2604988"/>
              <a:ext cx="430920" cy="111960"/>
            </p14:xfrm>
          </p:contentPart>
        </mc:Choice>
        <mc:Fallback>
          <p:pic>
            <p:nvPicPr>
              <p:cNvPr id="17418" name="Ink 17417">
                <a:extLst>
                  <a:ext uri="{FF2B5EF4-FFF2-40B4-BE49-F238E27FC236}">
                    <a16:creationId xmlns:a16="http://schemas.microsoft.com/office/drawing/2014/main" id="{094B72F1-CED4-4538-9AA6-F7517E462F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9714" y="2587348"/>
                <a:ext cx="46656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22" name="Group 17421">
            <a:extLst>
              <a:ext uri="{FF2B5EF4-FFF2-40B4-BE49-F238E27FC236}">
                <a16:creationId xmlns:a16="http://schemas.microsoft.com/office/drawing/2014/main" id="{EB8462B3-6F24-4690-BA88-07C79EE86C5E}"/>
              </a:ext>
            </a:extLst>
          </p:cNvPr>
          <p:cNvGrpSpPr/>
          <p:nvPr/>
        </p:nvGrpSpPr>
        <p:grpSpPr>
          <a:xfrm>
            <a:off x="907394" y="2827828"/>
            <a:ext cx="308160" cy="201240"/>
            <a:chOff x="907394" y="2827828"/>
            <a:chExt cx="30816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419" name="Ink 17418">
                  <a:extLst>
                    <a:ext uri="{FF2B5EF4-FFF2-40B4-BE49-F238E27FC236}">
                      <a16:creationId xmlns:a16="http://schemas.microsoft.com/office/drawing/2014/main" id="{AF95E455-0210-4EA0-A51D-9A268B62BD48}"/>
                    </a:ext>
                  </a:extLst>
                </p14:cNvPr>
                <p14:cNvContentPartPr/>
                <p14:nvPr/>
              </p14:nvContentPartPr>
              <p14:xfrm>
                <a:off x="943034" y="2891188"/>
                <a:ext cx="4680" cy="101880"/>
              </p14:xfrm>
            </p:contentPart>
          </mc:Choice>
          <mc:Fallback>
            <p:pic>
              <p:nvPicPr>
                <p:cNvPr id="17419" name="Ink 17418">
                  <a:extLst>
                    <a:ext uri="{FF2B5EF4-FFF2-40B4-BE49-F238E27FC236}">
                      <a16:creationId xmlns:a16="http://schemas.microsoft.com/office/drawing/2014/main" id="{AF95E455-0210-4EA0-A51D-9A268B62BD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034" y="2873188"/>
                  <a:ext cx="40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420" name="Ink 17419">
                  <a:extLst>
                    <a:ext uri="{FF2B5EF4-FFF2-40B4-BE49-F238E27FC236}">
                      <a16:creationId xmlns:a16="http://schemas.microsoft.com/office/drawing/2014/main" id="{BACDFD48-9FFC-4357-AE14-22704A9EA182}"/>
                    </a:ext>
                  </a:extLst>
                </p14:cNvPr>
                <p14:cNvContentPartPr/>
                <p14:nvPr/>
              </p14:nvContentPartPr>
              <p14:xfrm>
                <a:off x="907394" y="2827828"/>
                <a:ext cx="1080" cy="14040"/>
              </p14:xfrm>
            </p:contentPart>
          </mc:Choice>
          <mc:Fallback>
            <p:pic>
              <p:nvPicPr>
                <p:cNvPr id="17420" name="Ink 17419">
                  <a:extLst>
                    <a:ext uri="{FF2B5EF4-FFF2-40B4-BE49-F238E27FC236}">
                      <a16:creationId xmlns:a16="http://schemas.microsoft.com/office/drawing/2014/main" id="{BACDFD48-9FFC-4357-AE14-22704A9EA1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754" y="2810188"/>
                  <a:ext cx="36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421" name="Ink 17420">
                  <a:extLst>
                    <a:ext uri="{FF2B5EF4-FFF2-40B4-BE49-F238E27FC236}">
                      <a16:creationId xmlns:a16="http://schemas.microsoft.com/office/drawing/2014/main" id="{D8AF02DF-AA44-4916-8F8E-5C90EB4ED1E2}"/>
                    </a:ext>
                  </a:extLst>
                </p14:cNvPr>
                <p14:cNvContentPartPr/>
                <p14:nvPr/>
              </p14:nvContentPartPr>
              <p14:xfrm>
                <a:off x="1012514" y="2903068"/>
                <a:ext cx="203040" cy="126000"/>
              </p14:xfrm>
            </p:contentPart>
          </mc:Choice>
          <mc:Fallback>
            <p:pic>
              <p:nvPicPr>
                <p:cNvPr id="17421" name="Ink 17420">
                  <a:extLst>
                    <a:ext uri="{FF2B5EF4-FFF2-40B4-BE49-F238E27FC236}">
                      <a16:creationId xmlns:a16="http://schemas.microsoft.com/office/drawing/2014/main" id="{D8AF02DF-AA44-4916-8F8E-5C90EB4ED1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4514" y="2885428"/>
                  <a:ext cx="23868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37" name="Group 17436">
            <a:extLst>
              <a:ext uri="{FF2B5EF4-FFF2-40B4-BE49-F238E27FC236}">
                <a16:creationId xmlns:a16="http://schemas.microsoft.com/office/drawing/2014/main" id="{F007BA22-55A8-4AE2-953A-E535AAA3D3F7}"/>
              </a:ext>
            </a:extLst>
          </p:cNvPr>
          <p:cNvGrpSpPr/>
          <p:nvPr/>
        </p:nvGrpSpPr>
        <p:grpSpPr>
          <a:xfrm>
            <a:off x="2086754" y="1698148"/>
            <a:ext cx="917640" cy="438840"/>
            <a:chOff x="2086754" y="1698148"/>
            <a:chExt cx="91764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423" name="Ink 17422">
                  <a:extLst>
                    <a:ext uri="{FF2B5EF4-FFF2-40B4-BE49-F238E27FC236}">
                      <a16:creationId xmlns:a16="http://schemas.microsoft.com/office/drawing/2014/main" id="{2301E2A2-A1C3-4E39-854C-690BB2E1EFA7}"/>
                    </a:ext>
                  </a:extLst>
                </p14:cNvPr>
                <p14:cNvContentPartPr/>
                <p14:nvPr/>
              </p14:nvContentPartPr>
              <p14:xfrm>
                <a:off x="2086754" y="1956268"/>
                <a:ext cx="146520" cy="159840"/>
              </p14:xfrm>
            </p:contentPart>
          </mc:Choice>
          <mc:Fallback>
            <p:pic>
              <p:nvPicPr>
                <p:cNvPr id="17423" name="Ink 17422">
                  <a:extLst>
                    <a:ext uri="{FF2B5EF4-FFF2-40B4-BE49-F238E27FC236}">
                      <a16:creationId xmlns:a16="http://schemas.microsoft.com/office/drawing/2014/main" id="{2301E2A2-A1C3-4E39-854C-690BB2E1EF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69114" y="1938268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424" name="Ink 17423">
                  <a:extLst>
                    <a:ext uri="{FF2B5EF4-FFF2-40B4-BE49-F238E27FC236}">
                      <a16:creationId xmlns:a16="http://schemas.microsoft.com/office/drawing/2014/main" id="{9DD74882-3272-4B3C-9AEA-29828A6C00A3}"/>
                    </a:ext>
                  </a:extLst>
                </p14:cNvPr>
                <p14:cNvContentPartPr/>
                <p14:nvPr/>
              </p14:nvContentPartPr>
              <p14:xfrm>
                <a:off x="2249114" y="1998028"/>
                <a:ext cx="154440" cy="138960"/>
              </p14:xfrm>
            </p:contentPart>
          </mc:Choice>
          <mc:Fallback>
            <p:pic>
              <p:nvPicPr>
                <p:cNvPr id="17424" name="Ink 17423">
                  <a:extLst>
                    <a:ext uri="{FF2B5EF4-FFF2-40B4-BE49-F238E27FC236}">
                      <a16:creationId xmlns:a16="http://schemas.microsoft.com/office/drawing/2014/main" id="{9DD74882-3272-4B3C-9AEA-29828A6C00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31114" y="1980388"/>
                  <a:ext cx="190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425" name="Ink 17424">
                  <a:extLst>
                    <a:ext uri="{FF2B5EF4-FFF2-40B4-BE49-F238E27FC236}">
                      <a16:creationId xmlns:a16="http://schemas.microsoft.com/office/drawing/2014/main" id="{E83A2B60-0BB9-4025-8718-3F8A5308403B}"/>
                    </a:ext>
                  </a:extLst>
                </p14:cNvPr>
                <p14:cNvContentPartPr/>
                <p14:nvPr/>
              </p14:nvContentPartPr>
              <p14:xfrm>
                <a:off x="2287994" y="1991548"/>
                <a:ext cx="88560" cy="141120"/>
              </p14:xfrm>
            </p:contentPart>
          </mc:Choice>
          <mc:Fallback>
            <p:pic>
              <p:nvPicPr>
                <p:cNvPr id="17425" name="Ink 17424">
                  <a:extLst>
                    <a:ext uri="{FF2B5EF4-FFF2-40B4-BE49-F238E27FC236}">
                      <a16:creationId xmlns:a16="http://schemas.microsoft.com/office/drawing/2014/main" id="{E83A2B60-0BB9-4025-8718-3F8A53084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0354" y="1973908"/>
                  <a:ext cx="124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426" name="Ink 17425">
                  <a:extLst>
                    <a:ext uri="{FF2B5EF4-FFF2-40B4-BE49-F238E27FC236}">
                      <a16:creationId xmlns:a16="http://schemas.microsoft.com/office/drawing/2014/main" id="{6CA25BAF-9B33-4CE8-AC0C-BA88072C6112}"/>
                    </a:ext>
                  </a:extLst>
                </p14:cNvPr>
                <p14:cNvContentPartPr/>
                <p14:nvPr/>
              </p14:nvContentPartPr>
              <p14:xfrm>
                <a:off x="2415434" y="2003788"/>
                <a:ext cx="38520" cy="131760"/>
              </p14:xfrm>
            </p:contentPart>
          </mc:Choice>
          <mc:Fallback>
            <p:pic>
              <p:nvPicPr>
                <p:cNvPr id="17426" name="Ink 17425">
                  <a:extLst>
                    <a:ext uri="{FF2B5EF4-FFF2-40B4-BE49-F238E27FC236}">
                      <a16:creationId xmlns:a16="http://schemas.microsoft.com/office/drawing/2014/main" id="{6CA25BAF-9B33-4CE8-AC0C-BA88072C61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97434" y="1985788"/>
                  <a:ext cx="74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427" name="Ink 17426">
                  <a:extLst>
                    <a:ext uri="{FF2B5EF4-FFF2-40B4-BE49-F238E27FC236}">
                      <a16:creationId xmlns:a16="http://schemas.microsoft.com/office/drawing/2014/main" id="{D607168B-6E5C-4FD2-8647-617D4439D6D6}"/>
                    </a:ext>
                  </a:extLst>
                </p14:cNvPr>
                <p14:cNvContentPartPr/>
                <p14:nvPr/>
              </p14:nvContentPartPr>
              <p14:xfrm>
                <a:off x="2396714" y="1942228"/>
                <a:ext cx="29880" cy="7560"/>
              </p14:xfrm>
            </p:contentPart>
          </mc:Choice>
          <mc:Fallback>
            <p:pic>
              <p:nvPicPr>
                <p:cNvPr id="17427" name="Ink 17426">
                  <a:extLst>
                    <a:ext uri="{FF2B5EF4-FFF2-40B4-BE49-F238E27FC236}">
                      <a16:creationId xmlns:a16="http://schemas.microsoft.com/office/drawing/2014/main" id="{D607168B-6E5C-4FD2-8647-617D4439D6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8714" y="1924228"/>
                  <a:ext cx="65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428" name="Ink 17427">
                  <a:extLst>
                    <a:ext uri="{FF2B5EF4-FFF2-40B4-BE49-F238E27FC236}">
                      <a16:creationId xmlns:a16="http://schemas.microsoft.com/office/drawing/2014/main" id="{00B9DECF-7F5B-4F9C-9E66-EFA59E8CBAED}"/>
                    </a:ext>
                  </a:extLst>
                </p14:cNvPr>
                <p14:cNvContentPartPr/>
                <p14:nvPr/>
              </p14:nvContentPartPr>
              <p14:xfrm>
                <a:off x="2538194" y="1800028"/>
                <a:ext cx="466200" cy="319680"/>
              </p14:xfrm>
            </p:contentPart>
          </mc:Choice>
          <mc:Fallback>
            <p:pic>
              <p:nvPicPr>
                <p:cNvPr id="17428" name="Ink 17427">
                  <a:extLst>
                    <a:ext uri="{FF2B5EF4-FFF2-40B4-BE49-F238E27FC236}">
                      <a16:creationId xmlns:a16="http://schemas.microsoft.com/office/drawing/2014/main" id="{00B9DECF-7F5B-4F9C-9E66-EFA59E8CBA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20554" y="1782028"/>
                  <a:ext cx="501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429" name="Ink 17428">
                  <a:extLst>
                    <a:ext uri="{FF2B5EF4-FFF2-40B4-BE49-F238E27FC236}">
                      <a16:creationId xmlns:a16="http://schemas.microsoft.com/office/drawing/2014/main" id="{6962F4E0-D568-4DB0-9CDD-AB46FDEA08AB}"/>
                    </a:ext>
                  </a:extLst>
                </p14:cNvPr>
                <p14:cNvContentPartPr/>
                <p14:nvPr/>
              </p14:nvContentPartPr>
              <p14:xfrm>
                <a:off x="2290874" y="1698148"/>
                <a:ext cx="111600" cy="90000"/>
              </p14:xfrm>
            </p:contentPart>
          </mc:Choice>
          <mc:Fallback>
            <p:pic>
              <p:nvPicPr>
                <p:cNvPr id="17429" name="Ink 17428">
                  <a:extLst>
                    <a:ext uri="{FF2B5EF4-FFF2-40B4-BE49-F238E27FC236}">
                      <a16:creationId xmlns:a16="http://schemas.microsoft.com/office/drawing/2014/main" id="{6962F4E0-D568-4DB0-9CDD-AB46FDEA08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2874" y="1680148"/>
                  <a:ext cx="1472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36" name="Group 17435">
            <a:extLst>
              <a:ext uri="{FF2B5EF4-FFF2-40B4-BE49-F238E27FC236}">
                <a16:creationId xmlns:a16="http://schemas.microsoft.com/office/drawing/2014/main" id="{D589CC6B-4158-4DCA-99CE-E5CB9E4556BB}"/>
              </a:ext>
            </a:extLst>
          </p:cNvPr>
          <p:cNvGrpSpPr/>
          <p:nvPr/>
        </p:nvGrpSpPr>
        <p:grpSpPr>
          <a:xfrm>
            <a:off x="3314714" y="1691308"/>
            <a:ext cx="1143000" cy="677160"/>
            <a:chOff x="3314714" y="1691308"/>
            <a:chExt cx="114300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430" name="Ink 17429">
                  <a:extLst>
                    <a:ext uri="{FF2B5EF4-FFF2-40B4-BE49-F238E27FC236}">
                      <a16:creationId xmlns:a16="http://schemas.microsoft.com/office/drawing/2014/main" id="{4CCCE0AD-EE0B-4C0A-A040-6291F705FA1D}"/>
                    </a:ext>
                  </a:extLst>
                </p14:cNvPr>
                <p14:cNvContentPartPr/>
                <p14:nvPr/>
              </p14:nvContentPartPr>
              <p14:xfrm>
                <a:off x="3314714" y="1945468"/>
                <a:ext cx="381240" cy="169560"/>
              </p14:xfrm>
            </p:contentPart>
          </mc:Choice>
          <mc:Fallback>
            <p:pic>
              <p:nvPicPr>
                <p:cNvPr id="17430" name="Ink 17429">
                  <a:extLst>
                    <a:ext uri="{FF2B5EF4-FFF2-40B4-BE49-F238E27FC236}">
                      <a16:creationId xmlns:a16="http://schemas.microsoft.com/office/drawing/2014/main" id="{4CCCE0AD-EE0B-4C0A-A040-6291F705FA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96714" y="1927828"/>
                  <a:ext cx="416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431" name="Ink 17430">
                  <a:extLst>
                    <a:ext uri="{FF2B5EF4-FFF2-40B4-BE49-F238E27FC236}">
                      <a16:creationId xmlns:a16="http://schemas.microsoft.com/office/drawing/2014/main" id="{5ADBB51D-79F0-489B-AE4B-EB466F53CDC6}"/>
                    </a:ext>
                  </a:extLst>
                </p14:cNvPr>
                <p14:cNvContentPartPr/>
                <p14:nvPr/>
              </p14:nvContentPartPr>
              <p14:xfrm>
                <a:off x="3724034" y="1960588"/>
                <a:ext cx="128880" cy="407880"/>
              </p14:xfrm>
            </p:contentPart>
          </mc:Choice>
          <mc:Fallback>
            <p:pic>
              <p:nvPicPr>
                <p:cNvPr id="17431" name="Ink 17430">
                  <a:extLst>
                    <a:ext uri="{FF2B5EF4-FFF2-40B4-BE49-F238E27FC236}">
                      <a16:creationId xmlns:a16="http://schemas.microsoft.com/office/drawing/2014/main" id="{5ADBB51D-79F0-489B-AE4B-EB466F53CD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6034" y="1942588"/>
                  <a:ext cx="1645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432" name="Ink 17431">
                  <a:extLst>
                    <a:ext uri="{FF2B5EF4-FFF2-40B4-BE49-F238E27FC236}">
                      <a16:creationId xmlns:a16="http://schemas.microsoft.com/office/drawing/2014/main" id="{34BAAA56-3DD6-40C6-BB76-79F5D5F33929}"/>
                    </a:ext>
                  </a:extLst>
                </p14:cNvPr>
                <p14:cNvContentPartPr/>
                <p14:nvPr/>
              </p14:nvContentPartPr>
              <p14:xfrm>
                <a:off x="3883154" y="1967068"/>
                <a:ext cx="178200" cy="173160"/>
              </p14:xfrm>
            </p:contentPart>
          </mc:Choice>
          <mc:Fallback>
            <p:pic>
              <p:nvPicPr>
                <p:cNvPr id="17432" name="Ink 17431">
                  <a:extLst>
                    <a:ext uri="{FF2B5EF4-FFF2-40B4-BE49-F238E27FC236}">
                      <a16:creationId xmlns:a16="http://schemas.microsoft.com/office/drawing/2014/main" id="{34BAAA56-3DD6-40C6-BB76-79F5D5F339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5154" y="1949068"/>
                  <a:ext cx="213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433" name="Ink 17432">
                  <a:extLst>
                    <a:ext uri="{FF2B5EF4-FFF2-40B4-BE49-F238E27FC236}">
                      <a16:creationId xmlns:a16="http://schemas.microsoft.com/office/drawing/2014/main" id="{0F860F16-0222-4E69-A237-7DCF7EF86AB6}"/>
                    </a:ext>
                  </a:extLst>
                </p14:cNvPr>
                <p14:cNvContentPartPr/>
                <p14:nvPr/>
              </p14:nvContentPartPr>
              <p14:xfrm>
                <a:off x="4021034" y="1890028"/>
                <a:ext cx="360" cy="360"/>
              </p14:xfrm>
            </p:contentPart>
          </mc:Choice>
          <mc:Fallback>
            <p:pic>
              <p:nvPicPr>
                <p:cNvPr id="17433" name="Ink 17432">
                  <a:extLst>
                    <a:ext uri="{FF2B5EF4-FFF2-40B4-BE49-F238E27FC236}">
                      <a16:creationId xmlns:a16="http://schemas.microsoft.com/office/drawing/2014/main" id="{0F860F16-0222-4E69-A237-7DCF7EF86A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03394" y="18723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434" name="Ink 17433">
                  <a:extLst>
                    <a:ext uri="{FF2B5EF4-FFF2-40B4-BE49-F238E27FC236}">
                      <a16:creationId xmlns:a16="http://schemas.microsoft.com/office/drawing/2014/main" id="{39B084DB-79D2-4B09-8296-300274BC3D38}"/>
                    </a:ext>
                  </a:extLst>
                </p14:cNvPr>
                <p14:cNvContentPartPr/>
                <p14:nvPr/>
              </p14:nvContentPartPr>
              <p14:xfrm>
                <a:off x="4173674" y="1981468"/>
                <a:ext cx="284040" cy="139320"/>
              </p14:xfrm>
            </p:contentPart>
          </mc:Choice>
          <mc:Fallback>
            <p:pic>
              <p:nvPicPr>
                <p:cNvPr id="17434" name="Ink 17433">
                  <a:extLst>
                    <a:ext uri="{FF2B5EF4-FFF2-40B4-BE49-F238E27FC236}">
                      <a16:creationId xmlns:a16="http://schemas.microsoft.com/office/drawing/2014/main" id="{39B084DB-79D2-4B09-8296-300274BC3D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5674" y="1963468"/>
                  <a:ext cx="319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435" name="Ink 17434">
                  <a:extLst>
                    <a:ext uri="{FF2B5EF4-FFF2-40B4-BE49-F238E27FC236}">
                      <a16:creationId xmlns:a16="http://schemas.microsoft.com/office/drawing/2014/main" id="{A9894B59-2B89-4357-BE2D-943C57EF5C20}"/>
                    </a:ext>
                  </a:extLst>
                </p14:cNvPr>
                <p14:cNvContentPartPr/>
                <p14:nvPr/>
              </p14:nvContentPartPr>
              <p14:xfrm>
                <a:off x="3656354" y="1691308"/>
                <a:ext cx="126720" cy="122400"/>
              </p14:xfrm>
            </p:contentPart>
          </mc:Choice>
          <mc:Fallback>
            <p:pic>
              <p:nvPicPr>
                <p:cNvPr id="17435" name="Ink 17434">
                  <a:extLst>
                    <a:ext uri="{FF2B5EF4-FFF2-40B4-BE49-F238E27FC236}">
                      <a16:creationId xmlns:a16="http://schemas.microsoft.com/office/drawing/2014/main" id="{A9894B59-2B89-4357-BE2D-943C57EF5C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38354" y="1673308"/>
                  <a:ext cx="1623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438" name="Ink 17437">
                <a:extLst>
                  <a:ext uri="{FF2B5EF4-FFF2-40B4-BE49-F238E27FC236}">
                    <a16:creationId xmlns:a16="http://schemas.microsoft.com/office/drawing/2014/main" id="{CB93A5AC-746F-487C-B7CD-B649B2D53252}"/>
                  </a:ext>
                </a:extLst>
              </p14:cNvPr>
              <p14:cNvContentPartPr/>
              <p14:nvPr/>
            </p14:nvContentPartPr>
            <p14:xfrm>
              <a:off x="5287874" y="2012428"/>
              <a:ext cx="341640" cy="8280"/>
            </p14:xfrm>
          </p:contentPart>
        </mc:Choice>
        <mc:Fallback>
          <p:pic>
            <p:nvPicPr>
              <p:cNvPr id="17438" name="Ink 17437">
                <a:extLst>
                  <a:ext uri="{FF2B5EF4-FFF2-40B4-BE49-F238E27FC236}">
                    <a16:creationId xmlns:a16="http://schemas.microsoft.com/office/drawing/2014/main" id="{CB93A5AC-746F-487C-B7CD-B649B2D532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9874" y="1994788"/>
                <a:ext cx="37728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49" name="Group 17448">
            <a:extLst>
              <a:ext uri="{FF2B5EF4-FFF2-40B4-BE49-F238E27FC236}">
                <a16:creationId xmlns:a16="http://schemas.microsoft.com/office/drawing/2014/main" id="{85AE1722-7FBC-4C44-B3C4-CF1D546AF19E}"/>
              </a:ext>
            </a:extLst>
          </p:cNvPr>
          <p:cNvGrpSpPr/>
          <p:nvPr/>
        </p:nvGrpSpPr>
        <p:grpSpPr>
          <a:xfrm>
            <a:off x="6147554" y="1749988"/>
            <a:ext cx="978120" cy="380520"/>
            <a:chOff x="6147554" y="1749988"/>
            <a:chExt cx="97812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439" name="Ink 17438">
                  <a:extLst>
                    <a:ext uri="{FF2B5EF4-FFF2-40B4-BE49-F238E27FC236}">
                      <a16:creationId xmlns:a16="http://schemas.microsoft.com/office/drawing/2014/main" id="{2D689D9B-D2E2-4B30-B9CA-A5440BA0F572}"/>
                    </a:ext>
                  </a:extLst>
                </p14:cNvPr>
                <p14:cNvContentPartPr/>
                <p14:nvPr/>
              </p14:nvContentPartPr>
              <p14:xfrm>
                <a:off x="6147554" y="1966708"/>
                <a:ext cx="168120" cy="138240"/>
              </p14:xfrm>
            </p:contentPart>
          </mc:Choice>
          <mc:Fallback>
            <p:pic>
              <p:nvPicPr>
                <p:cNvPr id="17439" name="Ink 17438">
                  <a:extLst>
                    <a:ext uri="{FF2B5EF4-FFF2-40B4-BE49-F238E27FC236}">
                      <a16:creationId xmlns:a16="http://schemas.microsoft.com/office/drawing/2014/main" id="{2D689D9B-D2E2-4B30-B9CA-A5440BA0F5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9554" y="1949068"/>
                  <a:ext cx="203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440" name="Ink 17439">
                  <a:extLst>
                    <a:ext uri="{FF2B5EF4-FFF2-40B4-BE49-F238E27FC236}">
                      <a16:creationId xmlns:a16="http://schemas.microsoft.com/office/drawing/2014/main" id="{B77D95A7-4E56-4F13-8AA3-E1ACAD7C64E3}"/>
                    </a:ext>
                  </a:extLst>
                </p14:cNvPr>
                <p14:cNvContentPartPr/>
                <p14:nvPr/>
              </p14:nvContentPartPr>
              <p14:xfrm>
                <a:off x="6371474" y="1932508"/>
                <a:ext cx="175680" cy="165960"/>
              </p14:xfrm>
            </p:contentPart>
          </mc:Choice>
          <mc:Fallback>
            <p:pic>
              <p:nvPicPr>
                <p:cNvPr id="17440" name="Ink 17439">
                  <a:extLst>
                    <a:ext uri="{FF2B5EF4-FFF2-40B4-BE49-F238E27FC236}">
                      <a16:creationId xmlns:a16="http://schemas.microsoft.com/office/drawing/2014/main" id="{B77D95A7-4E56-4F13-8AA3-E1ACAD7C64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53474" y="1914508"/>
                  <a:ext cx="211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441" name="Ink 17440">
                  <a:extLst>
                    <a:ext uri="{FF2B5EF4-FFF2-40B4-BE49-F238E27FC236}">
                      <a16:creationId xmlns:a16="http://schemas.microsoft.com/office/drawing/2014/main" id="{DAB822B1-CF00-4DFD-8368-6E32B25442E3}"/>
                    </a:ext>
                  </a:extLst>
                </p14:cNvPr>
                <p14:cNvContentPartPr/>
                <p14:nvPr/>
              </p14:nvContentPartPr>
              <p14:xfrm>
                <a:off x="6407114" y="1943668"/>
                <a:ext cx="85680" cy="149040"/>
              </p14:xfrm>
            </p:contentPart>
          </mc:Choice>
          <mc:Fallback>
            <p:pic>
              <p:nvPicPr>
                <p:cNvPr id="17441" name="Ink 17440">
                  <a:extLst>
                    <a:ext uri="{FF2B5EF4-FFF2-40B4-BE49-F238E27FC236}">
                      <a16:creationId xmlns:a16="http://schemas.microsoft.com/office/drawing/2014/main" id="{DAB822B1-CF00-4DFD-8368-6E32B25442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89114" y="1926028"/>
                  <a:ext cx="121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442" name="Ink 17441">
                  <a:extLst>
                    <a:ext uri="{FF2B5EF4-FFF2-40B4-BE49-F238E27FC236}">
                      <a16:creationId xmlns:a16="http://schemas.microsoft.com/office/drawing/2014/main" id="{A677D527-0E07-411C-A2E3-F9A41C869549}"/>
                    </a:ext>
                  </a:extLst>
                </p14:cNvPr>
                <p14:cNvContentPartPr/>
                <p14:nvPr/>
              </p14:nvContentPartPr>
              <p14:xfrm>
                <a:off x="6573434" y="1944388"/>
                <a:ext cx="45720" cy="133920"/>
              </p14:xfrm>
            </p:contentPart>
          </mc:Choice>
          <mc:Fallback>
            <p:pic>
              <p:nvPicPr>
                <p:cNvPr id="17442" name="Ink 17441">
                  <a:extLst>
                    <a:ext uri="{FF2B5EF4-FFF2-40B4-BE49-F238E27FC236}">
                      <a16:creationId xmlns:a16="http://schemas.microsoft.com/office/drawing/2014/main" id="{A677D527-0E07-411C-A2E3-F9A41C8695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55434" y="1926748"/>
                  <a:ext cx="81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443" name="Ink 17442">
                  <a:extLst>
                    <a:ext uri="{FF2B5EF4-FFF2-40B4-BE49-F238E27FC236}">
                      <a16:creationId xmlns:a16="http://schemas.microsoft.com/office/drawing/2014/main" id="{0D581E92-CAA3-456C-B2B8-3E46D37C6CCC}"/>
                    </a:ext>
                  </a:extLst>
                </p14:cNvPr>
                <p14:cNvContentPartPr/>
                <p14:nvPr/>
              </p14:nvContentPartPr>
              <p14:xfrm>
                <a:off x="6568754" y="1863028"/>
                <a:ext cx="360" cy="360"/>
              </p14:xfrm>
            </p:contentPart>
          </mc:Choice>
          <mc:Fallback>
            <p:pic>
              <p:nvPicPr>
                <p:cNvPr id="17443" name="Ink 17442">
                  <a:extLst>
                    <a:ext uri="{FF2B5EF4-FFF2-40B4-BE49-F238E27FC236}">
                      <a16:creationId xmlns:a16="http://schemas.microsoft.com/office/drawing/2014/main" id="{0D581E92-CAA3-456C-B2B8-3E46D37C6C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1114" y="1845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444" name="Ink 17443">
                  <a:extLst>
                    <a:ext uri="{FF2B5EF4-FFF2-40B4-BE49-F238E27FC236}">
                      <a16:creationId xmlns:a16="http://schemas.microsoft.com/office/drawing/2014/main" id="{875B7F7A-25E9-4E99-8C1D-ED2FF992E08E}"/>
                    </a:ext>
                  </a:extLst>
                </p14:cNvPr>
                <p14:cNvContentPartPr/>
                <p14:nvPr/>
              </p14:nvContentPartPr>
              <p14:xfrm>
                <a:off x="6677114" y="1787428"/>
                <a:ext cx="448560" cy="343080"/>
              </p14:xfrm>
            </p:contentPart>
          </mc:Choice>
          <mc:Fallback>
            <p:pic>
              <p:nvPicPr>
                <p:cNvPr id="17444" name="Ink 17443">
                  <a:extLst>
                    <a:ext uri="{FF2B5EF4-FFF2-40B4-BE49-F238E27FC236}">
                      <a16:creationId xmlns:a16="http://schemas.microsoft.com/office/drawing/2014/main" id="{875B7F7A-25E9-4E99-8C1D-ED2FF992E0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59474" y="1769428"/>
                  <a:ext cx="484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445" name="Ink 17444">
                  <a:extLst>
                    <a:ext uri="{FF2B5EF4-FFF2-40B4-BE49-F238E27FC236}">
                      <a16:creationId xmlns:a16="http://schemas.microsoft.com/office/drawing/2014/main" id="{C8B3A165-8912-4A6A-A35D-CB7FD54C052A}"/>
                    </a:ext>
                  </a:extLst>
                </p14:cNvPr>
                <p14:cNvContentPartPr/>
                <p14:nvPr/>
              </p14:nvContentPartPr>
              <p14:xfrm>
                <a:off x="6358154" y="1749988"/>
                <a:ext cx="142560" cy="131760"/>
              </p14:xfrm>
            </p:contentPart>
          </mc:Choice>
          <mc:Fallback>
            <p:pic>
              <p:nvPicPr>
                <p:cNvPr id="17445" name="Ink 17444">
                  <a:extLst>
                    <a:ext uri="{FF2B5EF4-FFF2-40B4-BE49-F238E27FC236}">
                      <a16:creationId xmlns:a16="http://schemas.microsoft.com/office/drawing/2014/main" id="{C8B3A165-8912-4A6A-A35D-CB7FD54C0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40154" y="1732348"/>
                  <a:ext cx="17820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7446" name="Ink 17445">
                <a:extLst>
                  <a:ext uri="{FF2B5EF4-FFF2-40B4-BE49-F238E27FC236}">
                    <a16:creationId xmlns:a16="http://schemas.microsoft.com/office/drawing/2014/main" id="{A82EADC1-35D8-4750-A2AE-E0FA830E9878}"/>
                  </a:ext>
                </a:extLst>
              </p14:cNvPr>
              <p14:cNvContentPartPr/>
              <p14:nvPr/>
            </p14:nvContentPartPr>
            <p14:xfrm>
              <a:off x="7540394" y="1843948"/>
              <a:ext cx="451440" cy="288720"/>
            </p14:xfrm>
          </p:contentPart>
        </mc:Choice>
        <mc:Fallback>
          <p:pic>
            <p:nvPicPr>
              <p:cNvPr id="17446" name="Ink 17445">
                <a:extLst>
                  <a:ext uri="{FF2B5EF4-FFF2-40B4-BE49-F238E27FC236}">
                    <a16:creationId xmlns:a16="http://schemas.microsoft.com/office/drawing/2014/main" id="{A82EADC1-35D8-4750-A2AE-E0FA830E987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522394" y="1825948"/>
                <a:ext cx="48708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60" name="Group 17459">
            <a:extLst>
              <a:ext uri="{FF2B5EF4-FFF2-40B4-BE49-F238E27FC236}">
                <a16:creationId xmlns:a16="http://schemas.microsoft.com/office/drawing/2014/main" id="{F3127179-C156-4871-9458-5E13E656149A}"/>
              </a:ext>
            </a:extLst>
          </p:cNvPr>
          <p:cNvGrpSpPr/>
          <p:nvPr/>
        </p:nvGrpSpPr>
        <p:grpSpPr>
          <a:xfrm>
            <a:off x="8244554" y="1725148"/>
            <a:ext cx="1082520" cy="400680"/>
            <a:chOff x="8244554" y="1725148"/>
            <a:chExt cx="108252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450" name="Ink 17449">
                  <a:extLst>
                    <a:ext uri="{FF2B5EF4-FFF2-40B4-BE49-F238E27FC236}">
                      <a16:creationId xmlns:a16="http://schemas.microsoft.com/office/drawing/2014/main" id="{8FE40189-3E6A-4A6A-ADA5-097BCA93D4CA}"/>
                    </a:ext>
                  </a:extLst>
                </p14:cNvPr>
                <p14:cNvContentPartPr/>
                <p14:nvPr/>
              </p14:nvContentPartPr>
              <p14:xfrm>
                <a:off x="8244554" y="1926028"/>
                <a:ext cx="390600" cy="199800"/>
              </p14:xfrm>
            </p:contentPart>
          </mc:Choice>
          <mc:Fallback>
            <p:pic>
              <p:nvPicPr>
                <p:cNvPr id="17450" name="Ink 17449">
                  <a:extLst>
                    <a:ext uri="{FF2B5EF4-FFF2-40B4-BE49-F238E27FC236}">
                      <a16:creationId xmlns:a16="http://schemas.microsoft.com/office/drawing/2014/main" id="{8FE40189-3E6A-4A6A-ADA5-097BCA93D4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26554" y="1908388"/>
                  <a:ext cx="426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451" name="Ink 17450">
                  <a:extLst>
                    <a:ext uri="{FF2B5EF4-FFF2-40B4-BE49-F238E27FC236}">
                      <a16:creationId xmlns:a16="http://schemas.microsoft.com/office/drawing/2014/main" id="{8DED752E-E088-4B80-AB08-C189E8572219}"/>
                    </a:ext>
                  </a:extLst>
                </p14:cNvPr>
                <p14:cNvContentPartPr/>
                <p14:nvPr/>
              </p14:nvContentPartPr>
              <p14:xfrm>
                <a:off x="8740634" y="1725148"/>
                <a:ext cx="191160" cy="360360"/>
              </p14:xfrm>
            </p:contentPart>
          </mc:Choice>
          <mc:Fallback>
            <p:pic>
              <p:nvPicPr>
                <p:cNvPr id="17451" name="Ink 17450">
                  <a:extLst>
                    <a:ext uri="{FF2B5EF4-FFF2-40B4-BE49-F238E27FC236}">
                      <a16:creationId xmlns:a16="http://schemas.microsoft.com/office/drawing/2014/main" id="{8DED752E-E088-4B80-AB08-C189E85722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22994" y="1707508"/>
                  <a:ext cx="226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452" name="Ink 17451">
                  <a:extLst>
                    <a:ext uri="{FF2B5EF4-FFF2-40B4-BE49-F238E27FC236}">
                      <a16:creationId xmlns:a16="http://schemas.microsoft.com/office/drawing/2014/main" id="{3133BBBF-0ECE-4364-90A2-E7B7B0C93E74}"/>
                    </a:ext>
                  </a:extLst>
                </p14:cNvPr>
                <p14:cNvContentPartPr/>
                <p14:nvPr/>
              </p14:nvContentPartPr>
              <p14:xfrm>
                <a:off x="9043754" y="1896868"/>
                <a:ext cx="283320" cy="158040"/>
              </p14:xfrm>
            </p:contentPart>
          </mc:Choice>
          <mc:Fallback>
            <p:pic>
              <p:nvPicPr>
                <p:cNvPr id="17452" name="Ink 17451">
                  <a:extLst>
                    <a:ext uri="{FF2B5EF4-FFF2-40B4-BE49-F238E27FC236}">
                      <a16:creationId xmlns:a16="http://schemas.microsoft.com/office/drawing/2014/main" id="{3133BBBF-0ECE-4364-90A2-E7B7B0C93E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26114" y="1879228"/>
                  <a:ext cx="3189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59" name="Group 17458">
            <a:extLst>
              <a:ext uri="{FF2B5EF4-FFF2-40B4-BE49-F238E27FC236}">
                <a16:creationId xmlns:a16="http://schemas.microsoft.com/office/drawing/2014/main" id="{D724E8C2-8650-4444-878F-255DF6952AE9}"/>
              </a:ext>
            </a:extLst>
          </p:cNvPr>
          <p:cNvGrpSpPr/>
          <p:nvPr/>
        </p:nvGrpSpPr>
        <p:grpSpPr>
          <a:xfrm>
            <a:off x="9640634" y="1632268"/>
            <a:ext cx="582480" cy="565200"/>
            <a:chOff x="9640634" y="1632268"/>
            <a:chExt cx="58248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453" name="Ink 17452">
                  <a:extLst>
                    <a:ext uri="{FF2B5EF4-FFF2-40B4-BE49-F238E27FC236}">
                      <a16:creationId xmlns:a16="http://schemas.microsoft.com/office/drawing/2014/main" id="{F74C791C-F80B-4786-97D8-92B8A2B174B0}"/>
                    </a:ext>
                  </a:extLst>
                </p14:cNvPr>
                <p14:cNvContentPartPr/>
                <p14:nvPr/>
              </p14:nvContentPartPr>
              <p14:xfrm>
                <a:off x="9640634" y="1746748"/>
                <a:ext cx="113400" cy="387360"/>
              </p14:xfrm>
            </p:contentPart>
          </mc:Choice>
          <mc:Fallback>
            <p:pic>
              <p:nvPicPr>
                <p:cNvPr id="17453" name="Ink 17452">
                  <a:extLst>
                    <a:ext uri="{FF2B5EF4-FFF2-40B4-BE49-F238E27FC236}">
                      <a16:creationId xmlns:a16="http://schemas.microsoft.com/office/drawing/2014/main" id="{F74C791C-F80B-4786-97D8-92B8A2B174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22994" y="1729108"/>
                  <a:ext cx="149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454" name="Ink 17453">
                  <a:extLst>
                    <a:ext uri="{FF2B5EF4-FFF2-40B4-BE49-F238E27FC236}">
                      <a16:creationId xmlns:a16="http://schemas.microsoft.com/office/drawing/2014/main" id="{2C1924A1-8380-4904-9FE5-75C00ED16FB1}"/>
                    </a:ext>
                  </a:extLst>
                </p14:cNvPr>
                <p14:cNvContentPartPr/>
                <p14:nvPr/>
              </p14:nvContentPartPr>
              <p14:xfrm>
                <a:off x="9856274" y="1845388"/>
                <a:ext cx="9000" cy="188280"/>
              </p14:xfrm>
            </p:contentPart>
          </mc:Choice>
          <mc:Fallback>
            <p:pic>
              <p:nvPicPr>
                <p:cNvPr id="17454" name="Ink 17453">
                  <a:extLst>
                    <a:ext uri="{FF2B5EF4-FFF2-40B4-BE49-F238E27FC236}">
                      <a16:creationId xmlns:a16="http://schemas.microsoft.com/office/drawing/2014/main" id="{2C1924A1-8380-4904-9FE5-75C00ED16F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38634" y="1827388"/>
                  <a:ext cx="44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455" name="Ink 17454">
                  <a:extLst>
                    <a:ext uri="{FF2B5EF4-FFF2-40B4-BE49-F238E27FC236}">
                      <a16:creationId xmlns:a16="http://schemas.microsoft.com/office/drawing/2014/main" id="{93987DE0-B676-410B-89BC-FB9668EF1802}"/>
                    </a:ext>
                  </a:extLst>
                </p14:cNvPr>
                <p14:cNvContentPartPr/>
                <p14:nvPr/>
              </p14:nvContentPartPr>
              <p14:xfrm>
                <a:off x="9965354" y="1858708"/>
                <a:ext cx="6120" cy="165960"/>
              </p14:xfrm>
            </p:contentPart>
          </mc:Choice>
          <mc:Fallback>
            <p:pic>
              <p:nvPicPr>
                <p:cNvPr id="17455" name="Ink 17454">
                  <a:extLst>
                    <a:ext uri="{FF2B5EF4-FFF2-40B4-BE49-F238E27FC236}">
                      <a16:creationId xmlns:a16="http://schemas.microsoft.com/office/drawing/2014/main" id="{93987DE0-B676-410B-89BC-FB9668EF18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7714" y="1841068"/>
                  <a:ext cx="41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456" name="Ink 17455">
                  <a:extLst>
                    <a:ext uri="{FF2B5EF4-FFF2-40B4-BE49-F238E27FC236}">
                      <a16:creationId xmlns:a16="http://schemas.microsoft.com/office/drawing/2014/main" id="{1E4BFA76-663A-4CA4-B692-5B268DE833F8}"/>
                    </a:ext>
                  </a:extLst>
                </p14:cNvPr>
                <p14:cNvContentPartPr/>
                <p14:nvPr/>
              </p14:nvContentPartPr>
              <p14:xfrm>
                <a:off x="9821354" y="2066788"/>
                <a:ext cx="204120" cy="14040"/>
              </p14:xfrm>
            </p:contentPart>
          </mc:Choice>
          <mc:Fallback>
            <p:pic>
              <p:nvPicPr>
                <p:cNvPr id="17456" name="Ink 17455">
                  <a:extLst>
                    <a:ext uri="{FF2B5EF4-FFF2-40B4-BE49-F238E27FC236}">
                      <a16:creationId xmlns:a16="http://schemas.microsoft.com/office/drawing/2014/main" id="{1E4BFA76-663A-4CA4-B692-5B268DE833F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03354" y="2049148"/>
                  <a:ext cx="23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457" name="Ink 17456">
                  <a:extLst>
                    <a:ext uri="{FF2B5EF4-FFF2-40B4-BE49-F238E27FC236}">
                      <a16:creationId xmlns:a16="http://schemas.microsoft.com/office/drawing/2014/main" id="{8F4B08FF-6D5D-42A2-96E1-0B973354366B}"/>
                    </a:ext>
                  </a:extLst>
                </p14:cNvPr>
                <p14:cNvContentPartPr/>
                <p14:nvPr/>
              </p14:nvContentPartPr>
              <p14:xfrm>
                <a:off x="9828554" y="1778788"/>
                <a:ext cx="202320" cy="14040"/>
              </p14:xfrm>
            </p:contentPart>
          </mc:Choice>
          <mc:Fallback>
            <p:pic>
              <p:nvPicPr>
                <p:cNvPr id="17457" name="Ink 17456">
                  <a:extLst>
                    <a:ext uri="{FF2B5EF4-FFF2-40B4-BE49-F238E27FC236}">
                      <a16:creationId xmlns:a16="http://schemas.microsoft.com/office/drawing/2014/main" id="{8F4B08FF-6D5D-42A2-96E1-0B97335436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10554" y="1761148"/>
                  <a:ext cx="237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7458" name="Ink 17457">
                  <a:extLst>
                    <a:ext uri="{FF2B5EF4-FFF2-40B4-BE49-F238E27FC236}">
                      <a16:creationId xmlns:a16="http://schemas.microsoft.com/office/drawing/2014/main" id="{62024ED4-C7A6-4129-9392-AFADEF1D15E0}"/>
                    </a:ext>
                  </a:extLst>
                </p14:cNvPr>
                <p14:cNvContentPartPr/>
                <p14:nvPr/>
              </p14:nvContentPartPr>
              <p14:xfrm>
                <a:off x="10082714" y="1632268"/>
                <a:ext cx="140400" cy="565200"/>
              </p14:xfrm>
            </p:contentPart>
          </mc:Choice>
          <mc:Fallback>
            <p:pic>
              <p:nvPicPr>
                <p:cNvPr id="17458" name="Ink 17457">
                  <a:extLst>
                    <a:ext uri="{FF2B5EF4-FFF2-40B4-BE49-F238E27FC236}">
                      <a16:creationId xmlns:a16="http://schemas.microsoft.com/office/drawing/2014/main" id="{62024ED4-C7A6-4129-9392-AFADEF1D15E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65074" y="1614628"/>
                  <a:ext cx="176040" cy="60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66" name="Group 17465">
            <a:extLst>
              <a:ext uri="{FF2B5EF4-FFF2-40B4-BE49-F238E27FC236}">
                <a16:creationId xmlns:a16="http://schemas.microsoft.com/office/drawing/2014/main" id="{16CFB101-C13E-4673-82E8-8832FE1705CF}"/>
              </a:ext>
            </a:extLst>
          </p:cNvPr>
          <p:cNvGrpSpPr/>
          <p:nvPr/>
        </p:nvGrpSpPr>
        <p:grpSpPr>
          <a:xfrm>
            <a:off x="2195114" y="3070828"/>
            <a:ext cx="1659960" cy="357120"/>
            <a:chOff x="2195114" y="3070828"/>
            <a:chExt cx="1659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461" name="Ink 17460">
                  <a:extLst>
                    <a:ext uri="{FF2B5EF4-FFF2-40B4-BE49-F238E27FC236}">
                      <a16:creationId xmlns:a16="http://schemas.microsoft.com/office/drawing/2014/main" id="{7DD2D5A7-D63E-4092-B9FF-0500A73FD246}"/>
                    </a:ext>
                  </a:extLst>
                </p14:cNvPr>
                <p14:cNvContentPartPr/>
                <p14:nvPr/>
              </p14:nvContentPartPr>
              <p14:xfrm>
                <a:off x="2195114" y="3070828"/>
                <a:ext cx="174240" cy="304920"/>
              </p14:xfrm>
            </p:contentPart>
          </mc:Choice>
          <mc:Fallback>
            <p:pic>
              <p:nvPicPr>
                <p:cNvPr id="17461" name="Ink 17460">
                  <a:extLst>
                    <a:ext uri="{FF2B5EF4-FFF2-40B4-BE49-F238E27FC236}">
                      <a16:creationId xmlns:a16="http://schemas.microsoft.com/office/drawing/2014/main" id="{7DD2D5A7-D63E-4092-B9FF-0500A73FD2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77114" y="3052828"/>
                  <a:ext cx="209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462" name="Ink 17461">
                  <a:extLst>
                    <a:ext uri="{FF2B5EF4-FFF2-40B4-BE49-F238E27FC236}">
                      <a16:creationId xmlns:a16="http://schemas.microsoft.com/office/drawing/2014/main" id="{A675D756-8595-41F2-9EB9-0C56D5F26624}"/>
                    </a:ext>
                  </a:extLst>
                </p14:cNvPr>
                <p14:cNvContentPartPr/>
                <p14:nvPr/>
              </p14:nvContentPartPr>
              <p14:xfrm>
                <a:off x="2405354" y="3225628"/>
                <a:ext cx="34920" cy="168840"/>
              </p14:xfrm>
            </p:contentPart>
          </mc:Choice>
          <mc:Fallback>
            <p:pic>
              <p:nvPicPr>
                <p:cNvPr id="17462" name="Ink 17461">
                  <a:extLst>
                    <a:ext uri="{FF2B5EF4-FFF2-40B4-BE49-F238E27FC236}">
                      <a16:creationId xmlns:a16="http://schemas.microsoft.com/office/drawing/2014/main" id="{A675D756-8595-41F2-9EB9-0C56D5F2662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87714" y="3207988"/>
                  <a:ext cx="70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463" name="Ink 17462">
                  <a:extLst>
                    <a:ext uri="{FF2B5EF4-FFF2-40B4-BE49-F238E27FC236}">
                      <a16:creationId xmlns:a16="http://schemas.microsoft.com/office/drawing/2014/main" id="{7B6585B4-01BA-4CED-B1E4-3B8A47B08D2C}"/>
                    </a:ext>
                  </a:extLst>
                </p14:cNvPr>
                <p14:cNvContentPartPr/>
                <p14:nvPr/>
              </p14:nvContentPartPr>
              <p14:xfrm>
                <a:off x="2419754" y="3225628"/>
                <a:ext cx="281520" cy="202320"/>
              </p14:xfrm>
            </p:contentPart>
          </mc:Choice>
          <mc:Fallback>
            <p:pic>
              <p:nvPicPr>
                <p:cNvPr id="17463" name="Ink 17462">
                  <a:extLst>
                    <a:ext uri="{FF2B5EF4-FFF2-40B4-BE49-F238E27FC236}">
                      <a16:creationId xmlns:a16="http://schemas.microsoft.com/office/drawing/2014/main" id="{7B6585B4-01BA-4CED-B1E4-3B8A47B08D2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01754" y="3207988"/>
                  <a:ext cx="317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464" name="Ink 17463">
                  <a:extLst>
                    <a:ext uri="{FF2B5EF4-FFF2-40B4-BE49-F238E27FC236}">
                      <a16:creationId xmlns:a16="http://schemas.microsoft.com/office/drawing/2014/main" id="{D2F18159-6918-4D4B-AB20-58E813C2CBE5}"/>
                    </a:ext>
                  </a:extLst>
                </p14:cNvPr>
                <p14:cNvContentPartPr/>
                <p14:nvPr/>
              </p14:nvContentPartPr>
              <p14:xfrm>
                <a:off x="2780114" y="3206908"/>
                <a:ext cx="681840" cy="175680"/>
              </p14:xfrm>
            </p:contentPart>
          </mc:Choice>
          <mc:Fallback>
            <p:pic>
              <p:nvPicPr>
                <p:cNvPr id="17464" name="Ink 17463">
                  <a:extLst>
                    <a:ext uri="{FF2B5EF4-FFF2-40B4-BE49-F238E27FC236}">
                      <a16:creationId xmlns:a16="http://schemas.microsoft.com/office/drawing/2014/main" id="{D2F18159-6918-4D4B-AB20-58E813C2CBE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62114" y="3189268"/>
                  <a:ext cx="717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465" name="Ink 17464">
                  <a:extLst>
                    <a:ext uri="{FF2B5EF4-FFF2-40B4-BE49-F238E27FC236}">
                      <a16:creationId xmlns:a16="http://schemas.microsoft.com/office/drawing/2014/main" id="{9C9D8200-BFB8-424B-A4D3-365AE990A4B2}"/>
                    </a:ext>
                  </a:extLst>
                </p14:cNvPr>
                <p14:cNvContentPartPr/>
                <p14:nvPr/>
              </p14:nvContentPartPr>
              <p14:xfrm>
                <a:off x="3531794" y="3159028"/>
                <a:ext cx="323280" cy="194040"/>
              </p14:xfrm>
            </p:contentPart>
          </mc:Choice>
          <mc:Fallback>
            <p:pic>
              <p:nvPicPr>
                <p:cNvPr id="17465" name="Ink 17464">
                  <a:extLst>
                    <a:ext uri="{FF2B5EF4-FFF2-40B4-BE49-F238E27FC236}">
                      <a16:creationId xmlns:a16="http://schemas.microsoft.com/office/drawing/2014/main" id="{9C9D8200-BFB8-424B-A4D3-365AE990A4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14154" y="3141028"/>
                  <a:ext cx="3589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74" name="Group 17473">
            <a:extLst>
              <a:ext uri="{FF2B5EF4-FFF2-40B4-BE49-F238E27FC236}">
                <a16:creationId xmlns:a16="http://schemas.microsoft.com/office/drawing/2014/main" id="{980B2C20-4D7F-409F-9899-A6F56D282770}"/>
              </a:ext>
            </a:extLst>
          </p:cNvPr>
          <p:cNvGrpSpPr/>
          <p:nvPr/>
        </p:nvGrpSpPr>
        <p:grpSpPr>
          <a:xfrm>
            <a:off x="4275554" y="2836828"/>
            <a:ext cx="1806840" cy="756360"/>
            <a:chOff x="4275554" y="2836828"/>
            <a:chExt cx="180684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467" name="Ink 17466">
                  <a:extLst>
                    <a:ext uri="{FF2B5EF4-FFF2-40B4-BE49-F238E27FC236}">
                      <a16:creationId xmlns:a16="http://schemas.microsoft.com/office/drawing/2014/main" id="{43051512-CD77-42EB-B892-7446CF121D75}"/>
                    </a:ext>
                  </a:extLst>
                </p14:cNvPr>
                <p14:cNvContentPartPr/>
                <p14:nvPr/>
              </p14:nvContentPartPr>
              <p14:xfrm>
                <a:off x="4275554" y="3033748"/>
                <a:ext cx="476280" cy="304920"/>
              </p14:xfrm>
            </p:contentPart>
          </mc:Choice>
          <mc:Fallback>
            <p:pic>
              <p:nvPicPr>
                <p:cNvPr id="17467" name="Ink 17466">
                  <a:extLst>
                    <a:ext uri="{FF2B5EF4-FFF2-40B4-BE49-F238E27FC236}">
                      <a16:creationId xmlns:a16="http://schemas.microsoft.com/office/drawing/2014/main" id="{43051512-CD77-42EB-B892-7446CF121D7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57554" y="3016108"/>
                  <a:ext cx="511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468" name="Ink 17467">
                  <a:extLst>
                    <a:ext uri="{FF2B5EF4-FFF2-40B4-BE49-F238E27FC236}">
                      <a16:creationId xmlns:a16="http://schemas.microsoft.com/office/drawing/2014/main" id="{D4EAE0B8-39FD-4B1F-ABB4-6F78A36911E7}"/>
                    </a:ext>
                  </a:extLst>
                </p14:cNvPr>
                <p14:cNvContentPartPr/>
                <p14:nvPr/>
              </p14:nvContentPartPr>
              <p14:xfrm>
                <a:off x="4863434" y="3128068"/>
                <a:ext cx="160200" cy="465120"/>
              </p14:xfrm>
            </p:contentPart>
          </mc:Choice>
          <mc:Fallback>
            <p:pic>
              <p:nvPicPr>
                <p:cNvPr id="17468" name="Ink 17467">
                  <a:extLst>
                    <a:ext uri="{FF2B5EF4-FFF2-40B4-BE49-F238E27FC236}">
                      <a16:creationId xmlns:a16="http://schemas.microsoft.com/office/drawing/2014/main" id="{D4EAE0B8-39FD-4B1F-ABB4-6F78A36911E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45794" y="3110068"/>
                  <a:ext cx="1958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7469" name="Ink 17468">
                  <a:extLst>
                    <a:ext uri="{FF2B5EF4-FFF2-40B4-BE49-F238E27FC236}">
                      <a16:creationId xmlns:a16="http://schemas.microsoft.com/office/drawing/2014/main" id="{9ABDDE15-CDC4-43CE-8044-60A5D8E42201}"/>
                    </a:ext>
                  </a:extLst>
                </p14:cNvPr>
                <p14:cNvContentPartPr/>
                <p14:nvPr/>
              </p14:nvContentPartPr>
              <p14:xfrm>
                <a:off x="5053874" y="2971828"/>
                <a:ext cx="58320" cy="327240"/>
              </p14:xfrm>
            </p:contentPart>
          </mc:Choice>
          <mc:Fallback>
            <p:pic>
              <p:nvPicPr>
                <p:cNvPr id="17469" name="Ink 17468">
                  <a:extLst>
                    <a:ext uri="{FF2B5EF4-FFF2-40B4-BE49-F238E27FC236}">
                      <a16:creationId xmlns:a16="http://schemas.microsoft.com/office/drawing/2014/main" id="{9ABDDE15-CDC4-43CE-8044-60A5D8E422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36234" y="2954188"/>
                  <a:ext cx="93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470" name="Ink 17469">
                  <a:extLst>
                    <a:ext uri="{FF2B5EF4-FFF2-40B4-BE49-F238E27FC236}">
                      <a16:creationId xmlns:a16="http://schemas.microsoft.com/office/drawing/2014/main" id="{38B2A7E9-9FA7-478F-8A97-B7DC0ED554AF}"/>
                    </a:ext>
                  </a:extLst>
                </p14:cNvPr>
                <p14:cNvContentPartPr/>
                <p14:nvPr/>
              </p14:nvContentPartPr>
              <p14:xfrm>
                <a:off x="5160794" y="3147148"/>
                <a:ext cx="314280" cy="167040"/>
              </p14:xfrm>
            </p:contentPart>
          </mc:Choice>
          <mc:Fallback>
            <p:pic>
              <p:nvPicPr>
                <p:cNvPr id="17470" name="Ink 17469">
                  <a:extLst>
                    <a:ext uri="{FF2B5EF4-FFF2-40B4-BE49-F238E27FC236}">
                      <a16:creationId xmlns:a16="http://schemas.microsoft.com/office/drawing/2014/main" id="{38B2A7E9-9FA7-478F-8A97-B7DC0ED554A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42794" y="3129508"/>
                  <a:ext cx="349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471" name="Ink 17470">
                  <a:extLst>
                    <a:ext uri="{FF2B5EF4-FFF2-40B4-BE49-F238E27FC236}">
                      <a16:creationId xmlns:a16="http://schemas.microsoft.com/office/drawing/2014/main" id="{CD8F8216-C3CF-4412-BFAD-A77B35562BEC}"/>
                    </a:ext>
                  </a:extLst>
                </p14:cNvPr>
                <p14:cNvContentPartPr/>
                <p14:nvPr/>
              </p14:nvContentPartPr>
              <p14:xfrm>
                <a:off x="5482994" y="2836828"/>
                <a:ext cx="82800" cy="429120"/>
              </p14:xfrm>
            </p:contentPart>
          </mc:Choice>
          <mc:Fallback>
            <p:pic>
              <p:nvPicPr>
                <p:cNvPr id="17471" name="Ink 17470">
                  <a:extLst>
                    <a:ext uri="{FF2B5EF4-FFF2-40B4-BE49-F238E27FC236}">
                      <a16:creationId xmlns:a16="http://schemas.microsoft.com/office/drawing/2014/main" id="{CD8F8216-C3CF-4412-BFAD-A77B35562BE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65354" y="2818828"/>
                  <a:ext cx="1184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472" name="Ink 17471">
                  <a:extLst>
                    <a:ext uri="{FF2B5EF4-FFF2-40B4-BE49-F238E27FC236}">
                      <a16:creationId xmlns:a16="http://schemas.microsoft.com/office/drawing/2014/main" id="{61D9F84C-6A75-43CF-872C-4DC590DB0CBB}"/>
                    </a:ext>
                  </a:extLst>
                </p14:cNvPr>
                <p14:cNvContentPartPr/>
                <p14:nvPr/>
              </p14:nvContentPartPr>
              <p14:xfrm>
                <a:off x="5483714" y="3095668"/>
                <a:ext cx="462960" cy="183960"/>
              </p14:xfrm>
            </p:contentPart>
          </mc:Choice>
          <mc:Fallback>
            <p:pic>
              <p:nvPicPr>
                <p:cNvPr id="17472" name="Ink 17471">
                  <a:extLst>
                    <a:ext uri="{FF2B5EF4-FFF2-40B4-BE49-F238E27FC236}">
                      <a16:creationId xmlns:a16="http://schemas.microsoft.com/office/drawing/2014/main" id="{61D9F84C-6A75-43CF-872C-4DC590DB0C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65714" y="3077668"/>
                  <a:ext cx="49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7473" name="Ink 17472">
                  <a:extLst>
                    <a:ext uri="{FF2B5EF4-FFF2-40B4-BE49-F238E27FC236}">
                      <a16:creationId xmlns:a16="http://schemas.microsoft.com/office/drawing/2014/main" id="{E329314C-B221-48A0-8DA8-3FA5B51CDEAB}"/>
                    </a:ext>
                  </a:extLst>
                </p14:cNvPr>
                <p14:cNvContentPartPr/>
                <p14:nvPr/>
              </p14:nvContentPartPr>
              <p14:xfrm>
                <a:off x="6079514" y="3280708"/>
                <a:ext cx="2880" cy="14760"/>
              </p14:xfrm>
            </p:contentPart>
          </mc:Choice>
          <mc:Fallback>
            <p:pic>
              <p:nvPicPr>
                <p:cNvPr id="17473" name="Ink 17472">
                  <a:extLst>
                    <a:ext uri="{FF2B5EF4-FFF2-40B4-BE49-F238E27FC236}">
                      <a16:creationId xmlns:a16="http://schemas.microsoft.com/office/drawing/2014/main" id="{E329314C-B221-48A0-8DA8-3FA5B51CDEA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61874" y="3263068"/>
                  <a:ext cx="385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96" name="Group 17495">
            <a:extLst>
              <a:ext uri="{FF2B5EF4-FFF2-40B4-BE49-F238E27FC236}">
                <a16:creationId xmlns:a16="http://schemas.microsoft.com/office/drawing/2014/main" id="{70F56973-14CF-4455-B387-058991D74E70}"/>
              </a:ext>
            </a:extLst>
          </p:cNvPr>
          <p:cNvGrpSpPr/>
          <p:nvPr/>
        </p:nvGrpSpPr>
        <p:grpSpPr>
          <a:xfrm>
            <a:off x="652154" y="3714508"/>
            <a:ext cx="1019520" cy="1114560"/>
            <a:chOff x="652154" y="3714508"/>
            <a:chExt cx="1019520" cy="11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475" name="Ink 17474">
                  <a:extLst>
                    <a:ext uri="{FF2B5EF4-FFF2-40B4-BE49-F238E27FC236}">
                      <a16:creationId xmlns:a16="http://schemas.microsoft.com/office/drawing/2014/main" id="{EA83E3FB-3D30-44A3-ACB3-F060041E2EAF}"/>
                    </a:ext>
                  </a:extLst>
                </p14:cNvPr>
                <p14:cNvContentPartPr/>
                <p14:nvPr/>
              </p14:nvContentPartPr>
              <p14:xfrm>
                <a:off x="1298714" y="4274668"/>
                <a:ext cx="92880" cy="6840"/>
              </p14:xfrm>
            </p:contentPart>
          </mc:Choice>
          <mc:Fallback>
            <p:pic>
              <p:nvPicPr>
                <p:cNvPr id="17475" name="Ink 17474">
                  <a:extLst>
                    <a:ext uri="{FF2B5EF4-FFF2-40B4-BE49-F238E27FC236}">
                      <a16:creationId xmlns:a16="http://schemas.microsoft.com/office/drawing/2014/main" id="{EA83E3FB-3D30-44A3-ACB3-F060041E2E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81074" y="4257028"/>
                  <a:ext cx="12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476" name="Ink 17475">
                  <a:extLst>
                    <a:ext uri="{FF2B5EF4-FFF2-40B4-BE49-F238E27FC236}">
                      <a16:creationId xmlns:a16="http://schemas.microsoft.com/office/drawing/2014/main" id="{AD052871-3A85-44B6-B753-699D1FDC15DE}"/>
                    </a:ext>
                  </a:extLst>
                </p14:cNvPr>
                <p14:cNvContentPartPr/>
                <p14:nvPr/>
              </p14:nvContentPartPr>
              <p14:xfrm>
                <a:off x="1439474" y="4191148"/>
                <a:ext cx="132480" cy="157680"/>
              </p14:xfrm>
            </p:contentPart>
          </mc:Choice>
          <mc:Fallback>
            <p:pic>
              <p:nvPicPr>
                <p:cNvPr id="17476" name="Ink 17475">
                  <a:extLst>
                    <a:ext uri="{FF2B5EF4-FFF2-40B4-BE49-F238E27FC236}">
                      <a16:creationId xmlns:a16="http://schemas.microsoft.com/office/drawing/2014/main" id="{AD052871-3A85-44B6-B753-699D1FDC15D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21474" y="4173508"/>
                  <a:ext cx="168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477" name="Ink 17476">
                  <a:extLst>
                    <a:ext uri="{FF2B5EF4-FFF2-40B4-BE49-F238E27FC236}">
                      <a16:creationId xmlns:a16="http://schemas.microsoft.com/office/drawing/2014/main" id="{19F516EC-A3F6-45F0-8AF6-F02BE3F1F168}"/>
                    </a:ext>
                  </a:extLst>
                </p14:cNvPr>
                <p14:cNvContentPartPr/>
                <p14:nvPr/>
              </p14:nvContentPartPr>
              <p14:xfrm>
                <a:off x="1249034" y="4194748"/>
                <a:ext cx="26280" cy="205920"/>
              </p14:xfrm>
            </p:contentPart>
          </mc:Choice>
          <mc:Fallback>
            <p:pic>
              <p:nvPicPr>
                <p:cNvPr id="17477" name="Ink 17476">
                  <a:extLst>
                    <a:ext uri="{FF2B5EF4-FFF2-40B4-BE49-F238E27FC236}">
                      <a16:creationId xmlns:a16="http://schemas.microsoft.com/office/drawing/2014/main" id="{19F516EC-A3F6-45F0-8AF6-F02BE3F1F16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31034" y="4177108"/>
                  <a:ext cx="61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478" name="Ink 17477">
                  <a:extLst>
                    <a:ext uri="{FF2B5EF4-FFF2-40B4-BE49-F238E27FC236}">
                      <a16:creationId xmlns:a16="http://schemas.microsoft.com/office/drawing/2014/main" id="{0B97A453-E2D5-40B9-B0EE-34B60E96CC45}"/>
                    </a:ext>
                  </a:extLst>
                </p14:cNvPr>
                <p14:cNvContentPartPr/>
                <p14:nvPr/>
              </p14:nvContentPartPr>
              <p14:xfrm>
                <a:off x="1274954" y="4097908"/>
                <a:ext cx="396720" cy="356400"/>
              </p14:xfrm>
            </p:contentPart>
          </mc:Choice>
          <mc:Fallback>
            <p:pic>
              <p:nvPicPr>
                <p:cNvPr id="17478" name="Ink 17477">
                  <a:extLst>
                    <a:ext uri="{FF2B5EF4-FFF2-40B4-BE49-F238E27FC236}">
                      <a16:creationId xmlns:a16="http://schemas.microsoft.com/office/drawing/2014/main" id="{0B97A453-E2D5-40B9-B0EE-34B60E96CC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56954" y="4080268"/>
                  <a:ext cx="4323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480" name="Ink 17479">
                  <a:extLst>
                    <a:ext uri="{FF2B5EF4-FFF2-40B4-BE49-F238E27FC236}">
                      <a16:creationId xmlns:a16="http://schemas.microsoft.com/office/drawing/2014/main" id="{84F7CEC0-E537-445C-9BBA-4AA744475D94}"/>
                    </a:ext>
                  </a:extLst>
                </p14:cNvPr>
                <p14:cNvContentPartPr/>
                <p14:nvPr/>
              </p14:nvContentPartPr>
              <p14:xfrm>
                <a:off x="1570154" y="4799908"/>
                <a:ext cx="77760" cy="29160"/>
              </p14:xfrm>
            </p:contentPart>
          </mc:Choice>
          <mc:Fallback>
            <p:pic>
              <p:nvPicPr>
                <p:cNvPr id="17480" name="Ink 17479">
                  <a:extLst>
                    <a:ext uri="{FF2B5EF4-FFF2-40B4-BE49-F238E27FC236}">
                      <a16:creationId xmlns:a16="http://schemas.microsoft.com/office/drawing/2014/main" id="{84F7CEC0-E537-445C-9BBA-4AA744475D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2514" y="4781908"/>
                  <a:ext cx="113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481" name="Ink 17480">
                  <a:extLst>
                    <a:ext uri="{FF2B5EF4-FFF2-40B4-BE49-F238E27FC236}">
                      <a16:creationId xmlns:a16="http://schemas.microsoft.com/office/drawing/2014/main" id="{048DF649-8454-4641-91F4-4D2B915941B0}"/>
                    </a:ext>
                  </a:extLst>
                </p14:cNvPr>
                <p14:cNvContentPartPr/>
                <p14:nvPr/>
              </p14:nvContentPartPr>
              <p14:xfrm>
                <a:off x="1279994" y="3867148"/>
                <a:ext cx="89280" cy="1440"/>
              </p14:xfrm>
            </p:contentPart>
          </mc:Choice>
          <mc:Fallback>
            <p:pic>
              <p:nvPicPr>
                <p:cNvPr id="17481" name="Ink 17480">
                  <a:extLst>
                    <a:ext uri="{FF2B5EF4-FFF2-40B4-BE49-F238E27FC236}">
                      <a16:creationId xmlns:a16="http://schemas.microsoft.com/office/drawing/2014/main" id="{048DF649-8454-4641-91F4-4D2B915941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62354" y="3849508"/>
                  <a:ext cx="12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482" name="Ink 17481">
                  <a:extLst>
                    <a:ext uri="{FF2B5EF4-FFF2-40B4-BE49-F238E27FC236}">
                      <a16:creationId xmlns:a16="http://schemas.microsoft.com/office/drawing/2014/main" id="{A0F96AA3-5D7E-4BCC-81FB-390DC4CAFA4D}"/>
                    </a:ext>
                  </a:extLst>
                </p14:cNvPr>
                <p14:cNvContentPartPr/>
                <p14:nvPr/>
              </p14:nvContentPartPr>
              <p14:xfrm>
                <a:off x="1471514" y="3714508"/>
                <a:ext cx="119160" cy="219600"/>
              </p14:xfrm>
            </p:contentPart>
          </mc:Choice>
          <mc:Fallback>
            <p:pic>
              <p:nvPicPr>
                <p:cNvPr id="17482" name="Ink 17481">
                  <a:extLst>
                    <a:ext uri="{FF2B5EF4-FFF2-40B4-BE49-F238E27FC236}">
                      <a16:creationId xmlns:a16="http://schemas.microsoft.com/office/drawing/2014/main" id="{A0F96AA3-5D7E-4BCC-81FB-390DC4CAFA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53514" y="3696868"/>
                  <a:ext cx="154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484" name="Ink 17483">
                  <a:extLst>
                    <a:ext uri="{FF2B5EF4-FFF2-40B4-BE49-F238E27FC236}">
                      <a16:creationId xmlns:a16="http://schemas.microsoft.com/office/drawing/2014/main" id="{328036FE-503D-4522-9382-DAB290D4C141}"/>
                    </a:ext>
                  </a:extLst>
                </p14:cNvPr>
                <p14:cNvContentPartPr/>
                <p14:nvPr/>
              </p14:nvContentPartPr>
              <p14:xfrm>
                <a:off x="716234" y="3868948"/>
                <a:ext cx="163080" cy="14760"/>
              </p14:xfrm>
            </p:contentPart>
          </mc:Choice>
          <mc:Fallback>
            <p:pic>
              <p:nvPicPr>
                <p:cNvPr id="17484" name="Ink 17483">
                  <a:extLst>
                    <a:ext uri="{FF2B5EF4-FFF2-40B4-BE49-F238E27FC236}">
                      <a16:creationId xmlns:a16="http://schemas.microsoft.com/office/drawing/2014/main" id="{328036FE-503D-4522-9382-DAB290D4C14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8234" y="3851308"/>
                  <a:ext cx="198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485" name="Ink 17484">
                  <a:extLst>
                    <a:ext uri="{FF2B5EF4-FFF2-40B4-BE49-F238E27FC236}">
                      <a16:creationId xmlns:a16="http://schemas.microsoft.com/office/drawing/2014/main" id="{1C3F107E-E16C-4197-83A0-8BDBD5E32CA7}"/>
                    </a:ext>
                  </a:extLst>
                </p14:cNvPr>
                <p14:cNvContentPartPr/>
                <p14:nvPr/>
              </p14:nvContentPartPr>
              <p14:xfrm>
                <a:off x="781034" y="3784348"/>
                <a:ext cx="12960" cy="182160"/>
              </p14:xfrm>
            </p:contentPart>
          </mc:Choice>
          <mc:Fallback>
            <p:pic>
              <p:nvPicPr>
                <p:cNvPr id="17485" name="Ink 17484">
                  <a:extLst>
                    <a:ext uri="{FF2B5EF4-FFF2-40B4-BE49-F238E27FC236}">
                      <a16:creationId xmlns:a16="http://schemas.microsoft.com/office/drawing/2014/main" id="{1C3F107E-E16C-4197-83A0-8BDBD5E32CA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394" y="3766348"/>
                  <a:ext cx="48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487" name="Ink 17486">
                  <a:extLst>
                    <a:ext uri="{FF2B5EF4-FFF2-40B4-BE49-F238E27FC236}">
                      <a16:creationId xmlns:a16="http://schemas.microsoft.com/office/drawing/2014/main" id="{27F85554-F2E1-424F-A81D-6682F8B02B97}"/>
                    </a:ext>
                  </a:extLst>
                </p14:cNvPr>
                <p14:cNvContentPartPr/>
                <p14:nvPr/>
              </p14:nvContentPartPr>
              <p14:xfrm>
                <a:off x="962114" y="3747268"/>
                <a:ext cx="124560" cy="239760"/>
              </p14:xfrm>
            </p:contentPart>
          </mc:Choice>
          <mc:Fallback>
            <p:pic>
              <p:nvPicPr>
                <p:cNvPr id="17487" name="Ink 17486">
                  <a:extLst>
                    <a:ext uri="{FF2B5EF4-FFF2-40B4-BE49-F238E27FC236}">
                      <a16:creationId xmlns:a16="http://schemas.microsoft.com/office/drawing/2014/main" id="{27F85554-F2E1-424F-A81D-6682F8B02B9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4474" y="3729628"/>
                  <a:ext cx="160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488" name="Ink 17487">
                  <a:extLst>
                    <a:ext uri="{FF2B5EF4-FFF2-40B4-BE49-F238E27FC236}">
                      <a16:creationId xmlns:a16="http://schemas.microsoft.com/office/drawing/2014/main" id="{D9963E41-F233-4AF0-89E2-12883686F7F0}"/>
                    </a:ext>
                  </a:extLst>
                </p14:cNvPr>
                <p14:cNvContentPartPr/>
                <p14:nvPr/>
              </p14:nvContentPartPr>
              <p14:xfrm>
                <a:off x="1145714" y="4548628"/>
                <a:ext cx="225000" cy="261720"/>
              </p14:xfrm>
            </p:contentPart>
          </mc:Choice>
          <mc:Fallback>
            <p:pic>
              <p:nvPicPr>
                <p:cNvPr id="17488" name="Ink 17487">
                  <a:extLst>
                    <a:ext uri="{FF2B5EF4-FFF2-40B4-BE49-F238E27FC236}">
                      <a16:creationId xmlns:a16="http://schemas.microsoft.com/office/drawing/2014/main" id="{D9963E41-F233-4AF0-89E2-12883686F7F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28074" y="4530628"/>
                  <a:ext cx="260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490" name="Ink 17489">
                  <a:extLst>
                    <a:ext uri="{FF2B5EF4-FFF2-40B4-BE49-F238E27FC236}">
                      <a16:creationId xmlns:a16="http://schemas.microsoft.com/office/drawing/2014/main" id="{2583B689-2B83-4254-9846-037C6E47AF84}"/>
                    </a:ext>
                  </a:extLst>
                </p14:cNvPr>
                <p14:cNvContentPartPr/>
                <p14:nvPr/>
              </p14:nvContentPartPr>
              <p14:xfrm>
                <a:off x="747194" y="4243708"/>
                <a:ext cx="133920" cy="22680"/>
              </p14:xfrm>
            </p:contentPart>
          </mc:Choice>
          <mc:Fallback>
            <p:pic>
              <p:nvPicPr>
                <p:cNvPr id="17490" name="Ink 17489">
                  <a:extLst>
                    <a:ext uri="{FF2B5EF4-FFF2-40B4-BE49-F238E27FC236}">
                      <a16:creationId xmlns:a16="http://schemas.microsoft.com/office/drawing/2014/main" id="{2583B689-2B83-4254-9846-037C6E47AF8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9554" y="4225708"/>
                  <a:ext cx="169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491" name="Ink 17490">
                  <a:extLst>
                    <a:ext uri="{FF2B5EF4-FFF2-40B4-BE49-F238E27FC236}">
                      <a16:creationId xmlns:a16="http://schemas.microsoft.com/office/drawing/2014/main" id="{FDD45575-452D-4409-9CC9-B27D2BD9854E}"/>
                    </a:ext>
                  </a:extLst>
                </p14:cNvPr>
                <p14:cNvContentPartPr/>
                <p14:nvPr/>
              </p14:nvContentPartPr>
              <p14:xfrm>
                <a:off x="810554" y="4147588"/>
                <a:ext cx="32400" cy="216720"/>
              </p14:xfrm>
            </p:contentPart>
          </mc:Choice>
          <mc:Fallback>
            <p:pic>
              <p:nvPicPr>
                <p:cNvPr id="17491" name="Ink 17490">
                  <a:extLst>
                    <a:ext uri="{FF2B5EF4-FFF2-40B4-BE49-F238E27FC236}">
                      <a16:creationId xmlns:a16="http://schemas.microsoft.com/office/drawing/2014/main" id="{FDD45575-452D-4409-9CC9-B27D2BD985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2554" y="4129588"/>
                  <a:ext cx="68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493" name="Ink 17492">
                  <a:extLst>
                    <a:ext uri="{FF2B5EF4-FFF2-40B4-BE49-F238E27FC236}">
                      <a16:creationId xmlns:a16="http://schemas.microsoft.com/office/drawing/2014/main" id="{C1C58067-F9E0-466D-82F7-528F4975FD22}"/>
                    </a:ext>
                  </a:extLst>
                </p14:cNvPr>
                <p14:cNvContentPartPr/>
                <p14:nvPr/>
              </p14:nvContentPartPr>
              <p14:xfrm>
                <a:off x="897674" y="4201588"/>
                <a:ext cx="151200" cy="145080"/>
              </p14:xfrm>
            </p:contentPart>
          </mc:Choice>
          <mc:Fallback>
            <p:pic>
              <p:nvPicPr>
                <p:cNvPr id="17493" name="Ink 17492">
                  <a:extLst>
                    <a:ext uri="{FF2B5EF4-FFF2-40B4-BE49-F238E27FC236}">
                      <a16:creationId xmlns:a16="http://schemas.microsoft.com/office/drawing/2014/main" id="{C1C58067-F9E0-466D-82F7-528F4975FD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9674" y="4183588"/>
                  <a:ext cx="186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494" name="Ink 17493">
                  <a:extLst>
                    <a:ext uri="{FF2B5EF4-FFF2-40B4-BE49-F238E27FC236}">
                      <a16:creationId xmlns:a16="http://schemas.microsoft.com/office/drawing/2014/main" id="{95FA82AB-C0A2-4850-A571-9744279B704B}"/>
                    </a:ext>
                  </a:extLst>
                </p14:cNvPr>
                <p14:cNvContentPartPr/>
                <p14:nvPr/>
              </p14:nvContentPartPr>
              <p14:xfrm>
                <a:off x="670874" y="4105828"/>
                <a:ext cx="19800" cy="296640"/>
              </p14:xfrm>
            </p:contentPart>
          </mc:Choice>
          <mc:Fallback>
            <p:pic>
              <p:nvPicPr>
                <p:cNvPr id="17494" name="Ink 17493">
                  <a:extLst>
                    <a:ext uri="{FF2B5EF4-FFF2-40B4-BE49-F238E27FC236}">
                      <a16:creationId xmlns:a16="http://schemas.microsoft.com/office/drawing/2014/main" id="{95FA82AB-C0A2-4850-A571-9744279B70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3234" y="4088188"/>
                  <a:ext cx="55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495" name="Ink 17494">
                  <a:extLst>
                    <a:ext uri="{FF2B5EF4-FFF2-40B4-BE49-F238E27FC236}">
                      <a16:creationId xmlns:a16="http://schemas.microsoft.com/office/drawing/2014/main" id="{1D1B0903-2745-46C0-A11A-EC412626CD03}"/>
                    </a:ext>
                  </a:extLst>
                </p14:cNvPr>
                <p14:cNvContentPartPr/>
                <p14:nvPr/>
              </p14:nvContentPartPr>
              <p14:xfrm>
                <a:off x="652154" y="4064788"/>
                <a:ext cx="486000" cy="429480"/>
              </p14:xfrm>
            </p:contentPart>
          </mc:Choice>
          <mc:Fallback>
            <p:pic>
              <p:nvPicPr>
                <p:cNvPr id="17495" name="Ink 17494">
                  <a:extLst>
                    <a:ext uri="{FF2B5EF4-FFF2-40B4-BE49-F238E27FC236}">
                      <a16:creationId xmlns:a16="http://schemas.microsoft.com/office/drawing/2014/main" id="{1D1B0903-2745-46C0-A11A-EC412626CD0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4154" y="4046788"/>
                  <a:ext cx="52164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51" name="Group 17550">
            <a:extLst>
              <a:ext uri="{FF2B5EF4-FFF2-40B4-BE49-F238E27FC236}">
                <a16:creationId xmlns:a16="http://schemas.microsoft.com/office/drawing/2014/main" id="{002C94A6-9C74-472A-B853-467F3F264517}"/>
              </a:ext>
            </a:extLst>
          </p:cNvPr>
          <p:cNvGrpSpPr/>
          <p:nvPr/>
        </p:nvGrpSpPr>
        <p:grpSpPr>
          <a:xfrm>
            <a:off x="74714" y="4966948"/>
            <a:ext cx="5256360" cy="770040"/>
            <a:chOff x="74714" y="4966948"/>
            <a:chExt cx="525636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497" name="Ink 17496">
                  <a:extLst>
                    <a:ext uri="{FF2B5EF4-FFF2-40B4-BE49-F238E27FC236}">
                      <a16:creationId xmlns:a16="http://schemas.microsoft.com/office/drawing/2014/main" id="{7BF06E0A-1151-407B-84BF-A4EF19949A2C}"/>
                    </a:ext>
                  </a:extLst>
                </p14:cNvPr>
                <p14:cNvContentPartPr/>
                <p14:nvPr/>
              </p14:nvContentPartPr>
              <p14:xfrm>
                <a:off x="230234" y="5057308"/>
                <a:ext cx="18360" cy="225360"/>
              </p14:xfrm>
            </p:contentPart>
          </mc:Choice>
          <mc:Fallback>
            <p:pic>
              <p:nvPicPr>
                <p:cNvPr id="17497" name="Ink 17496">
                  <a:extLst>
                    <a:ext uri="{FF2B5EF4-FFF2-40B4-BE49-F238E27FC236}">
                      <a16:creationId xmlns:a16="http://schemas.microsoft.com/office/drawing/2014/main" id="{7BF06E0A-1151-407B-84BF-A4EF19949A2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2594" y="5039308"/>
                  <a:ext cx="54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498" name="Ink 17497">
                  <a:extLst>
                    <a:ext uri="{FF2B5EF4-FFF2-40B4-BE49-F238E27FC236}">
                      <a16:creationId xmlns:a16="http://schemas.microsoft.com/office/drawing/2014/main" id="{78510CCB-9996-4D7A-9657-7186135D9AE6}"/>
                    </a:ext>
                  </a:extLst>
                </p14:cNvPr>
                <p14:cNvContentPartPr/>
                <p14:nvPr/>
              </p14:nvContentPartPr>
              <p14:xfrm>
                <a:off x="74714" y="5075668"/>
                <a:ext cx="113040" cy="214560"/>
              </p14:xfrm>
            </p:contentPart>
          </mc:Choice>
          <mc:Fallback>
            <p:pic>
              <p:nvPicPr>
                <p:cNvPr id="17498" name="Ink 17497">
                  <a:extLst>
                    <a:ext uri="{FF2B5EF4-FFF2-40B4-BE49-F238E27FC236}">
                      <a16:creationId xmlns:a16="http://schemas.microsoft.com/office/drawing/2014/main" id="{78510CCB-9996-4D7A-9657-7186135D9AE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074" y="5057668"/>
                  <a:ext cx="14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500" name="Ink 17499">
                  <a:extLst>
                    <a:ext uri="{FF2B5EF4-FFF2-40B4-BE49-F238E27FC236}">
                      <a16:creationId xmlns:a16="http://schemas.microsoft.com/office/drawing/2014/main" id="{7152CFAC-6614-4724-A936-38D262C176A8}"/>
                    </a:ext>
                  </a:extLst>
                </p14:cNvPr>
                <p14:cNvContentPartPr/>
                <p14:nvPr/>
              </p14:nvContentPartPr>
              <p14:xfrm>
                <a:off x="243914" y="5024908"/>
                <a:ext cx="125640" cy="31320"/>
              </p14:xfrm>
            </p:contentPart>
          </mc:Choice>
          <mc:Fallback>
            <p:pic>
              <p:nvPicPr>
                <p:cNvPr id="17500" name="Ink 17499">
                  <a:extLst>
                    <a:ext uri="{FF2B5EF4-FFF2-40B4-BE49-F238E27FC236}">
                      <a16:creationId xmlns:a16="http://schemas.microsoft.com/office/drawing/2014/main" id="{7152CFAC-6614-4724-A936-38D262C176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5914" y="5007268"/>
                  <a:ext cx="161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501" name="Ink 17500">
                  <a:extLst>
                    <a:ext uri="{FF2B5EF4-FFF2-40B4-BE49-F238E27FC236}">
                      <a16:creationId xmlns:a16="http://schemas.microsoft.com/office/drawing/2014/main" id="{9A24F226-45EE-4196-8862-455D9BDE7B39}"/>
                    </a:ext>
                  </a:extLst>
                </p14:cNvPr>
                <p14:cNvContentPartPr/>
                <p14:nvPr/>
              </p14:nvContentPartPr>
              <p14:xfrm>
                <a:off x="242834" y="5245588"/>
                <a:ext cx="166320" cy="36360"/>
              </p14:xfrm>
            </p:contentPart>
          </mc:Choice>
          <mc:Fallback>
            <p:pic>
              <p:nvPicPr>
                <p:cNvPr id="17501" name="Ink 17500">
                  <a:extLst>
                    <a:ext uri="{FF2B5EF4-FFF2-40B4-BE49-F238E27FC236}">
                      <a16:creationId xmlns:a16="http://schemas.microsoft.com/office/drawing/2014/main" id="{9A24F226-45EE-4196-8862-455D9BDE7B3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5194" y="5227588"/>
                  <a:ext cx="201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502" name="Ink 17501">
                  <a:extLst>
                    <a:ext uri="{FF2B5EF4-FFF2-40B4-BE49-F238E27FC236}">
                      <a16:creationId xmlns:a16="http://schemas.microsoft.com/office/drawing/2014/main" id="{8E3945E0-CCBF-4A79-BEDE-9E37DA36B5BD}"/>
                    </a:ext>
                  </a:extLst>
                </p14:cNvPr>
                <p14:cNvContentPartPr/>
                <p14:nvPr/>
              </p14:nvContentPartPr>
              <p14:xfrm>
                <a:off x="248234" y="5142988"/>
                <a:ext cx="131040" cy="27720"/>
              </p14:xfrm>
            </p:contentPart>
          </mc:Choice>
          <mc:Fallback>
            <p:pic>
              <p:nvPicPr>
                <p:cNvPr id="17502" name="Ink 17501">
                  <a:extLst>
                    <a:ext uri="{FF2B5EF4-FFF2-40B4-BE49-F238E27FC236}">
                      <a16:creationId xmlns:a16="http://schemas.microsoft.com/office/drawing/2014/main" id="{8E3945E0-CCBF-4A79-BEDE-9E37DA36B5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0234" y="5125348"/>
                  <a:ext cx="166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503" name="Ink 17502">
                  <a:extLst>
                    <a:ext uri="{FF2B5EF4-FFF2-40B4-BE49-F238E27FC236}">
                      <a16:creationId xmlns:a16="http://schemas.microsoft.com/office/drawing/2014/main" id="{D66D47BC-E677-47CD-8D16-940455063C46}"/>
                    </a:ext>
                  </a:extLst>
                </p14:cNvPr>
                <p14:cNvContentPartPr/>
                <p14:nvPr/>
              </p14:nvContentPartPr>
              <p14:xfrm>
                <a:off x="425714" y="5045788"/>
                <a:ext cx="214200" cy="246240"/>
              </p14:xfrm>
            </p:contentPart>
          </mc:Choice>
          <mc:Fallback>
            <p:pic>
              <p:nvPicPr>
                <p:cNvPr id="17503" name="Ink 17502">
                  <a:extLst>
                    <a:ext uri="{FF2B5EF4-FFF2-40B4-BE49-F238E27FC236}">
                      <a16:creationId xmlns:a16="http://schemas.microsoft.com/office/drawing/2014/main" id="{D66D47BC-E677-47CD-8D16-940455063C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8074" y="5027788"/>
                  <a:ext cx="249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505" name="Ink 17504">
                  <a:extLst>
                    <a:ext uri="{FF2B5EF4-FFF2-40B4-BE49-F238E27FC236}">
                      <a16:creationId xmlns:a16="http://schemas.microsoft.com/office/drawing/2014/main" id="{0B1E0344-35B3-49CF-B636-8254078D26FD}"/>
                    </a:ext>
                  </a:extLst>
                </p14:cNvPr>
                <p14:cNvContentPartPr/>
                <p14:nvPr/>
              </p14:nvContentPartPr>
              <p14:xfrm>
                <a:off x="689234" y="5218588"/>
                <a:ext cx="112680" cy="158400"/>
              </p14:xfrm>
            </p:contentPart>
          </mc:Choice>
          <mc:Fallback>
            <p:pic>
              <p:nvPicPr>
                <p:cNvPr id="17505" name="Ink 17504">
                  <a:extLst>
                    <a:ext uri="{FF2B5EF4-FFF2-40B4-BE49-F238E27FC236}">
                      <a16:creationId xmlns:a16="http://schemas.microsoft.com/office/drawing/2014/main" id="{0B1E0344-35B3-49CF-B636-8254078D26F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1234" y="5200588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506" name="Ink 17505">
                  <a:extLst>
                    <a:ext uri="{FF2B5EF4-FFF2-40B4-BE49-F238E27FC236}">
                      <a16:creationId xmlns:a16="http://schemas.microsoft.com/office/drawing/2014/main" id="{E010ED0D-B2BB-46E9-949B-68A0047D9EB9}"/>
                    </a:ext>
                  </a:extLst>
                </p14:cNvPr>
                <p14:cNvContentPartPr/>
                <p14:nvPr/>
              </p14:nvContentPartPr>
              <p14:xfrm>
                <a:off x="801554" y="5327308"/>
                <a:ext cx="75960" cy="82080"/>
              </p14:xfrm>
            </p:contentPart>
          </mc:Choice>
          <mc:Fallback>
            <p:pic>
              <p:nvPicPr>
                <p:cNvPr id="17506" name="Ink 17505">
                  <a:extLst>
                    <a:ext uri="{FF2B5EF4-FFF2-40B4-BE49-F238E27FC236}">
                      <a16:creationId xmlns:a16="http://schemas.microsoft.com/office/drawing/2014/main" id="{E010ED0D-B2BB-46E9-949B-68A0047D9EB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3554" y="5309308"/>
                  <a:ext cx="111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507" name="Ink 17506">
                  <a:extLst>
                    <a:ext uri="{FF2B5EF4-FFF2-40B4-BE49-F238E27FC236}">
                      <a16:creationId xmlns:a16="http://schemas.microsoft.com/office/drawing/2014/main" id="{02CA6509-3670-4FD4-8A6D-30E5CDBC2C66}"/>
                    </a:ext>
                  </a:extLst>
                </p14:cNvPr>
                <p14:cNvContentPartPr/>
                <p14:nvPr/>
              </p14:nvContentPartPr>
              <p14:xfrm>
                <a:off x="972194" y="5186188"/>
                <a:ext cx="149040" cy="18720"/>
              </p14:xfrm>
            </p:contentPart>
          </mc:Choice>
          <mc:Fallback>
            <p:pic>
              <p:nvPicPr>
                <p:cNvPr id="17507" name="Ink 17506">
                  <a:extLst>
                    <a:ext uri="{FF2B5EF4-FFF2-40B4-BE49-F238E27FC236}">
                      <a16:creationId xmlns:a16="http://schemas.microsoft.com/office/drawing/2014/main" id="{02CA6509-3670-4FD4-8A6D-30E5CDBC2C6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4554" y="5168548"/>
                  <a:ext cx="184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508" name="Ink 17507">
                  <a:extLst>
                    <a:ext uri="{FF2B5EF4-FFF2-40B4-BE49-F238E27FC236}">
                      <a16:creationId xmlns:a16="http://schemas.microsoft.com/office/drawing/2014/main" id="{50F53BDB-715A-4AEC-AAD5-F362E9C3D4BF}"/>
                    </a:ext>
                  </a:extLst>
                </p14:cNvPr>
                <p14:cNvContentPartPr/>
                <p14:nvPr/>
              </p14:nvContentPartPr>
              <p14:xfrm>
                <a:off x="1045274" y="5131828"/>
                <a:ext cx="37800" cy="136440"/>
              </p14:xfrm>
            </p:contentPart>
          </mc:Choice>
          <mc:Fallback>
            <p:pic>
              <p:nvPicPr>
                <p:cNvPr id="17508" name="Ink 17507">
                  <a:extLst>
                    <a:ext uri="{FF2B5EF4-FFF2-40B4-BE49-F238E27FC236}">
                      <a16:creationId xmlns:a16="http://schemas.microsoft.com/office/drawing/2014/main" id="{50F53BDB-715A-4AEC-AAD5-F362E9C3D4B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7634" y="5113828"/>
                  <a:ext cx="73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509" name="Ink 17508">
                  <a:extLst>
                    <a:ext uri="{FF2B5EF4-FFF2-40B4-BE49-F238E27FC236}">
                      <a16:creationId xmlns:a16="http://schemas.microsoft.com/office/drawing/2014/main" id="{7C7DF5FD-175E-43A9-B388-21F50926B1EE}"/>
                    </a:ext>
                  </a:extLst>
                </p14:cNvPr>
                <p14:cNvContentPartPr/>
                <p14:nvPr/>
              </p14:nvContentPartPr>
              <p14:xfrm>
                <a:off x="1188914" y="5061628"/>
                <a:ext cx="194760" cy="325440"/>
              </p14:xfrm>
            </p:contentPart>
          </mc:Choice>
          <mc:Fallback>
            <p:pic>
              <p:nvPicPr>
                <p:cNvPr id="17509" name="Ink 17508">
                  <a:extLst>
                    <a:ext uri="{FF2B5EF4-FFF2-40B4-BE49-F238E27FC236}">
                      <a16:creationId xmlns:a16="http://schemas.microsoft.com/office/drawing/2014/main" id="{7C7DF5FD-175E-43A9-B388-21F50926B1E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70914" y="5043988"/>
                  <a:ext cx="230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510" name="Ink 17509">
                  <a:extLst>
                    <a:ext uri="{FF2B5EF4-FFF2-40B4-BE49-F238E27FC236}">
                      <a16:creationId xmlns:a16="http://schemas.microsoft.com/office/drawing/2014/main" id="{A7F14204-AA8B-43C1-B488-BEFAD0B166CA}"/>
                    </a:ext>
                  </a:extLst>
                </p14:cNvPr>
                <p14:cNvContentPartPr/>
                <p14:nvPr/>
              </p14:nvContentPartPr>
              <p14:xfrm>
                <a:off x="1533794" y="5103028"/>
                <a:ext cx="214200" cy="231120"/>
              </p14:xfrm>
            </p:contentPart>
          </mc:Choice>
          <mc:Fallback>
            <p:pic>
              <p:nvPicPr>
                <p:cNvPr id="17510" name="Ink 17509">
                  <a:extLst>
                    <a:ext uri="{FF2B5EF4-FFF2-40B4-BE49-F238E27FC236}">
                      <a16:creationId xmlns:a16="http://schemas.microsoft.com/office/drawing/2014/main" id="{A7F14204-AA8B-43C1-B488-BEFAD0B166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15794" y="5085028"/>
                  <a:ext cx="249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511" name="Ink 17510">
                  <a:extLst>
                    <a:ext uri="{FF2B5EF4-FFF2-40B4-BE49-F238E27FC236}">
                      <a16:creationId xmlns:a16="http://schemas.microsoft.com/office/drawing/2014/main" id="{BB6B48C9-8E2C-4091-AA94-CE6E9FFA8741}"/>
                    </a:ext>
                  </a:extLst>
                </p14:cNvPr>
                <p14:cNvContentPartPr/>
                <p14:nvPr/>
              </p14:nvContentPartPr>
              <p14:xfrm>
                <a:off x="1521194" y="5046148"/>
                <a:ext cx="196200" cy="34920"/>
              </p14:xfrm>
            </p:contentPart>
          </mc:Choice>
          <mc:Fallback>
            <p:pic>
              <p:nvPicPr>
                <p:cNvPr id="17511" name="Ink 17510">
                  <a:extLst>
                    <a:ext uri="{FF2B5EF4-FFF2-40B4-BE49-F238E27FC236}">
                      <a16:creationId xmlns:a16="http://schemas.microsoft.com/office/drawing/2014/main" id="{BB6B48C9-8E2C-4091-AA94-CE6E9FFA874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503554" y="5028508"/>
                  <a:ext cx="23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512" name="Ink 17511">
                  <a:extLst>
                    <a:ext uri="{FF2B5EF4-FFF2-40B4-BE49-F238E27FC236}">
                      <a16:creationId xmlns:a16="http://schemas.microsoft.com/office/drawing/2014/main" id="{FC6F6E4D-BF46-42E0-A377-C25455812E6B}"/>
                    </a:ext>
                  </a:extLst>
                </p14:cNvPr>
                <p14:cNvContentPartPr/>
                <p14:nvPr/>
              </p14:nvContentPartPr>
              <p14:xfrm>
                <a:off x="1551434" y="5146228"/>
                <a:ext cx="169560" cy="13320"/>
              </p14:xfrm>
            </p:contentPart>
          </mc:Choice>
          <mc:Fallback>
            <p:pic>
              <p:nvPicPr>
                <p:cNvPr id="17512" name="Ink 17511">
                  <a:extLst>
                    <a:ext uri="{FF2B5EF4-FFF2-40B4-BE49-F238E27FC236}">
                      <a16:creationId xmlns:a16="http://schemas.microsoft.com/office/drawing/2014/main" id="{FC6F6E4D-BF46-42E0-A377-C25455812E6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533794" y="5128588"/>
                  <a:ext cx="205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513" name="Ink 17512">
                  <a:extLst>
                    <a:ext uri="{FF2B5EF4-FFF2-40B4-BE49-F238E27FC236}">
                      <a16:creationId xmlns:a16="http://schemas.microsoft.com/office/drawing/2014/main" id="{28D354B2-93B7-4BC9-AADD-3F6B2CAB874C}"/>
                    </a:ext>
                  </a:extLst>
                </p14:cNvPr>
                <p14:cNvContentPartPr/>
                <p14:nvPr/>
              </p14:nvContentPartPr>
              <p14:xfrm>
                <a:off x="1757714" y="5076748"/>
                <a:ext cx="187200" cy="218880"/>
              </p14:xfrm>
            </p:contentPart>
          </mc:Choice>
          <mc:Fallback>
            <p:pic>
              <p:nvPicPr>
                <p:cNvPr id="17513" name="Ink 17512">
                  <a:extLst>
                    <a:ext uri="{FF2B5EF4-FFF2-40B4-BE49-F238E27FC236}">
                      <a16:creationId xmlns:a16="http://schemas.microsoft.com/office/drawing/2014/main" id="{28D354B2-93B7-4BC9-AADD-3F6B2CAB874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40074" y="5059108"/>
                  <a:ext cx="222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514" name="Ink 17513">
                  <a:extLst>
                    <a:ext uri="{FF2B5EF4-FFF2-40B4-BE49-F238E27FC236}">
                      <a16:creationId xmlns:a16="http://schemas.microsoft.com/office/drawing/2014/main" id="{51C1D869-5E34-4BFF-AA8B-2F974883B386}"/>
                    </a:ext>
                  </a:extLst>
                </p14:cNvPr>
                <p14:cNvContentPartPr/>
                <p14:nvPr/>
              </p14:nvContentPartPr>
              <p14:xfrm>
                <a:off x="2036354" y="5078908"/>
                <a:ext cx="4680" cy="10080"/>
              </p14:xfrm>
            </p:contentPart>
          </mc:Choice>
          <mc:Fallback>
            <p:pic>
              <p:nvPicPr>
                <p:cNvPr id="17514" name="Ink 17513">
                  <a:extLst>
                    <a:ext uri="{FF2B5EF4-FFF2-40B4-BE49-F238E27FC236}">
                      <a16:creationId xmlns:a16="http://schemas.microsoft.com/office/drawing/2014/main" id="{51C1D869-5E34-4BFF-AA8B-2F974883B38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18354" y="5061268"/>
                  <a:ext cx="40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515" name="Ink 17514">
                  <a:extLst>
                    <a:ext uri="{FF2B5EF4-FFF2-40B4-BE49-F238E27FC236}">
                      <a16:creationId xmlns:a16="http://schemas.microsoft.com/office/drawing/2014/main" id="{6EE9A4ED-63DC-4C06-BE66-424D3FA48254}"/>
                    </a:ext>
                  </a:extLst>
                </p14:cNvPr>
                <p14:cNvContentPartPr/>
                <p14:nvPr/>
              </p14:nvContentPartPr>
              <p14:xfrm>
                <a:off x="2034554" y="5192668"/>
                <a:ext cx="2880" cy="254160"/>
              </p14:xfrm>
            </p:contentPart>
          </mc:Choice>
          <mc:Fallback>
            <p:pic>
              <p:nvPicPr>
                <p:cNvPr id="17515" name="Ink 17514">
                  <a:extLst>
                    <a:ext uri="{FF2B5EF4-FFF2-40B4-BE49-F238E27FC236}">
                      <a16:creationId xmlns:a16="http://schemas.microsoft.com/office/drawing/2014/main" id="{6EE9A4ED-63DC-4C06-BE66-424D3FA4825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16554" y="5174668"/>
                  <a:ext cx="38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516" name="Ink 17515">
                  <a:extLst>
                    <a:ext uri="{FF2B5EF4-FFF2-40B4-BE49-F238E27FC236}">
                      <a16:creationId xmlns:a16="http://schemas.microsoft.com/office/drawing/2014/main" id="{6B5623C7-4DD1-476A-9361-AE50E57019BA}"/>
                    </a:ext>
                  </a:extLst>
                </p14:cNvPr>
                <p14:cNvContentPartPr/>
                <p14:nvPr/>
              </p14:nvContentPartPr>
              <p14:xfrm>
                <a:off x="2034554" y="5171788"/>
                <a:ext cx="147240" cy="182880"/>
              </p14:xfrm>
            </p:contentPart>
          </mc:Choice>
          <mc:Fallback>
            <p:pic>
              <p:nvPicPr>
                <p:cNvPr id="17516" name="Ink 17515">
                  <a:extLst>
                    <a:ext uri="{FF2B5EF4-FFF2-40B4-BE49-F238E27FC236}">
                      <a16:creationId xmlns:a16="http://schemas.microsoft.com/office/drawing/2014/main" id="{6B5623C7-4DD1-476A-9361-AE50E57019B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16554" y="5154148"/>
                  <a:ext cx="182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517" name="Ink 17516">
                  <a:extLst>
                    <a:ext uri="{FF2B5EF4-FFF2-40B4-BE49-F238E27FC236}">
                      <a16:creationId xmlns:a16="http://schemas.microsoft.com/office/drawing/2014/main" id="{B0B6F283-20FA-416F-A424-C6B38DEE902B}"/>
                    </a:ext>
                  </a:extLst>
                </p14:cNvPr>
                <p14:cNvContentPartPr/>
                <p14:nvPr/>
              </p14:nvContentPartPr>
              <p14:xfrm>
                <a:off x="2143994" y="5177548"/>
                <a:ext cx="282240" cy="199440"/>
              </p14:xfrm>
            </p:contentPart>
          </mc:Choice>
          <mc:Fallback>
            <p:pic>
              <p:nvPicPr>
                <p:cNvPr id="17517" name="Ink 17516">
                  <a:extLst>
                    <a:ext uri="{FF2B5EF4-FFF2-40B4-BE49-F238E27FC236}">
                      <a16:creationId xmlns:a16="http://schemas.microsoft.com/office/drawing/2014/main" id="{B0B6F283-20FA-416F-A424-C6B38DEE902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25994" y="5159548"/>
                  <a:ext cx="317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518" name="Ink 17517">
                  <a:extLst>
                    <a:ext uri="{FF2B5EF4-FFF2-40B4-BE49-F238E27FC236}">
                      <a16:creationId xmlns:a16="http://schemas.microsoft.com/office/drawing/2014/main" id="{73ADD334-5666-4E2C-88FD-99CB4F4E2A1B}"/>
                    </a:ext>
                  </a:extLst>
                </p14:cNvPr>
                <p14:cNvContentPartPr/>
                <p14:nvPr/>
              </p14:nvContentPartPr>
              <p14:xfrm>
                <a:off x="2327234" y="5236588"/>
                <a:ext cx="122400" cy="8280"/>
              </p14:xfrm>
            </p:contentPart>
          </mc:Choice>
          <mc:Fallback>
            <p:pic>
              <p:nvPicPr>
                <p:cNvPr id="17518" name="Ink 17517">
                  <a:extLst>
                    <a:ext uri="{FF2B5EF4-FFF2-40B4-BE49-F238E27FC236}">
                      <a16:creationId xmlns:a16="http://schemas.microsoft.com/office/drawing/2014/main" id="{73ADD334-5666-4E2C-88FD-99CB4F4E2A1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09234" y="5218948"/>
                  <a:ext cx="158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519" name="Ink 17518">
                  <a:extLst>
                    <a:ext uri="{FF2B5EF4-FFF2-40B4-BE49-F238E27FC236}">
                      <a16:creationId xmlns:a16="http://schemas.microsoft.com/office/drawing/2014/main" id="{39E06361-E864-448B-AF47-4B36D58EBE35}"/>
                    </a:ext>
                  </a:extLst>
                </p14:cNvPr>
                <p14:cNvContentPartPr/>
                <p14:nvPr/>
              </p14:nvContentPartPr>
              <p14:xfrm>
                <a:off x="2568434" y="5002948"/>
                <a:ext cx="283680" cy="300600"/>
              </p14:xfrm>
            </p:contentPart>
          </mc:Choice>
          <mc:Fallback>
            <p:pic>
              <p:nvPicPr>
                <p:cNvPr id="17519" name="Ink 17518">
                  <a:extLst>
                    <a:ext uri="{FF2B5EF4-FFF2-40B4-BE49-F238E27FC236}">
                      <a16:creationId xmlns:a16="http://schemas.microsoft.com/office/drawing/2014/main" id="{39E06361-E864-448B-AF47-4B36D58EBE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550434" y="4985308"/>
                  <a:ext cx="319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521" name="Ink 17520">
                  <a:extLst>
                    <a:ext uri="{FF2B5EF4-FFF2-40B4-BE49-F238E27FC236}">
                      <a16:creationId xmlns:a16="http://schemas.microsoft.com/office/drawing/2014/main" id="{8B9E2A56-473D-4C90-9C35-FE93470D8DF7}"/>
                    </a:ext>
                  </a:extLst>
                </p14:cNvPr>
                <p14:cNvContentPartPr/>
                <p14:nvPr/>
              </p14:nvContentPartPr>
              <p14:xfrm>
                <a:off x="1526234" y="5419828"/>
                <a:ext cx="169920" cy="281520"/>
              </p14:xfrm>
            </p:contentPart>
          </mc:Choice>
          <mc:Fallback>
            <p:pic>
              <p:nvPicPr>
                <p:cNvPr id="17521" name="Ink 17520">
                  <a:extLst>
                    <a:ext uri="{FF2B5EF4-FFF2-40B4-BE49-F238E27FC236}">
                      <a16:creationId xmlns:a16="http://schemas.microsoft.com/office/drawing/2014/main" id="{8B9E2A56-473D-4C90-9C35-FE93470D8DF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08234" y="5401828"/>
                  <a:ext cx="205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522" name="Ink 17521">
                  <a:extLst>
                    <a:ext uri="{FF2B5EF4-FFF2-40B4-BE49-F238E27FC236}">
                      <a16:creationId xmlns:a16="http://schemas.microsoft.com/office/drawing/2014/main" id="{E66BA569-E76B-4861-A582-A1646CDC0FA1}"/>
                    </a:ext>
                  </a:extLst>
                </p14:cNvPr>
                <p14:cNvContentPartPr/>
                <p14:nvPr/>
              </p14:nvContentPartPr>
              <p14:xfrm>
                <a:off x="1709114" y="5547268"/>
                <a:ext cx="100800" cy="14760"/>
              </p14:xfrm>
            </p:contentPart>
          </mc:Choice>
          <mc:Fallback>
            <p:pic>
              <p:nvPicPr>
                <p:cNvPr id="17522" name="Ink 17521">
                  <a:extLst>
                    <a:ext uri="{FF2B5EF4-FFF2-40B4-BE49-F238E27FC236}">
                      <a16:creationId xmlns:a16="http://schemas.microsoft.com/office/drawing/2014/main" id="{E66BA569-E76B-4861-A582-A1646CDC0FA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91114" y="5529268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523" name="Ink 17522">
                  <a:extLst>
                    <a:ext uri="{FF2B5EF4-FFF2-40B4-BE49-F238E27FC236}">
                      <a16:creationId xmlns:a16="http://schemas.microsoft.com/office/drawing/2014/main" id="{A59DF62F-8A0D-49B8-BB75-BBD16732C28D}"/>
                    </a:ext>
                  </a:extLst>
                </p14:cNvPr>
                <p14:cNvContentPartPr/>
                <p14:nvPr/>
              </p14:nvContentPartPr>
              <p14:xfrm>
                <a:off x="1884074" y="5488228"/>
                <a:ext cx="155160" cy="209160"/>
              </p14:xfrm>
            </p:contentPart>
          </mc:Choice>
          <mc:Fallback>
            <p:pic>
              <p:nvPicPr>
                <p:cNvPr id="17523" name="Ink 17522">
                  <a:extLst>
                    <a:ext uri="{FF2B5EF4-FFF2-40B4-BE49-F238E27FC236}">
                      <a16:creationId xmlns:a16="http://schemas.microsoft.com/office/drawing/2014/main" id="{A59DF62F-8A0D-49B8-BB75-BBD16732C28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66434" y="5470228"/>
                  <a:ext cx="190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524" name="Ink 17523">
                  <a:extLst>
                    <a:ext uri="{FF2B5EF4-FFF2-40B4-BE49-F238E27FC236}">
                      <a16:creationId xmlns:a16="http://schemas.microsoft.com/office/drawing/2014/main" id="{73BAC00B-84AE-4294-A9F8-5A2CF69B7101}"/>
                    </a:ext>
                  </a:extLst>
                </p14:cNvPr>
                <p14:cNvContentPartPr/>
                <p14:nvPr/>
              </p14:nvContentPartPr>
              <p14:xfrm>
                <a:off x="2043554" y="5453668"/>
                <a:ext cx="121680" cy="283320"/>
              </p14:xfrm>
            </p:contentPart>
          </mc:Choice>
          <mc:Fallback>
            <p:pic>
              <p:nvPicPr>
                <p:cNvPr id="17524" name="Ink 17523">
                  <a:extLst>
                    <a:ext uri="{FF2B5EF4-FFF2-40B4-BE49-F238E27FC236}">
                      <a16:creationId xmlns:a16="http://schemas.microsoft.com/office/drawing/2014/main" id="{73BAC00B-84AE-4294-A9F8-5A2CF69B710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25554" y="5435668"/>
                  <a:ext cx="157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525" name="Ink 17524">
                  <a:extLst>
                    <a:ext uri="{FF2B5EF4-FFF2-40B4-BE49-F238E27FC236}">
                      <a16:creationId xmlns:a16="http://schemas.microsoft.com/office/drawing/2014/main" id="{6ED1062D-60A4-4A59-9D81-4B89ADED8E1C}"/>
                    </a:ext>
                  </a:extLst>
                </p14:cNvPr>
                <p14:cNvContentPartPr/>
                <p14:nvPr/>
              </p14:nvContentPartPr>
              <p14:xfrm>
                <a:off x="1283594" y="5451148"/>
                <a:ext cx="159480" cy="215640"/>
              </p14:xfrm>
            </p:contentPart>
          </mc:Choice>
          <mc:Fallback>
            <p:pic>
              <p:nvPicPr>
                <p:cNvPr id="17525" name="Ink 17524">
                  <a:extLst>
                    <a:ext uri="{FF2B5EF4-FFF2-40B4-BE49-F238E27FC236}">
                      <a16:creationId xmlns:a16="http://schemas.microsoft.com/office/drawing/2014/main" id="{6ED1062D-60A4-4A59-9D81-4B89ADED8E1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65954" y="5433508"/>
                  <a:ext cx="195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526" name="Ink 17525">
                  <a:extLst>
                    <a:ext uri="{FF2B5EF4-FFF2-40B4-BE49-F238E27FC236}">
                      <a16:creationId xmlns:a16="http://schemas.microsoft.com/office/drawing/2014/main" id="{5129A7BC-14E7-41FF-84EC-DE046E188F33}"/>
                    </a:ext>
                  </a:extLst>
                </p14:cNvPr>
                <p14:cNvContentPartPr/>
                <p14:nvPr/>
              </p14:nvContentPartPr>
              <p14:xfrm>
                <a:off x="1456394" y="5565628"/>
                <a:ext cx="51840" cy="42120"/>
              </p14:xfrm>
            </p:contentPart>
          </mc:Choice>
          <mc:Fallback>
            <p:pic>
              <p:nvPicPr>
                <p:cNvPr id="17526" name="Ink 17525">
                  <a:extLst>
                    <a:ext uri="{FF2B5EF4-FFF2-40B4-BE49-F238E27FC236}">
                      <a16:creationId xmlns:a16="http://schemas.microsoft.com/office/drawing/2014/main" id="{5129A7BC-14E7-41FF-84EC-DE046E188F3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438394" y="5547628"/>
                  <a:ext cx="87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527" name="Ink 17526">
                  <a:extLst>
                    <a:ext uri="{FF2B5EF4-FFF2-40B4-BE49-F238E27FC236}">
                      <a16:creationId xmlns:a16="http://schemas.microsoft.com/office/drawing/2014/main" id="{B16E3AC0-D953-4709-A08C-4CA9A5FA280E}"/>
                    </a:ext>
                  </a:extLst>
                </p14:cNvPr>
                <p14:cNvContentPartPr/>
                <p14:nvPr/>
              </p14:nvContentPartPr>
              <p14:xfrm>
                <a:off x="1456394" y="5564908"/>
                <a:ext cx="36720" cy="57960"/>
              </p14:xfrm>
            </p:contentPart>
          </mc:Choice>
          <mc:Fallback>
            <p:pic>
              <p:nvPicPr>
                <p:cNvPr id="17527" name="Ink 17526">
                  <a:extLst>
                    <a:ext uri="{FF2B5EF4-FFF2-40B4-BE49-F238E27FC236}">
                      <a16:creationId xmlns:a16="http://schemas.microsoft.com/office/drawing/2014/main" id="{B16E3AC0-D953-4709-A08C-4CA9A5FA280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38394" y="5546908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528" name="Ink 17527">
                  <a:extLst>
                    <a:ext uri="{FF2B5EF4-FFF2-40B4-BE49-F238E27FC236}">
                      <a16:creationId xmlns:a16="http://schemas.microsoft.com/office/drawing/2014/main" id="{6293C7EA-74B1-4EBD-A6FE-BAA14448B6EB}"/>
                    </a:ext>
                  </a:extLst>
                </p14:cNvPr>
                <p14:cNvContentPartPr/>
                <p14:nvPr/>
              </p14:nvContentPartPr>
              <p14:xfrm>
                <a:off x="1031234" y="5499028"/>
                <a:ext cx="123840" cy="12240"/>
              </p14:xfrm>
            </p:contentPart>
          </mc:Choice>
          <mc:Fallback>
            <p:pic>
              <p:nvPicPr>
                <p:cNvPr id="17528" name="Ink 17527">
                  <a:extLst>
                    <a:ext uri="{FF2B5EF4-FFF2-40B4-BE49-F238E27FC236}">
                      <a16:creationId xmlns:a16="http://schemas.microsoft.com/office/drawing/2014/main" id="{6293C7EA-74B1-4EBD-A6FE-BAA14448B6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3234" y="5481388"/>
                  <a:ext cx="159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529" name="Ink 17528">
                  <a:extLst>
                    <a:ext uri="{FF2B5EF4-FFF2-40B4-BE49-F238E27FC236}">
                      <a16:creationId xmlns:a16="http://schemas.microsoft.com/office/drawing/2014/main" id="{F1034A04-265F-4B7D-A426-B384CF4439EA}"/>
                    </a:ext>
                  </a:extLst>
                </p14:cNvPr>
                <p14:cNvContentPartPr/>
                <p14:nvPr/>
              </p14:nvContentPartPr>
              <p14:xfrm>
                <a:off x="1102154" y="5444668"/>
                <a:ext cx="4680" cy="144360"/>
              </p14:xfrm>
            </p:contentPart>
          </mc:Choice>
          <mc:Fallback>
            <p:pic>
              <p:nvPicPr>
                <p:cNvPr id="17529" name="Ink 17528">
                  <a:extLst>
                    <a:ext uri="{FF2B5EF4-FFF2-40B4-BE49-F238E27FC236}">
                      <a16:creationId xmlns:a16="http://schemas.microsoft.com/office/drawing/2014/main" id="{F1034A04-265F-4B7D-A426-B384CF4439E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4514" y="5427028"/>
                  <a:ext cx="40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530" name="Ink 17529">
                  <a:extLst>
                    <a:ext uri="{FF2B5EF4-FFF2-40B4-BE49-F238E27FC236}">
                      <a16:creationId xmlns:a16="http://schemas.microsoft.com/office/drawing/2014/main" id="{D9186DDE-5770-4FCE-86DC-8B58ED52AFEF}"/>
                    </a:ext>
                  </a:extLst>
                </p14:cNvPr>
                <p14:cNvContentPartPr/>
                <p14:nvPr/>
              </p14:nvContentPartPr>
              <p14:xfrm>
                <a:off x="96314" y="5410108"/>
                <a:ext cx="149760" cy="200520"/>
              </p14:xfrm>
            </p:contentPart>
          </mc:Choice>
          <mc:Fallback>
            <p:pic>
              <p:nvPicPr>
                <p:cNvPr id="17530" name="Ink 17529">
                  <a:extLst>
                    <a:ext uri="{FF2B5EF4-FFF2-40B4-BE49-F238E27FC236}">
                      <a16:creationId xmlns:a16="http://schemas.microsoft.com/office/drawing/2014/main" id="{D9186DDE-5770-4FCE-86DC-8B58ED52AFE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314" y="5392468"/>
                  <a:ext cx="185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531" name="Ink 17530">
                  <a:extLst>
                    <a:ext uri="{FF2B5EF4-FFF2-40B4-BE49-F238E27FC236}">
                      <a16:creationId xmlns:a16="http://schemas.microsoft.com/office/drawing/2014/main" id="{26FEE426-1662-4259-907F-709F74EC8106}"/>
                    </a:ext>
                  </a:extLst>
                </p14:cNvPr>
                <p14:cNvContentPartPr/>
                <p14:nvPr/>
              </p14:nvContentPartPr>
              <p14:xfrm>
                <a:off x="314834" y="5451148"/>
                <a:ext cx="163080" cy="175680"/>
              </p14:xfrm>
            </p:contentPart>
          </mc:Choice>
          <mc:Fallback>
            <p:pic>
              <p:nvPicPr>
                <p:cNvPr id="17531" name="Ink 17530">
                  <a:extLst>
                    <a:ext uri="{FF2B5EF4-FFF2-40B4-BE49-F238E27FC236}">
                      <a16:creationId xmlns:a16="http://schemas.microsoft.com/office/drawing/2014/main" id="{26FEE426-1662-4259-907F-709F74EC810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97194" y="5433148"/>
                  <a:ext cx="198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532" name="Ink 17531">
                  <a:extLst>
                    <a:ext uri="{FF2B5EF4-FFF2-40B4-BE49-F238E27FC236}">
                      <a16:creationId xmlns:a16="http://schemas.microsoft.com/office/drawing/2014/main" id="{EDC67E01-3D59-4850-86B3-EB07D40A233D}"/>
                    </a:ext>
                  </a:extLst>
                </p14:cNvPr>
                <p14:cNvContentPartPr/>
                <p14:nvPr/>
              </p14:nvContentPartPr>
              <p14:xfrm>
                <a:off x="308714" y="5408668"/>
                <a:ext cx="117000" cy="4320"/>
              </p14:xfrm>
            </p:contentPart>
          </mc:Choice>
          <mc:Fallback>
            <p:pic>
              <p:nvPicPr>
                <p:cNvPr id="17532" name="Ink 17531">
                  <a:extLst>
                    <a:ext uri="{FF2B5EF4-FFF2-40B4-BE49-F238E27FC236}">
                      <a16:creationId xmlns:a16="http://schemas.microsoft.com/office/drawing/2014/main" id="{EDC67E01-3D59-4850-86B3-EB07D40A23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90714" y="5391028"/>
                  <a:ext cx="152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533" name="Ink 17532">
                  <a:extLst>
                    <a:ext uri="{FF2B5EF4-FFF2-40B4-BE49-F238E27FC236}">
                      <a16:creationId xmlns:a16="http://schemas.microsoft.com/office/drawing/2014/main" id="{CA8CDECA-926B-4D36-9202-FA40B06A0FBA}"/>
                    </a:ext>
                  </a:extLst>
                </p14:cNvPr>
                <p14:cNvContentPartPr/>
                <p14:nvPr/>
              </p14:nvContentPartPr>
              <p14:xfrm>
                <a:off x="334634" y="5480668"/>
                <a:ext cx="101880" cy="14760"/>
              </p14:xfrm>
            </p:contentPart>
          </mc:Choice>
          <mc:Fallback>
            <p:pic>
              <p:nvPicPr>
                <p:cNvPr id="17533" name="Ink 17532">
                  <a:extLst>
                    <a:ext uri="{FF2B5EF4-FFF2-40B4-BE49-F238E27FC236}">
                      <a16:creationId xmlns:a16="http://schemas.microsoft.com/office/drawing/2014/main" id="{CA8CDECA-926B-4D36-9202-FA40B06A0FB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6634" y="5463028"/>
                  <a:ext cx="137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534" name="Ink 17533">
                  <a:extLst>
                    <a:ext uri="{FF2B5EF4-FFF2-40B4-BE49-F238E27FC236}">
                      <a16:creationId xmlns:a16="http://schemas.microsoft.com/office/drawing/2014/main" id="{78E81CA8-C9E4-48CB-9628-2BCC0281D5C8}"/>
                    </a:ext>
                  </a:extLst>
                </p14:cNvPr>
                <p14:cNvContentPartPr/>
                <p14:nvPr/>
              </p14:nvContentPartPr>
              <p14:xfrm>
                <a:off x="483314" y="5414068"/>
                <a:ext cx="106560" cy="162720"/>
              </p14:xfrm>
            </p:contentPart>
          </mc:Choice>
          <mc:Fallback>
            <p:pic>
              <p:nvPicPr>
                <p:cNvPr id="17534" name="Ink 17533">
                  <a:extLst>
                    <a:ext uri="{FF2B5EF4-FFF2-40B4-BE49-F238E27FC236}">
                      <a16:creationId xmlns:a16="http://schemas.microsoft.com/office/drawing/2014/main" id="{78E81CA8-C9E4-48CB-9628-2BCC0281D5C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5314" y="5396428"/>
                  <a:ext cx="142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535" name="Ink 17534">
                  <a:extLst>
                    <a:ext uri="{FF2B5EF4-FFF2-40B4-BE49-F238E27FC236}">
                      <a16:creationId xmlns:a16="http://schemas.microsoft.com/office/drawing/2014/main" id="{20C44489-1993-409F-8607-B1F7E32A821C}"/>
                    </a:ext>
                  </a:extLst>
                </p14:cNvPr>
                <p14:cNvContentPartPr/>
                <p14:nvPr/>
              </p14:nvContentPartPr>
              <p14:xfrm>
                <a:off x="675194" y="5511988"/>
                <a:ext cx="212760" cy="121680"/>
              </p14:xfrm>
            </p:contentPart>
          </mc:Choice>
          <mc:Fallback>
            <p:pic>
              <p:nvPicPr>
                <p:cNvPr id="17535" name="Ink 17534">
                  <a:extLst>
                    <a:ext uri="{FF2B5EF4-FFF2-40B4-BE49-F238E27FC236}">
                      <a16:creationId xmlns:a16="http://schemas.microsoft.com/office/drawing/2014/main" id="{20C44489-1993-409F-8607-B1F7E32A821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7194" y="5493988"/>
                  <a:ext cx="248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537" name="Ink 17536">
                  <a:extLst>
                    <a:ext uri="{FF2B5EF4-FFF2-40B4-BE49-F238E27FC236}">
                      <a16:creationId xmlns:a16="http://schemas.microsoft.com/office/drawing/2014/main" id="{3048D734-FEAC-4941-8603-57EA2F683A83}"/>
                    </a:ext>
                  </a:extLst>
                </p14:cNvPr>
                <p14:cNvContentPartPr/>
                <p14:nvPr/>
              </p14:nvContentPartPr>
              <p14:xfrm>
                <a:off x="2247314" y="5474188"/>
                <a:ext cx="98280" cy="28440"/>
              </p14:xfrm>
            </p:contentPart>
          </mc:Choice>
          <mc:Fallback>
            <p:pic>
              <p:nvPicPr>
                <p:cNvPr id="17537" name="Ink 17536">
                  <a:extLst>
                    <a:ext uri="{FF2B5EF4-FFF2-40B4-BE49-F238E27FC236}">
                      <a16:creationId xmlns:a16="http://schemas.microsoft.com/office/drawing/2014/main" id="{3048D734-FEAC-4941-8603-57EA2F683A8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29314" y="5456548"/>
                  <a:ext cx="133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538" name="Ink 17537">
                  <a:extLst>
                    <a:ext uri="{FF2B5EF4-FFF2-40B4-BE49-F238E27FC236}">
                      <a16:creationId xmlns:a16="http://schemas.microsoft.com/office/drawing/2014/main" id="{FF07139B-9000-4419-8401-A9CDA054E938}"/>
                    </a:ext>
                  </a:extLst>
                </p14:cNvPr>
                <p14:cNvContentPartPr/>
                <p14:nvPr/>
              </p14:nvContentPartPr>
              <p14:xfrm>
                <a:off x="2266754" y="5532868"/>
                <a:ext cx="111600" cy="29880"/>
              </p14:xfrm>
            </p:contentPart>
          </mc:Choice>
          <mc:Fallback>
            <p:pic>
              <p:nvPicPr>
                <p:cNvPr id="17538" name="Ink 17537">
                  <a:extLst>
                    <a:ext uri="{FF2B5EF4-FFF2-40B4-BE49-F238E27FC236}">
                      <a16:creationId xmlns:a16="http://schemas.microsoft.com/office/drawing/2014/main" id="{FF07139B-9000-4419-8401-A9CDA054E93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48754" y="5514868"/>
                  <a:ext cx="147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539" name="Ink 17538">
                  <a:extLst>
                    <a:ext uri="{FF2B5EF4-FFF2-40B4-BE49-F238E27FC236}">
                      <a16:creationId xmlns:a16="http://schemas.microsoft.com/office/drawing/2014/main" id="{1DD82321-EB63-4067-BEFA-0A254AF2FECA}"/>
                    </a:ext>
                  </a:extLst>
                </p14:cNvPr>
                <p14:cNvContentPartPr/>
                <p14:nvPr/>
              </p14:nvContentPartPr>
              <p14:xfrm>
                <a:off x="2540714" y="5427388"/>
                <a:ext cx="166320" cy="176040"/>
              </p14:xfrm>
            </p:contentPart>
          </mc:Choice>
          <mc:Fallback>
            <p:pic>
              <p:nvPicPr>
                <p:cNvPr id="17539" name="Ink 17538">
                  <a:extLst>
                    <a:ext uri="{FF2B5EF4-FFF2-40B4-BE49-F238E27FC236}">
                      <a16:creationId xmlns:a16="http://schemas.microsoft.com/office/drawing/2014/main" id="{1DD82321-EB63-4067-BEFA-0A254AF2FEC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23074" y="5409748"/>
                  <a:ext cx="201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540" name="Ink 17539">
                  <a:extLst>
                    <a:ext uri="{FF2B5EF4-FFF2-40B4-BE49-F238E27FC236}">
                      <a16:creationId xmlns:a16="http://schemas.microsoft.com/office/drawing/2014/main" id="{456D4C45-513A-4A74-BD85-216259C44CFC}"/>
                    </a:ext>
                  </a:extLst>
                </p14:cNvPr>
                <p14:cNvContentPartPr/>
                <p14:nvPr/>
              </p14:nvContentPartPr>
              <p14:xfrm>
                <a:off x="2833394" y="4966948"/>
                <a:ext cx="215640" cy="719640"/>
              </p14:xfrm>
            </p:contentPart>
          </mc:Choice>
          <mc:Fallback>
            <p:pic>
              <p:nvPicPr>
                <p:cNvPr id="17540" name="Ink 17539">
                  <a:extLst>
                    <a:ext uri="{FF2B5EF4-FFF2-40B4-BE49-F238E27FC236}">
                      <a16:creationId xmlns:a16="http://schemas.microsoft.com/office/drawing/2014/main" id="{456D4C45-513A-4A74-BD85-216259C44CF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815754" y="4949308"/>
                  <a:ext cx="2512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541" name="Ink 17540">
                  <a:extLst>
                    <a:ext uri="{FF2B5EF4-FFF2-40B4-BE49-F238E27FC236}">
                      <a16:creationId xmlns:a16="http://schemas.microsoft.com/office/drawing/2014/main" id="{6D7139DA-D01D-42C5-B174-1880B143D697}"/>
                    </a:ext>
                  </a:extLst>
                </p14:cNvPr>
                <p14:cNvContentPartPr/>
                <p14:nvPr/>
              </p14:nvContentPartPr>
              <p14:xfrm>
                <a:off x="3256754" y="5290948"/>
                <a:ext cx="259200" cy="188640"/>
              </p14:xfrm>
            </p:contentPart>
          </mc:Choice>
          <mc:Fallback>
            <p:pic>
              <p:nvPicPr>
                <p:cNvPr id="17541" name="Ink 17540">
                  <a:extLst>
                    <a:ext uri="{FF2B5EF4-FFF2-40B4-BE49-F238E27FC236}">
                      <a16:creationId xmlns:a16="http://schemas.microsoft.com/office/drawing/2014/main" id="{6D7139DA-D01D-42C5-B174-1880B143D69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239114" y="5273308"/>
                  <a:ext cx="294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542" name="Ink 17541">
                  <a:extLst>
                    <a:ext uri="{FF2B5EF4-FFF2-40B4-BE49-F238E27FC236}">
                      <a16:creationId xmlns:a16="http://schemas.microsoft.com/office/drawing/2014/main" id="{DFCE8551-2B55-4B1C-8009-5380F458D7FF}"/>
                    </a:ext>
                  </a:extLst>
                </p14:cNvPr>
                <p14:cNvContentPartPr/>
                <p14:nvPr/>
              </p14:nvContentPartPr>
              <p14:xfrm>
                <a:off x="3265034" y="5235148"/>
                <a:ext cx="239760" cy="14040"/>
              </p14:xfrm>
            </p:contentPart>
          </mc:Choice>
          <mc:Fallback>
            <p:pic>
              <p:nvPicPr>
                <p:cNvPr id="17542" name="Ink 17541">
                  <a:extLst>
                    <a:ext uri="{FF2B5EF4-FFF2-40B4-BE49-F238E27FC236}">
                      <a16:creationId xmlns:a16="http://schemas.microsoft.com/office/drawing/2014/main" id="{DFCE8551-2B55-4B1C-8009-5380F458D7F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47034" y="5217148"/>
                  <a:ext cx="275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543" name="Ink 17542">
                  <a:extLst>
                    <a:ext uri="{FF2B5EF4-FFF2-40B4-BE49-F238E27FC236}">
                      <a16:creationId xmlns:a16="http://schemas.microsoft.com/office/drawing/2014/main" id="{8229D23B-577C-4B5A-A7B0-2AF54861E4C9}"/>
                    </a:ext>
                  </a:extLst>
                </p14:cNvPr>
                <p14:cNvContentPartPr/>
                <p14:nvPr/>
              </p14:nvContentPartPr>
              <p14:xfrm>
                <a:off x="3331634" y="5345668"/>
                <a:ext cx="169560" cy="14760"/>
              </p14:xfrm>
            </p:contentPart>
          </mc:Choice>
          <mc:Fallback>
            <p:pic>
              <p:nvPicPr>
                <p:cNvPr id="17543" name="Ink 17542">
                  <a:extLst>
                    <a:ext uri="{FF2B5EF4-FFF2-40B4-BE49-F238E27FC236}">
                      <a16:creationId xmlns:a16="http://schemas.microsoft.com/office/drawing/2014/main" id="{8229D23B-577C-4B5A-A7B0-2AF54861E4C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13634" y="5327668"/>
                  <a:ext cx="205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544" name="Ink 17543">
                  <a:extLst>
                    <a:ext uri="{FF2B5EF4-FFF2-40B4-BE49-F238E27FC236}">
                      <a16:creationId xmlns:a16="http://schemas.microsoft.com/office/drawing/2014/main" id="{E23BD7A8-BA6B-40BB-8A26-7EB2F90A65A1}"/>
                    </a:ext>
                  </a:extLst>
                </p14:cNvPr>
                <p14:cNvContentPartPr/>
                <p14:nvPr/>
              </p14:nvContentPartPr>
              <p14:xfrm>
                <a:off x="3661394" y="5180428"/>
                <a:ext cx="250560" cy="272880"/>
              </p14:xfrm>
            </p:contentPart>
          </mc:Choice>
          <mc:Fallback>
            <p:pic>
              <p:nvPicPr>
                <p:cNvPr id="17544" name="Ink 17543">
                  <a:extLst>
                    <a:ext uri="{FF2B5EF4-FFF2-40B4-BE49-F238E27FC236}">
                      <a16:creationId xmlns:a16="http://schemas.microsoft.com/office/drawing/2014/main" id="{E23BD7A8-BA6B-40BB-8A26-7EB2F90A65A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643394" y="5162428"/>
                  <a:ext cx="2862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545" name="Ink 17544">
                  <a:extLst>
                    <a:ext uri="{FF2B5EF4-FFF2-40B4-BE49-F238E27FC236}">
                      <a16:creationId xmlns:a16="http://schemas.microsoft.com/office/drawing/2014/main" id="{4111FD82-1DFA-4209-ADEE-591648A2163F}"/>
                    </a:ext>
                  </a:extLst>
                </p14:cNvPr>
                <p14:cNvContentPartPr/>
                <p14:nvPr/>
              </p14:nvContentPartPr>
              <p14:xfrm>
                <a:off x="4011314" y="5353588"/>
                <a:ext cx="281880" cy="148680"/>
              </p14:xfrm>
            </p:contentPart>
          </mc:Choice>
          <mc:Fallback>
            <p:pic>
              <p:nvPicPr>
                <p:cNvPr id="17545" name="Ink 17544">
                  <a:extLst>
                    <a:ext uri="{FF2B5EF4-FFF2-40B4-BE49-F238E27FC236}">
                      <a16:creationId xmlns:a16="http://schemas.microsoft.com/office/drawing/2014/main" id="{4111FD82-1DFA-4209-ADEE-591648A2163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993314" y="5335588"/>
                  <a:ext cx="31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546" name="Ink 17545">
                  <a:extLst>
                    <a:ext uri="{FF2B5EF4-FFF2-40B4-BE49-F238E27FC236}">
                      <a16:creationId xmlns:a16="http://schemas.microsoft.com/office/drawing/2014/main" id="{AE2BAD61-7B18-43A8-AB99-AF25E82C5CC8}"/>
                    </a:ext>
                  </a:extLst>
                </p14:cNvPr>
                <p14:cNvContentPartPr/>
                <p14:nvPr/>
              </p14:nvContentPartPr>
              <p14:xfrm>
                <a:off x="4479314" y="5290948"/>
                <a:ext cx="92160" cy="7560"/>
              </p14:xfrm>
            </p:contentPart>
          </mc:Choice>
          <mc:Fallback>
            <p:pic>
              <p:nvPicPr>
                <p:cNvPr id="17546" name="Ink 17545">
                  <a:extLst>
                    <a:ext uri="{FF2B5EF4-FFF2-40B4-BE49-F238E27FC236}">
                      <a16:creationId xmlns:a16="http://schemas.microsoft.com/office/drawing/2014/main" id="{AE2BAD61-7B18-43A8-AB99-AF25E82C5CC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61314" y="5273308"/>
                  <a:ext cx="127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547" name="Ink 17546">
                  <a:extLst>
                    <a:ext uri="{FF2B5EF4-FFF2-40B4-BE49-F238E27FC236}">
                      <a16:creationId xmlns:a16="http://schemas.microsoft.com/office/drawing/2014/main" id="{E25C57D3-E1F5-4701-AFC0-EE437E6E868E}"/>
                    </a:ext>
                  </a:extLst>
                </p14:cNvPr>
                <p14:cNvContentPartPr/>
                <p14:nvPr/>
              </p14:nvContentPartPr>
              <p14:xfrm>
                <a:off x="4462394" y="5375188"/>
                <a:ext cx="122400" cy="14040"/>
              </p14:xfrm>
            </p:contentPart>
          </mc:Choice>
          <mc:Fallback>
            <p:pic>
              <p:nvPicPr>
                <p:cNvPr id="17547" name="Ink 17546">
                  <a:extLst>
                    <a:ext uri="{FF2B5EF4-FFF2-40B4-BE49-F238E27FC236}">
                      <a16:creationId xmlns:a16="http://schemas.microsoft.com/office/drawing/2014/main" id="{E25C57D3-E1F5-4701-AFC0-EE437E6E868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44394" y="5357188"/>
                  <a:ext cx="15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548" name="Ink 17547">
                  <a:extLst>
                    <a:ext uri="{FF2B5EF4-FFF2-40B4-BE49-F238E27FC236}">
                      <a16:creationId xmlns:a16="http://schemas.microsoft.com/office/drawing/2014/main" id="{D6B2083A-3DD6-4E47-90A2-ED1924D81062}"/>
                    </a:ext>
                  </a:extLst>
                </p14:cNvPr>
                <p14:cNvContentPartPr/>
                <p14:nvPr/>
              </p14:nvContentPartPr>
              <p14:xfrm>
                <a:off x="4800434" y="5279068"/>
                <a:ext cx="173880" cy="2880"/>
              </p14:xfrm>
            </p:contentPart>
          </mc:Choice>
          <mc:Fallback>
            <p:pic>
              <p:nvPicPr>
                <p:cNvPr id="17548" name="Ink 17547">
                  <a:extLst>
                    <a:ext uri="{FF2B5EF4-FFF2-40B4-BE49-F238E27FC236}">
                      <a16:creationId xmlns:a16="http://schemas.microsoft.com/office/drawing/2014/main" id="{D6B2083A-3DD6-4E47-90A2-ED1924D8106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782434" y="5261428"/>
                  <a:ext cx="209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549" name="Ink 17548">
                  <a:extLst>
                    <a:ext uri="{FF2B5EF4-FFF2-40B4-BE49-F238E27FC236}">
                      <a16:creationId xmlns:a16="http://schemas.microsoft.com/office/drawing/2014/main" id="{F1C0A9F4-B1EA-4E9E-B538-79232A3ADD93}"/>
                    </a:ext>
                  </a:extLst>
                </p14:cNvPr>
                <p14:cNvContentPartPr/>
                <p14:nvPr/>
              </p14:nvContentPartPr>
              <p14:xfrm>
                <a:off x="4853714" y="5208508"/>
                <a:ext cx="66960" cy="162000"/>
              </p14:xfrm>
            </p:contentPart>
          </mc:Choice>
          <mc:Fallback>
            <p:pic>
              <p:nvPicPr>
                <p:cNvPr id="17549" name="Ink 17548">
                  <a:extLst>
                    <a:ext uri="{FF2B5EF4-FFF2-40B4-BE49-F238E27FC236}">
                      <a16:creationId xmlns:a16="http://schemas.microsoft.com/office/drawing/2014/main" id="{F1C0A9F4-B1EA-4E9E-B538-79232A3ADD9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35714" y="5190868"/>
                  <a:ext cx="102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550" name="Ink 17549">
                  <a:extLst>
                    <a:ext uri="{FF2B5EF4-FFF2-40B4-BE49-F238E27FC236}">
                      <a16:creationId xmlns:a16="http://schemas.microsoft.com/office/drawing/2014/main" id="{979EEB68-5375-4954-B4CA-54CD18996A15}"/>
                    </a:ext>
                  </a:extLst>
                </p14:cNvPr>
                <p14:cNvContentPartPr/>
                <p14:nvPr/>
              </p14:nvContentPartPr>
              <p14:xfrm>
                <a:off x="5044154" y="5151988"/>
                <a:ext cx="286920" cy="218880"/>
              </p14:xfrm>
            </p:contentPart>
          </mc:Choice>
          <mc:Fallback>
            <p:pic>
              <p:nvPicPr>
                <p:cNvPr id="17550" name="Ink 17549">
                  <a:extLst>
                    <a:ext uri="{FF2B5EF4-FFF2-40B4-BE49-F238E27FC236}">
                      <a16:creationId xmlns:a16="http://schemas.microsoft.com/office/drawing/2014/main" id="{979EEB68-5375-4954-B4CA-54CD18996A1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026154" y="5134348"/>
                  <a:ext cx="3225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7552" name="Ink 17551">
                <a:extLst>
                  <a:ext uri="{FF2B5EF4-FFF2-40B4-BE49-F238E27FC236}">
                    <a16:creationId xmlns:a16="http://schemas.microsoft.com/office/drawing/2014/main" id="{E6120A95-44C5-449B-AC35-18A74162E243}"/>
                  </a:ext>
                </a:extLst>
              </p14:cNvPr>
              <p14:cNvContentPartPr/>
              <p14:nvPr/>
            </p14:nvContentPartPr>
            <p14:xfrm>
              <a:off x="1292594" y="4249828"/>
              <a:ext cx="117360" cy="36720"/>
            </p14:xfrm>
          </p:contentPart>
        </mc:Choice>
        <mc:Fallback>
          <p:pic>
            <p:nvPicPr>
              <p:cNvPr id="17552" name="Ink 17551">
                <a:extLst>
                  <a:ext uri="{FF2B5EF4-FFF2-40B4-BE49-F238E27FC236}">
                    <a16:creationId xmlns:a16="http://schemas.microsoft.com/office/drawing/2014/main" id="{E6120A95-44C5-449B-AC35-18A74162E24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274954" y="4232188"/>
                <a:ext cx="153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7553" name="Ink 17552">
                <a:extLst>
                  <a:ext uri="{FF2B5EF4-FFF2-40B4-BE49-F238E27FC236}">
                    <a16:creationId xmlns:a16="http://schemas.microsoft.com/office/drawing/2014/main" id="{D237D9F7-51AA-45B9-9A2E-EE0DCA42AD71}"/>
                  </a:ext>
                </a:extLst>
              </p14:cNvPr>
              <p14:cNvContentPartPr/>
              <p14:nvPr/>
            </p14:nvContentPartPr>
            <p14:xfrm>
              <a:off x="1426874" y="4164148"/>
              <a:ext cx="135360" cy="171360"/>
            </p14:xfrm>
          </p:contentPart>
        </mc:Choice>
        <mc:Fallback>
          <p:pic>
            <p:nvPicPr>
              <p:cNvPr id="17553" name="Ink 17552">
                <a:extLst>
                  <a:ext uri="{FF2B5EF4-FFF2-40B4-BE49-F238E27FC236}">
                    <a16:creationId xmlns:a16="http://schemas.microsoft.com/office/drawing/2014/main" id="{D237D9F7-51AA-45B9-9A2E-EE0DCA42AD7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409234" y="4146508"/>
                <a:ext cx="1710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59" name="Group 17558">
            <a:extLst>
              <a:ext uri="{FF2B5EF4-FFF2-40B4-BE49-F238E27FC236}">
                <a16:creationId xmlns:a16="http://schemas.microsoft.com/office/drawing/2014/main" id="{DD0A0D0D-A56B-4394-801F-5C808E0E0671}"/>
              </a:ext>
            </a:extLst>
          </p:cNvPr>
          <p:cNvGrpSpPr/>
          <p:nvPr/>
        </p:nvGrpSpPr>
        <p:grpSpPr>
          <a:xfrm>
            <a:off x="1268474" y="3701908"/>
            <a:ext cx="332280" cy="286200"/>
            <a:chOff x="1268474" y="3701908"/>
            <a:chExt cx="3322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557" name="Ink 17556">
                  <a:extLst>
                    <a:ext uri="{FF2B5EF4-FFF2-40B4-BE49-F238E27FC236}">
                      <a16:creationId xmlns:a16="http://schemas.microsoft.com/office/drawing/2014/main" id="{91D2DE4C-76CF-4C8E-A10E-6B1B6BCC657E}"/>
                    </a:ext>
                  </a:extLst>
                </p14:cNvPr>
                <p14:cNvContentPartPr/>
                <p14:nvPr/>
              </p14:nvContentPartPr>
              <p14:xfrm>
                <a:off x="1268474" y="3872908"/>
                <a:ext cx="128160" cy="19800"/>
              </p14:xfrm>
            </p:contentPart>
          </mc:Choice>
          <mc:Fallback>
            <p:pic>
              <p:nvPicPr>
                <p:cNvPr id="17557" name="Ink 17556">
                  <a:extLst>
                    <a:ext uri="{FF2B5EF4-FFF2-40B4-BE49-F238E27FC236}">
                      <a16:creationId xmlns:a16="http://schemas.microsoft.com/office/drawing/2014/main" id="{91D2DE4C-76CF-4C8E-A10E-6B1B6BCC657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50834" y="3855268"/>
                  <a:ext cx="163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558" name="Ink 17557">
                  <a:extLst>
                    <a:ext uri="{FF2B5EF4-FFF2-40B4-BE49-F238E27FC236}">
                      <a16:creationId xmlns:a16="http://schemas.microsoft.com/office/drawing/2014/main" id="{9AAF6CCC-2481-431C-BD41-2C7ACA439A88}"/>
                    </a:ext>
                  </a:extLst>
                </p14:cNvPr>
                <p14:cNvContentPartPr/>
                <p14:nvPr/>
              </p14:nvContentPartPr>
              <p14:xfrm>
                <a:off x="1457834" y="3701908"/>
                <a:ext cx="142920" cy="286200"/>
              </p14:xfrm>
            </p:contentPart>
          </mc:Choice>
          <mc:Fallback>
            <p:pic>
              <p:nvPicPr>
                <p:cNvPr id="17558" name="Ink 17557">
                  <a:extLst>
                    <a:ext uri="{FF2B5EF4-FFF2-40B4-BE49-F238E27FC236}">
                      <a16:creationId xmlns:a16="http://schemas.microsoft.com/office/drawing/2014/main" id="{9AAF6CCC-2481-431C-BD41-2C7ACA439A8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440194" y="3683908"/>
                  <a:ext cx="17856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64" name="Group 17563">
            <a:extLst>
              <a:ext uri="{FF2B5EF4-FFF2-40B4-BE49-F238E27FC236}">
                <a16:creationId xmlns:a16="http://schemas.microsoft.com/office/drawing/2014/main" id="{D4E322A5-39A6-4E29-B84D-C5138B289F3D}"/>
              </a:ext>
            </a:extLst>
          </p:cNvPr>
          <p:cNvGrpSpPr/>
          <p:nvPr/>
        </p:nvGrpSpPr>
        <p:grpSpPr>
          <a:xfrm>
            <a:off x="661154" y="3711268"/>
            <a:ext cx="439560" cy="266760"/>
            <a:chOff x="661154" y="3711268"/>
            <a:chExt cx="43956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561" name="Ink 17560">
                  <a:extLst>
                    <a:ext uri="{FF2B5EF4-FFF2-40B4-BE49-F238E27FC236}">
                      <a16:creationId xmlns:a16="http://schemas.microsoft.com/office/drawing/2014/main" id="{83EB063E-A5DC-4AFF-8BEF-17C46CE26273}"/>
                    </a:ext>
                  </a:extLst>
                </p14:cNvPr>
                <p14:cNvContentPartPr/>
                <p14:nvPr/>
              </p14:nvContentPartPr>
              <p14:xfrm>
                <a:off x="661154" y="3864988"/>
                <a:ext cx="169560" cy="6840"/>
              </p14:xfrm>
            </p:contentPart>
          </mc:Choice>
          <mc:Fallback>
            <p:pic>
              <p:nvPicPr>
                <p:cNvPr id="17561" name="Ink 17560">
                  <a:extLst>
                    <a:ext uri="{FF2B5EF4-FFF2-40B4-BE49-F238E27FC236}">
                      <a16:creationId xmlns:a16="http://schemas.microsoft.com/office/drawing/2014/main" id="{83EB063E-A5DC-4AFF-8BEF-17C46CE262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43154" y="3847348"/>
                  <a:ext cx="20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562" name="Ink 17561">
                  <a:extLst>
                    <a:ext uri="{FF2B5EF4-FFF2-40B4-BE49-F238E27FC236}">
                      <a16:creationId xmlns:a16="http://schemas.microsoft.com/office/drawing/2014/main" id="{2ABCF406-D944-49DF-AF97-8A7F03DDE0D8}"/>
                    </a:ext>
                  </a:extLst>
                </p14:cNvPr>
                <p14:cNvContentPartPr/>
                <p14:nvPr/>
              </p14:nvContentPartPr>
              <p14:xfrm>
                <a:off x="775634" y="3754468"/>
                <a:ext cx="4680" cy="173880"/>
              </p14:xfrm>
            </p:contentPart>
          </mc:Choice>
          <mc:Fallback>
            <p:pic>
              <p:nvPicPr>
                <p:cNvPr id="17562" name="Ink 17561">
                  <a:extLst>
                    <a:ext uri="{FF2B5EF4-FFF2-40B4-BE49-F238E27FC236}">
                      <a16:creationId xmlns:a16="http://schemas.microsoft.com/office/drawing/2014/main" id="{2ABCF406-D944-49DF-AF97-8A7F03DDE0D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57994" y="3736828"/>
                  <a:ext cx="40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563" name="Ink 17562">
                  <a:extLst>
                    <a:ext uri="{FF2B5EF4-FFF2-40B4-BE49-F238E27FC236}">
                      <a16:creationId xmlns:a16="http://schemas.microsoft.com/office/drawing/2014/main" id="{1EE26887-92C7-4F0B-B5E1-35264E3EC30A}"/>
                    </a:ext>
                  </a:extLst>
                </p14:cNvPr>
                <p14:cNvContentPartPr/>
                <p14:nvPr/>
              </p14:nvContentPartPr>
              <p14:xfrm>
                <a:off x="940514" y="3711268"/>
                <a:ext cx="160200" cy="266760"/>
              </p14:xfrm>
            </p:contentPart>
          </mc:Choice>
          <mc:Fallback>
            <p:pic>
              <p:nvPicPr>
                <p:cNvPr id="17563" name="Ink 17562">
                  <a:extLst>
                    <a:ext uri="{FF2B5EF4-FFF2-40B4-BE49-F238E27FC236}">
                      <a16:creationId xmlns:a16="http://schemas.microsoft.com/office/drawing/2014/main" id="{1EE26887-92C7-4F0B-B5E1-35264E3EC30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22514" y="3693628"/>
                  <a:ext cx="19584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66" name="Group 17565">
            <a:extLst>
              <a:ext uri="{FF2B5EF4-FFF2-40B4-BE49-F238E27FC236}">
                <a16:creationId xmlns:a16="http://schemas.microsoft.com/office/drawing/2014/main" id="{2D49572A-3ECA-41B9-B760-51DC977C2657}"/>
              </a:ext>
            </a:extLst>
          </p:cNvPr>
          <p:cNvGrpSpPr/>
          <p:nvPr/>
        </p:nvGrpSpPr>
        <p:grpSpPr>
          <a:xfrm>
            <a:off x="1152914" y="4217788"/>
            <a:ext cx="670680" cy="621360"/>
            <a:chOff x="1152914" y="4217788"/>
            <a:chExt cx="67068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54" name="Ink 17553">
                  <a:extLst>
                    <a:ext uri="{FF2B5EF4-FFF2-40B4-BE49-F238E27FC236}">
                      <a16:creationId xmlns:a16="http://schemas.microsoft.com/office/drawing/2014/main" id="{AE941A23-3612-4A70-A988-154991D8901F}"/>
                    </a:ext>
                  </a:extLst>
                </p14:cNvPr>
                <p14:cNvContentPartPr/>
                <p14:nvPr/>
              </p14:nvContentPartPr>
              <p14:xfrm>
                <a:off x="1448114" y="4705228"/>
                <a:ext cx="360" cy="4320"/>
              </p14:xfrm>
            </p:contentPart>
          </mc:Choice>
          <mc:Fallback>
            <p:pic>
              <p:nvPicPr>
                <p:cNvPr id="17554" name="Ink 17553">
                  <a:extLst>
                    <a:ext uri="{FF2B5EF4-FFF2-40B4-BE49-F238E27FC236}">
                      <a16:creationId xmlns:a16="http://schemas.microsoft.com/office/drawing/2014/main" id="{AE941A23-3612-4A70-A988-154991D8901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30474" y="4687588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55" name="Ink 17554">
                  <a:extLst>
                    <a:ext uri="{FF2B5EF4-FFF2-40B4-BE49-F238E27FC236}">
                      <a16:creationId xmlns:a16="http://schemas.microsoft.com/office/drawing/2014/main" id="{6F3B5D5C-8AAD-4D87-B58E-ECC78E504ABB}"/>
                    </a:ext>
                  </a:extLst>
                </p14:cNvPr>
                <p14:cNvContentPartPr/>
                <p14:nvPr/>
              </p14:nvContentPartPr>
              <p14:xfrm>
                <a:off x="1515434" y="4540348"/>
                <a:ext cx="286560" cy="298800"/>
              </p14:xfrm>
            </p:contentPart>
          </mc:Choice>
          <mc:Fallback>
            <p:pic>
              <p:nvPicPr>
                <p:cNvPr id="17555" name="Ink 17554">
                  <a:extLst>
                    <a:ext uri="{FF2B5EF4-FFF2-40B4-BE49-F238E27FC236}">
                      <a16:creationId xmlns:a16="http://schemas.microsoft.com/office/drawing/2014/main" id="{6F3B5D5C-8AAD-4D87-B58E-ECC78E504AB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97434" y="4522708"/>
                  <a:ext cx="322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556" name="Ink 17555">
                  <a:extLst>
                    <a:ext uri="{FF2B5EF4-FFF2-40B4-BE49-F238E27FC236}">
                      <a16:creationId xmlns:a16="http://schemas.microsoft.com/office/drawing/2014/main" id="{378189B5-87E7-4D29-AE88-FA2694CC2F70}"/>
                    </a:ext>
                  </a:extLst>
                </p14:cNvPr>
                <p14:cNvContentPartPr/>
                <p14:nvPr/>
              </p14:nvContentPartPr>
              <p14:xfrm>
                <a:off x="1668074" y="4217788"/>
                <a:ext cx="155520" cy="339840"/>
              </p14:xfrm>
            </p:contentPart>
          </mc:Choice>
          <mc:Fallback>
            <p:pic>
              <p:nvPicPr>
                <p:cNvPr id="17556" name="Ink 17555">
                  <a:extLst>
                    <a:ext uri="{FF2B5EF4-FFF2-40B4-BE49-F238E27FC236}">
                      <a16:creationId xmlns:a16="http://schemas.microsoft.com/office/drawing/2014/main" id="{378189B5-87E7-4D29-AE88-FA2694CC2F7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650434" y="4199788"/>
                  <a:ext cx="191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65" name="Ink 17564">
                  <a:extLst>
                    <a:ext uri="{FF2B5EF4-FFF2-40B4-BE49-F238E27FC236}">
                      <a16:creationId xmlns:a16="http://schemas.microsoft.com/office/drawing/2014/main" id="{BCFCE2F7-866B-4CF8-8C12-B805265569CD}"/>
                    </a:ext>
                  </a:extLst>
                </p14:cNvPr>
                <p14:cNvContentPartPr/>
                <p14:nvPr/>
              </p14:nvContentPartPr>
              <p14:xfrm>
                <a:off x="1152914" y="4558348"/>
                <a:ext cx="182880" cy="237960"/>
              </p14:xfrm>
            </p:contentPart>
          </mc:Choice>
          <mc:Fallback>
            <p:pic>
              <p:nvPicPr>
                <p:cNvPr id="17565" name="Ink 17564">
                  <a:extLst>
                    <a:ext uri="{FF2B5EF4-FFF2-40B4-BE49-F238E27FC236}">
                      <a16:creationId xmlns:a16="http://schemas.microsoft.com/office/drawing/2014/main" id="{BCFCE2F7-866B-4CF8-8C12-B805265569C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35274" y="4540708"/>
                  <a:ext cx="21852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70" name="Group 17569">
            <a:extLst>
              <a:ext uri="{FF2B5EF4-FFF2-40B4-BE49-F238E27FC236}">
                <a16:creationId xmlns:a16="http://schemas.microsoft.com/office/drawing/2014/main" id="{5C5A0055-03C7-4BD3-908B-5713C6E44CFB}"/>
              </a:ext>
            </a:extLst>
          </p:cNvPr>
          <p:cNvGrpSpPr/>
          <p:nvPr/>
        </p:nvGrpSpPr>
        <p:grpSpPr>
          <a:xfrm>
            <a:off x="743594" y="4121308"/>
            <a:ext cx="313200" cy="217080"/>
            <a:chOff x="743594" y="4121308"/>
            <a:chExt cx="3132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567" name="Ink 17566">
                  <a:extLst>
                    <a:ext uri="{FF2B5EF4-FFF2-40B4-BE49-F238E27FC236}">
                      <a16:creationId xmlns:a16="http://schemas.microsoft.com/office/drawing/2014/main" id="{121F75C6-D5C0-4924-8E1C-5A669E2F862E}"/>
                    </a:ext>
                  </a:extLst>
                </p14:cNvPr>
                <p14:cNvContentPartPr/>
                <p14:nvPr/>
              </p14:nvContentPartPr>
              <p14:xfrm>
                <a:off x="743594" y="4241188"/>
                <a:ext cx="120960" cy="18000"/>
              </p14:xfrm>
            </p:contentPart>
          </mc:Choice>
          <mc:Fallback>
            <p:pic>
              <p:nvPicPr>
                <p:cNvPr id="17567" name="Ink 17566">
                  <a:extLst>
                    <a:ext uri="{FF2B5EF4-FFF2-40B4-BE49-F238E27FC236}">
                      <a16:creationId xmlns:a16="http://schemas.microsoft.com/office/drawing/2014/main" id="{121F75C6-D5C0-4924-8E1C-5A669E2F862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5954" y="4223188"/>
                  <a:ext cx="156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568" name="Ink 17567">
                  <a:extLst>
                    <a:ext uri="{FF2B5EF4-FFF2-40B4-BE49-F238E27FC236}">
                      <a16:creationId xmlns:a16="http://schemas.microsoft.com/office/drawing/2014/main" id="{89D8849A-25AE-4E09-B36A-9C6268B8A841}"/>
                    </a:ext>
                  </a:extLst>
                </p14:cNvPr>
                <p14:cNvContentPartPr/>
                <p14:nvPr/>
              </p14:nvContentPartPr>
              <p14:xfrm>
                <a:off x="809114" y="4121308"/>
                <a:ext cx="7200" cy="212400"/>
              </p14:xfrm>
            </p:contentPart>
          </mc:Choice>
          <mc:Fallback>
            <p:pic>
              <p:nvPicPr>
                <p:cNvPr id="17568" name="Ink 17567">
                  <a:extLst>
                    <a:ext uri="{FF2B5EF4-FFF2-40B4-BE49-F238E27FC236}">
                      <a16:creationId xmlns:a16="http://schemas.microsoft.com/office/drawing/2014/main" id="{89D8849A-25AE-4E09-B36A-9C6268B8A84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1114" y="4103308"/>
                  <a:ext cx="42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569" name="Ink 17568">
                  <a:extLst>
                    <a:ext uri="{FF2B5EF4-FFF2-40B4-BE49-F238E27FC236}">
                      <a16:creationId xmlns:a16="http://schemas.microsoft.com/office/drawing/2014/main" id="{3A5A05E9-52A4-47BF-AF94-EEB993195245}"/>
                    </a:ext>
                  </a:extLst>
                </p14:cNvPr>
                <p14:cNvContentPartPr/>
                <p14:nvPr/>
              </p14:nvContentPartPr>
              <p14:xfrm>
                <a:off x="882554" y="4166308"/>
                <a:ext cx="174240" cy="172080"/>
              </p14:xfrm>
            </p:contentPart>
          </mc:Choice>
          <mc:Fallback>
            <p:pic>
              <p:nvPicPr>
                <p:cNvPr id="17569" name="Ink 17568">
                  <a:extLst>
                    <a:ext uri="{FF2B5EF4-FFF2-40B4-BE49-F238E27FC236}">
                      <a16:creationId xmlns:a16="http://schemas.microsoft.com/office/drawing/2014/main" id="{3A5A05E9-52A4-47BF-AF94-EEB99319524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4554" y="4148308"/>
                  <a:ext cx="20988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76" name="Group 17575">
            <a:extLst>
              <a:ext uri="{FF2B5EF4-FFF2-40B4-BE49-F238E27FC236}">
                <a16:creationId xmlns:a16="http://schemas.microsoft.com/office/drawing/2014/main" id="{12A64D64-203B-4A1C-9B64-DD5EDDE8EDBF}"/>
              </a:ext>
            </a:extLst>
          </p:cNvPr>
          <p:cNvGrpSpPr/>
          <p:nvPr/>
        </p:nvGrpSpPr>
        <p:grpSpPr>
          <a:xfrm>
            <a:off x="2301314" y="4212388"/>
            <a:ext cx="1315440" cy="466560"/>
            <a:chOff x="2301314" y="4212388"/>
            <a:chExt cx="131544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571" name="Ink 17570">
                  <a:extLst>
                    <a:ext uri="{FF2B5EF4-FFF2-40B4-BE49-F238E27FC236}">
                      <a16:creationId xmlns:a16="http://schemas.microsoft.com/office/drawing/2014/main" id="{E0DA6AF1-1510-41C7-BBE9-F2E1EB7AB8D9}"/>
                    </a:ext>
                  </a:extLst>
                </p14:cNvPr>
                <p14:cNvContentPartPr/>
                <p14:nvPr/>
              </p14:nvContentPartPr>
              <p14:xfrm>
                <a:off x="2301314" y="4464388"/>
                <a:ext cx="348120" cy="214560"/>
              </p14:xfrm>
            </p:contentPart>
          </mc:Choice>
          <mc:Fallback>
            <p:pic>
              <p:nvPicPr>
                <p:cNvPr id="17571" name="Ink 17570">
                  <a:extLst>
                    <a:ext uri="{FF2B5EF4-FFF2-40B4-BE49-F238E27FC236}">
                      <a16:creationId xmlns:a16="http://schemas.microsoft.com/office/drawing/2014/main" id="{E0DA6AF1-1510-41C7-BBE9-F2E1EB7AB8D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83674" y="4446748"/>
                  <a:ext cx="38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72" name="Ink 17571">
                  <a:extLst>
                    <a:ext uri="{FF2B5EF4-FFF2-40B4-BE49-F238E27FC236}">
                      <a16:creationId xmlns:a16="http://schemas.microsoft.com/office/drawing/2014/main" id="{1F30B4C4-F0BB-4303-88E0-D6EFD6997528}"/>
                    </a:ext>
                  </a:extLst>
                </p14:cNvPr>
                <p14:cNvContentPartPr/>
                <p14:nvPr/>
              </p14:nvContentPartPr>
              <p14:xfrm>
                <a:off x="2541794" y="4311748"/>
                <a:ext cx="19080" cy="7560"/>
              </p14:xfrm>
            </p:contentPart>
          </mc:Choice>
          <mc:Fallback>
            <p:pic>
              <p:nvPicPr>
                <p:cNvPr id="17572" name="Ink 17571">
                  <a:extLst>
                    <a:ext uri="{FF2B5EF4-FFF2-40B4-BE49-F238E27FC236}">
                      <a16:creationId xmlns:a16="http://schemas.microsoft.com/office/drawing/2014/main" id="{1F30B4C4-F0BB-4303-88E0-D6EFD699752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23794" y="4293748"/>
                  <a:ext cx="54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573" name="Ink 17572">
                  <a:extLst>
                    <a:ext uri="{FF2B5EF4-FFF2-40B4-BE49-F238E27FC236}">
                      <a16:creationId xmlns:a16="http://schemas.microsoft.com/office/drawing/2014/main" id="{17B469B6-AAE9-4DA0-B662-C8D6A9976953}"/>
                    </a:ext>
                  </a:extLst>
                </p14:cNvPr>
                <p14:cNvContentPartPr/>
                <p14:nvPr/>
              </p14:nvContentPartPr>
              <p14:xfrm>
                <a:off x="2708834" y="4212388"/>
                <a:ext cx="103680" cy="437400"/>
              </p14:xfrm>
            </p:contentPart>
          </mc:Choice>
          <mc:Fallback>
            <p:pic>
              <p:nvPicPr>
                <p:cNvPr id="17573" name="Ink 17572">
                  <a:extLst>
                    <a:ext uri="{FF2B5EF4-FFF2-40B4-BE49-F238E27FC236}">
                      <a16:creationId xmlns:a16="http://schemas.microsoft.com/office/drawing/2014/main" id="{17B469B6-AAE9-4DA0-B662-C8D6A997695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691194" y="4194388"/>
                  <a:ext cx="139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574" name="Ink 17573">
                  <a:extLst>
                    <a:ext uri="{FF2B5EF4-FFF2-40B4-BE49-F238E27FC236}">
                      <a16:creationId xmlns:a16="http://schemas.microsoft.com/office/drawing/2014/main" id="{CD1A85D5-BB7A-46A0-8515-651C60905F85}"/>
                    </a:ext>
                  </a:extLst>
                </p14:cNvPr>
                <p14:cNvContentPartPr/>
                <p14:nvPr/>
              </p14:nvContentPartPr>
              <p14:xfrm>
                <a:off x="2691914" y="4443148"/>
                <a:ext cx="622080" cy="204840"/>
              </p14:xfrm>
            </p:contentPart>
          </mc:Choice>
          <mc:Fallback>
            <p:pic>
              <p:nvPicPr>
                <p:cNvPr id="17574" name="Ink 17573">
                  <a:extLst>
                    <a:ext uri="{FF2B5EF4-FFF2-40B4-BE49-F238E27FC236}">
                      <a16:creationId xmlns:a16="http://schemas.microsoft.com/office/drawing/2014/main" id="{CD1A85D5-BB7A-46A0-8515-651C60905F8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74274" y="4425148"/>
                  <a:ext cx="657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575" name="Ink 17574">
                  <a:extLst>
                    <a:ext uri="{FF2B5EF4-FFF2-40B4-BE49-F238E27FC236}">
                      <a16:creationId xmlns:a16="http://schemas.microsoft.com/office/drawing/2014/main" id="{8A68DC7C-9C8B-4D1D-BB39-33B2ACDFC1BB}"/>
                    </a:ext>
                  </a:extLst>
                </p14:cNvPr>
                <p14:cNvContentPartPr/>
                <p14:nvPr/>
              </p14:nvContentPartPr>
              <p14:xfrm>
                <a:off x="3337754" y="4434148"/>
                <a:ext cx="279000" cy="169920"/>
              </p14:xfrm>
            </p:contentPart>
          </mc:Choice>
          <mc:Fallback>
            <p:pic>
              <p:nvPicPr>
                <p:cNvPr id="17575" name="Ink 17574">
                  <a:extLst>
                    <a:ext uri="{FF2B5EF4-FFF2-40B4-BE49-F238E27FC236}">
                      <a16:creationId xmlns:a16="http://schemas.microsoft.com/office/drawing/2014/main" id="{8A68DC7C-9C8B-4D1D-BB39-33B2ACDFC1B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20114" y="4416148"/>
                  <a:ext cx="314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85" name="Group 17584">
            <a:extLst>
              <a:ext uri="{FF2B5EF4-FFF2-40B4-BE49-F238E27FC236}">
                <a16:creationId xmlns:a16="http://schemas.microsoft.com/office/drawing/2014/main" id="{6DB4D498-697E-47E9-A3CD-9AFD5184AA67}"/>
              </a:ext>
            </a:extLst>
          </p:cNvPr>
          <p:cNvGrpSpPr/>
          <p:nvPr/>
        </p:nvGrpSpPr>
        <p:grpSpPr>
          <a:xfrm>
            <a:off x="3955874" y="4216348"/>
            <a:ext cx="1833120" cy="394200"/>
            <a:chOff x="3955874" y="4216348"/>
            <a:chExt cx="183312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577" name="Ink 17576">
                  <a:extLst>
                    <a:ext uri="{FF2B5EF4-FFF2-40B4-BE49-F238E27FC236}">
                      <a16:creationId xmlns:a16="http://schemas.microsoft.com/office/drawing/2014/main" id="{00583783-5D5C-444B-A59E-F3FD6CE2705B}"/>
                    </a:ext>
                  </a:extLst>
                </p14:cNvPr>
                <p14:cNvContentPartPr/>
                <p14:nvPr/>
              </p14:nvContentPartPr>
              <p14:xfrm>
                <a:off x="3955874" y="4434868"/>
                <a:ext cx="304920" cy="175680"/>
              </p14:xfrm>
            </p:contentPart>
          </mc:Choice>
          <mc:Fallback>
            <p:pic>
              <p:nvPicPr>
                <p:cNvPr id="17577" name="Ink 17576">
                  <a:extLst>
                    <a:ext uri="{FF2B5EF4-FFF2-40B4-BE49-F238E27FC236}">
                      <a16:creationId xmlns:a16="http://schemas.microsoft.com/office/drawing/2014/main" id="{00583783-5D5C-444B-A59E-F3FD6CE2705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37874" y="4417228"/>
                  <a:ext cx="340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578" name="Ink 17577">
                  <a:extLst>
                    <a:ext uri="{FF2B5EF4-FFF2-40B4-BE49-F238E27FC236}">
                      <a16:creationId xmlns:a16="http://schemas.microsoft.com/office/drawing/2014/main" id="{22458CCE-5A68-4D3E-93AD-7F378945FCB2}"/>
                    </a:ext>
                  </a:extLst>
                </p14:cNvPr>
                <p14:cNvContentPartPr/>
                <p14:nvPr/>
              </p14:nvContentPartPr>
              <p14:xfrm>
                <a:off x="4280234" y="4278628"/>
                <a:ext cx="202320" cy="309240"/>
              </p14:xfrm>
            </p:contentPart>
          </mc:Choice>
          <mc:Fallback>
            <p:pic>
              <p:nvPicPr>
                <p:cNvPr id="17578" name="Ink 17577">
                  <a:extLst>
                    <a:ext uri="{FF2B5EF4-FFF2-40B4-BE49-F238E27FC236}">
                      <a16:creationId xmlns:a16="http://schemas.microsoft.com/office/drawing/2014/main" id="{22458CCE-5A68-4D3E-93AD-7F378945FCB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62594" y="4260988"/>
                  <a:ext cx="2379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580" name="Ink 17579">
                  <a:extLst>
                    <a:ext uri="{FF2B5EF4-FFF2-40B4-BE49-F238E27FC236}">
                      <a16:creationId xmlns:a16="http://schemas.microsoft.com/office/drawing/2014/main" id="{DCA263BF-8D54-4E4E-A301-630B065D4E86}"/>
                    </a:ext>
                  </a:extLst>
                </p14:cNvPr>
                <p14:cNvContentPartPr/>
                <p14:nvPr/>
              </p14:nvContentPartPr>
              <p14:xfrm>
                <a:off x="4534394" y="4241908"/>
                <a:ext cx="446040" cy="355680"/>
              </p14:xfrm>
            </p:contentPart>
          </mc:Choice>
          <mc:Fallback>
            <p:pic>
              <p:nvPicPr>
                <p:cNvPr id="17580" name="Ink 17579">
                  <a:extLst>
                    <a:ext uri="{FF2B5EF4-FFF2-40B4-BE49-F238E27FC236}">
                      <a16:creationId xmlns:a16="http://schemas.microsoft.com/office/drawing/2014/main" id="{DCA263BF-8D54-4E4E-A301-630B065D4E8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516394" y="4223908"/>
                  <a:ext cx="481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581" name="Ink 17580">
                  <a:extLst>
                    <a:ext uri="{FF2B5EF4-FFF2-40B4-BE49-F238E27FC236}">
                      <a16:creationId xmlns:a16="http://schemas.microsoft.com/office/drawing/2014/main" id="{2699DDE2-ED57-4537-B9E0-C1EA83E54DC1}"/>
                    </a:ext>
                  </a:extLst>
                </p14:cNvPr>
                <p14:cNvContentPartPr/>
                <p14:nvPr/>
              </p14:nvContentPartPr>
              <p14:xfrm>
                <a:off x="5064674" y="4216348"/>
                <a:ext cx="32400" cy="371880"/>
              </p14:xfrm>
            </p:contentPart>
          </mc:Choice>
          <mc:Fallback>
            <p:pic>
              <p:nvPicPr>
                <p:cNvPr id="17581" name="Ink 17580">
                  <a:extLst>
                    <a:ext uri="{FF2B5EF4-FFF2-40B4-BE49-F238E27FC236}">
                      <a16:creationId xmlns:a16="http://schemas.microsoft.com/office/drawing/2014/main" id="{2699DDE2-ED57-4537-B9E0-C1EA83E54D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046674" y="4198708"/>
                  <a:ext cx="68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582" name="Ink 17581">
                  <a:extLst>
                    <a:ext uri="{FF2B5EF4-FFF2-40B4-BE49-F238E27FC236}">
                      <a16:creationId xmlns:a16="http://schemas.microsoft.com/office/drawing/2014/main" id="{BA3E0D04-E494-4C5C-95C9-3CC83AA6EC69}"/>
                    </a:ext>
                  </a:extLst>
                </p14:cNvPr>
                <p14:cNvContentPartPr/>
                <p14:nvPr/>
              </p14:nvContentPartPr>
              <p14:xfrm>
                <a:off x="5064674" y="4426948"/>
                <a:ext cx="294120" cy="153000"/>
              </p14:xfrm>
            </p:contentPart>
          </mc:Choice>
          <mc:Fallback>
            <p:pic>
              <p:nvPicPr>
                <p:cNvPr id="17582" name="Ink 17581">
                  <a:extLst>
                    <a:ext uri="{FF2B5EF4-FFF2-40B4-BE49-F238E27FC236}">
                      <a16:creationId xmlns:a16="http://schemas.microsoft.com/office/drawing/2014/main" id="{BA3E0D04-E494-4C5C-95C9-3CC83AA6EC6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046674" y="4408948"/>
                  <a:ext cx="329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583" name="Ink 17582">
                  <a:extLst>
                    <a:ext uri="{FF2B5EF4-FFF2-40B4-BE49-F238E27FC236}">
                      <a16:creationId xmlns:a16="http://schemas.microsoft.com/office/drawing/2014/main" id="{C3588B51-39B4-444D-A454-C2A0814FA0AD}"/>
                    </a:ext>
                  </a:extLst>
                </p14:cNvPr>
                <p14:cNvContentPartPr/>
                <p14:nvPr/>
              </p14:nvContentPartPr>
              <p14:xfrm>
                <a:off x="5417114" y="4374028"/>
                <a:ext cx="169920" cy="173520"/>
              </p14:xfrm>
            </p:contentPart>
          </mc:Choice>
          <mc:Fallback>
            <p:pic>
              <p:nvPicPr>
                <p:cNvPr id="17583" name="Ink 17582">
                  <a:extLst>
                    <a:ext uri="{FF2B5EF4-FFF2-40B4-BE49-F238E27FC236}">
                      <a16:creationId xmlns:a16="http://schemas.microsoft.com/office/drawing/2014/main" id="{C3588B51-39B4-444D-A454-C2A0814FA0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99114" y="4356028"/>
                  <a:ext cx="205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584" name="Ink 17583">
                  <a:extLst>
                    <a:ext uri="{FF2B5EF4-FFF2-40B4-BE49-F238E27FC236}">
                      <a16:creationId xmlns:a16="http://schemas.microsoft.com/office/drawing/2014/main" id="{47A6669C-C539-4610-828D-7FDBC92CA3C1}"/>
                    </a:ext>
                  </a:extLst>
                </p14:cNvPr>
                <p14:cNvContentPartPr/>
                <p14:nvPr/>
              </p14:nvContentPartPr>
              <p14:xfrm>
                <a:off x="5561834" y="4409668"/>
                <a:ext cx="227160" cy="154440"/>
              </p14:xfrm>
            </p:contentPart>
          </mc:Choice>
          <mc:Fallback>
            <p:pic>
              <p:nvPicPr>
                <p:cNvPr id="17584" name="Ink 17583">
                  <a:extLst>
                    <a:ext uri="{FF2B5EF4-FFF2-40B4-BE49-F238E27FC236}">
                      <a16:creationId xmlns:a16="http://schemas.microsoft.com/office/drawing/2014/main" id="{47A6669C-C539-4610-828D-7FDBC92CA3C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544194" y="4392028"/>
                  <a:ext cx="26280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7586" name="Ink 17585">
                <a:extLst>
                  <a:ext uri="{FF2B5EF4-FFF2-40B4-BE49-F238E27FC236}">
                    <a16:creationId xmlns:a16="http://schemas.microsoft.com/office/drawing/2014/main" id="{F0DBEADA-E999-4914-879A-C47127AE0C26}"/>
                  </a:ext>
                </a:extLst>
              </p14:cNvPr>
              <p14:cNvContentPartPr/>
              <p14:nvPr/>
            </p14:nvContentPartPr>
            <p14:xfrm>
              <a:off x="6198674" y="4455748"/>
              <a:ext cx="187200" cy="12240"/>
            </p14:xfrm>
          </p:contentPart>
        </mc:Choice>
        <mc:Fallback>
          <p:pic>
            <p:nvPicPr>
              <p:cNvPr id="17586" name="Ink 17585">
                <a:extLst>
                  <a:ext uri="{FF2B5EF4-FFF2-40B4-BE49-F238E27FC236}">
                    <a16:creationId xmlns:a16="http://schemas.microsoft.com/office/drawing/2014/main" id="{F0DBEADA-E999-4914-879A-C47127AE0C26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181034" y="4437748"/>
                <a:ext cx="2228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96" name="Group 17595">
            <a:extLst>
              <a:ext uri="{FF2B5EF4-FFF2-40B4-BE49-F238E27FC236}">
                <a16:creationId xmlns:a16="http://schemas.microsoft.com/office/drawing/2014/main" id="{2E670D95-2F84-48E6-B909-2FBB963E0AFC}"/>
              </a:ext>
            </a:extLst>
          </p:cNvPr>
          <p:cNvGrpSpPr/>
          <p:nvPr/>
        </p:nvGrpSpPr>
        <p:grpSpPr>
          <a:xfrm>
            <a:off x="10180274" y="4351708"/>
            <a:ext cx="1649160" cy="618120"/>
            <a:chOff x="10180274" y="4351708"/>
            <a:chExt cx="1649160" cy="61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587" name="Ink 17586">
                  <a:extLst>
                    <a:ext uri="{FF2B5EF4-FFF2-40B4-BE49-F238E27FC236}">
                      <a16:creationId xmlns:a16="http://schemas.microsoft.com/office/drawing/2014/main" id="{5AC565E8-FCDA-46F8-A3E3-518192A62994}"/>
                    </a:ext>
                  </a:extLst>
                </p14:cNvPr>
                <p14:cNvContentPartPr/>
                <p14:nvPr/>
              </p14:nvContentPartPr>
              <p14:xfrm>
                <a:off x="10180274" y="4477708"/>
                <a:ext cx="384840" cy="307800"/>
              </p14:xfrm>
            </p:contentPart>
          </mc:Choice>
          <mc:Fallback>
            <p:pic>
              <p:nvPicPr>
                <p:cNvPr id="17587" name="Ink 17586">
                  <a:extLst>
                    <a:ext uri="{FF2B5EF4-FFF2-40B4-BE49-F238E27FC236}">
                      <a16:creationId xmlns:a16="http://schemas.microsoft.com/office/drawing/2014/main" id="{5AC565E8-FCDA-46F8-A3E3-518192A6299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62634" y="4460068"/>
                  <a:ext cx="420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588" name="Ink 17587">
                  <a:extLst>
                    <a:ext uri="{FF2B5EF4-FFF2-40B4-BE49-F238E27FC236}">
                      <a16:creationId xmlns:a16="http://schemas.microsoft.com/office/drawing/2014/main" id="{723623BE-A5BC-4710-98A9-55925D3FD86A}"/>
                    </a:ext>
                  </a:extLst>
                </p14:cNvPr>
                <p14:cNvContentPartPr/>
                <p14:nvPr/>
              </p14:nvContentPartPr>
              <p14:xfrm>
                <a:off x="10794434" y="4522708"/>
                <a:ext cx="12960" cy="264600"/>
              </p14:xfrm>
            </p:contentPart>
          </mc:Choice>
          <mc:Fallback>
            <p:pic>
              <p:nvPicPr>
                <p:cNvPr id="17588" name="Ink 17587">
                  <a:extLst>
                    <a:ext uri="{FF2B5EF4-FFF2-40B4-BE49-F238E27FC236}">
                      <a16:creationId xmlns:a16="http://schemas.microsoft.com/office/drawing/2014/main" id="{723623BE-A5BC-4710-98A9-55925D3FD86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776794" y="4505068"/>
                  <a:ext cx="48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589" name="Ink 17588">
                  <a:extLst>
                    <a:ext uri="{FF2B5EF4-FFF2-40B4-BE49-F238E27FC236}">
                      <a16:creationId xmlns:a16="http://schemas.microsoft.com/office/drawing/2014/main" id="{73D057C2-7D88-4AF0-A08A-067A4C6021BE}"/>
                    </a:ext>
                  </a:extLst>
                </p14:cNvPr>
                <p14:cNvContentPartPr/>
                <p14:nvPr/>
              </p14:nvContentPartPr>
              <p14:xfrm>
                <a:off x="10789034" y="4601908"/>
                <a:ext cx="204120" cy="145080"/>
              </p14:xfrm>
            </p:contentPart>
          </mc:Choice>
          <mc:Fallback>
            <p:pic>
              <p:nvPicPr>
                <p:cNvPr id="17589" name="Ink 17588">
                  <a:extLst>
                    <a:ext uri="{FF2B5EF4-FFF2-40B4-BE49-F238E27FC236}">
                      <a16:creationId xmlns:a16="http://schemas.microsoft.com/office/drawing/2014/main" id="{73D057C2-7D88-4AF0-A08A-067A4C6021B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71394" y="4584268"/>
                  <a:ext cx="239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7590" name="Ink 17589">
                  <a:extLst>
                    <a:ext uri="{FF2B5EF4-FFF2-40B4-BE49-F238E27FC236}">
                      <a16:creationId xmlns:a16="http://schemas.microsoft.com/office/drawing/2014/main" id="{40B149A5-79CF-4670-BCDE-64FE41E00FEB}"/>
                    </a:ext>
                  </a:extLst>
                </p14:cNvPr>
                <p14:cNvContentPartPr/>
                <p14:nvPr/>
              </p14:nvContentPartPr>
              <p14:xfrm>
                <a:off x="10977674" y="4518028"/>
                <a:ext cx="46800" cy="230400"/>
              </p14:xfrm>
            </p:contentPart>
          </mc:Choice>
          <mc:Fallback>
            <p:pic>
              <p:nvPicPr>
                <p:cNvPr id="17590" name="Ink 17589">
                  <a:extLst>
                    <a:ext uri="{FF2B5EF4-FFF2-40B4-BE49-F238E27FC236}">
                      <a16:creationId xmlns:a16="http://schemas.microsoft.com/office/drawing/2014/main" id="{40B149A5-79CF-4670-BCDE-64FE41E00FE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960034" y="4500388"/>
                  <a:ext cx="82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7591" name="Ink 17590">
                  <a:extLst>
                    <a:ext uri="{FF2B5EF4-FFF2-40B4-BE49-F238E27FC236}">
                      <a16:creationId xmlns:a16="http://schemas.microsoft.com/office/drawing/2014/main" id="{B12C1ED6-50B4-4562-AE49-8B7BB6DA1A99}"/>
                    </a:ext>
                  </a:extLst>
                </p14:cNvPr>
                <p14:cNvContentPartPr/>
                <p14:nvPr/>
              </p14:nvContentPartPr>
              <p14:xfrm>
                <a:off x="11073074" y="4537108"/>
                <a:ext cx="183600" cy="212400"/>
              </p14:xfrm>
            </p:contentPart>
          </mc:Choice>
          <mc:Fallback>
            <p:pic>
              <p:nvPicPr>
                <p:cNvPr id="17591" name="Ink 17590">
                  <a:extLst>
                    <a:ext uri="{FF2B5EF4-FFF2-40B4-BE49-F238E27FC236}">
                      <a16:creationId xmlns:a16="http://schemas.microsoft.com/office/drawing/2014/main" id="{B12C1ED6-50B4-4562-AE49-8B7BB6DA1A9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055074" y="4519468"/>
                  <a:ext cx="219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7592" name="Ink 17591">
                  <a:extLst>
                    <a:ext uri="{FF2B5EF4-FFF2-40B4-BE49-F238E27FC236}">
                      <a16:creationId xmlns:a16="http://schemas.microsoft.com/office/drawing/2014/main" id="{05304A00-BA02-4EA4-A6F7-78AFDA9020D9}"/>
                    </a:ext>
                  </a:extLst>
                </p14:cNvPr>
                <p14:cNvContentPartPr/>
                <p14:nvPr/>
              </p14:nvContentPartPr>
              <p14:xfrm>
                <a:off x="11261714" y="4652308"/>
                <a:ext cx="172080" cy="231840"/>
              </p14:xfrm>
            </p:contentPart>
          </mc:Choice>
          <mc:Fallback>
            <p:pic>
              <p:nvPicPr>
                <p:cNvPr id="17592" name="Ink 17591">
                  <a:extLst>
                    <a:ext uri="{FF2B5EF4-FFF2-40B4-BE49-F238E27FC236}">
                      <a16:creationId xmlns:a16="http://schemas.microsoft.com/office/drawing/2014/main" id="{05304A00-BA02-4EA4-A6F7-78AFDA9020D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243714" y="4634668"/>
                  <a:ext cx="207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7593" name="Ink 17592">
                  <a:extLst>
                    <a:ext uri="{FF2B5EF4-FFF2-40B4-BE49-F238E27FC236}">
                      <a16:creationId xmlns:a16="http://schemas.microsoft.com/office/drawing/2014/main" id="{6CD42C44-55F5-433A-AF6B-0773ACE2406B}"/>
                    </a:ext>
                  </a:extLst>
                </p14:cNvPr>
                <p14:cNvContentPartPr/>
                <p14:nvPr/>
              </p14:nvContentPartPr>
              <p14:xfrm>
                <a:off x="10639274" y="4394908"/>
                <a:ext cx="179640" cy="574920"/>
              </p14:xfrm>
            </p:contentPart>
          </mc:Choice>
          <mc:Fallback>
            <p:pic>
              <p:nvPicPr>
                <p:cNvPr id="17593" name="Ink 17592">
                  <a:extLst>
                    <a:ext uri="{FF2B5EF4-FFF2-40B4-BE49-F238E27FC236}">
                      <a16:creationId xmlns:a16="http://schemas.microsoft.com/office/drawing/2014/main" id="{6CD42C44-55F5-433A-AF6B-0773ACE240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621274" y="4376908"/>
                  <a:ext cx="2152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7594" name="Ink 17593">
                  <a:extLst>
                    <a:ext uri="{FF2B5EF4-FFF2-40B4-BE49-F238E27FC236}">
                      <a16:creationId xmlns:a16="http://schemas.microsoft.com/office/drawing/2014/main" id="{043DAAF8-32B5-46FC-A22F-211AF4EA82B8}"/>
                    </a:ext>
                  </a:extLst>
                </p14:cNvPr>
                <p14:cNvContentPartPr/>
                <p14:nvPr/>
              </p14:nvContentPartPr>
              <p14:xfrm>
                <a:off x="11407514" y="4351708"/>
                <a:ext cx="133920" cy="523800"/>
              </p14:xfrm>
            </p:contentPart>
          </mc:Choice>
          <mc:Fallback>
            <p:pic>
              <p:nvPicPr>
                <p:cNvPr id="17594" name="Ink 17593">
                  <a:extLst>
                    <a:ext uri="{FF2B5EF4-FFF2-40B4-BE49-F238E27FC236}">
                      <a16:creationId xmlns:a16="http://schemas.microsoft.com/office/drawing/2014/main" id="{043DAAF8-32B5-46FC-A22F-211AF4EA82B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389514" y="4333708"/>
                  <a:ext cx="1695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7595" name="Ink 17594">
                  <a:extLst>
                    <a:ext uri="{FF2B5EF4-FFF2-40B4-BE49-F238E27FC236}">
                      <a16:creationId xmlns:a16="http://schemas.microsoft.com/office/drawing/2014/main" id="{32F27686-1260-4D99-99A2-E7A69DA33894}"/>
                    </a:ext>
                  </a:extLst>
                </p14:cNvPr>
                <p14:cNvContentPartPr/>
                <p14:nvPr/>
              </p14:nvContentPartPr>
              <p14:xfrm>
                <a:off x="11602274" y="4762108"/>
                <a:ext cx="227160" cy="193680"/>
              </p14:xfrm>
            </p:contentPart>
          </mc:Choice>
          <mc:Fallback>
            <p:pic>
              <p:nvPicPr>
                <p:cNvPr id="17595" name="Ink 17594">
                  <a:extLst>
                    <a:ext uri="{FF2B5EF4-FFF2-40B4-BE49-F238E27FC236}">
                      <a16:creationId xmlns:a16="http://schemas.microsoft.com/office/drawing/2014/main" id="{32F27686-1260-4D99-99A2-E7A69DA3389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584634" y="4744108"/>
                  <a:ext cx="26280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02" name="Group 17601">
            <a:extLst>
              <a:ext uri="{FF2B5EF4-FFF2-40B4-BE49-F238E27FC236}">
                <a16:creationId xmlns:a16="http://schemas.microsoft.com/office/drawing/2014/main" id="{7023344D-5A79-4F67-8387-1779599855DC}"/>
              </a:ext>
            </a:extLst>
          </p:cNvPr>
          <p:cNvGrpSpPr/>
          <p:nvPr/>
        </p:nvGrpSpPr>
        <p:grpSpPr>
          <a:xfrm>
            <a:off x="6557234" y="4109068"/>
            <a:ext cx="1321920" cy="495720"/>
            <a:chOff x="6557234" y="4109068"/>
            <a:chExt cx="132192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7597" name="Ink 17596">
                  <a:extLst>
                    <a:ext uri="{FF2B5EF4-FFF2-40B4-BE49-F238E27FC236}">
                      <a16:creationId xmlns:a16="http://schemas.microsoft.com/office/drawing/2014/main" id="{F0ADB49E-EBF0-44EC-B6F3-3F22F2931105}"/>
                    </a:ext>
                  </a:extLst>
                </p14:cNvPr>
                <p14:cNvContentPartPr/>
                <p14:nvPr/>
              </p14:nvContentPartPr>
              <p14:xfrm>
                <a:off x="6557234" y="4384468"/>
                <a:ext cx="310680" cy="204480"/>
              </p14:xfrm>
            </p:contentPart>
          </mc:Choice>
          <mc:Fallback>
            <p:pic>
              <p:nvPicPr>
                <p:cNvPr id="17597" name="Ink 17596">
                  <a:extLst>
                    <a:ext uri="{FF2B5EF4-FFF2-40B4-BE49-F238E27FC236}">
                      <a16:creationId xmlns:a16="http://schemas.microsoft.com/office/drawing/2014/main" id="{F0ADB49E-EBF0-44EC-B6F3-3F22F293110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39594" y="4366828"/>
                  <a:ext cx="346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7598" name="Ink 17597">
                  <a:extLst>
                    <a:ext uri="{FF2B5EF4-FFF2-40B4-BE49-F238E27FC236}">
                      <a16:creationId xmlns:a16="http://schemas.microsoft.com/office/drawing/2014/main" id="{8F642244-50FE-442B-955C-4D0DE7C9CEE1}"/>
                    </a:ext>
                  </a:extLst>
                </p14:cNvPr>
                <p14:cNvContentPartPr/>
                <p14:nvPr/>
              </p14:nvContentPartPr>
              <p14:xfrm>
                <a:off x="6704834" y="4202668"/>
                <a:ext cx="360" cy="360"/>
              </p14:xfrm>
            </p:contentPart>
          </mc:Choice>
          <mc:Fallback>
            <p:pic>
              <p:nvPicPr>
                <p:cNvPr id="17598" name="Ink 17597">
                  <a:extLst>
                    <a:ext uri="{FF2B5EF4-FFF2-40B4-BE49-F238E27FC236}">
                      <a16:creationId xmlns:a16="http://schemas.microsoft.com/office/drawing/2014/main" id="{8F642244-50FE-442B-955C-4D0DE7C9CE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87194" y="4185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599" name="Ink 17598">
                  <a:extLst>
                    <a:ext uri="{FF2B5EF4-FFF2-40B4-BE49-F238E27FC236}">
                      <a16:creationId xmlns:a16="http://schemas.microsoft.com/office/drawing/2014/main" id="{F275F205-9769-410C-BABA-C2D11699D757}"/>
                    </a:ext>
                  </a:extLst>
                </p14:cNvPr>
                <p14:cNvContentPartPr/>
                <p14:nvPr/>
              </p14:nvContentPartPr>
              <p14:xfrm>
                <a:off x="6906794" y="4109068"/>
                <a:ext cx="85680" cy="495720"/>
              </p14:xfrm>
            </p:contentPart>
          </mc:Choice>
          <mc:Fallback>
            <p:pic>
              <p:nvPicPr>
                <p:cNvPr id="17599" name="Ink 17598">
                  <a:extLst>
                    <a:ext uri="{FF2B5EF4-FFF2-40B4-BE49-F238E27FC236}">
                      <a16:creationId xmlns:a16="http://schemas.microsoft.com/office/drawing/2014/main" id="{F275F205-9769-410C-BABA-C2D11699D7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89154" y="4091428"/>
                  <a:ext cx="1213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600" name="Ink 17599">
                  <a:extLst>
                    <a:ext uri="{FF2B5EF4-FFF2-40B4-BE49-F238E27FC236}">
                      <a16:creationId xmlns:a16="http://schemas.microsoft.com/office/drawing/2014/main" id="{360CAC11-4B0E-409A-A15A-30EDD8164DA5}"/>
                    </a:ext>
                  </a:extLst>
                </p14:cNvPr>
                <p14:cNvContentPartPr/>
                <p14:nvPr/>
              </p14:nvContentPartPr>
              <p14:xfrm>
                <a:off x="6929114" y="4389148"/>
                <a:ext cx="531360" cy="204840"/>
              </p14:xfrm>
            </p:contentPart>
          </mc:Choice>
          <mc:Fallback>
            <p:pic>
              <p:nvPicPr>
                <p:cNvPr id="17600" name="Ink 17599">
                  <a:extLst>
                    <a:ext uri="{FF2B5EF4-FFF2-40B4-BE49-F238E27FC236}">
                      <a16:creationId xmlns:a16="http://schemas.microsoft.com/office/drawing/2014/main" id="{360CAC11-4B0E-409A-A15A-30EDD8164DA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11474" y="4371508"/>
                  <a:ext cx="567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601" name="Ink 17600">
                  <a:extLst>
                    <a:ext uri="{FF2B5EF4-FFF2-40B4-BE49-F238E27FC236}">
                      <a16:creationId xmlns:a16="http://schemas.microsoft.com/office/drawing/2014/main" id="{61365B3D-C842-4821-9BFF-E50A741225D8}"/>
                    </a:ext>
                  </a:extLst>
                </p14:cNvPr>
                <p14:cNvContentPartPr/>
                <p14:nvPr/>
              </p14:nvContentPartPr>
              <p14:xfrm>
                <a:off x="7561634" y="4397068"/>
                <a:ext cx="317520" cy="195480"/>
              </p14:xfrm>
            </p:contentPart>
          </mc:Choice>
          <mc:Fallback>
            <p:pic>
              <p:nvPicPr>
                <p:cNvPr id="17601" name="Ink 17600">
                  <a:extLst>
                    <a:ext uri="{FF2B5EF4-FFF2-40B4-BE49-F238E27FC236}">
                      <a16:creationId xmlns:a16="http://schemas.microsoft.com/office/drawing/2014/main" id="{61365B3D-C842-4821-9BFF-E50A741225D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543994" y="4379428"/>
                  <a:ext cx="3531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14" name="Group 17613">
            <a:extLst>
              <a:ext uri="{FF2B5EF4-FFF2-40B4-BE49-F238E27FC236}">
                <a16:creationId xmlns:a16="http://schemas.microsoft.com/office/drawing/2014/main" id="{8615463F-2C00-43FB-8759-FC0CE67D8EC2}"/>
              </a:ext>
            </a:extLst>
          </p:cNvPr>
          <p:cNvGrpSpPr/>
          <p:nvPr/>
        </p:nvGrpSpPr>
        <p:grpSpPr>
          <a:xfrm>
            <a:off x="8140874" y="4065148"/>
            <a:ext cx="1998720" cy="513360"/>
            <a:chOff x="8140874" y="4065148"/>
            <a:chExt cx="199872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7603" name="Ink 17602">
                  <a:extLst>
                    <a:ext uri="{FF2B5EF4-FFF2-40B4-BE49-F238E27FC236}">
                      <a16:creationId xmlns:a16="http://schemas.microsoft.com/office/drawing/2014/main" id="{8C1F527D-76D2-4BC8-9510-CE3C7B01FB1C}"/>
                    </a:ext>
                  </a:extLst>
                </p14:cNvPr>
                <p14:cNvContentPartPr/>
                <p14:nvPr/>
              </p14:nvContentPartPr>
              <p14:xfrm>
                <a:off x="8140874" y="4293748"/>
                <a:ext cx="333000" cy="275400"/>
              </p14:xfrm>
            </p:contentPart>
          </mc:Choice>
          <mc:Fallback>
            <p:pic>
              <p:nvPicPr>
                <p:cNvPr id="17603" name="Ink 17602">
                  <a:extLst>
                    <a:ext uri="{FF2B5EF4-FFF2-40B4-BE49-F238E27FC236}">
                      <a16:creationId xmlns:a16="http://schemas.microsoft.com/office/drawing/2014/main" id="{8C1F527D-76D2-4BC8-9510-CE3C7B01FB1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122874" y="4276108"/>
                  <a:ext cx="368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7604" name="Ink 17603">
                  <a:extLst>
                    <a:ext uri="{FF2B5EF4-FFF2-40B4-BE49-F238E27FC236}">
                      <a16:creationId xmlns:a16="http://schemas.microsoft.com/office/drawing/2014/main" id="{F078CC6B-F1DC-4615-8976-BC3D8C72B3FD}"/>
                    </a:ext>
                  </a:extLst>
                </p14:cNvPr>
                <p14:cNvContentPartPr/>
                <p14:nvPr/>
              </p14:nvContentPartPr>
              <p14:xfrm>
                <a:off x="8548754" y="4381228"/>
                <a:ext cx="228240" cy="163080"/>
              </p14:xfrm>
            </p:contentPart>
          </mc:Choice>
          <mc:Fallback>
            <p:pic>
              <p:nvPicPr>
                <p:cNvPr id="17604" name="Ink 17603">
                  <a:extLst>
                    <a:ext uri="{FF2B5EF4-FFF2-40B4-BE49-F238E27FC236}">
                      <a16:creationId xmlns:a16="http://schemas.microsoft.com/office/drawing/2014/main" id="{F078CC6B-F1DC-4615-8976-BC3D8C72B3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30754" y="4363228"/>
                  <a:ext cx="263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7605" name="Ink 17604">
                  <a:extLst>
                    <a:ext uri="{FF2B5EF4-FFF2-40B4-BE49-F238E27FC236}">
                      <a16:creationId xmlns:a16="http://schemas.microsoft.com/office/drawing/2014/main" id="{618CFD08-D195-4645-88B9-A18CE7057136}"/>
                    </a:ext>
                  </a:extLst>
                </p14:cNvPr>
                <p14:cNvContentPartPr/>
                <p14:nvPr/>
              </p14:nvContentPartPr>
              <p14:xfrm>
                <a:off x="8797514" y="4217788"/>
                <a:ext cx="205560" cy="286200"/>
              </p14:xfrm>
            </p:contentPart>
          </mc:Choice>
          <mc:Fallback>
            <p:pic>
              <p:nvPicPr>
                <p:cNvPr id="17605" name="Ink 17604">
                  <a:extLst>
                    <a:ext uri="{FF2B5EF4-FFF2-40B4-BE49-F238E27FC236}">
                      <a16:creationId xmlns:a16="http://schemas.microsoft.com/office/drawing/2014/main" id="{618CFD08-D195-4645-88B9-A18CE705713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79514" y="4200148"/>
                  <a:ext cx="241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7606" name="Ink 17605">
                  <a:extLst>
                    <a:ext uri="{FF2B5EF4-FFF2-40B4-BE49-F238E27FC236}">
                      <a16:creationId xmlns:a16="http://schemas.microsoft.com/office/drawing/2014/main" id="{09C54F27-23A5-4D26-8826-38A91011EB1A}"/>
                    </a:ext>
                  </a:extLst>
                </p14:cNvPr>
                <p14:cNvContentPartPr/>
                <p14:nvPr/>
              </p14:nvContentPartPr>
              <p14:xfrm>
                <a:off x="9035834" y="4180348"/>
                <a:ext cx="344520" cy="320400"/>
              </p14:xfrm>
            </p:contentPart>
          </mc:Choice>
          <mc:Fallback>
            <p:pic>
              <p:nvPicPr>
                <p:cNvPr id="17606" name="Ink 17605">
                  <a:extLst>
                    <a:ext uri="{FF2B5EF4-FFF2-40B4-BE49-F238E27FC236}">
                      <a16:creationId xmlns:a16="http://schemas.microsoft.com/office/drawing/2014/main" id="{09C54F27-23A5-4D26-8826-38A91011EB1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017834" y="4162348"/>
                  <a:ext cx="380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7607" name="Ink 17606">
                  <a:extLst>
                    <a:ext uri="{FF2B5EF4-FFF2-40B4-BE49-F238E27FC236}">
                      <a16:creationId xmlns:a16="http://schemas.microsoft.com/office/drawing/2014/main" id="{21586DD3-F802-41C3-9F2C-C33D83886AEA}"/>
                    </a:ext>
                  </a:extLst>
                </p14:cNvPr>
                <p14:cNvContentPartPr/>
                <p14:nvPr/>
              </p14:nvContentPartPr>
              <p14:xfrm>
                <a:off x="9402314" y="4132468"/>
                <a:ext cx="247680" cy="364680"/>
              </p14:xfrm>
            </p:contentPart>
          </mc:Choice>
          <mc:Fallback>
            <p:pic>
              <p:nvPicPr>
                <p:cNvPr id="17607" name="Ink 17606">
                  <a:extLst>
                    <a:ext uri="{FF2B5EF4-FFF2-40B4-BE49-F238E27FC236}">
                      <a16:creationId xmlns:a16="http://schemas.microsoft.com/office/drawing/2014/main" id="{21586DD3-F802-41C3-9F2C-C33D83886AE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384314" y="4114468"/>
                  <a:ext cx="2833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7608" name="Ink 17607">
                  <a:extLst>
                    <a:ext uri="{FF2B5EF4-FFF2-40B4-BE49-F238E27FC236}">
                      <a16:creationId xmlns:a16="http://schemas.microsoft.com/office/drawing/2014/main" id="{B7765567-9524-42BE-B8EE-CCDC62809C30}"/>
                    </a:ext>
                  </a:extLst>
                </p14:cNvPr>
                <p14:cNvContentPartPr/>
                <p14:nvPr/>
              </p14:nvContentPartPr>
              <p14:xfrm>
                <a:off x="9721634" y="4122028"/>
                <a:ext cx="84240" cy="348120"/>
              </p14:xfrm>
            </p:contentPart>
          </mc:Choice>
          <mc:Fallback>
            <p:pic>
              <p:nvPicPr>
                <p:cNvPr id="17608" name="Ink 17607">
                  <a:extLst>
                    <a:ext uri="{FF2B5EF4-FFF2-40B4-BE49-F238E27FC236}">
                      <a16:creationId xmlns:a16="http://schemas.microsoft.com/office/drawing/2014/main" id="{B7765567-9524-42BE-B8EE-CCDC62809C3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03634" y="4104028"/>
                  <a:ext cx="119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7609" name="Ink 17608">
                  <a:extLst>
                    <a:ext uri="{FF2B5EF4-FFF2-40B4-BE49-F238E27FC236}">
                      <a16:creationId xmlns:a16="http://schemas.microsoft.com/office/drawing/2014/main" id="{AA1DF52D-FEAE-471E-8243-D4C54DF7DDED}"/>
                    </a:ext>
                  </a:extLst>
                </p14:cNvPr>
                <p14:cNvContentPartPr/>
                <p14:nvPr/>
              </p14:nvContentPartPr>
              <p14:xfrm>
                <a:off x="9845474" y="4202668"/>
                <a:ext cx="8280" cy="201960"/>
              </p14:xfrm>
            </p:contentPart>
          </mc:Choice>
          <mc:Fallback>
            <p:pic>
              <p:nvPicPr>
                <p:cNvPr id="17609" name="Ink 17608">
                  <a:extLst>
                    <a:ext uri="{FF2B5EF4-FFF2-40B4-BE49-F238E27FC236}">
                      <a16:creationId xmlns:a16="http://schemas.microsoft.com/office/drawing/2014/main" id="{AA1DF52D-FEAE-471E-8243-D4C54DF7DDE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827474" y="4185028"/>
                  <a:ext cx="43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7610" name="Ink 17609">
                  <a:extLst>
                    <a:ext uri="{FF2B5EF4-FFF2-40B4-BE49-F238E27FC236}">
                      <a16:creationId xmlns:a16="http://schemas.microsoft.com/office/drawing/2014/main" id="{61F90EBD-514C-47DC-875D-9B0A52FE8FA3}"/>
                    </a:ext>
                  </a:extLst>
                </p14:cNvPr>
                <p14:cNvContentPartPr/>
                <p14:nvPr/>
              </p14:nvContentPartPr>
              <p14:xfrm>
                <a:off x="9921794" y="4224988"/>
                <a:ext cx="39600" cy="144360"/>
              </p14:xfrm>
            </p:contentPart>
          </mc:Choice>
          <mc:Fallback>
            <p:pic>
              <p:nvPicPr>
                <p:cNvPr id="17610" name="Ink 17609">
                  <a:extLst>
                    <a:ext uri="{FF2B5EF4-FFF2-40B4-BE49-F238E27FC236}">
                      <a16:creationId xmlns:a16="http://schemas.microsoft.com/office/drawing/2014/main" id="{61F90EBD-514C-47DC-875D-9B0A52FE8FA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04154" y="4207348"/>
                  <a:ext cx="75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7611" name="Ink 17610">
                  <a:extLst>
                    <a:ext uri="{FF2B5EF4-FFF2-40B4-BE49-F238E27FC236}">
                      <a16:creationId xmlns:a16="http://schemas.microsoft.com/office/drawing/2014/main" id="{3216588B-67FE-45D2-B246-3835B16D37C9}"/>
                    </a:ext>
                  </a:extLst>
                </p14:cNvPr>
                <p14:cNvContentPartPr/>
                <p14:nvPr/>
              </p14:nvContentPartPr>
              <p14:xfrm>
                <a:off x="9797234" y="4173148"/>
                <a:ext cx="147960" cy="18000"/>
              </p14:xfrm>
            </p:contentPart>
          </mc:Choice>
          <mc:Fallback>
            <p:pic>
              <p:nvPicPr>
                <p:cNvPr id="17611" name="Ink 17610">
                  <a:extLst>
                    <a:ext uri="{FF2B5EF4-FFF2-40B4-BE49-F238E27FC236}">
                      <a16:creationId xmlns:a16="http://schemas.microsoft.com/office/drawing/2014/main" id="{3216588B-67FE-45D2-B246-3835B16D37C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779594" y="4155148"/>
                  <a:ext cx="183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7612" name="Ink 17611">
                  <a:extLst>
                    <a:ext uri="{FF2B5EF4-FFF2-40B4-BE49-F238E27FC236}">
                      <a16:creationId xmlns:a16="http://schemas.microsoft.com/office/drawing/2014/main" id="{0FE190B1-4D5D-4493-B59C-1CF0F8D773E7}"/>
                    </a:ext>
                  </a:extLst>
                </p14:cNvPr>
                <p14:cNvContentPartPr/>
                <p14:nvPr/>
              </p14:nvContentPartPr>
              <p14:xfrm>
                <a:off x="9805154" y="4393108"/>
                <a:ext cx="158760" cy="21240"/>
              </p14:xfrm>
            </p:contentPart>
          </mc:Choice>
          <mc:Fallback>
            <p:pic>
              <p:nvPicPr>
                <p:cNvPr id="17612" name="Ink 17611">
                  <a:extLst>
                    <a:ext uri="{FF2B5EF4-FFF2-40B4-BE49-F238E27FC236}">
                      <a16:creationId xmlns:a16="http://schemas.microsoft.com/office/drawing/2014/main" id="{0FE190B1-4D5D-4493-B59C-1CF0F8D773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787514" y="4375468"/>
                  <a:ext cx="194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7613" name="Ink 17612">
                  <a:extLst>
                    <a:ext uri="{FF2B5EF4-FFF2-40B4-BE49-F238E27FC236}">
                      <a16:creationId xmlns:a16="http://schemas.microsoft.com/office/drawing/2014/main" id="{C55A856F-9D21-4173-B90A-7C86269D4069}"/>
                    </a:ext>
                  </a:extLst>
                </p14:cNvPr>
                <p14:cNvContentPartPr/>
                <p14:nvPr/>
              </p14:nvContentPartPr>
              <p14:xfrm>
                <a:off x="10008194" y="4065148"/>
                <a:ext cx="131400" cy="513360"/>
              </p14:xfrm>
            </p:contentPart>
          </mc:Choice>
          <mc:Fallback>
            <p:pic>
              <p:nvPicPr>
                <p:cNvPr id="17613" name="Ink 17612">
                  <a:extLst>
                    <a:ext uri="{FF2B5EF4-FFF2-40B4-BE49-F238E27FC236}">
                      <a16:creationId xmlns:a16="http://schemas.microsoft.com/office/drawing/2014/main" id="{C55A856F-9D21-4173-B90A-7C86269D406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90194" y="4047148"/>
                  <a:ext cx="16704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17615" name="Ink 17614">
                <a:extLst>
                  <a:ext uri="{FF2B5EF4-FFF2-40B4-BE49-F238E27FC236}">
                    <a16:creationId xmlns:a16="http://schemas.microsoft.com/office/drawing/2014/main" id="{CBC9841D-9A5F-42EE-A4CD-A6E149B0F4C6}"/>
                  </a:ext>
                </a:extLst>
              </p14:cNvPr>
              <p14:cNvContentPartPr/>
              <p14:nvPr/>
            </p14:nvContentPartPr>
            <p14:xfrm>
              <a:off x="193154" y="5935348"/>
              <a:ext cx="1422000" cy="246960"/>
            </p14:xfrm>
          </p:contentPart>
        </mc:Choice>
        <mc:Fallback>
          <p:pic>
            <p:nvPicPr>
              <p:cNvPr id="17615" name="Ink 17614">
                <a:extLst>
                  <a:ext uri="{FF2B5EF4-FFF2-40B4-BE49-F238E27FC236}">
                    <a16:creationId xmlns:a16="http://schemas.microsoft.com/office/drawing/2014/main" id="{CBC9841D-9A5F-42EE-A4CD-A6E149B0F4C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75154" y="5917348"/>
                <a:ext cx="145764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18" name="Group 17617">
            <a:extLst>
              <a:ext uri="{FF2B5EF4-FFF2-40B4-BE49-F238E27FC236}">
                <a16:creationId xmlns:a16="http://schemas.microsoft.com/office/drawing/2014/main" id="{4B022BFD-7CEC-4AA2-BAD8-B2CCE4A222A4}"/>
              </a:ext>
            </a:extLst>
          </p:cNvPr>
          <p:cNvGrpSpPr/>
          <p:nvPr/>
        </p:nvGrpSpPr>
        <p:grpSpPr>
          <a:xfrm>
            <a:off x="1151474" y="6279508"/>
            <a:ext cx="354960" cy="232920"/>
            <a:chOff x="1151474" y="6279508"/>
            <a:chExt cx="3549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7616" name="Ink 17615">
                  <a:extLst>
                    <a:ext uri="{FF2B5EF4-FFF2-40B4-BE49-F238E27FC236}">
                      <a16:creationId xmlns:a16="http://schemas.microsoft.com/office/drawing/2014/main" id="{D24E6B0B-5B6E-4BDA-900A-F2D05044A868}"/>
                    </a:ext>
                  </a:extLst>
                </p14:cNvPr>
                <p14:cNvContentPartPr/>
                <p14:nvPr/>
              </p14:nvContentPartPr>
              <p14:xfrm>
                <a:off x="1151474" y="6391468"/>
                <a:ext cx="114840" cy="10440"/>
              </p14:xfrm>
            </p:contentPart>
          </mc:Choice>
          <mc:Fallback>
            <p:pic>
              <p:nvPicPr>
                <p:cNvPr id="17616" name="Ink 17615">
                  <a:extLst>
                    <a:ext uri="{FF2B5EF4-FFF2-40B4-BE49-F238E27FC236}">
                      <a16:creationId xmlns:a16="http://schemas.microsoft.com/office/drawing/2014/main" id="{D24E6B0B-5B6E-4BDA-900A-F2D05044A86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3834" y="6373468"/>
                  <a:ext cx="150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7617" name="Ink 17616">
                  <a:extLst>
                    <a:ext uri="{FF2B5EF4-FFF2-40B4-BE49-F238E27FC236}">
                      <a16:creationId xmlns:a16="http://schemas.microsoft.com/office/drawing/2014/main" id="{DC854D50-3BE8-48B9-BBAB-FED129509DCA}"/>
                    </a:ext>
                  </a:extLst>
                </p14:cNvPr>
                <p14:cNvContentPartPr/>
                <p14:nvPr/>
              </p14:nvContentPartPr>
              <p14:xfrm>
                <a:off x="1324274" y="6279508"/>
                <a:ext cx="182160" cy="232920"/>
              </p14:xfrm>
            </p:contentPart>
          </mc:Choice>
          <mc:Fallback>
            <p:pic>
              <p:nvPicPr>
                <p:cNvPr id="17617" name="Ink 17616">
                  <a:extLst>
                    <a:ext uri="{FF2B5EF4-FFF2-40B4-BE49-F238E27FC236}">
                      <a16:creationId xmlns:a16="http://schemas.microsoft.com/office/drawing/2014/main" id="{DC854D50-3BE8-48B9-BBAB-FED129509DC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306274" y="6261508"/>
                  <a:ext cx="21780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22" name="Group 17621">
            <a:extLst>
              <a:ext uri="{FF2B5EF4-FFF2-40B4-BE49-F238E27FC236}">
                <a16:creationId xmlns:a16="http://schemas.microsoft.com/office/drawing/2014/main" id="{B3F12266-C108-4B11-8714-456CA20C1D52}"/>
              </a:ext>
            </a:extLst>
          </p:cNvPr>
          <p:cNvGrpSpPr/>
          <p:nvPr/>
        </p:nvGrpSpPr>
        <p:grpSpPr>
          <a:xfrm>
            <a:off x="617954" y="6239908"/>
            <a:ext cx="447480" cy="265680"/>
            <a:chOff x="617954" y="6239908"/>
            <a:chExt cx="4474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7619" name="Ink 17618">
                  <a:extLst>
                    <a:ext uri="{FF2B5EF4-FFF2-40B4-BE49-F238E27FC236}">
                      <a16:creationId xmlns:a16="http://schemas.microsoft.com/office/drawing/2014/main" id="{12AFC0D0-2480-4609-8598-BFCCF29B664B}"/>
                    </a:ext>
                  </a:extLst>
                </p14:cNvPr>
                <p14:cNvContentPartPr/>
                <p14:nvPr/>
              </p14:nvContentPartPr>
              <p14:xfrm>
                <a:off x="617954" y="6369868"/>
                <a:ext cx="144720" cy="5040"/>
              </p14:xfrm>
            </p:contentPart>
          </mc:Choice>
          <mc:Fallback>
            <p:pic>
              <p:nvPicPr>
                <p:cNvPr id="17619" name="Ink 17618">
                  <a:extLst>
                    <a:ext uri="{FF2B5EF4-FFF2-40B4-BE49-F238E27FC236}">
                      <a16:creationId xmlns:a16="http://schemas.microsoft.com/office/drawing/2014/main" id="{12AFC0D0-2480-4609-8598-BFCCF29B664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0314" y="6351868"/>
                  <a:ext cx="180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7620" name="Ink 17619">
                  <a:extLst>
                    <a:ext uri="{FF2B5EF4-FFF2-40B4-BE49-F238E27FC236}">
                      <a16:creationId xmlns:a16="http://schemas.microsoft.com/office/drawing/2014/main" id="{DE0935E3-F5BF-4B3D-B24C-EEA0483E8C2D}"/>
                    </a:ext>
                  </a:extLst>
                </p14:cNvPr>
                <p14:cNvContentPartPr/>
                <p14:nvPr/>
              </p14:nvContentPartPr>
              <p14:xfrm>
                <a:off x="680594" y="6255388"/>
                <a:ext cx="61560" cy="250200"/>
              </p14:xfrm>
            </p:contentPart>
          </mc:Choice>
          <mc:Fallback>
            <p:pic>
              <p:nvPicPr>
                <p:cNvPr id="17620" name="Ink 17619">
                  <a:extLst>
                    <a:ext uri="{FF2B5EF4-FFF2-40B4-BE49-F238E27FC236}">
                      <a16:creationId xmlns:a16="http://schemas.microsoft.com/office/drawing/2014/main" id="{DE0935E3-F5BF-4B3D-B24C-EEA0483E8C2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62954" y="6237388"/>
                  <a:ext cx="97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7621" name="Ink 17620">
                  <a:extLst>
                    <a:ext uri="{FF2B5EF4-FFF2-40B4-BE49-F238E27FC236}">
                      <a16:creationId xmlns:a16="http://schemas.microsoft.com/office/drawing/2014/main" id="{76C12DD0-C8B9-48E2-9CE0-FD9F10D8708C}"/>
                    </a:ext>
                  </a:extLst>
                </p14:cNvPr>
                <p14:cNvContentPartPr/>
                <p14:nvPr/>
              </p14:nvContentPartPr>
              <p14:xfrm>
                <a:off x="854114" y="6239908"/>
                <a:ext cx="211320" cy="221400"/>
              </p14:xfrm>
            </p:contentPart>
          </mc:Choice>
          <mc:Fallback>
            <p:pic>
              <p:nvPicPr>
                <p:cNvPr id="17621" name="Ink 17620">
                  <a:extLst>
                    <a:ext uri="{FF2B5EF4-FFF2-40B4-BE49-F238E27FC236}">
                      <a16:creationId xmlns:a16="http://schemas.microsoft.com/office/drawing/2014/main" id="{76C12DD0-C8B9-48E2-9CE0-FD9F10D8708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36114" y="6222268"/>
                  <a:ext cx="2469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29" name="Group 17628">
            <a:extLst>
              <a:ext uri="{FF2B5EF4-FFF2-40B4-BE49-F238E27FC236}">
                <a16:creationId xmlns:a16="http://schemas.microsoft.com/office/drawing/2014/main" id="{5291919E-C6CA-4396-AA13-2872D229D879}"/>
              </a:ext>
            </a:extLst>
          </p:cNvPr>
          <p:cNvGrpSpPr/>
          <p:nvPr/>
        </p:nvGrpSpPr>
        <p:grpSpPr>
          <a:xfrm>
            <a:off x="2470514" y="6058468"/>
            <a:ext cx="1071360" cy="493560"/>
            <a:chOff x="2470514" y="6058468"/>
            <a:chExt cx="107136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7623" name="Ink 17622">
                  <a:extLst>
                    <a:ext uri="{FF2B5EF4-FFF2-40B4-BE49-F238E27FC236}">
                      <a16:creationId xmlns:a16="http://schemas.microsoft.com/office/drawing/2014/main" id="{62581F18-354F-4DD6-8D5F-1864499DC261}"/>
                    </a:ext>
                  </a:extLst>
                </p14:cNvPr>
                <p14:cNvContentPartPr/>
                <p14:nvPr/>
              </p14:nvContentPartPr>
              <p14:xfrm>
                <a:off x="2470514" y="6189868"/>
                <a:ext cx="158400" cy="202320"/>
              </p14:xfrm>
            </p:contentPart>
          </mc:Choice>
          <mc:Fallback>
            <p:pic>
              <p:nvPicPr>
                <p:cNvPr id="17623" name="Ink 17622">
                  <a:extLst>
                    <a:ext uri="{FF2B5EF4-FFF2-40B4-BE49-F238E27FC236}">
                      <a16:creationId xmlns:a16="http://schemas.microsoft.com/office/drawing/2014/main" id="{62581F18-354F-4DD6-8D5F-1864499DC2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452514" y="6171868"/>
                  <a:ext cx="194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7624" name="Ink 17623">
                  <a:extLst>
                    <a:ext uri="{FF2B5EF4-FFF2-40B4-BE49-F238E27FC236}">
                      <a16:creationId xmlns:a16="http://schemas.microsoft.com/office/drawing/2014/main" id="{734CF6B0-6C3C-4B94-8236-152A1A885295}"/>
                    </a:ext>
                  </a:extLst>
                </p14:cNvPr>
                <p14:cNvContentPartPr/>
                <p14:nvPr/>
              </p14:nvContentPartPr>
              <p14:xfrm>
                <a:off x="2648714" y="6224788"/>
                <a:ext cx="142200" cy="152640"/>
              </p14:xfrm>
            </p:contentPart>
          </mc:Choice>
          <mc:Fallback>
            <p:pic>
              <p:nvPicPr>
                <p:cNvPr id="17624" name="Ink 17623">
                  <a:extLst>
                    <a:ext uri="{FF2B5EF4-FFF2-40B4-BE49-F238E27FC236}">
                      <a16:creationId xmlns:a16="http://schemas.microsoft.com/office/drawing/2014/main" id="{734CF6B0-6C3C-4B94-8236-152A1A8852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631074" y="6207148"/>
                  <a:ext cx="177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7625" name="Ink 17624">
                  <a:extLst>
                    <a:ext uri="{FF2B5EF4-FFF2-40B4-BE49-F238E27FC236}">
                      <a16:creationId xmlns:a16="http://schemas.microsoft.com/office/drawing/2014/main" id="{7505555D-400F-43E2-8047-AF1201F896F1}"/>
                    </a:ext>
                  </a:extLst>
                </p14:cNvPr>
                <p14:cNvContentPartPr/>
                <p14:nvPr/>
              </p14:nvContentPartPr>
              <p14:xfrm>
                <a:off x="2790554" y="6058468"/>
                <a:ext cx="45720" cy="322920"/>
              </p14:xfrm>
            </p:contentPart>
          </mc:Choice>
          <mc:Fallback>
            <p:pic>
              <p:nvPicPr>
                <p:cNvPr id="17625" name="Ink 17624">
                  <a:extLst>
                    <a:ext uri="{FF2B5EF4-FFF2-40B4-BE49-F238E27FC236}">
                      <a16:creationId xmlns:a16="http://schemas.microsoft.com/office/drawing/2014/main" id="{7505555D-400F-43E2-8047-AF1201F896F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72914" y="6040828"/>
                  <a:ext cx="81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7626" name="Ink 17625">
                  <a:extLst>
                    <a:ext uri="{FF2B5EF4-FFF2-40B4-BE49-F238E27FC236}">
                      <a16:creationId xmlns:a16="http://schemas.microsoft.com/office/drawing/2014/main" id="{9806F48D-EEC8-4A23-BB5A-74E903CC75E9}"/>
                    </a:ext>
                  </a:extLst>
                </p14:cNvPr>
                <p14:cNvContentPartPr/>
                <p14:nvPr/>
              </p14:nvContentPartPr>
              <p14:xfrm>
                <a:off x="2907914" y="6201028"/>
                <a:ext cx="46080" cy="351000"/>
              </p14:xfrm>
            </p:contentPart>
          </mc:Choice>
          <mc:Fallback>
            <p:pic>
              <p:nvPicPr>
                <p:cNvPr id="17626" name="Ink 17625">
                  <a:extLst>
                    <a:ext uri="{FF2B5EF4-FFF2-40B4-BE49-F238E27FC236}">
                      <a16:creationId xmlns:a16="http://schemas.microsoft.com/office/drawing/2014/main" id="{9806F48D-EEC8-4A23-BB5A-74E903CC75E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89914" y="6183028"/>
                  <a:ext cx="81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7627" name="Ink 17626">
                  <a:extLst>
                    <a:ext uri="{FF2B5EF4-FFF2-40B4-BE49-F238E27FC236}">
                      <a16:creationId xmlns:a16="http://schemas.microsoft.com/office/drawing/2014/main" id="{83BFD7B9-04C5-409C-BE1A-01C056E07751}"/>
                    </a:ext>
                  </a:extLst>
                </p14:cNvPr>
                <p14:cNvContentPartPr/>
                <p14:nvPr/>
              </p14:nvContentPartPr>
              <p14:xfrm>
                <a:off x="2838794" y="6264748"/>
                <a:ext cx="424800" cy="156600"/>
              </p14:xfrm>
            </p:contentPart>
          </mc:Choice>
          <mc:Fallback>
            <p:pic>
              <p:nvPicPr>
                <p:cNvPr id="17627" name="Ink 17626">
                  <a:extLst>
                    <a:ext uri="{FF2B5EF4-FFF2-40B4-BE49-F238E27FC236}">
                      <a16:creationId xmlns:a16="http://schemas.microsoft.com/office/drawing/2014/main" id="{83BFD7B9-04C5-409C-BE1A-01C056E0775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20794" y="6246748"/>
                  <a:ext cx="460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7628" name="Ink 17627">
                  <a:extLst>
                    <a:ext uri="{FF2B5EF4-FFF2-40B4-BE49-F238E27FC236}">
                      <a16:creationId xmlns:a16="http://schemas.microsoft.com/office/drawing/2014/main" id="{8B779227-B34C-4DED-BA0B-2F8A96CD0585}"/>
                    </a:ext>
                  </a:extLst>
                </p14:cNvPr>
                <p14:cNvContentPartPr/>
                <p14:nvPr/>
              </p14:nvContentPartPr>
              <p14:xfrm>
                <a:off x="3283394" y="6255028"/>
                <a:ext cx="258480" cy="181080"/>
              </p14:xfrm>
            </p:contentPart>
          </mc:Choice>
          <mc:Fallback>
            <p:pic>
              <p:nvPicPr>
                <p:cNvPr id="17628" name="Ink 17627">
                  <a:extLst>
                    <a:ext uri="{FF2B5EF4-FFF2-40B4-BE49-F238E27FC236}">
                      <a16:creationId xmlns:a16="http://schemas.microsoft.com/office/drawing/2014/main" id="{8B779227-B34C-4DED-BA0B-2F8A96CD058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65754" y="6237388"/>
                  <a:ext cx="29412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36" name="Group 17635">
            <a:extLst>
              <a:ext uri="{FF2B5EF4-FFF2-40B4-BE49-F238E27FC236}">
                <a16:creationId xmlns:a16="http://schemas.microsoft.com/office/drawing/2014/main" id="{D3D11077-D519-49D9-9A22-5D1EBB81BAA3}"/>
              </a:ext>
            </a:extLst>
          </p:cNvPr>
          <p:cNvGrpSpPr/>
          <p:nvPr/>
        </p:nvGrpSpPr>
        <p:grpSpPr>
          <a:xfrm>
            <a:off x="3884954" y="5861548"/>
            <a:ext cx="1790280" cy="546120"/>
            <a:chOff x="3884954" y="5861548"/>
            <a:chExt cx="179028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7630" name="Ink 17629">
                  <a:extLst>
                    <a:ext uri="{FF2B5EF4-FFF2-40B4-BE49-F238E27FC236}">
                      <a16:creationId xmlns:a16="http://schemas.microsoft.com/office/drawing/2014/main" id="{08708A6E-8B14-4E35-815E-FFF25DC87363}"/>
                    </a:ext>
                  </a:extLst>
                </p14:cNvPr>
                <p14:cNvContentPartPr/>
                <p14:nvPr/>
              </p14:nvContentPartPr>
              <p14:xfrm>
                <a:off x="3884954" y="6219388"/>
                <a:ext cx="635760" cy="177840"/>
              </p14:xfrm>
            </p:contentPart>
          </mc:Choice>
          <mc:Fallback>
            <p:pic>
              <p:nvPicPr>
                <p:cNvPr id="17630" name="Ink 17629">
                  <a:extLst>
                    <a:ext uri="{FF2B5EF4-FFF2-40B4-BE49-F238E27FC236}">
                      <a16:creationId xmlns:a16="http://schemas.microsoft.com/office/drawing/2014/main" id="{08708A6E-8B14-4E35-815E-FFF25DC8736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66954" y="6201388"/>
                  <a:ext cx="671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7631" name="Ink 17630">
                  <a:extLst>
                    <a:ext uri="{FF2B5EF4-FFF2-40B4-BE49-F238E27FC236}">
                      <a16:creationId xmlns:a16="http://schemas.microsoft.com/office/drawing/2014/main" id="{BE910498-4556-4E1E-9C82-DAD65AF64F21}"/>
                    </a:ext>
                  </a:extLst>
                </p14:cNvPr>
                <p14:cNvContentPartPr/>
                <p14:nvPr/>
              </p14:nvContentPartPr>
              <p14:xfrm>
                <a:off x="4568234" y="6229828"/>
                <a:ext cx="429840" cy="177840"/>
              </p14:xfrm>
            </p:contentPart>
          </mc:Choice>
          <mc:Fallback>
            <p:pic>
              <p:nvPicPr>
                <p:cNvPr id="17631" name="Ink 17630">
                  <a:extLst>
                    <a:ext uri="{FF2B5EF4-FFF2-40B4-BE49-F238E27FC236}">
                      <a16:creationId xmlns:a16="http://schemas.microsoft.com/office/drawing/2014/main" id="{BE910498-4556-4E1E-9C82-DAD65AF64F2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50594" y="6211828"/>
                  <a:ext cx="465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7632" name="Ink 17631">
                  <a:extLst>
                    <a:ext uri="{FF2B5EF4-FFF2-40B4-BE49-F238E27FC236}">
                      <a16:creationId xmlns:a16="http://schemas.microsoft.com/office/drawing/2014/main" id="{7D2C588A-220E-42F0-9B17-DA79BBAE45E0}"/>
                    </a:ext>
                  </a:extLst>
                </p14:cNvPr>
                <p14:cNvContentPartPr/>
                <p14:nvPr/>
              </p14:nvContentPartPr>
              <p14:xfrm>
                <a:off x="4819154" y="5861548"/>
                <a:ext cx="60840" cy="170640"/>
              </p14:xfrm>
            </p:contentPart>
          </mc:Choice>
          <mc:Fallback>
            <p:pic>
              <p:nvPicPr>
                <p:cNvPr id="17632" name="Ink 17631">
                  <a:extLst>
                    <a:ext uri="{FF2B5EF4-FFF2-40B4-BE49-F238E27FC236}">
                      <a16:creationId xmlns:a16="http://schemas.microsoft.com/office/drawing/2014/main" id="{7D2C588A-220E-42F0-9B17-DA79BBAE45E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01154" y="5843908"/>
                  <a:ext cx="96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633" name="Ink 17632">
                  <a:extLst>
                    <a:ext uri="{FF2B5EF4-FFF2-40B4-BE49-F238E27FC236}">
                      <a16:creationId xmlns:a16="http://schemas.microsoft.com/office/drawing/2014/main" id="{76C95380-8F42-4C91-BDA2-616659582E3F}"/>
                    </a:ext>
                  </a:extLst>
                </p14:cNvPr>
                <p14:cNvContentPartPr/>
                <p14:nvPr/>
              </p14:nvContentPartPr>
              <p14:xfrm>
                <a:off x="5068994" y="6158548"/>
                <a:ext cx="239760" cy="180000"/>
              </p14:xfrm>
            </p:contentPart>
          </mc:Choice>
          <mc:Fallback>
            <p:pic>
              <p:nvPicPr>
                <p:cNvPr id="17633" name="Ink 17632">
                  <a:extLst>
                    <a:ext uri="{FF2B5EF4-FFF2-40B4-BE49-F238E27FC236}">
                      <a16:creationId xmlns:a16="http://schemas.microsoft.com/office/drawing/2014/main" id="{76C95380-8F42-4C91-BDA2-616659582E3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051354" y="6140548"/>
                  <a:ext cx="275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634" name="Ink 17633">
                  <a:extLst>
                    <a:ext uri="{FF2B5EF4-FFF2-40B4-BE49-F238E27FC236}">
                      <a16:creationId xmlns:a16="http://schemas.microsoft.com/office/drawing/2014/main" id="{9AE2755D-7526-44F1-87DB-C6E5C97C4CFA}"/>
                    </a:ext>
                  </a:extLst>
                </p14:cNvPr>
                <p14:cNvContentPartPr/>
                <p14:nvPr/>
              </p14:nvContentPartPr>
              <p14:xfrm>
                <a:off x="5200754" y="6076108"/>
                <a:ext cx="12960" cy="19440"/>
              </p14:xfrm>
            </p:contentPart>
          </mc:Choice>
          <mc:Fallback>
            <p:pic>
              <p:nvPicPr>
                <p:cNvPr id="17634" name="Ink 17633">
                  <a:extLst>
                    <a:ext uri="{FF2B5EF4-FFF2-40B4-BE49-F238E27FC236}">
                      <a16:creationId xmlns:a16="http://schemas.microsoft.com/office/drawing/2014/main" id="{9AE2755D-7526-44F1-87DB-C6E5C97C4CF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82754" y="6058108"/>
                  <a:ext cx="48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635" name="Ink 17634">
                  <a:extLst>
                    <a:ext uri="{FF2B5EF4-FFF2-40B4-BE49-F238E27FC236}">
                      <a16:creationId xmlns:a16="http://schemas.microsoft.com/office/drawing/2014/main" id="{87085A2E-94BD-45F4-A0DC-3A2AB0DF0978}"/>
                    </a:ext>
                  </a:extLst>
                </p14:cNvPr>
                <p14:cNvContentPartPr/>
                <p14:nvPr/>
              </p14:nvContentPartPr>
              <p14:xfrm>
                <a:off x="5385074" y="6176908"/>
                <a:ext cx="290160" cy="174240"/>
              </p14:xfrm>
            </p:contentPart>
          </mc:Choice>
          <mc:Fallback>
            <p:pic>
              <p:nvPicPr>
                <p:cNvPr id="17635" name="Ink 17634">
                  <a:extLst>
                    <a:ext uri="{FF2B5EF4-FFF2-40B4-BE49-F238E27FC236}">
                      <a16:creationId xmlns:a16="http://schemas.microsoft.com/office/drawing/2014/main" id="{87085A2E-94BD-45F4-A0DC-3A2AB0DF097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67074" y="6159268"/>
                  <a:ext cx="3258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57" name="Group 17656">
            <a:extLst>
              <a:ext uri="{FF2B5EF4-FFF2-40B4-BE49-F238E27FC236}">
                <a16:creationId xmlns:a16="http://schemas.microsoft.com/office/drawing/2014/main" id="{48E6B4C5-C687-43FC-87EC-147C91A2DAEA}"/>
              </a:ext>
            </a:extLst>
          </p:cNvPr>
          <p:cNvGrpSpPr/>
          <p:nvPr/>
        </p:nvGrpSpPr>
        <p:grpSpPr>
          <a:xfrm>
            <a:off x="6152594" y="6016708"/>
            <a:ext cx="3854520" cy="569520"/>
            <a:chOff x="6152594" y="6016708"/>
            <a:chExt cx="385452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637" name="Ink 17636">
                  <a:extLst>
                    <a:ext uri="{FF2B5EF4-FFF2-40B4-BE49-F238E27FC236}">
                      <a16:creationId xmlns:a16="http://schemas.microsoft.com/office/drawing/2014/main" id="{CBC7DA88-ECE9-4F36-83C8-A6D44334D938}"/>
                    </a:ext>
                  </a:extLst>
                </p14:cNvPr>
                <p14:cNvContentPartPr/>
                <p14:nvPr/>
              </p14:nvContentPartPr>
              <p14:xfrm>
                <a:off x="6152594" y="6231628"/>
                <a:ext cx="166680" cy="17640"/>
              </p14:xfrm>
            </p:contentPart>
          </mc:Choice>
          <mc:Fallback>
            <p:pic>
              <p:nvPicPr>
                <p:cNvPr id="17637" name="Ink 17636">
                  <a:extLst>
                    <a:ext uri="{FF2B5EF4-FFF2-40B4-BE49-F238E27FC236}">
                      <a16:creationId xmlns:a16="http://schemas.microsoft.com/office/drawing/2014/main" id="{CBC7DA88-ECE9-4F36-83C8-A6D44334D93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134594" y="6213988"/>
                  <a:ext cx="202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638" name="Ink 17637">
                  <a:extLst>
                    <a:ext uri="{FF2B5EF4-FFF2-40B4-BE49-F238E27FC236}">
                      <a16:creationId xmlns:a16="http://schemas.microsoft.com/office/drawing/2014/main" id="{916FE39A-5FDC-413D-8B43-45206E50A0CB}"/>
                    </a:ext>
                  </a:extLst>
                </p14:cNvPr>
                <p14:cNvContentPartPr/>
                <p14:nvPr/>
              </p14:nvContentPartPr>
              <p14:xfrm>
                <a:off x="6479834" y="6188068"/>
                <a:ext cx="152640" cy="207000"/>
              </p14:xfrm>
            </p:contentPart>
          </mc:Choice>
          <mc:Fallback>
            <p:pic>
              <p:nvPicPr>
                <p:cNvPr id="17638" name="Ink 17637">
                  <a:extLst>
                    <a:ext uri="{FF2B5EF4-FFF2-40B4-BE49-F238E27FC236}">
                      <a16:creationId xmlns:a16="http://schemas.microsoft.com/office/drawing/2014/main" id="{916FE39A-5FDC-413D-8B43-45206E50A0C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62194" y="6170068"/>
                  <a:ext cx="188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7639" name="Ink 17638">
                  <a:extLst>
                    <a:ext uri="{FF2B5EF4-FFF2-40B4-BE49-F238E27FC236}">
                      <a16:creationId xmlns:a16="http://schemas.microsoft.com/office/drawing/2014/main" id="{4EB5CAF5-1763-4A8C-A88D-B284E79DCA93}"/>
                    </a:ext>
                  </a:extLst>
                </p14:cNvPr>
                <p14:cNvContentPartPr/>
                <p14:nvPr/>
              </p14:nvContentPartPr>
              <p14:xfrm>
                <a:off x="6674594" y="6235948"/>
                <a:ext cx="240480" cy="160200"/>
              </p14:xfrm>
            </p:contentPart>
          </mc:Choice>
          <mc:Fallback>
            <p:pic>
              <p:nvPicPr>
                <p:cNvPr id="17639" name="Ink 17638">
                  <a:extLst>
                    <a:ext uri="{FF2B5EF4-FFF2-40B4-BE49-F238E27FC236}">
                      <a16:creationId xmlns:a16="http://schemas.microsoft.com/office/drawing/2014/main" id="{4EB5CAF5-1763-4A8C-A88D-B284E79DCA9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656954" y="6218308"/>
                  <a:ext cx="276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7640" name="Ink 17639">
                  <a:extLst>
                    <a:ext uri="{FF2B5EF4-FFF2-40B4-BE49-F238E27FC236}">
                      <a16:creationId xmlns:a16="http://schemas.microsoft.com/office/drawing/2014/main" id="{6B2FB0A3-2B60-411C-B356-8A7649F146AF}"/>
                    </a:ext>
                  </a:extLst>
                </p14:cNvPr>
                <p14:cNvContentPartPr/>
                <p14:nvPr/>
              </p14:nvContentPartPr>
              <p14:xfrm>
                <a:off x="6821474" y="6016708"/>
                <a:ext cx="153360" cy="374760"/>
              </p14:xfrm>
            </p:contentPart>
          </mc:Choice>
          <mc:Fallback>
            <p:pic>
              <p:nvPicPr>
                <p:cNvPr id="17640" name="Ink 17639">
                  <a:extLst>
                    <a:ext uri="{FF2B5EF4-FFF2-40B4-BE49-F238E27FC236}">
                      <a16:creationId xmlns:a16="http://schemas.microsoft.com/office/drawing/2014/main" id="{6B2FB0A3-2B60-411C-B356-8A7649F146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803834" y="5999068"/>
                  <a:ext cx="1890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7641" name="Ink 17640">
                  <a:extLst>
                    <a:ext uri="{FF2B5EF4-FFF2-40B4-BE49-F238E27FC236}">
                      <a16:creationId xmlns:a16="http://schemas.microsoft.com/office/drawing/2014/main" id="{0A284A78-8C35-4267-B12D-CBC687E1DF54}"/>
                    </a:ext>
                  </a:extLst>
                </p14:cNvPr>
                <p14:cNvContentPartPr/>
                <p14:nvPr/>
              </p14:nvContentPartPr>
              <p14:xfrm>
                <a:off x="7045754" y="6197788"/>
                <a:ext cx="54720" cy="388440"/>
              </p14:xfrm>
            </p:contentPart>
          </mc:Choice>
          <mc:Fallback>
            <p:pic>
              <p:nvPicPr>
                <p:cNvPr id="17641" name="Ink 17640">
                  <a:extLst>
                    <a:ext uri="{FF2B5EF4-FFF2-40B4-BE49-F238E27FC236}">
                      <a16:creationId xmlns:a16="http://schemas.microsoft.com/office/drawing/2014/main" id="{0A284A78-8C35-4267-B12D-CBC687E1DF5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027754" y="6179788"/>
                  <a:ext cx="90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7642" name="Ink 17641">
                  <a:extLst>
                    <a:ext uri="{FF2B5EF4-FFF2-40B4-BE49-F238E27FC236}">
                      <a16:creationId xmlns:a16="http://schemas.microsoft.com/office/drawing/2014/main" id="{2ED6161A-17F8-478D-B903-65DD1400D46D}"/>
                    </a:ext>
                  </a:extLst>
                </p14:cNvPr>
                <p14:cNvContentPartPr/>
                <p14:nvPr/>
              </p14:nvContentPartPr>
              <p14:xfrm>
                <a:off x="6973754" y="6207508"/>
                <a:ext cx="510840" cy="200520"/>
              </p14:xfrm>
            </p:contentPart>
          </mc:Choice>
          <mc:Fallback>
            <p:pic>
              <p:nvPicPr>
                <p:cNvPr id="17642" name="Ink 17641">
                  <a:extLst>
                    <a:ext uri="{FF2B5EF4-FFF2-40B4-BE49-F238E27FC236}">
                      <a16:creationId xmlns:a16="http://schemas.microsoft.com/office/drawing/2014/main" id="{2ED6161A-17F8-478D-B903-65DD1400D4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955754" y="6189508"/>
                  <a:ext cx="54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7643" name="Ink 17642">
                  <a:extLst>
                    <a:ext uri="{FF2B5EF4-FFF2-40B4-BE49-F238E27FC236}">
                      <a16:creationId xmlns:a16="http://schemas.microsoft.com/office/drawing/2014/main" id="{E2D11638-DE1A-47E1-9F17-D0F12A29BC14}"/>
                    </a:ext>
                  </a:extLst>
                </p14:cNvPr>
                <p14:cNvContentPartPr/>
                <p14:nvPr/>
              </p14:nvContentPartPr>
              <p14:xfrm>
                <a:off x="7495034" y="6198508"/>
                <a:ext cx="111600" cy="201600"/>
              </p14:xfrm>
            </p:contentPart>
          </mc:Choice>
          <mc:Fallback>
            <p:pic>
              <p:nvPicPr>
                <p:cNvPr id="17643" name="Ink 17642">
                  <a:extLst>
                    <a:ext uri="{FF2B5EF4-FFF2-40B4-BE49-F238E27FC236}">
                      <a16:creationId xmlns:a16="http://schemas.microsoft.com/office/drawing/2014/main" id="{E2D11638-DE1A-47E1-9F17-D0F12A29BC1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477034" y="6180868"/>
                  <a:ext cx="14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7644" name="Ink 17643">
                  <a:extLst>
                    <a:ext uri="{FF2B5EF4-FFF2-40B4-BE49-F238E27FC236}">
                      <a16:creationId xmlns:a16="http://schemas.microsoft.com/office/drawing/2014/main" id="{186F427B-4D39-4877-8B41-A292FDD1743D}"/>
                    </a:ext>
                  </a:extLst>
                </p14:cNvPr>
                <p14:cNvContentPartPr/>
                <p14:nvPr/>
              </p14:nvContentPartPr>
              <p14:xfrm>
                <a:off x="7632914" y="6220828"/>
                <a:ext cx="166680" cy="167400"/>
              </p14:xfrm>
            </p:contentPart>
          </mc:Choice>
          <mc:Fallback>
            <p:pic>
              <p:nvPicPr>
                <p:cNvPr id="17644" name="Ink 17643">
                  <a:extLst>
                    <a:ext uri="{FF2B5EF4-FFF2-40B4-BE49-F238E27FC236}">
                      <a16:creationId xmlns:a16="http://schemas.microsoft.com/office/drawing/2014/main" id="{186F427B-4D39-4877-8B41-A292FDD1743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614914" y="6203188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7645" name="Ink 17644">
                  <a:extLst>
                    <a:ext uri="{FF2B5EF4-FFF2-40B4-BE49-F238E27FC236}">
                      <a16:creationId xmlns:a16="http://schemas.microsoft.com/office/drawing/2014/main" id="{06BC487E-F427-4408-BC62-F269ED9808BF}"/>
                    </a:ext>
                  </a:extLst>
                </p14:cNvPr>
                <p14:cNvContentPartPr/>
                <p14:nvPr/>
              </p14:nvContentPartPr>
              <p14:xfrm>
                <a:off x="8032154" y="6044428"/>
                <a:ext cx="323280" cy="329760"/>
              </p14:xfrm>
            </p:contentPart>
          </mc:Choice>
          <mc:Fallback>
            <p:pic>
              <p:nvPicPr>
                <p:cNvPr id="17645" name="Ink 17644">
                  <a:extLst>
                    <a:ext uri="{FF2B5EF4-FFF2-40B4-BE49-F238E27FC236}">
                      <a16:creationId xmlns:a16="http://schemas.microsoft.com/office/drawing/2014/main" id="{06BC487E-F427-4408-BC62-F269ED9808B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014514" y="6026788"/>
                  <a:ext cx="358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7646" name="Ink 17645">
                  <a:extLst>
                    <a:ext uri="{FF2B5EF4-FFF2-40B4-BE49-F238E27FC236}">
                      <a16:creationId xmlns:a16="http://schemas.microsoft.com/office/drawing/2014/main" id="{E740DB39-EEBF-4258-9A62-87549D359C5D}"/>
                    </a:ext>
                  </a:extLst>
                </p14:cNvPr>
                <p14:cNvContentPartPr/>
                <p14:nvPr/>
              </p14:nvContentPartPr>
              <p14:xfrm>
                <a:off x="8487914" y="6166468"/>
                <a:ext cx="646200" cy="205560"/>
              </p14:xfrm>
            </p:contentPart>
          </mc:Choice>
          <mc:Fallback>
            <p:pic>
              <p:nvPicPr>
                <p:cNvPr id="17646" name="Ink 17645">
                  <a:extLst>
                    <a:ext uri="{FF2B5EF4-FFF2-40B4-BE49-F238E27FC236}">
                      <a16:creationId xmlns:a16="http://schemas.microsoft.com/office/drawing/2014/main" id="{E740DB39-EEBF-4258-9A62-87549D359C5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69914" y="6148828"/>
                  <a:ext cx="681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7647" name="Ink 17646">
                  <a:extLst>
                    <a:ext uri="{FF2B5EF4-FFF2-40B4-BE49-F238E27FC236}">
                      <a16:creationId xmlns:a16="http://schemas.microsoft.com/office/drawing/2014/main" id="{2852F730-ABAF-4411-A5E7-3CD969662494}"/>
                    </a:ext>
                  </a:extLst>
                </p14:cNvPr>
                <p14:cNvContentPartPr/>
                <p14:nvPr/>
              </p14:nvContentPartPr>
              <p14:xfrm>
                <a:off x="9180194" y="6184828"/>
                <a:ext cx="398520" cy="196560"/>
              </p14:xfrm>
            </p:contentPart>
          </mc:Choice>
          <mc:Fallback>
            <p:pic>
              <p:nvPicPr>
                <p:cNvPr id="17647" name="Ink 17646">
                  <a:extLst>
                    <a:ext uri="{FF2B5EF4-FFF2-40B4-BE49-F238E27FC236}">
                      <a16:creationId xmlns:a16="http://schemas.microsoft.com/office/drawing/2014/main" id="{2852F730-ABAF-4411-A5E7-3CD96966249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62194" y="6167188"/>
                  <a:ext cx="43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7648" name="Ink 17647">
                  <a:extLst>
                    <a:ext uri="{FF2B5EF4-FFF2-40B4-BE49-F238E27FC236}">
                      <a16:creationId xmlns:a16="http://schemas.microsoft.com/office/drawing/2014/main" id="{50BDD8D5-FD40-44CF-9E6C-1BA47CD74F12}"/>
                    </a:ext>
                  </a:extLst>
                </p14:cNvPr>
                <p14:cNvContentPartPr/>
                <p14:nvPr/>
              </p14:nvContentPartPr>
              <p14:xfrm>
                <a:off x="9615074" y="6206428"/>
                <a:ext cx="128160" cy="160920"/>
              </p14:xfrm>
            </p:contentPart>
          </mc:Choice>
          <mc:Fallback>
            <p:pic>
              <p:nvPicPr>
                <p:cNvPr id="17648" name="Ink 17647">
                  <a:extLst>
                    <a:ext uri="{FF2B5EF4-FFF2-40B4-BE49-F238E27FC236}">
                      <a16:creationId xmlns:a16="http://schemas.microsoft.com/office/drawing/2014/main" id="{50BDD8D5-FD40-44CF-9E6C-1BA47CD74F1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597434" y="6188788"/>
                  <a:ext cx="163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7649" name="Ink 17648">
                  <a:extLst>
                    <a:ext uri="{FF2B5EF4-FFF2-40B4-BE49-F238E27FC236}">
                      <a16:creationId xmlns:a16="http://schemas.microsoft.com/office/drawing/2014/main" id="{F39A31BF-C3C0-4A65-8A52-73CDA2E87455}"/>
                    </a:ext>
                  </a:extLst>
                </p14:cNvPr>
                <p14:cNvContentPartPr/>
                <p14:nvPr/>
              </p14:nvContentPartPr>
              <p14:xfrm>
                <a:off x="9707594" y="6119308"/>
                <a:ext cx="360" cy="360"/>
              </p14:xfrm>
            </p:contentPart>
          </mc:Choice>
          <mc:Fallback>
            <p:pic>
              <p:nvPicPr>
                <p:cNvPr id="17649" name="Ink 17648">
                  <a:extLst>
                    <a:ext uri="{FF2B5EF4-FFF2-40B4-BE49-F238E27FC236}">
                      <a16:creationId xmlns:a16="http://schemas.microsoft.com/office/drawing/2014/main" id="{F39A31BF-C3C0-4A65-8A52-73CDA2E874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89594" y="61016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7650" name="Ink 17649">
                  <a:extLst>
                    <a:ext uri="{FF2B5EF4-FFF2-40B4-BE49-F238E27FC236}">
                      <a16:creationId xmlns:a16="http://schemas.microsoft.com/office/drawing/2014/main" id="{A704E65C-288C-45A7-A982-17F6B8AA0861}"/>
                    </a:ext>
                  </a:extLst>
                </p14:cNvPr>
                <p14:cNvContentPartPr/>
                <p14:nvPr/>
              </p14:nvContentPartPr>
              <p14:xfrm>
                <a:off x="9833594" y="6263308"/>
                <a:ext cx="173520" cy="121680"/>
              </p14:xfrm>
            </p:contentPart>
          </mc:Choice>
          <mc:Fallback>
            <p:pic>
              <p:nvPicPr>
                <p:cNvPr id="17650" name="Ink 17649">
                  <a:extLst>
                    <a:ext uri="{FF2B5EF4-FFF2-40B4-BE49-F238E27FC236}">
                      <a16:creationId xmlns:a16="http://schemas.microsoft.com/office/drawing/2014/main" id="{A704E65C-288C-45A7-A982-17F6B8AA086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815954" y="6245668"/>
                  <a:ext cx="2091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56" name="Group 17655">
            <a:extLst>
              <a:ext uri="{FF2B5EF4-FFF2-40B4-BE49-F238E27FC236}">
                <a16:creationId xmlns:a16="http://schemas.microsoft.com/office/drawing/2014/main" id="{3B63AFCE-57E6-4F09-B0BE-ED4C339AB5F5}"/>
              </a:ext>
            </a:extLst>
          </p:cNvPr>
          <p:cNvGrpSpPr/>
          <p:nvPr/>
        </p:nvGrpSpPr>
        <p:grpSpPr>
          <a:xfrm>
            <a:off x="10300514" y="5992948"/>
            <a:ext cx="645480" cy="544680"/>
            <a:chOff x="10300514" y="5992948"/>
            <a:chExt cx="64548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7651" name="Ink 17650">
                  <a:extLst>
                    <a:ext uri="{FF2B5EF4-FFF2-40B4-BE49-F238E27FC236}">
                      <a16:creationId xmlns:a16="http://schemas.microsoft.com/office/drawing/2014/main" id="{D029CB76-714D-48C3-9E02-0A1176DD590B}"/>
                    </a:ext>
                  </a:extLst>
                </p14:cNvPr>
                <p14:cNvContentPartPr/>
                <p14:nvPr/>
              </p14:nvContentPartPr>
              <p14:xfrm>
                <a:off x="10300514" y="6018508"/>
                <a:ext cx="133200" cy="371520"/>
              </p14:xfrm>
            </p:contentPart>
          </mc:Choice>
          <mc:Fallback>
            <p:pic>
              <p:nvPicPr>
                <p:cNvPr id="17651" name="Ink 17650">
                  <a:extLst>
                    <a:ext uri="{FF2B5EF4-FFF2-40B4-BE49-F238E27FC236}">
                      <a16:creationId xmlns:a16="http://schemas.microsoft.com/office/drawing/2014/main" id="{D029CB76-714D-48C3-9E02-0A1176DD590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282514" y="6000508"/>
                  <a:ext cx="168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7652" name="Ink 17651">
                  <a:extLst>
                    <a:ext uri="{FF2B5EF4-FFF2-40B4-BE49-F238E27FC236}">
                      <a16:creationId xmlns:a16="http://schemas.microsoft.com/office/drawing/2014/main" id="{C1ABD37A-D27C-42BB-86D8-B8FACC0A7106}"/>
                    </a:ext>
                  </a:extLst>
                </p14:cNvPr>
                <p14:cNvContentPartPr/>
                <p14:nvPr/>
              </p14:nvContentPartPr>
              <p14:xfrm>
                <a:off x="10571954" y="6147388"/>
                <a:ext cx="8280" cy="205920"/>
              </p14:xfrm>
            </p:contentPart>
          </mc:Choice>
          <mc:Fallback>
            <p:pic>
              <p:nvPicPr>
                <p:cNvPr id="17652" name="Ink 17651">
                  <a:extLst>
                    <a:ext uri="{FF2B5EF4-FFF2-40B4-BE49-F238E27FC236}">
                      <a16:creationId xmlns:a16="http://schemas.microsoft.com/office/drawing/2014/main" id="{C1ABD37A-D27C-42BB-86D8-B8FACC0A710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54314" y="6129388"/>
                  <a:ext cx="43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7653" name="Ink 17652">
                  <a:extLst>
                    <a:ext uri="{FF2B5EF4-FFF2-40B4-BE49-F238E27FC236}">
                      <a16:creationId xmlns:a16="http://schemas.microsoft.com/office/drawing/2014/main" id="{E61B9DC4-92F9-45CC-ABC6-613825C4BA4A}"/>
                    </a:ext>
                  </a:extLst>
                </p14:cNvPr>
                <p14:cNvContentPartPr/>
                <p14:nvPr/>
              </p14:nvContentPartPr>
              <p14:xfrm>
                <a:off x="10693274" y="6132268"/>
                <a:ext cx="27000" cy="200520"/>
              </p14:xfrm>
            </p:contentPart>
          </mc:Choice>
          <mc:Fallback>
            <p:pic>
              <p:nvPicPr>
                <p:cNvPr id="17653" name="Ink 17652">
                  <a:extLst>
                    <a:ext uri="{FF2B5EF4-FFF2-40B4-BE49-F238E27FC236}">
                      <a16:creationId xmlns:a16="http://schemas.microsoft.com/office/drawing/2014/main" id="{E61B9DC4-92F9-45CC-ABC6-613825C4BA4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675274" y="6114268"/>
                  <a:ext cx="62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7654" name="Ink 17653">
                  <a:extLst>
                    <a:ext uri="{FF2B5EF4-FFF2-40B4-BE49-F238E27FC236}">
                      <a16:creationId xmlns:a16="http://schemas.microsoft.com/office/drawing/2014/main" id="{7DFBB5A2-0D0D-455A-96D3-00D4C43A09DB}"/>
                    </a:ext>
                  </a:extLst>
                </p14:cNvPr>
                <p14:cNvContentPartPr/>
                <p14:nvPr/>
              </p14:nvContentPartPr>
              <p14:xfrm>
                <a:off x="10462874" y="6094468"/>
                <a:ext cx="303840" cy="267480"/>
              </p14:xfrm>
            </p:contentPart>
          </mc:Choice>
          <mc:Fallback>
            <p:pic>
              <p:nvPicPr>
                <p:cNvPr id="17654" name="Ink 17653">
                  <a:extLst>
                    <a:ext uri="{FF2B5EF4-FFF2-40B4-BE49-F238E27FC236}">
                      <a16:creationId xmlns:a16="http://schemas.microsoft.com/office/drawing/2014/main" id="{7DFBB5A2-0D0D-455A-96D3-00D4C43A09D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44874" y="6076828"/>
                  <a:ext cx="339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7655" name="Ink 17654">
                  <a:extLst>
                    <a:ext uri="{FF2B5EF4-FFF2-40B4-BE49-F238E27FC236}">
                      <a16:creationId xmlns:a16="http://schemas.microsoft.com/office/drawing/2014/main" id="{F76CCD0A-DA6F-455D-844B-E2670B1D91C6}"/>
                    </a:ext>
                  </a:extLst>
                </p14:cNvPr>
                <p14:cNvContentPartPr/>
                <p14:nvPr/>
              </p14:nvContentPartPr>
              <p14:xfrm>
                <a:off x="10765994" y="5992948"/>
                <a:ext cx="180000" cy="544680"/>
              </p14:xfrm>
            </p:contentPart>
          </mc:Choice>
          <mc:Fallback>
            <p:pic>
              <p:nvPicPr>
                <p:cNvPr id="17655" name="Ink 17654">
                  <a:extLst>
                    <a:ext uri="{FF2B5EF4-FFF2-40B4-BE49-F238E27FC236}">
                      <a16:creationId xmlns:a16="http://schemas.microsoft.com/office/drawing/2014/main" id="{F76CCD0A-DA6F-455D-844B-E2670B1D91C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748354" y="5974948"/>
                  <a:ext cx="215640" cy="580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C0B44692-4FC5-41EE-922C-F90FDF1B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8" y="533401"/>
            <a:ext cx="1152144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400" b="1" u="sng">
                <a:latin typeface="Arial" panose="020B0604020202020204" pitchFamily="34" charset="0"/>
              </a:rPr>
              <a:t>Compuestos binarios moleculares: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Ambos elementos son no metales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Como nombrarlos: semejante a los compuestos iónicos, pero indicando el número relativo de los átomos mediante prefijos.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HCl      cloruro de hidrógeno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SO</a:t>
            </a:r>
            <a:r>
              <a:rPr lang="es-ES" altLang="es-CL" sz="2400" baseline="-25000">
                <a:latin typeface="Arial" panose="020B0604020202020204" pitchFamily="34" charset="0"/>
              </a:rPr>
              <a:t>2</a:t>
            </a:r>
            <a:r>
              <a:rPr lang="es-ES" altLang="es-CL" sz="2400">
                <a:latin typeface="Arial" panose="020B0604020202020204" pitchFamily="34" charset="0"/>
              </a:rPr>
              <a:t>  dióxido de azufre</a:t>
            </a:r>
            <a:endParaRPr lang="es-ES" altLang="es-CL" sz="2400" baseline="-250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SO</a:t>
            </a:r>
            <a:r>
              <a:rPr lang="es-ES" altLang="es-CL" sz="2400" baseline="-25000">
                <a:latin typeface="Arial" panose="020B0604020202020204" pitchFamily="34" charset="0"/>
              </a:rPr>
              <a:t>3</a:t>
            </a:r>
            <a:r>
              <a:rPr lang="es-ES" altLang="es-CL" sz="2400">
                <a:latin typeface="Arial" panose="020B0604020202020204" pitchFamily="34" charset="0"/>
              </a:rPr>
              <a:t>  trióxido de azufre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B</a:t>
            </a:r>
            <a:r>
              <a:rPr lang="es-ES" altLang="es-CL" sz="2400" baseline="-25000">
                <a:latin typeface="Arial" panose="020B0604020202020204" pitchFamily="34" charset="0"/>
              </a:rPr>
              <a:t>2</a:t>
            </a:r>
            <a:r>
              <a:rPr lang="es-ES" altLang="es-CL" sz="2400">
                <a:latin typeface="Arial" panose="020B0604020202020204" pitchFamily="34" charset="0"/>
              </a:rPr>
              <a:t>Br</a:t>
            </a:r>
            <a:r>
              <a:rPr lang="es-ES" altLang="es-CL" sz="2400" baseline="-25000">
                <a:latin typeface="Arial" panose="020B0604020202020204" pitchFamily="34" charset="0"/>
              </a:rPr>
              <a:t>4</a:t>
            </a:r>
            <a:r>
              <a:rPr lang="es-ES" altLang="es-CL" sz="2400">
                <a:latin typeface="Arial" panose="020B0604020202020204" pitchFamily="34" charset="0"/>
              </a:rPr>
              <a:t>    tetrabromuro de diboro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NO   monóxido de nitrógeno</a:t>
            </a:r>
          </a:p>
        </p:txBody>
      </p:sp>
      <p:graphicFrame>
        <p:nvGraphicFramePr>
          <p:cNvPr id="8316" name="Group 124">
            <a:extLst>
              <a:ext uri="{FF2B5EF4-FFF2-40B4-BE49-F238E27FC236}">
                <a16:creationId xmlns:a16="http://schemas.microsoft.com/office/drawing/2014/main" id="{6C726542-A112-4D4F-A1EF-8809E905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63087"/>
              </p:ext>
            </p:extLst>
          </p:nvPr>
        </p:nvGraphicFramePr>
        <p:xfrm>
          <a:off x="6792480" y="2293033"/>
          <a:ext cx="4403188" cy="4339880"/>
        </p:xfrm>
        <a:graphic>
          <a:graphicData uri="http://schemas.openxmlformats.org/drawingml/2006/table">
            <a:tbl>
              <a:tblPr/>
              <a:tblGrid>
                <a:gridCol w="220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Mono-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Tetra-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Hepta-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Deca</a:t>
                      </a: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C48CBB7-E9BC-4110-9979-6E949B131E60}"/>
              </a:ext>
            </a:extLst>
          </p:cNvPr>
          <p:cNvGrpSpPr/>
          <p:nvPr/>
        </p:nvGrpSpPr>
        <p:grpSpPr>
          <a:xfrm>
            <a:off x="11316794" y="6383548"/>
            <a:ext cx="531360" cy="146880"/>
            <a:chOff x="11316794" y="6383548"/>
            <a:chExt cx="53136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FEAFAD-93E0-4AD8-BB53-958C9DE3774B}"/>
                    </a:ext>
                  </a:extLst>
                </p14:cNvPr>
                <p14:cNvContentPartPr/>
                <p14:nvPr/>
              </p14:nvContentPartPr>
              <p14:xfrm>
                <a:off x="11451794" y="6437548"/>
                <a:ext cx="396360" cy="32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FEAFAD-93E0-4AD8-BB53-958C9DE377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34154" y="6419908"/>
                  <a:ext cx="432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16BD45-A177-4D7B-8C12-6A659AB197B9}"/>
                    </a:ext>
                  </a:extLst>
                </p14:cNvPr>
                <p14:cNvContentPartPr/>
                <p14:nvPr/>
              </p14:nvContentPartPr>
              <p14:xfrm>
                <a:off x="11316794" y="6383548"/>
                <a:ext cx="133560" cy="146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16BD45-A177-4D7B-8C12-6A659AB197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9154" y="6365548"/>
                  <a:ext cx="169200" cy="182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372E1349-5DA6-4F32-AD79-05D3D26E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86" y="404813"/>
            <a:ext cx="950060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Nombre los siguientes compuestos binarios moleculares: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SiC</a:t>
            </a: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HBr</a:t>
            </a: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ES_tradn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SiCl</a:t>
            </a:r>
            <a:r>
              <a:rPr lang="es-ES_tradn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_tradn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_tradn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s-ES_tradn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145000-AD22-4603-AB8C-E5240DC69223}"/>
                  </a:ext>
                </a:extLst>
              </p14:cNvPr>
              <p14:cNvContentPartPr/>
              <p14:nvPr/>
            </p14:nvContentPartPr>
            <p14:xfrm>
              <a:off x="2896034" y="1267588"/>
              <a:ext cx="2160" cy="5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145000-AD22-4603-AB8C-E5240DC692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605" y="1249461"/>
                <a:ext cx="32709" cy="87371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18918D3-BA0F-4E81-ACAA-4E821B427BB4}"/>
              </a:ext>
            </a:extLst>
          </p:cNvPr>
          <p:cNvGrpSpPr/>
          <p:nvPr/>
        </p:nvGrpSpPr>
        <p:grpSpPr>
          <a:xfrm>
            <a:off x="1096034" y="1272988"/>
            <a:ext cx="275400" cy="159120"/>
            <a:chOff x="1096034" y="1272988"/>
            <a:chExt cx="27540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BA3550-EF29-4B24-841D-C3AA006A56B9}"/>
                    </a:ext>
                  </a:extLst>
                </p14:cNvPr>
                <p14:cNvContentPartPr/>
                <p14:nvPr/>
              </p14:nvContentPartPr>
              <p14:xfrm>
                <a:off x="1096034" y="1285228"/>
                <a:ext cx="261000" cy="137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BA3550-EF29-4B24-841D-C3AA006A56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8394" y="1267228"/>
                  <a:ext cx="296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4D4F5F-E2FD-4D09-B260-C343AD641D46}"/>
                    </a:ext>
                  </a:extLst>
                </p14:cNvPr>
                <p14:cNvContentPartPr/>
                <p14:nvPr/>
              </p14:nvContentPartPr>
              <p14:xfrm>
                <a:off x="1120514" y="1272988"/>
                <a:ext cx="250920" cy="159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4D4F5F-E2FD-4D09-B260-C343AD641D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2514" y="1255348"/>
                  <a:ext cx="2865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DCA9D9-86EE-4D41-9186-2DF135711DA6}"/>
              </a:ext>
            </a:extLst>
          </p:cNvPr>
          <p:cNvGrpSpPr/>
          <p:nvPr/>
        </p:nvGrpSpPr>
        <p:grpSpPr>
          <a:xfrm>
            <a:off x="8406914" y="207028"/>
            <a:ext cx="2221200" cy="320040"/>
            <a:chOff x="8406914" y="207028"/>
            <a:chExt cx="222120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B04F2F-FC0C-41BA-BF4C-A364B8870D0C}"/>
                    </a:ext>
                  </a:extLst>
                </p14:cNvPr>
                <p14:cNvContentPartPr/>
                <p14:nvPr/>
              </p14:nvContentPartPr>
              <p14:xfrm>
                <a:off x="8406914" y="299188"/>
                <a:ext cx="317880" cy="145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B04F2F-FC0C-41BA-BF4C-A364B8870D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8914" y="281548"/>
                  <a:ext cx="353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C9927D-AE1C-444F-B551-93FB3751E9F8}"/>
                    </a:ext>
                  </a:extLst>
                </p14:cNvPr>
                <p14:cNvContentPartPr/>
                <p14:nvPr/>
              </p14:nvContentPartPr>
              <p14:xfrm>
                <a:off x="8720474" y="327988"/>
                <a:ext cx="104040" cy="10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C9927D-AE1C-444F-B551-93FB3751E9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2834" y="310348"/>
                  <a:ext cx="139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F66CD5-8F44-48A6-BBB9-66FC5C97BEE9}"/>
                    </a:ext>
                  </a:extLst>
                </p14:cNvPr>
                <p14:cNvContentPartPr/>
                <p14:nvPr/>
              </p14:nvContentPartPr>
              <p14:xfrm>
                <a:off x="8839274" y="207028"/>
                <a:ext cx="131040" cy="22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F66CD5-8F44-48A6-BBB9-66FC5C97BE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1274" y="189388"/>
                  <a:ext cx="166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A48258-FD3A-407E-852A-370276F0B1E2}"/>
                    </a:ext>
                  </a:extLst>
                </p14:cNvPr>
                <p14:cNvContentPartPr/>
                <p14:nvPr/>
              </p14:nvContentPartPr>
              <p14:xfrm>
                <a:off x="8967434" y="322948"/>
                <a:ext cx="137880" cy="11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A48258-FD3A-407E-852A-370276F0B1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49434" y="304948"/>
                  <a:ext cx="173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71520F-D81A-4996-B59B-FD2926C36A99}"/>
                    </a:ext>
                  </a:extLst>
                </p14:cNvPr>
                <p14:cNvContentPartPr/>
                <p14:nvPr/>
              </p14:nvContentPartPr>
              <p14:xfrm>
                <a:off x="9051674" y="334468"/>
                <a:ext cx="429120" cy="10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71520F-D81A-4996-B59B-FD2926C36A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4034" y="316468"/>
                  <a:ext cx="464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3B8B3F-40F0-49EE-85A1-BDE812A85B68}"/>
                    </a:ext>
                  </a:extLst>
                </p14:cNvPr>
                <p14:cNvContentPartPr/>
                <p14:nvPr/>
              </p14:nvContentPartPr>
              <p14:xfrm>
                <a:off x="9266954" y="383068"/>
                <a:ext cx="222840" cy="14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3B8B3F-40F0-49EE-85A1-BDE812A85B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8954" y="365428"/>
                  <a:ext cx="258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BA4CC1-1E63-42D3-9644-435B8DCA478A}"/>
                    </a:ext>
                  </a:extLst>
                </p14:cNvPr>
                <p14:cNvContentPartPr/>
                <p14:nvPr/>
              </p14:nvContentPartPr>
              <p14:xfrm>
                <a:off x="9484034" y="430588"/>
                <a:ext cx="54000" cy="9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BA4CC1-1E63-42D3-9644-435B8DCA47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6394" y="412588"/>
                  <a:ext cx="89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B766D2-8260-4CE5-A495-409105D79C1D}"/>
                    </a:ext>
                  </a:extLst>
                </p14:cNvPr>
                <p14:cNvContentPartPr/>
                <p14:nvPr/>
              </p14:nvContentPartPr>
              <p14:xfrm>
                <a:off x="9692474" y="389548"/>
                <a:ext cx="226440" cy="1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B766D2-8260-4CE5-A495-409105D79C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74474" y="371908"/>
                  <a:ext cx="262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D879E9-00A0-4E39-9786-C6D829B0694C}"/>
                    </a:ext>
                  </a:extLst>
                </p14:cNvPr>
                <p14:cNvContentPartPr/>
                <p14:nvPr/>
              </p14:nvContentPartPr>
              <p14:xfrm>
                <a:off x="9929714" y="327988"/>
                <a:ext cx="70560" cy="10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D879E9-00A0-4E39-9786-C6D829B06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12074" y="310348"/>
                  <a:ext cx="106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77DF99-7489-45B3-9F05-5F244AA91C7D}"/>
                    </a:ext>
                  </a:extLst>
                </p14:cNvPr>
                <p14:cNvContentPartPr/>
                <p14:nvPr/>
              </p14:nvContentPartPr>
              <p14:xfrm>
                <a:off x="10094234" y="367228"/>
                <a:ext cx="115920" cy="12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77DF99-7489-45B3-9F05-5F244AA91C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76594" y="349228"/>
                  <a:ext cx="151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8C9F9-4A67-4C36-A769-C8E2FB81F4B8}"/>
                    </a:ext>
                  </a:extLst>
                </p14:cNvPr>
                <p14:cNvContentPartPr/>
                <p14:nvPr/>
              </p14:nvContentPartPr>
              <p14:xfrm>
                <a:off x="10357754" y="349228"/>
                <a:ext cx="270360" cy="13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8C9F9-4A67-4C36-A769-C8E2FB81F4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39754" y="331228"/>
                  <a:ext cx="3060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00BA74-80BB-4175-B120-40F30F1627BC}"/>
              </a:ext>
            </a:extLst>
          </p:cNvPr>
          <p:cNvGrpSpPr/>
          <p:nvPr/>
        </p:nvGrpSpPr>
        <p:grpSpPr>
          <a:xfrm>
            <a:off x="8568194" y="648028"/>
            <a:ext cx="1220400" cy="280440"/>
            <a:chOff x="8568194" y="648028"/>
            <a:chExt cx="122040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72E78A-C4CE-4F12-853F-B25453145E8D}"/>
                    </a:ext>
                  </a:extLst>
                </p14:cNvPr>
                <p14:cNvContentPartPr/>
                <p14:nvPr/>
              </p14:nvContentPartPr>
              <p14:xfrm>
                <a:off x="8568194" y="793828"/>
                <a:ext cx="28296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72E78A-C4CE-4F12-853F-B25453145E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50554" y="775828"/>
                  <a:ext cx="318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D38D32-E4E7-475D-A111-ED4B92D35A7A}"/>
                    </a:ext>
                  </a:extLst>
                </p14:cNvPr>
                <p14:cNvContentPartPr/>
                <p14:nvPr/>
              </p14:nvContentPartPr>
              <p14:xfrm>
                <a:off x="8928914" y="770068"/>
                <a:ext cx="141840" cy="101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D38D32-E4E7-475D-A111-ED4B92D35A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11274" y="752068"/>
                  <a:ext cx="177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3E05CE-19D0-4747-A572-4B9C5966721C}"/>
                    </a:ext>
                  </a:extLst>
                </p14:cNvPr>
                <p14:cNvContentPartPr/>
                <p14:nvPr/>
              </p14:nvContentPartPr>
              <p14:xfrm>
                <a:off x="9111434" y="648028"/>
                <a:ext cx="129240" cy="22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3E05CE-19D0-4747-A572-4B9C596672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3434" y="630388"/>
                  <a:ext cx="164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58D1D1-6411-456D-BC37-AB766FE1EBA0}"/>
                    </a:ext>
                  </a:extLst>
                </p14:cNvPr>
                <p14:cNvContentPartPr/>
                <p14:nvPr/>
              </p14:nvContentPartPr>
              <p14:xfrm>
                <a:off x="9285674" y="770788"/>
                <a:ext cx="137520" cy="10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58D1D1-6411-456D-BC37-AB766FE1EB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68034" y="753148"/>
                  <a:ext cx="173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F1B6ED-7FE7-4E4C-90AC-DBD7AC88E990}"/>
                    </a:ext>
                  </a:extLst>
                </p14:cNvPr>
                <p14:cNvContentPartPr/>
                <p14:nvPr/>
              </p14:nvContentPartPr>
              <p14:xfrm>
                <a:off x="9411314" y="780868"/>
                <a:ext cx="94680" cy="9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F1B6ED-7FE7-4E4C-90AC-DBD7AC88E9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93314" y="763228"/>
                  <a:ext cx="130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1B9590-D192-4002-AC4F-0DD57CBF65CB}"/>
                    </a:ext>
                  </a:extLst>
                </p14:cNvPr>
                <p14:cNvContentPartPr/>
                <p14:nvPr/>
              </p14:nvContentPartPr>
              <p14:xfrm>
                <a:off x="9545594" y="770428"/>
                <a:ext cx="243000" cy="12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1B9590-D192-4002-AC4F-0DD57CBF65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27594" y="752428"/>
                  <a:ext cx="2786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E5372B-ADE1-49DF-86E2-86C747F0B6B4}"/>
              </a:ext>
            </a:extLst>
          </p:cNvPr>
          <p:cNvGrpSpPr/>
          <p:nvPr/>
        </p:nvGrpSpPr>
        <p:grpSpPr>
          <a:xfrm>
            <a:off x="1805234" y="977788"/>
            <a:ext cx="1402200" cy="303120"/>
            <a:chOff x="1805234" y="977788"/>
            <a:chExt cx="140220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8962EB-0633-478D-BCED-0EAD40E2919A}"/>
                    </a:ext>
                  </a:extLst>
                </p14:cNvPr>
                <p14:cNvContentPartPr/>
                <p14:nvPr/>
              </p14:nvContentPartPr>
              <p14:xfrm>
                <a:off x="1805234" y="1089748"/>
                <a:ext cx="417600" cy="16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8962EB-0633-478D-BCED-0EAD40E291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7234" y="1071748"/>
                  <a:ext cx="453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EB2F4D-FA01-4524-8146-DCAAEDB53820}"/>
                    </a:ext>
                  </a:extLst>
                </p14:cNvPr>
                <p14:cNvContentPartPr/>
                <p14:nvPr/>
              </p14:nvContentPartPr>
              <p14:xfrm>
                <a:off x="2260274" y="1105228"/>
                <a:ext cx="143640" cy="16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EB2F4D-FA01-4524-8146-DCAAEDB538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2634" y="1087588"/>
                  <a:ext cx="179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BED595-0BB4-411B-87B0-D61F42EC255C}"/>
                    </a:ext>
                  </a:extLst>
                </p14:cNvPr>
                <p14:cNvContentPartPr/>
                <p14:nvPr/>
              </p14:nvContentPartPr>
              <p14:xfrm>
                <a:off x="2523794" y="977788"/>
                <a:ext cx="160560" cy="29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BED595-0BB4-411B-87B0-D61F42EC25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06154" y="960148"/>
                  <a:ext cx="196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BED549-6DE0-4A51-BE10-32A7D426ECAD}"/>
                    </a:ext>
                  </a:extLst>
                </p14:cNvPr>
                <p14:cNvContentPartPr/>
                <p14:nvPr/>
              </p14:nvContentPartPr>
              <p14:xfrm>
                <a:off x="2753114" y="1132228"/>
                <a:ext cx="107640" cy="148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BED549-6DE0-4A51-BE10-32A7D426EC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5474" y="1114588"/>
                  <a:ext cx="143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AE8991-006F-469A-9D63-E8BF210DA08B}"/>
                    </a:ext>
                  </a:extLst>
                </p14:cNvPr>
                <p14:cNvContentPartPr/>
                <p14:nvPr/>
              </p14:nvContentPartPr>
              <p14:xfrm>
                <a:off x="2971634" y="1116748"/>
                <a:ext cx="235800" cy="14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AE8991-006F-469A-9D63-E8BF210DA0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53634" y="1099108"/>
                  <a:ext cx="2714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66" name="Group 19465">
            <a:extLst>
              <a:ext uri="{FF2B5EF4-FFF2-40B4-BE49-F238E27FC236}">
                <a16:creationId xmlns:a16="http://schemas.microsoft.com/office/drawing/2014/main" id="{F8B0F7E5-7875-4E84-9A51-666086E49E56}"/>
              </a:ext>
            </a:extLst>
          </p:cNvPr>
          <p:cNvGrpSpPr/>
          <p:nvPr/>
        </p:nvGrpSpPr>
        <p:grpSpPr>
          <a:xfrm>
            <a:off x="3585794" y="982468"/>
            <a:ext cx="1786320" cy="349920"/>
            <a:chOff x="3585794" y="982468"/>
            <a:chExt cx="17863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456" name="Ink 19455">
                  <a:extLst>
                    <a:ext uri="{FF2B5EF4-FFF2-40B4-BE49-F238E27FC236}">
                      <a16:creationId xmlns:a16="http://schemas.microsoft.com/office/drawing/2014/main" id="{8F36BC7D-82CC-4346-BC9F-4E1B2CA653DA}"/>
                    </a:ext>
                  </a:extLst>
                </p14:cNvPr>
                <p14:cNvContentPartPr/>
                <p14:nvPr/>
              </p14:nvContentPartPr>
              <p14:xfrm>
                <a:off x="3585794" y="1029268"/>
                <a:ext cx="377640" cy="264960"/>
              </p14:xfrm>
            </p:contentPart>
          </mc:Choice>
          <mc:Fallback>
            <p:pic>
              <p:nvPicPr>
                <p:cNvPr id="19456" name="Ink 19455">
                  <a:extLst>
                    <a:ext uri="{FF2B5EF4-FFF2-40B4-BE49-F238E27FC236}">
                      <a16:creationId xmlns:a16="http://schemas.microsoft.com/office/drawing/2014/main" id="{8F36BC7D-82CC-4346-BC9F-4E1B2CA653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7794" y="1011268"/>
                  <a:ext cx="413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457" name="Ink 19456">
                  <a:extLst>
                    <a:ext uri="{FF2B5EF4-FFF2-40B4-BE49-F238E27FC236}">
                      <a16:creationId xmlns:a16="http://schemas.microsoft.com/office/drawing/2014/main" id="{B38CBA02-0B32-4BD2-AF3F-B54336FCB0D4}"/>
                    </a:ext>
                  </a:extLst>
                </p14:cNvPr>
                <p14:cNvContentPartPr/>
                <p14:nvPr/>
              </p14:nvContentPartPr>
              <p14:xfrm>
                <a:off x="4166834" y="1105228"/>
                <a:ext cx="161640" cy="158760"/>
              </p14:xfrm>
            </p:contentPart>
          </mc:Choice>
          <mc:Fallback>
            <p:pic>
              <p:nvPicPr>
                <p:cNvPr id="19457" name="Ink 19456">
                  <a:extLst>
                    <a:ext uri="{FF2B5EF4-FFF2-40B4-BE49-F238E27FC236}">
                      <a16:creationId xmlns:a16="http://schemas.microsoft.com/office/drawing/2014/main" id="{B38CBA02-0B32-4BD2-AF3F-B54336FCB0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48834" y="1087228"/>
                  <a:ext cx="197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459" name="Ink 19458">
                  <a:extLst>
                    <a:ext uri="{FF2B5EF4-FFF2-40B4-BE49-F238E27FC236}">
                      <a16:creationId xmlns:a16="http://schemas.microsoft.com/office/drawing/2014/main" id="{B9B11946-CBD4-4990-8877-061FE7808AEF}"/>
                    </a:ext>
                  </a:extLst>
                </p14:cNvPr>
                <p14:cNvContentPartPr/>
                <p14:nvPr/>
              </p14:nvContentPartPr>
              <p14:xfrm>
                <a:off x="4365194" y="1127548"/>
                <a:ext cx="41400" cy="130680"/>
              </p14:xfrm>
            </p:contentPart>
          </mc:Choice>
          <mc:Fallback>
            <p:pic>
              <p:nvPicPr>
                <p:cNvPr id="19459" name="Ink 19458">
                  <a:extLst>
                    <a:ext uri="{FF2B5EF4-FFF2-40B4-BE49-F238E27FC236}">
                      <a16:creationId xmlns:a16="http://schemas.microsoft.com/office/drawing/2014/main" id="{B9B11946-CBD4-4990-8877-061FE7808A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47554" y="1109548"/>
                  <a:ext cx="77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460" name="Ink 19459">
                  <a:extLst>
                    <a:ext uri="{FF2B5EF4-FFF2-40B4-BE49-F238E27FC236}">
                      <a16:creationId xmlns:a16="http://schemas.microsoft.com/office/drawing/2014/main" id="{088A854D-9D0D-4AF3-AA83-EFAF657492C2}"/>
                    </a:ext>
                  </a:extLst>
                </p14:cNvPr>
                <p14:cNvContentPartPr/>
                <p14:nvPr/>
              </p14:nvContentPartPr>
              <p14:xfrm>
                <a:off x="4358354" y="982468"/>
                <a:ext cx="234360" cy="303480"/>
              </p14:xfrm>
            </p:contentPart>
          </mc:Choice>
          <mc:Fallback>
            <p:pic>
              <p:nvPicPr>
                <p:cNvPr id="19460" name="Ink 19459">
                  <a:extLst>
                    <a:ext uri="{FF2B5EF4-FFF2-40B4-BE49-F238E27FC236}">
                      <a16:creationId xmlns:a16="http://schemas.microsoft.com/office/drawing/2014/main" id="{088A854D-9D0D-4AF3-AA83-EFAF657492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40354" y="964828"/>
                  <a:ext cx="270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461" name="Ink 19460">
                  <a:extLst>
                    <a:ext uri="{FF2B5EF4-FFF2-40B4-BE49-F238E27FC236}">
                      <a16:creationId xmlns:a16="http://schemas.microsoft.com/office/drawing/2014/main" id="{E46B18CE-753C-4A13-AD20-93FBC225009E}"/>
                    </a:ext>
                  </a:extLst>
                </p14:cNvPr>
                <p14:cNvContentPartPr/>
                <p14:nvPr/>
              </p14:nvContentPartPr>
              <p14:xfrm>
                <a:off x="4633034" y="1154548"/>
                <a:ext cx="68760" cy="137160"/>
              </p14:xfrm>
            </p:contentPart>
          </mc:Choice>
          <mc:Fallback>
            <p:pic>
              <p:nvPicPr>
                <p:cNvPr id="19461" name="Ink 19460">
                  <a:extLst>
                    <a:ext uri="{FF2B5EF4-FFF2-40B4-BE49-F238E27FC236}">
                      <a16:creationId xmlns:a16="http://schemas.microsoft.com/office/drawing/2014/main" id="{E46B18CE-753C-4A13-AD20-93FBC22500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15394" y="1136908"/>
                  <a:ext cx="104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462" name="Ink 19461">
                  <a:extLst>
                    <a:ext uri="{FF2B5EF4-FFF2-40B4-BE49-F238E27FC236}">
                      <a16:creationId xmlns:a16="http://schemas.microsoft.com/office/drawing/2014/main" id="{DD9BED2D-1098-438A-A263-BD7D8F38B062}"/>
                    </a:ext>
                  </a:extLst>
                </p14:cNvPr>
                <p14:cNvContentPartPr/>
                <p14:nvPr/>
              </p14:nvContentPartPr>
              <p14:xfrm>
                <a:off x="4679474" y="1030708"/>
                <a:ext cx="13680" cy="17280"/>
              </p14:xfrm>
            </p:contentPart>
          </mc:Choice>
          <mc:Fallback>
            <p:pic>
              <p:nvPicPr>
                <p:cNvPr id="19462" name="Ink 19461">
                  <a:extLst>
                    <a:ext uri="{FF2B5EF4-FFF2-40B4-BE49-F238E27FC236}">
                      <a16:creationId xmlns:a16="http://schemas.microsoft.com/office/drawing/2014/main" id="{DD9BED2D-1098-438A-A263-BD7D8F38B0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61474" y="1012708"/>
                  <a:ext cx="49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463" name="Ink 19462">
                  <a:extLst>
                    <a:ext uri="{FF2B5EF4-FFF2-40B4-BE49-F238E27FC236}">
                      <a16:creationId xmlns:a16="http://schemas.microsoft.com/office/drawing/2014/main" id="{906A052C-27B6-4E34-8583-251ADC4447AA}"/>
                    </a:ext>
                  </a:extLst>
                </p14:cNvPr>
                <p14:cNvContentPartPr/>
                <p14:nvPr/>
              </p14:nvContentPartPr>
              <p14:xfrm>
                <a:off x="4816634" y="1135108"/>
                <a:ext cx="314280" cy="148680"/>
              </p14:xfrm>
            </p:contentPart>
          </mc:Choice>
          <mc:Fallback>
            <p:pic>
              <p:nvPicPr>
                <p:cNvPr id="19463" name="Ink 19462">
                  <a:extLst>
                    <a:ext uri="{FF2B5EF4-FFF2-40B4-BE49-F238E27FC236}">
                      <a16:creationId xmlns:a16="http://schemas.microsoft.com/office/drawing/2014/main" id="{906A052C-27B6-4E34-8583-251ADC4447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98634" y="1117108"/>
                  <a:ext cx="34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464" name="Ink 19463">
                  <a:extLst>
                    <a:ext uri="{FF2B5EF4-FFF2-40B4-BE49-F238E27FC236}">
                      <a16:creationId xmlns:a16="http://schemas.microsoft.com/office/drawing/2014/main" id="{D9D77E45-F12C-419D-AD83-8507E54B575E}"/>
                    </a:ext>
                  </a:extLst>
                </p14:cNvPr>
                <p14:cNvContentPartPr/>
                <p14:nvPr/>
              </p14:nvContentPartPr>
              <p14:xfrm>
                <a:off x="5029034" y="1055548"/>
                <a:ext cx="29880" cy="11520"/>
              </p14:xfrm>
            </p:contentPart>
          </mc:Choice>
          <mc:Fallback>
            <p:pic>
              <p:nvPicPr>
                <p:cNvPr id="19464" name="Ink 19463">
                  <a:extLst>
                    <a:ext uri="{FF2B5EF4-FFF2-40B4-BE49-F238E27FC236}">
                      <a16:creationId xmlns:a16="http://schemas.microsoft.com/office/drawing/2014/main" id="{D9D77E45-F12C-419D-AD83-8507E54B57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11034" y="1037548"/>
                  <a:ext cx="65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465" name="Ink 19464">
                  <a:extLst>
                    <a:ext uri="{FF2B5EF4-FFF2-40B4-BE49-F238E27FC236}">
                      <a16:creationId xmlns:a16="http://schemas.microsoft.com/office/drawing/2014/main" id="{7C84D006-074B-4993-91BC-C97B631B4B27}"/>
                    </a:ext>
                  </a:extLst>
                </p14:cNvPr>
                <p14:cNvContentPartPr/>
                <p14:nvPr/>
              </p14:nvContentPartPr>
              <p14:xfrm>
                <a:off x="5157554" y="1122868"/>
                <a:ext cx="214560" cy="209520"/>
              </p14:xfrm>
            </p:contentPart>
          </mc:Choice>
          <mc:Fallback>
            <p:pic>
              <p:nvPicPr>
                <p:cNvPr id="19465" name="Ink 19464">
                  <a:extLst>
                    <a:ext uri="{FF2B5EF4-FFF2-40B4-BE49-F238E27FC236}">
                      <a16:creationId xmlns:a16="http://schemas.microsoft.com/office/drawing/2014/main" id="{7C84D006-074B-4993-91BC-C97B631B4B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39554" y="1105228"/>
                  <a:ext cx="2502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616C3169-A2EF-4FE2-988A-C003739E5DA2}"/>
              </a:ext>
            </a:extLst>
          </p:cNvPr>
          <p:cNvGrpSpPr/>
          <p:nvPr/>
        </p:nvGrpSpPr>
        <p:grpSpPr>
          <a:xfrm>
            <a:off x="38354" y="2205388"/>
            <a:ext cx="233280" cy="194760"/>
            <a:chOff x="38354" y="2205388"/>
            <a:chExt cx="2332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467" name="Ink 19466">
                  <a:extLst>
                    <a:ext uri="{FF2B5EF4-FFF2-40B4-BE49-F238E27FC236}">
                      <a16:creationId xmlns:a16="http://schemas.microsoft.com/office/drawing/2014/main" id="{9DC16FBF-18D3-443B-8C1F-F802A95CFD12}"/>
                    </a:ext>
                  </a:extLst>
                </p14:cNvPr>
                <p14:cNvContentPartPr/>
                <p14:nvPr/>
              </p14:nvContentPartPr>
              <p14:xfrm>
                <a:off x="38354" y="2284588"/>
                <a:ext cx="166680" cy="5760"/>
              </p14:xfrm>
            </p:contentPart>
          </mc:Choice>
          <mc:Fallback>
            <p:pic>
              <p:nvPicPr>
                <p:cNvPr id="19467" name="Ink 19466">
                  <a:extLst>
                    <a:ext uri="{FF2B5EF4-FFF2-40B4-BE49-F238E27FC236}">
                      <a16:creationId xmlns:a16="http://schemas.microsoft.com/office/drawing/2014/main" id="{9DC16FBF-18D3-443B-8C1F-F802A95CFD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54" y="2266588"/>
                  <a:ext cx="202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468" name="Ink 19467">
                  <a:extLst>
                    <a:ext uri="{FF2B5EF4-FFF2-40B4-BE49-F238E27FC236}">
                      <a16:creationId xmlns:a16="http://schemas.microsoft.com/office/drawing/2014/main" id="{7E92E592-5759-4D52-9D80-CCFAF70A9439}"/>
                    </a:ext>
                  </a:extLst>
                </p14:cNvPr>
                <p14:cNvContentPartPr/>
                <p14:nvPr/>
              </p14:nvContentPartPr>
              <p14:xfrm>
                <a:off x="167594" y="2205388"/>
                <a:ext cx="104040" cy="194760"/>
              </p14:xfrm>
            </p:contentPart>
          </mc:Choice>
          <mc:Fallback>
            <p:pic>
              <p:nvPicPr>
                <p:cNvPr id="19468" name="Ink 19467">
                  <a:extLst>
                    <a:ext uri="{FF2B5EF4-FFF2-40B4-BE49-F238E27FC236}">
                      <a16:creationId xmlns:a16="http://schemas.microsoft.com/office/drawing/2014/main" id="{7E92E592-5759-4D52-9D80-CCFAF70A94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594" y="2187388"/>
                  <a:ext cx="1396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83" name="Group 19482">
            <a:extLst>
              <a:ext uri="{FF2B5EF4-FFF2-40B4-BE49-F238E27FC236}">
                <a16:creationId xmlns:a16="http://schemas.microsoft.com/office/drawing/2014/main" id="{75FD4684-BA64-4475-8989-CE090D69B9ED}"/>
              </a:ext>
            </a:extLst>
          </p:cNvPr>
          <p:cNvGrpSpPr/>
          <p:nvPr/>
        </p:nvGrpSpPr>
        <p:grpSpPr>
          <a:xfrm>
            <a:off x="1891994" y="2012428"/>
            <a:ext cx="3660120" cy="544680"/>
            <a:chOff x="1891994" y="2012428"/>
            <a:chExt cx="366012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470" name="Ink 19469">
                  <a:extLst>
                    <a:ext uri="{FF2B5EF4-FFF2-40B4-BE49-F238E27FC236}">
                      <a16:creationId xmlns:a16="http://schemas.microsoft.com/office/drawing/2014/main" id="{B1E2A617-6680-49DA-B1D2-A1956602741F}"/>
                    </a:ext>
                  </a:extLst>
                </p14:cNvPr>
                <p14:cNvContentPartPr/>
                <p14:nvPr/>
              </p14:nvContentPartPr>
              <p14:xfrm>
                <a:off x="1891994" y="2105668"/>
                <a:ext cx="132840" cy="262800"/>
              </p14:xfrm>
            </p:contentPart>
          </mc:Choice>
          <mc:Fallback>
            <p:pic>
              <p:nvPicPr>
                <p:cNvPr id="19470" name="Ink 19469">
                  <a:extLst>
                    <a:ext uri="{FF2B5EF4-FFF2-40B4-BE49-F238E27FC236}">
                      <a16:creationId xmlns:a16="http://schemas.microsoft.com/office/drawing/2014/main" id="{B1E2A617-6680-49DA-B1D2-A195660274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74354" y="2088028"/>
                  <a:ext cx="1684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471" name="Ink 19470">
                  <a:extLst>
                    <a:ext uri="{FF2B5EF4-FFF2-40B4-BE49-F238E27FC236}">
                      <a16:creationId xmlns:a16="http://schemas.microsoft.com/office/drawing/2014/main" id="{BA373CCB-7FE2-44A5-AACB-ECB43EEC7659}"/>
                    </a:ext>
                  </a:extLst>
                </p14:cNvPr>
                <p14:cNvContentPartPr/>
                <p14:nvPr/>
              </p14:nvContentPartPr>
              <p14:xfrm>
                <a:off x="2070554" y="2213668"/>
                <a:ext cx="212760" cy="167760"/>
              </p14:xfrm>
            </p:contentPart>
          </mc:Choice>
          <mc:Fallback>
            <p:pic>
              <p:nvPicPr>
                <p:cNvPr id="19471" name="Ink 19470">
                  <a:extLst>
                    <a:ext uri="{FF2B5EF4-FFF2-40B4-BE49-F238E27FC236}">
                      <a16:creationId xmlns:a16="http://schemas.microsoft.com/office/drawing/2014/main" id="{BA373CCB-7FE2-44A5-AACB-ECB43EEC76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52554" y="2196028"/>
                  <a:ext cx="24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472" name="Ink 19471">
                  <a:extLst>
                    <a:ext uri="{FF2B5EF4-FFF2-40B4-BE49-F238E27FC236}">
                      <a16:creationId xmlns:a16="http://schemas.microsoft.com/office/drawing/2014/main" id="{046BA104-6DED-46DF-9314-EEF7515DD7F2}"/>
                    </a:ext>
                  </a:extLst>
                </p14:cNvPr>
                <p14:cNvContentPartPr/>
                <p14:nvPr/>
              </p14:nvContentPartPr>
              <p14:xfrm>
                <a:off x="2325434" y="2210428"/>
                <a:ext cx="423720" cy="166680"/>
              </p14:xfrm>
            </p:contentPart>
          </mc:Choice>
          <mc:Fallback>
            <p:pic>
              <p:nvPicPr>
                <p:cNvPr id="19472" name="Ink 19471">
                  <a:extLst>
                    <a:ext uri="{FF2B5EF4-FFF2-40B4-BE49-F238E27FC236}">
                      <a16:creationId xmlns:a16="http://schemas.microsoft.com/office/drawing/2014/main" id="{046BA104-6DED-46DF-9314-EEF7515DD7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07794" y="2192788"/>
                  <a:ext cx="45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473" name="Ink 19472">
                  <a:extLst>
                    <a:ext uri="{FF2B5EF4-FFF2-40B4-BE49-F238E27FC236}">
                      <a16:creationId xmlns:a16="http://schemas.microsoft.com/office/drawing/2014/main" id="{5FF3F2CE-0B6E-4A90-BB2C-E4EEF360D370}"/>
                    </a:ext>
                  </a:extLst>
                </p14:cNvPr>
                <p14:cNvContentPartPr/>
                <p14:nvPr/>
              </p14:nvContentPartPr>
              <p14:xfrm>
                <a:off x="2737994" y="2225548"/>
                <a:ext cx="12960" cy="119520"/>
              </p14:xfrm>
            </p:contentPart>
          </mc:Choice>
          <mc:Fallback>
            <p:pic>
              <p:nvPicPr>
                <p:cNvPr id="19473" name="Ink 19472">
                  <a:extLst>
                    <a:ext uri="{FF2B5EF4-FFF2-40B4-BE49-F238E27FC236}">
                      <a16:creationId xmlns:a16="http://schemas.microsoft.com/office/drawing/2014/main" id="{5FF3F2CE-0B6E-4A90-BB2C-E4EEF360D3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0354" y="2207548"/>
                  <a:ext cx="48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474" name="Ink 19473">
                  <a:extLst>
                    <a:ext uri="{FF2B5EF4-FFF2-40B4-BE49-F238E27FC236}">
                      <a16:creationId xmlns:a16="http://schemas.microsoft.com/office/drawing/2014/main" id="{7EA51B8F-07F2-4BA7-B460-AC6325A3D08E}"/>
                    </a:ext>
                  </a:extLst>
                </p14:cNvPr>
                <p14:cNvContentPartPr/>
                <p14:nvPr/>
              </p14:nvContentPartPr>
              <p14:xfrm>
                <a:off x="2824394" y="2190268"/>
                <a:ext cx="230760" cy="162000"/>
              </p14:xfrm>
            </p:contentPart>
          </mc:Choice>
          <mc:Fallback>
            <p:pic>
              <p:nvPicPr>
                <p:cNvPr id="19474" name="Ink 19473">
                  <a:extLst>
                    <a:ext uri="{FF2B5EF4-FFF2-40B4-BE49-F238E27FC236}">
                      <a16:creationId xmlns:a16="http://schemas.microsoft.com/office/drawing/2014/main" id="{7EA51B8F-07F2-4BA7-B460-AC6325A3D0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06754" y="2172268"/>
                  <a:ext cx="266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475" name="Ink 19474">
                  <a:extLst>
                    <a:ext uri="{FF2B5EF4-FFF2-40B4-BE49-F238E27FC236}">
                      <a16:creationId xmlns:a16="http://schemas.microsoft.com/office/drawing/2014/main" id="{FA974560-0D1E-4E45-886A-C0603264A5A1}"/>
                    </a:ext>
                  </a:extLst>
                </p14:cNvPr>
                <p14:cNvContentPartPr/>
                <p14:nvPr/>
              </p14:nvContentPartPr>
              <p14:xfrm>
                <a:off x="3229394" y="2104228"/>
                <a:ext cx="369720" cy="252000"/>
              </p14:xfrm>
            </p:contentPart>
          </mc:Choice>
          <mc:Fallback>
            <p:pic>
              <p:nvPicPr>
                <p:cNvPr id="19475" name="Ink 19474">
                  <a:extLst>
                    <a:ext uri="{FF2B5EF4-FFF2-40B4-BE49-F238E27FC236}">
                      <a16:creationId xmlns:a16="http://schemas.microsoft.com/office/drawing/2014/main" id="{FA974560-0D1E-4E45-886A-C0603264A5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1394" y="2086588"/>
                  <a:ext cx="40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476" name="Ink 19475">
                  <a:extLst>
                    <a:ext uri="{FF2B5EF4-FFF2-40B4-BE49-F238E27FC236}">
                      <a16:creationId xmlns:a16="http://schemas.microsoft.com/office/drawing/2014/main" id="{4C0941D6-7EA1-4402-8A49-B77CB3DBF5B7}"/>
                    </a:ext>
                  </a:extLst>
                </p14:cNvPr>
                <p14:cNvContentPartPr/>
                <p14:nvPr/>
              </p14:nvContentPartPr>
              <p14:xfrm>
                <a:off x="3730874" y="2150308"/>
                <a:ext cx="349920" cy="203760"/>
              </p14:xfrm>
            </p:contentPart>
          </mc:Choice>
          <mc:Fallback>
            <p:pic>
              <p:nvPicPr>
                <p:cNvPr id="19476" name="Ink 19475">
                  <a:extLst>
                    <a:ext uri="{FF2B5EF4-FFF2-40B4-BE49-F238E27FC236}">
                      <a16:creationId xmlns:a16="http://schemas.microsoft.com/office/drawing/2014/main" id="{4C0941D6-7EA1-4402-8A49-B77CB3DBF5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13234" y="2132308"/>
                  <a:ext cx="385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477" name="Ink 19476">
                  <a:extLst>
                    <a:ext uri="{FF2B5EF4-FFF2-40B4-BE49-F238E27FC236}">
                      <a16:creationId xmlns:a16="http://schemas.microsoft.com/office/drawing/2014/main" id="{CDDC6469-328D-44F8-8232-99B94E010C71}"/>
                    </a:ext>
                  </a:extLst>
                </p14:cNvPr>
                <p14:cNvContentPartPr/>
                <p14:nvPr/>
              </p14:nvContentPartPr>
              <p14:xfrm>
                <a:off x="4009514" y="2125468"/>
                <a:ext cx="17280" cy="34920"/>
              </p14:xfrm>
            </p:contentPart>
          </mc:Choice>
          <mc:Fallback>
            <p:pic>
              <p:nvPicPr>
                <p:cNvPr id="19477" name="Ink 19476">
                  <a:extLst>
                    <a:ext uri="{FF2B5EF4-FFF2-40B4-BE49-F238E27FC236}">
                      <a16:creationId xmlns:a16="http://schemas.microsoft.com/office/drawing/2014/main" id="{CDDC6469-328D-44F8-8232-99B94E010C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91514" y="2107468"/>
                  <a:ext cx="52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478" name="Ink 19477">
                  <a:extLst>
                    <a:ext uri="{FF2B5EF4-FFF2-40B4-BE49-F238E27FC236}">
                      <a16:creationId xmlns:a16="http://schemas.microsoft.com/office/drawing/2014/main" id="{42ED6344-83D1-45BE-87AD-337BB1B8040A}"/>
                    </a:ext>
                  </a:extLst>
                </p14:cNvPr>
                <p14:cNvContentPartPr/>
                <p14:nvPr/>
              </p14:nvContentPartPr>
              <p14:xfrm>
                <a:off x="4212914" y="2080828"/>
                <a:ext cx="447840" cy="270720"/>
              </p14:xfrm>
            </p:contentPart>
          </mc:Choice>
          <mc:Fallback>
            <p:pic>
              <p:nvPicPr>
                <p:cNvPr id="19478" name="Ink 19477">
                  <a:extLst>
                    <a:ext uri="{FF2B5EF4-FFF2-40B4-BE49-F238E27FC236}">
                      <a16:creationId xmlns:a16="http://schemas.microsoft.com/office/drawing/2014/main" id="{42ED6344-83D1-45BE-87AD-337BB1B804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95274" y="2062828"/>
                  <a:ext cx="483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9479" name="Ink 19478">
                  <a:extLst>
                    <a:ext uri="{FF2B5EF4-FFF2-40B4-BE49-F238E27FC236}">
                      <a16:creationId xmlns:a16="http://schemas.microsoft.com/office/drawing/2014/main" id="{736CA4C0-38D7-4EF1-B3F1-6C4CBBD5C434}"/>
                    </a:ext>
                  </a:extLst>
                </p14:cNvPr>
                <p14:cNvContentPartPr/>
                <p14:nvPr/>
              </p14:nvContentPartPr>
              <p14:xfrm>
                <a:off x="4667954" y="2012428"/>
                <a:ext cx="68040" cy="65160"/>
              </p14:xfrm>
            </p:contentPart>
          </mc:Choice>
          <mc:Fallback>
            <p:pic>
              <p:nvPicPr>
                <p:cNvPr id="19479" name="Ink 19478">
                  <a:extLst>
                    <a:ext uri="{FF2B5EF4-FFF2-40B4-BE49-F238E27FC236}">
                      <a16:creationId xmlns:a16="http://schemas.microsoft.com/office/drawing/2014/main" id="{736CA4C0-38D7-4EF1-B3F1-6C4CBBD5C4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49954" y="1994788"/>
                  <a:ext cx="103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480" name="Ink 19479">
                  <a:extLst>
                    <a:ext uri="{FF2B5EF4-FFF2-40B4-BE49-F238E27FC236}">
                      <a16:creationId xmlns:a16="http://schemas.microsoft.com/office/drawing/2014/main" id="{4B6775D3-1BAA-481E-A806-D17D570BCA60}"/>
                    </a:ext>
                  </a:extLst>
                </p14:cNvPr>
                <p14:cNvContentPartPr/>
                <p14:nvPr/>
              </p14:nvContentPartPr>
              <p14:xfrm>
                <a:off x="4792874" y="2205028"/>
                <a:ext cx="118080" cy="352080"/>
              </p14:xfrm>
            </p:contentPart>
          </mc:Choice>
          <mc:Fallback>
            <p:pic>
              <p:nvPicPr>
                <p:cNvPr id="19480" name="Ink 19479">
                  <a:extLst>
                    <a:ext uri="{FF2B5EF4-FFF2-40B4-BE49-F238E27FC236}">
                      <a16:creationId xmlns:a16="http://schemas.microsoft.com/office/drawing/2014/main" id="{4B6775D3-1BAA-481E-A806-D17D570BC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74874" y="2187388"/>
                  <a:ext cx="153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481" name="Ink 19480">
                  <a:extLst>
                    <a:ext uri="{FF2B5EF4-FFF2-40B4-BE49-F238E27FC236}">
                      <a16:creationId xmlns:a16="http://schemas.microsoft.com/office/drawing/2014/main" id="{FB09442F-A550-4063-8CAA-5ED4E3807940}"/>
                    </a:ext>
                  </a:extLst>
                </p14:cNvPr>
                <p14:cNvContentPartPr/>
                <p14:nvPr/>
              </p14:nvContentPartPr>
              <p14:xfrm>
                <a:off x="4980794" y="2213308"/>
                <a:ext cx="123120" cy="144360"/>
              </p14:xfrm>
            </p:contentPart>
          </mc:Choice>
          <mc:Fallback>
            <p:pic>
              <p:nvPicPr>
                <p:cNvPr id="19481" name="Ink 19480">
                  <a:extLst>
                    <a:ext uri="{FF2B5EF4-FFF2-40B4-BE49-F238E27FC236}">
                      <a16:creationId xmlns:a16="http://schemas.microsoft.com/office/drawing/2014/main" id="{FB09442F-A550-4063-8CAA-5ED4E38079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3154" y="2195668"/>
                  <a:ext cx="158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482" name="Ink 19481">
                  <a:extLst>
                    <a:ext uri="{FF2B5EF4-FFF2-40B4-BE49-F238E27FC236}">
                      <a16:creationId xmlns:a16="http://schemas.microsoft.com/office/drawing/2014/main" id="{7871E9AD-15B3-4F3C-B7B2-07DF2A3AA921}"/>
                    </a:ext>
                  </a:extLst>
                </p14:cNvPr>
                <p14:cNvContentPartPr/>
                <p14:nvPr/>
              </p14:nvContentPartPr>
              <p14:xfrm>
                <a:off x="5197154" y="2231668"/>
                <a:ext cx="354960" cy="180000"/>
              </p14:xfrm>
            </p:contentPart>
          </mc:Choice>
          <mc:Fallback>
            <p:pic>
              <p:nvPicPr>
                <p:cNvPr id="19482" name="Ink 19481">
                  <a:extLst>
                    <a:ext uri="{FF2B5EF4-FFF2-40B4-BE49-F238E27FC236}">
                      <a16:creationId xmlns:a16="http://schemas.microsoft.com/office/drawing/2014/main" id="{7871E9AD-15B3-4F3C-B7B2-07DF2A3AA9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79154" y="2214028"/>
                  <a:ext cx="3906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86" name="Group 19485">
            <a:extLst>
              <a:ext uri="{FF2B5EF4-FFF2-40B4-BE49-F238E27FC236}">
                <a16:creationId xmlns:a16="http://schemas.microsoft.com/office/drawing/2014/main" id="{68384B7A-9DF2-427E-A94D-F8D4A07B2278}"/>
              </a:ext>
            </a:extLst>
          </p:cNvPr>
          <p:cNvGrpSpPr/>
          <p:nvPr/>
        </p:nvGrpSpPr>
        <p:grpSpPr>
          <a:xfrm>
            <a:off x="85514" y="3363148"/>
            <a:ext cx="188640" cy="137160"/>
            <a:chOff x="85514" y="3363148"/>
            <a:chExt cx="18864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484" name="Ink 19483">
                  <a:extLst>
                    <a:ext uri="{FF2B5EF4-FFF2-40B4-BE49-F238E27FC236}">
                      <a16:creationId xmlns:a16="http://schemas.microsoft.com/office/drawing/2014/main" id="{0F8765B3-9AC2-4BD9-9C9F-04D98F2BB358}"/>
                    </a:ext>
                  </a:extLst>
                </p14:cNvPr>
                <p14:cNvContentPartPr/>
                <p14:nvPr/>
              </p14:nvContentPartPr>
              <p14:xfrm>
                <a:off x="85514" y="3411388"/>
                <a:ext cx="150840" cy="20520"/>
              </p14:xfrm>
            </p:contentPart>
          </mc:Choice>
          <mc:Fallback>
            <p:pic>
              <p:nvPicPr>
                <p:cNvPr id="19484" name="Ink 19483">
                  <a:extLst>
                    <a:ext uri="{FF2B5EF4-FFF2-40B4-BE49-F238E27FC236}">
                      <a16:creationId xmlns:a16="http://schemas.microsoft.com/office/drawing/2014/main" id="{0F8765B3-9AC2-4BD9-9C9F-04D98F2BB3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514" y="3393388"/>
                  <a:ext cx="186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485" name="Ink 19484">
                  <a:extLst>
                    <a:ext uri="{FF2B5EF4-FFF2-40B4-BE49-F238E27FC236}">
                      <a16:creationId xmlns:a16="http://schemas.microsoft.com/office/drawing/2014/main" id="{C9564145-3EAF-40D2-B27A-313547B0F22C}"/>
                    </a:ext>
                  </a:extLst>
                </p14:cNvPr>
                <p14:cNvContentPartPr/>
                <p14:nvPr/>
              </p14:nvContentPartPr>
              <p14:xfrm>
                <a:off x="208994" y="3363148"/>
                <a:ext cx="65160" cy="137160"/>
              </p14:xfrm>
            </p:contentPart>
          </mc:Choice>
          <mc:Fallback>
            <p:pic>
              <p:nvPicPr>
                <p:cNvPr id="19485" name="Ink 19484">
                  <a:extLst>
                    <a:ext uri="{FF2B5EF4-FFF2-40B4-BE49-F238E27FC236}">
                      <a16:creationId xmlns:a16="http://schemas.microsoft.com/office/drawing/2014/main" id="{C9564145-3EAF-40D2-B27A-313547B0F2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1354" y="3345508"/>
                  <a:ext cx="1008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03" name="Group 19502">
            <a:extLst>
              <a:ext uri="{FF2B5EF4-FFF2-40B4-BE49-F238E27FC236}">
                <a16:creationId xmlns:a16="http://schemas.microsoft.com/office/drawing/2014/main" id="{3F303039-23B3-4EE5-9C9E-3AFF1D049D97}"/>
              </a:ext>
            </a:extLst>
          </p:cNvPr>
          <p:cNvGrpSpPr/>
          <p:nvPr/>
        </p:nvGrpSpPr>
        <p:grpSpPr>
          <a:xfrm>
            <a:off x="2018354" y="3084148"/>
            <a:ext cx="1411920" cy="381600"/>
            <a:chOff x="2018354" y="3084148"/>
            <a:chExt cx="141192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487" name="Ink 19486">
                  <a:extLst>
                    <a:ext uri="{FF2B5EF4-FFF2-40B4-BE49-F238E27FC236}">
                      <a16:creationId xmlns:a16="http://schemas.microsoft.com/office/drawing/2014/main" id="{219ACFA2-49D8-4EE4-B380-D04284F60F99}"/>
                    </a:ext>
                  </a:extLst>
                </p14:cNvPr>
                <p14:cNvContentPartPr/>
                <p14:nvPr/>
              </p14:nvContentPartPr>
              <p14:xfrm>
                <a:off x="2018354" y="3157228"/>
                <a:ext cx="380160" cy="298800"/>
              </p14:xfrm>
            </p:contentPart>
          </mc:Choice>
          <mc:Fallback>
            <p:pic>
              <p:nvPicPr>
                <p:cNvPr id="19487" name="Ink 19486">
                  <a:extLst>
                    <a:ext uri="{FF2B5EF4-FFF2-40B4-BE49-F238E27FC236}">
                      <a16:creationId xmlns:a16="http://schemas.microsoft.com/office/drawing/2014/main" id="{219ACFA2-49D8-4EE4-B380-D04284F60F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00714" y="3139588"/>
                  <a:ext cx="415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488" name="Ink 19487">
                  <a:extLst>
                    <a:ext uri="{FF2B5EF4-FFF2-40B4-BE49-F238E27FC236}">
                      <a16:creationId xmlns:a16="http://schemas.microsoft.com/office/drawing/2014/main" id="{95D12D68-3165-40FE-828B-2106F61386EB}"/>
                    </a:ext>
                  </a:extLst>
                </p14:cNvPr>
                <p14:cNvContentPartPr/>
                <p14:nvPr/>
              </p14:nvContentPartPr>
              <p14:xfrm>
                <a:off x="2302394" y="3174508"/>
                <a:ext cx="360" cy="360"/>
              </p14:xfrm>
            </p:contentPart>
          </mc:Choice>
          <mc:Fallback>
            <p:pic>
              <p:nvPicPr>
                <p:cNvPr id="19488" name="Ink 19487">
                  <a:extLst>
                    <a:ext uri="{FF2B5EF4-FFF2-40B4-BE49-F238E27FC236}">
                      <a16:creationId xmlns:a16="http://schemas.microsoft.com/office/drawing/2014/main" id="{95D12D68-3165-40FE-828B-2106F61386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84394" y="3156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489" name="Ink 19488">
                  <a:extLst>
                    <a:ext uri="{FF2B5EF4-FFF2-40B4-BE49-F238E27FC236}">
                      <a16:creationId xmlns:a16="http://schemas.microsoft.com/office/drawing/2014/main" id="{A0CBA1B7-F476-4CFC-9ECC-97BD30085726}"/>
                    </a:ext>
                  </a:extLst>
                </p14:cNvPr>
                <p14:cNvContentPartPr/>
                <p14:nvPr/>
              </p14:nvContentPartPr>
              <p14:xfrm>
                <a:off x="2401034" y="3304828"/>
                <a:ext cx="141120" cy="136440"/>
              </p14:xfrm>
            </p:contentPart>
          </mc:Choice>
          <mc:Fallback>
            <p:pic>
              <p:nvPicPr>
                <p:cNvPr id="19489" name="Ink 19488">
                  <a:extLst>
                    <a:ext uri="{FF2B5EF4-FFF2-40B4-BE49-F238E27FC236}">
                      <a16:creationId xmlns:a16="http://schemas.microsoft.com/office/drawing/2014/main" id="{A0CBA1B7-F476-4CFC-9ECC-97BD300857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83394" y="3287188"/>
                  <a:ext cx="176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490" name="Ink 19489">
                  <a:extLst>
                    <a:ext uri="{FF2B5EF4-FFF2-40B4-BE49-F238E27FC236}">
                      <a16:creationId xmlns:a16="http://schemas.microsoft.com/office/drawing/2014/main" id="{FB7CB64C-BC96-4534-879D-304180392739}"/>
                    </a:ext>
                  </a:extLst>
                </p14:cNvPr>
                <p14:cNvContentPartPr/>
                <p14:nvPr/>
              </p14:nvContentPartPr>
              <p14:xfrm>
                <a:off x="2583554" y="3084148"/>
                <a:ext cx="92160" cy="101160"/>
              </p14:xfrm>
            </p:contentPart>
          </mc:Choice>
          <mc:Fallback>
            <p:pic>
              <p:nvPicPr>
                <p:cNvPr id="19490" name="Ink 19489">
                  <a:extLst>
                    <a:ext uri="{FF2B5EF4-FFF2-40B4-BE49-F238E27FC236}">
                      <a16:creationId xmlns:a16="http://schemas.microsoft.com/office/drawing/2014/main" id="{FB7CB64C-BC96-4534-879D-304180392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5554" y="3066148"/>
                  <a:ext cx="127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491" name="Ink 19490">
                  <a:extLst>
                    <a:ext uri="{FF2B5EF4-FFF2-40B4-BE49-F238E27FC236}">
                      <a16:creationId xmlns:a16="http://schemas.microsoft.com/office/drawing/2014/main" id="{0BBB15A7-49B3-4DF7-B2D2-5ABD63326424}"/>
                    </a:ext>
                  </a:extLst>
                </p14:cNvPr>
                <p14:cNvContentPartPr/>
                <p14:nvPr/>
              </p14:nvContentPartPr>
              <p14:xfrm>
                <a:off x="2634314" y="3313828"/>
                <a:ext cx="204840" cy="151920"/>
              </p14:xfrm>
            </p:contentPart>
          </mc:Choice>
          <mc:Fallback>
            <p:pic>
              <p:nvPicPr>
                <p:cNvPr id="19491" name="Ink 19490">
                  <a:extLst>
                    <a:ext uri="{FF2B5EF4-FFF2-40B4-BE49-F238E27FC236}">
                      <a16:creationId xmlns:a16="http://schemas.microsoft.com/office/drawing/2014/main" id="{0BBB15A7-49B3-4DF7-B2D2-5ABD633264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16314" y="3295828"/>
                  <a:ext cx="240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492" name="Ink 19491">
                  <a:extLst>
                    <a:ext uri="{FF2B5EF4-FFF2-40B4-BE49-F238E27FC236}">
                      <a16:creationId xmlns:a16="http://schemas.microsoft.com/office/drawing/2014/main" id="{FAF7EBFD-17F2-4475-A84F-70572A36649A}"/>
                    </a:ext>
                  </a:extLst>
                </p14:cNvPr>
                <p14:cNvContentPartPr/>
                <p14:nvPr/>
              </p14:nvContentPartPr>
              <p14:xfrm>
                <a:off x="2842394" y="3337588"/>
                <a:ext cx="63360" cy="102960"/>
              </p14:xfrm>
            </p:contentPart>
          </mc:Choice>
          <mc:Fallback>
            <p:pic>
              <p:nvPicPr>
                <p:cNvPr id="19492" name="Ink 19491">
                  <a:extLst>
                    <a:ext uri="{FF2B5EF4-FFF2-40B4-BE49-F238E27FC236}">
                      <a16:creationId xmlns:a16="http://schemas.microsoft.com/office/drawing/2014/main" id="{FAF7EBFD-17F2-4475-A84F-70572A3664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24394" y="3319948"/>
                  <a:ext cx="99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493" name="Ink 19492">
                  <a:extLst>
                    <a:ext uri="{FF2B5EF4-FFF2-40B4-BE49-F238E27FC236}">
                      <a16:creationId xmlns:a16="http://schemas.microsoft.com/office/drawing/2014/main" id="{24EF4509-58A8-4F0F-A1A6-F72C8989102E}"/>
                    </a:ext>
                  </a:extLst>
                </p14:cNvPr>
                <p14:cNvContentPartPr/>
                <p14:nvPr/>
              </p14:nvContentPartPr>
              <p14:xfrm>
                <a:off x="2856434" y="3224908"/>
                <a:ext cx="23400" cy="10080"/>
              </p14:xfrm>
            </p:contentPart>
          </mc:Choice>
          <mc:Fallback>
            <p:pic>
              <p:nvPicPr>
                <p:cNvPr id="19493" name="Ink 19492">
                  <a:extLst>
                    <a:ext uri="{FF2B5EF4-FFF2-40B4-BE49-F238E27FC236}">
                      <a16:creationId xmlns:a16="http://schemas.microsoft.com/office/drawing/2014/main" id="{24EF4509-58A8-4F0F-A1A6-F72C898910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38794" y="3206908"/>
                  <a:ext cx="59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494" name="Ink 19493">
                  <a:extLst>
                    <a:ext uri="{FF2B5EF4-FFF2-40B4-BE49-F238E27FC236}">
                      <a16:creationId xmlns:a16="http://schemas.microsoft.com/office/drawing/2014/main" id="{C9FF3C0D-9F5D-460F-939A-030EC901D9DA}"/>
                    </a:ext>
                  </a:extLst>
                </p14:cNvPr>
                <p14:cNvContentPartPr/>
                <p14:nvPr/>
              </p14:nvContentPartPr>
              <p14:xfrm>
                <a:off x="3008354" y="3199348"/>
                <a:ext cx="421920" cy="251280"/>
              </p14:xfrm>
            </p:contentPart>
          </mc:Choice>
          <mc:Fallback>
            <p:pic>
              <p:nvPicPr>
                <p:cNvPr id="19494" name="Ink 19493">
                  <a:extLst>
                    <a:ext uri="{FF2B5EF4-FFF2-40B4-BE49-F238E27FC236}">
                      <a16:creationId xmlns:a16="http://schemas.microsoft.com/office/drawing/2014/main" id="{C9FF3C0D-9F5D-460F-939A-030EC901D9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0714" y="3181348"/>
                  <a:ext cx="4575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02" name="Group 19501">
            <a:extLst>
              <a:ext uri="{FF2B5EF4-FFF2-40B4-BE49-F238E27FC236}">
                <a16:creationId xmlns:a16="http://schemas.microsoft.com/office/drawing/2014/main" id="{60FB2F6C-8953-4D5E-9CE4-AD214BCFEBA5}"/>
              </a:ext>
            </a:extLst>
          </p:cNvPr>
          <p:cNvGrpSpPr/>
          <p:nvPr/>
        </p:nvGrpSpPr>
        <p:grpSpPr>
          <a:xfrm>
            <a:off x="3717914" y="3128788"/>
            <a:ext cx="2201400" cy="358200"/>
            <a:chOff x="3717914" y="3128788"/>
            <a:chExt cx="220140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495" name="Ink 19494">
                  <a:extLst>
                    <a:ext uri="{FF2B5EF4-FFF2-40B4-BE49-F238E27FC236}">
                      <a16:creationId xmlns:a16="http://schemas.microsoft.com/office/drawing/2014/main" id="{A26BF235-93BD-4B86-8789-9314140F2D3E}"/>
                    </a:ext>
                  </a:extLst>
                </p14:cNvPr>
                <p14:cNvContentPartPr/>
                <p14:nvPr/>
              </p14:nvContentPartPr>
              <p14:xfrm>
                <a:off x="3717914" y="3186028"/>
                <a:ext cx="400320" cy="259560"/>
              </p14:xfrm>
            </p:contentPart>
          </mc:Choice>
          <mc:Fallback>
            <p:pic>
              <p:nvPicPr>
                <p:cNvPr id="19495" name="Ink 19494">
                  <a:extLst>
                    <a:ext uri="{FF2B5EF4-FFF2-40B4-BE49-F238E27FC236}">
                      <a16:creationId xmlns:a16="http://schemas.microsoft.com/office/drawing/2014/main" id="{A26BF235-93BD-4B86-8789-9314140F2D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99914" y="3168388"/>
                  <a:ext cx="435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496" name="Ink 19495">
                  <a:extLst>
                    <a:ext uri="{FF2B5EF4-FFF2-40B4-BE49-F238E27FC236}">
                      <a16:creationId xmlns:a16="http://schemas.microsoft.com/office/drawing/2014/main" id="{6DBE4DA7-25DB-4A80-9646-EA5435B990E8}"/>
                    </a:ext>
                  </a:extLst>
                </p14:cNvPr>
                <p14:cNvContentPartPr/>
                <p14:nvPr/>
              </p14:nvContentPartPr>
              <p14:xfrm>
                <a:off x="4280234" y="3223468"/>
                <a:ext cx="684000" cy="203400"/>
              </p14:xfrm>
            </p:contentPart>
          </mc:Choice>
          <mc:Fallback>
            <p:pic>
              <p:nvPicPr>
                <p:cNvPr id="19496" name="Ink 19495">
                  <a:extLst>
                    <a:ext uri="{FF2B5EF4-FFF2-40B4-BE49-F238E27FC236}">
                      <a16:creationId xmlns:a16="http://schemas.microsoft.com/office/drawing/2014/main" id="{6DBE4DA7-25DB-4A80-9646-EA5435B990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62594" y="3205468"/>
                  <a:ext cx="719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497" name="Ink 19496">
                  <a:extLst>
                    <a:ext uri="{FF2B5EF4-FFF2-40B4-BE49-F238E27FC236}">
                      <a16:creationId xmlns:a16="http://schemas.microsoft.com/office/drawing/2014/main" id="{FB506B6B-4844-43FD-9EFC-7F1A69989A17}"/>
                    </a:ext>
                  </a:extLst>
                </p14:cNvPr>
                <p14:cNvContentPartPr/>
                <p14:nvPr/>
              </p14:nvContentPartPr>
              <p14:xfrm>
                <a:off x="5047754" y="3128788"/>
                <a:ext cx="197640" cy="351360"/>
              </p14:xfrm>
            </p:contentPart>
          </mc:Choice>
          <mc:Fallback>
            <p:pic>
              <p:nvPicPr>
                <p:cNvPr id="19497" name="Ink 19496">
                  <a:extLst>
                    <a:ext uri="{FF2B5EF4-FFF2-40B4-BE49-F238E27FC236}">
                      <a16:creationId xmlns:a16="http://schemas.microsoft.com/office/drawing/2014/main" id="{FB506B6B-4844-43FD-9EFC-7F1A69989A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29754" y="3111148"/>
                  <a:ext cx="233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498" name="Ink 19497">
                  <a:extLst>
                    <a:ext uri="{FF2B5EF4-FFF2-40B4-BE49-F238E27FC236}">
                      <a16:creationId xmlns:a16="http://schemas.microsoft.com/office/drawing/2014/main" id="{6F6493BF-87A2-4A99-9E93-1B1036C2575F}"/>
                    </a:ext>
                  </a:extLst>
                </p14:cNvPr>
                <p14:cNvContentPartPr/>
                <p14:nvPr/>
              </p14:nvContentPartPr>
              <p14:xfrm>
                <a:off x="5270954" y="3321028"/>
                <a:ext cx="648360" cy="165960"/>
              </p14:xfrm>
            </p:contentPart>
          </mc:Choice>
          <mc:Fallback>
            <p:pic>
              <p:nvPicPr>
                <p:cNvPr id="19498" name="Ink 19497">
                  <a:extLst>
                    <a:ext uri="{FF2B5EF4-FFF2-40B4-BE49-F238E27FC236}">
                      <a16:creationId xmlns:a16="http://schemas.microsoft.com/office/drawing/2014/main" id="{6F6493BF-87A2-4A99-9E93-1B1036C257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52954" y="3303388"/>
                  <a:ext cx="6840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01" name="Group 19500">
            <a:extLst>
              <a:ext uri="{FF2B5EF4-FFF2-40B4-BE49-F238E27FC236}">
                <a16:creationId xmlns:a16="http://schemas.microsoft.com/office/drawing/2014/main" id="{304324E7-5B4C-49E9-9768-EFAAC90D0837}"/>
              </a:ext>
            </a:extLst>
          </p:cNvPr>
          <p:cNvGrpSpPr/>
          <p:nvPr/>
        </p:nvGrpSpPr>
        <p:grpSpPr>
          <a:xfrm>
            <a:off x="65714" y="4410748"/>
            <a:ext cx="233280" cy="171720"/>
            <a:chOff x="65714" y="4410748"/>
            <a:chExt cx="23328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499" name="Ink 19498">
                  <a:extLst>
                    <a:ext uri="{FF2B5EF4-FFF2-40B4-BE49-F238E27FC236}">
                      <a16:creationId xmlns:a16="http://schemas.microsoft.com/office/drawing/2014/main" id="{3588AB3F-FCB7-4DDD-B922-C5EBF5FBA2FD}"/>
                    </a:ext>
                  </a:extLst>
                </p14:cNvPr>
                <p14:cNvContentPartPr/>
                <p14:nvPr/>
              </p14:nvContentPartPr>
              <p14:xfrm>
                <a:off x="65714" y="4481308"/>
                <a:ext cx="174600" cy="15840"/>
              </p14:xfrm>
            </p:contentPart>
          </mc:Choice>
          <mc:Fallback>
            <p:pic>
              <p:nvPicPr>
                <p:cNvPr id="19499" name="Ink 19498">
                  <a:extLst>
                    <a:ext uri="{FF2B5EF4-FFF2-40B4-BE49-F238E27FC236}">
                      <a16:creationId xmlns:a16="http://schemas.microsoft.com/office/drawing/2014/main" id="{3588AB3F-FCB7-4DDD-B922-C5EBF5FBA2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074" y="4463308"/>
                  <a:ext cx="210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500" name="Ink 19499">
                  <a:extLst>
                    <a:ext uri="{FF2B5EF4-FFF2-40B4-BE49-F238E27FC236}">
                      <a16:creationId xmlns:a16="http://schemas.microsoft.com/office/drawing/2014/main" id="{CFE60E67-8761-4453-A30C-1E9C4C87323E}"/>
                    </a:ext>
                  </a:extLst>
                </p14:cNvPr>
                <p14:cNvContentPartPr/>
                <p14:nvPr/>
              </p14:nvContentPartPr>
              <p14:xfrm>
                <a:off x="241754" y="4410748"/>
                <a:ext cx="57240" cy="171720"/>
              </p14:xfrm>
            </p:contentPart>
          </mc:Choice>
          <mc:Fallback>
            <p:pic>
              <p:nvPicPr>
                <p:cNvPr id="19500" name="Ink 19499">
                  <a:extLst>
                    <a:ext uri="{FF2B5EF4-FFF2-40B4-BE49-F238E27FC236}">
                      <a16:creationId xmlns:a16="http://schemas.microsoft.com/office/drawing/2014/main" id="{CFE60E67-8761-4453-A30C-1E9C4C8732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3754" y="4393108"/>
                  <a:ext cx="928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24" name="Group 19523">
            <a:extLst>
              <a:ext uri="{FF2B5EF4-FFF2-40B4-BE49-F238E27FC236}">
                <a16:creationId xmlns:a16="http://schemas.microsoft.com/office/drawing/2014/main" id="{1F5FBD54-6FF8-4A43-B5F9-73E5C041043D}"/>
              </a:ext>
            </a:extLst>
          </p:cNvPr>
          <p:cNvGrpSpPr/>
          <p:nvPr/>
        </p:nvGrpSpPr>
        <p:grpSpPr>
          <a:xfrm>
            <a:off x="1974074" y="4234708"/>
            <a:ext cx="4398480" cy="354960"/>
            <a:chOff x="1974074" y="4234708"/>
            <a:chExt cx="439848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504" name="Ink 19503">
                  <a:extLst>
                    <a:ext uri="{FF2B5EF4-FFF2-40B4-BE49-F238E27FC236}">
                      <a16:creationId xmlns:a16="http://schemas.microsoft.com/office/drawing/2014/main" id="{875D55B9-F5F2-40C5-8A10-38EE46EE29AE}"/>
                    </a:ext>
                  </a:extLst>
                </p14:cNvPr>
                <p14:cNvContentPartPr/>
                <p14:nvPr/>
              </p14:nvContentPartPr>
              <p14:xfrm>
                <a:off x="2062994" y="4273228"/>
                <a:ext cx="21600" cy="286560"/>
              </p14:xfrm>
            </p:contentPart>
          </mc:Choice>
          <mc:Fallback>
            <p:pic>
              <p:nvPicPr>
                <p:cNvPr id="19504" name="Ink 19503">
                  <a:extLst>
                    <a:ext uri="{FF2B5EF4-FFF2-40B4-BE49-F238E27FC236}">
                      <a16:creationId xmlns:a16="http://schemas.microsoft.com/office/drawing/2014/main" id="{875D55B9-F5F2-40C5-8A10-38EE46EE29A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45354" y="4255228"/>
                  <a:ext cx="57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505" name="Ink 19504">
                  <a:extLst>
                    <a:ext uri="{FF2B5EF4-FFF2-40B4-BE49-F238E27FC236}">
                      <a16:creationId xmlns:a16="http://schemas.microsoft.com/office/drawing/2014/main" id="{601AF75F-7E75-4765-8E52-08EE9E8A7936}"/>
                    </a:ext>
                  </a:extLst>
                </p14:cNvPr>
                <p14:cNvContentPartPr/>
                <p14:nvPr/>
              </p14:nvContentPartPr>
              <p14:xfrm>
                <a:off x="1974074" y="4417948"/>
                <a:ext cx="207720" cy="15480"/>
              </p14:xfrm>
            </p:contentPart>
          </mc:Choice>
          <mc:Fallback>
            <p:pic>
              <p:nvPicPr>
                <p:cNvPr id="19505" name="Ink 19504">
                  <a:extLst>
                    <a:ext uri="{FF2B5EF4-FFF2-40B4-BE49-F238E27FC236}">
                      <a16:creationId xmlns:a16="http://schemas.microsoft.com/office/drawing/2014/main" id="{601AF75F-7E75-4765-8E52-08EE9E8A79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56074" y="4400308"/>
                  <a:ext cx="243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506" name="Ink 19505">
                  <a:extLst>
                    <a:ext uri="{FF2B5EF4-FFF2-40B4-BE49-F238E27FC236}">
                      <a16:creationId xmlns:a16="http://schemas.microsoft.com/office/drawing/2014/main" id="{5B598117-F61C-404A-9A17-3CC7DB6F8946}"/>
                    </a:ext>
                  </a:extLst>
                </p14:cNvPr>
                <p14:cNvContentPartPr/>
                <p14:nvPr/>
              </p14:nvContentPartPr>
              <p14:xfrm>
                <a:off x="2218514" y="4361068"/>
                <a:ext cx="190800" cy="173160"/>
              </p14:xfrm>
            </p:contentPart>
          </mc:Choice>
          <mc:Fallback>
            <p:pic>
              <p:nvPicPr>
                <p:cNvPr id="19506" name="Ink 19505">
                  <a:extLst>
                    <a:ext uri="{FF2B5EF4-FFF2-40B4-BE49-F238E27FC236}">
                      <a16:creationId xmlns:a16="http://schemas.microsoft.com/office/drawing/2014/main" id="{5B598117-F61C-404A-9A17-3CC7DB6F894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00874" y="4343428"/>
                  <a:ext cx="226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507" name="Ink 19506">
                  <a:extLst>
                    <a:ext uri="{FF2B5EF4-FFF2-40B4-BE49-F238E27FC236}">
                      <a16:creationId xmlns:a16="http://schemas.microsoft.com/office/drawing/2014/main" id="{6978F660-4502-4CF2-8333-371DBB5290F5}"/>
                    </a:ext>
                  </a:extLst>
                </p14:cNvPr>
                <p14:cNvContentPartPr/>
                <p14:nvPr/>
              </p14:nvContentPartPr>
              <p14:xfrm>
                <a:off x="2466194" y="4237228"/>
                <a:ext cx="10800" cy="327600"/>
              </p14:xfrm>
            </p:contentPart>
          </mc:Choice>
          <mc:Fallback>
            <p:pic>
              <p:nvPicPr>
                <p:cNvPr id="19507" name="Ink 19506">
                  <a:extLst>
                    <a:ext uri="{FF2B5EF4-FFF2-40B4-BE49-F238E27FC236}">
                      <a16:creationId xmlns:a16="http://schemas.microsoft.com/office/drawing/2014/main" id="{6978F660-4502-4CF2-8333-371DBB5290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48554" y="4219228"/>
                  <a:ext cx="46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508" name="Ink 19507">
                  <a:extLst>
                    <a:ext uri="{FF2B5EF4-FFF2-40B4-BE49-F238E27FC236}">
                      <a16:creationId xmlns:a16="http://schemas.microsoft.com/office/drawing/2014/main" id="{BDDE2216-0E87-4A85-9117-A9A145D49460}"/>
                    </a:ext>
                  </a:extLst>
                </p14:cNvPr>
                <p14:cNvContentPartPr/>
                <p14:nvPr/>
              </p14:nvContentPartPr>
              <p14:xfrm>
                <a:off x="2386994" y="4428388"/>
                <a:ext cx="225360" cy="18000"/>
              </p14:xfrm>
            </p:contentPart>
          </mc:Choice>
          <mc:Fallback>
            <p:pic>
              <p:nvPicPr>
                <p:cNvPr id="19508" name="Ink 19507">
                  <a:extLst>
                    <a:ext uri="{FF2B5EF4-FFF2-40B4-BE49-F238E27FC236}">
                      <a16:creationId xmlns:a16="http://schemas.microsoft.com/office/drawing/2014/main" id="{BDDE2216-0E87-4A85-9117-A9A145D494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68994" y="4410748"/>
                  <a:ext cx="261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509" name="Ink 19508">
                  <a:extLst>
                    <a:ext uri="{FF2B5EF4-FFF2-40B4-BE49-F238E27FC236}">
                      <a16:creationId xmlns:a16="http://schemas.microsoft.com/office/drawing/2014/main" id="{334CCF46-EB9B-441A-B10A-2D5D9005FF4E}"/>
                    </a:ext>
                  </a:extLst>
                </p14:cNvPr>
                <p14:cNvContentPartPr/>
                <p14:nvPr/>
              </p14:nvContentPartPr>
              <p14:xfrm>
                <a:off x="2584274" y="4397788"/>
                <a:ext cx="416160" cy="191880"/>
              </p14:xfrm>
            </p:contentPart>
          </mc:Choice>
          <mc:Fallback>
            <p:pic>
              <p:nvPicPr>
                <p:cNvPr id="19509" name="Ink 19508">
                  <a:extLst>
                    <a:ext uri="{FF2B5EF4-FFF2-40B4-BE49-F238E27FC236}">
                      <a16:creationId xmlns:a16="http://schemas.microsoft.com/office/drawing/2014/main" id="{334CCF46-EB9B-441A-B10A-2D5D9005FF4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66274" y="4380148"/>
                  <a:ext cx="451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510" name="Ink 19509">
                  <a:extLst>
                    <a:ext uri="{FF2B5EF4-FFF2-40B4-BE49-F238E27FC236}">
                      <a16:creationId xmlns:a16="http://schemas.microsoft.com/office/drawing/2014/main" id="{E22F3D82-FF16-420E-B386-81F728888A61}"/>
                    </a:ext>
                  </a:extLst>
                </p14:cNvPr>
                <p14:cNvContentPartPr/>
                <p14:nvPr/>
              </p14:nvContentPartPr>
              <p14:xfrm>
                <a:off x="3100514" y="4374388"/>
                <a:ext cx="171720" cy="185040"/>
              </p14:xfrm>
            </p:contentPart>
          </mc:Choice>
          <mc:Fallback>
            <p:pic>
              <p:nvPicPr>
                <p:cNvPr id="19510" name="Ink 19509">
                  <a:extLst>
                    <a:ext uri="{FF2B5EF4-FFF2-40B4-BE49-F238E27FC236}">
                      <a16:creationId xmlns:a16="http://schemas.microsoft.com/office/drawing/2014/main" id="{E22F3D82-FF16-420E-B386-81F728888A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82874" y="4356388"/>
                  <a:ext cx="20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511" name="Ink 19510">
                  <a:extLst>
                    <a:ext uri="{FF2B5EF4-FFF2-40B4-BE49-F238E27FC236}">
                      <a16:creationId xmlns:a16="http://schemas.microsoft.com/office/drawing/2014/main" id="{BDB5A2D9-10AC-48B4-AB52-26130CDAC1BC}"/>
                    </a:ext>
                  </a:extLst>
                </p14:cNvPr>
                <p14:cNvContentPartPr/>
                <p14:nvPr/>
              </p14:nvContentPartPr>
              <p14:xfrm>
                <a:off x="3323714" y="4234708"/>
                <a:ext cx="81360" cy="309600"/>
              </p14:xfrm>
            </p:contentPart>
          </mc:Choice>
          <mc:Fallback>
            <p:pic>
              <p:nvPicPr>
                <p:cNvPr id="19511" name="Ink 19510">
                  <a:extLst>
                    <a:ext uri="{FF2B5EF4-FFF2-40B4-BE49-F238E27FC236}">
                      <a16:creationId xmlns:a16="http://schemas.microsoft.com/office/drawing/2014/main" id="{BDB5A2D9-10AC-48B4-AB52-26130CDAC1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05714" y="4217068"/>
                  <a:ext cx="1170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512" name="Ink 19511">
                  <a:extLst>
                    <a:ext uri="{FF2B5EF4-FFF2-40B4-BE49-F238E27FC236}">
                      <a16:creationId xmlns:a16="http://schemas.microsoft.com/office/drawing/2014/main" id="{9894B054-696F-465E-903D-749A80838FF0}"/>
                    </a:ext>
                  </a:extLst>
                </p14:cNvPr>
                <p14:cNvContentPartPr/>
                <p14:nvPr/>
              </p14:nvContentPartPr>
              <p14:xfrm>
                <a:off x="3477794" y="4411108"/>
                <a:ext cx="167400" cy="163440"/>
              </p14:xfrm>
            </p:contentPart>
          </mc:Choice>
          <mc:Fallback>
            <p:pic>
              <p:nvPicPr>
                <p:cNvPr id="19512" name="Ink 19511">
                  <a:extLst>
                    <a:ext uri="{FF2B5EF4-FFF2-40B4-BE49-F238E27FC236}">
                      <a16:creationId xmlns:a16="http://schemas.microsoft.com/office/drawing/2014/main" id="{9894B054-696F-465E-903D-749A80838F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9794" y="4393108"/>
                  <a:ext cx="203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513" name="Ink 19512">
                  <a:extLst>
                    <a:ext uri="{FF2B5EF4-FFF2-40B4-BE49-F238E27FC236}">
                      <a16:creationId xmlns:a16="http://schemas.microsoft.com/office/drawing/2014/main" id="{6BA14A1D-7DBB-414D-83D0-56DE74C3EA09}"/>
                    </a:ext>
                  </a:extLst>
                </p14:cNvPr>
                <p14:cNvContentPartPr/>
                <p14:nvPr/>
              </p14:nvContentPartPr>
              <p14:xfrm>
                <a:off x="3734834" y="4372588"/>
                <a:ext cx="354240" cy="194760"/>
              </p14:xfrm>
            </p:contentPart>
          </mc:Choice>
          <mc:Fallback>
            <p:pic>
              <p:nvPicPr>
                <p:cNvPr id="19513" name="Ink 19512">
                  <a:extLst>
                    <a:ext uri="{FF2B5EF4-FFF2-40B4-BE49-F238E27FC236}">
                      <a16:creationId xmlns:a16="http://schemas.microsoft.com/office/drawing/2014/main" id="{6BA14A1D-7DBB-414D-83D0-56DE74C3EA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16834" y="4354588"/>
                  <a:ext cx="38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514" name="Ink 19513">
                  <a:extLst>
                    <a:ext uri="{FF2B5EF4-FFF2-40B4-BE49-F238E27FC236}">
                      <a16:creationId xmlns:a16="http://schemas.microsoft.com/office/drawing/2014/main" id="{42E046F6-3305-42E3-8418-4615ED0CC9D2}"/>
                    </a:ext>
                  </a:extLst>
                </p14:cNvPr>
                <p14:cNvContentPartPr/>
                <p14:nvPr/>
              </p14:nvContentPartPr>
              <p14:xfrm>
                <a:off x="4166114" y="4380508"/>
                <a:ext cx="302760" cy="178920"/>
              </p14:xfrm>
            </p:contentPart>
          </mc:Choice>
          <mc:Fallback>
            <p:pic>
              <p:nvPicPr>
                <p:cNvPr id="19514" name="Ink 19513">
                  <a:extLst>
                    <a:ext uri="{FF2B5EF4-FFF2-40B4-BE49-F238E27FC236}">
                      <a16:creationId xmlns:a16="http://schemas.microsoft.com/office/drawing/2014/main" id="{42E046F6-3305-42E3-8418-4615ED0CC9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48474" y="4362508"/>
                  <a:ext cx="338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515" name="Ink 19514">
                  <a:extLst>
                    <a:ext uri="{FF2B5EF4-FFF2-40B4-BE49-F238E27FC236}">
                      <a16:creationId xmlns:a16="http://schemas.microsoft.com/office/drawing/2014/main" id="{198F2F44-628F-47D1-8DD6-0B550C964341}"/>
                    </a:ext>
                  </a:extLst>
                </p14:cNvPr>
                <p14:cNvContentPartPr/>
                <p14:nvPr/>
              </p14:nvContentPartPr>
              <p14:xfrm>
                <a:off x="4620434" y="4277188"/>
                <a:ext cx="397080" cy="297360"/>
              </p14:xfrm>
            </p:contentPart>
          </mc:Choice>
          <mc:Fallback>
            <p:pic>
              <p:nvPicPr>
                <p:cNvPr id="19515" name="Ink 19514">
                  <a:extLst>
                    <a:ext uri="{FF2B5EF4-FFF2-40B4-BE49-F238E27FC236}">
                      <a16:creationId xmlns:a16="http://schemas.microsoft.com/office/drawing/2014/main" id="{198F2F44-628F-47D1-8DD6-0B550C9643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02794" y="4259548"/>
                  <a:ext cx="432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517" name="Ink 19516">
                  <a:extLst>
                    <a:ext uri="{FF2B5EF4-FFF2-40B4-BE49-F238E27FC236}">
                      <a16:creationId xmlns:a16="http://schemas.microsoft.com/office/drawing/2014/main" id="{54521D76-80C1-4707-91D0-0E10107B1CFF}"/>
                    </a:ext>
                  </a:extLst>
                </p14:cNvPr>
                <p14:cNvContentPartPr/>
                <p14:nvPr/>
              </p14:nvContentPartPr>
              <p14:xfrm>
                <a:off x="5247554" y="4364308"/>
                <a:ext cx="165240" cy="172080"/>
              </p14:xfrm>
            </p:contentPart>
          </mc:Choice>
          <mc:Fallback>
            <p:pic>
              <p:nvPicPr>
                <p:cNvPr id="19517" name="Ink 19516">
                  <a:extLst>
                    <a:ext uri="{FF2B5EF4-FFF2-40B4-BE49-F238E27FC236}">
                      <a16:creationId xmlns:a16="http://schemas.microsoft.com/office/drawing/2014/main" id="{54521D76-80C1-4707-91D0-0E10107B1C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29554" y="4346308"/>
                  <a:ext cx="200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518" name="Ink 19517">
                  <a:extLst>
                    <a:ext uri="{FF2B5EF4-FFF2-40B4-BE49-F238E27FC236}">
                      <a16:creationId xmlns:a16="http://schemas.microsoft.com/office/drawing/2014/main" id="{B1031058-F0A0-4183-9D96-FDFFE08CB744}"/>
                    </a:ext>
                  </a:extLst>
                </p14:cNvPr>
                <p14:cNvContentPartPr/>
                <p14:nvPr/>
              </p14:nvContentPartPr>
              <p14:xfrm>
                <a:off x="5505674" y="4421908"/>
                <a:ext cx="8280" cy="118080"/>
              </p14:xfrm>
            </p:contentPart>
          </mc:Choice>
          <mc:Fallback>
            <p:pic>
              <p:nvPicPr>
                <p:cNvPr id="19518" name="Ink 19517">
                  <a:extLst>
                    <a:ext uri="{FF2B5EF4-FFF2-40B4-BE49-F238E27FC236}">
                      <a16:creationId xmlns:a16="http://schemas.microsoft.com/office/drawing/2014/main" id="{B1031058-F0A0-4183-9D96-FDFFE08CB74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88034" y="4404268"/>
                  <a:ext cx="43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519" name="Ink 19518">
                  <a:extLst>
                    <a:ext uri="{FF2B5EF4-FFF2-40B4-BE49-F238E27FC236}">
                      <a16:creationId xmlns:a16="http://schemas.microsoft.com/office/drawing/2014/main" id="{D75F8874-3603-442C-A0FD-08A8169E4BBF}"/>
                    </a:ext>
                  </a:extLst>
                </p14:cNvPr>
                <p14:cNvContentPartPr/>
                <p14:nvPr/>
              </p14:nvContentPartPr>
              <p14:xfrm>
                <a:off x="5495234" y="4235428"/>
                <a:ext cx="216360" cy="277920"/>
              </p14:xfrm>
            </p:contentPart>
          </mc:Choice>
          <mc:Fallback>
            <p:pic>
              <p:nvPicPr>
                <p:cNvPr id="19519" name="Ink 19518">
                  <a:extLst>
                    <a:ext uri="{FF2B5EF4-FFF2-40B4-BE49-F238E27FC236}">
                      <a16:creationId xmlns:a16="http://schemas.microsoft.com/office/drawing/2014/main" id="{D75F8874-3603-442C-A0FD-08A8169E4B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77234" y="4217788"/>
                  <a:ext cx="252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520" name="Ink 19519">
                  <a:extLst>
                    <a:ext uri="{FF2B5EF4-FFF2-40B4-BE49-F238E27FC236}">
                      <a16:creationId xmlns:a16="http://schemas.microsoft.com/office/drawing/2014/main" id="{055E9377-1A33-40FD-B227-051186510D21}"/>
                    </a:ext>
                  </a:extLst>
                </p14:cNvPr>
                <p14:cNvContentPartPr/>
                <p14:nvPr/>
              </p14:nvContentPartPr>
              <p14:xfrm>
                <a:off x="5745074" y="4319668"/>
                <a:ext cx="29880" cy="210960"/>
              </p14:xfrm>
            </p:contentPart>
          </mc:Choice>
          <mc:Fallback>
            <p:pic>
              <p:nvPicPr>
                <p:cNvPr id="19520" name="Ink 19519">
                  <a:extLst>
                    <a:ext uri="{FF2B5EF4-FFF2-40B4-BE49-F238E27FC236}">
                      <a16:creationId xmlns:a16="http://schemas.microsoft.com/office/drawing/2014/main" id="{055E9377-1A33-40FD-B227-051186510D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27434" y="4301668"/>
                  <a:ext cx="65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521" name="Ink 19520">
                  <a:extLst>
                    <a:ext uri="{FF2B5EF4-FFF2-40B4-BE49-F238E27FC236}">
                      <a16:creationId xmlns:a16="http://schemas.microsoft.com/office/drawing/2014/main" id="{EC54FABF-026D-4E2F-B52E-FB76BEF1B8F5}"/>
                    </a:ext>
                  </a:extLst>
                </p14:cNvPr>
                <p14:cNvContentPartPr/>
                <p14:nvPr/>
              </p14:nvContentPartPr>
              <p14:xfrm>
                <a:off x="5901674" y="4370788"/>
                <a:ext cx="295560" cy="159840"/>
              </p14:xfrm>
            </p:contentPart>
          </mc:Choice>
          <mc:Fallback>
            <p:pic>
              <p:nvPicPr>
                <p:cNvPr id="19521" name="Ink 19520">
                  <a:extLst>
                    <a:ext uri="{FF2B5EF4-FFF2-40B4-BE49-F238E27FC236}">
                      <a16:creationId xmlns:a16="http://schemas.microsoft.com/office/drawing/2014/main" id="{EC54FABF-026D-4E2F-B52E-FB76BEF1B8F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84034" y="4353148"/>
                  <a:ext cx="33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522" name="Ink 19521">
                  <a:extLst>
                    <a:ext uri="{FF2B5EF4-FFF2-40B4-BE49-F238E27FC236}">
                      <a16:creationId xmlns:a16="http://schemas.microsoft.com/office/drawing/2014/main" id="{0BC97FE7-9704-4F2E-973A-AB7AA4F724D3}"/>
                    </a:ext>
                  </a:extLst>
                </p14:cNvPr>
                <p14:cNvContentPartPr/>
                <p14:nvPr/>
              </p14:nvContentPartPr>
              <p14:xfrm>
                <a:off x="6085994" y="4257028"/>
                <a:ext cx="10080" cy="22680"/>
              </p14:xfrm>
            </p:contentPart>
          </mc:Choice>
          <mc:Fallback>
            <p:pic>
              <p:nvPicPr>
                <p:cNvPr id="19522" name="Ink 19521">
                  <a:extLst>
                    <a:ext uri="{FF2B5EF4-FFF2-40B4-BE49-F238E27FC236}">
                      <a16:creationId xmlns:a16="http://schemas.microsoft.com/office/drawing/2014/main" id="{0BC97FE7-9704-4F2E-973A-AB7AA4F724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67994" y="4239388"/>
                  <a:ext cx="45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523" name="Ink 19522">
                  <a:extLst>
                    <a:ext uri="{FF2B5EF4-FFF2-40B4-BE49-F238E27FC236}">
                      <a16:creationId xmlns:a16="http://schemas.microsoft.com/office/drawing/2014/main" id="{DFF850E9-4E3E-4EDE-AC35-919C0B63A00F}"/>
                    </a:ext>
                  </a:extLst>
                </p14:cNvPr>
                <p14:cNvContentPartPr/>
                <p14:nvPr/>
              </p14:nvContentPartPr>
              <p14:xfrm>
                <a:off x="6167714" y="4400308"/>
                <a:ext cx="204840" cy="166320"/>
              </p14:xfrm>
            </p:contentPart>
          </mc:Choice>
          <mc:Fallback>
            <p:pic>
              <p:nvPicPr>
                <p:cNvPr id="19523" name="Ink 19522">
                  <a:extLst>
                    <a:ext uri="{FF2B5EF4-FFF2-40B4-BE49-F238E27FC236}">
                      <a16:creationId xmlns:a16="http://schemas.microsoft.com/office/drawing/2014/main" id="{DFF850E9-4E3E-4EDE-AC35-919C0B63A0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49714" y="4382668"/>
                  <a:ext cx="2404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27" name="Group 19526">
            <a:extLst>
              <a:ext uri="{FF2B5EF4-FFF2-40B4-BE49-F238E27FC236}">
                <a16:creationId xmlns:a16="http://schemas.microsoft.com/office/drawing/2014/main" id="{3799132E-41CA-459B-8257-83C74A6AF4FF}"/>
              </a:ext>
            </a:extLst>
          </p:cNvPr>
          <p:cNvGrpSpPr/>
          <p:nvPr/>
        </p:nvGrpSpPr>
        <p:grpSpPr>
          <a:xfrm>
            <a:off x="18554" y="5538988"/>
            <a:ext cx="300960" cy="198720"/>
            <a:chOff x="18554" y="5538988"/>
            <a:chExt cx="30096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525" name="Ink 19524">
                  <a:extLst>
                    <a:ext uri="{FF2B5EF4-FFF2-40B4-BE49-F238E27FC236}">
                      <a16:creationId xmlns:a16="http://schemas.microsoft.com/office/drawing/2014/main" id="{0F8846C0-4511-4F0B-8BD1-FA0FA57FAB85}"/>
                    </a:ext>
                  </a:extLst>
                </p14:cNvPr>
                <p14:cNvContentPartPr/>
                <p14:nvPr/>
              </p14:nvContentPartPr>
              <p14:xfrm>
                <a:off x="18554" y="5623948"/>
                <a:ext cx="262080" cy="25920"/>
              </p14:xfrm>
            </p:contentPart>
          </mc:Choice>
          <mc:Fallback>
            <p:pic>
              <p:nvPicPr>
                <p:cNvPr id="19525" name="Ink 19524">
                  <a:extLst>
                    <a:ext uri="{FF2B5EF4-FFF2-40B4-BE49-F238E27FC236}">
                      <a16:creationId xmlns:a16="http://schemas.microsoft.com/office/drawing/2014/main" id="{0F8846C0-4511-4F0B-8BD1-FA0FA57FAB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4" y="5606308"/>
                  <a:ext cx="297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526" name="Ink 19525">
                  <a:extLst>
                    <a:ext uri="{FF2B5EF4-FFF2-40B4-BE49-F238E27FC236}">
                      <a16:creationId xmlns:a16="http://schemas.microsoft.com/office/drawing/2014/main" id="{84090DBD-8347-4DC5-BEE7-8B5EFB551F85}"/>
                    </a:ext>
                  </a:extLst>
                </p14:cNvPr>
                <p14:cNvContentPartPr/>
                <p14:nvPr/>
              </p14:nvContentPartPr>
              <p14:xfrm>
                <a:off x="235634" y="5538988"/>
                <a:ext cx="83880" cy="198720"/>
              </p14:xfrm>
            </p:contentPart>
          </mc:Choice>
          <mc:Fallback>
            <p:pic>
              <p:nvPicPr>
                <p:cNvPr id="19526" name="Ink 19525">
                  <a:extLst>
                    <a:ext uri="{FF2B5EF4-FFF2-40B4-BE49-F238E27FC236}">
                      <a16:creationId xmlns:a16="http://schemas.microsoft.com/office/drawing/2014/main" id="{84090DBD-8347-4DC5-BEE7-8B5EFB551F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7994" y="5521348"/>
                  <a:ext cx="1195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35" name="Group 19534">
            <a:extLst>
              <a:ext uri="{FF2B5EF4-FFF2-40B4-BE49-F238E27FC236}">
                <a16:creationId xmlns:a16="http://schemas.microsoft.com/office/drawing/2014/main" id="{7F68E58E-B0EF-4D6F-959F-C2537FD5D357}"/>
              </a:ext>
            </a:extLst>
          </p:cNvPr>
          <p:cNvGrpSpPr/>
          <p:nvPr/>
        </p:nvGrpSpPr>
        <p:grpSpPr>
          <a:xfrm>
            <a:off x="2039954" y="5281588"/>
            <a:ext cx="2119320" cy="464040"/>
            <a:chOff x="2039954" y="5281588"/>
            <a:chExt cx="211932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528" name="Ink 19527">
                  <a:extLst>
                    <a:ext uri="{FF2B5EF4-FFF2-40B4-BE49-F238E27FC236}">
                      <a16:creationId xmlns:a16="http://schemas.microsoft.com/office/drawing/2014/main" id="{4EBFBB94-6848-40A0-82A9-0E30988CBAC9}"/>
                    </a:ext>
                  </a:extLst>
                </p14:cNvPr>
                <p14:cNvContentPartPr/>
                <p14:nvPr/>
              </p14:nvContentPartPr>
              <p14:xfrm>
                <a:off x="2039954" y="5382388"/>
                <a:ext cx="453960" cy="331200"/>
              </p14:xfrm>
            </p:contentPart>
          </mc:Choice>
          <mc:Fallback>
            <p:pic>
              <p:nvPicPr>
                <p:cNvPr id="19528" name="Ink 19527">
                  <a:extLst>
                    <a:ext uri="{FF2B5EF4-FFF2-40B4-BE49-F238E27FC236}">
                      <a16:creationId xmlns:a16="http://schemas.microsoft.com/office/drawing/2014/main" id="{4EBFBB94-6848-40A0-82A9-0E30988CBA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21954" y="5364388"/>
                  <a:ext cx="489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529" name="Ink 19528">
                  <a:extLst>
                    <a:ext uri="{FF2B5EF4-FFF2-40B4-BE49-F238E27FC236}">
                      <a16:creationId xmlns:a16="http://schemas.microsoft.com/office/drawing/2014/main" id="{53EBC00E-11BB-4347-B9BE-81CB3B5CA77C}"/>
                    </a:ext>
                  </a:extLst>
                </p14:cNvPr>
                <p14:cNvContentPartPr/>
                <p14:nvPr/>
              </p14:nvContentPartPr>
              <p14:xfrm>
                <a:off x="2560514" y="5535028"/>
                <a:ext cx="444960" cy="167040"/>
              </p14:xfrm>
            </p:contentPart>
          </mc:Choice>
          <mc:Fallback>
            <p:pic>
              <p:nvPicPr>
                <p:cNvPr id="19529" name="Ink 19528">
                  <a:extLst>
                    <a:ext uri="{FF2B5EF4-FFF2-40B4-BE49-F238E27FC236}">
                      <a16:creationId xmlns:a16="http://schemas.microsoft.com/office/drawing/2014/main" id="{53EBC00E-11BB-4347-B9BE-81CB3B5CA7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42514" y="5517388"/>
                  <a:ext cx="480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530" name="Ink 19529">
                  <a:extLst>
                    <a:ext uri="{FF2B5EF4-FFF2-40B4-BE49-F238E27FC236}">
                      <a16:creationId xmlns:a16="http://schemas.microsoft.com/office/drawing/2014/main" id="{CF719D74-30B6-4DAC-A22E-7344280AFAC5}"/>
                    </a:ext>
                  </a:extLst>
                </p14:cNvPr>
                <p14:cNvContentPartPr/>
                <p14:nvPr/>
              </p14:nvContentPartPr>
              <p14:xfrm>
                <a:off x="3031034" y="5548708"/>
                <a:ext cx="151920" cy="178920"/>
              </p14:xfrm>
            </p:contentPart>
          </mc:Choice>
          <mc:Fallback>
            <p:pic>
              <p:nvPicPr>
                <p:cNvPr id="19530" name="Ink 19529">
                  <a:extLst>
                    <a:ext uri="{FF2B5EF4-FFF2-40B4-BE49-F238E27FC236}">
                      <a16:creationId xmlns:a16="http://schemas.microsoft.com/office/drawing/2014/main" id="{CF719D74-30B6-4DAC-A22E-7344280AFA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13034" y="5530708"/>
                  <a:ext cx="187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531" name="Ink 19530">
                  <a:extLst>
                    <a:ext uri="{FF2B5EF4-FFF2-40B4-BE49-F238E27FC236}">
                      <a16:creationId xmlns:a16="http://schemas.microsoft.com/office/drawing/2014/main" id="{7A256C38-F700-4945-9CF8-EDC551AC5665}"/>
                    </a:ext>
                  </a:extLst>
                </p14:cNvPr>
                <p14:cNvContentPartPr/>
                <p14:nvPr/>
              </p14:nvContentPartPr>
              <p14:xfrm>
                <a:off x="3212474" y="5281588"/>
                <a:ext cx="274320" cy="448560"/>
              </p14:xfrm>
            </p:contentPart>
          </mc:Choice>
          <mc:Fallback>
            <p:pic>
              <p:nvPicPr>
                <p:cNvPr id="19531" name="Ink 19530">
                  <a:extLst>
                    <a:ext uri="{FF2B5EF4-FFF2-40B4-BE49-F238E27FC236}">
                      <a16:creationId xmlns:a16="http://schemas.microsoft.com/office/drawing/2014/main" id="{7A256C38-F700-4945-9CF8-EDC551AC56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94474" y="5263588"/>
                  <a:ext cx="3099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532" name="Ink 19531">
                  <a:extLst>
                    <a:ext uri="{FF2B5EF4-FFF2-40B4-BE49-F238E27FC236}">
                      <a16:creationId xmlns:a16="http://schemas.microsoft.com/office/drawing/2014/main" id="{09B88498-8C96-46E5-94BC-DE5C05830A25}"/>
                    </a:ext>
                  </a:extLst>
                </p14:cNvPr>
                <p14:cNvContentPartPr/>
                <p14:nvPr/>
              </p14:nvContentPartPr>
              <p14:xfrm>
                <a:off x="3335234" y="5535028"/>
                <a:ext cx="117720" cy="205200"/>
              </p14:xfrm>
            </p:contentPart>
          </mc:Choice>
          <mc:Fallback>
            <p:pic>
              <p:nvPicPr>
                <p:cNvPr id="19532" name="Ink 19531">
                  <a:extLst>
                    <a:ext uri="{FF2B5EF4-FFF2-40B4-BE49-F238E27FC236}">
                      <a16:creationId xmlns:a16="http://schemas.microsoft.com/office/drawing/2014/main" id="{09B88498-8C96-46E5-94BC-DE5C05830A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17234" y="5517388"/>
                  <a:ext cx="15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533" name="Ink 19532">
                  <a:extLst>
                    <a:ext uri="{FF2B5EF4-FFF2-40B4-BE49-F238E27FC236}">
                      <a16:creationId xmlns:a16="http://schemas.microsoft.com/office/drawing/2014/main" id="{340177D4-2D79-483A-A4B7-48C03381D26C}"/>
                    </a:ext>
                  </a:extLst>
                </p14:cNvPr>
                <p14:cNvContentPartPr/>
                <p14:nvPr/>
              </p14:nvContentPartPr>
              <p14:xfrm>
                <a:off x="3520994" y="5512708"/>
                <a:ext cx="63360" cy="186120"/>
              </p14:xfrm>
            </p:contentPart>
          </mc:Choice>
          <mc:Fallback>
            <p:pic>
              <p:nvPicPr>
                <p:cNvPr id="19533" name="Ink 19532">
                  <a:extLst>
                    <a:ext uri="{FF2B5EF4-FFF2-40B4-BE49-F238E27FC236}">
                      <a16:creationId xmlns:a16="http://schemas.microsoft.com/office/drawing/2014/main" id="{340177D4-2D79-483A-A4B7-48C03381D2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03354" y="5495068"/>
                  <a:ext cx="99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534" name="Ink 19533">
                  <a:extLst>
                    <a:ext uri="{FF2B5EF4-FFF2-40B4-BE49-F238E27FC236}">
                      <a16:creationId xmlns:a16="http://schemas.microsoft.com/office/drawing/2014/main" id="{BC10B4CF-01BA-4A8E-83CC-421129C221B2}"/>
                    </a:ext>
                  </a:extLst>
                </p14:cNvPr>
                <p14:cNvContentPartPr/>
                <p14:nvPr/>
              </p14:nvContentPartPr>
              <p14:xfrm>
                <a:off x="3738074" y="5440708"/>
                <a:ext cx="421200" cy="304920"/>
              </p14:xfrm>
            </p:contentPart>
          </mc:Choice>
          <mc:Fallback>
            <p:pic>
              <p:nvPicPr>
                <p:cNvPr id="19534" name="Ink 19533">
                  <a:extLst>
                    <a:ext uri="{FF2B5EF4-FFF2-40B4-BE49-F238E27FC236}">
                      <a16:creationId xmlns:a16="http://schemas.microsoft.com/office/drawing/2014/main" id="{BC10B4CF-01BA-4A8E-83CC-421129C221B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20434" y="5422708"/>
                  <a:ext cx="45684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9536" name="Ink 19535">
                <a:extLst>
                  <a:ext uri="{FF2B5EF4-FFF2-40B4-BE49-F238E27FC236}">
                    <a16:creationId xmlns:a16="http://schemas.microsoft.com/office/drawing/2014/main" id="{0761835B-BF28-48C5-BD58-52EBB3103D07}"/>
                  </a:ext>
                </a:extLst>
              </p14:cNvPr>
              <p14:cNvContentPartPr/>
              <p14:nvPr/>
            </p14:nvContentPartPr>
            <p14:xfrm>
              <a:off x="4533314" y="5511268"/>
              <a:ext cx="399960" cy="278640"/>
            </p14:xfrm>
          </p:contentPart>
        </mc:Choice>
        <mc:Fallback>
          <p:pic>
            <p:nvPicPr>
              <p:cNvPr id="19536" name="Ink 19535">
                <a:extLst>
                  <a:ext uri="{FF2B5EF4-FFF2-40B4-BE49-F238E27FC236}">
                    <a16:creationId xmlns:a16="http://schemas.microsoft.com/office/drawing/2014/main" id="{0761835B-BF28-48C5-BD58-52EBB3103D0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515674" y="5493268"/>
                <a:ext cx="4356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9537" name="Ink 19536">
                <a:extLst>
                  <a:ext uri="{FF2B5EF4-FFF2-40B4-BE49-F238E27FC236}">
                    <a16:creationId xmlns:a16="http://schemas.microsoft.com/office/drawing/2014/main" id="{B42A5C47-DFBD-442E-9AEC-C7B14EDF8E95}"/>
                  </a:ext>
                </a:extLst>
              </p14:cNvPr>
              <p14:cNvContentPartPr/>
              <p14:nvPr/>
            </p14:nvContentPartPr>
            <p14:xfrm>
              <a:off x="705074" y="5614228"/>
              <a:ext cx="246960" cy="208800"/>
            </p14:xfrm>
          </p:contentPart>
        </mc:Choice>
        <mc:Fallback>
          <p:pic>
            <p:nvPicPr>
              <p:cNvPr id="19537" name="Ink 19536">
                <a:extLst>
                  <a:ext uri="{FF2B5EF4-FFF2-40B4-BE49-F238E27FC236}">
                    <a16:creationId xmlns:a16="http://schemas.microsoft.com/office/drawing/2014/main" id="{B42A5C47-DFBD-442E-9AEC-C7B14EDF8E9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87434" y="5596588"/>
                <a:ext cx="28260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49" name="Group 19548">
            <a:extLst>
              <a:ext uri="{FF2B5EF4-FFF2-40B4-BE49-F238E27FC236}">
                <a16:creationId xmlns:a16="http://schemas.microsoft.com/office/drawing/2014/main" id="{AEDCEEF5-F850-4ABC-876A-058711058FA5}"/>
              </a:ext>
            </a:extLst>
          </p:cNvPr>
          <p:cNvGrpSpPr/>
          <p:nvPr/>
        </p:nvGrpSpPr>
        <p:grpSpPr>
          <a:xfrm>
            <a:off x="5238194" y="5245588"/>
            <a:ext cx="2465280" cy="752400"/>
            <a:chOff x="5238194" y="5245588"/>
            <a:chExt cx="2465280" cy="7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538" name="Ink 19537">
                  <a:extLst>
                    <a:ext uri="{FF2B5EF4-FFF2-40B4-BE49-F238E27FC236}">
                      <a16:creationId xmlns:a16="http://schemas.microsoft.com/office/drawing/2014/main" id="{1412DD70-989C-453F-B1EA-FD7E80D00813}"/>
                    </a:ext>
                  </a:extLst>
                </p14:cNvPr>
                <p14:cNvContentPartPr/>
                <p14:nvPr/>
              </p14:nvContentPartPr>
              <p14:xfrm>
                <a:off x="5336834" y="5425588"/>
                <a:ext cx="5760" cy="364320"/>
              </p14:xfrm>
            </p:contentPart>
          </mc:Choice>
          <mc:Fallback>
            <p:pic>
              <p:nvPicPr>
                <p:cNvPr id="19538" name="Ink 19537">
                  <a:extLst>
                    <a:ext uri="{FF2B5EF4-FFF2-40B4-BE49-F238E27FC236}">
                      <a16:creationId xmlns:a16="http://schemas.microsoft.com/office/drawing/2014/main" id="{1412DD70-989C-453F-B1EA-FD7E80D008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18834" y="5407588"/>
                  <a:ext cx="414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539" name="Ink 19538">
                  <a:extLst>
                    <a:ext uri="{FF2B5EF4-FFF2-40B4-BE49-F238E27FC236}">
                      <a16:creationId xmlns:a16="http://schemas.microsoft.com/office/drawing/2014/main" id="{A9205DB3-6ADF-4315-AC36-B906908F5505}"/>
                    </a:ext>
                  </a:extLst>
                </p14:cNvPr>
                <p14:cNvContentPartPr/>
                <p14:nvPr/>
              </p14:nvContentPartPr>
              <p14:xfrm>
                <a:off x="5238194" y="5520268"/>
                <a:ext cx="360720" cy="208440"/>
              </p14:xfrm>
            </p:contentPart>
          </mc:Choice>
          <mc:Fallback>
            <p:pic>
              <p:nvPicPr>
                <p:cNvPr id="19539" name="Ink 19538">
                  <a:extLst>
                    <a:ext uri="{FF2B5EF4-FFF2-40B4-BE49-F238E27FC236}">
                      <a16:creationId xmlns:a16="http://schemas.microsoft.com/office/drawing/2014/main" id="{A9205DB3-6ADF-4315-AC36-B906908F55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20194" y="5502628"/>
                  <a:ext cx="396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540" name="Ink 19539">
                  <a:extLst>
                    <a:ext uri="{FF2B5EF4-FFF2-40B4-BE49-F238E27FC236}">
                      <a16:creationId xmlns:a16="http://schemas.microsoft.com/office/drawing/2014/main" id="{95F684D0-6769-418F-8855-40662BAAC1A6}"/>
                    </a:ext>
                  </a:extLst>
                </p14:cNvPr>
                <p14:cNvContentPartPr/>
                <p14:nvPr/>
              </p14:nvContentPartPr>
              <p14:xfrm>
                <a:off x="5667674" y="5375188"/>
                <a:ext cx="31320" cy="414000"/>
              </p14:xfrm>
            </p:contentPart>
          </mc:Choice>
          <mc:Fallback>
            <p:pic>
              <p:nvPicPr>
                <p:cNvPr id="19540" name="Ink 19539">
                  <a:extLst>
                    <a:ext uri="{FF2B5EF4-FFF2-40B4-BE49-F238E27FC236}">
                      <a16:creationId xmlns:a16="http://schemas.microsoft.com/office/drawing/2014/main" id="{95F684D0-6769-418F-8855-40662BAAC1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50034" y="5357188"/>
                  <a:ext cx="66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541" name="Ink 19540">
                  <a:extLst>
                    <a:ext uri="{FF2B5EF4-FFF2-40B4-BE49-F238E27FC236}">
                      <a16:creationId xmlns:a16="http://schemas.microsoft.com/office/drawing/2014/main" id="{AD695E4D-DF80-4E4B-AFCC-B399406548AE}"/>
                    </a:ext>
                  </a:extLst>
                </p14:cNvPr>
                <p14:cNvContentPartPr/>
                <p14:nvPr/>
              </p14:nvContentPartPr>
              <p14:xfrm>
                <a:off x="5615114" y="5579668"/>
                <a:ext cx="556200" cy="209520"/>
              </p14:xfrm>
            </p:contentPart>
          </mc:Choice>
          <mc:Fallback>
            <p:pic>
              <p:nvPicPr>
                <p:cNvPr id="19541" name="Ink 19540">
                  <a:extLst>
                    <a:ext uri="{FF2B5EF4-FFF2-40B4-BE49-F238E27FC236}">
                      <a16:creationId xmlns:a16="http://schemas.microsoft.com/office/drawing/2014/main" id="{AD695E4D-DF80-4E4B-AFCC-B399406548A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7474" y="5561668"/>
                  <a:ext cx="59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542" name="Ink 19541">
                  <a:extLst>
                    <a:ext uri="{FF2B5EF4-FFF2-40B4-BE49-F238E27FC236}">
                      <a16:creationId xmlns:a16="http://schemas.microsoft.com/office/drawing/2014/main" id="{1CA04EBD-2CB0-423B-916F-A73C48153A5F}"/>
                    </a:ext>
                  </a:extLst>
                </p14:cNvPr>
                <p14:cNvContentPartPr/>
                <p14:nvPr/>
              </p14:nvContentPartPr>
              <p14:xfrm>
                <a:off x="6294074" y="5478508"/>
                <a:ext cx="63360" cy="472320"/>
              </p14:xfrm>
            </p:contentPart>
          </mc:Choice>
          <mc:Fallback>
            <p:pic>
              <p:nvPicPr>
                <p:cNvPr id="19542" name="Ink 19541">
                  <a:extLst>
                    <a:ext uri="{FF2B5EF4-FFF2-40B4-BE49-F238E27FC236}">
                      <a16:creationId xmlns:a16="http://schemas.microsoft.com/office/drawing/2014/main" id="{1CA04EBD-2CB0-423B-916F-A73C48153A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76074" y="5460508"/>
                  <a:ext cx="990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543" name="Ink 19542">
                  <a:extLst>
                    <a:ext uri="{FF2B5EF4-FFF2-40B4-BE49-F238E27FC236}">
                      <a16:creationId xmlns:a16="http://schemas.microsoft.com/office/drawing/2014/main" id="{09036780-6FFF-4853-B671-479E4B2440FA}"/>
                    </a:ext>
                  </a:extLst>
                </p14:cNvPr>
                <p14:cNvContentPartPr/>
                <p14:nvPr/>
              </p14:nvContentPartPr>
              <p14:xfrm>
                <a:off x="6220274" y="5563828"/>
                <a:ext cx="382320" cy="180360"/>
              </p14:xfrm>
            </p:contentPart>
          </mc:Choice>
          <mc:Fallback>
            <p:pic>
              <p:nvPicPr>
                <p:cNvPr id="19543" name="Ink 19542">
                  <a:extLst>
                    <a:ext uri="{FF2B5EF4-FFF2-40B4-BE49-F238E27FC236}">
                      <a16:creationId xmlns:a16="http://schemas.microsoft.com/office/drawing/2014/main" id="{09036780-6FFF-4853-B671-479E4B2440F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02274" y="5546188"/>
                  <a:ext cx="417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544" name="Ink 19543">
                  <a:extLst>
                    <a:ext uri="{FF2B5EF4-FFF2-40B4-BE49-F238E27FC236}">
                      <a16:creationId xmlns:a16="http://schemas.microsoft.com/office/drawing/2014/main" id="{B104BD5E-5725-44FE-8B66-2326B52C0208}"/>
                    </a:ext>
                  </a:extLst>
                </p14:cNvPr>
                <p14:cNvContentPartPr/>
                <p14:nvPr/>
              </p14:nvContentPartPr>
              <p14:xfrm>
                <a:off x="6603674" y="5245588"/>
                <a:ext cx="18000" cy="148320"/>
              </p14:xfrm>
            </p:contentPart>
          </mc:Choice>
          <mc:Fallback>
            <p:pic>
              <p:nvPicPr>
                <p:cNvPr id="19544" name="Ink 19543">
                  <a:extLst>
                    <a:ext uri="{FF2B5EF4-FFF2-40B4-BE49-F238E27FC236}">
                      <a16:creationId xmlns:a16="http://schemas.microsoft.com/office/drawing/2014/main" id="{B104BD5E-5725-44FE-8B66-2326B52C020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85674" y="5227588"/>
                  <a:ext cx="53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545" name="Ink 19544">
                  <a:extLst>
                    <a:ext uri="{FF2B5EF4-FFF2-40B4-BE49-F238E27FC236}">
                      <a16:creationId xmlns:a16="http://schemas.microsoft.com/office/drawing/2014/main" id="{FAAAEB9E-4206-4210-929E-468394AADA34}"/>
                    </a:ext>
                  </a:extLst>
                </p14:cNvPr>
                <p14:cNvContentPartPr/>
                <p14:nvPr/>
              </p14:nvContentPartPr>
              <p14:xfrm>
                <a:off x="6729314" y="5522068"/>
                <a:ext cx="178920" cy="213480"/>
              </p14:xfrm>
            </p:contentPart>
          </mc:Choice>
          <mc:Fallback>
            <p:pic>
              <p:nvPicPr>
                <p:cNvPr id="19545" name="Ink 19544">
                  <a:extLst>
                    <a:ext uri="{FF2B5EF4-FFF2-40B4-BE49-F238E27FC236}">
                      <a16:creationId xmlns:a16="http://schemas.microsoft.com/office/drawing/2014/main" id="{FAAAEB9E-4206-4210-929E-468394AADA3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11314" y="5504068"/>
                  <a:ext cx="214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46" name="Ink 19545">
                  <a:extLst>
                    <a:ext uri="{FF2B5EF4-FFF2-40B4-BE49-F238E27FC236}">
                      <a16:creationId xmlns:a16="http://schemas.microsoft.com/office/drawing/2014/main" id="{2AA6D66B-A798-4544-950B-39318E5F384C}"/>
                    </a:ext>
                  </a:extLst>
                </p14:cNvPr>
                <p14:cNvContentPartPr/>
                <p14:nvPr/>
              </p14:nvContentPartPr>
              <p14:xfrm>
                <a:off x="7035314" y="5495068"/>
                <a:ext cx="91080" cy="502920"/>
              </p14:xfrm>
            </p:contentPart>
          </mc:Choice>
          <mc:Fallback>
            <p:pic>
              <p:nvPicPr>
                <p:cNvPr id="19546" name="Ink 19545">
                  <a:extLst>
                    <a:ext uri="{FF2B5EF4-FFF2-40B4-BE49-F238E27FC236}">
                      <a16:creationId xmlns:a16="http://schemas.microsoft.com/office/drawing/2014/main" id="{2AA6D66B-A798-4544-950B-39318E5F38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17314" y="5477428"/>
                  <a:ext cx="1267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547" name="Ink 19546">
                  <a:extLst>
                    <a:ext uri="{FF2B5EF4-FFF2-40B4-BE49-F238E27FC236}">
                      <a16:creationId xmlns:a16="http://schemas.microsoft.com/office/drawing/2014/main" id="{197A9809-E25E-452C-BD1F-BBB079DEEE6C}"/>
                    </a:ext>
                  </a:extLst>
                </p14:cNvPr>
                <p14:cNvContentPartPr/>
                <p14:nvPr/>
              </p14:nvContentPartPr>
              <p14:xfrm>
                <a:off x="6965474" y="5581468"/>
                <a:ext cx="416160" cy="149040"/>
              </p14:xfrm>
            </p:contentPart>
          </mc:Choice>
          <mc:Fallback>
            <p:pic>
              <p:nvPicPr>
                <p:cNvPr id="19547" name="Ink 19546">
                  <a:extLst>
                    <a:ext uri="{FF2B5EF4-FFF2-40B4-BE49-F238E27FC236}">
                      <a16:creationId xmlns:a16="http://schemas.microsoft.com/office/drawing/2014/main" id="{197A9809-E25E-452C-BD1F-BBB079DEEE6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47834" y="5563468"/>
                  <a:ext cx="451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48" name="Ink 19547">
                  <a:extLst>
                    <a:ext uri="{FF2B5EF4-FFF2-40B4-BE49-F238E27FC236}">
                      <a16:creationId xmlns:a16="http://schemas.microsoft.com/office/drawing/2014/main" id="{37074644-A4F4-4990-B127-4D908EE2A7CA}"/>
                    </a:ext>
                  </a:extLst>
                </p14:cNvPr>
                <p14:cNvContentPartPr/>
                <p14:nvPr/>
              </p14:nvContentPartPr>
              <p14:xfrm>
                <a:off x="7451114" y="5582188"/>
                <a:ext cx="252360" cy="179640"/>
              </p14:xfrm>
            </p:contentPart>
          </mc:Choice>
          <mc:Fallback>
            <p:pic>
              <p:nvPicPr>
                <p:cNvPr id="19548" name="Ink 19547">
                  <a:extLst>
                    <a:ext uri="{FF2B5EF4-FFF2-40B4-BE49-F238E27FC236}">
                      <a16:creationId xmlns:a16="http://schemas.microsoft.com/office/drawing/2014/main" id="{37074644-A4F4-4990-B127-4D908EE2A7C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33114" y="5564548"/>
                  <a:ext cx="2880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9550" name="Ink 19549">
                <a:extLst>
                  <a:ext uri="{FF2B5EF4-FFF2-40B4-BE49-F238E27FC236}">
                    <a16:creationId xmlns:a16="http://schemas.microsoft.com/office/drawing/2014/main" id="{0E48FA15-6293-4D57-A9F1-F9B11CF0CED9}"/>
                  </a:ext>
                </a:extLst>
              </p14:cNvPr>
              <p14:cNvContentPartPr/>
              <p14:nvPr/>
            </p14:nvContentPartPr>
            <p14:xfrm>
              <a:off x="6199754" y="1983628"/>
              <a:ext cx="29880" cy="362880"/>
            </p14:xfrm>
          </p:contentPart>
        </mc:Choice>
        <mc:Fallback>
          <p:pic>
            <p:nvPicPr>
              <p:cNvPr id="19550" name="Ink 19549">
                <a:extLst>
                  <a:ext uri="{FF2B5EF4-FFF2-40B4-BE49-F238E27FC236}">
                    <a16:creationId xmlns:a16="http://schemas.microsoft.com/office/drawing/2014/main" id="{0E48FA15-6293-4D57-A9F1-F9B11CF0CED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181754" y="1965988"/>
                <a:ext cx="655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551" name="Ink 19550">
                <a:extLst>
                  <a:ext uri="{FF2B5EF4-FFF2-40B4-BE49-F238E27FC236}">
                    <a16:creationId xmlns:a16="http://schemas.microsoft.com/office/drawing/2014/main" id="{1A5D1E72-B67C-4BE1-8348-65A83D1AA44C}"/>
                  </a:ext>
                </a:extLst>
              </p14:cNvPr>
              <p14:cNvContentPartPr/>
              <p14:nvPr/>
            </p14:nvContentPartPr>
            <p14:xfrm>
              <a:off x="6168434" y="2170828"/>
              <a:ext cx="239760" cy="60480"/>
            </p14:xfrm>
          </p:contentPart>
        </mc:Choice>
        <mc:Fallback>
          <p:pic>
            <p:nvPicPr>
              <p:cNvPr id="19551" name="Ink 19550">
                <a:extLst>
                  <a:ext uri="{FF2B5EF4-FFF2-40B4-BE49-F238E27FC236}">
                    <a16:creationId xmlns:a16="http://schemas.microsoft.com/office/drawing/2014/main" id="{1A5D1E72-B67C-4BE1-8348-65A83D1AA44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150794" y="2153188"/>
                <a:ext cx="275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9552" name="Ink 19551">
                <a:extLst>
                  <a:ext uri="{FF2B5EF4-FFF2-40B4-BE49-F238E27FC236}">
                    <a16:creationId xmlns:a16="http://schemas.microsoft.com/office/drawing/2014/main" id="{40FF378B-D2A4-461D-A732-63E65B0FB9A4}"/>
                  </a:ext>
                </a:extLst>
              </p14:cNvPr>
              <p14:cNvContentPartPr/>
              <p14:nvPr/>
            </p14:nvContentPartPr>
            <p14:xfrm>
              <a:off x="6327914" y="1992628"/>
              <a:ext cx="42120" cy="286200"/>
            </p14:xfrm>
          </p:contentPart>
        </mc:Choice>
        <mc:Fallback>
          <p:pic>
            <p:nvPicPr>
              <p:cNvPr id="19552" name="Ink 19551">
                <a:extLst>
                  <a:ext uri="{FF2B5EF4-FFF2-40B4-BE49-F238E27FC236}">
                    <a16:creationId xmlns:a16="http://schemas.microsoft.com/office/drawing/2014/main" id="{40FF378B-D2A4-461D-A732-63E65B0FB9A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309914" y="1974628"/>
                <a:ext cx="777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9553" name="Ink 19552">
                <a:extLst>
                  <a:ext uri="{FF2B5EF4-FFF2-40B4-BE49-F238E27FC236}">
                    <a16:creationId xmlns:a16="http://schemas.microsoft.com/office/drawing/2014/main" id="{D5EA361E-3833-4962-92CE-66DF33E2F6B4}"/>
                  </a:ext>
                </a:extLst>
              </p14:cNvPr>
              <p14:cNvContentPartPr/>
              <p14:nvPr/>
            </p14:nvContentPartPr>
            <p14:xfrm>
              <a:off x="6507194" y="1997308"/>
              <a:ext cx="329040" cy="321840"/>
            </p14:xfrm>
          </p:contentPart>
        </mc:Choice>
        <mc:Fallback>
          <p:pic>
            <p:nvPicPr>
              <p:cNvPr id="19553" name="Ink 19552">
                <a:extLst>
                  <a:ext uri="{FF2B5EF4-FFF2-40B4-BE49-F238E27FC236}">
                    <a16:creationId xmlns:a16="http://schemas.microsoft.com/office/drawing/2014/main" id="{D5EA361E-3833-4962-92CE-66DF33E2F6B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89554" y="1979668"/>
                <a:ext cx="3646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9554" name="Ink 19553">
                <a:extLst>
                  <a:ext uri="{FF2B5EF4-FFF2-40B4-BE49-F238E27FC236}">
                    <a16:creationId xmlns:a16="http://schemas.microsoft.com/office/drawing/2014/main" id="{29E6FBA3-C2D7-4D60-BF52-FB05506D8AD0}"/>
                  </a:ext>
                </a:extLst>
              </p14:cNvPr>
              <p14:cNvContentPartPr/>
              <p14:nvPr/>
            </p14:nvContentPartPr>
            <p14:xfrm>
              <a:off x="7061594" y="2349388"/>
              <a:ext cx="29880" cy="130680"/>
            </p14:xfrm>
          </p:contentPart>
        </mc:Choice>
        <mc:Fallback>
          <p:pic>
            <p:nvPicPr>
              <p:cNvPr id="19554" name="Ink 19553">
                <a:extLst>
                  <a:ext uri="{FF2B5EF4-FFF2-40B4-BE49-F238E27FC236}">
                    <a16:creationId xmlns:a16="http://schemas.microsoft.com/office/drawing/2014/main" id="{29E6FBA3-C2D7-4D60-BF52-FB05506D8AD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043954" y="2331748"/>
                <a:ext cx="6552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67" name="Group 19566">
            <a:extLst>
              <a:ext uri="{FF2B5EF4-FFF2-40B4-BE49-F238E27FC236}">
                <a16:creationId xmlns:a16="http://schemas.microsoft.com/office/drawing/2014/main" id="{68464140-D0ED-428C-9CE4-9FBEAE560A08}"/>
              </a:ext>
            </a:extLst>
          </p:cNvPr>
          <p:cNvGrpSpPr/>
          <p:nvPr/>
        </p:nvGrpSpPr>
        <p:grpSpPr>
          <a:xfrm>
            <a:off x="7308194" y="1968508"/>
            <a:ext cx="1450440" cy="417240"/>
            <a:chOff x="7308194" y="1968508"/>
            <a:chExt cx="14504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555" name="Ink 19554">
                  <a:extLst>
                    <a:ext uri="{FF2B5EF4-FFF2-40B4-BE49-F238E27FC236}">
                      <a16:creationId xmlns:a16="http://schemas.microsoft.com/office/drawing/2014/main" id="{8263A634-37DD-4B5D-B5A4-E076A13C064F}"/>
                    </a:ext>
                  </a:extLst>
                </p14:cNvPr>
                <p14:cNvContentPartPr/>
                <p14:nvPr/>
              </p14:nvContentPartPr>
              <p14:xfrm>
                <a:off x="7329434" y="1982188"/>
                <a:ext cx="26280" cy="319680"/>
              </p14:xfrm>
            </p:contentPart>
          </mc:Choice>
          <mc:Fallback>
            <p:pic>
              <p:nvPicPr>
                <p:cNvPr id="19555" name="Ink 19554">
                  <a:extLst>
                    <a:ext uri="{FF2B5EF4-FFF2-40B4-BE49-F238E27FC236}">
                      <a16:creationId xmlns:a16="http://schemas.microsoft.com/office/drawing/2014/main" id="{8263A634-37DD-4B5D-B5A4-E076A13C06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11794" y="1964188"/>
                  <a:ext cx="619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556" name="Ink 19555">
                  <a:extLst>
                    <a:ext uri="{FF2B5EF4-FFF2-40B4-BE49-F238E27FC236}">
                      <a16:creationId xmlns:a16="http://schemas.microsoft.com/office/drawing/2014/main" id="{A9D3BADA-AD79-4FFC-8D57-C1B8A8C0EE65}"/>
                    </a:ext>
                  </a:extLst>
                </p14:cNvPr>
                <p14:cNvContentPartPr/>
                <p14:nvPr/>
              </p14:nvContentPartPr>
              <p14:xfrm>
                <a:off x="7308194" y="2128708"/>
                <a:ext cx="221040" cy="25920"/>
              </p14:xfrm>
            </p:contentPart>
          </mc:Choice>
          <mc:Fallback>
            <p:pic>
              <p:nvPicPr>
                <p:cNvPr id="19556" name="Ink 19555">
                  <a:extLst>
                    <a:ext uri="{FF2B5EF4-FFF2-40B4-BE49-F238E27FC236}">
                      <a16:creationId xmlns:a16="http://schemas.microsoft.com/office/drawing/2014/main" id="{A9D3BADA-AD79-4FFC-8D57-C1B8A8C0EE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90194" y="2110708"/>
                  <a:ext cx="256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557" name="Ink 19556">
                  <a:extLst>
                    <a:ext uri="{FF2B5EF4-FFF2-40B4-BE49-F238E27FC236}">
                      <a16:creationId xmlns:a16="http://schemas.microsoft.com/office/drawing/2014/main" id="{4AC0AA3E-F7AF-4553-8417-685D4ADF58FC}"/>
                    </a:ext>
                  </a:extLst>
                </p14:cNvPr>
                <p14:cNvContentPartPr/>
                <p14:nvPr/>
              </p14:nvContentPartPr>
              <p14:xfrm>
                <a:off x="7465514" y="2013148"/>
                <a:ext cx="43920" cy="248400"/>
              </p14:xfrm>
            </p:contentPart>
          </mc:Choice>
          <mc:Fallback>
            <p:pic>
              <p:nvPicPr>
                <p:cNvPr id="19557" name="Ink 19556">
                  <a:extLst>
                    <a:ext uri="{FF2B5EF4-FFF2-40B4-BE49-F238E27FC236}">
                      <a16:creationId xmlns:a16="http://schemas.microsoft.com/office/drawing/2014/main" id="{4AC0AA3E-F7AF-4553-8417-685D4ADF58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47874" y="1995508"/>
                  <a:ext cx="79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559" name="Ink 19558">
                  <a:extLst>
                    <a:ext uri="{FF2B5EF4-FFF2-40B4-BE49-F238E27FC236}">
                      <a16:creationId xmlns:a16="http://schemas.microsoft.com/office/drawing/2014/main" id="{6558255D-ADB2-4C46-9715-FEBB7420F3A4}"/>
                    </a:ext>
                  </a:extLst>
                </p14:cNvPr>
                <p14:cNvContentPartPr/>
                <p14:nvPr/>
              </p14:nvContentPartPr>
              <p14:xfrm>
                <a:off x="7641914" y="2005948"/>
                <a:ext cx="36000" cy="261360"/>
              </p14:xfrm>
            </p:contentPart>
          </mc:Choice>
          <mc:Fallback>
            <p:pic>
              <p:nvPicPr>
                <p:cNvPr id="19559" name="Ink 19558">
                  <a:extLst>
                    <a:ext uri="{FF2B5EF4-FFF2-40B4-BE49-F238E27FC236}">
                      <a16:creationId xmlns:a16="http://schemas.microsoft.com/office/drawing/2014/main" id="{6558255D-ADB2-4C46-9715-FEBB7420F3A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23914" y="1988308"/>
                  <a:ext cx="71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560" name="Ink 19559">
                  <a:extLst>
                    <a:ext uri="{FF2B5EF4-FFF2-40B4-BE49-F238E27FC236}">
                      <a16:creationId xmlns:a16="http://schemas.microsoft.com/office/drawing/2014/main" id="{185817FB-AB23-459B-9C79-D56C18823070}"/>
                    </a:ext>
                  </a:extLst>
                </p14:cNvPr>
                <p14:cNvContentPartPr/>
                <p14:nvPr/>
              </p14:nvContentPartPr>
              <p14:xfrm>
                <a:off x="7609874" y="1968508"/>
                <a:ext cx="193320" cy="14760"/>
              </p14:xfrm>
            </p:contentPart>
          </mc:Choice>
          <mc:Fallback>
            <p:pic>
              <p:nvPicPr>
                <p:cNvPr id="19560" name="Ink 19559">
                  <a:extLst>
                    <a:ext uri="{FF2B5EF4-FFF2-40B4-BE49-F238E27FC236}">
                      <a16:creationId xmlns:a16="http://schemas.microsoft.com/office/drawing/2014/main" id="{185817FB-AB23-459B-9C79-D56C188230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91874" y="1950508"/>
                  <a:ext cx="228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561" name="Ink 19560">
                  <a:extLst>
                    <a:ext uri="{FF2B5EF4-FFF2-40B4-BE49-F238E27FC236}">
                      <a16:creationId xmlns:a16="http://schemas.microsoft.com/office/drawing/2014/main" id="{BFED5FCB-89B1-4B20-BCC2-9F843D09DD2E}"/>
                    </a:ext>
                  </a:extLst>
                </p14:cNvPr>
                <p14:cNvContentPartPr/>
                <p14:nvPr/>
              </p14:nvContentPartPr>
              <p14:xfrm>
                <a:off x="7616714" y="2066788"/>
                <a:ext cx="147960" cy="3600"/>
              </p14:xfrm>
            </p:contentPart>
          </mc:Choice>
          <mc:Fallback>
            <p:pic>
              <p:nvPicPr>
                <p:cNvPr id="19561" name="Ink 19560">
                  <a:extLst>
                    <a:ext uri="{FF2B5EF4-FFF2-40B4-BE49-F238E27FC236}">
                      <a16:creationId xmlns:a16="http://schemas.microsoft.com/office/drawing/2014/main" id="{BFED5FCB-89B1-4B20-BCC2-9F843D09DD2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99074" y="2049148"/>
                  <a:ext cx="183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562" name="Ink 19561">
                  <a:extLst>
                    <a:ext uri="{FF2B5EF4-FFF2-40B4-BE49-F238E27FC236}">
                      <a16:creationId xmlns:a16="http://schemas.microsoft.com/office/drawing/2014/main" id="{A857383A-0A53-4B15-813E-28E8AE3F7F25}"/>
                    </a:ext>
                  </a:extLst>
                </p14:cNvPr>
                <p14:cNvContentPartPr/>
                <p14:nvPr/>
              </p14:nvContentPartPr>
              <p14:xfrm>
                <a:off x="7987874" y="2234908"/>
                <a:ext cx="29880" cy="150840"/>
              </p14:xfrm>
            </p:contentPart>
          </mc:Choice>
          <mc:Fallback>
            <p:pic>
              <p:nvPicPr>
                <p:cNvPr id="19562" name="Ink 19561">
                  <a:extLst>
                    <a:ext uri="{FF2B5EF4-FFF2-40B4-BE49-F238E27FC236}">
                      <a16:creationId xmlns:a16="http://schemas.microsoft.com/office/drawing/2014/main" id="{A857383A-0A53-4B15-813E-28E8AE3F7F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69874" y="2217268"/>
                  <a:ext cx="65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563" name="Ink 19562">
                  <a:extLst>
                    <a:ext uri="{FF2B5EF4-FFF2-40B4-BE49-F238E27FC236}">
                      <a16:creationId xmlns:a16="http://schemas.microsoft.com/office/drawing/2014/main" id="{1DC21BE8-64DD-4333-9F33-1FC1FBDA904F}"/>
                    </a:ext>
                  </a:extLst>
                </p14:cNvPr>
                <p14:cNvContentPartPr/>
                <p14:nvPr/>
              </p14:nvContentPartPr>
              <p14:xfrm>
                <a:off x="8168234" y="1998028"/>
                <a:ext cx="230760" cy="266760"/>
              </p14:xfrm>
            </p:contentPart>
          </mc:Choice>
          <mc:Fallback>
            <p:pic>
              <p:nvPicPr>
                <p:cNvPr id="19563" name="Ink 19562">
                  <a:extLst>
                    <a:ext uri="{FF2B5EF4-FFF2-40B4-BE49-F238E27FC236}">
                      <a16:creationId xmlns:a16="http://schemas.microsoft.com/office/drawing/2014/main" id="{1DC21BE8-64DD-4333-9F33-1FC1FBDA90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50594" y="1980388"/>
                  <a:ext cx="266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564" name="Ink 19563">
                  <a:extLst>
                    <a:ext uri="{FF2B5EF4-FFF2-40B4-BE49-F238E27FC236}">
                      <a16:creationId xmlns:a16="http://schemas.microsoft.com/office/drawing/2014/main" id="{394FDE82-E2C5-4D4C-8888-D63EEFE164D4}"/>
                    </a:ext>
                  </a:extLst>
                </p14:cNvPr>
                <p14:cNvContentPartPr/>
                <p14:nvPr/>
              </p14:nvContentPartPr>
              <p14:xfrm>
                <a:off x="8329514" y="1998748"/>
                <a:ext cx="51120" cy="266040"/>
              </p14:xfrm>
            </p:contentPart>
          </mc:Choice>
          <mc:Fallback>
            <p:pic>
              <p:nvPicPr>
                <p:cNvPr id="19564" name="Ink 19563">
                  <a:extLst>
                    <a:ext uri="{FF2B5EF4-FFF2-40B4-BE49-F238E27FC236}">
                      <a16:creationId xmlns:a16="http://schemas.microsoft.com/office/drawing/2014/main" id="{394FDE82-E2C5-4D4C-8888-D63EEFE164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11514" y="1981108"/>
                  <a:ext cx="86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565" name="Ink 19564">
                  <a:extLst>
                    <a:ext uri="{FF2B5EF4-FFF2-40B4-BE49-F238E27FC236}">
                      <a16:creationId xmlns:a16="http://schemas.microsoft.com/office/drawing/2014/main" id="{1B2AA2C1-7836-46E2-A105-7C1516EDB233}"/>
                    </a:ext>
                  </a:extLst>
                </p14:cNvPr>
                <p14:cNvContentPartPr/>
                <p14:nvPr/>
              </p14:nvContentPartPr>
              <p14:xfrm>
                <a:off x="8496554" y="1992628"/>
                <a:ext cx="205920" cy="12240"/>
              </p14:xfrm>
            </p:contentPart>
          </mc:Choice>
          <mc:Fallback>
            <p:pic>
              <p:nvPicPr>
                <p:cNvPr id="19565" name="Ink 19564">
                  <a:extLst>
                    <a:ext uri="{FF2B5EF4-FFF2-40B4-BE49-F238E27FC236}">
                      <a16:creationId xmlns:a16="http://schemas.microsoft.com/office/drawing/2014/main" id="{1B2AA2C1-7836-46E2-A105-7C1516EDB23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78914" y="1974628"/>
                  <a:ext cx="241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566" name="Ink 19565">
                  <a:extLst>
                    <a:ext uri="{FF2B5EF4-FFF2-40B4-BE49-F238E27FC236}">
                      <a16:creationId xmlns:a16="http://schemas.microsoft.com/office/drawing/2014/main" id="{80088F07-0765-4954-A801-2E25C5E88500}"/>
                    </a:ext>
                  </a:extLst>
                </p14:cNvPr>
                <p14:cNvContentPartPr/>
                <p14:nvPr/>
              </p14:nvContentPartPr>
              <p14:xfrm>
                <a:off x="8528954" y="1985428"/>
                <a:ext cx="229680" cy="320760"/>
              </p14:xfrm>
            </p:contentPart>
          </mc:Choice>
          <mc:Fallback>
            <p:pic>
              <p:nvPicPr>
                <p:cNvPr id="19566" name="Ink 19565">
                  <a:extLst>
                    <a:ext uri="{FF2B5EF4-FFF2-40B4-BE49-F238E27FC236}">
                      <a16:creationId xmlns:a16="http://schemas.microsoft.com/office/drawing/2014/main" id="{80088F07-0765-4954-A801-2E25C5E885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10954" y="1967428"/>
                  <a:ext cx="2653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78" name="Group 19577">
            <a:extLst>
              <a:ext uri="{FF2B5EF4-FFF2-40B4-BE49-F238E27FC236}">
                <a16:creationId xmlns:a16="http://schemas.microsoft.com/office/drawing/2014/main" id="{E514D753-30C5-4977-B427-D5F18C0E5373}"/>
              </a:ext>
            </a:extLst>
          </p:cNvPr>
          <p:cNvGrpSpPr/>
          <p:nvPr/>
        </p:nvGrpSpPr>
        <p:grpSpPr>
          <a:xfrm>
            <a:off x="9234914" y="1597348"/>
            <a:ext cx="1370520" cy="706320"/>
            <a:chOff x="9234914" y="1597348"/>
            <a:chExt cx="13705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568" name="Ink 19567">
                  <a:extLst>
                    <a:ext uri="{FF2B5EF4-FFF2-40B4-BE49-F238E27FC236}">
                      <a16:creationId xmlns:a16="http://schemas.microsoft.com/office/drawing/2014/main" id="{6B16C4EB-8A2C-4B87-9F7B-5AE23C19DF29}"/>
                    </a:ext>
                  </a:extLst>
                </p14:cNvPr>
                <p14:cNvContentPartPr/>
                <p14:nvPr/>
              </p14:nvContentPartPr>
              <p14:xfrm>
                <a:off x="9283154" y="1597348"/>
                <a:ext cx="33120" cy="500040"/>
              </p14:xfrm>
            </p:contentPart>
          </mc:Choice>
          <mc:Fallback>
            <p:pic>
              <p:nvPicPr>
                <p:cNvPr id="19568" name="Ink 19567">
                  <a:extLst>
                    <a:ext uri="{FF2B5EF4-FFF2-40B4-BE49-F238E27FC236}">
                      <a16:creationId xmlns:a16="http://schemas.microsoft.com/office/drawing/2014/main" id="{6B16C4EB-8A2C-4B87-9F7B-5AE23C19DF2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65154" y="1579708"/>
                  <a:ext cx="687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569" name="Ink 19568">
                  <a:extLst>
                    <a:ext uri="{FF2B5EF4-FFF2-40B4-BE49-F238E27FC236}">
                      <a16:creationId xmlns:a16="http://schemas.microsoft.com/office/drawing/2014/main" id="{F7CD8447-DA7A-4DC4-A8BD-856EB6B9D73A}"/>
                    </a:ext>
                  </a:extLst>
                </p14:cNvPr>
                <p14:cNvContentPartPr/>
                <p14:nvPr/>
              </p14:nvContentPartPr>
              <p14:xfrm>
                <a:off x="9234914" y="1854388"/>
                <a:ext cx="251280" cy="13680"/>
              </p14:xfrm>
            </p:contentPart>
          </mc:Choice>
          <mc:Fallback>
            <p:pic>
              <p:nvPicPr>
                <p:cNvPr id="19569" name="Ink 19568">
                  <a:extLst>
                    <a:ext uri="{FF2B5EF4-FFF2-40B4-BE49-F238E27FC236}">
                      <a16:creationId xmlns:a16="http://schemas.microsoft.com/office/drawing/2014/main" id="{F7CD8447-DA7A-4DC4-A8BD-856EB6B9D73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17274" y="1836748"/>
                  <a:ext cx="286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570" name="Ink 19569">
                  <a:extLst>
                    <a:ext uri="{FF2B5EF4-FFF2-40B4-BE49-F238E27FC236}">
                      <a16:creationId xmlns:a16="http://schemas.microsoft.com/office/drawing/2014/main" id="{4C93EB41-4FC8-4201-9CBB-54464B746923}"/>
                    </a:ext>
                  </a:extLst>
                </p14:cNvPr>
                <p14:cNvContentPartPr/>
                <p14:nvPr/>
              </p14:nvContentPartPr>
              <p14:xfrm>
                <a:off x="9450914" y="1641268"/>
                <a:ext cx="20880" cy="398880"/>
              </p14:xfrm>
            </p:contentPart>
          </mc:Choice>
          <mc:Fallback>
            <p:pic>
              <p:nvPicPr>
                <p:cNvPr id="19570" name="Ink 19569">
                  <a:extLst>
                    <a:ext uri="{FF2B5EF4-FFF2-40B4-BE49-F238E27FC236}">
                      <a16:creationId xmlns:a16="http://schemas.microsoft.com/office/drawing/2014/main" id="{4C93EB41-4FC8-4201-9CBB-54464B74692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33274" y="1623268"/>
                  <a:ext cx="56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71" name="Ink 19570">
                  <a:extLst>
                    <a:ext uri="{FF2B5EF4-FFF2-40B4-BE49-F238E27FC236}">
                      <a16:creationId xmlns:a16="http://schemas.microsoft.com/office/drawing/2014/main" id="{D5F9833F-939E-4632-A7C1-88D445CC8FA7}"/>
                    </a:ext>
                  </a:extLst>
                </p14:cNvPr>
                <p14:cNvContentPartPr/>
                <p14:nvPr/>
              </p14:nvContentPartPr>
              <p14:xfrm>
                <a:off x="9540194" y="1787788"/>
                <a:ext cx="22680" cy="301320"/>
              </p14:xfrm>
            </p:contentPart>
          </mc:Choice>
          <mc:Fallback>
            <p:pic>
              <p:nvPicPr>
                <p:cNvPr id="19571" name="Ink 19570">
                  <a:extLst>
                    <a:ext uri="{FF2B5EF4-FFF2-40B4-BE49-F238E27FC236}">
                      <a16:creationId xmlns:a16="http://schemas.microsoft.com/office/drawing/2014/main" id="{D5F9833F-939E-4632-A7C1-88D445CC8F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22194" y="1769788"/>
                  <a:ext cx="58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572" name="Ink 19571">
                  <a:extLst>
                    <a:ext uri="{FF2B5EF4-FFF2-40B4-BE49-F238E27FC236}">
                      <a16:creationId xmlns:a16="http://schemas.microsoft.com/office/drawing/2014/main" id="{BEE83E77-EDDD-417A-89E5-FD4C28A6282B}"/>
                    </a:ext>
                  </a:extLst>
                </p14:cNvPr>
                <p14:cNvContentPartPr/>
                <p14:nvPr/>
              </p14:nvContentPartPr>
              <p14:xfrm>
                <a:off x="9508874" y="1680868"/>
                <a:ext cx="220680" cy="344520"/>
              </p14:xfrm>
            </p:contentPart>
          </mc:Choice>
          <mc:Fallback>
            <p:pic>
              <p:nvPicPr>
                <p:cNvPr id="19572" name="Ink 19571">
                  <a:extLst>
                    <a:ext uri="{FF2B5EF4-FFF2-40B4-BE49-F238E27FC236}">
                      <a16:creationId xmlns:a16="http://schemas.microsoft.com/office/drawing/2014/main" id="{BEE83E77-EDDD-417A-89E5-FD4C28A6282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491234" y="1662868"/>
                  <a:ext cx="256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573" name="Ink 19572">
                  <a:extLst>
                    <a:ext uri="{FF2B5EF4-FFF2-40B4-BE49-F238E27FC236}">
                      <a16:creationId xmlns:a16="http://schemas.microsoft.com/office/drawing/2014/main" id="{6D528719-3AFA-4359-A9C2-02E9BAC21C0A}"/>
                    </a:ext>
                  </a:extLst>
                </p14:cNvPr>
                <p14:cNvContentPartPr/>
                <p14:nvPr/>
              </p14:nvContentPartPr>
              <p14:xfrm>
                <a:off x="9779594" y="1877788"/>
                <a:ext cx="168480" cy="168840"/>
              </p14:xfrm>
            </p:contentPart>
          </mc:Choice>
          <mc:Fallback>
            <p:pic>
              <p:nvPicPr>
                <p:cNvPr id="19573" name="Ink 19572">
                  <a:extLst>
                    <a:ext uri="{FF2B5EF4-FFF2-40B4-BE49-F238E27FC236}">
                      <a16:creationId xmlns:a16="http://schemas.microsoft.com/office/drawing/2014/main" id="{6D528719-3AFA-4359-A9C2-02E9BAC21C0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1594" y="1859788"/>
                  <a:ext cx="204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74" name="Ink 19573">
                  <a:extLst>
                    <a:ext uri="{FF2B5EF4-FFF2-40B4-BE49-F238E27FC236}">
                      <a16:creationId xmlns:a16="http://schemas.microsoft.com/office/drawing/2014/main" id="{535BFC45-E1A5-42C9-AA71-4896CAA0A6E5}"/>
                    </a:ext>
                  </a:extLst>
                </p14:cNvPr>
                <p14:cNvContentPartPr/>
                <p14:nvPr/>
              </p14:nvContentPartPr>
              <p14:xfrm>
                <a:off x="9921074" y="1947628"/>
                <a:ext cx="125640" cy="256320"/>
              </p14:xfrm>
            </p:contentPart>
          </mc:Choice>
          <mc:Fallback>
            <p:pic>
              <p:nvPicPr>
                <p:cNvPr id="19574" name="Ink 19573">
                  <a:extLst>
                    <a:ext uri="{FF2B5EF4-FFF2-40B4-BE49-F238E27FC236}">
                      <a16:creationId xmlns:a16="http://schemas.microsoft.com/office/drawing/2014/main" id="{535BFC45-E1A5-42C9-AA71-4896CAA0A6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03074" y="1929988"/>
                  <a:ext cx="161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575" name="Ink 19574">
                  <a:extLst>
                    <a:ext uri="{FF2B5EF4-FFF2-40B4-BE49-F238E27FC236}">
                      <a16:creationId xmlns:a16="http://schemas.microsoft.com/office/drawing/2014/main" id="{69378F25-7F16-416D-B7DB-7523562E0C1D}"/>
                    </a:ext>
                  </a:extLst>
                </p14:cNvPr>
                <p14:cNvContentPartPr/>
                <p14:nvPr/>
              </p14:nvContentPartPr>
              <p14:xfrm>
                <a:off x="10067954" y="2040868"/>
                <a:ext cx="217080" cy="157320"/>
              </p14:xfrm>
            </p:contentPart>
          </mc:Choice>
          <mc:Fallback>
            <p:pic>
              <p:nvPicPr>
                <p:cNvPr id="19575" name="Ink 19574">
                  <a:extLst>
                    <a:ext uri="{FF2B5EF4-FFF2-40B4-BE49-F238E27FC236}">
                      <a16:creationId xmlns:a16="http://schemas.microsoft.com/office/drawing/2014/main" id="{69378F25-7F16-416D-B7DB-7523562E0C1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50314" y="2023228"/>
                  <a:ext cx="252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576" name="Ink 19575">
                  <a:extLst>
                    <a:ext uri="{FF2B5EF4-FFF2-40B4-BE49-F238E27FC236}">
                      <a16:creationId xmlns:a16="http://schemas.microsoft.com/office/drawing/2014/main" id="{DAF686C3-7EFE-4F0C-8DFB-62F8697C05DD}"/>
                    </a:ext>
                  </a:extLst>
                </p14:cNvPr>
                <p14:cNvContentPartPr/>
                <p14:nvPr/>
              </p14:nvContentPartPr>
              <p14:xfrm>
                <a:off x="10318514" y="2011708"/>
                <a:ext cx="152640" cy="143640"/>
              </p14:xfrm>
            </p:contentPart>
          </mc:Choice>
          <mc:Fallback>
            <p:pic>
              <p:nvPicPr>
                <p:cNvPr id="19576" name="Ink 19575">
                  <a:extLst>
                    <a:ext uri="{FF2B5EF4-FFF2-40B4-BE49-F238E27FC236}">
                      <a16:creationId xmlns:a16="http://schemas.microsoft.com/office/drawing/2014/main" id="{DAF686C3-7EFE-4F0C-8DFB-62F8697C05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300514" y="1993708"/>
                  <a:ext cx="188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77" name="Ink 19576">
                  <a:extLst>
                    <a:ext uri="{FF2B5EF4-FFF2-40B4-BE49-F238E27FC236}">
                      <a16:creationId xmlns:a16="http://schemas.microsoft.com/office/drawing/2014/main" id="{E24649D8-B19A-43A4-AE09-E9F424892C71}"/>
                    </a:ext>
                  </a:extLst>
                </p14:cNvPr>
                <p14:cNvContentPartPr/>
                <p14:nvPr/>
              </p14:nvContentPartPr>
              <p14:xfrm>
                <a:off x="10490234" y="1912348"/>
                <a:ext cx="115200" cy="391320"/>
              </p14:xfrm>
            </p:contentPart>
          </mc:Choice>
          <mc:Fallback>
            <p:pic>
              <p:nvPicPr>
                <p:cNvPr id="19577" name="Ink 19576">
                  <a:extLst>
                    <a:ext uri="{FF2B5EF4-FFF2-40B4-BE49-F238E27FC236}">
                      <a16:creationId xmlns:a16="http://schemas.microsoft.com/office/drawing/2014/main" id="{E24649D8-B19A-43A4-AE09-E9F424892C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72594" y="1894708"/>
                  <a:ext cx="150840" cy="426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CB586BE5-CA29-49BE-BB65-8AC8341A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87" y="184053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400" b="1" u="sng" dirty="0">
                <a:latin typeface="Arial" panose="020B0604020202020204" pitchFamily="34" charset="0"/>
              </a:rPr>
              <a:t>Compuestos ternarios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000" dirty="0">
                <a:latin typeface="Arial" panose="020B0604020202020204" pitchFamily="34" charset="0"/>
              </a:rPr>
              <a:t>Iones poliatómicos: ion que contiene dos o más átomos unidos</a:t>
            </a:r>
          </a:p>
        </p:txBody>
      </p:sp>
      <p:graphicFrame>
        <p:nvGraphicFramePr>
          <p:cNvPr id="9601" name="Group 385">
            <a:extLst>
              <a:ext uri="{FF2B5EF4-FFF2-40B4-BE49-F238E27FC236}">
                <a16:creationId xmlns:a16="http://schemas.microsoft.com/office/drawing/2014/main" id="{219D60D1-B837-408D-902E-09796B7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88039"/>
              </p:ext>
            </p:extLst>
          </p:nvPr>
        </p:nvGraphicFramePr>
        <p:xfrm>
          <a:off x="1378633" y="1202468"/>
          <a:ext cx="8764173" cy="5471479"/>
        </p:xfrm>
        <a:graphic>
          <a:graphicData uri="http://schemas.openxmlformats.org/drawingml/2006/table">
            <a:tbl>
              <a:tblPr/>
              <a:tblGrid>
                <a:gridCol w="29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Fórmula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Fórmula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amonio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NH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nitrato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acetato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oxalato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carbonato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permanganato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hidrógeno carbonato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fosfato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hipoclorito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hidrógeno fosfato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HPO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clorito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dihidrógeno fosfato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clorato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sulfito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perclorato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hidrógeno sulfito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HSO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cromato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sulfato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dicromato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hidrógeno sulfato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HSO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cianuro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tiosulfato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nitrito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  <a:r>
                        <a:rPr kumimoji="0" lang="es-E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s-E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Ion hidróxido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OH</a:t>
                      </a:r>
                      <a:r>
                        <a:rPr kumimoji="0" lang="es-E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id="{F663A4E3-BDCF-4383-BEAA-6F76812E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5" y="1773237"/>
            <a:ext cx="9481624" cy="49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>
            <a:extLst>
              <a:ext uri="{FF2B5EF4-FFF2-40B4-BE49-F238E27FC236}">
                <a16:creationId xmlns:a16="http://schemas.microsoft.com/office/drawing/2014/main" id="{6D0E3458-5F6C-496A-B2A8-E7AF7BA5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03" y="151607"/>
            <a:ext cx="11802794" cy="647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_tradnl" altLang="es-CL" sz="3200" dirty="0"/>
              <a:t>Elementos</a:t>
            </a:r>
          </a:p>
        </p:txBody>
      </p:sp>
      <p:sp>
        <p:nvSpPr>
          <p:cNvPr id="3076" name="Text Box 7">
            <a:extLst>
              <a:ext uri="{FF2B5EF4-FFF2-40B4-BE49-F238E27FC236}">
                <a16:creationId xmlns:a16="http://schemas.microsoft.com/office/drawing/2014/main" id="{E7C29C31-84A4-48A8-A2A2-2705AFA7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809218"/>
            <a:ext cx="117863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Los 114 elementos a partir de los cuales se constituye toda la materia están ordenados en la tabla periódica.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4D7884D7-A70F-4D09-B6F4-66EC6904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48" y="280182"/>
            <a:ext cx="7848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Nombre los siguientes compuestos: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LiClO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RbHCO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(SO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1C46B3A-3DA0-43F8-B76C-F129CFFBD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4" y="260351"/>
            <a:ext cx="11662117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400" b="1" u="sng" dirty="0">
                <a:latin typeface="Arial" panose="020B0604020202020204" pitchFamily="34" charset="0"/>
              </a:rPr>
              <a:t>Ácidos y bases.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altLang="es-CL" sz="2400" dirty="0">
                <a:latin typeface="Arial" panose="020B0604020202020204" pitchFamily="34" charset="0"/>
              </a:rPr>
              <a:t>Ácido: sustancia que al disolverse en agua libera iones hidrógeno (H</a:t>
            </a:r>
            <a:r>
              <a:rPr lang="es-ES" altLang="es-CL" sz="2400" baseline="30000" dirty="0">
                <a:latin typeface="Arial" panose="020B0604020202020204" pitchFamily="34" charset="0"/>
              </a:rPr>
              <a:t>+</a:t>
            </a:r>
            <a:r>
              <a:rPr lang="es-ES" altLang="es-CL" sz="2400" dirty="0">
                <a:latin typeface="Arial" panose="020B0604020202020204" pitchFamily="34" charset="0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 dirty="0">
                <a:latin typeface="Arial" panose="020B0604020202020204" pitchFamily="34" charset="0"/>
              </a:rPr>
              <a:t>Los ácidos pueden tener uno o más átomos de hidrógeno acompañado de un grupo aniónico.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 dirty="0">
                <a:latin typeface="Arial" panose="020B0604020202020204" pitchFamily="34" charset="0"/>
              </a:rPr>
              <a:t>HCl cloruro de hidrógeno  </a:t>
            </a:r>
            <a:r>
              <a:rPr lang="es-ES" altLang="es-CL" sz="2400" baseline="30000" dirty="0">
                <a:latin typeface="Arial" panose="020B0604020202020204" pitchFamily="34" charset="0"/>
              </a:rPr>
              <a:t>agua</a:t>
            </a:r>
            <a:r>
              <a:rPr lang="es-ES" altLang="es-CL" sz="2400" dirty="0">
                <a:latin typeface="Arial" panose="020B0604020202020204" pitchFamily="34" charset="0"/>
              </a:rPr>
              <a:t>   ácido clorhídrico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 dirty="0">
                <a:latin typeface="Arial" panose="020B0604020202020204" pitchFamily="34" charset="0"/>
              </a:rPr>
              <a:t>    uro                  hídrico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 dirty="0">
                <a:latin typeface="Arial" panose="020B0604020202020204" pitchFamily="34" charset="0"/>
              </a:rPr>
              <a:t>Nombre los siguientes ácidos: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400" dirty="0" err="1">
                <a:latin typeface="Arial" panose="020B0604020202020204" pitchFamily="34" charset="0"/>
              </a:rPr>
              <a:t>HBr</a:t>
            </a:r>
            <a:endParaRPr lang="es-ES" altLang="es-CL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400" dirty="0">
                <a:latin typeface="Arial" panose="020B0604020202020204" pitchFamily="34" charset="0"/>
              </a:rPr>
              <a:t>HI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400" dirty="0">
                <a:latin typeface="Arial" panose="020B0604020202020204" pitchFamily="34" charset="0"/>
              </a:rPr>
              <a:t>HCN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400" dirty="0">
                <a:latin typeface="Arial" panose="020B0604020202020204" pitchFamily="34" charset="0"/>
              </a:rPr>
              <a:t>H</a:t>
            </a:r>
            <a:r>
              <a:rPr lang="es-ES" altLang="es-CL" sz="2400" baseline="-25000" dirty="0">
                <a:latin typeface="Arial" panose="020B0604020202020204" pitchFamily="34" charset="0"/>
              </a:rPr>
              <a:t>2</a:t>
            </a:r>
            <a:r>
              <a:rPr lang="es-ES" altLang="es-CL" sz="2400" dirty="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6049212F-C48B-49B6-B933-B325B638D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4142" y="30913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B6DD93A7-6A98-4474-9AF6-9ACEC10D6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543" y="260604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F09B29-97BA-4CE2-8BB3-12AC0FB926C6}"/>
              </a:ext>
            </a:extLst>
          </p:cNvPr>
          <p:cNvGrpSpPr/>
          <p:nvPr/>
        </p:nvGrpSpPr>
        <p:grpSpPr>
          <a:xfrm>
            <a:off x="7010114" y="4147228"/>
            <a:ext cx="125280" cy="5760"/>
            <a:chOff x="7010114" y="4147228"/>
            <a:chExt cx="12528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628" name="Ink 22627">
                  <a:extLst>
                    <a:ext uri="{FF2B5EF4-FFF2-40B4-BE49-F238E27FC236}">
                      <a16:creationId xmlns:a16="http://schemas.microsoft.com/office/drawing/2014/main" id="{A53EC8EA-CC5F-4432-9B69-E68AD5278FDE}"/>
                    </a:ext>
                  </a:extLst>
                </p14:cNvPr>
                <p14:cNvContentPartPr/>
                <p14:nvPr/>
              </p14:nvContentPartPr>
              <p14:xfrm>
                <a:off x="7010114" y="4147228"/>
                <a:ext cx="360" cy="5760"/>
              </p14:xfrm>
            </p:contentPart>
          </mc:Choice>
          <mc:Fallback xmlns="">
            <p:pic>
              <p:nvPicPr>
                <p:cNvPr id="22628" name="Ink 22627">
                  <a:extLst>
                    <a:ext uri="{FF2B5EF4-FFF2-40B4-BE49-F238E27FC236}">
                      <a16:creationId xmlns:a16="http://schemas.microsoft.com/office/drawing/2014/main" id="{A53EC8EA-CC5F-4432-9B69-E68AD5278F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92114" y="4129228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C63C6C-A82D-495A-B947-278A21B6C338}"/>
                    </a:ext>
                  </a:extLst>
                </p14:cNvPr>
                <p14:cNvContentPartPr/>
                <p14:nvPr/>
              </p14:nvContentPartPr>
              <p14:xfrm>
                <a:off x="7134674" y="4149028"/>
                <a:ext cx="720" cy="3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C63C6C-A82D-495A-B947-278A21B6C3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6674" y="4131028"/>
                  <a:ext cx="363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346A16-9B3B-460B-A472-E82EBF3C53A3}"/>
              </a:ext>
            </a:extLst>
          </p:cNvPr>
          <p:cNvGrpSpPr/>
          <p:nvPr/>
        </p:nvGrpSpPr>
        <p:grpSpPr>
          <a:xfrm>
            <a:off x="66794" y="5719708"/>
            <a:ext cx="242280" cy="169560"/>
            <a:chOff x="66794" y="5719708"/>
            <a:chExt cx="24228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23C0F5-82B8-411C-865C-95B79E73AD71}"/>
                    </a:ext>
                  </a:extLst>
                </p14:cNvPr>
                <p14:cNvContentPartPr/>
                <p14:nvPr/>
              </p14:nvContentPartPr>
              <p14:xfrm>
                <a:off x="66794" y="5810428"/>
                <a:ext cx="141840" cy="1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23C0F5-82B8-411C-865C-95B79E73AD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94" y="5792428"/>
                  <a:ext cx="177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7677BF-816E-47B8-AE56-68531E6B8D71}"/>
                    </a:ext>
                  </a:extLst>
                </p14:cNvPr>
                <p14:cNvContentPartPr/>
                <p14:nvPr/>
              </p14:nvContentPartPr>
              <p14:xfrm>
                <a:off x="204674" y="5735908"/>
                <a:ext cx="104400" cy="15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7677BF-816E-47B8-AE56-68531E6B8D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674" y="5718268"/>
                  <a:ext cx="140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8CF3D2-B0DE-4B22-AD42-74E089A801AD}"/>
                    </a:ext>
                  </a:extLst>
                </p14:cNvPr>
                <p14:cNvContentPartPr/>
                <p14:nvPr/>
              </p14:nvContentPartPr>
              <p14:xfrm>
                <a:off x="189914" y="5719708"/>
                <a:ext cx="114480" cy="16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8CF3D2-B0DE-4B22-AD42-74E089A801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274" y="5701708"/>
                  <a:ext cx="1501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37" name="Ink 22536">
                <a:extLst>
                  <a:ext uri="{FF2B5EF4-FFF2-40B4-BE49-F238E27FC236}">
                    <a16:creationId xmlns:a16="http://schemas.microsoft.com/office/drawing/2014/main" id="{791375DF-CBB1-4AC1-8189-6D386F828328}"/>
                  </a:ext>
                </a:extLst>
              </p14:cNvPr>
              <p14:cNvContentPartPr/>
              <p14:nvPr/>
            </p14:nvContentPartPr>
            <p14:xfrm>
              <a:off x="664394" y="2873908"/>
              <a:ext cx="633240" cy="312480"/>
            </p14:xfrm>
          </p:contentPart>
        </mc:Choice>
        <mc:Fallback>
          <p:pic>
            <p:nvPicPr>
              <p:cNvPr id="22537" name="Ink 22536">
                <a:extLst>
                  <a:ext uri="{FF2B5EF4-FFF2-40B4-BE49-F238E27FC236}">
                    <a16:creationId xmlns:a16="http://schemas.microsoft.com/office/drawing/2014/main" id="{791375DF-CBB1-4AC1-8189-6D386F8283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754" y="2766268"/>
                <a:ext cx="7408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538" name="Ink 22537">
                <a:extLst>
                  <a:ext uri="{FF2B5EF4-FFF2-40B4-BE49-F238E27FC236}">
                    <a16:creationId xmlns:a16="http://schemas.microsoft.com/office/drawing/2014/main" id="{BB1C3D6F-562E-4877-9D26-306C2E9E3F65}"/>
                  </a:ext>
                </a:extLst>
              </p14:cNvPr>
              <p14:cNvContentPartPr/>
              <p14:nvPr/>
            </p14:nvContentPartPr>
            <p14:xfrm>
              <a:off x="2614514" y="2919988"/>
              <a:ext cx="961560" cy="259560"/>
            </p14:xfrm>
          </p:contentPart>
        </mc:Choice>
        <mc:Fallback>
          <p:pic>
            <p:nvPicPr>
              <p:cNvPr id="22538" name="Ink 22537">
                <a:extLst>
                  <a:ext uri="{FF2B5EF4-FFF2-40B4-BE49-F238E27FC236}">
                    <a16:creationId xmlns:a16="http://schemas.microsoft.com/office/drawing/2014/main" id="{BB1C3D6F-562E-4877-9D26-306C2E9E3F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0514" y="2811988"/>
                <a:ext cx="10692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539" name="Ink 22538">
                <a:extLst>
                  <a:ext uri="{FF2B5EF4-FFF2-40B4-BE49-F238E27FC236}">
                    <a16:creationId xmlns:a16="http://schemas.microsoft.com/office/drawing/2014/main" id="{D8059C0A-86BC-4C5F-BDCE-524016A36B92}"/>
                  </a:ext>
                </a:extLst>
              </p14:cNvPr>
              <p14:cNvContentPartPr/>
              <p14:nvPr/>
            </p14:nvContentPartPr>
            <p14:xfrm>
              <a:off x="4680194" y="2385028"/>
              <a:ext cx="721800" cy="253440"/>
            </p14:xfrm>
          </p:contentPart>
        </mc:Choice>
        <mc:Fallback>
          <p:pic>
            <p:nvPicPr>
              <p:cNvPr id="22539" name="Ink 22538">
                <a:extLst>
                  <a:ext uri="{FF2B5EF4-FFF2-40B4-BE49-F238E27FC236}">
                    <a16:creationId xmlns:a16="http://schemas.microsoft.com/office/drawing/2014/main" id="{D8059C0A-86BC-4C5F-BDCE-524016A36B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6554" y="2277028"/>
                <a:ext cx="829440" cy="46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51" name="Group 22550">
            <a:extLst>
              <a:ext uri="{FF2B5EF4-FFF2-40B4-BE49-F238E27FC236}">
                <a16:creationId xmlns:a16="http://schemas.microsoft.com/office/drawing/2014/main" id="{32C4A3AA-76F7-4F32-A6EB-2F5AEBF21F5F}"/>
              </a:ext>
            </a:extLst>
          </p:cNvPr>
          <p:cNvGrpSpPr/>
          <p:nvPr/>
        </p:nvGrpSpPr>
        <p:grpSpPr>
          <a:xfrm>
            <a:off x="1807754" y="1806148"/>
            <a:ext cx="1239840" cy="365400"/>
            <a:chOff x="1807754" y="1806148"/>
            <a:chExt cx="12398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545" name="Ink 22544">
                  <a:extLst>
                    <a:ext uri="{FF2B5EF4-FFF2-40B4-BE49-F238E27FC236}">
                      <a16:creationId xmlns:a16="http://schemas.microsoft.com/office/drawing/2014/main" id="{69177434-532F-4CEC-B660-34FCE022E970}"/>
                    </a:ext>
                  </a:extLst>
                </p14:cNvPr>
                <p14:cNvContentPartPr/>
                <p14:nvPr/>
              </p14:nvContentPartPr>
              <p14:xfrm>
                <a:off x="1807754" y="2026468"/>
                <a:ext cx="227160" cy="145080"/>
              </p14:xfrm>
            </p:contentPart>
          </mc:Choice>
          <mc:Fallback>
            <p:pic>
              <p:nvPicPr>
                <p:cNvPr id="22545" name="Ink 22544">
                  <a:extLst>
                    <a:ext uri="{FF2B5EF4-FFF2-40B4-BE49-F238E27FC236}">
                      <a16:creationId xmlns:a16="http://schemas.microsoft.com/office/drawing/2014/main" id="{69177434-532F-4CEC-B660-34FCE022E9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9754" y="2008468"/>
                  <a:ext cx="262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546" name="Ink 22545">
                  <a:extLst>
                    <a:ext uri="{FF2B5EF4-FFF2-40B4-BE49-F238E27FC236}">
                      <a16:creationId xmlns:a16="http://schemas.microsoft.com/office/drawing/2014/main" id="{1EE4B644-71F8-4844-B6C4-697AF43E9C2B}"/>
                    </a:ext>
                  </a:extLst>
                </p14:cNvPr>
                <p14:cNvContentPartPr/>
                <p14:nvPr/>
              </p14:nvContentPartPr>
              <p14:xfrm>
                <a:off x="2134274" y="1903708"/>
                <a:ext cx="250200" cy="199440"/>
              </p14:xfrm>
            </p:contentPart>
          </mc:Choice>
          <mc:Fallback>
            <p:pic>
              <p:nvPicPr>
                <p:cNvPr id="22546" name="Ink 22545">
                  <a:extLst>
                    <a:ext uri="{FF2B5EF4-FFF2-40B4-BE49-F238E27FC236}">
                      <a16:creationId xmlns:a16="http://schemas.microsoft.com/office/drawing/2014/main" id="{1EE4B644-71F8-4844-B6C4-697AF43E9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6274" y="1885708"/>
                  <a:ext cx="285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547" name="Ink 22546">
                  <a:extLst>
                    <a:ext uri="{FF2B5EF4-FFF2-40B4-BE49-F238E27FC236}">
                      <a16:creationId xmlns:a16="http://schemas.microsoft.com/office/drawing/2014/main" id="{93813DC1-F3F2-4CD5-AFC8-2EC5A29A0B64}"/>
                    </a:ext>
                  </a:extLst>
                </p14:cNvPr>
                <p14:cNvContentPartPr/>
                <p14:nvPr/>
              </p14:nvContentPartPr>
              <p14:xfrm>
                <a:off x="2327954" y="1806148"/>
                <a:ext cx="68040" cy="78840"/>
              </p14:xfrm>
            </p:contentPart>
          </mc:Choice>
          <mc:Fallback>
            <p:pic>
              <p:nvPicPr>
                <p:cNvPr id="22547" name="Ink 22546">
                  <a:extLst>
                    <a:ext uri="{FF2B5EF4-FFF2-40B4-BE49-F238E27FC236}">
                      <a16:creationId xmlns:a16="http://schemas.microsoft.com/office/drawing/2014/main" id="{93813DC1-F3F2-4CD5-AFC8-2EC5A29A0B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314" y="1788148"/>
                  <a:ext cx="103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548" name="Ink 22547">
                  <a:extLst>
                    <a:ext uri="{FF2B5EF4-FFF2-40B4-BE49-F238E27FC236}">
                      <a16:creationId xmlns:a16="http://schemas.microsoft.com/office/drawing/2014/main" id="{DC571B52-9B11-48CC-9691-ACDEC5225D56}"/>
                    </a:ext>
                  </a:extLst>
                </p14:cNvPr>
                <p14:cNvContentPartPr/>
                <p14:nvPr/>
              </p14:nvContentPartPr>
              <p14:xfrm>
                <a:off x="2412194" y="1845028"/>
                <a:ext cx="334440" cy="214560"/>
              </p14:xfrm>
            </p:contentPart>
          </mc:Choice>
          <mc:Fallback>
            <p:pic>
              <p:nvPicPr>
                <p:cNvPr id="22548" name="Ink 22547">
                  <a:extLst>
                    <a:ext uri="{FF2B5EF4-FFF2-40B4-BE49-F238E27FC236}">
                      <a16:creationId xmlns:a16="http://schemas.microsoft.com/office/drawing/2014/main" id="{DC571B52-9B11-48CC-9691-ACDEC5225D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4554" y="1827028"/>
                  <a:ext cx="370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549" name="Ink 22548">
                  <a:extLst>
                    <a:ext uri="{FF2B5EF4-FFF2-40B4-BE49-F238E27FC236}">
                      <a16:creationId xmlns:a16="http://schemas.microsoft.com/office/drawing/2014/main" id="{A7DDF7A5-6D2A-4A33-A51D-337A8EF22314}"/>
                    </a:ext>
                  </a:extLst>
                </p14:cNvPr>
                <p14:cNvContentPartPr/>
                <p14:nvPr/>
              </p14:nvContentPartPr>
              <p14:xfrm>
                <a:off x="2708834" y="1832428"/>
                <a:ext cx="25200" cy="18720"/>
              </p14:xfrm>
            </p:contentPart>
          </mc:Choice>
          <mc:Fallback>
            <p:pic>
              <p:nvPicPr>
                <p:cNvPr id="22549" name="Ink 22548">
                  <a:extLst>
                    <a:ext uri="{FF2B5EF4-FFF2-40B4-BE49-F238E27FC236}">
                      <a16:creationId xmlns:a16="http://schemas.microsoft.com/office/drawing/2014/main" id="{A7DDF7A5-6D2A-4A33-A51D-337A8EF22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1194" y="1814788"/>
                  <a:ext cx="60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550" name="Ink 22549">
                  <a:extLst>
                    <a:ext uri="{FF2B5EF4-FFF2-40B4-BE49-F238E27FC236}">
                      <a16:creationId xmlns:a16="http://schemas.microsoft.com/office/drawing/2014/main" id="{C9DB9B0D-B43E-4D00-A458-0D456607DF86}"/>
                    </a:ext>
                  </a:extLst>
                </p14:cNvPr>
                <p14:cNvContentPartPr/>
                <p14:nvPr/>
              </p14:nvContentPartPr>
              <p14:xfrm>
                <a:off x="2858234" y="1874188"/>
                <a:ext cx="189360" cy="117720"/>
              </p14:xfrm>
            </p:contentPart>
          </mc:Choice>
          <mc:Fallback>
            <p:pic>
              <p:nvPicPr>
                <p:cNvPr id="22550" name="Ink 22549">
                  <a:extLst>
                    <a:ext uri="{FF2B5EF4-FFF2-40B4-BE49-F238E27FC236}">
                      <a16:creationId xmlns:a16="http://schemas.microsoft.com/office/drawing/2014/main" id="{C9DB9B0D-B43E-4D00-A458-0D456607DF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40594" y="1856188"/>
                  <a:ext cx="2250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54" name="Group 22553">
            <a:extLst>
              <a:ext uri="{FF2B5EF4-FFF2-40B4-BE49-F238E27FC236}">
                <a16:creationId xmlns:a16="http://schemas.microsoft.com/office/drawing/2014/main" id="{4D1BAF6F-2EF1-48B4-9911-35384D254F8D}"/>
              </a:ext>
            </a:extLst>
          </p:cNvPr>
          <p:cNvGrpSpPr/>
          <p:nvPr/>
        </p:nvGrpSpPr>
        <p:grpSpPr>
          <a:xfrm>
            <a:off x="369194" y="2309428"/>
            <a:ext cx="3550680" cy="481320"/>
            <a:chOff x="369194" y="2309428"/>
            <a:chExt cx="355068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540" name="Ink 22539">
                  <a:extLst>
                    <a:ext uri="{FF2B5EF4-FFF2-40B4-BE49-F238E27FC236}">
                      <a16:creationId xmlns:a16="http://schemas.microsoft.com/office/drawing/2014/main" id="{FFBE8E0C-03D2-4A45-8627-0F271832A96E}"/>
                    </a:ext>
                  </a:extLst>
                </p14:cNvPr>
                <p14:cNvContentPartPr/>
                <p14:nvPr/>
              </p14:nvContentPartPr>
              <p14:xfrm>
                <a:off x="369194" y="2702908"/>
                <a:ext cx="623520" cy="8280"/>
              </p14:xfrm>
            </p:contentPart>
          </mc:Choice>
          <mc:Fallback>
            <p:pic>
              <p:nvPicPr>
                <p:cNvPr id="22540" name="Ink 22539">
                  <a:extLst>
                    <a:ext uri="{FF2B5EF4-FFF2-40B4-BE49-F238E27FC236}">
                      <a16:creationId xmlns:a16="http://schemas.microsoft.com/office/drawing/2014/main" id="{FFBE8E0C-03D2-4A45-8627-0F271832A9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1194" y="2685268"/>
                  <a:ext cx="659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541" name="Ink 22540">
                  <a:extLst>
                    <a:ext uri="{FF2B5EF4-FFF2-40B4-BE49-F238E27FC236}">
                      <a16:creationId xmlns:a16="http://schemas.microsoft.com/office/drawing/2014/main" id="{BE31B1C9-88D6-4FB7-B12D-82769D9FF93D}"/>
                    </a:ext>
                  </a:extLst>
                </p14:cNvPr>
                <p14:cNvContentPartPr/>
                <p14:nvPr/>
              </p14:nvContentPartPr>
              <p14:xfrm>
                <a:off x="998834" y="2523988"/>
                <a:ext cx="1041480" cy="171720"/>
              </p14:xfrm>
            </p:contentPart>
          </mc:Choice>
          <mc:Fallback>
            <p:pic>
              <p:nvPicPr>
                <p:cNvPr id="22541" name="Ink 22540">
                  <a:extLst>
                    <a:ext uri="{FF2B5EF4-FFF2-40B4-BE49-F238E27FC236}">
                      <a16:creationId xmlns:a16="http://schemas.microsoft.com/office/drawing/2014/main" id="{BE31B1C9-88D6-4FB7-B12D-82769D9FF9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1194" y="2505988"/>
                  <a:ext cx="1077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542" name="Ink 22541">
                  <a:extLst>
                    <a:ext uri="{FF2B5EF4-FFF2-40B4-BE49-F238E27FC236}">
                      <a16:creationId xmlns:a16="http://schemas.microsoft.com/office/drawing/2014/main" id="{E626510D-6D60-4274-9E3E-A30F61120EEA}"/>
                    </a:ext>
                  </a:extLst>
                </p14:cNvPr>
                <p14:cNvContentPartPr/>
                <p14:nvPr/>
              </p14:nvContentPartPr>
              <p14:xfrm>
                <a:off x="2366474" y="2562148"/>
                <a:ext cx="1553400" cy="212040"/>
              </p14:xfrm>
            </p:contentPart>
          </mc:Choice>
          <mc:Fallback>
            <p:pic>
              <p:nvPicPr>
                <p:cNvPr id="22542" name="Ink 22541">
                  <a:extLst>
                    <a:ext uri="{FF2B5EF4-FFF2-40B4-BE49-F238E27FC236}">
                      <a16:creationId xmlns:a16="http://schemas.microsoft.com/office/drawing/2014/main" id="{E626510D-6D60-4274-9E3E-A30F61120E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48474" y="2544508"/>
                  <a:ext cx="1589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544" name="Ink 22543">
                  <a:extLst>
                    <a:ext uri="{FF2B5EF4-FFF2-40B4-BE49-F238E27FC236}">
                      <a16:creationId xmlns:a16="http://schemas.microsoft.com/office/drawing/2014/main" id="{AD25EF71-BD0E-4004-9FFB-D97EE221C628}"/>
                    </a:ext>
                  </a:extLst>
                </p14:cNvPr>
                <p14:cNvContentPartPr/>
                <p14:nvPr/>
              </p14:nvContentPartPr>
              <p14:xfrm>
                <a:off x="1501754" y="2309428"/>
                <a:ext cx="451800" cy="481320"/>
              </p14:xfrm>
            </p:contentPart>
          </mc:Choice>
          <mc:Fallback>
            <p:pic>
              <p:nvPicPr>
                <p:cNvPr id="22544" name="Ink 22543">
                  <a:extLst>
                    <a:ext uri="{FF2B5EF4-FFF2-40B4-BE49-F238E27FC236}">
                      <a16:creationId xmlns:a16="http://schemas.microsoft.com/office/drawing/2014/main" id="{AD25EF71-BD0E-4004-9FFB-D97EE221C6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84114" y="2291428"/>
                  <a:ext cx="4874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552" name="Ink 22551">
                  <a:extLst>
                    <a:ext uri="{FF2B5EF4-FFF2-40B4-BE49-F238E27FC236}">
                      <a16:creationId xmlns:a16="http://schemas.microsoft.com/office/drawing/2014/main" id="{459458EE-EADB-4ECF-B93F-A5AA78899FB3}"/>
                    </a:ext>
                  </a:extLst>
                </p14:cNvPr>
                <p14:cNvContentPartPr/>
                <p14:nvPr/>
              </p14:nvContentPartPr>
              <p14:xfrm>
                <a:off x="2316434" y="2342188"/>
                <a:ext cx="1073160" cy="391680"/>
              </p14:xfrm>
            </p:contentPart>
          </mc:Choice>
          <mc:Fallback>
            <p:pic>
              <p:nvPicPr>
                <p:cNvPr id="22552" name="Ink 22551">
                  <a:extLst>
                    <a:ext uri="{FF2B5EF4-FFF2-40B4-BE49-F238E27FC236}">
                      <a16:creationId xmlns:a16="http://schemas.microsoft.com/office/drawing/2014/main" id="{459458EE-EADB-4ECF-B93F-A5AA78899F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8794" y="2324548"/>
                  <a:ext cx="11088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553" name="Ink 22552">
                  <a:extLst>
                    <a:ext uri="{FF2B5EF4-FFF2-40B4-BE49-F238E27FC236}">
                      <a16:creationId xmlns:a16="http://schemas.microsoft.com/office/drawing/2014/main" id="{655AE06B-1D13-4D2D-B60B-E74CA62D4BF8}"/>
                    </a:ext>
                  </a:extLst>
                </p14:cNvPr>
                <p14:cNvContentPartPr/>
                <p14:nvPr/>
              </p14:nvContentPartPr>
              <p14:xfrm>
                <a:off x="2137874" y="2358028"/>
                <a:ext cx="1425960" cy="387000"/>
              </p14:xfrm>
            </p:contentPart>
          </mc:Choice>
          <mc:Fallback>
            <p:pic>
              <p:nvPicPr>
                <p:cNvPr id="22553" name="Ink 22552">
                  <a:extLst>
                    <a:ext uri="{FF2B5EF4-FFF2-40B4-BE49-F238E27FC236}">
                      <a16:creationId xmlns:a16="http://schemas.microsoft.com/office/drawing/2014/main" id="{655AE06B-1D13-4D2D-B60B-E74CA62D4B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0234" y="2340388"/>
                  <a:ext cx="146160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555" name="Ink 22554">
                <a:extLst>
                  <a:ext uri="{FF2B5EF4-FFF2-40B4-BE49-F238E27FC236}">
                    <a16:creationId xmlns:a16="http://schemas.microsoft.com/office/drawing/2014/main" id="{A5617797-552B-4B5A-AD75-6E1D7D64975B}"/>
                  </a:ext>
                </a:extLst>
              </p14:cNvPr>
              <p14:cNvContentPartPr/>
              <p14:nvPr/>
            </p14:nvContentPartPr>
            <p14:xfrm>
              <a:off x="4559594" y="2535868"/>
              <a:ext cx="874800" cy="203400"/>
            </p14:xfrm>
          </p:contentPart>
        </mc:Choice>
        <mc:Fallback>
          <p:pic>
            <p:nvPicPr>
              <p:cNvPr id="22555" name="Ink 22554">
                <a:extLst>
                  <a:ext uri="{FF2B5EF4-FFF2-40B4-BE49-F238E27FC236}">
                    <a16:creationId xmlns:a16="http://schemas.microsoft.com/office/drawing/2014/main" id="{A5617797-552B-4B5A-AD75-6E1D7D6497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41594" y="2517868"/>
                <a:ext cx="910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556" name="Ink 22555">
                <a:extLst>
                  <a:ext uri="{FF2B5EF4-FFF2-40B4-BE49-F238E27FC236}">
                    <a16:creationId xmlns:a16="http://schemas.microsoft.com/office/drawing/2014/main" id="{C8BE39C9-A206-4646-A8B1-6C7C34E2851C}"/>
                  </a:ext>
                </a:extLst>
              </p14:cNvPr>
              <p14:cNvContentPartPr/>
              <p14:nvPr/>
            </p14:nvContentPartPr>
            <p14:xfrm>
              <a:off x="81914" y="4019428"/>
              <a:ext cx="350280" cy="216360"/>
            </p14:xfrm>
          </p:contentPart>
        </mc:Choice>
        <mc:Fallback>
          <p:pic>
            <p:nvPicPr>
              <p:cNvPr id="22556" name="Ink 22555">
                <a:extLst>
                  <a:ext uri="{FF2B5EF4-FFF2-40B4-BE49-F238E27FC236}">
                    <a16:creationId xmlns:a16="http://schemas.microsoft.com/office/drawing/2014/main" id="{C8BE39C9-A206-4646-A8B1-6C7C34E285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14" y="4001788"/>
                <a:ext cx="38592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63" name="Group 22662">
            <a:extLst>
              <a:ext uri="{FF2B5EF4-FFF2-40B4-BE49-F238E27FC236}">
                <a16:creationId xmlns:a16="http://schemas.microsoft.com/office/drawing/2014/main" id="{A0FAE5BE-9ED9-4AD5-BC15-06B1009EC227}"/>
              </a:ext>
            </a:extLst>
          </p:cNvPr>
          <p:cNvGrpSpPr/>
          <p:nvPr/>
        </p:nvGrpSpPr>
        <p:grpSpPr>
          <a:xfrm>
            <a:off x="5639954" y="3940948"/>
            <a:ext cx="1400040" cy="451080"/>
            <a:chOff x="5639954" y="3940948"/>
            <a:chExt cx="140004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557" name="Ink 22556">
                  <a:extLst>
                    <a:ext uri="{FF2B5EF4-FFF2-40B4-BE49-F238E27FC236}">
                      <a16:creationId xmlns:a16="http://schemas.microsoft.com/office/drawing/2014/main" id="{B9B69B86-32AF-42C7-9118-29754F7AFEB1}"/>
                    </a:ext>
                  </a:extLst>
                </p14:cNvPr>
                <p14:cNvContentPartPr/>
                <p14:nvPr/>
              </p14:nvContentPartPr>
              <p14:xfrm>
                <a:off x="5673074" y="3968308"/>
                <a:ext cx="3960" cy="277920"/>
              </p14:xfrm>
            </p:contentPart>
          </mc:Choice>
          <mc:Fallback>
            <p:pic>
              <p:nvPicPr>
                <p:cNvPr id="22557" name="Ink 22556">
                  <a:extLst>
                    <a:ext uri="{FF2B5EF4-FFF2-40B4-BE49-F238E27FC236}">
                      <a16:creationId xmlns:a16="http://schemas.microsoft.com/office/drawing/2014/main" id="{B9B69B86-32AF-42C7-9118-29754F7AFE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55074" y="3950308"/>
                  <a:ext cx="39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558" name="Ink 22557">
                  <a:extLst>
                    <a:ext uri="{FF2B5EF4-FFF2-40B4-BE49-F238E27FC236}">
                      <a16:creationId xmlns:a16="http://schemas.microsoft.com/office/drawing/2014/main" id="{C21DB533-81BA-4EE3-AC70-3F78B34C3205}"/>
                    </a:ext>
                  </a:extLst>
                </p14:cNvPr>
                <p14:cNvContentPartPr/>
                <p14:nvPr/>
              </p14:nvContentPartPr>
              <p14:xfrm>
                <a:off x="5639954" y="4095388"/>
                <a:ext cx="246960" cy="25920"/>
              </p14:xfrm>
            </p:contentPart>
          </mc:Choice>
          <mc:Fallback>
            <p:pic>
              <p:nvPicPr>
                <p:cNvPr id="22558" name="Ink 22557">
                  <a:extLst>
                    <a:ext uri="{FF2B5EF4-FFF2-40B4-BE49-F238E27FC236}">
                      <a16:creationId xmlns:a16="http://schemas.microsoft.com/office/drawing/2014/main" id="{C21DB533-81BA-4EE3-AC70-3F78B34C32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2314" y="4077748"/>
                  <a:ext cx="282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559" name="Ink 22558">
                  <a:extLst>
                    <a:ext uri="{FF2B5EF4-FFF2-40B4-BE49-F238E27FC236}">
                      <a16:creationId xmlns:a16="http://schemas.microsoft.com/office/drawing/2014/main" id="{601E4101-59AF-4857-8D5B-FB7BF858F326}"/>
                    </a:ext>
                  </a:extLst>
                </p14:cNvPr>
                <p14:cNvContentPartPr/>
                <p14:nvPr/>
              </p14:nvContentPartPr>
              <p14:xfrm>
                <a:off x="5795834" y="3984868"/>
                <a:ext cx="37800" cy="278280"/>
              </p14:xfrm>
            </p:contentPart>
          </mc:Choice>
          <mc:Fallback>
            <p:pic>
              <p:nvPicPr>
                <p:cNvPr id="22559" name="Ink 22558">
                  <a:extLst>
                    <a:ext uri="{FF2B5EF4-FFF2-40B4-BE49-F238E27FC236}">
                      <a16:creationId xmlns:a16="http://schemas.microsoft.com/office/drawing/2014/main" id="{601E4101-59AF-4857-8D5B-FB7BF858F3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7834" y="3966868"/>
                  <a:ext cx="73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656" name="Ink 22655">
                  <a:extLst>
                    <a:ext uri="{FF2B5EF4-FFF2-40B4-BE49-F238E27FC236}">
                      <a16:creationId xmlns:a16="http://schemas.microsoft.com/office/drawing/2014/main" id="{68D311F5-19C2-42A5-9C5A-C753BCEC67AB}"/>
                    </a:ext>
                  </a:extLst>
                </p14:cNvPr>
                <p14:cNvContentPartPr/>
                <p14:nvPr/>
              </p14:nvContentPartPr>
              <p14:xfrm>
                <a:off x="5942714" y="4065148"/>
                <a:ext cx="16200" cy="169200"/>
              </p14:xfrm>
            </p:contentPart>
          </mc:Choice>
          <mc:Fallback>
            <p:pic>
              <p:nvPicPr>
                <p:cNvPr id="22656" name="Ink 22655">
                  <a:extLst>
                    <a:ext uri="{FF2B5EF4-FFF2-40B4-BE49-F238E27FC236}">
                      <a16:creationId xmlns:a16="http://schemas.microsoft.com/office/drawing/2014/main" id="{68D311F5-19C2-42A5-9C5A-C753BCEC67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24714" y="4047148"/>
                  <a:ext cx="51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657" name="Ink 22656">
                  <a:extLst>
                    <a:ext uri="{FF2B5EF4-FFF2-40B4-BE49-F238E27FC236}">
                      <a16:creationId xmlns:a16="http://schemas.microsoft.com/office/drawing/2014/main" id="{B07C6E33-10BF-4709-9A7C-0F1585A4DD02}"/>
                    </a:ext>
                  </a:extLst>
                </p14:cNvPr>
                <p14:cNvContentPartPr/>
                <p14:nvPr/>
              </p14:nvContentPartPr>
              <p14:xfrm>
                <a:off x="5892674" y="3940948"/>
                <a:ext cx="251280" cy="307080"/>
              </p14:xfrm>
            </p:contentPart>
          </mc:Choice>
          <mc:Fallback>
            <p:pic>
              <p:nvPicPr>
                <p:cNvPr id="22657" name="Ink 22656">
                  <a:extLst>
                    <a:ext uri="{FF2B5EF4-FFF2-40B4-BE49-F238E27FC236}">
                      <a16:creationId xmlns:a16="http://schemas.microsoft.com/office/drawing/2014/main" id="{B07C6E33-10BF-4709-9A7C-0F1585A4DD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75034" y="3922948"/>
                  <a:ext cx="286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658" name="Ink 22657">
                  <a:extLst>
                    <a:ext uri="{FF2B5EF4-FFF2-40B4-BE49-F238E27FC236}">
                      <a16:creationId xmlns:a16="http://schemas.microsoft.com/office/drawing/2014/main" id="{62EAA071-B72C-4EEA-AC3F-18B2D3BAA403}"/>
                    </a:ext>
                  </a:extLst>
                </p14:cNvPr>
                <p14:cNvContentPartPr/>
                <p14:nvPr/>
              </p14:nvContentPartPr>
              <p14:xfrm>
                <a:off x="6175994" y="4065868"/>
                <a:ext cx="202320" cy="150120"/>
              </p14:xfrm>
            </p:contentPart>
          </mc:Choice>
          <mc:Fallback>
            <p:pic>
              <p:nvPicPr>
                <p:cNvPr id="22658" name="Ink 22657">
                  <a:extLst>
                    <a:ext uri="{FF2B5EF4-FFF2-40B4-BE49-F238E27FC236}">
                      <a16:creationId xmlns:a16="http://schemas.microsoft.com/office/drawing/2014/main" id="{62EAA071-B72C-4EEA-AC3F-18B2D3BAA4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7994" y="4048228"/>
                  <a:ext cx="237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659" name="Ink 22658">
                  <a:extLst>
                    <a:ext uri="{FF2B5EF4-FFF2-40B4-BE49-F238E27FC236}">
                      <a16:creationId xmlns:a16="http://schemas.microsoft.com/office/drawing/2014/main" id="{AAA02890-2DAC-45CA-B363-770527835F62}"/>
                    </a:ext>
                  </a:extLst>
                </p14:cNvPr>
                <p14:cNvContentPartPr/>
                <p14:nvPr/>
              </p14:nvContentPartPr>
              <p14:xfrm>
                <a:off x="6421154" y="4083508"/>
                <a:ext cx="104760" cy="211320"/>
              </p14:xfrm>
            </p:contentPart>
          </mc:Choice>
          <mc:Fallback>
            <p:pic>
              <p:nvPicPr>
                <p:cNvPr id="22659" name="Ink 22658">
                  <a:extLst>
                    <a:ext uri="{FF2B5EF4-FFF2-40B4-BE49-F238E27FC236}">
                      <a16:creationId xmlns:a16="http://schemas.microsoft.com/office/drawing/2014/main" id="{AAA02890-2DAC-45CA-B363-770527835F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03154" y="4065868"/>
                  <a:ext cx="140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660" name="Ink 22659">
                  <a:extLst>
                    <a:ext uri="{FF2B5EF4-FFF2-40B4-BE49-F238E27FC236}">
                      <a16:creationId xmlns:a16="http://schemas.microsoft.com/office/drawing/2014/main" id="{0EB90D1B-E47A-46F7-8BE6-3E4B5F1937BD}"/>
                    </a:ext>
                  </a:extLst>
                </p14:cNvPr>
                <p14:cNvContentPartPr/>
                <p14:nvPr/>
              </p14:nvContentPartPr>
              <p14:xfrm>
                <a:off x="6574514" y="4152268"/>
                <a:ext cx="186120" cy="132120"/>
              </p14:xfrm>
            </p:contentPart>
          </mc:Choice>
          <mc:Fallback>
            <p:pic>
              <p:nvPicPr>
                <p:cNvPr id="22660" name="Ink 22659">
                  <a:extLst>
                    <a:ext uri="{FF2B5EF4-FFF2-40B4-BE49-F238E27FC236}">
                      <a16:creationId xmlns:a16="http://schemas.microsoft.com/office/drawing/2014/main" id="{0EB90D1B-E47A-46F7-8BE6-3E4B5F1937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56514" y="4134268"/>
                  <a:ext cx="221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661" name="Ink 22660">
                  <a:extLst>
                    <a:ext uri="{FF2B5EF4-FFF2-40B4-BE49-F238E27FC236}">
                      <a16:creationId xmlns:a16="http://schemas.microsoft.com/office/drawing/2014/main" id="{D75C4BDF-637C-4D77-B766-3DE20A4BB84E}"/>
                    </a:ext>
                  </a:extLst>
                </p14:cNvPr>
                <p14:cNvContentPartPr/>
                <p14:nvPr/>
              </p14:nvContentPartPr>
              <p14:xfrm>
                <a:off x="6801674" y="4107628"/>
                <a:ext cx="129600" cy="166680"/>
              </p14:xfrm>
            </p:contentPart>
          </mc:Choice>
          <mc:Fallback>
            <p:pic>
              <p:nvPicPr>
                <p:cNvPr id="22661" name="Ink 22660">
                  <a:extLst>
                    <a:ext uri="{FF2B5EF4-FFF2-40B4-BE49-F238E27FC236}">
                      <a16:creationId xmlns:a16="http://schemas.microsoft.com/office/drawing/2014/main" id="{D75C4BDF-637C-4D77-B766-3DE20A4BB8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84034" y="4089628"/>
                  <a:ext cx="165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662" name="Ink 22661">
                  <a:extLst>
                    <a:ext uri="{FF2B5EF4-FFF2-40B4-BE49-F238E27FC236}">
                      <a16:creationId xmlns:a16="http://schemas.microsoft.com/office/drawing/2014/main" id="{94DD57CB-A07A-4CD3-8F4E-A2E218B06FE2}"/>
                    </a:ext>
                  </a:extLst>
                </p14:cNvPr>
                <p14:cNvContentPartPr/>
                <p14:nvPr/>
              </p14:nvContentPartPr>
              <p14:xfrm>
                <a:off x="6935234" y="4076308"/>
                <a:ext cx="104760" cy="315720"/>
              </p14:xfrm>
            </p:contentPart>
          </mc:Choice>
          <mc:Fallback>
            <p:pic>
              <p:nvPicPr>
                <p:cNvPr id="22662" name="Ink 22661">
                  <a:extLst>
                    <a:ext uri="{FF2B5EF4-FFF2-40B4-BE49-F238E27FC236}">
                      <a16:creationId xmlns:a16="http://schemas.microsoft.com/office/drawing/2014/main" id="{94DD57CB-A07A-4CD3-8F4E-A2E218B06F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7594" y="4058668"/>
                  <a:ext cx="1404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78" name="Group 22677">
            <a:extLst>
              <a:ext uri="{FF2B5EF4-FFF2-40B4-BE49-F238E27FC236}">
                <a16:creationId xmlns:a16="http://schemas.microsoft.com/office/drawing/2014/main" id="{FBAD76CD-BDB9-47A5-B3BC-A48571E89263}"/>
              </a:ext>
            </a:extLst>
          </p:cNvPr>
          <p:cNvGrpSpPr/>
          <p:nvPr/>
        </p:nvGrpSpPr>
        <p:grpSpPr>
          <a:xfrm>
            <a:off x="7370474" y="3695428"/>
            <a:ext cx="3314160" cy="487080"/>
            <a:chOff x="7370474" y="3695428"/>
            <a:chExt cx="33141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664" name="Ink 22663">
                  <a:extLst>
                    <a:ext uri="{FF2B5EF4-FFF2-40B4-BE49-F238E27FC236}">
                      <a16:creationId xmlns:a16="http://schemas.microsoft.com/office/drawing/2014/main" id="{E72EA345-9915-4B80-8968-5C045EE26A28}"/>
                    </a:ext>
                  </a:extLst>
                </p14:cNvPr>
                <p14:cNvContentPartPr/>
                <p14:nvPr/>
              </p14:nvContentPartPr>
              <p14:xfrm>
                <a:off x="7370474" y="4032748"/>
                <a:ext cx="289440" cy="149760"/>
              </p14:xfrm>
            </p:contentPart>
          </mc:Choice>
          <mc:Fallback>
            <p:pic>
              <p:nvPicPr>
                <p:cNvPr id="22664" name="Ink 22663">
                  <a:extLst>
                    <a:ext uri="{FF2B5EF4-FFF2-40B4-BE49-F238E27FC236}">
                      <a16:creationId xmlns:a16="http://schemas.microsoft.com/office/drawing/2014/main" id="{E72EA345-9915-4B80-8968-5C045EE26A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52474" y="4015108"/>
                  <a:ext cx="325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665" name="Ink 22664">
                  <a:extLst>
                    <a:ext uri="{FF2B5EF4-FFF2-40B4-BE49-F238E27FC236}">
                      <a16:creationId xmlns:a16="http://schemas.microsoft.com/office/drawing/2014/main" id="{E7355192-447B-43EF-85AE-09707C35417E}"/>
                    </a:ext>
                  </a:extLst>
                </p14:cNvPr>
                <p14:cNvContentPartPr/>
                <p14:nvPr/>
              </p14:nvContentPartPr>
              <p14:xfrm>
                <a:off x="7645874" y="4038868"/>
                <a:ext cx="190080" cy="116280"/>
              </p14:xfrm>
            </p:contentPart>
          </mc:Choice>
          <mc:Fallback>
            <p:pic>
              <p:nvPicPr>
                <p:cNvPr id="22665" name="Ink 22664">
                  <a:extLst>
                    <a:ext uri="{FF2B5EF4-FFF2-40B4-BE49-F238E27FC236}">
                      <a16:creationId xmlns:a16="http://schemas.microsoft.com/office/drawing/2014/main" id="{E7355192-447B-43EF-85AE-09707C3541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8234" y="4020868"/>
                  <a:ext cx="225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666" name="Ink 22665">
                  <a:extLst>
                    <a:ext uri="{FF2B5EF4-FFF2-40B4-BE49-F238E27FC236}">
                      <a16:creationId xmlns:a16="http://schemas.microsoft.com/office/drawing/2014/main" id="{ED71BDC2-0C59-486F-BAD2-FA65A936123A}"/>
                    </a:ext>
                  </a:extLst>
                </p14:cNvPr>
                <p14:cNvContentPartPr/>
                <p14:nvPr/>
              </p14:nvContentPartPr>
              <p14:xfrm>
                <a:off x="7474514" y="3822508"/>
                <a:ext cx="94680" cy="86040"/>
              </p14:xfrm>
            </p:contentPart>
          </mc:Choice>
          <mc:Fallback>
            <p:pic>
              <p:nvPicPr>
                <p:cNvPr id="22666" name="Ink 22665">
                  <a:extLst>
                    <a:ext uri="{FF2B5EF4-FFF2-40B4-BE49-F238E27FC236}">
                      <a16:creationId xmlns:a16="http://schemas.microsoft.com/office/drawing/2014/main" id="{ED71BDC2-0C59-486F-BAD2-FA65A93612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56514" y="3804868"/>
                  <a:ext cx="130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667" name="Ink 22666">
                  <a:extLst>
                    <a:ext uri="{FF2B5EF4-FFF2-40B4-BE49-F238E27FC236}">
                      <a16:creationId xmlns:a16="http://schemas.microsoft.com/office/drawing/2014/main" id="{CC9DB05B-2C98-45D3-8746-463CE01807ED}"/>
                    </a:ext>
                  </a:extLst>
                </p14:cNvPr>
                <p14:cNvContentPartPr/>
                <p14:nvPr/>
              </p14:nvContentPartPr>
              <p14:xfrm>
                <a:off x="7853594" y="4065148"/>
                <a:ext cx="56520" cy="93960"/>
              </p14:xfrm>
            </p:contentPart>
          </mc:Choice>
          <mc:Fallback>
            <p:pic>
              <p:nvPicPr>
                <p:cNvPr id="22667" name="Ink 22666">
                  <a:extLst>
                    <a:ext uri="{FF2B5EF4-FFF2-40B4-BE49-F238E27FC236}">
                      <a16:creationId xmlns:a16="http://schemas.microsoft.com/office/drawing/2014/main" id="{CC9DB05B-2C98-45D3-8746-463CE01807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5594" y="4047148"/>
                  <a:ext cx="92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668" name="Ink 22667">
                  <a:extLst>
                    <a:ext uri="{FF2B5EF4-FFF2-40B4-BE49-F238E27FC236}">
                      <a16:creationId xmlns:a16="http://schemas.microsoft.com/office/drawing/2014/main" id="{AEEB1EB2-E1BE-444B-9A19-EDDE95EF2A98}"/>
                    </a:ext>
                  </a:extLst>
                </p14:cNvPr>
                <p14:cNvContentPartPr/>
                <p14:nvPr/>
              </p14:nvContentPartPr>
              <p14:xfrm>
                <a:off x="7871234" y="3960388"/>
                <a:ext cx="106200" cy="24480"/>
              </p14:xfrm>
            </p:contentPart>
          </mc:Choice>
          <mc:Fallback>
            <p:pic>
              <p:nvPicPr>
                <p:cNvPr id="22668" name="Ink 22667">
                  <a:extLst>
                    <a:ext uri="{FF2B5EF4-FFF2-40B4-BE49-F238E27FC236}">
                      <a16:creationId xmlns:a16="http://schemas.microsoft.com/office/drawing/2014/main" id="{AEEB1EB2-E1BE-444B-9A19-EDDE95EF2A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53594" y="3942388"/>
                  <a:ext cx="141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669" name="Ink 22668">
                  <a:extLst>
                    <a:ext uri="{FF2B5EF4-FFF2-40B4-BE49-F238E27FC236}">
                      <a16:creationId xmlns:a16="http://schemas.microsoft.com/office/drawing/2014/main" id="{36BE7FF3-13A8-4B52-8690-3E748251E387}"/>
                    </a:ext>
                  </a:extLst>
                </p14:cNvPr>
                <p14:cNvContentPartPr/>
                <p14:nvPr/>
              </p14:nvContentPartPr>
              <p14:xfrm>
                <a:off x="7981754" y="3901708"/>
                <a:ext cx="403920" cy="257400"/>
              </p14:xfrm>
            </p:contentPart>
          </mc:Choice>
          <mc:Fallback>
            <p:pic>
              <p:nvPicPr>
                <p:cNvPr id="22669" name="Ink 22668">
                  <a:extLst>
                    <a:ext uri="{FF2B5EF4-FFF2-40B4-BE49-F238E27FC236}">
                      <a16:creationId xmlns:a16="http://schemas.microsoft.com/office/drawing/2014/main" id="{36BE7FF3-13A8-4B52-8690-3E748251E3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63754" y="3883708"/>
                  <a:ext cx="4395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670" name="Ink 22669">
                  <a:extLst>
                    <a:ext uri="{FF2B5EF4-FFF2-40B4-BE49-F238E27FC236}">
                      <a16:creationId xmlns:a16="http://schemas.microsoft.com/office/drawing/2014/main" id="{9539732C-9982-4CD7-B291-CB1C502871EC}"/>
                    </a:ext>
                  </a:extLst>
                </p14:cNvPr>
                <p14:cNvContentPartPr/>
                <p14:nvPr/>
              </p14:nvContentPartPr>
              <p14:xfrm>
                <a:off x="8607074" y="3906748"/>
                <a:ext cx="189720" cy="251640"/>
              </p14:xfrm>
            </p:contentPart>
          </mc:Choice>
          <mc:Fallback>
            <p:pic>
              <p:nvPicPr>
                <p:cNvPr id="22670" name="Ink 22669">
                  <a:extLst>
                    <a:ext uri="{FF2B5EF4-FFF2-40B4-BE49-F238E27FC236}">
                      <a16:creationId xmlns:a16="http://schemas.microsoft.com/office/drawing/2014/main" id="{9539732C-9982-4CD7-B291-CB1C502871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89074" y="3888748"/>
                  <a:ext cx="225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672" name="Ink 22671">
                  <a:extLst>
                    <a:ext uri="{FF2B5EF4-FFF2-40B4-BE49-F238E27FC236}">
                      <a16:creationId xmlns:a16="http://schemas.microsoft.com/office/drawing/2014/main" id="{C381125E-C3A1-4100-A4B0-1419CD891AE5}"/>
                    </a:ext>
                  </a:extLst>
                </p14:cNvPr>
                <p14:cNvContentPartPr/>
                <p14:nvPr/>
              </p14:nvContentPartPr>
              <p14:xfrm>
                <a:off x="8901554" y="3988468"/>
                <a:ext cx="515160" cy="169560"/>
              </p14:xfrm>
            </p:contentPart>
          </mc:Choice>
          <mc:Fallback>
            <p:pic>
              <p:nvPicPr>
                <p:cNvPr id="22672" name="Ink 22671">
                  <a:extLst>
                    <a:ext uri="{FF2B5EF4-FFF2-40B4-BE49-F238E27FC236}">
                      <a16:creationId xmlns:a16="http://schemas.microsoft.com/office/drawing/2014/main" id="{C381125E-C3A1-4100-A4B0-1419CD891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83914" y="3970828"/>
                  <a:ext cx="550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673" name="Ink 22672">
                  <a:extLst>
                    <a:ext uri="{FF2B5EF4-FFF2-40B4-BE49-F238E27FC236}">
                      <a16:creationId xmlns:a16="http://schemas.microsoft.com/office/drawing/2014/main" id="{9D89CB1E-873A-4AA3-B7DE-47A00B14D803}"/>
                    </a:ext>
                  </a:extLst>
                </p14:cNvPr>
                <p14:cNvContentPartPr/>
                <p14:nvPr/>
              </p14:nvContentPartPr>
              <p14:xfrm>
                <a:off x="9453074" y="3825748"/>
                <a:ext cx="269640" cy="255600"/>
              </p14:xfrm>
            </p:contentPart>
          </mc:Choice>
          <mc:Fallback>
            <p:pic>
              <p:nvPicPr>
                <p:cNvPr id="22673" name="Ink 22672">
                  <a:extLst>
                    <a:ext uri="{FF2B5EF4-FFF2-40B4-BE49-F238E27FC236}">
                      <a16:creationId xmlns:a16="http://schemas.microsoft.com/office/drawing/2014/main" id="{9D89CB1E-873A-4AA3-B7DE-47A00B14D8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35434" y="3808108"/>
                  <a:ext cx="305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674" name="Ink 22673">
                  <a:extLst>
                    <a:ext uri="{FF2B5EF4-FFF2-40B4-BE49-F238E27FC236}">
                      <a16:creationId xmlns:a16="http://schemas.microsoft.com/office/drawing/2014/main" id="{833788C7-9A3C-498F-8305-D8556DED71B1}"/>
                    </a:ext>
                  </a:extLst>
                </p14:cNvPr>
                <p14:cNvContentPartPr/>
                <p14:nvPr/>
              </p14:nvContentPartPr>
              <p14:xfrm>
                <a:off x="9702194" y="3695428"/>
                <a:ext cx="29880" cy="88560"/>
              </p14:xfrm>
            </p:contentPart>
          </mc:Choice>
          <mc:Fallback>
            <p:pic>
              <p:nvPicPr>
                <p:cNvPr id="22674" name="Ink 22673">
                  <a:extLst>
                    <a:ext uri="{FF2B5EF4-FFF2-40B4-BE49-F238E27FC236}">
                      <a16:creationId xmlns:a16="http://schemas.microsoft.com/office/drawing/2014/main" id="{833788C7-9A3C-498F-8305-D8556DED71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84194" y="3677428"/>
                  <a:ext cx="6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675" name="Ink 22674">
                  <a:extLst>
                    <a:ext uri="{FF2B5EF4-FFF2-40B4-BE49-F238E27FC236}">
                      <a16:creationId xmlns:a16="http://schemas.microsoft.com/office/drawing/2014/main" id="{8463DAF6-D7F8-4B3C-A296-338693F8BC86}"/>
                    </a:ext>
                  </a:extLst>
                </p14:cNvPr>
                <p14:cNvContentPartPr/>
                <p14:nvPr/>
              </p14:nvContentPartPr>
              <p14:xfrm>
                <a:off x="9795074" y="3850228"/>
                <a:ext cx="460800" cy="258840"/>
              </p14:xfrm>
            </p:contentPart>
          </mc:Choice>
          <mc:Fallback>
            <p:pic>
              <p:nvPicPr>
                <p:cNvPr id="22675" name="Ink 22674">
                  <a:extLst>
                    <a:ext uri="{FF2B5EF4-FFF2-40B4-BE49-F238E27FC236}">
                      <a16:creationId xmlns:a16="http://schemas.microsoft.com/office/drawing/2014/main" id="{8463DAF6-D7F8-4B3C-A296-338693F8BC8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7074" y="3832228"/>
                  <a:ext cx="496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676" name="Ink 22675">
                  <a:extLst>
                    <a:ext uri="{FF2B5EF4-FFF2-40B4-BE49-F238E27FC236}">
                      <a16:creationId xmlns:a16="http://schemas.microsoft.com/office/drawing/2014/main" id="{3A1293D7-0927-435D-82AE-05E70D0EC204}"/>
                    </a:ext>
                  </a:extLst>
                </p14:cNvPr>
                <p14:cNvContentPartPr/>
                <p14:nvPr/>
              </p14:nvContentPartPr>
              <p14:xfrm>
                <a:off x="10200434" y="3849868"/>
                <a:ext cx="360" cy="360"/>
              </p14:xfrm>
            </p:contentPart>
          </mc:Choice>
          <mc:Fallback>
            <p:pic>
              <p:nvPicPr>
                <p:cNvPr id="22676" name="Ink 22675">
                  <a:extLst>
                    <a:ext uri="{FF2B5EF4-FFF2-40B4-BE49-F238E27FC236}">
                      <a16:creationId xmlns:a16="http://schemas.microsoft.com/office/drawing/2014/main" id="{3A1293D7-0927-435D-82AE-05E70D0EC2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82434" y="3831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677" name="Ink 22676">
                  <a:extLst>
                    <a:ext uri="{FF2B5EF4-FFF2-40B4-BE49-F238E27FC236}">
                      <a16:creationId xmlns:a16="http://schemas.microsoft.com/office/drawing/2014/main" id="{64194DFA-29D0-4BE5-9FE8-3E2E1BE86077}"/>
                    </a:ext>
                  </a:extLst>
                </p14:cNvPr>
                <p14:cNvContentPartPr/>
                <p14:nvPr/>
              </p14:nvContentPartPr>
              <p14:xfrm>
                <a:off x="10402394" y="3908188"/>
                <a:ext cx="282240" cy="186120"/>
              </p14:xfrm>
            </p:contentPart>
          </mc:Choice>
          <mc:Fallback>
            <p:pic>
              <p:nvPicPr>
                <p:cNvPr id="22677" name="Ink 22676">
                  <a:extLst>
                    <a:ext uri="{FF2B5EF4-FFF2-40B4-BE49-F238E27FC236}">
                      <a16:creationId xmlns:a16="http://schemas.microsoft.com/office/drawing/2014/main" id="{64194DFA-29D0-4BE5-9FE8-3E2E1BE860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84754" y="3890548"/>
                  <a:ext cx="31788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88" name="Group 22687">
            <a:extLst>
              <a:ext uri="{FF2B5EF4-FFF2-40B4-BE49-F238E27FC236}">
                <a16:creationId xmlns:a16="http://schemas.microsoft.com/office/drawing/2014/main" id="{12B580EB-DC4B-4616-8E09-9FFEF8A55081}"/>
              </a:ext>
            </a:extLst>
          </p:cNvPr>
          <p:cNvGrpSpPr/>
          <p:nvPr/>
        </p:nvGrpSpPr>
        <p:grpSpPr>
          <a:xfrm>
            <a:off x="5714834" y="4562668"/>
            <a:ext cx="1218960" cy="430200"/>
            <a:chOff x="5714834" y="4562668"/>
            <a:chExt cx="121896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679" name="Ink 22678">
                  <a:extLst>
                    <a:ext uri="{FF2B5EF4-FFF2-40B4-BE49-F238E27FC236}">
                      <a16:creationId xmlns:a16="http://schemas.microsoft.com/office/drawing/2014/main" id="{C2555250-5B89-40E0-8089-55ECBE287025}"/>
                    </a:ext>
                  </a:extLst>
                </p14:cNvPr>
                <p14:cNvContentPartPr/>
                <p14:nvPr/>
              </p14:nvContentPartPr>
              <p14:xfrm>
                <a:off x="5731754" y="4562668"/>
                <a:ext cx="24480" cy="268560"/>
              </p14:xfrm>
            </p:contentPart>
          </mc:Choice>
          <mc:Fallback>
            <p:pic>
              <p:nvPicPr>
                <p:cNvPr id="22679" name="Ink 22678">
                  <a:extLst>
                    <a:ext uri="{FF2B5EF4-FFF2-40B4-BE49-F238E27FC236}">
                      <a16:creationId xmlns:a16="http://schemas.microsoft.com/office/drawing/2014/main" id="{C2555250-5B89-40E0-8089-55ECBE2870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14114" y="4544668"/>
                  <a:ext cx="60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680" name="Ink 22679">
                  <a:extLst>
                    <a:ext uri="{FF2B5EF4-FFF2-40B4-BE49-F238E27FC236}">
                      <a16:creationId xmlns:a16="http://schemas.microsoft.com/office/drawing/2014/main" id="{067DF038-7CCA-44B0-9253-E66221BF21F6}"/>
                    </a:ext>
                  </a:extLst>
                </p14:cNvPr>
                <p14:cNvContentPartPr/>
                <p14:nvPr/>
              </p14:nvContentPartPr>
              <p14:xfrm>
                <a:off x="5714834" y="4713148"/>
                <a:ext cx="244080" cy="18000"/>
              </p14:xfrm>
            </p:contentPart>
          </mc:Choice>
          <mc:Fallback>
            <p:pic>
              <p:nvPicPr>
                <p:cNvPr id="22680" name="Ink 22679">
                  <a:extLst>
                    <a:ext uri="{FF2B5EF4-FFF2-40B4-BE49-F238E27FC236}">
                      <a16:creationId xmlns:a16="http://schemas.microsoft.com/office/drawing/2014/main" id="{067DF038-7CCA-44B0-9253-E66221BF21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97194" y="4695508"/>
                  <a:ext cx="279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681" name="Ink 22680">
                  <a:extLst>
                    <a:ext uri="{FF2B5EF4-FFF2-40B4-BE49-F238E27FC236}">
                      <a16:creationId xmlns:a16="http://schemas.microsoft.com/office/drawing/2014/main" id="{ADE6C44E-41D8-4ED8-9DE6-3907F8073765}"/>
                    </a:ext>
                  </a:extLst>
                </p14:cNvPr>
                <p14:cNvContentPartPr/>
                <p14:nvPr/>
              </p14:nvContentPartPr>
              <p14:xfrm>
                <a:off x="5858834" y="4565188"/>
                <a:ext cx="64440" cy="269640"/>
              </p14:xfrm>
            </p:contentPart>
          </mc:Choice>
          <mc:Fallback>
            <p:pic>
              <p:nvPicPr>
                <p:cNvPr id="22681" name="Ink 22680">
                  <a:extLst>
                    <a:ext uri="{FF2B5EF4-FFF2-40B4-BE49-F238E27FC236}">
                      <a16:creationId xmlns:a16="http://schemas.microsoft.com/office/drawing/2014/main" id="{ADE6C44E-41D8-4ED8-9DE6-3907F80737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1194" y="4547548"/>
                  <a:ext cx="100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682" name="Ink 22681">
                  <a:extLst>
                    <a:ext uri="{FF2B5EF4-FFF2-40B4-BE49-F238E27FC236}">
                      <a16:creationId xmlns:a16="http://schemas.microsoft.com/office/drawing/2014/main" id="{DA78CB0C-2A5A-4C59-BB8E-CD22D4D90115}"/>
                    </a:ext>
                  </a:extLst>
                </p14:cNvPr>
                <p14:cNvContentPartPr/>
                <p14:nvPr/>
              </p14:nvContentPartPr>
              <p14:xfrm>
                <a:off x="6013634" y="4572388"/>
                <a:ext cx="128520" cy="3600"/>
              </p14:xfrm>
            </p:contentPart>
          </mc:Choice>
          <mc:Fallback>
            <p:pic>
              <p:nvPicPr>
                <p:cNvPr id="22682" name="Ink 22681">
                  <a:extLst>
                    <a:ext uri="{FF2B5EF4-FFF2-40B4-BE49-F238E27FC236}">
                      <a16:creationId xmlns:a16="http://schemas.microsoft.com/office/drawing/2014/main" id="{DA78CB0C-2A5A-4C59-BB8E-CD22D4D901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95994" y="4554748"/>
                  <a:ext cx="164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683" name="Ink 22682">
                  <a:extLst>
                    <a:ext uri="{FF2B5EF4-FFF2-40B4-BE49-F238E27FC236}">
                      <a16:creationId xmlns:a16="http://schemas.microsoft.com/office/drawing/2014/main" id="{0ABA6FFD-B9D3-4AAF-8583-5CCEC521CC5A}"/>
                    </a:ext>
                  </a:extLst>
                </p14:cNvPr>
                <p14:cNvContentPartPr/>
                <p14:nvPr/>
              </p14:nvContentPartPr>
              <p14:xfrm>
                <a:off x="6019394" y="4579588"/>
                <a:ext cx="226800" cy="278280"/>
              </p14:xfrm>
            </p:contentPart>
          </mc:Choice>
          <mc:Fallback>
            <p:pic>
              <p:nvPicPr>
                <p:cNvPr id="22683" name="Ink 22682">
                  <a:extLst>
                    <a:ext uri="{FF2B5EF4-FFF2-40B4-BE49-F238E27FC236}">
                      <a16:creationId xmlns:a16="http://schemas.microsoft.com/office/drawing/2014/main" id="{0ABA6FFD-B9D3-4AAF-8583-5CCEC521CC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01754" y="4561948"/>
                  <a:ext cx="262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684" name="Ink 22683">
                  <a:extLst>
                    <a:ext uri="{FF2B5EF4-FFF2-40B4-BE49-F238E27FC236}">
                      <a16:creationId xmlns:a16="http://schemas.microsoft.com/office/drawing/2014/main" id="{029E5B23-7A6A-46D1-A247-96888D5D1D3D}"/>
                    </a:ext>
                  </a:extLst>
                </p14:cNvPr>
                <p14:cNvContentPartPr/>
                <p14:nvPr/>
              </p14:nvContentPartPr>
              <p14:xfrm>
                <a:off x="6375074" y="4714948"/>
                <a:ext cx="53640" cy="166680"/>
              </p14:xfrm>
            </p:contentPart>
          </mc:Choice>
          <mc:Fallback>
            <p:pic>
              <p:nvPicPr>
                <p:cNvPr id="22684" name="Ink 22683">
                  <a:extLst>
                    <a:ext uri="{FF2B5EF4-FFF2-40B4-BE49-F238E27FC236}">
                      <a16:creationId xmlns:a16="http://schemas.microsoft.com/office/drawing/2014/main" id="{029E5B23-7A6A-46D1-A247-96888D5D1D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57074" y="4696948"/>
                  <a:ext cx="89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685" name="Ink 22684">
                  <a:extLst>
                    <a:ext uri="{FF2B5EF4-FFF2-40B4-BE49-F238E27FC236}">
                      <a16:creationId xmlns:a16="http://schemas.microsoft.com/office/drawing/2014/main" id="{E0272769-D8FE-416D-9E98-45019431B5BF}"/>
                    </a:ext>
                  </a:extLst>
                </p14:cNvPr>
                <p14:cNvContentPartPr/>
                <p14:nvPr/>
              </p14:nvContentPartPr>
              <p14:xfrm>
                <a:off x="6479834" y="4749868"/>
                <a:ext cx="155520" cy="109800"/>
              </p14:xfrm>
            </p:contentPart>
          </mc:Choice>
          <mc:Fallback>
            <p:pic>
              <p:nvPicPr>
                <p:cNvPr id="22685" name="Ink 22684">
                  <a:extLst>
                    <a:ext uri="{FF2B5EF4-FFF2-40B4-BE49-F238E27FC236}">
                      <a16:creationId xmlns:a16="http://schemas.microsoft.com/office/drawing/2014/main" id="{E0272769-D8FE-416D-9E98-45019431B5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61834" y="4732228"/>
                  <a:ext cx="19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686" name="Ink 22685">
                  <a:extLst>
                    <a:ext uri="{FF2B5EF4-FFF2-40B4-BE49-F238E27FC236}">
                      <a16:creationId xmlns:a16="http://schemas.microsoft.com/office/drawing/2014/main" id="{04F1ACD6-BB0B-4ED1-B992-0BE22A442B34}"/>
                    </a:ext>
                  </a:extLst>
                </p14:cNvPr>
                <p14:cNvContentPartPr/>
                <p14:nvPr/>
              </p14:nvContentPartPr>
              <p14:xfrm>
                <a:off x="6712754" y="4725388"/>
                <a:ext cx="103680" cy="123840"/>
              </p14:xfrm>
            </p:contentPart>
          </mc:Choice>
          <mc:Fallback>
            <p:pic>
              <p:nvPicPr>
                <p:cNvPr id="22686" name="Ink 22685">
                  <a:extLst>
                    <a:ext uri="{FF2B5EF4-FFF2-40B4-BE49-F238E27FC236}">
                      <a16:creationId xmlns:a16="http://schemas.microsoft.com/office/drawing/2014/main" id="{04F1ACD6-BB0B-4ED1-B992-0BE22A442B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95114" y="4707388"/>
                  <a:ext cx="13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687" name="Ink 22686">
                  <a:extLst>
                    <a:ext uri="{FF2B5EF4-FFF2-40B4-BE49-F238E27FC236}">
                      <a16:creationId xmlns:a16="http://schemas.microsoft.com/office/drawing/2014/main" id="{23C16E01-A1EA-4C0B-8201-DBB7731E00E8}"/>
                    </a:ext>
                  </a:extLst>
                </p14:cNvPr>
                <p14:cNvContentPartPr/>
                <p14:nvPr/>
              </p14:nvContentPartPr>
              <p14:xfrm>
                <a:off x="6817154" y="4697308"/>
                <a:ext cx="116640" cy="295560"/>
              </p14:xfrm>
            </p:contentPart>
          </mc:Choice>
          <mc:Fallback>
            <p:pic>
              <p:nvPicPr>
                <p:cNvPr id="22687" name="Ink 22686">
                  <a:extLst>
                    <a:ext uri="{FF2B5EF4-FFF2-40B4-BE49-F238E27FC236}">
                      <a16:creationId xmlns:a16="http://schemas.microsoft.com/office/drawing/2014/main" id="{23C16E01-A1EA-4C0B-8201-DBB7731E00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99154" y="4679308"/>
                  <a:ext cx="1522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15" name="Group 22714">
            <a:extLst>
              <a:ext uri="{FF2B5EF4-FFF2-40B4-BE49-F238E27FC236}">
                <a16:creationId xmlns:a16="http://schemas.microsoft.com/office/drawing/2014/main" id="{CFACC994-155F-43B3-B4D6-5391CACDB7D4}"/>
              </a:ext>
            </a:extLst>
          </p:cNvPr>
          <p:cNvGrpSpPr/>
          <p:nvPr/>
        </p:nvGrpSpPr>
        <p:grpSpPr>
          <a:xfrm>
            <a:off x="5763794" y="5139028"/>
            <a:ext cx="1261080" cy="292320"/>
            <a:chOff x="5763794" y="5139028"/>
            <a:chExt cx="12610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706" name="Ink 22705">
                  <a:extLst>
                    <a:ext uri="{FF2B5EF4-FFF2-40B4-BE49-F238E27FC236}">
                      <a16:creationId xmlns:a16="http://schemas.microsoft.com/office/drawing/2014/main" id="{D822BDC6-F1EB-4653-A7B0-5C63AD70F7E1}"/>
                    </a:ext>
                  </a:extLst>
                </p14:cNvPr>
                <p14:cNvContentPartPr/>
                <p14:nvPr/>
              </p14:nvContentPartPr>
              <p14:xfrm>
                <a:off x="5788274" y="5140468"/>
                <a:ext cx="14040" cy="229680"/>
              </p14:xfrm>
            </p:contentPart>
          </mc:Choice>
          <mc:Fallback>
            <p:pic>
              <p:nvPicPr>
                <p:cNvPr id="22706" name="Ink 22705">
                  <a:extLst>
                    <a:ext uri="{FF2B5EF4-FFF2-40B4-BE49-F238E27FC236}">
                      <a16:creationId xmlns:a16="http://schemas.microsoft.com/office/drawing/2014/main" id="{D822BDC6-F1EB-4653-A7B0-5C63AD70F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70634" y="5122468"/>
                  <a:ext cx="49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707" name="Ink 22706">
                  <a:extLst>
                    <a:ext uri="{FF2B5EF4-FFF2-40B4-BE49-F238E27FC236}">
                      <a16:creationId xmlns:a16="http://schemas.microsoft.com/office/drawing/2014/main" id="{EC5025B7-1D76-4E6A-A07A-BE71A8406CCD}"/>
                    </a:ext>
                  </a:extLst>
                </p14:cNvPr>
                <p14:cNvContentPartPr/>
                <p14:nvPr/>
              </p14:nvContentPartPr>
              <p14:xfrm>
                <a:off x="5763794" y="5269348"/>
                <a:ext cx="204120" cy="23400"/>
              </p14:xfrm>
            </p:contentPart>
          </mc:Choice>
          <mc:Fallback>
            <p:pic>
              <p:nvPicPr>
                <p:cNvPr id="22707" name="Ink 22706">
                  <a:extLst>
                    <a:ext uri="{FF2B5EF4-FFF2-40B4-BE49-F238E27FC236}">
                      <a16:creationId xmlns:a16="http://schemas.microsoft.com/office/drawing/2014/main" id="{EC5025B7-1D76-4E6A-A07A-BE71A8406C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45794" y="5251708"/>
                  <a:ext cx="239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708" name="Ink 22707">
                  <a:extLst>
                    <a:ext uri="{FF2B5EF4-FFF2-40B4-BE49-F238E27FC236}">
                      <a16:creationId xmlns:a16="http://schemas.microsoft.com/office/drawing/2014/main" id="{4FBA868E-78B4-48FC-8F57-29F7C2A0B012}"/>
                    </a:ext>
                  </a:extLst>
                </p14:cNvPr>
                <p14:cNvContentPartPr/>
                <p14:nvPr/>
              </p14:nvContentPartPr>
              <p14:xfrm>
                <a:off x="5934434" y="5151988"/>
                <a:ext cx="39600" cy="180360"/>
              </p14:xfrm>
            </p:contentPart>
          </mc:Choice>
          <mc:Fallback>
            <p:pic>
              <p:nvPicPr>
                <p:cNvPr id="22708" name="Ink 22707">
                  <a:extLst>
                    <a:ext uri="{FF2B5EF4-FFF2-40B4-BE49-F238E27FC236}">
                      <a16:creationId xmlns:a16="http://schemas.microsoft.com/office/drawing/2014/main" id="{4FBA868E-78B4-48FC-8F57-29F7C2A0B0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16794" y="5133988"/>
                  <a:ext cx="7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2709" name="Ink 22708">
                  <a:extLst>
                    <a:ext uri="{FF2B5EF4-FFF2-40B4-BE49-F238E27FC236}">
                      <a16:creationId xmlns:a16="http://schemas.microsoft.com/office/drawing/2014/main" id="{A2B1404C-C63E-403B-99EA-E1B2EEB1A662}"/>
                    </a:ext>
                  </a:extLst>
                </p14:cNvPr>
                <p14:cNvContentPartPr/>
                <p14:nvPr/>
              </p14:nvContentPartPr>
              <p14:xfrm>
                <a:off x="6019394" y="5139028"/>
                <a:ext cx="252720" cy="249480"/>
              </p14:xfrm>
            </p:contentPart>
          </mc:Choice>
          <mc:Fallback>
            <p:pic>
              <p:nvPicPr>
                <p:cNvPr id="22709" name="Ink 22708">
                  <a:extLst>
                    <a:ext uri="{FF2B5EF4-FFF2-40B4-BE49-F238E27FC236}">
                      <a16:creationId xmlns:a16="http://schemas.microsoft.com/office/drawing/2014/main" id="{A2B1404C-C63E-403B-99EA-E1B2EEB1A6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01394" y="5121388"/>
                  <a:ext cx="288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2710" name="Ink 22709">
                  <a:extLst>
                    <a:ext uri="{FF2B5EF4-FFF2-40B4-BE49-F238E27FC236}">
                      <a16:creationId xmlns:a16="http://schemas.microsoft.com/office/drawing/2014/main" id="{A0A67D68-AD3F-4AC5-9526-1EA3CA867E09}"/>
                    </a:ext>
                  </a:extLst>
                </p14:cNvPr>
                <p14:cNvContentPartPr/>
                <p14:nvPr/>
              </p14:nvContentPartPr>
              <p14:xfrm>
                <a:off x="6234314" y="5199868"/>
                <a:ext cx="156960" cy="133200"/>
              </p14:xfrm>
            </p:contentPart>
          </mc:Choice>
          <mc:Fallback>
            <p:pic>
              <p:nvPicPr>
                <p:cNvPr id="22710" name="Ink 22709">
                  <a:extLst>
                    <a:ext uri="{FF2B5EF4-FFF2-40B4-BE49-F238E27FC236}">
                      <a16:creationId xmlns:a16="http://schemas.microsoft.com/office/drawing/2014/main" id="{A0A67D68-AD3F-4AC5-9526-1EA3CA867E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6674" y="5181868"/>
                  <a:ext cx="192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2711" name="Ink 22710">
                  <a:extLst>
                    <a:ext uri="{FF2B5EF4-FFF2-40B4-BE49-F238E27FC236}">
                      <a16:creationId xmlns:a16="http://schemas.microsoft.com/office/drawing/2014/main" id="{68E4372A-A350-49B8-9510-F22A6CA44D52}"/>
                    </a:ext>
                  </a:extLst>
                </p14:cNvPr>
                <p14:cNvContentPartPr/>
                <p14:nvPr/>
              </p14:nvContentPartPr>
              <p14:xfrm>
                <a:off x="6360674" y="5145508"/>
                <a:ext cx="138960" cy="243000"/>
              </p14:xfrm>
            </p:contentPart>
          </mc:Choice>
          <mc:Fallback>
            <p:pic>
              <p:nvPicPr>
                <p:cNvPr id="22711" name="Ink 22710">
                  <a:extLst>
                    <a:ext uri="{FF2B5EF4-FFF2-40B4-BE49-F238E27FC236}">
                      <a16:creationId xmlns:a16="http://schemas.microsoft.com/office/drawing/2014/main" id="{68E4372A-A350-49B8-9510-F22A6CA44D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43034" y="5127508"/>
                  <a:ext cx="174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712" name="Ink 22711">
                  <a:extLst>
                    <a:ext uri="{FF2B5EF4-FFF2-40B4-BE49-F238E27FC236}">
                      <a16:creationId xmlns:a16="http://schemas.microsoft.com/office/drawing/2014/main" id="{E930700F-14A2-40D6-ACB6-437BA441F52C}"/>
                    </a:ext>
                  </a:extLst>
                </p14:cNvPr>
                <p14:cNvContentPartPr/>
                <p14:nvPr/>
              </p14:nvContentPartPr>
              <p14:xfrm>
                <a:off x="6569474" y="5287348"/>
                <a:ext cx="204120" cy="116640"/>
              </p14:xfrm>
            </p:contentPart>
          </mc:Choice>
          <mc:Fallback>
            <p:pic>
              <p:nvPicPr>
                <p:cNvPr id="22712" name="Ink 22711">
                  <a:extLst>
                    <a:ext uri="{FF2B5EF4-FFF2-40B4-BE49-F238E27FC236}">
                      <a16:creationId xmlns:a16="http://schemas.microsoft.com/office/drawing/2014/main" id="{E930700F-14A2-40D6-ACB6-437BA441F5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51834" y="5269348"/>
                  <a:ext cx="239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713" name="Ink 22712">
                  <a:extLst>
                    <a:ext uri="{FF2B5EF4-FFF2-40B4-BE49-F238E27FC236}">
                      <a16:creationId xmlns:a16="http://schemas.microsoft.com/office/drawing/2014/main" id="{D7C9FF5E-1218-4F00-BD5B-D82EE40DA251}"/>
                    </a:ext>
                  </a:extLst>
                </p14:cNvPr>
                <p14:cNvContentPartPr/>
                <p14:nvPr/>
              </p14:nvContentPartPr>
              <p14:xfrm>
                <a:off x="6864314" y="5250268"/>
                <a:ext cx="90360" cy="120240"/>
              </p14:xfrm>
            </p:contentPart>
          </mc:Choice>
          <mc:Fallback>
            <p:pic>
              <p:nvPicPr>
                <p:cNvPr id="22713" name="Ink 22712">
                  <a:extLst>
                    <a:ext uri="{FF2B5EF4-FFF2-40B4-BE49-F238E27FC236}">
                      <a16:creationId xmlns:a16="http://schemas.microsoft.com/office/drawing/2014/main" id="{D7C9FF5E-1218-4F00-BD5B-D82EE40DA2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6314" y="5232268"/>
                  <a:ext cx="126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714" name="Ink 22713">
                  <a:extLst>
                    <a:ext uri="{FF2B5EF4-FFF2-40B4-BE49-F238E27FC236}">
                      <a16:creationId xmlns:a16="http://schemas.microsoft.com/office/drawing/2014/main" id="{3A027449-91B3-4ED1-9AD2-E4CBE84551F1}"/>
                    </a:ext>
                  </a:extLst>
                </p14:cNvPr>
                <p14:cNvContentPartPr/>
                <p14:nvPr/>
              </p14:nvContentPartPr>
              <p14:xfrm>
                <a:off x="6958634" y="5207788"/>
                <a:ext cx="66240" cy="223560"/>
              </p14:xfrm>
            </p:contentPart>
          </mc:Choice>
          <mc:Fallback>
            <p:pic>
              <p:nvPicPr>
                <p:cNvPr id="22714" name="Ink 22713">
                  <a:extLst>
                    <a:ext uri="{FF2B5EF4-FFF2-40B4-BE49-F238E27FC236}">
                      <a16:creationId xmlns:a16="http://schemas.microsoft.com/office/drawing/2014/main" id="{3A027449-91B3-4ED1-9AD2-E4CBE84551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40634" y="5190148"/>
                  <a:ext cx="1018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30" name="Group 22729">
            <a:extLst>
              <a:ext uri="{FF2B5EF4-FFF2-40B4-BE49-F238E27FC236}">
                <a16:creationId xmlns:a16="http://schemas.microsoft.com/office/drawing/2014/main" id="{1E9CE998-AD1F-4BC4-9299-DF341A24EDED}"/>
              </a:ext>
            </a:extLst>
          </p:cNvPr>
          <p:cNvGrpSpPr/>
          <p:nvPr/>
        </p:nvGrpSpPr>
        <p:grpSpPr>
          <a:xfrm>
            <a:off x="7307114" y="4420468"/>
            <a:ext cx="3611160" cy="974520"/>
            <a:chOff x="7307114" y="4420468"/>
            <a:chExt cx="361116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689" name="Ink 22688">
                  <a:extLst>
                    <a:ext uri="{FF2B5EF4-FFF2-40B4-BE49-F238E27FC236}">
                      <a16:creationId xmlns:a16="http://schemas.microsoft.com/office/drawing/2014/main" id="{7F82E9A9-4E3A-4CD8-8A5E-9D7C5911D5F0}"/>
                    </a:ext>
                  </a:extLst>
                </p14:cNvPr>
                <p14:cNvContentPartPr/>
                <p14:nvPr/>
              </p14:nvContentPartPr>
              <p14:xfrm>
                <a:off x="7307114" y="4643668"/>
                <a:ext cx="190080" cy="135000"/>
              </p14:xfrm>
            </p:contentPart>
          </mc:Choice>
          <mc:Fallback>
            <p:pic>
              <p:nvPicPr>
                <p:cNvPr id="22689" name="Ink 22688">
                  <a:extLst>
                    <a:ext uri="{FF2B5EF4-FFF2-40B4-BE49-F238E27FC236}">
                      <a16:creationId xmlns:a16="http://schemas.microsoft.com/office/drawing/2014/main" id="{7F82E9A9-4E3A-4CD8-8A5E-9D7C5911D5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89114" y="4626028"/>
                  <a:ext cx="225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690" name="Ink 22689">
                  <a:extLst>
                    <a:ext uri="{FF2B5EF4-FFF2-40B4-BE49-F238E27FC236}">
                      <a16:creationId xmlns:a16="http://schemas.microsoft.com/office/drawing/2014/main" id="{71EE1A79-7EDB-41F7-BA01-3C1B4DDEC463}"/>
                    </a:ext>
                  </a:extLst>
                </p14:cNvPr>
                <p14:cNvContentPartPr/>
                <p14:nvPr/>
              </p14:nvContentPartPr>
              <p14:xfrm>
                <a:off x="7431674" y="4449268"/>
                <a:ext cx="27000" cy="78120"/>
              </p14:xfrm>
            </p:contentPart>
          </mc:Choice>
          <mc:Fallback>
            <p:pic>
              <p:nvPicPr>
                <p:cNvPr id="22690" name="Ink 22689">
                  <a:extLst>
                    <a:ext uri="{FF2B5EF4-FFF2-40B4-BE49-F238E27FC236}">
                      <a16:creationId xmlns:a16="http://schemas.microsoft.com/office/drawing/2014/main" id="{71EE1A79-7EDB-41F7-BA01-3C1B4DDEC4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14034" y="4431268"/>
                  <a:ext cx="62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691" name="Ink 22690">
                  <a:extLst>
                    <a:ext uri="{FF2B5EF4-FFF2-40B4-BE49-F238E27FC236}">
                      <a16:creationId xmlns:a16="http://schemas.microsoft.com/office/drawing/2014/main" id="{F1D2B2EF-2D5C-4C9C-B537-25D4564FB027}"/>
                    </a:ext>
                  </a:extLst>
                </p14:cNvPr>
                <p14:cNvContentPartPr/>
                <p14:nvPr/>
              </p14:nvContentPartPr>
              <p14:xfrm>
                <a:off x="7576394" y="4642228"/>
                <a:ext cx="227880" cy="154440"/>
              </p14:xfrm>
            </p:contentPart>
          </mc:Choice>
          <mc:Fallback>
            <p:pic>
              <p:nvPicPr>
                <p:cNvPr id="22691" name="Ink 22690">
                  <a:extLst>
                    <a:ext uri="{FF2B5EF4-FFF2-40B4-BE49-F238E27FC236}">
                      <a16:creationId xmlns:a16="http://schemas.microsoft.com/office/drawing/2014/main" id="{F1D2B2EF-2D5C-4C9C-B537-25D4564FB0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58394" y="4624588"/>
                  <a:ext cx="263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692" name="Ink 22691">
                  <a:extLst>
                    <a:ext uri="{FF2B5EF4-FFF2-40B4-BE49-F238E27FC236}">
                      <a16:creationId xmlns:a16="http://schemas.microsoft.com/office/drawing/2014/main" id="{3248A525-D317-45FF-8833-F02CEB3DFCCD}"/>
                    </a:ext>
                  </a:extLst>
                </p14:cNvPr>
                <p14:cNvContentPartPr/>
                <p14:nvPr/>
              </p14:nvContentPartPr>
              <p14:xfrm>
                <a:off x="7726154" y="4567708"/>
                <a:ext cx="20880" cy="29160"/>
              </p14:xfrm>
            </p:contentPart>
          </mc:Choice>
          <mc:Fallback>
            <p:pic>
              <p:nvPicPr>
                <p:cNvPr id="22692" name="Ink 22691">
                  <a:extLst>
                    <a:ext uri="{FF2B5EF4-FFF2-40B4-BE49-F238E27FC236}">
                      <a16:creationId xmlns:a16="http://schemas.microsoft.com/office/drawing/2014/main" id="{3248A525-D317-45FF-8833-F02CEB3DFC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08514" y="4549708"/>
                  <a:ext cx="56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693" name="Ink 22692">
                  <a:extLst>
                    <a:ext uri="{FF2B5EF4-FFF2-40B4-BE49-F238E27FC236}">
                      <a16:creationId xmlns:a16="http://schemas.microsoft.com/office/drawing/2014/main" id="{6F8F82E8-CA72-49F0-B35A-CCA247EF4AA4}"/>
                    </a:ext>
                  </a:extLst>
                </p14:cNvPr>
                <p14:cNvContentPartPr/>
                <p14:nvPr/>
              </p14:nvContentPartPr>
              <p14:xfrm>
                <a:off x="7854314" y="4554388"/>
                <a:ext cx="396360" cy="249840"/>
              </p14:xfrm>
            </p:contentPart>
          </mc:Choice>
          <mc:Fallback>
            <p:pic>
              <p:nvPicPr>
                <p:cNvPr id="22693" name="Ink 22692">
                  <a:extLst>
                    <a:ext uri="{FF2B5EF4-FFF2-40B4-BE49-F238E27FC236}">
                      <a16:creationId xmlns:a16="http://schemas.microsoft.com/office/drawing/2014/main" id="{6F8F82E8-CA72-49F0-B35A-CCA247EF4AA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36314" y="4536388"/>
                  <a:ext cx="432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694" name="Ink 22693">
                  <a:extLst>
                    <a:ext uri="{FF2B5EF4-FFF2-40B4-BE49-F238E27FC236}">
                      <a16:creationId xmlns:a16="http://schemas.microsoft.com/office/drawing/2014/main" id="{9DBEC260-F320-4F2C-95AF-7418EF31425E}"/>
                    </a:ext>
                  </a:extLst>
                </p14:cNvPr>
                <p14:cNvContentPartPr/>
                <p14:nvPr/>
              </p14:nvContentPartPr>
              <p14:xfrm>
                <a:off x="8645234" y="4622068"/>
                <a:ext cx="158760" cy="174600"/>
              </p14:xfrm>
            </p:contentPart>
          </mc:Choice>
          <mc:Fallback>
            <p:pic>
              <p:nvPicPr>
                <p:cNvPr id="22694" name="Ink 22693">
                  <a:extLst>
                    <a:ext uri="{FF2B5EF4-FFF2-40B4-BE49-F238E27FC236}">
                      <a16:creationId xmlns:a16="http://schemas.microsoft.com/office/drawing/2014/main" id="{9DBEC260-F320-4F2C-95AF-7418EF3142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27234" y="4604428"/>
                  <a:ext cx="194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695" name="Ink 22694">
                  <a:extLst>
                    <a:ext uri="{FF2B5EF4-FFF2-40B4-BE49-F238E27FC236}">
                      <a16:creationId xmlns:a16="http://schemas.microsoft.com/office/drawing/2014/main" id="{EFEAA437-3481-41B8-B76F-C8EE7C08877F}"/>
                    </a:ext>
                  </a:extLst>
                </p14:cNvPr>
                <p14:cNvContentPartPr/>
                <p14:nvPr/>
              </p14:nvContentPartPr>
              <p14:xfrm>
                <a:off x="8783834" y="4671748"/>
                <a:ext cx="2880" cy="231480"/>
              </p14:xfrm>
            </p:contentPart>
          </mc:Choice>
          <mc:Fallback>
            <p:pic>
              <p:nvPicPr>
                <p:cNvPr id="22695" name="Ink 22694">
                  <a:extLst>
                    <a:ext uri="{FF2B5EF4-FFF2-40B4-BE49-F238E27FC236}">
                      <a16:creationId xmlns:a16="http://schemas.microsoft.com/office/drawing/2014/main" id="{EFEAA437-3481-41B8-B76F-C8EE7C0887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66194" y="4653748"/>
                  <a:ext cx="38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696" name="Ink 22695">
                  <a:extLst>
                    <a:ext uri="{FF2B5EF4-FFF2-40B4-BE49-F238E27FC236}">
                      <a16:creationId xmlns:a16="http://schemas.microsoft.com/office/drawing/2014/main" id="{6E5FE15C-008C-4ABC-A418-B04ED5847A22}"/>
                    </a:ext>
                  </a:extLst>
                </p14:cNvPr>
                <p14:cNvContentPartPr/>
                <p14:nvPr/>
              </p14:nvContentPartPr>
              <p14:xfrm>
                <a:off x="8895074" y="4641508"/>
                <a:ext cx="129960" cy="126000"/>
              </p14:xfrm>
            </p:contentPart>
          </mc:Choice>
          <mc:Fallback>
            <p:pic>
              <p:nvPicPr>
                <p:cNvPr id="22696" name="Ink 22695">
                  <a:extLst>
                    <a:ext uri="{FF2B5EF4-FFF2-40B4-BE49-F238E27FC236}">
                      <a16:creationId xmlns:a16="http://schemas.microsoft.com/office/drawing/2014/main" id="{6E5FE15C-008C-4ABC-A418-B04ED5847A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77074" y="4623508"/>
                  <a:ext cx="165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697" name="Ink 22696">
                  <a:extLst>
                    <a:ext uri="{FF2B5EF4-FFF2-40B4-BE49-F238E27FC236}">
                      <a16:creationId xmlns:a16="http://schemas.microsoft.com/office/drawing/2014/main" id="{F39618ED-9317-48EF-BF67-A52208BB4631}"/>
                    </a:ext>
                  </a:extLst>
                </p14:cNvPr>
                <p14:cNvContentPartPr/>
                <p14:nvPr/>
              </p14:nvContentPartPr>
              <p14:xfrm>
                <a:off x="9128714" y="4516228"/>
                <a:ext cx="150120" cy="256320"/>
              </p14:xfrm>
            </p:contentPart>
          </mc:Choice>
          <mc:Fallback>
            <p:pic>
              <p:nvPicPr>
                <p:cNvPr id="22697" name="Ink 22696">
                  <a:extLst>
                    <a:ext uri="{FF2B5EF4-FFF2-40B4-BE49-F238E27FC236}">
                      <a16:creationId xmlns:a16="http://schemas.microsoft.com/office/drawing/2014/main" id="{F39618ED-9317-48EF-BF67-A52208BB46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10714" y="4498228"/>
                  <a:ext cx="185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700" name="Ink 22699">
                  <a:extLst>
                    <a:ext uri="{FF2B5EF4-FFF2-40B4-BE49-F238E27FC236}">
                      <a16:creationId xmlns:a16="http://schemas.microsoft.com/office/drawing/2014/main" id="{0532E06B-ED93-492A-9973-C80B84881A0D}"/>
                    </a:ext>
                  </a:extLst>
                </p14:cNvPr>
                <p14:cNvContentPartPr/>
                <p14:nvPr/>
              </p14:nvContentPartPr>
              <p14:xfrm>
                <a:off x="9346154" y="4518748"/>
                <a:ext cx="249480" cy="227520"/>
              </p14:xfrm>
            </p:contentPart>
          </mc:Choice>
          <mc:Fallback>
            <p:pic>
              <p:nvPicPr>
                <p:cNvPr id="22700" name="Ink 22699">
                  <a:extLst>
                    <a:ext uri="{FF2B5EF4-FFF2-40B4-BE49-F238E27FC236}">
                      <a16:creationId xmlns:a16="http://schemas.microsoft.com/office/drawing/2014/main" id="{0532E06B-ED93-492A-9973-C80B84881A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28514" y="4501108"/>
                  <a:ext cx="285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701" name="Ink 22700">
                  <a:extLst>
                    <a:ext uri="{FF2B5EF4-FFF2-40B4-BE49-F238E27FC236}">
                      <a16:creationId xmlns:a16="http://schemas.microsoft.com/office/drawing/2014/main" id="{AE3364B2-3C05-4FFC-B8E5-AC6229A30F06}"/>
                    </a:ext>
                  </a:extLst>
                </p14:cNvPr>
                <p14:cNvContentPartPr/>
                <p14:nvPr/>
              </p14:nvContentPartPr>
              <p14:xfrm>
                <a:off x="9538394" y="4420468"/>
                <a:ext cx="28800" cy="52200"/>
              </p14:xfrm>
            </p:contentPart>
          </mc:Choice>
          <mc:Fallback>
            <p:pic>
              <p:nvPicPr>
                <p:cNvPr id="22701" name="Ink 22700">
                  <a:extLst>
                    <a:ext uri="{FF2B5EF4-FFF2-40B4-BE49-F238E27FC236}">
                      <a16:creationId xmlns:a16="http://schemas.microsoft.com/office/drawing/2014/main" id="{AE3364B2-3C05-4FFC-B8E5-AC6229A30F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20754" y="4402468"/>
                  <a:ext cx="64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702" name="Ink 22701">
                  <a:extLst>
                    <a:ext uri="{FF2B5EF4-FFF2-40B4-BE49-F238E27FC236}">
                      <a16:creationId xmlns:a16="http://schemas.microsoft.com/office/drawing/2014/main" id="{0F24E654-63F5-4E93-85FE-A7DBCED933FE}"/>
                    </a:ext>
                  </a:extLst>
                </p14:cNvPr>
                <p14:cNvContentPartPr/>
                <p14:nvPr/>
              </p14:nvContentPartPr>
              <p14:xfrm>
                <a:off x="9663674" y="4525228"/>
                <a:ext cx="366840" cy="254520"/>
              </p14:xfrm>
            </p:contentPart>
          </mc:Choice>
          <mc:Fallback>
            <p:pic>
              <p:nvPicPr>
                <p:cNvPr id="22702" name="Ink 22701">
                  <a:extLst>
                    <a:ext uri="{FF2B5EF4-FFF2-40B4-BE49-F238E27FC236}">
                      <a16:creationId xmlns:a16="http://schemas.microsoft.com/office/drawing/2014/main" id="{0F24E654-63F5-4E93-85FE-A7DBCED933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46034" y="4507228"/>
                  <a:ext cx="402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703" name="Ink 22702">
                  <a:extLst>
                    <a:ext uri="{FF2B5EF4-FFF2-40B4-BE49-F238E27FC236}">
                      <a16:creationId xmlns:a16="http://schemas.microsoft.com/office/drawing/2014/main" id="{3E9A082A-5440-4367-9FE7-93157D859926}"/>
                    </a:ext>
                  </a:extLst>
                </p14:cNvPr>
                <p14:cNvContentPartPr/>
                <p14:nvPr/>
              </p14:nvContentPartPr>
              <p14:xfrm>
                <a:off x="9977954" y="4519468"/>
                <a:ext cx="360" cy="360"/>
              </p14:xfrm>
            </p:contentPart>
          </mc:Choice>
          <mc:Fallback>
            <p:pic>
              <p:nvPicPr>
                <p:cNvPr id="22703" name="Ink 22702">
                  <a:extLst>
                    <a:ext uri="{FF2B5EF4-FFF2-40B4-BE49-F238E27FC236}">
                      <a16:creationId xmlns:a16="http://schemas.microsoft.com/office/drawing/2014/main" id="{3E9A082A-5440-4367-9FE7-93157D8599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59954" y="4501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704" name="Ink 22703">
                  <a:extLst>
                    <a:ext uri="{FF2B5EF4-FFF2-40B4-BE49-F238E27FC236}">
                      <a16:creationId xmlns:a16="http://schemas.microsoft.com/office/drawing/2014/main" id="{EAF35E20-006A-4551-8569-2B973B7EA226}"/>
                    </a:ext>
                  </a:extLst>
                </p14:cNvPr>
                <p14:cNvContentPartPr/>
                <p14:nvPr/>
              </p14:nvContentPartPr>
              <p14:xfrm>
                <a:off x="10159034" y="4585348"/>
                <a:ext cx="306720" cy="151560"/>
              </p14:xfrm>
            </p:contentPart>
          </mc:Choice>
          <mc:Fallback>
            <p:pic>
              <p:nvPicPr>
                <p:cNvPr id="22704" name="Ink 22703">
                  <a:extLst>
                    <a:ext uri="{FF2B5EF4-FFF2-40B4-BE49-F238E27FC236}">
                      <a16:creationId xmlns:a16="http://schemas.microsoft.com/office/drawing/2014/main" id="{EAF35E20-006A-4551-8569-2B973B7EA2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41394" y="4567348"/>
                  <a:ext cx="342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716" name="Ink 22715">
                  <a:extLst>
                    <a:ext uri="{FF2B5EF4-FFF2-40B4-BE49-F238E27FC236}">
                      <a16:creationId xmlns:a16="http://schemas.microsoft.com/office/drawing/2014/main" id="{48073504-C628-4136-88D3-706FF0DED159}"/>
                    </a:ext>
                  </a:extLst>
                </p14:cNvPr>
                <p14:cNvContentPartPr/>
                <p14:nvPr/>
              </p14:nvContentPartPr>
              <p14:xfrm>
                <a:off x="7430594" y="5205628"/>
                <a:ext cx="188280" cy="131400"/>
              </p14:xfrm>
            </p:contentPart>
          </mc:Choice>
          <mc:Fallback>
            <p:pic>
              <p:nvPicPr>
                <p:cNvPr id="22716" name="Ink 22715">
                  <a:extLst>
                    <a:ext uri="{FF2B5EF4-FFF2-40B4-BE49-F238E27FC236}">
                      <a16:creationId xmlns:a16="http://schemas.microsoft.com/office/drawing/2014/main" id="{48073504-C628-4136-88D3-706FF0DED1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412954" y="5187628"/>
                  <a:ext cx="223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2717" name="Ink 22716">
                  <a:extLst>
                    <a:ext uri="{FF2B5EF4-FFF2-40B4-BE49-F238E27FC236}">
                      <a16:creationId xmlns:a16="http://schemas.microsoft.com/office/drawing/2014/main" id="{1A2F897C-8BD9-4EF6-9CF7-605A46F3AAA5}"/>
                    </a:ext>
                  </a:extLst>
                </p14:cNvPr>
                <p14:cNvContentPartPr/>
                <p14:nvPr/>
              </p14:nvContentPartPr>
              <p14:xfrm>
                <a:off x="7537514" y="4994308"/>
                <a:ext cx="42120" cy="99720"/>
              </p14:xfrm>
            </p:contentPart>
          </mc:Choice>
          <mc:Fallback>
            <p:pic>
              <p:nvPicPr>
                <p:cNvPr id="22717" name="Ink 22716">
                  <a:extLst>
                    <a:ext uri="{FF2B5EF4-FFF2-40B4-BE49-F238E27FC236}">
                      <a16:creationId xmlns:a16="http://schemas.microsoft.com/office/drawing/2014/main" id="{1A2F897C-8BD9-4EF6-9CF7-605A46F3AAA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19874" y="4976308"/>
                  <a:ext cx="77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718" name="Ink 22717">
                  <a:extLst>
                    <a:ext uri="{FF2B5EF4-FFF2-40B4-BE49-F238E27FC236}">
                      <a16:creationId xmlns:a16="http://schemas.microsoft.com/office/drawing/2014/main" id="{4724343B-57CE-4239-BAFF-CF1D0AACB2E1}"/>
                    </a:ext>
                  </a:extLst>
                </p14:cNvPr>
                <p14:cNvContentPartPr/>
                <p14:nvPr/>
              </p14:nvContentPartPr>
              <p14:xfrm>
                <a:off x="7666754" y="5214988"/>
                <a:ext cx="239400" cy="161280"/>
              </p14:xfrm>
            </p:contentPart>
          </mc:Choice>
          <mc:Fallback>
            <p:pic>
              <p:nvPicPr>
                <p:cNvPr id="22718" name="Ink 22717">
                  <a:extLst>
                    <a:ext uri="{FF2B5EF4-FFF2-40B4-BE49-F238E27FC236}">
                      <a16:creationId xmlns:a16="http://schemas.microsoft.com/office/drawing/2014/main" id="{4724343B-57CE-4239-BAFF-CF1D0AACB2E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649114" y="5197348"/>
                  <a:ext cx="27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2719" name="Ink 22718">
                  <a:extLst>
                    <a:ext uri="{FF2B5EF4-FFF2-40B4-BE49-F238E27FC236}">
                      <a16:creationId xmlns:a16="http://schemas.microsoft.com/office/drawing/2014/main" id="{22585951-04BE-445B-9629-B6CABAFD55A0}"/>
                    </a:ext>
                  </a:extLst>
                </p14:cNvPr>
                <p14:cNvContentPartPr/>
                <p14:nvPr/>
              </p14:nvContentPartPr>
              <p14:xfrm>
                <a:off x="7851794" y="5167108"/>
                <a:ext cx="10080" cy="41040"/>
              </p14:xfrm>
            </p:contentPart>
          </mc:Choice>
          <mc:Fallback>
            <p:pic>
              <p:nvPicPr>
                <p:cNvPr id="22719" name="Ink 22718">
                  <a:extLst>
                    <a:ext uri="{FF2B5EF4-FFF2-40B4-BE49-F238E27FC236}">
                      <a16:creationId xmlns:a16="http://schemas.microsoft.com/office/drawing/2014/main" id="{22585951-04BE-445B-9629-B6CABAFD55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33794" y="5149108"/>
                  <a:ext cx="45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2720" name="Ink 22719">
                  <a:extLst>
                    <a:ext uri="{FF2B5EF4-FFF2-40B4-BE49-F238E27FC236}">
                      <a16:creationId xmlns:a16="http://schemas.microsoft.com/office/drawing/2014/main" id="{6B065424-C749-4AE1-967D-D22C2357C3B4}"/>
                    </a:ext>
                  </a:extLst>
                </p14:cNvPr>
                <p14:cNvContentPartPr/>
                <p14:nvPr/>
              </p14:nvContentPartPr>
              <p14:xfrm>
                <a:off x="7961234" y="5160628"/>
                <a:ext cx="468000" cy="234360"/>
              </p14:xfrm>
            </p:contentPart>
          </mc:Choice>
          <mc:Fallback>
            <p:pic>
              <p:nvPicPr>
                <p:cNvPr id="22720" name="Ink 22719">
                  <a:extLst>
                    <a:ext uri="{FF2B5EF4-FFF2-40B4-BE49-F238E27FC236}">
                      <a16:creationId xmlns:a16="http://schemas.microsoft.com/office/drawing/2014/main" id="{6B065424-C749-4AE1-967D-D22C2357C3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43594" y="5142988"/>
                  <a:ext cx="503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2721" name="Ink 22720">
                  <a:extLst>
                    <a:ext uri="{FF2B5EF4-FFF2-40B4-BE49-F238E27FC236}">
                      <a16:creationId xmlns:a16="http://schemas.microsoft.com/office/drawing/2014/main" id="{2829BE68-7979-4FC9-9331-85D0B62EB921}"/>
                    </a:ext>
                  </a:extLst>
                </p14:cNvPr>
                <p14:cNvContentPartPr/>
                <p14:nvPr/>
              </p14:nvContentPartPr>
              <p14:xfrm>
                <a:off x="8922794" y="5181508"/>
                <a:ext cx="293760" cy="158040"/>
              </p14:xfrm>
            </p:contentPart>
          </mc:Choice>
          <mc:Fallback>
            <p:pic>
              <p:nvPicPr>
                <p:cNvPr id="22721" name="Ink 22720">
                  <a:extLst>
                    <a:ext uri="{FF2B5EF4-FFF2-40B4-BE49-F238E27FC236}">
                      <a16:creationId xmlns:a16="http://schemas.microsoft.com/office/drawing/2014/main" id="{2829BE68-7979-4FC9-9331-85D0B62EB92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05154" y="5163508"/>
                  <a:ext cx="329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2722" name="Ink 22721">
                  <a:extLst>
                    <a:ext uri="{FF2B5EF4-FFF2-40B4-BE49-F238E27FC236}">
                      <a16:creationId xmlns:a16="http://schemas.microsoft.com/office/drawing/2014/main" id="{1D0FF1BD-D62B-4FDD-984E-BCDF5F48674A}"/>
                    </a:ext>
                  </a:extLst>
                </p14:cNvPr>
                <p14:cNvContentPartPr/>
                <p14:nvPr/>
              </p14:nvContentPartPr>
              <p14:xfrm>
                <a:off x="9133754" y="5084668"/>
                <a:ext cx="11880" cy="29880"/>
              </p14:xfrm>
            </p:contentPart>
          </mc:Choice>
          <mc:Fallback>
            <p:pic>
              <p:nvPicPr>
                <p:cNvPr id="22722" name="Ink 22721">
                  <a:extLst>
                    <a:ext uri="{FF2B5EF4-FFF2-40B4-BE49-F238E27FC236}">
                      <a16:creationId xmlns:a16="http://schemas.microsoft.com/office/drawing/2014/main" id="{1D0FF1BD-D62B-4FDD-984E-BCDF5F4867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15754" y="5066668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2723" name="Ink 22722">
                  <a:extLst>
                    <a:ext uri="{FF2B5EF4-FFF2-40B4-BE49-F238E27FC236}">
                      <a16:creationId xmlns:a16="http://schemas.microsoft.com/office/drawing/2014/main" id="{1BB2DF56-5334-4DA7-814C-4E4DE7A2803E}"/>
                    </a:ext>
                  </a:extLst>
                </p14:cNvPr>
                <p14:cNvContentPartPr/>
                <p14:nvPr/>
              </p14:nvContentPartPr>
              <p14:xfrm>
                <a:off x="9282074" y="5205628"/>
                <a:ext cx="171000" cy="116280"/>
              </p14:xfrm>
            </p:contentPart>
          </mc:Choice>
          <mc:Fallback>
            <p:pic>
              <p:nvPicPr>
                <p:cNvPr id="22723" name="Ink 22722">
                  <a:extLst>
                    <a:ext uri="{FF2B5EF4-FFF2-40B4-BE49-F238E27FC236}">
                      <a16:creationId xmlns:a16="http://schemas.microsoft.com/office/drawing/2014/main" id="{1BB2DF56-5334-4DA7-814C-4E4DE7A2803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64434" y="5187988"/>
                  <a:ext cx="20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2724" name="Ink 22723">
                  <a:extLst>
                    <a:ext uri="{FF2B5EF4-FFF2-40B4-BE49-F238E27FC236}">
                      <a16:creationId xmlns:a16="http://schemas.microsoft.com/office/drawing/2014/main" id="{B3A106E5-6B8E-497A-AD63-1C7356DC7B68}"/>
                    </a:ext>
                  </a:extLst>
                </p14:cNvPr>
                <p14:cNvContentPartPr/>
                <p14:nvPr/>
              </p14:nvContentPartPr>
              <p14:xfrm>
                <a:off x="9493034" y="5211028"/>
                <a:ext cx="158760" cy="108720"/>
              </p14:xfrm>
            </p:contentPart>
          </mc:Choice>
          <mc:Fallback>
            <p:pic>
              <p:nvPicPr>
                <p:cNvPr id="22724" name="Ink 22723">
                  <a:extLst>
                    <a:ext uri="{FF2B5EF4-FFF2-40B4-BE49-F238E27FC236}">
                      <a16:creationId xmlns:a16="http://schemas.microsoft.com/office/drawing/2014/main" id="{B3A106E5-6B8E-497A-AD63-1C7356DC7B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75034" y="5193028"/>
                  <a:ext cx="19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2725" name="Ink 22724">
                  <a:extLst>
                    <a:ext uri="{FF2B5EF4-FFF2-40B4-BE49-F238E27FC236}">
                      <a16:creationId xmlns:a16="http://schemas.microsoft.com/office/drawing/2014/main" id="{3FA4FED6-406E-445B-A158-DC04DC1D84A3}"/>
                    </a:ext>
                  </a:extLst>
                </p14:cNvPr>
                <p14:cNvContentPartPr/>
                <p14:nvPr/>
              </p14:nvContentPartPr>
              <p14:xfrm>
                <a:off x="9666554" y="5044708"/>
                <a:ext cx="357840" cy="230400"/>
              </p14:xfrm>
            </p:contentPart>
          </mc:Choice>
          <mc:Fallback>
            <p:pic>
              <p:nvPicPr>
                <p:cNvPr id="22725" name="Ink 22724">
                  <a:extLst>
                    <a:ext uri="{FF2B5EF4-FFF2-40B4-BE49-F238E27FC236}">
                      <a16:creationId xmlns:a16="http://schemas.microsoft.com/office/drawing/2014/main" id="{3FA4FED6-406E-445B-A158-DC04DC1D84A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48554" y="5026708"/>
                  <a:ext cx="393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2726" name="Ink 22725">
                  <a:extLst>
                    <a:ext uri="{FF2B5EF4-FFF2-40B4-BE49-F238E27FC236}">
                      <a16:creationId xmlns:a16="http://schemas.microsoft.com/office/drawing/2014/main" id="{C9F3C8C4-B13A-4E14-B4B3-F350362C0CD6}"/>
                    </a:ext>
                  </a:extLst>
                </p14:cNvPr>
                <p14:cNvContentPartPr/>
                <p14:nvPr/>
              </p14:nvContentPartPr>
              <p14:xfrm>
                <a:off x="9910274" y="4894228"/>
                <a:ext cx="77040" cy="80280"/>
              </p14:xfrm>
            </p:contentPart>
          </mc:Choice>
          <mc:Fallback>
            <p:pic>
              <p:nvPicPr>
                <p:cNvPr id="22726" name="Ink 22725">
                  <a:extLst>
                    <a:ext uri="{FF2B5EF4-FFF2-40B4-BE49-F238E27FC236}">
                      <a16:creationId xmlns:a16="http://schemas.microsoft.com/office/drawing/2014/main" id="{C9F3C8C4-B13A-4E14-B4B3-F350362C0CD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92274" y="4876228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2727" name="Ink 22726">
                  <a:extLst>
                    <a:ext uri="{FF2B5EF4-FFF2-40B4-BE49-F238E27FC236}">
                      <a16:creationId xmlns:a16="http://schemas.microsoft.com/office/drawing/2014/main" id="{10D45F71-BCA4-4AB5-8B37-765FA298933F}"/>
                    </a:ext>
                  </a:extLst>
                </p14:cNvPr>
                <p14:cNvContentPartPr/>
                <p14:nvPr/>
              </p14:nvContentPartPr>
              <p14:xfrm>
                <a:off x="10071914" y="5055868"/>
                <a:ext cx="429480" cy="249480"/>
              </p14:xfrm>
            </p:contentPart>
          </mc:Choice>
          <mc:Fallback>
            <p:pic>
              <p:nvPicPr>
                <p:cNvPr id="22727" name="Ink 22726">
                  <a:extLst>
                    <a:ext uri="{FF2B5EF4-FFF2-40B4-BE49-F238E27FC236}">
                      <a16:creationId xmlns:a16="http://schemas.microsoft.com/office/drawing/2014/main" id="{10D45F71-BCA4-4AB5-8B37-765FA29893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53914" y="5037868"/>
                  <a:ext cx="465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2728" name="Ink 22727">
                  <a:extLst>
                    <a:ext uri="{FF2B5EF4-FFF2-40B4-BE49-F238E27FC236}">
                      <a16:creationId xmlns:a16="http://schemas.microsoft.com/office/drawing/2014/main" id="{48D28832-7071-4361-B0FA-FDA6B8CA65A1}"/>
                    </a:ext>
                  </a:extLst>
                </p14:cNvPr>
                <p14:cNvContentPartPr/>
                <p14:nvPr/>
              </p14:nvContentPartPr>
              <p14:xfrm>
                <a:off x="10377194" y="5042188"/>
                <a:ext cx="51120" cy="37800"/>
              </p14:xfrm>
            </p:contentPart>
          </mc:Choice>
          <mc:Fallback>
            <p:pic>
              <p:nvPicPr>
                <p:cNvPr id="22728" name="Ink 22727">
                  <a:extLst>
                    <a:ext uri="{FF2B5EF4-FFF2-40B4-BE49-F238E27FC236}">
                      <a16:creationId xmlns:a16="http://schemas.microsoft.com/office/drawing/2014/main" id="{48D28832-7071-4361-B0FA-FDA6B8CA65A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59554" y="5024548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2729" name="Ink 22728">
                  <a:extLst>
                    <a:ext uri="{FF2B5EF4-FFF2-40B4-BE49-F238E27FC236}">
                      <a16:creationId xmlns:a16="http://schemas.microsoft.com/office/drawing/2014/main" id="{7EF0C7D6-9717-4E68-AF12-2686D652916B}"/>
                    </a:ext>
                  </a:extLst>
                </p14:cNvPr>
                <p14:cNvContentPartPr/>
                <p14:nvPr/>
              </p14:nvContentPartPr>
              <p14:xfrm>
                <a:off x="10571954" y="5119948"/>
                <a:ext cx="346320" cy="152640"/>
              </p14:xfrm>
            </p:contentPart>
          </mc:Choice>
          <mc:Fallback>
            <p:pic>
              <p:nvPicPr>
                <p:cNvPr id="22729" name="Ink 22728">
                  <a:extLst>
                    <a:ext uri="{FF2B5EF4-FFF2-40B4-BE49-F238E27FC236}">
                      <a16:creationId xmlns:a16="http://schemas.microsoft.com/office/drawing/2014/main" id="{7EF0C7D6-9717-4E68-AF12-2686D652916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553954" y="5101948"/>
                  <a:ext cx="3819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46" name="Group 22745">
            <a:extLst>
              <a:ext uri="{FF2B5EF4-FFF2-40B4-BE49-F238E27FC236}">
                <a16:creationId xmlns:a16="http://schemas.microsoft.com/office/drawing/2014/main" id="{848E2743-43F4-43BB-8146-0F34017930BF}"/>
              </a:ext>
            </a:extLst>
          </p:cNvPr>
          <p:cNvGrpSpPr/>
          <p:nvPr/>
        </p:nvGrpSpPr>
        <p:grpSpPr>
          <a:xfrm>
            <a:off x="765914" y="3866788"/>
            <a:ext cx="4503600" cy="2203200"/>
            <a:chOff x="765914" y="3866788"/>
            <a:chExt cx="4503600" cy="22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CFA6E9-2CBA-4949-860E-3F9092E47223}"/>
                    </a:ext>
                  </a:extLst>
                </p14:cNvPr>
                <p14:cNvContentPartPr/>
                <p14:nvPr/>
              </p14:nvContentPartPr>
              <p14:xfrm>
                <a:off x="1476554" y="5220748"/>
                <a:ext cx="256680" cy="159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CFA6E9-2CBA-4949-860E-3F9092E4722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458914" y="5203108"/>
                  <a:ext cx="292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2EA616-348B-4EA2-A33A-BA624063C2CE}"/>
                    </a:ext>
                  </a:extLst>
                </p14:cNvPr>
                <p14:cNvContentPartPr/>
                <p14:nvPr/>
              </p14:nvContentPartPr>
              <p14:xfrm>
                <a:off x="1660874" y="5125348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2EA616-348B-4EA2-A33A-BA624063C2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43234" y="51077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EFAFB8-29F1-4D5D-9F55-FF1D35231AED}"/>
                    </a:ext>
                  </a:extLst>
                </p14:cNvPr>
                <p14:cNvContentPartPr/>
                <p14:nvPr/>
              </p14:nvContentPartPr>
              <p14:xfrm>
                <a:off x="1787594" y="5227228"/>
                <a:ext cx="191880" cy="14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EFAFB8-29F1-4D5D-9F55-FF1D35231A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69954" y="5209228"/>
                  <a:ext cx="22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4217E8-1095-40FB-8D1C-367DA065EEB0}"/>
                    </a:ext>
                  </a:extLst>
                </p14:cNvPr>
                <p14:cNvContentPartPr/>
                <p14:nvPr/>
              </p14:nvContentPartPr>
              <p14:xfrm>
                <a:off x="1994594" y="5222908"/>
                <a:ext cx="478080" cy="14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4217E8-1095-40FB-8D1C-367DA065EE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76594" y="5205268"/>
                  <a:ext cx="513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BE1C24-CE1D-420C-B97B-F674CD7984F5}"/>
                    </a:ext>
                  </a:extLst>
                </p14:cNvPr>
                <p14:cNvContentPartPr/>
                <p14:nvPr/>
              </p14:nvContentPartPr>
              <p14:xfrm>
                <a:off x="2474114" y="5212468"/>
                <a:ext cx="263160" cy="13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BE1C24-CE1D-420C-B97B-F674CD7984F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56474" y="5194828"/>
                  <a:ext cx="298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315FE8-53E2-4960-99F3-4AA7D0414DFF}"/>
                    </a:ext>
                  </a:extLst>
                </p14:cNvPr>
                <p14:cNvContentPartPr/>
                <p14:nvPr/>
              </p14:nvContentPartPr>
              <p14:xfrm>
                <a:off x="2816114" y="5165668"/>
                <a:ext cx="348840" cy="19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315FE8-53E2-4960-99F3-4AA7D0414DF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98114" y="5148028"/>
                  <a:ext cx="384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61F327-5D55-4FA9-9378-D4B5DA83F5A7}"/>
                    </a:ext>
                  </a:extLst>
                </p14:cNvPr>
                <p14:cNvContentPartPr/>
                <p14:nvPr/>
              </p14:nvContentPartPr>
              <p14:xfrm>
                <a:off x="3297074" y="5160628"/>
                <a:ext cx="328680" cy="18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61F327-5D55-4FA9-9378-D4B5DA83F5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79074" y="5142988"/>
                  <a:ext cx="364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B062B-18D8-4030-A86F-1F5E89861745}"/>
                    </a:ext>
                  </a:extLst>
                </p14:cNvPr>
                <p14:cNvContentPartPr/>
                <p14:nvPr/>
              </p14:nvContentPartPr>
              <p14:xfrm>
                <a:off x="3572834" y="5142988"/>
                <a:ext cx="26280" cy="40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B062B-18D8-4030-A86F-1F5E8986174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54834" y="5125348"/>
                  <a:ext cx="61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CD9B84-B63C-4B8C-9690-F26079614B79}"/>
                    </a:ext>
                  </a:extLst>
                </p14:cNvPr>
                <p14:cNvContentPartPr/>
                <p14:nvPr/>
              </p14:nvContentPartPr>
              <p14:xfrm>
                <a:off x="3685514" y="5118148"/>
                <a:ext cx="490320" cy="21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CD9B84-B63C-4B8C-9690-F26079614B7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67514" y="5100148"/>
                  <a:ext cx="525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89547-C7CE-4EA9-86D8-F2EA8826437D}"/>
                    </a:ext>
                  </a:extLst>
                </p14:cNvPr>
                <p14:cNvContentPartPr/>
                <p14:nvPr/>
              </p14:nvContentPartPr>
              <p14:xfrm>
                <a:off x="4144874" y="5004748"/>
                <a:ext cx="75240" cy="9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89547-C7CE-4EA9-86D8-F2EA882643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26874" y="4986748"/>
                  <a:ext cx="110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5DE934-F66A-4ED4-A3DB-2E932CF458BE}"/>
                    </a:ext>
                  </a:extLst>
                </p14:cNvPr>
                <p14:cNvContentPartPr/>
                <p14:nvPr/>
              </p14:nvContentPartPr>
              <p14:xfrm>
                <a:off x="4223714" y="5180428"/>
                <a:ext cx="154440" cy="25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5DE934-F66A-4ED4-A3DB-2E932CF458B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06074" y="5162788"/>
                  <a:ext cx="190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2ADC6F-0D92-421D-B580-F93E307AA107}"/>
                    </a:ext>
                  </a:extLst>
                </p14:cNvPr>
                <p14:cNvContentPartPr/>
                <p14:nvPr/>
              </p14:nvContentPartPr>
              <p14:xfrm>
                <a:off x="4455914" y="5191228"/>
                <a:ext cx="106200" cy="12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2ADC6F-0D92-421D-B580-F93E307AA1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38274" y="5173228"/>
                  <a:ext cx="141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969700-92D1-401C-967B-A1E359504084}"/>
                    </a:ext>
                  </a:extLst>
                </p14:cNvPr>
                <p14:cNvContentPartPr/>
                <p14:nvPr/>
              </p14:nvContentPartPr>
              <p14:xfrm>
                <a:off x="4667954" y="5196628"/>
                <a:ext cx="342360" cy="14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969700-92D1-401C-967B-A1E359504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49954" y="5178988"/>
                  <a:ext cx="37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9D31B4-2143-475A-AEF6-74D45D35C728}"/>
                    </a:ext>
                  </a:extLst>
                </p14:cNvPr>
                <p14:cNvContentPartPr/>
                <p14:nvPr/>
              </p14:nvContentPartPr>
              <p14:xfrm>
                <a:off x="765914" y="5306068"/>
                <a:ext cx="505800" cy="14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9D31B4-2143-475A-AEF6-74D45D35C72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8274" y="5288068"/>
                  <a:ext cx="541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632" name="Ink 22631">
                  <a:extLst>
                    <a:ext uri="{FF2B5EF4-FFF2-40B4-BE49-F238E27FC236}">
                      <a16:creationId xmlns:a16="http://schemas.microsoft.com/office/drawing/2014/main" id="{188FF69C-1A07-4914-B467-997F9434A583}"/>
                    </a:ext>
                  </a:extLst>
                </p14:cNvPr>
                <p14:cNvContentPartPr/>
                <p14:nvPr/>
              </p14:nvContentPartPr>
              <p14:xfrm>
                <a:off x="1251554" y="3968308"/>
                <a:ext cx="203400" cy="321120"/>
              </p14:xfrm>
            </p:contentPart>
          </mc:Choice>
          <mc:Fallback>
            <p:pic>
              <p:nvPicPr>
                <p:cNvPr id="22632" name="Ink 22631">
                  <a:extLst>
                    <a:ext uri="{FF2B5EF4-FFF2-40B4-BE49-F238E27FC236}">
                      <a16:creationId xmlns:a16="http://schemas.microsoft.com/office/drawing/2014/main" id="{188FF69C-1A07-4914-B467-997F9434A5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33554" y="3950308"/>
                  <a:ext cx="2390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633" name="Ink 22632">
                  <a:extLst>
                    <a:ext uri="{FF2B5EF4-FFF2-40B4-BE49-F238E27FC236}">
                      <a16:creationId xmlns:a16="http://schemas.microsoft.com/office/drawing/2014/main" id="{286F539B-7A18-4C9A-BCC7-8D38404D703B}"/>
                    </a:ext>
                  </a:extLst>
                </p14:cNvPr>
                <p14:cNvContentPartPr/>
                <p14:nvPr/>
              </p14:nvContentPartPr>
              <p14:xfrm>
                <a:off x="1511474" y="4116988"/>
                <a:ext cx="228960" cy="156600"/>
              </p14:xfrm>
            </p:contentPart>
          </mc:Choice>
          <mc:Fallback>
            <p:pic>
              <p:nvPicPr>
                <p:cNvPr id="22633" name="Ink 22632">
                  <a:extLst>
                    <a:ext uri="{FF2B5EF4-FFF2-40B4-BE49-F238E27FC236}">
                      <a16:creationId xmlns:a16="http://schemas.microsoft.com/office/drawing/2014/main" id="{286F539B-7A18-4C9A-BCC7-8D38404D703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93474" y="4098988"/>
                  <a:ext cx="264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634" name="Ink 22633">
                  <a:extLst>
                    <a:ext uri="{FF2B5EF4-FFF2-40B4-BE49-F238E27FC236}">
                      <a16:creationId xmlns:a16="http://schemas.microsoft.com/office/drawing/2014/main" id="{838FF69F-FB7F-4A23-AC2E-4381D1F2AA3C}"/>
                    </a:ext>
                  </a:extLst>
                </p14:cNvPr>
                <p14:cNvContentPartPr/>
                <p14:nvPr/>
              </p14:nvContentPartPr>
              <p14:xfrm>
                <a:off x="1816754" y="4060468"/>
                <a:ext cx="448560" cy="165240"/>
              </p14:xfrm>
            </p:contentPart>
          </mc:Choice>
          <mc:Fallback>
            <p:pic>
              <p:nvPicPr>
                <p:cNvPr id="22634" name="Ink 22633">
                  <a:extLst>
                    <a:ext uri="{FF2B5EF4-FFF2-40B4-BE49-F238E27FC236}">
                      <a16:creationId xmlns:a16="http://schemas.microsoft.com/office/drawing/2014/main" id="{838FF69F-FB7F-4A23-AC2E-4381D1F2AA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98754" y="4042468"/>
                  <a:ext cx="484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635" name="Ink 22634">
                  <a:extLst>
                    <a:ext uri="{FF2B5EF4-FFF2-40B4-BE49-F238E27FC236}">
                      <a16:creationId xmlns:a16="http://schemas.microsoft.com/office/drawing/2014/main" id="{CFC2E3BF-64A4-4655-81EE-C509383F8865}"/>
                    </a:ext>
                  </a:extLst>
                </p14:cNvPr>
                <p14:cNvContentPartPr/>
                <p14:nvPr/>
              </p14:nvContentPartPr>
              <p14:xfrm>
                <a:off x="2237234" y="4091428"/>
                <a:ext cx="68760" cy="112320"/>
              </p14:xfrm>
            </p:contentPart>
          </mc:Choice>
          <mc:Fallback>
            <p:pic>
              <p:nvPicPr>
                <p:cNvPr id="22635" name="Ink 22634">
                  <a:extLst>
                    <a:ext uri="{FF2B5EF4-FFF2-40B4-BE49-F238E27FC236}">
                      <a16:creationId xmlns:a16="http://schemas.microsoft.com/office/drawing/2014/main" id="{CFC2E3BF-64A4-4655-81EE-C509383F88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19594" y="4073788"/>
                  <a:ext cx="104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636" name="Ink 22635">
                  <a:extLst>
                    <a:ext uri="{FF2B5EF4-FFF2-40B4-BE49-F238E27FC236}">
                      <a16:creationId xmlns:a16="http://schemas.microsoft.com/office/drawing/2014/main" id="{0242FB51-4246-41D9-A417-BF771957231E}"/>
                    </a:ext>
                  </a:extLst>
                </p14:cNvPr>
                <p14:cNvContentPartPr/>
                <p14:nvPr/>
              </p14:nvContentPartPr>
              <p14:xfrm>
                <a:off x="2408954" y="4070548"/>
                <a:ext cx="259560" cy="142920"/>
              </p14:xfrm>
            </p:contentPart>
          </mc:Choice>
          <mc:Fallback>
            <p:pic>
              <p:nvPicPr>
                <p:cNvPr id="22636" name="Ink 22635">
                  <a:extLst>
                    <a:ext uri="{FF2B5EF4-FFF2-40B4-BE49-F238E27FC236}">
                      <a16:creationId xmlns:a16="http://schemas.microsoft.com/office/drawing/2014/main" id="{0242FB51-4246-41D9-A417-BF771957231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91314" y="4052908"/>
                  <a:ext cx="295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637" name="Ink 22636">
                  <a:extLst>
                    <a:ext uri="{FF2B5EF4-FFF2-40B4-BE49-F238E27FC236}">
                      <a16:creationId xmlns:a16="http://schemas.microsoft.com/office/drawing/2014/main" id="{4D1ABF34-EFED-41B2-9438-732C3D6E2686}"/>
                    </a:ext>
                  </a:extLst>
                </p14:cNvPr>
                <p14:cNvContentPartPr/>
                <p14:nvPr/>
              </p14:nvContentPartPr>
              <p14:xfrm>
                <a:off x="2824034" y="3961828"/>
                <a:ext cx="344160" cy="235800"/>
              </p14:xfrm>
            </p:contentPart>
          </mc:Choice>
          <mc:Fallback>
            <p:pic>
              <p:nvPicPr>
                <p:cNvPr id="22637" name="Ink 22636">
                  <a:extLst>
                    <a:ext uri="{FF2B5EF4-FFF2-40B4-BE49-F238E27FC236}">
                      <a16:creationId xmlns:a16="http://schemas.microsoft.com/office/drawing/2014/main" id="{4D1ABF34-EFED-41B2-9438-732C3D6E26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06394" y="3943828"/>
                  <a:ext cx="379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638" name="Ink 22637">
                  <a:extLst>
                    <a:ext uri="{FF2B5EF4-FFF2-40B4-BE49-F238E27FC236}">
                      <a16:creationId xmlns:a16="http://schemas.microsoft.com/office/drawing/2014/main" id="{8E749CC2-D460-4B32-A924-BB5470720CCB}"/>
                    </a:ext>
                  </a:extLst>
                </p14:cNvPr>
                <p14:cNvContentPartPr/>
                <p14:nvPr/>
              </p14:nvContentPartPr>
              <p14:xfrm>
                <a:off x="3534314" y="3948148"/>
                <a:ext cx="24480" cy="273960"/>
              </p14:xfrm>
            </p:contentPart>
          </mc:Choice>
          <mc:Fallback>
            <p:pic>
              <p:nvPicPr>
                <p:cNvPr id="22638" name="Ink 22637">
                  <a:extLst>
                    <a:ext uri="{FF2B5EF4-FFF2-40B4-BE49-F238E27FC236}">
                      <a16:creationId xmlns:a16="http://schemas.microsoft.com/office/drawing/2014/main" id="{8E749CC2-D460-4B32-A924-BB5470720C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16674" y="3930508"/>
                  <a:ext cx="60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639" name="Ink 22638">
                  <a:extLst>
                    <a:ext uri="{FF2B5EF4-FFF2-40B4-BE49-F238E27FC236}">
                      <a16:creationId xmlns:a16="http://schemas.microsoft.com/office/drawing/2014/main" id="{E3EADB9A-6371-4114-9711-DB4F0CA0EC3B}"/>
                    </a:ext>
                  </a:extLst>
                </p14:cNvPr>
                <p14:cNvContentPartPr/>
                <p14:nvPr/>
              </p14:nvContentPartPr>
              <p14:xfrm>
                <a:off x="3502274" y="4099348"/>
                <a:ext cx="228960" cy="14760"/>
              </p14:xfrm>
            </p:contentPart>
          </mc:Choice>
          <mc:Fallback>
            <p:pic>
              <p:nvPicPr>
                <p:cNvPr id="22639" name="Ink 22638">
                  <a:extLst>
                    <a:ext uri="{FF2B5EF4-FFF2-40B4-BE49-F238E27FC236}">
                      <a16:creationId xmlns:a16="http://schemas.microsoft.com/office/drawing/2014/main" id="{E3EADB9A-6371-4114-9711-DB4F0CA0EC3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84634" y="4081708"/>
                  <a:ext cx="264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640" name="Ink 22639">
                  <a:extLst>
                    <a:ext uri="{FF2B5EF4-FFF2-40B4-BE49-F238E27FC236}">
                      <a16:creationId xmlns:a16="http://schemas.microsoft.com/office/drawing/2014/main" id="{2E95BF3D-8AD7-4FEA-9787-1D060773EAE1}"/>
                    </a:ext>
                  </a:extLst>
                </p14:cNvPr>
                <p14:cNvContentPartPr/>
                <p14:nvPr/>
              </p14:nvContentPartPr>
              <p14:xfrm>
                <a:off x="3643034" y="3953188"/>
                <a:ext cx="63360" cy="205200"/>
              </p14:xfrm>
            </p:contentPart>
          </mc:Choice>
          <mc:Fallback>
            <p:pic>
              <p:nvPicPr>
                <p:cNvPr id="22640" name="Ink 22639">
                  <a:extLst>
                    <a:ext uri="{FF2B5EF4-FFF2-40B4-BE49-F238E27FC236}">
                      <a16:creationId xmlns:a16="http://schemas.microsoft.com/office/drawing/2014/main" id="{2E95BF3D-8AD7-4FEA-9787-1D060773EA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25034" y="3935188"/>
                  <a:ext cx="99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641" name="Ink 22640">
                  <a:extLst>
                    <a:ext uri="{FF2B5EF4-FFF2-40B4-BE49-F238E27FC236}">
                      <a16:creationId xmlns:a16="http://schemas.microsoft.com/office/drawing/2014/main" id="{47A41F4B-3138-48D2-919B-0686FD979B39}"/>
                    </a:ext>
                  </a:extLst>
                </p14:cNvPr>
                <p14:cNvContentPartPr/>
                <p14:nvPr/>
              </p14:nvContentPartPr>
              <p14:xfrm>
                <a:off x="3756794" y="4005748"/>
                <a:ext cx="80280" cy="177120"/>
              </p14:xfrm>
            </p:contentPart>
          </mc:Choice>
          <mc:Fallback>
            <p:pic>
              <p:nvPicPr>
                <p:cNvPr id="22641" name="Ink 22640">
                  <a:extLst>
                    <a:ext uri="{FF2B5EF4-FFF2-40B4-BE49-F238E27FC236}">
                      <a16:creationId xmlns:a16="http://schemas.microsoft.com/office/drawing/2014/main" id="{47A41F4B-3138-48D2-919B-0686FD979B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39154" y="3988108"/>
                  <a:ext cx="115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642" name="Ink 22641">
                  <a:extLst>
                    <a:ext uri="{FF2B5EF4-FFF2-40B4-BE49-F238E27FC236}">
                      <a16:creationId xmlns:a16="http://schemas.microsoft.com/office/drawing/2014/main" id="{E7724880-AEC9-4533-8BC6-73C515B65132}"/>
                    </a:ext>
                  </a:extLst>
                </p14:cNvPr>
                <p14:cNvContentPartPr/>
                <p14:nvPr/>
              </p14:nvContentPartPr>
              <p14:xfrm>
                <a:off x="3839954" y="3896308"/>
                <a:ext cx="439920" cy="307800"/>
              </p14:xfrm>
            </p:contentPart>
          </mc:Choice>
          <mc:Fallback>
            <p:pic>
              <p:nvPicPr>
                <p:cNvPr id="22642" name="Ink 22641">
                  <a:extLst>
                    <a:ext uri="{FF2B5EF4-FFF2-40B4-BE49-F238E27FC236}">
                      <a16:creationId xmlns:a16="http://schemas.microsoft.com/office/drawing/2014/main" id="{E7724880-AEC9-4533-8BC6-73C515B651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21954" y="3878308"/>
                  <a:ext cx="475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643" name="Ink 22642">
                  <a:extLst>
                    <a:ext uri="{FF2B5EF4-FFF2-40B4-BE49-F238E27FC236}">
                      <a16:creationId xmlns:a16="http://schemas.microsoft.com/office/drawing/2014/main" id="{7E96E8FC-3569-4D71-B34B-A9023BF2A5FA}"/>
                    </a:ext>
                  </a:extLst>
                </p14:cNvPr>
                <p14:cNvContentPartPr/>
                <p14:nvPr/>
              </p14:nvContentPartPr>
              <p14:xfrm>
                <a:off x="4219394" y="3866788"/>
                <a:ext cx="120600" cy="41040"/>
              </p14:xfrm>
            </p:contentPart>
          </mc:Choice>
          <mc:Fallback>
            <p:pic>
              <p:nvPicPr>
                <p:cNvPr id="22643" name="Ink 22642">
                  <a:extLst>
                    <a:ext uri="{FF2B5EF4-FFF2-40B4-BE49-F238E27FC236}">
                      <a16:creationId xmlns:a16="http://schemas.microsoft.com/office/drawing/2014/main" id="{7E96E8FC-3569-4D71-B34B-A9023BF2A5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01754" y="3848788"/>
                  <a:ext cx="156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644" name="Ink 22643">
                  <a:extLst>
                    <a:ext uri="{FF2B5EF4-FFF2-40B4-BE49-F238E27FC236}">
                      <a16:creationId xmlns:a16="http://schemas.microsoft.com/office/drawing/2014/main" id="{DD6EC96E-132B-4FB7-BC1D-F5170C29AE53}"/>
                    </a:ext>
                  </a:extLst>
                </p14:cNvPr>
                <p14:cNvContentPartPr/>
                <p14:nvPr/>
              </p14:nvContentPartPr>
              <p14:xfrm>
                <a:off x="4307954" y="4048228"/>
                <a:ext cx="126000" cy="317880"/>
              </p14:xfrm>
            </p:contentPart>
          </mc:Choice>
          <mc:Fallback>
            <p:pic>
              <p:nvPicPr>
                <p:cNvPr id="22644" name="Ink 22643">
                  <a:extLst>
                    <a:ext uri="{FF2B5EF4-FFF2-40B4-BE49-F238E27FC236}">
                      <a16:creationId xmlns:a16="http://schemas.microsoft.com/office/drawing/2014/main" id="{DD6EC96E-132B-4FB7-BC1D-F5170C29AE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90314" y="4030588"/>
                  <a:ext cx="161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2645" name="Ink 22644">
                  <a:extLst>
                    <a:ext uri="{FF2B5EF4-FFF2-40B4-BE49-F238E27FC236}">
                      <a16:creationId xmlns:a16="http://schemas.microsoft.com/office/drawing/2014/main" id="{51A35829-5D29-4F44-888C-BD24D6F13DAF}"/>
                    </a:ext>
                  </a:extLst>
                </p14:cNvPr>
                <p14:cNvContentPartPr/>
                <p14:nvPr/>
              </p14:nvContentPartPr>
              <p14:xfrm>
                <a:off x="4452674" y="4059388"/>
                <a:ext cx="628920" cy="162720"/>
              </p14:xfrm>
            </p:contentPart>
          </mc:Choice>
          <mc:Fallback>
            <p:pic>
              <p:nvPicPr>
                <p:cNvPr id="22645" name="Ink 22644">
                  <a:extLst>
                    <a:ext uri="{FF2B5EF4-FFF2-40B4-BE49-F238E27FC236}">
                      <a16:creationId xmlns:a16="http://schemas.microsoft.com/office/drawing/2014/main" id="{51A35829-5D29-4F44-888C-BD24D6F13DA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34674" y="4041388"/>
                  <a:ext cx="664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648" name="Ink 22647">
                  <a:extLst>
                    <a:ext uri="{FF2B5EF4-FFF2-40B4-BE49-F238E27FC236}">
                      <a16:creationId xmlns:a16="http://schemas.microsoft.com/office/drawing/2014/main" id="{9314E41A-ACBE-459F-A4D7-21426871EC4B}"/>
                    </a:ext>
                  </a:extLst>
                </p14:cNvPr>
                <p14:cNvContentPartPr/>
                <p14:nvPr/>
              </p14:nvContentPartPr>
              <p14:xfrm>
                <a:off x="1360274" y="4624588"/>
                <a:ext cx="105480" cy="160560"/>
              </p14:xfrm>
            </p:contentPart>
          </mc:Choice>
          <mc:Fallback>
            <p:pic>
              <p:nvPicPr>
                <p:cNvPr id="22648" name="Ink 22647">
                  <a:extLst>
                    <a:ext uri="{FF2B5EF4-FFF2-40B4-BE49-F238E27FC236}">
                      <a16:creationId xmlns:a16="http://schemas.microsoft.com/office/drawing/2014/main" id="{9314E41A-ACBE-459F-A4D7-21426871EC4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42274" y="4606588"/>
                  <a:ext cx="141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649" name="Ink 22648">
                  <a:extLst>
                    <a:ext uri="{FF2B5EF4-FFF2-40B4-BE49-F238E27FC236}">
                      <a16:creationId xmlns:a16="http://schemas.microsoft.com/office/drawing/2014/main" id="{7AFF6AD7-5BD0-43ED-9959-425A3282A590}"/>
                    </a:ext>
                  </a:extLst>
                </p14:cNvPr>
                <p14:cNvContentPartPr/>
                <p14:nvPr/>
              </p14:nvContentPartPr>
              <p14:xfrm>
                <a:off x="1458194" y="4597228"/>
                <a:ext cx="7560" cy="351720"/>
              </p14:xfrm>
            </p:contentPart>
          </mc:Choice>
          <mc:Fallback>
            <p:pic>
              <p:nvPicPr>
                <p:cNvPr id="22649" name="Ink 22648">
                  <a:extLst>
                    <a:ext uri="{FF2B5EF4-FFF2-40B4-BE49-F238E27FC236}">
                      <a16:creationId xmlns:a16="http://schemas.microsoft.com/office/drawing/2014/main" id="{7AFF6AD7-5BD0-43ED-9959-425A3282A59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40194" y="4579588"/>
                  <a:ext cx="432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650" name="Ink 22649">
                  <a:extLst>
                    <a:ext uri="{FF2B5EF4-FFF2-40B4-BE49-F238E27FC236}">
                      <a16:creationId xmlns:a16="http://schemas.microsoft.com/office/drawing/2014/main" id="{9EDF3C62-D59D-45C8-B730-0DE3E30D7EE4}"/>
                    </a:ext>
                  </a:extLst>
                </p14:cNvPr>
                <p14:cNvContentPartPr/>
                <p14:nvPr/>
              </p14:nvContentPartPr>
              <p14:xfrm>
                <a:off x="1524434" y="4683988"/>
                <a:ext cx="127080" cy="198000"/>
              </p14:xfrm>
            </p:contentPart>
          </mc:Choice>
          <mc:Fallback>
            <p:pic>
              <p:nvPicPr>
                <p:cNvPr id="22650" name="Ink 22649">
                  <a:extLst>
                    <a:ext uri="{FF2B5EF4-FFF2-40B4-BE49-F238E27FC236}">
                      <a16:creationId xmlns:a16="http://schemas.microsoft.com/office/drawing/2014/main" id="{9EDF3C62-D59D-45C8-B730-0DE3E30D7E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06794" y="4666348"/>
                  <a:ext cx="162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651" name="Ink 22650">
                  <a:extLst>
                    <a:ext uri="{FF2B5EF4-FFF2-40B4-BE49-F238E27FC236}">
                      <a16:creationId xmlns:a16="http://schemas.microsoft.com/office/drawing/2014/main" id="{321A19E3-DB3A-4AEE-B9AE-3B6660FE0A69}"/>
                    </a:ext>
                  </a:extLst>
                </p14:cNvPr>
                <p14:cNvContentPartPr/>
                <p14:nvPr/>
              </p14:nvContentPartPr>
              <p14:xfrm>
                <a:off x="1735034" y="4581028"/>
                <a:ext cx="445680" cy="275040"/>
              </p14:xfrm>
            </p:contentPart>
          </mc:Choice>
          <mc:Fallback>
            <p:pic>
              <p:nvPicPr>
                <p:cNvPr id="22651" name="Ink 22650">
                  <a:extLst>
                    <a:ext uri="{FF2B5EF4-FFF2-40B4-BE49-F238E27FC236}">
                      <a16:creationId xmlns:a16="http://schemas.microsoft.com/office/drawing/2014/main" id="{321A19E3-DB3A-4AEE-B9AE-3B6660FE0A6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17394" y="4563028"/>
                  <a:ext cx="481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652" name="Ink 22651">
                  <a:extLst>
                    <a:ext uri="{FF2B5EF4-FFF2-40B4-BE49-F238E27FC236}">
                      <a16:creationId xmlns:a16="http://schemas.microsoft.com/office/drawing/2014/main" id="{1447D15C-F7D6-429D-ADFC-0361BCB8348F}"/>
                    </a:ext>
                  </a:extLst>
                </p14:cNvPr>
                <p14:cNvContentPartPr/>
                <p14:nvPr/>
              </p14:nvContentPartPr>
              <p14:xfrm>
                <a:off x="2258834" y="4658788"/>
                <a:ext cx="311400" cy="156600"/>
              </p14:xfrm>
            </p:contentPart>
          </mc:Choice>
          <mc:Fallback>
            <p:pic>
              <p:nvPicPr>
                <p:cNvPr id="22652" name="Ink 22651">
                  <a:extLst>
                    <a:ext uri="{FF2B5EF4-FFF2-40B4-BE49-F238E27FC236}">
                      <a16:creationId xmlns:a16="http://schemas.microsoft.com/office/drawing/2014/main" id="{1447D15C-F7D6-429D-ADFC-0361BCB8348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40834" y="4641148"/>
                  <a:ext cx="347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653" name="Ink 22652">
                  <a:extLst>
                    <a:ext uri="{FF2B5EF4-FFF2-40B4-BE49-F238E27FC236}">
                      <a16:creationId xmlns:a16="http://schemas.microsoft.com/office/drawing/2014/main" id="{1BC1F959-FA8E-4869-B367-A11D9E6AA036}"/>
                    </a:ext>
                  </a:extLst>
                </p14:cNvPr>
                <p14:cNvContentPartPr/>
                <p14:nvPr/>
              </p14:nvContentPartPr>
              <p14:xfrm>
                <a:off x="2762474" y="4592188"/>
                <a:ext cx="324000" cy="222120"/>
              </p14:xfrm>
            </p:contentPart>
          </mc:Choice>
          <mc:Fallback>
            <p:pic>
              <p:nvPicPr>
                <p:cNvPr id="22653" name="Ink 22652">
                  <a:extLst>
                    <a:ext uri="{FF2B5EF4-FFF2-40B4-BE49-F238E27FC236}">
                      <a16:creationId xmlns:a16="http://schemas.microsoft.com/office/drawing/2014/main" id="{1BC1F959-FA8E-4869-B367-A11D9E6AA0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44474" y="4574548"/>
                  <a:ext cx="359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654" name="Ink 22653">
                  <a:extLst>
                    <a:ext uri="{FF2B5EF4-FFF2-40B4-BE49-F238E27FC236}">
                      <a16:creationId xmlns:a16="http://schemas.microsoft.com/office/drawing/2014/main" id="{5951495E-7114-4F04-892D-C30D6C3CF467}"/>
                    </a:ext>
                  </a:extLst>
                </p14:cNvPr>
                <p14:cNvContentPartPr/>
                <p14:nvPr/>
              </p14:nvContentPartPr>
              <p14:xfrm>
                <a:off x="3342434" y="4564468"/>
                <a:ext cx="411480" cy="244800"/>
              </p14:xfrm>
            </p:contentPart>
          </mc:Choice>
          <mc:Fallback>
            <p:pic>
              <p:nvPicPr>
                <p:cNvPr id="22654" name="Ink 22653">
                  <a:extLst>
                    <a:ext uri="{FF2B5EF4-FFF2-40B4-BE49-F238E27FC236}">
                      <a16:creationId xmlns:a16="http://schemas.microsoft.com/office/drawing/2014/main" id="{5951495E-7114-4F04-892D-C30D6C3CF4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24434" y="4546468"/>
                  <a:ext cx="447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655" name="Ink 22654">
                  <a:extLst>
                    <a:ext uri="{FF2B5EF4-FFF2-40B4-BE49-F238E27FC236}">
                      <a16:creationId xmlns:a16="http://schemas.microsoft.com/office/drawing/2014/main" id="{90F896A8-E9E1-4B0F-A344-6FB071E73770}"/>
                    </a:ext>
                  </a:extLst>
                </p14:cNvPr>
                <p14:cNvContentPartPr/>
                <p14:nvPr/>
              </p14:nvContentPartPr>
              <p14:xfrm>
                <a:off x="3690194" y="4548628"/>
                <a:ext cx="4680" cy="30600"/>
              </p14:xfrm>
            </p:contentPart>
          </mc:Choice>
          <mc:Fallback>
            <p:pic>
              <p:nvPicPr>
                <p:cNvPr id="22655" name="Ink 22654">
                  <a:extLst>
                    <a:ext uri="{FF2B5EF4-FFF2-40B4-BE49-F238E27FC236}">
                      <a16:creationId xmlns:a16="http://schemas.microsoft.com/office/drawing/2014/main" id="{90F896A8-E9E1-4B0F-A344-6FB071E737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72194" y="4530628"/>
                  <a:ext cx="40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528" name="Ink 22527">
                  <a:extLst>
                    <a:ext uri="{FF2B5EF4-FFF2-40B4-BE49-F238E27FC236}">
                      <a16:creationId xmlns:a16="http://schemas.microsoft.com/office/drawing/2014/main" id="{469148E1-A269-4F1E-9FC7-3C48059A3567}"/>
                    </a:ext>
                  </a:extLst>
                </p14:cNvPr>
                <p14:cNvContentPartPr/>
                <p14:nvPr/>
              </p14:nvContentPartPr>
              <p14:xfrm>
                <a:off x="3832754" y="4503268"/>
                <a:ext cx="447840" cy="296640"/>
              </p14:xfrm>
            </p:contentPart>
          </mc:Choice>
          <mc:Fallback>
            <p:pic>
              <p:nvPicPr>
                <p:cNvPr id="22528" name="Ink 22527">
                  <a:extLst>
                    <a:ext uri="{FF2B5EF4-FFF2-40B4-BE49-F238E27FC236}">
                      <a16:creationId xmlns:a16="http://schemas.microsoft.com/office/drawing/2014/main" id="{469148E1-A269-4F1E-9FC7-3C48059A35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14754" y="4485628"/>
                  <a:ext cx="483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529" name="Ink 22528">
                  <a:extLst>
                    <a:ext uri="{FF2B5EF4-FFF2-40B4-BE49-F238E27FC236}">
                      <a16:creationId xmlns:a16="http://schemas.microsoft.com/office/drawing/2014/main" id="{DEA6B410-9E44-4765-A108-077209BCC618}"/>
                    </a:ext>
                  </a:extLst>
                </p14:cNvPr>
                <p14:cNvContentPartPr/>
                <p14:nvPr/>
              </p14:nvContentPartPr>
              <p14:xfrm>
                <a:off x="4291394" y="4481308"/>
                <a:ext cx="66960" cy="36360"/>
              </p14:xfrm>
            </p:contentPart>
          </mc:Choice>
          <mc:Fallback>
            <p:pic>
              <p:nvPicPr>
                <p:cNvPr id="22529" name="Ink 22528">
                  <a:extLst>
                    <a:ext uri="{FF2B5EF4-FFF2-40B4-BE49-F238E27FC236}">
                      <a16:creationId xmlns:a16="http://schemas.microsoft.com/office/drawing/2014/main" id="{DEA6B410-9E44-4765-A108-077209BCC61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73754" y="4463308"/>
                  <a:ext cx="102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533" name="Ink 22532">
                  <a:extLst>
                    <a:ext uri="{FF2B5EF4-FFF2-40B4-BE49-F238E27FC236}">
                      <a16:creationId xmlns:a16="http://schemas.microsoft.com/office/drawing/2014/main" id="{9807EB06-0281-42F3-9558-699E6B66E227}"/>
                    </a:ext>
                  </a:extLst>
                </p14:cNvPr>
                <p14:cNvContentPartPr/>
                <p14:nvPr/>
              </p14:nvContentPartPr>
              <p14:xfrm>
                <a:off x="4423154" y="4641148"/>
                <a:ext cx="126720" cy="283320"/>
              </p14:xfrm>
            </p:contentPart>
          </mc:Choice>
          <mc:Fallback>
            <p:pic>
              <p:nvPicPr>
                <p:cNvPr id="22533" name="Ink 22532">
                  <a:extLst>
                    <a:ext uri="{FF2B5EF4-FFF2-40B4-BE49-F238E27FC236}">
                      <a16:creationId xmlns:a16="http://schemas.microsoft.com/office/drawing/2014/main" id="{9807EB06-0281-42F3-9558-699E6B66E22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5154" y="4623148"/>
                  <a:ext cx="162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534" name="Ink 22533">
                  <a:extLst>
                    <a:ext uri="{FF2B5EF4-FFF2-40B4-BE49-F238E27FC236}">
                      <a16:creationId xmlns:a16="http://schemas.microsoft.com/office/drawing/2014/main" id="{59F53352-F349-4806-B2BE-3AD998F740AE}"/>
                    </a:ext>
                  </a:extLst>
                </p14:cNvPr>
                <p14:cNvContentPartPr/>
                <p14:nvPr/>
              </p14:nvContentPartPr>
              <p14:xfrm>
                <a:off x="4634114" y="4638988"/>
                <a:ext cx="78120" cy="157320"/>
              </p14:xfrm>
            </p:contentPart>
          </mc:Choice>
          <mc:Fallback>
            <p:pic>
              <p:nvPicPr>
                <p:cNvPr id="22534" name="Ink 22533">
                  <a:extLst>
                    <a:ext uri="{FF2B5EF4-FFF2-40B4-BE49-F238E27FC236}">
                      <a16:creationId xmlns:a16="http://schemas.microsoft.com/office/drawing/2014/main" id="{59F53352-F349-4806-B2BE-3AD998F740A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16114" y="4620988"/>
                  <a:ext cx="113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535" name="Ink 22534">
                  <a:extLst>
                    <a:ext uri="{FF2B5EF4-FFF2-40B4-BE49-F238E27FC236}">
                      <a16:creationId xmlns:a16="http://schemas.microsoft.com/office/drawing/2014/main" id="{3B91BA89-1695-4846-8E4C-5A2C410E608D}"/>
                    </a:ext>
                  </a:extLst>
                </p14:cNvPr>
                <p14:cNvContentPartPr/>
                <p14:nvPr/>
              </p14:nvContentPartPr>
              <p14:xfrm>
                <a:off x="4791434" y="4662028"/>
                <a:ext cx="399240" cy="144360"/>
              </p14:xfrm>
            </p:contentPart>
          </mc:Choice>
          <mc:Fallback>
            <p:pic>
              <p:nvPicPr>
                <p:cNvPr id="22535" name="Ink 22534">
                  <a:extLst>
                    <a:ext uri="{FF2B5EF4-FFF2-40B4-BE49-F238E27FC236}">
                      <a16:creationId xmlns:a16="http://schemas.microsoft.com/office/drawing/2014/main" id="{3B91BA89-1695-4846-8E4C-5A2C410E60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73794" y="4644388"/>
                  <a:ext cx="434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731" name="Ink 22730">
                  <a:extLst>
                    <a:ext uri="{FF2B5EF4-FFF2-40B4-BE49-F238E27FC236}">
                      <a16:creationId xmlns:a16="http://schemas.microsoft.com/office/drawing/2014/main" id="{D1E43294-2666-4D44-A660-86F9FD4B79D6}"/>
                    </a:ext>
                  </a:extLst>
                </p14:cNvPr>
                <p14:cNvContentPartPr/>
                <p14:nvPr/>
              </p14:nvContentPartPr>
              <p14:xfrm>
                <a:off x="2143994" y="5268268"/>
                <a:ext cx="690480" cy="254520"/>
              </p14:xfrm>
            </p:contentPart>
          </mc:Choice>
          <mc:Fallback>
            <p:pic>
              <p:nvPicPr>
                <p:cNvPr id="22731" name="Ink 22730">
                  <a:extLst>
                    <a:ext uri="{FF2B5EF4-FFF2-40B4-BE49-F238E27FC236}">
                      <a16:creationId xmlns:a16="http://schemas.microsoft.com/office/drawing/2014/main" id="{D1E43294-2666-4D44-A660-86F9FD4B79D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25994" y="5250268"/>
                  <a:ext cx="726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732" name="Ink 22731">
                  <a:extLst>
                    <a:ext uri="{FF2B5EF4-FFF2-40B4-BE49-F238E27FC236}">
                      <a16:creationId xmlns:a16="http://schemas.microsoft.com/office/drawing/2014/main" id="{B373375E-F5A5-444F-8795-43709AA9B980}"/>
                    </a:ext>
                  </a:extLst>
                </p14:cNvPr>
                <p14:cNvContentPartPr/>
                <p14:nvPr/>
              </p14:nvContentPartPr>
              <p14:xfrm>
                <a:off x="1951754" y="4734028"/>
                <a:ext cx="733320" cy="321840"/>
              </p14:xfrm>
            </p:contentPart>
          </mc:Choice>
          <mc:Fallback>
            <p:pic>
              <p:nvPicPr>
                <p:cNvPr id="22732" name="Ink 22731">
                  <a:extLst>
                    <a:ext uri="{FF2B5EF4-FFF2-40B4-BE49-F238E27FC236}">
                      <a16:creationId xmlns:a16="http://schemas.microsoft.com/office/drawing/2014/main" id="{B373375E-F5A5-444F-8795-43709AA9B9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934114" y="4716388"/>
                  <a:ext cx="768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733" name="Ink 22732">
                  <a:extLst>
                    <a:ext uri="{FF2B5EF4-FFF2-40B4-BE49-F238E27FC236}">
                      <a16:creationId xmlns:a16="http://schemas.microsoft.com/office/drawing/2014/main" id="{8D4CEED9-FC64-42AE-8249-7D851CF09F14}"/>
                    </a:ext>
                  </a:extLst>
                </p14:cNvPr>
                <p14:cNvContentPartPr/>
                <p14:nvPr/>
              </p14:nvContentPartPr>
              <p14:xfrm>
                <a:off x="2057594" y="4118788"/>
                <a:ext cx="696600" cy="313920"/>
              </p14:xfrm>
            </p:contentPart>
          </mc:Choice>
          <mc:Fallback>
            <p:pic>
              <p:nvPicPr>
                <p:cNvPr id="22733" name="Ink 22732">
                  <a:extLst>
                    <a:ext uri="{FF2B5EF4-FFF2-40B4-BE49-F238E27FC236}">
                      <a16:creationId xmlns:a16="http://schemas.microsoft.com/office/drawing/2014/main" id="{8D4CEED9-FC64-42AE-8249-7D851CF09F1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39954" y="4100788"/>
                  <a:ext cx="7322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292794-3E65-44BA-98E2-4821260B03D5}"/>
                    </a:ext>
                  </a:extLst>
                </p14:cNvPr>
                <p14:cNvContentPartPr/>
                <p14:nvPr/>
              </p14:nvContentPartPr>
              <p14:xfrm>
                <a:off x="1486634" y="5718268"/>
                <a:ext cx="159480" cy="19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292794-3E65-44BA-98E2-4821260B03D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68634" y="5700628"/>
                  <a:ext cx="195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C572A8-3A7E-4F22-AF6C-32A9F309C0C7}"/>
                    </a:ext>
                  </a:extLst>
                </p14:cNvPr>
                <p14:cNvContentPartPr/>
                <p14:nvPr/>
              </p14:nvContentPartPr>
              <p14:xfrm>
                <a:off x="1659074" y="5783068"/>
                <a:ext cx="109080" cy="14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C572A8-3A7E-4F22-AF6C-32A9F309C0C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41074" y="5765068"/>
                  <a:ext cx="144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F2243E-82A2-4AC5-AD8F-9DA4FF8C67A3}"/>
                    </a:ext>
                  </a:extLst>
                </p14:cNvPr>
                <p14:cNvContentPartPr/>
                <p14:nvPr/>
              </p14:nvContentPartPr>
              <p14:xfrm>
                <a:off x="1819274" y="5631868"/>
                <a:ext cx="59040" cy="29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F2243E-82A2-4AC5-AD8F-9DA4FF8C67A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01274" y="5614228"/>
                  <a:ext cx="94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B728D2-CBDD-4A9E-A6C6-2340DA443599}"/>
                    </a:ext>
                  </a:extLst>
                </p14:cNvPr>
                <p14:cNvContentPartPr/>
                <p14:nvPr/>
              </p14:nvContentPartPr>
              <p14:xfrm>
                <a:off x="2003954" y="5689468"/>
                <a:ext cx="89640" cy="38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B728D2-CBDD-4A9E-A6C6-2340DA44359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86314" y="5671468"/>
                  <a:ext cx="125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340385-DD6C-45F3-A0E4-6B45A0A10C62}"/>
                    </a:ext>
                  </a:extLst>
                </p14:cNvPr>
                <p14:cNvContentPartPr/>
                <p14:nvPr/>
              </p14:nvContentPartPr>
              <p14:xfrm>
                <a:off x="1930514" y="5755708"/>
                <a:ext cx="425520" cy="14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340385-DD6C-45F3-A0E4-6B45A0A10C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12514" y="5737708"/>
                  <a:ext cx="461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718914-B940-439C-9E0C-686525C2D58B}"/>
                    </a:ext>
                  </a:extLst>
                </p14:cNvPr>
                <p14:cNvContentPartPr/>
                <p14:nvPr/>
              </p14:nvContentPartPr>
              <p14:xfrm>
                <a:off x="2377274" y="5750308"/>
                <a:ext cx="225720" cy="150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718914-B940-439C-9E0C-686525C2D5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9274" y="5732668"/>
                  <a:ext cx="261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CDED42-EAEA-47A4-ADD7-DD58045D55AA}"/>
                    </a:ext>
                  </a:extLst>
                </p14:cNvPr>
                <p14:cNvContentPartPr/>
                <p14:nvPr/>
              </p14:nvContentPartPr>
              <p14:xfrm>
                <a:off x="2808914" y="5676868"/>
                <a:ext cx="443880" cy="22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CDED42-EAEA-47A4-ADD7-DD58045D55A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91274" y="5659228"/>
                  <a:ext cx="479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40CE98-B7DA-45EC-B8A6-A68769AC64EE}"/>
                    </a:ext>
                  </a:extLst>
                </p14:cNvPr>
                <p14:cNvContentPartPr/>
                <p14:nvPr/>
              </p14:nvContentPartPr>
              <p14:xfrm>
                <a:off x="3490034" y="5610268"/>
                <a:ext cx="291240" cy="25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40CE98-B7DA-45EC-B8A6-A68769AC64E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72034" y="5592268"/>
                  <a:ext cx="326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624" name="Ink 22623">
                  <a:extLst>
                    <a:ext uri="{FF2B5EF4-FFF2-40B4-BE49-F238E27FC236}">
                      <a16:creationId xmlns:a16="http://schemas.microsoft.com/office/drawing/2014/main" id="{1A9E9D28-7387-4BFE-BA47-ED6C561CC0BA}"/>
                    </a:ext>
                  </a:extLst>
                </p14:cNvPr>
                <p14:cNvContentPartPr/>
                <p14:nvPr/>
              </p14:nvContentPartPr>
              <p14:xfrm>
                <a:off x="3698834" y="5598388"/>
                <a:ext cx="6480" cy="8280"/>
              </p14:xfrm>
            </p:contentPart>
          </mc:Choice>
          <mc:Fallback>
            <p:pic>
              <p:nvPicPr>
                <p:cNvPr id="22624" name="Ink 22623">
                  <a:extLst>
                    <a:ext uri="{FF2B5EF4-FFF2-40B4-BE49-F238E27FC236}">
                      <a16:creationId xmlns:a16="http://schemas.microsoft.com/office/drawing/2014/main" id="{1A9E9D28-7387-4BFE-BA47-ED6C561CC0B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81194" y="5580388"/>
                  <a:ext cx="42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625" name="Ink 22624">
                  <a:extLst>
                    <a:ext uri="{FF2B5EF4-FFF2-40B4-BE49-F238E27FC236}">
                      <a16:creationId xmlns:a16="http://schemas.microsoft.com/office/drawing/2014/main" id="{2360F295-D385-4F16-B51C-6CDE1378007F}"/>
                    </a:ext>
                  </a:extLst>
                </p14:cNvPr>
                <p14:cNvContentPartPr/>
                <p14:nvPr/>
              </p14:nvContentPartPr>
              <p14:xfrm>
                <a:off x="3841394" y="5599108"/>
                <a:ext cx="511560" cy="279000"/>
              </p14:xfrm>
            </p:contentPart>
          </mc:Choice>
          <mc:Fallback>
            <p:pic>
              <p:nvPicPr>
                <p:cNvPr id="22625" name="Ink 22624">
                  <a:extLst>
                    <a:ext uri="{FF2B5EF4-FFF2-40B4-BE49-F238E27FC236}">
                      <a16:creationId xmlns:a16="http://schemas.microsoft.com/office/drawing/2014/main" id="{2360F295-D385-4F16-B51C-6CDE137800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23394" y="5581108"/>
                  <a:ext cx="547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626" name="Ink 22625">
                  <a:extLst>
                    <a:ext uri="{FF2B5EF4-FFF2-40B4-BE49-F238E27FC236}">
                      <a16:creationId xmlns:a16="http://schemas.microsoft.com/office/drawing/2014/main" id="{7B37C292-D7E9-4A0A-89E8-44DB11824BC6}"/>
                    </a:ext>
                  </a:extLst>
                </p14:cNvPr>
                <p14:cNvContentPartPr/>
                <p14:nvPr/>
              </p14:nvContentPartPr>
              <p14:xfrm>
                <a:off x="4394714" y="5552668"/>
                <a:ext cx="45720" cy="79560"/>
              </p14:xfrm>
            </p:contentPart>
          </mc:Choice>
          <mc:Fallback>
            <p:pic>
              <p:nvPicPr>
                <p:cNvPr id="22626" name="Ink 22625">
                  <a:extLst>
                    <a:ext uri="{FF2B5EF4-FFF2-40B4-BE49-F238E27FC236}">
                      <a16:creationId xmlns:a16="http://schemas.microsoft.com/office/drawing/2014/main" id="{7B37C292-D7E9-4A0A-89E8-44DB11824BC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76714" y="5535028"/>
                  <a:ext cx="81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627" name="Ink 22626">
                  <a:extLst>
                    <a:ext uri="{FF2B5EF4-FFF2-40B4-BE49-F238E27FC236}">
                      <a16:creationId xmlns:a16="http://schemas.microsoft.com/office/drawing/2014/main" id="{BE1962CD-8757-4916-98C3-3FC5D9ACC1B7}"/>
                    </a:ext>
                  </a:extLst>
                </p14:cNvPr>
                <p14:cNvContentPartPr/>
                <p14:nvPr/>
              </p14:nvContentPartPr>
              <p14:xfrm>
                <a:off x="4443674" y="5730508"/>
                <a:ext cx="182880" cy="330840"/>
              </p14:xfrm>
            </p:contentPart>
          </mc:Choice>
          <mc:Fallback>
            <p:pic>
              <p:nvPicPr>
                <p:cNvPr id="22627" name="Ink 22626">
                  <a:extLst>
                    <a:ext uri="{FF2B5EF4-FFF2-40B4-BE49-F238E27FC236}">
                      <a16:creationId xmlns:a16="http://schemas.microsoft.com/office/drawing/2014/main" id="{BE1962CD-8757-4916-98C3-3FC5D9ACC1B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25674" y="5712868"/>
                  <a:ext cx="218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29" name="Ink 22628">
                  <a:extLst>
                    <a:ext uri="{FF2B5EF4-FFF2-40B4-BE49-F238E27FC236}">
                      <a16:creationId xmlns:a16="http://schemas.microsoft.com/office/drawing/2014/main" id="{B43D3C3D-B115-4705-B0DB-03054DABAE3C}"/>
                    </a:ext>
                  </a:extLst>
                </p14:cNvPr>
                <p14:cNvContentPartPr/>
                <p14:nvPr/>
              </p14:nvContentPartPr>
              <p14:xfrm>
                <a:off x="4675874" y="5729788"/>
                <a:ext cx="111960" cy="140760"/>
              </p14:xfrm>
            </p:contentPart>
          </mc:Choice>
          <mc:Fallback>
            <p:pic>
              <p:nvPicPr>
                <p:cNvPr id="22629" name="Ink 22628">
                  <a:extLst>
                    <a:ext uri="{FF2B5EF4-FFF2-40B4-BE49-F238E27FC236}">
                      <a16:creationId xmlns:a16="http://schemas.microsoft.com/office/drawing/2014/main" id="{B43D3C3D-B115-4705-B0DB-03054DABAE3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57874" y="5712148"/>
                  <a:ext cx="147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630" name="Ink 22629">
                  <a:extLst>
                    <a:ext uri="{FF2B5EF4-FFF2-40B4-BE49-F238E27FC236}">
                      <a16:creationId xmlns:a16="http://schemas.microsoft.com/office/drawing/2014/main" id="{0342F7E7-DF7A-4E98-A28A-2CA8F8917EEB}"/>
                    </a:ext>
                  </a:extLst>
                </p14:cNvPr>
                <p14:cNvContentPartPr/>
                <p14:nvPr/>
              </p14:nvContentPartPr>
              <p14:xfrm>
                <a:off x="4845794" y="5751388"/>
                <a:ext cx="423720" cy="160200"/>
              </p14:xfrm>
            </p:contentPart>
          </mc:Choice>
          <mc:Fallback>
            <p:pic>
              <p:nvPicPr>
                <p:cNvPr id="22630" name="Ink 22629">
                  <a:extLst>
                    <a:ext uri="{FF2B5EF4-FFF2-40B4-BE49-F238E27FC236}">
                      <a16:creationId xmlns:a16="http://schemas.microsoft.com/office/drawing/2014/main" id="{0342F7E7-DF7A-4E98-A28A-2CA8F8917EE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27794" y="5733388"/>
                  <a:ext cx="459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734" name="Ink 22733">
                  <a:extLst>
                    <a:ext uri="{FF2B5EF4-FFF2-40B4-BE49-F238E27FC236}">
                      <a16:creationId xmlns:a16="http://schemas.microsoft.com/office/drawing/2014/main" id="{00B3E8A8-F41C-4D66-96C5-CCBD7D947056}"/>
                    </a:ext>
                  </a:extLst>
                </p14:cNvPr>
                <p14:cNvContentPartPr/>
                <p14:nvPr/>
              </p14:nvContentPartPr>
              <p14:xfrm>
                <a:off x="2059394" y="5777308"/>
                <a:ext cx="705240" cy="200160"/>
              </p14:xfrm>
            </p:contentPart>
          </mc:Choice>
          <mc:Fallback>
            <p:pic>
              <p:nvPicPr>
                <p:cNvPr id="22734" name="Ink 22733">
                  <a:extLst>
                    <a:ext uri="{FF2B5EF4-FFF2-40B4-BE49-F238E27FC236}">
                      <a16:creationId xmlns:a16="http://schemas.microsoft.com/office/drawing/2014/main" id="{00B3E8A8-F41C-4D66-96C5-CCBD7D94705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41754" y="5759668"/>
                  <a:ext cx="74088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60" name="Group 22759">
            <a:extLst>
              <a:ext uri="{FF2B5EF4-FFF2-40B4-BE49-F238E27FC236}">
                <a16:creationId xmlns:a16="http://schemas.microsoft.com/office/drawing/2014/main" id="{1C97F1DE-4229-41E2-A6F1-6A4215FF96F6}"/>
              </a:ext>
            </a:extLst>
          </p:cNvPr>
          <p:cNvGrpSpPr/>
          <p:nvPr/>
        </p:nvGrpSpPr>
        <p:grpSpPr>
          <a:xfrm>
            <a:off x="9160754" y="5566348"/>
            <a:ext cx="2311200" cy="696600"/>
            <a:chOff x="9160754" y="5566348"/>
            <a:chExt cx="2311200" cy="6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752" name="Ink 22751">
                  <a:extLst>
                    <a:ext uri="{FF2B5EF4-FFF2-40B4-BE49-F238E27FC236}">
                      <a16:creationId xmlns:a16="http://schemas.microsoft.com/office/drawing/2014/main" id="{3BE5554F-D2EC-4F75-91ED-1B185E2EC357}"/>
                    </a:ext>
                  </a:extLst>
                </p14:cNvPr>
                <p14:cNvContentPartPr/>
                <p14:nvPr/>
              </p14:nvContentPartPr>
              <p14:xfrm>
                <a:off x="9160754" y="5652748"/>
                <a:ext cx="679680" cy="304200"/>
              </p14:xfrm>
            </p:contentPart>
          </mc:Choice>
          <mc:Fallback>
            <p:pic>
              <p:nvPicPr>
                <p:cNvPr id="22752" name="Ink 22751">
                  <a:extLst>
                    <a:ext uri="{FF2B5EF4-FFF2-40B4-BE49-F238E27FC236}">
                      <a16:creationId xmlns:a16="http://schemas.microsoft.com/office/drawing/2014/main" id="{3BE5554F-D2EC-4F75-91ED-1B185E2EC35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42754" y="5635108"/>
                  <a:ext cx="715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753" name="Ink 22752">
                  <a:extLst>
                    <a:ext uri="{FF2B5EF4-FFF2-40B4-BE49-F238E27FC236}">
                      <a16:creationId xmlns:a16="http://schemas.microsoft.com/office/drawing/2014/main" id="{63A6938D-122B-4250-94B4-1D9609F20ADB}"/>
                    </a:ext>
                  </a:extLst>
                </p14:cNvPr>
                <p14:cNvContentPartPr/>
                <p14:nvPr/>
              </p14:nvContentPartPr>
              <p14:xfrm>
                <a:off x="9897674" y="5694508"/>
                <a:ext cx="86040" cy="568440"/>
              </p14:xfrm>
            </p:contentPart>
          </mc:Choice>
          <mc:Fallback>
            <p:pic>
              <p:nvPicPr>
                <p:cNvPr id="22753" name="Ink 22752">
                  <a:extLst>
                    <a:ext uri="{FF2B5EF4-FFF2-40B4-BE49-F238E27FC236}">
                      <a16:creationId xmlns:a16="http://schemas.microsoft.com/office/drawing/2014/main" id="{63A6938D-122B-4250-94B4-1D9609F20AD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79674" y="5676508"/>
                  <a:ext cx="1216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754" name="Ink 22753">
                  <a:extLst>
                    <a:ext uri="{FF2B5EF4-FFF2-40B4-BE49-F238E27FC236}">
                      <a16:creationId xmlns:a16="http://schemas.microsoft.com/office/drawing/2014/main" id="{155BAEA4-FAD0-49A1-865B-92CDE91CA1B3}"/>
                    </a:ext>
                  </a:extLst>
                </p14:cNvPr>
                <p14:cNvContentPartPr/>
                <p14:nvPr/>
              </p14:nvContentPartPr>
              <p14:xfrm>
                <a:off x="9772394" y="5885668"/>
                <a:ext cx="241560" cy="58680"/>
              </p14:xfrm>
            </p:contentPart>
          </mc:Choice>
          <mc:Fallback>
            <p:pic>
              <p:nvPicPr>
                <p:cNvPr id="22754" name="Ink 22753">
                  <a:extLst>
                    <a:ext uri="{FF2B5EF4-FFF2-40B4-BE49-F238E27FC236}">
                      <a16:creationId xmlns:a16="http://schemas.microsoft.com/office/drawing/2014/main" id="{155BAEA4-FAD0-49A1-865B-92CDE91CA1B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54394" y="5867668"/>
                  <a:ext cx="277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755" name="Ink 22754">
                  <a:extLst>
                    <a:ext uri="{FF2B5EF4-FFF2-40B4-BE49-F238E27FC236}">
                      <a16:creationId xmlns:a16="http://schemas.microsoft.com/office/drawing/2014/main" id="{B4F9717E-5802-4DC2-8DE1-2DEBD94C9431}"/>
                    </a:ext>
                  </a:extLst>
                </p14:cNvPr>
                <p14:cNvContentPartPr/>
                <p14:nvPr/>
              </p14:nvContentPartPr>
              <p14:xfrm>
                <a:off x="10060394" y="5648788"/>
                <a:ext cx="259560" cy="297000"/>
              </p14:xfrm>
            </p:contentPart>
          </mc:Choice>
          <mc:Fallback>
            <p:pic>
              <p:nvPicPr>
                <p:cNvPr id="22755" name="Ink 22754">
                  <a:extLst>
                    <a:ext uri="{FF2B5EF4-FFF2-40B4-BE49-F238E27FC236}">
                      <a16:creationId xmlns:a16="http://schemas.microsoft.com/office/drawing/2014/main" id="{B4F9717E-5802-4DC2-8DE1-2DEBD94C943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42394" y="5630788"/>
                  <a:ext cx="295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756" name="Ink 22755">
                  <a:extLst>
                    <a:ext uri="{FF2B5EF4-FFF2-40B4-BE49-F238E27FC236}">
                      <a16:creationId xmlns:a16="http://schemas.microsoft.com/office/drawing/2014/main" id="{142ADC68-0A09-4330-BF7C-64F760FBDF56}"/>
                    </a:ext>
                  </a:extLst>
                </p14:cNvPr>
                <p14:cNvContentPartPr/>
                <p14:nvPr/>
              </p14:nvContentPartPr>
              <p14:xfrm>
                <a:off x="10261634" y="5566348"/>
                <a:ext cx="54720" cy="91440"/>
              </p14:xfrm>
            </p:contentPart>
          </mc:Choice>
          <mc:Fallback>
            <p:pic>
              <p:nvPicPr>
                <p:cNvPr id="22756" name="Ink 22755">
                  <a:extLst>
                    <a:ext uri="{FF2B5EF4-FFF2-40B4-BE49-F238E27FC236}">
                      <a16:creationId xmlns:a16="http://schemas.microsoft.com/office/drawing/2014/main" id="{142ADC68-0A09-4330-BF7C-64F760FBDF5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43994" y="5548708"/>
                  <a:ext cx="90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757" name="Ink 22756">
                  <a:extLst>
                    <a:ext uri="{FF2B5EF4-FFF2-40B4-BE49-F238E27FC236}">
                      <a16:creationId xmlns:a16="http://schemas.microsoft.com/office/drawing/2014/main" id="{8135A79B-5462-477D-B437-23A6A2C97DC5}"/>
                    </a:ext>
                  </a:extLst>
                </p14:cNvPr>
                <p14:cNvContentPartPr/>
                <p14:nvPr/>
              </p14:nvContentPartPr>
              <p14:xfrm>
                <a:off x="10470794" y="5623228"/>
                <a:ext cx="505440" cy="303120"/>
              </p14:xfrm>
            </p:contentPart>
          </mc:Choice>
          <mc:Fallback>
            <p:pic>
              <p:nvPicPr>
                <p:cNvPr id="22757" name="Ink 22756">
                  <a:extLst>
                    <a:ext uri="{FF2B5EF4-FFF2-40B4-BE49-F238E27FC236}">
                      <a16:creationId xmlns:a16="http://schemas.microsoft.com/office/drawing/2014/main" id="{8135A79B-5462-477D-B437-23A6A2C97DC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53154" y="5605228"/>
                  <a:ext cx="541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758" name="Ink 22757">
                  <a:extLst>
                    <a:ext uri="{FF2B5EF4-FFF2-40B4-BE49-F238E27FC236}">
                      <a16:creationId xmlns:a16="http://schemas.microsoft.com/office/drawing/2014/main" id="{D0D5DA4D-3787-4008-97C9-70DD36C44138}"/>
                    </a:ext>
                  </a:extLst>
                </p14:cNvPr>
                <p14:cNvContentPartPr/>
                <p14:nvPr/>
              </p14:nvContentPartPr>
              <p14:xfrm>
                <a:off x="10893434" y="5642308"/>
                <a:ext cx="360" cy="360"/>
              </p14:xfrm>
            </p:contentPart>
          </mc:Choice>
          <mc:Fallback>
            <p:pic>
              <p:nvPicPr>
                <p:cNvPr id="22758" name="Ink 22757">
                  <a:extLst>
                    <a:ext uri="{FF2B5EF4-FFF2-40B4-BE49-F238E27FC236}">
                      <a16:creationId xmlns:a16="http://schemas.microsoft.com/office/drawing/2014/main" id="{D0D5DA4D-3787-4008-97C9-70DD36C441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75434" y="56246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759" name="Ink 22758">
                  <a:extLst>
                    <a:ext uri="{FF2B5EF4-FFF2-40B4-BE49-F238E27FC236}">
                      <a16:creationId xmlns:a16="http://schemas.microsoft.com/office/drawing/2014/main" id="{32C55C23-BE2A-4AB0-B6A7-93D53154EE07}"/>
                    </a:ext>
                  </a:extLst>
                </p14:cNvPr>
                <p14:cNvContentPartPr/>
                <p14:nvPr/>
              </p14:nvContentPartPr>
              <p14:xfrm>
                <a:off x="11132834" y="5766508"/>
                <a:ext cx="339120" cy="177120"/>
              </p14:xfrm>
            </p:contentPart>
          </mc:Choice>
          <mc:Fallback>
            <p:pic>
              <p:nvPicPr>
                <p:cNvPr id="22759" name="Ink 22758">
                  <a:extLst>
                    <a:ext uri="{FF2B5EF4-FFF2-40B4-BE49-F238E27FC236}">
                      <a16:creationId xmlns:a16="http://schemas.microsoft.com/office/drawing/2014/main" id="{32C55C23-BE2A-4AB0-B6A7-93D53154EE0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15194" y="5748508"/>
                  <a:ext cx="3747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72" name="Group 22771">
            <a:extLst>
              <a:ext uri="{FF2B5EF4-FFF2-40B4-BE49-F238E27FC236}">
                <a16:creationId xmlns:a16="http://schemas.microsoft.com/office/drawing/2014/main" id="{E8BF1E7A-782E-4829-9576-2D804F1B14D1}"/>
              </a:ext>
            </a:extLst>
          </p:cNvPr>
          <p:cNvGrpSpPr/>
          <p:nvPr/>
        </p:nvGrpSpPr>
        <p:grpSpPr>
          <a:xfrm>
            <a:off x="5745794" y="5550508"/>
            <a:ext cx="3086280" cy="1162800"/>
            <a:chOff x="5745794" y="5550508"/>
            <a:chExt cx="3086280" cy="11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735" name="Ink 22734">
                  <a:extLst>
                    <a:ext uri="{FF2B5EF4-FFF2-40B4-BE49-F238E27FC236}">
                      <a16:creationId xmlns:a16="http://schemas.microsoft.com/office/drawing/2014/main" id="{DFD51057-CEEE-44AB-AA42-5CCC03F03F8F}"/>
                    </a:ext>
                  </a:extLst>
                </p14:cNvPr>
                <p14:cNvContentPartPr/>
                <p14:nvPr/>
              </p14:nvContentPartPr>
              <p14:xfrm>
                <a:off x="5933714" y="5652748"/>
                <a:ext cx="43200" cy="307080"/>
              </p14:xfrm>
            </p:contentPart>
          </mc:Choice>
          <mc:Fallback>
            <p:pic>
              <p:nvPicPr>
                <p:cNvPr id="22735" name="Ink 22734">
                  <a:extLst>
                    <a:ext uri="{FF2B5EF4-FFF2-40B4-BE49-F238E27FC236}">
                      <a16:creationId xmlns:a16="http://schemas.microsoft.com/office/drawing/2014/main" id="{DFD51057-CEEE-44AB-AA42-5CCC03F03F8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915714" y="5634748"/>
                  <a:ext cx="78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736" name="Ink 22735">
                  <a:extLst>
                    <a:ext uri="{FF2B5EF4-FFF2-40B4-BE49-F238E27FC236}">
                      <a16:creationId xmlns:a16="http://schemas.microsoft.com/office/drawing/2014/main" id="{0219743D-8DC4-4D0A-8E41-FFBE3968EF91}"/>
                    </a:ext>
                  </a:extLst>
                </p14:cNvPr>
                <p14:cNvContentPartPr/>
                <p14:nvPr/>
              </p14:nvContentPartPr>
              <p14:xfrm>
                <a:off x="5901674" y="5765788"/>
                <a:ext cx="292320" cy="37800"/>
              </p14:xfrm>
            </p:contentPart>
          </mc:Choice>
          <mc:Fallback>
            <p:pic>
              <p:nvPicPr>
                <p:cNvPr id="22736" name="Ink 22735">
                  <a:extLst>
                    <a:ext uri="{FF2B5EF4-FFF2-40B4-BE49-F238E27FC236}">
                      <a16:creationId xmlns:a16="http://schemas.microsoft.com/office/drawing/2014/main" id="{0219743D-8DC4-4D0A-8E41-FFBE3968EF9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84034" y="5747788"/>
                  <a:ext cx="327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737" name="Ink 22736">
                  <a:extLst>
                    <a:ext uri="{FF2B5EF4-FFF2-40B4-BE49-F238E27FC236}">
                      <a16:creationId xmlns:a16="http://schemas.microsoft.com/office/drawing/2014/main" id="{2DC2DE83-B44A-4845-9633-9EE52EF5ED73}"/>
                    </a:ext>
                  </a:extLst>
                </p14:cNvPr>
                <p14:cNvContentPartPr/>
                <p14:nvPr/>
              </p14:nvContentPartPr>
              <p14:xfrm>
                <a:off x="6104354" y="5680108"/>
                <a:ext cx="58320" cy="264600"/>
              </p14:xfrm>
            </p:contentPart>
          </mc:Choice>
          <mc:Fallback>
            <p:pic>
              <p:nvPicPr>
                <p:cNvPr id="22737" name="Ink 22736">
                  <a:extLst>
                    <a:ext uri="{FF2B5EF4-FFF2-40B4-BE49-F238E27FC236}">
                      <a16:creationId xmlns:a16="http://schemas.microsoft.com/office/drawing/2014/main" id="{2DC2DE83-B44A-4845-9633-9EE52EF5ED7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086714" y="5662108"/>
                  <a:ext cx="93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738" name="Ink 22737">
                  <a:extLst>
                    <a:ext uri="{FF2B5EF4-FFF2-40B4-BE49-F238E27FC236}">
                      <a16:creationId xmlns:a16="http://schemas.microsoft.com/office/drawing/2014/main" id="{DD43FC18-DC82-43E6-836E-2995AE5D2AC1}"/>
                    </a:ext>
                  </a:extLst>
                </p14:cNvPr>
                <p14:cNvContentPartPr/>
                <p14:nvPr/>
              </p14:nvContentPartPr>
              <p14:xfrm>
                <a:off x="6277874" y="5911948"/>
                <a:ext cx="166680" cy="172440"/>
              </p14:xfrm>
            </p:contentPart>
          </mc:Choice>
          <mc:Fallback>
            <p:pic>
              <p:nvPicPr>
                <p:cNvPr id="22738" name="Ink 22737">
                  <a:extLst>
                    <a:ext uri="{FF2B5EF4-FFF2-40B4-BE49-F238E27FC236}">
                      <a16:creationId xmlns:a16="http://schemas.microsoft.com/office/drawing/2014/main" id="{DD43FC18-DC82-43E6-836E-2995AE5D2AC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60234" y="5894308"/>
                  <a:ext cx="202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739" name="Ink 22738">
                  <a:extLst>
                    <a:ext uri="{FF2B5EF4-FFF2-40B4-BE49-F238E27FC236}">
                      <a16:creationId xmlns:a16="http://schemas.microsoft.com/office/drawing/2014/main" id="{0B3C7526-0C85-4467-B1B5-235AED44D0E8}"/>
                    </a:ext>
                  </a:extLst>
                </p14:cNvPr>
                <p14:cNvContentPartPr/>
                <p14:nvPr/>
              </p14:nvContentPartPr>
              <p14:xfrm>
                <a:off x="6427274" y="5691988"/>
                <a:ext cx="266400" cy="259920"/>
              </p14:xfrm>
            </p:contentPart>
          </mc:Choice>
          <mc:Fallback>
            <p:pic>
              <p:nvPicPr>
                <p:cNvPr id="22739" name="Ink 22738">
                  <a:extLst>
                    <a:ext uri="{FF2B5EF4-FFF2-40B4-BE49-F238E27FC236}">
                      <a16:creationId xmlns:a16="http://schemas.microsoft.com/office/drawing/2014/main" id="{0B3C7526-0C85-4467-B1B5-235AED44D0E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409634" y="5674348"/>
                  <a:ext cx="302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740" name="Ink 22739">
                  <a:extLst>
                    <a:ext uri="{FF2B5EF4-FFF2-40B4-BE49-F238E27FC236}">
                      <a16:creationId xmlns:a16="http://schemas.microsoft.com/office/drawing/2014/main" id="{7C1FB2EF-D41B-4183-BE7F-364DEAEDA946}"/>
                    </a:ext>
                  </a:extLst>
                </p14:cNvPr>
                <p14:cNvContentPartPr/>
                <p14:nvPr/>
              </p14:nvContentPartPr>
              <p14:xfrm>
                <a:off x="6783314" y="5864788"/>
                <a:ext cx="107280" cy="151560"/>
              </p14:xfrm>
            </p:contentPart>
          </mc:Choice>
          <mc:Fallback>
            <p:pic>
              <p:nvPicPr>
                <p:cNvPr id="22740" name="Ink 22739">
                  <a:extLst>
                    <a:ext uri="{FF2B5EF4-FFF2-40B4-BE49-F238E27FC236}">
                      <a16:creationId xmlns:a16="http://schemas.microsoft.com/office/drawing/2014/main" id="{7C1FB2EF-D41B-4183-BE7F-364DEAEDA94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765314" y="5847148"/>
                  <a:ext cx="142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741" name="Ink 22740">
                  <a:extLst>
                    <a:ext uri="{FF2B5EF4-FFF2-40B4-BE49-F238E27FC236}">
                      <a16:creationId xmlns:a16="http://schemas.microsoft.com/office/drawing/2014/main" id="{1968376B-DD15-498A-BECC-153EFA5D07E6}"/>
                    </a:ext>
                  </a:extLst>
                </p14:cNvPr>
                <p14:cNvContentPartPr/>
                <p14:nvPr/>
              </p14:nvContentPartPr>
              <p14:xfrm>
                <a:off x="6982394" y="5897548"/>
                <a:ext cx="105120" cy="100800"/>
              </p14:xfrm>
            </p:contentPart>
          </mc:Choice>
          <mc:Fallback>
            <p:pic>
              <p:nvPicPr>
                <p:cNvPr id="22741" name="Ink 22740">
                  <a:extLst>
                    <a:ext uri="{FF2B5EF4-FFF2-40B4-BE49-F238E27FC236}">
                      <a16:creationId xmlns:a16="http://schemas.microsoft.com/office/drawing/2014/main" id="{1968376B-DD15-498A-BECC-153EFA5D07E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64754" y="5879908"/>
                  <a:ext cx="140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742" name="Ink 22741">
                  <a:extLst>
                    <a:ext uri="{FF2B5EF4-FFF2-40B4-BE49-F238E27FC236}">
                      <a16:creationId xmlns:a16="http://schemas.microsoft.com/office/drawing/2014/main" id="{6C7553A3-7DF0-4030-B642-7B7EE66768C2}"/>
                    </a:ext>
                  </a:extLst>
                </p14:cNvPr>
                <p14:cNvContentPartPr/>
                <p14:nvPr/>
              </p14:nvContentPartPr>
              <p14:xfrm>
                <a:off x="7145474" y="5843188"/>
                <a:ext cx="108720" cy="137880"/>
              </p14:xfrm>
            </p:contentPart>
          </mc:Choice>
          <mc:Fallback>
            <p:pic>
              <p:nvPicPr>
                <p:cNvPr id="22742" name="Ink 22741">
                  <a:extLst>
                    <a:ext uri="{FF2B5EF4-FFF2-40B4-BE49-F238E27FC236}">
                      <a16:creationId xmlns:a16="http://schemas.microsoft.com/office/drawing/2014/main" id="{6C7553A3-7DF0-4030-B642-7B7EE66768C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127474" y="5825548"/>
                  <a:ext cx="144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743" name="Ink 22742">
                  <a:extLst>
                    <a:ext uri="{FF2B5EF4-FFF2-40B4-BE49-F238E27FC236}">
                      <a16:creationId xmlns:a16="http://schemas.microsoft.com/office/drawing/2014/main" id="{300F73A2-1F4B-43EF-B20A-09EBFBEF0D64}"/>
                    </a:ext>
                  </a:extLst>
                </p14:cNvPr>
                <p14:cNvContentPartPr/>
                <p14:nvPr/>
              </p14:nvContentPartPr>
              <p14:xfrm>
                <a:off x="7257434" y="5806468"/>
                <a:ext cx="106200" cy="230040"/>
              </p14:xfrm>
            </p:contentPart>
          </mc:Choice>
          <mc:Fallback>
            <p:pic>
              <p:nvPicPr>
                <p:cNvPr id="22743" name="Ink 22742">
                  <a:extLst>
                    <a:ext uri="{FF2B5EF4-FFF2-40B4-BE49-F238E27FC236}">
                      <a16:creationId xmlns:a16="http://schemas.microsoft.com/office/drawing/2014/main" id="{300F73A2-1F4B-43EF-B20A-09EBFBEF0D6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239794" y="5788468"/>
                  <a:ext cx="141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747" name="Ink 22746">
                  <a:extLst>
                    <a:ext uri="{FF2B5EF4-FFF2-40B4-BE49-F238E27FC236}">
                      <a16:creationId xmlns:a16="http://schemas.microsoft.com/office/drawing/2014/main" id="{7F3FA66B-CFDB-480C-8A2E-C2E40CE738CE}"/>
                    </a:ext>
                  </a:extLst>
                </p14:cNvPr>
                <p14:cNvContentPartPr/>
                <p14:nvPr/>
              </p14:nvContentPartPr>
              <p14:xfrm>
                <a:off x="7698794" y="5814388"/>
                <a:ext cx="251280" cy="141840"/>
              </p14:xfrm>
            </p:contentPart>
          </mc:Choice>
          <mc:Fallback>
            <p:pic>
              <p:nvPicPr>
                <p:cNvPr id="22747" name="Ink 22746">
                  <a:extLst>
                    <a:ext uri="{FF2B5EF4-FFF2-40B4-BE49-F238E27FC236}">
                      <a16:creationId xmlns:a16="http://schemas.microsoft.com/office/drawing/2014/main" id="{7F3FA66B-CFDB-480C-8A2E-C2E40CE738C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680794" y="5796748"/>
                  <a:ext cx="286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748" name="Ink 22747">
                  <a:extLst>
                    <a:ext uri="{FF2B5EF4-FFF2-40B4-BE49-F238E27FC236}">
                      <a16:creationId xmlns:a16="http://schemas.microsoft.com/office/drawing/2014/main" id="{8D3C9D21-C7E0-4657-ACC7-CF900EFBCAC6}"/>
                    </a:ext>
                  </a:extLst>
                </p14:cNvPr>
                <p14:cNvContentPartPr/>
                <p14:nvPr/>
              </p14:nvContentPartPr>
              <p14:xfrm>
                <a:off x="7837394" y="5574268"/>
                <a:ext cx="75960" cy="119520"/>
              </p14:xfrm>
            </p:contentPart>
          </mc:Choice>
          <mc:Fallback>
            <p:pic>
              <p:nvPicPr>
                <p:cNvPr id="22748" name="Ink 22747">
                  <a:extLst>
                    <a:ext uri="{FF2B5EF4-FFF2-40B4-BE49-F238E27FC236}">
                      <a16:creationId xmlns:a16="http://schemas.microsoft.com/office/drawing/2014/main" id="{8D3C9D21-C7E0-4657-ACC7-CF900EFBCAC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819754" y="5556628"/>
                  <a:ext cx="111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749" name="Ink 22748">
                  <a:extLst>
                    <a:ext uri="{FF2B5EF4-FFF2-40B4-BE49-F238E27FC236}">
                      <a16:creationId xmlns:a16="http://schemas.microsoft.com/office/drawing/2014/main" id="{80E1CBF0-7F38-4C1D-9A19-F820F4D71536}"/>
                    </a:ext>
                  </a:extLst>
                </p14:cNvPr>
                <p14:cNvContentPartPr/>
                <p14:nvPr/>
              </p14:nvContentPartPr>
              <p14:xfrm>
                <a:off x="8021354" y="5834908"/>
                <a:ext cx="228960" cy="145800"/>
              </p14:xfrm>
            </p:contentPart>
          </mc:Choice>
          <mc:Fallback>
            <p:pic>
              <p:nvPicPr>
                <p:cNvPr id="22749" name="Ink 22748">
                  <a:extLst>
                    <a:ext uri="{FF2B5EF4-FFF2-40B4-BE49-F238E27FC236}">
                      <a16:creationId xmlns:a16="http://schemas.microsoft.com/office/drawing/2014/main" id="{80E1CBF0-7F38-4C1D-9A19-F820F4D7153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003714" y="5816908"/>
                  <a:ext cx="264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750" name="Ink 22749">
                  <a:extLst>
                    <a:ext uri="{FF2B5EF4-FFF2-40B4-BE49-F238E27FC236}">
                      <a16:creationId xmlns:a16="http://schemas.microsoft.com/office/drawing/2014/main" id="{CC600B2F-4FA8-47E4-8C91-47C8519C4C1D}"/>
                    </a:ext>
                  </a:extLst>
                </p14:cNvPr>
                <p14:cNvContentPartPr/>
                <p14:nvPr/>
              </p14:nvContentPartPr>
              <p14:xfrm>
                <a:off x="8172914" y="5779108"/>
                <a:ext cx="20880" cy="22680"/>
              </p14:xfrm>
            </p:contentPart>
          </mc:Choice>
          <mc:Fallback>
            <p:pic>
              <p:nvPicPr>
                <p:cNvPr id="22750" name="Ink 22749">
                  <a:extLst>
                    <a:ext uri="{FF2B5EF4-FFF2-40B4-BE49-F238E27FC236}">
                      <a16:creationId xmlns:a16="http://schemas.microsoft.com/office/drawing/2014/main" id="{CC600B2F-4FA8-47E4-8C91-47C8519C4C1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154914" y="5761468"/>
                  <a:ext cx="56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751" name="Ink 22750">
                  <a:extLst>
                    <a:ext uri="{FF2B5EF4-FFF2-40B4-BE49-F238E27FC236}">
                      <a16:creationId xmlns:a16="http://schemas.microsoft.com/office/drawing/2014/main" id="{B4F61D1C-FACA-42A6-B884-E7550A761367}"/>
                    </a:ext>
                  </a:extLst>
                </p14:cNvPr>
                <p14:cNvContentPartPr/>
                <p14:nvPr/>
              </p14:nvContentPartPr>
              <p14:xfrm>
                <a:off x="8379194" y="5733748"/>
                <a:ext cx="452880" cy="248400"/>
              </p14:xfrm>
            </p:contentPart>
          </mc:Choice>
          <mc:Fallback>
            <p:pic>
              <p:nvPicPr>
                <p:cNvPr id="22751" name="Ink 22750">
                  <a:extLst>
                    <a:ext uri="{FF2B5EF4-FFF2-40B4-BE49-F238E27FC236}">
                      <a16:creationId xmlns:a16="http://schemas.microsoft.com/office/drawing/2014/main" id="{B4F61D1C-FACA-42A6-B884-E7550A76136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361554" y="5716108"/>
                  <a:ext cx="488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762" name="Ink 22761">
                  <a:extLst>
                    <a:ext uri="{FF2B5EF4-FFF2-40B4-BE49-F238E27FC236}">
                      <a16:creationId xmlns:a16="http://schemas.microsoft.com/office/drawing/2014/main" id="{F1DD1C31-43ED-4767-8D63-C5AEA3A9DBB9}"/>
                    </a:ext>
                  </a:extLst>
                </p14:cNvPr>
                <p14:cNvContentPartPr/>
                <p14:nvPr/>
              </p14:nvContentPartPr>
              <p14:xfrm>
                <a:off x="5745794" y="5550508"/>
                <a:ext cx="1853640" cy="629640"/>
              </p14:xfrm>
            </p:contentPart>
          </mc:Choice>
          <mc:Fallback>
            <p:pic>
              <p:nvPicPr>
                <p:cNvPr id="22762" name="Ink 22761">
                  <a:extLst>
                    <a:ext uri="{FF2B5EF4-FFF2-40B4-BE49-F238E27FC236}">
                      <a16:creationId xmlns:a16="http://schemas.microsoft.com/office/drawing/2014/main" id="{F1DD1C31-43ED-4767-8D63-C5AEA3A9DB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727794" y="5532508"/>
                  <a:ext cx="18892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764" name="Ink 22763">
                  <a:extLst>
                    <a:ext uri="{FF2B5EF4-FFF2-40B4-BE49-F238E27FC236}">
                      <a16:creationId xmlns:a16="http://schemas.microsoft.com/office/drawing/2014/main" id="{3007B414-2A74-4A80-87FC-130AAB044332}"/>
                    </a:ext>
                  </a:extLst>
                </p14:cNvPr>
                <p14:cNvContentPartPr/>
                <p14:nvPr/>
              </p14:nvContentPartPr>
              <p14:xfrm>
                <a:off x="6981674" y="6329908"/>
                <a:ext cx="41400" cy="278640"/>
              </p14:xfrm>
            </p:contentPart>
          </mc:Choice>
          <mc:Fallback>
            <p:pic>
              <p:nvPicPr>
                <p:cNvPr id="22764" name="Ink 22763">
                  <a:extLst>
                    <a:ext uri="{FF2B5EF4-FFF2-40B4-BE49-F238E27FC236}">
                      <a16:creationId xmlns:a16="http://schemas.microsoft.com/office/drawing/2014/main" id="{3007B414-2A74-4A80-87FC-130AAB04433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963674" y="6311908"/>
                  <a:ext cx="77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765" name="Ink 22764">
                  <a:extLst>
                    <a:ext uri="{FF2B5EF4-FFF2-40B4-BE49-F238E27FC236}">
                      <a16:creationId xmlns:a16="http://schemas.microsoft.com/office/drawing/2014/main" id="{776C1692-DA25-41D2-897B-809A74DDFDF8}"/>
                    </a:ext>
                  </a:extLst>
                </p14:cNvPr>
                <p14:cNvContentPartPr/>
                <p14:nvPr/>
              </p14:nvContentPartPr>
              <p14:xfrm>
                <a:off x="6964034" y="6464188"/>
                <a:ext cx="278640" cy="27720"/>
              </p14:xfrm>
            </p:contentPart>
          </mc:Choice>
          <mc:Fallback>
            <p:pic>
              <p:nvPicPr>
                <p:cNvPr id="22765" name="Ink 22764">
                  <a:extLst>
                    <a:ext uri="{FF2B5EF4-FFF2-40B4-BE49-F238E27FC236}">
                      <a16:creationId xmlns:a16="http://schemas.microsoft.com/office/drawing/2014/main" id="{776C1692-DA25-41D2-897B-809A74DDFDF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46034" y="6446548"/>
                  <a:ext cx="314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766" name="Ink 22765">
                  <a:extLst>
                    <a:ext uri="{FF2B5EF4-FFF2-40B4-BE49-F238E27FC236}">
                      <a16:creationId xmlns:a16="http://schemas.microsoft.com/office/drawing/2014/main" id="{DE521EDB-7872-4DCA-A17A-73F172CFC24F}"/>
                    </a:ext>
                  </a:extLst>
                </p14:cNvPr>
                <p14:cNvContentPartPr/>
                <p14:nvPr/>
              </p14:nvContentPartPr>
              <p14:xfrm>
                <a:off x="7096514" y="6296068"/>
                <a:ext cx="115200" cy="281880"/>
              </p14:xfrm>
            </p:contentPart>
          </mc:Choice>
          <mc:Fallback>
            <p:pic>
              <p:nvPicPr>
                <p:cNvPr id="22766" name="Ink 22765">
                  <a:extLst>
                    <a:ext uri="{FF2B5EF4-FFF2-40B4-BE49-F238E27FC236}">
                      <a16:creationId xmlns:a16="http://schemas.microsoft.com/office/drawing/2014/main" id="{DE521EDB-7872-4DCA-A17A-73F172CFC24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78514" y="6278428"/>
                  <a:ext cx="150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767" name="Ink 22766">
                  <a:extLst>
                    <a:ext uri="{FF2B5EF4-FFF2-40B4-BE49-F238E27FC236}">
                      <a16:creationId xmlns:a16="http://schemas.microsoft.com/office/drawing/2014/main" id="{77EA9A2A-FE18-45F5-BE08-963596863671}"/>
                    </a:ext>
                  </a:extLst>
                </p14:cNvPr>
                <p14:cNvContentPartPr/>
                <p14:nvPr/>
              </p14:nvContentPartPr>
              <p14:xfrm>
                <a:off x="7286954" y="6447268"/>
                <a:ext cx="223560" cy="151920"/>
              </p14:xfrm>
            </p:contentPart>
          </mc:Choice>
          <mc:Fallback>
            <p:pic>
              <p:nvPicPr>
                <p:cNvPr id="22767" name="Ink 22766">
                  <a:extLst>
                    <a:ext uri="{FF2B5EF4-FFF2-40B4-BE49-F238E27FC236}">
                      <a16:creationId xmlns:a16="http://schemas.microsoft.com/office/drawing/2014/main" id="{77EA9A2A-FE18-45F5-BE08-96359686367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268954" y="6429628"/>
                  <a:ext cx="259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768" name="Ink 22767">
                  <a:extLst>
                    <a:ext uri="{FF2B5EF4-FFF2-40B4-BE49-F238E27FC236}">
                      <a16:creationId xmlns:a16="http://schemas.microsoft.com/office/drawing/2014/main" id="{607AC1D4-B85F-4622-80F9-C37FD8A92DFE}"/>
                    </a:ext>
                  </a:extLst>
                </p14:cNvPr>
                <p14:cNvContentPartPr/>
                <p14:nvPr/>
              </p14:nvContentPartPr>
              <p14:xfrm>
                <a:off x="7471634" y="6312268"/>
                <a:ext cx="235080" cy="245880"/>
              </p14:xfrm>
            </p:contentPart>
          </mc:Choice>
          <mc:Fallback>
            <p:pic>
              <p:nvPicPr>
                <p:cNvPr id="22768" name="Ink 22767">
                  <a:extLst>
                    <a:ext uri="{FF2B5EF4-FFF2-40B4-BE49-F238E27FC236}">
                      <a16:creationId xmlns:a16="http://schemas.microsoft.com/office/drawing/2014/main" id="{607AC1D4-B85F-4622-80F9-C37FD8A92DF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453994" y="6294268"/>
                  <a:ext cx="270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769" name="Ink 22768">
                  <a:extLst>
                    <a:ext uri="{FF2B5EF4-FFF2-40B4-BE49-F238E27FC236}">
                      <a16:creationId xmlns:a16="http://schemas.microsoft.com/office/drawing/2014/main" id="{5E79912D-2801-4A49-85C8-7990E51AF67B}"/>
                    </a:ext>
                  </a:extLst>
                </p14:cNvPr>
                <p14:cNvContentPartPr/>
                <p14:nvPr/>
              </p14:nvContentPartPr>
              <p14:xfrm>
                <a:off x="7741634" y="6279868"/>
                <a:ext cx="239040" cy="286560"/>
              </p14:xfrm>
            </p:contentPart>
          </mc:Choice>
          <mc:Fallback>
            <p:pic>
              <p:nvPicPr>
                <p:cNvPr id="22769" name="Ink 22768">
                  <a:extLst>
                    <a:ext uri="{FF2B5EF4-FFF2-40B4-BE49-F238E27FC236}">
                      <a16:creationId xmlns:a16="http://schemas.microsoft.com/office/drawing/2014/main" id="{5E79912D-2801-4A49-85C8-7990E51AF6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723994" y="6261868"/>
                  <a:ext cx="274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770" name="Ink 22769">
                  <a:extLst>
                    <a:ext uri="{FF2B5EF4-FFF2-40B4-BE49-F238E27FC236}">
                      <a16:creationId xmlns:a16="http://schemas.microsoft.com/office/drawing/2014/main" id="{ABE0C3EE-B21C-4B73-B0FE-F791CACDB722}"/>
                    </a:ext>
                  </a:extLst>
                </p14:cNvPr>
                <p14:cNvContentPartPr/>
                <p14:nvPr/>
              </p14:nvContentPartPr>
              <p14:xfrm>
                <a:off x="8096594" y="6399388"/>
                <a:ext cx="218160" cy="155520"/>
              </p14:xfrm>
            </p:contentPart>
          </mc:Choice>
          <mc:Fallback>
            <p:pic>
              <p:nvPicPr>
                <p:cNvPr id="22770" name="Ink 22769">
                  <a:extLst>
                    <a:ext uri="{FF2B5EF4-FFF2-40B4-BE49-F238E27FC236}">
                      <a16:creationId xmlns:a16="http://schemas.microsoft.com/office/drawing/2014/main" id="{ABE0C3EE-B21C-4B73-B0FE-F791CACDB7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78594" y="6381748"/>
                  <a:ext cx="253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771" name="Ink 22770">
                  <a:extLst>
                    <a:ext uri="{FF2B5EF4-FFF2-40B4-BE49-F238E27FC236}">
                      <a16:creationId xmlns:a16="http://schemas.microsoft.com/office/drawing/2014/main" id="{20D14701-D0CF-49EA-B65A-1356A5121149}"/>
                    </a:ext>
                  </a:extLst>
                </p14:cNvPr>
                <p14:cNvContentPartPr/>
                <p14:nvPr/>
              </p14:nvContentPartPr>
              <p14:xfrm>
                <a:off x="8272634" y="6389668"/>
                <a:ext cx="43200" cy="323640"/>
              </p14:xfrm>
            </p:contentPart>
          </mc:Choice>
          <mc:Fallback>
            <p:pic>
              <p:nvPicPr>
                <p:cNvPr id="22771" name="Ink 22770">
                  <a:extLst>
                    <a:ext uri="{FF2B5EF4-FFF2-40B4-BE49-F238E27FC236}">
                      <a16:creationId xmlns:a16="http://schemas.microsoft.com/office/drawing/2014/main" id="{20D14701-D0CF-49EA-B65A-1356A512114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254634" y="6372028"/>
                  <a:ext cx="7884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77" name="Group 22776">
            <a:extLst>
              <a:ext uri="{FF2B5EF4-FFF2-40B4-BE49-F238E27FC236}">
                <a16:creationId xmlns:a16="http://schemas.microsoft.com/office/drawing/2014/main" id="{2F6C9866-AFD3-4736-AD40-679A1B800671}"/>
              </a:ext>
            </a:extLst>
          </p:cNvPr>
          <p:cNvGrpSpPr/>
          <p:nvPr/>
        </p:nvGrpSpPr>
        <p:grpSpPr>
          <a:xfrm>
            <a:off x="8599874" y="6400468"/>
            <a:ext cx="867600" cy="160920"/>
            <a:chOff x="8599874" y="6400468"/>
            <a:chExt cx="86760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773" name="Ink 22772">
                  <a:extLst>
                    <a:ext uri="{FF2B5EF4-FFF2-40B4-BE49-F238E27FC236}">
                      <a16:creationId xmlns:a16="http://schemas.microsoft.com/office/drawing/2014/main" id="{CDA84149-114B-457E-91DB-592A3037AEE8}"/>
                    </a:ext>
                  </a:extLst>
                </p14:cNvPr>
                <p14:cNvContentPartPr/>
                <p14:nvPr/>
              </p14:nvContentPartPr>
              <p14:xfrm>
                <a:off x="8599874" y="6449788"/>
                <a:ext cx="277920" cy="38520"/>
              </p14:xfrm>
            </p:contentPart>
          </mc:Choice>
          <mc:Fallback>
            <p:pic>
              <p:nvPicPr>
                <p:cNvPr id="22773" name="Ink 22772">
                  <a:extLst>
                    <a:ext uri="{FF2B5EF4-FFF2-40B4-BE49-F238E27FC236}">
                      <a16:creationId xmlns:a16="http://schemas.microsoft.com/office/drawing/2014/main" id="{CDA84149-114B-457E-91DB-592A3037AEE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581874" y="6432148"/>
                  <a:ext cx="313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774" name="Ink 22773">
                  <a:extLst>
                    <a:ext uri="{FF2B5EF4-FFF2-40B4-BE49-F238E27FC236}">
                      <a16:creationId xmlns:a16="http://schemas.microsoft.com/office/drawing/2014/main" id="{6E6C1233-CD80-46B3-A706-754D69FDC72B}"/>
                    </a:ext>
                  </a:extLst>
                </p14:cNvPr>
                <p14:cNvContentPartPr/>
                <p14:nvPr/>
              </p14:nvContentPartPr>
              <p14:xfrm>
                <a:off x="8841794" y="6400468"/>
                <a:ext cx="100800" cy="160920"/>
              </p14:xfrm>
            </p:contentPart>
          </mc:Choice>
          <mc:Fallback>
            <p:pic>
              <p:nvPicPr>
                <p:cNvPr id="22774" name="Ink 22773">
                  <a:extLst>
                    <a:ext uri="{FF2B5EF4-FFF2-40B4-BE49-F238E27FC236}">
                      <a16:creationId xmlns:a16="http://schemas.microsoft.com/office/drawing/2014/main" id="{6E6C1233-CD80-46B3-A706-754D69FDC72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824154" y="6382828"/>
                  <a:ext cx="136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775" name="Ink 22774">
                  <a:extLst>
                    <a:ext uri="{FF2B5EF4-FFF2-40B4-BE49-F238E27FC236}">
                      <a16:creationId xmlns:a16="http://schemas.microsoft.com/office/drawing/2014/main" id="{575CD9F9-8B56-48F6-8C61-95D13F77B37F}"/>
                    </a:ext>
                  </a:extLst>
                </p14:cNvPr>
                <p14:cNvContentPartPr/>
                <p14:nvPr/>
              </p14:nvContentPartPr>
              <p14:xfrm>
                <a:off x="9041234" y="6417388"/>
                <a:ext cx="231480" cy="132120"/>
              </p14:xfrm>
            </p:contentPart>
          </mc:Choice>
          <mc:Fallback>
            <p:pic>
              <p:nvPicPr>
                <p:cNvPr id="22775" name="Ink 22774">
                  <a:extLst>
                    <a:ext uri="{FF2B5EF4-FFF2-40B4-BE49-F238E27FC236}">
                      <a16:creationId xmlns:a16="http://schemas.microsoft.com/office/drawing/2014/main" id="{575CD9F9-8B56-48F6-8C61-95D13F77B37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23234" y="6399748"/>
                  <a:ext cx="267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776" name="Ink 22775">
                  <a:extLst>
                    <a:ext uri="{FF2B5EF4-FFF2-40B4-BE49-F238E27FC236}">
                      <a16:creationId xmlns:a16="http://schemas.microsoft.com/office/drawing/2014/main" id="{4233A891-BBE4-4F65-90E1-CB926D4BDF60}"/>
                    </a:ext>
                  </a:extLst>
                </p14:cNvPr>
                <p14:cNvContentPartPr/>
                <p14:nvPr/>
              </p14:nvContentPartPr>
              <p14:xfrm>
                <a:off x="9262274" y="6412348"/>
                <a:ext cx="205200" cy="145440"/>
              </p14:xfrm>
            </p:contentPart>
          </mc:Choice>
          <mc:Fallback>
            <p:pic>
              <p:nvPicPr>
                <p:cNvPr id="22776" name="Ink 22775">
                  <a:extLst>
                    <a:ext uri="{FF2B5EF4-FFF2-40B4-BE49-F238E27FC236}">
                      <a16:creationId xmlns:a16="http://schemas.microsoft.com/office/drawing/2014/main" id="{4233A891-BBE4-4F65-90E1-CB926D4BDF6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244634" y="6394348"/>
                  <a:ext cx="2408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89" name="Group 22788">
            <a:extLst>
              <a:ext uri="{FF2B5EF4-FFF2-40B4-BE49-F238E27FC236}">
                <a16:creationId xmlns:a16="http://schemas.microsoft.com/office/drawing/2014/main" id="{B9D95895-47C9-4C53-8BF4-C46AB22A3D09}"/>
              </a:ext>
            </a:extLst>
          </p:cNvPr>
          <p:cNvGrpSpPr/>
          <p:nvPr/>
        </p:nvGrpSpPr>
        <p:grpSpPr>
          <a:xfrm>
            <a:off x="9710834" y="6081148"/>
            <a:ext cx="1753560" cy="592200"/>
            <a:chOff x="9710834" y="6081148"/>
            <a:chExt cx="175356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78" name="Ink 22777">
                  <a:extLst>
                    <a:ext uri="{FF2B5EF4-FFF2-40B4-BE49-F238E27FC236}">
                      <a16:creationId xmlns:a16="http://schemas.microsoft.com/office/drawing/2014/main" id="{AA13A432-9969-4751-A157-62A5510E053C}"/>
                    </a:ext>
                  </a:extLst>
                </p14:cNvPr>
                <p14:cNvContentPartPr/>
                <p14:nvPr/>
              </p14:nvContentPartPr>
              <p14:xfrm>
                <a:off x="9710834" y="6081148"/>
                <a:ext cx="198720" cy="315360"/>
              </p14:xfrm>
            </p:contentPart>
          </mc:Choice>
          <mc:Fallback>
            <p:pic>
              <p:nvPicPr>
                <p:cNvPr id="22778" name="Ink 22777">
                  <a:extLst>
                    <a:ext uri="{FF2B5EF4-FFF2-40B4-BE49-F238E27FC236}">
                      <a16:creationId xmlns:a16="http://schemas.microsoft.com/office/drawing/2014/main" id="{AA13A432-9969-4751-A157-62A5510E053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93194" y="6063148"/>
                  <a:ext cx="234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779" name="Ink 22778">
                  <a:extLst>
                    <a:ext uri="{FF2B5EF4-FFF2-40B4-BE49-F238E27FC236}">
                      <a16:creationId xmlns:a16="http://schemas.microsoft.com/office/drawing/2014/main" id="{DD6EAF57-9A8A-49F5-B811-64EFF04C28FE}"/>
                    </a:ext>
                  </a:extLst>
                </p14:cNvPr>
                <p14:cNvContentPartPr/>
                <p14:nvPr/>
              </p14:nvContentPartPr>
              <p14:xfrm>
                <a:off x="9788234" y="6523228"/>
                <a:ext cx="32760" cy="68760"/>
              </p14:xfrm>
            </p:contentPart>
          </mc:Choice>
          <mc:Fallback>
            <p:pic>
              <p:nvPicPr>
                <p:cNvPr id="22779" name="Ink 22778">
                  <a:extLst>
                    <a:ext uri="{FF2B5EF4-FFF2-40B4-BE49-F238E27FC236}">
                      <a16:creationId xmlns:a16="http://schemas.microsoft.com/office/drawing/2014/main" id="{DD6EAF57-9A8A-49F5-B811-64EFF04C28F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770234" y="6505588"/>
                  <a:ext cx="68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780" name="Ink 22779">
                  <a:extLst>
                    <a:ext uri="{FF2B5EF4-FFF2-40B4-BE49-F238E27FC236}">
                      <a16:creationId xmlns:a16="http://schemas.microsoft.com/office/drawing/2014/main" id="{21F0FD9A-6234-49CF-9F79-501F45506DE4}"/>
                    </a:ext>
                  </a:extLst>
                </p14:cNvPr>
                <p14:cNvContentPartPr/>
                <p14:nvPr/>
              </p14:nvContentPartPr>
              <p14:xfrm>
                <a:off x="9991994" y="6369148"/>
                <a:ext cx="136800" cy="208080"/>
              </p14:xfrm>
            </p:contentPart>
          </mc:Choice>
          <mc:Fallback>
            <p:pic>
              <p:nvPicPr>
                <p:cNvPr id="22780" name="Ink 22779">
                  <a:extLst>
                    <a:ext uri="{FF2B5EF4-FFF2-40B4-BE49-F238E27FC236}">
                      <a16:creationId xmlns:a16="http://schemas.microsoft.com/office/drawing/2014/main" id="{21F0FD9A-6234-49CF-9F79-501F45506DE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974354" y="6351148"/>
                  <a:ext cx="17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781" name="Ink 22780">
                  <a:extLst>
                    <a:ext uri="{FF2B5EF4-FFF2-40B4-BE49-F238E27FC236}">
                      <a16:creationId xmlns:a16="http://schemas.microsoft.com/office/drawing/2014/main" id="{68BAD377-00B0-42AE-A5CB-63699B230628}"/>
                    </a:ext>
                  </a:extLst>
                </p14:cNvPr>
                <p14:cNvContentPartPr/>
                <p14:nvPr/>
              </p14:nvContentPartPr>
              <p14:xfrm>
                <a:off x="10225274" y="6207868"/>
                <a:ext cx="351000" cy="388440"/>
              </p14:xfrm>
            </p:contentPart>
          </mc:Choice>
          <mc:Fallback>
            <p:pic>
              <p:nvPicPr>
                <p:cNvPr id="22781" name="Ink 22780">
                  <a:extLst>
                    <a:ext uri="{FF2B5EF4-FFF2-40B4-BE49-F238E27FC236}">
                      <a16:creationId xmlns:a16="http://schemas.microsoft.com/office/drawing/2014/main" id="{68BAD377-00B0-42AE-A5CB-63699B23062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207274" y="6190228"/>
                  <a:ext cx="3866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782" name="Ink 22781">
                  <a:extLst>
                    <a:ext uri="{FF2B5EF4-FFF2-40B4-BE49-F238E27FC236}">
                      <a16:creationId xmlns:a16="http://schemas.microsoft.com/office/drawing/2014/main" id="{1474EBB0-33A9-4AD9-BB3C-A157F0B9FBE5}"/>
                    </a:ext>
                  </a:extLst>
                </p14:cNvPr>
                <p14:cNvContentPartPr/>
                <p14:nvPr/>
              </p14:nvContentPartPr>
              <p14:xfrm>
                <a:off x="10633514" y="6317668"/>
                <a:ext cx="53640" cy="355680"/>
              </p14:xfrm>
            </p:contentPart>
          </mc:Choice>
          <mc:Fallback>
            <p:pic>
              <p:nvPicPr>
                <p:cNvPr id="22782" name="Ink 22781">
                  <a:extLst>
                    <a:ext uri="{FF2B5EF4-FFF2-40B4-BE49-F238E27FC236}">
                      <a16:creationId xmlns:a16="http://schemas.microsoft.com/office/drawing/2014/main" id="{1474EBB0-33A9-4AD9-BB3C-A157F0B9FBE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615514" y="6300028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783" name="Ink 22782">
                  <a:extLst>
                    <a:ext uri="{FF2B5EF4-FFF2-40B4-BE49-F238E27FC236}">
                      <a16:creationId xmlns:a16="http://schemas.microsoft.com/office/drawing/2014/main" id="{2931FC75-2A3D-4198-8129-AEE4F4E6C445}"/>
                    </a:ext>
                  </a:extLst>
                </p14:cNvPr>
                <p14:cNvContentPartPr/>
                <p14:nvPr/>
              </p14:nvContentPartPr>
              <p14:xfrm>
                <a:off x="10545314" y="6437908"/>
                <a:ext cx="318960" cy="176760"/>
              </p14:xfrm>
            </p:contentPart>
          </mc:Choice>
          <mc:Fallback>
            <p:pic>
              <p:nvPicPr>
                <p:cNvPr id="22783" name="Ink 22782">
                  <a:extLst>
                    <a:ext uri="{FF2B5EF4-FFF2-40B4-BE49-F238E27FC236}">
                      <a16:creationId xmlns:a16="http://schemas.microsoft.com/office/drawing/2014/main" id="{2931FC75-2A3D-4198-8129-AEE4F4E6C44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527674" y="6420268"/>
                  <a:ext cx="354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784" name="Ink 22783">
                  <a:extLst>
                    <a:ext uri="{FF2B5EF4-FFF2-40B4-BE49-F238E27FC236}">
                      <a16:creationId xmlns:a16="http://schemas.microsoft.com/office/drawing/2014/main" id="{AF2DD44A-45EB-4E02-8F42-5B8B7D16505D}"/>
                    </a:ext>
                  </a:extLst>
                </p14:cNvPr>
                <p14:cNvContentPartPr/>
                <p14:nvPr/>
              </p14:nvContentPartPr>
              <p14:xfrm>
                <a:off x="10839074" y="6484348"/>
                <a:ext cx="31320" cy="141840"/>
              </p14:xfrm>
            </p:contentPart>
          </mc:Choice>
          <mc:Fallback>
            <p:pic>
              <p:nvPicPr>
                <p:cNvPr id="22784" name="Ink 22783">
                  <a:extLst>
                    <a:ext uri="{FF2B5EF4-FFF2-40B4-BE49-F238E27FC236}">
                      <a16:creationId xmlns:a16="http://schemas.microsoft.com/office/drawing/2014/main" id="{AF2DD44A-45EB-4E02-8F42-5B8B7D16505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821074" y="6466348"/>
                  <a:ext cx="66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785" name="Ink 22784">
                  <a:extLst>
                    <a:ext uri="{FF2B5EF4-FFF2-40B4-BE49-F238E27FC236}">
                      <a16:creationId xmlns:a16="http://schemas.microsoft.com/office/drawing/2014/main" id="{F77122D9-C406-4CEC-9E9B-700570CC36A6}"/>
                    </a:ext>
                  </a:extLst>
                </p14:cNvPr>
                <p14:cNvContentPartPr/>
                <p14:nvPr/>
              </p14:nvContentPartPr>
              <p14:xfrm>
                <a:off x="10771394" y="6125788"/>
                <a:ext cx="36720" cy="74160"/>
              </p14:xfrm>
            </p:contentPart>
          </mc:Choice>
          <mc:Fallback>
            <p:pic>
              <p:nvPicPr>
                <p:cNvPr id="22785" name="Ink 22784">
                  <a:extLst>
                    <a:ext uri="{FF2B5EF4-FFF2-40B4-BE49-F238E27FC236}">
                      <a16:creationId xmlns:a16="http://schemas.microsoft.com/office/drawing/2014/main" id="{F77122D9-C406-4CEC-9E9B-700570CC36A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753754" y="6107788"/>
                  <a:ext cx="72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786" name="Ink 22785">
                  <a:extLst>
                    <a:ext uri="{FF2B5EF4-FFF2-40B4-BE49-F238E27FC236}">
                      <a16:creationId xmlns:a16="http://schemas.microsoft.com/office/drawing/2014/main" id="{7A38A3BF-0DD1-4443-B4F0-C6CE7FFC6C43}"/>
                    </a:ext>
                  </a:extLst>
                </p14:cNvPr>
                <p14:cNvContentPartPr/>
                <p14:nvPr/>
              </p14:nvContentPartPr>
              <p14:xfrm>
                <a:off x="10950674" y="6415948"/>
                <a:ext cx="232920" cy="209880"/>
              </p14:xfrm>
            </p:contentPart>
          </mc:Choice>
          <mc:Fallback>
            <p:pic>
              <p:nvPicPr>
                <p:cNvPr id="22786" name="Ink 22785">
                  <a:extLst>
                    <a:ext uri="{FF2B5EF4-FFF2-40B4-BE49-F238E27FC236}">
                      <a16:creationId xmlns:a16="http://schemas.microsoft.com/office/drawing/2014/main" id="{7A38A3BF-0DD1-4443-B4F0-C6CE7FFC6C4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933034" y="6398308"/>
                  <a:ext cx="268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787" name="Ink 22786">
                  <a:extLst>
                    <a:ext uri="{FF2B5EF4-FFF2-40B4-BE49-F238E27FC236}">
                      <a16:creationId xmlns:a16="http://schemas.microsoft.com/office/drawing/2014/main" id="{14147603-E73C-4BE2-8E56-B47F7C825678}"/>
                    </a:ext>
                  </a:extLst>
                </p14:cNvPr>
                <p14:cNvContentPartPr/>
                <p14:nvPr/>
              </p14:nvContentPartPr>
              <p14:xfrm>
                <a:off x="11083514" y="6332068"/>
                <a:ext cx="360" cy="360"/>
              </p14:xfrm>
            </p:contentPart>
          </mc:Choice>
          <mc:Fallback>
            <p:pic>
              <p:nvPicPr>
                <p:cNvPr id="22787" name="Ink 22786">
                  <a:extLst>
                    <a:ext uri="{FF2B5EF4-FFF2-40B4-BE49-F238E27FC236}">
                      <a16:creationId xmlns:a16="http://schemas.microsoft.com/office/drawing/2014/main" id="{14147603-E73C-4BE2-8E56-B47F7C8256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65874" y="63144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88" name="Ink 22787">
                  <a:extLst>
                    <a:ext uri="{FF2B5EF4-FFF2-40B4-BE49-F238E27FC236}">
                      <a16:creationId xmlns:a16="http://schemas.microsoft.com/office/drawing/2014/main" id="{5D6863D7-CCFF-423B-92E7-E8D28E2BE6F3}"/>
                    </a:ext>
                  </a:extLst>
                </p14:cNvPr>
                <p14:cNvContentPartPr/>
                <p14:nvPr/>
              </p14:nvContentPartPr>
              <p14:xfrm>
                <a:off x="11223194" y="6433948"/>
                <a:ext cx="241200" cy="204120"/>
              </p14:xfrm>
            </p:contentPart>
          </mc:Choice>
          <mc:Fallback>
            <p:pic>
              <p:nvPicPr>
                <p:cNvPr id="22788" name="Ink 22787">
                  <a:extLst>
                    <a:ext uri="{FF2B5EF4-FFF2-40B4-BE49-F238E27FC236}">
                      <a16:creationId xmlns:a16="http://schemas.microsoft.com/office/drawing/2014/main" id="{5D6863D7-CCFF-423B-92E7-E8D28E2BE6F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205554" y="6415948"/>
                  <a:ext cx="276840" cy="239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D103FD2-73BD-4F65-9D15-69A7042A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404814"/>
            <a:ext cx="1143703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3200" dirty="0">
                <a:latin typeface="Arial" panose="020B0604020202020204" pitchFamily="34" charset="0"/>
              </a:rPr>
              <a:t>Oxiácidos: son ácidos que contiene hidrógeno, oxígeno y otro elemento no metálico.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3200" dirty="0">
                <a:latin typeface="Arial" panose="020B0604020202020204" pitchFamily="34" charset="0"/>
              </a:rPr>
              <a:t>Fórmula: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3200" dirty="0">
                <a:latin typeface="Arial" panose="020B0604020202020204" pitchFamily="34" charset="0"/>
              </a:rPr>
              <a:t>                           </a:t>
            </a:r>
            <a:r>
              <a:rPr lang="es-ES_tradnl" altLang="es-CL" sz="3200" b="1" dirty="0">
                <a:latin typeface="Arial" panose="020B0604020202020204" pitchFamily="34" charset="0"/>
              </a:rPr>
              <a:t>HXO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3200" dirty="0">
                <a:latin typeface="Arial" panose="020B0604020202020204" pitchFamily="34" charset="0"/>
              </a:rPr>
              <a:t>Muchos de los aniones poliatómicos estudiados forman oxiácidos.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3200" dirty="0">
                <a:latin typeface="Arial" panose="020B0604020202020204" pitchFamily="34" charset="0"/>
              </a:rPr>
              <a:t>       NO</a:t>
            </a:r>
            <a:r>
              <a:rPr lang="es-ES_tradnl" altLang="es-CL" sz="3200" baseline="-25000" dirty="0">
                <a:latin typeface="Arial" panose="020B0604020202020204" pitchFamily="34" charset="0"/>
              </a:rPr>
              <a:t>3</a:t>
            </a:r>
            <a:r>
              <a:rPr lang="es-ES_tradnl" altLang="es-CL" sz="3200" baseline="30000" dirty="0">
                <a:latin typeface="Arial" panose="020B0604020202020204" pitchFamily="34" charset="0"/>
              </a:rPr>
              <a:t>-       </a:t>
            </a:r>
            <a:r>
              <a:rPr lang="es-ES_tradnl" altLang="es-CL" sz="3200" dirty="0">
                <a:latin typeface="Arial" panose="020B0604020202020204" pitchFamily="34" charset="0"/>
              </a:rPr>
              <a:t>ion nitrato                        HNO</a:t>
            </a:r>
            <a:r>
              <a:rPr lang="es-ES_tradnl" altLang="es-CL" sz="3200" baseline="-25000" dirty="0">
                <a:latin typeface="Arial" panose="020B0604020202020204" pitchFamily="34" charset="0"/>
              </a:rPr>
              <a:t>3</a:t>
            </a:r>
            <a:r>
              <a:rPr lang="es-ES_tradnl" altLang="es-CL" sz="3200" dirty="0">
                <a:latin typeface="Arial" panose="020B0604020202020204" pitchFamily="34" charset="0"/>
              </a:rPr>
              <a:t> ácido nítrico</a:t>
            </a:r>
          </a:p>
          <a:p>
            <a:pPr eaLnBrk="1" hangingPunct="1">
              <a:spcBef>
                <a:spcPct val="50000"/>
              </a:spcBef>
            </a:pPr>
            <a:endParaRPr lang="es-ES_tradnl" altLang="es-CL" sz="3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030988-D92F-4FE4-B4D8-6B69E68FB18E}"/>
                  </a:ext>
                </a:extLst>
              </p14:cNvPr>
              <p14:cNvContentPartPr/>
              <p14:nvPr/>
            </p14:nvContentPartPr>
            <p14:xfrm>
              <a:off x="7143314" y="1672228"/>
              <a:ext cx="4320" cy="1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030988-D92F-4FE4-B4D8-6B69E68FB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5314" y="1654619"/>
                <a:ext cx="39960" cy="51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B5076-A911-4BE7-AE94-EB817CACD161}"/>
                  </a:ext>
                </a:extLst>
              </p14:cNvPr>
              <p14:cNvContentPartPr/>
              <p14:nvPr/>
            </p14:nvContentPartPr>
            <p14:xfrm>
              <a:off x="3392114" y="2411668"/>
              <a:ext cx="1127160" cy="56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B5076-A911-4BE7-AE94-EB817CACD1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114" y="2304028"/>
                <a:ext cx="12348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78BD2B-9C4F-4BCF-B0A5-AD3D120CFD81}"/>
                  </a:ext>
                </a:extLst>
              </p14:cNvPr>
              <p14:cNvContentPartPr/>
              <p14:nvPr/>
            </p14:nvContentPartPr>
            <p14:xfrm>
              <a:off x="3478514" y="2445508"/>
              <a:ext cx="529560" cy="50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78BD2B-9C4F-4BCF-B0A5-AD3D120CFD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4514" y="2337508"/>
                <a:ext cx="63720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675DEC-4B72-48E5-827A-0B1F5C51CAC3}"/>
                  </a:ext>
                </a:extLst>
              </p14:cNvPr>
              <p14:cNvContentPartPr/>
              <p14:nvPr/>
            </p14:nvContentPartPr>
            <p14:xfrm>
              <a:off x="4387874" y="2761588"/>
              <a:ext cx="109800" cy="14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675DEC-4B72-48E5-827A-0B1F5C51CA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9874" y="2743588"/>
                <a:ext cx="145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4DED75-AD54-42ED-B56B-6252B0F12E0A}"/>
                  </a:ext>
                </a:extLst>
              </p14:cNvPr>
              <p14:cNvContentPartPr/>
              <p14:nvPr/>
            </p14:nvContentPartPr>
            <p14:xfrm>
              <a:off x="4669754" y="1834588"/>
              <a:ext cx="781920" cy="57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4DED75-AD54-42ED-B56B-6252B0F12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1754" y="1816948"/>
                <a:ext cx="817560" cy="61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9DB29-A7A7-48FD-B471-6CDD69744127}"/>
              </a:ext>
            </a:extLst>
          </p:cNvPr>
          <p:cNvGrpSpPr/>
          <p:nvPr/>
        </p:nvGrpSpPr>
        <p:grpSpPr>
          <a:xfrm>
            <a:off x="5793314" y="1389268"/>
            <a:ext cx="5167080" cy="707760"/>
            <a:chOff x="5793314" y="1389268"/>
            <a:chExt cx="516708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A81565-5163-4709-A1C0-011F6FF2ACAE}"/>
                    </a:ext>
                  </a:extLst>
                </p14:cNvPr>
                <p14:cNvContentPartPr/>
                <p14:nvPr/>
              </p14:nvContentPartPr>
              <p14:xfrm>
                <a:off x="5809154" y="1554148"/>
                <a:ext cx="45720" cy="35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A81565-5163-4709-A1C0-011F6FF2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91514" y="1536148"/>
                  <a:ext cx="81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BE038C-3A4B-4920-B9FB-4D005181FF52}"/>
                    </a:ext>
                  </a:extLst>
                </p14:cNvPr>
                <p14:cNvContentPartPr/>
                <p14:nvPr/>
              </p14:nvContentPartPr>
              <p14:xfrm>
                <a:off x="5793314" y="1745668"/>
                <a:ext cx="248400" cy="19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BE038C-3A4B-4920-B9FB-4D005181F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5314" y="1727668"/>
                  <a:ext cx="284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865177-DDB6-4611-B4DA-41867D78D601}"/>
                    </a:ext>
                  </a:extLst>
                </p14:cNvPr>
                <p14:cNvContentPartPr/>
                <p14:nvPr/>
              </p14:nvContentPartPr>
              <p14:xfrm>
                <a:off x="5975474" y="167654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865177-DDB6-4611-B4DA-41867D78D6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7834" y="1658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6759DC-6A3D-46DD-B60A-543FB9617034}"/>
                    </a:ext>
                  </a:extLst>
                </p14:cNvPr>
                <p14:cNvContentPartPr/>
                <p14:nvPr/>
              </p14:nvContentPartPr>
              <p14:xfrm>
                <a:off x="6109754" y="1749628"/>
                <a:ext cx="781560" cy="19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6759DC-6A3D-46DD-B60A-543FB96170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2114" y="1731628"/>
                  <a:ext cx="817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66E705-44AA-4B14-B2E8-42D109DC8785}"/>
                    </a:ext>
                  </a:extLst>
                </p14:cNvPr>
                <p14:cNvContentPartPr/>
                <p14:nvPr/>
              </p14:nvContentPartPr>
              <p14:xfrm>
                <a:off x="7095434" y="1537228"/>
                <a:ext cx="38520" cy="33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66E705-44AA-4B14-B2E8-42D109DC87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77794" y="1519228"/>
                  <a:ext cx="74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DC6D2B-2F38-4ABB-AA0A-719C1BC8EB10}"/>
                    </a:ext>
                  </a:extLst>
                </p14:cNvPr>
                <p14:cNvContentPartPr/>
                <p14:nvPr/>
              </p14:nvContentPartPr>
              <p14:xfrm>
                <a:off x="7069874" y="1749268"/>
                <a:ext cx="234360" cy="4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DC6D2B-2F38-4ABB-AA0A-719C1BC8EB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51874" y="1731268"/>
                  <a:ext cx="270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AE0E2A-CC6C-4A8B-A42C-F3F08CE52B12}"/>
                    </a:ext>
                  </a:extLst>
                </p14:cNvPr>
                <p14:cNvContentPartPr/>
                <p14:nvPr/>
              </p14:nvContentPartPr>
              <p14:xfrm>
                <a:off x="7262834" y="1524268"/>
                <a:ext cx="32400" cy="35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AE0E2A-CC6C-4A8B-A42C-F3F08CE52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44834" y="1506628"/>
                  <a:ext cx="680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8F2956-8B18-44D2-B70F-0FC16A860266}"/>
                    </a:ext>
                  </a:extLst>
                </p14:cNvPr>
                <p14:cNvContentPartPr/>
                <p14:nvPr/>
              </p14:nvContentPartPr>
              <p14:xfrm>
                <a:off x="7493954" y="1864828"/>
                <a:ext cx="37800" cy="20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8F2956-8B18-44D2-B70F-0FC16A8602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76314" y="1847188"/>
                  <a:ext cx="73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D23653-17AA-4BF3-8C37-3E3347472BDD}"/>
                    </a:ext>
                  </a:extLst>
                </p14:cNvPr>
                <p14:cNvContentPartPr/>
                <p14:nvPr/>
              </p14:nvContentPartPr>
              <p14:xfrm>
                <a:off x="7692314" y="1545148"/>
                <a:ext cx="302040" cy="35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D23653-17AA-4BF3-8C37-3E3347472B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4674" y="1527508"/>
                  <a:ext cx="3376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A2DA06-161C-4F6F-A986-5E673ED7875B}"/>
                    </a:ext>
                  </a:extLst>
                </p14:cNvPr>
                <p14:cNvContentPartPr/>
                <p14:nvPr/>
              </p14:nvContentPartPr>
              <p14:xfrm>
                <a:off x="8199554" y="1802188"/>
                <a:ext cx="46800" cy="16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A2DA06-161C-4F6F-A986-5E673ED787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81554" y="1784188"/>
                  <a:ext cx="82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79E8AC-37B2-430F-B788-6D3FA9ECEE3F}"/>
                    </a:ext>
                  </a:extLst>
                </p14:cNvPr>
                <p14:cNvContentPartPr/>
                <p14:nvPr/>
              </p14:nvContentPartPr>
              <p14:xfrm>
                <a:off x="8410514" y="1674028"/>
                <a:ext cx="171360" cy="42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79E8AC-37B2-430F-B788-6D3FA9ECEE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92514" y="1656388"/>
                  <a:ext cx="207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636F6A-DC7C-4BC2-80B0-26C60595924F}"/>
                    </a:ext>
                  </a:extLst>
                </p14:cNvPr>
                <p14:cNvContentPartPr/>
                <p14:nvPr/>
              </p14:nvContentPartPr>
              <p14:xfrm>
                <a:off x="8801834" y="1692388"/>
                <a:ext cx="228240" cy="19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636F6A-DC7C-4BC2-80B0-26C6059592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83834" y="1674748"/>
                  <a:ext cx="263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64648C-DB30-4AB9-BFFA-5D55ED38EE0E}"/>
                    </a:ext>
                  </a:extLst>
                </p14:cNvPr>
                <p14:cNvContentPartPr/>
                <p14:nvPr/>
              </p14:nvContentPartPr>
              <p14:xfrm>
                <a:off x="9093434" y="1676188"/>
                <a:ext cx="167760" cy="18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64648C-DB30-4AB9-BFFA-5D55ED38EE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5794" y="1658188"/>
                  <a:ext cx="203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95AAC6-758D-482B-AFC7-9C12E6959EE0}"/>
                    </a:ext>
                  </a:extLst>
                </p14:cNvPr>
                <p14:cNvContentPartPr/>
                <p14:nvPr/>
              </p14:nvContentPartPr>
              <p14:xfrm>
                <a:off x="9340754" y="1675468"/>
                <a:ext cx="380520" cy="16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95AAC6-758D-482B-AFC7-9C12E6959E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23114" y="1657828"/>
                  <a:ext cx="416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C47914-ABA1-40C2-8107-973EAA57A38D}"/>
                    </a:ext>
                  </a:extLst>
                </p14:cNvPr>
                <p14:cNvContentPartPr/>
                <p14:nvPr/>
              </p14:nvContentPartPr>
              <p14:xfrm>
                <a:off x="9874274" y="1680148"/>
                <a:ext cx="518760" cy="17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C47914-ABA1-40C2-8107-973EAA57A3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56274" y="1662148"/>
                  <a:ext cx="554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F27E86-249E-4E2A-BE0D-59A2F71A289F}"/>
                    </a:ext>
                  </a:extLst>
                </p14:cNvPr>
                <p14:cNvContentPartPr/>
                <p14:nvPr/>
              </p14:nvContentPartPr>
              <p14:xfrm>
                <a:off x="10378274" y="1389268"/>
                <a:ext cx="582120" cy="498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F27E86-249E-4E2A-BE0D-59A2F71A28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274" y="1371268"/>
                  <a:ext cx="617760" cy="53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55" name="Group 23554">
            <a:extLst>
              <a:ext uri="{FF2B5EF4-FFF2-40B4-BE49-F238E27FC236}">
                <a16:creationId xmlns:a16="http://schemas.microsoft.com/office/drawing/2014/main" id="{56AE059E-EB24-4908-812B-6CBFF77A43DD}"/>
              </a:ext>
            </a:extLst>
          </p:cNvPr>
          <p:cNvGrpSpPr/>
          <p:nvPr/>
        </p:nvGrpSpPr>
        <p:grpSpPr>
          <a:xfrm>
            <a:off x="3914114" y="2546308"/>
            <a:ext cx="4363200" cy="596880"/>
            <a:chOff x="3914114" y="2546308"/>
            <a:chExt cx="436320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8DDDAA-A039-4FFF-AC93-FD08E3ECEF0B}"/>
                    </a:ext>
                  </a:extLst>
                </p14:cNvPr>
                <p14:cNvContentPartPr/>
                <p14:nvPr/>
              </p14:nvContentPartPr>
              <p14:xfrm>
                <a:off x="3914114" y="2848708"/>
                <a:ext cx="1842480" cy="29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8DDDAA-A039-4FFF-AC93-FD08E3ECEF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96474" y="2831068"/>
                  <a:ext cx="1878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7A4373-8E3B-4FCB-82A7-45B30635143A}"/>
                    </a:ext>
                  </a:extLst>
                </p14:cNvPr>
                <p14:cNvContentPartPr/>
                <p14:nvPr/>
              </p14:nvContentPartPr>
              <p14:xfrm>
                <a:off x="5943434" y="2874988"/>
                <a:ext cx="493560" cy="15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7A4373-8E3B-4FCB-82A7-45B3063514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5794" y="2857348"/>
                  <a:ext cx="52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B2CBB2-BA58-467D-A897-6EDEB07EA3B6}"/>
                    </a:ext>
                  </a:extLst>
                </p14:cNvPr>
                <p14:cNvContentPartPr/>
                <p14:nvPr/>
              </p14:nvContentPartPr>
              <p14:xfrm>
                <a:off x="6601874" y="2784268"/>
                <a:ext cx="696960" cy="21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B2CBB2-BA58-467D-A897-6EDEB07EA3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83874" y="2766628"/>
                  <a:ext cx="732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63EB64-2883-468F-9A90-4E8FF9585B61}"/>
                    </a:ext>
                  </a:extLst>
                </p14:cNvPr>
                <p14:cNvContentPartPr/>
                <p14:nvPr/>
              </p14:nvContentPartPr>
              <p14:xfrm>
                <a:off x="7167074" y="2817748"/>
                <a:ext cx="289080" cy="1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63EB64-2883-468F-9A90-4E8FF9585B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49434" y="2800108"/>
                  <a:ext cx="324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8CC21F-71FC-44ED-A6AD-ECB418EF38DF}"/>
                    </a:ext>
                  </a:extLst>
                </p14:cNvPr>
                <p14:cNvContentPartPr/>
                <p14:nvPr/>
              </p14:nvContentPartPr>
              <p14:xfrm>
                <a:off x="7495754" y="2546308"/>
                <a:ext cx="51120" cy="36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8CC21F-71FC-44ED-A6AD-ECB418EF38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8114" y="2528308"/>
                  <a:ext cx="86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6A26D6-1D2E-45AA-8B69-19354C3838CE}"/>
                    </a:ext>
                  </a:extLst>
                </p14:cNvPr>
                <p14:cNvContentPartPr/>
                <p14:nvPr/>
              </p14:nvContentPartPr>
              <p14:xfrm>
                <a:off x="7476314" y="2590588"/>
                <a:ext cx="801000" cy="37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6A26D6-1D2E-45AA-8B69-19354C3838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58314" y="2572588"/>
                  <a:ext cx="8366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553" name="Ink 23552">
                  <a:extLst>
                    <a:ext uri="{FF2B5EF4-FFF2-40B4-BE49-F238E27FC236}">
                      <a16:creationId xmlns:a16="http://schemas.microsoft.com/office/drawing/2014/main" id="{4016EBB2-2CA5-4146-ABEC-EE351967056B}"/>
                    </a:ext>
                  </a:extLst>
                </p14:cNvPr>
                <p14:cNvContentPartPr/>
                <p14:nvPr/>
              </p14:nvContentPartPr>
              <p14:xfrm>
                <a:off x="7155914" y="2730988"/>
                <a:ext cx="295200" cy="231480"/>
              </p14:xfrm>
            </p:contentPart>
          </mc:Choice>
          <mc:Fallback>
            <p:pic>
              <p:nvPicPr>
                <p:cNvPr id="23553" name="Ink 23552">
                  <a:extLst>
                    <a:ext uri="{FF2B5EF4-FFF2-40B4-BE49-F238E27FC236}">
                      <a16:creationId xmlns:a16="http://schemas.microsoft.com/office/drawing/2014/main" id="{4016EBB2-2CA5-4146-ABEC-EE35196705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38274" y="2713348"/>
                  <a:ext cx="3308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78" name="Group 23577">
            <a:extLst>
              <a:ext uri="{FF2B5EF4-FFF2-40B4-BE49-F238E27FC236}">
                <a16:creationId xmlns:a16="http://schemas.microsoft.com/office/drawing/2014/main" id="{C8B1E4CE-05CC-4126-B5ED-88D8910A4289}"/>
              </a:ext>
            </a:extLst>
          </p:cNvPr>
          <p:cNvGrpSpPr/>
          <p:nvPr/>
        </p:nvGrpSpPr>
        <p:grpSpPr>
          <a:xfrm>
            <a:off x="8454074" y="2594908"/>
            <a:ext cx="3268800" cy="710640"/>
            <a:chOff x="8454074" y="2594908"/>
            <a:chExt cx="3268800" cy="7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FC274E49-D44C-461A-BEF1-28137D9B46F4}"/>
                    </a:ext>
                  </a:extLst>
                </p14:cNvPr>
                <p14:cNvContentPartPr/>
                <p14:nvPr/>
              </p14:nvContentPartPr>
              <p14:xfrm>
                <a:off x="8454074" y="2788228"/>
                <a:ext cx="284040" cy="130320"/>
              </p14:xfrm>
            </p:contentPart>
          </mc:Choice>
          <mc:Fallback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FC274E49-D44C-461A-BEF1-28137D9B46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36074" y="2770588"/>
                  <a:ext cx="319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557" name="Ink 23556">
                  <a:extLst>
                    <a:ext uri="{FF2B5EF4-FFF2-40B4-BE49-F238E27FC236}">
                      <a16:creationId xmlns:a16="http://schemas.microsoft.com/office/drawing/2014/main" id="{78269F72-5575-4762-B304-262D1C813D64}"/>
                    </a:ext>
                  </a:extLst>
                </p14:cNvPr>
                <p14:cNvContentPartPr/>
                <p14:nvPr/>
              </p14:nvContentPartPr>
              <p14:xfrm>
                <a:off x="8842514" y="2721988"/>
                <a:ext cx="343800" cy="244800"/>
              </p14:xfrm>
            </p:contentPart>
          </mc:Choice>
          <mc:Fallback>
            <p:pic>
              <p:nvPicPr>
                <p:cNvPr id="23557" name="Ink 23556">
                  <a:extLst>
                    <a:ext uri="{FF2B5EF4-FFF2-40B4-BE49-F238E27FC236}">
                      <a16:creationId xmlns:a16="http://schemas.microsoft.com/office/drawing/2014/main" id="{78269F72-5575-4762-B304-262D1C813D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74" y="2703988"/>
                  <a:ext cx="379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D6B43FA2-78E3-4591-960B-707ADE477B09}"/>
                    </a:ext>
                  </a:extLst>
                </p14:cNvPr>
                <p14:cNvContentPartPr/>
                <p14:nvPr/>
              </p14:nvContentPartPr>
              <p14:xfrm>
                <a:off x="9101714" y="2697508"/>
                <a:ext cx="11160" cy="46800"/>
              </p14:xfrm>
            </p:contentPart>
          </mc:Choice>
          <mc:Fallback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D6B43FA2-78E3-4591-960B-707ADE477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83714" y="2679868"/>
                  <a:ext cx="46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948701E0-2E65-4650-A434-592C5368399A}"/>
                    </a:ext>
                  </a:extLst>
                </p14:cNvPr>
                <p14:cNvContentPartPr/>
                <p14:nvPr/>
              </p14:nvContentPartPr>
              <p14:xfrm>
                <a:off x="9157874" y="2791828"/>
                <a:ext cx="148680" cy="172800"/>
              </p14:xfrm>
            </p:contentPart>
          </mc:Choice>
          <mc:Fallback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948701E0-2E65-4650-A434-592C536839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39874" y="2774188"/>
                  <a:ext cx="184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D111FA45-6980-477A-B228-E767BF3BB6E0}"/>
                    </a:ext>
                  </a:extLst>
                </p14:cNvPr>
                <p14:cNvContentPartPr/>
                <p14:nvPr/>
              </p14:nvContentPartPr>
              <p14:xfrm>
                <a:off x="9386114" y="2607868"/>
                <a:ext cx="113400" cy="310680"/>
              </p14:xfrm>
            </p:contentPart>
          </mc:Choice>
          <mc:Fallback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D111FA45-6980-477A-B228-E767BF3BB6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68474" y="2590228"/>
                  <a:ext cx="149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576072B3-20C7-419B-AAAF-7C5CA0E8EB8C}"/>
                    </a:ext>
                  </a:extLst>
                </p14:cNvPr>
                <p14:cNvContentPartPr/>
                <p14:nvPr/>
              </p14:nvContentPartPr>
              <p14:xfrm>
                <a:off x="9359474" y="2707228"/>
                <a:ext cx="289440" cy="211320"/>
              </p14:xfrm>
            </p:contentPart>
          </mc:Choice>
          <mc:Fallback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576072B3-20C7-419B-AAAF-7C5CA0E8EB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1834" y="2689228"/>
                  <a:ext cx="325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6F6E209A-F438-486A-AF4C-D0023E88DEE0}"/>
                    </a:ext>
                  </a:extLst>
                </p14:cNvPr>
                <p14:cNvContentPartPr/>
                <p14:nvPr/>
              </p14:nvContentPartPr>
              <p14:xfrm>
                <a:off x="9719834" y="2779948"/>
                <a:ext cx="180000" cy="164880"/>
              </p14:xfrm>
            </p:contentPart>
          </mc:Choice>
          <mc:Fallback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6F6E209A-F438-486A-AF4C-D0023E88DE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02194" y="2761948"/>
                  <a:ext cx="215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563" name="Ink 23562">
                  <a:extLst>
                    <a:ext uri="{FF2B5EF4-FFF2-40B4-BE49-F238E27FC236}">
                      <a16:creationId xmlns:a16="http://schemas.microsoft.com/office/drawing/2014/main" id="{4505FD39-4A59-4900-8CF4-D0809AC1DBE8}"/>
                    </a:ext>
                  </a:extLst>
                </p14:cNvPr>
                <p14:cNvContentPartPr/>
                <p14:nvPr/>
              </p14:nvContentPartPr>
              <p14:xfrm>
                <a:off x="9907754" y="2607868"/>
                <a:ext cx="328320" cy="315720"/>
              </p14:xfrm>
            </p:contentPart>
          </mc:Choice>
          <mc:Fallback>
            <p:pic>
              <p:nvPicPr>
                <p:cNvPr id="23563" name="Ink 23562">
                  <a:extLst>
                    <a:ext uri="{FF2B5EF4-FFF2-40B4-BE49-F238E27FC236}">
                      <a16:creationId xmlns:a16="http://schemas.microsoft.com/office/drawing/2014/main" id="{4505FD39-4A59-4900-8CF4-D0809AC1D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89754" y="2590228"/>
                  <a:ext cx="363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AE9F24C0-AF03-4151-93AF-F7A04B1E19C1}"/>
                    </a:ext>
                  </a:extLst>
                </p14:cNvPr>
                <p14:cNvContentPartPr/>
                <p14:nvPr/>
              </p14:nvContentPartPr>
              <p14:xfrm>
                <a:off x="10245794" y="2774188"/>
                <a:ext cx="150480" cy="162000"/>
              </p14:xfrm>
            </p:contentPart>
          </mc:Choice>
          <mc:Fallback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AE9F24C0-AF03-4151-93AF-F7A04B1E19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27794" y="2756548"/>
                  <a:ext cx="186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4EE819CE-0D7A-49C2-9190-B43A0002DD20}"/>
                    </a:ext>
                  </a:extLst>
                </p14:cNvPr>
                <p14:cNvContentPartPr/>
                <p14:nvPr/>
              </p14:nvContentPartPr>
              <p14:xfrm>
                <a:off x="10458194" y="2792548"/>
                <a:ext cx="108000" cy="126000"/>
              </p14:xfrm>
            </p:contentPart>
          </mc:Choice>
          <mc:Fallback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4EE819CE-0D7A-49C2-9190-B43A0002DD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40554" y="2774548"/>
                  <a:ext cx="143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566" name="Ink 23565">
                  <a:extLst>
                    <a:ext uri="{FF2B5EF4-FFF2-40B4-BE49-F238E27FC236}">
                      <a16:creationId xmlns:a16="http://schemas.microsoft.com/office/drawing/2014/main" id="{E6D088E3-A3A5-4ABB-A61C-7334B973DE8B}"/>
                    </a:ext>
                  </a:extLst>
                </p14:cNvPr>
                <p14:cNvContentPartPr/>
                <p14:nvPr/>
              </p14:nvContentPartPr>
              <p14:xfrm>
                <a:off x="10617674" y="2759788"/>
                <a:ext cx="109440" cy="182520"/>
              </p14:xfrm>
            </p:contentPart>
          </mc:Choice>
          <mc:Fallback>
            <p:pic>
              <p:nvPicPr>
                <p:cNvPr id="23566" name="Ink 23565">
                  <a:extLst>
                    <a:ext uri="{FF2B5EF4-FFF2-40B4-BE49-F238E27FC236}">
                      <a16:creationId xmlns:a16="http://schemas.microsoft.com/office/drawing/2014/main" id="{E6D088E3-A3A5-4ABB-A61C-7334B973DE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99674" y="2742148"/>
                  <a:ext cx="145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7EE04186-564B-4FE3-8F13-A12BCCC0D5FB}"/>
                    </a:ext>
                  </a:extLst>
                </p14:cNvPr>
                <p14:cNvContentPartPr/>
                <p14:nvPr/>
              </p14:nvContentPartPr>
              <p14:xfrm>
                <a:off x="10814954" y="2594908"/>
                <a:ext cx="27000" cy="309240"/>
              </p14:xfrm>
            </p:contentPart>
          </mc:Choice>
          <mc:Fallback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7EE04186-564B-4FE3-8F13-A12BCCC0D5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97314" y="2577268"/>
                  <a:ext cx="62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0732FE96-7770-4254-9381-8BF2DB0C18C6}"/>
                    </a:ext>
                  </a:extLst>
                </p14:cNvPr>
                <p14:cNvContentPartPr/>
                <p14:nvPr/>
              </p14:nvContentPartPr>
              <p14:xfrm>
                <a:off x="10781114" y="2784628"/>
                <a:ext cx="237960" cy="126000"/>
              </p14:xfrm>
            </p:contentPart>
          </mc:Choice>
          <mc:Fallback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0732FE96-7770-4254-9381-8BF2DB0C18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63474" y="2766988"/>
                  <a:ext cx="273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908BD014-04AC-40DB-B22C-51D528E4AB0A}"/>
                    </a:ext>
                  </a:extLst>
                </p14:cNvPr>
                <p14:cNvContentPartPr/>
                <p14:nvPr/>
              </p14:nvContentPartPr>
              <p14:xfrm>
                <a:off x="11082434" y="2697868"/>
                <a:ext cx="426600" cy="261720"/>
              </p14:xfrm>
            </p:contentPart>
          </mc:Choice>
          <mc:Fallback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908BD014-04AC-40DB-B22C-51D528E4AB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4434" y="2680228"/>
                  <a:ext cx="462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32EECB2B-FE77-4F17-B412-22C6232209F4}"/>
                    </a:ext>
                  </a:extLst>
                </p14:cNvPr>
                <p14:cNvContentPartPr/>
                <p14:nvPr/>
              </p14:nvContentPartPr>
              <p14:xfrm>
                <a:off x="9972554" y="3015028"/>
                <a:ext cx="297360" cy="218880"/>
              </p14:xfrm>
            </p:contentPart>
          </mc:Choice>
          <mc:Fallback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32EECB2B-FE77-4F17-B412-22C6232209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54914" y="2997388"/>
                  <a:ext cx="333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2A8F422B-3814-466C-9E3E-F4E090F4890F}"/>
                    </a:ext>
                  </a:extLst>
                </p14:cNvPr>
                <p14:cNvContentPartPr/>
                <p14:nvPr/>
              </p14:nvContentPartPr>
              <p14:xfrm>
                <a:off x="10390514" y="3118708"/>
                <a:ext cx="161280" cy="126360"/>
              </p14:xfrm>
            </p:contentPart>
          </mc:Choice>
          <mc:Fallback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2A8F422B-3814-466C-9E3E-F4E090F489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72874" y="3100708"/>
                  <a:ext cx="196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48435023-A11A-4CAC-A570-32CB1333B735}"/>
                    </a:ext>
                  </a:extLst>
                </p14:cNvPr>
                <p14:cNvContentPartPr/>
                <p14:nvPr/>
              </p14:nvContentPartPr>
              <p14:xfrm>
                <a:off x="10597874" y="3137788"/>
                <a:ext cx="131040" cy="123480"/>
              </p14:xfrm>
            </p:contentPart>
          </mc:Choice>
          <mc:Fallback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48435023-A11A-4CAC-A570-32CB1333B7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80234" y="3119788"/>
                  <a:ext cx="166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3573" name="Ink 23572">
                  <a:extLst>
                    <a:ext uri="{FF2B5EF4-FFF2-40B4-BE49-F238E27FC236}">
                      <a16:creationId xmlns:a16="http://schemas.microsoft.com/office/drawing/2014/main" id="{B539FE85-2DC4-4E0F-80FD-FF23E95CB5E7}"/>
                    </a:ext>
                  </a:extLst>
                </p14:cNvPr>
                <p14:cNvContentPartPr/>
                <p14:nvPr/>
              </p14:nvContentPartPr>
              <p14:xfrm>
                <a:off x="10630994" y="3077668"/>
                <a:ext cx="198000" cy="209880"/>
              </p14:xfrm>
            </p:contentPart>
          </mc:Choice>
          <mc:Fallback>
            <p:pic>
              <p:nvPicPr>
                <p:cNvPr id="23573" name="Ink 23572">
                  <a:extLst>
                    <a:ext uri="{FF2B5EF4-FFF2-40B4-BE49-F238E27FC236}">
                      <a16:creationId xmlns:a16="http://schemas.microsoft.com/office/drawing/2014/main" id="{B539FE85-2DC4-4E0F-80FD-FF23E95CB5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12994" y="3059668"/>
                  <a:ext cx="233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3575" name="Ink 23574">
                  <a:extLst>
                    <a:ext uri="{FF2B5EF4-FFF2-40B4-BE49-F238E27FC236}">
                      <a16:creationId xmlns:a16="http://schemas.microsoft.com/office/drawing/2014/main" id="{3654E124-8A55-4E24-873C-DC87058DF178}"/>
                    </a:ext>
                  </a:extLst>
                </p14:cNvPr>
                <p14:cNvContentPartPr/>
                <p14:nvPr/>
              </p14:nvContentPartPr>
              <p14:xfrm>
                <a:off x="10874714" y="3052828"/>
                <a:ext cx="310680" cy="231840"/>
              </p14:xfrm>
            </p:contentPart>
          </mc:Choice>
          <mc:Fallback>
            <p:pic>
              <p:nvPicPr>
                <p:cNvPr id="23575" name="Ink 23574">
                  <a:extLst>
                    <a:ext uri="{FF2B5EF4-FFF2-40B4-BE49-F238E27FC236}">
                      <a16:creationId xmlns:a16="http://schemas.microsoft.com/office/drawing/2014/main" id="{3654E124-8A55-4E24-873C-DC87058DF1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57074" y="3035188"/>
                  <a:ext cx="346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B0397703-58A8-420F-B931-F1A28633B07A}"/>
                    </a:ext>
                  </a:extLst>
                </p14:cNvPr>
                <p14:cNvContentPartPr/>
                <p14:nvPr/>
              </p14:nvContentPartPr>
              <p14:xfrm>
                <a:off x="11215274" y="3163348"/>
                <a:ext cx="507600" cy="142200"/>
              </p14:xfrm>
            </p:contentPart>
          </mc:Choice>
          <mc:Fallback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B0397703-58A8-420F-B931-F1A28633B0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97634" y="3145348"/>
                  <a:ext cx="543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6EADA783-1035-4A56-B9B0-5D7BD1503E95}"/>
                    </a:ext>
                  </a:extLst>
                </p14:cNvPr>
                <p14:cNvContentPartPr/>
                <p14:nvPr/>
              </p14:nvContentPartPr>
              <p14:xfrm>
                <a:off x="11607674" y="2931868"/>
                <a:ext cx="28080" cy="21240"/>
              </p14:xfrm>
            </p:contentPart>
          </mc:Choice>
          <mc:Fallback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6EADA783-1035-4A56-B9B0-5D7BD1503E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89674" y="2914228"/>
                  <a:ext cx="63720" cy="56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4EFD890-4601-4BE1-9413-A8253FA89F9D}"/>
              </a:ext>
            </a:extLst>
          </p:cNvPr>
          <p:cNvGrpSpPr/>
          <p:nvPr/>
        </p:nvGrpSpPr>
        <p:grpSpPr>
          <a:xfrm>
            <a:off x="3666794" y="2314108"/>
            <a:ext cx="1298160" cy="475560"/>
            <a:chOff x="3666794" y="2314108"/>
            <a:chExt cx="1298160" cy="4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18B4E4-E5CF-43D7-B5E9-C1BBE5358A51}"/>
                    </a:ext>
                  </a:extLst>
                </p14:cNvPr>
                <p14:cNvContentPartPr/>
                <p14:nvPr/>
              </p14:nvContentPartPr>
              <p14:xfrm>
                <a:off x="3666794" y="2593108"/>
                <a:ext cx="300240" cy="19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18B4E4-E5CF-43D7-B5E9-C1BBE5358A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8794" y="2575468"/>
                  <a:ext cx="335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2F6462-046E-43ED-B535-5E9C2F59D24A}"/>
                    </a:ext>
                  </a:extLst>
                </p14:cNvPr>
                <p14:cNvContentPartPr/>
                <p14:nvPr/>
              </p14:nvContentPartPr>
              <p14:xfrm>
                <a:off x="3854714" y="2314108"/>
                <a:ext cx="51840" cy="12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2F6462-046E-43ED-B535-5E9C2F59D2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6714" y="2296468"/>
                  <a:ext cx="87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0ACB17-1D87-4E19-BD41-C8161CDC1162}"/>
                    </a:ext>
                  </a:extLst>
                </p14:cNvPr>
                <p14:cNvContentPartPr/>
                <p14:nvPr/>
              </p14:nvContentPartPr>
              <p14:xfrm>
                <a:off x="4044434" y="2564668"/>
                <a:ext cx="333720" cy="20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0ACB17-1D87-4E19-BD41-C8161CDC11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6794" y="2547028"/>
                  <a:ext cx="369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CB92C7-7E27-4DB4-9BE8-B1B424835119}"/>
                    </a:ext>
                  </a:extLst>
                </p14:cNvPr>
                <p14:cNvContentPartPr/>
                <p14:nvPr/>
              </p14:nvContentPartPr>
              <p14:xfrm>
                <a:off x="4268354" y="2476468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CB92C7-7E27-4DB4-9BE8-B1B4248351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0354" y="2458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D549CA-DEC9-4949-9EB9-72C83102AF85}"/>
                    </a:ext>
                  </a:extLst>
                </p14:cNvPr>
                <p14:cNvContentPartPr/>
                <p14:nvPr/>
              </p14:nvContentPartPr>
              <p14:xfrm>
                <a:off x="4473914" y="2459908"/>
                <a:ext cx="491040" cy="31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D549CA-DEC9-4949-9EB9-72C83102AF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6274" y="2442268"/>
                  <a:ext cx="52668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68FF29-AC74-4109-9332-6B67E2C23F9C}"/>
              </a:ext>
            </a:extLst>
          </p:cNvPr>
          <p:cNvGrpSpPr/>
          <p:nvPr/>
        </p:nvGrpSpPr>
        <p:grpSpPr>
          <a:xfrm>
            <a:off x="3748514" y="956908"/>
            <a:ext cx="1286640" cy="478080"/>
            <a:chOff x="3748514" y="956908"/>
            <a:chExt cx="128664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509707-43A1-4684-9726-59D22B88A833}"/>
                    </a:ext>
                  </a:extLst>
                </p14:cNvPr>
                <p14:cNvContentPartPr/>
                <p14:nvPr/>
              </p14:nvContentPartPr>
              <p14:xfrm>
                <a:off x="3748514" y="1203868"/>
                <a:ext cx="359280" cy="222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509707-43A1-4684-9726-59D22B88A8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0514" y="1185868"/>
                  <a:ext cx="394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9BF700-880E-46C6-86AC-EC288C83EE2A}"/>
                    </a:ext>
                  </a:extLst>
                </p14:cNvPr>
                <p14:cNvContentPartPr/>
                <p14:nvPr/>
              </p14:nvContentPartPr>
              <p14:xfrm>
                <a:off x="3927794" y="956908"/>
                <a:ext cx="17280" cy="6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9BF700-880E-46C6-86AC-EC288C83EE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9794" y="939268"/>
                  <a:ext cx="52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D4E8C-AC7D-4A44-AC1C-E5AD4959A949}"/>
                    </a:ext>
                  </a:extLst>
                </p14:cNvPr>
                <p14:cNvContentPartPr/>
                <p14:nvPr/>
              </p14:nvContentPartPr>
              <p14:xfrm>
                <a:off x="4120394" y="1231588"/>
                <a:ext cx="286200" cy="20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D4E8C-AC7D-4A44-AC1C-E5AD4959A9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2754" y="1213588"/>
                  <a:ext cx="321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DC6DA4-9C1B-48B4-BE4E-1419A7C7C643}"/>
                    </a:ext>
                  </a:extLst>
                </p14:cNvPr>
                <p14:cNvContentPartPr/>
                <p14:nvPr/>
              </p14:nvContentPartPr>
              <p14:xfrm>
                <a:off x="4303994" y="1104148"/>
                <a:ext cx="38520" cy="2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DC6DA4-9C1B-48B4-BE4E-1419A7C7C6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5994" y="1086508"/>
                  <a:ext cx="74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8D1F51-CE3C-4D90-A6E1-1F9D18643527}"/>
                    </a:ext>
                  </a:extLst>
                </p14:cNvPr>
                <p14:cNvContentPartPr/>
                <p14:nvPr/>
              </p14:nvContentPartPr>
              <p14:xfrm>
                <a:off x="4452314" y="1054108"/>
                <a:ext cx="582840" cy="35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8D1F51-CE3C-4D90-A6E1-1F9D186435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4674" y="1036108"/>
                  <a:ext cx="61848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D0B5D3-92CC-4D87-83B5-AA39DD932BA6}"/>
              </a:ext>
            </a:extLst>
          </p:cNvPr>
          <p:cNvGrpSpPr/>
          <p:nvPr/>
        </p:nvGrpSpPr>
        <p:grpSpPr>
          <a:xfrm>
            <a:off x="1283594" y="869788"/>
            <a:ext cx="1867680" cy="624600"/>
            <a:chOff x="1283594" y="869788"/>
            <a:chExt cx="186768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CD5A5C8-1984-4011-B259-AF5716D874ED}"/>
                    </a:ext>
                  </a:extLst>
                </p14:cNvPr>
                <p14:cNvContentPartPr/>
                <p14:nvPr/>
              </p14:nvContentPartPr>
              <p14:xfrm>
                <a:off x="1317794" y="909748"/>
                <a:ext cx="83880" cy="504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CD5A5C8-1984-4011-B259-AF5716D874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9794" y="892108"/>
                  <a:ext cx="1195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57CC9E-4A18-45EA-BA73-9FCC1F7026D5}"/>
                    </a:ext>
                  </a:extLst>
                </p14:cNvPr>
                <p14:cNvContentPartPr/>
                <p14:nvPr/>
              </p14:nvContentPartPr>
              <p14:xfrm>
                <a:off x="1283594" y="1117828"/>
                <a:ext cx="424800" cy="8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57CC9E-4A18-45EA-BA73-9FCC1F7026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5954" y="1100188"/>
                  <a:ext cx="460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90422C-C9FA-4DF6-937A-3DDBEFE810D6}"/>
                    </a:ext>
                  </a:extLst>
                </p14:cNvPr>
                <p14:cNvContentPartPr/>
                <p14:nvPr/>
              </p14:nvContentPartPr>
              <p14:xfrm>
                <a:off x="1591394" y="869788"/>
                <a:ext cx="40320" cy="556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90422C-C9FA-4DF6-937A-3DDBEFE810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73754" y="851788"/>
                  <a:ext cx="759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E07CF8-0892-488F-AE5F-44D57D1BF63A}"/>
                    </a:ext>
                  </a:extLst>
                </p14:cNvPr>
                <p14:cNvContentPartPr/>
                <p14:nvPr/>
              </p14:nvContentPartPr>
              <p14:xfrm>
                <a:off x="1919714" y="998668"/>
                <a:ext cx="69840" cy="45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E07CF8-0892-488F-AE5F-44D57D1BF6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2074" y="980668"/>
                  <a:ext cx="1054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543CF1-3DD0-4988-9F2A-E69CE557616E}"/>
                    </a:ext>
                  </a:extLst>
                </p14:cNvPr>
                <p14:cNvContentPartPr/>
                <p14:nvPr/>
              </p14:nvContentPartPr>
              <p14:xfrm>
                <a:off x="1894874" y="982468"/>
                <a:ext cx="300240" cy="30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543CF1-3DD0-4988-9F2A-E69CE55761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6874" y="964828"/>
                  <a:ext cx="335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7EF067-A517-4A84-A0BA-0064CBB7538F}"/>
                    </a:ext>
                  </a:extLst>
                </p14:cNvPr>
                <p14:cNvContentPartPr/>
                <p14:nvPr/>
              </p14:nvContentPartPr>
              <p14:xfrm>
                <a:off x="2215994" y="886708"/>
                <a:ext cx="81360" cy="42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7EF067-A517-4A84-A0BA-0064CBB753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8354" y="868708"/>
                  <a:ext cx="117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F96BC2-6E2B-47D6-B5CF-40B93D513138}"/>
                    </a:ext>
                  </a:extLst>
                </p14:cNvPr>
                <p14:cNvContentPartPr/>
                <p14:nvPr/>
              </p14:nvContentPartPr>
              <p14:xfrm>
                <a:off x="2443154" y="946468"/>
                <a:ext cx="324360" cy="42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F96BC2-6E2B-47D6-B5CF-40B93D5131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5514" y="928468"/>
                  <a:ext cx="360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EFE257-E84F-4C48-B445-38FD5AD0FC81}"/>
                    </a:ext>
                  </a:extLst>
                </p14:cNvPr>
                <p14:cNvContentPartPr/>
                <p14:nvPr/>
              </p14:nvContentPartPr>
              <p14:xfrm>
                <a:off x="2916914" y="1302508"/>
                <a:ext cx="234360" cy="19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EFE257-E84F-4C48-B445-38FD5AD0FC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9274" y="1284868"/>
                  <a:ext cx="2700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5ADDB-933E-4A83-AC52-921EFB0C4699}"/>
              </a:ext>
            </a:extLst>
          </p:cNvPr>
          <p:cNvGrpSpPr/>
          <p:nvPr/>
        </p:nvGrpSpPr>
        <p:grpSpPr>
          <a:xfrm>
            <a:off x="1235714" y="2265508"/>
            <a:ext cx="1757160" cy="644040"/>
            <a:chOff x="1235714" y="2265508"/>
            <a:chExt cx="1757160" cy="64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7D9246-252A-4805-BD8D-AEBBE413D621}"/>
                    </a:ext>
                  </a:extLst>
                </p14:cNvPr>
                <p14:cNvContentPartPr/>
                <p14:nvPr/>
              </p14:nvContentPartPr>
              <p14:xfrm>
                <a:off x="1272794" y="2265508"/>
                <a:ext cx="49320" cy="57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7D9246-252A-4805-BD8D-AEBBE413D6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5154" y="2247508"/>
                  <a:ext cx="8496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B2BFAC-155B-4FB9-89C6-FE5A826E60F2}"/>
                    </a:ext>
                  </a:extLst>
                </p14:cNvPr>
                <p14:cNvContentPartPr/>
                <p14:nvPr/>
              </p14:nvContentPartPr>
              <p14:xfrm>
                <a:off x="1235714" y="2617588"/>
                <a:ext cx="357840" cy="3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B2BFAC-155B-4FB9-89C6-FE5A826E6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17714" y="2599588"/>
                  <a:ext cx="393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39B5F8-DAF6-45CE-9B87-86BBC51D0A73}"/>
                    </a:ext>
                  </a:extLst>
                </p14:cNvPr>
                <p14:cNvContentPartPr/>
                <p14:nvPr/>
              </p14:nvContentPartPr>
              <p14:xfrm>
                <a:off x="1505354" y="2364508"/>
                <a:ext cx="40320" cy="51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39B5F8-DAF6-45CE-9B87-86BBC51D0A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7354" y="2346868"/>
                  <a:ext cx="759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9746A2-1FE5-4AF2-B6AE-8A2F0981BA73}"/>
                    </a:ext>
                  </a:extLst>
                </p14:cNvPr>
                <p14:cNvContentPartPr/>
                <p14:nvPr/>
              </p14:nvContentPartPr>
              <p14:xfrm>
                <a:off x="1809194" y="2386108"/>
                <a:ext cx="8640" cy="41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9746A2-1FE5-4AF2-B6AE-8A2F0981BA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91194" y="2368468"/>
                  <a:ext cx="442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58FA5F-BED2-40C4-B18C-79BB349E321C}"/>
                    </a:ext>
                  </a:extLst>
                </p14:cNvPr>
                <p14:cNvContentPartPr/>
                <p14:nvPr/>
              </p14:nvContentPartPr>
              <p14:xfrm>
                <a:off x="1813874" y="2434348"/>
                <a:ext cx="318960" cy="32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58FA5F-BED2-40C4-B18C-79BB349E32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6234" y="2416348"/>
                  <a:ext cx="354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1B9657-C3F5-40F3-AC1E-F7B5F78FAF1D}"/>
                    </a:ext>
                  </a:extLst>
                </p14:cNvPr>
                <p14:cNvContentPartPr/>
                <p14:nvPr/>
              </p14:nvContentPartPr>
              <p14:xfrm>
                <a:off x="2078114" y="2355148"/>
                <a:ext cx="41400" cy="43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1B9657-C3F5-40F3-AC1E-F7B5F78FAF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60474" y="2337148"/>
                  <a:ext cx="77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98B65B-A5B2-4762-BF66-342BD14454F7}"/>
                    </a:ext>
                  </a:extLst>
                </p14:cNvPr>
                <p14:cNvContentPartPr/>
                <p14:nvPr/>
              </p14:nvContentPartPr>
              <p14:xfrm>
                <a:off x="2327594" y="2299348"/>
                <a:ext cx="329760" cy="45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98B65B-A5B2-4762-BF66-342BD14454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09594" y="2281348"/>
                  <a:ext cx="3654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247FEC-541E-4F80-8674-7AE57B692F54}"/>
                    </a:ext>
                  </a:extLst>
                </p14:cNvPr>
                <p14:cNvContentPartPr/>
                <p14:nvPr/>
              </p14:nvContentPartPr>
              <p14:xfrm>
                <a:off x="2768594" y="2555668"/>
                <a:ext cx="224280" cy="353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247FEC-541E-4F80-8674-7AE57B692F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0594" y="2538028"/>
                  <a:ext cx="25992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85766A-76E5-4329-95CF-BBD2E609A026}"/>
              </a:ext>
            </a:extLst>
          </p:cNvPr>
          <p:cNvGrpSpPr/>
          <p:nvPr/>
        </p:nvGrpSpPr>
        <p:grpSpPr>
          <a:xfrm>
            <a:off x="5483714" y="933868"/>
            <a:ext cx="792000" cy="459000"/>
            <a:chOff x="5483714" y="933868"/>
            <a:chExt cx="79200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58BEE5-767F-40B1-B8BA-26B8FB2BE32A}"/>
                    </a:ext>
                  </a:extLst>
                </p14:cNvPr>
                <p14:cNvContentPartPr/>
                <p14:nvPr/>
              </p14:nvContentPartPr>
              <p14:xfrm>
                <a:off x="5483714" y="1163548"/>
                <a:ext cx="244080" cy="229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58BEE5-767F-40B1-B8BA-26B8FB2BE3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66074" y="1145548"/>
                  <a:ext cx="279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E040AF-FE3B-497F-BEE4-7D497FEB5C40}"/>
                    </a:ext>
                  </a:extLst>
                </p14:cNvPr>
                <p14:cNvContentPartPr/>
                <p14:nvPr/>
              </p14:nvContentPartPr>
              <p14:xfrm>
                <a:off x="5757674" y="1188388"/>
                <a:ext cx="25200" cy="16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E040AF-FE3B-497F-BEE4-7D497FEB5C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39674" y="1170388"/>
                  <a:ext cx="60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095B7A-A8CC-4ECA-BB4B-CA3AC7483400}"/>
                    </a:ext>
                  </a:extLst>
                </p14:cNvPr>
                <p14:cNvContentPartPr/>
                <p14:nvPr/>
              </p14:nvContentPartPr>
              <p14:xfrm>
                <a:off x="5689994" y="1050508"/>
                <a:ext cx="11880" cy="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095B7A-A8CC-4ECA-BB4B-CA3AC74834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1994" y="1032868"/>
                  <a:ext cx="47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4AC30A-4934-4500-B5C5-9E1CA2D5A462}"/>
                    </a:ext>
                  </a:extLst>
                </p14:cNvPr>
                <p14:cNvContentPartPr/>
                <p14:nvPr/>
              </p14:nvContentPartPr>
              <p14:xfrm>
                <a:off x="5909594" y="933868"/>
                <a:ext cx="52920" cy="41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4AC30A-4934-4500-B5C5-9E1CA2D5A4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1954" y="915868"/>
                  <a:ext cx="88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F244D4-BBF1-4401-A9C2-CD5F59A8EEB9}"/>
                    </a:ext>
                  </a:extLst>
                </p14:cNvPr>
                <p14:cNvContentPartPr/>
                <p14:nvPr/>
              </p14:nvContentPartPr>
              <p14:xfrm>
                <a:off x="5888354" y="1113148"/>
                <a:ext cx="387360" cy="21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F244D4-BBF1-4401-A9C2-CD5F59A8EE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0354" y="1095148"/>
                  <a:ext cx="42300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9E883C-5D59-45F0-B9F4-C3FAFDF152A1}"/>
                  </a:ext>
                </a:extLst>
              </p14:cNvPr>
              <p14:cNvContentPartPr/>
              <p14:nvPr/>
            </p14:nvContentPartPr>
            <p14:xfrm>
              <a:off x="1674194" y="3436948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9E883C-5D59-45F0-B9F4-C3FAFDF152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6554" y="34189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6D8E1D0-6C0D-4516-BE3E-186FBC80A91B}"/>
                  </a:ext>
                </a:extLst>
              </p14:cNvPr>
              <p14:cNvContentPartPr/>
              <p14:nvPr/>
            </p14:nvContentPartPr>
            <p14:xfrm>
              <a:off x="2827274" y="1243468"/>
              <a:ext cx="459360" cy="335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6D8E1D0-6C0D-4516-BE3E-186FBC80A9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09634" y="1225828"/>
                <a:ext cx="495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E4D7D2-9CCC-45ED-B9F9-115C0E22ADEB}"/>
              </a:ext>
            </a:extLst>
          </p:cNvPr>
          <p:cNvGrpSpPr/>
          <p:nvPr/>
        </p:nvGrpSpPr>
        <p:grpSpPr>
          <a:xfrm>
            <a:off x="1133474" y="144748"/>
            <a:ext cx="1731600" cy="817200"/>
            <a:chOff x="1133474" y="144748"/>
            <a:chExt cx="1731600" cy="8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2D013E-80F5-4297-962B-7A6743C187B7}"/>
                    </a:ext>
                  </a:extLst>
                </p14:cNvPr>
                <p14:cNvContentPartPr/>
                <p14:nvPr/>
              </p14:nvContentPartPr>
              <p14:xfrm>
                <a:off x="2431274" y="759988"/>
                <a:ext cx="129240" cy="18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2D013E-80F5-4297-962B-7A6743C187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3634" y="742348"/>
                  <a:ext cx="164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F7106E-5B12-48BA-A276-B4C9D8DAA50A}"/>
                    </a:ext>
                  </a:extLst>
                </p14:cNvPr>
                <p14:cNvContentPartPr/>
                <p14:nvPr/>
              </p14:nvContentPartPr>
              <p14:xfrm>
                <a:off x="2605514" y="693388"/>
                <a:ext cx="143280" cy="13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F7106E-5B12-48BA-A276-B4C9D8DAA50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87874" y="675748"/>
                  <a:ext cx="178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4AC4E5-D908-496B-A4BE-0A65A57D6311}"/>
                    </a:ext>
                  </a:extLst>
                </p14:cNvPr>
                <p14:cNvContentPartPr/>
                <p14:nvPr/>
              </p14:nvContentPartPr>
              <p14:xfrm>
                <a:off x="2387714" y="646948"/>
                <a:ext cx="32400" cy="27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4AC4E5-D908-496B-A4BE-0A65A57D631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70074" y="628948"/>
                  <a:ext cx="68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595FC3-DCE1-4349-9305-5AE355FC8DBA}"/>
                    </a:ext>
                  </a:extLst>
                </p14:cNvPr>
                <p14:cNvContentPartPr/>
                <p14:nvPr/>
              </p14:nvContentPartPr>
              <p14:xfrm>
                <a:off x="2410034" y="552988"/>
                <a:ext cx="455040" cy="36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595FC3-DCE1-4349-9305-5AE355FC8D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92034" y="534988"/>
                  <a:ext cx="490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6033B9-D887-46FE-A175-301DC4907564}"/>
                    </a:ext>
                  </a:extLst>
                </p14:cNvPr>
                <p14:cNvContentPartPr/>
                <p14:nvPr/>
              </p14:nvContentPartPr>
              <p14:xfrm>
                <a:off x="2362874" y="255268"/>
                <a:ext cx="164160" cy="2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6033B9-D887-46FE-A175-301DC49075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44874" y="237268"/>
                  <a:ext cx="199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D48A13-B29F-45D5-8E2D-417206C6F355}"/>
                    </a:ext>
                  </a:extLst>
                </p14:cNvPr>
                <p14:cNvContentPartPr/>
                <p14:nvPr/>
              </p14:nvContentPartPr>
              <p14:xfrm>
                <a:off x="2616314" y="144748"/>
                <a:ext cx="145440" cy="129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D48A13-B29F-45D5-8E2D-417206C6F35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98674" y="127108"/>
                  <a:ext cx="181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7012BA-A7D8-4238-8989-63074579B269}"/>
                    </a:ext>
                  </a:extLst>
                </p14:cNvPr>
                <p14:cNvContentPartPr/>
                <p14:nvPr/>
              </p14:nvContentPartPr>
              <p14:xfrm>
                <a:off x="2703434" y="145468"/>
                <a:ext cx="11880" cy="25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7012BA-A7D8-4238-8989-63074579B2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85794" y="127828"/>
                  <a:ext cx="47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28FC1C-F11F-464C-9213-33D3599AB055}"/>
                    </a:ext>
                  </a:extLst>
                </p14:cNvPr>
                <p14:cNvContentPartPr/>
                <p14:nvPr/>
              </p14:nvContentPartPr>
              <p14:xfrm>
                <a:off x="1266674" y="733708"/>
                <a:ext cx="164880" cy="6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28FC1C-F11F-464C-9213-33D3599AB0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49034" y="716068"/>
                  <a:ext cx="200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2017E7-02B4-49D7-BE72-2846EA39C0CE}"/>
                    </a:ext>
                  </a:extLst>
                </p14:cNvPr>
                <p14:cNvContentPartPr/>
                <p14:nvPr/>
              </p14:nvContentPartPr>
              <p14:xfrm>
                <a:off x="1337954" y="629668"/>
                <a:ext cx="8640" cy="16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2017E7-02B4-49D7-BE72-2846EA39C0C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20314" y="612028"/>
                  <a:ext cx="44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DC0C59-B22D-40D0-B48D-E310CBB0ED0D}"/>
                    </a:ext>
                  </a:extLst>
                </p14:cNvPr>
                <p14:cNvContentPartPr/>
                <p14:nvPr/>
              </p14:nvContentPartPr>
              <p14:xfrm>
                <a:off x="1461074" y="607348"/>
                <a:ext cx="86040" cy="21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DC0C59-B22D-40D0-B48D-E310CBB0ED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43434" y="589348"/>
                  <a:ext cx="121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9E291B-3E1D-425F-A849-9304E256DE0E}"/>
                    </a:ext>
                  </a:extLst>
                </p14:cNvPr>
                <p14:cNvContentPartPr/>
                <p14:nvPr/>
              </p14:nvContentPartPr>
              <p14:xfrm>
                <a:off x="1133474" y="514468"/>
                <a:ext cx="525960" cy="447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9E291B-3E1D-425F-A849-9304E256DE0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5474" y="496828"/>
                  <a:ext cx="5616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5488CC-C989-496D-B500-2FB22FC14D0E}"/>
                    </a:ext>
                  </a:extLst>
                </p14:cNvPr>
                <p14:cNvContentPartPr/>
                <p14:nvPr/>
              </p14:nvContentPartPr>
              <p14:xfrm>
                <a:off x="1747274" y="687988"/>
                <a:ext cx="240480" cy="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5488CC-C989-496D-B500-2FB22FC14D0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29274" y="670348"/>
                  <a:ext cx="276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04BD58-D69B-4113-912E-DEDD9F596380}"/>
                    </a:ext>
                  </a:extLst>
                </p14:cNvPr>
                <p14:cNvContentPartPr/>
                <p14:nvPr/>
              </p14:nvContentPartPr>
              <p14:xfrm>
                <a:off x="1843394" y="608788"/>
                <a:ext cx="32400" cy="199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04BD58-D69B-4113-912E-DEDD9F59638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25394" y="591148"/>
                  <a:ext cx="68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AC8144-E921-48ED-AC64-82F143F149AA}"/>
                    </a:ext>
                  </a:extLst>
                </p14:cNvPr>
                <p14:cNvContentPartPr/>
                <p14:nvPr/>
              </p14:nvContentPartPr>
              <p14:xfrm>
                <a:off x="1915394" y="597268"/>
                <a:ext cx="238680" cy="249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AC8144-E921-48ED-AC64-82F143F149A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97394" y="579268"/>
                  <a:ext cx="274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BDF6DE-95DA-493B-9F8A-6103A9DF14FF}"/>
                    </a:ext>
                  </a:extLst>
                </p14:cNvPr>
                <p14:cNvContentPartPr/>
                <p14:nvPr/>
              </p14:nvContentPartPr>
              <p14:xfrm>
                <a:off x="1662674" y="460828"/>
                <a:ext cx="43200" cy="491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BDF6DE-95DA-493B-9F8A-6103A9DF14F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45034" y="443188"/>
                  <a:ext cx="788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C892CE-60F5-4A3A-8873-40BDAD2DF349}"/>
                    </a:ext>
                  </a:extLst>
                </p14:cNvPr>
                <p14:cNvContentPartPr/>
                <p14:nvPr/>
              </p14:nvContentPartPr>
              <p14:xfrm>
                <a:off x="1683194" y="495748"/>
                <a:ext cx="509040" cy="432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C892CE-60F5-4A3A-8873-40BDAD2DF3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65194" y="477748"/>
                  <a:ext cx="54468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C1A481-CC67-4972-9346-8BCE4260184E}"/>
              </a:ext>
            </a:extLst>
          </p:cNvPr>
          <p:cNvGrpSpPr/>
          <p:nvPr/>
        </p:nvGrpSpPr>
        <p:grpSpPr>
          <a:xfrm>
            <a:off x="972914" y="1670788"/>
            <a:ext cx="1803600" cy="727920"/>
            <a:chOff x="972914" y="1670788"/>
            <a:chExt cx="180360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459277C-5631-41EC-9E13-64E84F6D175E}"/>
                    </a:ext>
                  </a:extLst>
                </p14:cNvPr>
                <p14:cNvContentPartPr/>
                <p14:nvPr/>
              </p14:nvContentPartPr>
              <p14:xfrm>
                <a:off x="2324714" y="2195668"/>
                <a:ext cx="117000" cy="3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59277C-5631-41EC-9E13-64E84F6D17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06714" y="2178028"/>
                  <a:ext cx="152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1E2FA0-1E07-43CD-A7BA-54A5AC560C1F}"/>
                    </a:ext>
                  </a:extLst>
                </p14:cNvPr>
                <p14:cNvContentPartPr/>
                <p14:nvPr/>
              </p14:nvContentPartPr>
              <p14:xfrm>
                <a:off x="2542514" y="2101348"/>
                <a:ext cx="126720" cy="131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1E2FA0-1E07-43CD-A7BA-54A5AC560C1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24514" y="2083348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3A0B139-FDED-4528-97A4-4649AB523B24}"/>
                    </a:ext>
                  </a:extLst>
                </p14:cNvPr>
                <p14:cNvContentPartPr/>
                <p14:nvPr/>
              </p14:nvContentPartPr>
              <p14:xfrm>
                <a:off x="2292674" y="2045188"/>
                <a:ext cx="20880" cy="205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3A0B139-FDED-4528-97A4-4649AB523B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74674" y="2027548"/>
                  <a:ext cx="56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918EAB-E072-4C6E-9B5A-37885139C9D3}"/>
                    </a:ext>
                  </a:extLst>
                </p14:cNvPr>
                <p14:cNvContentPartPr/>
                <p14:nvPr/>
              </p14:nvContentPartPr>
              <p14:xfrm>
                <a:off x="2312114" y="1960588"/>
                <a:ext cx="464400" cy="37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918EAB-E072-4C6E-9B5A-37885139C9D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94114" y="1942948"/>
                  <a:ext cx="500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257438-F80A-4CA8-9299-36EA9DA62426}"/>
                    </a:ext>
                  </a:extLst>
                </p14:cNvPr>
                <p14:cNvContentPartPr/>
                <p14:nvPr/>
              </p14:nvContentPartPr>
              <p14:xfrm>
                <a:off x="2282594" y="1795708"/>
                <a:ext cx="198720" cy="17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257438-F80A-4CA8-9299-36EA9DA6242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64954" y="1777708"/>
                  <a:ext cx="234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E585F97-3F93-464B-AC6B-7648406BDCB1}"/>
                    </a:ext>
                  </a:extLst>
                </p14:cNvPr>
                <p14:cNvContentPartPr/>
                <p14:nvPr/>
              </p14:nvContentPartPr>
              <p14:xfrm>
                <a:off x="2535314" y="1670788"/>
                <a:ext cx="140040" cy="253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E585F97-3F93-464B-AC6B-7648406BDC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17674" y="1653148"/>
                  <a:ext cx="175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08B8746-B873-4ED6-ACBD-803A3FA478F7}"/>
                    </a:ext>
                  </a:extLst>
                </p14:cNvPr>
                <p14:cNvContentPartPr/>
                <p14:nvPr/>
              </p14:nvContentPartPr>
              <p14:xfrm>
                <a:off x="1155434" y="2109988"/>
                <a:ext cx="138960" cy="9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08B8746-B873-4ED6-ACBD-803A3FA478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7794" y="2092348"/>
                  <a:ext cx="174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C45DA2-472A-47B7-8F02-DC6C2FAF4DC8}"/>
                    </a:ext>
                  </a:extLst>
                </p14:cNvPr>
                <p14:cNvContentPartPr/>
                <p14:nvPr/>
              </p14:nvContentPartPr>
              <p14:xfrm>
                <a:off x="1220594" y="2028628"/>
                <a:ext cx="45720" cy="16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C45DA2-472A-47B7-8F02-DC6C2FAF4D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02594" y="2010628"/>
                  <a:ext cx="81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BACE7C-6D29-4526-B24D-F1D441F362A5}"/>
                    </a:ext>
                  </a:extLst>
                </p14:cNvPr>
                <p14:cNvContentPartPr/>
                <p14:nvPr/>
              </p14:nvContentPartPr>
              <p14:xfrm>
                <a:off x="1337954" y="1993708"/>
                <a:ext cx="64440" cy="197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BACE7C-6D29-4526-B24D-F1D441F362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20314" y="1976068"/>
                  <a:ext cx="100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A5C0DAF-D298-45A3-A5D0-3C8F467BBF91}"/>
                    </a:ext>
                  </a:extLst>
                </p14:cNvPr>
                <p14:cNvContentPartPr/>
                <p14:nvPr/>
              </p14:nvContentPartPr>
              <p14:xfrm>
                <a:off x="1041674" y="2021428"/>
                <a:ext cx="583200" cy="294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A5C0DAF-D298-45A3-A5D0-3C8F467BBF9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4034" y="2003428"/>
                  <a:ext cx="618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42EAFA-3E28-4855-911A-B40E96616F9F}"/>
                    </a:ext>
                  </a:extLst>
                </p14:cNvPr>
                <p14:cNvContentPartPr/>
                <p14:nvPr/>
              </p14:nvContentPartPr>
              <p14:xfrm>
                <a:off x="972914" y="1912348"/>
                <a:ext cx="535320" cy="30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42EAFA-3E28-4855-911A-B40E96616F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5274" y="1894708"/>
                  <a:ext cx="570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43F84D-649E-44C1-BFB9-CEB393A5E151}"/>
                    </a:ext>
                  </a:extLst>
                </p14:cNvPr>
                <p14:cNvContentPartPr/>
                <p14:nvPr/>
              </p14:nvContentPartPr>
              <p14:xfrm>
                <a:off x="1776434" y="2122948"/>
                <a:ext cx="133920" cy="1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43F84D-649E-44C1-BFB9-CEB393A5E1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58794" y="2104948"/>
                  <a:ext cx="169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E6D5D19-C673-492F-8772-FE13C152BA0E}"/>
                    </a:ext>
                  </a:extLst>
                </p14:cNvPr>
                <p14:cNvContentPartPr/>
                <p14:nvPr/>
              </p14:nvContentPartPr>
              <p14:xfrm>
                <a:off x="1818914" y="2050948"/>
                <a:ext cx="46800" cy="177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E6D5D19-C673-492F-8772-FE13C152BA0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01274" y="2032948"/>
                  <a:ext cx="82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6FC002-B3ED-4A3B-B185-8DA5447DA85B}"/>
                    </a:ext>
                  </a:extLst>
                </p14:cNvPr>
                <p14:cNvContentPartPr/>
                <p14:nvPr/>
              </p14:nvContentPartPr>
              <p14:xfrm>
                <a:off x="1966874" y="2066068"/>
                <a:ext cx="90000" cy="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6FC002-B3ED-4A3B-B185-8DA5447DA85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949234" y="2048428"/>
                  <a:ext cx="125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D75295-FB70-4B21-B1BA-C133BE068961}"/>
                    </a:ext>
                  </a:extLst>
                </p14:cNvPr>
                <p14:cNvContentPartPr/>
                <p14:nvPr/>
              </p14:nvContentPartPr>
              <p14:xfrm>
                <a:off x="1955354" y="2083708"/>
                <a:ext cx="147240" cy="179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D75295-FB70-4B21-B1BA-C133BE0689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37714" y="2066068"/>
                  <a:ext cx="182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B90174-239A-4D87-8E03-8643594997BC}"/>
                    </a:ext>
                  </a:extLst>
                </p14:cNvPr>
                <p14:cNvContentPartPr/>
                <p14:nvPr/>
              </p14:nvContentPartPr>
              <p14:xfrm>
                <a:off x="1699034" y="1962748"/>
                <a:ext cx="485280" cy="435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B90174-239A-4D87-8E03-8643594997B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81394" y="1945108"/>
                  <a:ext cx="520920" cy="47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E9F6585-6CBB-402B-B249-9D74AB80FD63}"/>
                  </a:ext>
                </a:extLst>
              </p14:cNvPr>
              <p14:cNvContentPartPr/>
              <p14:nvPr/>
            </p14:nvContentPartPr>
            <p14:xfrm>
              <a:off x="1740074" y="596908"/>
              <a:ext cx="387720" cy="248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E9F6585-6CBB-402B-B249-9D74AB80FD6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686434" y="488908"/>
                <a:ext cx="4953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D86A54-6D5F-4EC8-81E4-2DA59B30D536}"/>
                  </a:ext>
                </a:extLst>
              </p14:cNvPr>
              <p14:cNvContentPartPr/>
              <p14:nvPr/>
            </p14:nvContentPartPr>
            <p14:xfrm>
              <a:off x="1771754" y="2034028"/>
              <a:ext cx="295920" cy="333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D86A54-6D5F-4EC8-81E4-2DA59B30D53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717754" y="1926388"/>
                <a:ext cx="403560" cy="54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8DF636E-DDAB-41CC-BCC6-681F9CAC4555}"/>
              </a:ext>
            </a:extLst>
          </p:cNvPr>
          <p:cNvGrpSpPr/>
          <p:nvPr/>
        </p:nvGrpSpPr>
        <p:grpSpPr>
          <a:xfrm>
            <a:off x="6302714" y="1096228"/>
            <a:ext cx="677520" cy="259560"/>
            <a:chOff x="6302714" y="1096228"/>
            <a:chExt cx="67752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BF611A-C16D-4DB3-A371-03DE7FA60900}"/>
                    </a:ext>
                  </a:extLst>
                </p14:cNvPr>
                <p14:cNvContentPartPr/>
                <p14:nvPr/>
              </p14:nvContentPartPr>
              <p14:xfrm>
                <a:off x="6302714" y="1112428"/>
                <a:ext cx="187560" cy="243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BF611A-C16D-4DB3-A371-03DE7FA6090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85074" y="1094428"/>
                  <a:ext cx="223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D8534BF-049F-4673-8733-40862DED6341}"/>
                    </a:ext>
                  </a:extLst>
                </p14:cNvPr>
                <p14:cNvContentPartPr/>
                <p14:nvPr/>
              </p14:nvContentPartPr>
              <p14:xfrm>
                <a:off x="6546434" y="1096228"/>
                <a:ext cx="185400" cy="251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8534BF-049F-4673-8733-40862DED634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28794" y="1078588"/>
                  <a:ext cx="221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BD6F1B-4B0B-412D-9E22-02116330507D}"/>
                    </a:ext>
                  </a:extLst>
                </p14:cNvPr>
                <p14:cNvContentPartPr/>
                <p14:nvPr/>
              </p14:nvContentPartPr>
              <p14:xfrm>
                <a:off x="6768194" y="1121068"/>
                <a:ext cx="212040" cy="218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BD6F1B-4B0B-412D-9E22-02116330507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50194" y="1103068"/>
                  <a:ext cx="24768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F3D25E-E2B6-4971-837F-F66C4D373369}"/>
                  </a:ext>
                </a:extLst>
              </p14:cNvPr>
              <p14:cNvContentPartPr/>
              <p14:nvPr/>
            </p14:nvContentPartPr>
            <p14:xfrm>
              <a:off x="4977194" y="3949948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F3D25E-E2B6-4971-837F-F66C4D3733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9554" y="39319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159452-B2EC-4345-94F8-30CDBD661937}"/>
              </a:ext>
            </a:extLst>
          </p:cNvPr>
          <p:cNvGrpSpPr/>
          <p:nvPr/>
        </p:nvGrpSpPr>
        <p:grpSpPr>
          <a:xfrm>
            <a:off x="5554634" y="2217628"/>
            <a:ext cx="1337760" cy="590760"/>
            <a:chOff x="5554634" y="2217628"/>
            <a:chExt cx="133776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958A4D-F1E3-4B7D-87DA-6313F8C893B6}"/>
                    </a:ext>
                  </a:extLst>
                </p14:cNvPr>
                <p14:cNvContentPartPr/>
                <p14:nvPr/>
              </p14:nvContentPartPr>
              <p14:xfrm>
                <a:off x="5554634" y="2541988"/>
                <a:ext cx="383040" cy="20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958A4D-F1E3-4B7D-87DA-6313F8C893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36994" y="2524348"/>
                  <a:ext cx="418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93714D-E9AC-4AE2-9090-243E956D3A7C}"/>
                    </a:ext>
                  </a:extLst>
                </p14:cNvPr>
                <p14:cNvContentPartPr/>
                <p14:nvPr/>
              </p14:nvContentPartPr>
              <p14:xfrm>
                <a:off x="5791514" y="2435068"/>
                <a:ext cx="3060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93714D-E9AC-4AE2-9090-243E956D3A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73514" y="2417068"/>
                  <a:ext cx="66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C799AE-C200-43C6-9A66-7200D022DF8B}"/>
                    </a:ext>
                  </a:extLst>
                </p14:cNvPr>
                <p14:cNvContentPartPr/>
                <p14:nvPr/>
              </p14:nvContentPartPr>
              <p14:xfrm>
                <a:off x="6000314" y="2338228"/>
                <a:ext cx="28800" cy="47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C799AE-C200-43C6-9A66-7200D022DF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82674" y="2320228"/>
                  <a:ext cx="644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AE428D-642B-49F2-A1C4-E458ABEEF0AF}"/>
                    </a:ext>
                  </a:extLst>
                </p14:cNvPr>
                <p14:cNvContentPartPr/>
                <p14:nvPr/>
              </p14:nvContentPartPr>
              <p14:xfrm>
                <a:off x="5877554" y="2523988"/>
                <a:ext cx="184680" cy="10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AE428D-642B-49F2-A1C4-E458ABEEF0A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59914" y="2505988"/>
                  <a:ext cx="220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EDC25E-AE4F-42E4-8D46-90FF4E1CEB29}"/>
                    </a:ext>
                  </a:extLst>
                </p14:cNvPr>
                <p14:cNvContentPartPr/>
                <p14:nvPr/>
              </p14:nvContentPartPr>
              <p14:xfrm>
                <a:off x="6154754" y="2558908"/>
                <a:ext cx="153360" cy="19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EDC25E-AE4F-42E4-8D46-90FF4E1CEB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36754" y="2541268"/>
                  <a:ext cx="189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8C7071-7291-46B1-9915-5E52090E1951}"/>
                    </a:ext>
                  </a:extLst>
                </p14:cNvPr>
                <p14:cNvContentPartPr/>
                <p14:nvPr/>
              </p14:nvContentPartPr>
              <p14:xfrm>
                <a:off x="6427634" y="2547748"/>
                <a:ext cx="23040" cy="19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8C7071-7291-46B1-9915-5E52090E195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09994" y="2530108"/>
                  <a:ext cx="58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31F42B-6646-47A0-A27C-73D221C0BB86}"/>
                    </a:ext>
                  </a:extLst>
                </p14:cNvPr>
                <p14:cNvContentPartPr/>
                <p14:nvPr/>
              </p14:nvContentPartPr>
              <p14:xfrm>
                <a:off x="6394514" y="2428588"/>
                <a:ext cx="1080" cy="12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31F42B-6646-47A0-A27C-73D221C0BB8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76874" y="2410948"/>
                  <a:ext cx="36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E33140-CCE8-4CB6-909E-F707A378E7F4}"/>
                    </a:ext>
                  </a:extLst>
                </p14:cNvPr>
                <p14:cNvContentPartPr/>
                <p14:nvPr/>
              </p14:nvContentPartPr>
              <p14:xfrm>
                <a:off x="6547874" y="2537308"/>
                <a:ext cx="344520" cy="19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E33140-CCE8-4CB6-909E-F707A378E7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30234" y="2519668"/>
                  <a:ext cx="380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B10110-E71D-4CBB-A113-FF31E10D35BA}"/>
                    </a:ext>
                  </a:extLst>
                </p14:cNvPr>
                <p14:cNvContentPartPr/>
                <p14:nvPr/>
              </p14:nvContentPartPr>
              <p14:xfrm>
                <a:off x="5773514" y="2217628"/>
                <a:ext cx="80280" cy="19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B10110-E71D-4CBB-A113-FF31E10D35B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55874" y="2199628"/>
                  <a:ext cx="1159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BBC973C-9CFC-4094-B4AF-3E98332FCF21}"/>
              </a:ext>
            </a:extLst>
          </p:cNvPr>
          <p:cNvGrpSpPr/>
          <p:nvPr/>
        </p:nvGrpSpPr>
        <p:grpSpPr>
          <a:xfrm>
            <a:off x="1214474" y="3054268"/>
            <a:ext cx="1927800" cy="807480"/>
            <a:chOff x="1214474" y="3054268"/>
            <a:chExt cx="1927800" cy="80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D59179-1906-4BEE-A358-1EC39DA00C6B}"/>
                    </a:ext>
                  </a:extLst>
                </p14:cNvPr>
                <p14:cNvContentPartPr/>
                <p14:nvPr/>
              </p14:nvContentPartPr>
              <p14:xfrm>
                <a:off x="2711354" y="3616228"/>
                <a:ext cx="108720" cy="37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D59179-1906-4BEE-A358-1EC39DA00C6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93714" y="3598228"/>
                  <a:ext cx="144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F614297-B956-4E22-9AF1-524C1BFFC683}"/>
                    </a:ext>
                  </a:extLst>
                </p14:cNvPr>
                <p14:cNvContentPartPr/>
                <p14:nvPr/>
              </p14:nvContentPartPr>
              <p14:xfrm>
                <a:off x="2910074" y="3531268"/>
                <a:ext cx="107280" cy="181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F614297-B956-4E22-9AF1-524C1BFFC6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92074" y="3513628"/>
                  <a:ext cx="142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0F03C9-93F9-4292-BFEC-D9AB991E5881}"/>
                    </a:ext>
                  </a:extLst>
                </p14:cNvPr>
                <p14:cNvContentPartPr/>
                <p14:nvPr/>
              </p14:nvContentPartPr>
              <p14:xfrm>
                <a:off x="2637194" y="3557908"/>
                <a:ext cx="18000" cy="303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00F03C9-93F9-4292-BFEC-D9AB991E58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9554" y="3539908"/>
                  <a:ext cx="53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D91817-108F-42B0-91DD-38249FFB6658}"/>
                    </a:ext>
                  </a:extLst>
                </p14:cNvPr>
                <p14:cNvContentPartPr/>
                <p14:nvPr/>
              </p14:nvContentPartPr>
              <p14:xfrm>
                <a:off x="2606594" y="3459628"/>
                <a:ext cx="535680" cy="362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D91817-108F-42B0-91DD-38249FFB665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88594" y="3441628"/>
                  <a:ext cx="571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946A319-F144-438A-8E1C-8B07E397B1DE}"/>
                    </a:ext>
                  </a:extLst>
                </p14:cNvPr>
                <p14:cNvContentPartPr/>
                <p14:nvPr/>
              </p14:nvContentPartPr>
              <p14:xfrm>
                <a:off x="2591474" y="3236068"/>
                <a:ext cx="230040" cy="1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946A319-F144-438A-8E1C-8B07E397B1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73474" y="3218068"/>
                  <a:ext cx="265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F0E33B-6BD9-4C8F-8626-94D9F5087B77}"/>
                    </a:ext>
                  </a:extLst>
                </p14:cNvPr>
                <p14:cNvContentPartPr/>
                <p14:nvPr/>
              </p14:nvContentPartPr>
              <p14:xfrm>
                <a:off x="2865434" y="3097468"/>
                <a:ext cx="206640" cy="266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F0E33B-6BD9-4C8F-8626-94D9F5087B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47794" y="3079828"/>
                  <a:ext cx="242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1E6845-3C39-4930-8EED-4C8BD0C44142}"/>
                    </a:ext>
                  </a:extLst>
                </p14:cNvPr>
                <p14:cNvContentPartPr/>
                <p14:nvPr/>
              </p14:nvContentPartPr>
              <p14:xfrm>
                <a:off x="1315634" y="3479428"/>
                <a:ext cx="123840" cy="29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1E6845-3C39-4930-8EED-4C8BD0C4414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97994" y="3461428"/>
                  <a:ext cx="159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3756277-8267-4244-ADA4-CFF2F80044CA}"/>
                    </a:ext>
                  </a:extLst>
                </p14:cNvPr>
                <p14:cNvContentPartPr/>
                <p14:nvPr/>
              </p14:nvContentPartPr>
              <p14:xfrm>
                <a:off x="1350554" y="3402388"/>
                <a:ext cx="29880" cy="179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3756277-8267-4244-ADA4-CFF2F80044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32554" y="3384748"/>
                  <a:ext cx="65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EF8B4D-7578-4DFF-B45D-BEE79233043E}"/>
                    </a:ext>
                  </a:extLst>
                </p14:cNvPr>
                <p14:cNvContentPartPr/>
                <p14:nvPr/>
              </p14:nvContentPartPr>
              <p14:xfrm>
                <a:off x="1497074" y="3405628"/>
                <a:ext cx="30600" cy="192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EF8B4D-7578-4DFF-B45D-BEE79233043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9434" y="3387988"/>
                  <a:ext cx="66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D85BF4-E1D7-45ED-B050-B8002093ACE1}"/>
                    </a:ext>
                  </a:extLst>
                </p14:cNvPr>
                <p14:cNvContentPartPr/>
                <p14:nvPr/>
              </p14:nvContentPartPr>
              <p14:xfrm>
                <a:off x="1222394" y="3374668"/>
                <a:ext cx="457200" cy="305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D85BF4-E1D7-45ED-B050-B8002093AC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04394" y="3356668"/>
                  <a:ext cx="492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C282A56-5FCA-4157-8687-77508F865249}"/>
                    </a:ext>
                  </a:extLst>
                </p14:cNvPr>
                <p14:cNvContentPartPr/>
                <p14:nvPr/>
              </p14:nvContentPartPr>
              <p14:xfrm>
                <a:off x="1214474" y="3119068"/>
                <a:ext cx="213120" cy="36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C282A56-5FCA-4157-8687-77508F8652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6474" y="3101428"/>
                  <a:ext cx="248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58B81A2-A088-45E4-B9A4-5B09C4A77F9E}"/>
                    </a:ext>
                  </a:extLst>
                </p14:cNvPr>
                <p14:cNvContentPartPr/>
                <p14:nvPr/>
              </p14:nvContentPartPr>
              <p14:xfrm>
                <a:off x="1319234" y="3062548"/>
                <a:ext cx="27000" cy="218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58B81A2-A088-45E4-B9A4-5B09C4A77F9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01594" y="3044548"/>
                  <a:ext cx="62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EED40E1-7E08-4C2D-ABCE-4708263FB8FF}"/>
                    </a:ext>
                  </a:extLst>
                </p14:cNvPr>
                <p14:cNvContentPartPr/>
                <p14:nvPr/>
              </p14:nvContentPartPr>
              <p14:xfrm>
                <a:off x="1419674" y="3054268"/>
                <a:ext cx="219240" cy="150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EED40E1-7E08-4C2D-ABCE-4708263FB8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02034" y="3036268"/>
                  <a:ext cx="254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838B547-2205-42E4-904D-032504DA1E6C}"/>
                    </a:ext>
                  </a:extLst>
                </p14:cNvPr>
                <p14:cNvContentPartPr/>
                <p14:nvPr/>
              </p14:nvContentPartPr>
              <p14:xfrm>
                <a:off x="1938434" y="3418588"/>
                <a:ext cx="220680" cy="48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838B547-2205-42E4-904D-032504DA1E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0794" y="3400588"/>
                  <a:ext cx="256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B17CD1C-D341-4EBD-90D4-C488681FA086}"/>
                    </a:ext>
                  </a:extLst>
                </p14:cNvPr>
                <p14:cNvContentPartPr/>
                <p14:nvPr/>
              </p14:nvContentPartPr>
              <p14:xfrm>
                <a:off x="2058674" y="3374668"/>
                <a:ext cx="48240" cy="185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B17CD1C-D341-4EBD-90D4-C488681FA0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40674" y="3356668"/>
                  <a:ext cx="83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54B2EB-3F3F-48F2-92BB-EFDDA34B6E8D}"/>
                    </a:ext>
                  </a:extLst>
                </p14:cNvPr>
                <p14:cNvContentPartPr/>
                <p14:nvPr/>
              </p14:nvContentPartPr>
              <p14:xfrm>
                <a:off x="2243714" y="3355948"/>
                <a:ext cx="162360" cy="141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54B2EB-3F3F-48F2-92BB-EFDDA34B6E8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25714" y="3338308"/>
                  <a:ext cx="19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88BD913-275E-467C-9ED9-FEC415DA4B94}"/>
                    </a:ext>
                  </a:extLst>
                </p14:cNvPr>
                <p14:cNvContentPartPr/>
                <p14:nvPr/>
              </p14:nvContentPartPr>
              <p14:xfrm>
                <a:off x="2362874" y="3357748"/>
                <a:ext cx="16200" cy="28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88BD913-275E-467C-9ED9-FEC415DA4B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44874" y="3339748"/>
                  <a:ext cx="51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AB3884D-08CE-4B57-8018-BC53EAEDD3C7}"/>
                    </a:ext>
                  </a:extLst>
                </p14:cNvPr>
                <p14:cNvContentPartPr/>
                <p14:nvPr/>
              </p14:nvContentPartPr>
              <p14:xfrm>
                <a:off x="1891994" y="3299428"/>
                <a:ext cx="51480" cy="439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AB3884D-08CE-4B57-8018-BC53EAEDD3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73994" y="3281428"/>
                  <a:ext cx="87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F93378-470B-40D7-B657-46B5CF932EEF}"/>
                    </a:ext>
                  </a:extLst>
                </p14:cNvPr>
                <p14:cNvContentPartPr/>
                <p14:nvPr/>
              </p14:nvContentPartPr>
              <p14:xfrm>
                <a:off x="1868954" y="3222388"/>
                <a:ext cx="628200" cy="498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F93378-470B-40D7-B657-46B5CF932E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51314" y="3204748"/>
                  <a:ext cx="663840" cy="53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AD54F92-BA4C-4EDB-8216-3DED4EDB41CA}"/>
              </a:ext>
            </a:extLst>
          </p:cNvPr>
          <p:cNvGrpSpPr/>
          <p:nvPr/>
        </p:nvGrpSpPr>
        <p:grpSpPr>
          <a:xfrm>
            <a:off x="1170554" y="4551868"/>
            <a:ext cx="2195280" cy="884880"/>
            <a:chOff x="1170554" y="4551868"/>
            <a:chExt cx="2195280" cy="8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4E85B3-E6B4-4F2D-998A-A0A9356DC91F}"/>
                    </a:ext>
                  </a:extLst>
                </p14:cNvPr>
                <p14:cNvContentPartPr/>
                <p14:nvPr/>
              </p14:nvContentPartPr>
              <p14:xfrm>
                <a:off x="2870834" y="5142988"/>
                <a:ext cx="138240" cy="15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4E85B3-E6B4-4F2D-998A-A0A9356DC9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52834" y="5125348"/>
                  <a:ext cx="173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BBC185B-A9FE-4BC8-AFDF-32012D0A46DA}"/>
                    </a:ext>
                  </a:extLst>
                </p14:cNvPr>
                <p14:cNvContentPartPr/>
                <p14:nvPr/>
              </p14:nvContentPartPr>
              <p14:xfrm>
                <a:off x="3118154" y="5033188"/>
                <a:ext cx="114840" cy="183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BBC185B-A9FE-4BC8-AFDF-32012D0A46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00154" y="5015548"/>
                  <a:ext cx="15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5C6D11C-F7F2-47C3-A918-8B54115132E2}"/>
                    </a:ext>
                  </a:extLst>
                </p14:cNvPr>
                <p14:cNvContentPartPr/>
                <p14:nvPr/>
              </p14:nvContentPartPr>
              <p14:xfrm>
                <a:off x="2828714" y="5070268"/>
                <a:ext cx="15120" cy="229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5C6D11C-F7F2-47C3-A918-8B54115132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10714" y="5052268"/>
                  <a:ext cx="50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4D91537-2DC0-4EDE-AD88-6070966784D0}"/>
                    </a:ext>
                  </a:extLst>
                </p14:cNvPr>
                <p14:cNvContentPartPr/>
                <p14:nvPr/>
              </p14:nvContentPartPr>
              <p14:xfrm>
                <a:off x="2811074" y="4922308"/>
                <a:ext cx="554760" cy="403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4D91537-2DC0-4EDE-AD88-6070966784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93434" y="4904308"/>
                  <a:ext cx="590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79746FA-8839-41BE-A0B2-AD588693F957}"/>
                    </a:ext>
                  </a:extLst>
                </p14:cNvPr>
                <p14:cNvContentPartPr/>
                <p14:nvPr/>
              </p14:nvContentPartPr>
              <p14:xfrm>
                <a:off x="2813954" y="4643668"/>
                <a:ext cx="159480" cy="26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79746FA-8839-41BE-A0B2-AD588693F9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95954" y="4626028"/>
                  <a:ext cx="195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D8076F6-8B5C-4852-9296-6B25A5D93C21}"/>
                    </a:ext>
                  </a:extLst>
                </p14:cNvPr>
                <p14:cNvContentPartPr/>
                <p14:nvPr/>
              </p14:nvContentPartPr>
              <p14:xfrm>
                <a:off x="3060554" y="4551868"/>
                <a:ext cx="118800" cy="105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D8076F6-8B5C-4852-9296-6B25A5D93C2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42554" y="4533868"/>
                  <a:ext cx="154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BFD8A47-3D02-4135-95AB-82DA15B6CED7}"/>
                    </a:ext>
                  </a:extLst>
                </p14:cNvPr>
                <p14:cNvContentPartPr/>
                <p14:nvPr/>
              </p14:nvContentPartPr>
              <p14:xfrm>
                <a:off x="3047954" y="4684708"/>
                <a:ext cx="215640" cy="123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BFD8A47-3D02-4135-95AB-82DA15B6CE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29954" y="4666708"/>
                  <a:ext cx="251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96752DB-E240-445B-9E1F-2C6048137399}"/>
                    </a:ext>
                  </a:extLst>
                </p14:cNvPr>
                <p14:cNvContentPartPr/>
                <p14:nvPr/>
              </p14:nvContentPartPr>
              <p14:xfrm>
                <a:off x="1301594" y="5181508"/>
                <a:ext cx="164160" cy="39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96752DB-E240-445B-9E1F-2C60481373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83594" y="5163508"/>
                  <a:ext cx="199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18C5F60-DAC9-4279-AC58-629C96A72648}"/>
                    </a:ext>
                  </a:extLst>
                </p14:cNvPr>
                <p14:cNvContentPartPr/>
                <p14:nvPr/>
              </p14:nvContentPartPr>
              <p14:xfrm>
                <a:off x="1344074" y="5140468"/>
                <a:ext cx="51840" cy="110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18C5F60-DAC9-4279-AC58-629C96A7264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26434" y="5122828"/>
                  <a:ext cx="87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46FFAFE-9BD0-4057-B9A5-527024C8B5F5}"/>
                    </a:ext>
                  </a:extLst>
                </p14:cNvPr>
                <p14:cNvContentPartPr/>
                <p14:nvPr/>
              </p14:nvContentPartPr>
              <p14:xfrm>
                <a:off x="1509674" y="5070988"/>
                <a:ext cx="46440" cy="159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46FFAFE-9BD0-4057-B9A5-527024C8B5F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91674" y="5053348"/>
                  <a:ext cx="82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445276E-516B-4DA9-A1F5-E49176A5E968}"/>
                    </a:ext>
                  </a:extLst>
                </p14:cNvPr>
                <p14:cNvContentPartPr/>
                <p14:nvPr/>
              </p14:nvContentPartPr>
              <p14:xfrm>
                <a:off x="1238954" y="5018788"/>
                <a:ext cx="419040" cy="337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445276E-516B-4DA9-A1F5-E49176A5E96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21314" y="5000788"/>
                  <a:ext cx="4546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AE22EF-5899-421B-A893-9002EFEBF1C5}"/>
                    </a:ext>
                  </a:extLst>
                </p14:cNvPr>
                <p14:cNvContentPartPr/>
                <p14:nvPr/>
              </p14:nvContentPartPr>
              <p14:xfrm>
                <a:off x="1170554" y="4776508"/>
                <a:ext cx="208440" cy="66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AE22EF-5899-421B-A893-9002EFEBF1C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2914" y="4758868"/>
                  <a:ext cx="24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A4DF7FF-A2DA-4303-A32D-4FE0DA8FBFE4}"/>
                    </a:ext>
                  </a:extLst>
                </p14:cNvPr>
                <p14:cNvContentPartPr/>
                <p14:nvPr/>
              </p14:nvContentPartPr>
              <p14:xfrm>
                <a:off x="1258034" y="4754188"/>
                <a:ext cx="49320" cy="204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A4DF7FF-A2DA-4303-A32D-4FE0DA8FBF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40034" y="4736188"/>
                  <a:ext cx="84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E4C57C6-E4F6-4997-BE6C-FE6D15F4C0B0}"/>
                    </a:ext>
                  </a:extLst>
                </p14:cNvPr>
                <p14:cNvContentPartPr/>
                <p14:nvPr/>
              </p14:nvContentPartPr>
              <p14:xfrm>
                <a:off x="1340474" y="4750948"/>
                <a:ext cx="273600" cy="158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E4C57C6-E4F6-4997-BE6C-FE6D15F4C0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22834" y="4732948"/>
                  <a:ext cx="309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38CE59-06A0-4C1E-B9F5-F6F6FDE00B80}"/>
                    </a:ext>
                  </a:extLst>
                </p14:cNvPr>
                <p14:cNvContentPartPr/>
                <p14:nvPr/>
              </p14:nvContentPartPr>
              <p14:xfrm>
                <a:off x="2026634" y="5099788"/>
                <a:ext cx="224640" cy="68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38CE59-06A0-4C1E-B9F5-F6F6FDE00B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08634" y="5082148"/>
                  <a:ext cx="260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BCDBF1-8157-4717-A133-33836B2E92A0}"/>
                    </a:ext>
                  </a:extLst>
                </p14:cNvPr>
                <p14:cNvContentPartPr/>
                <p14:nvPr/>
              </p14:nvContentPartPr>
              <p14:xfrm>
                <a:off x="2084234" y="5033548"/>
                <a:ext cx="73440" cy="188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BCDBF1-8157-4717-A133-33836B2E92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66594" y="5015548"/>
                  <a:ext cx="109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424383E-2697-483B-ACCA-DA81ED80E69D}"/>
                    </a:ext>
                  </a:extLst>
                </p14:cNvPr>
                <p14:cNvContentPartPr/>
                <p14:nvPr/>
              </p14:nvContentPartPr>
              <p14:xfrm>
                <a:off x="2327234" y="4938148"/>
                <a:ext cx="207360" cy="274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424383E-2697-483B-ACCA-DA81ED80E6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9234" y="4920508"/>
                  <a:ext cx="243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20168A8-8D67-4C91-B60D-72457BCF84D0}"/>
                    </a:ext>
                  </a:extLst>
                </p14:cNvPr>
                <p14:cNvContentPartPr/>
                <p14:nvPr/>
              </p14:nvContentPartPr>
              <p14:xfrm>
                <a:off x="1903154" y="4834108"/>
                <a:ext cx="875160" cy="602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20168A8-8D67-4C91-B60D-72457BCF84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5514" y="4816468"/>
                  <a:ext cx="910800" cy="63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49BDBC7-D301-4099-9048-9FC3CB0B07CF}"/>
                  </a:ext>
                </a:extLst>
              </p14:cNvPr>
              <p14:cNvContentPartPr/>
              <p14:nvPr/>
            </p14:nvContentPartPr>
            <p14:xfrm>
              <a:off x="1959674" y="3263428"/>
              <a:ext cx="436320" cy="437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49BDBC7-D301-4099-9048-9FC3CB0B07C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906034" y="3155428"/>
                <a:ext cx="5439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D47948D-49E4-41CD-8AD0-8D8CDF679B0A}"/>
                  </a:ext>
                </a:extLst>
              </p14:cNvPr>
              <p14:cNvContentPartPr/>
              <p14:nvPr/>
            </p14:nvContentPartPr>
            <p14:xfrm>
              <a:off x="1979114" y="4960468"/>
              <a:ext cx="621720" cy="3322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D47948D-49E4-41CD-8AD0-8D8CDF679B0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925114" y="4852828"/>
                <a:ext cx="72936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F2ED059-DD44-49D8-941B-41CED9AB58B5}"/>
              </a:ext>
            </a:extLst>
          </p:cNvPr>
          <p:cNvGrpSpPr/>
          <p:nvPr/>
        </p:nvGrpSpPr>
        <p:grpSpPr>
          <a:xfrm>
            <a:off x="3860834" y="3699388"/>
            <a:ext cx="1182600" cy="393480"/>
            <a:chOff x="3860834" y="3699388"/>
            <a:chExt cx="118260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792B9D9-7D23-4858-91ED-00A6181ABF98}"/>
                    </a:ext>
                  </a:extLst>
                </p14:cNvPr>
                <p14:cNvContentPartPr/>
                <p14:nvPr/>
              </p14:nvContentPartPr>
              <p14:xfrm>
                <a:off x="3860834" y="3923668"/>
                <a:ext cx="229320" cy="169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792B9D9-7D23-4858-91ED-00A6181AB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42834" y="3905668"/>
                  <a:ext cx="264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030EFC5-F157-4AB5-91B6-1D5E9CCABB4A}"/>
                    </a:ext>
                  </a:extLst>
                </p14:cNvPr>
                <p14:cNvContentPartPr/>
                <p14:nvPr/>
              </p14:nvContentPartPr>
              <p14:xfrm>
                <a:off x="3958754" y="3699388"/>
                <a:ext cx="22680" cy="156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030EFC5-F157-4AB5-91B6-1D5E9CCABB4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41114" y="3681748"/>
                  <a:ext cx="58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F5DCE90-240A-4979-BBE7-C0EAEC79FF37}"/>
                    </a:ext>
                  </a:extLst>
                </p14:cNvPr>
                <p14:cNvContentPartPr/>
                <p14:nvPr/>
              </p14:nvContentPartPr>
              <p14:xfrm>
                <a:off x="4186994" y="3862468"/>
                <a:ext cx="256680" cy="182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F5DCE90-240A-4979-BBE7-C0EAEC79FF3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69354" y="3844828"/>
                  <a:ext cx="292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BB44702-5A61-4486-8F73-2E5416A900E4}"/>
                    </a:ext>
                  </a:extLst>
                </p14:cNvPr>
                <p14:cNvContentPartPr/>
                <p14:nvPr/>
              </p14:nvContentPartPr>
              <p14:xfrm>
                <a:off x="4316234" y="3800188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BB44702-5A61-4486-8F73-2E5416A900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8594" y="3782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FB9C2F-A5F1-4A9F-8CBE-308B110C618C}"/>
                    </a:ext>
                  </a:extLst>
                </p14:cNvPr>
                <p14:cNvContentPartPr/>
                <p14:nvPr/>
              </p14:nvContentPartPr>
              <p14:xfrm>
                <a:off x="4541234" y="3737908"/>
                <a:ext cx="502200" cy="298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FB9C2F-A5F1-4A9F-8CBE-308B110C618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523234" y="3719908"/>
                  <a:ext cx="53784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FFED8-5096-4C7A-A516-809B64D3CA38}"/>
              </a:ext>
            </a:extLst>
          </p:cNvPr>
          <p:cNvGrpSpPr/>
          <p:nvPr/>
        </p:nvGrpSpPr>
        <p:grpSpPr>
          <a:xfrm>
            <a:off x="4097354" y="5180788"/>
            <a:ext cx="1407960" cy="502200"/>
            <a:chOff x="4097354" y="5180788"/>
            <a:chExt cx="140796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1BFFE3C-7777-411D-AFDF-6D695429FD91}"/>
                    </a:ext>
                  </a:extLst>
                </p14:cNvPr>
                <p14:cNvContentPartPr/>
                <p14:nvPr/>
              </p14:nvContentPartPr>
              <p14:xfrm>
                <a:off x="4097354" y="5501188"/>
                <a:ext cx="260280" cy="181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1BFFE3C-7777-411D-AFDF-6D695429FD9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79714" y="5483188"/>
                  <a:ext cx="295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C9ED4AD-8ECF-4AF2-84F9-3742D0CCDA22}"/>
                    </a:ext>
                  </a:extLst>
                </p14:cNvPr>
                <p14:cNvContentPartPr/>
                <p14:nvPr/>
              </p14:nvContentPartPr>
              <p14:xfrm>
                <a:off x="4224794" y="5180788"/>
                <a:ext cx="69840" cy="146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C9ED4AD-8ECF-4AF2-84F9-3742D0CCDA2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206794" y="5162788"/>
                  <a:ext cx="105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45CF667-C998-4200-98E1-9037191342D0}"/>
                    </a:ext>
                  </a:extLst>
                </p14:cNvPr>
                <p14:cNvContentPartPr/>
                <p14:nvPr/>
              </p14:nvContentPartPr>
              <p14:xfrm>
                <a:off x="4463474" y="5471308"/>
                <a:ext cx="277560" cy="19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45CF667-C998-4200-98E1-9037191342D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45834" y="5453668"/>
                  <a:ext cx="313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1E4B0AE-074A-43EA-B0B7-6EB070459419}"/>
                    </a:ext>
                  </a:extLst>
                </p14:cNvPr>
                <p14:cNvContentPartPr/>
                <p14:nvPr/>
              </p14:nvContentPartPr>
              <p14:xfrm>
                <a:off x="4640234" y="5323708"/>
                <a:ext cx="360" cy="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1E4B0AE-074A-43EA-B0B7-6EB0704594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2234" y="53060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D6C25D-FC1B-4B74-A1A4-39A0872B51F3}"/>
                    </a:ext>
                  </a:extLst>
                </p14:cNvPr>
                <p14:cNvContentPartPr/>
                <p14:nvPr/>
              </p14:nvContentPartPr>
              <p14:xfrm>
                <a:off x="4806554" y="5281228"/>
                <a:ext cx="528840" cy="381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D6C25D-FC1B-4B74-A1A4-39A0872B51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788554" y="5263228"/>
                  <a:ext cx="564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62A704D-6D61-41E1-B959-A4D7CA042347}"/>
                    </a:ext>
                  </a:extLst>
                </p14:cNvPr>
                <p14:cNvContentPartPr/>
                <p14:nvPr/>
              </p14:nvContentPartPr>
              <p14:xfrm>
                <a:off x="5493434" y="5374468"/>
                <a:ext cx="11880" cy="17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62A704D-6D61-41E1-B959-A4D7CA04234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75434" y="5356468"/>
                  <a:ext cx="475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F5F913B-DFCA-4C48-AAFA-F2F585F3F307}"/>
                  </a:ext>
                </a:extLst>
              </p14:cNvPr>
              <p14:cNvContentPartPr/>
              <p14:nvPr/>
            </p14:nvContentPartPr>
            <p14:xfrm>
              <a:off x="5634194" y="3742588"/>
              <a:ext cx="201960" cy="3060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F5F913B-DFCA-4C48-AAFA-F2F585F3F30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16194" y="3724588"/>
                <a:ext cx="2376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24F4AEF-0DB9-4378-A89C-8FF9506C6943}"/>
              </a:ext>
            </a:extLst>
          </p:cNvPr>
          <p:cNvGrpSpPr/>
          <p:nvPr/>
        </p:nvGrpSpPr>
        <p:grpSpPr>
          <a:xfrm>
            <a:off x="1224194" y="3639268"/>
            <a:ext cx="2124360" cy="811800"/>
            <a:chOff x="1224194" y="3639268"/>
            <a:chExt cx="212436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F75380-1FD3-4C5A-A666-0D9B159E26FE}"/>
                    </a:ext>
                  </a:extLst>
                </p14:cNvPr>
                <p14:cNvContentPartPr/>
                <p14:nvPr/>
              </p14:nvContentPartPr>
              <p14:xfrm>
                <a:off x="1322114" y="3639268"/>
                <a:ext cx="26280" cy="516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F75380-1FD3-4C5A-A666-0D9B159E26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04114" y="3621628"/>
                  <a:ext cx="619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EA93E54-81FB-45FE-82F9-372AC35F01CC}"/>
                    </a:ext>
                  </a:extLst>
                </p14:cNvPr>
                <p14:cNvContentPartPr/>
                <p14:nvPr/>
              </p14:nvContentPartPr>
              <p14:xfrm>
                <a:off x="1224194" y="3984148"/>
                <a:ext cx="383040" cy="26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EA93E54-81FB-45FE-82F9-372AC35F01C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06194" y="3966508"/>
                  <a:ext cx="418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5DC719D-501E-4DC5-999B-1300AAA5D2DC}"/>
                    </a:ext>
                  </a:extLst>
                </p14:cNvPr>
                <p14:cNvContentPartPr/>
                <p14:nvPr/>
              </p14:nvContentPartPr>
              <p14:xfrm>
                <a:off x="1520474" y="3701908"/>
                <a:ext cx="85680" cy="426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5DC719D-501E-4DC5-999B-1300AAA5D2D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02474" y="3683908"/>
                  <a:ext cx="1213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6349CBF-E3F0-4612-99EE-E2CCA523CEE3}"/>
                    </a:ext>
                  </a:extLst>
                </p14:cNvPr>
                <p14:cNvContentPartPr/>
                <p14:nvPr/>
              </p14:nvContentPartPr>
              <p14:xfrm>
                <a:off x="1675274" y="4071628"/>
                <a:ext cx="342720" cy="285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6349CBF-E3F0-4612-99EE-E2CCA523CE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57634" y="4053988"/>
                  <a:ext cx="378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EBDC272-41A1-42E0-8E46-14B0FBC9E2DC}"/>
                    </a:ext>
                  </a:extLst>
                </p14:cNvPr>
                <p14:cNvContentPartPr/>
                <p14:nvPr/>
              </p14:nvContentPartPr>
              <p14:xfrm>
                <a:off x="2158034" y="3768868"/>
                <a:ext cx="360360" cy="417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EBDC272-41A1-42E0-8E46-14B0FBC9E2D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40394" y="3751228"/>
                  <a:ext cx="396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31B04A-EB00-488F-9B4C-3CCAADC5888E}"/>
                    </a:ext>
                  </a:extLst>
                </p14:cNvPr>
                <p14:cNvContentPartPr/>
                <p14:nvPr/>
              </p14:nvContentPartPr>
              <p14:xfrm>
                <a:off x="2659154" y="3775348"/>
                <a:ext cx="363240" cy="411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31B04A-EB00-488F-9B4C-3CCAADC5888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41514" y="3757348"/>
                  <a:ext cx="3988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385293E-0081-4E22-8815-5D7B1D91BC62}"/>
                    </a:ext>
                  </a:extLst>
                </p14:cNvPr>
                <p14:cNvContentPartPr/>
                <p14:nvPr/>
              </p14:nvContentPartPr>
              <p14:xfrm>
                <a:off x="3078194" y="4029868"/>
                <a:ext cx="270360" cy="316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385293E-0081-4E22-8815-5D7B1D91BC6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60194" y="4011868"/>
                  <a:ext cx="306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45F85B-E19C-4F7C-AB24-17CA15A16BFC}"/>
                    </a:ext>
                  </a:extLst>
                </p14:cNvPr>
                <p14:cNvContentPartPr/>
                <p14:nvPr/>
              </p14:nvContentPartPr>
              <p14:xfrm>
                <a:off x="2149034" y="4145068"/>
                <a:ext cx="493200" cy="306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45F85B-E19C-4F7C-AB24-17CA15A16B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131394" y="4127428"/>
                  <a:ext cx="528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B9174C2-B803-4CFF-B836-7F4EA0F92E7F}"/>
              </a:ext>
            </a:extLst>
          </p:cNvPr>
          <p:cNvGrpSpPr/>
          <p:nvPr/>
        </p:nvGrpSpPr>
        <p:grpSpPr>
          <a:xfrm>
            <a:off x="1283594" y="5272948"/>
            <a:ext cx="2318760" cy="812160"/>
            <a:chOff x="1283594" y="5272948"/>
            <a:chExt cx="2318760" cy="8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EBC19D-C987-483B-83E1-5431B2C6672B}"/>
                    </a:ext>
                  </a:extLst>
                </p14:cNvPr>
                <p14:cNvContentPartPr/>
                <p14:nvPr/>
              </p14:nvContentPartPr>
              <p14:xfrm>
                <a:off x="1287194" y="5362948"/>
                <a:ext cx="59040" cy="504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EBC19D-C987-483B-83E1-5431B2C667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69554" y="5345308"/>
                  <a:ext cx="946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154C5B-E137-4EAB-BD29-684975C8203E}"/>
                    </a:ext>
                  </a:extLst>
                </p14:cNvPr>
                <p14:cNvContentPartPr/>
                <p14:nvPr/>
              </p14:nvContentPartPr>
              <p14:xfrm>
                <a:off x="1283594" y="5583268"/>
                <a:ext cx="401400" cy="56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154C5B-E137-4EAB-BD29-684975C8203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65954" y="5565268"/>
                  <a:ext cx="43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6F077AC-148E-4606-919B-B6F632C1498B}"/>
                    </a:ext>
                  </a:extLst>
                </p14:cNvPr>
                <p14:cNvContentPartPr/>
                <p14:nvPr/>
              </p14:nvContentPartPr>
              <p14:xfrm>
                <a:off x="1502474" y="5344588"/>
                <a:ext cx="181800" cy="482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6F077AC-148E-4606-919B-B6F632C149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84834" y="5326948"/>
                  <a:ext cx="2174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811D44F-3CFC-4852-95C1-D040739AAB32}"/>
                    </a:ext>
                  </a:extLst>
                </p14:cNvPr>
                <p14:cNvContentPartPr/>
                <p14:nvPr/>
              </p14:nvContentPartPr>
              <p14:xfrm>
                <a:off x="1817474" y="5700988"/>
                <a:ext cx="401400" cy="272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811D44F-3CFC-4852-95C1-D040739AAB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99834" y="5683348"/>
                  <a:ext cx="437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E30C93-CF64-4941-89A1-6931CEA6DBBA}"/>
                    </a:ext>
                  </a:extLst>
                </p14:cNvPr>
                <p14:cNvContentPartPr/>
                <p14:nvPr/>
              </p14:nvContentPartPr>
              <p14:xfrm>
                <a:off x="2271434" y="5340988"/>
                <a:ext cx="392760" cy="414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E30C93-CF64-4941-89A1-6931CEA6DBB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253794" y="5322988"/>
                  <a:ext cx="428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CA6BADC-0E88-4CEE-8CE1-B997B4F86412}"/>
                    </a:ext>
                  </a:extLst>
                </p14:cNvPr>
                <p14:cNvContentPartPr/>
                <p14:nvPr/>
              </p14:nvContentPartPr>
              <p14:xfrm>
                <a:off x="2819714" y="5272948"/>
                <a:ext cx="440280" cy="507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CA6BADC-0E88-4CEE-8CE1-B997B4F8641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802074" y="5255308"/>
                  <a:ext cx="4759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7A35E3D-1E8D-424E-8E0B-896AF0DD9782}"/>
                    </a:ext>
                  </a:extLst>
                </p14:cNvPr>
                <p14:cNvContentPartPr/>
                <p14:nvPr/>
              </p14:nvContentPartPr>
              <p14:xfrm>
                <a:off x="3415154" y="5644828"/>
                <a:ext cx="187200" cy="172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7A35E3D-1E8D-424E-8E0B-896AF0DD978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97514" y="5626828"/>
                  <a:ext cx="222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DB4241-61E5-4044-BD37-021701D4B698}"/>
                    </a:ext>
                  </a:extLst>
                </p14:cNvPr>
                <p14:cNvContentPartPr/>
                <p14:nvPr/>
              </p14:nvContentPartPr>
              <p14:xfrm>
                <a:off x="3562754" y="5634388"/>
                <a:ext cx="29880" cy="450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DB4241-61E5-4044-BD37-021701D4B69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44754" y="5616388"/>
                  <a:ext cx="65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0819DB1-CF93-4AA0-BF45-071B79FA0F1C}"/>
                    </a:ext>
                  </a:extLst>
                </p14:cNvPr>
                <p14:cNvContentPartPr/>
                <p14:nvPr/>
              </p14:nvContentPartPr>
              <p14:xfrm>
                <a:off x="2295194" y="5579308"/>
                <a:ext cx="518040" cy="417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0819DB1-CF93-4AA0-BF45-071B79FA0F1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277554" y="5561308"/>
                  <a:ext cx="55368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3A9845A-19C4-4603-89F7-86946F6E08E7}"/>
              </a:ext>
            </a:extLst>
          </p:cNvPr>
          <p:cNvGrpSpPr/>
          <p:nvPr/>
        </p:nvGrpSpPr>
        <p:grpSpPr>
          <a:xfrm>
            <a:off x="2179994" y="6223348"/>
            <a:ext cx="1242720" cy="390960"/>
            <a:chOff x="2179994" y="6223348"/>
            <a:chExt cx="124272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90DE09-22C9-4770-B812-F2B8FBDDCFB8}"/>
                    </a:ext>
                  </a:extLst>
                </p14:cNvPr>
                <p14:cNvContentPartPr/>
                <p14:nvPr/>
              </p14:nvContentPartPr>
              <p14:xfrm>
                <a:off x="2179994" y="6306148"/>
                <a:ext cx="250920" cy="170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90DE09-22C9-4770-B812-F2B8FBDDCFB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61994" y="6288148"/>
                  <a:ext cx="286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866941A-E416-4C93-83E5-C48CFDD10A6E}"/>
                    </a:ext>
                  </a:extLst>
                </p14:cNvPr>
                <p14:cNvContentPartPr/>
                <p14:nvPr/>
              </p14:nvContentPartPr>
              <p14:xfrm>
                <a:off x="2399234" y="6292108"/>
                <a:ext cx="217440" cy="211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866941A-E416-4C93-83E5-C48CFDD10A6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81594" y="6274468"/>
                  <a:ext cx="253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66E2AB3-BDF3-4D40-82D7-52EE8D008024}"/>
                    </a:ext>
                  </a:extLst>
                </p14:cNvPr>
                <p14:cNvContentPartPr/>
                <p14:nvPr/>
              </p14:nvContentPartPr>
              <p14:xfrm>
                <a:off x="2497154" y="6308668"/>
                <a:ext cx="379440" cy="112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66E2AB3-BDF3-4D40-82D7-52EE8D0080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79154" y="6291028"/>
                  <a:ext cx="415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D41DB8B-DFE7-41CF-92A8-B824218A5B2F}"/>
                    </a:ext>
                  </a:extLst>
                </p14:cNvPr>
                <p14:cNvContentPartPr/>
                <p14:nvPr/>
              </p14:nvContentPartPr>
              <p14:xfrm>
                <a:off x="2969114" y="6223348"/>
                <a:ext cx="79200" cy="390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D41DB8B-DFE7-41CF-92A8-B824218A5B2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51114" y="6205348"/>
                  <a:ext cx="1148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F18DFEF-DEDC-4A73-9AA1-0E42EC342130}"/>
                    </a:ext>
                  </a:extLst>
                </p14:cNvPr>
                <p14:cNvContentPartPr/>
                <p14:nvPr/>
              </p14:nvContentPartPr>
              <p14:xfrm>
                <a:off x="2889554" y="6298228"/>
                <a:ext cx="533160" cy="159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F18DFEF-DEDC-4A73-9AA1-0E42EC3421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71554" y="6280588"/>
                  <a:ext cx="5688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11451D4-5D8A-45C6-B503-E0AE5554B75C}"/>
              </a:ext>
            </a:extLst>
          </p:cNvPr>
          <p:cNvGrpSpPr/>
          <p:nvPr/>
        </p:nvGrpSpPr>
        <p:grpSpPr>
          <a:xfrm>
            <a:off x="3558434" y="6144508"/>
            <a:ext cx="1271520" cy="443520"/>
            <a:chOff x="3558434" y="6144508"/>
            <a:chExt cx="127152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BA0E8A8-6A03-4B38-8005-A82042EE5742}"/>
                    </a:ext>
                  </a:extLst>
                </p14:cNvPr>
                <p14:cNvContentPartPr/>
                <p14:nvPr/>
              </p14:nvContentPartPr>
              <p14:xfrm>
                <a:off x="3558434" y="6378508"/>
                <a:ext cx="196200" cy="13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BA0E8A8-6A03-4B38-8005-A82042EE574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40794" y="6360868"/>
                  <a:ext cx="231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96F27A3-436F-46C1-807D-4D5803838671}"/>
                    </a:ext>
                  </a:extLst>
                </p14:cNvPr>
                <p14:cNvContentPartPr/>
                <p14:nvPr/>
              </p14:nvContentPartPr>
              <p14:xfrm>
                <a:off x="3754274" y="6336388"/>
                <a:ext cx="81720" cy="100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96F27A3-436F-46C1-807D-4D580383867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36274" y="6318748"/>
                  <a:ext cx="117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AA9095D-FD50-4F6B-96F8-441E7CF06DC9}"/>
                    </a:ext>
                  </a:extLst>
                </p14:cNvPr>
                <p14:cNvContentPartPr/>
                <p14:nvPr/>
              </p14:nvContentPartPr>
              <p14:xfrm>
                <a:off x="4075754" y="6304348"/>
                <a:ext cx="188280" cy="154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AA9095D-FD50-4F6B-96F8-441E7CF06DC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57754" y="6286708"/>
                  <a:ext cx="223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0921EC5-9E52-4E8D-A376-5320DC01600A}"/>
                    </a:ext>
                  </a:extLst>
                </p14:cNvPr>
                <p14:cNvContentPartPr/>
                <p14:nvPr/>
              </p14:nvContentPartPr>
              <p14:xfrm>
                <a:off x="4269794" y="6144508"/>
                <a:ext cx="314640" cy="302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0921EC5-9E52-4E8D-A376-5320DC0160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51794" y="6126868"/>
                  <a:ext cx="350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36F3FC1-EA5C-48FF-AD67-93E548A77E69}"/>
                    </a:ext>
                  </a:extLst>
                </p14:cNvPr>
                <p14:cNvContentPartPr/>
                <p14:nvPr/>
              </p14:nvContentPartPr>
              <p14:xfrm>
                <a:off x="4654274" y="6206788"/>
                <a:ext cx="94680" cy="381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36F3FC1-EA5C-48FF-AD67-93E548A77E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36634" y="6188788"/>
                  <a:ext cx="1303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CE468E8-1691-47DE-8DBB-DC48BBAF3CF1}"/>
                    </a:ext>
                  </a:extLst>
                </p14:cNvPr>
                <p14:cNvContentPartPr/>
                <p14:nvPr/>
              </p14:nvContentPartPr>
              <p14:xfrm>
                <a:off x="4591994" y="6403348"/>
                <a:ext cx="237960" cy="38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CE468E8-1691-47DE-8DBB-DC48BBAF3CF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74354" y="6385708"/>
                  <a:ext cx="2736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2E3131D-EA87-4EC6-886D-9050EDF765FD}"/>
                  </a:ext>
                </a:extLst>
              </p14:cNvPr>
              <p14:cNvContentPartPr/>
              <p14:nvPr/>
            </p14:nvContentPartPr>
            <p14:xfrm>
              <a:off x="5893754" y="3811708"/>
              <a:ext cx="203040" cy="2588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2E3131D-EA87-4EC6-886D-9050EDF765F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875754" y="3793708"/>
                <a:ext cx="2386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3841535-584F-4918-845F-D0753D661B62}"/>
              </a:ext>
            </a:extLst>
          </p:cNvPr>
          <p:cNvGrpSpPr/>
          <p:nvPr/>
        </p:nvGrpSpPr>
        <p:grpSpPr>
          <a:xfrm>
            <a:off x="5740034" y="3372868"/>
            <a:ext cx="2767320" cy="2862000"/>
            <a:chOff x="5740034" y="3372868"/>
            <a:chExt cx="2767320" cy="28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8B72924-B867-4847-8700-DEF314EF4EAA}"/>
                    </a:ext>
                  </a:extLst>
                </p14:cNvPr>
                <p14:cNvContentPartPr/>
                <p14:nvPr/>
              </p14:nvContentPartPr>
              <p14:xfrm>
                <a:off x="6172034" y="3587428"/>
                <a:ext cx="34920" cy="468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8B72924-B867-4847-8700-DEF314EF4EA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54394" y="3569428"/>
                  <a:ext cx="705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0A9413F-F64A-4DDD-B2B8-F7FD610E1FC5}"/>
                    </a:ext>
                  </a:extLst>
                </p14:cNvPr>
                <p14:cNvContentPartPr/>
                <p14:nvPr/>
              </p14:nvContentPartPr>
              <p14:xfrm>
                <a:off x="6386594" y="3753748"/>
                <a:ext cx="127440" cy="494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0A9413F-F64A-4DDD-B2B8-F7FD610E1F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68954" y="3736108"/>
                  <a:ext cx="1630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B6FEB16-131E-4BE0-8C74-1354DA85DCE7}"/>
                    </a:ext>
                  </a:extLst>
                </p14:cNvPr>
                <p14:cNvContentPartPr/>
                <p14:nvPr/>
              </p14:nvContentPartPr>
              <p14:xfrm>
                <a:off x="6310994" y="3968308"/>
                <a:ext cx="272520" cy="28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B6FEB16-131E-4BE0-8C74-1354DA85DCE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92994" y="3950308"/>
                  <a:ext cx="308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FC7C44-6667-41DB-9952-70EF695DB55D}"/>
                    </a:ext>
                  </a:extLst>
                </p14:cNvPr>
                <p14:cNvContentPartPr/>
                <p14:nvPr/>
              </p14:nvContentPartPr>
              <p14:xfrm>
                <a:off x="6698714" y="3864988"/>
                <a:ext cx="196560" cy="221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FC7C44-6667-41DB-9952-70EF695DB55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80714" y="3847348"/>
                  <a:ext cx="232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F8D4739-30F0-4F50-B4BE-764DAE441E53}"/>
                    </a:ext>
                  </a:extLst>
                </p14:cNvPr>
                <p14:cNvContentPartPr/>
                <p14:nvPr/>
              </p14:nvContentPartPr>
              <p14:xfrm>
                <a:off x="6966554" y="3850588"/>
                <a:ext cx="169200" cy="243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F8D4739-30F0-4F50-B4BE-764DAE441E5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48914" y="3832948"/>
                  <a:ext cx="204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01789BE-18E4-4A86-A597-C16E7F0E0D67}"/>
                    </a:ext>
                  </a:extLst>
                </p14:cNvPr>
                <p14:cNvContentPartPr/>
                <p14:nvPr/>
              </p14:nvContentPartPr>
              <p14:xfrm>
                <a:off x="7239794" y="4163428"/>
                <a:ext cx="112320" cy="4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01789BE-18E4-4A86-A597-C16E7F0E0D6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21794" y="4145788"/>
                  <a:ext cx="14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7135D97-8C68-4A40-8B99-1B5471060BD0}"/>
                    </a:ext>
                  </a:extLst>
                </p14:cNvPr>
                <p14:cNvContentPartPr/>
                <p14:nvPr/>
              </p14:nvContentPartPr>
              <p14:xfrm>
                <a:off x="7516274" y="4116988"/>
                <a:ext cx="154440" cy="1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7135D97-8C68-4A40-8B99-1B5471060BD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498634" y="4099348"/>
                  <a:ext cx="190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7DF2FCE-CB2F-4EF2-857C-06D5F1428643}"/>
                    </a:ext>
                  </a:extLst>
                </p14:cNvPr>
                <p14:cNvContentPartPr/>
                <p14:nvPr/>
              </p14:nvContentPartPr>
              <p14:xfrm>
                <a:off x="7743074" y="4093948"/>
                <a:ext cx="129240" cy="18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7DF2FCE-CB2F-4EF2-857C-06D5F142864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25434" y="4075948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15BD3CB-D859-46CA-BD4E-A1ACBF3304C6}"/>
                    </a:ext>
                  </a:extLst>
                </p14:cNvPr>
                <p14:cNvContentPartPr/>
                <p14:nvPr/>
              </p14:nvContentPartPr>
              <p14:xfrm>
                <a:off x="7269314" y="3870748"/>
                <a:ext cx="253800" cy="199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15BD3CB-D859-46CA-BD4E-A1ACBF3304C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251314" y="3853108"/>
                  <a:ext cx="289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0D7DD47-6AA7-424F-8848-E3542C6CACE6}"/>
                    </a:ext>
                  </a:extLst>
                </p14:cNvPr>
                <p14:cNvContentPartPr/>
                <p14:nvPr/>
              </p14:nvContentPartPr>
              <p14:xfrm>
                <a:off x="7597274" y="3857428"/>
                <a:ext cx="183240" cy="210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0D7DD47-6AA7-424F-8848-E3542C6CACE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79634" y="3839788"/>
                  <a:ext cx="218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58BF8BD-8D6C-41AB-B6AA-EF22162F15E2}"/>
                    </a:ext>
                  </a:extLst>
                </p14:cNvPr>
                <p14:cNvContentPartPr/>
                <p14:nvPr/>
              </p14:nvContentPartPr>
              <p14:xfrm>
                <a:off x="7765394" y="3909628"/>
                <a:ext cx="251280" cy="194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58BF8BD-8D6C-41AB-B6AA-EF22162F15E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47754" y="3891988"/>
                  <a:ext cx="286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A2B75E0-C492-43A2-8131-3FB622588932}"/>
                    </a:ext>
                  </a:extLst>
                </p14:cNvPr>
                <p14:cNvContentPartPr/>
                <p14:nvPr/>
              </p14:nvContentPartPr>
              <p14:xfrm>
                <a:off x="5740034" y="5326948"/>
                <a:ext cx="244800" cy="296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A2B75E0-C492-43A2-8131-3FB62258893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22394" y="5309308"/>
                  <a:ext cx="280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46E9171-D50D-4F0C-BD85-C3B40A186564}"/>
                    </a:ext>
                  </a:extLst>
                </p14:cNvPr>
                <p14:cNvContentPartPr/>
                <p14:nvPr/>
              </p14:nvContentPartPr>
              <p14:xfrm>
                <a:off x="5997434" y="5422348"/>
                <a:ext cx="191880" cy="216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46E9171-D50D-4F0C-BD85-C3B40A18656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79434" y="5404348"/>
                  <a:ext cx="227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11BC8F4-D6E3-4B67-9274-904C82E51C1F}"/>
                    </a:ext>
                  </a:extLst>
                </p14:cNvPr>
                <p14:cNvContentPartPr/>
                <p14:nvPr/>
              </p14:nvContentPartPr>
              <p14:xfrm>
                <a:off x="6222794" y="5187988"/>
                <a:ext cx="72360" cy="468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11BC8F4-D6E3-4B67-9274-904C82E51C1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05154" y="5169988"/>
                  <a:ext cx="1080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53E2216-76B4-4CDF-ADDD-3ECD6A58C6E5}"/>
                    </a:ext>
                  </a:extLst>
                </p14:cNvPr>
                <p14:cNvContentPartPr/>
                <p14:nvPr/>
              </p14:nvContentPartPr>
              <p14:xfrm>
                <a:off x="6497114" y="5415868"/>
                <a:ext cx="94680" cy="585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53E2216-76B4-4CDF-ADDD-3ECD6A58C6E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479114" y="5398228"/>
                  <a:ext cx="1303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3741AFC-CB5C-476D-B278-C43A70F9AE67}"/>
                    </a:ext>
                  </a:extLst>
                </p14:cNvPr>
                <p14:cNvContentPartPr/>
                <p14:nvPr/>
              </p14:nvContentPartPr>
              <p14:xfrm>
                <a:off x="6436274" y="5645548"/>
                <a:ext cx="282960" cy="60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3741AFC-CB5C-476D-B278-C43A70F9AE6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18634" y="5627908"/>
                  <a:ext cx="318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76448B9-C47B-4B49-9646-88485819E491}"/>
                    </a:ext>
                  </a:extLst>
                </p14:cNvPr>
                <p14:cNvContentPartPr/>
                <p14:nvPr/>
              </p14:nvContentPartPr>
              <p14:xfrm>
                <a:off x="6777194" y="5459788"/>
                <a:ext cx="160560" cy="261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76448B9-C47B-4B49-9646-88485819E4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759554" y="5442148"/>
                  <a:ext cx="196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230A709-5098-4330-9ADD-1046D469C8A0}"/>
                    </a:ext>
                  </a:extLst>
                </p14:cNvPr>
                <p14:cNvContentPartPr/>
                <p14:nvPr/>
              </p14:nvContentPartPr>
              <p14:xfrm>
                <a:off x="7036754" y="5459788"/>
                <a:ext cx="179280" cy="202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230A709-5098-4330-9ADD-1046D469C8A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19114" y="5442148"/>
                  <a:ext cx="214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109A7DE-23BE-439B-AEEC-A8BCF69D8095}"/>
                    </a:ext>
                  </a:extLst>
                </p14:cNvPr>
                <p14:cNvContentPartPr/>
                <p14:nvPr/>
              </p14:nvContentPartPr>
              <p14:xfrm>
                <a:off x="7273634" y="5749588"/>
                <a:ext cx="185400" cy="22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109A7DE-23BE-439B-AEEC-A8BCF69D809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55634" y="5731948"/>
                  <a:ext cx="221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19D3D92-447F-421F-9F35-B933E88D008F}"/>
                    </a:ext>
                  </a:extLst>
                </p14:cNvPr>
                <p14:cNvContentPartPr/>
                <p14:nvPr/>
              </p14:nvContentPartPr>
              <p14:xfrm>
                <a:off x="7506554" y="5712868"/>
                <a:ext cx="321480" cy="38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19D3D92-447F-421F-9F35-B933E88D008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88554" y="5694868"/>
                  <a:ext cx="357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69C006E-7C4F-413A-A662-1BE15101DC36}"/>
                    </a:ext>
                  </a:extLst>
                </p14:cNvPr>
                <p14:cNvContentPartPr/>
                <p14:nvPr/>
              </p14:nvContentPartPr>
              <p14:xfrm>
                <a:off x="8010914" y="5704948"/>
                <a:ext cx="80280" cy="15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69C006E-7C4F-413A-A662-1BE15101DC3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93274" y="5686948"/>
                  <a:ext cx="115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2B67D9-3039-4BD7-90FA-3721FA14F254}"/>
                    </a:ext>
                  </a:extLst>
                </p14:cNvPr>
                <p14:cNvContentPartPr/>
                <p14:nvPr/>
              </p14:nvContentPartPr>
              <p14:xfrm>
                <a:off x="7332314" y="5460868"/>
                <a:ext cx="17280" cy="194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2B67D9-3039-4BD7-90FA-3721FA14F25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314314" y="5442868"/>
                  <a:ext cx="52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D4350F1-84A0-48B7-ADD8-B9FED186492E}"/>
                    </a:ext>
                  </a:extLst>
                </p14:cNvPr>
                <p14:cNvContentPartPr/>
                <p14:nvPr/>
              </p14:nvContentPartPr>
              <p14:xfrm>
                <a:off x="7266434" y="5294908"/>
                <a:ext cx="31320" cy="23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D4350F1-84A0-48B7-ADD8-B9FED186492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248434" y="5277268"/>
                  <a:ext cx="66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7D233DA-5290-4920-A411-64E8B380C7E7}"/>
                    </a:ext>
                  </a:extLst>
                </p14:cNvPr>
                <p14:cNvContentPartPr/>
                <p14:nvPr/>
              </p14:nvContentPartPr>
              <p14:xfrm>
                <a:off x="7461194" y="5429908"/>
                <a:ext cx="394560" cy="233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7D233DA-5290-4920-A411-64E8B380C7E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43194" y="5411908"/>
                  <a:ext cx="430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3D2ED73-7267-45A2-B494-CBAE48459F1B}"/>
                    </a:ext>
                  </a:extLst>
                </p14:cNvPr>
                <p14:cNvContentPartPr/>
                <p14:nvPr/>
              </p14:nvContentPartPr>
              <p14:xfrm>
                <a:off x="6857834" y="5198068"/>
                <a:ext cx="53640" cy="152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3D2ED73-7267-45A2-B494-CBAE48459F1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840194" y="5180428"/>
                  <a:ext cx="89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342F5E5-2BD0-45FA-B334-0500922D7F9A}"/>
                    </a:ext>
                  </a:extLst>
                </p14:cNvPr>
                <p14:cNvContentPartPr/>
                <p14:nvPr/>
              </p14:nvContentPartPr>
              <p14:xfrm>
                <a:off x="8011634" y="3372868"/>
                <a:ext cx="495720" cy="2862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342F5E5-2BD0-45FA-B334-0500922D7F9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93994" y="3355228"/>
                  <a:ext cx="531360" cy="28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785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B9CF4-2B67-4E4B-9169-D5A0218CF139}"/>
              </a:ext>
            </a:extLst>
          </p:cNvPr>
          <p:cNvGrpSpPr/>
          <p:nvPr/>
        </p:nvGrpSpPr>
        <p:grpSpPr>
          <a:xfrm>
            <a:off x="699674" y="28"/>
            <a:ext cx="1577160" cy="470880"/>
            <a:chOff x="699674" y="28"/>
            <a:chExt cx="157716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3FAE72-4147-4052-8F63-806FBF55D68B}"/>
                    </a:ext>
                  </a:extLst>
                </p14:cNvPr>
                <p14:cNvContentPartPr/>
                <p14:nvPr/>
              </p14:nvContentPartPr>
              <p14:xfrm>
                <a:off x="699674" y="78508"/>
                <a:ext cx="339840" cy="28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3FAE72-4147-4052-8F63-806FBF55D6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2034" y="60508"/>
                  <a:ext cx="375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C2C2B6-1955-48A8-B400-9C5FC175C09D}"/>
                    </a:ext>
                  </a:extLst>
                </p14:cNvPr>
                <p14:cNvContentPartPr/>
                <p14:nvPr/>
              </p14:nvContentPartPr>
              <p14:xfrm>
                <a:off x="1198274" y="233668"/>
                <a:ext cx="40320" cy="23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C2C2B6-1955-48A8-B400-9C5FC175C0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0634" y="215668"/>
                  <a:ext cx="75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28873D-6A93-4CF3-B8F8-7DDB29E0ED57}"/>
                    </a:ext>
                  </a:extLst>
                </p14:cNvPr>
                <p14:cNvContentPartPr/>
                <p14:nvPr/>
              </p14:nvContentPartPr>
              <p14:xfrm>
                <a:off x="1350554" y="106228"/>
                <a:ext cx="21600" cy="24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28873D-6A93-4CF3-B8F8-7DDB29E0ED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2554" y="88588"/>
                  <a:ext cx="57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778E44-4132-4033-AA58-C6C73623BFBD}"/>
                    </a:ext>
                  </a:extLst>
                </p14:cNvPr>
                <p14:cNvContentPartPr/>
                <p14:nvPr/>
              </p14:nvContentPartPr>
              <p14:xfrm>
                <a:off x="1303394" y="45388"/>
                <a:ext cx="245520" cy="28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778E44-4132-4033-AA58-C6C73623BF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5394" y="27748"/>
                  <a:ext cx="281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A4B9E6-E3EC-4E21-8C0B-7BA1C6DF86D5}"/>
                    </a:ext>
                  </a:extLst>
                </p14:cNvPr>
                <p14:cNvContentPartPr/>
                <p14:nvPr/>
              </p14:nvContentPartPr>
              <p14:xfrm>
                <a:off x="1601474" y="182908"/>
                <a:ext cx="117720" cy="15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A4B9E6-E3EC-4E21-8C0B-7BA1C6DF86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3474" y="164908"/>
                  <a:ext cx="153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5D1668-6CD3-412B-A825-B7A0A022D911}"/>
                    </a:ext>
                  </a:extLst>
                </p14:cNvPr>
                <p14:cNvContentPartPr/>
                <p14:nvPr/>
              </p14:nvContentPartPr>
              <p14:xfrm>
                <a:off x="1902074" y="296668"/>
                <a:ext cx="28800" cy="12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5D1668-6CD3-412B-A825-B7A0A022D9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4074" y="279028"/>
                  <a:ext cx="64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784F5F-A2C2-4075-92D5-2A8B5A3497CB}"/>
                    </a:ext>
                  </a:extLst>
                </p14:cNvPr>
                <p14:cNvContentPartPr/>
                <p14:nvPr/>
              </p14:nvContentPartPr>
              <p14:xfrm>
                <a:off x="2027354" y="28"/>
                <a:ext cx="181800" cy="3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784F5F-A2C2-4075-92D5-2A8B5A3497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9714" y="-17972"/>
                  <a:ext cx="217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EDDFC7-D955-4A70-95B8-4AEF19D6FCE7}"/>
                    </a:ext>
                  </a:extLst>
                </p14:cNvPr>
                <p14:cNvContentPartPr/>
                <p14:nvPr/>
              </p14:nvContentPartPr>
              <p14:xfrm>
                <a:off x="2095394" y="57240"/>
                <a:ext cx="181440" cy="26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EDDFC7-D955-4A70-95B8-4AEF19D6FC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7754" y="39600"/>
                  <a:ext cx="2170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E3C59C-77C8-4A7E-9ED8-37B1CA850116}"/>
              </a:ext>
            </a:extLst>
          </p:cNvPr>
          <p:cNvGrpSpPr/>
          <p:nvPr/>
        </p:nvGrpSpPr>
        <p:grpSpPr>
          <a:xfrm>
            <a:off x="1105034" y="813628"/>
            <a:ext cx="1811160" cy="632880"/>
            <a:chOff x="1105034" y="813628"/>
            <a:chExt cx="181116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41AE4F-FD04-4718-BE9C-6C841AE63D67}"/>
                    </a:ext>
                  </a:extLst>
                </p14:cNvPr>
                <p14:cNvContentPartPr/>
                <p14:nvPr/>
              </p14:nvContentPartPr>
              <p14:xfrm>
                <a:off x="1105034" y="813628"/>
                <a:ext cx="66960" cy="622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41AE4F-FD04-4718-BE9C-6C841AE63D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7034" y="795988"/>
                  <a:ext cx="10260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A198D3-63CB-4C86-8419-C55123604C56}"/>
                    </a:ext>
                  </a:extLst>
                </p14:cNvPr>
                <p14:cNvContentPartPr/>
                <p14:nvPr/>
              </p14:nvContentPartPr>
              <p14:xfrm>
                <a:off x="1120874" y="1227988"/>
                <a:ext cx="421920" cy="45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A198D3-63CB-4C86-8419-C55123604C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3234" y="1210348"/>
                  <a:ext cx="457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0F2F35-C531-4672-A4AB-75692F2B10CC}"/>
                    </a:ext>
                  </a:extLst>
                </p14:cNvPr>
                <p14:cNvContentPartPr/>
                <p14:nvPr/>
              </p14:nvContentPartPr>
              <p14:xfrm>
                <a:off x="1345874" y="824788"/>
                <a:ext cx="128520" cy="621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0F2F35-C531-4672-A4AB-75692F2B10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28234" y="807148"/>
                  <a:ext cx="16416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39637E-0B8D-4D0A-A5BC-5E93589B50D1}"/>
                    </a:ext>
                  </a:extLst>
                </p14:cNvPr>
                <p14:cNvContentPartPr/>
                <p14:nvPr/>
              </p14:nvContentPartPr>
              <p14:xfrm>
                <a:off x="1719914" y="874800"/>
                <a:ext cx="594360" cy="49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39637E-0B8D-4D0A-A5BC-5E93589B50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2274" y="857160"/>
                  <a:ext cx="6300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3AA96B-3772-49EA-B699-7EAE8316DD04}"/>
                    </a:ext>
                  </a:extLst>
                </p14:cNvPr>
                <p14:cNvContentPartPr/>
                <p14:nvPr/>
              </p14:nvContentPartPr>
              <p14:xfrm>
                <a:off x="2452514" y="861840"/>
                <a:ext cx="463680" cy="48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3AA96B-3772-49EA-B699-7EAE8316DD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4874" y="843840"/>
                  <a:ext cx="49932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870D00-8C10-4DCE-8038-B4B9E2596EB7}"/>
              </a:ext>
            </a:extLst>
          </p:cNvPr>
          <p:cNvGrpSpPr/>
          <p:nvPr/>
        </p:nvGrpSpPr>
        <p:grpSpPr>
          <a:xfrm>
            <a:off x="1133474" y="2025000"/>
            <a:ext cx="345240" cy="504360"/>
            <a:chOff x="1133474" y="2025000"/>
            <a:chExt cx="34524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3F85E0-E50C-4585-96E7-6DEC02517205}"/>
                    </a:ext>
                  </a:extLst>
                </p14:cNvPr>
                <p14:cNvContentPartPr/>
                <p14:nvPr/>
              </p14:nvContentPartPr>
              <p14:xfrm>
                <a:off x="1133474" y="2025000"/>
                <a:ext cx="11160" cy="42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3F85E0-E50C-4585-96E7-6DEC025172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5474" y="2007000"/>
                  <a:ext cx="468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F8E0F4-6419-47E8-A676-BC38AA932040}"/>
                    </a:ext>
                  </a:extLst>
                </p14:cNvPr>
                <p14:cNvContentPartPr/>
                <p14:nvPr/>
              </p14:nvContentPartPr>
              <p14:xfrm>
                <a:off x="1151114" y="2242440"/>
                <a:ext cx="327600" cy="5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F8E0F4-6419-47E8-A676-BC38AA9320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3474" y="2224800"/>
                  <a:ext cx="363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D20521-C8D5-4874-9949-C30B55B9CE5E}"/>
                    </a:ext>
                  </a:extLst>
                </p14:cNvPr>
                <p14:cNvContentPartPr/>
                <p14:nvPr/>
              </p14:nvContentPartPr>
              <p14:xfrm>
                <a:off x="1354154" y="2116080"/>
                <a:ext cx="56520" cy="41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D20521-C8D5-4874-9949-C30B55B9CE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6154" y="2098080"/>
                  <a:ext cx="9216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44287D-AB51-4108-ACB1-CDD8ECB23948}"/>
              </a:ext>
            </a:extLst>
          </p:cNvPr>
          <p:cNvGrpSpPr/>
          <p:nvPr/>
        </p:nvGrpSpPr>
        <p:grpSpPr>
          <a:xfrm>
            <a:off x="1807034" y="2071440"/>
            <a:ext cx="1451880" cy="607320"/>
            <a:chOff x="1807034" y="2071440"/>
            <a:chExt cx="1451880" cy="6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885641-EDE8-4F68-8CD6-A4CE4256971B}"/>
                    </a:ext>
                  </a:extLst>
                </p14:cNvPr>
                <p14:cNvContentPartPr/>
                <p14:nvPr/>
              </p14:nvContentPartPr>
              <p14:xfrm>
                <a:off x="1807034" y="2071440"/>
                <a:ext cx="640440" cy="483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885641-EDE8-4F68-8CD6-A4CE425697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89394" y="2053440"/>
                  <a:ext cx="6760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E184A6-8397-492E-B2D6-99A8D7BEA6DB}"/>
                    </a:ext>
                  </a:extLst>
                </p14:cNvPr>
                <p14:cNvContentPartPr/>
                <p14:nvPr/>
              </p14:nvContentPartPr>
              <p14:xfrm>
                <a:off x="2568434" y="2084760"/>
                <a:ext cx="306720" cy="439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E184A6-8397-492E-B2D6-99A8D7BEA6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0434" y="2066760"/>
                  <a:ext cx="3423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97B4F2-39E9-4313-BF0F-5B069FBE7A34}"/>
                    </a:ext>
                  </a:extLst>
                </p14:cNvPr>
                <p14:cNvContentPartPr/>
                <p14:nvPr/>
              </p14:nvContentPartPr>
              <p14:xfrm>
                <a:off x="3036794" y="2385000"/>
                <a:ext cx="222120" cy="29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97B4F2-39E9-4313-BF0F-5B069FBE7A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18794" y="2367000"/>
                  <a:ext cx="25776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733E5F-BF73-4B90-B794-B28CA7927F70}"/>
              </a:ext>
            </a:extLst>
          </p:cNvPr>
          <p:cNvGrpSpPr/>
          <p:nvPr/>
        </p:nvGrpSpPr>
        <p:grpSpPr>
          <a:xfrm>
            <a:off x="1088834" y="3189960"/>
            <a:ext cx="384120" cy="516600"/>
            <a:chOff x="1088834" y="3189960"/>
            <a:chExt cx="38412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0F3B97-85A8-400D-B602-8C17C6D8A2CF}"/>
                    </a:ext>
                  </a:extLst>
                </p14:cNvPr>
                <p14:cNvContentPartPr/>
                <p14:nvPr/>
              </p14:nvContentPartPr>
              <p14:xfrm>
                <a:off x="1088834" y="3189960"/>
                <a:ext cx="46440" cy="49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0F3B97-85A8-400D-B602-8C17C6D8A2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1194" y="3172320"/>
                  <a:ext cx="820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F333BF-436E-4462-A688-B7D3DCC5A310}"/>
                    </a:ext>
                  </a:extLst>
                </p14:cNvPr>
                <p14:cNvContentPartPr/>
                <p14:nvPr/>
              </p14:nvContentPartPr>
              <p14:xfrm>
                <a:off x="1118354" y="3475800"/>
                <a:ext cx="354600" cy="4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F333BF-436E-4462-A688-B7D3DCC5A3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0354" y="3457800"/>
                  <a:ext cx="390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0488BD-D381-4859-AD3E-5A0BDDF4AFBF}"/>
                    </a:ext>
                  </a:extLst>
                </p14:cNvPr>
                <p14:cNvContentPartPr/>
                <p14:nvPr/>
              </p14:nvContentPartPr>
              <p14:xfrm>
                <a:off x="1350554" y="3311640"/>
                <a:ext cx="66960" cy="39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0488BD-D381-4859-AD3E-5A0BDDF4AF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32554" y="3293640"/>
                  <a:ext cx="10260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C448D9-8E9B-40C3-A159-A28BCA130D21}"/>
              </a:ext>
            </a:extLst>
          </p:cNvPr>
          <p:cNvGrpSpPr/>
          <p:nvPr/>
        </p:nvGrpSpPr>
        <p:grpSpPr>
          <a:xfrm>
            <a:off x="1813154" y="3276360"/>
            <a:ext cx="1472400" cy="653400"/>
            <a:chOff x="1813154" y="3276360"/>
            <a:chExt cx="147240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DC14AB-A08F-4AB1-9D75-940B74F94904}"/>
                    </a:ext>
                  </a:extLst>
                </p14:cNvPr>
                <p14:cNvContentPartPr/>
                <p14:nvPr/>
              </p14:nvContentPartPr>
              <p14:xfrm>
                <a:off x="1813154" y="3276360"/>
                <a:ext cx="528480" cy="44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DC14AB-A08F-4AB1-9D75-940B74F949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5514" y="3258360"/>
                  <a:ext cx="5641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9875F9-23BD-4736-9398-F938DCFA9C73}"/>
                    </a:ext>
                  </a:extLst>
                </p14:cNvPr>
                <p14:cNvContentPartPr/>
                <p14:nvPr/>
              </p14:nvContentPartPr>
              <p14:xfrm>
                <a:off x="2619914" y="3314520"/>
                <a:ext cx="299520" cy="41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9875F9-23BD-4736-9398-F938DCFA9C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2274" y="3296520"/>
                  <a:ext cx="3351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52C5B0-EADB-4835-B631-AE051510F926}"/>
                    </a:ext>
                  </a:extLst>
                </p14:cNvPr>
                <p14:cNvContentPartPr/>
                <p14:nvPr/>
              </p14:nvContentPartPr>
              <p14:xfrm>
                <a:off x="3037154" y="3565080"/>
                <a:ext cx="248400" cy="36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52C5B0-EADB-4835-B631-AE051510F9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9154" y="3547440"/>
                  <a:ext cx="28404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702EBC-5CE5-4D38-8ABB-E586D0FD9C80}"/>
              </a:ext>
            </a:extLst>
          </p:cNvPr>
          <p:cNvGrpSpPr/>
          <p:nvPr/>
        </p:nvGrpSpPr>
        <p:grpSpPr>
          <a:xfrm>
            <a:off x="1627034" y="467640"/>
            <a:ext cx="519840" cy="398880"/>
            <a:chOff x="1627034" y="467640"/>
            <a:chExt cx="51984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B7681D-B923-43BF-8B8F-DB86E018C9F9}"/>
                    </a:ext>
                  </a:extLst>
                </p14:cNvPr>
                <p14:cNvContentPartPr/>
                <p14:nvPr/>
              </p14:nvContentPartPr>
              <p14:xfrm>
                <a:off x="1717754" y="672480"/>
                <a:ext cx="178920" cy="1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B7681D-B923-43BF-8B8F-DB86E018C9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00114" y="654480"/>
                  <a:ext cx="214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E541BE-A7BE-4391-97BE-CEAB35325DA7}"/>
                    </a:ext>
                  </a:extLst>
                </p14:cNvPr>
                <p14:cNvContentPartPr/>
                <p14:nvPr/>
              </p14:nvContentPartPr>
              <p14:xfrm>
                <a:off x="1806674" y="546120"/>
                <a:ext cx="6840" cy="222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E541BE-A7BE-4391-97BE-CEAB35325D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88674" y="528120"/>
                  <a:ext cx="42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A13D6E-4EEB-4996-A129-F4C2766C29E5}"/>
                    </a:ext>
                  </a:extLst>
                </p14:cNvPr>
                <p14:cNvContentPartPr/>
                <p14:nvPr/>
              </p14:nvContentPartPr>
              <p14:xfrm>
                <a:off x="1945994" y="553320"/>
                <a:ext cx="139680" cy="26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A13D6E-4EEB-4996-A129-F4C2766C29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27994" y="535680"/>
                  <a:ext cx="175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3C2D07-2889-4C2D-AC10-DF9055087490}"/>
                    </a:ext>
                  </a:extLst>
                </p14:cNvPr>
                <p14:cNvContentPartPr/>
                <p14:nvPr/>
              </p14:nvContentPartPr>
              <p14:xfrm>
                <a:off x="1636754" y="522720"/>
                <a:ext cx="7560" cy="343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3C2D07-2889-4C2D-AC10-DF90550874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19114" y="505080"/>
                  <a:ext cx="43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A79112-3C4A-4AF7-B381-985D23E0BFB8}"/>
                    </a:ext>
                  </a:extLst>
                </p14:cNvPr>
                <p14:cNvContentPartPr/>
                <p14:nvPr/>
              </p14:nvContentPartPr>
              <p14:xfrm>
                <a:off x="1627034" y="467640"/>
                <a:ext cx="519840" cy="37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A79112-3C4A-4AF7-B381-985D23E0BF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09394" y="449640"/>
                  <a:ext cx="55548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1B7F12-E006-49C8-98B3-778F4CDDC48F}"/>
              </a:ext>
            </a:extLst>
          </p:cNvPr>
          <p:cNvGrpSpPr/>
          <p:nvPr/>
        </p:nvGrpSpPr>
        <p:grpSpPr>
          <a:xfrm>
            <a:off x="1675274" y="1681200"/>
            <a:ext cx="645480" cy="429480"/>
            <a:chOff x="1675274" y="1681200"/>
            <a:chExt cx="6454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B28D05-55C9-4C71-8766-4ED47DA28BE7}"/>
                    </a:ext>
                  </a:extLst>
                </p14:cNvPr>
                <p14:cNvContentPartPr/>
                <p14:nvPr/>
              </p14:nvContentPartPr>
              <p14:xfrm>
                <a:off x="1804874" y="1911960"/>
                <a:ext cx="164880" cy="2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B28D05-55C9-4C71-8766-4ED47DA28B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87234" y="1894320"/>
                  <a:ext cx="200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01E5CC-E614-4504-944E-7B6033A57FE9}"/>
                    </a:ext>
                  </a:extLst>
                </p14:cNvPr>
                <p14:cNvContentPartPr/>
                <p14:nvPr/>
              </p14:nvContentPartPr>
              <p14:xfrm>
                <a:off x="1846994" y="1832040"/>
                <a:ext cx="53640" cy="173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01E5CC-E614-4504-944E-7B6033A57F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28994" y="1814040"/>
                  <a:ext cx="89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ECDA01-B54B-4EF7-9D5A-D19FA91EACA3}"/>
                    </a:ext>
                  </a:extLst>
                </p14:cNvPr>
                <p14:cNvContentPartPr/>
                <p14:nvPr/>
              </p14:nvContentPartPr>
              <p14:xfrm>
                <a:off x="2036354" y="1780200"/>
                <a:ext cx="199440" cy="22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ECDA01-B54B-4EF7-9D5A-D19FA91EAC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18354" y="1762560"/>
                  <a:ext cx="235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DF60F4-CF55-477B-8B5B-778B10066929}"/>
                    </a:ext>
                  </a:extLst>
                </p14:cNvPr>
                <p14:cNvContentPartPr/>
                <p14:nvPr/>
              </p14:nvContentPartPr>
              <p14:xfrm>
                <a:off x="1675274" y="1787040"/>
                <a:ext cx="51120" cy="27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DF60F4-CF55-477B-8B5B-778B100669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57274" y="1769400"/>
                  <a:ext cx="86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DBC7D2-E93F-4039-BB54-27654A8DCF8F}"/>
                    </a:ext>
                  </a:extLst>
                </p14:cNvPr>
                <p14:cNvContentPartPr/>
                <p14:nvPr/>
              </p14:nvContentPartPr>
              <p14:xfrm>
                <a:off x="1749794" y="1681200"/>
                <a:ext cx="570960" cy="42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DBC7D2-E93F-4039-BB54-27654A8DCF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32154" y="1663560"/>
                  <a:ext cx="60660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C8C8B7C-78AC-4ADD-B3C2-36484FBC1976}"/>
              </a:ext>
            </a:extLst>
          </p:cNvPr>
          <p:cNvGrpSpPr/>
          <p:nvPr/>
        </p:nvGrpSpPr>
        <p:grpSpPr>
          <a:xfrm>
            <a:off x="1718834" y="2837880"/>
            <a:ext cx="643680" cy="446040"/>
            <a:chOff x="1718834" y="2837880"/>
            <a:chExt cx="64368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D05F90-B3FE-4912-A253-211638D44D4A}"/>
                    </a:ext>
                  </a:extLst>
                </p14:cNvPr>
                <p14:cNvContentPartPr/>
                <p14:nvPr/>
              </p14:nvContentPartPr>
              <p14:xfrm>
                <a:off x="1793354" y="3103560"/>
                <a:ext cx="207720" cy="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D05F90-B3FE-4912-A253-211638D44D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75714" y="3085920"/>
                  <a:ext cx="24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C3CEE2-5118-4C58-93A1-6C169C8F1D3B}"/>
                    </a:ext>
                  </a:extLst>
                </p14:cNvPr>
                <p14:cNvContentPartPr/>
                <p14:nvPr/>
              </p14:nvContentPartPr>
              <p14:xfrm>
                <a:off x="1892354" y="3049920"/>
                <a:ext cx="45000" cy="20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C3CEE2-5118-4C58-93A1-6C169C8F1D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74354" y="3032280"/>
                  <a:ext cx="80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490584-BE2F-47B6-8AF9-7A3C037BB027}"/>
                    </a:ext>
                  </a:extLst>
                </p14:cNvPr>
                <p14:cNvContentPartPr/>
                <p14:nvPr/>
              </p14:nvContentPartPr>
              <p14:xfrm>
                <a:off x="2100434" y="2997000"/>
                <a:ext cx="130320" cy="6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490584-BE2F-47B6-8AF9-7A3C037BB0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82434" y="2979360"/>
                  <a:ext cx="165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5CB479-CCE6-4C3A-96F1-A4124CC604B7}"/>
                    </a:ext>
                  </a:extLst>
                </p14:cNvPr>
                <p14:cNvContentPartPr/>
                <p14:nvPr/>
              </p14:nvContentPartPr>
              <p14:xfrm>
                <a:off x="2032034" y="3031560"/>
                <a:ext cx="218520" cy="19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5CB479-CCE6-4C3A-96F1-A4124CC604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14034" y="3013560"/>
                  <a:ext cx="254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56B5078-1E71-4B90-85A1-02BCB8BB0A92}"/>
                    </a:ext>
                  </a:extLst>
                </p14:cNvPr>
                <p14:cNvContentPartPr/>
                <p14:nvPr/>
              </p14:nvContentPartPr>
              <p14:xfrm>
                <a:off x="1729274" y="2901240"/>
                <a:ext cx="43200" cy="37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56B5078-1E71-4B90-85A1-02BCB8BB0A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11634" y="2883240"/>
                  <a:ext cx="78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FFBBF5-08C8-48E5-87F1-0602DEA642A8}"/>
                    </a:ext>
                  </a:extLst>
                </p14:cNvPr>
                <p14:cNvContentPartPr/>
                <p14:nvPr/>
              </p14:nvContentPartPr>
              <p14:xfrm>
                <a:off x="1718834" y="2837880"/>
                <a:ext cx="643680" cy="446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FFBBF5-08C8-48E5-87F1-0602DEA642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00834" y="2820240"/>
                  <a:ext cx="67932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52B7FD-53BA-47C7-B7D0-0D6D457EDBB5}"/>
              </a:ext>
            </a:extLst>
          </p:cNvPr>
          <p:cNvGrpSpPr/>
          <p:nvPr/>
        </p:nvGrpSpPr>
        <p:grpSpPr>
          <a:xfrm>
            <a:off x="1672754" y="3984480"/>
            <a:ext cx="788760" cy="525960"/>
            <a:chOff x="1672754" y="3984480"/>
            <a:chExt cx="78876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1023DF-2AC1-4FFB-88E9-CD5E0EDD0362}"/>
                    </a:ext>
                  </a:extLst>
                </p14:cNvPr>
                <p14:cNvContentPartPr/>
                <p14:nvPr/>
              </p14:nvContentPartPr>
              <p14:xfrm>
                <a:off x="1857434" y="4251240"/>
                <a:ext cx="265680" cy="18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1023DF-2AC1-4FFB-88E9-CD5E0EDD03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39794" y="4233240"/>
                  <a:ext cx="301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384ADC-B484-4395-8D35-52F6DD9ABFA2}"/>
                    </a:ext>
                  </a:extLst>
                </p14:cNvPr>
                <p14:cNvContentPartPr/>
                <p14:nvPr/>
              </p14:nvContentPartPr>
              <p14:xfrm>
                <a:off x="1974794" y="4191120"/>
                <a:ext cx="48240" cy="20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384ADC-B484-4395-8D35-52F6DD9ABF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57154" y="4173120"/>
                  <a:ext cx="8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D7A60C-C489-4819-B780-384952F1AFA6}"/>
                    </a:ext>
                  </a:extLst>
                </p14:cNvPr>
                <p14:cNvContentPartPr/>
                <p14:nvPr/>
              </p14:nvContentPartPr>
              <p14:xfrm>
                <a:off x="2111954" y="4083480"/>
                <a:ext cx="165960" cy="29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D7A60C-C489-4819-B780-384952F1AF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93954" y="4065840"/>
                  <a:ext cx="201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9052DE-A7C8-4C6F-97EF-CD7972CCBC31}"/>
                    </a:ext>
                  </a:extLst>
                </p14:cNvPr>
                <p14:cNvContentPartPr/>
                <p14:nvPr/>
              </p14:nvContentPartPr>
              <p14:xfrm>
                <a:off x="2202674" y="4259160"/>
                <a:ext cx="152640" cy="20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9052DE-A7C8-4C6F-97EF-CD7972CCBC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5034" y="4241160"/>
                  <a:ext cx="188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C23FA5-58D6-496E-99DA-4D41627A8F9D}"/>
                    </a:ext>
                  </a:extLst>
                </p14:cNvPr>
                <p14:cNvContentPartPr/>
                <p14:nvPr/>
              </p14:nvContentPartPr>
              <p14:xfrm>
                <a:off x="1749794" y="4134240"/>
                <a:ext cx="55800" cy="324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C23FA5-58D6-496E-99DA-4D41627A8F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1794" y="4116600"/>
                  <a:ext cx="91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4B49FF-4061-495C-A1DF-17755822DC6F}"/>
                    </a:ext>
                  </a:extLst>
                </p14:cNvPr>
                <p14:cNvContentPartPr/>
                <p14:nvPr/>
              </p14:nvContentPartPr>
              <p14:xfrm>
                <a:off x="1672754" y="3984480"/>
                <a:ext cx="788760" cy="525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4B49FF-4061-495C-A1DF-17755822DC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54754" y="3966840"/>
                  <a:ext cx="824400" cy="56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D989CC2-2AF7-49C6-8446-A703EEF18360}"/>
              </a:ext>
            </a:extLst>
          </p:cNvPr>
          <p:cNvGrpSpPr/>
          <p:nvPr/>
        </p:nvGrpSpPr>
        <p:grpSpPr>
          <a:xfrm>
            <a:off x="7799954" y="940680"/>
            <a:ext cx="979560" cy="469800"/>
            <a:chOff x="7799954" y="940680"/>
            <a:chExt cx="9795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DE66B8-31A1-4282-9197-80CD2BF7C4B4}"/>
                    </a:ext>
                  </a:extLst>
                </p14:cNvPr>
                <p14:cNvContentPartPr/>
                <p14:nvPr/>
              </p14:nvContentPartPr>
              <p14:xfrm>
                <a:off x="7799954" y="1169280"/>
                <a:ext cx="280800" cy="21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DE66B8-31A1-4282-9197-80CD2BF7C4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81954" y="1151640"/>
                  <a:ext cx="316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E5CF9A-DA1A-46A2-9D07-D031B5922DAF}"/>
                    </a:ext>
                  </a:extLst>
                </p14:cNvPr>
                <p14:cNvContentPartPr/>
                <p14:nvPr/>
              </p14:nvContentPartPr>
              <p14:xfrm>
                <a:off x="7981754" y="940680"/>
                <a:ext cx="25200" cy="10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E5CF9A-DA1A-46A2-9D07-D031B5922D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63754" y="922680"/>
                  <a:ext cx="60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40DF95-4A34-4621-A6B6-0BE5724D5D9D}"/>
                    </a:ext>
                  </a:extLst>
                </p14:cNvPr>
                <p14:cNvContentPartPr/>
                <p14:nvPr/>
              </p14:nvContentPartPr>
              <p14:xfrm>
                <a:off x="8103074" y="1200600"/>
                <a:ext cx="231480" cy="209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40DF95-4A34-4621-A6B6-0BE5724D5D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85074" y="1182960"/>
                  <a:ext cx="267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F8B3A8-928D-4EB7-87AE-FE99C9E314CB}"/>
                    </a:ext>
                  </a:extLst>
                </p14:cNvPr>
                <p14:cNvContentPartPr/>
                <p14:nvPr/>
              </p14:nvContentPartPr>
              <p14:xfrm>
                <a:off x="8276954" y="1108440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F8B3A8-928D-4EB7-87AE-FE99C9E314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58954" y="1090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D39D8E-B5D8-49EF-8082-46D739F7D986}"/>
                    </a:ext>
                  </a:extLst>
                </p14:cNvPr>
                <p14:cNvContentPartPr/>
                <p14:nvPr/>
              </p14:nvContentPartPr>
              <p14:xfrm>
                <a:off x="8368034" y="1045440"/>
                <a:ext cx="411480" cy="357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D39D8E-B5D8-49EF-8082-46D739F7D9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50394" y="1027440"/>
                  <a:ext cx="44712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FA3ED24-5B44-47AA-AA0F-994F25DABBB0}"/>
              </a:ext>
            </a:extLst>
          </p:cNvPr>
          <p:cNvGrpSpPr/>
          <p:nvPr/>
        </p:nvGrpSpPr>
        <p:grpSpPr>
          <a:xfrm>
            <a:off x="7813634" y="1993680"/>
            <a:ext cx="1054080" cy="574560"/>
            <a:chOff x="7813634" y="1993680"/>
            <a:chExt cx="105408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2BBA237-F27E-4ED0-A394-8BAF50E42136}"/>
                    </a:ext>
                  </a:extLst>
                </p14:cNvPr>
                <p14:cNvContentPartPr/>
                <p14:nvPr/>
              </p14:nvContentPartPr>
              <p14:xfrm>
                <a:off x="7813634" y="2305440"/>
                <a:ext cx="243000" cy="208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2BBA237-F27E-4ED0-A394-8BAF50E421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95994" y="2287440"/>
                  <a:ext cx="278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973C454-759F-44EB-AD91-BA85C8E37EFB}"/>
                    </a:ext>
                  </a:extLst>
                </p14:cNvPr>
                <p14:cNvContentPartPr/>
                <p14:nvPr/>
              </p14:nvContentPartPr>
              <p14:xfrm>
                <a:off x="8070674" y="2318400"/>
                <a:ext cx="280440" cy="213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973C454-759F-44EB-AD91-BA85C8E37E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53034" y="2300760"/>
                  <a:ext cx="316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82F851-575E-425F-B787-60B26B6221A5}"/>
                    </a:ext>
                  </a:extLst>
                </p14:cNvPr>
                <p14:cNvContentPartPr/>
                <p14:nvPr/>
              </p14:nvContentPartPr>
              <p14:xfrm>
                <a:off x="8267234" y="2280240"/>
                <a:ext cx="49320" cy="4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82F851-575E-425F-B787-60B26B6221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49234" y="2262240"/>
                  <a:ext cx="84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38F848C-21B9-4DA8-8203-BAEEFF171803}"/>
                    </a:ext>
                  </a:extLst>
                </p14:cNvPr>
                <p14:cNvContentPartPr/>
                <p14:nvPr/>
              </p14:nvContentPartPr>
              <p14:xfrm>
                <a:off x="8411954" y="2194560"/>
                <a:ext cx="455760" cy="37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38F848C-21B9-4DA8-8203-BAEEFF1718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93954" y="2176920"/>
                  <a:ext cx="491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7F9D30-0B82-4EB6-B4E4-C96845041DFA}"/>
                    </a:ext>
                  </a:extLst>
                </p14:cNvPr>
                <p14:cNvContentPartPr/>
                <p14:nvPr/>
              </p14:nvContentPartPr>
              <p14:xfrm>
                <a:off x="8031434" y="1993680"/>
                <a:ext cx="30600" cy="216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7F9D30-0B82-4EB6-B4E4-C96845041D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13434" y="1975680"/>
                  <a:ext cx="662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DD1B70-6C74-401D-88A5-765F811A79F4}"/>
              </a:ext>
            </a:extLst>
          </p:cNvPr>
          <p:cNvGrpSpPr/>
          <p:nvPr/>
        </p:nvGrpSpPr>
        <p:grpSpPr>
          <a:xfrm>
            <a:off x="7785914" y="4406400"/>
            <a:ext cx="1271520" cy="502920"/>
            <a:chOff x="7785914" y="4406400"/>
            <a:chExt cx="127152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475F3A-D8CC-4CFC-8E2F-C99F22F94EA2}"/>
                    </a:ext>
                  </a:extLst>
                </p14:cNvPr>
                <p14:cNvContentPartPr/>
                <p14:nvPr/>
              </p14:nvContentPartPr>
              <p14:xfrm>
                <a:off x="7785914" y="4693320"/>
                <a:ext cx="33732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475F3A-D8CC-4CFC-8E2F-C99F22F94E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68274" y="4675680"/>
                  <a:ext cx="372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799C05-40DF-4DCB-A164-914C98B2C58F}"/>
                    </a:ext>
                  </a:extLst>
                </p14:cNvPr>
                <p14:cNvContentPartPr/>
                <p14:nvPr/>
              </p14:nvContentPartPr>
              <p14:xfrm>
                <a:off x="7912994" y="4406400"/>
                <a:ext cx="65160" cy="82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799C05-40DF-4DCB-A164-914C98B2C5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95354" y="4388400"/>
                  <a:ext cx="100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B70AC0-F852-44D1-9417-C04F41CFFC20}"/>
                    </a:ext>
                  </a:extLst>
                </p14:cNvPr>
                <p14:cNvContentPartPr/>
                <p14:nvPr/>
              </p14:nvContentPartPr>
              <p14:xfrm>
                <a:off x="8206034" y="4686480"/>
                <a:ext cx="168120" cy="20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B70AC0-F852-44D1-9417-C04F41CFFC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88394" y="4668480"/>
                  <a:ext cx="203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642059-0050-428D-A69A-AD92956CCAD7}"/>
                    </a:ext>
                  </a:extLst>
                </p14:cNvPr>
                <p14:cNvContentPartPr/>
                <p14:nvPr/>
              </p14:nvContentPartPr>
              <p14:xfrm>
                <a:off x="8364074" y="4604040"/>
                <a:ext cx="94680" cy="265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642059-0050-428D-A69A-AD92956CCA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46434" y="4586040"/>
                  <a:ext cx="130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308EDE-C9EB-4475-96BE-39D78DAD9832}"/>
                    </a:ext>
                  </a:extLst>
                </p14:cNvPr>
                <p14:cNvContentPartPr/>
                <p14:nvPr/>
              </p14:nvContentPartPr>
              <p14:xfrm>
                <a:off x="8530394" y="4528440"/>
                <a:ext cx="527040" cy="354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308EDE-C9EB-4475-96BE-39D78DAD98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12754" y="4510800"/>
                  <a:ext cx="5626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0B52C6B-CCEB-408E-AF1B-DE149B2F97AF}"/>
              </a:ext>
            </a:extLst>
          </p:cNvPr>
          <p:cNvGrpSpPr/>
          <p:nvPr/>
        </p:nvGrpSpPr>
        <p:grpSpPr>
          <a:xfrm>
            <a:off x="7786994" y="3574080"/>
            <a:ext cx="1080000" cy="370080"/>
            <a:chOff x="7786994" y="3574080"/>
            <a:chExt cx="108000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DA3C34-3A6B-4A1D-98A5-001EF002CFE3}"/>
                    </a:ext>
                  </a:extLst>
                </p14:cNvPr>
                <p14:cNvContentPartPr/>
                <p14:nvPr/>
              </p14:nvContentPartPr>
              <p14:xfrm>
                <a:off x="7786994" y="3728160"/>
                <a:ext cx="298800" cy="216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DA3C34-3A6B-4A1D-98A5-001EF002CF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69354" y="3710160"/>
                  <a:ext cx="334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1E9AF9-6E05-4CC4-8C35-462B87C3A25E}"/>
                    </a:ext>
                  </a:extLst>
                </p14:cNvPr>
                <p14:cNvContentPartPr/>
                <p14:nvPr/>
              </p14:nvContentPartPr>
              <p14:xfrm>
                <a:off x="8117474" y="3669480"/>
                <a:ext cx="296640" cy="23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1E9AF9-6E05-4CC4-8C35-462B87C3A2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99834" y="3651480"/>
                  <a:ext cx="332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9B3D9F-0B47-4F27-9BB7-4E05BF6601D0}"/>
                    </a:ext>
                  </a:extLst>
                </p14:cNvPr>
                <p14:cNvContentPartPr/>
                <p14:nvPr/>
              </p14:nvContentPartPr>
              <p14:xfrm>
                <a:off x="8314394" y="3574080"/>
                <a:ext cx="30600" cy="39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9B3D9F-0B47-4F27-9BB7-4E05BF6601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96394" y="3556440"/>
                  <a:ext cx="66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D82068-9E04-41DA-9F1C-957AC21A657E}"/>
                    </a:ext>
                  </a:extLst>
                </p14:cNvPr>
                <p14:cNvContentPartPr/>
                <p14:nvPr/>
              </p14:nvContentPartPr>
              <p14:xfrm>
                <a:off x="8463794" y="3592080"/>
                <a:ext cx="403200" cy="30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D82068-9E04-41DA-9F1C-957AC21A65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46154" y="3574080"/>
                  <a:ext cx="438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1E63A0-1CA0-4568-BBA0-B0CB812DEC03}"/>
                    </a:ext>
                  </a:extLst>
                </p14:cNvPr>
                <p14:cNvContentPartPr/>
                <p14:nvPr/>
              </p14:nvContentPartPr>
              <p14:xfrm>
                <a:off x="8063474" y="3588480"/>
                <a:ext cx="6480" cy="156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1E63A0-1CA0-4568-BBA0-B0CB812DEC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45474" y="3570840"/>
                  <a:ext cx="421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A80831-947E-41CC-8648-C85FAB38CDCF}"/>
              </a:ext>
            </a:extLst>
          </p:cNvPr>
          <p:cNvGrpSpPr/>
          <p:nvPr/>
        </p:nvGrpSpPr>
        <p:grpSpPr>
          <a:xfrm>
            <a:off x="1212674" y="4336560"/>
            <a:ext cx="2346120" cy="1484280"/>
            <a:chOff x="1212674" y="4336560"/>
            <a:chExt cx="2346120" cy="14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01FE56-6E5F-486C-ABB6-9BCA77B6E815}"/>
                    </a:ext>
                  </a:extLst>
                </p14:cNvPr>
                <p14:cNvContentPartPr/>
                <p14:nvPr/>
              </p14:nvContentPartPr>
              <p14:xfrm>
                <a:off x="1212674" y="4336560"/>
                <a:ext cx="93600" cy="50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01FE56-6E5F-486C-ABB6-9BCA77B6E81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4674" y="4318920"/>
                  <a:ext cx="129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496FA9-75D8-41F7-882A-666D6A832CA8}"/>
                    </a:ext>
                  </a:extLst>
                </p14:cNvPr>
                <p14:cNvContentPartPr/>
                <p14:nvPr/>
              </p14:nvContentPartPr>
              <p14:xfrm>
                <a:off x="1235714" y="4647240"/>
                <a:ext cx="338400" cy="3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496FA9-75D8-41F7-882A-666D6A832C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17714" y="4629240"/>
                  <a:ext cx="374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ABFF43-7F52-4437-8CDF-C97EC087D1D4}"/>
                    </a:ext>
                  </a:extLst>
                </p14:cNvPr>
                <p14:cNvContentPartPr/>
                <p14:nvPr/>
              </p14:nvContentPartPr>
              <p14:xfrm>
                <a:off x="1470434" y="4439880"/>
                <a:ext cx="61920" cy="40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ABFF43-7F52-4437-8CDF-C97EC087D1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52794" y="4422240"/>
                  <a:ext cx="975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09BCEC-5248-4652-A547-4B6553A1A9DE}"/>
                    </a:ext>
                  </a:extLst>
                </p14:cNvPr>
                <p14:cNvContentPartPr/>
                <p14:nvPr/>
              </p14:nvContentPartPr>
              <p14:xfrm>
                <a:off x="1929434" y="4387680"/>
                <a:ext cx="610920" cy="52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09BCEC-5248-4652-A547-4B6553A1A9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11434" y="4369680"/>
                  <a:ext cx="6465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7CC293-26E1-4FD5-A9A1-2C1F20077416}"/>
                    </a:ext>
                  </a:extLst>
                </p14:cNvPr>
                <p14:cNvContentPartPr/>
                <p14:nvPr/>
              </p14:nvContentPartPr>
              <p14:xfrm>
                <a:off x="2764274" y="4454640"/>
                <a:ext cx="348480" cy="47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7CC293-26E1-4FD5-A9A1-2C1F200774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46634" y="4436640"/>
                  <a:ext cx="3841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670BB5-CA79-45AF-88CE-B5F3882D8D61}"/>
                    </a:ext>
                  </a:extLst>
                </p14:cNvPr>
                <p14:cNvContentPartPr/>
                <p14:nvPr/>
              </p14:nvContentPartPr>
              <p14:xfrm>
                <a:off x="3334514" y="4660920"/>
                <a:ext cx="200160" cy="199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670BB5-CA79-45AF-88CE-B5F3882D8D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16514" y="4642920"/>
                  <a:ext cx="235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F6EB33-B56F-4709-9221-0E9E94C75D90}"/>
                    </a:ext>
                  </a:extLst>
                </p14:cNvPr>
                <p14:cNvContentPartPr/>
                <p14:nvPr/>
              </p14:nvContentPartPr>
              <p14:xfrm>
                <a:off x="3464114" y="4670280"/>
                <a:ext cx="94680" cy="487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F6EB33-B56F-4709-9221-0E9E94C75D9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46474" y="4652640"/>
                  <a:ext cx="130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C6F310-2191-44D7-A486-2F59EFC7C587}"/>
                    </a:ext>
                  </a:extLst>
                </p14:cNvPr>
                <p14:cNvContentPartPr/>
                <p14:nvPr/>
              </p14:nvContentPartPr>
              <p14:xfrm>
                <a:off x="1737554" y="4890600"/>
                <a:ext cx="943200" cy="37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C6F310-2191-44D7-A486-2F59EFC7C5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19554" y="4872960"/>
                  <a:ext cx="9788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54EADC-957E-4FB0-9B5B-41F08101953E}"/>
                    </a:ext>
                  </a:extLst>
                </p14:cNvPr>
                <p14:cNvContentPartPr/>
                <p14:nvPr/>
              </p14:nvContentPartPr>
              <p14:xfrm>
                <a:off x="1833674" y="5407920"/>
                <a:ext cx="622080" cy="412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54EADC-957E-4FB0-9B5B-41F0810195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15674" y="5389920"/>
                  <a:ext cx="6577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E80876-269F-4E2B-A374-985D3FC30E39}"/>
                    </a:ext>
                  </a:extLst>
                </p14:cNvPr>
                <p14:cNvContentPartPr/>
                <p14:nvPr/>
              </p14:nvContentPartPr>
              <p14:xfrm>
                <a:off x="2554034" y="5502240"/>
                <a:ext cx="236880" cy="223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E80876-269F-4E2B-A374-985D3FC30E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36394" y="5484240"/>
                  <a:ext cx="272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3B4325-C96C-408F-9F53-39B26375F28F}"/>
                    </a:ext>
                  </a:extLst>
                </p14:cNvPr>
                <p14:cNvContentPartPr/>
                <p14:nvPr/>
              </p14:nvContentPartPr>
              <p14:xfrm>
                <a:off x="2753834" y="5486760"/>
                <a:ext cx="211320" cy="240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3B4325-C96C-408F-9F53-39B26375F2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5834" y="5469120"/>
                  <a:ext cx="24696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08A36C0-B769-4F0D-86D9-B7DFF29E23DB}"/>
              </a:ext>
            </a:extLst>
          </p:cNvPr>
          <p:cNvGrpSpPr/>
          <p:nvPr/>
        </p:nvGrpSpPr>
        <p:grpSpPr>
          <a:xfrm>
            <a:off x="9751154" y="995760"/>
            <a:ext cx="771480" cy="385920"/>
            <a:chOff x="9751154" y="995760"/>
            <a:chExt cx="77148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49A0B03-8DE5-4162-89E4-C640B87B9053}"/>
                    </a:ext>
                  </a:extLst>
                </p14:cNvPr>
                <p14:cNvContentPartPr/>
                <p14:nvPr/>
              </p14:nvContentPartPr>
              <p14:xfrm>
                <a:off x="9751154" y="1158480"/>
                <a:ext cx="244080" cy="223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49A0B03-8DE5-4162-89E4-C640B87B90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33154" y="1140480"/>
                  <a:ext cx="279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2341D70-5FEE-4B32-A522-8F1A1DFA1838}"/>
                    </a:ext>
                  </a:extLst>
                </p14:cNvPr>
                <p14:cNvContentPartPr/>
                <p14:nvPr/>
              </p14:nvContentPartPr>
              <p14:xfrm>
                <a:off x="9944834" y="995760"/>
                <a:ext cx="75960" cy="273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2341D70-5FEE-4B32-A522-8F1A1DFA18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27194" y="977760"/>
                  <a:ext cx="111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D4FD2C-961B-485D-9A27-E9F15D60239B}"/>
                    </a:ext>
                  </a:extLst>
                </p14:cNvPr>
                <p14:cNvContentPartPr/>
                <p14:nvPr/>
              </p14:nvContentPartPr>
              <p14:xfrm>
                <a:off x="10091354" y="1154160"/>
                <a:ext cx="157320" cy="173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D4FD2C-961B-485D-9A27-E9F15D6023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73714" y="1136160"/>
                  <a:ext cx="192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62FD21-0B0A-48E1-B1BA-15DFF9066D0E}"/>
                    </a:ext>
                  </a:extLst>
                </p14:cNvPr>
                <p14:cNvContentPartPr/>
                <p14:nvPr/>
              </p14:nvContentPartPr>
              <p14:xfrm>
                <a:off x="10350554" y="1159920"/>
                <a:ext cx="172080" cy="13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62FD21-0B0A-48E1-B1BA-15DFF9066D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32554" y="1141920"/>
                  <a:ext cx="2077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C7FECCD-8D18-4F6F-8D31-A93104836D76}"/>
              </a:ext>
            </a:extLst>
          </p:cNvPr>
          <p:cNvGrpSpPr/>
          <p:nvPr/>
        </p:nvGrpSpPr>
        <p:grpSpPr>
          <a:xfrm>
            <a:off x="9800474" y="2025000"/>
            <a:ext cx="787320" cy="419040"/>
            <a:chOff x="9800474" y="2025000"/>
            <a:chExt cx="7873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FD12D8-470E-45F3-8909-942E4E146793}"/>
                    </a:ext>
                  </a:extLst>
                </p14:cNvPr>
                <p14:cNvContentPartPr/>
                <p14:nvPr/>
              </p14:nvContentPartPr>
              <p14:xfrm>
                <a:off x="9800474" y="2205720"/>
                <a:ext cx="233640" cy="230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FD12D8-470E-45F3-8909-942E4E1467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2834" y="2187720"/>
                  <a:ext cx="269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F59F48-17FB-4AEC-90CD-9B8EAEB5FBE5}"/>
                    </a:ext>
                  </a:extLst>
                </p14:cNvPr>
                <p14:cNvContentPartPr/>
                <p14:nvPr/>
              </p14:nvContentPartPr>
              <p14:xfrm>
                <a:off x="10083794" y="2025000"/>
                <a:ext cx="43920" cy="356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F59F48-17FB-4AEC-90CD-9B8EAEB5FB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65794" y="2007000"/>
                  <a:ext cx="795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275CD8-1E58-4100-AAAB-5655E9A1863C}"/>
                    </a:ext>
                  </a:extLst>
                </p14:cNvPr>
                <p14:cNvContentPartPr/>
                <p14:nvPr/>
              </p14:nvContentPartPr>
              <p14:xfrm>
                <a:off x="10180634" y="2237040"/>
                <a:ext cx="165600" cy="20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275CD8-1E58-4100-AAAB-5655E9A186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2994" y="2219040"/>
                  <a:ext cx="201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7CDEA5-1F02-4442-8311-28E0E4801651}"/>
                    </a:ext>
                  </a:extLst>
                </p14:cNvPr>
                <p14:cNvContentPartPr/>
                <p14:nvPr/>
              </p14:nvContentPartPr>
              <p14:xfrm>
                <a:off x="10439474" y="2211120"/>
                <a:ext cx="148320" cy="20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7CDEA5-1F02-4442-8311-28E0E48016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21474" y="2193480"/>
                  <a:ext cx="1839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9CC27DD-7EE2-47E4-81D5-4E7DC9D63779}"/>
              </a:ext>
            </a:extLst>
          </p:cNvPr>
          <p:cNvGrpSpPr/>
          <p:nvPr/>
        </p:nvGrpSpPr>
        <p:grpSpPr>
          <a:xfrm>
            <a:off x="9786434" y="3502080"/>
            <a:ext cx="766800" cy="420480"/>
            <a:chOff x="9786434" y="3502080"/>
            <a:chExt cx="76680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932C4E-6917-4441-8563-2392BD968807}"/>
                    </a:ext>
                  </a:extLst>
                </p14:cNvPr>
                <p14:cNvContentPartPr/>
                <p14:nvPr/>
              </p14:nvContentPartPr>
              <p14:xfrm>
                <a:off x="9786434" y="3673440"/>
                <a:ext cx="194400" cy="210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932C4E-6917-4441-8563-2392BD9688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68794" y="3655440"/>
                  <a:ext cx="230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EB8D9A-578F-45DE-9ED2-5878367AECEF}"/>
                    </a:ext>
                  </a:extLst>
                </p14:cNvPr>
                <p14:cNvContentPartPr/>
                <p14:nvPr/>
              </p14:nvContentPartPr>
              <p14:xfrm>
                <a:off x="10008194" y="3502080"/>
                <a:ext cx="37800" cy="396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EB8D9A-578F-45DE-9ED2-5878367AEC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90194" y="3484440"/>
                  <a:ext cx="73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02816E-60D6-4535-BFEF-1233EFE9CB12}"/>
                    </a:ext>
                  </a:extLst>
                </p14:cNvPr>
                <p14:cNvContentPartPr/>
                <p14:nvPr/>
              </p14:nvContentPartPr>
              <p14:xfrm>
                <a:off x="10136354" y="3694680"/>
                <a:ext cx="149400" cy="227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02816E-60D6-4535-BFEF-1233EFE9CB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18714" y="3676680"/>
                  <a:ext cx="185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968FAA7-2166-4D39-A215-9C30B471E778}"/>
                    </a:ext>
                  </a:extLst>
                </p14:cNvPr>
                <p14:cNvContentPartPr/>
                <p14:nvPr/>
              </p14:nvContentPartPr>
              <p14:xfrm>
                <a:off x="10384034" y="3677400"/>
                <a:ext cx="169200" cy="21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968FAA7-2166-4D39-A215-9C30B471E7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66034" y="3659400"/>
                  <a:ext cx="20484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3D12EC6-6E1D-4A7E-97EA-3CC0B79EBA99}"/>
              </a:ext>
            </a:extLst>
          </p:cNvPr>
          <p:cNvGrpSpPr/>
          <p:nvPr/>
        </p:nvGrpSpPr>
        <p:grpSpPr>
          <a:xfrm>
            <a:off x="9908834" y="4443840"/>
            <a:ext cx="758880" cy="396000"/>
            <a:chOff x="9908834" y="4443840"/>
            <a:chExt cx="75888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70A6E4-03D7-47BC-B82F-5C0737C1FD18}"/>
                    </a:ext>
                  </a:extLst>
                </p14:cNvPr>
                <p14:cNvContentPartPr/>
                <p14:nvPr/>
              </p14:nvContentPartPr>
              <p14:xfrm>
                <a:off x="9908834" y="4594320"/>
                <a:ext cx="187560" cy="240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70A6E4-03D7-47BC-B82F-5C0737C1FD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91194" y="4576320"/>
                  <a:ext cx="223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D5DE3E-C1EE-4989-8788-2E7A7D5624CA}"/>
                    </a:ext>
                  </a:extLst>
                </p14:cNvPr>
                <p14:cNvContentPartPr/>
                <p14:nvPr/>
              </p14:nvContentPartPr>
              <p14:xfrm>
                <a:off x="10141394" y="4443840"/>
                <a:ext cx="78480" cy="352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D5DE3E-C1EE-4989-8788-2E7A7D5624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23754" y="4426200"/>
                  <a:ext cx="114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803105C-D45C-4814-AC84-945F2FF1C348}"/>
                    </a:ext>
                  </a:extLst>
                </p14:cNvPr>
                <p14:cNvContentPartPr/>
                <p14:nvPr/>
              </p14:nvContentPartPr>
              <p14:xfrm>
                <a:off x="10261994" y="4619880"/>
                <a:ext cx="168120" cy="219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803105C-D45C-4814-AC84-945F2FF1C3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44354" y="4602240"/>
                  <a:ext cx="203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13D0A2-5679-43AF-80FF-99EA4F85C855}"/>
                    </a:ext>
                  </a:extLst>
                </p14:cNvPr>
                <p14:cNvContentPartPr/>
                <p14:nvPr/>
              </p14:nvContentPartPr>
              <p14:xfrm>
                <a:off x="10463594" y="4604400"/>
                <a:ext cx="204120" cy="197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13D0A2-5679-43AF-80FF-99EA4F85C85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45954" y="4586760"/>
                  <a:ext cx="2397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BCD4E60-D7D0-4BA7-B998-4B128A483DBB}"/>
              </a:ext>
            </a:extLst>
          </p:cNvPr>
          <p:cNvGrpSpPr/>
          <p:nvPr/>
        </p:nvGrpSpPr>
        <p:grpSpPr>
          <a:xfrm>
            <a:off x="3005114" y="746280"/>
            <a:ext cx="937080" cy="4918680"/>
            <a:chOff x="3005114" y="746280"/>
            <a:chExt cx="937080" cy="49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3E02CD5-D442-472D-8FC1-CBA86CBF8C4B}"/>
                    </a:ext>
                  </a:extLst>
                </p14:cNvPr>
                <p14:cNvContentPartPr/>
                <p14:nvPr/>
              </p14:nvContentPartPr>
              <p14:xfrm>
                <a:off x="3005114" y="746280"/>
                <a:ext cx="651240" cy="2325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3E02CD5-D442-472D-8FC1-CBA86CBF8C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87114" y="728640"/>
                  <a:ext cx="68688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8949D38-9852-4A0D-96D6-B5AD8D07B07D}"/>
                    </a:ext>
                  </a:extLst>
                </p14:cNvPr>
                <p14:cNvContentPartPr/>
                <p14:nvPr/>
              </p14:nvContentPartPr>
              <p14:xfrm>
                <a:off x="3254954" y="3258720"/>
                <a:ext cx="687240" cy="2406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8949D38-9852-4A0D-96D6-B5AD8D07B07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37314" y="3240720"/>
                  <a:ext cx="722880" cy="24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49621CE-1F15-4EA5-9ACC-FF7C5AA44435}"/>
              </a:ext>
            </a:extLst>
          </p:cNvPr>
          <p:cNvGrpSpPr/>
          <p:nvPr/>
        </p:nvGrpSpPr>
        <p:grpSpPr>
          <a:xfrm>
            <a:off x="3754274" y="1682640"/>
            <a:ext cx="1018080" cy="267480"/>
            <a:chOff x="3754274" y="1682640"/>
            <a:chExt cx="10180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D81653-8C88-402B-8C04-C78D2A422F65}"/>
                    </a:ext>
                  </a:extLst>
                </p14:cNvPr>
                <p14:cNvContentPartPr/>
                <p14:nvPr/>
              </p14:nvContentPartPr>
              <p14:xfrm>
                <a:off x="3754274" y="1799280"/>
                <a:ext cx="301680" cy="7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D81653-8C88-402B-8C04-C78D2A422F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36634" y="1781280"/>
                  <a:ext cx="337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D7AF45B-8DE7-4B59-89EF-03774DAA8DA7}"/>
                    </a:ext>
                  </a:extLst>
                </p14:cNvPr>
                <p14:cNvContentPartPr/>
                <p14:nvPr/>
              </p14:nvContentPartPr>
              <p14:xfrm>
                <a:off x="4150274" y="1683360"/>
                <a:ext cx="228600" cy="266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D7AF45B-8DE7-4B59-89EF-03774DAA8DA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32634" y="1665360"/>
                  <a:ext cx="264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32BD611-408F-48A0-B09B-593BC922E0B3}"/>
                    </a:ext>
                  </a:extLst>
                </p14:cNvPr>
                <p14:cNvContentPartPr/>
                <p14:nvPr/>
              </p14:nvContentPartPr>
              <p14:xfrm>
                <a:off x="4393994" y="1682640"/>
                <a:ext cx="173520" cy="234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32BD611-408F-48A0-B09B-593BC922E0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75994" y="1664640"/>
                  <a:ext cx="209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A473E7-42B8-4108-8859-3DF47CA17327}"/>
                    </a:ext>
                  </a:extLst>
                </p14:cNvPr>
                <p14:cNvContentPartPr/>
                <p14:nvPr/>
              </p14:nvContentPartPr>
              <p14:xfrm>
                <a:off x="4555634" y="1703160"/>
                <a:ext cx="216720" cy="199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A473E7-42B8-4108-8859-3DF47CA173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37994" y="1685520"/>
                  <a:ext cx="2523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826798-F876-4FA4-A386-9145D35E180D}"/>
              </a:ext>
            </a:extLst>
          </p:cNvPr>
          <p:cNvGrpSpPr/>
          <p:nvPr/>
        </p:nvGrpSpPr>
        <p:grpSpPr>
          <a:xfrm>
            <a:off x="10646834" y="1125360"/>
            <a:ext cx="709920" cy="217080"/>
            <a:chOff x="10646834" y="1125360"/>
            <a:chExt cx="70992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D80BD0-60B3-4699-BE1B-21E2EFA87B80}"/>
                    </a:ext>
                  </a:extLst>
                </p14:cNvPr>
                <p14:cNvContentPartPr/>
                <p14:nvPr/>
              </p14:nvContentPartPr>
              <p14:xfrm>
                <a:off x="10646834" y="1153440"/>
                <a:ext cx="186840" cy="189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D80BD0-60B3-4699-BE1B-21E2EFA87B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29194" y="1135440"/>
                  <a:ext cx="222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ED6B78-48E8-4C57-A016-C00EEB10B197}"/>
                    </a:ext>
                  </a:extLst>
                </p14:cNvPr>
                <p14:cNvContentPartPr/>
                <p14:nvPr/>
              </p14:nvContentPartPr>
              <p14:xfrm>
                <a:off x="10938434" y="1125360"/>
                <a:ext cx="147600" cy="205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ED6B78-48E8-4C57-A016-C00EEB10B1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20794" y="1107720"/>
                  <a:ext cx="183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D319B26-4F34-47D1-AB2B-016F65233566}"/>
                    </a:ext>
                  </a:extLst>
                </p14:cNvPr>
                <p14:cNvContentPartPr/>
                <p14:nvPr/>
              </p14:nvContentPartPr>
              <p14:xfrm>
                <a:off x="11137874" y="1148760"/>
                <a:ext cx="218880" cy="191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D319B26-4F34-47D1-AB2B-016F652335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20234" y="1130760"/>
                  <a:ext cx="2545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229C2F-F148-4ED6-8BF7-F9515FC3ABCD}"/>
              </a:ext>
            </a:extLst>
          </p:cNvPr>
          <p:cNvGrpSpPr/>
          <p:nvPr/>
        </p:nvGrpSpPr>
        <p:grpSpPr>
          <a:xfrm>
            <a:off x="10790474" y="2203200"/>
            <a:ext cx="577800" cy="205560"/>
            <a:chOff x="10790474" y="2203200"/>
            <a:chExt cx="57780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0D23D18-AA8B-452A-885D-99B00C223118}"/>
                    </a:ext>
                  </a:extLst>
                </p14:cNvPr>
                <p14:cNvContentPartPr/>
                <p14:nvPr/>
              </p14:nvContentPartPr>
              <p14:xfrm>
                <a:off x="10790474" y="2225880"/>
                <a:ext cx="155520" cy="182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0D23D18-AA8B-452A-885D-99B00C22311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72474" y="2207880"/>
                  <a:ext cx="191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73B4B71-050A-47FC-AB4B-373E3E1D098D}"/>
                    </a:ext>
                  </a:extLst>
                </p14:cNvPr>
                <p14:cNvContentPartPr/>
                <p14:nvPr/>
              </p14:nvContentPartPr>
              <p14:xfrm>
                <a:off x="10986674" y="2203200"/>
                <a:ext cx="186840" cy="19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73B4B71-050A-47FC-AB4B-373E3E1D09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69034" y="2185560"/>
                  <a:ext cx="222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F814DC-3DAE-4D8C-9BD3-4EEBC7199D26}"/>
                    </a:ext>
                  </a:extLst>
                </p14:cNvPr>
                <p14:cNvContentPartPr/>
                <p14:nvPr/>
              </p14:nvContentPartPr>
              <p14:xfrm>
                <a:off x="11192954" y="2255400"/>
                <a:ext cx="175320" cy="135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F814DC-3DAE-4D8C-9BD3-4EEBC7199D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75314" y="2237760"/>
                  <a:ext cx="2109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8B6251A-EB4C-4FE5-8C6C-21FAE3CDDC4B}"/>
              </a:ext>
            </a:extLst>
          </p:cNvPr>
          <p:cNvGrpSpPr/>
          <p:nvPr/>
        </p:nvGrpSpPr>
        <p:grpSpPr>
          <a:xfrm>
            <a:off x="4051274" y="4018320"/>
            <a:ext cx="898920" cy="403560"/>
            <a:chOff x="4051274" y="4018320"/>
            <a:chExt cx="89892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44201E4-F46B-4A26-9498-FB77D0067C7F}"/>
                    </a:ext>
                  </a:extLst>
                </p14:cNvPr>
                <p14:cNvContentPartPr/>
                <p14:nvPr/>
              </p14:nvContentPartPr>
              <p14:xfrm>
                <a:off x="4051274" y="4256640"/>
                <a:ext cx="232560" cy="29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44201E4-F46B-4A26-9498-FB77D0067C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3634" y="4239000"/>
                  <a:ext cx="268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28CFE7-D003-4A74-B0FD-FA4905D51F1F}"/>
                    </a:ext>
                  </a:extLst>
                </p14:cNvPr>
                <p14:cNvContentPartPr/>
                <p14:nvPr/>
              </p14:nvContentPartPr>
              <p14:xfrm>
                <a:off x="4399034" y="4179960"/>
                <a:ext cx="37080" cy="241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28CFE7-D003-4A74-B0FD-FA4905D51F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81034" y="4161960"/>
                  <a:ext cx="727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9510A24-ABA1-4C09-981D-C5BC05336251}"/>
                    </a:ext>
                  </a:extLst>
                </p14:cNvPr>
                <p14:cNvContentPartPr/>
                <p14:nvPr/>
              </p14:nvContentPartPr>
              <p14:xfrm>
                <a:off x="4359074" y="4039920"/>
                <a:ext cx="12960" cy="10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9510A24-ABA1-4C09-981D-C5BC0533625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41434" y="4021920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7B7003-9019-4B34-9D24-33B6F3CAF9E3}"/>
                    </a:ext>
                  </a:extLst>
                </p14:cNvPr>
                <p14:cNvContentPartPr/>
                <p14:nvPr/>
              </p14:nvContentPartPr>
              <p14:xfrm>
                <a:off x="4565714" y="4160160"/>
                <a:ext cx="384480" cy="199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7B7003-9019-4B34-9D24-33B6F3CAF9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47714" y="4142160"/>
                  <a:ext cx="420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C9DED5A-7F2D-4389-B194-C49416AA8019}"/>
                    </a:ext>
                  </a:extLst>
                </p14:cNvPr>
                <p14:cNvContentPartPr/>
                <p14:nvPr/>
              </p14:nvContentPartPr>
              <p14:xfrm>
                <a:off x="4401914" y="4018320"/>
                <a:ext cx="61200" cy="86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C9DED5A-7F2D-4389-B194-C49416AA801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83914" y="4000320"/>
                  <a:ext cx="968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327213D-D8CD-417F-A0E1-F715CBA66B2B}"/>
              </a:ext>
            </a:extLst>
          </p:cNvPr>
          <p:cNvGrpSpPr/>
          <p:nvPr/>
        </p:nvGrpSpPr>
        <p:grpSpPr>
          <a:xfrm>
            <a:off x="10657634" y="3542040"/>
            <a:ext cx="632880" cy="314640"/>
            <a:chOff x="10657634" y="3542040"/>
            <a:chExt cx="63288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D92738E-4914-4135-811C-F93535EE7A69}"/>
                    </a:ext>
                  </a:extLst>
                </p14:cNvPr>
                <p14:cNvContentPartPr/>
                <p14:nvPr/>
              </p14:nvContentPartPr>
              <p14:xfrm>
                <a:off x="10657634" y="3629160"/>
                <a:ext cx="42120" cy="227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D92738E-4914-4135-811C-F93535EE7A6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39634" y="3611520"/>
                  <a:ext cx="77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4E3A0D3-8406-4AD0-918C-5856B808EB05}"/>
                    </a:ext>
                  </a:extLst>
                </p14:cNvPr>
                <p14:cNvContentPartPr/>
                <p14:nvPr/>
              </p14:nvContentPartPr>
              <p14:xfrm>
                <a:off x="10658354" y="3542040"/>
                <a:ext cx="20880" cy="15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4E3A0D3-8406-4AD0-918C-5856B808EB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40714" y="3524400"/>
                  <a:ext cx="56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566DEF-AA2E-4431-9056-5B5636D184FE}"/>
                    </a:ext>
                  </a:extLst>
                </p14:cNvPr>
                <p14:cNvContentPartPr/>
                <p14:nvPr/>
              </p14:nvContentPartPr>
              <p14:xfrm>
                <a:off x="10871834" y="3627720"/>
                <a:ext cx="418680" cy="225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566DEF-AA2E-4431-9056-5B5636D184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54194" y="3610080"/>
                  <a:ext cx="4543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A0EA728-932A-47A8-9018-0CC9278243C2}"/>
              </a:ext>
            </a:extLst>
          </p:cNvPr>
          <p:cNvGrpSpPr/>
          <p:nvPr/>
        </p:nvGrpSpPr>
        <p:grpSpPr>
          <a:xfrm>
            <a:off x="10728554" y="4502520"/>
            <a:ext cx="598680" cy="290880"/>
            <a:chOff x="10728554" y="4502520"/>
            <a:chExt cx="59868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902DE06-B313-42C8-BAAB-2C2CB562CEE4}"/>
                    </a:ext>
                  </a:extLst>
                </p14:cNvPr>
                <p14:cNvContentPartPr/>
                <p14:nvPr/>
              </p14:nvContentPartPr>
              <p14:xfrm>
                <a:off x="10728554" y="4615200"/>
                <a:ext cx="45720" cy="173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902DE06-B313-42C8-BAAB-2C2CB562CE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10914" y="4597200"/>
                  <a:ext cx="81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BDD70F-873F-4E71-B778-CA6CF3C982AB}"/>
                    </a:ext>
                  </a:extLst>
                </p14:cNvPr>
                <p14:cNvContentPartPr/>
                <p14:nvPr/>
              </p14:nvContentPartPr>
              <p14:xfrm>
                <a:off x="10732154" y="4502520"/>
                <a:ext cx="24480" cy="1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BDD70F-873F-4E71-B778-CA6CF3C982A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14514" y="4484520"/>
                  <a:ext cx="60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4B0D3A4-C5CD-43D3-A4C1-2D88F829EACB}"/>
                    </a:ext>
                  </a:extLst>
                </p14:cNvPr>
                <p14:cNvContentPartPr/>
                <p14:nvPr/>
              </p14:nvContentPartPr>
              <p14:xfrm>
                <a:off x="10963994" y="4588920"/>
                <a:ext cx="363240" cy="204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4B0D3A4-C5CD-43D3-A4C1-2D88F829EAC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45994" y="4571280"/>
                  <a:ext cx="3988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A6A9747-EEE0-4674-A136-1C91A4D963F5}"/>
              </a:ext>
            </a:extLst>
          </p:cNvPr>
          <p:cNvGrpSpPr/>
          <p:nvPr/>
        </p:nvGrpSpPr>
        <p:grpSpPr>
          <a:xfrm>
            <a:off x="3205994" y="762840"/>
            <a:ext cx="1374840" cy="362880"/>
            <a:chOff x="3205994" y="762840"/>
            <a:chExt cx="137484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0864BE7-BF04-490D-82D2-1463D5A2969C}"/>
                    </a:ext>
                  </a:extLst>
                </p14:cNvPr>
                <p14:cNvContentPartPr/>
                <p14:nvPr/>
              </p14:nvContentPartPr>
              <p14:xfrm>
                <a:off x="3205994" y="933480"/>
                <a:ext cx="1201320" cy="10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0864BE7-BF04-490D-82D2-1463D5A296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188354" y="915480"/>
                  <a:ext cx="1236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0B0D339-6A5A-43FD-B873-F08C5BB9B74B}"/>
                    </a:ext>
                  </a:extLst>
                </p14:cNvPr>
                <p14:cNvContentPartPr/>
                <p14:nvPr/>
              </p14:nvContentPartPr>
              <p14:xfrm>
                <a:off x="4292474" y="762840"/>
                <a:ext cx="288360" cy="362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0B0D339-6A5A-43FD-B873-F08C5BB9B74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74834" y="745200"/>
                  <a:ext cx="32400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4C0269B-AAC0-4724-BC45-395CACE7D5EC}"/>
              </a:ext>
            </a:extLst>
          </p:cNvPr>
          <p:cNvGrpSpPr/>
          <p:nvPr/>
        </p:nvGrpSpPr>
        <p:grpSpPr>
          <a:xfrm>
            <a:off x="3868754" y="5074560"/>
            <a:ext cx="929880" cy="507600"/>
            <a:chOff x="3868754" y="5074560"/>
            <a:chExt cx="92988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D49CFD4-D3DB-4220-9654-314C09522FB0}"/>
                    </a:ext>
                  </a:extLst>
                </p14:cNvPr>
                <p14:cNvContentPartPr/>
                <p14:nvPr/>
              </p14:nvContentPartPr>
              <p14:xfrm>
                <a:off x="3931034" y="5448240"/>
                <a:ext cx="516240" cy="30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D49CFD4-D3DB-4220-9654-314C09522FB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13394" y="5430600"/>
                  <a:ext cx="551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0AC558F-988A-4D92-B145-A82C7A8BA121}"/>
                    </a:ext>
                  </a:extLst>
                </p14:cNvPr>
                <p14:cNvContentPartPr/>
                <p14:nvPr/>
              </p14:nvContentPartPr>
              <p14:xfrm>
                <a:off x="3868754" y="5074560"/>
                <a:ext cx="709560" cy="200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0AC558F-988A-4D92-B145-A82C7A8BA1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51114" y="5056560"/>
                  <a:ext cx="745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13EDED-76AC-4CE4-89A0-A35B89E83B60}"/>
                    </a:ext>
                  </a:extLst>
                </p14:cNvPr>
                <p14:cNvContentPartPr/>
                <p14:nvPr/>
              </p14:nvContentPartPr>
              <p14:xfrm>
                <a:off x="4519274" y="5087880"/>
                <a:ext cx="279360" cy="494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13EDED-76AC-4CE4-89A0-A35B89E83B6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01274" y="5070240"/>
                  <a:ext cx="315000" cy="5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B0D0DFC-1C24-43FB-80FF-1D9354EFAC07}"/>
              </a:ext>
            </a:extLst>
          </p:cNvPr>
          <p:cNvGrpSpPr/>
          <p:nvPr/>
        </p:nvGrpSpPr>
        <p:grpSpPr>
          <a:xfrm>
            <a:off x="4745354" y="612360"/>
            <a:ext cx="903240" cy="761040"/>
            <a:chOff x="4745354" y="612360"/>
            <a:chExt cx="903240" cy="7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3819656-C889-4E79-92FB-EB41A55C761E}"/>
                    </a:ext>
                  </a:extLst>
                </p14:cNvPr>
                <p14:cNvContentPartPr/>
                <p14:nvPr/>
              </p14:nvContentPartPr>
              <p14:xfrm>
                <a:off x="4745354" y="612360"/>
                <a:ext cx="416520" cy="475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3819656-C889-4E79-92FB-EB41A55C761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27354" y="594720"/>
                  <a:ext cx="4521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552F01-BD44-4769-AD5E-5C87F1CECEC2}"/>
                    </a:ext>
                  </a:extLst>
                </p14:cNvPr>
                <p14:cNvContentPartPr/>
                <p14:nvPr/>
              </p14:nvContentPartPr>
              <p14:xfrm>
                <a:off x="5044154" y="705960"/>
                <a:ext cx="21600" cy="18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552F01-BD44-4769-AD5E-5C87F1CECE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26154" y="688320"/>
                  <a:ext cx="57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9A480BE-7B42-4E3D-9DBD-307C19CD3FA6}"/>
                    </a:ext>
                  </a:extLst>
                </p14:cNvPr>
                <p14:cNvContentPartPr/>
                <p14:nvPr/>
              </p14:nvContentPartPr>
              <p14:xfrm>
                <a:off x="5237114" y="783000"/>
                <a:ext cx="204480" cy="590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9A480BE-7B42-4E3D-9DBD-307C19CD3FA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19474" y="765000"/>
                  <a:ext cx="2401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6A590D-91F1-4A19-B62F-51A75ED3D3B2}"/>
                    </a:ext>
                  </a:extLst>
                </p14:cNvPr>
                <p14:cNvContentPartPr/>
                <p14:nvPr/>
              </p14:nvContentPartPr>
              <p14:xfrm>
                <a:off x="5468594" y="860760"/>
                <a:ext cx="180000" cy="201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6A590D-91F1-4A19-B62F-51A75ED3D3B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0594" y="842760"/>
                  <a:ext cx="2156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8C05F7C-30D9-4538-923A-E8B5718B1115}"/>
              </a:ext>
            </a:extLst>
          </p:cNvPr>
          <p:cNvGrpSpPr/>
          <p:nvPr/>
        </p:nvGrpSpPr>
        <p:grpSpPr>
          <a:xfrm>
            <a:off x="8989394" y="1019880"/>
            <a:ext cx="645840" cy="653760"/>
            <a:chOff x="8989394" y="1019880"/>
            <a:chExt cx="64584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1C2109-7032-417A-8DA7-C5E11992B58E}"/>
                    </a:ext>
                  </a:extLst>
                </p14:cNvPr>
                <p14:cNvContentPartPr/>
                <p14:nvPr/>
              </p14:nvContentPartPr>
              <p14:xfrm>
                <a:off x="8989394" y="1019880"/>
                <a:ext cx="309960" cy="380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1C2109-7032-417A-8DA7-C5E11992B5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71754" y="1001880"/>
                  <a:ext cx="345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0077FA-6DAB-4DD7-8B18-F52C7F65AC5B}"/>
                    </a:ext>
                  </a:extLst>
                </p14:cNvPr>
                <p14:cNvContentPartPr/>
                <p14:nvPr/>
              </p14:nvContentPartPr>
              <p14:xfrm>
                <a:off x="9228074" y="1115640"/>
                <a:ext cx="14760" cy="5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0077FA-6DAB-4DD7-8B18-F52C7F65AC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0074" y="1098000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5BBC31-B42A-488F-AB27-9E2C0FBB01A0}"/>
                    </a:ext>
                  </a:extLst>
                </p14:cNvPr>
                <p14:cNvContentPartPr/>
                <p14:nvPr/>
              </p14:nvContentPartPr>
              <p14:xfrm>
                <a:off x="9336434" y="1186920"/>
                <a:ext cx="51840" cy="486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5BBC31-B42A-488F-AB27-9E2C0FBB01A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18794" y="1169280"/>
                  <a:ext cx="874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1EF41CB-0195-4C92-9C63-4367A2284B14}"/>
                    </a:ext>
                  </a:extLst>
                </p14:cNvPr>
                <p14:cNvContentPartPr/>
                <p14:nvPr/>
              </p14:nvContentPartPr>
              <p14:xfrm>
                <a:off x="9355154" y="1179000"/>
                <a:ext cx="148320" cy="157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1EF41CB-0195-4C92-9C63-4367A2284B1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37154" y="1161000"/>
                  <a:ext cx="183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128393-2ECE-4FE2-B98B-14F44C880B43}"/>
                    </a:ext>
                  </a:extLst>
                </p14:cNvPr>
                <p14:cNvContentPartPr/>
                <p14:nvPr/>
              </p14:nvContentPartPr>
              <p14:xfrm>
                <a:off x="9469994" y="1222560"/>
                <a:ext cx="165240" cy="146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128393-2ECE-4FE2-B98B-14F44C880B4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51994" y="1204920"/>
                  <a:ext cx="2008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7C8BDAE-D1F1-454A-81C4-48FA3F5CF642}"/>
              </a:ext>
            </a:extLst>
          </p:cNvPr>
          <p:cNvGrpSpPr/>
          <p:nvPr/>
        </p:nvGrpSpPr>
        <p:grpSpPr>
          <a:xfrm>
            <a:off x="5068994" y="5248080"/>
            <a:ext cx="759960" cy="575280"/>
            <a:chOff x="5068994" y="5248080"/>
            <a:chExt cx="759960" cy="57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E1FCC53-8C43-4961-AF5E-98517DF89379}"/>
                    </a:ext>
                  </a:extLst>
                </p14:cNvPr>
                <p14:cNvContentPartPr/>
                <p14:nvPr/>
              </p14:nvContentPartPr>
              <p14:xfrm>
                <a:off x="5093114" y="5290920"/>
                <a:ext cx="151200" cy="532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E1FCC53-8C43-4961-AF5E-98517DF8937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75114" y="5273280"/>
                  <a:ext cx="1868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8FB5F22-ED2A-476E-B23F-C2504BF6C630}"/>
                    </a:ext>
                  </a:extLst>
                </p14:cNvPr>
                <p14:cNvContentPartPr/>
                <p14:nvPr/>
              </p14:nvContentPartPr>
              <p14:xfrm>
                <a:off x="5068994" y="5290920"/>
                <a:ext cx="229320" cy="227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8FB5F22-ED2A-476E-B23F-C2504BF6C63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51354" y="5273280"/>
                  <a:ext cx="264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47B362D-8074-4BB2-8A85-9FE85A74A186}"/>
                    </a:ext>
                  </a:extLst>
                </p14:cNvPr>
                <p14:cNvContentPartPr/>
                <p14:nvPr/>
              </p14:nvContentPartPr>
              <p14:xfrm>
                <a:off x="5327834" y="5293440"/>
                <a:ext cx="263520" cy="19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47B362D-8074-4BB2-8A85-9FE85A74A18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10194" y="5275800"/>
                  <a:ext cx="299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5AAAD95-C800-4EFB-A349-106F3C15B748}"/>
                    </a:ext>
                  </a:extLst>
                </p14:cNvPr>
                <p14:cNvContentPartPr/>
                <p14:nvPr/>
              </p14:nvContentPartPr>
              <p14:xfrm>
                <a:off x="5631314" y="5248080"/>
                <a:ext cx="197640" cy="207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5AAAD95-C800-4EFB-A349-106F3C15B7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13674" y="5230080"/>
                  <a:ext cx="23328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01D06B-F44D-4E13-9B03-C0B3C96D0AFE}"/>
              </a:ext>
            </a:extLst>
          </p:cNvPr>
          <p:cNvGrpSpPr/>
          <p:nvPr/>
        </p:nvGrpSpPr>
        <p:grpSpPr>
          <a:xfrm>
            <a:off x="9269114" y="4662360"/>
            <a:ext cx="572760" cy="507600"/>
            <a:chOff x="9269114" y="4662360"/>
            <a:chExt cx="57276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485AEB-7751-412F-BB8C-3B8F6A9B9E29}"/>
                    </a:ext>
                  </a:extLst>
                </p14:cNvPr>
                <p14:cNvContentPartPr/>
                <p14:nvPr/>
              </p14:nvContentPartPr>
              <p14:xfrm>
                <a:off x="9272354" y="4695120"/>
                <a:ext cx="99000" cy="47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485AEB-7751-412F-BB8C-3B8F6A9B9E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54714" y="4677480"/>
                  <a:ext cx="1346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7C7C60A-9B36-4CC5-A8D4-66182FBE65FA}"/>
                    </a:ext>
                  </a:extLst>
                </p14:cNvPr>
                <p14:cNvContentPartPr/>
                <p14:nvPr/>
              </p14:nvContentPartPr>
              <p14:xfrm>
                <a:off x="9269114" y="4662360"/>
                <a:ext cx="412920" cy="200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7C7C60A-9B36-4CC5-A8D4-66182FBE65F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51114" y="4644720"/>
                  <a:ext cx="448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118D10-B7E5-4527-BC05-1321B46701AB}"/>
                    </a:ext>
                  </a:extLst>
                </p14:cNvPr>
                <p14:cNvContentPartPr/>
                <p14:nvPr/>
              </p14:nvContentPartPr>
              <p14:xfrm>
                <a:off x="9678074" y="4695120"/>
                <a:ext cx="163800" cy="132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118D10-B7E5-4527-BC05-1321B46701A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60074" y="4677480"/>
                  <a:ext cx="19944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30D0260-9135-432B-9523-C5303C881583}"/>
                  </a:ext>
                </a:extLst>
              </p14:cNvPr>
              <p14:cNvContentPartPr/>
              <p14:nvPr/>
            </p14:nvContentPartPr>
            <p14:xfrm>
              <a:off x="10295474" y="3421080"/>
              <a:ext cx="111600" cy="126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30D0260-9135-432B-9523-C5303C88158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277474" y="3403080"/>
                <a:ext cx="1472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059E8FF-B791-44AB-83B3-0ACCF40A6192}"/>
                  </a:ext>
                </a:extLst>
              </p14:cNvPr>
              <p14:cNvContentPartPr/>
              <p14:nvPr/>
            </p14:nvContentPartPr>
            <p14:xfrm>
              <a:off x="10386914" y="4340880"/>
              <a:ext cx="89280" cy="1436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059E8FF-B791-44AB-83B3-0ACCF40A619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369274" y="4322880"/>
                <a:ext cx="12492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10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AA6FE3-25F6-403C-B60E-F9AEF411F861}"/>
                  </a:ext>
                </a:extLst>
              </p14:cNvPr>
              <p14:cNvContentPartPr/>
              <p14:nvPr/>
            </p14:nvContentPartPr>
            <p14:xfrm>
              <a:off x="989114" y="5214988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AA6FE3-25F6-403C-B60E-F9AEF411F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114" y="519698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FF952C6-E157-45F1-B74B-9ACD9C90EE06}"/>
              </a:ext>
            </a:extLst>
          </p:cNvPr>
          <p:cNvGrpSpPr/>
          <p:nvPr/>
        </p:nvGrpSpPr>
        <p:grpSpPr>
          <a:xfrm>
            <a:off x="1092434" y="536068"/>
            <a:ext cx="1498320" cy="470160"/>
            <a:chOff x="1092434" y="536068"/>
            <a:chExt cx="149832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5E3722-3710-4D17-9EB1-CC8FB6D91E6B}"/>
                    </a:ext>
                  </a:extLst>
                </p14:cNvPr>
                <p14:cNvContentPartPr/>
                <p14:nvPr/>
              </p14:nvContentPartPr>
              <p14:xfrm>
                <a:off x="1112234" y="536068"/>
                <a:ext cx="13320" cy="456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5E3722-3710-4D17-9EB1-CC8FB6D91E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4594" y="518068"/>
                  <a:ext cx="489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47E26C-6CC5-4626-A945-B42C903F9B53}"/>
                    </a:ext>
                  </a:extLst>
                </p14:cNvPr>
                <p14:cNvContentPartPr/>
                <p14:nvPr/>
              </p14:nvContentPartPr>
              <p14:xfrm>
                <a:off x="1092434" y="795268"/>
                <a:ext cx="327960" cy="7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47E26C-6CC5-4626-A945-B42C903F9B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4794" y="777628"/>
                  <a:ext cx="363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5BA76E-F348-4A56-9AAA-5B6E5F28ABB7}"/>
                    </a:ext>
                  </a:extLst>
                </p14:cNvPr>
                <p14:cNvContentPartPr/>
                <p14:nvPr/>
              </p14:nvContentPartPr>
              <p14:xfrm>
                <a:off x="1315994" y="602668"/>
                <a:ext cx="57960" cy="40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5BA76E-F348-4A56-9AAA-5B6E5F28A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7994" y="584668"/>
                  <a:ext cx="936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29CDEC-C8FB-4FCB-8C3F-B33C64B7E382}"/>
                    </a:ext>
                  </a:extLst>
                </p14:cNvPr>
                <p14:cNvContentPartPr/>
                <p14:nvPr/>
              </p14:nvContentPartPr>
              <p14:xfrm>
                <a:off x="1547114" y="617788"/>
                <a:ext cx="33120" cy="31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29CDEC-C8FB-4FCB-8C3F-B33C64B7E3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9114" y="599788"/>
                  <a:ext cx="68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7A2A6A-9A06-4F1F-9EAE-3F32FFE84AA4}"/>
                    </a:ext>
                  </a:extLst>
                </p14:cNvPr>
                <p14:cNvContentPartPr/>
                <p14:nvPr/>
              </p14:nvContentPartPr>
              <p14:xfrm>
                <a:off x="1478354" y="565948"/>
                <a:ext cx="338400" cy="38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7A2A6A-9A06-4F1F-9EAE-3F32FFE84A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0714" y="547948"/>
                  <a:ext cx="374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4BCE4B-B411-4AFE-BC86-B2A10A4368E4}"/>
                    </a:ext>
                  </a:extLst>
                </p14:cNvPr>
                <p14:cNvContentPartPr/>
                <p14:nvPr/>
              </p14:nvContentPartPr>
              <p14:xfrm>
                <a:off x="1910354" y="744148"/>
                <a:ext cx="232200" cy="18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4BCE4B-B411-4AFE-BC86-B2A10A4368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2714" y="726508"/>
                  <a:ext cx="267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72912A-E9CE-4E0D-B5A5-4BF26901E0E0}"/>
                    </a:ext>
                  </a:extLst>
                </p14:cNvPr>
                <p14:cNvContentPartPr/>
                <p14:nvPr/>
              </p14:nvContentPartPr>
              <p14:xfrm>
                <a:off x="2266394" y="552268"/>
                <a:ext cx="324360" cy="38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72912A-E9CE-4E0D-B5A5-4BF26901E0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8394" y="534268"/>
                  <a:ext cx="36000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DDBBA8-0FCC-47AE-9FE6-559CAC0C64B7}"/>
              </a:ext>
            </a:extLst>
          </p:cNvPr>
          <p:cNvGrpSpPr/>
          <p:nvPr/>
        </p:nvGrpSpPr>
        <p:grpSpPr>
          <a:xfrm>
            <a:off x="1086314" y="1432828"/>
            <a:ext cx="1841760" cy="529560"/>
            <a:chOff x="1086314" y="1432828"/>
            <a:chExt cx="184176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FF1F27-EB1A-4715-B470-8E4ACEDFD250}"/>
                    </a:ext>
                  </a:extLst>
                </p14:cNvPr>
                <p14:cNvContentPartPr/>
                <p14:nvPr/>
              </p14:nvContentPartPr>
              <p14:xfrm>
                <a:off x="1118354" y="1434628"/>
                <a:ext cx="5760" cy="39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FF1F27-EB1A-4715-B470-8E4ACEDFD2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0354" y="1416988"/>
                  <a:ext cx="414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8030F8-692C-4879-8B69-A5B9627776AA}"/>
                    </a:ext>
                  </a:extLst>
                </p14:cNvPr>
                <p14:cNvContentPartPr/>
                <p14:nvPr/>
              </p14:nvContentPartPr>
              <p14:xfrm>
                <a:off x="1086314" y="1626148"/>
                <a:ext cx="317160" cy="6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8030F8-692C-4879-8B69-A5B9627776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8314" y="1608148"/>
                  <a:ext cx="352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02321D-DCF5-425E-B626-263B76F7CCDE}"/>
                    </a:ext>
                  </a:extLst>
                </p14:cNvPr>
                <p14:cNvContentPartPr/>
                <p14:nvPr/>
              </p14:nvContentPartPr>
              <p14:xfrm>
                <a:off x="1322114" y="1506628"/>
                <a:ext cx="100080" cy="39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02321D-DCF5-425E-B626-263B76F7CC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04114" y="1488988"/>
                  <a:ext cx="135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86A5B9-81B8-461C-8DA0-B695D8DBD3BD}"/>
                    </a:ext>
                  </a:extLst>
                </p14:cNvPr>
                <p14:cNvContentPartPr/>
                <p14:nvPr/>
              </p14:nvContentPartPr>
              <p14:xfrm>
                <a:off x="1657274" y="1463428"/>
                <a:ext cx="45000" cy="31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86A5B9-81B8-461C-8DA0-B695D8DBD3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9634" y="1445788"/>
                  <a:ext cx="80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F710C7-E592-4A7B-9D9B-78EAA5CBA117}"/>
                    </a:ext>
                  </a:extLst>
                </p14:cNvPr>
                <p14:cNvContentPartPr/>
                <p14:nvPr/>
              </p14:nvContentPartPr>
              <p14:xfrm>
                <a:off x="1570874" y="1439668"/>
                <a:ext cx="341640" cy="37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F710C7-E592-4A7B-9D9B-78EAA5CBA1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53234" y="1421668"/>
                  <a:ext cx="3772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4B671A-9D1F-40E3-83B0-32680DA88FF5}"/>
                    </a:ext>
                  </a:extLst>
                </p14:cNvPr>
                <p14:cNvContentPartPr/>
                <p14:nvPr/>
              </p14:nvContentPartPr>
              <p14:xfrm>
                <a:off x="1954634" y="1597348"/>
                <a:ext cx="278640" cy="21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4B671A-9D1F-40E3-83B0-32680DA88F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36634" y="1579708"/>
                  <a:ext cx="314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3D49DA-0C89-49B9-BB0A-79213FC1058B}"/>
                    </a:ext>
                  </a:extLst>
                </p14:cNvPr>
                <p14:cNvContentPartPr/>
                <p14:nvPr/>
              </p14:nvContentPartPr>
              <p14:xfrm>
                <a:off x="2276474" y="1432828"/>
                <a:ext cx="313200" cy="35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3D49DA-0C89-49B9-BB0A-79213FC105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58474" y="1414828"/>
                  <a:ext cx="348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12A958-D83D-40F2-BC63-60C0EE80C1B9}"/>
                    </a:ext>
                  </a:extLst>
                </p14:cNvPr>
                <p14:cNvContentPartPr/>
                <p14:nvPr/>
              </p14:nvContentPartPr>
              <p14:xfrm>
                <a:off x="2662034" y="1613908"/>
                <a:ext cx="266040" cy="34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12A958-D83D-40F2-BC63-60C0EE80C1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44394" y="1596268"/>
                  <a:ext cx="30168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99A4729-D9B4-4330-93B0-6B0C2C72C31F}"/>
              </a:ext>
            </a:extLst>
          </p:cNvPr>
          <p:cNvGrpSpPr/>
          <p:nvPr/>
        </p:nvGrpSpPr>
        <p:grpSpPr>
          <a:xfrm>
            <a:off x="1160114" y="2359108"/>
            <a:ext cx="1799280" cy="576720"/>
            <a:chOff x="1160114" y="2359108"/>
            <a:chExt cx="179928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21F1DC-D245-4945-8DD3-057913CE9512}"/>
                    </a:ext>
                  </a:extLst>
                </p14:cNvPr>
                <p14:cNvContentPartPr/>
                <p14:nvPr/>
              </p14:nvContentPartPr>
              <p14:xfrm>
                <a:off x="1230314" y="2359108"/>
                <a:ext cx="19800" cy="42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21F1DC-D245-4945-8DD3-057913CE95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2674" y="2341108"/>
                  <a:ext cx="554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EC806D-0B95-42F2-9B96-D87631C68BCA}"/>
                    </a:ext>
                  </a:extLst>
                </p14:cNvPr>
                <p14:cNvContentPartPr/>
                <p14:nvPr/>
              </p14:nvContentPartPr>
              <p14:xfrm>
                <a:off x="1160114" y="2551708"/>
                <a:ext cx="308160" cy="59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EC806D-0B95-42F2-9B96-D87631C68B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114" y="2534068"/>
                  <a:ext cx="343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CE9DAC-4BD2-4A98-9224-6334370F67F3}"/>
                    </a:ext>
                  </a:extLst>
                </p14:cNvPr>
                <p14:cNvContentPartPr/>
                <p14:nvPr/>
              </p14:nvContentPartPr>
              <p14:xfrm>
                <a:off x="1431554" y="2449468"/>
                <a:ext cx="262080" cy="34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CE9DAC-4BD2-4A98-9224-6334370F67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3554" y="2431468"/>
                  <a:ext cx="297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0D36AC-3E30-4CEA-8858-11AD618DBCB3}"/>
                    </a:ext>
                  </a:extLst>
                </p14:cNvPr>
                <p14:cNvContentPartPr/>
                <p14:nvPr/>
              </p14:nvContentPartPr>
              <p14:xfrm>
                <a:off x="1587074" y="2405188"/>
                <a:ext cx="383040" cy="34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0D36AC-3E30-4CEA-8858-11AD618DBC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9074" y="2387188"/>
                  <a:ext cx="418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2C1E23-14D8-4734-BE52-EE13DD666F88}"/>
                    </a:ext>
                  </a:extLst>
                </p14:cNvPr>
                <p14:cNvContentPartPr/>
                <p14:nvPr/>
              </p14:nvContentPartPr>
              <p14:xfrm>
                <a:off x="2030954" y="2550268"/>
                <a:ext cx="231480" cy="18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2C1E23-14D8-4734-BE52-EE13DD666F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13314" y="2532268"/>
                  <a:ext cx="267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EE37ED-6348-4BBB-8337-402A85B3DD6F}"/>
                    </a:ext>
                  </a:extLst>
                </p14:cNvPr>
                <p14:cNvContentPartPr/>
                <p14:nvPr/>
              </p14:nvContentPartPr>
              <p14:xfrm>
                <a:off x="2363594" y="2446228"/>
                <a:ext cx="306360" cy="37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EE37ED-6348-4BBB-8337-402A85B3DD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5594" y="2428228"/>
                  <a:ext cx="3420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9F95A0-CE84-4CD4-BFCC-23453FD491CA}"/>
                    </a:ext>
                  </a:extLst>
                </p14:cNvPr>
                <p14:cNvContentPartPr/>
                <p14:nvPr/>
              </p14:nvContentPartPr>
              <p14:xfrm>
                <a:off x="2674274" y="2634508"/>
                <a:ext cx="285120" cy="30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9F95A0-CE84-4CD4-BFCC-23453FD491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6274" y="2616868"/>
                  <a:ext cx="32076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838C53-D9EB-4A17-96E4-7EB200C114F5}"/>
              </a:ext>
            </a:extLst>
          </p:cNvPr>
          <p:cNvGrpSpPr/>
          <p:nvPr/>
        </p:nvGrpSpPr>
        <p:grpSpPr>
          <a:xfrm>
            <a:off x="1234634" y="3180988"/>
            <a:ext cx="1760040" cy="716400"/>
            <a:chOff x="1234634" y="3180988"/>
            <a:chExt cx="176004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5FFB58-4E2D-4BC6-BA39-8EB88507F533}"/>
                    </a:ext>
                  </a:extLst>
                </p14:cNvPr>
                <p14:cNvContentPartPr/>
                <p14:nvPr/>
              </p14:nvContentPartPr>
              <p14:xfrm>
                <a:off x="1235714" y="3180988"/>
                <a:ext cx="49320" cy="42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5FFB58-4E2D-4BC6-BA39-8EB88507F5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17714" y="3162988"/>
                  <a:ext cx="849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8980A1-0C0B-4F38-B636-D2D6BD905A41}"/>
                    </a:ext>
                  </a:extLst>
                </p14:cNvPr>
                <p14:cNvContentPartPr/>
                <p14:nvPr/>
              </p14:nvContentPartPr>
              <p14:xfrm>
                <a:off x="1234634" y="3389788"/>
                <a:ext cx="283320" cy="4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8980A1-0C0B-4F38-B636-D2D6BD905A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6994" y="3371788"/>
                  <a:ext cx="318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FB7867-CCC1-420D-ABAC-7F5B9D5DAC67}"/>
                    </a:ext>
                  </a:extLst>
                </p14:cNvPr>
                <p14:cNvContentPartPr/>
                <p14:nvPr/>
              </p14:nvContentPartPr>
              <p14:xfrm>
                <a:off x="1443074" y="3222388"/>
                <a:ext cx="34200" cy="35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FB7867-CCC1-420D-ABAC-7F5B9D5DA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25074" y="3204748"/>
                  <a:ext cx="69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04BE11-72E1-4F11-9756-6A2A9A901EED}"/>
                    </a:ext>
                  </a:extLst>
                </p14:cNvPr>
                <p14:cNvContentPartPr/>
                <p14:nvPr/>
              </p14:nvContentPartPr>
              <p14:xfrm>
                <a:off x="1745474" y="3304828"/>
                <a:ext cx="36720" cy="32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04BE11-72E1-4F11-9756-6A2A9A901E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27474" y="3287188"/>
                  <a:ext cx="72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41C19D-C649-49F6-8125-05FA032FE9AE}"/>
                    </a:ext>
                  </a:extLst>
                </p14:cNvPr>
                <p14:cNvContentPartPr/>
                <p14:nvPr/>
              </p14:nvContentPartPr>
              <p14:xfrm>
                <a:off x="1660874" y="3211228"/>
                <a:ext cx="332280" cy="36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41C19D-C649-49F6-8125-05FA032FE9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3234" y="3193228"/>
                  <a:ext cx="367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E44477-CDD8-4499-B984-FC9788B48DF3}"/>
                    </a:ext>
                  </a:extLst>
                </p14:cNvPr>
                <p14:cNvContentPartPr/>
                <p14:nvPr/>
              </p14:nvContentPartPr>
              <p14:xfrm>
                <a:off x="2064074" y="3338308"/>
                <a:ext cx="193320" cy="23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E44477-CDD8-4499-B984-FC9788B48D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6074" y="3320308"/>
                  <a:ext cx="228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1A9C01-1C55-443C-AFD5-049621843848}"/>
                    </a:ext>
                  </a:extLst>
                </p14:cNvPr>
                <p14:cNvContentPartPr/>
                <p14:nvPr/>
              </p14:nvContentPartPr>
              <p14:xfrm>
                <a:off x="2442794" y="3228148"/>
                <a:ext cx="298080" cy="35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1A9C01-1C55-443C-AFD5-0496218438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25154" y="3210508"/>
                  <a:ext cx="3337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5DED45-FB6F-467F-BA9B-95417A611DBB}"/>
                    </a:ext>
                  </a:extLst>
                </p14:cNvPr>
                <p14:cNvContentPartPr/>
                <p14:nvPr/>
              </p14:nvContentPartPr>
              <p14:xfrm>
                <a:off x="2782274" y="3362428"/>
                <a:ext cx="190080" cy="21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5DED45-FB6F-467F-BA9B-95417A611D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64634" y="3344788"/>
                  <a:ext cx="22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31BD36-0339-4D68-998C-2AB9A9D92A4E}"/>
                    </a:ext>
                  </a:extLst>
                </p14:cNvPr>
                <p14:cNvContentPartPr/>
                <p14:nvPr/>
              </p14:nvContentPartPr>
              <p14:xfrm>
                <a:off x="2918714" y="3416788"/>
                <a:ext cx="75960" cy="48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31BD36-0339-4D68-998C-2AB9A9D92A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1074" y="3399148"/>
                  <a:ext cx="111600" cy="51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1C64453-D49C-442C-A568-2568776960C1}"/>
              </a:ext>
            </a:extLst>
          </p:cNvPr>
          <p:cNvGrpSpPr/>
          <p:nvPr/>
        </p:nvGrpSpPr>
        <p:grpSpPr>
          <a:xfrm>
            <a:off x="3520634" y="463348"/>
            <a:ext cx="1103760" cy="453960"/>
            <a:chOff x="3520634" y="463348"/>
            <a:chExt cx="110376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9A7BAE-F03E-442A-AFC2-2295271A1B06}"/>
                    </a:ext>
                  </a:extLst>
                </p14:cNvPr>
                <p14:cNvContentPartPr/>
                <p14:nvPr/>
              </p14:nvContentPartPr>
              <p14:xfrm>
                <a:off x="3520634" y="726508"/>
                <a:ext cx="259560" cy="170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9A7BAE-F03E-442A-AFC2-2295271A1B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2994" y="708868"/>
                  <a:ext cx="295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1B39CC-CA9A-43B0-AA68-B5D868786651}"/>
                    </a:ext>
                  </a:extLst>
                </p14:cNvPr>
                <p14:cNvContentPartPr/>
                <p14:nvPr/>
              </p14:nvContentPartPr>
              <p14:xfrm>
                <a:off x="3836714" y="713548"/>
                <a:ext cx="264600" cy="183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1B39CC-CA9A-43B0-AA68-B5D8687866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9074" y="695548"/>
                  <a:ext cx="300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BB8B41-AB79-4DA5-A072-C924FB3AA922}"/>
                    </a:ext>
                  </a:extLst>
                </p14:cNvPr>
                <p14:cNvContentPartPr/>
                <p14:nvPr/>
              </p14:nvContentPartPr>
              <p14:xfrm>
                <a:off x="4030034" y="629668"/>
                <a:ext cx="9360" cy="50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BB8B41-AB79-4DA5-A072-C924FB3AA9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2034" y="612028"/>
                  <a:ext cx="4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8D6113-6345-4EB9-A754-98295CB23DEC}"/>
                    </a:ext>
                  </a:extLst>
                </p14:cNvPr>
                <p14:cNvContentPartPr/>
                <p14:nvPr/>
              </p14:nvContentPartPr>
              <p14:xfrm>
                <a:off x="4188794" y="600868"/>
                <a:ext cx="435600" cy="31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8D6113-6345-4EB9-A754-98295CB23D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71154" y="583228"/>
                  <a:ext cx="4712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DF8054-6326-4F70-BA94-3973AFA2680D}"/>
                    </a:ext>
                  </a:extLst>
                </p14:cNvPr>
                <p14:cNvContentPartPr/>
                <p14:nvPr/>
              </p14:nvContentPartPr>
              <p14:xfrm>
                <a:off x="3840314" y="463348"/>
                <a:ext cx="52920" cy="10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DF8054-6326-4F70-BA94-3973AFA268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22674" y="445348"/>
                  <a:ext cx="885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9CEEDE-7FA0-4FB6-92E7-535F46614987}"/>
              </a:ext>
            </a:extLst>
          </p:cNvPr>
          <p:cNvGrpSpPr/>
          <p:nvPr/>
        </p:nvGrpSpPr>
        <p:grpSpPr>
          <a:xfrm>
            <a:off x="3468434" y="1310788"/>
            <a:ext cx="1262520" cy="495720"/>
            <a:chOff x="3468434" y="1310788"/>
            <a:chExt cx="126252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25088E-C3CA-46A2-AFB7-D7CCB786100B}"/>
                    </a:ext>
                  </a:extLst>
                </p14:cNvPr>
                <p14:cNvContentPartPr/>
                <p14:nvPr/>
              </p14:nvContentPartPr>
              <p14:xfrm>
                <a:off x="3468434" y="1601668"/>
                <a:ext cx="343800" cy="20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25088E-C3CA-46A2-AFB7-D7CCB78610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50794" y="1584028"/>
                  <a:ext cx="379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A329B5-9D1D-427A-917A-191E75A5BE7C}"/>
                    </a:ext>
                  </a:extLst>
                </p14:cNvPr>
                <p14:cNvContentPartPr/>
                <p14:nvPr/>
              </p14:nvContentPartPr>
              <p14:xfrm>
                <a:off x="3789194" y="1592308"/>
                <a:ext cx="273240" cy="175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A329B5-9D1D-427A-917A-191E75A5BE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71194" y="1574668"/>
                  <a:ext cx="308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A8C6AB-A389-428B-9BFE-40E68BEDE9A3}"/>
                    </a:ext>
                  </a:extLst>
                </p14:cNvPr>
                <p14:cNvContentPartPr/>
                <p14:nvPr/>
              </p14:nvContentPartPr>
              <p14:xfrm>
                <a:off x="3976394" y="1519588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A8C6AB-A389-428B-9BFE-40E68BEDE9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58754" y="15015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CCD9D6-95E4-4A03-A628-ACB713B20D03}"/>
                    </a:ext>
                  </a:extLst>
                </p14:cNvPr>
                <p14:cNvContentPartPr/>
                <p14:nvPr/>
              </p14:nvContentPartPr>
              <p14:xfrm>
                <a:off x="4158914" y="1474948"/>
                <a:ext cx="572040" cy="29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CCD9D6-95E4-4A03-A628-ACB713B20D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40914" y="1456948"/>
                  <a:ext cx="607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F15305-D957-434E-B796-C9011D060B9B}"/>
                    </a:ext>
                  </a:extLst>
                </p14:cNvPr>
                <p14:cNvContentPartPr/>
                <p14:nvPr/>
              </p14:nvContentPartPr>
              <p14:xfrm>
                <a:off x="3759314" y="1310788"/>
                <a:ext cx="73440" cy="9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F15305-D957-434E-B796-C9011D060B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1674" y="1292788"/>
                  <a:ext cx="109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1989EAE-08EB-4792-A048-E3EC19B9CF79}"/>
              </a:ext>
            </a:extLst>
          </p:cNvPr>
          <p:cNvGrpSpPr/>
          <p:nvPr/>
        </p:nvGrpSpPr>
        <p:grpSpPr>
          <a:xfrm>
            <a:off x="3643754" y="2203588"/>
            <a:ext cx="1262880" cy="542160"/>
            <a:chOff x="3643754" y="2203588"/>
            <a:chExt cx="126288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3EBA73-3083-43B9-8F19-27B3C95F95BF}"/>
                    </a:ext>
                  </a:extLst>
                </p14:cNvPr>
                <p14:cNvContentPartPr/>
                <p14:nvPr/>
              </p14:nvContentPartPr>
              <p14:xfrm>
                <a:off x="3643754" y="2529028"/>
                <a:ext cx="290520" cy="216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3EBA73-3083-43B9-8F19-27B3C95F95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25754" y="2511028"/>
                  <a:ext cx="32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F18558-8504-45EC-BF24-916FF2AA080D}"/>
                    </a:ext>
                  </a:extLst>
                </p14:cNvPr>
                <p14:cNvContentPartPr/>
                <p14:nvPr/>
              </p14:nvContentPartPr>
              <p14:xfrm>
                <a:off x="3929594" y="2515348"/>
                <a:ext cx="366840" cy="218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F18558-8504-45EC-BF24-916FF2AA08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1594" y="2497348"/>
                  <a:ext cx="402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2B8501-4485-43A9-ACE8-7A59E99070A2}"/>
                    </a:ext>
                  </a:extLst>
                </p14:cNvPr>
                <p14:cNvContentPartPr/>
                <p14:nvPr/>
              </p14:nvContentPartPr>
              <p14:xfrm>
                <a:off x="4175834" y="2447668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2B8501-4485-43A9-ACE8-7A59E99070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57834" y="2430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A567540-E199-4D24-9348-CD6D21E9EB79}"/>
                    </a:ext>
                  </a:extLst>
                </p14:cNvPr>
                <p14:cNvContentPartPr/>
                <p14:nvPr/>
              </p14:nvContentPartPr>
              <p14:xfrm>
                <a:off x="4358354" y="2377468"/>
                <a:ext cx="548280" cy="35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A567540-E199-4D24-9348-CD6D21E9EB7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40714" y="2359468"/>
                  <a:ext cx="583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3B67BD-34FE-4BDD-8243-5F626580CCBE}"/>
                    </a:ext>
                  </a:extLst>
                </p14:cNvPr>
                <p14:cNvContentPartPr/>
                <p14:nvPr/>
              </p14:nvContentPartPr>
              <p14:xfrm>
                <a:off x="3839594" y="2203588"/>
                <a:ext cx="87480" cy="137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3B67BD-34FE-4BDD-8243-5F626580CC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21594" y="2185948"/>
                  <a:ext cx="1231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CBC3C4-8FB7-458C-9B05-F08615FBC404}"/>
              </a:ext>
            </a:extLst>
          </p:cNvPr>
          <p:cNvGrpSpPr/>
          <p:nvPr/>
        </p:nvGrpSpPr>
        <p:grpSpPr>
          <a:xfrm>
            <a:off x="3728354" y="3103948"/>
            <a:ext cx="1233720" cy="522000"/>
            <a:chOff x="3728354" y="3103948"/>
            <a:chExt cx="123372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8629E6-54CD-4F49-B591-1E02FA4850A9}"/>
                    </a:ext>
                  </a:extLst>
                </p14:cNvPr>
                <p14:cNvContentPartPr/>
                <p14:nvPr/>
              </p14:nvContentPartPr>
              <p14:xfrm>
                <a:off x="3728354" y="3557908"/>
                <a:ext cx="18000" cy="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8629E6-54CD-4F49-B591-1E02FA4850A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10714" y="3539908"/>
                  <a:ext cx="53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231FFA-BEC3-4052-9051-4AD07BC3A809}"/>
                    </a:ext>
                  </a:extLst>
                </p14:cNvPr>
                <p14:cNvContentPartPr/>
                <p14:nvPr/>
              </p14:nvContentPartPr>
              <p14:xfrm>
                <a:off x="3735194" y="3416428"/>
                <a:ext cx="336960" cy="209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231FFA-BEC3-4052-9051-4AD07BC3A80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17554" y="3398788"/>
                  <a:ext cx="372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D454C1-3491-4729-848C-ED6BA45C19F9}"/>
                    </a:ext>
                  </a:extLst>
                </p14:cNvPr>
                <p14:cNvContentPartPr/>
                <p14:nvPr/>
              </p14:nvContentPartPr>
              <p14:xfrm>
                <a:off x="4089074" y="3406348"/>
                <a:ext cx="294480" cy="185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D454C1-3491-4729-848C-ED6BA45C19F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71074" y="3388708"/>
                  <a:ext cx="330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78EA12-C2D3-458B-970E-4E2AD8882F4B}"/>
                    </a:ext>
                  </a:extLst>
                </p14:cNvPr>
                <p14:cNvContentPartPr/>
                <p14:nvPr/>
              </p14:nvContentPartPr>
              <p14:xfrm>
                <a:off x="4230194" y="3269548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78EA12-C2D3-458B-970E-4E2AD8882F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12194" y="3251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EB66F2-7A55-4011-B12A-6A93238FA602}"/>
                    </a:ext>
                  </a:extLst>
                </p14:cNvPr>
                <p14:cNvContentPartPr/>
                <p14:nvPr/>
              </p14:nvContentPartPr>
              <p14:xfrm>
                <a:off x="4443674" y="3228508"/>
                <a:ext cx="518400" cy="343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EB66F2-7A55-4011-B12A-6A93238FA6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25674" y="3210508"/>
                  <a:ext cx="554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588AA9-1090-4970-BA2F-A04C521F6FE8}"/>
                    </a:ext>
                  </a:extLst>
                </p14:cNvPr>
                <p14:cNvContentPartPr/>
                <p14:nvPr/>
              </p14:nvContentPartPr>
              <p14:xfrm>
                <a:off x="3941114" y="3103948"/>
                <a:ext cx="82080" cy="69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588AA9-1090-4970-BA2F-A04C521F6F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23114" y="3086308"/>
                  <a:ext cx="1177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47531A-A499-40EB-9994-1AC7543C354D}"/>
              </a:ext>
            </a:extLst>
          </p:cNvPr>
          <p:cNvGrpSpPr/>
          <p:nvPr/>
        </p:nvGrpSpPr>
        <p:grpSpPr>
          <a:xfrm>
            <a:off x="1628834" y="131428"/>
            <a:ext cx="284760" cy="295560"/>
            <a:chOff x="1628834" y="131428"/>
            <a:chExt cx="2847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692F7C-C292-4AA1-9B6B-FD6C49875F4D}"/>
                    </a:ext>
                  </a:extLst>
                </p14:cNvPr>
                <p14:cNvContentPartPr/>
                <p14:nvPr/>
              </p14:nvContentPartPr>
              <p14:xfrm>
                <a:off x="1628834" y="271108"/>
                <a:ext cx="177480" cy="1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692F7C-C292-4AA1-9B6B-FD6C49875F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11194" y="253468"/>
                  <a:ext cx="21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07D727-210E-4F69-8152-3EFFDA988F29}"/>
                    </a:ext>
                  </a:extLst>
                </p14:cNvPr>
                <p14:cNvContentPartPr/>
                <p14:nvPr/>
              </p14:nvContentPartPr>
              <p14:xfrm>
                <a:off x="1669874" y="216028"/>
                <a:ext cx="45000" cy="186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07D727-210E-4F69-8152-3EFFDA988F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51874" y="198028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1E440B-30EF-413B-9CBF-3F30C840E0D6}"/>
                    </a:ext>
                  </a:extLst>
                </p14:cNvPr>
                <p14:cNvContentPartPr/>
                <p14:nvPr/>
              </p14:nvContentPartPr>
              <p14:xfrm>
                <a:off x="1842674" y="131428"/>
                <a:ext cx="70920" cy="29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1E440B-30EF-413B-9CBF-3F30C840E0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25034" y="113428"/>
                  <a:ext cx="1065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5A8BE5-D39E-4A7C-B5F5-92256592DCD1}"/>
              </a:ext>
            </a:extLst>
          </p:cNvPr>
          <p:cNvGrpSpPr/>
          <p:nvPr/>
        </p:nvGrpSpPr>
        <p:grpSpPr>
          <a:xfrm>
            <a:off x="1636754" y="1219708"/>
            <a:ext cx="444600" cy="223920"/>
            <a:chOff x="1636754" y="1219708"/>
            <a:chExt cx="44460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E333E57-29E6-42EE-96D3-99FDEE8D1FE6}"/>
                    </a:ext>
                  </a:extLst>
                </p14:cNvPr>
                <p14:cNvContentPartPr/>
                <p14:nvPr/>
              </p14:nvContentPartPr>
              <p14:xfrm>
                <a:off x="1636754" y="1361188"/>
                <a:ext cx="19512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E333E57-29E6-42EE-96D3-99FDEE8D1F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19114" y="1343188"/>
                  <a:ext cx="23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A7069A-9C4F-46E6-B9CE-5521D7563A18}"/>
                    </a:ext>
                  </a:extLst>
                </p14:cNvPr>
                <p14:cNvContentPartPr/>
                <p14:nvPr/>
              </p14:nvContentPartPr>
              <p14:xfrm>
                <a:off x="1722434" y="1237708"/>
                <a:ext cx="99000" cy="205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A7069A-9C4F-46E6-B9CE-5521D7563A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04434" y="1220068"/>
                  <a:ext cx="134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D68D29-1CAF-454B-AADB-C1DD434569A6}"/>
                    </a:ext>
                  </a:extLst>
                </p14:cNvPr>
                <p14:cNvContentPartPr/>
                <p14:nvPr/>
              </p14:nvContentPartPr>
              <p14:xfrm>
                <a:off x="1868954" y="1219708"/>
                <a:ext cx="212400" cy="21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D68D29-1CAF-454B-AADB-C1DD434569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1314" y="1202068"/>
                  <a:ext cx="24804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9C7F44-20B0-47A6-9185-B25ABADC9E26}"/>
              </a:ext>
            </a:extLst>
          </p:cNvPr>
          <p:cNvGrpSpPr/>
          <p:nvPr/>
        </p:nvGrpSpPr>
        <p:grpSpPr>
          <a:xfrm>
            <a:off x="1690394" y="2079748"/>
            <a:ext cx="424800" cy="241200"/>
            <a:chOff x="1690394" y="2079748"/>
            <a:chExt cx="4248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98422A-EBAC-4E0F-99FE-90DF17BF2144}"/>
                    </a:ext>
                  </a:extLst>
                </p14:cNvPr>
                <p14:cNvContentPartPr/>
                <p14:nvPr/>
              </p14:nvContentPartPr>
              <p14:xfrm>
                <a:off x="1690394" y="2181268"/>
                <a:ext cx="159480" cy="1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98422A-EBAC-4E0F-99FE-90DF17BF21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2394" y="2163628"/>
                  <a:ext cx="195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D2386E-62C3-4F49-9F4D-BFA23288C37D}"/>
                    </a:ext>
                  </a:extLst>
                </p14:cNvPr>
                <p14:cNvContentPartPr/>
                <p14:nvPr/>
              </p14:nvContentPartPr>
              <p14:xfrm>
                <a:off x="1774634" y="2103868"/>
                <a:ext cx="34920" cy="21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D2386E-62C3-4F49-9F4D-BFA23288C3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6994" y="2085868"/>
                  <a:ext cx="70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998DAB-9EC6-426A-9C86-594AA90A72C1}"/>
                    </a:ext>
                  </a:extLst>
                </p14:cNvPr>
                <p14:cNvContentPartPr/>
                <p14:nvPr/>
              </p14:nvContentPartPr>
              <p14:xfrm>
                <a:off x="1966154" y="2079748"/>
                <a:ext cx="127440" cy="9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998DAB-9EC6-426A-9C86-594AA90A72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48154" y="2061748"/>
                  <a:ext cx="163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5B88CE-2FE4-456D-B033-29A2EA14A162}"/>
                    </a:ext>
                  </a:extLst>
                </p14:cNvPr>
                <p14:cNvContentPartPr/>
                <p14:nvPr/>
              </p14:nvContentPartPr>
              <p14:xfrm>
                <a:off x="1970474" y="2113228"/>
                <a:ext cx="144720" cy="202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5B88CE-2FE4-456D-B033-29A2EA14A1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52834" y="2095588"/>
                  <a:ext cx="1803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ADED5CB-E564-410D-9E07-F5B36A8A1FE6}"/>
              </a:ext>
            </a:extLst>
          </p:cNvPr>
          <p:cNvGrpSpPr/>
          <p:nvPr/>
        </p:nvGrpSpPr>
        <p:grpSpPr>
          <a:xfrm>
            <a:off x="1779314" y="2978668"/>
            <a:ext cx="417600" cy="280800"/>
            <a:chOff x="1779314" y="2978668"/>
            <a:chExt cx="41760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7F3B19-561A-4952-98CC-195424502506}"/>
                    </a:ext>
                  </a:extLst>
                </p14:cNvPr>
                <p14:cNvContentPartPr/>
                <p14:nvPr/>
              </p14:nvContentPartPr>
              <p14:xfrm>
                <a:off x="1779314" y="3120868"/>
                <a:ext cx="179280" cy="8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7F3B19-561A-4952-98CC-1954245025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61314" y="3102868"/>
                  <a:ext cx="214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89DE14-67E6-45CC-AA5F-A1845A292ECA}"/>
                    </a:ext>
                  </a:extLst>
                </p14:cNvPr>
                <p14:cNvContentPartPr/>
                <p14:nvPr/>
              </p14:nvContentPartPr>
              <p14:xfrm>
                <a:off x="1855634" y="3067228"/>
                <a:ext cx="41400" cy="176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89DE14-67E6-45CC-AA5F-A1845A292E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37994" y="3049228"/>
                  <a:ext cx="77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A1D18D-A16B-4257-B468-255E082C002F}"/>
                    </a:ext>
                  </a:extLst>
                </p14:cNvPr>
                <p14:cNvContentPartPr/>
                <p14:nvPr/>
              </p14:nvContentPartPr>
              <p14:xfrm>
                <a:off x="1965074" y="2978668"/>
                <a:ext cx="193320" cy="280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A1D18D-A16B-4257-B468-255E082C00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7434" y="2961028"/>
                  <a:ext cx="228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020CC4-A94F-4290-ABE1-1662B860D68F}"/>
                    </a:ext>
                  </a:extLst>
                </p14:cNvPr>
                <p14:cNvContentPartPr/>
                <p14:nvPr/>
              </p14:nvContentPartPr>
              <p14:xfrm>
                <a:off x="2030234" y="3164068"/>
                <a:ext cx="166680" cy="30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020CC4-A94F-4290-ABE1-1662B860D68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12234" y="3146068"/>
                  <a:ext cx="20232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9BEFDA0-2974-4A84-8363-9BF8A2950194}"/>
              </a:ext>
            </a:extLst>
          </p:cNvPr>
          <p:cNvGrpSpPr/>
          <p:nvPr/>
        </p:nvGrpSpPr>
        <p:grpSpPr>
          <a:xfrm>
            <a:off x="5116874" y="497548"/>
            <a:ext cx="2501280" cy="556200"/>
            <a:chOff x="5116874" y="497548"/>
            <a:chExt cx="250128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855EB9-4627-46C9-8145-FF3CA1AAD956}"/>
                    </a:ext>
                  </a:extLst>
                </p14:cNvPr>
                <p14:cNvContentPartPr/>
                <p14:nvPr/>
              </p14:nvContentPartPr>
              <p14:xfrm>
                <a:off x="5116874" y="530308"/>
                <a:ext cx="343800" cy="307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855EB9-4627-46C9-8145-FF3CA1AAD9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9234" y="512668"/>
                  <a:ext cx="379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209F2C-B8BF-46EE-86DD-6C88412FCEBD}"/>
                    </a:ext>
                  </a:extLst>
                </p14:cNvPr>
                <p14:cNvContentPartPr/>
                <p14:nvPr/>
              </p14:nvContentPartPr>
              <p14:xfrm>
                <a:off x="5341154" y="543268"/>
                <a:ext cx="43920" cy="36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209F2C-B8BF-46EE-86DD-6C88412FCE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23514" y="525628"/>
                  <a:ext cx="79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6337A4-B891-4742-98EF-D97484A4F0B3}"/>
                    </a:ext>
                  </a:extLst>
                </p14:cNvPr>
                <p14:cNvContentPartPr/>
                <p14:nvPr/>
              </p14:nvContentPartPr>
              <p14:xfrm>
                <a:off x="5561834" y="635428"/>
                <a:ext cx="150120" cy="418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6337A4-B891-4742-98EF-D97484A4F0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43834" y="617428"/>
                  <a:ext cx="1857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D294EE-B112-4414-90A2-BB21671F551C}"/>
                    </a:ext>
                  </a:extLst>
                </p14:cNvPr>
                <p14:cNvContentPartPr/>
                <p14:nvPr/>
              </p14:nvContentPartPr>
              <p14:xfrm>
                <a:off x="5740754" y="615628"/>
                <a:ext cx="150120" cy="20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D294EE-B112-4414-90A2-BB21671F55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22754" y="597628"/>
                  <a:ext cx="185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E2033E-90A4-47BF-A380-85334EE9BC6B}"/>
                    </a:ext>
                  </a:extLst>
                </p14:cNvPr>
                <p14:cNvContentPartPr/>
                <p14:nvPr/>
              </p14:nvContentPartPr>
              <p14:xfrm>
                <a:off x="5984474" y="497548"/>
                <a:ext cx="222480" cy="275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E2033E-90A4-47BF-A380-85334EE9BC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66474" y="479908"/>
                  <a:ext cx="2581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901BD8-3D3E-4646-9B4C-AF78A4F12774}"/>
                    </a:ext>
                  </a:extLst>
                </p14:cNvPr>
                <p14:cNvContentPartPr/>
                <p14:nvPr/>
              </p14:nvContentPartPr>
              <p14:xfrm>
                <a:off x="6261674" y="589348"/>
                <a:ext cx="245520" cy="210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901BD8-3D3E-4646-9B4C-AF78A4F127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43674" y="571708"/>
                  <a:ext cx="28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CC0539-A872-483C-A372-D0665C5CA035}"/>
                    </a:ext>
                  </a:extLst>
                </p14:cNvPr>
                <p14:cNvContentPartPr/>
                <p14:nvPr/>
              </p14:nvContentPartPr>
              <p14:xfrm>
                <a:off x="6572354" y="536068"/>
                <a:ext cx="540000" cy="208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CC0539-A872-483C-A372-D0665C5CA0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54714" y="518068"/>
                  <a:ext cx="575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BA4D5B-D8DD-427F-9D26-B39FA6029D50}"/>
                    </a:ext>
                  </a:extLst>
                </p14:cNvPr>
                <p14:cNvContentPartPr/>
                <p14:nvPr/>
              </p14:nvContentPartPr>
              <p14:xfrm>
                <a:off x="7227914" y="518068"/>
                <a:ext cx="171000" cy="211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BA4D5B-D8DD-427F-9D26-B39FA6029D5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09914" y="500068"/>
                  <a:ext cx="206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0F4C43-EB40-496C-92E6-5D2345BF2D04}"/>
                    </a:ext>
                  </a:extLst>
                </p14:cNvPr>
                <p14:cNvContentPartPr/>
                <p14:nvPr/>
              </p14:nvContentPartPr>
              <p14:xfrm>
                <a:off x="7366874" y="571708"/>
                <a:ext cx="251280" cy="18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0F4C43-EB40-496C-92E6-5D2345BF2D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48874" y="553708"/>
                  <a:ext cx="2869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16AE15-772E-4896-895D-F213E509996F}"/>
              </a:ext>
            </a:extLst>
          </p:cNvPr>
          <p:cNvGrpSpPr/>
          <p:nvPr/>
        </p:nvGrpSpPr>
        <p:grpSpPr>
          <a:xfrm>
            <a:off x="5372474" y="1282708"/>
            <a:ext cx="1698480" cy="422280"/>
            <a:chOff x="5372474" y="1282708"/>
            <a:chExt cx="16984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6699EAA-33CB-477C-9446-03708B1273E4}"/>
                    </a:ext>
                  </a:extLst>
                </p14:cNvPr>
                <p14:cNvContentPartPr/>
                <p14:nvPr/>
              </p14:nvContentPartPr>
              <p14:xfrm>
                <a:off x="5372474" y="1282708"/>
                <a:ext cx="204840" cy="40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6699EAA-33CB-477C-9446-03708B1273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54834" y="1264708"/>
                  <a:ext cx="240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E8277A3-E2E7-4E46-82EA-B14A989B22A0}"/>
                    </a:ext>
                  </a:extLst>
                </p14:cNvPr>
                <p14:cNvContentPartPr/>
                <p14:nvPr/>
              </p14:nvContentPartPr>
              <p14:xfrm>
                <a:off x="5634914" y="1518868"/>
                <a:ext cx="261000" cy="18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E8277A3-E2E7-4E46-82EA-B14A989B22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16914" y="1500868"/>
                  <a:ext cx="296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562D97-D914-4D26-B319-B116BAADC642}"/>
                    </a:ext>
                  </a:extLst>
                </p14:cNvPr>
                <p14:cNvContentPartPr/>
                <p14:nvPr/>
              </p14:nvContentPartPr>
              <p14:xfrm>
                <a:off x="5973674" y="1515268"/>
                <a:ext cx="569880" cy="171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562D97-D914-4D26-B319-B116BAADC6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56034" y="1497628"/>
                  <a:ext cx="605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039B20E-D8BD-45C5-997B-88293D3C5B6E}"/>
                    </a:ext>
                  </a:extLst>
                </p14:cNvPr>
                <p14:cNvContentPartPr/>
                <p14:nvPr/>
              </p14:nvContentPartPr>
              <p14:xfrm>
                <a:off x="6624554" y="1461628"/>
                <a:ext cx="193680" cy="204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039B20E-D8BD-45C5-997B-88293D3C5B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06554" y="1443628"/>
                  <a:ext cx="229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C82920-C324-4B8A-BA1F-9C9FC177D14A}"/>
                    </a:ext>
                  </a:extLst>
                </p14:cNvPr>
                <p14:cNvContentPartPr/>
                <p14:nvPr/>
              </p14:nvContentPartPr>
              <p14:xfrm>
                <a:off x="6852794" y="1479988"/>
                <a:ext cx="218160" cy="186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C82920-C324-4B8A-BA1F-9C9FC177D1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34794" y="1461988"/>
                  <a:ext cx="2538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8DBC936-CC3D-421D-A5C2-376053A9DB17}"/>
              </a:ext>
            </a:extLst>
          </p:cNvPr>
          <p:cNvGrpSpPr/>
          <p:nvPr/>
        </p:nvGrpSpPr>
        <p:grpSpPr>
          <a:xfrm>
            <a:off x="5348354" y="2255788"/>
            <a:ext cx="1874160" cy="456480"/>
            <a:chOff x="5348354" y="2255788"/>
            <a:chExt cx="187416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645073-3C22-4D05-A458-2A2A67120D91}"/>
                    </a:ext>
                  </a:extLst>
                </p14:cNvPr>
                <p14:cNvContentPartPr/>
                <p14:nvPr/>
              </p14:nvContentPartPr>
              <p14:xfrm>
                <a:off x="5348354" y="2398348"/>
                <a:ext cx="227880" cy="313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645073-3C22-4D05-A458-2A2A67120D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30354" y="2380348"/>
                  <a:ext cx="263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AC8C42-5258-447E-83DC-4C83E761D150}"/>
                    </a:ext>
                  </a:extLst>
                </p14:cNvPr>
                <p14:cNvContentPartPr/>
                <p14:nvPr/>
              </p14:nvContentPartPr>
              <p14:xfrm>
                <a:off x="5625194" y="2521828"/>
                <a:ext cx="347400" cy="174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AC8C42-5258-447E-83DC-4C83E761D1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07194" y="2504188"/>
                  <a:ext cx="38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12DAFC-F30D-4CCF-95F9-FD3FD15902CF}"/>
                    </a:ext>
                  </a:extLst>
                </p14:cNvPr>
                <p14:cNvContentPartPr/>
                <p14:nvPr/>
              </p14:nvContentPartPr>
              <p14:xfrm>
                <a:off x="5970074" y="2255788"/>
                <a:ext cx="59040" cy="90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12DAFC-F30D-4CCF-95F9-FD3FD15902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52434" y="2237788"/>
                  <a:ext cx="94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3ADA6DA-C681-4553-9BEA-30291C9A72D9}"/>
                    </a:ext>
                  </a:extLst>
                </p14:cNvPr>
                <p14:cNvContentPartPr/>
                <p14:nvPr/>
              </p14:nvContentPartPr>
              <p14:xfrm>
                <a:off x="6067994" y="2503468"/>
                <a:ext cx="655200" cy="183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3ADA6DA-C681-4553-9BEA-30291C9A72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0354" y="2485468"/>
                  <a:ext cx="690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40E9B2-D686-4A1D-A1D3-D94E481A81C7}"/>
                    </a:ext>
                  </a:extLst>
                </p14:cNvPr>
                <p14:cNvContentPartPr/>
                <p14:nvPr/>
              </p14:nvContentPartPr>
              <p14:xfrm>
                <a:off x="6624194" y="2371708"/>
                <a:ext cx="17280" cy="17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40E9B2-D686-4A1D-A1D3-D94E481A81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06194" y="2354068"/>
                  <a:ext cx="52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9D7E2F-BFAA-48A4-AA5A-18897D5637DA}"/>
                    </a:ext>
                  </a:extLst>
                </p14:cNvPr>
                <p14:cNvContentPartPr/>
                <p14:nvPr/>
              </p14:nvContentPartPr>
              <p14:xfrm>
                <a:off x="6850634" y="2465308"/>
                <a:ext cx="371880" cy="20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9D7E2F-BFAA-48A4-AA5A-18897D5637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32994" y="2447668"/>
                  <a:ext cx="4075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C98FD2B-3B8E-4E0F-902A-E1C6BDFEA60A}"/>
              </a:ext>
            </a:extLst>
          </p:cNvPr>
          <p:cNvGrpSpPr/>
          <p:nvPr/>
        </p:nvGrpSpPr>
        <p:grpSpPr>
          <a:xfrm>
            <a:off x="5429354" y="3013588"/>
            <a:ext cx="2570400" cy="767880"/>
            <a:chOff x="5429354" y="3013588"/>
            <a:chExt cx="2570400" cy="7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258A0A-9859-480F-96B7-D7C2DC549CA7}"/>
                    </a:ext>
                  </a:extLst>
                </p14:cNvPr>
                <p14:cNvContentPartPr/>
                <p14:nvPr/>
              </p14:nvContentPartPr>
              <p14:xfrm>
                <a:off x="5434754" y="3210508"/>
                <a:ext cx="223200" cy="335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258A0A-9859-480F-96B7-D7C2DC549C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16754" y="3192508"/>
                  <a:ext cx="258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327C50A-20A1-4194-B802-20A1B5EFA16E}"/>
                    </a:ext>
                  </a:extLst>
                </p14:cNvPr>
                <p14:cNvContentPartPr/>
                <p14:nvPr/>
              </p14:nvContentPartPr>
              <p14:xfrm>
                <a:off x="5429354" y="3296908"/>
                <a:ext cx="117720" cy="484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327C50A-20A1-4194-B802-20A1B5EFA1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11354" y="3279268"/>
                  <a:ext cx="1533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4064C0-F902-4CF0-AFFF-FC0D844C473F}"/>
                    </a:ext>
                  </a:extLst>
                </p14:cNvPr>
                <p14:cNvContentPartPr/>
                <p14:nvPr/>
              </p14:nvContentPartPr>
              <p14:xfrm>
                <a:off x="5697194" y="3307348"/>
                <a:ext cx="225360" cy="194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4064C0-F902-4CF0-AFFF-FC0D844C47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79194" y="3289348"/>
                  <a:ext cx="261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2F821B8-1EA2-4C55-AFB0-C381EB361690}"/>
                    </a:ext>
                  </a:extLst>
                </p14:cNvPr>
                <p14:cNvContentPartPr/>
                <p14:nvPr/>
              </p14:nvContentPartPr>
              <p14:xfrm>
                <a:off x="5931914" y="3296188"/>
                <a:ext cx="192600" cy="192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2F821B8-1EA2-4C55-AFB0-C381EB3616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13914" y="3278548"/>
                  <a:ext cx="228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0064B8-635F-4793-96A9-27C3E0FC1ADD}"/>
                    </a:ext>
                  </a:extLst>
                </p14:cNvPr>
                <p14:cNvContentPartPr/>
                <p14:nvPr/>
              </p14:nvContentPartPr>
              <p14:xfrm>
                <a:off x="6202274" y="3120868"/>
                <a:ext cx="238680" cy="321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0064B8-635F-4793-96A9-27C3E0FC1A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84274" y="3102868"/>
                  <a:ext cx="274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368CC3-8487-4308-B886-4A891C5B7F80}"/>
                    </a:ext>
                  </a:extLst>
                </p14:cNvPr>
                <p14:cNvContentPartPr/>
                <p14:nvPr/>
              </p14:nvContentPartPr>
              <p14:xfrm>
                <a:off x="6511154" y="3207268"/>
                <a:ext cx="301680" cy="193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368CC3-8487-4308-B886-4A891C5B7F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93514" y="3189628"/>
                  <a:ext cx="337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F62AE80-FC0B-4AD2-BBD5-E51CF02CB1CF}"/>
                    </a:ext>
                  </a:extLst>
                </p14:cNvPr>
                <p14:cNvContentPartPr/>
                <p14:nvPr/>
              </p14:nvContentPartPr>
              <p14:xfrm>
                <a:off x="6819674" y="3013588"/>
                <a:ext cx="103680" cy="62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F62AE80-FC0B-4AD2-BBD5-E51CF02CB1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02034" y="2995948"/>
                  <a:ext cx="139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DE03939-C3D9-4E9C-8950-C8341175D4A2}"/>
                    </a:ext>
                  </a:extLst>
                </p14:cNvPr>
                <p14:cNvContentPartPr/>
                <p14:nvPr/>
              </p14:nvContentPartPr>
              <p14:xfrm>
                <a:off x="6960434" y="3232828"/>
                <a:ext cx="534960" cy="179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DE03939-C3D9-4E9C-8950-C8341175D4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42434" y="3215188"/>
                  <a:ext cx="570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9DF5DD-0B51-4CCB-A7C1-85BBC3318DCA}"/>
                    </a:ext>
                  </a:extLst>
                </p14:cNvPr>
                <p14:cNvContentPartPr/>
                <p14:nvPr/>
              </p14:nvContentPartPr>
              <p14:xfrm>
                <a:off x="7425554" y="3119068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9DF5DD-0B51-4CCB-A7C1-85BBC3318DC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07914" y="31014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7679CD-4C5E-4229-AB60-D1C695FBD480}"/>
                    </a:ext>
                  </a:extLst>
                </p14:cNvPr>
                <p14:cNvContentPartPr/>
                <p14:nvPr/>
              </p14:nvContentPartPr>
              <p14:xfrm>
                <a:off x="7650914" y="3213748"/>
                <a:ext cx="348840" cy="191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7679CD-4C5E-4229-AB60-D1C695FBD4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32914" y="3195748"/>
                  <a:ext cx="3844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57410CD-C1E2-4B83-99F2-807384C69709}"/>
              </a:ext>
            </a:extLst>
          </p:cNvPr>
          <p:cNvGrpSpPr/>
          <p:nvPr/>
        </p:nvGrpSpPr>
        <p:grpSpPr>
          <a:xfrm>
            <a:off x="898394" y="4528468"/>
            <a:ext cx="1368720" cy="558360"/>
            <a:chOff x="898394" y="4528468"/>
            <a:chExt cx="136872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487D04E-1643-4E02-8698-31AE497140C2}"/>
                    </a:ext>
                  </a:extLst>
                </p14:cNvPr>
                <p14:cNvContentPartPr/>
                <p14:nvPr/>
              </p14:nvContentPartPr>
              <p14:xfrm>
                <a:off x="898394" y="4728628"/>
                <a:ext cx="431280" cy="358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487D04E-1643-4E02-8698-31AE497140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394" y="4710628"/>
                  <a:ext cx="466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7F227E-2F18-4CF4-BFFF-639E1C392945}"/>
                    </a:ext>
                  </a:extLst>
                </p14:cNvPr>
                <p14:cNvContentPartPr/>
                <p14:nvPr/>
              </p14:nvContentPartPr>
              <p14:xfrm>
                <a:off x="1255514" y="4528468"/>
                <a:ext cx="466200" cy="502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7F227E-2F18-4CF4-BFFF-639E1C39294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37874" y="4510468"/>
                  <a:ext cx="5018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832A9FC-BFC0-4741-A4E7-30FC1911ED7D}"/>
                    </a:ext>
                  </a:extLst>
                </p14:cNvPr>
                <p14:cNvContentPartPr/>
                <p14:nvPr/>
              </p14:nvContentPartPr>
              <p14:xfrm>
                <a:off x="1853114" y="4718188"/>
                <a:ext cx="414000" cy="272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832A9FC-BFC0-4741-A4E7-30FC1911ED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35114" y="4700548"/>
                  <a:ext cx="44964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E094714-7485-44B7-A21E-8EC1A8C55491}"/>
              </a:ext>
            </a:extLst>
          </p:cNvPr>
          <p:cNvGrpSpPr/>
          <p:nvPr/>
        </p:nvGrpSpPr>
        <p:grpSpPr>
          <a:xfrm>
            <a:off x="3546914" y="4551508"/>
            <a:ext cx="1843920" cy="438120"/>
            <a:chOff x="3546914" y="4551508"/>
            <a:chExt cx="184392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50B8FF5-D81E-481F-847C-A12EBF4F5685}"/>
                    </a:ext>
                  </a:extLst>
                </p14:cNvPr>
                <p14:cNvContentPartPr/>
                <p14:nvPr/>
              </p14:nvContentPartPr>
              <p14:xfrm>
                <a:off x="3546914" y="4551508"/>
                <a:ext cx="332640" cy="422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50B8FF5-D81E-481F-847C-A12EBF4F56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28914" y="4533868"/>
                  <a:ext cx="3682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5583286-CAFE-4132-853A-A6DCF7AB1601}"/>
                    </a:ext>
                  </a:extLst>
                </p14:cNvPr>
                <p14:cNvContentPartPr/>
                <p14:nvPr/>
              </p14:nvContentPartPr>
              <p14:xfrm>
                <a:off x="3959834" y="4722148"/>
                <a:ext cx="405000" cy="267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5583286-CAFE-4132-853A-A6DCF7AB16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41834" y="4704148"/>
                  <a:ext cx="440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2BE4F7-32A1-46A1-B05E-25D74FAED0EA}"/>
                    </a:ext>
                  </a:extLst>
                </p14:cNvPr>
                <p14:cNvContentPartPr/>
                <p14:nvPr/>
              </p14:nvContentPartPr>
              <p14:xfrm>
                <a:off x="4393634" y="4679668"/>
                <a:ext cx="997200" cy="258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2BE4F7-32A1-46A1-B05E-25D74FAED0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75994" y="4661668"/>
                  <a:ext cx="103284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D179002-8716-4681-B2F0-A13DB17B864C}"/>
              </a:ext>
            </a:extLst>
          </p:cNvPr>
          <p:cNvGrpSpPr/>
          <p:nvPr/>
        </p:nvGrpSpPr>
        <p:grpSpPr>
          <a:xfrm>
            <a:off x="6921914" y="4479868"/>
            <a:ext cx="1591560" cy="761040"/>
            <a:chOff x="6921914" y="4479868"/>
            <a:chExt cx="1591560" cy="7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397CBBE-87FB-4BC6-A1FC-D45BFE893B2B}"/>
                    </a:ext>
                  </a:extLst>
                </p14:cNvPr>
                <p14:cNvContentPartPr/>
                <p14:nvPr/>
              </p14:nvContentPartPr>
              <p14:xfrm>
                <a:off x="6921914" y="4570228"/>
                <a:ext cx="317160" cy="306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397CBBE-87FB-4BC6-A1FC-D45BFE893B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04274" y="4552228"/>
                  <a:ext cx="352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1583BD8-0FCB-4741-B842-F88E8F292670}"/>
                    </a:ext>
                  </a:extLst>
                </p14:cNvPr>
                <p14:cNvContentPartPr/>
                <p14:nvPr/>
              </p14:nvContentPartPr>
              <p14:xfrm>
                <a:off x="7151594" y="4642948"/>
                <a:ext cx="36720" cy="597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1583BD8-0FCB-4741-B842-F88E8F2926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33594" y="4624948"/>
                  <a:ext cx="723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A7EB1E-FB76-4DA7-B671-9208685D9CA5}"/>
                    </a:ext>
                  </a:extLst>
                </p14:cNvPr>
                <p14:cNvContentPartPr/>
                <p14:nvPr/>
              </p14:nvContentPartPr>
              <p14:xfrm>
                <a:off x="7360394" y="4682548"/>
                <a:ext cx="289800" cy="257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A7EB1E-FB76-4DA7-B671-9208685D9C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42394" y="4664548"/>
                  <a:ext cx="325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F06789A-2C7D-4968-926B-FC12710B0166}"/>
                    </a:ext>
                  </a:extLst>
                </p14:cNvPr>
                <p14:cNvContentPartPr/>
                <p14:nvPr/>
              </p14:nvContentPartPr>
              <p14:xfrm>
                <a:off x="7799954" y="4479868"/>
                <a:ext cx="713520" cy="412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F06789A-2C7D-4968-926B-FC12710B01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81954" y="4462228"/>
                  <a:ext cx="74916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88B89E2-9C9F-44F8-BC29-10AAB368799F}"/>
              </a:ext>
            </a:extLst>
          </p:cNvPr>
          <p:cNvGrpSpPr/>
          <p:nvPr/>
        </p:nvGrpSpPr>
        <p:grpSpPr>
          <a:xfrm>
            <a:off x="8342114" y="4496428"/>
            <a:ext cx="243000" cy="449640"/>
            <a:chOff x="8342114" y="4496428"/>
            <a:chExt cx="24300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A9D5EB3-3E0B-44FF-A524-FFE35CC5E9DE}"/>
                    </a:ext>
                  </a:extLst>
                </p14:cNvPr>
                <p14:cNvContentPartPr/>
                <p14:nvPr/>
              </p14:nvContentPartPr>
              <p14:xfrm>
                <a:off x="8374154" y="4535668"/>
                <a:ext cx="189360" cy="408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A9D5EB3-3E0B-44FF-A524-FFE35CC5E9D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56514" y="4517668"/>
                  <a:ext cx="225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AA0F9D-2A0F-48DE-A3EF-E22E0B1C2541}"/>
                    </a:ext>
                  </a:extLst>
                </p14:cNvPr>
                <p14:cNvContentPartPr/>
                <p14:nvPr/>
              </p14:nvContentPartPr>
              <p14:xfrm>
                <a:off x="8342114" y="4496428"/>
                <a:ext cx="243000" cy="449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AA0F9D-2A0F-48DE-A3EF-E22E0B1C254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24474" y="4478788"/>
                  <a:ext cx="27864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72276C3-47FC-468B-A192-71B764E2331A}"/>
              </a:ext>
            </a:extLst>
          </p:cNvPr>
          <p:cNvGrpSpPr/>
          <p:nvPr/>
        </p:nvGrpSpPr>
        <p:grpSpPr>
          <a:xfrm>
            <a:off x="2021954" y="4604428"/>
            <a:ext cx="1212840" cy="1424880"/>
            <a:chOff x="2021954" y="4604428"/>
            <a:chExt cx="1212840" cy="14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B87052E-7F16-4C13-8E62-648139EF0EB6}"/>
                    </a:ext>
                  </a:extLst>
                </p14:cNvPr>
                <p14:cNvContentPartPr/>
                <p14:nvPr/>
              </p14:nvContentPartPr>
              <p14:xfrm>
                <a:off x="2024474" y="4604428"/>
                <a:ext cx="329760" cy="491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B87052E-7F16-4C13-8E62-648139EF0EB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06474" y="4586788"/>
                  <a:ext cx="365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8ADD17-78F6-4920-AD9F-5565D62336DC}"/>
                    </a:ext>
                  </a:extLst>
                </p14:cNvPr>
                <p14:cNvContentPartPr/>
                <p14:nvPr/>
              </p14:nvContentPartPr>
              <p14:xfrm>
                <a:off x="2060474" y="4613788"/>
                <a:ext cx="351000" cy="505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8ADD17-78F6-4920-AD9F-5565D62336D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42474" y="4596148"/>
                  <a:ext cx="3866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14C634C-AB33-4B66-A990-C1E6FEC1BB54}"/>
                    </a:ext>
                  </a:extLst>
                </p14:cNvPr>
                <p14:cNvContentPartPr/>
                <p14:nvPr/>
              </p14:nvContentPartPr>
              <p14:xfrm>
                <a:off x="2046794" y="5088988"/>
                <a:ext cx="452520" cy="449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14C634C-AB33-4B66-A990-C1E6FEC1BB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29154" y="5071348"/>
                  <a:ext cx="488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18425FB-13AB-4B09-9432-3BD9728991BA}"/>
                    </a:ext>
                  </a:extLst>
                </p14:cNvPr>
                <p14:cNvContentPartPr/>
                <p14:nvPr/>
              </p14:nvContentPartPr>
              <p14:xfrm>
                <a:off x="2592194" y="5358628"/>
                <a:ext cx="177480" cy="168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18425FB-13AB-4B09-9432-3BD9728991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74554" y="5340988"/>
                  <a:ext cx="213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2EA8A12-AD19-44B6-9D37-A3046E8C3705}"/>
                    </a:ext>
                  </a:extLst>
                </p14:cNvPr>
                <p14:cNvContentPartPr/>
                <p14:nvPr/>
              </p14:nvContentPartPr>
              <p14:xfrm>
                <a:off x="2819354" y="5331268"/>
                <a:ext cx="143640" cy="18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2EA8A12-AD19-44B6-9D37-A3046E8C37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01714" y="5313268"/>
                  <a:ext cx="179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504E87D-BF6B-48DE-8E37-9EB1B39B8BAA}"/>
                    </a:ext>
                  </a:extLst>
                </p14:cNvPr>
                <p14:cNvContentPartPr/>
                <p14:nvPr/>
              </p14:nvContentPartPr>
              <p14:xfrm>
                <a:off x="2957954" y="5357548"/>
                <a:ext cx="230040" cy="167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504E87D-BF6B-48DE-8E37-9EB1B39B8B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40314" y="5339548"/>
                  <a:ext cx="265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FE0493B-EE93-4508-BE27-B12513508A13}"/>
                    </a:ext>
                  </a:extLst>
                </p14:cNvPr>
                <p14:cNvContentPartPr/>
                <p14:nvPr/>
              </p14:nvContentPartPr>
              <p14:xfrm>
                <a:off x="2021954" y="5371948"/>
                <a:ext cx="409680" cy="522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FE0493B-EE93-4508-BE27-B12513508A1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04314" y="5353948"/>
                  <a:ext cx="4453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69DF65F-E3F1-4739-9D81-1F05B45425F0}"/>
                    </a:ext>
                  </a:extLst>
                </p14:cNvPr>
                <p14:cNvContentPartPr/>
                <p14:nvPr/>
              </p14:nvContentPartPr>
              <p14:xfrm>
                <a:off x="2489954" y="5789908"/>
                <a:ext cx="174600" cy="206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69DF65F-E3F1-4739-9D81-1F05B45425F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72314" y="5772268"/>
                  <a:ext cx="210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EDD4FA7-AF87-4D41-93DC-3A9E36899767}"/>
                    </a:ext>
                  </a:extLst>
                </p14:cNvPr>
                <p14:cNvContentPartPr/>
                <p14:nvPr/>
              </p14:nvContentPartPr>
              <p14:xfrm>
                <a:off x="2723954" y="5860108"/>
                <a:ext cx="28800" cy="146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EDD4FA7-AF87-4D41-93DC-3A9E3689976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06314" y="5842108"/>
                  <a:ext cx="64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238CE5-B299-4C25-A807-24DAEEDF251D}"/>
                    </a:ext>
                  </a:extLst>
                </p14:cNvPr>
                <p14:cNvContentPartPr/>
                <p14:nvPr/>
              </p14:nvContentPartPr>
              <p14:xfrm>
                <a:off x="2691194" y="5795308"/>
                <a:ext cx="27000" cy="28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238CE5-B299-4C25-A807-24DAEEDF25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73194" y="5777308"/>
                  <a:ext cx="62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A2E9A47-8788-414B-A8E7-83C8FE25BABE}"/>
                    </a:ext>
                  </a:extLst>
                </p14:cNvPr>
                <p14:cNvContentPartPr/>
                <p14:nvPr/>
              </p14:nvContentPartPr>
              <p14:xfrm>
                <a:off x="2892794" y="5853628"/>
                <a:ext cx="342000" cy="175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A2E9A47-8788-414B-A8E7-83C8FE25BA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74794" y="5835988"/>
                  <a:ext cx="3776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42E444A-76B6-44F2-A25D-4C71867A0DB0}"/>
              </a:ext>
            </a:extLst>
          </p:cNvPr>
          <p:cNvGrpSpPr/>
          <p:nvPr/>
        </p:nvGrpSpPr>
        <p:grpSpPr>
          <a:xfrm>
            <a:off x="5002394" y="4540348"/>
            <a:ext cx="1354320" cy="1567440"/>
            <a:chOff x="5002394" y="4540348"/>
            <a:chExt cx="1354320" cy="15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4E9527-BE6C-4459-91CB-0F638A19419F}"/>
                    </a:ext>
                  </a:extLst>
                </p14:cNvPr>
                <p14:cNvContentPartPr/>
                <p14:nvPr/>
              </p14:nvContentPartPr>
              <p14:xfrm>
                <a:off x="5191034" y="4540348"/>
                <a:ext cx="351000" cy="58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4E9527-BE6C-4459-91CB-0F638A19419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73034" y="4522708"/>
                  <a:ext cx="3866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AA2E224-8CAE-4589-837B-96109EFE139D}"/>
                    </a:ext>
                  </a:extLst>
                </p14:cNvPr>
                <p14:cNvContentPartPr/>
                <p14:nvPr/>
              </p14:nvContentPartPr>
              <p14:xfrm>
                <a:off x="5121554" y="4594708"/>
                <a:ext cx="460440" cy="401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AA2E224-8CAE-4589-837B-96109EFE139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03554" y="4577068"/>
                  <a:ext cx="4960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D7C5A76-97E2-48CF-A5F7-1F723953F5FE}"/>
                    </a:ext>
                  </a:extLst>
                </p14:cNvPr>
                <p14:cNvContentPartPr/>
                <p14:nvPr/>
              </p14:nvContentPartPr>
              <p14:xfrm>
                <a:off x="5020034" y="4870468"/>
                <a:ext cx="308160" cy="481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D7C5A76-97E2-48CF-A5F7-1F723953F5F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02394" y="4852468"/>
                  <a:ext cx="3438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CA0BA04-FCFA-49AF-89F2-0E721F6C972C}"/>
                    </a:ext>
                  </a:extLst>
                </p14:cNvPr>
                <p14:cNvContentPartPr/>
                <p14:nvPr/>
              </p14:nvContentPartPr>
              <p14:xfrm>
                <a:off x="5327834" y="5235148"/>
                <a:ext cx="160560" cy="200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CA0BA04-FCFA-49AF-89F2-0E721F6C972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10194" y="5217148"/>
                  <a:ext cx="196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6222544-277B-4278-A066-3F2469E7EF82}"/>
                    </a:ext>
                  </a:extLst>
                </p14:cNvPr>
                <p14:cNvContentPartPr/>
                <p14:nvPr/>
              </p14:nvContentPartPr>
              <p14:xfrm>
                <a:off x="5551754" y="5294908"/>
                <a:ext cx="199080" cy="135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6222544-277B-4278-A066-3F2469E7EF8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33754" y="5276908"/>
                  <a:ext cx="234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F78F63D-4D23-40A9-B3FF-2E67F21179DE}"/>
                    </a:ext>
                  </a:extLst>
                </p14:cNvPr>
                <p14:cNvContentPartPr/>
                <p14:nvPr/>
              </p14:nvContentPartPr>
              <p14:xfrm>
                <a:off x="5777834" y="5290228"/>
                <a:ext cx="192600" cy="189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F78F63D-4D23-40A9-B3FF-2E67F21179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60194" y="5272588"/>
                  <a:ext cx="228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24A2F42-B41B-4F4C-878C-4F109070DDAA}"/>
                    </a:ext>
                  </a:extLst>
                </p14:cNvPr>
                <p14:cNvContentPartPr/>
                <p14:nvPr/>
              </p14:nvContentPartPr>
              <p14:xfrm>
                <a:off x="5948834" y="5334868"/>
                <a:ext cx="209520" cy="120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24A2F42-B41B-4F4C-878C-4F109070DD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30834" y="5317228"/>
                  <a:ext cx="245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799D592-3EB8-4D6B-AD74-231AF4F7FB53}"/>
                    </a:ext>
                  </a:extLst>
                </p14:cNvPr>
                <p14:cNvContentPartPr/>
                <p14:nvPr/>
              </p14:nvContentPartPr>
              <p14:xfrm>
                <a:off x="5002394" y="5280868"/>
                <a:ext cx="542880" cy="708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799D592-3EB8-4D6B-AD74-231AF4F7FB5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84394" y="5262868"/>
                  <a:ext cx="5785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85F122F-2592-4E86-B3E4-87EDEEB49DEA}"/>
                    </a:ext>
                  </a:extLst>
                </p14:cNvPr>
                <p14:cNvContentPartPr/>
                <p14:nvPr/>
              </p14:nvContentPartPr>
              <p14:xfrm>
                <a:off x="5561474" y="5884228"/>
                <a:ext cx="171720" cy="223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85F122F-2592-4E86-B3E4-87EDEEB49D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43834" y="5866228"/>
                  <a:ext cx="207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EB6CEF-7617-4148-93B7-46D8EA5B1A02}"/>
                    </a:ext>
                  </a:extLst>
                </p14:cNvPr>
                <p14:cNvContentPartPr/>
                <p14:nvPr/>
              </p14:nvContentPartPr>
              <p14:xfrm>
                <a:off x="5846594" y="5858308"/>
                <a:ext cx="21600" cy="166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EB6CEF-7617-4148-93B7-46D8EA5B1A0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28594" y="5840668"/>
                  <a:ext cx="57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C21B511-C3DD-4E09-A6EA-69B13F26A21D}"/>
                    </a:ext>
                  </a:extLst>
                </p14:cNvPr>
                <p14:cNvContentPartPr/>
                <p14:nvPr/>
              </p14:nvContentPartPr>
              <p14:xfrm>
                <a:off x="5833274" y="5776948"/>
                <a:ext cx="12960" cy="15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C21B511-C3DD-4E09-A6EA-69B13F26A21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15274" y="5758948"/>
                  <a:ext cx="48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F437EDC-096A-4301-A0AD-E52AA9062A04}"/>
                    </a:ext>
                  </a:extLst>
                </p14:cNvPr>
                <p14:cNvContentPartPr/>
                <p14:nvPr/>
              </p14:nvContentPartPr>
              <p14:xfrm>
                <a:off x="6024434" y="5821588"/>
                <a:ext cx="332280" cy="189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F437EDC-096A-4301-A0AD-E52AA9062A0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06434" y="5803948"/>
                  <a:ext cx="36792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264C853-9018-4F87-9FEE-4003DCBBD59F}"/>
                  </a:ext>
                </a:extLst>
              </p14:cNvPr>
              <p14:cNvContentPartPr/>
              <p14:nvPr/>
            </p14:nvContentPartPr>
            <p14:xfrm>
              <a:off x="7931714" y="268948"/>
              <a:ext cx="524520" cy="3935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264C853-9018-4F87-9FEE-4003DCBBD59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914074" y="250948"/>
                <a:ext cx="560160" cy="39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556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377DA1-377C-4D12-ABAD-6C55B9BF7BF1}"/>
              </a:ext>
            </a:extLst>
          </p:cNvPr>
          <p:cNvGrpSpPr/>
          <p:nvPr/>
        </p:nvGrpSpPr>
        <p:grpSpPr>
          <a:xfrm>
            <a:off x="629114" y="317548"/>
            <a:ext cx="1387080" cy="578520"/>
            <a:chOff x="629114" y="317548"/>
            <a:chExt cx="138708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452BBB-39D3-4269-9EC0-9BA88599454D}"/>
                    </a:ext>
                  </a:extLst>
                </p14:cNvPr>
                <p14:cNvContentPartPr/>
                <p14:nvPr/>
              </p14:nvContentPartPr>
              <p14:xfrm>
                <a:off x="665834" y="317548"/>
                <a:ext cx="5040" cy="510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452BBB-39D3-4269-9EC0-9BA8859945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194" y="299908"/>
                  <a:ext cx="406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9548B0-FADD-406A-BF8B-31B5EC71051E}"/>
                    </a:ext>
                  </a:extLst>
                </p14:cNvPr>
                <p14:cNvContentPartPr/>
                <p14:nvPr/>
              </p14:nvContentPartPr>
              <p14:xfrm>
                <a:off x="629114" y="578548"/>
                <a:ext cx="340200" cy="2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9548B0-FADD-406A-BF8B-31B5EC7105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114" y="560548"/>
                  <a:ext cx="375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B9D4A5-3036-4552-838D-39E01A0B4B4E}"/>
                    </a:ext>
                  </a:extLst>
                </p14:cNvPr>
                <p14:cNvContentPartPr/>
                <p14:nvPr/>
              </p14:nvContentPartPr>
              <p14:xfrm>
                <a:off x="862034" y="332668"/>
                <a:ext cx="18000" cy="49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B9D4A5-3036-4552-838D-39E01A0B4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034" y="315028"/>
                  <a:ext cx="536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2743EA-6961-4A7D-91EE-31A70A5AD4E2}"/>
                    </a:ext>
                  </a:extLst>
                </p14:cNvPr>
                <p14:cNvContentPartPr/>
                <p14:nvPr/>
              </p14:nvContentPartPr>
              <p14:xfrm>
                <a:off x="1054274" y="411868"/>
                <a:ext cx="4680" cy="37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2743EA-6961-4A7D-91EE-31A70A5AD4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6274" y="394228"/>
                  <a:ext cx="403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66F22-367E-497D-9DDE-207B50ED7322}"/>
                    </a:ext>
                  </a:extLst>
                </p14:cNvPr>
                <p14:cNvContentPartPr/>
                <p14:nvPr/>
              </p14:nvContentPartPr>
              <p14:xfrm>
                <a:off x="1031234" y="435268"/>
                <a:ext cx="274320" cy="30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66F22-367E-497D-9DDE-207B50ED73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3234" y="417268"/>
                  <a:ext cx="309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2259B6-0B35-460E-B994-75BE34D6E41C}"/>
                    </a:ext>
                  </a:extLst>
                </p14:cNvPr>
                <p14:cNvContentPartPr/>
                <p14:nvPr/>
              </p14:nvContentPartPr>
              <p14:xfrm>
                <a:off x="1287914" y="358588"/>
                <a:ext cx="49320" cy="44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2259B6-0B35-460E-B994-75BE34D6E4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0274" y="340588"/>
                  <a:ext cx="849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DC9DB8-49B3-406D-8825-5CE80FC57308}"/>
                    </a:ext>
                  </a:extLst>
                </p14:cNvPr>
                <p14:cNvContentPartPr/>
                <p14:nvPr/>
              </p14:nvContentPartPr>
              <p14:xfrm>
                <a:off x="1408514" y="400708"/>
                <a:ext cx="252360" cy="38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DC9DB8-49B3-406D-8825-5CE80FC573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0514" y="382708"/>
                  <a:ext cx="288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E9074-184B-44F5-A441-1DF9637EB14D}"/>
                    </a:ext>
                  </a:extLst>
                </p14:cNvPr>
                <p14:cNvContentPartPr/>
                <p14:nvPr/>
              </p14:nvContentPartPr>
              <p14:xfrm>
                <a:off x="1773194" y="648028"/>
                <a:ext cx="243000" cy="24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AE9074-184B-44F5-A441-1DF9637EB1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5194" y="630028"/>
                  <a:ext cx="2786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EAD47C-48F8-46CB-B717-7C6B6CB24C77}"/>
              </a:ext>
            </a:extLst>
          </p:cNvPr>
          <p:cNvGrpSpPr/>
          <p:nvPr/>
        </p:nvGrpSpPr>
        <p:grpSpPr>
          <a:xfrm>
            <a:off x="7398914" y="408988"/>
            <a:ext cx="1117080" cy="583200"/>
            <a:chOff x="7398914" y="408988"/>
            <a:chExt cx="111708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798253-C61C-4CDB-AF0A-16D66F3C656F}"/>
                    </a:ext>
                  </a:extLst>
                </p14:cNvPr>
                <p14:cNvContentPartPr/>
                <p14:nvPr/>
              </p14:nvContentPartPr>
              <p14:xfrm>
                <a:off x="7398914" y="440668"/>
                <a:ext cx="49320" cy="43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798253-C61C-4CDB-AF0A-16D66F3C65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80914" y="423028"/>
                  <a:ext cx="849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B1012B-1D27-4A8A-8804-76579E7493B2}"/>
                    </a:ext>
                  </a:extLst>
                </p14:cNvPr>
                <p14:cNvContentPartPr/>
                <p14:nvPr/>
              </p14:nvContentPartPr>
              <p14:xfrm>
                <a:off x="7463714" y="480988"/>
                <a:ext cx="206640" cy="38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B1012B-1D27-4A8A-8804-76579E7493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6074" y="462988"/>
                  <a:ext cx="242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B7495C-30B0-4D55-A953-772B1D0BE3C3}"/>
                    </a:ext>
                  </a:extLst>
                </p14:cNvPr>
                <p14:cNvContentPartPr/>
                <p14:nvPr/>
              </p14:nvContentPartPr>
              <p14:xfrm>
                <a:off x="7660274" y="437788"/>
                <a:ext cx="32400" cy="404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B7495C-30B0-4D55-A953-772B1D0BE3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2634" y="419788"/>
                  <a:ext cx="680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1207D6-4B7C-4FC4-B2D5-75449BC7ADBE}"/>
                    </a:ext>
                  </a:extLst>
                </p14:cNvPr>
                <p14:cNvContentPartPr/>
                <p14:nvPr/>
              </p14:nvContentPartPr>
              <p14:xfrm>
                <a:off x="7788434" y="463348"/>
                <a:ext cx="28044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1207D6-4B7C-4FC4-B2D5-75449BC7AD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70794" y="445348"/>
                  <a:ext cx="3160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7C4A02-4456-4C68-BF74-6E7B077194DB}"/>
                    </a:ext>
                  </a:extLst>
                </p14:cNvPr>
                <p14:cNvContentPartPr/>
                <p14:nvPr/>
              </p14:nvContentPartPr>
              <p14:xfrm>
                <a:off x="8135474" y="722188"/>
                <a:ext cx="181080" cy="270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7C4A02-4456-4C68-BF74-6E7B077194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7474" y="704548"/>
                  <a:ext cx="216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A531FE-8C22-43A4-A666-2D8670F51D57}"/>
                    </a:ext>
                  </a:extLst>
                </p14:cNvPr>
                <p14:cNvContentPartPr/>
                <p14:nvPr/>
              </p14:nvContentPartPr>
              <p14:xfrm>
                <a:off x="8321594" y="408988"/>
                <a:ext cx="194400" cy="21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A531FE-8C22-43A4-A666-2D8670F51D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03594" y="390988"/>
                  <a:ext cx="230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B2FDBC-5135-49B7-8799-B8E75BD32BF1}"/>
              </a:ext>
            </a:extLst>
          </p:cNvPr>
          <p:cNvGrpSpPr/>
          <p:nvPr/>
        </p:nvGrpSpPr>
        <p:grpSpPr>
          <a:xfrm>
            <a:off x="6573434" y="2751148"/>
            <a:ext cx="1108800" cy="673560"/>
            <a:chOff x="6573434" y="2751148"/>
            <a:chExt cx="110880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C8FEED-174E-4FFE-B4AD-EE88604CF9D5}"/>
                    </a:ext>
                  </a:extLst>
                </p14:cNvPr>
                <p14:cNvContentPartPr/>
                <p14:nvPr/>
              </p14:nvContentPartPr>
              <p14:xfrm>
                <a:off x="6573434" y="2871028"/>
                <a:ext cx="23400" cy="442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C8FEED-174E-4FFE-B4AD-EE88604CF9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55434" y="2853388"/>
                  <a:ext cx="590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EC131D-8204-4096-870E-8B198FEB4061}"/>
                    </a:ext>
                  </a:extLst>
                </p14:cNvPr>
                <p14:cNvContentPartPr/>
                <p14:nvPr/>
              </p14:nvContentPartPr>
              <p14:xfrm>
                <a:off x="6585674" y="2880748"/>
                <a:ext cx="248760" cy="32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EC131D-8204-4096-870E-8B198FEB4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8034" y="2863108"/>
                  <a:ext cx="284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91C503-915F-4C22-892A-770525E5965B}"/>
                    </a:ext>
                  </a:extLst>
                </p14:cNvPr>
                <p14:cNvContentPartPr/>
                <p14:nvPr/>
              </p14:nvContentPartPr>
              <p14:xfrm>
                <a:off x="6846314" y="2818468"/>
                <a:ext cx="36720" cy="41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91C503-915F-4C22-892A-770525E596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8674" y="2800468"/>
                  <a:ext cx="72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367721-56EE-462D-B64A-CFB0A2B369D6}"/>
                    </a:ext>
                  </a:extLst>
                </p14:cNvPr>
                <p14:cNvContentPartPr/>
                <p14:nvPr/>
              </p14:nvContentPartPr>
              <p14:xfrm>
                <a:off x="6930194" y="2854828"/>
                <a:ext cx="266400" cy="41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367721-56EE-462D-B64A-CFB0A2B369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12194" y="2837188"/>
                  <a:ext cx="3020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84FD876-90AB-4E7D-BCE3-6069274A6445}"/>
                    </a:ext>
                  </a:extLst>
                </p14:cNvPr>
                <p14:cNvContentPartPr/>
                <p14:nvPr/>
              </p14:nvContentPartPr>
              <p14:xfrm>
                <a:off x="7300634" y="3117628"/>
                <a:ext cx="207720" cy="30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84FD876-90AB-4E7D-BCE3-6069274A64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82994" y="3099988"/>
                  <a:ext cx="243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9737AD-FE97-453A-BA80-D8508B18C6F5}"/>
                    </a:ext>
                  </a:extLst>
                </p14:cNvPr>
                <p14:cNvContentPartPr/>
                <p14:nvPr/>
              </p14:nvContentPartPr>
              <p14:xfrm>
                <a:off x="7491434" y="2751148"/>
                <a:ext cx="190800" cy="1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9737AD-FE97-453A-BA80-D8508B18C6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73434" y="2733148"/>
                  <a:ext cx="2264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0763A17-0FE1-4909-8448-7079FEBE563B}"/>
              </a:ext>
            </a:extLst>
          </p:cNvPr>
          <p:cNvGrpSpPr/>
          <p:nvPr/>
        </p:nvGrpSpPr>
        <p:grpSpPr>
          <a:xfrm>
            <a:off x="8800754" y="650548"/>
            <a:ext cx="604800" cy="312840"/>
            <a:chOff x="8800754" y="650548"/>
            <a:chExt cx="6048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F79F14-479D-4F62-A5B7-1F4E18E45666}"/>
                    </a:ext>
                  </a:extLst>
                </p14:cNvPr>
                <p14:cNvContentPartPr/>
                <p14:nvPr/>
              </p14:nvContentPartPr>
              <p14:xfrm>
                <a:off x="8845394" y="763228"/>
                <a:ext cx="1080" cy="18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F79F14-479D-4F62-A5B7-1F4E18E45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27754" y="745588"/>
                  <a:ext cx="36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F220F5-B2F6-4ECD-A02C-2F16001D9E22}"/>
                    </a:ext>
                  </a:extLst>
                </p14:cNvPr>
                <p14:cNvContentPartPr/>
                <p14:nvPr/>
              </p14:nvContentPartPr>
              <p14:xfrm>
                <a:off x="8800754" y="650548"/>
                <a:ext cx="360" cy="7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F220F5-B2F6-4ECD-A02C-2F16001D9E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3114" y="632548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2FC915-52C7-440E-80D4-DA6E7C30DFC5}"/>
                    </a:ext>
                  </a:extLst>
                </p14:cNvPr>
                <p14:cNvContentPartPr/>
                <p14:nvPr/>
              </p14:nvContentPartPr>
              <p14:xfrm>
                <a:off x="8911274" y="762868"/>
                <a:ext cx="180000" cy="200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2FC915-52C7-440E-80D4-DA6E7C30DF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93274" y="744868"/>
                  <a:ext cx="215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AC6C9A-3612-442A-A4F2-94F10D28C0E8}"/>
                    </a:ext>
                  </a:extLst>
                </p14:cNvPr>
                <p14:cNvContentPartPr/>
                <p14:nvPr/>
              </p14:nvContentPartPr>
              <p14:xfrm>
                <a:off x="9145274" y="749908"/>
                <a:ext cx="260280" cy="19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AC6C9A-3612-442A-A4F2-94F10D28C0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27274" y="731908"/>
                  <a:ext cx="2959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917F87-5B1E-46E0-A1A2-BC1C40C9DA63}"/>
              </a:ext>
            </a:extLst>
          </p:cNvPr>
          <p:cNvGrpSpPr/>
          <p:nvPr/>
        </p:nvGrpSpPr>
        <p:grpSpPr>
          <a:xfrm>
            <a:off x="8407634" y="2971108"/>
            <a:ext cx="647280" cy="315720"/>
            <a:chOff x="8407634" y="2971108"/>
            <a:chExt cx="64728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EE932F-3DCC-4B06-9768-EEC95DF72FC1}"/>
                    </a:ext>
                  </a:extLst>
                </p14:cNvPr>
                <p14:cNvContentPartPr/>
                <p14:nvPr/>
              </p14:nvContentPartPr>
              <p14:xfrm>
                <a:off x="8465594" y="3087748"/>
                <a:ext cx="16200" cy="165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EE932F-3DCC-4B06-9768-EEC95DF72F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7594" y="3069748"/>
                  <a:ext cx="51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CA50AC-2F34-4722-A3C0-0D23A14BCF35}"/>
                    </a:ext>
                  </a:extLst>
                </p14:cNvPr>
                <p14:cNvContentPartPr/>
                <p14:nvPr/>
              </p14:nvContentPartPr>
              <p14:xfrm>
                <a:off x="8407634" y="2971108"/>
                <a:ext cx="39600" cy="27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CA50AC-2F34-4722-A3C0-0D23A14BCF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9994" y="2953468"/>
                  <a:ext cx="75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C99E61-6931-4E77-8982-C4D11081B934}"/>
                    </a:ext>
                  </a:extLst>
                </p14:cNvPr>
                <p14:cNvContentPartPr/>
                <p14:nvPr/>
              </p14:nvContentPartPr>
              <p14:xfrm>
                <a:off x="8602394" y="3092788"/>
                <a:ext cx="180000" cy="194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C99E61-6931-4E77-8982-C4D11081B9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84754" y="3075148"/>
                  <a:ext cx="215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C1E3FE-9C72-49A9-BE19-3F8B5E892F4A}"/>
                    </a:ext>
                  </a:extLst>
                </p14:cNvPr>
                <p14:cNvContentPartPr/>
                <p14:nvPr/>
              </p14:nvContentPartPr>
              <p14:xfrm>
                <a:off x="8778794" y="3064348"/>
                <a:ext cx="276120" cy="218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C1E3FE-9C72-49A9-BE19-3F8B5E892F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60794" y="3046348"/>
                  <a:ext cx="31176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8134FF1-E857-43A9-9441-AD643F6DBF0E}"/>
                  </a:ext>
                </a:extLst>
              </p14:cNvPr>
              <p14:cNvContentPartPr/>
              <p14:nvPr/>
            </p14:nvContentPartPr>
            <p14:xfrm>
              <a:off x="5051354" y="662428"/>
              <a:ext cx="360" cy="9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8134FF1-E857-43A9-9441-AD643F6DBF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3354" y="644788"/>
                <a:ext cx="36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0880315-506E-43C9-9728-3B7455FBE848}"/>
                  </a:ext>
                </a:extLst>
              </p14:cNvPr>
              <p14:cNvContentPartPr/>
              <p14:nvPr/>
            </p14:nvContentPartPr>
            <p14:xfrm>
              <a:off x="4234514" y="3294388"/>
              <a:ext cx="722880" cy="250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0880315-506E-43C9-9728-3B7455FBE8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16874" y="3276748"/>
                <a:ext cx="75852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9CD3A91-22AB-4164-B228-BE099CDE2E6C}"/>
              </a:ext>
            </a:extLst>
          </p:cNvPr>
          <p:cNvGrpSpPr/>
          <p:nvPr/>
        </p:nvGrpSpPr>
        <p:grpSpPr>
          <a:xfrm>
            <a:off x="9608594" y="485668"/>
            <a:ext cx="1329480" cy="434880"/>
            <a:chOff x="9608594" y="485668"/>
            <a:chExt cx="132948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BBE6CE-0C9B-4A58-9182-E0B32C77FAC8}"/>
                    </a:ext>
                  </a:extLst>
                </p14:cNvPr>
                <p14:cNvContentPartPr/>
                <p14:nvPr/>
              </p14:nvContentPartPr>
              <p14:xfrm>
                <a:off x="9608594" y="746308"/>
                <a:ext cx="406080" cy="174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BBE6CE-0C9B-4A58-9182-E0B32C77FA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90954" y="728668"/>
                  <a:ext cx="44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558679-CBEF-45F7-8B81-279F1D90B84A}"/>
                    </a:ext>
                  </a:extLst>
                </p14:cNvPr>
                <p14:cNvContentPartPr/>
                <p14:nvPr/>
              </p14:nvContentPartPr>
              <p14:xfrm>
                <a:off x="9936914" y="617068"/>
                <a:ext cx="1008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558679-CBEF-45F7-8B81-279F1D90B8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19274" y="599068"/>
                  <a:ext cx="4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47FB25-982A-430D-B18A-D2EAD6533A50}"/>
                    </a:ext>
                  </a:extLst>
                </p14:cNvPr>
                <p14:cNvContentPartPr/>
                <p14:nvPr/>
              </p14:nvContentPartPr>
              <p14:xfrm>
                <a:off x="10098914" y="485668"/>
                <a:ext cx="13680" cy="37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47FB25-982A-430D-B18A-D2EAD6533A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80914" y="467668"/>
                  <a:ext cx="49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0E83CE-97D3-4449-93C5-82A7B6FF54BC}"/>
                    </a:ext>
                  </a:extLst>
                </p14:cNvPr>
                <p14:cNvContentPartPr/>
                <p14:nvPr/>
              </p14:nvContentPartPr>
              <p14:xfrm>
                <a:off x="10003514" y="680788"/>
                <a:ext cx="406800" cy="187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0E83CE-97D3-4449-93C5-82A7B6FF5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85874" y="663148"/>
                  <a:ext cx="442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F5D984-DFB8-493E-B46B-D5942416CEB3}"/>
                    </a:ext>
                  </a:extLst>
                </p14:cNvPr>
                <p14:cNvContentPartPr/>
                <p14:nvPr/>
              </p14:nvContentPartPr>
              <p14:xfrm>
                <a:off x="10348754" y="546508"/>
                <a:ext cx="11160" cy="4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F5D984-DFB8-493E-B46B-D5942416CE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31114" y="528508"/>
                  <a:ext cx="46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F66E5D1-F63A-46C5-AEB5-4419724145A0}"/>
                    </a:ext>
                  </a:extLst>
                </p14:cNvPr>
                <p14:cNvContentPartPr/>
                <p14:nvPr/>
              </p14:nvContentPartPr>
              <p14:xfrm>
                <a:off x="10531994" y="519148"/>
                <a:ext cx="60840" cy="33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F66E5D1-F63A-46C5-AEB5-4419724145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14354" y="501508"/>
                  <a:ext cx="96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FAF679-C823-40A3-8BF2-87C4129AAB04}"/>
                    </a:ext>
                  </a:extLst>
                </p14:cNvPr>
                <p14:cNvContentPartPr/>
                <p14:nvPr/>
              </p14:nvContentPartPr>
              <p14:xfrm>
                <a:off x="10471514" y="695548"/>
                <a:ext cx="466560" cy="176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FAF679-C823-40A3-8BF2-87C4129AAB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53874" y="677548"/>
                  <a:ext cx="5022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30A955-505B-4782-8522-2019E547034A}"/>
              </a:ext>
            </a:extLst>
          </p:cNvPr>
          <p:cNvGrpSpPr/>
          <p:nvPr/>
        </p:nvGrpSpPr>
        <p:grpSpPr>
          <a:xfrm>
            <a:off x="2511194" y="91108"/>
            <a:ext cx="4168440" cy="909360"/>
            <a:chOff x="2511194" y="91108"/>
            <a:chExt cx="4168440" cy="90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73D9D4-53BD-4DF8-A3D1-18DFCF4CECD8}"/>
                    </a:ext>
                  </a:extLst>
                </p14:cNvPr>
                <p14:cNvContentPartPr/>
                <p14:nvPr/>
              </p14:nvContentPartPr>
              <p14:xfrm>
                <a:off x="6019034" y="584668"/>
                <a:ext cx="388080" cy="2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73D9D4-53BD-4DF8-A3D1-18DFCF4CEC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01394" y="567028"/>
                  <a:ext cx="423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DF1333-9472-4DF3-8F34-EFC7AA7E3CF4}"/>
                    </a:ext>
                  </a:extLst>
                </p14:cNvPr>
                <p14:cNvContentPartPr/>
                <p14:nvPr/>
              </p14:nvContentPartPr>
              <p14:xfrm>
                <a:off x="6392714" y="468388"/>
                <a:ext cx="286920" cy="29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DF1333-9472-4DF3-8F34-EFC7AA7E3C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5074" y="450388"/>
                  <a:ext cx="322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A4103E-8BA9-49AE-8679-79898DF15340}"/>
                    </a:ext>
                  </a:extLst>
                </p14:cNvPr>
                <p14:cNvContentPartPr/>
                <p14:nvPr/>
              </p14:nvContentPartPr>
              <p14:xfrm>
                <a:off x="6118754" y="91108"/>
                <a:ext cx="14760" cy="28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A4103E-8BA9-49AE-8679-79898DF153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00754" y="73468"/>
                  <a:ext cx="50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EC4366-528A-43C2-8D75-CFB31657E71E}"/>
                    </a:ext>
                  </a:extLst>
                </p14:cNvPr>
                <p14:cNvContentPartPr/>
                <p14:nvPr/>
              </p14:nvContentPartPr>
              <p14:xfrm>
                <a:off x="6131354" y="247348"/>
                <a:ext cx="189000" cy="1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EC4366-528A-43C2-8D75-CFB31657E7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13354" y="229348"/>
                  <a:ext cx="224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7E9197-ACDE-4CC6-B495-058F66E9742E}"/>
                    </a:ext>
                  </a:extLst>
                </p14:cNvPr>
                <p14:cNvContentPartPr/>
                <p14:nvPr/>
              </p14:nvContentPartPr>
              <p14:xfrm>
                <a:off x="6265634" y="93628"/>
                <a:ext cx="32400" cy="22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7E9197-ACDE-4CC6-B495-058F66E974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7634" y="75628"/>
                  <a:ext cx="68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6A4821-2909-4693-AA0E-420FBD1E0765}"/>
                    </a:ext>
                  </a:extLst>
                </p14:cNvPr>
                <p14:cNvContentPartPr/>
                <p14:nvPr/>
              </p14:nvContentPartPr>
              <p14:xfrm>
                <a:off x="6395234" y="174988"/>
                <a:ext cx="136440" cy="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6A4821-2909-4693-AA0E-420FBD1E07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7594" y="157348"/>
                  <a:ext cx="172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F7AB73-A487-499C-BF01-1E472F2DCD01}"/>
                    </a:ext>
                  </a:extLst>
                </p14:cNvPr>
                <p14:cNvContentPartPr/>
                <p14:nvPr/>
              </p14:nvContentPartPr>
              <p14:xfrm>
                <a:off x="6454274" y="104068"/>
                <a:ext cx="8280" cy="14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F7AB73-A487-499C-BF01-1E472F2DCD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36274" y="86068"/>
                  <a:ext cx="43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555D9E-3539-47E1-B1A7-5C94410BAB8D}"/>
                    </a:ext>
                  </a:extLst>
                </p14:cNvPr>
                <p14:cNvContentPartPr/>
                <p14:nvPr/>
              </p14:nvContentPartPr>
              <p14:xfrm>
                <a:off x="5887274" y="178948"/>
                <a:ext cx="118800" cy="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555D9E-3539-47E1-B1A7-5C94410BAB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9634" y="161308"/>
                  <a:ext cx="154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377524-F3DA-45ED-865F-77B8C6E419CA}"/>
                    </a:ext>
                  </a:extLst>
                </p14:cNvPr>
                <p14:cNvContentPartPr/>
                <p14:nvPr/>
              </p14:nvContentPartPr>
              <p14:xfrm>
                <a:off x="2511194" y="493588"/>
                <a:ext cx="324360" cy="20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377524-F3DA-45ED-865F-77B8C6E419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93554" y="475948"/>
                  <a:ext cx="360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01032D-249C-4E2B-AE43-B911E6DD2B83}"/>
                    </a:ext>
                  </a:extLst>
                </p14:cNvPr>
                <p14:cNvContentPartPr/>
                <p14:nvPr/>
              </p14:nvContentPartPr>
              <p14:xfrm>
                <a:off x="2726834" y="233668"/>
                <a:ext cx="18000" cy="12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01032D-249C-4E2B-AE43-B911E6DD2B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08834" y="215668"/>
                  <a:ext cx="53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FFE585-F75B-4D3B-A81B-F64A75F593D7}"/>
                    </a:ext>
                  </a:extLst>
                </p14:cNvPr>
                <p14:cNvContentPartPr/>
                <p14:nvPr/>
              </p14:nvContentPartPr>
              <p14:xfrm>
                <a:off x="2953634" y="499708"/>
                <a:ext cx="302760" cy="21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FFE585-F75B-4D3B-A81B-F64A75F593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35634" y="481708"/>
                  <a:ext cx="338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C60F8A-381C-4D7F-9364-CFF70690FAA2}"/>
                    </a:ext>
                  </a:extLst>
                </p14:cNvPr>
                <p14:cNvContentPartPr/>
                <p14:nvPr/>
              </p14:nvContentPartPr>
              <p14:xfrm>
                <a:off x="3176834" y="432028"/>
                <a:ext cx="1548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C60F8A-381C-4D7F-9364-CFF70690FA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58834" y="414388"/>
                  <a:ext cx="51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E8ECA7-E2FA-4D67-80B3-8E94CFC5089E}"/>
                    </a:ext>
                  </a:extLst>
                </p14:cNvPr>
                <p14:cNvContentPartPr/>
                <p14:nvPr/>
              </p14:nvContentPartPr>
              <p14:xfrm>
                <a:off x="3352874" y="434908"/>
                <a:ext cx="575280" cy="30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E8ECA7-E2FA-4D67-80B3-8E94CFC508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4874" y="416908"/>
                  <a:ext cx="610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01D6F5-2EA5-4B7B-ADD1-DA30AC987DDA}"/>
                    </a:ext>
                  </a:extLst>
                </p14:cNvPr>
                <p14:cNvContentPartPr/>
                <p14:nvPr/>
              </p14:nvContentPartPr>
              <p14:xfrm>
                <a:off x="2689034" y="212428"/>
                <a:ext cx="1261800" cy="745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01D6F5-2EA5-4B7B-ADD1-DA30AC987D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71394" y="194788"/>
                  <a:ext cx="129744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CD55CB-1F21-44F1-8245-5DF94E287458}"/>
                    </a:ext>
                  </a:extLst>
                </p14:cNvPr>
                <p14:cNvContentPartPr/>
                <p14:nvPr/>
              </p14:nvContentPartPr>
              <p14:xfrm>
                <a:off x="2677874" y="167068"/>
                <a:ext cx="1014120" cy="668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CD55CB-1F21-44F1-8245-5DF94E2874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59874" y="149428"/>
                  <a:ext cx="10497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AB5457-48D6-4AE1-8205-4CFF35024E58}"/>
                    </a:ext>
                  </a:extLst>
                </p14:cNvPr>
                <p14:cNvContentPartPr/>
                <p14:nvPr/>
              </p14:nvContentPartPr>
              <p14:xfrm>
                <a:off x="4206074" y="540748"/>
                <a:ext cx="509040" cy="20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AB5457-48D6-4AE1-8205-4CFF35024E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88434" y="523108"/>
                  <a:ext cx="544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BB68E7-077B-44BB-8DDB-3FC6FC67A61B}"/>
                    </a:ext>
                  </a:extLst>
                </p14:cNvPr>
                <p14:cNvContentPartPr/>
                <p14:nvPr/>
              </p14:nvContentPartPr>
              <p14:xfrm>
                <a:off x="4572554" y="362548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BB68E7-077B-44BB-8DDB-3FC6FC67A6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54914" y="344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69523B-96A4-4F1B-ACA8-D8047F01C05A}"/>
                    </a:ext>
                  </a:extLst>
                </p14:cNvPr>
                <p14:cNvContentPartPr/>
                <p14:nvPr/>
              </p14:nvContentPartPr>
              <p14:xfrm>
                <a:off x="4738154" y="263908"/>
                <a:ext cx="103680" cy="488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69523B-96A4-4F1B-ACA8-D8047F01C0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20154" y="246268"/>
                  <a:ext cx="1393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DBE962-BF23-4BF6-9E48-E10619E1AB74}"/>
                    </a:ext>
                  </a:extLst>
                </p14:cNvPr>
                <p14:cNvContentPartPr/>
                <p14:nvPr/>
              </p14:nvContentPartPr>
              <p14:xfrm>
                <a:off x="4675874" y="498988"/>
                <a:ext cx="562680" cy="21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DBE962-BF23-4BF6-9E48-E10619E1AB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57874" y="481348"/>
                  <a:ext cx="598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C1784B-B16F-4AA7-BF9E-E36361B75B98}"/>
                    </a:ext>
                  </a:extLst>
                </p14:cNvPr>
                <p14:cNvContentPartPr/>
                <p14:nvPr/>
              </p14:nvContentPartPr>
              <p14:xfrm>
                <a:off x="5309114" y="460828"/>
                <a:ext cx="210960" cy="24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C1784B-B16F-4AA7-BF9E-E36361B75B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91474" y="443188"/>
                  <a:ext cx="246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D891DD-0145-4756-99AA-B20F9AFFAC25}"/>
                    </a:ext>
                  </a:extLst>
                </p14:cNvPr>
                <p14:cNvContentPartPr/>
                <p14:nvPr/>
              </p14:nvContentPartPr>
              <p14:xfrm>
                <a:off x="5497754" y="529948"/>
                <a:ext cx="257040" cy="18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D891DD-0145-4756-99AA-B20F9AFFAC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80114" y="512308"/>
                  <a:ext cx="292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F839EC-B2AE-4287-A3AF-EE9C500ED879}"/>
                    </a:ext>
                  </a:extLst>
                </p14:cNvPr>
                <p14:cNvContentPartPr/>
                <p14:nvPr/>
              </p14:nvContentPartPr>
              <p14:xfrm>
                <a:off x="5095634" y="662428"/>
                <a:ext cx="684720" cy="305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F839EC-B2AE-4287-A3AF-EE9C500ED8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77994" y="644788"/>
                  <a:ext cx="720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BDCB1F4-BEC7-4AE9-BE02-66865E170442}"/>
                    </a:ext>
                  </a:extLst>
                </p14:cNvPr>
                <p14:cNvContentPartPr/>
                <p14:nvPr/>
              </p14:nvContentPartPr>
              <p14:xfrm>
                <a:off x="5779634" y="740908"/>
                <a:ext cx="10440" cy="178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BDCB1F4-BEC7-4AE9-BE02-66865E1704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61994" y="722908"/>
                  <a:ext cx="46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B617DA3-10D6-4063-9B51-B0AD3D64BE25}"/>
                    </a:ext>
                  </a:extLst>
                </p14:cNvPr>
                <p14:cNvContentPartPr/>
                <p14:nvPr/>
              </p14:nvContentPartPr>
              <p14:xfrm>
                <a:off x="5096714" y="658468"/>
                <a:ext cx="807120" cy="342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B617DA3-10D6-4063-9B51-B0AD3D64BE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78714" y="640828"/>
                  <a:ext cx="842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7A488D9-FEB7-471A-ADD5-8FA8E0F7F6F8}"/>
                    </a:ext>
                  </a:extLst>
                </p14:cNvPr>
                <p14:cNvContentPartPr/>
                <p14:nvPr/>
              </p14:nvContentPartPr>
              <p14:xfrm>
                <a:off x="4190954" y="638668"/>
                <a:ext cx="858240" cy="301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7A488D9-FEB7-471A-ADD5-8FA8E0F7F6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72954" y="620668"/>
                  <a:ext cx="89388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784B0F2-8918-4DBB-BF26-51A4A491F8E4}"/>
              </a:ext>
            </a:extLst>
          </p:cNvPr>
          <p:cNvGrpSpPr/>
          <p:nvPr/>
        </p:nvGrpSpPr>
        <p:grpSpPr>
          <a:xfrm>
            <a:off x="487634" y="2524708"/>
            <a:ext cx="5434560" cy="1137600"/>
            <a:chOff x="487634" y="2524708"/>
            <a:chExt cx="5434560" cy="11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198585-D7AC-408E-9BE4-12A48B34E2C8}"/>
                    </a:ext>
                  </a:extLst>
                </p14:cNvPr>
                <p14:cNvContentPartPr/>
                <p14:nvPr/>
              </p14:nvContentPartPr>
              <p14:xfrm>
                <a:off x="526514" y="2874988"/>
                <a:ext cx="39600" cy="49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198585-D7AC-408E-9BE4-12A48B34E2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8874" y="2857348"/>
                  <a:ext cx="752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73E011-A88F-4428-99F9-4D3195EA148B}"/>
                    </a:ext>
                  </a:extLst>
                </p14:cNvPr>
                <p14:cNvContentPartPr/>
                <p14:nvPr/>
              </p14:nvContentPartPr>
              <p14:xfrm>
                <a:off x="487634" y="3138868"/>
                <a:ext cx="372240" cy="1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73E011-A88F-4428-99F9-4D3195EA14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9634" y="3121228"/>
                  <a:ext cx="407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03BEF0-AF4C-4FB3-B728-00F6BDAA0D80}"/>
                    </a:ext>
                  </a:extLst>
                </p14:cNvPr>
                <p14:cNvContentPartPr/>
                <p14:nvPr/>
              </p14:nvContentPartPr>
              <p14:xfrm>
                <a:off x="757274" y="2907028"/>
                <a:ext cx="9720" cy="447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03BEF0-AF4C-4FB3-B728-00F6BDAA0D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9634" y="2889388"/>
                  <a:ext cx="45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4A61E-F830-4C0C-97EC-D5DC9B2405E1}"/>
                    </a:ext>
                  </a:extLst>
                </p14:cNvPr>
                <p14:cNvContentPartPr/>
                <p14:nvPr/>
              </p14:nvContentPartPr>
              <p14:xfrm>
                <a:off x="918194" y="2978308"/>
                <a:ext cx="8280" cy="421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4A61E-F830-4C0C-97EC-D5DC9B2405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0554" y="2960668"/>
                  <a:ext cx="439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0FE3EF-BAB5-4134-A5DA-8FDE845FFEA8}"/>
                    </a:ext>
                  </a:extLst>
                </p14:cNvPr>
                <p14:cNvContentPartPr/>
                <p14:nvPr/>
              </p14:nvContentPartPr>
              <p14:xfrm>
                <a:off x="886874" y="3052828"/>
                <a:ext cx="274320" cy="33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0FE3EF-BAB5-4134-A5DA-8FDE845FFE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9234" y="3034828"/>
                  <a:ext cx="309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F44B0D-35E2-479E-8B5C-07D55CF1193B}"/>
                    </a:ext>
                  </a:extLst>
                </p14:cNvPr>
                <p14:cNvContentPartPr/>
                <p14:nvPr/>
              </p14:nvContentPartPr>
              <p14:xfrm>
                <a:off x="1128074" y="2971828"/>
                <a:ext cx="58320" cy="40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F44B0D-35E2-479E-8B5C-07D55CF119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0074" y="2954188"/>
                  <a:ext cx="93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C156EA-5E03-43AE-A1B3-558ECE9F8E5F}"/>
                    </a:ext>
                  </a:extLst>
                </p14:cNvPr>
                <p14:cNvContentPartPr/>
                <p14:nvPr/>
              </p14:nvContentPartPr>
              <p14:xfrm>
                <a:off x="1238234" y="3006028"/>
                <a:ext cx="262080" cy="35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C156EA-5E03-43AE-A1B3-558ECE9F8E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0594" y="2988028"/>
                  <a:ext cx="297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2DFE6D-FEED-4729-BC94-58A8F24ABFD0}"/>
                    </a:ext>
                  </a:extLst>
                </p14:cNvPr>
                <p14:cNvContentPartPr/>
                <p14:nvPr/>
              </p14:nvContentPartPr>
              <p14:xfrm>
                <a:off x="1534514" y="3148948"/>
                <a:ext cx="316080" cy="38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2DFE6D-FEED-4729-BC94-58A8F24ABF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16874" y="3131308"/>
                  <a:ext cx="351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C24C30-E57D-447B-BEB4-C0571E37B45F}"/>
                    </a:ext>
                  </a:extLst>
                </p14:cNvPr>
                <p14:cNvContentPartPr/>
                <p14:nvPr/>
              </p14:nvContentPartPr>
              <p14:xfrm>
                <a:off x="2129234" y="3089188"/>
                <a:ext cx="300600" cy="22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C24C30-E57D-447B-BEB4-C0571E37B4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11594" y="3071188"/>
                  <a:ext cx="336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4C068D-F1CB-4FE0-BBCA-50624E536F5E}"/>
                    </a:ext>
                  </a:extLst>
                </p14:cNvPr>
                <p14:cNvContentPartPr/>
                <p14:nvPr/>
              </p14:nvContentPartPr>
              <p14:xfrm>
                <a:off x="2268554" y="2823868"/>
                <a:ext cx="83160" cy="13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4C068D-F1CB-4FE0-BBCA-50624E536F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50554" y="2806228"/>
                  <a:ext cx="11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7048A9-F195-456E-9620-1C0EFDA28259}"/>
                    </a:ext>
                  </a:extLst>
                </p14:cNvPr>
                <p14:cNvContentPartPr/>
                <p14:nvPr/>
              </p14:nvContentPartPr>
              <p14:xfrm>
                <a:off x="2476994" y="3116908"/>
                <a:ext cx="30600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7048A9-F195-456E-9620-1C0EFDA282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58994" y="3099268"/>
                  <a:ext cx="341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EE437-B721-4402-AE73-17A95A05DDC5}"/>
                    </a:ext>
                  </a:extLst>
                </p14:cNvPr>
                <p14:cNvContentPartPr/>
                <p14:nvPr/>
              </p14:nvContentPartPr>
              <p14:xfrm>
                <a:off x="2642954" y="2996668"/>
                <a:ext cx="37800" cy="4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EE437-B721-4402-AE73-17A95A05DD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25314" y="2979028"/>
                  <a:ext cx="73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616A55-7FED-4722-884F-3290EC28C575}"/>
                    </a:ext>
                  </a:extLst>
                </p14:cNvPr>
                <p14:cNvContentPartPr/>
                <p14:nvPr/>
              </p14:nvContentPartPr>
              <p14:xfrm>
                <a:off x="2852474" y="3001348"/>
                <a:ext cx="531720" cy="36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616A55-7FED-4722-884F-3290EC28C5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4834" y="2983348"/>
                  <a:ext cx="567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5C88AB-C5E6-42AA-B16A-13A54054B573}"/>
                    </a:ext>
                  </a:extLst>
                </p14:cNvPr>
                <p14:cNvContentPartPr/>
                <p14:nvPr/>
              </p14:nvContentPartPr>
              <p14:xfrm>
                <a:off x="3531794" y="3134548"/>
                <a:ext cx="347400" cy="22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5C88AB-C5E6-42AA-B16A-13A54054B5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13794" y="3116548"/>
                  <a:ext cx="383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0E53EC-0FFB-42BD-9AE1-5303B6CB71B6}"/>
                    </a:ext>
                  </a:extLst>
                </p14:cNvPr>
                <p14:cNvContentPartPr/>
                <p14:nvPr/>
              </p14:nvContentPartPr>
              <p14:xfrm>
                <a:off x="3685514" y="2758348"/>
                <a:ext cx="53640" cy="11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0E53EC-0FFB-42BD-9AE1-5303B6CB71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67874" y="2740348"/>
                  <a:ext cx="89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2596C0-FE4C-4FD2-9A24-47C2FD29C3D0}"/>
                    </a:ext>
                  </a:extLst>
                </p14:cNvPr>
                <p14:cNvContentPartPr/>
                <p14:nvPr/>
              </p14:nvContentPartPr>
              <p14:xfrm>
                <a:off x="3909794" y="2865628"/>
                <a:ext cx="57240" cy="45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2596C0-FE4C-4FD2-9A24-47C2FD29C3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92154" y="2847628"/>
                  <a:ext cx="928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E4F3DA6-9D6D-4FB3-BBCC-D79E239BD2E9}"/>
                    </a:ext>
                  </a:extLst>
                </p14:cNvPr>
                <p14:cNvContentPartPr/>
                <p14:nvPr/>
              </p14:nvContentPartPr>
              <p14:xfrm>
                <a:off x="3887474" y="2980108"/>
                <a:ext cx="495000" cy="34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E4F3DA6-9D6D-4FB3-BBCC-D79E239BD2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69834" y="2962108"/>
                  <a:ext cx="530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6F72D1-2AF1-4931-92A7-5D81C82419B1}"/>
                    </a:ext>
                  </a:extLst>
                </p14:cNvPr>
                <p14:cNvContentPartPr/>
                <p14:nvPr/>
              </p14:nvContentPartPr>
              <p14:xfrm>
                <a:off x="4485794" y="3105748"/>
                <a:ext cx="344520" cy="21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6F72D1-2AF1-4931-92A7-5D81C82419B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67794" y="3087748"/>
                  <a:ext cx="380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8E3B9D-261A-4A30-8A7B-601F3F4B91EE}"/>
                    </a:ext>
                  </a:extLst>
                </p14:cNvPr>
                <p14:cNvContentPartPr/>
                <p14:nvPr/>
              </p14:nvContentPartPr>
              <p14:xfrm>
                <a:off x="5251514" y="3215188"/>
                <a:ext cx="561960" cy="2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8E3B9D-261A-4A30-8A7B-601F3F4B91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33514" y="3197548"/>
                  <a:ext cx="597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C564CDC-2526-48BA-BE27-CCCDF9D04FAF}"/>
                    </a:ext>
                  </a:extLst>
                </p14:cNvPr>
                <p14:cNvContentPartPr/>
                <p14:nvPr/>
              </p14:nvContentPartPr>
              <p14:xfrm>
                <a:off x="5775314" y="3114748"/>
                <a:ext cx="146880" cy="204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564CDC-2526-48BA-BE27-CCCDF9D04F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57674" y="3097108"/>
                  <a:ext cx="182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6CB49E-81BC-4B01-9F1B-4920164F6FCE}"/>
                    </a:ext>
                  </a:extLst>
                </p14:cNvPr>
                <p14:cNvContentPartPr/>
                <p14:nvPr/>
              </p14:nvContentPartPr>
              <p14:xfrm>
                <a:off x="5125874" y="2884708"/>
                <a:ext cx="207720" cy="2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6CB49E-81BC-4B01-9F1B-4920164F6F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08234" y="2867068"/>
                  <a:ext cx="243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68EE69-2100-47F6-AE98-8987BA4D0D3B}"/>
                    </a:ext>
                  </a:extLst>
                </p14:cNvPr>
                <p14:cNvContentPartPr/>
                <p14:nvPr/>
              </p14:nvContentPartPr>
              <p14:xfrm>
                <a:off x="5422154" y="2688868"/>
                <a:ext cx="54720" cy="334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68EE69-2100-47F6-AE98-8987BA4D0D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04514" y="2670868"/>
                  <a:ext cx="90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C1E00B-A483-46E2-B5CD-0543F8F7F886}"/>
                    </a:ext>
                  </a:extLst>
                </p14:cNvPr>
                <p14:cNvContentPartPr/>
                <p14:nvPr/>
              </p14:nvContentPartPr>
              <p14:xfrm>
                <a:off x="5417834" y="2886508"/>
                <a:ext cx="257400" cy="4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C1E00B-A483-46E2-B5CD-0543F8F7F8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99834" y="2868508"/>
                  <a:ext cx="29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CB01AD-1E7E-4FE3-A08B-3CEDCB4FDD08}"/>
                    </a:ext>
                  </a:extLst>
                </p14:cNvPr>
                <p14:cNvContentPartPr/>
                <p14:nvPr/>
              </p14:nvContentPartPr>
              <p14:xfrm>
                <a:off x="5599994" y="2650348"/>
                <a:ext cx="36720" cy="325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CB01AD-1E7E-4FE3-A08B-3CEDCB4FDD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82354" y="2632348"/>
                  <a:ext cx="72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82AB53-E71B-4E92-9E2E-FD2847E92830}"/>
                    </a:ext>
                  </a:extLst>
                </p14:cNvPr>
                <p14:cNvContentPartPr/>
                <p14:nvPr/>
              </p14:nvContentPartPr>
              <p14:xfrm>
                <a:off x="5722754" y="2647108"/>
                <a:ext cx="167760" cy="2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82AB53-E71B-4E92-9E2E-FD2847E928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05114" y="2629108"/>
                  <a:ext cx="203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640C65-8E8A-4BB3-BDB4-C6463A5A5998}"/>
                    </a:ext>
                  </a:extLst>
                </p14:cNvPr>
                <p14:cNvContentPartPr/>
                <p14:nvPr/>
              </p14:nvContentPartPr>
              <p14:xfrm>
                <a:off x="5801954" y="2524708"/>
                <a:ext cx="18360" cy="22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640C65-8E8A-4BB3-BDB4-C6463A5A59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83954" y="2506708"/>
                  <a:ext cx="54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8F8C4F-7435-4033-A956-5B6EABA8D246}"/>
                    </a:ext>
                  </a:extLst>
                </p14:cNvPr>
                <p14:cNvContentPartPr/>
                <p14:nvPr/>
              </p14:nvContentPartPr>
              <p14:xfrm>
                <a:off x="2021954" y="2865628"/>
                <a:ext cx="1266480" cy="66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8F8C4F-7435-4033-A956-5B6EABA8D2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04314" y="2847628"/>
                  <a:ext cx="13021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3228A07-38DF-4A5E-979E-F4D09B99990D}"/>
                    </a:ext>
                  </a:extLst>
                </p14:cNvPr>
                <p14:cNvContentPartPr/>
                <p14:nvPr/>
              </p14:nvContentPartPr>
              <p14:xfrm>
                <a:off x="2233634" y="2822428"/>
                <a:ext cx="1053720" cy="839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3228A07-38DF-4A5E-979E-F4D09B9999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15994" y="2804428"/>
                  <a:ext cx="1089360" cy="87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526680E-A3F9-4DC8-8C04-0199BB2AD81D}"/>
              </a:ext>
            </a:extLst>
          </p:cNvPr>
          <p:cNvGrpSpPr/>
          <p:nvPr/>
        </p:nvGrpSpPr>
        <p:grpSpPr>
          <a:xfrm>
            <a:off x="4626554" y="3610828"/>
            <a:ext cx="869760" cy="419040"/>
            <a:chOff x="4626554" y="3610828"/>
            <a:chExt cx="86976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DEA78D-E697-4EEB-B822-01B2989E77C0}"/>
                    </a:ext>
                  </a:extLst>
                </p14:cNvPr>
                <p14:cNvContentPartPr/>
                <p14:nvPr/>
              </p14:nvContentPartPr>
              <p14:xfrm>
                <a:off x="4626554" y="3610828"/>
                <a:ext cx="479520" cy="419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DEA78D-E697-4EEB-B822-01B2989E77C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08554" y="3592828"/>
                  <a:ext cx="5151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278B2A-28B9-413C-A56F-36B355E518C9}"/>
                    </a:ext>
                  </a:extLst>
                </p14:cNvPr>
                <p14:cNvContentPartPr/>
                <p14:nvPr/>
              </p14:nvContentPartPr>
              <p14:xfrm>
                <a:off x="4976474" y="3816028"/>
                <a:ext cx="519840" cy="203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278B2A-28B9-413C-A56F-36B355E518C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58834" y="3798028"/>
                  <a:ext cx="5554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B1C8057-458E-41E4-880D-EB81EFE321E3}"/>
              </a:ext>
            </a:extLst>
          </p:cNvPr>
          <p:cNvGrpSpPr/>
          <p:nvPr/>
        </p:nvGrpSpPr>
        <p:grpSpPr>
          <a:xfrm>
            <a:off x="9413114" y="2652868"/>
            <a:ext cx="1702800" cy="583560"/>
            <a:chOff x="9413114" y="2652868"/>
            <a:chExt cx="170280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42EC9D-7DD6-4F6A-87E9-1B66F10DA690}"/>
                    </a:ext>
                  </a:extLst>
                </p14:cNvPr>
                <p14:cNvContentPartPr/>
                <p14:nvPr/>
              </p14:nvContentPartPr>
              <p14:xfrm>
                <a:off x="9413114" y="3006028"/>
                <a:ext cx="483480" cy="23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42EC9D-7DD6-4F6A-87E9-1B66F10DA6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95114" y="2988388"/>
                  <a:ext cx="519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7AF044-10D4-471D-8063-B2D279F6D4DB}"/>
                    </a:ext>
                  </a:extLst>
                </p14:cNvPr>
                <p14:cNvContentPartPr/>
                <p14:nvPr/>
              </p14:nvContentPartPr>
              <p14:xfrm>
                <a:off x="9757274" y="2792908"/>
                <a:ext cx="51840" cy="9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7AF044-10D4-471D-8063-B2D279F6D4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39274" y="2774908"/>
                  <a:ext cx="87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0DEE60C-D20F-4EF5-BFB7-27403B702FD5}"/>
                    </a:ext>
                  </a:extLst>
                </p14:cNvPr>
                <p14:cNvContentPartPr/>
                <p14:nvPr/>
              </p14:nvContentPartPr>
              <p14:xfrm>
                <a:off x="9934394" y="2774188"/>
                <a:ext cx="68760" cy="401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0DEE60C-D20F-4EF5-BFB7-27403B702F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16394" y="2756548"/>
                  <a:ext cx="104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E81D89-CA38-492C-AEE8-46AA8A519523}"/>
                    </a:ext>
                  </a:extLst>
                </p14:cNvPr>
                <p14:cNvContentPartPr/>
                <p14:nvPr/>
              </p14:nvContentPartPr>
              <p14:xfrm>
                <a:off x="9949874" y="2959948"/>
                <a:ext cx="802440" cy="22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E81D89-CA38-492C-AEE8-46AA8A5195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1874" y="2942308"/>
                  <a:ext cx="838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A9238A-AF34-4477-BA7B-B145CF9B1137}"/>
                    </a:ext>
                  </a:extLst>
                </p14:cNvPr>
                <p14:cNvContentPartPr/>
                <p14:nvPr/>
              </p14:nvContentPartPr>
              <p14:xfrm>
                <a:off x="10691474" y="2652868"/>
                <a:ext cx="74520" cy="49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A9238A-AF34-4477-BA7B-B145CF9B11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73474" y="2634868"/>
                  <a:ext cx="1101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DF0840-C322-4775-96AA-3D3006E0FE63}"/>
                    </a:ext>
                  </a:extLst>
                </p14:cNvPr>
                <p14:cNvContentPartPr/>
                <p14:nvPr/>
              </p14:nvContentPartPr>
              <p14:xfrm>
                <a:off x="10683194" y="2953468"/>
                <a:ext cx="432720" cy="203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DF0840-C322-4775-96AA-3D3006E0FE6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65554" y="2935828"/>
                  <a:ext cx="4683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B60D305-9E41-4CA0-8854-61A1F25910DB}"/>
              </a:ext>
            </a:extLst>
          </p:cNvPr>
          <p:cNvGrpSpPr/>
          <p:nvPr/>
        </p:nvGrpSpPr>
        <p:grpSpPr>
          <a:xfrm>
            <a:off x="8464874" y="4605148"/>
            <a:ext cx="1280160" cy="727200"/>
            <a:chOff x="8464874" y="4605148"/>
            <a:chExt cx="1280160" cy="7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B90270-0851-4265-A60F-2B5313657C8B}"/>
                    </a:ext>
                  </a:extLst>
                </p14:cNvPr>
                <p14:cNvContentPartPr/>
                <p14:nvPr/>
              </p14:nvContentPartPr>
              <p14:xfrm>
                <a:off x="8464874" y="4766068"/>
                <a:ext cx="630000" cy="463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FB90270-0851-4265-A60F-2B5313657C8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46874" y="4748428"/>
                  <a:ext cx="665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B8EB1A3-B7A3-4B8A-80EA-067C717C9E11}"/>
                    </a:ext>
                  </a:extLst>
                </p14:cNvPr>
                <p14:cNvContentPartPr/>
                <p14:nvPr/>
              </p14:nvContentPartPr>
              <p14:xfrm>
                <a:off x="9110354" y="4765348"/>
                <a:ext cx="271800" cy="413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B8EB1A3-B7A3-4B8A-80EA-067C717C9E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92354" y="4747348"/>
                  <a:ext cx="3074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1919E8D-DE64-4146-9737-66E66604BDF8}"/>
                    </a:ext>
                  </a:extLst>
                </p14:cNvPr>
                <p14:cNvContentPartPr/>
                <p14:nvPr/>
              </p14:nvContentPartPr>
              <p14:xfrm>
                <a:off x="9419954" y="5027788"/>
                <a:ext cx="257400" cy="304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1919E8D-DE64-4146-9737-66E66604BD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02314" y="5010148"/>
                  <a:ext cx="293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4697DE-E036-4F9B-9CA2-5EF293207080}"/>
                    </a:ext>
                  </a:extLst>
                </p14:cNvPr>
                <p14:cNvContentPartPr/>
                <p14:nvPr/>
              </p14:nvContentPartPr>
              <p14:xfrm>
                <a:off x="9570434" y="4605148"/>
                <a:ext cx="174600" cy="32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4697DE-E036-4F9B-9CA2-5EF2932070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52434" y="4587508"/>
                  <a:ext cx="2102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BEF39E7-22CA-4B96-B039-FB327BAD95EB}"/>
              </a:ext>
            </a:extLst>
          </p:cNvPr>
          <p:cNvGrpSpPr/>
          <p:nvPr/>
        </p:nvGrpSpPr>
        <p:grpSpPr>
          <a:xfrm>
            <a:off x="9974354" y="4853188"/>
            <a:ext cx="509040" cy="297720"/>
            <a:chOff x="9974354" y="4853188"/>
            <a:chExt cx="50904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AB66E64-C7E1-4664-ADF0-455D661E04AE}"/>
                    </a:ext>
                  </a:extLst>
                </p14:cNvPr>
                <p14:cNvContentPartPr/>
                <p14:nvPr/>
              </p14:nvContentPartPr>
              <p14:xfrm>
                <a:off x="9974354" y="4966948"/>
                <a:ext cx="26280" cy="183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AB66E64-C7E1-4664-ADF0-455D661E04A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56354" y="4949308"/>
                  <a:ext cx="61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10E737-23D6-4E74-A97A-2F94E061FB55}"/>
                    </a:ext>
                  </a:extLst>
                </p14:cNvPr>
                <p14:cNvContentPartPr/>
                <p14:nvPr/>
              </p14:nvContentPartPr>
              <p14:xfrm>
                <a:off x="9976154" y="4853188"/>
                <a:ext cx="29880" cy="3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10E737-23D6-4E74-A97A-2F94E061FB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58154" y="4835548"/>
                  <a:ext cx="65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AC51CE-B1AC-4AED-868E-1D9B8FE22FB7}"/>
                    </a:ext>
                  </a:extLst>
                </p14:cNvPr>
                <p14:cNvContentPartPr/>
                <p14:nvPr/>
              </p14:nvContentPartPr>
              <p14:xfrm>
                <a:off x="10099274" y="4946068"/>
                <a:ext cx="123120" cy="171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AC51CE-B1AC-4AED-868E-1D9B8FE22FB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1274" y="4928428"/>
                  <a:ext cx="158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8162AE-1DCE-4230-BCA6-4E29B5727195}"/>
                    </a:ext>
                  </a:extLst>
                </p14:cNvPr>
                <p14:cNvContentPartPr/>
                <p14:nvPr/>
              </p14:nvContentPartPr>
              <p14:xfrm>
                <a:off x="10234994" y="4941388"/>
                <a:ext cx="248400" cy="186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8162AE-1DCE-4230-BCA6-4E29B57271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16994" y="4923388"/>
                  <a:ext cx="2840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BAE3B3-C01A-479A-9F93-93E73937111F}"/>
              </a:ext>
            </a:extLst>
          </p:cNvPr>
          <p:cNvGrpSpPr/>
          <p:nvPr/>
        </p:nvGrpSpPr>
        <p:grpSpPr>
          <a:xfrm>
            <a:off x="581954" y="4515508"/>
            <a:ext cx="7248240" cy="1400040"/>
            <a:chOff x="581954" y="4515508"/>
            <a:chExt cx="7248240" cy="14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42319C-9D6C-48D8-8DAA-2DC424A89960}"/>
                    </a:ext>
                  </a:extLst>
                </p14:cNvPr>
                <p14:cNvContentPartPr/>
                <p14:nvPr/>
              </p14:nvContentPartPr>
              <p14:xfrm>
                <a:off x="638114" y="4816468"/>
                <a:ext cx="37800" cy="537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42319C-9D6C-48D8-8DAA-2DC424A899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0114" y="4798828"/>
                  <a:ext cx="734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0A30784-7BA4-4614-9281-F7CB3C9E31EE}"/>
                    </a:ext>
                  </a:extLst>
                </p14:cNvPr>
                <p14:cNvContentPartPr/>
                <p14:nvPr/>
              </p14:nvContentPartPr>
              <p14:xfrm>
                <a:off x="581954" y="5189428"/>
                <a:ext cx="372240" cy="25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0A30784-7BA4-4614-9281-F7CB3C9E31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3954" y="5171788"/>
                  <a:ext cx="407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B28D86B-315C-48C1-BBE4-6FDA1C4D1FD8}"/>
                    </a:ext>
                  </a:extLst>
                </p14:cNvPr>
                <p14:cNvContentPartPr/>
                <p14:nvPr/>
              </p14:nvContentPartPr>
              <p14:xfrm>
                <a:off x="829994" y="4877308"/>
                <a:ext cx="68040" cy="437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B28D86B-315C-48C1-BBE4-6FDA1C4D1F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2354" y="4859668"/>
                  <a:ext cx="1036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435714-60A8-4FB9-A65F-CC7CF5874976}"/>
                    </a:ext>
                  </a:extLst>
                </p14:cNvPr>
                <p14:cNvContentPartPr/>
                <p14:nvPr/>
              </p14:nvContentPartPr>
              <p14:xfrm>
                <a:off x="1112594" y="4914388"/>
                <a:ext cx="537840" cy="457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435714-60A8-4FB9-A65F-CC7CF587497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4954" y="4896388"/>
                  <a:ext cx="573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E3970C-136C-4A68-ABA6-B70E38858313}"/>
                    </a:ext>
                  </a:extLst>
                </p14:cNvPr>
                <p14:cNvContentPartPr/>
                <p14:nvPr/>
              </p14:nvContentPartPr>
              <p14:xfrm>
                <a:off x="1748354" y="4961188"/>
                <a:ext cx="300240" cy="350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E3970C-136C-4A68-ABA6-B70E3885831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30714" y="4943188"/>
                  <a:ext cx="335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4CF340-1F1E-476D-A1BF-573C1A096217}"/>
                    </a:ext>
                  </a:extLst>
                </p14:cNvPr>
                <p14:cNvContentPartPr/>
                <p14:nvPr/>
              </p14:nvContentPartPr>
              <p14:xfrm>
                <a:off x="2174234" y="5158828"/>
                <a:ext cx="290520" cy="294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4CF340-1F1E-476D-A1BF-573C1A0962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56234" y="5140828"/>
                  <a:ext cx="326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CBC3A4-A20F-42B6-81D7-D8EB9392CBE2}"/>
                    </a:ext>
                  </a:extLst>
                </p14:cNvPr>
                <p14:cNvContentPartPr/>
                <p14:nvPr/>
              </p14:nvContentPartPr>
              <p14:xfrm>
                <a:off x="2679674" y="5154868"/>
                <a:ext cx="312480" cy="6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CBC3A4-A20F-42B6-81D7-D8EB9392CBE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61674" y="5137228"/>
                  <a:ext cx="348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64434CC-8A2C-4C51-A9B1-BE1F992AEBAE}"/>
                    </a:ext>
                  </a:extLst>
                </p14:cNvPr>
                <p14:cNvContentPartPr/>
                <p14:nvPr/>
              </p14:nvContentPartPr>
              <p14:xfrm>
                <a:off x="2964074" y="5069548"/>
                <a:ext cx="146160" cy="212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64434CC-8A2C-4C51-A9B1-BE1F992AEB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46434" y="5051548"/>
                  <a:ext cx="181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215258D-A305-4DAE-9C08-AD4C8631CBEF}"/>
                    </a:ext>
                  </a:extLst>
                </p14:cNvPr>
                <p14:cNvContentPartPr/>
                <p14:nvPr/>
              </p14:nvContentPartPr>
              <p14:xfrm>
                <a:off x="3382754" y="5099068"/>
                <a:ext cx="306720" cy="216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215258D-A305-4DAE-9C08-AD4C8631CB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65114" y="5081428"/>
                  <a:ext cx="342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CDDD500-11CB-4D9D-B982-A17247981A62}"/>
                    </a:ext>
                  </a:extLst>
                </p14:cNvPr>
                <p14:cNvContentPartPr/>
                <p14:nvPr/>
              </p14:nvContentPartPr>
              <p14:xfrm>
                <a:off x="3560954" y="4815748"/>
                <a:ext cx="96480" cy="9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CDDD500-11CB-4D9D-B982-A17247981A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43314" y="4797748"/>
                  <a:ext cx="132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91B731-40E1-47C6-AD3C-8AF330ABECA8}"/>
                    </a:ext>
                  </a:extLst>
                </p14:cNvPr>
                <p14:cNvContentPartPr/>
                <p14:nvPr/>
              </p14:nvContentPartPr>
              <p14:xfrm>
                <a:off x="3774434" y="5059468"/>
                <a:ext cx="359280" cy="216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91B731-40E1-47C6-AD3C-8AF330ABEC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56434" y="5041828"/>
                  <a:ext cx="394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997E72-B393-4FD9-89A8-BB2898EBC776}"/>
                    </a:ext>
                  </a:extLst>
                </p14:cNvPr>
                <p14:cNvContentPartPr/>
                <p14:nvPr/>
              </p14:nvContentPartPr>
              <p14:xfrm>
                <a:off x="4050554" y="4978108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997E72-B393-4FD9-89A8-BB2898EBC7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2554" y="4960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9CD9BCB-17C8-4AC1-A199-F6E8A70C0844}"/>
                    </a:ext>
                  </a:extLst>
                </p14:cNvPr>
                <p14:cNvContentPartPr/>
                <p14:nvPr/>
              </p14:nvContentPartPr>
              <p14:xfrm>
                <a:off x="4222274" y="4908628"/>
                <a:ext cx="535680" cy="347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9CD9BCB-17C8-4AC1-A199-F6E8A70C084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204634" y="4890628"/>
                  <a:ext cx="571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3BF178-849D-4A72-953B-65A0AE0E2A80}"/>
                    </a:ext>
                  </a:extLst>
                </p14:cNvPr>
                <p14:cNvContentPartPr/>
                <p14:nvPr/>
              </p14:nvContentPartPr>
              <p14:xfrm>
                <a:off x="4941554" y="4890268"/>
                <a:ext cx="661320" cy="423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3BF178-849D-4A72-953B-65A0AE0E2A8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23914" y="4872628"/>
                  <a:ext cx="696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090113-E4BF-4B6B-9822-5289EABD3675}"/>
                    </a:ext>
                  </a:extLst>
                </p14:cNvPr>
                <p14:cNvContentPartPr/>
                <p14:nvPr/>
              </p14:nvContentPartPr>
              <p14:xfrm>
                <a:off x="5718794" y="5058748"/>
                <a:ext cx="317160" cy="200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090113-E4BF-4B6B-9822-5289EABD367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01154" y="5041108"/>
                  <a:ext cx="35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430AD2-8B13-46DE-87BC-412FBC0541E6}"/>
                    </a:ext>
                  </a:extLst>
                </p14:cNvPr>
                <p14:cNvContentPartPr/>
                <p14:nvPr/>
              </p14:nvContentPartPr>
              <p14:xfrm>
                <a:off x="6110834" y="4984948"/>
                <a:ext cx="261720" cy="221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430AD2-8B13-46DE-87BC-412FBC0541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93194" y="4966948"/>
                  <a:ext cx="297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3549CC-7242-410A-BEBE-D292BE5A83AE}"/>
                    </a:ext>
                  </a:extLst>
                </p14:cNvPr>
                <p14:cNvContentPartPr/>
                <p14:nvPr/>
              </p14:nvContentPartPr>
              <p14:xfrm>
                <a:off x="6476234" y="5037148"/>
                <a:ext cx="188280" cy="200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3549CC-7242-410A-BEBE-D292BE5A83A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458594" y="5019148"/>
                  <a:ext cx="223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F82F8F-416D-40CF-83C6-FDC18B2C45B1}"/>
                    </a:ext>
                  </a:extLst>
                </p14:cNvPr>
                <p14:cNvContentPartPr/>
                <p14:nvPr/>
              </p14:nvContentPartPr>
              <p14:xfrm>
                <a:off x="7127474" y="4948228"/>
                <a:ext cx="702720" cy="195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F82F8F-416D-40CF-83C6-FDC18B2C45B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09834" y="4930588"/>
                  <a:ext cx="738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351136E-DFAF-4F25-B59B-F382A11C4679}"/>
                    </a:ext>
                  </a:extLst>
                </p14:cNvPr>
                <p14:cNvContentPartPr/>
                <p14:nvPr/>
              </p14:nvContentPartPr>
              <p14:xfrm>
                <a:off x="6922994" y="4690828"/>
                <a:ext cx="189000" cy="23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351136E-DFAF-4F25-B59B-F382A11C467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04994" y="4673188"/>
                  <a:ext cx="224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BEB61F2-9FFC-482B-9DA2-6465FB933EC2}"/>
                    </a:ext>
                  </a:extLst>
                </p14:cNvPr>
                <p14:cNvContentPartPr/>
                <p14:nvPr/>
              </p14:nvContentPartPr>
              <p14:xfrm>
                <a:off x="7187954" y="4529188"/>
                <a:ext cx="16200" cy="335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BEB61F2-9FFC-482B-9DA2-6465FB933EC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70314" y="4511548"/>
                  <a:ext cx="51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2AFEE74-D3AF-4B1E-9EC3-1420F4D49894}"/>
                    </a:ext>
                  </a:extLst>
                </p14:cNvPr>
                <p14:cNvContentPartPr/>
                <p14:nvPr/>
              </p14:nvContentPartPr>
              <p14:xfrm>
                <a:off x="7171034" y="4717468"/>
                <a:ext cx="250200" cy="28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2AFEE74-D3AF-4B1E-9EC3-1420F4D498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153394" y="4699468"/>
                  <a:ext cx="285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5D1D9A1-E49D-4730-AFA6-46CB222EA3C2}"/>
                    </a:ext>
                  </a:extLst>
                </p14:cNvPr>
                <p14:cNvContentPartPr/>
                <p14:nvPr/>
              </p14:nvContentPartPr>
              <p14:xfrm>
                <a:off x="7357154" y="4571668"/>
                <a:ext cx="239760" cy="291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5D1D9A1-E49D-4730-AFA6-46CB222EA3C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39154" y="4553668"/>
                  <a:ext cx="275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5B0C1D-1D8A-4F7C-9E66-AE6697680784}"/>
                    </a:ext>
                  </a:extLst>
                </p14:cNvPr>
                <p14:cNvContentPartPr/>
                <p14:nvPr/>
              </p14:nvContentPartPr>
              <p14:xfrm>
                <a:off x="7512314" y="4515508"/>
                <a:ext cx="16560" cy="169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D5B0C1D-1D8A-4F7C-9E66-AE669768078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94674" y="4497868"/>
                  <a:ext cx="52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D07219-0643-46F1-991D-3B02D7F57817}"/>
                    </a:ext>
                  </a:extLst>
                </p14:cNvPr>
                <p14:cNvContentPartPr/>
                <p14:nvPr/>
              </p14:nvContentPartPr>
              <p14:xfrm>
                <a:off x="5807354" y="5090068"/>
                <a:ext cx="978120" cy="346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D07219-0643-46F1-991D-3B02D7F5781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89354" y="5072428"/>
                  <a:ext cx="1013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D2ED01-727B-4447-A8A2-A46AD7752D55}"/>
                    </a:ext>
                  </a:extLst>
                </p14:cNvPr>
                <p14:cNvContentPartPr/>
                <p14:nvPr/>
              </p14:nvContentPartPr>
              <p14:xfrm>
                <a:off x="6305594" y="5727988"/>
                <a:ext cx="30600" cy="187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D2ED01-727B-4447-A8A2-A46AD7752D5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87594" y="5710348"/>
                  <a:ext cx="66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D728CD1-B34A-4851-B30F-0B01475BF4EC}"/>
                    </a:ext>
                  </a:extLst>
                </p14:cNvPr>
                <p14:cNvContentPartPr/>
                <p14:nvPr/>
              </p14:nvContentPartPr>
              <p14:xfrm>
                <a:off x="6260234" y="5627908"/>
                <a:ext cx="47520" cy="6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D728CD1-B34A-4851-B30F-0B01475BF4E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242234" y="5610268"/>
                  <a:ext cx="83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26D4BA-DA33-4868-8C1E-425A97153621}"/>
                    </a:ext>
                  </a:extLst>
                </p14:cNvPr>
                <p14:cNvContentPartPr/>
                <p14:nvPr/>
              </p14:nvContentPartPr>
              <p14:xfrm>
                <a:off x="6472634" y="5557708"/>
                <a:ext cx="42120" cy="347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26D4BA-DA33-4868-8C1E-425A9715362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54994" y="5539708"/>
                  <a:ext cx="77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F003792-32B1-4987-8099-A6F3C04FC5C8}"/>
                    </a:ext>
                  </a:extLst>
                </p14:cNvPr>
                <p14:cNvContentPartPr/>
                <p14:nvPr/>
              </p14:nvContentPartPr>
              <p14:xfrm>
                <a:off x="6435554" y="5721868"/>
                <a:ext cx="403200" cy="17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F003792-32B1-4987-8099-A6F3C04FC5C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417554" y="5704228"/>
                  <a:ext cx="4388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E2BD611-7D28-4CD5-948E-C1CDD2A174DB}"/>
              </a:ext>
            </a:extLst>
          </p:cNvPr>
          <p:cNvGrpSpPr/>
          <p:nvPr/>
        </p:nvGrpSpPr>
        <p:grpSpPr>
          <a:xfrm>
            <a:off x="10800914" y="4677148"/>
            <a:ext cx="1024200" cy="426240"/>
            <a:chOff x="10800914" y="4677148"/>
            <a:chExt cx="102420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9A2713-EE72-4CF0-B236-78F1426D5861}"/>
                    </a:ext>
                  </a:extLst>
                </p14:cNvPr>
                <p14:cNvContentPartPr/>
                <p14:nvPr/>
              </p14:nvContentPartPr>
              <p14:xfrm>
                <a:off x="10800914" y="4906828"/>
                <a:ext cx="191160" cy="196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9A2713-EE72-4CF0-B236-78F1426D58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83274" y="4889188"/>
                  <a:ext cx="22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F95AAC-0CF3-4CB8-ACDB-4B860D500AEB}"/>
                    </a:ext>
                  </a:extLst>
                </p14:cNvPr>
                <p14:cNvContentPartPr/>
                <p14:nvPr/>
              </p14:nvContentPartPr>
              <p14:xfrm>
                <a:off x="10999994" y="4739068"/>
                <a:ext cx="273600" cy="362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F95AAC-0CF3-4CB8-ACDB-4B860D500AE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82354" y="4721068"/>
                  <a:ext cx="309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124CBCC-D628-4565-B6BE-127F6D9F01CD}"/>
                    </a:ext>
                  </a:extLst>
                </p14:cNvPr>
                <p14:cNvContentPartPr/>
                <p14:nvPr/>
              </p14:nvContentPartPr>
              <p14:xfrm>
                <a:off x="11309954" y="4924468"/>
                <a:ext cx="140040" cy="157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124CBCC-D628-4565-B6BE-127F6D9F01C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291954" y="4906828"/>
                  <a:ext cx="175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CBAE7DE-3A2B-4965-9BEA-F9CE795A2E5B}"/>
                    </a:ext>
                  </a:extLst>
                </p14:cNvPr>
                <p14:cNvContentPartPr/>
                <p14:nvPr/>
              </p14:nvContentPartPr>
              <p14:xfrm>
                <a:off x="11403194" y="4808548"/>
                <a:ext cx="1008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CBAE7DE-3A2B-4965-9BEA-F9CE795A2E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85194" y="4790548"/>
                  <a:ext cx="4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C561679-5B18-4C24-AFF3-D3A823942823}"/>
                    </a:ext>
                  </a:extLst>
                </p14:cNvPr>
                <p14:cNvContentPartPr/>
                <p14:nvPr/>
              </p14:nvContentPartPr>
              <p14:xfrm>
                <a:off x="11511554" y="4677148"/>
                <a:ext cx="23400" cy="417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C561679-5B18-4C24-AFF3-D3A82394282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93914" y="4659508"/>
                  <a:ext cx="59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02F3C4-E164-409F-8901-E4C10632C515}"/>
                    </a:ext>
                  </a:extLst>
                </p14:cNvPr>
                <p14:cNvContentPartPr/>
                <p14:nvPr/>
              </p14:nvContentPartPr>
              <p14:xfrm>
                <a:off x="11500034" y="4933828"/>
                <a:ext cx="325080" cy="166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02F3C4-E164-409F-8901-E4C10632C51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82034" y="4915828"/>
                  <a:ext cx="36072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36CEDEA-9E06-420E-9F5E-38F0E21CABFE}"/>
                  </a:ext>
                </a:extLst>
              </p14:cNvPr>
              <p14:cNvContentPartPr/>
              <p14:nvPr/>
            </p14:nvContentPartPr>
            <p14:xfrm>
              <a:off x="9499514" y="1020268"/>
              <a:ext cx="1691640" cy="102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36CEDEA-9E06-420E-9F5E-38F0E21CABF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481514" y="1002628"/>
                <a:ext cx="17272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B1D76C2-3452-4596-93C5-357F766F423B}"/>
                  </a:ext>
                </a:extLst>
              </p14:cNvPr>
              <p14:cNvContentPartPr/>
              <p14:nvPr/>
            </p14:nvContentPartPr>
            <p14:xfrm>
              <a:off x="9526874" y="3346588"/>
              <a:ext cx="1682640" cy="1994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B1D76C2-3452-4596-93C5-357F766F423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508874" y="3328588"/>
                <a:ext cx="171828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65D16CC-0D8E-46CB-9085-E948CEDB0C7C}"/>
              </a:ext>
            </a:extLst>
          </p:cNvPr>
          <p:cNvGrpSpPr/>
          <p:nvPr/>
        </p:nvGrpSpPr>
        <p:grpSpPr>
          <a:xfrm>
            <a:off x="4129034" y="2782828"/>
            <a:ext cx="915480" cy="1362600"/>
            <a:chOff x="4129034" y="2782828"/>
            <a:chExt cx="915480" cy="13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88891C8-186F-4616-A971-6D5989B14CC5}"/>
                    </a:ext>
                  </a:extLst>
                </p14:cNvPr>
                <p14:cNvContentPartPr/>
                <p14:nvPr/>
              </p14:nvContentPartPr>
              <p14:xfrm>
                <a:off x="4129034" y="2782828"/>
                <a:ext cx="915480" cy="738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88891C8-186F-4616-A971-6D5989B14C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11394" y="2765188"/>
                  <a:ext cx="95112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9DEAD1-4A2C-42F4-BC34-AE08403B3F25}"/>
                    </a:ext>
                  </a:extLst>
                </p14:cNvPr>
                <p14:cNvContentPartPr/>
                <p14:nvPr/>
              </p14:nvContentPartPr>
              <p14:xfrm>
                <a:off x="4131554" y="3408868"/>
                <a:ext cx="476280" cy="736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9DEAD1-4A2C-42F4-BC34-AE08403B3F2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13554" y="3391228"/>
                  <a:ext cx="511920" cy="77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6A7A75A-823C-471A-9E51-0A45118E1131}"/>
              </a:ext>
            </a:extLst>
          </p:cNvPr>
          <p:cNvGrpSpPr/>
          <p:nvPr/>
        </p:nvGrpSpPr>
        <p:grpSpPr>
          <a:xfrm>
            <a:off x="5063594" y="211348"/>
            <a:ext cx="1316160" cy="1330920"/>
            <a:chOff x="5063594" y="211348"/>
            <a:chExt cx="1316160" cy="13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7DE5D3-F103-47E1-BCCA-545668057B97}"/>
                    </a:ext>
                  </a:extLst>
                </p14:cNvPr>
                <p14:cNvContentPartPr/>
                <p14:nvPr/>
              </p14:nvContentPartPr>
              <p14:xfrm>
                <a:off x="5063594" y="211348"/>
                <a:ext cx="746640" cy="775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7DE5D3-F103-47E1-BCCA-545668057B9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45954" y="193348"/>
                  <a:ext cx="78228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F4DBDB-F7B8-41B5-943D-9D8A350EA196}"/>
                    </a:ext>
                  </a:extLst>
                </p14:cNvPr>
                <p14:cNvContentPartPr/>
                <p14:nvPr/>
              </p14:nvContentPartPr>
              <p14:xfrm>
                <a:off x="5188514" y="974548"/>
                <a:ext cx="460080" cy="462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F4DBDB-F7B8-41B5-943D-9D8A350EA19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70514" y="956908"/>
                  <a:ext cx="4957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DCD0A02-AD9F-4026-A249-B77AA68DD4D3}"/>
                    </a:ext>
                  </a:extLst>
                </p14:cNvPr>
                <p14:cNvContentPartPr/>
                <p14:nvPr/>
              </p14:nvContentPartPr>
              <p14:xfrm>
                <a:off x="5817074" y="1303588"/>
                <a:ext cx="8280" cy="208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DCD0A02-AD9F-4026-A249-B77AA68DD4D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99434" y="1285588"/>
                  <a:ext cx="43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48054C-58F3-4E1C-9896-4C4571E51213}"/>
                    </a:ext>
                  </a:extLst>
                </p14:cNvPr>
                <p14:cNvContentPartPr/>
                <p14:nvPr/>
              </p14:nvContentPartPr>
              <p14:xfrm>
                <a:off x="5801234" y="1176148"/>
                <a:ext cx="29880" cy="10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48054C-58F3-4E1C-9896-4C4571E512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83234" y="1158508"/>
                  <a:ext cx="65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9FADEA-6D4A-4856-933F-FB531C90260C}"/>
                    </a:ext>
                  </a:extLst>
                </p14:cNvPr>
                <p14:cNvContentPartPr/>
                <p14:nvPr/>
              </p14:nvContentPartPr>
              <p14:xfrm>
                <a:off x="6022634" y="1046548"/>
                <a:ext cx="17280" cy="434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9FADEA-6D4A-4856-933F-FB531C90260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04994" y="1028908"/>
                  <a:ext cx="52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4BBAB1-7A9C-40AC-8EAF-949B2F8E0A3F}"/>
                    </a:ext>
                  </a:extLst>
                </p14:cNvPr>
                <p14:cNvContentPartPr/>
                <p14:nvPr/>
              </p14:nvContentPartPr>
              <p14:xfrm>
                <a:off x="5951354" y="1339948"/>
                <a:ext cx="428400" cy="172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4BBAB1-7A9C-40AC-8EAF-949B2F8E0A3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33714" y="1321948"/>
                  <a:ext cx="464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DD9B61-03C0-4B10-914C-C421878177B8}"/>
                    </a:ext>
                  </a:extLst>
                </p14:cNvPr>
                <p14:cNvContentPartPr/>
                <p14:nvPr/>
              </p14:nvContentPartPr>
              <p14:xfrm>
                <a:off x="5547434" y="1286668"/>
                <a:ext cx="195480" cy="255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DD9B61-03C0-4B10-914C-C421878177B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529794" y="1269028"/>
                  <a:ext cx="23112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CEACB9F-994B-4471-9305-3B2D1004ABBE}"/>
                  </a:ext>
                </a:extLst>
              </p14:cNvPr>
              <p14:cNvContentPartPr/>
              <p14:nvPr/>
            </p14:nvContentPartPr>
            <p14:xfrm>
              <a:off x="8428154" y="3640348"/>
              <a:ext cx="5760" cy="27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CEACB9F-994B-4471-9305-3B2D1004ABB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410514" y="3622348"/>
                <a:ext cx="41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070153E-FC8A-413D-B48A-8D74F40ADA57}"/>
                  </a:ext>
                </a:extLst>
              </p14:cNvPr>
              <p14:cNvContentPartPr/>
              <p14:nvPr/>
            </p14:nvContentPartPr>
            <p14:xfrm>
              <a:off x="9078314" y="496828"/>
              <a:ext cx="56520" cy="1501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070153E-FC8A-413D-B48A-8D74F40ADA5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060674" y="479188"/>
                <a:ext cx="92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B59F326-8405-449E-B956-1EE783E6E3D3}"/>
                  </a:ext>
                </a:extLst>
              </p14:cNvPr>
              <p14:cNvContentPartPr/>
              <p14:nvPr/>
            </p14:nvContentPartPr>
            <p14:xfrm>
              <a:off x="8737754" y="2765548"/>
              <a:ext cx="28080" cy="239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B59F326-8405-449E-B956-1EE783E6E3D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719754" y="2747548"/>
                <a:ext cx="63720" cy="2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883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8844CC-B35D-4F08-99A9-2217766814BB}"/>
              </a:ext>
            </a:extLst>
          </p:cNvPr>
          <p:cNvGrpSpPr/>
          <p:nvPr/>
        </p:nvGrpSpPr>
        <p:grpSpPr>
          <a:xfrm>
            <a:off x="2805674" y="411508"/>
            <a:ext cx="1539360" cy="524160"/>
            <a:chOff x="2805674" y="411508"/>
            <a:chExt cx="153936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AFF4A9-6E4D-4904-9C73-5C1931BDCDC8}"/>
                    </a:ext>
                  </a:extLst>
                </p14:cNvPr>
                <p14:cNvContentPartPr/>
                <p14:nvPr/>
              </p14:nvContentPartPr>
              <p14:xfrm>
                <a:off x="2805674" y="730468"/>
                <a:ext cx="398160" cy="18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AFF4A9-6E4D-4904-9C73-5C1931BDCD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8034" y="712828"/>
                  <a:ext cx="433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C8AB37-9A3C-4FEF-9BEB-A78E6A1DBE35}"/>
                    </a:ext>
                  </a:extLst>
                </p14:cNvPr>
                <p14:cNvContentPartPr/>
                <p14:nvPr/>
              </p14:nvContentPartPr>
              <p14:xfrm>
                <a:off x="3184034" y="718588"/>
                <a:ext cx="39168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C8AB37-9A3C-4FEF-9BEB-A78E6A1DBE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6394" y="700948"/>
                  <a:ext cx="427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169DF8-25DF-4C32-B3E3-BC582B94C757}"/>
                    </a:ext>
                  </a:extLst>
                </p14:cNvPr>
                <p14:cNvContentPartPr/>
                <p14:nvPr/>
              </p14:nvContentPartPr>
              <p14:xfrm>
                <a:off x="3473114" y="60014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169DF8-25DF-4C32-B3E3-BC582B94C7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5114" y="5821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077A3C-47A2-4FEF-A6EB-353B081A1177}"/>
                    </a:ext>
                  </a:extLst>
                </p14:cNvPr>
                <p14:cNvContentPartPr/>
                <p14:nvPr/>
              </p14:nvContentPartPr>
              <p14:xfrm>
                <a:off x="3614234" y="594748"/>
                <a:ext cx="730800" cy="34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077A3C-47A2-4FEF-A6EB-353B081A11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6594" y="576748"/>
                  <a:ext cx="766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20941C-9B5E-4BCB-AF60-07266E832366}"/>
                    </a:ext>
                  </a:extLst>
                </p14:cNvPr>
                <p14:cNvContentPartPr/>
                <p14:nvPr/>
              </p14:nvContentPartPr>
              <p14:xfrm>
                <a:off x="3001514" y="411508"/>
                <a:ext cx="138240" cy="14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20941C-9B5E-4BCB-AF60-07266E8323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3874" y="393508"/>
                  <a:ext cx="1738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8CE364-8C15-48FB-B9DD-2C3C94B43B30}"/>
              </a:ext>
            </a:extLst>
          </p:cNvPr>
          <p:cNvGrpSpPr/>
          <p:nvPr/>
        </p:nvGrpSpPr>
        <p:grpSpPr>
          <a:xfrm>
            <a:off x="4735274" y="488908"/>
            <a:ext cx="1875240" cy="557280"/>
            <a:chOff x="4735274" y="488908"/>
            <a:chExt cx="187524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728FCF-4B7F-4F5C-9CBB-D2DAB6550527}"/>
                    </a:ext>
                  </a:extLst>
                </p14:cNvPr>
                <p14:cNvContentPartPr/>
                <p14:nvPr/>
              </p14:nvContentPartPr>
              <p14:xfrm>
                <a:off x="4735274" y="695188"/>
                <a:ext cx="176040" cy="17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728FCF-4B7F-4F5C-9CBB-D2DAB65505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7274" y="677548"/>
                  <a:ext cx="211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E81B2A-A178-4D22-B613-9685507134EB}"/>
                    </a:ext>
                  </a:extLst>
                </p14:cNvPr>
                <p14:cNvContentPartPr/>
                <p14:nvPr/>
              </p14:nvContentPartPr>
              <p14:xfrm>
                <a:off x="4941914" y="713548"/>
                <a:ext cx="159480" cy="16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E81B2A-A178-4D22-B613-9685507134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24274" y="695908"/>
                  <a:ext cx="195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60048F-8176-41EC-B76A-12EEA2C4DA79}"/>
                    </a:ext>
                  </a:extLst>
                </p14:cNvPr>
                <p14:cNvContentPartPr/>
                <p14:nvPr/>
              </p14:nvContentPartPr>
              <p14:xfrm>
                <a:off x="5155394" y="488908"/>
                <a:ext cx="91800" cy="32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60048F-8176-41EC-B76A-12EEA2C4DA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7394" y="470908"/>
                  <a:ext cx="127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024E98-8AC2-405A-8344-B09D5AE048D1}"/>
                    </a:ext>
                  </a:extLst>
                </p14:cNvPr>
                <p14:cNvContentPartPr/>
                <p14:nvPr/>
              </p14:nvContentPartPr>
              <p14:xfrm>
                <a:off x="5455274" y="571708"/>
                <a:ext cx="82080" cy="47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024E98-8AC2-405A-8344-B09D5AE048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37274" y="553708"/>
                  <a:ext cx="1177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BC5A6E-622E-469B-8ED9-20E681EFA8E7}"/>
                    </a:ext>
                  </a:extLst>
                </p14:cNvPr>
                <p14:cNvContentPartPr/>
                <p14:nvPr/>
              </p14:nvContentPartPr>
              <p14:xfrm>
                <a:off x="5347274" y="682588"/>
                <a:ext cx="505800" cy="18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BC5A6E-622E-469B-8ED9-20E681EFA8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9634" y="664948"/>
                  <a:ext cx="541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F3C0B4-D232-4ECD-823C-501A729934E6}"/>
                    </a:ext>
                  </a:extLst>
                </p14:cNvPr>
                <p14:cNvContentPartPr/>
                <p14:nvPr/>
              </p14:nvContentPartPr>
              <p14:xfrm>
                <a:off x="5885834" y="668188"/>
                <a:ext cx="255960" cy="179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F3C0B4-D232-4ECD-823C-501A729934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7834" y="650548"/>
                  <a:ext cx="291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873A68-330F-45D4-915A-A1F0BC01AF06}"/>
                    </a:ext>
                  </a:extLst>
                </p14:cNvPr>
                <p14:cNvContentPartPr/>
                <p14:nvPr/>
              </p14:nvContentPartPr>
              <p14:xfrm>
                <a:off x="6222794" y="614548"/>
                <a:ext cx="191160" cy="21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873A68-330F-45D4-915A-A1F0BC01AF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05154" y="596548"/>
                  <a:ext cx="226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AE3453-C7D9-4856-A3E2-87E0414A10D5}"/>
                    </a:ext>
                  </a:extLst>
                </p14:cNvPr>
                <p14:cNvContentPartPr/>
                <p14:nvPr/>
              </p14:nvContentPartPr>
              <p14:xfrm>
                <a:off x="6406034" y="702028"/>
                <a:ext cx="204480" cy="15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AE3453-C7D9-4856-A3E2-87E0414A10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88394" y="684028"/>
                  <a:ext cx="24012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BA9DE6-E4FE-44E5-A049-EA612532207A}"/>
              </a:ext>
            </a:extLst>
          </p:cNvPr>
          <p:cNvGrpSpPr/>
          <p:nvPr/>
        </p:nvGrpSpPr>
        <p:grpSpPr>
          <a:xfrm>
            <a:off x="377114" y="407188"/>
            <a:ext cx="1939680" cy="1317960"/>
            <a:chOff x="377114" y="407188"/>
            <a:chExt cx="1939680" cy="13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89BA96-9223-4246-ACD1-C894B7C642F3}"/>
                    </a:ext>
                  </a:extLst>
                </p14:cNvPr>
                <p14:cNvContentPartPr/>
                <p14:nvPr/>
              </p14:nvContentPartPr>
              <p14:xfrm>
                <a:off x="441194" y="407188"/>
                <a:ext cx="39600" cy="542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89BA96-9223-4246-ACD1-C894B7C642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3554" y="389548"/>
                  <a:ext cx="752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ECB763-EF1C-41E5-994E-5AFD5AC65D6F}"/>
                    </a:ext>
                  </a:extLst>
                </p14:cNvPr>
                <p14:cNvContentPartPr/>
                <p14:nvPr/>
              </p14:nvContentPartPr>
              <p14:xfrm>
                <a:off x="377114" y="783388"/>
                <a:ext cx="345600" cy="5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ECB763-EF1C-41E5-994E-5AFD5AC65D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474" y="765388"/>
                  <a:ext cx="381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509115-09D6-422C-8581-707C09C1308C}"/>
                    </a:ext>
                  </a:extLst>
                </p14:cNvPr>
                <p14:cNvContentPartPr/>
                <p14:nvPr/>
              </p14:nvContentPartPr>
              <p14:xfrm>
                <a:off x="612914" y="515188"/>
                <a:ext cx="59040" cy="44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509115-09D6-422C-8581-707C09C130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5274" y="497548"/>
                  <a:ext cx="946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327D51-420C-4C77-B8C1-8477F7CD0C81}"/>
                    </a:ext>
                  </a:extLst>
                </p14:cNvPr>
                <p14:cNvContentPartPr/>
                <p14:nvPr/>
              </p14:nvContentPartPr>
              <p14:xfrm>
                <a:off x="741794" y="858268"/>
                <a:ext cx="276120" cy="24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327D51-420C-4C77-B8C1-8477F7CD0C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4154" y="840268"/>
                  <a:ext cx="311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B2C20F-7EEB-402C-A7FC-90125E16BFE4}"/>
                    </a:ext>
                  </a:extLst>
                </p14:cNvPr>
                <p14:cNvContentPartPr/>
                <p14:nvPr/>
              </p14:nvContentPartPr>
              <p14:xfrm>
                <a:off x="1080914" y="546868"/>
                <a:ext cx="370800" cy="39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B2C20F-7EEB-402C-A7FC-90125E16BF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2914" y="529228"/>
                  <a:ext cx="4064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AEE9CF-94B7-4D70-9EB9-AD21D1D66E90}"/>
                    </a:ext>
                  </a:extLst>
                </p14:cNvPr>
                <p14:cNvContentPartPr/>
                <p14:nvPr/>
              </p14:nvContentPartPr>
              <p14:xfrm>
                <a:off x="1528034" y="542548"/>
                <a:ext cx="389880" cy="42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AEE9CF-94B7-4D70-9EB9-AD21D1D66E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10394" y="524548"/>
                  <a:ext cx="4255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4413A6-349D-4CEE-A56D-AF96C3EEAC7E}"/>
                    </a:ext>
                  </a:extLst>
                </p14:cNvPr>
                <p14:cNvContentPartPr/>
                <p14:nvPr/>
              </p14:nvContentPartPr>
              <p14:xfrm>
                <a:off x="1999994" y="820108"/>
                <a:ext cx="252360" cy="259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4413A6-349D-4CEE-A56D-AF96C3EEAC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1994" y="802108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AFC25B-E72F-4578-BD53-4891E58FAEBD}"/>
                    </a:ext>
                  </a:extLst>
                </p14:cNvPr>
                <p14:cNvContentPartPr/>
                <p14:nvPr/>
              </p14:nvContentPartPr>
              <p14:xfrm>
                <a:off x="630914" y="784828"/>
                <a:ext cx="444600" cy="46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AFC25B-E72F-4578-BD53-4891E58FAE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2914" y="767188"/>
                  <a:ext cx="4802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D2359F-6AC6-40DC-AA5D-2D7AA8FE1A81}"/>
                    </a:ext>
                  </a:extLst>
                </p14:cNvPr>
                <p14:cNvContentPartPr/>
                <p14:nvPr/>
              </p14:nvContentPartPr>
              <p14:xfrm>
                <a:off x="1011434" y="1283428"/>
                <a:ext cx="390600" cy="30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D2359F-6AC6-40DC-AA5D-2D7AA8FE1A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3794" y="1265788"/>
                  <a:ext cx="426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754FFA-9B82-45B0-B4CB-4CD9A0AC1BEF}"/>
                    </a:ext>
                  </a:extLst>
                </p14:cNvPr>
                <p14:cNvContentPartPr/>
                <p14:nvPr/>
              </p14:nvContentPartPr>
              <p14:xfrm>
                <a:off x="1518314" y="1359748"/>
                <a:ext cx="264960" cy="36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754FFA-9B82-45B0-B4CB-4CD9A0AC1B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00314" y="1341748"/>
                  <a:ext cx="300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7BE305-4F7D-4DC7-AB3D-6B28330321F5}"/>
                    </a:ext>
                  </a:extLst>
                </p14:cNvPr>
                <p14:cNvContentPartPr/>
                <p14:nvPr/>
              </p14:nvContentPartPr>
              <p14:xfrm>
                <a:off x="1887674" y="1450828"/>
                <a:ext cx="29880" cy="25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7BE305-4F7D-4DC7-AB3D-6B28330321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0034" y="1432828"/>
                  <a:ext cx="65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6EDC6C-25B9-4F5E-BA3B-CB99EF934687}"/>
                    </a:ext>
                  </a:extLst>
                </p14:cNvPr>
                <p14:cNvContentPartPr/>
                <p14:nvPr/>
              </p14:nvContentPartPr>
              <p14:xfrm>
                <a:off x="1855634" y="1425988"/>
                <a:ext cx="260280" cy="26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6EDC6C-25B9-4F5E-BA3B-CB99EF9346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37994" y="1407988"/>
                  <a:ext cx="295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D76304-2BF0-431C-B741-12F67704B731}"/>
                    </a:ext>
                  </a:extLst>
                </p14:cNvPr>
                <p14:cNvContentPartPr/>
                <p14:nvPr/>
              </p14:nvContentPartPr>
              <p14:xfrm>
                <a:off x="2185754" y="1440388"/>
                <a:ext cx="131040" cy="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D76304-2BF0-431C-B741-12F67704B7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8114" y="1422388"/>
                  <a:ext cx="166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786303-5482-46CC-AEF8-36716886D079}"/>
                    </a:ext>
                  </a:extLst>
                </p14:cNvPr>
                <p14:cNvContentPartPr/>
                <p14:nvPr/>
              </p14:nvContentPartPr>
              <p14:xfrm>
                <a:off x="2244434" y="1358668"/>
                <a:ext cx="12960" cy="20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786303-5482-46CC-AEF8-36716886D0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26794" y="1341028"/>
                  <a:ext cx="4860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10ECDF-96DE-407C-A62B-22B57F97998D}"/>
              </a:ext>
            </a:extLst>
          </p:cNvPr>
          <p:cNvGrpSpPr/>
          <p:nvPr/>
        </p:nvGrpSpPr>
        <p:grpSpPr>
          <a:xfrm>
            <a:off x="178034" y="2270188"/>
            <a:ext cx="1360080" cy="585000"/>
            <a:chOff x="178034" y="2270188"/>
            <a:chExt cx="136008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120EEF-23E2-432F-B447-BF335DF5E47D}"/>
                    </a:ext>
                  </a:extLst>
                </p14:cNvPr>
                <p14:cNvContentPartPr/>
                <p14:nvPr/>
              </p14:nvContentPartPr>
              <p14:xfrm>
                <a:off x="224114" y="2270188"/>
                <a:ext cx="32400" cy="471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120EEF-23E2-432F-B447-BF335DF5E4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6474" y="2252188"/>
                  <a:ext cx="68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BAF18C-40B5-46B6-B69A-8C6A6A4C8A36}"/>
                    </a:ext>
                  </a:extLst>
                </p14:cNvPr>
                <p14:cNvContentPartPr/>
                <p14:nvPr/>
              </p14:nvContentPartPr>
              <p14:xfrm>
                <a:off x="178034" y="2502388"/>
                <a:ext cx="302760" cy="6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BAF18C-40B5-46B6-B69A-8C6A6A4C8A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034" y="2484388"/>
                  <a:ext cx="338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CCBA89-B280-423C-A248-E9A21B2D4B24}"/>
                    </a:ext>
                  </a:extLst>
                </p14:cNvPr>
                <p14:cNvContentPartPr/>
                <p14:nvPr/>
              </p14:nvContentPartPr>
              <p14:xfrm>
                <a:off x="403034" y="2308708"/>
                <a:ext cx="40320" cy="32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CCBA89-B280-423C-A248-E9A21B2D4B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5034" y="2290708"/>
                  <a:ext cx="75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201BF4-47B4-4E62-8013-2AD8CFC887F5}"/>
                    </a:ext>
                  </a:extLst>
                </p14:cNvPr>
                <p14:cNvContentPartPr/>
                <p14:nvPr/>
              </p14:nvContentPartPr>
              <p14:xfrm>
                <a:off x="493754" y="2613988"/>
                <a:ext cx="222120" cy="223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201BF4-47B4-4E62-8013-2AD8CFC887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754" y="2596348"/>
                  <a:ext cx="257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8E6A13-C587-47B7-83FB-D8B659653FE0}"/>
                    </a:ext>
                  </a:extLst>
                </p14:cNvPr>
                <p14:cNvContentPartPr/>
                <p14:nvPr/>
              </p14:nvContentPartPr>
              <p14:xfrm>
                <a:off x="771674" y="2382868"/>
                <a:ext cx="232560" cy="30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8E6A13-C587-47B7-83FB-D8B659653F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4034" y="2365228"/>
                  <a:ext cx="268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E5ACBC-DAAF-4690-A908-62D56C59A2EE}"/>
                    </a:ext>
                  </a:extLst>
                </p14:cNvPr>
                <p14:cNvContentPartPr/>
                <p14:nvPr/>
              </p14:nvContentPartPr>
              <p14:xfrm>
                <a:off x="994514" y="2442628"/>
                <a:ext cx="251640" cy="28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E5ACBC-DAAF-4690-A908-62D56C59A2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874" y="2424628"/>
                  <a:ext cx="287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EA1EFE-0522-4959-8860-0D63F4C2246E}"/>
                    </a:ext>
                  </a:extLst>
                </p14:cNvPr>
                <p14:cNvContentPartPr/>
                <p14:nvPr/>
              </p14:nvContentPartPr>
              <p14:xfrm>
                <a:off x="1337954" y="2595988"/>
                <a:ext cx="200160" cy="259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EA1EFE-0522-4959-8860-0D63F4C224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20314" y="2578348"/>
                  <a:ext cx="23580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83A2E1-F067-45F0-B9A9-739B51A2FE20}"/>
              </a:ext>
            </a:extLst>
          </p:cNvPr>
          <p:cNvGrpSpPr/>
          <p:nvPr/>
        </p:nvGrpSpPr>
        <p:grpSpPr>
          <a:xfrm>
            <a:off x="1946714" y="1985428"/>
            <a:ext cx="853200" cy="678600"/>
            <a:chOff x="1946714" y="1985428"/>
            <a:chExt cx="85320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9C21F0-675D-4B0C-9E1C-405E95E2B75D}"/>
                    </a:ext>
                  </a:extLst>
                </p14:cNvPr>
                <p14:cNvContentPartPr/>
                <p14:nvPr/>
              </p14:nvContentPartPr>
              <p14:xfrm>
                <a:off x="2078114" y="2465308"/>
                <a:ext cx="721800" cy="19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9C21F0-675D-4B0C-9E1C-405E95E2B7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0474" y="2447668"/>
                  <a:ext cx="75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9DF839-FDA7-4A3D-803E-1DB3D59CE875}"/>
                    </a:ext>
                  </a:extLst>
                </p14:cNvPr>
                <p14:cNvContentPartPr/>
                <p14:nvPr/>
              </p14:nvContentPartPr>
              <p14:xfrm>
                <a:off x="1946714" y="2222308"/>
                <a:ext cx="190440" cy="1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9DF839-FDA7-4A3D-803E-1DB3D59CE8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29074" y="2204308"/>
                  <a:ext cx="226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B18331-135A-49A8-A52A-8E3356897B31}"/>
                    </a:ext>
                  </a:extLst>
                </p14:cNvPr>
                <p14:cNvContentPartPr/>
                <p14:nvPr/>
              </p14:nvContentPartPr>
              <p14:xfrm>
                <a:off x="2241914" y="2079748"/>
                <a:ext cx="24480" cy="25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B18331-135A-49A8-A52A-8E3356897B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3914" y="2061748"/>
                  <a:ext cx="60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ACE41-A4AA-4217-88CE-AD2B1E75070E}"/>
                    </a:ext>
                  </a:extLst>
                </p14:cNvPr>
                <p14:cNvContentPartPr/>
                <p14:nvPr/>
              </p14:nvContentPartPr>
              <p14:xfrm>
                <a:off x="2244434" y="2225548"/>
                <a:ext cx="201240" cy="3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ACE41-A4AA-4217-88CE-AD2B1E7507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6794" y="2207548"/>
                  <a:ext cx="236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2C5E30-FDEC-40F0-A35A-81E84E022321}"/>
                    </a:ext>
                  </a:extLst>
                </p14:cNvPr>
                <p14:cNvContentPartPr/>
                <p14:nvPr/>
              </p14:nvContentPartPr>
              <p14:xfrm>
                <a:off x="2402834" y="2066788"/>
                <a:ext cx="29880" cy="26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2C5E30-FDEC-40F0-A35A-81E84E0223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5194" y="2049148"/>
                  <a:ext cx="65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CD5A64-0C67-44FB-B8D2-84C772B0F36A}"/>
                    </a:ext>
                  </a:extLst>
                </p14:cNvPr>
                <p14:cNvContentPartPr/>
                <p14:nvPr/>
              </p14:nvContentPartPr>
              <p14:xfrm>
                <a:off x="2484554" y="1985428"/>
                <a:ext cx="162360" cy="23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CD5A64-0C67-44FB-B8D2-84C772B0F3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6914" y="1967428"/>
                  <a:ext cx="19800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CB7C0E-59E2-41EA-A6FF-7ED5C6E5BE28}"/>
              </a:ext>
            </a:extLst>
          </p:cNvPr>
          <p:cNvGrpSpPr/>
          <p:nvPr/>
        </p:nvGrpSpPr>
        <p:grpSpPr>
          <a:xfrm>
            <a:off x="3397514" y="2209348"/>
            <a:ext cx="1655640" cy="709560"/>
            <a:chOff x="3397514" y="2209348"/>
            <a:chExt cx="1655640" cy="70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84FD13-A625-4DE5-B8C0-609FF8FE255A}"/>
                    </a:ext>
                  </a:extLst>
                </p14:cNvPr>
                <p14:cNvContentPartPr/>
                <p14:nvPr/>
              </p14:nvContentPartPr>
              <p14:xfrm>
                <a:off x="3433154" y="2299708"/>
                <a:ext cx="29880" cy="45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84FD13-A625-4DE5-B8C0-609FF8FE25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15154" y="2282068"/>
                  <a:ext cx="655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23C143-8DEF-43E3-8C02-A9A93014E2EF}"/>
                    </a:ext>
                  </a:extLst>
                </p14:cNvPr>
                <p14:cNvContentPartPr/>
                <p14:nvPr/>
              </p14:nvContentPartPr>
              <p14:xfrm>
                <a:off x="3397514" y="2547748"/>
                <a:ext cx="340920" cy="3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23C143-8DEF-43E3-8C02-A9A93014E2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79514" y="2530108"/>
                  <a:ext cx="376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3E5BB7-8CCC-4D2D-AC42-60C874D27990}"/>
                    </a:ext>
                  </a:extLst>
                </p14:cNvPr>
                <p14:cNvContentPartPr/>
                <p14:nvPr/>
              </p14:nvContentPartPr>
              <p14:xfrm>
                <a:off x="3639434" y="2308708"/>
                <a:ext cx="75240" cy="40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3E5BB7-8CCC-4D2D-AC42-60C874D279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21434" y="2290708"/>
                  <a:ext cx="110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BBB16A-4575-4439-9F36-EAF1B94025B9}"/>
                    </a:ext>
                  </a:extLst>
                </p14:cNvPr>
                <p14:cNvContentPartPr/>
                <p14:nvPr/>
              </p14:nvContentPartPr>
              <p14:xfrm>
                <a:off x="3883874" y="2373868"/>
                <a:ext cx="264600" cy="327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BBB16A-4575-4439-9F36-EAF1B94025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66234" y="2355868"/>
                  <a:ext cx="300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A26599-14CC-4ADD-8C55-447D7601DFB9}"/>
                    </a:ext>
                  </a:extLst>
                </p14:cNvPr>
                <p14:cNvContentPartPr/>
                <p14:nvPr/>
              </p14:nvContentPartPr>
              <p14:xfrm>
                <a:off x="4184834" y="2414188"/>
                <a:ext cx="279360" cy="340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A26599-14CC-4ADD-8C55-447D7601DF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66834" y="2396548"/>
                  <a:ext cx="315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C163DF-22AA-41D6-BAC8-EE48246A4127}"/>
                    </a:ext>
                  </a:extLst>
                </p14:cNvPr>
                <p14:cNvContentPartPr/>
                <p14:nvPr/>
              </p14:nvContentPartPr>
              <p14:xfrm>
                <a:off x="4542674" y="2585188"/>
                <a:ext cx="206640" cy="33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C163DF-22AA-41D6-BAC8-EE48246A41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24674" y="2567548"/>
                  <a:ext cx="242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A66A70-E0EF-42E7-A278-56C03148368E}"/>
                    </a:ext>
                  </a:extLst>
                </p14:cNvPr>
                <p14:cNvContentPartPr/>
                <p14:nvPr/>
              </p14:nvContentPartPr>
              <p14:xfrm>
                <a:off x="4791434" y="2209348"/>
                <a:ext cx="261720" cy="2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A66A70-E0EF-42E7-A278-56C0314836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73794" y="2191708"/>
                  <a:ext cx="2973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17970-D9E5-458B-856C-0599B130D8DE}"/>
              </a:ext>
            </a:extLst>
          </p:cNvPr>
          <p:cNvGrpSpPr/>
          <p:nvPr/>
        </p:nvGrpSpPr>
        <p:grpSpPr>
          <a:xfrm>
            <a:off x="5567234" y="2070028"/>
            <a:ext cx="1024560" cy="672120"/>
            <a:chOff x="5567234" y="2070028"/>
            <a:chExt cx="102456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705CBF-ECA0-42EB-925D-F180EF6D7949}"/>
                    </a:ext>
                  </a:extLst>
                </p14:cNvPr>
                <p14:cNvContentPartPr/>
                <p14:nvPr/>
              </p14:nvContentPartPr>
              <p14:xfrm>
                <a:off x="5773514" y="2637388"/>
                <a:ext cx="642600" cy="2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705CBF-ECA0-42EB-925D-F180EF6D79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55874" y="2619748"/>
                  <a:ext cx="678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9B7AB3-9198-401E-8F66-8C165AE0DF5E}"/>
                    </a:ext>
                  </a:extLst>
                </p14:cNvPr>
                <p14:cNvContentPartPr/>
                <p14:nvPr/>
              </p14:nvContentPartPr>
              <p14:xfrm>
                <a:off x="6440954" y="2539828"/>
                <a:ext cx="150840" cy="20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9B7AB3-9198-401E-8F66-8C165AE0DF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22954" y="2521828"/>
                  <a:ext cx="186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F4D713-2252-443E-9BCC-B258CCB26344}"/>
                    </a:ext>
                  </a:extLst>
                </p14:cNvPr>
                <p14:cNvContentPartPr/>
                <p14:nvPr/>
              </p14:nvContentPartPr>
              <p14:xfrm>
                <a:off x="5787914" y="2166868"/>
                <a:ext cx="50040" cy="316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F4D713-2252-443E-9BCC-B258CCB263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69914" y="2149228"/>
                  <a:ext cx="856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DBCBCB-248E-49F0-9A12-071B9FF2A6CC}"/>
                    </a:ext>
                  </a:extLst>
                </p14:cNvPr>
                <p14:cNvContentPartPr/>
                <p14:nvPr/>
              </p14:nvContentPartPr>
              <p14:xfrm>
                <a:off x="5785034" y="2335708"/>
                <a:ext cx="278640" cy="2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DBCBCB-248E-49F0-9A12-071B9FF2A6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67394" y="2318068"/>
                  <a:ext cx="314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595943-6901-443B-918E-ABB678823AFA}"/>
                    </a:ext>
                  </a:extLst>
                </p14:cNvPr>
                <p14:cNvContentPartPr/>
                <p14:nvPr/>
              </p14:nvContentPartPr>
              <p14:xfrm>
                <a:off x="5973674" y="2183068"/>
                <a:ext cx="38520" cy="27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595943-6901-443B-918E-ABB678823A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56034" y="2165068"/>
                  <a:ext cx="74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D0F5182-D92E-44DF-9649-20695681E930}"/>
                    </a:ext>
                  </a:extLst>
                </p14:cNvPr>
                <p14:cNvContentPartPr/>
                <p14:nvPr/>
              </p14:nvContentPartPr>
              <p14:xfrm>
                <a:off x="5567234" y="2243908"/>
                <a:ext cx="246960" cy="1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D0F5182-D92E-44DF-9649-20695681E9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49234" y="2225908"/>
                  <a:ext cx="28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4FD530-9B19-4E69-8250-888105F14856}"/>
                    </a:ext>
                  </a:extLst>
                </p14:cNvPr>
                <p14:cNvContentPartPr/>
                <p14:nvPr/>
              </p14:nvContentPartPr>
              <p14:xfrm>
                <a:off x="6170234" y="2070028"/>
                <a:ext cx="132840" cy="20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4FD530-9B19-4E69-8250-888105F148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52594" y="2052388"/>
                  <a:ext cx="1684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3FFCC2-36B6-4D86-BFCA-1F2E25628F7F}"/>
              </a:ext>
            </a:extLst>
          </p:cNvPr>
          <p:cNvGrpSpPr/>
          <p:nvPr/>
        </p:nvGrpSpPr>
        <p:grpSpPr>
          <a:xfrm>
            <a:off x="7084274" y="2222308"/>
            <a:ext cx="1271160" cy="673560"/>
            <a:chOff x="7084274" y="2222308"/>
            <a:chExt cx="127116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535D55-8AC9-434C-A570-8B6A6FA7D727}"/>
                    </a:ext>
                  </a:extLst>
                </p14:cNvPr>
                <p14:cNvContentPartPr/>
                <p14:nvPr/>
              </p14:nvContentPartPr>
              <p14:xfrm>
                <a:off x="7084274" y="2356588"/>
                <a:ext cx="361800" cy="38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535D55-8AC9-434C-A570-8B6A6FA7D7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66634" y="2338948"/>
                  <a:ext cx="3974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F09953-E690-49A0-8731-F5F2C181B130}"/>
                    </a:ext>
                  </a:extLst>
                </p14:cNvPr>
                <p14:cNvContentPartPr/>
                <p14:nvPr/>
              </p14:nvContentPartPr>
              <p14:xfrm>
                <a:off x="7484234" y="2361988"/>
                <a:ext cx="322560" cy="36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F09953-E690-49A0-8731-F5F2C181B1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6594" y="2344348"/>
                  <a:ext cx="358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4F2585-F0FE-45A7-9BFE-8BA1FBBC8599}"/>
                    </a:ext>
                  </a:extLst>
                </p14:cNvPr>
                <p14:cNvContentPartPr/>
                <p14:nvPr/>
              </p14:nvContentPartPr>
              <p14:xfrm>
                <a:off x="7902554" y="2594908"/>
                <a:ext cx="274320" cy="30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4F2585-F0FE-45A7-9BFE-8BA1FBBC85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4554" y="2577268"/>
                  <a:ext cx="309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ADDB30-DD68-429A-801E-4061647A0D80}"/>
                    </a:ext>
                  </a:extLst>
                </p14:cNvPr>
                <p14:cNvContentPartPr/>
                <p14:nvPr/>
              </p14:nvContentPartPr>
              <p14:xfrm>
                <a:off x="8148794" y="2222308"/>
                <a:ext cx="206640" cy="2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ADDB30-DD68-429A-801E-4061647A0D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31154" y="2204308"/>
                  <a:ext cx="2422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D01BC3F-A8CD-43A8-B9E7-064118DCF509}"/>
              </a:ext>
            </a:extLst>
          </p:cNvPr>
          <p:cNvGrpSpPr/>
          <p:nvPr/>
        </p:nvGrpSpPr>
        <p:grpSpPr>
          <a:xfrm>
            <a:off x="385034" y="3620908"/>
            <a:ext cx="1775160" cy="500400"/>
            <a:chOff x="385034" y="3620908"/>
            <a:chExt cx="177516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D4DE04-8598-4270-B600-B06AED0FF22F}"/>
                    </a:ext>
                  </a:extLst>
                </p14:cNvPr>
                <p14:cNvContentPartPr/>
                <p14:nvPr/>
              </p14:nvContentPartPr>
              <p14:xfrm>
                <a:off x="385034" y="3620908"/>
                <a:ext cx="598320" cy="26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D4DE04-8598-4270-B600-B06AED0FF2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394" y="3602908"/>
                  <a:ext cx="633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A9C1A2-5B46-4DDB-AE9F-113B56D36745}"/>
                    </a:ext>
                  </a:extLst>
                </p14:cNvPr>
                <p14:cNvContentPartPr/>
                <p14:nvPr/>
              </p14:nvContentPartPr>
              <p14:xfrm>
                <a:off x="1067594" y="3649708"/>
                <a:ext cx="64440" cy="471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A9C1A2-5B46-4DDB-AE9F-113B56D367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594" y="3632068"/>
                  <a:ext cx="1000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A5482A-E104-460C-9552-2A53A891D219}"/>
                    </a:ext>
                  </a:extLst>
                </p14:cNvPr>
                <p14:cNvContentPartPr/>
                <p14:nvPr/>
              </p14:nvContentPartPr>
              <p14:xfrm>
                <a:off x="1029434" y="3697948"/>
                <a:ext cx="731520" cy="18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A5482A-E104-460C-9552-2A53A891D21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1434" y="3680308"/>
                  <a:ext cx="767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EC4674-7C8C-47DD-8878-83374386F7FC}"/>
                    </a:ext>
                  </a:extLst>
                </p14:cNvPr>
                <p14:cNvContentPartPr/>
                <p14:nvPr/>
              </p14:nvContentPartPr>
              <p14:xfrm>
                <a:off x="1806674" y="3665908"/>
                <a:ext cx="146880" cy="163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EC4674-7C8C-47DD-8878-83374386F7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88674" y="3647908"/>
                  <a:ext cx="182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B357B9-0B21-4E20-AEDD-9C7E06CECDF5}"/>
                    </a:ext>
                  </a:extLst>
                </p14:cNvPr>
                <p14:cNvContentPartPr/>
                <p14:nvPr/>
              </p14:nvContentPartPr>
              <p14:xfrm>
                <a:off x="1942034" y="3682108"/>
                <a:ext cx="218160" cy="158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B357B9-0B21-4E20-AEDD-9C7E06CECD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24034" y="3664468"/>
                  <a:ext cx="2538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D3AF27-4AE6-4EC1-8259-B7B94BC1212F}"/>
              </a:ext>
            </a:extLst>
          </p:cNvPr>
          <p:cNvGrpSpPr/>
          <p:nvPr/>
        </p:nvGrpSpPr>
        <p:grpSpPr>
          <a:xfrm>
            <a:off x="199274" y="3016828"/>
            <a:ext cx="1120680" cy="455760"/>
            <a:chOff x="199274" y="3016828"/>
            <a:chExt cx="112068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B379CF-914A-491F-9B06-F1C60AEBC487}"/>
                    </a:ext>
                  </a:extLst>
                </p14:cNvPr>
                <p14:cNvContentPartPr/>
                <p14:nvPr/>
              </p14:nvContentPartPr>
              <p14:xfrm>
                <a:off x="199274" y="3281068"/>
                <a:ext cx="205920" cy="19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B379CF-914A-491F-9B06-F1C60AEBC4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634" y="3263428"/>
                  <a:ext cx="241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0B3A0D4-F02C-4253-A4C7-0BE61587AB80}"/>
                    </a:ext>
                  </a:extLst>
                </p14:cNvPr>
                <p14:cNvContentPartPr/>
                <p14:nvPr/>
              </p14:nvContentPartPr>
              <p14:xfrm>
                <a:off x="494114" y="3281428"/>
                <a:ext cx="308880" cy="154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0B3A0D4-F02C-4253-A4C7-0BE61587AB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6114" y="3263428"/>
                  <a:ext cx="34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DA9332-5534-4DB6-B164-6FB9733CAE17}"/>
                    </a:ext>
                  </a:extLst>
                </p14:cNvPr>
                <p14:cNvContentPartPr/>
                <p14:nvPr/>
              </p14:nvContentPartPr>
              <p14:xfrm>
                <a:off x="737474" y="3209788"/>
                <a:ext cx="11880" cy="4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DA9332-5534-4DB6-B164-6FB9733CAE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9834" y="3191788"/>
                  <a:ext cx="47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1BFD9C-F30E-480B-AC98-C77813B13C09}"/>
                    </a:ext>
                  </a:extLst>
                </p14:cNvPr>
                <p14:cNvContentPartPr/>
                <p14:nvPr/>
              </p14:nvContentPartPr>
              <p14:xfrm>
                <a:off x="837914" y="3165148"/>
                <a:ext cx="482040" cy="272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1BFD9C-F30E-480B-AC98-C77813B13C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914" y="3147148"/>
                  <a:ext cx="517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B6D03C-44BB-455D-85E5-BDE3507F3ABE}"/>
                    </a:ext>
                  </a:extLst>
                </p14:cNvPr>
                <p14:cNvContentPartPr/>
                <p14:nvPr/>
              </p14:nvContentPartPr>
              <p14:xfrm>
                <a:off x="375314" y="3016828"/>
                <a:ext cx="132840" cy="12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B6D03C-44BB-455D-85E5-BDE3507F3A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7674" y="2998828"/>
                  <a:ext cx="1684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5B9401-F0D5-4604-85B1-049D2C33FD27}"/>
              </a:ext>
            </a:extLst>
          </p:cNvPr>
          <p:cNvGrpSpPr/>
          <p:nvPr/>
        </p:nvGrpSpPr>
        <p:grpSpPr>
          <a:xfrm>
            <a:off x="8383874" y="2466748"/>
            <a:ext cx="356400" cy="349200"/>
            <a:chOff x="8383874" y="2466748"/>
            <a:chExt cx="3564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548260-0D2A-4603-B064-7A60101DEB7A}"/>
                    </a:ext>
                  </a:extLst>
                </p14:cNvPr>
                <p14:cNvContentPartPr/>
                <p14:nvPr/>
              </p14:nvContentPartPr>
              <p14:xfrm>
                <a:off x="8463794" y="2608228"/>
                <a:ext cx="276480" cy="9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548260-0D2A-4603-B064-7A60101DEB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45794" y="2590588"/>
                  <a:ext cx="31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8CD686-FEFE-4F6B-8836-3D2358D2635D}"/>
                    </a:ext>
                  </a:extLst>
                </p14:cNvPr>
                <p14:cNvContentPartPr/>
                <p14:nvPr/>
              </p14:nvContentPartPr>
              <p14:xfrm>
                <a:off x="8383874" y="2466748"/>
                <a:ext cx="288360" cy="349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8CD686-FEFE-4F6B-8836-3D2358D263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66234" y="2449108"/>
                  <a:ext cx="32400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B42FD70-2045-4D33-8D27-1E7A19AABB60}"/>
              </a:ext>
            </a:extLst>
          </p:cNvPr>
          <p:cNvGrpSpPr/>
          <p:nvPr/>
        </p:nvGrpSpPr>
        <p:grpSpPr>
          <a:xfrm>
            <a:off x="7123874" y="3336868"/>
            <a:ext cx="537840" cy="282960"/>
            <a:chOff x="7123874" y="3336868"/>
            <a:chExt cx="53784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F2D56-6272-4591-8578-00DF46E9C25F}"/>
                    </a:ext>
                  </a:extLst>
                </p14:cNvPr>
                <p14:cNvContentPartPr/>
                <p14:nvPr/>
              </p14:nvContentPartPr>
              <p14:xfrm>
                <a:off x="7154114" y="3443428"/>
                <a:ext cx="20880" cy="17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F2D56-6272-4591-8578-00DF46E9C2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6474" y="3425428"/>
                  <a:ext cx="56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027D05-DE26-4FB5-B924-04B392FF8D9D}"/>
                    </a:ext>
                  </a:extLst>
                </p14:cNvPr>
                <p14:cNvContentPartPr/>
                <p14:nvPr/>
              </p14:nvContentPartPr>
              <p14:xfrm>
                <a:off x="7123874" y="3336868"/>
                <a:ext cx="14760" cy="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027D05-DE26-4FB5-B924-04B392FF8D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06234" y="3319228"/>
                  <a:ext cx="50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4DE3D1-C54F-41FC-A72E-D81B4738A5F9}"/>
                    </a:ext>
                  </a:extLst>
                </p14:cNvPr>
                <p14:cNvContentPartPr/>
                <p14:nvPr/>
              </p14:nvContentPartPr>
              <p14:xfrm>
                <a:off x="7306754" y="3440188"/>
                <a:ext cx="124560" cy="172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4DE3D1-C54F-41FC-A72E-D81B4738A5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88754" y="3422188"/>
                  <a:ext cx="160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E494E5E-BFB4-4EF7-A935-8796DB8B3899}"/>
                    </a:ext>
                  </a:extLst>
                </p14:cNvPr>
                <p14:cNvContentPartPr/>
                <p14:nvPr/>
              </p14:nvContentPartPr>
              <p14:xfrm>
                <a:off x="7461914" y="3439468"/>
                <a:ext cx="199800" cy="16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E494E5E-BFB4-4EF7-A935-8796DB8B38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44274" y="3421468"/>
                  <a:ext cx="2354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614EC0-481A-419F-9D9C-FE2063A3CE90}"/>
              </a:ext>
            </a:extLst>
          </p:cNvPr>
          <p:cNvGrpSpPr/>
          <p:nvPr/>
        </p:nvGrpSpPr>
        <p:grpSpPr>
          <a:xfrm>
            <a:off x="-22126" y="3117268"/>
            <a:ext cx="1275480" cy="431280"/>
            <a:chOff x="-22126" y="3117268"/>
            <a:chExt cx="127548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CE96D4-80F9-44AF-A243-7F51C58BDEBE}"/>
                    </a:ext>
                  </a:extLst>
                </p14:cNvPr>
                <p14:cNvContentPartPr/>
                <p14:nvPr/>
              </p14:nvContentPartPr>
              <p14:xfrm>
                <a:off x="-22126" y="3252628"/>
                <a:ext cx="1275480" cy="218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CE96D4-80F9-44AF-A243-7F51C58BDE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-40126" y="3234988"/>
                  <a:ext cx="1311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30D53D-57F2-4D2E-BA47-05C1CB927277}"/>
                    </a:ext>
                  </a:extLst>
                </p14:cNvPr>
                <p14:cNvContentPartPr/>
                <p14:nvPr/>
              </p14:nvContentPartPr>
              <p14:xfrm>
                <a:off x="373514" y="3117268"/>
                <a:ext cx="790200" cy="431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30D53D-57F2-4D2E-BA47-05C1CB9272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5874" y="3099268"/>
                  <a:ext cx="82584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2E177C-1541-420F-9889-AC206FE4CBAD}"/>
              </a:ext>
            </a:extLst>
          </p:cNvPr>
          <p:cNvGrpSpPr/>
          <p:nvPr/>
        </p:nvGrpSpPr>
        <p:grpSpPr>
          <a:xfrm>
            <a:off x="1135274" y="3722428"/>
            <a:ext cx="1161000" cy="716040"/>
            <a:chOff x="1135274" y="3722428"/>
            <a:chExt cx="116100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1379D8-96F7-4661-AE3F-F08010DA9EF8}"/>
                    </a:ext>
                  </a:extLst>
                </p14:cNvPr>
                <p14:cNvContentPartPr/>
                <p14:nvPr/>
              </p14:nvContentPartPr>
              <p14:xfrm>
                <a:off x="1574474" y="3777868"/>
                <a:ext cx="1080" cy="1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1379D8-96F7-4661-AE3F-F08010DA9E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56834" y="3759868"/>
                  <a:ext cx="36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F2637E7-2FF8-4D48-89A9-88283F3FCE7F}"/>
                    </a:ext>
                  </a:extLst>
                </p14:cNvPr>
                <p14:cNvContentPartPr/>
                <p14:nvPr/>
              </p14:nvContentPartPr>
              <p14:xfrm>
                <a:off x="1579874" y="3728548"/>
                <a:ext cx="716400" cy="30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F2637E7-2FF8-4D48-89A9-88283F3FCE7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2234" y="3710548"/>
                  <a:ext cx="752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DE6D83-F88E-4DC9-984A-FF3BB2DE008F}"/>
                    </a:ext>
                  </a:extLst>
                </p14:cNvPr>
                <p14:cNvContentPartPr/>
                <p14:nvPr/>
              </p14:nvContentPartPr>
              <p14:xfrm>
                <a:off x="1700834" y="4290148"/>
                <a:ext cx="9360" cy="148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DE6D83-F88E-4DC9-984A-FF3BB2DE00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83194" y="4272148"/>
                  <a:ext cx="45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FE1B2A-3F74-4EBA-B830-ADDB2E7ECE69}"/>
                    </a:ext>
                  </a:extLst>
                </p14:cNvPr>
                <p14:cNvContentPartPr/>
                <p14:nvPr/>
              </p14:nvContentPartPr>
              <p14:xfrm>
                <a:off x="1628114" y="4203388"/>
                <a:ext cx="28800" cy="1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FE1B2A-3F74-4EBA-B830-ADDB2E7ECE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10114" y="4185748"/>
                  <a:ext cx="6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B7FE5A-DDA6-4FAA-A3D6-D87A8A97FA68}"/>
                    </a:ext>
                  </a:extLst>
                </p14:cNvPr>
                <p14:cNvContentPartPr/>
                <p14:nvPr/>
              </p14:nvContentPartPr>
              <p14:xfrm>
                <a:off x="1828274" y="4136428"/>
                <a:ext cx="41400" cy="29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B7FE5A-DDA6-4FAA-A3D6-D87A8A97FA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0274" y="4118428"/>
                  <a:ext cx="77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E2023-B18A-4EE5-8843-272972A476FF}"/>
                    </a:ext>
                  </a:extLst>
                </p14:cNvPr>
                <p14:cNvContentPartPr/>
                <p14:nvPr/>
              </p14:nvContentPartPr>
              <p14:xfrm>
                <a:off x="1767794" y="4261348"/>
                <a:ext cx="365400" cy="131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E2023-B18A-4EE5-8843-272972A476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49794" y="4243348"/>
                  <a:ext cx="401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ECB9B9-24E5-4A68-BEC4-E01E785F4444}"/>
                    </a:ext>
                  </a:extLst>
                </p14:cNvPr>
                <p14:cNvContentPartPr/>
                <p14:nvPr/>
              </p14:nvContentPartPr>
              <p14:xfrm>
                <a:off x="1135274" y="3722428"/>
                <a:ext cx="1127160" cy="322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ECB9B9-24E5-4A68-BEC4-E01E785F44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7274" y="3704428"/>
                  <a:ext cx="116280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07EDDD9-6F02-4148-B151-F08EB22BED7C}"/>
              </a:ext>
            </a:extLst>
          </p:cNvPr>
          <p:cNvGrpSpPr/>
          <p:nvPr/>
        </p:nvGrpSpPr>
        <p:grpSpPr>
          <a:xfrm>
            <a:off x="7970594" y="3111148"/>
            <a:ext cx="1338120" cy="742680"/>
            <a:chOff x="7970594" y="3111148"/>
            <a:chExt cx="1338120" cy="7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1015CB-69C2-46C1-B02C-88DE314464D3}"/>
                    </a:ext>
                  </a:extLst>
                </p14:cNvPr>
                <p14:cNvContentPartPr/>
                <p14:nvPr/>
              </p14:nvContentPartPr>
              <p14:xfrm>
                <a:off x="7970594" y="3390508"/>
                <a:ext cx="174600" cy="195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1015CB-69C2-46C1-B02C-88DE314464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52594" y="3372508"/>
                  <a:ext cx="210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AB5699-6075-4337-9893-ED3F1741A1FE}"/>
                    </a:ext>
                  </a:extLst>
                </p14:cNvPr>
                <p14:cNvContentPartPr/>
                <p14:nvPr/>
              </p14:nvContentPartPr>
              <p14:xfrm>
                <a:off x="8175434" y="3418588"/>
                <a:ext cx="130320" cy="19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AB5699-6075-4337-9893-ED3F1741A1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57794" y="3400948"/>
                  <a:ext cx="165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D9EB12-4380-4BB4-932D-6976D2490203}"/>
                    </a:ext>
                  </a:extLst>
                </p14:cNvPr>
                <p14:cNvContentPartPr/>
                <p14:nvPr/>
              </p14:nvContentPartPr>
              <p14:xfrm>
                <a:off x="8376674" y="3252988"/>
                <a:ext cx="87480" cy="303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D9EB12-4380-4BB4-932D-6976D24902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58674" y="3234988"/>
                  <a:ext cx="123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348C4B5-B9B0-4632-98E4-7A9A7BE33A00}"/>
                    </a:ext>
                  </a:extLst>
                </p14:cNvPr>
                <p14:cNvContentPartPr/>
                <p14:nvPr/>
              </p14:nvContentPartPr>
              <p14:xfrm>
                <a:off x="8612114" y="3357388"/>
                <a:ext cx="85680" cy="496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348C4B5-B9B0-4632-98E4-7A9A7BE33A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94474" y="3339748"/>
                  <a:ext cx="121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7AF96E7-863B-4873-97CD-EEEF898347F3}"/>
                    </a:ext>
                  </a:extLst>
                </p14:cNvPr>
                <p14:cNvContentPartPr/>
                <p14:nvPr/>
              </p14:nvContentPartPr>
              <p14:xfrm>
                <a:off x="8545514" y="3417868"/>
                <a:ext cx="275400" cy="169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7AF96E7-863B-4873-97CD-EEEF898347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27874" y="3399868"/>
                  <a:ext cx="311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54E9267-C1AC-4B29-A0A5-97B56457AA12}"/>
                    </a:ext>
                  </a:extLst>
                </p14:cNvPr>
                <p14:cNvContentPartPr/>
                <p14:nvPr/>
              </p14:nvContentPartPr>
              <p14:xfrm>
                <a:off x="8695994" y="3241828"/>
                <a:ext cx="31320" cy="10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4E9267-C1AC-4B29-A0A5-97B56457AA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77994" y="3223828"/>
                  <a:ext cx="66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12B014B-3596-42C6-B666-0E45F9EF76F1}"/>
                    </a:ext>
                  </a:extLst>
                </p14:cNvPr>
                <p14:cNvContentPartPr/>
                <p14:nvPr/>
              </p14:nvContentPartPr>
              <p14:xfrm>
                <a:off x="8868434" y="3111148"/>
                <a:ext cx="99360" cy="455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12B014B-3596-42C6-B666-0E45F9EF76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50794" y="3093508"/>
                  <a:ext cx="1350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E33063-AD76-449D-A5FC-B706F84460AF}"/>
                    </a:ext>
                  </a:extLst>
                </p14:cNvPr>
                <p14:cNvContentPartPr/>
                <p14:nvPr/>
              </p14:nvContentPartPr>
              <p14:xfrm>
                <a:off x="8873834" y="3394468"/>
                <a:ext cx="434880" cy="191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E33063-AD76-449D-A5FC-B706F84460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56194" y="3376468"/>
                  <a:ext cx="4705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0DDD4C1-76D2-4FE1-9B37-E0C259CD00D9}"/>
              </a:ext>
            </a:extLst>
          </p:cNvPr>
          <p:cNvGrpSpPr/>
          <p:nvPr/>
        </p:nvGrpSpPr>
        <p:grpSpPr>
          <a:xfrm>
            <a:off x="3045074" y="2648548"/>
            <a:ext cx="2977920" cy="1555200"/>
            <a:chOff x="3045074" y="2648548"/>
            <a:chExt cx="2977920" cy="15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54E648F-8EA4-441E-951C-910E413ABCB4}"/>
                    </a:ext>
                  </a:extLst>
                </p14:cNvPr>
                <p14:cNvContentPartPr/>
                <p14:nvPr/>
              </p14:nvContentPartPr>
              <p14:xfrm>
                <a:off x="3167834" y="2648548"/>
                <a:ext cx="2153880" cy="75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54E648F-8EA4-441E-951C-910E413ABC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50194" y="2630908"/>
                  <a:ext cx="218952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DD15BC-354E-4B50-B05D-8F7D546AEEC4}"/>
                    </a:ext>
                  </a:extLst>
                </p14:cNvPr>
                <p14:cNvContentPartPr/>
                <p14:nvPr/>
              </p14:nvContentPartPr>
              <p14:xfrm>
                <a:off x="5269874" y="2669068"/>
                <a:ext cx="85680" cy="566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DD15BC-354E-4B50-B05D-8F7D546AEE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52234" y="2651428"/>
                  <a:ext cx="1213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607E895-5180-4468-B849-BDD81AEB2E5F}"/>
                    </a:ext>
                  </a:extLst>
                </p14:cNvPr>
                <p14:cNvContentPartPr/>
                <p14:nvPr/>
              </p14:nvContentPartPr>
              <p14:xfrm>
                <a:off x="3045074" y="3626668"/>
                <a:ext cx="328680" cy="319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607E895-5180-4468-B849-BDD81AEB2E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7434" y="3608668"/>
                  <a:ext cx="364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58E0AD-237E-46A4-A0BA-70D1FF6A0213}"/>
                    </a:ext>
                  </a:extLst>
                </p14:cNvPr>
                <p14:cNvContentPartPr/>
                <p14:nvPr/>
              </p14:nvContentPartPr>
              <p14:xfrm>
                <a:off x="3285194" y="3667348"/>
                <a:ext cx="2628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58E0AD-237E-46A4-A0BA-70D1FF6A02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67554" y="3649708"/>
                  <a:ext cx="61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7167853-7919-4288-A5A4-334B12F785B9}"/>
                    </a:ext>
                  </a:extLst>
                </p14:cNvPr>
                <p14:cNvContentPartPr/>
                <p14:nvPr/>
              </p14:nvContentPartPr>
              <p14:xfrm>
                <a:off x="3397514" y="3636028"/>
                <a:ext cx="504000" cy="312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7167853-7919-4288-A5A4-334B12F785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79874" y="3618028"/>
                  <a:ext cx="539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63DF095-0943-4BC1-8D73-AAFE88312B7F}"/>
                    </a:ext>
                  </a:extLst>
                </p14:cNvPr>
                <p14:cNvContentPartPr/>
                <p14:nvPr/>
              </p14:nvContentPartPr>
              <p14:xfrm>
                <a:off x="3893954" y="3539908"/>
                <a:ext cx="99000" cy="114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63DF095-0943-4BC1-8D73-AAFE88312B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75954" y="3522268"/>
                  <a:ext cx="134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2884BC8-16D5-4D58-82CB-6B68AB0832F4}"/>
                    </a:ext>
                  </a:extLst>
                </p14:cNvPr>
                <p14:cNvContentPartPr/>
                <p14:nvPr/>
              </p14:nvContentPartPr>
              <p14:xfrm>
                <a:off x="4026794" y="3704788"/>
                <a:ext cx="183240" cy="417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2884BC8-16D5-4D58-82CB-6B68AB0832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09154" y="3687148"/>
                  <a:ext cx="218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705CC67-ACBA-422E-8612-475910970AAE}"/>
                    </a:ext>
                  </a:extLst>
                </p14:cNvPr>
                <p14:cNvContentPartPr/>
                <p14:nvPr/>
              </p14:nvContentPartPr>
              <p14:xfrm>
                <a:off x="4193474" y="3700108"/>
                <a:ext cx="131040" cy="218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05CC67-ACBA-422E-8612-475910970AA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5834" y="3682108"/>
                  <a:ext cx="166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52FD4D4-51BB-4CA5-9458-3BBBDC7B9124}"/>
                    </a:ext>
                  </a:extLst>
                </p14:cNvPr>
                <p14:cNvContentPartPr/>
                <p14:nvPr/>
              </p14:nvContentPartPr>
              <p14:xfrm>
                <a:off x="4363394" y="3733948"/>
                <a:ext cx="377280" cy="183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52FD4D4-51BB-4CA5-9458-3BBBDC7B912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45754" y="3715948"/>
                  <a:ext cx="412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E7CFD9-A39F-40BD-AA8C-C770C6F0F001}"/>
                    </a:ext>
                  </a:extLst>
                </p14:cNvPr>
                <p14:cNvContentPartPr/>
                <p14:nvPr/>
              </p14:nvContentPartPr>
              <p14:xfrm>
                <a:off x="4922834" y="3637828"/>
                <a:ext cx="178200" cy="255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E7CFD9-A39F-40BD-AA8C-C770C6F0F0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04834" y="3619828"/>
                  <a:ext cx="213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1105C0B-C4F6-46C1-A68A-ECE822F2D171}"/>
                    </a:ext>
                  </a:extLst>
                </p14:cNvPr>
                <p14:cNvContentPartPr/>
                <p14:nvPr/>
              </p14:nvContentPartPr>
              <p14:xfrm>
                <a:off x="5124794" y="3523708"/>
                <a:ext cx="321840" cy="357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1105C0B-C4F6-46C1-A68A-ECE822F2D1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07154" y="3505708"/>
                  <a:ext cx="357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318A06-A0C9-466E-BBC9-30CB64816EDE}"/>
                    </a:ext>
                  </a:extLst>
                </p14:cNvPr>
                <p14:cNvContentPartPr/>
                <p14:nvPr/>
              </p14:nvContentPartPr>
              <p14:xfrm>
                <a:off x="5535194" y="3563308"/>
                <a:ext cx="56520" cy="578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318A06-A0C9-466E-BBC9-30CB64816E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17194" y="3545668"/>
                  <a:ext cx="921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8A1A123-DDE9-475C-964D-D2989927295D}"/>
                    </a:ext>
                  </a:extLst>
                </p14:cNvPr>
                <p14:cNvContentPartPr/>
                <p14:nvPr/>
              </p14:nvContentPartPr>
              <p14:xfrm>
                <a:off x="5473634" y="3653308"/>
                <a:ext cx="257400" cy="219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8A1A123-DDE9-475C-964D-D2989927295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55994" y="3635308"/>
                  <a:ext cx="293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078CCFE-BB28-4342-9F79-2E2B711333F7}"/>
                    </a:ext>
                  </a:extLst>
                </p14:cNvPr>
                <p14:cNvContentPartPr/>
                <p14:nvPr/>
              </p14:nvContentPartPr>
              <p14:xfrm>
                <a:off x="5648234" y="3456028"/>
                <a:ext cx="34200" cy="26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078CCFE-BB28-4342-9F79-2E2B711333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30234" y="3438388"/>
                  <a:ext cx="69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9B5B872-E854-4688-8985-5B568F1B94EE}"/>
                    </a:ext>
                  </a:extLst>
                </p14:cNvPr>
                <p14:cNvContentPartPr/>
                <p14:nvPr/>
              </p14:nvContentPartPr>
              <p14:xfrm>
                <a:off x="5787914" y="3346588"/>
                <a:ext cx="34920" cy="506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9B5B872-E854-4688-8985-5B568F1B94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69914" y="3328588"/>
                  <a:ext cx="70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B8D83C7-40FF-4BD2-ABDB-2EDE00459684}"/>
                    </a:ext>
                  </a:extLst>
                </p14:cNvPr>
                <p14:cNvContentPartPr/>
                <p14:nvPr/>
              </p14:nvContentPartPr>
              <p14:xfrm>
                <a:off x="5767394" y="3683908"/>
                <a:ext cx="255600" cy="195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B8D83C7-40FF-4BD2-ABDB-2EDE0045968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49394" y="3666268"/>
                  <a:ext cx="291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B7FAEC-7D2D-4C24-9A20-8D21CE077BEF}"/>
                    </a:ext>
                  </a:extLst>
                </p14:cNvPr>
                <p14:cNvContentPartPr/>
                <p14:nvPr/>
              </p14:nvContentPartPr>
              <p14:xfrm>
                <a:off x="3083234" y="3970828"/>
                <a:ext cx="1600200" cy="147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B7FAEC-7D2D-4C24-9A20-8D21CE077B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65594" y="3953188"/>
                  <a:ext cx="1635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D8E124-AFB4-49B1-9B69-3871AD20A223}"/>
                    </a:ext>
                  </a:extLst>
                </p14:cNvPr>
                <p14:cNvContentPartPr/>
                <p14:nvPr/>
              </p14:nvContentPartPr>
              <p14:xfrm>
                <a:off x="3358994" y="4185028"/>
                <a:ext cx="839160" cy="18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D8E124-AFB4-49B1-9B69-3871AD20A22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41354" y="4167388"/>
                  <a:ext cx="8748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621E143-523F-4EC4-9E37-C6076EE2BA30}"/>
              </a:ext>
            </a:extLst>
          </p:cNvPr>
          <p:cNvGrpSpPr/>
          <p:nvPr/>
        </p:nvGrpSpPr>
        <p:grpSpPr>
          <a:xfrm>
            <a:off x="139514" y="4951828"/>
            <a:ext cx="1563480" cy="968040"/>
            <a:chOff x="139514" y="4951828"/>
            <a:chExt cx="1563480" cy="9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A0CEB3F-956F-4E1B-99C6-FABB880D2A71}"/>
                    </a:ext>
                  </a:extLst>
                </p14:cNvPr>
                <p14:cNvContentPartPr/>
                <p14:nvPr/>
              </p14:nvContentPartPr>
              <p14:xfrm>
                <a:off x="184874" y="4951828"/>
                <a:ext cx="12240" cy="436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A0CEB3F-956F-4E1B-99C6-FABB880D2A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7234" y="4934188"/>
                  <a:ext cx="478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FD6C4FE-92E8-4CD0-829C-527C7F272F59}"/>
                    </a:ext>
                  </a:extLst>
                </p14:cNvPr>
                <p14:cNvContentPartPr/>
                <p14:nvPr/>
              </p14:nvContentPartPr>
              <p14:xfrm>
                <a:off x="139514" y="5141548"/>
                <a:ext cx="384840" cy="46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FD6C4FE-92E8-4CD0-829C-527C7F272F5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1874" y="5123548"/>
                  <a:ext cx="420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D0650E-0DA8-4B88-8AD4-D1F7C726545F}"/>
                    </a:ext>
                  </a:extLst>
                </p14:cNvPr>
                <p14:cNvContentPartPr/>
                <p14:nvPr/>
              </p14:nvContentPartPr>
              <p14:xfrm>
                <a:off x="392954" y="4952548"/>
                <a:ext cx="45000" cy="378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D0650E-0DA8-4B88-8AD4-D1F7C72654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5314" y="4934908"/>
                  <a:ext cx="80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51DFCD-508C-4F26-BB67-19351ECA2489}"/>
                    </a:ext>
                  </a:extLst>
                </p14:cNvPr>
                <p14:cNvContentPartPr/>
                <p14:nvPr/>
              </p14:nvContentPartPr>
              <p14:xfrm>
                <a:off x="494474" y="5237668"/>
                <a:ext cx="236520" cy="242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51DFCD-508C-4F26-BB67-19351ECA24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6474" y="5219668"/>
                  <a:ext cx="272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8DC13B-39A8-4E16-B30A-2068A20794E9}"/>
                    </a:ext>
                  </a:extLst>
                </p14:cNvPr>
                <p14:cNvContentPartPr/>
                <p14:nvPr/>
              </p14:nvContentPartPr>
              <p14:xfrm>
                <a:off x="846194" y="5095828"/>
                <a:ext cx="27000" cy="309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8DC13B-39A8-4E16-B30A-2068A20794E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8194" y="5077828"/>
                  <a:ext cx="62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F4FE8E-49DD-4275-A4BD-622CA86C00AE}"/>
                    </a:ext>
                  </a:extLst>
                </p14:cNvPr>
                <p14:cNvContentPartPr/>
                <p14:nvPr/>
              </p14:nvContentPartPr>
              <p14:xfrm>
                <a:off x="718034" y="5048308"/>
                <a:ext cx="323280" cy="291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F4FE8E-49DD-4275-A4BD-622CA86C00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0034" y="5030668"/>
                  <a:ext cx="358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2F91F7A-99F2-4133-B844-A2A98CE911BC}"/>
                    </a:ext>
                  </a:extLst>
                </p14:cNvPr>
                <p14:cNvContentPartPr/>
                <p14:nvPr/>
              </p14:nvContentPartPr>
              <p14:xfrm>
                <a:off x="1106114" y="5066308"/>
                <a:ext cx="327600" cy="348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2F91F7A-99F2-4133-B844-A2A98CE911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8114" y="5048308"/>
                  <a:ext cx="363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788C37F-B55D-47A5-B6AB-00E46FC7046B}"/>
                    </a:ext>
                  </a:extLst>
                </p14:cNvPr>
                <p14:cNvContentPartPr/>
                <p14:nvPr/>
              </p14:nvContentPartPr>
              <p14:xfrm>
                <a:off x="1507154" y="5175748"/>
                <a:ext cx="193320" cy="18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788C37F-B55D-47A5-B6AB-00E46FC704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89154" y="5158108"/>
                  <a:ext cx="228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03F5E3C-9897-405D-B1AA-46A0840A5B06}"/>
                    </a:ext>
                  </a:extLst>
                </p14:cNvPr>
                <p14:cNvContentPartPr/>
                <p14:nvPr/>
              </p14:nvContentPartPr>
              <p14:xfrm>
                <a:off x="1656554" y="5140468"/>
                <a:ext cx="46440" cy="388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03F5E3C-9897-405D-B1AA-46A0840A5B0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38554" y="5122828"/>
                  <a:ext cx="82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AF0CAE-78D9-4911-9491-2EF0BD6BD7EA}"/>
                    </a:ext>
                  </a:extLst>
                </p14:cNvPr>
                <p14:cNvContentPartPr/>
                <p14:nvPr/>
              </p14:nvContentPartPr>
              <p14:xfrm>
                <a:off x="239234" y="5753908"/>
                <a:ext cx="332280" cy="165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AF0CAE-78D9-4911-9491-2EF0BD6BD7E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1594" y="5735908"/>
                  <a:ext cx="367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63C41B7-0475-4761-A413-EAA43891CD13}"/>
                    </a:ext>
                  </a:extLst>
                </p14:cNvPr>
                <p14:cNvContentPartPr/>
                <p14:nvPr/>
              </p14:nvContentPartPr>
              <p14:xfrm>
                <a:off x="544874" y="5743828"/>
                <a:ext cx="211680" cy="169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63C41B7-0475-4761-A413-EAA43891CD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7234" y="5726188"/>
                  <a:ext cx="247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4AD4FF-9113-4804-A5D3-DC7994D6B612}"/>
                    </a:ext>
                  </a:extLst>
                </p14:cNvPr>
                <p14:cNvContentPartPr/>
                <p14:nvPr/>
              </p14:nvContentPartPr>
              <p14:xfrm>
                <a:off x="338954" y="5565628"/>
                <a:ext cx="92160" cy="76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4AD4FF-9113-4804-A5D3-DC7994D6B6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0954" y="5547628"/>
                  <a:ext cx="127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76F38A9-9976-4AD5-BABA-296EEE078515}"/>
                    </a:ext>
                  </a:extLst>
                </p14:cNvPr>
                <p14:cNvContentPartPr/>
                <p14:nvPr/>
              </p14:nvContentPartPr>
              <p14:xfrm>
                <a:off x="787154" y="5753548"/>
                <a:ext cx="34200" cy="124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76F38A9-9976-4AD5-BABA-296EEE0785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9514" y="5735908"/>
                  <a:ext cx="69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ACFEC0-959B-40A3-B8F6-F6BDEA402F68}"/>
                    </a:ext>
                  </a:extLst>
                </p14:cNvPr>
                <p14:cNvContentPartPr/>
                <p14:nvPr/>
              </p14:nvContentPartPr>
              <p14:xfrm>
                <a:off x="756194" y="5721508"/>
                <a:ext cx="58320" cy="2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ACFEC0-959B-40A3-B8F6-F6BDEA402F6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8194" y="5703868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D823CD-6873-4297-A38C-5BE61AA47B8F}"/>
                    </a:ext>
                  </a:extLst>
                </p14:cNvPr>
                <p14:cNvContentPartPr/>
                <p14:nvPr/>
              </p14:nvContentPartPr>
              <p14:xfrm>
                <a:off x="950594" y="5663548"/>
                <a:ext cx="535680" cy="251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D823CD-6873-4297-A38C-5BE61AA47B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2954" y="5645548"/>
                  <a:ext cx="5713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C6E46B8-7DAC-445F-A1CB-960DD5316118}"/>
              </a:ext>
            </a:extLst>
          </p:cNvPr>
          <p:cNvGrpSpPr/>
          <p:nvPr/>
        </p:nvGrpSpPr>
        <p:grpSpPr>
          <a:xfrm>
            <a:off x="430394" y="6081868"/>
            <a:ext cx="1698840" cy="529920"/>
            <a:chOff x="430394" y="6081868"/>
            <a:chExt cx="169884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0C86587-6A73-4E97-9A28-0F24E45BBC29}"/>
                    </a:ext>
                  </a:extLst>
                </p14:cNvPr>
                <p14:cNvContentPartPr/>
                <p14:nvPr/>
              </p14:nvContentPartPr>
              <p14:xfrm>
                <a:off x="534794" y="6233068"/>
                <a:ext cx="60840" cy="378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0C86587-6A73-4E97-9A28-0F24E45BBC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6794" y="6215428"/>
                  <a:ext cx="96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737522A-CF18-4B5B-99D6-8D20CCEAC834}"/>
                    </a:ext>
                  </a:extLst>
                </p14:cNvPr>
                <p14:cNvContentPartPr/>
                <p14:nvPr/>
              </p14:nvContentPartPr>
              <p14:xfrm>
                <a:off x="430394" y="6299668"/>
                <a:ext cx="417240" cy="160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737522A-CF18-4B5B-99D6-8D20CCEAC83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2754" y="6282028"/>
                  <a:ext cx="452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F35F903-CEF7-40A3-AA69-AAA5A304AC63}"/>
                    </a:ext>
                  </a:extLst>
                </p14:cNvPr>
                <p14:cNvContentPartPr/>
                <p14:nvPr/>
              </p14:nvContentPartPr>
              <p14:xfrm>
                <a:off x="904154" y="6248908"/>
                <a:ext cx="183960" cy="172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F35F903-CEF7-40A3-AA69-AAA5A304AC6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6514" y="6230908"/>
                  <a:ext cx="21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E930F0D-80F2-48E6-AE1F-2FF2EEEBD14D}"/>
                    </a:ext>
                  </a:extLst>
                </p14:cNvPr>
                <p14:cNvContentPartPr/>
                <p14:nvPr/>
              </p14:nvContentPartPr>
              <p14:xfrm>
                <a:off x="1180634" y="6180148"/>
                <a:ext cx="54720" cy="402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E930F0D-80F2-48E6-AE1F-2FF2EEEBD14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2634" y="6162148"/>
                  <a:ext cx="90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BAAF7CB-0A20-44C2-BCEC-3610872E48BD}"/>
                    </a:ext>
                  </a:extLst>
                </p14:cNvPr>
                <p14:cNvContentPartPr/>
                <p14:nvPr/>
              </p14:nvContentPartPr>
              <p14:xfrm>
                <a:off x="1098554" y="6291388"/>
                <a:ext cx="345240" cy="167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BAAF7CB-0A20-44C2-BCEC-3610872E48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0914" y="6273388"/>
                  <a:ext cx="380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4C21D15-A688-4B56-ABA9-475464FD4576}"/>
                    </a:ext>
                  </a:extLst>
                </p14:cNvPr>
                <p14:cNvContentPartPr/>
                <p14:nvPr/>
              </p14:nvContentPartPr>
              <p14:xfrm>
                <a:off x="1419674" y="6081868"/>
                <a:ext cx="77040" cy="56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4C21D15-A688-4B56-ABA9-475464FD457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02034" y="6063868"/>
                  <a:ext cx="112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08A929A-C758-48FF-84EE-F249E13E564F}"/>
                    </a:ext>
                  </a:extLst>
                </p14:cNvPr>
                <p14:cNvContentPartPr/>
                <p14:nvPr/>
              </p14:nvContentPartPr>
              <p14:xfrm>
                <a:off x="1561874" y="6273388"/>
                <a:ext cx="180360" cy="185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08A929A-C758-48FF-84EE-F249E13E56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44234" y="6255388"/>
                  <a:ext cx="21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15A5A89-98F0-459F-9CED-624BC7402A55}"/>
                    </a:ext>
                  </a:extLst>
                </p14:cNvPr>
                <p14:cNvContentPartPr/>
                <p14:nvPr/>
              </p14:nvContentPartPr>
              <p14:xfrm>
                <a:off x="1657274" y="6171508"/>
                <a:ext cx="36720" cy="30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15A5A89-98F0-459F-9CED-624BC7402A5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39634" y="6153508"/>
                  <a:ext cx="72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F81792-5F37-41A0-9997-993A143F5047}"/>
                    </a:ext>
                  </a:extLst>
                </p14:cNvPr>
                <p14:cNvContentPartPr/>
                <p14:nvPr/>
              </p14:nvContentPartPr>
              <p14:xfrm>
                <a:off x="1819634" y="6260788"/>
                <a:ext cx="309600" cy="202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F81792-5F37-41A0-9997-993A143F504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01634" y="6243148"/>
                  <a:ext cx="3452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B8386AF-971F-4719-898D-F59587FA91CE}"/>
              </a:ext>
            </a:extLst>
          </p:cNvPr>
          <p:cNvGrpSpPr/>
          <p:nvPr/>
        </p:nvGrpSpPr>
        <p:grpSpPr>
          <a:xfrm>
            <a:off x="2182154" y="5207068"/>
            <a:ext cx="608400" cy="185400"/>
            <a:chOff x="2182154" y="5207068"/>
            <a:chExt cx="60840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0FDC9CA-FBBE-4502-86BE-F7110331BBE6}"/>
                    </a:ext>
                  </a:extLst>
                </p14:cNvPr>
                <p14:cNvContentPartPr/>
                <p14:nvPr/>
              </p14:nvContentPartPr>
              <p14:xfrm>
                <a:off x="2182154" y="5263948"/>
                <a:ext cx="463680" cy="33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0FDC9CA-FBBE-4502-86BE-F7110331BB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64514" y="5245948"/>
                  <a:ext cx="499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07280E3-A7FE-420E-961B-EC8272A815C5}"/>
                    </a:ext>
                  </a:extLst>
                </p14:cNvPr>
                <p14:cNvContentPartPr/>
                <p14:nvPr/>
              </p14:nvContentPartPr>
              <p14:xfrm>
                <a:off x="2613794" y="5207068"/>
                <a:ext cx="176760" cy="185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07280E3-A7FE-420E-961B-EC8272A815C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95794" y="5189068"/>
                  <a:ext cx="2124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C7BA6BE-2C79-4950-838D-11BBE27832AE}"/>
              </a:ext>
            </a:extLst>
          </p:cNvPr>
          <p:cNvGrpSpPr/>
          <p:nvPr/>
        </p:nvGrpSpPr>
        <p:grpSpPr>
          <a:xfrm>
            <a:off x="2130674" y="4724668"/>
            <a:ext cx="544680" cy="333720"/>
            <a:chOff x="2130674" y="4724668"/>
            <a:chExt cx="5446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51FAECE-4D59-48BF-9AAF-A86B05123BF2}"/>
                    </a:ext>
                  </a:extLst>
                </p14:cNvPr>
                <p14:cNvContentPartPr/>
                <p14:nvPr/>
              </p14:nvContentPartPr>
              <p14:xfrm>
                <a:off x="2130674" y="4917268"/>
                <a:ext cx="138960" cy="21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51FAECE-4D59-48BF-9AAF-A86B05123BF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12674" y="4899628"/>
                  <a:ext cx="174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1C4A7D-6B74-47E9-A7CB-EDFF4E7B4F70}"/>
                    </a:ext>
                  </a:extLst>
                </p14:cNvPr>
                <p14:cNvContentPartPr/>
                <p14:nvPr/>
              </p14:nvContentPartPr>
              <p14:xfrm>
                <a:off x="2315714" y="4776508"/>
                <a:ext cx="28800" cy="281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1C4A7D-6B74-47E9-A7CB-EDFF4E7B4F7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97714" y="4758868"/>
                  <a:ext cx="64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AFA3275-DEBE-4CCE-A4AB-70C1683FE8A4}"/>
                    </a:ext>
                  </a:extLst>
                </p14:cNvPr>
                <p14:cNvContentPartPr/>
                <p14:nvPr/>
              </p14:nvContentPartPr>
              <p14:xfrm>
                <a:off x="2312834" y="4818268"/>
                <a:ext cx="179280" cy="219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AFA3275-DEBE-4CCE-A4AB-70C1683FE8A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95194" y="4800268"/>
                  <a:ext cx="214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A91404-84A5-4169-9F1A-74D1A85FF81D}"/>
                    </a:ext>
                  </a:extLst>
                </p14:cNvPr>
                <p14:cNvContentPartPr/>
                <p14:nvPr/>
              </p14:nvContentPartPr>
              <p14:xfrm>
                <a:off x="2520194" y="4724668"/>
                <a:ext cx="155160" cy="186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A91404-84A5-4169-9F1A-74D1A85FF8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02554" y="4706668"/>
                  <a:ext cx="190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3AB31A1-C4D0-4B4E-8C07-7DA6E2D930C9}"/>
              </a:ext>
            </a:extLst>
          </p:cNvPr>
          <p:cNvGrpSpPr/>
          <p:nvPr/>
        </p:nvGrpSpPr>
        <p:grpSpPr>
          <a:xfrm>
            <a:off x="3130394" y="4815028"/>
            <a:ext cx="2201400" cy="684360"/>
            <a:chOff x="3130394" y="4815028"/>
            <a:chExt cx="220140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96058D-6FE4-415A-8D12-3085F3B8565E}"/>
                    </a:ext>
                  </a:extLst>
                </p14:cNvPr>
                <p14:cNvContentPartPr/>
                <p14:nvPr/>
              </p14:nvContentPartPr>
              <p14:xfrm>
                <a:off x="3169634" y="5009428"/>
                <a:ext cx="40320" cy="406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96058D-6FE4-415A-8D12-3085F3B8565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51994" y="4991428"/>
                  <a:ext cx="759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D192940-0AFB-463F-BA3D-D102917713F6}"/>
                    </a:ext>
                  </a:extLst>
                </p14:cNvPr>
                <p14:cNvContentPartPr/>
                <p14:nvPr/>
              </p14:nvContentPartPr>
              <p14:xfrm>
                <a:off x="3130394" y="5229388"/>
                <a:ext cx="317880" cy="32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D192940-0AFB-463F-BA3D-D102917713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12754" y="5211748"/>
                  <a:ext cx="353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42173A8-4EE1-4252-8349-2C2A78F9D857}"/>
                    </a:ext>
                  </a:extLst>
                </p14:cNvPr>
                <p14:cNvContentPartPr/>
                <p14:nvPr/>
              </p14:nvContentPartPr>
              <p14:xfrm>
                <a:off x="3369074" y="5072788"/>
                <a:ext cx="47520" cy="318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42173A8-4EE1-4252-8349-2C2A78F9D85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51074" y="5054788"/>
                  <a:ext cx="83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7D75219-9F7D-4D03-98C9-E3F80E5D3C7C}"/>
                    </a:ext>
                  </a:extLst>
                </p14:cNvPr>
                <p14:cNvContentPartPr/>
                <p14:nvPr/>
              </p14:nvContentPartPr>
              <p14:xfrm>
                <a:off x="3517394" y="5320108"/>
                <a:ext cx="196200" cy="158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7D75219-9F7D-4D03-98C9-E3F80E5D3C7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99754" y="5302108"/>
                  <a:ext cx="231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7A810D5-AA79-4682-A138-21B099DA713B}"/>
                    </a:ext>
                  </a:extLst>
                </p14:cNvPr>
                <p14:cNvContentPartPr/>
                <p14:nvPr/>
              </p14:nvContentPartPr>
              <p14:xfrm>
                <a:off x="3749594" y="5123188"/>
                <a:ext cx="57240" cy="250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7A810D5-AA79-4682-A138-21B099DA71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1954" y="5105188"/>
                  <a:ext cx="92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BE6D8A7-CF24-4889-B095-F99D0A375035}"/>
                    </a:ext>
                  </a:extLst>
                </p14:cNvPr>
                <p14:cNvContentPartPr/>
                <p14:nvPr/>
              </p14:nvContentPartPr>
              <p14:xfrm>
                <a:off x="3662474" y="5080348"/>
                <a:ext cx="264600" cy="249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BE6D8A7-CF24-4889-B095-F99D0A37503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44834" y="5062708"/>
                  <a:ext cx="300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1CE136F-FBE7-4F02-84D8-515E56D6A83C}"/>
                    </a:ext>
                  </a:extLst>
                </p14:cNvPr>
                <p14:cNvContentPartPr/>
                <p14:nvPr/>
              </p14:nvContentPartPr>
              <p14:xfrm>
                <a:off x="3907994" y="5080708"/>
                <a:ext cx="234720" cy="335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1CE136F-FBE7-4F02-84D8-515E56D6A83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89994" y="5062708"/>
                  <a:ext cx="270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423549A-10C3-45A5-94E0-87F5080F42D5}"/>
                    </a:ext>
                  </a:extLst>
                </p14:cNvPr>
                <p14:cNvContentPartPr/>
                <p14:nvPr/>
              </p14:nvContentPartPr>
              <p14:xfrm>
                <a:off x="4190954" y="5166388"/>
                <a:ext cx="131040" cy="210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423549A-10C3-45A5-94E0-87F5080F42D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72954" y="5148388"/>
                  <a:ext cx="166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D965CE1-6583-4E5F-9023-36C88CF9A964}"/>
                    </a:ext>
                  </a:extLst>
                </p14:cNvPr>
                <p14:cNvContentPartPr/>
                <p14:nvPr/>
              </p14:nvContentPartPr>
              <p14:xfrm>
                <a:off x="4290674" y="5218948"/>
                <a:ext cx="39600" cy="280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D965CE1-6583-4E5F-9023-36C88CF9A96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72674" y="5201308"/>
                  <a:ext cx="75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32D7F9-89A5-48DD-9B43-DB703AA87031}"/>
                    </a:ext>
                  </a:extLst>
                </p14:cNvPr>
                <p14:cNvContentPartPr/>
                <p14:nvPr/>
              </p14:nvContentPartPr>
              <p14:xfrm>
                <a:off x="4316234" y="4932028"/>
                <a:ext cx="235440" cy="27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32D7F9-89A5-48DD-9B43-DB703AA8703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98234" y="4914028"/>
                  <a:ext cx="271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5A12B5-5FFA-4741-A07C-E6755D4830E5}"/>
                    </a:ext>
                  </a:extLst>
                </p14:cNvPr>
                <p14:cNvContentPartPr/>
                <p14:nvPr/>
              </p14:nvContentPartPr>
              <p14:xfrm>
                <a:off x="4795754" y="5214268"/>
                <a:ext cx="408960" cy="9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5A12B5-5FFA-4741-A07C-E6755D4830E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78114" y="5196268"/>
                  <a:ext cx="444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2B2E2D6-0FF6-4DB6-B31C-414626808CF0}"/>
                    </a:ext>
                  </a:extLst>
                </p14:cNvPr>
                <p14:cNvContentPartPr/>
                <p14:nvPr/>
              </p14:nvContentPartPr>
              <p14:xfrm>
                <a:off x="5170514" y="5115988"/>
                <a:ext cx="161280" cy="201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2B2E2D6-0FF6-4DB6-B31C-414626808CF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52514" y="5098348"/>
                  <a:ext cx="196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E7FCA26-B109-40EC-8C77-C1BA58227A13}"/>
                    </a:ext>
                  </a:extLst>
                </p14:cNvPr>
                <p14:cNvContentPartPr/>
                <p14:nvPr/>
              </p14:nvContentPartPr>
              <p14:xfrm>
                <a:off x="4792154" y="5010148"/>
                <a:ext cx="134640" cy="18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E7FCA26-B109-40EC-8C77-C1BA58227A1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74514" y="4992508"/>
                  <a:ext cx="170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5A0E26-C793-4F76-9D15-4667204CB94F}"/>
                    </a:ext>
                  </a:extLst>
                </p14:cNvPr>
                <p14:cNvContentPartPr/>
                <p14:nvPr/>
              </p14:nvContentPartPr>
              <p14:xfrm>
                <a:off x="4989794" y="4892428"/>
                <a:ext cx="22680" cy="194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5A0E26-C793-4F76-9D15-4667204CB94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2154" y="4874788"/>
                  <a:ext cx="58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0CC943A-CFB0-43D5-8A89-516E47B49359}"/>
                    </a:ext>
                  </a:extLst>
                </p14:cNvPr>
                <p14:cNvContentPartPr/>
                <p14:nvPr/>
              </p14:nvContentPartPr>
              <p14:xfrm>
                <a:off x="4977194" y="4895668"/>
                <a:ext cx="160560" cy="204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0CC943A-CFB0-43D5-8A89-516E47B4935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59554" y="4878028"/>
                  <a:ext cx="196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CCF72C7-89A1-44F4-BAF9-F7870A9F324C}"/>
                    </a:ext>
                  </a:extLst>
                </p14:cNvPr>
                <p14:cNvContentPartPr/>
                <p14:nvPr/>
              </p14:nvContentPartPr>
              <p14:xfrm>
                <a:off x="5182034" y="4815028"/>
                <a:ext cx="110520" cy="209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CCF72C7-89A1-44F4-BAF9-F7870A9F324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164034" y="4797028"/>
                  <a:ext cx="1461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C042B26-3882-40D2-AED8-EA0DF8C2EEE9}"/>
              </a:ext>
            </a:extLst>
          </p:cNvPr>
          <p:cNvGrpSpPr/>
          <p:nvPr/>
        </p:nvGrpSpPr>
        <p:grpSpPr>
          <a:xfrm>
            <a:off x="5623394" y="4874788"/>
            <a:ext cx="1544400" cy="639360"/>
            <a:chOff x="5623394" y="4874788"/>
            <a:chExt cx="154440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F612A8-290D-4053-9139-566F82397763}"/>
                    </a:ext>
                  </a:extLst>
                </p14:cNvPr>
                <p14:cNvContentPartPr/>
                <p14:nvPr/>
              </p14:nvContentPartPr>
              <p14:xfrm>
                <a:off x="5665154" y="5008708"/>
                <a:ext cx="49320" cy="368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F612A8-290D-4053-9139-566F8239776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47154" y="4990708"/>
                  <a:ext cx="849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4B8EA8C-C20D-4B8B-B867-18C84D58EFDF}"/>
                    </a:ext>
                  </a:extLst>
                </p14:cNvPr>
                <p14:cNvContentPartPr/>
                <p14:nvPr/>
              </p14:nvContentPartPr>
              <p14:xfrm>
                <a:off x="5623394" y="5180788"/>
                <a:ext cx="307440" cy="41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4B8EA8C-C20D-4B8B-B867-18C84D58EFD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605394" y="5162788"/>
                  <a:ext cx="343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78C4500-3C3D-4211-91AE-BE946F22932C}"/>
                    </a:ext>
                  </a:extLst>
                </p14:cNvPr>
                <p14:cNvContentPartPr/>
                <p14:nvPr/>
              </p14:nvContentPartPr>
              <p14:xfrm>
                <a:off x="5889074" y="5027788"/>
                <a:ext cx="24480" cy="298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78C4500-3C3D-4211-91AE-BE946F22932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71434" y="5010148"/>
                  <a:ext cx="60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B36D065-A375-4597-9802-AB0E5DAE449A}"/>
                    </a:ext>
                  </a:extLst>
                </p14:cNvPr>
                <p14:cNvContentPartPr/>
                <p14:nvPr/>
              </p14:nvContentPartPr>
              <p14:xfrm>
                <a:off x="6080594" y="5111668"/>
                <a:ext cx="68040" cy="238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B36D065-A375-4597-9802-AB0E5DAE449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062594" y="5094028"/>
                  <a:ext cx="103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B3F2732-29D0-4FB8-9C88-96CC5D078A08}"/>
                    </a:ext>
                  </a:extLst>
                </p14:cNvPr>
                <p14:cNvContentPartPr/>
                <p14:nvPr/>
              </p14:nvContentPartPr>
              <p14:xfrm>
                <a:off x="6023714" y="5023108"/>
                <a:ext cx="307440" cy="258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B3F2732-29D0-4FB8-9C88-96CC5D078A0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05714" y="5005108"/>
                  <a:ext cx="343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43C430B-C24F-4CF1-BD77-43768F1E3309}"/>
                    </a:ext>
                  </a:extLst>
                </p14:cNvPr>
                <p14:cNvContentPartPr/>
                <p14:nvPr/>
              </p14:nvContentPartPr>
              <p14:xfrm>
                <a:off x="6312794" y="5057308"/>
                <a:ext cx="250920" cy="352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43C430B-C24F-4CF1-BD77-43768F1E330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94794" y="5039668"/>
                  <a:ext cx="286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D493BFF-AAD0-4CBE-86A1-D6E96694A9E1}"/>
                    </a:ext>
                  </a:extLst>
                </p14:cNvPr>
                <p14:cNvContentPartPr/>
                <p14:nvPr/>
              </p14:nvContentPartPr>
              <p14:xfrm>
                <a:off x="6604754" y="5239108"/>
                <a:ext cx="160200" cy="160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D493BFF-AAD0-4CBE-86A1-D6E96694A9E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87114" y="5221108"/>
                  <a:ext cx="195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223BDEC-01B2-48E6-B4A7-50FC59EFE148}"/>
                    </a:ext>
                  </a:extLst>
                </p14:cNvPr>
                <p14:cNvContentPartPr/>
                <p14:nvPr/>
              </p14:nvContentPartPr>
              <p14:xfrm>
                <a:off x="6743354" y="5252788"/>
                <a:ext cx="45720" cy="261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223BDEC-01B2-48E6-B4A7-50FC59EFE14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725354" y="5234788"/>
                  <a:ext cx="81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2FAC381-B859-4647-AFC6-05F1F9769D7D}"/>
                    </a:ext>
                  </a:extLst>
                </p14:cNvPr>
                <p14:cNvContentPartPr/>
                <p14:nvPr/>
              </p14:nvContentPartPr>
              <p14:xfrm>
                <a:off x="6762074" y="4874788"/>
                <a:ext cx="172800" cy="155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2FAC381-B859-4647-AFC6-05F1F9769D7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44074" y="4856788"/>
                  <a:ext cx="208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BBDEDB-19A0-48DF-BCAB-4CA192D2BE0C}"/>
                    </a:ext>
                  </a:extLst>
                </p14:cNvPr>
                <p14:cNvContentPartPr/>
                <p14:nvPr/>
              </p14:nvContentPartPr>
              <p14:xfrm>
                <a:off x="6992474" y="4916548"/>
                <a:ext cx="175320" cy="1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BBDEDB-19A0-48DF-BCAB-4CA192D2BE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74474" y="4898908"/>
                  <a:ext cx="210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058BFA2-52FE-4E40-83CB-4697F8465977}"/>
              </a:ext>
            </a:extLst>
          </p:cNvPr>
          <p:cNvGrpSpPr/>
          <p:nvPr/>
        </p:nvGrpSpPr>
        <p:grpSpPr>
          <a:xfrm>
            <a:off x="7483514" y="4686868"/>
            <a:ext cx="729360" cy="539640"/>
            <a:chOff x="7483514" y="4686868"/>
            <a:chExt cx="72936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BA2CF6-5529-4985-861B-1A03E9F1BD62}"/>
                    </a:ext>
                  </a:extLst>
                </p14:cNvPr>
                <p14:cNvContentPartPr/>
                <p14:nvPr/>
              </p14:nvContentPartPr>
              <p14:xfrm>
                <a:off x="7589354" y="5152708"/>
                <a:ext cx="539640" cy="40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BA2CF6-5529-4985-861B-1A03E9F1BD6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71354" y="5134708"/>
                  <a:ext cx="575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1EFC7E-60A3-42E5-BC8F-58159F7F4264}"/>
                    </a:ext>
                  </a:extLst>
                </p14:cNvPr>
                <p14:cNvContentPartPr/>
                <p14:nvPr/>
              </p14:nvContentPartPr>
              <p14:xfrm>
                <a:off x="8107034" y="5077468"/>
                <a:ext cx="105840" cy="149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1EFC7E-60A3-42E5-BC8F-58159F7F426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9034" y="5059468"/>
                  <a:ext cx="141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F427220-F135-444A-A437-9769C70D3AD2}"/>
                    </a:ext>
                  </a:extLst>
                </p14:cNvPr>
                <p14:cNvContentPartPr/>
                <p14:nvPr/>
              </p14:nvContentPartPr>
              <p14:xfrm>
                <a:off x="7672874" y="4814308"/>
                <a:ext cx="11880" cy="18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F427220-F135-444A-A437-9769C70D3AD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55234" y="4796308"/>
                  <a:ext cx="47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1FFD9C-705C-4483-930B-4060FAC5B251}"/>
                    </a:ext>
                  </a:extLst>
                </p14:cNvPr>
                <p14:cNvContentPartPr/>
                <p14:nvPr/>
              </p14:nvContentPartPr>
              <p14:xfrm>
                <a:off x="7671074" y="4881988"/>
                <a:ext cx="274320" cy="33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1FFD9C-705C-4483-930B-4060FAC5B25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653434" y="4864348"/>
                  <a:ext cx="309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BF5D4D0-37B7-410D-AD30-064E8DA18EA2}"/>
                    </a:ext>
                  </a:extLst>
                </p14:cNvPr>
                <p14:cNvContentPartPr/>
                <p14:nvPr/>
              </p14:nvContentPartPr>
              <p14:xfrm>
                <a:off x="7857194" y="4830148"/>
                <a:ext cx="16200" cy="168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BF5D4D0-37B7-410D-AD30-064E8DA18EA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839194" y="4812148"/>
                  <a:ext cx="51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347856A-EBE9-4F13-80D2-8E1CD7A2241F}"/>
                    </a:ext>
                  </a:extLst>
                </p14:cNvPr>
                <p14:cNvContentPartPr/>
                <p14:nvPr/>
              </p14:nvContentPartPr>
              <p14:xfrm>
                <a:off x="7483514" y="4844548"/>
                <a:ext cx="175680" cy="1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347856A-EBE9-4F13-80D2-8E1CD7A2241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465514" y="4826548"/>
                  <a:ext cx="211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F671B93-C797-4E9E-97AC-B034E5F8F80A}"/>
                    </a:ext>
                  </a:extLst>
                </p14:cNvPr>
                <p14:cNvContentPartPr/>
                <p14:nvPr/>
              </p14:nvContentPartPr>
              <p14:xfrm>
                <a:off x="8009114" y="4744468"/>
                <a:ext cx="115200" cy="4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F671B93-C797-4E9E-97AC-B034E5F8F80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91474" y="4726828"/>
                  <a:ext cx="15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BD90E85-5986-44ED-99FE-C3F5088822DF}"/>
                    </a:ext>
                  </a:extLst>
                </p14:cNvPr>
                <p14:cNvContentPartPr/>
                <p14:nvPr/>
              </p14:nvContentPartPr>
              <p14:xfrm>
                <a:off x="8060594" y="4686868"/>
                <a:ext cx="14760" cy="207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BD90E85-5986-44ED-99FE-C3F5088822D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042954" y="4669228"/>
                  <a:ext cx="5040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D28A23C-CEBE-41A8-BC0E-A18AFDC2C7BE}"/>
              </a:ext>
            </a:extLst>
          </p:cNvPr>
          <p:cNvGrpSpPr/>
          <p:nvPr/>
        </p:nvGrpSpPr>
        <p:grpSpPr>
          <a:xfrm>
            <a:off x="8549114" y="4798468"/>
            <a:ext cx="1559520" cy="653040"/>
            <a:chOff x="8549114" y="4798468"/>
            <a:chExt cx="155952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5E0CD82-FCF9-44A5-B71C-BAB5D64FFDF9}"/>
                    </a:ext>
                  </a:extLst>
                </p14:cNvPr>
                <p14:cNvContentPartPr/>
                <p14:nvPr/>
              </p14:nvContentPartPr>
              <p14:xfrm>
                <a:off x="8635514" y="5023828"/>
                <a:ext cx="36000" cy="279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5E0CD82-FCF9-44A5-B71C-BAB5D64FFDF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617514" y="5005828"/>
                  <a:ext cx="71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D8FDFD2-B025-4FB7-882E-DB73F4E7C9AE}"/>
                    </a:ext>
                  </a:extLst>
                </p14:cNvPr>
                <p14:cNvContentPartPr/>
                <p14:nvPr/>
              </p14:nvContentPartPr>
              <p14:xfrm>
                <a:off x="8549114" y="4939948"/>
                <a:ext cx="363960" cy="277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D8FDFD2-B025-4FB7-882E-DB73F4E7C9A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31474" y="4921948"/>
                  <a:ext cx="399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EF0D27D-8620-41C5-A91B-57945481968B}"/>
                    </a:ext>
                  </a:extLst>
                </p14:cNvPr>
                <p14:cNvContentPartPr/>
                <p14:nvPr/>
              </p14:nvContentPartPr>
              <p14:xfrm>
                <a:off x="8915594" y="4984948"/>
                <a:ext cx="303120" cy="352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EF0D27D-8620-41C5-A91B-57945481968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897954" y="4967308"/>
                  <a:ext cx="338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62C12C-3305-45F7-82E1-F3E3AF0316C2}"/>
                    </a:ext>
                  </a:extLst>
                </p14:cNvPr>
                <p14:cNvContentPartPr/>
                <p14:nvPr/>
              </p14:nvContentPartPr>
              <p14:xfrm>
                <a:off x="9311594" y="5187988"/>
                <a:ext cx="172800" cy="263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62C12C-3305-45F7-82E1-F3E3AF0316C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93594" y="5169988"/>
                  <a:ext cx="208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147212-7E7E-4FAC-AE6F-43ECEB7E862C}"/>
                    </a:ext>
                  </a:extLst>
                </p14:cNvPr>
                <p14:cNvContentPartPr/>
                <p14:nvPr/>
              </p14:nvContentPartPr>
              <p14:xfrm>
                <a:off x="9510674" y="4798468"/>
                <a:ext cx="239400" cy="200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147212-7E7E-4FAC-AE6F-43ECEB7E862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93034" y="4780828"/>
                  <a:ext cx="275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A6BB7DD-4193-4849-9420-56369ABF8419}"/>
                    </a:ext>
                  </a:extLst>
                </p14:cNvPr>
                <p14:cNvContentPartPr/>
                <p14:nvPr/>
              </p14:nvContentPartPr>
              <p14:xfrm>
                <a:off x="9887954" y="4842028"/>
                <a:ext cx="220680" cy="34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A6BB7DD-4193-4849-9420-56369ABF841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70314" y="4824388"/>
                  <a:ext cx="2563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AD18131-8388-4017-9DF7-EF20856A507A}"/>
              </a:ext>
            </a:extLst>
          </p:cNvPr>
          <p:cNvGrpSpPr/>
          <p:nvPr/>
        </p:nvGrpSpPr>
        <p:grpSpPr>
          <a:xfrm>
            <a:off x="259754" y="5424868"/>
            <a:ext cx="1447920" cy="702720"/>
            <a:chOff x="259754" y="5424868"/>
            <a:chExt cx="144792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062B2F6-6F66-48A3-AFF7-9043A0366CAA}"/>
                    </a:ext>
                  </a:extLst>
                </p14:cNvPr>
                <p14:cNvContentPartPr/>
                <p14:nvPr/>
              </p14:nvContentPartPr>
              <p14:xfrm>
                <a:off x="259754" y="5719348"/>
                <a:ext cx="1252800" cy="251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062B2F6-6F66-48A3-AFF7-9043A0366C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2114" y="5701348"/>
                  <a:ext cx="1288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401ED25-FC63-4FD5-9371-317AAD19DF2F}"/>
                    </a:ext>
                  </a:extLst>
                </p14:cNvPr>
                <p14:cNvContentPartPr/>
                <p14:nvPr/>
              </p14:nvContentPartPr>
              <p14:xfrm>
                <a:off x="421754" y="5424868"/>
                <a:ext cx="1285920" cy="702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401ED25-FC63-4FD5-9371-317AAD19DF2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03754" y="5407228"/>
                  <a:ext cx="1321560" cy="73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C41E5CC-3BD0-42EF-BE04-B1D52B7F27C7}"/>
              </a:ext>
            </a:extLst>
          </p:cNvPr>
          <p:cNvGrpSpPr/>
          <p:nvPr/>
        </p:nvGrpSpPr>
        <p:grpSpPr>
          <a:xfrm>
            <a:off x="1202594" y="6308308"/>
            <a:ext cx="1565280" cy="342000"/>
            <a:chOff x="1202594" y="6308308"/>
            <a:chExt cx="156528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6A4744E-5F69-4359-B333-C05AB7A74111}"/>
                    </a:ext>
                  </a:extLst>
                </p14:cNvPr>
                <p14:cNvContentPartPr/>
                <p14:nvPr/>
              </p14:nvContentPartPr>
              <p14:xfrm>
                <a:off x="1652594" y="6357988"/>
                <a:ext cx="537120" cy="220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6A4744E-5F69-4359-B333-C05AB7A7411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34954" y="6339988"/>
                  <a:ext cx="572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73E5E7E-06FD-40E7-A8FF-0DD7D90A4A96}"/>
                    </a:ext>
                  </a:extLst>
                </p14:cNvPr>
                <p14:cNvContentPartPr/>
                <p14:nvPr/>
              </p14:nvContentPartPr>
              <p14:xfrm>
                <a:off x="2235074" y="6359068"/>
                <a:ext cx="304920" cy="291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73E5E7E-06FD-40E7-A8FF-0DD7D90A4A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217434" y="6341068"/>
                  <a:ext cx="340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643C766-059C-4DD1-8FB1-D43983C501EA}"/>
                    </a:ext>
                  </a:extLst>
                </p14:cNvPr>
                <p14:cNvContentPartPr/>
                <p14:nvPr/>
              </p14:nvContentPartPr>
              <p14:xfrm>
                <a:off x="2439194" y="6516388"/>
                <a:ext cx="328680" cy="128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643C766-059C-4DD1-8FB1-D43983C501E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21554" y="6498388"/>
                  <a:ext cx="364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9240995-3649-439F-BAB4-B57A655B2242}"/>
                    </a:ext>
                  </a:extLst>
                </p14:cNvPr>
                <p14:cNvContentPartPr/>
                <p14:nvPr/>
              </p14:nvContentPartPr>
              <p14:xfrm>
                <a:off x="1202594" y="6308308"/>
                <a:ext cx="548640" cy="242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9240995-3649-439F-BAB4-B57A655B224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84594" y="6290308"/>
                  <a:ext cx="58428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581E72-E914-4712-B3E4-3730144E3C9C}"/>
              </a:ext>
            </a:extLst>
          </p:cNvPr>
          <p:cNvGrpSpPr/>
          <p:nvPr/>
        </p:nvGrpSpPr>
        <p:grpSpPr>
          <a:xfrm>
            <a:off x="8627594" y="5720068"/>
            <a:ext cx="1738440" cy="830160"/>
            <a:chOff x="8627594" y="5720068"/>
            <a:chExt cx="1738440" cy="83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B46F466-E5FA-4C50-87C6-B35D9F31158B}"/>
                    </a:ext>
                  </a:extLst>
                </p14:cNvPr>
                <p14:cNvContentPartPr/>
                <p14:nvPr/>
              </p14:nvContentPartPr>
              <p14:xfrm>
                <a:off x="8672594" y="5865868"/>
                <a:ext cx="15840" cy="118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B46F466-E5FA-4C50-87C6-B35D9F31158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654954" y="5848228"/>
                  <a:ext cx="51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EB02186-E666-4CB7-B26C-58E3715E4003}"/>
                    </a:ext>
                  </a:extLst>
                </p14:cNvPr>
                <p14:cNvContentPartPr/>
                <p14:nvPr/>
              </p14:nvContentPartPr>
              <p14:xfrm>
                <a:off x="8627594" y="5720068"/>
                <a:ext cx="25200" cy="8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EB02186-E666-4CB7-B26C-58E3715E400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609594" y="5702068"/>
                  <a:ext cx="60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A88D243-1A66-4A6D-8028-61CF8A6FAC81}"/>
                    </a:ext>
                  </a:extLst>
                </p14:cNvPr>
                <p14:cNvContentPartPr/>
                <p14:nvPr/>
              </p14:nvContentPartPr>
              <p14:xfrm>
                <a:off x="8776994" y="5810068"/>
                <a:ext cx="163080" cy="181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A88D243-1A66-4A6D-8028-61CF8A6FAC8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759354" y="5792068"/>
                  <a:ext cx="198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F6E454F-C628-4EC8-B2DC-E6677701E41D}"/>
                    </a:ext>
                  </a:extLst>
                </p14:cNvPr>
                <p14:cNvContentPartPr/>
                <p14:nvPr/>
              </p14:nvContentPartPr>
              <p14:xfrm>
                <a:off x="8915594" y="5806108"/>
                <a:ext cx="287640" cy="176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F6E454F-C628-4EC8-B2DC-E6677701E41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897954" y="5788468"/>
                  <a:ext cx="323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9AEFA0E-FE37-4D19-8DA9-7BFBB2617B6A}"/>
                    </a:ext>
                  </a:extLst>
                </p14:cNvPr>
                <p14:cNvContentPartPr/>
                <p14:nvPr/>
              </p14:nvContentPartPr>
              <p14:xfrm>
                <a:off x="8928914" y="6126508"/>
                <a:ext cx="54720" cy="394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9AEFA0E-FE37-4D19-8DA9-7BFBB2617B6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910914" y="6108508"/>
                  <a:ext cx="903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9F3CFF3-E413-48CF-84D4-890C7744B4F9}"/>
                    </a:ext>
                  </a:extLst>
                </p14:cNvPr>
                <p14:cNvContentPartPr/>
                <p14:nvPr/>
              </p14:nvContentPartPr>
              <p14:xfrm>
                <a:off x="8847914" y="6176908"/>
                <a:ext cx="369000" cy="187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9F3CFF3-E413-48CF-84D4-890C7744B4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830274" y="6159268"/>
                  <a:ext cx="404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35AE0E2-97BD-4954-9292-AE3C184FC355}"/>
                    </a:ext>
                  </a:extLst>
                </p14:cNvPr>
                <p14:cNvContentPartPr/>
                <p14:nvPr/>
              </p14:nvContentPartPr>
              <p14:xfrm>
                <a:off x="9241034" y="6172588"/>
                <a:ext cx="149040" cy="168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35AE0E2-97BD-4954-9292-AE3C184FC35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23034" y="6154948"/>
                  <a:ext cx="184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883DC73-1567-4146-B04E-62C453F0299B}"/>
                    </a:ext>
                  </a:extLst>
                </p14:cNvPr>
                <p14:cNvContentPartPr/>
                <p14:nvPr/>
              </p14:nvContentPartPr>
              <p14:xfrm>
                <a:off x="9526874" y="6156388"/>
                <a:ext cx="130320" cy="393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883DC73-1567-4146-B04E-62C453F0299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08874" y="6138388"/>
                  <a:ext cx="1659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B1891A7-65DF-42CE-A297-44575C7CA968}"/>
                    </a:ext>
                  </a:extLst>
                </p14:cNvPr>
                <p14:cNvContentPartPr/>
                <p14:nvPr/>
              </p14:nvContentPartPr>
              <p14:xfrm>
                <a:off x="9468914" y="5911588"/>
                <a:ext cx="623160" cy="470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B1891A7-65DF-42CE-A297-44575C7CA96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51274" y="5893948"/>
                  <a:ext cx="6588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51693EA-A76A-4A26-848F-11CE7FBA9C22}"/>
                    </a:ext>
                  </a:extLst>
                </p14:cNvPr>
                <p14:cNvContentPartPr/>
                <p14:nvPr/>
              </p14:nvContentPartPr>
              <p14:xfrm>
                <a:off x="9982274" y="6221908"/>
                <a:ext cx="383760" cy="151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51693EA-A76A-4A26-848F-11CE7FBA9C2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64634" y="6204268"/>
                  <a:ext cx="41940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A6BECDF-5685-4479-8FE1-E88DAB13FF9E}"/>
                  </a:ext>
                </a:extLst>
              </p14:cNvPr>
              <p14:cNvContentPartPr/>
              <p14:nvPr/>
            </p14:nvContentPartPr>
            <p14:xfrm>
              <a:off x="3033554" y="5257108"/>
              <a:ext cx="1436400" cy="431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A6BECDF-5685-4479-8FE1-E88DAB13FF9E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015554" y="5239108"/>
                <a:ext cx="14720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4643867-7533-46DE-9288-D40AD68578EB}"/>
                  </a:ext>
                </a:extLst>
              </p14:cNvPr>
              <p14:cNvContentPartPr/>
              <p14:nvPr/>
            </p14:nvContentPartPr>
            <p14:xfrm>
              <a:off x="5590274" y="5234068"/>
              <a:ext cx="1328760" cy="432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4643867-7533-46DE-9288-D40AD68578EB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572634" y="5216068"/>
                <a:ext cx="1364400" cy="46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8BC50B0-1A7C-497C-AEAD-139C3A60B0C3}"/>
              </a:ext>
            </a:extLst>
          </p:cNvPr>
          <p:cNvGrpSpPr/>
          <p:nvPr/>
        </p:nvGrpSpPr>
        <p:grpSpPr>
          <a:xfrm>
            <a:off x="2857514" y="5756788"/>
            <a:ext cx="1869480" cy="858240"/>
            <a:chOff x="2857514" y="5756788"/>
            <a:chExt cx="1869480" cy="85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A821326-D041-44D0-99EF-FE975C148E11}"/>
                    </a:ext>
                  </a:extLst>
                </p14:cNvPr>
                <p14:cNvContentPartPr/>
                <p14:nvPr/>
              </p14:nvContentPartPr>
              <p14:xfrm>
                <a:off x="2857514" y="5820868"/>
                <a:ext cx="312480" cy="270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A821326-D041-44D0-99EF-FE975C148E1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839514" y="5802868"/>
                  <a:ext cx="348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7C5CA7B-57B3-4E5E-9F52-20DDD6ABC8E9}"/>
                    </a:ext>
                  </a:extLst>
                </p14:cNvPr>
                <p14:cNvContentPartPr/>
                <p14:nvPr/>
              </p14:nvContentPartPr>
              <p14:xfrm>
                <a:off x="3049754" y="5824108"/>
                <a:ext cx="10080" cy="12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7C5CA7B-57B3-4E5E-9F52-20DDD6ABC8E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031754" y="5806108"/>
                  <a:ext cx="45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63B092A-F54B-469F-8BAE-3DCC27065476}"/>
                    </a:ext>
                  </a:extLst>
                </p14:cNvPr>
                <p14:cNvContentPartPr/>
                <p14:nvPr/>
              </p14:nvContentPartPr>
              <p14:xfrm>
                <a:off x="3172514" y="5786308"/>
                <a:ext cx="270720" cy="249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63B092A-F54B-469F-8BAE-3DCC2706547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154514" y="5768668"/>
                  <a:ext cx="306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CFB1191-E28C-4CE7-B9B7-23A240B6B553}"/>
                    </a:ext>
                  </a:extLst>
                </p14:cNvPr>
                <p14:cNvContentPartPr/>
                <p14:nvPr/>
              </p14:nvContentPartPr>
              <p14:xfrm>
                <a:off x="3400034" y="5842468"/>
                <a:ext cx="16200" cy="43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CFB1191-E28C-4CE7-B9B7-23A240B6B55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382394" y="5824468"/>
                  <a:ext cx="51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F17D421-C055-4385-A185-0EA72C5488DF}"/>
                    </a:ext>
                  </a:extLst>
                </p14:cNvPr>
                <p14:cNvContentPartPr/>
                <p14:nvPr/>
              </p14:nvContentPartPr>
              <p14:xfrm>
                <a:off x="3506594" y="5851108"/>
                <a:ext cx="426600" cy="203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F17D421-C055-4385-A185-0EA72C5488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88954" y="5833468"/>
                  <a:ext cx="462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7C631BB-EA17-4A4F-B3A2-A3F379C860CF}"/>
                    </a:ext>
                  </a:extLst>
                </p14:cNvPr>
                <p14:cNvContentPartPr/>
                <p14:nvPr/>
              </p14:nvContentPartPr>
              <p14:xfrm>
                <a:off x="3990074" y="5756788"/>
                <a:ext cx="54720" cy="42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7C631BB-EA17-4A4F-B3A2-A3F379C860C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72074" y="5739148"/>
                  <a:ext cx="90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EB9A345-B774-4EFF-9E6B-8644C74D2FCD}"/>
                    </a:ext>
                  </a:extLst>
                </p14:cNvPr>
                <p14:cNvContentPartPr/>
                <p14:nvPr/>
              </p14:nvContentPartPr>
              <p14:xfrm>
                <a:off x="4017074" y="5874868"/>
                <a:ext cx="144000" cy="293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EB9A345-B774-4EFF-9E6B-8644C74D2FC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99434" y="5857228"/>
                  <a:ext cx="179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4AC055A-6387-4577-81E2-D2306FAC51E4}"/>
                    </a:ext>
                  </a:extLst>
                </p14:cNvPr>
                <p14:cNvContentPartPr/>
                <p14:nvPr/>
              </p14:nvContentPartPr>
              <p14:xfrm>
                <a:off x="4166834" y="5852548"/>
                <a:ext cx="560160" cy="167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4AC055A-6387-4577-81E2-D2306FAC51E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149194" y="5834908"/>
                  <a:ext cx="595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5AEC610-FA11-4699-8298-09FD1F3D8FB1}"/>
                    </a:ext>
                  </a:extLst>
                </p14:cNvPr>
                <p14:cNvContentPartPr/>
                <p14:nvPr/>
              </p14:nvContentPartPr>
              <p14:xfrm>
                <a:off x="3637994" y="6177628"/>
                <a:ext cx="66240" cy="368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5AEC610-FA11-4699-8298-09FD1F3D8FB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19994" y="6159988"/>
                  <a:ext cx="101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E26EB94-2E77-4FAE-93F5-DA7CBF9C2EAB}"/>
                    </a:ext>
                  </a:extLst>
                </p14:cNvPr>
                <p14:cNvContentPartPr/>
                <p14:nvPr/>
              </p14:nvContentPartPr>
              <p14:xfrm>
                <a:off x="3605594" y="6272308"/>
                <a:ext cx="292320" cy="1656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E26EB94-2E77-4FAE-93F5-DA7CBF9C2EA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587594" y="6254308"/>
                  <a:ext cx="327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C386D45-9FB1-4FD3-9BE1-717C1393B00C}"/>
                    </a:ext>
                  </a:extLst>
                </p14:cNvPr>
                <p14:cNvContentPartPr/>
                <p14:nvPr/>
              </p14:nvContentPartPr>
              <p14:xfrm>
                <a:off x="3929234" y="6297508"/>
                <a:ext cx="123840" cy="146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C386D45-9FB1-4FD3-9BE1-717C1393B00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11234" y="6279868"/>
                  <a:ext cx="159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68E9402-63D7-4858-80F2-B5452F9AA546}"/>
                    </a:ext>
                  </a:extLst>
                </p14:cNvPr>
                <p14:cNvContentPartPr/>
                <p14:nvPr/>
              </p14:nvContentPartPr>
              <p14:xfrm>
                <a:off x="4098434" y="6248908"/>
                <a:ext cx="47520" cy="366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68E9402-63D7-4858-80F2-B5452F9AA54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80794" y="6231268"/>
                  <a:ext cx="83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AB324B3-894B-46F6-BE17-1676F693F7D2}"/>
                    </a:ext>
                  </a:extLst>
                </p14:cNvPr>
                <p14:cNvContentPartPr/>
                <p14:nvPr/>
              </p14:nvContentPartPr>
              <p14:xfrm>
                <a:off x="4053074" y="6112468"/>
                <a:ext cx="376920" cy="347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AB324B3-894B-46F6-BE17-1676F693F7D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035074" y="6094828"/>
                  <a:ext cx="4125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4D4F7E-2613-4462-9F48-40A81E7A8258}"/>
                    </a:ext>
                  </a:extLst>
                </p14:cNvPr>
                <p14:cNvContentPartPr/>
                <p14:nvPr/>
              </p14:nvContentPartPr>
              <p14:xfrm>
                <a:off x="4406234" y="6308668"/>
                <a:ext cx="243000" cy="118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4D4F7E-2613-4462-9F48-40A81E7A825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388594" y="6291028"/>
                  <a:ext cx="2786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A5EA938-8405-44F3-A40A-260C36530BC3}"/>
              </a:ext>
            </a:extLst>
          </p:cNvPr>
          <p:cNvGrpSpPr/>
          <p:nvPr/>
        </p:nvGrpSpPr>
        <p:grpSpPr>
          <a:xfrm>
            <a:off x="5589554" y="5743828"/>
            <a:ext cx="1840320" cy="904680"/>
            <a:chOff x="5589554" y="5743828"/>
            <a:chExt cx="1840320" cy="9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5BF62B-0DE7-4A20-859E-95EF535C43D9}"/>
                    </a:ext>
                  </a:extLst>
                </p14:cNvPr>
                <p14:cNvContentPartPr/>
                <p14:nvPr/>
              </p14:nvContentPartPr>
              <p14:xfrm>
                <a:off x="5589554" y="5878468"/>
                <a:ext cx="310680" cy="187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5BF62B-0DE7-4A20-859E-95EF535C43D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571554" y="5860468"/>
                  <a:ext cx="346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63B6123-C491-4B71-BDBB-A962D23B9462}"/>
                    </a:ext>
                  </a:extLst>
                </p14:cNvPr>
                <p14:cNvContentPartPr/>
                <p14:nvPr/>
              </p14:nvContentPartPr>
              <p14:xfrm>
                <a:off x="5826794" y="5847148"/>
                <a:ext cx="360" cy="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63B6123-C491-4B71-BDBB-A962D23B946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809154" y="5829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7A6442-7335-4B56-A4B4-97EC30D74BC3}"/>
                    </a:ext>
                  </a:extLst>
                </p14:cNvPr>
                <p14:cNvContentPartPr/>
                <p14:nvPr/>
              </p14:nvContentPartPr>
              <p14:xfrm>
                <a:off x="5950634" y="5816548"/>
                <a:ext cx="448200" cy="281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7A6442-7335-4B56-A4B4-97EC30D74BC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932634" y="5798908"/>
                  <a:ext cx="483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48E1D48-F386-4324-95D3-ABD465F03804}"/>
                    </a:ext>
                  </a:extLst>
                </p14:cNvPr>
                <p14:cNvContentPartPr/>
                <p14:nvPr/>
              </p14:nvContentPartPr>
              <p14:xfrm>
                <a:off x="6422954" y="5743828"/>
                <a:ext cx="83880" cy="860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48E1D48-F386-4324-95D3-ABD465F0380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05314" y="5726188"/>
                  <a:ext cx="119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C34B2FB-3CAD-4325-BA80-F06D442BA6FB}"/>
                    </a:ext>
                  </a:extLst>
                </p14:cNvPr>
                <p14:cNvContentPartPr/>
                <p14:nvPr/>
              </p14:nvContentPartPr>
              <p14:xfrm>
                <a:off x="6456434" y="5914828"/>
                <a:ext cx="185760" cy="320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C34B2FB-3CAD-4325-BA80-F06D442BA6F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438794" y="5897188"/>
                  <a:ext cx="221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83D403-576E-4D45-B71E-0A968C3EF0E3}"/>
                    </a:ext>
                  </a:extLst>
                </p14:cNvPr>
                <p14:cNvContentPartPr/>
                <p14:nvPr/>
              </p14:nvContentPartPr>
              <p14:xfrm>
                <a:off x="6653354" y="5910148"/>
                <a:ext cx="524880" cy="183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83D403-576E-4D45-B71E-0A968C3EF0E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35714" y="5892508"/>
                  <a:ext cx="560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93250EB-9A76-42BE-BC24-C9AB6E0A3B1B}"/>
                    </a:ext>
                  </a:extLst>
                </p14:cNvPr>
                <p14:cNvContentPartPr/>
                <p14:nvPr/>
              </p14:nvContentPartPr>
              <p14:xfrm>
                <a:off x="6058634" y="6300388"/>
                <a:ext cx="79920" cy="348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93250EB-9A76-42BE-BC24-C9AB6E0A3B1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040994" y="6282388"/>
                  <a:ext cx="115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FEFA149-0543-4933-9EE0-3B404F111035}"/>
                    </a:ext>
                  </a:extLst>
                </p14:cNvPr>
                <p14:cNvContentPartPr/>
                <p14:nvPr/>
              </p14:nvContentPartPr>
              <p14:xfrm>
                <a:off x="6026234" y="6362308"/>
                <a:ext cx="358200" cy="151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FEFA149-0543-4933-9EE0-3B404F11103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008234" y="6344308"/>
                  <a:ext cx="39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69E81F5-42DB-472F-BC4D-D10626037A9A}"/>
                    </a:ext>
                  </a:extLst>
                </p14:cNvPr>
                <p14:cNvContentPartPr/>
                <p14:nvPr/>
              </p14:nvContentPartPr>
              <p14:xfrm>
                <a:off x="6415394" y="6373468"/>
                <a:ext cx="159480" cy="153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69E81F5-42DB-472F-BC4D-D10626037A9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397754" y="6355468"/>
                  <a:ext cx="195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A1EE182-09E2-48E0-B1F7-6F1BBB976885}"/>
                    </a:ext>
                  </a:extLst>
                </p14:cNvPr>
                <p14:cNvContentPartPr/>
                <p14:nvPr/>
              </p14:nvContentPartPr>
              <p14:xfrm>
                <a:off x="6694394" y="6330628"/>
                <a:ext cx="45720" cy="310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A1EE182-09E2-48E0-B1F7-6F1BBB97688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676394" y="6312628"/>
                  <a:ext cx="813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9498921-F485-46EC-B277-11E362F3DF8A}"/>
                    </a:ext>
                  </a:extLst>
                </p14:cNvPr>
                <p14:cNvContentPartPr/>
                <p14:nvPr/>
              </p14:nvContentPartPr>
              <p14:xfrm>
                <a:off x="6639314" y="6109948"/>
                <a:ext cx="547200" cy="415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9498921-F485-46EC-B277-11E362F3DF8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621314" y="6091948"/>
                  <a:ext cx="5828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4E3D100-78EA-4B7C-B91E-96585975E138}"/>
                    </a:ext>
                  </a:extLst>
                </p14:cNvPr>
                <p14:cNvContentPartPr/>
                <p14:nvPr/>
              </p14:nvContentPartPr>
              <p14:xfrm>
                <a:off x="7100114" y="6368068"/>
                <a:ext cx="329760" cy="150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4E3D100-78EA-4B7C-B91E-96585975E1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082114" y="6350068"/>
                  <a:ext cx="36540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61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0030233-C9E4-4C7F-B7E5-795C9D168122}"/>
              </a:ext>
            </a:extLst>
          </p:cNvPr>
          <p:cNvGrpSpPr/>
          <p:nvPr/>
        </p:nvGrpSpPr>
        <p:grpSpPr>
          <a:xfrm>
            <a:off x="3774794" y="843508"/>
            <a:ext cx="586800" cy="281160"/>
            <a:chOff x="3774794" y="843508"/>
            <a:chExt cx="58680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F889F8-0589-4687-9779-37A4906FBDA5}"/>
                    </a:ext>
                  </a:extLst>
                </p14:cNvPr>
                <p14:cNvContentPartPr/>
                <p14:nvPr/>
              </p14:nvContentPartPr>
              <p14:xfrm>
                <a:off x="3774794" y="933868"/>
                <a:ext cx="344520" cy="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F889F8-0589-4687-9779-37A4906FBD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6794" y="916228"/>
                  <a:ext cx="380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8FE265-5602-4361-BC25-D3CF7950E62A}"/>
                    </a:ext>
                  </a:extLst>
                </p14:cNvPr>
                <p14:cNvContentPartPr/>
                <p14:nvPr/>
              </p14:nvContentPartPr>
              <p14:xfrm>
                <a:off x="4147754" y="843508"/>
                <a:ext cx="213840" cy="28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8FE265-5602-4361-BC25-D3CF7950E6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9754" y="825868"/>
                  <a:ext cx="24948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1DC97-F0B6-4025-B2E5-D8E0AFDCA7C3}"/>
              </a:ext>
            </a:extLst>
          </p:cNvPr>
          <p:cNvGrpSpPr/>
          <p:nvPr/>
        </p:nvGrpSpPr>
        <p:grpSpPr>
          <a:xfrm>
            <a:off x="1152194" y="657028"/>
            <a:ext cx="2259360" cy="878040"/>
            <a:chOff x="1152194" y="657028"/>
            <a:chExt cx="2259360" cy="8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67D0D7-2B07-4291-9F25-FB8F8833FF2B}"/>
                    </a:ext>
                  </a:extLst>
                </p14:cNvPr>
                <p14:cNvContentPartPr/>
                <p14:nvPr/>
              </p14:nvContentPartPr>
              <p14:xfrm>
                <a:off x="1152194" y="657028"/>
                <a:ext cx="467280" cy="578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67D0D7-2B07-4291-9F25-FB8F8833FF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4194" y="639028"/>
                  <a:ext cx="5029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B11190D-4913-41C9-A76C-8A94AEB98CD2}"/>
                    </a:ext>
                  </a:extLst>
                </p14:cNvPr>
                <p14:cNvContentPartPr/>
                <p14:nvPr/>
              </p14:nvContentPartPr>
              <p14:xfrm>
                <a:off x="1515794" y="890668"/>
                <a:ext cx="1080" cy="8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B11190D-4913-41C9-A76C-8A94AEB98C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8154" y="872668"/>
                  <a:ext cx="36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F2D4D8-3561-4442-BEEF-0CB9B1FF5758}"/>
                    </a:ext>
                  </a:extLst>
                </p14:cNvPr>
                <p14:cNvContentPartPr/>
                <p14:nvPr/>
              </p14:nvContentPartPr>
              <p14:xfrm>
                <a:off x="1690394" y="1084348"/>
                <a:ext cx="235800" cy="29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F2D4D8-3561-4442-BEEF-0CB9B1FF5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2394" y="1066348"/>
                  <a:ext cx="2714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118294-E671-4260-943A-6D0ACFBF2FC0}"/>
                    </a:ext>
                  </a:extLst>
                </p14:cNvPr>
                <p14:cNvContentPartPr/>
                <p14:nvPr/>
              </p14:nvContentPartPr>
              <p14:xfrm>
                <a:off x="2227514" y="861868"/>
                <a:ext cx="21960" cy="34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118294-E671-4260-943A-6D0ACFBF2F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9874" y="843868"/>
                  <a:ext cx="57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F8B903-78EF-4C89-9985-BAAF68F20AC3}"/>
                    </a:ext>
                  </a:extLst>
                </p14:cNvPr>
                <p14:cNvContentPartPr/>
                <p14:nvPr/>
              </p14:nvContentPartPr>
              <p14:xfrm>
                <a:off x="2075594" y="750628"/>
                <a:ext cx="412560" cy="34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F8B903-78EF-4C89-9985-BAAF68F20A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7594" y="732628"/>
                  <a:ext cx="448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36220A-8952-4DA7-BFB2-17DFD7AA71CA}"/>
                    </a:ext>
                  </a:extLst>
                </p14:cNvPr>
                <p14:cNvContentPartPr/>
                <p14:nvPr/>
              </p14:nvContentPartPr>
              <p14:xfrm>
                <a:off x="2479514" y="767908"/>
                <a:ext cx="334800" cy="45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36220A-8952-4DA7-BFB2-17DFD7AA71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61514" y="749908"/>
                  <a:ext cx="3704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2FA8EA-023B-4BE5-B270-00DD58529B9D}"/>
                    </a:ext>
                  </a:extLst>
                </p14:cNvPr>
                <p14:cNvContentPartPr/>
                <p14:nvPr/>
              </p14:nvContentPartPr>
              <p14:xfrm>
                <a:off x="2925194" y="921628"/>
                <a:ext cx="189720" cy="20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2FA8EA-023B-4BE5-B270-00DD58529B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07554" y="903988"/>
                  <a:ext cx="225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21FCA4-F938-405E-800A-EEE0D95E5E23}"/>
                    </a:ext>
                  </a:extLst>
                </p14:cNvPr>
                <p14:cNvContentPartPr/>
                <p14:nvPr/>
              </p14:nvContentPartPr>
              <p14:xfrm>
                <a:off x="3056594" y="920908"/>
                <a:ext cx="68760" cy="47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21FCA4-F938-405E-800A-EEE0D95E5E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8954" y="903268"/>
                  <a:ext cx="1044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A162F8-B93A-4116-A03C-CD9C1E152D92}"/>
                    </a:ext>
                  </a:extLst>
                </p14:cNvPr>
                <p14:cNvContentPartPr/>
                <p14:nvPr/>
              </p14:nvContentPartPr>
              <p14:xfrm>
                <a:off x="2125994" y="1089028"/>
                <a:ext cx="1285560" cy="44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A162F8-B93A-4116-A03C-CD9C1E152D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8354" y="1071388"/>
                  <a:ext cx="132120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A52F5-C22D-4BA8-B870-EF9D4EA28924}"/>
              </a:ext>
            </a:extLst>
          </p:cNvPr>
          <p:cNvGrpSpPr/>
          <p:nvPr/>
        </p:nvGrpSpPr>
        <p:grpSpPr>
          <a:xfrm>
            <a:off x="4667954" y="574588"/>
            <a:ext cx="1751040" cy="878400"/>
            <a:chOff x="4667954" y="574588"/>
            <a:chExt cx="175104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50D057-39A4-49BD-A2AD-8934BDA749D5}"/>
                    </a:ext>
                  </a:extLst>
                </p14:cNvPr>
                <p14:cNvContentPartPr/>
                <p14:nvPr/>
              </p14:nvContentPartPr>
              <p14:xfrm>
                <a:off x="4795754" y="753508"/>
                <a:ext cx="98280" cy="574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50D057-39A4-49BD-A2AD-8934BDA749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8114" y="735868"/>
                  <a:ext cx="1339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E769D5-420B-41FC-BF98-603511ECD658}"/>
                    </a:ext>
                  </a:extLst>
                </p14:cNvPr>
                <p14:cNvContentPartPr/>
                <p14:nvPr/>
              </p14:nvContentPartPr>
              <p14:xfrm>
                <a:off x="4667954" y="884548"/>
                <a:ext cx="429480" cy="19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E769D5-420B-41FC-BF98-603511ECD6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49954" y="866548"/>
                  <a:ext cx="46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9789C6-DBB7-40AA-858A-D85999190CB4}"/>
                    </a:ext>
                  </a:extLst>
                </p14:cNvPr>
                <p14:cNvContentPartPr/>
                <p14:nvPr/>
              </p14:nvContentPartPr>
              <p14:xfrm>
                <a:off x="5185274" y="856108"/>
                <a:ext cx="210960" cy="21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9789C6-DBB7-40AA-858A-D85999190C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67274" y="838468"/>
                  <a:ext cx="246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918956-7797-42B0-B6F9-440AE18A4A09}"/>
                    </a:ext>
                  </a:extLst>
                </p14:cNvPr>
                <p14:cNvContentPartPr/>
                <p14:nvPr/>
              </p14:nvContentPartPr>
              <p14:xfrm>
                <a:off x="5497034" y="821908"/>
                <a:ext cx="138240" cy="63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918956-7797-42B0-B6F9-440AE18A4A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9034" y="803908"/>
                  <a:ext cx="173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FE7A06-897F-4EC5-8262-E472A0CB92DF}"/>
                    </a:ext>
                  </a:extLst>
                </p14:cNvPr>
                <p14:cNvContentPartPr/>
                <p14:nvPr/>
              </p14:nvContentPartPr>
              <p14:xfrm>
                <a:off x="5442674" y="574588"/>
                <a:ext cx="976320" cy="51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FE7A06-897F-4EC5-8262-E472A0CB92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24674" y="556948"/>
                  <a:ext cx="1011960" cy="55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95135B3-B901-459C-AABA-3E6FE4573EBA}"/>
                  </a:ext>
                </a:extLst>
              </p14:cNvPr>
              <p14:cNvContentPartPr/>
              <p14:nvPr/>
            </p14:nvContentPartPr>
            <p14:xfrm>
              <a:off x="6830474" y="738388"/>
              <a:ext cx="450360" cy="375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95135B3-B901-459C-AABA-3E6FE4573E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12474" y="720748"/>
                <a:ext cx="48600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0467ABE-927F-46E3-BCD6-5A2C79177072}"/>
              </a:ext>
            </a:extLst>
          </p:cNvPr>
          <p:cNvGrpSpPr/>
          <p:nvPr/>
        </p:nvGrpSpPr>
        <p:grpSpPr>
          <a:xfrm>
            <a:off x="7577834" y="576748"/>
            <a:ext cx="750240" cy="504000"/>
            <a:chOff x="7577834" y="576748"/>
            <a:chExt cx="75024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1465C3-88EB-4E3C-9591-9B3FCB053366}"/>
                    </a:ext>
                  </a:extLst>
                </p14:cNvPr>
                <p14:cNvContentPartPr/>
                <p14:nvPr/>
              </p14:nvContentPartPr>
              <p14:xfrm>
                <a:off x="7577834" y="653788"/>
                <a:ext cx="26280" cy="40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1465C3-88EB-4E3C-9591-9B3FCB0533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9834" y="635788"/>
                  <a:ext cx="619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9B6CF4-6356-4766-8293-4779B44D8757}"/>
                    </a:ext>
                  </a:extLst>
                </p14:cNvPr>
                <p14:cNvContentPartPr/>
                <p14:nvPr/>
              </p14:nvContentPartPr>
              <p14:xfrm>
                <a:off x="7677194" y="851428"/>
                <a:ext cx="11160" cy="16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9B6CF4-6356-4766-8293-4779B44D87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9554" y="833428"/>
                  <a:ext cx="46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865502D-962F-45BB-BDCC-2D40347DBB2A}"/>
                    </a:ext>
                  </a:extLst>
                </p14:cNvPr>
                <p14:cNvContentPartPr/>
                <p14:nvPr/>
              </p14:nvContentPartPr>
              <p14:xfrm>
                <a:off x="7703114" y="576748"/>
                <a:ext cx="142560" cy="450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865502D-962F-45BB-BDCC-2D40347DBB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5474" y="559108"/>
                  <a:ext cx="1782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A58EBF-402F-4CB7-A1A3-866FEB9BB3EF}"/>
                    </a:ext>
                  </a:extLst>
                </p14:cNvPr>
                <p14:cNvContentPartPr/>
                <p14:nvPr/>
              </p14:nvContentPartPr>
              <p14:xfrm>
                <a:off x="7788434" y="871948"/>
                <a:ext cx="232560" cy="192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A58EBF-402F-4CB7-A1A3-866FEB9BB3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0794" y="853948"/>
                  <a:ext cx="268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ADEDD4-8F18-4DD7-94CC-E6A60B81C2B1}"/>
                    </a:ext>
                  </a:extLst>
                </p14:cNvPr>
                <p14:cNvContentPartPr/>
                <p14:nvPr/>
              </p14:nvContentPartPr>
              <p14:xfrm>
                <a:off x="7991474" y="730468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ADEDD4-8F18-4DD7-94CC-E6A60B81C2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3474" y="712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C59330-595B-406F-B7DF-A5A10D22A753}"/>
                    </a:ext>
                  </a:extLst>
                </p14:cNvPr>
                <p14:cNvContentPartPr/>
                <p14:nvPr/>
              </p14:nvContentPartPr>
              <p14:xfrm>
                <a:off x="8129354" y="844228"/>
                <a:ext cx="198720" cy="23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C59330-595B-406F-B7DF-A5A10D22A7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11354" y="826228"/>
                  <a:ext cx="2343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72C4FE-5621-4C88-9BBD-5502CC8E3E23}"/>
              </a:ext>
            </a:extLst>
          </p:cNvPr>
          <p:cNvGrpSpPr/>
          <p:nvPr/>
        </p:nvGrpSpPr>
        <p:grpSpPr>
          <a:xfrm>
            <a:off x="994514" y="2790388"/>
            <a:ext cx="3364560" cy="936720"/>
            <a:chOff x="994514" y="2790388"/>
            <a:chExt cx="3364560" cy="9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731F70-B68E-44B1-882A-D005713F8C52}"/>
                    </a:ext>
                  </a:extLst>
                </p14:cNvPr>
                <p14:cNvContentPartPr/>
                <p14:nvPr/>
              </p14:nvContentPartPr>
              <p14:xfrm>
                <a:off x="994514" y="2813788"/>
                <a:ext cx="387360" cy="54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731F70-B68E-44B1-882A-D005713F8C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874" y="2795788"/>
                  <a:ext cx="4230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99952D-5F6C-4A45-980B-2CB040D4148D}"/>
                    </a:ext>
                  </a:extLst>
                </p14:cNvPr>
                <p14:cNvContentPartPr/>
                <p14:nvPr/>
              </p14:nvContentPartPr>
              <p14:xfrm>
                <a:off x="1457474" y="3052108"/>
                <a:ext cx="195840" cy="59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99952D-5F6C-4A45-980B-2CB040D414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39834" y="3034108"/>
                  <a:ext cx="2314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A46D6-6F71-471B-A907-4802C78831F8}"/>
                    </a:ext>
                  </a:extLst>
                </p14:cNvPr>
                <p14:cNvContentPartPr/>
                <p14:nvPr/>
              </p14:nvContentPartPr>
              <p14:xfrm>
                <a:off x="1928714" y="2790388"/>
                <a:ext cx="10080" cy="46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A46D6-6F71-471B-A907-4802C78831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0714" y="2772748"/>
                  <a:ext cx="457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967727-70BC-472B-800E-EE67797C9249}"/>
                    </a:ext>
                  </a:extLst>
                </p14:cNvPr>
                <p14:cNvContentPartPr/>
                <p14:nvPr/>
              </p14:nvContentPartPr>
              <p14:xfrm>
                <a:off x="1906394" y="3116188"/>
                <a:ext cx="276120" cy="1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967727-70BC-472B-800E-EE67797C92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8754" y="3098188"/>
                  <a:ext cx="311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959223-1F9B-4F2C-9850-F94CEED5B930}"/>
                    </a:ext>
                  </a:extLst>
                </p14:cNvPr>
                <p14:cNvContentPartPr/>
                <p14:nvPr/>
              </p14:nvContentPartPr>
              <p14:xfrm>
                <a:off x="2090714" y="2878228"/>
                <a:ext cx="47520" cy="40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959223-1F9B-4F2C-9850-F94CEED5B9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2714" y="2860588"/>
                  <a:ext cx="83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B05623-D103-4D9A-B1DF-46BC9AE23700}"/>
                    </a:ext>
                  </a:extLst>
                </p14:cNvPr>
                <p14:cNvContentPartPr/>
                <p14:nvPr/>
              </p14:nvContentPartPr>
              <p14:xfrm>
                <a:off x="2309594" y="2891908"/>
                <a:ext cx="58320" cy="36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B05623-D103-4D9A-B1DF-46BC9AE237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1594" y="2874268"/>
                  <a:ext cx="93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857467-F8EA-4EEC-AB32-C05B81A3D33C}"/>
                    </a:ext>
                  </a:extLst>
                </p14:cNvPr>
                <p14:cNvContentPartPr/>
                <p14:nvPr/>
              </p14:nvContentPartPr>
              <p14:xfrm>
                <a:off x="2234714" y="2811628"/>
                <a:ext cx="285840" cy="32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857467-F8EA-4EEC-AB32-C05B81A3D3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16714" y="2793988"/>
                  <a:ext cx="3214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2A5ABA-5CC1-4FD4-A670-6475892EAE76}"/>
                    </a:ext>
                  </a:extLst>
                </p14:cNvPr>
                <p14:cNvContentPartPr/>
                <p14:nvPr/>
              </p14:nvContentPartPr>
              <p14:xfrm>
                <a:off x="2577434" y="2844028"/>
                <a:ext cx="273240" cy="43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2A5ABA-5CC1-4FD4-A670-6475892EAE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9794" y="2826028"/>
                  <a:ext cx="308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4B87A5-FC49-4E74-A8A3-27CECA0D7F48}"/>
                    </a:ext>
                  </a:extLst>
                </p14:cNvPr>
                <p14:cNvContentPartPr/>
                <p14:nvPr/>
              </p14:nvContentPartPr>
              <p14:xfrm>
                <a:off x="2973434" y="3003148"/>
                <a:ext cx="180720" cy="21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4B87A5-FC49-4E74-A8A3-27CECA0D7F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5434" y="2985508"/>
                  <a:ext cx="216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E8A988-4C4F-4D43-82A5-919ABF46C629}"/>
                    </a:ext>
                  </a:extLst>
                </p14:cNvPr>
                <p14:cNvContentPartPr/>
                <p14:nvPr/>
              </p14:nvContentPartPr>
              <p14:xfrm>
                <a:off x="3089714" y="3007828"/>
                <a:ext cx="66960" cy="55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E8A988-4C4F-4D43-82A5-919ABF46C6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71714" y="2990188"/>
                  <a:ext cx="1026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E4E355-B11C-42A7-9034-987180AB9320}"/>
                    </a:ext>
                  </a:extLst>
                </p14:cNvPr>
                <p14:cNvContentPartPr/>
                <p14:nvPr/>
              </p14:nvContentPartPr>
              <p14:xfrm>
                <a:off x="3701714" y="2985508"/>
                <a:ext cx="487080" cy="3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E4E355-B11C-42A7-9034-987180AB93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3714" y="2967868"/>
                  <a:ext cx="52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B4271C-0CD8-411A-AC94-D1D8E1E4E213}"/>
                    </a:ext>
                  </a:extLst>
                </p14:cNvPr>
                <p14:cNvContentPartPr/>
                <p14:nvPr/>
              </p14:nvContentPartPr>
              <p14:xfrm>
                <a:off x="4189154" y="2864188"/>
                <a:ext cx="169920" cy="259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B4271C-0CD8-411A-AC94-D1D8E1E4E2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1514" y="2846188"/>
                  <a:ext cx="20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35C538-3B0C-448C-AFB0-71A651E20053}"/>
                    </a:ext>
                  </a:extLst>
                </p14:cNvPr>
                <p14:cNvContentPartPr/>
                <p14:nvPr/>
              </p14:nvContentPartPr>
              <p14:xfrm>
                <a:off x="1765994" y="3105748"/>
                <a:ext cx="1637280" cy="54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35C538-3B0C-448C-AFB0-71A651E200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7994" y="3087748"/>
                  <a:ext cx="1672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9F93F3-C5C1-46ED-8D34-207188DE168B}"/>
                    </a:ext>
                  </a:extLst>
                </p14:cNvPr>
                <p14:cNvContentPartPr/>
                <p14:nvPr/>
              </p14:nvContentPartPr>
              <p14:xfrm>
                <a:off x="1752674" y="3174508"/>
                <a:ext cx="1686960" cy="552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9F93F3-C5C1-46ED-8D34-207188DE16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674" y="3156508"/>
                  <a:ext cx="17226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3BF337-D83A-40EE-97AE-FB8FA8F504DD}"/>
                    </a:ext>
                  </a:extLst>
                </p14:cNvPr>
                <p14:cNvContentPartPr/>
                <p14:nvPr/>
              </p14:nvContentPartPr>
              <p14:xfrm>
                <a:off x="3324434" y="3232828"/>
                <a:ext cx="60840" cy="43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3BF337-D83A-40EE-97AE-FB8FA8F504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06794" y="3215188"/>
                  <a:ext cx="9648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E3BE73-3413-49A8-A236-F0CD29888190}"/>
              </a:ext>
            </a:extLst>
          </p:cNvPr>
          <p:cNvGrpSpPr/>
          <p:nvPr/>
        </p:nvGrpSpPr>
        <p:grpSpPr>
          <a:xfrm>
            <a:off x="4877834" y="2721268"/>
            <a:ext cx="3589920" cy="743400"/>
            <a:chOff x="4877834" y="2721268"/>
            <a:chExt cx="3589920" cy="74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7E0D02-9D0E-483D-B23A-E38C7BDE35B3}"/>
                    </a:ext>
                  </a:extLst>
                </p14:cNvPr>
                <p14:cNvContentPartPr/>
                <p14:nvPr/>
              </p14:nvContentPartPr>
              <p14:xfrm>
                <a:off x="4877834" y="2756548"/>
                <a:ext cx="319680" cy="46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7E0D02-9D0E-483D-B23A-E38C7BDE35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59834" y="2738908"/>
                  <a:ext cx="3553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3048E9-9269-4974-B35C-39424BF9DC90}"/>
                    </a:ext>
                  </a:extLst>
                </p14:cNvPr>
                <p14:cNvContentPartPr/>
                <p14:nvPr/>
              </p14:nvContentPartPr>
              <p14:xfrm>
                <a:off x="5124074" y="2903068"/>
                <a:ext cx="48240" cy="1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3048E9-9269-4974-B35C-39424BF9DC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06434" y="2885428"/>
                  <a:ext cx="83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3A000F-B500-4254-A087-45C2BB2BD181}"/>
                    </a:ext>
                  </a:extLst>
                </p14:cNvPr>
                <p14:cNvContentPartPr/>
                <p14:nvPr/>
              </p14:nvContentPartPr>
              <p14:xfrm>
                <a:off x="5258714" y="2864548"/>
                <a:ext cx="582840" cy="34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3A000F-B500-4254-A087-45C2BB2BD1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41074" y="2846548"/>
                  <a:ext cx="618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35A532-04FC-4A1F-B26E-73FE30803D1C}"/>
                    </a:ext>
                  </a:extLst>
                </p14:cNvPr>
                <p14:cNvContentPartPr/>
                <p14:nvPr/>
              </p14:nvContentPartPr>
              <p14:xfrm>
                <a:off x="5830394" y="2787148"/>
                <a:ext cx="28080" cy="3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35A532-04FC-4A1F-B26E-73FE30803D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12754" y="2769148"/>
                  <a:ext cx="63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02848D-B1E8-43B3-8F50-EC5E34B85B1F}"/>
                    </a:ext>
                  </a:extLst>
                </p14:cNvPr>
                <p14:cNvContentPartPr/>
                <p14:nvPr/>
              </p14:nvContentPartPr>
              <p14:xfrm>
                <a:off x="5876834" y="2976148"/>
                <a:ext cx="164880" cy="42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02848D-B1E8-43B3-8F50-EC5E34B85B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58834" y="2958508"/>
                  <a:ext cx="200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0DD79F-4280-4939-8E95-D18508BDE3E3}"/>
                    </a:ext>
                  </a:extLst>
                </p14:cNvPr>
                <p14:cNvContentPartPr/>
                <p14:nvPr/>
              </p14:nvContentPartPr>
              <p14:xfrm>
                <a:off x="6090314" y="2981188"/>
                <a:ext cx="644040" cy="24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0DD79F-4280-4939-8E95-D18508BDE3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72314" y="2963548"/>
                  <a:ext cx="679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D091F7-F502-4C8F-B796-C4911FB1FB4A}"/>
                    </a:ext>
                  </a:extLst>
                </p14:cNvPr>
                <p14:cNvContentPartPr/>
                <p14:nvPr/>
              </p14:nvContentPartPr>
              <p14:xfrm>
                <a:off x="7024874" y="2933668"/>
                <a:ext cx="73800" cy="53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D091F7-F502-4C8F-B796-C4911FB1FB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7234" y="2915668"/>
                  <a:ext cx="1094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2682CB-B412-4708-9542-7744DE4BBD98}"/>
                    </a:ext>
                  </a:extLst>
                </p14:cNvPr>
                <p14:cNvContentPartPr/>
                <p14:nvPr/>
              </p14:nvContentPartPr>
              <p14:xfrm>
                <a:off x="6975554" y="3004948"/>
                <a:ext cx="381600" cy="22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2682CB-B412-4708-9542-7744DE4BBD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57554" y="2986948"/>
                  <a:ext cx="417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6A7D4B-27FE-4CA3-8032-2AD7CF3626A4}"/>
                    </a:ext>
                  </a:extLst>
                </p14:cNvPr>
                <p14:cNvContentPartPr/>
                <p14:nvPr/>
              </p14:nvContentPartPr>
              <p14:xfrm>
                <a:off x="7431674" y="2966068"/>
                <a:ext cx="193680" cy="22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6A7D4B-27FE-4CA3-8032-2AD7CF3626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4034" y="2948068"/>
                  <a:ext cx="229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D13E98-9D0B-4B0B-9254-9D94033836C1}"/>
                    </a:ext>
                  </a:extLst>
                </p14:cNvPr>
                <p14:cNvContentPartPr/>
                <p14:nvPr/>
              </p14:nvContentPartPr>
              <p14:xfrm>
                <a:off x="7736954" y="2894428"/>
                <a:ext cx="48240" cy="52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D13E98-9D0B-4B0B-9254-9D94033836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18954" y="2876428"/>
                  <a:ext cx="83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E5373-4C82-402F-8405-BC98E5643B51}"/>
                    </a:ext>
                  </a:extLst>
                </p14:cNvPr>
                <p14:cNvContentPartPr/>
                <p14:nvPr/>
              </p14:nvContentPartPr>
              <p14:xfrm>
                <a:off x="7685474" y="2721268"/>
                <a:ext cx="782280" cy="42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E5373-4C82-402F-8405-BC98E5643B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67474" y="2703268"/>
                  <a:ext cx="81792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3A320E-4F14-4CE9-BC29-48E63297376A}"/>
              </a:ext>
            </a:extLst>
          </p:cNvPr>
          <p:cNvGrpSpPr/>
          <p:nvPr/>
        </p:nvGrpSpPr>
        <p:grpSpPr>
          <a:xfrm>
            <a:off x="8801834" y="2842948"/>
            <a:ext cx="2789280" cy="558360"/>
            <a:chOff x="8801834" y="2842948"/>
            <a:chExt cx="278928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F44CD2-ADCD-4DC2-BE0D-0B065E46064F}"/>
                    </a:ext>
                  </a:extLst>
                </p14:cNvPr>
                <p14:cNvContentPartPr/>
                <p14:nvPr/>
              </p14:nvContentPartPr>
              <p14:xfrm>
                <a:off x="8801834" y="2842948"/>
                <a:ext cx="495000" cy="360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F44CD2-ADCD-4DC2-BE0D-0B065E4606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83834" y="2825308"/>
                  <a:ext cx="530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F1FF25-F41A-4B6E-BD73-D01FA28819F8}"/>
                    </a:ext>
                  </a:extLst>
                </p14:cNvPr>
                <p14:cNvContentPartPr/>
                <p14:nvPr/>
              </p14:nvContentPartPr>
              <p14:xfrm>
                <a:off x="9534794" y="3025468"/>
                <a:ext cx="801720" cy="20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F1FF25-F41A-4B6E-BD73-D01FA28819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17154" y="3007468"/>
                  <a:ext cx="837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0B033E-C790-4E94-97D2-B99CC8EF6406}"/>
                    </a:ext>
                  </a:extLst>
                </p14:cNvPr>
                <p14:cNvContentPartPr/>
                <p14:nvPr/>
              </p14:nvContentPartPr>
              <p14:xfrm>
                <a:off x="10280714" y="3019348"/>
                <a:ext cx="217080" cy="38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0B033E-C790-4E94-97D2-B99CC8EF64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63074" y="3001348"/>
                  <a:ext cx="252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C95E7A-81FF-494D-8D5A-4B7BEEEF371B}"/>
                    </a:ext>
                  </a:extLst>
                </p14:cNvPr>
                <p14:cNvContentPartPr/>
                <p14:nvPr/>
              </p14:nvContentPartPr>
              <p14:xfrm>
                <a:off x="10605074" y="2968948"/>
                <a:ext cx="503280" cy="230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C95E7A-81FF-494D-8D5A-4B7BEEEF37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87074" y="2950948"/>
                  <a:ext cx="538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A3CA4C-8E2B-436D-8CE1-B9C2D60AA841}"/>
                    </a:ext>
                  </a:extLst>
                </p14:cNvPr>
                <p14:cNvContentPartPr/>
                <p14:nvPr/>
              </p14:nvContentPartPr>
              <p14:xfrm>
                <a:off x="11116994" y="2972908"/>
                <a:ext cx="169920" cy="214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A3CA4C-8E2B-436D-8CE1-B9C2D60AA8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98994" y="2955268"/>
                  <a:ext cx="205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C99523-3CD2-414C-9BA8-48D2F1EE764E}"/>
                    </a:ext>
                  </a:extLst>
                </p14:cNvPr>
                <p14:cNvContentPartPr/>
                <p14:nvPr/>
              </p14:nvContentPartPr>
              <p14:xfrm>
                <a:off x="11338034" y="3001708"/>
                <a:ext cx="15480" cy="16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C99523-3CD2-414C-9BA8-48D2F1EE76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20394" y="2983708"/>
                  <a:ext cx="51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484190-D7A0-4B1D-BECF-71BD29406339}"/>
                    </a:ext>
                  </a:extLst>
                </p14:cNvPr>
                <p14:cNvContentPartPr/>
                <p14:nvPr/>
              </p14:nvContentPartPr>
              <p14:xfrm>
                <a:off x="11344154" y="2889388"/>
                <a:ext cx="246960" cy="28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484190-D7A0-4B1D-BECF-71BD294063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26514" y="2871748"/>
                  <a:ext cx="282600" cy="31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8877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64217A-18E9-4287-8D66-175C7508812A}"/>
                  </a:ext>
                </a:extLst>
              </p14:cNvPr>
              <p14:cNvContentPartPr/>
              <p14:nvPr/>
            </p14:nvContentPartPr>
            <p14:xfrm>
              <a:off x="871034" y="801748"/>
              <a:ext cx="747360" cy="54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64217A-18E9-4287-8D66-175C75088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394" y="783748"/>
                <a:ext cx="783000" cy="57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317A587-512F-4174-BC80-62B1C93879C2}"/>
              </a:ext>
            </a:extLst>
          </p:cNvPr>
          <p:cNvGrpSpPr/>
          <p:nvPr/>
        </p:nvGrpSpPr>
        <p:grpSpPr>
          <a:xfrm>
            <a:off x="1645754" y="855388"/>
            <a:ext cx="1509120" cy="646920"/>
            <a:chOff x="1645754" y="855388"/>
            <a:chExt cx="150912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B94B67-546D-4263-8261-F145E58B0419}"/>
                    </a:ext>
                  </a:extLst>
                </p14:cNvPr>
                <p14:cNvContentPartPr/>
                <p14:nvPr/>
              </p14:nvContentPartPr>
              <p14:xfrm>
                <a:off x="1645754" y="1221148"/>
                <a:ext cx="199800" cy="20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B94B67-546D-4263-8261-F145E58B04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8114" y="1203148"/>
                  <a:ext cx="235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F111E4-BD07-4505-837F-504EAE341273}"/>
                    </a:ext>
                  </a:extLst>
                </p14:cNvPr>
                <p14:cNvContentPartPr/>
                <p14:nvPr/>
              </p14:nvContentPartPr>
              <p14:xfrm>
                <a:off x="1944554" y="898588"/>
                <a:ext cx="35640" cy="37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F111E4-BD07-4505-837F-504EAE3412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6914" y="880588"/>
                  <a:ext cx="712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2CDAF6-FC66-48CF-947B-909846DB6EBE}"/>
                    </a:ext>
                  </a:extLst>
                </p14:cNvPr>
                <p14:cNvContentPartPr/>
                <p14:nvPr/>
              </p14:nvContentPartPr>
              <p14:xfrm>
                <a:off x="1918994" y="1092268"/>
                <a:ext cx="314280" cy="3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2CDAF6-FC66-48CF-947B-909846DB6E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0994" y="1074268"/>
                  <a:ext cx="349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5EA5D1-338B-4A80-8524-CC31AB1418FF}"/>
                    </a:ext>
                  </a:extLst>
                </p14:cNvPr>
                <p14:cNvContentPartPr/>
                <p14:nvPr/>
              </p14:nvContentPartPr>
              <p14:xfrm>
                <a:off x="2147594" y="912988"/>
                <a:ext cx="222840" cy="37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5EA5D1-338B-4A80-8524-CC31AB1418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9594" y="894988"/>
                  <a:ext cx="25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08947D-B367-4BD7-8FD9-204F5ED52C30}"/>
                    </a:ext>
                  </a:extLst>
                </p14:cNvPr>
                <p14:cNvContentPartPr/>
                <p14:nvPr/>
              </p14:nvContentPartPr>
              <p14:xfrm>
                <a:off x="2195474" y="855388"/>
                <a:ext cx="331560" cy="30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08947D-B367-4BD7-8FD9-204F5ED52C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7834" y="837388"/>
                  <a:ext cx="367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7D7C76-62DF-4C36-9B68-5E91504DF146}"/>
                    </a:ext>
                  </a:extLst>
                </p14:cNvPr>
                <p14:cNvContentPartPr/>
                <p14:nvPr/>
              </p14:nvContentPartPr>
              <p14:xfrm>
                <a:off x="2534594" y="890308"/>
                <a:ext cx="303120" cy="42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7D7C76-62DF-4C36-9B68-5E91504DF1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6594" y="872668"/>
                  <a:ext cx="3387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9A3BCB-3571-48E5-A7BA-8E713263F4B1}"/>
                    </a:ext>
                  </a:extLst>
                </p14:cNvPr>
                <p14:cNvContentPartPr/>
                <p14:nvPr/>
              </p14:nvContentPartPr>
              <p14:xfrm>
                <a:off x="2963714" y="1043308"/>
                <a:ext cx="177840" cy="22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9A3BCB-3571-48E5-A7BA-8E713263F4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6074" y="1025668"/>
                  <a:ext cx="213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BD007D-CFB1-4A75-AAA9-940D0DFF7686}"/>
                    </a:ext>
                  </a:extLst>
                </p14:cNvPr>
                <p14:cNvContentPartPr/>
                <p14:nvPr/>
              </p14:nvContentPartPr>
              <p14:xfrm>
                <a:off x="3106634" y="1060228"/>
                <a:ext cx="48240" cy="44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BD007D-CFB1-4A75-AAA9-940D0DFF76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8634" y="1042228"/>
                  <a:ext cx="83880" cy="47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82BA43-F0DD-43D5-A90E-318707919961}"/>
                  </a:ext>
                </a:extLst>
              </p14:cNvPr>
              <p14:cNvContentPartPr/>
              <p14:nvPr/>
            </p14:nvContentPartPr>
            <p14:xfrm>
              <a:off x="184874" y="1414108"/>
              <a:ext cx="314280" cy="7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82BA43-F0DD-43D5-A90E-3187079199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234" y="1396108"/>
                <a:ext cx="3499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463AC1-04ED-4395-AC67-425E2DE553BB}"/>
                  </a:ext>
                </a:extLst>
              </p14:cNvPr>
              <p14:cNvContentPartPr/>
              <p14:nvPr/>
            </p14:nvContentPartPr>
            <p14:xfrm>
              <a:off x="1823594" y="1217908"/>
              <a:ext cx="1518120" cy="36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463AC1-04ED-4395-AC67-425E2DE553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5954" y="1199908"/>
                <a:ext cx="155376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88A034C-30EC-4F1E-9369-A6E367A2C0FD}"/>
              </a:ext>
            </a:extLst>
          </p:cNvPr>
          <p:cNvGrpSpPr/>
          <p:nvPr/>
        </p:nvGrpSpPr>
        <p:grpSpPr>
          <a:xfrm>
            <a:off x="2149394" y="1764388"/>
            <a:ext cx="537480" cy="188640"/>
            <a:chOff x="2149394" y="1764388"/>
            <a:chExt cx="53748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09052B-1F54-4A2F-93B4-6E1D0F1DAE53}"/>
                    </a:ext>
                  </a:extLst>
                </p14:cNvPr>
                <p14:cNvContentPartPr/>
                <p14:nvPr/>
              </p14:nvContentPartPr>
              <p14:xfrm>
                <a:off x="2149394" y="1869148"/>
                <a:ext cx="157320" cy="29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09052B-1F54-4A2F-93B4-6E1D0F1DAE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1394" y="1851508"/>
                  <a:ext cx="192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493983-5C82-4E36-A819-961F28E7C6A7}"/>
                    </a:ext>
                  </a:extLst>
                </p14:cNvPr>
                <p14:cNvContentPartPr/>
                <p14:nvPr/>
              </p14:nvContentPartPr>
              <p14:xfrm>
                <a:off x="2478434" y="1764388"/>
                <a:ext cx="208440" cy="18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493983-5C82-4E36-A819-961F28E7C6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60794" y="1746748"/>
                  <a:ext cx="24408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6BCFA2-6395-433C-A9AA-A2BBCDD37928}"/>
                  </a:ext>
                </a:extLst>
              </p14:cNvPr>
              <p14:cNvContentPartPr/>
              <p14:nvPr/>
            </p14:nvContentPartPr>
            <p14:xfrm>
              <a:off x="743234" y="1319788"/>
              <a:ext cx="1164240" cy="385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6BCFA2-6395-433C-A9AA-A2BBCDD379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5594" y="1302148"/>
                <a:ext cx="119988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5EE3585-994D-4195-9450-1FAF182FF368}"/>
              </a:ext>
            </a:extLst>
          </p:cNvPr>
          <p:cNvGrpSpPr/>
          <p:nvPr/>
        </p:nvGrpSpPr>
        <p:grpSpPr>
          <a:xfrm>
            <a:off x="933314" y="1897228"/>
            <a:ext cx="453240" cy="189360"/>
            <a:chOff x="933314" y="1897228"/>
            <a:chExt cx="45324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DC6612-67E6-416E-B2F9-DC34E6522DB1}"/>
                    </a:ext>
                  </a:extLst>
                </p14:cNvPr>
                <p14:cNvContentPartPr/>
                <p14:nvPr/>
              </p14:nvContentPartPr>
              <p14:xfrm>
                <a:off x="933314" y="1998028"/>
                <a:ext cx="251280" cy="1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DC6612-67E6-416E-B2F9-DC34E6522D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5314" y="1980388"/>
                  <a:ext cx="28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5449EE-D343-4A02-A433-6546DF0F7EC9}"/>
                    </a:ext>
                  </a:extLst>
                </p14:cNvPr>
                <p14:cNvContentPartPr/>
                <p14:nvPr/>
              </p14:nvContentPartPr>
              <p14:xfrm>
                <a:off x="1040954" y="1904428"/>
                <a:ext cx="60840" cy="18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5449EE-D343-4A02-A433-6546DF0F7E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2954" y="1886788"/>
                  <a:ext cx="96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A4598F-8C36-4525-BC2F-E220C640BE03}"/>
                    </a:ext>
                  </a:extLst>
                </p14:cNvPr>
                <p14:cNvContentPartPr/>
                <p14:nvPr/>
              </p14:nvContentPartPr>
              <p14:xfrm>
                <a:off x="1233914" y="1897228"/>
                <a:ext cx="152640" cy="1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A4598F-8C36-4525-BC2F-E220C640BE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5914" y="1879588"/>
                  <a:ext cx="1882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4ED272-F9C3-4DF9-99A8-48A0E0CF78C9}"/>
              </a:ext>
            </a:extLst>
          </p:cNvPr>
          <p:cNvGrpSpPr/>
          <p:nvPr/>
        </p:nvGrpSpPr>
        <p:grpSpPr>
          <a:xfrm>
            <a:off x="619034" y="181828"/>
            <a:ext cx="1023120" cy="794160"/>
            <a:chOff x="619034" y="181828"/>
            <a:chExt cx="1023120" cy="7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ACCC59-EB73-4672-B819-695DA039518C}"/>
                    </a:ext>
                  </a:extLst>
                </p14:cNvPr>
                <p14:cNvContentPartPr/>
                <p14:nvPr/>
              </p14:nvContentPartPr>
              <p14:xfrm>
                <a:off x="930434" y="568108"/>
                <a:ext cx="165960" cy="1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ACCC59-EB73-4672-B819-695DA0395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794" y="550108"/>
                  <a:ext cx="201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6B59E5-168C-4F19-A3F3-7500761017F4}"/>
                    </a:ext>
                  </a:extLst>
                </p14:cNvPr>
                <p14:cNvContentPartPr/>
                <p14:nvPr/>
              </p14:nvContentPartPr>
              <p14:xfrm>
                <a:off x="1012514" y="479908"/>
                <a:ext cx="37800" cy="18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6B59E5-168C-4F19-A3F3-7500761017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4514" y="462268"/>
                  <a:ext cx="73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D7B306-15D8-49F3-9C2D-AC0AEB563025}"/>
                    </a:ext>
                  </a:extLst>
                </p14:cNvPr>
                <p14:cNvContentPartPr/>
                <p14:nvPr/>
              </p14:nvContentPartPr>
              <p14:xfrm>
                <a:off x="1151474" y="445708"/>
                <a:ext cx="119160" cy="24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D7B306-15D8-49F3-9C2D-AC0AEB5630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3474" y="427708"/>
                  <a:ext cx="154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D9F63-410E-418F-A3BA-792CEC976CE7}"/>
                    </a:ext>
                  </a:extLst>
                </p14:cNvPr>
                <p14:cNvContentPartPr/>
                <p14:nvPr/>
              </p14:nvContentPartPr>
              <p14:xfrm>
                <a:off x="799754" y="389548"/>
                <a:ext cx="21600" cy="37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D9F63-410E-418F-A3BA-792CEC976C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2114" y="371908"/>
                  <a:ext cx="572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C1CAF5-90D5-40A2-88D2-65692BA7FDEE}"/>
                    </a:ext>
                  </a:extLst>
                </p14:cNvPr>
                <p14:cNvContentPartPr/>
                <p14:nvPr/>
              </p14:nvContentPartPr>
              <p14:xfrm>
                <a:off x="791114" y="318988"/>
                <a:ext cx="655560" cy="502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C1CAF5-90D5-40A2-88D2-65692BA7FD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3474" y="300988"/>
                  <a:ext cx="6912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B7475-B419-4E8A-A246-BE334901E478}"/>
                    </a:ext>
                  </a:extLst>
                </p14:cNvPr>
                <p14:cNvContentPartPr/>
                <p14:nvPr/>
              </p14:nvContentPartPr>
              <p14:xfrm>
                <a:off x="619034" y="181828"/>
                <a:ext cx="1023120" cy="79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B7475-B419-4E8A-A246-BE334901E4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394" y="163828"/>
                  <a:ext cx="1058760" cy="82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44A6A0-696D-4968-804C-75CD60F06C59}"/>
              </a:ext>
            </a:extLst>
          </p:cNvPr>
          <p:cNvGrpSpPr/>
          <p:nvPr/>
        </p:nvGrpSpPr>
        <p:grpSpPr>
          <a:xfrm>
            <a:off x="3913754" y="815428"/>
            <a:ext cx="6613560" cy="1644840"/>
            <a:chOff x="3913754" y="815428"/>
            <a:chExt cx="6613560" cy="16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35AD1F-1EE0-4BBA-838A-20EA99E5A087}"/>
                    </a:ext>
                  </a:extLst>
                </p14:cNvPr>
                <p14:cNvContentPartPr/>
                <p14:nvPr/>
              </p14:nvContentPartPr>
              <p14:xfrm>
                <a:off x="8068514" y="955828"/>
                <a:ext cx="371520" cy="34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35AD1F-1EE0-4BBA-838A-20EA99E5A0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50874" y="938188"/>
                  <a:ext cx="407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3523A2-8693-44A3-AED9-5D1E1F5A99AF}"/>
                    </a:ext>
                  </a:extLst>
                </p14:cNvPr>
                <p14:cNvContentPartPr/>
                <p14:nvPr/>
              </p14:nvContentPartPr>
              <p14:xfrm>
                <a:off x="8626874" y="1077508"/>
                <a:ext cx="358200" cy="18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3523A2-8693-44A3-AED9-5D1E1F5A99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9234" y="1059508"/>
                  <a:ext cx="393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F98168-370F-4C83-A4A9-FE7936075D5F}"/>
                    </a:ext>
                  </a:extLst>
                </p14:cNvPr>
                <p14:cNvContentPartPr/>
                <p14:nvPr/>
              </p14:nvContentPartPr>
              <p14:xfrm>
                <a:off x="9082994" y="878428"/>
                <a:ext cx="192600" cy="40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F98168-370F-4C83-A4A9-FE7936075D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64994" y="860788"/>
                  <a:ext cx="2282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1397B0-8C41-4330-A24C-E3D1D3EBFC4B}"/>
                    </a:ext>
                  </a:extLst>
                </p14:cNvPr>
                <p14:cNvContentPartPr/>
                <p14:nvPr/>
              </p14:nvContentPartPr>
              <p14:xfrm>
                <a:off x="9367034" y="1108108"/>
                <a:ext cx="331920" cy="18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1397B0-8C41-4330-A24C-E3D1D3EBFC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49034" y="1090468"/>
                  <a:ext cx="367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72879E-3E76-4A6F-B0D3-8ECF6FAD3378}"/>
                    </a:ext>
                  </a:extLst>
                </p14:cNvPr>
                <p14:cNvContentPartPr/>
                <p14:nvPr/>
              </p14:nvContentPartPr>
              <p14:xfrm>
                <a:off x="9953834" y="895348"/>
                <a:ext cx="78480" cy="370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72879E-3E76-4A6F-B0D3-8ECF6FAD33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36194" y="877708"/>
                  <a:ext cx="1141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F03614-8F97-467A-A649-8B98E503AE9A}"/>
                    </a:ext>
                  </a:extLst>
                </p14:cNvPr>
                <p14:cNvContentPartPr/>
                <p14:nvPr/>
              </p14:nvContentPartPr>
              <p14:xfrm>
                <a:off x="10196834" y="966628"/>
                <a:ext cx="103680" cy="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F03614-8F97-467A-A649-8B98E503AE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78834" y="948628"/>
                  <a:ext cx="139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893647-6423-4188-81D1-6B4DDC6EB8D2}"/>
                    </a:ext>
                  </a:extLst>
                </p14:cNvPr>
                <p14:cNvContentPartPr/>
                <p14:nvPr/>
              </p14:nvContentPartPr>
              <p14:xfrm>
                <a:off x="10179914" y="963388"/>
                <a:ext cx="145440" cy="249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893647-6423-4188-81D1-6B4DDC6EB8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1914" y="945748"/>
                  <a:ext cx="181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FA7319-5042-460D-9FB7-A0000F1C1C99}"/>
                    </a:ext>
                  </a:extLst>
                </p14:cNvPr>
                <p14:cNvContentPartPr/>
                <p14:nvPr/>
              </p14:nvContentPartPr>
              <p14:xfrm>
                <a:off x="10406714" y="815428"/>
                <a:ext cx="120600" cy="52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FA7319-5042-460D-9FB7-A0000F1C1C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88714" y="797428"/>
                  <a:ext cx="1562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6BC4CE-D3FB-413A-918E-644E0EC46346}"/>
                    </a:ext>
                  </a:extLst>
                </p14:cNvPr>
                <p14:cNvContentPartPr/>
                <p14:nvPr/>
              </p14:nvContentPartPr>
              <p14:xfrm>
                <a:off x="3913754" y="947548"/>
                <a:ext cx="378720" cy="40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6BC4CE-D3FB-413A-918E-644E0EC463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6114" y="929548"/>
                  <a:ext cx="4143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9B89F4-2865-4174-8E10-D2F9658EC668}"/>
                    </a:ext>
                  </a:extLst>
                </p14:cNvPr>
                <p14:cNvContentPartPr/>
                <p14:nvPr/>
              </p14:nvContentPartPr>
              <p14:xfrm>
                <a:off x="4208594" y="1061668"/>
                <a:ext cx="36000" cy="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9B89F4-2865-4174-8E10-D2F9658EC6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90954" y="1044028"/>
                  <a:ext cx="71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8E54E3-F9E7-49CB-B652-8BA2A4989010}"/>
                    </a:ext>
                  </a:extLst>
                </p14:cNvPr>
                <p14:cNvContentPartPr/>
                <p14:nvPr/>
              </p14:nvContentPartPr>
              <p14:xfrm>
                <a:off x="4410194" y="961948"/>
                <a:ext cx="583200" cy="35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8E54E3-F9E7-49CB-B652-8BA2A49890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92554" y="944308"/>
                  <a:ext cx="618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379D6E-0672-42C5-8267-D52278C59995}"/>
                    </a:ext>
                  </a:extLst>
                </p14:cNvPr>
                <p14:cNvContentPartPr/>
                <p14:nvPr/>
              </p14:nvContentPartPr>
              <p14:xfrm>
                <a:off x="4976474" y="935308"/>
                <a:ext cx="56520" cy="68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379D6E-0672-42C5-8267-D52278C599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8834" y="917668"/>
                  <a:ext cx="92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3FF0AF-DA2C-406A-917A-DD36243FF1D8}"/>
                    </a:ext>
                  </a:extLst>
                </p14:cNvPr>
                <p14:cNvContentPartPr/>
                <p14:nvPr/>
              </p14:nvContentPartPr>
              <p14:xfrm>
                <a:off x="5018954" y="1106668"/>
                <a:ext cx="263880" cy="42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3FF0AF-DA2C-406A-917A-DD36243FF1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1314" y="1088668"/>
                  <a:ext cx="2995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29C527-DEC2-4200-ACAD-77BCBBE29B0C}"/>
                    </a:ext>
                  </a:extLst>
                </p14:cNvPr>
                <p14:cNvContentPartPr/>
                <p14:nvPr/>
              </p14:nvContentPartPr>
              <p14:xfrm>
                <a:off x="5311994" y="1099468"/>
                <a:ext cx="202320" cy="20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29C527-DEC2-4200-ACAD-77BCBBE29B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93994" y="1081828"/>
                  <a:ext cx="237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16E217-EB3A-4B2F-933B-85FE0C1E89FB}"/>
                    </a:ext>
                  </a:extLst>
                </p14:cNvPr>
                <p14:cNvContentPartPr/>
                <p14:nvPr/>
              </p14:nvContentPartPr>
              <p14:xfrm>
                <a:off x="5565434" y="1119268"/>
                <a:ext cx="406440" cy="20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16E217-EB3A-4B2F-933B-85FE0C1E89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47434" y="1101628"/>
                  <a:ext cx="442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83BAD-8ABA-4825-B244-0CBB5BA58052}"/>
                    </a:ext>
                  </a:extLst>
                </p14:cNvPr>
                <p14:cNvContentPartPr/>
                <p14:nvPr/>
              </p14:nvContentPartPr>
              <p14:xfrm>
                <a:off x="6204434" y="1045828"/>
                <a:ext cx="117720" cy="53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83BAD-8ABA-4825-B244-0CBB5BA580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6434" y="1027828"/>
                  <a:ext cx="1533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27D636-A5C7-499E-AA7C-E9306C1127A8}"/>
                    </a:ext>
                  </a:extLst>
                </p14:cNvPr>
                <p14:cNvContentPartPr/>
                <p14:nvPr/>
              </p14:nvContentPartPr>
              <p14:xfrm>
                <a:off x="6101114" y="1165348"/>
                <a:ext cx="437400" cy="200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27D636-A5C7-499E-AA7C-E9306C1127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3114" y="1147708"/>
                  <a:ext cx="473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0D216B-A5CF-40F2-8DE8-50B4E9EBBB80}"/>
                    </a:ext>
                  </a:extLst>
                </p14:cNvPr>
                <p14:cNvContentPartPr/>
                <p14:nvPr/>
              </p14:nvContentPartPr>
              <p14:xfrm>
                <a:off x="6640034" y="1116388"/>
                <a:ext cx="183240" cy="199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0D216B-A5CF-40F2-8DE8-50B4E9EBBB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2034" y="1098388"/>
                  <a:ext cx="218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F62D33-3D64-4A4D-84D5-8D4CD5DFD746}"/>
                    </a:ext>
                  </a:extLst>
                </p14:cNvPr>
                <p14:cNvContentPartPr/>
                <p14:nvPr/>
              </p14:nvContentPartPr>
              <p14:xfrm>
                <a:off x="6978794" y="1084348"/>
                <a:ext cx="69840" cy="49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F62D33-3D64-4A4D-84D5-8D4CD5DFD7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1154" y="1066348"/>
                  <a:ext cx="105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2FCBF4-6169-4AC7-B11F-D1386CA46F1E}"/>
                    </a:ext>
                  </a:extLst>
                </p14:cNvPr>
                <p14:cNvContentPartPr/>
                <p14:nvPr/>
              </p14:nvContentPartPr>
              <p14:xfrm>
                <a:off x="6884834" y="852868"/>
                <a:ext cx="617760" cy="48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2FCBF4-6169-4AC7-B11F-D1386CA46F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6834" y="834868"/>
                  <a:ext cx="6534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FBEF34-ABF3-4433-99A4-6D5378B97D05}"/>
                    </a:ext>
                  </a:extLst>
                </p14:cNvPr>
                <p14:cNvContentPartPr/>
                <p14:nvPr/>
              </p14:nvContentPartPr>
              <p14:xfrm>
                <a:off x="7386314" y="1074628"/>
                <a:ext cx="348480" cy="19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FBEF34-ABF3-4433-99A4-6D5378B97D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8674" y="1056988"/>
                  <a:ext cx="384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7E7313-73BB-4BFE-AF49-EBD18F2AE84F}"/>
                    </a:ext>
                  </a:extLst>
                </p14:cNvPr>
                <p14:cNvContentPartPr/>
                <p14:nvPr/>
              </p14:nvContentPartPr>
              <p14:xfrm>
                <a:off x="4012034" y="1738108"/>
                <a:ext cx="276120" cy="353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7E7313-73BB-4BFE-AF49-EBD18F2AE8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94394" y="1720108"/>
                  <a:ext cx="3117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D86A3A-6107-447E-9CCE-10CF7D87DE6C}"/>
                    </a:ext>
                  </a:extLst>
                </p14:cNvPr>
                <p14:cNvContentPartPr/>
                <p14:nvPr/>
              </p14:nvContentPartPr>
              <p14:xfrm>
                <a:off x="4255754" y="1842868"/>
                <a:ext cx="2880" cy="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D86A3A-6107-447E-9CCE-10CF7D87DE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38114" y="1824868"/>
                  <a:ext cx="3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0F76D1-59A1-4357-8A63-24B6E9E2ADAA}"/>
                    </a:ext>
                  </a:extLst>
                </p14:cNvPr>
                <p14:cNvContentPartPr/>
                <p14:nvPr/>
              </p14:nvContentPartPr>
              <p14:xfrm>
                <a:off x="4270874" y="2001268"/>
                <a:ext cx="132120" cy="6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0F76D1-59A1-4357-8A63-24B6E9E2A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53234" y="1983628"/>
                  <a:ext cx="167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A34899-12FF-4267-85D6-BDFC872F3CB6}"/>
                    </a:ext>
                  </a:extLst>
                </p14:cNvPr>
                <p14:cNvContentPartPr/>
                <p14:nvPr/>
              </p14:nvContentPartPr>
              <p14:xfrm>
                <a:off x="4480394" y="1788868"/>
                <a:ext cx="627480" cy="32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A34899-12FF-4267-85D6-BDFC872F3C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62394" y="1771228"/>
                  <a:ext cx="6631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C89B93-F17A-4929-AF98-1899A6B345B4}"/>
                    </a:ext>
                  </a:extLst>
                </p14:cNvPr>
                <p14:cNvContentPartPr/>
                <p14:nvPr/>
              </p14:nvContentPartPr>
              <p14:xfrm>
                <a:off x="5121194" y="1891468"/>
                <a:ext cx="189360" cy="37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C89B93-F17A-4929-AF98-1899A6B345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03194" y="1873468"/>
                  <a:ext cx="225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0A0E77-08BC-4890-8352-DDEF4FDAD005}"/>
                    </a:ext>
                  </a:extLst>
                </p14:cNvPr>
                <p14:cNvContentPartPr/>
                <p14:nvPr/>
              </p14:nvContentPartPr>
              <p14:xfrm>
                <a:off x="5350874" y="1843588"/>
                <a:ext cx="835560" cy="24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0A0E77-08BC-4890-8352-DDEF4FDAD0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33234" y="1825588"/>
                  <a:ext cx="871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EBB1EE-9971-4CB3-B37A-257B158B0A71}"/>
                    </a:ext>
                  </a:extLst>
                </p14:cNvPr>
                <p14:cNvContentPartPr/>
                <p14:nvPr/>
              </p14:nvContentPartPr>
              <p14:xfrm>
                <a:off x="5112554" y="1592308"/>
                <a:ext cx="70560" cy="18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EBB1EE-9971-4CB3-B37A-257B158B0A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94914" y="1574668"/>
                  <a:ext cx="106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3A12DE-7DAD-48C8-AB7C-9EF9F096E127}"/>
                    </a:ext>
                  </a:extLst>
                </p14:cNvPr>
                <p14:cNvContentPartPr/>
                <p14:nvPr/>
              </p14:nvContentPartPr>
              <p14:xfrm>
                <a:off x="6559754" y="1847188"/>
                <a:ext cx="99360" cy="51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3A12DE-7DAD-48C8-AB7C-9EF9F096E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2114" y="1829548"/>
                  <a:ext cx="1350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655CA2-7F20-4CC2-87C6-B7B0DDE7A422}"/>
                    </a:ext>
                  </a:extLst>
                </p14:cNvPr>
                <p14:cNvContentPartPr/>
                <p14:nvPr/>
              </p14:nvContentPartPr>
              <p14:xfrm>
                <a:off x="6479834" y="1962748"/>
                <a:ext cx="357480" cy="163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655CA2-7F20-4CC2-87C6-B7B0DDE7A4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62194" y="1944748"/>
                  <a:ext cx="39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0FE41B-FD6A-4ABB-85C8-2DC9F508200F}"/>
                    </a:ext>
                  </a:extLst>
                </p14:cNvPr>
                <p14:cNvContentPartPr/>
                <p14:nvPr/>
              </p14:nvContentPartPr>
              <p14:xfrm>
                <a:off x="6881234" y="1908748"/>
                <a:ext cx="178200" cy="180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0FE41B-FD6A-4ABB-85C8-2DC9F50820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63234" y="1890748"/>
                  <a:ext cx="21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027BB3-886D-4D55-9EA0-A98870FCA85B}"/>
                    </a:ext>
                  </a:extLst>
                </p14:cNvPr>
                <p14:cNvContentPartPr/>
                <p14:nvPr/>
              </p14:nvContentPartPr>
              <p14:xfrm>
                <a:off x="7155194" y="1841428"/>
                <a:ext cx="80280" cy="405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027BB3-886D-4D55-9EA0-A98870FCA8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37194" y="1823428"/>
                  <a:ext cx="115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93E3CF-AF70-401A-A3D1-A9ECF7C9144D}"/>
                    </a:ext>
                  </a:extLst>
                </p14:cNvPr>
                <p14:cNvContentPartPr/>
                <p14:nvPr/>
              </p14:nvContentPartPr>
              <p14:xfrm>
                <a:off x="7100834" y="1599148"/>
                <a:ext cx="591840" cy="47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93E3CF-AF70-401A-A3D1-A9ECF7C914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83194" y="1581508"/>
                  <a:ext cx="6274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57E515-92AC-4811-BD59-9D9B7154D307}"/>
                    </a:ext>
                  </a:extLst>
                </p14:cNvPr>
                <p14:cNvContentPartPr/>
                <p14:nvPr/>
              </p14:nvContentPartPr>
              <p14:xfrm>
                <a:off x="7602674" y="1843228"/>
                <a:ext cx="387720" cy="185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57E515-92AC-4811-BD59-9D9B7154D3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84674" y="1825228"/>
                  <a:ext cx="423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6A3D2A-DCB7-4100-97B5-0A002305A143}"/>
                    </a:ext>
                  </a:extLst>
                </p14:cNvPr>
                <p14:cNvContentPartPr/>
                <p14:nvPr/>
              </p14:nvContentPartPr>
              <p14:xfrm>
                <a:off x="8478194" y="1840348"/>
                <a:ext cx="510840" cy="249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6A3D2A-DCB7-4100-97B5-0A002305A1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60554" y="1822708"/>
                  <a:ext cx="54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39931F-6637-4056-B15C-482BB92D6E0E}"/>
                    </a:ext>
                  </a:extLst>
                </p14:cNvPr>
                <p14:cNvContentPartPr/>
                <p14:nvPr/>
              </p14:nvContentPartPr>
              <p14:xfrm>
                <a:off x="9112154" y="1788508"/>
                <a:ext cx="172800" cy="55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39931F-6637-4056-B15C-482BB92D6E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94154" y="1770508"/>
                  <a:ext cx="2084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D630D7-68B6-40A8-948B-88AEFD26700E}"/>
                    </a:ext>
                  </a:extLst>
                </p14:cNvPr>
                <p14:cNvContentPartPr/>
                <p14:nvPr/>
              </p14:nvContentPartPr>
              <p14:xfrm>
                <a:off x="9341114" y="1870228"/>
                <a:ext cx="29628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D630D7-68B6-40A8-948B-88AEFD2670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23474" y="1852228"/>
                  <a:ext cx="331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61BD7F-9192-45F1-98AA-8A106A4F9BF2}"/>
                    </a:ext>
                  </a:extLst>
                </p14:cNvPr>
                <p14:cNvContentPartPr/>
                <p14:nvPr/>
              </p14:nvContentPartPr>
              <p14:xfrm>
                <a:off x="9745754" y="1827028"/>
                <a:ext cx="189720" cy="17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61BD7F-9192-45F1-98AA-8A106A4F9B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27754" y="1809388"/>
                  <a:ext cx="225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539E48-6365-4E7C-AD91-30220A8D853B}"/>
                    </a:ext>
                  </a:extLst>
                </p14:cNvPr>
                <p14:cNvContentPartPr/>
                <p14:nvPr/>
              </p14:nvContentPartPr>
              <p14:xfrm>
                <a:off x="9896954" y="1872028"/>
                <a:ext cx="218520" cy="18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539E48-6365-4E7C-AD91-30220A8D85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78954" y="1854028"/>
                  <a:ext cx="254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C92AE6-E29C-429E-B6DB-C3EA2B7EA85B}"/>
                    </a:ext>
                  </a:extLst>
                </p14:cNvPr>
                <p14:cNvContentPartPr/>
                <p14:nvPr/>
              </p14:nvContentPartPr>
              <p14:xfrm>
                <a:off x="8341034" y="2128708"/>
                <a:ext cx="2065320" cy="18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C92AE6-E29C-429E-B6DB-C3EA2B7EA8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23034" y="2110708"/>
                  <a:ext cx="2100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934E56-EF32-493D-83EB-E7210D951C86}"/>
                    </a:ext>
                  </a:extLst>
                </p14:cNvPr>
                <p14:cNvContentPartPr/>
                <p14:nvPr/>
              </p14:nvContentPartPr>
              <p14:xfrm>
                <a:off x="8587274" y="2364508"/>
                <a:ext cx="1575360" cy="95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934E56-EF32-493D-83EB-E7210D951C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9634" y="2346868"/>
                  <a:ext cx="161100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11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09E86CF0-6A87-483D-89F7-4B42ADFD9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4" y="333375"/>
            <a:ext cx="1135262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CL" sz="2400" b="1" u="sng" dirty="0"/>
              <a:t>Estados de oxidación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/>
              <a:t>El estado de oxidación de un elemento está relacionado con el número de electrones que un átomo pierde, gana; o bien, parece que utiliza para unirse a otros átomos  en los compuestos.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/>
              <a:t>El E. O. de un átomo puede variar dependiendo del compuesto en el cual se encuentre.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/>
              <a:t>Para asignar los E. O. se utilizan ciertas reglas: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/>
              <a:t>1.- El estado de oxidación de un átomo individual en un elemento libre es 0, </a:t>
            </a:r>
            <a:r>
              <a:rPr lang="es-ES_tradnl" altLang="es-CL" sz="2400" dirty="0" err="1"/>
              <a:t>ej</a:t>
            </a:r>
            <a:r>
              <a:rPr lang="es-ES_tradnl" altLang="es-CL" sz="2400" dirty="0"/>
              <a:t> Cl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/>
              <a:t>2.- a)La suma de los estados de oxidación de todos los átomos en una especie neutra, es decir, un átomo aislado, una molécula o una unidad fórmula es 0.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CL" sz="2400" dirty="0" err="1"/>
              <a:t>Ej</a:t>
            </a:r>
            <a:r>
              <a:rPr lang="es-ES_tradnl" altLang="es-CL" sz="2400" dirty="0"/>
              <a:t> CH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OH        MgCl</a:t>
            </a:r>
            <a:r>
              <a:rPr lang="es-ES_tradnl" altLang="es-CL" sz="2400" baseline="-25000" dirty="0"/>
              <a:t>2</a:t>
            </a:r>
            <a:endParaRPr lang="es-ES_tradnl" altLang="es-CL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4BB08100-84F6-4BEF-A32F-6D2AE951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49" y="320055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Nomenclatura de los oxiácidos:</a:t>
            </a:r>
          </a:p>
        </p:txBody>
      </p:sp>
      <p:graphicFrame>
        <p:nvGraphicFramePr>
          <p:cNvPr id="12309" name="Group 21">
            <a:extLst>
              <a:ext uri="{FF2B5EF4-FFF2-40B4-BE49-F238E27FC236}">
                <a16:creationId xmlns:a16="http://schemas.microsoft.com/office/drawing/2014/main" id="{EA6F6BC8-A39B-4A19-B399-1582F4F2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08019"/>
              </p:ext>
            </p:extLst>
          </p:nvPr>
        </p:nvGraphicFramePr>
        <p:xfrm>
          <a:off x="4082683" y="1025644"/>
          <a:ext cx="4073525" cy="1783024"/>
        </p:xfrm>
        <a:graphic>
          <a:graphicData uri="http://schemas.openxmlformats.org/drawingml/2006/table">
            <a:tbl>
              <a:tblPr/>
              <a:tblGrid>
                <a:gridCol w="203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Terminación del anión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Terminación del ácido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ito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ato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</a:t>
                      </a:r>
                      <a:endParaRPr kumimoji="0" lang="es-ES_tradnl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3" name="Text Box 19">
            <a:extLst>
              <a:ext uri="{FF2B5EF4-FFF2-40B4-BE49-F238E27FC236}">
                <a16:creationId xmlns:a16="http://schemas.microsoft.com/office/drawing/2014/main" id="{E5043106-697C-4A2A-BF28-8A77760B4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49" y="3213100"/>
            <a:ext cx="1088839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CO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3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2-    </a:t>
            </a:r>
            <a:r>
              <a:rPr lang="es-ES_tradnl" altLang="es-CL" sz="2400" dirty="0">
                <a:latin typeface="Arial" panose="020B0604020202020204" pitchFamily="34" charset="0"/>
              </a:rPr>
              <a:t>ion carbon</a:t>
            </a:r>
            <a:r>
              <a:rPr lang="es-ES_tradnl" altLang="es-CL" sz="2400" dirty="0">
                <a:solidFill>
                  <a:srgbClr val="33CC33"/>
                </a:solidFill>
                <a:latin typeface="Arial" panose="020B0604020202020204" pitchFamily="34" charset="0"/>
              </a:rPr>
              <a:t>ato</a:t>
            </a:r>
            <a:r>
              <a:rPr lang="es-ES_tradnl" altLang="es-CL" sz="2400" dirty="0">
                <a:latin typeface="Arial" panose="020B0604020202020204" pitchFamily="34" charset="0"/>
              </a:rPr>
              <a:t>                   H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CL" sz="2400" dirty="0">
                <a:latin typeface="Arial" panose="020B0604020202020204" pitchFamily="34" charset="0"/>
              </a:rPr>
              <a:t>CO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3</a:t>
            </a:r>
            <a:r>
              <a:rPr lang="es-ES_tradnl" altLang="es-CL" sz="2400" dirty="0">
                <a:latin typeface="Arial" panose="020B0604020202020204" pitchFamily="34" charset="0"/>
              </a:rPr>
              <a:t> ácido carbón</a:t>
            </a:r>
            <a:r>
              <a:rPr lang="es-ES_tradnl" altLang="es-CL" sz="2400" dirty="0">
                <a:solidFill>
                  <a:srgbClr val="33CC33"/>
                </a:solidFill>
                <a:latin typeface="Arial" panose="020B0604020202020204" pitchFamily="34" charset="0"/>
              </a:rPr>
              <a:t>ico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NO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-     </a:t>
            </a:r>
            <a:r>
              <a:rPr lang="es-ES_tradnl" altLang="es-CL" sz="2400" dirty="0">
                <a:latin typeface="Arial" panose="020B0604020202020204" pitchFamily="34" charset="0"/>
              </a:rPr>
              <a:t>ion nitr</a:t>
            </a:r>
            <a:r>
              <a:rPr lang="es-ES_tradnl" altLang="es-CL" sz="2400" dirty="0">
                <a:solidFill>
                  <a:srgbClr val="33CC33"/>
                </a:solidFill>
                <a:latin typeface="Arial" panose="020B0604020202020204" pitchFamily="34" charset="0"/>
              </a:rPr>
              <a:t>ito</a:t>
            </a:r>
            <a:r>
              <a:rPr lang="es-ES_tradnl" altLang="es-CL" sz="2400" dirty="0">
                <a:latin typeface="Arial" panose="020B0604020202020204" pitchFamily="34" charset="0"/>
              </a:rPr>
              <a:t>                           HNO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CL" sz="2400" dirty="0">
                <a:latin typeface="Arial" panose="020B0604020202020204" pitchFamily="34" charset="0"/>
              </a:rPr>
              <a:t> ácido nitr</a:t>
            </a:r>
            <a:r>
              <a:rPr lang="es-ES_tradnl" altLang="es-CL" sz="2400" dirty="0">
                <a:solidFill>
                  <a:srgbClr val="33CC33"/>
                </a:solidFill>
                <a:latin typeface="Arial" panose="020B0604020202020204" pitchFamily="34" charset="0"/>
              </a:rPr>
              <a:t>oso</a:t>
            </a:r>
          </a:p>
          <a:p>
            <a:pPr eaLnBrk="1" hangingPunct="1">
              <a:spcBef>
                <a:spcPct val="50000"/>
              </a:spcBef>
            </a:pPr>
            <a:endParaRPr lang="es-ES_tradnl" altLang="es-CL" sz="2400" dirty="0">
              <a:solidFill>
                <a:srgbClr val="33CC33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Nombre los oxiácidos correspondientes a los siguientes iones poliatómicos: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>
                <a:latin typeface="Arial" panose="020B0604020202020204" pitchFamily="34" charset="0"/>
              </a:rPr>
              <a:t>ClO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-                                           </a:t>
            </a:r>
            <a:r>
              <a:rPr lang="es-ES_tradnl" altLang="es-CL" sz="2400" dirty="0">
                <a:latin typeface="Arial" panose="020B0604020202020204" pitchFamily="34" charset="0"/>
              </a:rPr>
              <a:t>c) S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CL" sz="2400" dirty="0">
                <a:latin typeface="Arial" panose="020B0604020202020204" pitchFamily="34" charset="0"/>
              </a:rPr>
              <a:t>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3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2-</a:t>
            </a:r>
            <a:endParaRPr lang="es-ES_tradnl" altLang="es-CL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 dirty="0">
                <a:latin typeface="Arial" panose="020B0604020202020204" pitchFamily="34" charset="0"/>
              </a:rPr>
              <a:t>ClO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3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-                                          </a:t>
            </a:r>
            <a:r>
              <a:rPr lang="es-ES_tradnl" altLang="es-CL" sz="2400" dirty="0">
                <a:latin typeface="Arial" panose="020B0604020202020204" pitchFamily="34" charset="0"/>
              </a:rPr>
              <a:t>d) CrO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4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2-</a:t>
            </a:r>
            <a:endParaRPr lang="es-ES_tradnl" altLang="es-CL" sz="24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D7C778-B861-4205-9B7C-372454D8CA1D}"/>
              </a:ext>
            </a:extLst>
          </p:cNvPr>
          <p:cNvGrpSpPr/>
          <p:nvPr/>
        </p:nvGrpSpPr>
        <p:grpSpPr>
          <a:xfrm>
            <a:off x="5637434" y="1894708"/>
            <a:ext cx="1901520" cy="459720"/>
            <a:chOff x="5637434" y="1894708"/>
            <a:chExt cx="19015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1DB067-2BEB-4C97-B4F1-D9DBDAE64C56}"/>
                    </a:ext>
                  </a:extLst>
                </p14:cNvPr>
                <p14:cNvContentPartPr/>
                <p14:nvPr/>
              </p14:nvContentPartPr>
              <p14:xfrm>
                <a:off x="6755594" y="1894708"/>
                <a:ext cx="783360" cy="45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1DB067-2BEB-4C97-B4F1-D9DBDAE64C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7954" y="1876708"/>
                  <a:ext cx="8190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9281AC-7846-45DB-A642-680E360A492D}"/>
                    </a:ext>
                  </a:extLst>
                </p14:cNvPr>
                <p14:cNvContentPartPr/>
                <p14:nvPr/>
              </p14:nvContentPartPr>
              <p14:xfrm>
                <a:off x="5768114" y="2155708"/>
                <a:ext cx="834840" cy="3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9281AC-7846-45DB-A642-680E360A49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0474" y="2138068"/>
                  <a:ext cx="870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416076-CF8F-4EF4-B72B-663C6E082F64}"/>
                    </a:ext>
                  </a:extLst>
                </p14:cNvPr>
                <p14:cNvContentPartPr/>
                <p14:nvPr/>
              </p14:nvContentPartPr>
              <p14:xfrm>
                <a:off x="5637434" y="2057428"/>
                <a:ext cx="132120" cy="198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416076-CF8F-4EF4-B72B-663C6E082F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9794" y="2039428"/>
                  <a:ext cx="167760" cy="234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470259C-EEA7-4567-A1C6-084A0EAD4075}"/>
                  </a:ext>
                </a:extLst>
              </p14:cNvPr>
              <p14:cNvContentPartPr/>
              <p14:nvPr/>
            </p14:nvContentPartPr>
            <p14:xfrm>
              <a:off x="3231914" y="6130468"/>
              <a:ext cx="7560" cy="4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470259C-EEA7-4567-A1C6-084A0EAD4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3014" y="6112468"/>
                <a:ext cx="44982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24C4A1B-A0C4-4A6E-BCF1-B0B59D31140F}"/>
                  </a:ext>
                </a:extLst>
              </p14:cNvPr>
              <p14:cNvContentPartPr/>
              <p14:nvPr/>
            </p14:nvContentPartPr>
            <p14:xfrm>
              <a:off x="6661274" y="4218868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24C4A1B-A0C4-4A6E-BCF1-B0B59D3114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3274" y="420086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2403FF3-8D39-46D6-99E3-36204C77A471}"/>
              </a:ext>
            </a:extLst>
          </p:cNvPr>
          <p:cNvGrpSpPr/>
          <p:nvPr/>
        </p:nvGrpSpPr>
        <p:grpSpPr>
          <a:xfrm>
            <a:off x="605714" y="447868"/>
            <a:ext cx="1262880" cy="545400"/>
            <a:chOff x="605714" y="447868"/>
            <a:chExt cx="126288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66DF04-9D73-4A47-892E-625A9419C405}"/>
                    </a:ext>
                  </a:extLst>
                </p14:cNvPr>
                <p14:cNvContentPartPr/>
                <p14:nvPr/>
              </p14:nvContentPartPr>
              <p14:xfrm>
                <a:off x="676274" y="447868"/>
                <a:ext cx="19800" cy="497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66DF04-9D73-4A47-892E-625A9419C4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274" y="430228"/>
                  <a:ext cx="554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13DAAA-BFB8-45A3-B56C-83F07198729B}"/>
                    </a:ext>
                  </a:extLst>
                </p14:cNvPr>
                <p14:cNvContentPartPr/>
                <p14:nvPr/>
              </p14:nvContentPartPr>
              <p14:xfrm>
                <a:off x="605714" y="749908"/>
                <a:ext cx="366120" cy="52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13DAAA-BFB8-45A3-B56C-83F0719872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8074" y="731908"/>
                  <a:ext cx="401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AE2697-ED10-4611-9DC3-74305B4240EA}"/>
                    </a:ext>
                  </a:extLst>
                </p14:cNvPr>
                <p14:cNvContentPartPr/>
                <p14:nvPr/>
              </p14:nvContentPartPr>
              <p14:xfrm>
                <a:off x="846914" y="549748"/>
                <a:ext cx="81360" cy="37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AE2697-ED10-4611-9DC3-74305B424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914" y="531748"/>
                  <a:ext cx="117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D793A3-7A55-465C-866B-CF6796E8E37B}"/>
                    </a:ext>
                  </a:extLst>
                </p14:cNvPr>
                <p14:cNvContentPartPr/>
                <p14:nvPr/>
              </p14:nvContentPartPr>
              <p14:xfrm>
                <a:off x="1021154" y="560908"/>
                <a:ext cx="271800" cy="40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D793A3-7A55-465C-866B-CF6796E8E3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3514" y="542908"/>
                  <a:ext cx="307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08B34B-7537-4BAD-B8C3-94836FF06E43}"/>
                    </a:ext>
                  </a:extLst>
                </p14:cNvPr>
                <p14:cNvContentPartPr/>
                <p14:nvPr/>
              </p14:nvContentPartPr>
              <p14:xfrm>
                <a:off x="1216994" y="576028"/>
                <a:ext cx="64440" cy="32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08B34B-7537-4BAD-B8C3-94836FF06E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8994" y="558388"/>
                  <a:ext cx="1000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16A3FB-D6E4-4090-8EC6-3ED1BE6BCBAA}"/>
                    </a:ext>
                  </a:extLst>
                </p14:cNvPr>
                <p14:cNvContentPartPr/>
                <p14:nvPr/>
              </p14:nvContentPartPr>
              <p14:xfrm>
                <a:off x="1313834" y="575308"/>
                <a:ext cx="293760" cy="33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16A3FB-D6E4-4090-8EC6-3ED1BE6BCB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6194" y="557308"/>
                  <a:ext cx="329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6226BA-9F51-4694-8586-CDC4A57889A6}"/>
                    </a:ext>
                  </a:extLst>
                </p14:cNvPr>
                <p14:cNvContentPartPr/>
                <p14:nvPr/>
              </p14:nvContentPartPr>
              <p14:xfrm>
                <a:off x="1679594" y="784828"/>
                <a:ext cx="189000" cy="20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6226BA-9F51-4694-8586-CDC4A57889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1594" y="767188"/>
                  <a:ext cx="2246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E5A272-5223-4778-98F7-EFFC4ADF690B}"/>
              </a:ext>
            </a:extLst>
          </p:cNvPr>
          <p:cNvGrpSpPr/>
          <p:nvPr/>
        </p:nvGrpSpPr>
        <p:grpSpPr>
          <a:xfrm>
            <a:off x="2732954" y="654508"/>
            <a:ext cx="497880" cy="174600"/>
            <a:chOff x="2732954" y="654508"/>
            <a:chExt cx="4978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0D6CD0-1372-4F64-BFA8-2A690E2FCE71}"/>
                    </a:ext>
                  </a:extLst>
                </p14:cNvPr>
                <p14:cNvContentPartPr/>
                <p14:nvPr/>
              </p14:nvContentPartPr>
              <p14:xfrm>
                <a:off x="2732954" y="712828"/>
                <a:ext cx="387360" cy="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0D6CD0-1372-4F64-BFA8-2A690E2FCE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4954" y="695188"/>
                  <a:ext cx="423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3DD321-1C4B-4E0A-8FFA-5A3A240A1F1B}"/>
                    </a:ext>
                  </a:extLst>
                </p14:cNvPr>
                <p14:cNvContentPartPr/>
                <p14:nvPr/>
              </p14:nvContentPartPr>
              <p14:xfrm>
                <a:off x="3069914" y="654508"/>
                <a:ext cx="160920" cy="17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3DD321-1C4B-4E0A-8FFA-5A3A240A1F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2274" y="636868"/>
                  <a:ext cx="1965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8C768-1096-4CBE-B185-3E9096834670}"/>
              </a:ext>
            </a:extLst>
          </p:cNvPr>
          <p:cNvGrpSpPr/>
          <p:nvPr/>
        </p:nvGrpSpPr>
        <p:grpSpPr>
          <a:xfrm>
            <a:off x="3512354" y="487108"/>
            <a:ext cx="1213920" cy="541800"/>
            <a:chOff x="3512354" y="487108"/>
            <a:chExt cx="121392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F26FF1-2093-4E90-B1FC-6846079C6054}"/>
                    </a:ext>
                  </a:extLst>
                </p14:cNvPr>
                <p14:cNvContentPartPr/>
                <p14:nvPr/>
              </p14:nvContentPartPr>
              <p14:xfrm>
                <a:off x="3528914" y="580708"/>
                <a:ext cx="82080" cy="33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F26FF1-2093-4E90-B1FC-6846079C60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1274" y="563068"/>
                  <a:ext cx="1177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D85087-5EB1-40A0-8016-42DB2A2BF1A0}"/>
                    </a:ext>
                  </a:extLst>
                </p14:cNvPr>
                <p14:cNvContentPartPr/>
                <p14:nvPr/>
              </p14:nvContentPartPr>
              <p14:xfrm>
                <a:off x="3512354" y="589708"/>
                <a:ext cx="349200" cy="27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D85087-5EB1-40A0-8016-42DB2A2BF1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94354" y="571708"/>
                  <a:ext cx="384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37FA79-5600-499C-80EE-A5A512C861CE}"/>
                    </a:ext>
                  </a:extLst>
                </p14:cNvPr>
                <p14:cNvContentPartPr/>
                <p14:nvPr/>
              </p14:nvContentPartPr>
              <p14:xfrm>
                <a:off x="3916994" y="592588"/>
                <a:ext cx="327960" cy="29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37FA79-5600-499C-80EE-A5A512C861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98994" y="574588"/>
                  <a:ext cx="363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450269-6E23-4B76-A38B-8ABFFB62F014}"/>
                    </a:ext>
                  </a:extLst>
                </p14:cNvPr>
                <p14:cNvContentPartPr/>
                <p14:nvPr/>
              </p14:nvContentPartPr>
              <p14:xfrm>
                <a:off x="4298594" y="761068"/>
                <a:ext cx="217440" cy="26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450269-6E23-4B76-A38B-8ABFFB62F0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80954" y="743068"/>
                  <a:ext cx="253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045914-653B-471C-80A8-F5A05269E20F}"/>
                    </a:ext>
                  </a:extLst>
                </p14:cNvPr>
                <p14:cNvContentPartPr/>
                <p14:nvPr/>
              </p14:nvContentPartPr>
              <p14:xfrm>
                <a:off x="4482914" y="487108"/>
                <a:ext cx="243360" cy="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045914-653B-471C-80A8-F5A05269E2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4914" y="469468"/>
                  <a:ext cx="2790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6F4F44-FE77-4B86-9212-CF345476C31B}"/>
              </a:ext>
            </a:extLst>
          </p:cNvPr>
          <p:cNvGrpSpPr/>
          <p:nvPr/>
        </p:nvGrpSpPr>
        <p:grpSpPr>
          <a:xfrm>
            <a:off x="5227394" y="615268"/>
            <a:ext cx="528840" cy="247680"/>
            <a:chOff x="5227394" y="615268"/>
            <a:chExt cx="52884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C30ECE-5A9D-4AC5-80AD-044F717F1E45}"/>
                    </a:ext>
                  </a:extLst>
                </p14:cNvPr>
                <p14:cNvContentPartPr/>
                <p14:nvPr/>
              </p14:nvContentPartPr>
              <p14:xfrm>
                <a:off x="5253314" y="731188"/>
                <a:ext cx="19080" cy="13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C30ECE-5A9D-4AC5-80AD-044F717F1E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5314" y="713548"/>
                  <a:ext cx="54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D591BA-85A0-421E-9BBB-18A4699B44FF}"/>
                    </a:ext>
                  </a:extLst>
                </p14:cNvPr>
                <p14:cNvContentPartPr/>
                <p14:nvPr/>
              </p14:nvContentPartPr>
              <p14:xfrm>
                <a:off x="5227394" y="615268"/>
                <a:ext cx="3960" cy="29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D591BA-85A0-421E-9BBB-18A4699B44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9394" y="597628"/>
                  <a:ext cx="39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7E44D7-2288-406D-AD13-29CF2AFA6308}"/>
                    </a:ext>
                  </a:extLst>
                </p14:cNvPr>
                <p14:cNvContentPartPr/>
                <p14:nvPr/>
              </p14:nvContentPartPr>
              <p14:xfrm>
                <a:off x="5369594" y="717868"/>
                <a:ext cx="265680" cy="13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7E44D7-2288-406D-AD13-29CF2AFA63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1594" y="699868"/>
                  <a:ext cx="30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9788DA-828E-4CE5-9F1B-D8F3A7E425F9}"/>
                    </a:ext>
                  </a:extLst>
                </p14:cNvPr>
                <p14:cNvContentPartPr/>
                <p14:nvPr/>
              </p14:nvContentPartPr>
              <p14:xfrm>
                <a:off x="5590274" y="736948"/>
                <a:ext cx="165960" cy="10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9788DA-828E-4CE5-9F1B-D8F3A7E425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2634" y="718948"/>
                  <a:ext cx="2016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8776019-C3FF-473E-8610-2E8AA4FED984}"/>
              </a:ext>
            </a:extLst>
          </p:cNvPr>
          <p:cNvGrpSpPr/>
          <p:nvPr/>
        </p:nvGrpSpPr>
        <p:grpSpPr>
          <a:xfrm>
            <a:off x="6190034" y="372988"/>
            <a:ext cx="1549800" cy="515160"/>
            <a:chOff x="6190034" y="372988"/>
            <a:chExt cx="154980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2609DA-6818-4716-AA83-B491E3D860EB}"/>
                    </a:ext>
                  </a:extLst>
                </p14:cNvPr>
                <p14:cNvContentPartPr/>
                <p14:nvPr/>
              </p14:nvContentPartPr>
              <p14:xfrm>
                <a:off x="6190034" y="690148"/>
                <a:ext cx="465480" cy="14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2609DA-6818-4716-AA83-B491E3D860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72034" y="672148"/>
                  <a:ext cx="50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90B2FB-BC10-4F09-BBEC-61D0E6A81015}"/>
                    </a:ext>
                  </a:extLst>
                </p14:cNvPr>
                <p14:cNvContentPartPr/>
                <p14:nvPr/>
              </p14:nvContentPartPr>
              <p14:xfrm>
                <a:off x="6535994" y="513028"/>
                <a:ext cx="9360" cy="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90B2FB-BC10-4F09-BBEC-61D0E6A810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17994" y="495028"/>
                  <a:ext cx="45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F177CA-3146-4873-B815-F83F4F386576}"/>
                    </a:ext>
                  </a:extLst>
                </p14:cNvPr>
                <p14:cNvContentPartPr/>
                <p14:nvPr/>
              </p14:nvContentPartPr>
              <p14:xfrm>
                <a:off x="6825074" y="433468"/>
                <a:ext cx="45000" cy="42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F177CA-3146-4873-B815-F83F4F3865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07434" y="415828"/>
                  <a:ext cx="806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DF0AAB-3236-48FF-A58E-7CD79977198C}"/>
                    </a:ext>
                  </a:extLst>
                </p14:cNvPr>
                <p14:cNvContentPartPr/>
                <p14:nvPr/>
              </p14:nvContentPartPr>
              <p14:xfrm>
                <a:off x="6708434" y="700948"/>
                <a:ext cx="254880" cy="1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DF0AAB-3236-48FF-A58E-7CD7997719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90794" y="682948"/>
                  <a:ext cx="290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F2E5E5-3F4A-4749-A3D7-9EF3F6336AC7}"/>
                    </a:ext>
                  </a:extLst>
                </p14:cNvPr>
                <p14:cNvContentPartPr/>
                <p14:nvPr/>
              </p14:nvContentPartPr>
              <p14:xfrm>
                <a:off x="7018754" y="672508"/>
                <a:ext cx="273960" cy="20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F2E5E5-3F4A-4749-A3D7-9EF3F6336A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0754" y="654508"/>
                  <a:ext cx="309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B23D24-1966-4B78-BB36-440ED765F686}"/>
                    </a:ext>
                  </a:extLst>
                </p14:cNvPr>
                <p14:cNvContentPartPr/>
                <p14:nvPr/>
              </p14:nvContentPartPr>
              <p14:xfrm>
                <a:off x="7224674" y="511948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B23D24-1966-4B78-BB36-440ED765F6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6674" y="4943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D7CFEF-9C57-4BAC-B91B-D70617222A31}"/>
                    </a:ext>
                  </a:extLst>
                </p14:cNvPr>
                <p14:cNvContentPartPr/>
                <p14:nvPr/>
              </p14:nvContentPartPr>
              <p14:xfrm>
                <a:off x="7395314" y="372988"/>
                <a:ext cx="36720" cy="47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D7CFEF-9C57-4BAC-B91B-D70617222A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77674" y="354988"/>
                  <a:ext cx="723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981A334-27A3-4048-9DBB-444B22AF0A78}"/>
                    </a:ext>
                  </a:extLst>
                </p14:cNvPr>
                <p14:cNvContentPartPr/>
                <p14:nvPr/>
              </p14:nvContentPartPr>
              <p14:xfrm>
                <a:off x="7379474" y="681868"/>
                <a:ext cx="360360" cy="206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981A334-27A3-4048-9DBB-444B22AF0A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61474" y="663868"/>
                  <a:ext cx="3960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C78B106-8BDC-4F7C-9069-3981CB043BAB}"/>
              </a:ext>
            </a:extLst>
          </p:cNvPr>
          <p:cNvGrpSpPr/>
          <p:nvPr/>
        </p:nvGrpSpPr>
        <p:grpSpPr>
          <a:xfrm>
            <a:off x="790034" y="1917388"/>
            <a:ext cx="937800" cy="582840"/>
            <a:chOff x="790034" y="1917388"/>
            <a:chExt cx="93780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121049C-B8AB-48FB-8B50-586DBD2EA9CE}"/>
                    </a:ext>
                  </a:extLst>
                </p14:cNvPr>
                <p14:cNvContentPartPr/>
                <p14:nvPr/>
              </p14:nvContentPartPr>
              <p14:xfrm>
                <a:off x="790034" y="1994788"/>
                <a:ext cx="21600" cy="505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121049C-B8AB-48FB-8B50-586DBD2EA9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034" y="1977148"/>
                  <a:ext cx="572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0E6885-7273-4ECD-95AD-1E212E021679}"/>
                    </a:ext>
                  </a:extLst>
                </p14:cNvPr>
                <p14:cNvContentPartPr/>
                <p14:nvPr/>
              </p14:nvContentPartPr>
              <p14:xfrm>
                <a:off x="793994" y="2054188"/>
                <a:ext cx="208800" cy="396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0E6885-7273-4ECD-95AD-1E212E0216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6354" y="2036548"/>
                  <a:ext cx="244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CF7D846-CBDF-46CE-9A49-B586640D25D6}"/>
                    </a:ext>
                  </a:extLst>
                </p14:cNvPr>
                <p14:cNvContentPartPr/>
                <p14:nvPr/>
              </p14:nvContentPartPr>
              <p14:xfrm>
                <a:off x="986594" y="2014228"/>
                <a:ext cx="52200" cy="393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CF7D846-CBDF-46CE-9A49-B586640D25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8594" y="1996228"/>
                  <a:ext cx="87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5FF3C3-8C0B-48BD-939D-2F34551F7E0F}"/>
                    </a:ext>
                  </a:extLst>
                </p14:cNvPr>
                <p14:cNvContentPartPr/>
                <p14:nvPr/>
              </p14:nvContentPartPr>
              <p14:xfrm>
                <a:off x="1110434" y="2247868"/>
                <a:ext cx="258840" cy="204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5FF3C3-8C0B-48BD-939D-2F34551F7E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794" y="2229868"/>
                  <a:ext cx="294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2AFE0B-4362-45CE-9CA6-95106350F2EB}"/>
                    </a:ext>
                  </a:extLst>
                </p14:cNvPr>
                <p14:cNvContentPartPr/>
                <p14:nvPr/>
              </p14:nvContentPartPr>
              <p14:xfrm>
                <a:off x="1501754" y="2016388"/>
                <a:ext cx="226080" cy="24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2AFE0B-4362-45CE-9CA6-95106350F2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83754" y="1998748"/>
                  <a:ext cx="261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8186CA9-F900-4A55-B521-55265F46BB73}"/>
                    </a:ext>
                  </a:extLst>
                </p14:cNvPr>
                <p14:cNvContentPartPr/>
                <p14:nvPr/>
              </p14:nvContentPartPr>
              <p14:xfrm>
                <a:off x="1628834" y="1917388"/>
                <a:ext cx="38520" cy="204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8186CA9-F900-4A55-B521-55265F46BB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11194" y="1899388"/>
                  <a:ext cx="7416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F370FB1-B8A5-4294-9BDA-2740E9EA732D}"/>
                  </a:ext>
                </a:extLst>
              </p14:cNvPr>
              <p14:cNvContentPartPr/>
              <p14:nvPr/>
            </p14:nvContentPartPr>
            <p14:xfrm>
              <a:off x="1962554" y="2250028"/>
              <a:ext cx="216360" cy="465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F370FB1-B8A5-4294-9BDA-2740E9EA73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44554" y="2232388"/>
                <a:ext cx="252000" cy="50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F43AED8-8AF7-4E0C-806D-59A5E97786CA}"/>
              </a:ext>
            </a:extLst>
          </p:cNvPr>
          <p:cNvGrpSpPr/>
          <p:nvPr/>
        </p:nvGrpSpPr>
        <p:grpSpPr>
          <a:xfrm>
            <a:off x="2492834" y="1991548"/>
            <a:ext cx="1101960" cy="590760"/>
            <a:chOff x="2492834" y="1991548"/>
            <a:chExt cx="110196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9B3C6A8-D80E-4765-927B-FE1BF3F9649F}"/>
                    </a:ext>
                  </a:extLst>
                </p14:cNvPr>
                <p14:cNvContentPartPr/>
                <p14:nvPr/>
              </p14:nvContentPartPr>
              <p14:xfrm>
                <a:off x="2502554" y="2041948"/>
                <a:ext cx="22680" cy="402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9B3C6A8-D80E-4765-927B-FE1BF3F964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84554" y="2024308"/>
                  <a:ext cx="583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43B5A86-1954-4EFD-BDDA-19B574B15D76}"/>
                    </a:ext>
                  </a:extLst>
                </p14:cNvPr>
                <p14:cNvContentPartPr/>
                <p14:nvPr/>
              </p14:nvContentPartPr>
              <p14:xfrm>
                <a:off x="2492834" y="2137348"/>
                <a:ext cx="246960" cy="258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43B5A86-1954-4EFD-BDDA-19B574B15D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34" y="2119348"/>
                  <a:ext cx="282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161BDD3-235E-4BBF-BDA6-7A2CC34152F7}"/>
                    </a:ext>
                  </a:extLst>
                </p14:cNvPr>
                <p14:cNvContentPartPr/>
                <p14:nvPr/>
              </p14:nvContentPartPr>
              <p14:xfrm>
                <a:off x="2728274" y="2046268"/>
                <a:ext cx="55440" cy="393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161BDD3-235E-4BBF-BDA6-7A2CC34152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10634" y="2028268"/>
                  <a:ext cx="910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0B69C93-7512-4B07-AB25-ABC2286CEEAE}"/>
                    </a:ext>
                  </a:extLst>
                </p14:cNvPr>
                <p14:cNvContentPartPr/>
                <p14:nvPr/>
              </p14:nvContentPartPr>
              <p14:xfrm>
                <a:off x="2827274" y="2050948"/>
                <a:ext cx="251280" cy="338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0B69C93-7512-4B07-AB25-ABC2286CEE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09274" y="2033308"/>
                  <a:ext cx="286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3969405-44D3-40FC-8115-53BFBE3FBB85}"/>
                    </a:ext>
                  </a:extLst>
                </p14:cNvPr>
                <p14:cNvContentPartPr/>
                <p14:nvPr/>
              </p14:nvContentPartPr>
              <p14:xfrm>
                <a:off x="3186554" y="2309788"/>
                <a:ext cx="212040" cy="272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3969405-44D3-40FC-8115-53BFBE3FBB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68914" y="2292148"/>
                  <a:ext cx="247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65EA57-374F-4AB8-B52B-955CF27AE0FD}"/>
                    </a:ext>
                  </a:extLst>
                </p14:cNvPr>
                <p14:cNvContentPartPr/>
                <p14:nvPr/>
              </p14:nvContentPartPr>
              <p14:xfrm>
                <a:off x="3401114" y="1991548"/>
                <a:ext cx="193680" cy="30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65EA57-374F-4AB8-B52B-955CF27AE0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83114" y="1973908"/>
                  <a:ext cx="2293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88F5D45-2C75-4631-8A5D-9231B9CF3F8C}"/>
              </a:ext>
            </a:extLst>
          </p:cNvPr>
          <p:cNvGrpSpPr/>
          <p:nvPr/>
        </p:nvGrpSpPr>
        <p:grpSpPr>
          <a:xfrm>
            <a:off x="4555634" y="2035828"/>
            <a:ext cx="3498480" cy="966600"/>
            <a:chOff x="4555634" y="2035828"/>
            <a:chExt cx="3498480" cy="9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344CEF-2BE9-40DD-BBE7-DE5E403DB02D}"/>
                    </a:ext>
                  </a:extLst>
                </p14:cNvPr>
                <p14:cNvContentPartPr/>
                <p14:nvPr/>
              </p14:nvContentPartPr>
              <p14:xfrm>
                <a:off x="4555634" y="2289268"/>
                <a:ext cx="408600" cy="33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344CEF-2BE9-40DD-BBE7-DE5E403DB0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37994" y="2271628"/>
                  <a:ext cx="44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BE153C6-C5E1-4A25-88D0-BE6DAA1AB727}"/>
                    </a:ext>
                  </a:extLst>
                </p14:cNvPr>
                <p14:cNvContentPartPr/>
                <p14:nvPr/>
              </p14:nvContentPartPr>
              <p14:xfrm>
                <a:off x="4960634" y="2209348"/>
                <a:ext cx="87120" cy="171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BE153C6-C5E1-4A25-88D0-BE6DAA1AB7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2634" y="2191708"/>
                  <a:ext cx="122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CC502D3-5B59-467A-9D42-7B96EFB06633}"/>
                    </a:ext>
                  </a:extLst>
                </p14:cNvPr>
                <p14:cNvContentPartPr/>
                <p14:nvPr/>
              </p14:nvContentPartPr>
              <p14:xfrm>
                <a:off x="5673794" y="2149228"/>
                <a:ext cx="100080" cy="398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CC502D3-5B59-467A-9D42-7B96EFB066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56154" y="2131588"/>
                  <a:ext cx="1357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53F7572-1554-46AD-B1FC-E3958B24C122}"/>
                    </a:ext>
                  </a:extLst>
                </p14:cNvPr>
                <p14:cNvContentPartPr/>
                <p14:nvPr/>
              </p14:nvContentPartPr>
              <p14:xfrm>
                <a:off x="5712314" y="2185228"/>
                <a:ext cx="355320" cy="301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53F7572-1554-46AD-B1FC-E3958B24C1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94314" y="2167588"/>
                  <a:ext cx="390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F0132F1-7B03-4716-8F4C-651600B9A6FF}"/>
                    </a:ext>
                  </a:extLst>
                </p14:cNvPr>
                <p14:cNvContentPartPr/>
                <p14:nvPr/>
              </p14:nvContentPartPr>
              <p14:xfrm>
                <a:off x="6033434" y="2117188"/>
                <a:ext cx="16200" cy="342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F0132F1-7B03-4716-8F4C-651600B9A6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15434" y="2099548"/>
                  <a:ext cx="518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EA7F312-BE5C-4F24-9AFC-35F34BCBE24A}"/>
                    </a:ext>
                  </a:extLst>
                </p14:cNvPr>
                <p14:cNvContentPartPr/>
                <p14:nvPr/>
              </p14:nvContentPartPr>
              <p14:xfrm>
                <a:off x="6211274" y="2262268"/>
                <a:ext cx="304560" cy="233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EA7F312-BE5C-4F24-9AFC-35F34BCBE2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93634" y="2244628"/>
                  <a:ext cx="340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7131009-ABD4-4BB4-83E5-CDA9982E29AF}"/>
                    </a:ext>
                  </a:extLst>
                </p14:cNvPr>
                <p14:cNvContentPartPr/>
                <p14:nvPr/>
              </p14:nvContentPartPr>
              <p14:xfrm>
                <a:off x="6693314" y="2089468"/>
                <a:ext cx="69840" cy="411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7131009-ABD4-4BB4-83E5-CDA9982E29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75674" y="2071468"/>
                  <a:ext cx="1054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6C081A3-4F43-471D-B884-291C4B420E32}"/>
                    </a:ext>
                  </a:extLst>
                </p14:cNvPr>
                <p14:cNvContentPartPr/>
                <p14:nvPr/>
              </p14:nvContentPartPr>
              <p14:xfrm>
                <a:off x="6772514" y="2135908"/>
                <a:ext cx="225360" cy="261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6C081A3-4F43-471D-B884-291C4B420E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54874" y="2117908"/>
                  <a:ext cx="261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0D073BB-A139-4510-9F70-39DD94F62834}"/>
                    </a:ext>
                  </a:extLst>
                </p14:cNvPr>
                <p14:cNvContentPartPr/>
                <p14:nvPr/>
              </p14:nvContentPartPr>
              <p14:xfrm>
                <a:off x="7013714" y="2035828"/>
                <a:ext cx="12960" cy="381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0D073BB-A139-4510-9F70-39DD94F628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95714" y="2017828"/>
                  <a:ext cx="486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FADACFA-E01D-463D-8092-B9F61D99576B}"/>
                    </a:ext>
                  </a:extLst>
                </p14:cNvPr>
                <p14:cNvContentPartPr/>
                <p14:nvPr/>
              </p14:nvContentPartPr>
              <p14:xfrm>
                <a:off x="7125674" y="2063548"/>
                <a:ext cx="260640" cy="351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FADACFA-E01D-463D-8092-B9F61D995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08034" y="2045908"/>
                  <a:ext cx="2962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F30AA22-FF0A-46EA-A579-8EAC7673B654}"/>
                    </a:ext>
                  </a:extLst>
                </p14:cNvPr>
                <p14:cNvContentPartPr/>
                <p14:nvPr/>
              </p14:nvContentPartPr>
              <p14:xfrm>
                <a:off x="7444274" y="2350468"/>
                <a:ext cx="218160" cy="250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F30AA22-FF0A-46EA-A579-8EAC7673B6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26274" y="2332828"/>
                  <a:ext cx="253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9F55C61-6142-47E5-B252-E988B0EC96B5}"/>
                    </a:ext>
                  </a:extLst>
                </p14:cNvPr>
                <p14:cNvContentPartPr/>
                <p14:nvPr/>
              </p14:nvContentPartPr>
              <p14:xfrm>
                <a:off x="5353754" y="2497348"/>
                <a:ext cx="2700360" cy="505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9F55C61-6142-47E5-B252-E988B0EC96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5754" y="2479348"/>
                  <a:ext cx="2736000" cy="54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2CF070D-9D01-47B8-B5BD-00595423BEE0}"/>
                  </a:ext>
                </a:extLst>
              </p14:cNvPr>
              <p14:cNvContentPartPr/>
              <p14:nvPr/>
            </p14:nvContentPartPr>
            <p14:xfrm>
              <a:off x="6588194" y="1769068"/>
              <a:ext cx="1408680" cy="3294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2CF070D-9D01-47B8-B5BD-00595423BEE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70554" y="1751428"/>
                <a:ext cx="144432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CB58B9D-3E66-42B7-A9BA-2375278F10B7}"/>
              </a:ext>
            </a:extLst>
          </p:cNvPr>
          <p:cNvGrpSpPr/>
          <p:nvPr/>
        </p:nvGrpSpPr>
        <p:grpSpPr>
          <a:xfrm>
            <a:off x="7134674" y="1157788"/>
            <a:ext cx="282600" cy="401400"/>
            <a:chOff x="7134674" y="1157788"/>
            <a:chExt cx="2826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D40825B-D749-4DDD-9B6B-61055E96B6EB}"/>
                    </a:ext>
                  </a:extLst>
                </p14:cNvPr>
                <p14:cNvContentPartPr/>
                <p14:nvPr/>
              </p14:nvContentPartPr>
              <p14:xfrm>
                <a:off x="7134674" y="1227628"/>
                <a:ext cx="50040" cy="331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D40825B-D749-4DDD-9B6B-61055E96B6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7034" y="1209988"/>
                  <a:ext cx="8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A30FE60-B812-478B-A682-E2DC7BC90264}"/>
                    </a:ext>
                  </a:extLst>
                </p14:cNvPr>
                <p14:cNvContentPartPr/>
                <p14:nvPr/>
              </p14:nvContentPartPr>
              <p14:xfrm>
                <a:off x="7254914" y="1157788"/>
                <a:ext cx="162360" cy="131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A30FE60-B812-478B-A682-E2DC7BC902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36914" y="1140148"/>
                  <a:ext cx="19800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0AC8DCA-98CC-461E-9A1A-9184059A1D80}"/>
                  </a:ext>
                </a:extLst>
              </p14:cNvPr>
              <p14:cNvContentPartPr/>
              <p14:nvPr/>
            </p14:nvContentPartPr>
            <p14:xfrm>
              <a:off x="5603594" y="1922428"/>
              <a:ext cx="793080" cy="145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0AC8DCA-98CC-461E-9A1A-9184059A1D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85954" y="1904428"/>
                <a:ext cx="82872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72B0574-8F0D-4BE4-A0EA-00D45F01E704}"/>
              </a:ext>
            </a:extLst>
          </p:cNvPr>
          <p:cNvGrpSpPr/>
          <p:nvPr/>
        </p:nvGrpSpPr>
        <p:grpSpPr>
          <a:xfrm>
            <a:off x="5722394" y="1419868"/>
            <a:ext cx="433080" cy="299880"/>
            <a:chOff x="5722394" y="1419868"/>
            <a:chExt cx="4330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631A20-069F-437D-B370-F446E64BDE24}"/>
                    </a:ext>
                  </a:extLst>
                </p14:cNvPr>
                <p14:cNvContentPartPr/>
                <p14:nvPr/>
              </p14:nvContentPartPr>
              <p14:xfrm>
                <a:off x="5722394" y="1449748"/>
                <a:ext cx="191880" cy="2700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631A20-069F-437D-B370-F446E64BDE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04754" y="1432108"/>
                  <a:ext cx="227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792762B-263E-429E-B2DC-6818117F1681}"/>
                    </a:ext>
                  </a:extLst>
                </p14:cNvPr>
                <p14:cNvContentPartPr/>
                <p14:nvPr/>
              </p14:nvContentPartPr>
              <p14:xfrm>
                <a:off x="5983394" y="1419868"/>
                <a:ext cx="172080" cy="101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792762B-263E-429E-B2DC-6818117F16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65754" y="1401868"/>
                  <a:ext cx="2077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017B35A-988C-4739-9DEB-48962CE9DDDB}"/>
              </a:ext>
            </a:extLst>
          </p:cNvPr>
          <p:cNvGrpSpPr/>
          <p:nvPr/>
        </p:nvGrpSpPr>
        <p:grpSpPr>
          <a:xfrm>
            <a:off x="5467514" y="3199348"/>
            <a:ext cx="3628800" cy="481680"/>
            <a:chOff x="5467514" y="3199348"/>
            <a:chExt cx="362880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812DDFA-5D2F-4FEB-9A2D-91F784607E8D}"/>
                    </a:ext>
                  </a:extLst>
                </p14:cNvPr>
                <p14:cNvContentPartPr/>
                <p14:nvPr/>
              </p14:nvContentPartPr>
              <p14:xfrm>
                <a:off x="5467514" y="3414268"/>
                <a:ext cx="361440" cy="266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812DDFA-5D2F-4FEB-9A2D-91F784607E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49874" y="3396628"/>
                  <a:ext cx="397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F23501D-4688-44D5-AACB-433B810A8E74}"/>
                    </a:ext>
                  </a:extLst>
                </p14:cNvPr>
                <p14:cNvContentPartPr/>
                <p14:nvPr/>
              </p14:nvContentPartPr>
              <p14:xfrm>
                <a:off x="5744354" y="3334348"/>
                <a:ext cx="36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F23501D-4688-44D5-AACB-433B810A8E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26354" y="33167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AE5C29E-51A9-4304-87E9-D9E9F09F8799}"/>
                    </a:ext>
                  </a:extLst>
                </p14:cNvPr>
                <p14:cNvContentPartPr/>
                <p14:nvPr/>
              </p14:nvContentPartPr>
              <p14:xfrm>
                <a:off x="5919314" y="3277828"/>
                <a:ext cx="63360" cy="353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AE5C29E-51A9-4304-87E9-D9E9F09F87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01674" y="3259828"/>
                  <a:ext cx="99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78B8B62-5B19-4A8E-9B9C-7FD91C309568}"/>
                    </a:ext>
                  </a:extLst>
                </p14:cNvPr>
                <p14:cNvContentPartPr/>
                <p14:nvPr/>
              </p14:nvContentPartPr>
              <p14:xfrm>
                <a:off x="5901674" y="3335428"/>
                <a:ext cx="406080" cy="303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78B8B62-5B19-4A8E-9B9C-7FD91C3095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4034" y="3317428"/>
                  <a:ext cx="4417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5208059-212E-47AB-A57E-BC45DE49823E}"/>
                    </a:ext>
                  </a:extLst>
                </p14:cNvPr>
                <p14:cNvContentPartPr/>
                <p14:nvPr/>
              </p14:nvContentPartPr>
              <p14:xfrm>
                <a:off x="6344834" y="3240028"/>
                <a:ext cx="65160" cy="345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5208059-212E-47AB-A57E-BC45DE4982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26834" y="3222388"/>
                  <a:ext cx="10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4BDD1C4-998B-45B9-9C12-85C30336A6B8}"/>
                    </a:ext>
                  </a:extLst>
                </p14:cNvPr>
                <p14:cNvContentPartPr/>
                <p14:nvPr/>
              </p14:nvContentPartPr>
              <p14:xfrm>
                <a:off x="6362474" y="3409948"/>
                <a:ext cx="298440" cy="192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4BDD1C4-998B-45B9-9C12-85C30336A6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44834" y="3392308"/>
                  <a:ext cx="33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E698E4F-5F82-41C9-B740-08CDB6615A5B}"/>
                    </a:ext>
                  </a:extLst>
                </p14:cNvPr>
                <p14:cNvContentPartPr/>
                <p14:nvPr/>
              </p14:nvContentPartPr>
              <p14:xfrm>
                <a:off x="6963314" y="3283948"/>
                <a:ext cx="628200" cy="320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E698E4F-5F82-41C9-B740-08CDB6615A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5314" y="3265948"/>
                  <a:ext cx="663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618A863-F391-4B27-BB82-9BBE8CB8228B}"/>
                    </a:ext>
                  </a:extLst>
                </p14:cNvPr>
                <p14:cNvContentPartPr/>
                <p14:nvPr/>
              </p14:nvContentPartPr>
              <p14:xfrm>
                <a:off x="7803914" y="3295828"/>
                <a:ext cx="254520" cy="260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618A863-F391-4B27-BB82-9BBE8CB822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85914" y="3278188"/>
                  <a:ext cx="290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C76FD4D-6A9C-463E-9128-47D0EC7EF67E}"/>
                    </a:ext>
                  </a:extLst>
                </p14:cNvPr>
                <p14:cNvContentPartPr/>
                <p14:nvPr/>
              </p14:nvContentPartPr>
              <p14:xfrm>
                <a:off x="8026034" y="3337228"/>
                <a:ext cx="182880" cy="201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C76FD4D-6A9C-463E-9128-47D0EC7EF67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8394" y="3319228"/>
                  <a:ext cx="218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C78D4E8-D253-430B-827D-82E887B9C0BA}"/>
                    </a:ext>
                  </a:extLst>
                </p14:cNvPr>
                <p14:cNvContentPartPr/>
                <p14:nvPr/>
              </p14:nvContentPartPr>
              <p14:xfrm>
                <a:off x="8293154" y="3210148"/>
                <a:ext cx="538560" cy="344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C78D4E8-D253-430B-827D-82E887B9C0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75154" y="3192508"/>
                  <a:ext cx="574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61707D3-8AA6-452D-99E6-81A453CA3640}"/>
                    </a:ext>
                  </a:extLst>
                </p14:cNvPr>
                <p14:cNvContentPartPr/>
                <p14:nvPr/>
              </p14:nvContentPartPr>
              <p14:xfrm>
                <a:off x="8711834" y="3199348"/>
                <a:ext cx="10080" cy="14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61707D3-8AA6-452D-99E6-81A453CA36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94194" y="3181348"/>
                  <a:ext cx="45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EF54E44-56EB-4B9B-8279-AE2B92CDD25A}"/>
                    </a:ext>
                  </a:extLst>
                </p14:cNvPr>
                <p14:cNvContentPartPr/>
                <p14:nvPr/>
              </p14:nvContentPartPr>
              <p14:xfrm>
                <a:off x="8895074" y="3332908"/>
                <a:ext cx="201240" cy="174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EF54E44-56EB-4B9B-8279-AE2B92CDD2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77434" y="3315268"/>
                  <a:ext cx="236880" cy="20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7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9962F2AE-7179-421F-AA36-39895FB3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53" y="476250"/>
            <a:ext cx="1066331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2400" b="1" u="sng" dirty="0">
                <a:latin typeface="Arial" panose="020B0604020202020204" pitchFamily="34" charset="0"/>
              </a:rPr>
              <a:t>Bases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Sustancia que al disolverse en agua libera iones hidróxido (OH</a:t>
            </a:r>
            <a:r>
              <a:rPr lang="es-ES_tradnl" altLang="es-CL" sz="2400" baseline="30000" dirty="0">
                <a:latin typeface="Arial" panose="020B0604020202020204" pitchFamily="34" charset="0"/>
              </a:rPr>
              <a:t>-</a:t>
            </a:r>
            <a:r>
              <a:rPr lang="es-ES_tradnl" altLang="es-CL" sz="2400" dirty="0">
                <a:latin typeface="Arial" panose="020B0604020202020204" pitchFamily="34" charset="0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NaOH        hidróxido de sodio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Ba(OH)</a:t>
            </a:r>
            <a:r>
              <a:rPr lang="es-ES_tradnl" altLang="es-C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CL" sz="2400" dirty="0">
                <a:latin typeface="Arial" panose="020B0604020202020204" pitchFamily="34" charset="0"/>
              </a:rPr>
              <a:t>     Hidróxido de bario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>
                <a:latin typeface="Arial" panose="020B0604020202020204" pitchFamily="34" charset="0"/>
              </a:rPr>
              <a:t>KOH      hidróxido de potasio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603" name="Ink 25602">
                <a:extLst>
                  <a:ext uri="{FF2B5EF4-FFF2-40B4-BE49-F238E27FC236}">
                    <a16:creationId xmlns:a16="http://schemas.microsoft.com/office/drawing/2014/main" id="{04C4F89F-31A1-417C-ABA7-34F06966ED8A}"/>
                  </a:ext>
                </a:extLst>
              </p14:cNvPr>
              <p14:cNvContentPartPr/>
              <p14:nvPr/>
            </p14:nvContentPartPr>
            <p14:xfrm>
              <a:off x="6004994" y="3102508"/>
              <a:ext cx="5760" cy="5040"/>
            </p14:xfrm>
          </p:contentPart>
        </mc:Choice>
        <mc:Fallback xmlns="">
          <p:pic>
            <p:nvPicPr>
              <p:cNvPr id="25603" name="Ink 25602">
                <a:extLst>
                  <a:ext uri="{FF2B5EF4-FFF2-40B4-BE49-F238E27FC236}">
                    <a16:creationId xmlns:a16="http://schemas.microsoft.com/office/drawing/2014/main" id="{04C4F89F-31A1-417C-ABA7-34F06966ED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86994" y="3084508"/>
                <a:ext cx="4140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7C1FC60-D351-41A1-841B-9DBA5FBF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60350"/>
            <a:ext cx="84248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2400">
                <a:latin typeface="Arial" panose="020B0604020202020204" pitchFamily="34" charset="0"/>
              </a:rPr>
              <a:t>Ejercicios: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>
                <a:latin typeface="Arial" panose="020B0604020202020204" pitchFamily="34" charset="0"/>
              </a:rPr>
              <a:t>Escriba las fórmulas de los siguientes compuestos: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>
                <a:latin typeface="Arial" panose="020B0604020202020204" pitchFamily="34" charset="0"/>
              </a:rPr>
              <a:t>Sulfuro de potasio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>
                <a:latin typeface="Arial" panose="020B0604020202020204" pitchFamily="34" charset="0"/>
              </a:rPr>
              <a:t>Carbonato de plomo (II)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>
                <a:latin typeface="Arial" panose="020B0604020202020204" pitchFamily="34" charset="0"/>
              </a:rPr>
              <a:t>Dihidrógeno fosfato de sodio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>
                <a:latin typeface="Arial" panose="020B0604020202020204" pitchFamily="34" charset="0"/>
              </a:rPr>
              <a:t>Perclorato de plata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_tradnl" altLang="es-CL" sz="2400">
                <a:latin typeface="Arial" panose="020B0604020202020204" pitchFamily="34" charset="0"/>
              </a:rPr>
              <a:t>Hexafluoruro de selenio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51CF643B-8886-4ABA-9DE5-287796FC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8" y="333376"/>
            <a:ext cx="11451101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b) En un ion es igual a la carga del ion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Fe</a:t>
            </a:r>
            <a:r>
              <a:rPr lang="es-ES_tradnl" altLang="es-CL" sz="2400" baseline="30000" dirty="0"/>
              <a:t>3+</a:t>
            </a:r>
            <a:r>
              <a:rPr lang="es-ES_tradnl" altLang="es-CL" sz="2400" dirty="0"/>
              <a:t>        MnO</a:t>
            </a:r>
            <a:r>
              <a:rPr lang="es-ES_tradnl" altLang="es-CL" sz="2400" baseline="-25000" dirty="0"/>
              <a:t>4</a:t>
            </a:r>
            <a:r>
              <a:rPr lang="es-ES_tradnl" altLang="es-CL" sz="2400" baseline="30000" dirty="0"/>
              <a:t>-</a:t>
            </a:r>
            <a:r>
              <a:rPr lang="es-ES_tradnl" altLang="es-CL" sz="2400" dirty="0"/>
              <a:t> </a:t>
            </a:r>
          </a:p>
          <a:p>
            <a:pPr eaLnBrk="1" hangingPunct="1">
              <a:spcBef>
                <a:spcPct val="50000"/>
              </a:spcBef>
            </a:pP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3.- Los metales del grupo  1 tienen en sus compuestos  E. O. +1 y los del grupo 2 tienen E. O. +2.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Ej.   K en   KCl   o    K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CO</a:t>
            </a:r>
            <a:r>
              <a:rPr lang="es-ES_tradnl" altLang="es-CL" sz="2400" baseline="-25000" dirty="0"/>
              <a:t>3</a:t>
            </a: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      Mg en MgBr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   o    Mg(NO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)</a:t>
            </a:r>
            <a:r>
              <a:rPr lang="es-ES_tradnl" altLang="es-CL" sz="2400" baseline="-25000" dirty="0"/>
              <a:t>2</a:t>
            </a:r>
          </a:p>
          <a:p>
            <a:pPr eaLnBrk="1" hangingPunct="1">
              <a:spcBef>
                <a:spcPct val="50000"/>
              </a:spcBef>
            </a:pPr>
            <a:endParaRPr lang="es-ES_tradnl" altLang="es-CL" sz="2400" baseline="-25000" dirty="0"/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4.- El E. O. del flúor en sus compuestos es -1.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    HF       ClF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     SF</a:t>
            </a:r>
            <a:r>
              <a:rPr lang="es-ES_tradnl" altLang="es-CL" sz="2400" baseline="-25000" dirty="0"/>
              <a:t>6</a:t>
            </a: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5.- El E. O. del H  en la mayoría de sus compuestos es +1.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    HI     H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S    NH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     CH</a:t>
            </a:r>
            <a:r>
              <a:rPr lang="es-ES_tradnl" altLang="es-CL" sz="2400" baseline="-25000" dirty="0"/>
              <a:t>4</a:t>
            </a: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endParaRPr lang="es-ES_tradnl" altLang="es-C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C0D7A4F7-7CB9-44E9-BD56-40860167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66" y="404813"/>
            <a:ext cx="1100093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6.- El E. O. del O en la mayoría de sus compuestos es -2.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  H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O     CO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    KMnO</a:t>
            </a:r>
            <a:r>
              <a:rPr lang="es-ES_tradnl" altLang="es-CL" sz="2400" baseline="-25000" dirty="0"/>
              <a:t>4</a:t>
            </a: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7.- Los elementos del grupo 17 en sus compuestos binarios con metales tienen un E. O. -1, los del grupo 16 E. O. -2 y los del grupo 15 E. O. -3.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Br   -1    MgBr</a:t>
            </a:r>
            <a:r>
              <a:rPr lang="es-ES_tradnl" altLang="es-CL" sz="2400" baseline="-25000" dirty="0"/>
              <a:t>2</a:t>
            </a:r>
            <a:endParaRPr lang="es-ES_tradnl" altLang="es-CL" sz="2400" dirty="0"/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S    -2    Li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N    -3    Li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N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Ejercicios: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CL" sz="2400" dirty="0"/>
              <a:t>P</a:t>
            </a:r>
            <a:r>
              <a:rPr lang="es-ES_tradnl" altLang="es-CL" sz="2400" baseline="-25000" dirty="0"/>
              <a:t>4</a:t>
            </a:r>
            <a:r>
              <a:rPr lang="es-ES_tradnl" altLang="es-CL" sz="2400" dirty="0"/>
              <a:t>,    Al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O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,   MnO</a:t>
            </a:r>
            <a:r>
              <a:rPr lang="es-ES_tradnl" altLang="es-CL" sz="2400" baseline="-25000" dirty="0"/>
              <a:t>4</a:t>
            </a:r>
            <a:r>
              <a:rPr lang="es-ES_tradnl" altLang="es-CL" sz="2400" baseline="30000" dirty="0"/>
              <a:t>-</a:t>
            </a:r>
            <a:r>
              <a:rPr lang="es-ES_tradnl" altLang="es-CL" sz="2400" dirty="0"/>
              <a:t>,    </a:t>
            </a:r>
            <a:r>
              <a:rPr lang="es-ES_tradnl" altLang="es-CL" sz="2400" dirty="0" err="1"/>
              <a:t>NaH</a:t>
            </a:r>
            <a:r>
              <a:rPr lang="es-ES_tradnl" altLang="es-CL" sz="2400" dirty="0"/>
              <a:t>,   H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O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,     Fe</a:t>
            </a:r>
            <a:r>
              <a:rPr lang="es-ES_tradnl" altLang="es-CL" sz="2400" baseline="-25000" dirty="0"/>
              <a:t>3</a:t>
            </a:r>
            <a:r>
              <a:rPr lang="es-ES_tradnl" altLang="es-CL" sz="2400" dirty="0"/>
              <a:t>O</a:t>
            </a:r>
            <a:r>
              <a:rPr lang="es-ES_tradnl" altLang="es-CL" sz="2400" baseline="-25000" dirty="0"/>
              <a:t>4</a:t>
            </a:r>
            <a:r>
              <a:rPr lang="es-ES_tradnl" altLang="es-CL" sz="2400" dirty="0"/>
              <a:t>    Cr</a:t>
            </a:r>
            <a:r>
              <a:rPr lang="es-ES_tradnl" altLang="es-CL" sz="2400" baseline="-25000" dirty="0"/>
              <a:t>2</a:t>
            </a:r>
            <a:r>
              <a:rPr lang="es-ES_tradnl" altLang="es-CL" sz="2400" dirty="0"/>
              <a:t>O</a:t>
            </a:r>
            <a:r>
              <a:rPr lang="es-ES_tradnl" altLang="es-CL" sz="2400" baseline="-25000" dirty="0"/>
              <a:t>7</a:t>
            </a:r>
            <a:r>
              <a:rPr lang="es-ES_tradnl" altLang="es-CL" sz="2400" baseline="30000" dirty="0"/>
              <a:t>2-</a:t>
            </a:r>
            <a:endParaRPr lang="es-ES_tradnl" altLang="es-C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34D8B29D-2DD5-4847-88B6-7C5F4036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90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CL" sz="2800"/>
              <a:t>Compuestos</a:t>
            </a:r>
            <a:endParaRPr lang="es-ES" altLang="es-CL" sz="2800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691946D3-0E1A-4E8E-8D47-50A63A9A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71800"/>
            <a:ext cx="3657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CL" altLang="es-CL" sz="2400"/>
              <a:t>Compuestos orgánicos: formados por C, H, y a veces O, N y otros pocos elementos</a:t>
            </a:r>
            <a:endParaRPr lang="es-ES" altLang="es-CL" sz="2400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1811969-C046-4C5A-A2CD-AD051E47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altLang="es-CL" sz="2400"/>
              <a:t>Compuestos inorgánicos</a:t>
            </a:r>
            <a:endParaRPr lang="es-ES" altLang="es-CL" sz="2400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9B0C4B06-9FED-42A6-881C-9200C852F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16002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C697CD7F-A707-4D09-B887-C4366EFDE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00200"/>
            <a:ext cx="1828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23C5EC36-D639-4958-AC1F-E02487A63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997201"/>
            <a:ext cx="35274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000">
                <a:latin typeface="Arial" panose="020B0604020202020204" pitchFamily="34" charset="0"/>
              </a:rPr>
              <a:t>Compuestos binarios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000">
                <a:latin typeface="Arial" panose="020B0604020202020204" pitchFamily="34" charset="0"/>
              </a:rPr>
              <a:t>Formados por 2 elementos: H</a:t>
            </a:r>
            <a:r>
              <a:rPr lang="es-ES" altLang="es-CL" sz="2000" baseline="-25000">
                <a:latin typeface="Arial" panose="020B0604020202020204" pitchFamily="34" charset="0"/>
              </a:rPr>
              <a:t>2</a:t>
            </a:r>
            <a:r>
              <a:rPr lang="es-ES" altLang="es-CL" sz="2000">
                <a:latin typeface="Arial" panose="020B0604020202020204" pitchFamily="34" charset="0"/>
              </a:rPr>
              <a:t>O, NaCl, PbO.</a:t>
            </a: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1FC6D749-55DA-4DA0-8CA4-ACF9F156C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2997201"/>
            <a:ext cx="338296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000">
                <a:latin typeface="Arial" panose="020B0604020202020204" pitchFamily="34" charset="0"/>
              </a:rPr>
              <a:t>Compuestos ternarios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000">
                <a:latin typeface="Arial" panose="020B0604020202020204" pitchFamily="34" charset="0"/>
              </a:rPr>
              <a:t>Formados por 3 elementos: HNO</a:t>
            </a:r>
            <a:r>
              <a:rPr lang="es-ES" altLang="es-CL" sz="2000" baseline="-25000">
                <a:latin typeface="Arial" panose="020B0604020202020204" pitchFamily="34" charset="0"/>
              </a:rPr>
              <a:t>3</a:t>
            </a:r>
            <a:r>
              <a:rPr lang="es-ES" altLang="es-CL" sz="2000">
                <a:latin typeface="Arial" panose="020B0604020202020204" pitchFamily="34" charset="0"/>
              </a:rPr>
              <a:t>, FeSO</a:t>
            </a:r>
            <a:r>
              <a:rPr lang="es-ES" altLang="es-CL" sz="2000" baseline="-25000">
                <a:latin typeface="Arial" panose="020B0604020202020204" pitchFamily="34" charset="0"/>
              </a:rPr>
              <a:t>4.</a:t>
            </a:r>
            <a:endParaRPr lang="es-ES" altLang="es-CL" sz="2000">
              <a:latin typeface="Arial" panose="020B0604020202020204" pitchFamily="34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84468E2-E1E5-4B9B-89A7-69E9D8AD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57200"/>
            <a:ext cx="3048000" cy="1143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rgbClr val="FF9900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ES" sz="3600">
                <a:latin typeface="Arial" charset="0"/>
              </a:rPr>
              <a:t>Compuestos</a:t>
            </a:r>
            <a:endParaRPr lang="es-CL" sz="3600">
              <a:latin typeface="Arial" charset="0"/>
            </a:endParaRPr>
          </a:p>
          <a:p>
            <a:pPr algn="ctr">
              <a:defRPr/>
            </a:pPr>
            <a:r>
              <a:rPr lang="es-CL" sz="3600">
                <a:latin typeface="Arial" charset="0"/>
              </a:rPr>
              <a:t> Inorgánicos</a:t>
            </a:r>
            <a:endParaRPr lang="es-ES" sz="3600">
              <a:latin typeface="Arial" charset="0"/>
            </a:endParaRPr>
          </a:p>
        </p:txBody>
      </p:sp>
      <p:sp>
        <p:nvSpPr>
          <p:cNvPr id="8197" name="Line 8">
            <a:extLst>
              <a:ext uri="{FF2B5EF4-FFF2-40B4-BE49-F238E27FC236}">
                <a16:creationId xmlns:a16="http://schemas.microsoft.com/office/drawing/2014/main" id="{C38CBB74-9363-40F0-90FB-87A7D9629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1700213"/>
            <a:ext cx="1223962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198" name="Line 9">
            <a:extLst>
              <a:ext uri="{FF2B5EF4-FFF2-40B4-BE49-F238E27FC236}">
                <a16:creationId xmlns:a16="http://schemas.microsoft.com/office/drawing/2014/main" id="{0FF5177F-F559-4CF4-B0B5-A3F4BD8DD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1628776"/>
            <a:ext cx="1223962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199" name="Rectangle 10">
            <a:extLst>
              <a:ext uri="{FF2B5EF4-FFF2-40B4-BE49-F238E27FC236}">
                <a16:creationId xmlns:a16="http://schemas.microsoft.com/office/drawing/2014/main" id="{DF226FE9-D605-4643-9D37-30215DEC4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924175"/>
            <a:ext cx="3455987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0DF157F2-D58B-46CE-A804-B2283983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2997200"/>
            <a:ext cx="3455987" cy="158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827C1B9-E6BF-49C0-8E23-14CFF5F7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7200"/>
            <a:ext cx="6400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400" b="1" u="sng">
                <a:latin typeface="Arial" panose="020B0604020202020204" pitchFamily="34" charset="0"/>
              </a:rPr>
              <a:t>Compuestos binarios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Iónicos:     metal  + no metal</a:t>
            </a:r>
          </a:p>
          <a:p>
            <a:pPr eaLnBrk="1" hangingPunct="1">
              <a:spcBef>
                <a:spcPct val="50000"/>
              </a:spcBef>
            </a:pPr>
            <a:endParaRPr lang="es-ES" altLang="es-CL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Fórmula: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60BAC71-7F09-4B64-8F19-3B75EF3E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No metal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CCB77F18-8803-4C0C-8698-D3FBB98E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400">
                <a:latin typeface="Arial" panose="020B0604020202020204" pitchFamily="34" charset="0"/>
              </a:rPr>
              <a:t>metal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22074AF8-E5DF-4918-B473-3EBC47B1F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004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3200">
                <a:solidFill>
                  <a:srgbClr val="33CC33"/>
                </a:solidFill>
                <a:latin typeface="Arial" panose="020B0604020202020204" pitchFamily="34" charset="0"/>
              </a:rPr>
              <a:t>NaCl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460CB690-717B-4739-B3AC-4CA828F4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1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000">
                <a:latin typeface="Arial" panose="020B0604020202020204" pitchFamily="34" charset="0"/>
              </a:rPr>
              <a:t>Carga negativa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D3E24747-7E95-44B9-81F2-8D073D66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362201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sz="2000">
                <a:latin typeface="Arial" panose="020B0604020202020204" pitchFamily="34" charset="0"/>
              </a:rPr>
              <a:t>Carga positiva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1E3DE000-BA8B-4D4C-AC85-CC097AA1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148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7EBE641-93C8-4575-9015-D799D36D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62EAB2C5-E88C-4275-9ABC-0BD8F7E1F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227" name="Line 15">
            <a:extLst>
              <a:ext uri="{FF2B5EF4-FFF2-40B4-BE49-F238E27FC236}">
                <a16:creationId xmlns:a16="http://schemas.microsoft.com/office/drawing/2014/main" id="{DC86D611-DA08-463E-86EE-E7C4B23A1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657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228" name="Rectangle 17">
            <a:extLst>
              <a:ext uri="{FF2B5EF4-FFF2-40B4-BE49-F238E27FC236}">
                <a16:creationId xmlns:a16="http://schemas.microsoft.com/office/drawing/2014/main" id="{0AC4562A-D460-493D-9CBA-BB4F36C9A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229" name="Rectangle 18">
            <a:extLst>
              <a:ext uri="{FF2B5EF4-FFF2-40B4-BE49-F238E27FC236}">
                <a16:creationId xmlns:a16="http://schemas.microsoft.com/office/drawing/2014/main" id="{9AB43B92-E8D6-440C-8FE8-87A42EF95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62200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230" name="Line 19">
            <a:extLst>
              <a:ext uri="{FF2B5EF4-FFF2-40B4-BE49-F238E27FC236}">
                <a16:creationId xmlns:a16="http://schemas.microsoft.com/office/drawing/2014/main" id="{F1F93884-19CA-4321-BAA4-26601F90E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048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231" name="Line 20">
            <a:extLst>
              <a:ext uri="{FF2B5EF4-FFF2-40B4-BE49-F238E27FC236}">
                <a16:creationId xmlns:a16="http://schemas.microsoft.com/office/drawing/2014/main" id="{27699584-1111-418F-9315-0235057526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7938" y="2997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634D0-62D7-4CCD-9C95-38EF8B5EAEE1}"/>
                  </a:ext>
                </a:extLst>
              </p14:cNvPr>
              <p14:cNvContentPartPr/>
              <p14:nvPr/>
            </p14:nvContentPartPr>
            <p14:xfrm>
              <a:off x="7735154" y="256862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634D0-62D7-4CCD-9C95-38EF8B5EAE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6514" y="255998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4554B61-D75B-40B4-B0F4-38FD8F8A8770}"/>
              </a:ext>
            </a:extLst>
          </p:cNvPr>
          <p:cNvGrpSpPr/>
          <p:nvPr/>
        </p:nvGrpSpPr>
        <p:grpSpPr>
          <a:xfrm>
            <a:off x="7340954" y="2646028"/>
            <a:ext cx="827640" cy="185040"/>
            <a:chOff x="7340954" y="2646028"/>
            <a:chExt cx="8276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5CA165F-DC07-488C-AA84-DF4ABD6B5DF5}"/>
                    </a:ext>
                  </a:extLst>
                </p14:cNvPr>
                <p14:cNvContentPartPr/>
                <p14:nvPr/>
              </p14:nvContentPartPr>
              <p14:xfrm>
                <a:off x="7340954" y="2674828"/>
                <a:ext cx="237240" cy="15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5CA165F-DC07-488C-AA84-DF4ABD6B5D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1954" y="2666188"/>
                  <a:ext cx="254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26DE37-6F0E-47C7-B2A1-BCC1618379B0}"/>
                    </a:ext>
                  </a:extLst>
                </p14:cNvPr>
                <p14:cNvContentPartPr/>
                <p14:nvPr/>
              </p14:nvContentPartPr>
              <p14:xfrm>
                <a:off x="7559114" y="2658268"/>
                <a:ext cx="270720" cy="162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26DE37-6F0E-47C7-B2A1-BCC1618379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50114" y="2649628"/>
                  <a:ext cx="28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B3E6E3-F5BD-4069-9988-A58D52381AA3}"/>
                    </a:ext>
                  </a:extLst>
                </p14:cNvPr>
                <p14:cNvContentPartPr/>
                <p14:nvPr/>
              </p14:nvContentPartPr>
              <p14:xfrm>
                <a:off x="7801754" y="2657188"/>
                <a:ext cx="142200" cy="12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B3E6E3-F5BD-4069-9988-A58D52381A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3114" y="2648188"/>
                  <a:ext cx="159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2C89C7-752A-4D64-8B4F-8D5E8A563641}"/>
                    </a:ext>
                  </a:extLst>
                </p14:cNvPr>
                <p14:cNvContentPartPr/>
                <p14:nvPr/>
              </p14:nvContentPartPr>
              <p14:xfrm>
                <a:off x="7978874" y="2646028"/>
                <a:ext cx="189720" cy="11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2C89C7-752A-4D64-8B4F-8D5E8A5636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70234" y="2637388"/>
                  <a:ext cx="20736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FD69B6-E173-43F1-9098-D1290A732109}"/>
                  </a:ext>
                </a:extLst>
              </p14:cNvPr>
              <p14:cNvContentPartPr/>
              <p14:nvPr/>
            </p14:nvContentPartPr>
            <p14:xfrm>
              <a:off x="8021714" y="2328508"/>
              <a:ext cx="45000" cy="9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FD69B6-E173-43F1-9098-D1290A7321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2714" y="2319868"/>
                <a:ext cx="6264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B3928AF-C95A-48B0-88E1-7D34F3660CB8}"/>
              </a:ext>
            </a:extLst>
          </p:cNvPr>
          <p:cNvGrpSpPr/>
          <p:nvPr/>
        </p:nvGrpSpPr>
        <p:grpSpPr>
          <a:xfrm>
            <a:off x="2766074" y="2734228"/>
            <a:ext cx="869040" cy="326520"/>
            <a:chOff x="2766074" y="2734228"/>
            <a:chExt cx="86904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A40730-0B57-459D-9943-EAA2AF658BAA}"/>
                    </a:ext>
                  </a:extLst>
                </p14:cNvPr>
                <p14:cNvContentPartPr/>
                <p14:nvPr/>
              </p14:nvContentPartPr>
              <p14:xfrm>
                <a:off x="2766074" y="2915308"/>
                <a:ext cx="403920" cy="14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A40730-0B57-459D-9943-EAA2AF658B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7434" y="2906308"/>
                  <a:ext cx="42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58D470-A781-473D-B26E-E07C01540EE6}"/>
                    </a:ext>
                  </a:extLst>
                </p14:cNvPr>
                <p14:cNvContentPartPr/>
                <p14:nvPr/>
              </p14:nvContentPartPr>
              <p14:xfrm>
                <a:off x="3146594" y="2781388"/>
                <a:ext cx="47520" cy="25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58D470-A781-473D-B26E-E07C01540E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7594" y="2772748"/>
                  <a:ext cx="65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7E7EC8-90DD-4D38-B796-9E49F2BDFE03}"/>
                    </a:ext>
                  </a:extLst>
                </p14:cNvPr>
                <p14:cNvContentPartPr/>
                <p14:nvPr/>
              </p14:nvContentPartPr>
              <p14:xfrm>
                <a:off x="3157394" y="2928628"/>
                <a:ext cx="187200" cy="11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7E7EC8-90DD-4D38-B796-9E49F2BDFE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8394" y="2919988"/>
                  <a:ext cx="204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1DDD98-90C1-4589-B2D2-0E5229195EA9}"/>
                    </a:ext>
                  </a:extLst>
                </p14:cNvPr>
                <p14:cNvContentPartPr/>
                <p14:nvPr/>
              </p14:nvContentPartPr>
              <p14:xfrm>
                <a:off x="3278354" y="2856628"/>
                <a:ext cx="56520" cy="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1DDD98-90C1-4589-B2D2-0E5229195E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9354" y="2847988"/>
                  <a:ext cx="74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F3479A-D3E0-48E1-97A9-3C4D07EC0402}"/>
                    </a:ext>
                  </a:extLst>
                </p14:cNvPr>
                <p14:cNvContentPartPr/>
                <p14:nvPr/>
              </p14:nvContentPartPr>
              <p14:xfrm>
                <a:off x="3365834" y="2907388"/>
                <a:ext cx="269280" cy="12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F3479A-D3E0-48E1-97A9-3C4D07EC04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7194" y="2898748"/>
                  <a:ext cx="286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D149C3-3EDD-4D76-8A52-F8F2165A3BFA}"/>
                    </a:ext>
                  </a:extLst>
                </p14:cNvPr>
                <p14:cNvContentPartPr/>
                <p14:nvPr/>
              </p14:nvContentPartPr>
              <p14:xfrm>
                <a:off x="3500474" y="2734228"/>
                <a:ext cx="25200" cy="7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D149C3-3EDD-4D76-8A52-F8F2165A3B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1834" y="2725588"/>
                  <a:ext cx="4284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16" name="Group 9215">
            <a:extLst>
              <a:ext uri="{FF2B5EF4-FFF2-40B4-BE49-F238E27FC236}">
                <a16:creationId xmlns:a16="http://schemas.microsoft.com/office/drawing/2014/main" id="{C3ADDDE7-FBBD-4EF5-971C-A42A7320C3C4}"/>
              </a:ext>
            </a:extLst>
          </p:cNvPr>
          <p:cNvGrpSpPr/>
          <p:nvPr/>
        </p:nvGrpSpPr>
        <p:grpSpPr>
          <a:xfrm>
            <a:off x="6530594" y="3439468"/>
            <a:ext cx="507960" cy="202680"/>
            <a:chOff x="6530594" y="3439468"/>
            <a:chExt cx="507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1610E9-B4C6-42FB-A9FF-1456E4BF293A}"/>
                    </a:ext>
                  </a:extLst>
                </p14:cNvPr>
                <p14:cNvContentPartPr/>
                <p14:nvPr/>
              </p14:nvContentPartPr>
              <p14:xfrm>
                <a:off x="6530594" y="3505708"/>
                <a:ext cx="351720" cy="2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1610E9-B4C6-42FB-A9FF-1456E4BF29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2954" y="3488068"/>
                  <a:ext cx="387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830A0A-169C-4E22-A90A-A2FF87F6E036}"/>
                    </a:ext>
                  </a:extLst>
                </p14:cNvPr>
                <p14:cNvContentPartPr/>
                <p14:nvPr/>
              </p14:nvContentPartPr>
              <p14:xfrm>
                <a:off x="6910394" y="3439468"/>
                <a:ext cx="128160" cy="20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830A0A-169C-4E22-A90A-A2FF87F6E0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2754" y="3421468"/>
                  <a:ext cx="1638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64A3DD-0993-4E05-846C-D0D353BCB7DF}"/>
              </a:ext>
            </a:extLst>
          </p:cNvPr>
          <p:cNvGrpSpPr/>
          <p:nvPr/>
        </p:nvGrpSpPr>
        <p:grpSpPr>
          <a:xfrm>
            <a:off x="7332314" y="3362428"/>
            <a:ext cx="787320" cy="339120"/>
            <a:chOff x="7332314" y="3362428"/>
            <a:chExt cx="7873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9327E9-CF56-4315-B9B0-E26476C6B70E}"/>
                    </a:ext>
                  </a:extLst>
                </p14:cNvPr>
                <p14:cNvContentPartPr/>
                <p14:nvPr/>
              </p14:nvContentPartPr>
              <p14:xfrm>
                <a:off x="7332314" y="3441628"/>
                <a:ext cx="40320" cy="25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9327E9-CF56-4315-B9B0-E26476C6B7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4314" y="3423988"/>
                  <a:ext cx="7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51D9F-DD21-4210-9F83-A720F66F00ED}"/>
                    </a:ext>
                  </a:extLst>
                </p14:cNvPr>
                <p14:cNvContentPartPr/>
                <p14:nvPr/>
              </p14:nvContentPartPr>
              <p14:xfrm>
                <a:off x="7342034" y="3484468"/>
                <a:ext cx="215640" cy="18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51D9F-DD21-4210-9F83-A720F66F00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24034" y="3466468"/>
                  <a:ext cx="251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46DAED-08CF-459E-A3B3-B431ED1A571F}"/>
                    </a:ext>
                  </a:extLst>
                </p14:cNvPr>
                <p14:cNvContentPartPr/>
                <p14:nvPr/>
              </p14:nvContentPartPr>
              <p14:xfrm>
                <a:off x="7548314" y="3430828"/>
                <a:ext cx="2160" cy="26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46DAED-08CF-459E-A3B3-B431ED1A57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0674" y="3413188"/>
                  <a:ext cx="37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6CD5D5-39A3-4C60-95EF-A098BBC06851}"/>
                    </a:ext>
                  </a:extLst>
                </p14:cNvPr>
                <p14:cNvContentPartPr/>
                <p14:nvPr/>
              </p14:nvContentPartPr>
              <p14:xfrm>
                <a:off x="7639034" y="3521188"/>
                <a:ext cx="235080" cy="15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6CD5D5-39A3-4C60-95EF-A098BBC068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21394" y="3503548"/>
                  <a:ext cx="27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4F8290-C762-47AC-BAA4-B0D9FBDA6462}"/>
                    </a:ext>
                  </a:extLst>
                </p14:cNvPr>
                <p14:cNvContentPartPr/>
                <p14:nvPr/>
              </p14:nvContentPartPr>
              <p14:xfrm>
                <a:off x="7957634" y="3430468"/>
                <a:ext cx="162000" cy="1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4F8290-C762-47AC-BAA4-B0D9FBDA64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39634" y="3412828"/>
                  <a:ext cx="197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492FF8-B106-433D-B8A5-FC1EE2183BF3}"/>
                    </a:ext>
                  </a:extLst>
                </p14:cNvPr>
                <p14:cNvContentPartPr/>
                <p14:nvPr/>
              </p14:nvContentPartPr>
              <p14:xfrm>
                <a:off x="8029634" y="3362428"/>
                <a:ext cx="40320" cy="17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492FF8-B106-433D-B8A5-FC1EE2183B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11634" y="3344788"/>
                  <a:ext cx="759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8D6E8D-1512-4F3E-B0F5-258276AC1464}"/>
              </a:ext>
            </a:extLst>
          </p:cNvPr>
          <p:cNvGrpSpPr/>
          <p:nvPr/>
        </p:nvGrpSpPr>
        <p:grpSpPr>
          <a:xfrm>
            <a:off x="8499434" y="3457108"/>
            <a:ext cx="196200" cy="185040"/>
            <a:chOff x="8499434" y="3457108"/>
            <a:chExt cx="1962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307852-E931-45CD-B1A2-F6D714EEF9D5}"/>
                    </a:ext>
                  </a:extLst>
                </p14:cNvPr>
                <p14:cNvContentPartPr/>
                <p14:nvPr/>
              </p14:nvContentPartPr>
              <p14:xfrm>
                <a:off x="8499434" y="3525868"/>
                <a:ext cx="196200" cy="3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307852-E931-45CD-B1A2-F6D714EEF9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1434" y="3507868"/>
                  <a:ext cx="231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6D1F64-6AEA-4710-B830-06363276BFB5}"/>
                    </a:ext>
                  </a:extLst>
                </p14:cNvPr>
                <p14:cNvContentPartPr/>
                <p14:nvPr/>
              </p14:nvContentPartPr>
              <p14:xfrm>
                <a:off x="8585474" y="3457108"/>
                <a:ext cx="87480" cy="18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6D1F64-6AEA-4710-B830-06363276BF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67834" y="3439108"/>
                  <a:ext cx="1231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ED6300-DCBF-4D0F-B065-D5F847E8923B}"/>
              </a:ext>
            </a:extLst>
          </p:cNvPr>
          <p:cNvGrpSpPr/>
          <p:nvPr/>
        </p:nvGrpSpPr>
        <p:grpSpPr>
          <a:xfrm>
            <a:off x="9069674" y="3400948"/>
            <a:ext cx="648000" cy="308520"/>
            <a:chOff x="9069674" y="3400948"/>
            <a:chExt cx="6480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301494-069C-4EDD-A69F-72A5ED949EAF}"/>
                    </a:ext>
                  </a:extLst>
                </p14:cNvPr>
                <p14:cNvContentPartPr/>
                <p14:nvPr/>
              </p14:nvContentPartPr>
              <p14:xfrm>
                <a:off x="9069674" y="3400948"/>
                <a:ext cx="484200" cy="30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301494-069C-4EDD-A69F-72A5ED949E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1674" y="3383308"/>
                  <a:ext cx="519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5593A4-B154-45A6-B348-1460434682BE}"/>
                    </a:ext>
                  </a:extLst>
                </p14:cNvPr>
                <p14:cNvContentPartPr/>
                <p14:nvPr/>
              </p14:nvContentPartPr>
              <p14:xfrm>
                <a:off x="9536594" y="3416068"/>
                <a:ext cx="18108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5593A4-B154-45A6-B348-1460434682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18954" y="3398428"/>
                  <a:ext cx="2167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9" name="Group 9238">
            <a:extLst>
              <a:ext uri="{FF2B5EF4-FFF2-40B4-BE49-F238E27FC236}">
                <a16:creationId xmlns:a16="http://schemas.microsoft.com/office/drawing/2014/main" id="{F65FDE73-6107-4435-80A2-FEF5F9481FCC}"/>
              </a:ext>
            </a:extLst>
          </p:cNvPr>
          <p:cNvGrpSpPr/>
          <p:nvPr/>
        </p:nvGrpSpPr>
        <p:grpSpPr>
          <a:xfrm>
            <a:off x="259034" y="4612348"/>
            <a:ext cx="1733040" cy="380520"/>
            <a:chOff x="259034" y="4612348"/>
            <a:chExt cx="17330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04F4F6D4-966D-4B1D-AF67-2AAD8F3467F5}"/>
                    </a:ext>
                  </a:extLst>
                </p14:cNvPr>
                <p14:cNvContentPartPr/>
                <p14:nvPr/>
              </p14:nvContentPartPr>
              <p14:xfrm>
                <a:off x="288194" y="4652308"/>
                <a:ext cx="20880" cy="340560"/>
              </p14:xfrm>
            </p:contentPart>
          </mc:Choice>
          <mc:Fallback xmlns=""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04F4F6D4-966D-4B1D-AF67-2AAD8F3467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554" y="4634668"/>
                  <a:ext cx="565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32" name="Ink 9231">
                  <a:extLst>
                    <a:ext uri="{FF2B5EF4-FFF2-40B4-BE49-F238E27FC236}">
                      <a16:creationId xmlns:a16="http://schemas.microsoft.com/office/drawing/2014/main" id="{4825A2CE-4846-4A3E-B53D-4B893FC30B20}"/>
                    </a:ext>
                  </a:extLst>
                </p14:cNvPr>
                <p14:cNvContentPartPr/>
                <p14:nvPr/>
              </p14:nvContentPartPr>
              <p14:xfrm>
                <a:off x="259034" y="4686868"/>
                <a:ext cx="214920" cy="261000"/>
              </p14:xfrm>
            </p:contentPart>
          </mc:Choice>
          <mc:Fallback xmlns="">
            <p:pic>
              <p:nvPicPr>
                <p:cNvPr id="9232" name="Ink 9231">
                  <a:extLst>
                    <a:ext uri="{FF2B5EF4-FFF2-40B4-BE49-F238E27FC236}">
                      <a16:creationId xmlns:a16="http://schemas.microsoft.com/office/drawing/2014/main" id="{4825A2CE-4846-4A3E-B53D-4B893FC30B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1034" y="4669228"/>
                  <a:ext cx="250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33" name="Ink 9232">
                  <a:extLst>
                    <a:ext uri="{FF2B5EF4-FFF2-40B4-BE49-F238E27FC236}">
                      <a16:creationId xmlns:a16="http://schemas.microsoft.com/office/drawing/2014/main" id="{8BAFB18A-502E-4120-8378-192888095FCD}"/>
                    </a:ext>
                  </a:extLst>
                </p14:cNvPr>
                <p14:cNvContentPartPr/>
                <p14:nvPr/>
              </p14:nvContentPartPr>
              <p14:xfrm>
                <a:off x="468914" y="4612348"/>
                <a:ext cx="45000" cy="262800"/>
              </p14:xfrm>
            </p:contentPart>
          </mc:Choice>
          <mc:Fallback xmlns="">
            <p:pic>
              <p:nvPicPr>
                <p:cNvPr id="9233" name="Ink 9232">
                  <a:extLst>
                    <a:ext uri="{FF2B5EF4-FFF2-40B4-BE49-F238E27FC236}">
                      <a16:creationId xmlns:a16="http://schemas.microsoft.com/office/drawing/2014/main" id="{8BAFB18A-502E-4120-8378-192888095F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0914" y="4594708"/>
                  <a:ext cx="80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34" name="Ink 9233">
                  <a:extLst>
                    <a:ext uri="{FF2B5EF4-FFF2-40B4-BE49-F238E27FC236}">
                      <a16:creationId xmlns:a16="http://schemas.microsoft.com/office/drawing/2014/main" id="{13D23B6E-CCB2-4798-99DE-DD852D74F720}"/>
                    </a:ext>
                  </a:extLst>
                </p14:cNvPr>
                <p14:cNvContentPartPr/>
                <p14:nvPr/>
              </p14:nvContentPartPr>
              <p14:xfrm>
                <a:off x="580154" y="4756348"/>
                <a:ext cx="451080" cy="188280"/>
              </p14:xfrm>
            </p:contentPart>
          </mc:Choice>
          <mc:Fallback xmlns="">
            <p:pic>
              <p:nvPicPr>
                <p:cNvPr id="9234" name="Ink 9233">
                  <a:extLst>
                    <a:ext uri="{FF2B5EF4-FFF2-40B4-BE49-F238E27FC236}">
                      <a16:creationId xmlns:a16="http://schemas.microsoft.com/office/drawing/2014/main" id="{13D23B6E-CCB2-4798-99DE-DD852D74F7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514" y="4738708"/>
                  <a:ext cx="486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35" name="Ink 9234">
                  <a:extLst>
                    <a:ext uri="{FF2B5EF4-FFF2-40B4-BE49-F238E27FC236}">
                      <a16:creationId xmlns:a16="http://schemas.microsoft.com/office/drawing/2014/main" id="{D1ABBA71-1494-4C80-B261-54BB377304E7}"/>
                    </a:ext>
                  </a:extLst>
                </p14:cNvPr>
                <p14:cNvContentPartPr/>
                <p14:nvPr/>
              </p14:nvContentPartPr>
              <p14:xfrm>
                <a:off x="1032674" y="4612348"/>
                <a:ext cx="213480" cy="291240"/>
              </p14:xfrm>
            </p:contentPart>
          </mc:Choice>
          <mc:Fallback xmlns="">
            <p:pic>
              <p:nvPicPr>
                <p:cNvPr id="9235" name="Ink 9234">
                  <a:extLst>
                    <a:ext uri="{FF2B5EF4-FFF2-40B4-BE49-F238E27FC236}">
                      <a16:creationId xmlns:a16="http://schemas.microsoft.com/office/drawing/2014/main" id="{D1ABBA71-1494-4C80-B261-54BB377304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5034" y="4594708"/>
                  <a:ext cx="249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36" name="Ink 9235">
                  <a:extLst>
                    <a:ext uri="{FF2B5EF4-FFF2-40B4-BE49-F238E27FC236}">
                      <a16:creationId xmlns:a16="http://schemas.microsoft.com/office/drawing/2014/main" id="{838BD81B-DE16-43D3-8B28-591D210AA156}"/>
                    </a:ext>
                  </a:extLst>
                </p14:cNvPr>
                <p14:cNvContentPartPr/>
                <p14:nvPr/>
              </p14:nvContentPartPr>
              <p14:xfrm>
                <a:off x="1347674" y="4724668"/>
                <a:ext cx="495720" cy="177480"/>
              </p14:xfrm>
            </p:contentPart>
          </mc:Choice>
          <mc:Fallback xmlns="">
            <p:pic>
              <p:nvPicPr>
                <p:cNvPr id="9236" name="Ink 9235">
                  <a:extLst>
                    <a:ext uri="{FF2B5EF4-FFF2-40B4-BE49-F238E27FC236}">
                      <a16:creationId xmlns:a16="http://schemas.microsoft.com/office/drawing/2014/main" id="{838BD81B-DE16-43D3-8B28-591D210AA1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0034" y="4706668"/>
                  <a:ext cx="531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237" name="Ink 9236">
                  <a:extLst>
                    <a:ext uri="{FF2B5EF4-FFF2-40B4-BE49-F238E27FC236}">
                      <a16:creationId xmlns:a16="http://schemas.microsoft.com/office/drawing/2014/main" id="{C62F476B-822C-489B-AB92-855FDB04B024}"/>
                    </a:ext>
                  </a:extLst>
                </p14:cNvPr>
                <p14:cNvContentPartPr/>
                <p14:nvPr/>
              </p14:nvContentPartPr>
              <p14:xfrm>
                <a:off x="1949954" y="4698748"/>
                <a:ext cx="4680" cy="18000"/>
              </p14:xfrm>
            </p:contentPart>
          </mc:Choice>
          <mc:Fallback xmlns="">
            <p:pic>
              <p:nvPicPr>
                <p:cNvPr id="9237" name="Ink 9236">
                  <a:extLst>
                    <a:ext uri="{FF2B5EF4-FFF2-40B4-BE49-F238E27FC236}">
                      <a16:creationId xmlns:a16="http://schemas.microsoft.com/office/drawing/2014/main" id="{C62F476B-822C-489B-AB92-855FDB04B0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32314" y="4681108"/>
                  <a:ext cx="40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38" name="Ink 9237">
                  <a:extLst>
                    <a:ext uri="{FF2B5EF4-FFF2-40B4-BE49-F238E27FC236}">
                      <a16:creationId xmlns:a16="http://schemas.microsoft.com/office/drawing/2014/main" id="{44A95305-4A20-4843-98F3-B1E8F7F26607}"/>
                    </a:ext>
                  </a:extLst>
                </p14:cNvPr>
                <p14:cNvContentPartPr/>
                <p14:nvPr/>
              </p14:nvContentPartPr>
              <p14:xfrm>
                <a:off x="1987394" y="4866868"/>
                <a:ext cx="4680" cy="5040"/>
              </p14:xfrm>
            </p:contentPart>
          </mc:Choice>
          <mc:Fallback xmlns="">
            <p:pic>
              <p:nvPicPr>
                <p:cNvPr id="9238" name="Ink 9237">
                  <a:extLst>
                    <a:ext uri="{FF2B5EF4-FFF2-40B4-BE49-F238E27FC236}">
                      <a16:creationId xmlns:a16="http://schemas.microsoft.com/office/drawing/2014/main" id="{44A95305-4A20-4843-98F3-B1E8F7F266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9394" y="4849228"/>
                  <a:ext cx="403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55" name="Group 9254">
            <a:extLst>
              <a:ext uri="{FF2B5EF4-FFF2-40B4-BE49-F238E27FC236}">
                <a16:creationId xmlns:a16="http://schemas.microsoft.com/office/drawing/2014/main" id="{ADBF9CDA-A0F7-44A9-BE6E-0AEFC6319A84}"/>
              </a:ext>
            </a:extLst>
          </p:cNvPr>
          <p:cNvGrpSpPr/>
          <p:nvPr/>
        </p:nvGrpSpPr>
        <p:grpSpPr>
          <a:xfrm>
            <a:off x="5607914" y="5165668"/>
            <a:ext cx="401760" cy="273600"/>
            <a:chOff x="5607914" y="5165668"/>
            <a:chExt cx="4017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53" name="Ink 9252">
                  <a:extLst>
                    <a:ext uri="{FF2B5EF4-FFF2-40B4-BE49-F238E27FC236}">
                      <a16:creationId xmlns:a16="http://schemas.microsoft.com/office/drawing/2014/main" id="{868B6069-1BB8-4C1B-9BD2-A9B3B732779C}"/>
                    </a:ext>
                  </a:extLst>
                </p14:cNvPr>
                <p14:cNvContentPartPr/>
                <p14:nvPr/>
              </p14:nvContentPartPr>
              <p14:xfrm>
                <a:off x="5607914" y="5185468"/>
                <a:ext cx="226440" cy="253800"/>
              </p14:xfrm>
            </p:contentPart>
          </mc:Choice>
          <mc:Fallback xmlns="">
            <p:pic>
              <p:nvPicPr>
                <p:cNvPr id="9253" name="Ink 9252">
                  <a:extLst>
                    <a:ext uri="{FF2B5EF4-FFF2-40B4-BE49-F238E27FC236}">
                      <a16:creationId xmlns:a16="http://schemas.microsoft.com/office/drawing/2014/main" id="{868B6069-1BB8-4C1B-9BD2-A9B3B73277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0274" y="5167828"/>
                  <a:ext cx="262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54" name="Ink 9253">
                  <a:extLst>
                    <a:ext uri="{FF2B5EF4-FFF2-40B4-BE49-F238E27FC236}">
                      <a16:creationId xmlns:a16="http://schemas.microsoft.com/office/drawing/2014/main" id="{AE5CFF76-5066-4A84-843E-AB5F22331858}"/>
                    </a:ext>
                  </a:extLst>
                </p14:cNvPr>
                <p14:cNvContentPartPr/>
                <p14:nvPr/>
              </p14:nvContentPartPr>
              <p14:xfrm>
                <a:off x="5859914" y="5165668"/>
                <a:ext cx="149760" cy="111960"/>
              </p14:xfrm>
            </p:contentPart>
          </mc:Choice>
          <mc:Fallback xmlns="">
            <p:pic>
              <p:nvPicPr>
                <p:cNvPr id="9254" name="Ink 9253">
                  <a:extLst>
                    <a:ext uri="{FF2B5EF4-FFF2-40B4-BE49-F238E27FC236}">
                      <a16:creationId xmlns:a16="http://schemas.microsoft.com/office/drawing/2014/main" id="{AE5CFF76-5066-4A84-843E-AB5F223318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41914" y="5148028"/>
                  <a:ext cx="1854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0" name="Group 9259">
            <a:extLst>
              <a:ext uri="{FF2B5EF4-FFF2-40B4-BE49-F238E27FC236}">
                <a16:creationId xmlns:a16="http://schemas.microsoft.com/office/drawing/2014/main" id="{BD5716C2-6636-4D88-A3FE-2BF36F1A0817}"/>
              </a:ext>
            </a:extLst>
          </p:cNvPr>
          <p:cNvGrpSpPr/>
          <p:nvPr/>
        </p:nvGrpSpPr>
        <p:grpSpPr>
          <a:xfrm>
            <a:off x="6259514" y="5138308"/>
            <a:ext cx="1154880" cy="332640"/>
            <a:chOff x="6259514" y="5138308"/>
            <a:chExt cx="11548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256" name="Ink 9255">
                  <a:extLst>
                    <a:ext uri="{FF2B5EF4-FFF2-40B4-BE49-F238E27FC236}">
                      <a16:creationId xmlns:a16="http://schemas.microsoft.com/office/drawing/2014/main" id="{CF341B82-5384-42B8-9AB3-9A867F7383BF}"/>
                    </a:ext>
                  </a:extLst>
                </p14:cNvPr>
                <p14:cNvContentPartPr/>
                <p14:nvPr/>
              </p14:nvContentPartPr>
              <p14:xfrm>
                <a:off x="6259514" y="5138308"/>
                <a:ext cx="520920" cy="332640"/>
              </p14:xfrm>
            </p:contentPart>
          </mc:Choice>
          <mc:Fallback xmlns="">
            <p:pic>
              <p:nvPicPr>
                <p:cNvPr id="9256" name="Ink 9255">
                  <a:extLst>
                    <a:ext uri="{FF2B5EF4-FFF2-40B4-BE49-F238E27FC236}">
                      <a16:creationId xmlns:a16="http://schemas.microsoft.com/office/drawing/2014/main" id="{CF341B82-5384-42B8-9AB3-9A867F7383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41514" y="5120668"/>
                  <a:ext cx="5565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57" name="Ink 9256">
                  <a:extLst>
                    <a:ext uri="{FF2B5EF4-FFF2-40B4-BE49-F238E27FC236}">
                      <a16:creationId xmlns:a16="http://schemas.microsoft.com/office/drawing/2014/main" id="{67C65C6C-9837-4454-9DDB-95817563375D}"/>
                    </a:ext>
                  </a:extLst>
                </p14:cNvPr>
                <p14:cNvContentPartPr/>
                <p14:nvPr/>
              </p14:nvContentPartPr>
              <p14:xfrm>
                <a:off x="6687194" y="5349988"/>
                <a:ext cx="291960" cy="99360"/>
              </p14:xfrm>
            </p:contentPart>
          </mc:Choice>
          <mc:Fallback xmlns="">
            <p:pic>
              <p:nvPicPr>
                <p:cNvPr id="9257" name="Ink 9256">
                  <a:extLst>
                    <a:ext uri="{FF2B5EF4-FFF2-40B4-BE49-F238E27FC236}">
                      <a16:creationId xmlns:a16="http://schemas.microsoft.com/office/drawing/2014/main" id="{67C65C6C-9837-4454-9DDB-9581756337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69554" y="5331988"/>
                  <a:ext cx="327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58" name="Ink 9257">
                  <a:extLst>
                    <a:ext uri="{FF2B5EF4-FFF2-40B4-BE49-F238E27FC236}">
                      <a16:creationId xmlns:a16="http://schemas.microsoft.com/office/drawing/2014/main" id="{E304394C-B339-4185-A7DD-A5BB159069EF}"/>
                    </a:ext>
                  </a:extLst>
                </p14:cNvPr>
                <p14:cNvContentPartPr/>
                <p14:nvPr/>
              </p14:nvContentPartPr>
              <p14:xfrm>
                <a:off x="6850994" y="5192668"/>
                <a:ext cx="26280" cy="12240"/>
              </p14:xfrm>
            </p:contentPart>
          </mc:Choice>
          <mc:Fallback xmlns="">
            <p:pic>
              <p:nvPicPr>
                <p:cNvPr id="9258" name="Ink 9257">
                  <a:extLst>
                    <a:ext uri="{FF2B5EF4-FFF2-40B4-BE49-F238E27FC236}">
                      <a16:creationId xmlns:a16="http://schemas.microsoft.com/office/drawing/2014/main" id="{E304394C-B339-4185-A7DD-A5BB159069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2994" y="5174668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259" name="Ink 9258">
                  <a:extLst>
                    <a:ext uri="{FF2B5EF4-FFF2-40B4-BE49-F238E27FC236}">
                      <a16:creationId xmlns:a16="http://schemas.microsoft.com/office/drawing/2014/main" id="{E5FE71A5-CE7F-40B4-A9B3-A929A72EC230}"/>
                    </a:ext>
                  </a:extLst>
                </p14:cNvPr>
                <p14:cNvContentPartPr/>
                <p14:nvPr/>
              </p14:nvContentPartPr>
              <p14:xfrm>
                <a:off x="7015154" y="5277628"/>
                <a:ext cx="399240" cy="141120"/>
              </p14:xfrm>
            </p:contentPart>
          </mc:Choice>
          <mc:Fallback xmlns="">
            <p:pic>
              <p:nvPicPr>
                <p:cNvPr id="9259" name="Ink 9258">
                  <a:extLst>
                    <a:ext uri="{FF2B5EF4-FFF2-40B4-BE49-F238E27FC236}">
                      <a16:creationId xmlns:a16="http://schemas.microsoft.com/office/drawing/2014/main" id="{E5FE71A5-CE7F-40B4-A9B3-A929A72EC2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97154" y="5259628"/>
                  <a:ext cx="4348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2" name="Group 9261">
            <a:extLst>
              <a:ext uri="{FF2B5EF4-FFF2-40B4-BE49-F238E27FC236}">
                <a16:creationId xmlns:a16="http://schemas.microsoft.com/office/drawing/2014/main" id="{3F3BB81C-6993-4F04-863B-3B7D1FC173AF}"/>
              </a:ext>
            </a:extLst>
          </p:cNvPr>
          <p:cNvGrpSpPr/>
          <p:nvPr/>
        </p:nvGrpSpPr>
        <p:grpSpPr>
          <a:xfrm>
            <a:off x="843314" y="5150188"/>
            <a:ext cx="4304160" cy="606600"/>
            <a:chOff x="843314" y="5150188"/>
            <a:chExt cx="430416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40" name="Ink 9239">
                  <a:extLst>
                    <a:ext uri="{FF2B5EF4-FFF2-40B4-BE49-F238E27FC236}">
                      <a16:creationId xmlns:a16="http://schemas.microsoft.com/office/drawing/2014/main" id="{E01D0F2A-872C-4541-9526-48BA56143895}"/>
                    </a:ext>
                  </a:extLst>
                </p14:cNvPr>
                <p14:cNvContentPartPr/>
                <p14:nvPr/>
              </p14:nvContentPartPr>
              <p14:xfrm>
                <a:off x="917114" y="5258548"/>
                <a:ext cx="45720" cy="222480"/>
              </p14:xfrm>
            </p:contentPart>
          </mc:Choice>
          <mc:Fallback xmlns="">
            <p:pic>
              <p:nvPicPr>
                <p:cNvPr id="9240" name="Ink 9239">
                  <a:extLst>
                    <a:ext uri="{FF2B5EF4-FFF2-40B4-BE49-F238E27FC236}">
                      <a16:creationId xmlns:a16="http://schemas.microsoft.com/office/drawing/2014/main" id="{E01D0F2A-872C-4541-9526-48BA561438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474" y="5240908"/>
                  <a:ext cx="81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241" name="Ink 9240">
                  <a:extLst>
                    <a:ext uri="{FF2B5EF4-FFF2-40B4-BE49-F238E27FC236}">
                      <a16:creationId xmlns:a16="http://schemas.microsoft.com/office/drawing/2014/main" id="{F750FFC9-C95A-4744-A5AA-36DEBE4046FE}"/>
                    </a:ext>
                  </a:extLst>
                </p14:cNvPr>
                <p14:cNvContentPartPr/>
                <p14:nvPr/>
              </p14:nvContentPartPr>
              <p14:xfrm>
                <a:off x="1031234" y="5253868"/>
                <a:ext cx="99000" cy="110160"/>
              </p14:xfrm>
            </p:contentPart>
          </mc:Choice>
          <mc:Fallback xmlns="">
            <p:pic>
              <p:nvPicPr>
                <p:cNvPr id="9241" name="Ink 9240">
                  <a:extLst>
                    <a:ext uri="{FF2B5EF4-FFF2-40B4-BE49-F238E27FC236}">
                      <a16:creationId xmlns:a16="http://schemas.microsoft.com/office/drawing/2014/main" id="{F750FFC9-C95A-4744-A5AA-36DEBE4046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234" y="523622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42" name="Ink 9241">
                  <a:extLst>
                    <a:ext uri="{FF2B5EF4-FFF2-40B4-BE49-F238E27FC236}">
                      <a16:creationId xmlns:a16="http://schemas.microsoft.com/office/drawing/2014/main" id="{597F075E-76C4-4235-AF2A-7E747AF20CC4}"/>
                    </a:ext>
                  </a:extLst>
                </p14:cNvPr>
                <p14:cNvContentPartPr/>
                <p14:nvPr/>
              </p14:nvContentPartPr>
              <p14:xfrm>
                <a:off x="1070114" y="5371228"/>
                <a:ext cx="174600" cy="50040"/>
              </p14:xfrm>
            </p:contentPart>
          </mc:Choice>
          <mc:Fallback xmlns="">
            <p:pic>
              <p:nvPicPr>
                <p:cNvPr id="9242" name="Ink 9241">
                  <a:extLst>
                    <a:ext uri="{FF2B5EF4-FFF2-40B4-BE49-F238E27FC236}">
                      <a16:creationId xmlns:a16="http://schemas.microsoft.com/office/drawing/2014/main" id="{597F075E-76C4-4235-AF2A-7E747AF20C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2474" y="5353228"/>
                  <a:ext cx="210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243" name="Ink 9242">
                  <a:extLst>
                    <a:ext uri="{FF2B5EF4-FFF2-40B4-BE49-F238E27FC236}">
                      <a16:creationId xmlns:a16="http://schemas.microsoft.com/office/drawing/2014/main" id="{6E6CCDAE-8231-4802-AF23-639AE8FA1690}"/>
                    </a:ext>
                  </a:extLst>
                </p14:cNvPr>
                <p14:cNvContentPartPr/>
                <p14:nvPr/>
              </p14:nvContentPartPr>
              <p14:xfrm>
                <a:off x="1350554" y="5319028"/>
                <a:ext cx="406800" cy="182520"/>
              </p14:xfrm>
            </p:contentPart>
          </mc:Choice>
          <mc:Fallback xmlns="">
            <p:pic>
              <p:nvPicPr>
                <p:cNvPr id="9243" name="Ink 9242">
                  <a:extLst>
                    <a:ext uri="{FF2B5EF4-FFF2-40B4-BE49-F238E27FC236}">
                      <a16:creationId xmlns:a16="http://schemas.microsoft.com/office/drawing/2014/main" id="{6E6CCDAE-8231-4802-AF23-639AE8FA16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32554" y="5301388"/>
                  <a:ext cx="442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44" name="Ink 9243">
                  <a:extLst>
                    <a:ext uri="{FF2B5EF4-FFF2-40B4-BE49-F238E27FC236}">
                      <a16:creationId xmlns:a16="http://schemas.microsoft.com/office/drawing/2014/main" id="{F5A7A365-144F-41DD-9659-E025A1993565}"/>
                    </a:ext>
                  </a:extLst>
                </p14:cNvPr>
                <p14:cNvContentPartPr/>
                <p14:nvPr/>
              </p14:nvContentPartPr>
              <p14:xfrm>
                <a:off x="1830074" y="5326948"/>
                <a:ext cx="765360" cy="147240"/>
              </p14:xfrm>
            </p:contentPart>
          </mc:Choice>
          <mc:Fallback xmlns="">
            <p:pic>
              <p:nvPicPr>
                <p:cNvPr id="9244" name="Ink 9243">
                  <a:extLst>
                    <a:ext uri="{FF2B5EF4-FFF2-40B4-BE49-F238E27FC236}">
                      <a16:creationId xmlns:a16="http://schemas.microsoft.com/office/drawing/2014/main" id="{F5A7A365-144F-41DD-9659-E025A19935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12074" y="5309308"/>
                  <a:ext cx="801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45" name="Ink 9244">
                  <a:extLst>
                    <a:ext uri="{FF2B5EF4-FFF2-40B4-BE49-F238E27FC236}">
                      <a16:creationId xmlns:a16="http://schemas.microsoft.com/office/drawing/2014/main" id="{627EAB66-1D62-4F65-B6B2-E223880F491F}"/>
                    </a:ext>
                  </a:extLst>
                </p14:cNvPr>
                <p14:cNvContentPartPr/>
                <p14:nvPr/>
              </p14:nvContentPartPr>
              <p14:xfrm>
                <a:off x="2610194" y="5187988"/>
                <a:ext cx="191880" cy="307080"/>
              </p14:xfrm>
            </p:contentPart>
          </mc:Choice>
          <mc:Fallback xmlns="">
            <p:pic>
              <p:nvPicPr>
                <p:cNvPr id="9245" name="Ink 9244">
                  <a:extLst>
                    <a:ext uri="{FF2B5EF4-FFF2-40B4-BE49-F238E27FC236}">
                      <a16:creationId xmlns:a16="http://schemas.microsoft.com/office/drawing/2014/main" id="{627EAB66-1D62-4F65-B6B2-E223880F49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92194" y="5169988"/>
                  <a:ext cx="227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46" name="Ink 9245">
                  <a:extLst>
                    <a:ext uri="{FF2B5EF4-FFF2-40B4-BE49-F238E27FC236}">
                      <a16:creationId xmlns:a16="http://schemas.microsoft.com/office/drawing/2014/main" id="{9CD4E6CD-1C12-4A70-84B5-164AE75807D6}"/>
                    </a:ext>
                  </a:extLst>
                </p14:cNvPr>
                <p14:cNvContentPartPr/>
                <p14:nvPr/>
              </p14:nvContentPartPr>
              <p14:xfrm>
                <a:off x="2786234" y="5308588"/>
                <a:ext cx="394560" cy="139680"/>
              </p14:xfrm>
            </p:contentPart>
          </mc:Choice>
          <mc:Fallback xmlns="">
            <p:pic>
              <p:nvPicPr>
                <p:cNvPr id="9246" name="Ink 9245">
                  <a:extLst>
                    <a:ext uri="{FF2B5EF4-FFF2-40B4-BE49-F238E27FC236}">
                      <a16:creationId xmlns:a16="http://schemas.microsoft.com/office/drawing/2014/main" id="{9CD4E6CD-1C12-4A70-84B5-164AE75807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68594" y="5290588"/>
                  <a:ext cx="430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247" name="Ink 9246">
                  <a:extLst>
                    <a:ext uri="{FF2B5EF4-FFF2-40B4-BE49-F238E27FC236}">
                      <a16:creationId xmlns:a16="http://schemas.microsoft.com/office/drawing/2014/main" id="{E9FF8AAA-8BF4-4129-9A6D-82B87A9A70B4}"/>
                    </a:ext>
                  </a:extLst>
                </p14:cNvPr>
                <p14:cNvContentPartPr/>
                <p14:nvPr/>
              </p14:nvContentPartPr>
              <p14:xfrm>
                <a:off x="3352154" y="5150188"/>
                <a:ext cx="345600" cy="285840"/>
              </p14:xfrm>
            </p:contentPart>
          </mc:Choice>
          <mc:Fallback xmlns="">
            <p:pic>
              <p:nvPicPr>
                <p:cNvPr id="9247" name="Ink 9246">
                  <a:extLst>
                    <a:ext uri="{FF2B5EF4-FFF2-40B4-BE49-F238E27FC236}">
                      <a16:creationId xmlns:a16="http://schemas.microsoft.com/office/drawing/2014/main" id="{E9FF8AAA-8BF4-4129-9A6D-82B87A9A70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34154" y="5132548"/>
                  <a:ext cx="381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48" name="Ink 9247">
                  <a:extLst>
                    <a:ext uri="{FF2B5EF4-FFF2-40B4-BE49-F238E27FC236}">
                      <a16:creationId xmlns:a16="http://schemas.microsoft.com/office/drawing/2014/main" id="{E60E51D4-42A2-4857-B7B3-7737EA8F1AA7}"/>
                    </a:ext>
                  </a:extLst>
                </p14:cNvPr>
                <p14:cNvContentPartPr/>
                <p14:nvPr/>
              </p14:nvContentPartPr>
              <p14:xfrm>
                <a:off x="4002674" y="5282308"/>
                <a:ext cx="672480" cy="154080"/>
              </p14:xfrm>
            </p:contentPart>
          </mc:Choice>
          <mc:Fallback xmlns="">
            <p:pic>
              <p:nvPicPr>
                <p:cNvPr id="9248" name="Ink 9247">
                  <a:extLst>
                    <a:ext uri="{FF2B5EF4-FFF2-40B4-BE49-F238E27FC236}">
                      <a16:creationId xmlns:a16="http://schemas.microsoft.com/office/drawing/2014/main" id="{E60E51D4-42A2-4857-B7B3-7737EA8F1AA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85034" y="5264668"/>
                  <a:ext cx="708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49" name="Ink 9248">
                  <a:extLst>
                    <a:ext uri="{FF2B5EF4-FFF2-40B4-BE49-F238E27FC236}">
                      <a16:creationId xmlns:a16="http://schemas.microsoft.com/office/drawing/2014/main" id="{7EFEB740-7E07-4692-9436-564B3083F10E}"/>
                    </a:ext>
                  </a:extLst>
                </p14:cNvPr>
                <p14:cNvContentPartPr/>
                <p14:nvPr/>
              </p14:nvContentPartPr>
              <p14:xfrm>
                <a:off x="4560314" y="5195188"/>
                <a:ext cx="16200" cy="4320"/>
              </p14:xfrm>
            </p:contentPart>
          </mc:Choice>
          <mc:Fallback xmlns="">
            <p:pic>
              <p:nvPicPr>
                <p:cNvPr id="9249" name="Ink 9248">
                  <a:extLst>
                    <a:ext uri="{FF2B5EF4-FFF2-40B4-BE49-F238E27FC236}">
                      <a16:creationId xmlns:a16="http://schemas.microsoft.com/office/drawing/2014/main" id="{7EFEB740-7E07-4692-9436-564B3083F1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42314" y="5177188"/>
                  <a:ext cx="51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50" name="Ink 9249">
                  <a:extLst>
                    <a:ext uri="{FF2B5EF4-FFF2-40B4-BE49-F238E27FC236}">
                      <a16:creationId xmlns:a16="http://schemas.microsoft.com/office/drawing/2014/main" id="{EC953BCF-37CE-4E0E-8A5D-8503C690D48D}"/>
                    </a:ext>
                  </a:extLst>
                </p14:cNvPr>
                <p14:cNvContentPartPr/>
                <p14:nvPr/>
              </p14:nvContentPartPr>
              <p14:xfrm>
                <a:off x="4706114" y="5287348"/>
                <a:ext cx="280440" cy="132120"/>
              </p14:xfrm>
            </p:contentPart>
          </mc:Choice>
          <mc:Fallback xmlns="">
            <p:pic>
              <p:nvPicPr>
                <p:cNvPr id="9250" name="Ink 9249">
                  <a:extLst>
                    <a:ext uri="{FF2B5EF4-FFF2-40B4-BE49-F238E27FC236}">
                      <a16:creationId xmlns:a16="http://schemas.microsoft.com/office/drawing/2014/main" id="{EC953BCF-37CE-4E0E-8A5D-8503C690D4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88474" y="5269348"/>
                  <a:ext cx="316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261" name="Ink 9260">
                  <a:extLst>
                    <a:ext uri="{FF2B5EF4-FFF2-40B4-BE49-F238E27FC236}">
                      <a16:creationId xmlns:a16="http://schemas.microsoft.com/office/drawing/2014/main" id="{454CB0AE-BE9A-41E4-A3F8-5493D3887A7D}"/>
                    </a:ext>
                  </a:extLst>
                </p14:cNvPr>
                <p14:cNvContentPartPr/>
                <p14:nvPr/>
              </p14:nvContentPartPr>
              <p14:xfrm>
                <a:off x="843314" y="5338108"/>
                <a:ext cx="4304160" cy="418680"/>
              </p14:xfrm>
            </p:contentPart>
          </mc:Choice>
          <mc:Fallback xmlns="">
            <p:pic>
              <p:nvPicPr>
                <p:cNvPr id="9261" name="Ink 9260">
                  <a:extLst>
                    <a:ext uri="{FF2B5EF4-FFF2-40B4-BE49-F238E27FC236}">
                      <a16:creationId xmlns:a16="http://schemas.microsoft.com/office/drawing/2014/main" id="{454CB0AE-BE9A-41E4-A3F8-5493D3887A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5674" y="5320468"/>
                  <a:ext cx="433980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5" name="Group 9264">
            <a:extLst>
              <a:ext uri="{FF2B5EF4-FFF2-40B4-BE49-F238E27FC236}">
                <a16:creationId xmlns:a16="http://schemas.microsoft.com/office/drawing/2014/main" id="{0C45FFF6-2D7F-4765-AF17-6419ED561754}"/>
              </a:ext>
            </a:extLst>
          </p:cNvPr>
          <p:cNvGrpSpPr/>
          <p:nvPr/>
        </p:nvGrpSpPr>
        <p:grpSpPr>
          <a:xfrm>
            <a:off x="5698994" y="3238228"/>
            <a:ext cx="480600" cy="513360"/>
            <a:chOff x="5698994" y="3238228"/>
            <a:chExt cx="48060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263" name="Ink 9262">
                  <a:extLst>
                    <a:ext uri="{FF2B5EF4-FFF2-40B4-BE49-F238E27FC236}">
                      <a16:creationId xmlns:a16="http://schemas.microsoft.com/office/drawing/2014/main" id="{4374377E-8027-474A-A15F-B9CA541883E2}"/>
                    </a:ext>
                  </a:extLst>
                </p14:cNvPr>
                <p14:cNvContentPartPr/>
                <p14:nvPr/>
              </p14:nvContentPartPr>
              <p14:xfrm>
                <a:off x="5711594" y="3268828"/>
                <a:ext cx="20520" cy="482760"/>
              </p14:xfrm>
            </p:contentPart>
          </mc:Choice>
          <mc:Fallback xmlns="">
            <p:pic>
              <p:nvPicPr>
                <p:cNvPr id="9263" name="Ink 9262">
                  <a:extLst>
                    <a:ext uri="{FF2B5EF4-FFF2-40B4-BE49-F238E27FC236}">
                      <a16:creationId xmlns:a16="http://schemas.microsoft.com/office/drawing/2014/main" id="{4374377E-8027-474A-A15F-B9CA541883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3954" y="3251188"/>
                  <a:ext cx="561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64" name="Ink 9263">
                  <a:extLst>
                    <a:ext uri="{FF2B5EF4-FFF2-40B4-BE49-F238E27FC236}">
                      <a16:creationId xmlns:a16="http://schemas.microsoft.com/office/drawing/2014/main" id="{6C686427-FE59-4D0B-A778-B0FBE921390C}"/>
                    </a:ext>
                  </a:extLst>
                </p14:cNvPr>
                <p14:cNvContentPartPr/>
                <p14:nvPr/>
              </p14:nvContentPartPr>
              <p14:xfrm>
                <a:off x="5698994" y="3238228"/>
                <a:ext cx="480600" cy="475200"/>
              </p14:xfrm>
            </p:contentPart>
          </mc:Choice>
          <mc:Fallback xmlns="">
            <p:pic>
              <p:nvPicPr>
                <p:cNvPr id="9264" name="Ink 9263">
                  <a:extLst>
                    <a:ext uri="{FF2B5EF4-FFF2-40B4-BE49-F238E27FC236}">
                      <a16:creationId xmlns:a16="http://schemas.microsoft.com/office/drawing/2014/main" id="{6C686427-FE59-4D0B-A778-B0FBE92139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0994" y="3220228"/>
                  <a:ext cx="51624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270" name="Ink 9269">
                <a:extLst>
                  <a:ext uri="{FF2B5EF4-FFF2-40B4-BE49-F238E27FC236}">
                    <a16:creationId xmlns:a16="http://schemas.microsoft.com/office/drawing/2014/main" id="{8639959C-229A-4811-994D-EC65A93BF990}"/>
                  </a:ext>
                </a:extLst>
              </p14:cNvPr>
              <p14:cNvContentPartPr/>
              <p14:nvPr/>
            </p14:nvContentPartPr>
            <p14:xfrm>
              <a:off x="1752674" y="5937508"/>
              <a:ext cx="389880" cy="282960"/>
            </p14:xfrm>
          </p:contentPart>
        </mc:Choice>
        <mc:Fallback xmlns="">
          <p:pic>
            <p:nvPicPr>
              <p:cNvPr id="9270" name="Ink 9269">
                <a:extLst>
                  <a:ext uri="{FF2B5EF4-FFF2-40B4-BE49-F238E27FC236}">
                    <a16:creationId xmlns:a16="http://schemas.microsoft.com/office/drawing/2014/main" id="{8639959C-229A-4811-994D-EC65A93BF9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34674" y="5919868"/>
                <a:ext cx="42552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76" name="Group 9275">
            <a:extLst>
              <a:ext uri="{FF2B5EF4-FFF2-40B4-BE49-F238E27FC236}">
                <a16:creationId xmlns:a16="http://schemas.microsoft.com/office/drawing/2014/main" id="{90F2F6AA-6425-4846-A002-019B806FDBBC}"/>
              </a:ext>
            </a:extLst>
          </p:cNvPr>
          <p:cNvGrpSpPr/>
          <p:nvPr/>
        </p:nvGrpSpPr>
        <p:grpSpPr>
          <a:xfrm>
            <a:off x="1103954" y="5830588"/>
            <a:ext cx="2309040" cy="502560"/>
            <a:chOff x="1103954" y="5830588"/>
            <a:chExt cx="23090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66" name="Ink 9265">
                  <a:extLst>
                    <a:ext uri="{FF2B5EF4-FFF2-40B4-BE49-F238E27FC236}">
                      <a16:creationId xmlns:a16="http://schemas.microsoft.com/office/drawing/2014/main" id="{77B1FE7E-0221-43E5-B11E-6CBE427C6E10}"/>
                    </a:ext>
                  </a:extLst>
                </p14:cNvPr>
                <p14:cNvContentPartPr/>
                <p14:nvPr/>
              </p14:nvContentPartPr>
              <p14:xfrm>
                <a:off x="1103954" y="5943988"/>
                <a:ext cx="258480" cy="189720"/>
              </p14:xfrm>
            </p:contentPart>
          </mc:Choice>
          <mc:Fallback xmlns="">
            <p:pic>
              <p:nvPicPr>
                <p:cNvPr id="9266" name="Ink 9265">
                  <a:extLst>
                    <a:ext uri="{FF2B5EF4-FFF2-40B4-BE49-F238E27FC236}">
                      <a16:creationId xmlns:a16="http://schemas.microsoft.com/office/drawing/2014/main" id="{77B1FE7E-0221-43E5-B11E-6CBE427C6E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5954" y="5926348"/>
                  <a:ext cx="294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67" name="Ink 9266">
                  <a:extLst>
                    <a:ext uri="{FF2B5EF4-FFF2-40B4-BE49-F238E27FC236}">
                      <a16:creationId xmlns:a16="http://schemas.microsoft.com/office/drawing/2014/main" id="{01F3D09B-6671-4514-80F4-9ACDF086506F}"/>
                    </a:ext>
                  </a:extLst>
                </p14:cNvPr>
                <p14:cNvContentPartPr/>
                <p14:nvPr/>
              </p14:nvContentPartPr>
              <p14:xfrm>
                <a:off x="1395554" y="5830588"/>
                <a:ext cx="251280" cy="281880"/>
              </p14:xfrm>
            </p:contentPart>
          </mc:Choice>
          <mc:Fallback xmlns="">
            <p:pic>
              <p:nvPicPr>
                <p:cNvPr id="9267" name="Ink 9266">
                  <a:extLst>
                    <a:ext uri="{FF2B5EF4-FFF2-40B4-BE49-F238E27FC236}">
                      <a16:creationId xmlns:a16="http://schemas.microsoft.com/office/drawing/2014/main" id="{01F3D09B-6671-4514-80F4-9ACDF08650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77914" y="5812588"/>
                  <a:ext cx="286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68" name="Ink 9267">
                  <a:extLst>
                    <a:ext uri="{FF2B5EF4-FFF2-40B4-BE49-F238E27FC236}">
                      <a16:creationId xmlns:a16="http://schemas.microsoft.com/office/drawing/2014/main" id="{11645CFF-7767-4D41-9C1E-C07C10568D9B}"/>
                    </a:ext>
                  </a:extLst>
                </p14:cNvPr>
                <p14:cNvContentPartPr/>
                <p14:nvPr/>
              </p14:nvContentPartPr>
              <p14:xfrm>
                <a:off x="1668074" y="5985028"/>
                <a:ext cx="261000" cy="160560"/>
              </p14:xfrm>
            </p:contentPart>
          </mc:Choice>
          <mc:Fallback xmlns="">
            <p:pic>
              <p:nvPicPr>
                <p:cNvPr id="9268" name="Ink 9267">
                  <a:extLst>
                    <a:ext uri="{FF2B5EF4-FFF2-40B4-BE49-F238E27FC236}">
                      <a16:creationId xmlns:a16="http://schemas.microsoft.com/office/drawing/2014/main" id="{11645CFF-7767-4D41-9C1E-C07C10568D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50434" y="5967028"/>
                  <a:ext cx="296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72" name="Ink 9271">
                  <a:extLst>
                    <a:ext uri="{FF2B5EF4-FFF2-40B4-BE49-F238E27FC236}">
                      <a16:creationId xmlns:a16="http://schemas.microsoft.com/office/drawing/2014/main" id="{F5E16F8E-60D1-4BF1-9208-E57B304219E9}"/>
                    </a:ext>
                  </a:extLst>
                </p14:cNvPr>
                <p14:cNvContentPartPr/>
                <p14:nvPr/>
              </p14:nvContentPartPr>
              <p14:xfrm>
                <a:off x="1958954" y="6046948"/>
                <a:ext cx="867600" cy="286200"/>
              </p14:xfrm>
            </p:contentPart>
          </mc:Choice>
          <mc:Fallback xmlns="">
            <p:pic>
              <p:nvPicPr>
                <p:cNvPr id="9272" name="Ink 9271">
                  <a:extLst>
                    <a:ext uri="{FF2B5EF4-FFF2-40B4-BE49-F238E27FC236}">
                      <a16:creationId xmlns:a16="http://schemas.microsoft.com/office/drawing/2014/main" id="{F5E16F8E-60D1-4BF1-9208-E57B304219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40954" y="6028948"/>
                  <a:ext cx="9032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73" name="Ink 9272">
                  <a:extLst>
                    <a:ext uri="{FF2B5EF4-FFF2-40B4-BE49-F238E27FC236}">
                      <a16:creationId xmlns:a16="http://schemas.microsoft.com/office/drawing/2014/main" id="{5D3F8244-09BA-4984-9D56-94F5686DFAD9}"/>
                    </a:ext>
                  </a:extLst>
                </p14:cNvPr>
                <p14:cNvContentPartPr/>
                <p14:nvPr/>
              </p14:nvContentPartPr>
              <p14:xfrm>
                <a:off x="2932034" y="5987188"/>
                <a:ext cx="183960" cy="171720"/>
              </p14:xfrm>
            </p:contentPart>
          </mc:Choice>
          <mc:Fallback xmlns="">
            <p:pic>
              <p:nvPicPr>
                <p:cNvPr id="9273" name="Ink 9272">
                  <a:extLst>
                    <a:ext uri="{FF2B5EF4-FFF2-40B4-BE49-F238E27FC236}">
                      <a16:creationId xmlns:a16="http://schemas.microsoft.com/office/drawing/2014/main" id="{5D3F8244-09BA-4984-9D56-94F5686DFA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14034" y="5969548"/>
                  <a:ext cx="21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74" name="Ink 9273">
                  <a:extLst>
                    <a:ext uri="{FF2B5EF4-FFF2-40B4-BE49-F238E27FC236}">
                      <a16:creationId xmlns:a16="http://schemas.microsoft.com/office/drawing/2014/main" id="{EB98AC49-3EF8-4FEF-8FB7-D02D53BDEBBF}"/>
                    </a:ext>
                  </a:extLst>
                </p14:cNvPr>
                <p14:cNvContentPartPr/>
                <p14:nvPr/>
              </p14:nvContentPartPr>
              <p14:xfrm>
                <a:off x="3147674" y="6005548"/>
                <a:ext cx="265320" cy="142920"/>
              </p14:xfrm>
            </p:contentPart>
          </mc:Choice>
          <mc:Fallback xmlns="">
            <p:pic>
              <p:nvPicPr>
                <p:cNvPr id="9274" name="Ink 9273">
                  <a:extLst>
                    <a:ext uri="{FF2B5EF4-FFF2-40B4-BE49-F238E27FC236}">
                      <a16:creationId xmlns:a16="http://schemas.microsoft.com/office/drawing/2014/main" id="{EB98AC49-3EF8-4FEF-8FB7-D02D53BDEB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30034" y="5987548"/>
                  <a:ext cx="30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75" name="Ink 9274">
                  <a:extLst>
                    <a:ext uri="{FF2B5EF4-FFF2-40B4-BE49-F238E27FC236}">
                      <a16:creationId xmlns:a16="http://schemas.microsoft.com/office/drawing/2014/main" id="{510F57BC-D9A7-4E51-9760-7A34E629893F}"/>
                    </a:ext>
                  </a:extLst>
                </p14:cNvPr>
                <p14:cNvContentPartPr/>
                <p14:nvPr/>
              </p14:nvContentPartPr>
              <p14:xfrm>
                <a:off x="2779394" y="5960908"/>
                <a:ext cx="106920" cy="15480"/>
              </p14:xfrm>
            </p:contentPart>
          </mc:Choice>
          <mc:Fallback xmlns="">
            <p:pic>
              <p:nvPicPr>
                <p:cNvPr id="9275" name="Ink 9274">
                  <a:extLst>
                    <a:ext uri="{FF2B5EF4-FFF2-40B4-BE49-F238E27FC236}">
                      <a16:creationId xmlns:a16="http://schemas.microsoft.com/office/drawing/2014/main" id="{510F57BC-D9A7-4E51-9760-7A34E62989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61394" y="5942908"/>
                  <a:ext cx="1425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82" name="Group 9281">
            <a:extLst>
              <a:ext uri="{FF2B5EF4-FFF2-40B4-BE49-F238E27FC236}">
                <a16:creationId xmlns:a16="http://schemas.microsoft.com/office/drawing/2014/main" id="{E0CC0A2C-00BF-4B4F-ACAA-E8B58F7D460D}"/>
              </a:ext>
            </a:extLst>
          </p:cNvPr>
          <p:cNvGrpSpPr/>
          <p:nvPr/>
        </p:nvGrpSpPr>
        <p:grpSpPr>
          <a:xfrm>
            <a:off x="1786514" y="6405148"/>
            <a:ext cx="1432080" cy="276480"/>
            <a:chOff x="1786514" y="6405148"/>
            <a:chExt cx="14320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77" name="Ink 9276">
                  <a:extLst>
                    <a:ext uri="{FF2B5EF4-FFF2-40B4-BE49-F238E27FC236}">
                      <a16:creationId xmlns:a16="http://schemas.microsoft.com/office/drawing/2014/main" id="{5ACEE3E4-66D3-4BF8-BCED-1D859B9BF570}"/>
                    </a:ext>
                  </a:extLst>
                </p14:cNvPr>
                <p14:cNvContentPartPr/>
                <p14:nvPr/>
              </p14:nvContentPartPr>
              <p14:xfrm>
                <a:off x="1786514" y="6482188"/>
                <a:ext cx="266760" cy="182880"/>
              </p14:xfrm>
            </p:contentPart>
          </mc:Choice>
          <mc:Fallback xmlns="">
            <p:pic>
              <p:nvPicPr>
                <p:cNvPr id="9277" name="Ink 9276">
                  <a:extLst>
                    <a:ext uri="{FF2B5EF4-FFF2-40B4-BE49-F238E27FC236}">
                      <a16:creationId xmlns:a16="http://schemas.microsoft.com/office/drawing/2014/main" id="{5ACEE3E4-66D3-4BF8-BCED-1D859B9BF5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68874" y="6464188"/>
                  <a:ext cx="302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78" name="Ink 9277">
                  <a:extLst>
                    <a:ext uri="{FF2B5EF4-FFF2-40B4-BE49-F238E27FC236}">
                      <a16:creationId xmlns:a16="http://schemas.microsoft.com/office/drawing/2014/main" id="{1E768533-9D86-4AB2-8AF1-AB67F9A2C1CC}"/>
                    </a:ext>
                  </a:extLst>
                </p14:cNvPr>
                <p14:cNvContentPartPr/>
                <p14:nvPr/>
              </p14:nvContentPartPr>
              <p14:xfrm>
                <a:off x="2057594" y="6405148"/>
                <a:ext cx="54000" cy="276480"/>
              </p14:xfrm>
            </p:contentPart>
          </mc:Choice>
          <mc:Fallback xmlns="">
            <p:pic>
              <p:nvPicPr>
                <p:cNvPr id="9278" name="Ink 9277">
                  <a:extLst>
                    <a:ext uri="{FF2B5EF4-FFF2-40B4-BE49-F238E27FC236}">
                      <a16:creationId xmlns:a16="http://schemas.microsoft.com/office/drawing/2014/main" id="{1E768533-9D86-4AB2-8AF1-AB67F9A2C1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39594" y="6387148"/>
                  <a:ext cx="89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79" name="Ink 9278">
                  <a:extLst>
                    <a:ext uri="{FF2B5EF4-FFF2-40B4-BE49-F238E27FC236}">
                      <a16:creationId xmlns:a16="http://schemas.microsoft.com/office/drawing/2014/main" id="{D761A401-5E48-47E1-9B3F-8172A4538DCA}"/>
                    </a:ext>
                  </a:extLst>
                </p14:cNvPr>
                <p14:cNvContentPartPr/>
                <p14:nvPr/>
              </p14:nvContentPartPr>
              <p14:xfrm>
                <a:off x="2165234" y="6523228"/>
                <a:ext cx="151560" cy="150480"/>
              </p14:xfrm>
            </p:contentPart>
          </mc:Choice>
          <mc:Fallback xmlns="">
            <p:pic>
              <p:nvPicPr>
                <p:cNvPr id="9279" name="Ink 9278">
                  <a:extLst>
                    <a:ext uri="{FF2B5EF4-FFF2-40B4-BE49-F238E27FC236}">
                      <a16:creationId xmlns:a16="http://schemas.microsoft.com/office/drawing/2014/main" id="{D761A401-5E48-47E1-9B3F-8172A4538D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47594" y="6505588"/>
                  <a:ext cx="187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80" name="Ink 9279">
                  <a:extLst>
                    <a:ext uri="{FF2B5EF4-FFF2-40B4-BE49-F238E27FC236}">
                      <a16:creationId xmlns:a16="http://schemas.microsoft.com/office/drawing/2014/main" id="{62E9D193-CDE8-4F76-8541-4367D865E7FC}"/>
                    </a:ext>
                  </a:extLst>
                </p14:cNvPr>
                <p14:cNvContentPartPr/>
                <p14:nvPr/>
              </p14:nvContentPartPr>
              <p14:xfrm>
                <a:off x="2419394" y="6489388"/>
                <a:ext cx="463320" cy="174600"/>
              </p14:xfrm>
            </p:contentPart>
          </mc:Choice>
          <mc:Fallback xmlns="">
            <p:pic>
              <p:nvPicPr>
                <p:cNvPr id="9280" name="Ink 9279">
                  <a:extLst>
                    <a:ext uri="{FF2B5EF4-FFF2-40B4-BE49-F238E27FC236}">
                      <a16:creationId xmlns:a16="http://schemas.microsoft.com/office/drawing/2014/main" id="{62E9D193-CDE8-4F76-8541-4367D865E7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01754" y="6471388"/>
                  <a:ext cx="498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81" name="Ink 9280">
                  <a:extLst>
                    <a:ext uri="{FF2B5EF4-FFF2-40B4-BE49-F238E27FC236}">
                      <a16:creationId xmlns:a16="http://schemas.microsoft.com/office/drawing/2014/main" id="{DEB6ABB3-ED95-4BEF-9382-8FFB1890B2DF}"/>
                    </a:ext>
                  </a:extLst>
                </p14:cNvPr>
                <p14:cNvContentPartPr/>
                <p14:nvPr/>
              </p14:nvContentPartPr>
              <p14:xfrm>
                <a:off x="2897474" y="6446188"/>
                <a:ext cx="321120" cy="191160"/>
              </p14:xfrm>
            </p:contentPart>
          </mc:Choice>
          <mc:Fallback xmlns="">
            <p:pic>
              <p:nvPicPr>
                <p:cNvPr id="9281" name="Ink 9280">
                  <a:extLst>
                    <a:ext uri="{FF2B5EF4-FFF2-40B4-BE49-F238E27FC236}">
                      <a16:creationId xmlns:a16="http://schemas.microsoft.com/office/drawing/2014/main" id="{DEB6ABB3-ED95-4BEF-9382-8FFB1890B2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79474" y="6428548"/>
                  <a:ext cx="35676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88" name="Group 9287">
            <a:extLst>
              <a:ext uri="{FF2B5EF4-FFF2-40B4-BE49-F238E27FC236}">
                <a16:creationId xmlns:a16="http://schemas.microsoft.com/office/drawing/2014/main" id="{39A42EC1-B61E-45EE-96C2-AAA3CF10D0E3}"/>
              </a:ext>
            </a:extLst>
          </p:cNvPr>
          <p:cNvGrpSpPr/>
          <p:nvPr/>
        </p:nvGrpSpPr>
        <p:grpSpPr>
          <a:xfrm>
            <a:off x="8589074" y="4351708"/>
            <a:ext cx="1146960" cy="395640"/>
            <a:chOff x="8589074" y="4351708"/>
            <a:chExt cx="11469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83" name="Ink 9282">
                  <a:extLst>
                    <a:ext uri="{FF2B5EF4-FFF2-40B4-BE49-F238E27FC236}">
                      <a16:creationId xmlns:a16="http://schemas.microsoft.com/office/drawing/2014/main" id="{645AE7CB-3AC0-4B33-8878-63F6DE93D4F6}"/>
                    </a:ext>
                  </a:extLst>
                </p14:cNvPr>
                <p14:cNvContentPartPr/>
                <p14:nvPr/>
              </p14:nvContentPartPr>
              <p14:xfrm>
                <a:off x="8589074" y="4500388"/>
                <a:ext cx="256680" cy="232560"/>
              </p14:xfrm>
            </p:contentPart>
          </mc:Choice>
          <mc:Fallback xmlns="">
            <p:pic>
              <p:nvPicPr>
                <p:cNvPr id="9283" name="Ink 9282">
                  <a:extLst>
                    <a:ext uri="{FF2B5EF4-FFF2-40B4-BE49-F238E27FC236}">
                      <a16:creationId xmlns:a16="http://schemas.microsoft.com/office/drawing/2014/main" id="{645AE7CB-3AC0-4B33-8878-63F6DE93D4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71074" y="4482748"/>
                  <a:ext cx="292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84" name="Ink 9283">
                  <a:extLst>
                    <a:ext uri="{FF2B5EF4-FFF2-40B4-BE49-F238E27FC236}">
                      <a16:creationId xmlns:a16="http://schemas.microsoft.com/office/drawing/2014/main" id="{FC552AE6-76CD-4EC9-989E-D8AFC1DB45E1}"/>
                    </a:ext>
                  </a:extLst>
                </p14:cNvPr>
                <p14:cNvContentPartPr/>
                <p14:nvPr/>
              </p14:nvContentPartPr>
              <p14:xfrm>
                <a:off x="8839274" y="4351708"/>
                <a:ext cx="61920" cy="362160"/>
              </p14:xfrm>
            </p:contentPart>
          </mc:Choice>
          <mc:Fallback xmlns="">
            <p:pic>
              <p:nvPicPr>
                <p:cNvPr id="9284" name="Ink 9283">
                  <a:extLst>
                    <a:ext uri="{FF2B5EF4-FFF2-40B4-BE49-F238E27FC236}">
                      <a16:creationId xmlns:a16="http://schemas.microsoft.com/office/drawing/2014/main" id="{FC552AE6-76CD-4EC9-989E-D8AFC1DB45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21274" y="4333708"/>
                  <a:ext cx="97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85" name="Ink 9284">
                  <a:extLst>
                    <a:ext uri="{FF2B5EF4-FFF2-40B4-BE49-F238E27FC236}">
                      <a16:creationId xmlns:a16="http://schemas.microsoft.com/office/drawing/2014/main" id="{F83A196D-336C-4D11-8469-AC7EB1544815}"/>
                    </a:ext>
                  </a:extLst>
                </p14:cNvPr>
                <p14:cNvContentPartPr/>
                <p14:nvPr/>
              </p14:nvContentPartPr>
              <p14:xfrm>
                <a:off x="8962034" y="4554748"/>
                <a:ext cx="160200" cy="174960"/>
              </p14:xfrm>
            </p:contentPart>
          </mc:Choice>
          <mc:Fallback xmlns="">
            <p:pic>
              <p:nvPicPr>
                <p:cNvPr id="9285" name="Ink 9284">
                  <a:extLst>
                    <a:ext uri="{FF2B5EF4-FFF2-40B4-BE49-F238E27FC236}">
                      <a16:creationId xmlns:a16="http://schemas.microsoft.com/office/drawing/2014/main" id="{F83A196D-336C-4D11-8469-AC7EB154481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44034" y="4536748"/>
                  <a:ext cx="195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86" name="Ink 9285">
                  <a:extLst>
                    <a:ext uri="{FF2B5EF4-FFF2-40B4-BE49-F238E27FC236}">
                      <a16:creationId xmlns:a16="http://schemas.microsoft.com/office/drawing/2014/main" id="{F0F7D63A-37B9-43D6-B369-92CA4EC348B8}"/>
                    </a:ext>
                  </a:extLst>
                </p14:cNvPr>
                <p14:cNvContentPartPr/>
                <p14:nvPr/>
              </p14:nvContentPartPr>
              <p14:xfrm>
                <a:off x="9160394" y="4551148"/>
                <a:ext cx="335880" cy="196200"/>
              </p14:xfrm>
            </p:contentPart>
          </mc:Choice>
          <mc:Fallback xmlns="">
            <p:pic>
              <p:nvPicPr>
                <p:cNvPr id="9286" name="Ink 9285">
                  <a:extLst>
                    <a:ext uri="{FF2B5EF4-FFF2-40B4-BE49-F238E27FC236}">
                      <a16:creationId xmlns:a16="http://schemas.microsoft.com/office/drawing/2014/main" id="{F0F7D63A-37B9-43D6-B369-92CA4EC348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42394" y="4533508"/>
                  <a:ext cx="371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87" name="Ink 9286">
                  <a:extLst>
                    <a:ext uri="{FF2B5EF4-FFF2-40B4-BE49-F238E27FC236}">
                      <a16:creationId xmlns:a16="http://schemas.microsoft.com/office/drawing/2014/main" id="{3A44B4D9-07A3-4829-8DC6-87921126A2FA}"/>
                    </a:ext>
                  </a:extLst>
                </p14:cNvPr>
                <p14:cNvContentPartPr/>
                <p14:nvPr/>
              </p14:nvContentPartPr>
              <p14:xfrm>
                <a:off x="9527594" y="4556548"/>
                <a:ext cx="208440" cy="173160"/>
              </p14:xfrm>
            </p:contentPart>
          </mc:Choice>
          <mc:Fallback xmlns="">
            <p:pic>
              <p:nvPicPr>
                <p:cNvPr id="9287" name="Ink 9286">
                  <a:extLst>
                    <a:ext uri="{FF2B5EF4-FFF2-40B4-BE49-F238E27FC236}">
                      <a16:creationId xmlns:a16="http://schemas.microsoft.com/office/drawing/2014/main" id="{3A44B4D9-07A3-4829-8DC6-87921126A2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09954" y="4538548"/>
                  <a:ext cx="2440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95" name="Group 9294">
            <a:extLst>
              <a:ext uri="{FF2B5EF4-FFF2-40B4-BE49-F238E27FC236}">
                <a16:creationId xmlns:a16="http://schemas.microsoft.com/office/drawing/2014/main" id="{A458DF22-9B4A-4622-B021-0BA94B64BD47}"/>
              </a:ext>
            </a:extLst>
          </p:cNvPr>
          <p:cNvGrpSpPr/>
          <p:nvPr/>
        </p:nvGrpSpPr>
        <p:grpSpPr>
          <a:xfrm>
            <a:off x="5897714" y="6100948"/>
            <a:ext cx="1465920" cy="406440"/>
            <a:chOff x="5897714" y="6100948"/>
            <a:chExt cx="14659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89" name="Ink 9288">
                  <a:extLst>
                    <a:ext uri="{FF2B5EF4-FFF2-40B4-BE49-F238E27FC236}">
                      <a16:creationId xmlns:a16="http://schemas.microsoft.com/office/drawing/2014/main" id="{C8CCE689-D8D7-40FB-B20C-216E2D0D539A}"/>
                    </a:ext>
                  </a:extLst>
                </p14:cNvPr>
                <p14:cNvContentPartPr/>
                <p14:nvPr/>
              </p14:nvContentPartPr>
              <p14:xfrm>
                <a:off x="6321434" y="6246388"/>
                <a:ext cx="191160" cy="222480"/>
              </p14:xfrm>
            </p:contentPart>
          </mc:Choice>
          <mc:Fallback xmlns="">
            <p:pic>
              <p:nvPicPr>
                <p:cNvPr id="9289" name="Ink 9288">
                  <a:extLst>
                    <a:ext uri="{FF2B5EF4-FFF2-40B4-BE49-F238E27FC236}">
                      <a16:creationId xmlns:a16="http://schemas.microsoft.com/office/drawing/2014/main" id="{C8CCE689-D8D7-40FB-B20C-216E2D0D53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03434" y="6228748"/>
                  <a:ext cx="22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90" name="Ink 9289">
                  <a:extLst>
                    <a:ext uri="{FF2B5EF4-FFF2-40B4-BE49-F238E27FC236}">
                      <a16:creationId xmlns:a16="http://schemas.microsoft.com/office/drawing/2014/main" id="{9F06249E-70BA-4938-8DDA-38710650B550}"/>
                    </a:ext>
                  </a:extLst>
                </p14:cNvPr>
                <p14:cNvContentPartPr/>
                <p14:nvPr/>
              </p14:nvContentPartPr>
              <p14:xfrm>
                <a:off x="6548954" y="6316228"/>
                <a:ext cx="135720" cy="170280"/>
              </p14:xfrm>
            </p:contentPart>
          </mc:Choice>
          <mc:Fallback xmlns="">
            <p:pic>
              <p:nvPicPr>
                <p:cNvPr id="9290" name="Ink 9289">
                  <a:extLst>
                    <a:ext uri="{FF2B5EF4-FFF2-40B4-BE49-F238E27FC236}">
                      <a16:creationId xmlns:a16="http://schemas.microsoft.com/office/drawing/2014/main" id="{9F06249E-70BA-4938-8DDA-38710650B55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31314" y="6298228"/>
                  <a:ext cx="171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91" name="Ink 9290">
                  <a:extLst>
                    <a:ext uri="{FF2B5EF4-FFF2-40B4-BE49-F238E27FC236}">
                      <a16:creationId xmlns:a16="http://schemas.microsoft.com/office/drawing/2014/main" id="{A9176AE5-4F57-4AAD-BFBE-D066347C169C}"/>
                    </a:ext>
                  </a:extLst>
                </p14:cNvPr>
                <p14:cNvContentPartPr/>
                <p14:nvPr/>
              </p14:nvContentPartPr>
              <p14:xfrm>
                <a:off x="6753794" y="6128308"/>
                <a:ext cx="438480" cy="367560"/>
              </p14:xfrm>
            </p:contentPart>
          </mc:Choice>
          <mc:Fallback xmlns="">
            <p:pic>
              <p:nvPicPr>
                <p:cNvPr id="9291" name="Ink 9290">
                  <a:extLst>
                    <a:ext uri="{FF2B5EF4-FFF2-40B4-BE49-F238E27FC236}">
                      <a16:creationId xmlns:a16="http://schemas.microsoft.com/office/drawing/2014/main" id="{A9176AE5-4F57-4AAD-BFBE-D066347C16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35794" y="6110308"/>
                  <a:ext cx="474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92" name="Ink 9291">
                  <a:extLst>
                    <a:ext uri="{FF2B5EF4-FFF2-40B4-BE49-F238E27FC236}">
                      <a16:creationId xmlns:a16="http://schemas.microsoft.com/office/drawing/2014/main" id="{61185129-7065-42B4-AB1D-478F09B7EC4D}"/>
                    </a:ext>
                  </a:extLst>
                </p14:cNvPr>
                <p14:cNvContentPartPr/>
                <p14:nvPr/>
              </p14:nvContentPartPr>
              <p14:xfrm>
                <a:off x="7045754" y="6100948"/>
                <a:ext cx="17280" cy="19440"/>
              </p14:xfrm>
            </p:contentPart>
          </mc:Choice>
          <mc:Fallback xmlns="">
            <p:pic>
              <p:nvPicPr>
                <p:cNvPr id="9292" name="Ink 9291">
                  <a:extLst>
                    <a:ext uri="{FF2B5EF4-FFF2-40B4-BE49-F238E27FC236}">
                      <a16:creationId xmlns:a16="http://schemas.microsoft.com/office/drawing/2014/main" id="{61185129-7065-42B4-AB1D-478F09B7EC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27754" y="6082948"/>
                  <a:ext cx="52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93" name="Ink 9292">
                  <a:extLst>
                    <a:ext uri="{FF2B5EF4-FFF2-40B4-BE49-F238E27FC236}">
                      <a16:creationId xmlns:a16="http://schemas.microsoft.com/office/drawing/2014/main" id="{774D32D2-F522-4BBB-90DC-32F7E0D490AB}"/>
                    </a:ext>
                  </a:extLst>
                </p14:cNvPr>
                <p14:cNvContentPartPr/>
                <p14:nvPr/>
              </p14:nvContentPartPr>
              <p14:xfrm>
                <a:off x="7201634" y="6271588"/>
                <a:ext cx="162000" cy="186480"/>
              </p14:xfrm>
            </p:contentPart>
          </mc:Choice>
          <mc:Fallback xmlns="">
            <p:pic>
              <p:nvPicPr>
                <p:cNvPr id="9293" name="Ink 9292">
                  <a:extLst>
                    <a:ext uri="{FF2B5EF4-FFF2-40B4-BE49-F238E27FC236}">
                      <a16:creationId xmlns:a16="http://schemas.microsoft.com/office/drawing/2014/main" id="{774D32D2-F522-4BBB-90DC-32F7E0D490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83994" y="6253588"/>
                  <a:ext cx="197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94" name="Ink 9293">
                  <a:extLst>
                    <a:ext uri="{FF2B5EF4-FFF2-40B4-BE49-F238E27FC236}">
                      <a16:creationId xmlns:a16="http://schemas.microsoft.com/office/drawing/2014/main" id="{9AA2F4A0-1193-41C5-A48E-CF259DF0077D}"/>
                    </a:ext>
                  </a:extLst>
                </p14:cNvPr>
                <p14:cNvContentPartPr/>
                <p14:nvPr/>
              </p14:nvContentPartPr>
              <p14:xfrm>
                <a:off x="5897714" y="6171508"/>
                <a:ext cx="446400" cy="335880"/>
              </p14:xfrm>
            </p:contentPart>
          </mc:Choice>
          <mc:Fallback xmlns="">
            <p:pic>
              <p:nvPicPr>
                <p:cNvPr id="9294" name="Ink 9293">
                  <a:extLst>
                    <a:ext uri="{FF2B5EF4-FFF2-40B4-BE49-F238E27FC236}">
                      <a16:creationId xmlns:a16="http://schemas.microsoft.com/office/drawing/2014/main" id="{9AA2F4A0-1193-41C5-A48E-CF259DF007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80074" y="6153868"/>
                  <a:ext cx="48204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02" name="Group 9301">
            <a:extLst>
              <a:ext uri="{FF2B5EF4-FFF2-40B4-BE49-F238E27FC236}">
                <a16:creationId xmlns:a16="http://schemas.microsoft.com/office/drawing/2014/main" id="{A632EF26-45B4-4FBA-A830-BA2DFA692441}"/>
              </a:ext>
            </a:extLst>
          </p:cNvPr>
          <p:cNvGrpSpPr/>
          <p:nvPr/>
        </p:nvGrpSpPr>
        <p:grpSpPr>
          <a:xfrm>
            <a:off x="10014674" y="4409308"/>
            <a:ext cx="1507320" cy="329760"/>
            <a:chOff x="10014674" y="4409308"/>
            <a:chExt cx="15073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96" name="Ink 9295">
                  <a:extLst>
                    <a:ext uri="{FF2B5EF4-FFF2-40B4-BE49-F238E27FC236}">
                      <a16:creationId xmlns:a16="http://schemas.microsoft.com/office/drawing/2014/main" id="{346F8AD0-4C03-4352-BDA6-B076B265071C}"/>
                    </a:ext>
                  </a:extLst>
                </p14:cNvPr>
                <p14:cNvContentPartPr/>
                <p14:nvPr/>
              </p14:nvContentPartPr>
              <p14:xfrm>
                <a:off x="10014674" y="4411828"/>
                <a:ext cx="431640" cy="327240"/>
              </p14:xfrm>
            </p:contentPart>
          </mc:Choice>
          <mc:Fallback xmlns="">
            <p:pic>
              <p:nvPicPr>
                <p:cNvPr id="9296" name="Ink 9295">
                  <a:extLst>
                    <a:ext uri="{FF2B5EF4-FFF2-40B4-BE49-F238E27FC236}">
                      <a16:creationId xmlns:a16="http://schemas.microsoft.com/office/drawing/2014/main" id="{346F8AD0-4C03-4352-BDA6-B076B26507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96674" y="4394188"/>
                  <a:ext cx="467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97" name="Ink 9296">
                  <a:extLst>
                    <a:ext uri="{FF2B5EF4-FFF2-40B4-BE49-F238E27FC236}">
                      <a16:creationId xmlns:a16="http://schemas.microsoft.com/office/drawing/2014/main" id="{CA1438BB-0195-4B55-B635-F7FC95AB674A}"/>
                    </a:ext>
                  </a:extLst>
                </p14:cNvPr>
                <p14:cNvContentPartPr/>
                <p14:nvPr/>
              </p14:nvContentPartPr>
              <p14:xfrm>
                <a:off x="10565474" y="4523788"/>
                <a:ext cx="156240" cy="169200"/>
              </p14:xfrm>
            </p:contentPart>
          </mc:Choice>
          <mc:Fallback xmlns="">
            <p:pic>
              <p:nvPicPr>
                <p:cNvPr id="9297" name="Ink 9296">
                  <a:extLst>
                    <a:ext uri="{FF2B5EF4-FFF2-40B4-BE49-F238E27FC236}">
                      <a16:creationId xmlns:a16="http://schemas.microsoft.com/office/drawing/2014/main" id="{CA1438BB-0195-4B55-B635-F7FC95AB674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47834" y="4505788"/>
                  <a:ext cx="191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98" name="Ink 9297">
                  <a:extLst>
                    <a:ext uri="{FF2B5EF4-FFF2-40B4-BE49-F238E27FC236}">
                      <a16:creationId xmlns:a16="http://schemas.microsoft.com/office/drawing/2014/main" id="{2EB9CFE9-050D-4F13-B10C-1D8D807CBC5F}"/>
                    </a:ext>
                  </a:extLst>
                </p14:cNvPr>
                <p14:cNvContentPartPr/>
                <p14:nvPr/>
              </p14:nvContentPartPr>
              <p14:xfrm>
                <a:off x="10754114" y="4572028"/>
                <a:ext cx="143280" cy="143280"/>
              </p14:xfrm>
            </p:contentPart>
          </mc:Choice>
          <mc:Fallback xmlns="">
            <p:pic>
              <p:nvPicPr>
                <p:cNvPr id="9298" name="Ink 9297">
                  <a:extLst>
                    <a:ext uri="{FF2B5EF4-FFF2-40B4-BE49-F238E27FC236}">
                      <a16:creationId xmlns:a16="http://schemas.microsoft.com/office/drawing/2014/main" id="{2EB9CFE9-050D-4F13-B10C-1D8D807CBC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36114" y="4554028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99" name="Ink 9298">
                  <a:extLst>
                    <a:ext uri="{FF2B5EF4-FFF2-40B4-BE49-F238E27FC236}">
                      <a16:creationId xmlns:a16="http://schemas.microsoft.com/office/drawing/2014/main" id="{083F404C-11FE-4E00-A2B9-02C0F9C88964}"/>
                    </a:ext>
                  </a:extLst>
                </p14:cNvPr>
                <p14:cNvContentPartPr/>
                <p14:nvPr/>
              </p14:nvContentPartPr>
              <p14:xfrm>
                <a:off x="10953914" y="4425148"/>
                <a:ext cx="385560" cy="310320"/>
              </p14:xfrm>
            </p:contentPart>
          </mc:Choice>
          <mc:Fallback xmlns="">
            <p:pic>
              <p:nvPicPr>
                <p:cNvPr id="9299" name="Ink 9298">
                  <a:extLst>
                    <a:ext uri="{FF2B5EF4-FFF2-40B4-BE49-F238E27FC236}">
                      <a16:creationId xmlns:a16="http://schemas.microsoft.com/office/drawing/2014/main" id="{083F404C-11FE-4E00-A2B9-02C0F9C889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35914" y="4407148"/>
                  <a:ext cx="4212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00" name="Ink 9299">
                  <a:extLst>
                    <a:ext uri="{FF2B5EF4-FFF2-40B4-BE49-F238E27FC236}">
                      <a16:creationId xmlns:a16="http://schemas.microsoft.com/office/drawing/2014/main" id="{06B346C3-A8C6-4AC2-BCB4-60F9667A7809}"/>
                    </a:ext>
                  </a:extLst>
                </p14:cNvPr>
                <p14:cNvContentPartPr/>
                <p14:nvPr/>
              </p14:nvContentPartPr>
              <p14:xfrm>
                <a:off x="11253434" y="4409308"/>
                <a:ext cx="27000" cy="33840"/>
              </p14:xfrm>
            </p:contentPart>
          </mc:Choice>
          <mc:Fallback xmlns="">
            <p:pic>
              <p:nvPicPr>
                <p:cNvPr id="9300" name="Ink 9299">
                  <a:extLst>
                    <a:ext uri="{FF2B5EF4-FFF2-40B4-BE49-F238E27FC236}">
                      <a16:creationId xmlns:a16="http://schemas.microsoft.com/office/drawing/2014/main" id="{06B346C3-A8C6-4AC2-BCB4-60F9667A78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35794" y="4391308"/>
                  <a:ext cx="62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01" name="Ink 9300">
                  <a:extLst>
                    <a:ext uri="{FF2B5EF4-FFF2-40B4-BE49-F238E27FC236}">
                      <a16:creationId xmlns:a16="http://schemas.microsoft.com/office/drawing/2014/main" id="{4AEAA6EC-A523-4090-BB1A-B11FE97CC055}"/>
                    </a:ext>
                  </a:extLst>
                </p14:cNvPr>
                <p14:cNvContentPartPr/>
                <p14:nvPr/>
              </p14:nvContentPartPr>
              <p14:xfrm>
                <a:off x="11371874" y="4560508"/>
                <a:ext cx="150120" cy="164520"/>
              </p14:xfrm>
            </p:contentPart>
          </mc:Choice>
          <mc:Fallback xmlns="">
            <p:pic>
              <p:nvPicPr>
                <p:cNvPr id="9301" name="Ink 9300">
                  <a:extLst>
                    <a:ext uri="{FF2B5EF4-FFF2-40B4-BE49-F238E27FC236}">
                      <a16:creationId xmlns:a16="http://schemas.microsoft.com/office/drawing/2014/main" id="{4AEAA6EC-A523-4090-BB1A-B11FE97CC0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54234" y="4542508"/>
                  <a:ext cx="185760" cy="200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F138FC-BD4A-48C3-8639-7740E790337A}"/>
              </a:ext>
            </a:extLst>
          </p:cNvPr>
          <p:cNvGrpSpPr/>
          <p:nvPr/>
        </p:nvGrpSpPr>
        <p:grpSpPr>
          <a:xfrm>
            <a:off x="1283234" y="689788"/>
            <a:ext cx="1023840" cy="438480"/>
            <a:chOff x="1283234" y="689788"/>
            <a:chExt cx="10238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E888B67-5401-4CB1-804C-DAEEA93C2CFE}"/>
                    </a:ext>
                  </a:extLst>
                </p14:cNvPr>
                <p14:cNvContentPartPr/>
                <p14:nvPr/>
              </p14:nvContentPartPr>
              <p14:xfrm>
                <a:off x="1283234" y="689788"/>
                <a:ext cx="249840" cy="420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E888B67-5401-4CB1-804C-DAEEA93C2C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5594" y="671788"/>
                  <a:ext cx="2854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45B070-DA3E-4D2E-946F-DD72788E36E0}"/>
                    </a:ext>
                  </a:extLst>
                </p14:cNvPr>
                <p14:cNvContentPartPr/>
                <p14:nvPr/>
              </p14:nvContentPartPr>
              <p14:xfrm>
                <a:off x="1391234" y="942508"/>
                <a:ext cx="218160" cy="185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45B070-DA3E-4D2E-946F-DD72788E36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3594" y="924868"/>
                  <a:ext cx="253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EC7552-5DAD-48B4-B4C5-05400004579D}"/>
                    </a:ext>
                  </a:extLst>
                </p14:cNvPr>
                <p14:cNvContentPartPr/>
                <p14:nvPr/>
              </p14:nvContentPartPr>
              <p14:xfrm>
                <a:off x="1765994" y="799228"/>
                <a:ext cx="19800" cy="29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EC7552-5DAD-48B4-B4C5-0540000457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7994" y="781588"/>
                  <a:ext cx="55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CF4B29-B070-43E7-A4D5-48C2042814A1}"/>
                    </a:ext>
                  </a:extLst>
                </p14:cNvPr>
                <p14:cNvContentPartPr/>
                <p14:nvPr/>
              </p14:nvContentPartPr>
              <p14:xfrm>
                <a:off x="1705514" y="720748"/>
                <a:ext cx="345960" cy="367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CF4B29-B070-43E7-A4D5-48C2042814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7514" y="702748"/>
                  <a:ext cx="3816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32B5AA-FCF1-4655-B693-C0125BC161B0}"/>
                    </a:ext>
                  </a:extLst>
                </p14:cNvPr>
                <p14:cNvContentPartPr/>
                <p14:nvPr/>
              </p14:nvContentPartPr>
              <p14:xfrm>
                <a:off x="2141834" y="879148"/>
                <a:ext cx="165240" cy="17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32B5AA-FCF1-4655-B693-C0125BC161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3834" y="861148"/>
                  <a:ext cx="20088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B1D276-5F2D-41F7-9466-FDC17D5BC219}"/>
                  </a:ext>
                </a:extLst>
              </p14:cNvPr>
              <p14:cNvContentPartPr/>
              <p14:nvPr/>
            </p14:nvContentPartPr>
            <p14:xfrm>
              <a:off x="3016634" y="684748"/>
              <a:ext cx="244080" cy="40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B1D276-5F2D-41F7-9466-FDC17D5BC2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8994" y="667108"/>
                <a:ext cx="27972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FA03CE9-23B9-4255-939A-BA8A68C43835}"/>
              </a:ext>
            </a:extLst>
          </p:cNvPr>
          <p:cNvGrpSpPr/>
          <p:nvPr/>
        </p:nvGrpSpPr>
        <p:grpSpPr>
          <a:xfrm>
            <a:off x="1114754" y="975268"/>
            <a:ext cx="2840040" cy="1032840"/>
            <a:chOff x="1114754" y="975268"/>
            <a:chExt cx="284004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7A01D2-9D4F-4278-A025-1799E1B44181}"/>
                    </a:ext>
                  </a:extLst>
                </p14:cNvPr>
                <p14:cNvContentPartPr/>
                <p14:nvPr/>
              </p14:nvContentPartPr>
              <p14:xfrm>
                <a:off x="1685714" y="975268"/>
                <a:ext cx="622080" cy="288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7A01D2-9D4F-4278-A025-1799E1B441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8074" y="957628"/>
                  <a:ext cx="657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7F46D7-016E-4FD1-8CBF-900335C37A06}"/>
                    </a:ext>
                  </a:extLst>
                </p14:cNvPr>
                <p14:cNvContentPartPr/>
                <p14:nvPr/>
              </p14:nvContentPartPr>
              <p14:xfrm>
                <a:off x="1114754" y="1018468"/>
                <a:ext cx="552960" cy="296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7F46D7-016E-4FD1-8CBF-900335C37A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6754" y="1000828"/>
                  <a:ext cx="588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4A77E6-1D64-4C50-9ACA-469512DC28EC}"/>
                    </a:ext>
                  </a:extLst>
                </p14:cNvPr>
                <p14:cNvContentPartPr/>
                <p14:nvPr/>
              </p14:nvContentPartPr>
              <p14:xfrm>
                <a:off x="1848794" y="1346788"/>
                <a:ext cx="164880" cy="43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4A77E6-1D64-4C50-9ACA-469512DC28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0794" y="1328788"/>
                  <a:ext cx="200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9BE0B6-B968-4584-93AF-F2CC7892AFAA}"/>
                    </a:ext>
                  </a:extLst>
                </p14:cNvPr>
                <p14:cNvContentPartPr/>
                <p14:nvPr/>
              </p14:nvContentPartPr>
              <p14:xfrm>
                <a:off x="2056874" y="1693828"/>
                <a:ext cx="101880" cy="17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9BE0B6-B968-4584-93AF-F2CC7892AF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8874" y="1675828"/>
                  <a:ext cx="137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6FCC9D-D0E0-4F23-8348-02134A0796D2}"/>
                    </a:ext>
                  </a:extLst>
                </p14:cNvPr>
                <p14:cNvContentPartPr/>
                <p14:nvPr/>
              </p14:nvContentPartPr>
              <p14:xfrm>
                <a:off x="2232914" y="1653148"/>
                <a:ext cx="131040" cy="254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6FCC9D-D0E0-4F23-8348-02134A0796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5274" y="1635508"/>
                  <a:ext cx="166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EA4F68-3C23-4D3A-8F3A-4230D3AD1443}"/>
                    </a:ext>
                  </a:extLst>
                </p14:cNvPr>
                <p14:cNvContentPartPr/>
                <p14:nvPr/>
              </p14:nvContentPartPr>
              <p14:xfrm>
                <a:off x="2391674" y="1753228"/>
                <a:ext cx="554040" cy="15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EA4F68-3C23-4D3A-8F3A-4230D3AD1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3674" y="1735228"/>
                  <a:ext cx="589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33E62B-0202-4012-A719-6C422D3A87EA}"/>
                    </a:ext>
                  </a:extLst>
                </p14:cNvPr>
                <p14:cNvContentPartPr/>
                <p14:nvPr/>
              </p14:nvContentPartPr>
              <p14:xfrm>
                <a:off x="2825114" y="1848988"/>
                <a:ext cx="232920" cy="15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33E62B-0202-4012-A719-6C422D3A87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07474" y="1830988"/>
                  <a:ext cx="268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AC721F-2D54-40D5-8618-FB58F1C39923}"/>
                    </a:ext>
                  </a:extLst>
                </p14:cNvPr>
                <p14:cNvContentPartPr/>
                <p14:nvPr/>
              </p14:nvContentPartPr>
              <p14:xfrm>
                <a:off x="3192674" y="1772308"/>
                <a:ext cx="286920" cy="12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AC721F-2D54-40D5-8618-FB58F1C399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5034" y="1754308"/>
                  <a:ext cx="322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8B1FFB-FE5C-488D-A322-23AB28EC3BAB}"/>
                    </a:ext>
                  </a:extLst>
                </p14:cNvPr>
                <p14:cNvContentPartPr/>
                <p14:nvPr/>
              </p14:nvContentPartPr>
              <p14:xfrm>
                <a:off x="3574274" y="1766188"/>
                <a:ext cx="82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8B1FFB-FE5C-488D-A322-23AB28EC3B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6274" y="1748188"/>
                  <a:ext cx="118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D5ADF0-3E36-43AD-819B-913B4EDF1DC4}"/>
                    </a:ext>
                  </a:extLst>
                </p14:cNvPr>
                <p14:cNvContentPartPr/>
                <p14:nvPr/>
              </p14:nvContentPartPr>
              <p14:xfrm>
                <a:off x="3747434" y="1759348"/>
                <a:ext cx="207360" cy="16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D5ADF0-3E36-43AD-819B-913B4EDF1D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9794" y="1741708"/>
                  <a:ext cx="2430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A99AE1-8473-4E6A-9285-A801E6B28351}"/>
              </a:ext>
            </a:extLst>
          </p:cNvPr>
          <p:cNvGrpSpPr/>
          <p:nvPr/>
        </p:nvGrpSpPr>
        <p:grpSpPr>
          <a:xfrm>
            <a:off x="3340634" y="703828"/>
            <a:ext cx="1736640" cy="388800"/>
            <a:chOff x="3340634" y="703828"/>
            <a:chExt cx="17366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AF33E1-1E31-46D0-9C43-83EBD10096AB}"/>
                    </a:ext>
                  </a:extLst>
                </p14:cNvPr>
                <p14:cNvContentPartPr/>
                <p14:nvPr/>
              </p14:nvContentPartPr>
              <p14:xfrm>
                <a:off x="3340634" y="857188"/>
                <a:ext cx="290880" cy="23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AF33E1-1E31-46D0-9C43-83EBD1009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2634" y="839548"/>
                  <a:ext cx="326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151155-24E3-478F-9982-A981F94A7CA3}"/>
                    </a:ext>
                  </a:extLst>
                </p14:cNvPr>
                <p14:cNvContentPartPr/>
                <p14:nvPr/>
              </p14:nvContentPartPr>
              <p14:xfrm>
                <a:off x="3633314" y="876988"/>
                <a:ext cx="572400" cy="203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151155-24E3-478F-9982-A981F94A7C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5314" y="858988"/>
                  <a:ext cx="608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996FF1-A375-49BA-82A8-6BBCC4B1EB48}"/>
                    </a:ext>
                  </a:extLst>
                </p14:cNvPr>
                <p14:cNvContentPartPr/>
                <p14:nvPr/>
              </p14:nvContentPartPr>
              <p14:xfrm>
                <a:off x="4275194" y="870148"/>
                <a:ext cx="297360" cy="17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996FF1-A375-49BA-82A8-6BBCC4B1EB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7554" y="852148"/>
                  <a:ext cx="333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C75D19-09AF-49C8-934A-3B433F49E7AE}"/>
                    </a:ext>
                  </a:extLst>
                </p14:cNvPr>
                <p14:cNvContentPartPr/>
                <p14:nvPr/>
              </p14:nvContentPartPr>
              <p14:xfrm>
                <a:off x="4730954" y="703828"/>
                <a:ext cx="346320" cy="345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C75D19-09AF-49C8-934A-3B433F49E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2954" y="686188"/>
                  <a:ext cx="38196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0E063A-3635-4EFB-A980-ADD47AB378AA}"/>
              </a:ext>
            </a:extLst>
          </p:cNvPr>
          <p:cNvGrpSpPr/>
          <p:nvPr/>
        </p:nvGrpSpPr>
        <p:grpSpPr>
          <a:xfrm>
            <a:off x="5363474" y="611308"/>
            <a:ext cx="1327680" cy="640080"/>
            <a:chOff x="5363474" y="611308"/>
            <a:chExt cx="1327680" cy="64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543C1A-CABE-4D8B-8C5F-D76037737A1C}"/>
                    </a:ext>
                  </a:extLst>
                </p14:cNvPr>
                <p14:cNvContentPartPr/>
                <p14:nvPr/>
              </p14:nvContentPartPr>
              <p14:xfrm>
                <a:off x="5363474" y="829828"/>
                <a:ext cx="228600" cy="42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543C1A-CABE-4D8B-8C5F-D76037737A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45474" y="811828"/>
                  <a:ext cx="2642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41D384-48EE-431C-9A07-B525D7A80140}"/>
                    </a:ext>
                  </a:extLst>
                </p14:cNvPr>
                <p14:cNvContentPartPr/>
                <p14:nvPr/>
              </p14:nvContentPartPr>
              <p14:xfrm>
                <a:off x="5657594" y="814348"/>
                <a:ext cx="15804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41D384-48EE-431C-9A07-B525D7A801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39954" y="796348"/>
                  <a:ext cx="193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74DC5F-2CA8-48EF-9471-8D330D051EDA}"/>
                    </a:ext>
                  </a:extLst>
                </p14:cNvPr>
                <p14:cNvContentPartPr/>
                <p14:nvPr/>
              </p14:nvContentPartPr>
              <p14:xfrm>
                <a:off x="5790434" y="611308"/>
                <a:ext cx="95400" cy="38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74DC5F-2CA8-48EF-9471-8D330D051E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72794" y="593308"/>
                  <a:ext cx="131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EF45CA-483B-4467-B0DC-F6A765650855}"/>
                    </a:ext>
                  </a:extLst>
                </p14:cNvPr>
                <p14:cNvContentPartPr/>
                <p14:nvPr/>
              </p14:nvContentPartPr>
              <p14:xfrm>
                <a:off x="5828594" y="806428"/>
                <a:ext cx="430200" cy="18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EF45CA-483B-4467-B0DC-F6A7656508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10954" y="788788"/>
                  <a:ext cx="465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34C7AD-D402-4E70-A685-16671207EE7D}"/>
                    </a:ext>
                  </a:extLst>
                </p14:cNvPr>
                <p14:cNvContentPartPr/>
                <p14:nvPr/>
              </p14:nvContentPartPr>
              <p14:xfrm>
                <a:off x="6257354" y="768988"/>
                <a:ext cx="167760" cy="19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34C7AD-D402-4E70-A685-16671207EE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39354" y="750988"/>
                  <a:ext cx="203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5B16CD-83D3-4FA8-B69B-4C8E9F450A7A}"/>
                    </a:ext>
                  </a:extLst>
                </p14:cNvPr>
                <p14:cNvContentPartPr/>
                <p14:nvPr/>
              </p14:nvContentPartPr>
              <p14:xfrm>
                <a:off x="6458594" y="816148"/>
                <a:ext cx="33120" cy="177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5B16CD-83D3-4FA8-B69B-4C8E9F450A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0594" y="798508"/>
                  <a:ext cx="68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76432D-6126-4758-9B97-C630FF403F93}"/>
                    </a:ext>
                  </a:extLst>
                </p14:cNvPr>
                <p14:cNvContentPartPr/>
                <p14:nvPr/>
              </p14:nvContentPartPr>
              <p14:xfrm>
                <a:off x="6429074" y="666388"/>
                <a:ext cx="14760" cy="2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76432D-6126-4758-9B97-C630FF403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1434" y="648748"/>
                  <a:ext cx="50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A63753-D74D-4640-8987-BB410CE3C0DC}"/>
                    </a:ext>
                  </a:extLst>
                </p14:cNvPr>
                <p14:cNvContentPartPr/>
                <p14:nvPr/>
              </p14:nvContentPartPr>
              <p14:xfrm>
                <a:off x="6520874" y="802468"/>
                <a:ext cx="170280" cy="176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A63753-D74D-4640-8987-BB410CE3C0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2874" y="784828"/>
                  <a:ext cx="2059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F429C-47B7-4B48-9EF7-C9CE902E6C7D}"/>
              </a:ext>
            </a:extLst>
          </p:cNvPr>
          <p:cNvGrpSpPr/>
          <p:nvPr/>
        </p:nvGrpSpPr>
        <p:grpSpPr>
          <a:xfrm>
            <a:off x="1184234" y="2242828"/>
            <a:ext cx="954720" cy="717840"/>
            <a:chOff x="1184234" y="2242828"/>
            <a:chExt cx="95472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0678AB-034C-4C20-9268-75C2C11C38FA}"/>
                    </a:ext>
                  </a:extLst>
                </p14:cNvPr>
                <p14:cNvContentPartPr/>
                <p14:nvPr/>
              </p14:nvContentPartPr>
              <p14:xfrm>
                <a:off x="1184234" y="2246788"/>
                <a:ext cx="325800" cy="39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0678AB-034C-4C20-9268-75C2C11C38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6234" y="2228788"/>
                  <a:ext cx="3614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1B1392C-2B24-4F02-AFC5-21B3F2499654}"/>
                    </a:ext>
                  </a:extLst>
                </p14:cNvPr>
                <p14:cNvContentPartPr/>
                <p14:nvPr/>
              </p14:nvContentPartPr>
              <p14:xfrm>
                <a:off x="1498154" y="2561428"/>
                <a:ext cx="48240" cy="9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1B1392C-2B24-4F02-AFC5-21B3F24996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80154" y="2543788"/>
                  <a:ext cx="83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BA7B08-DC62-4258-8B4A-2045DA1FC233}"/>
                    </a:ext>
                  </a:extLst>
                </p14:cNvPr>
                <p14:cNvContentPartPr/>
                <p14:nvPr/>
              </p14:nvContentPartPr>
              <p14:xfrm>
                <a:off x="1480154" y="2361268"/>
                <a:ext cx="8280" cy="26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BA7B08-DC62-4258-8B4A-2045DA1FC2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2514" y="2343628"/>
                  <a:ext cx="43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C3C045-AD69-4D3A-911E-B420B15D205D}"/>
                    </a:ext>
                  </a:extLst>
                </p14:cNvPr>
                <p14:cNvContentPartPr/>
                <p14:nvPr/>
              </p14:nvContentPartPr>
              <p14:xfrm>
                <a:off x="1789034" y="2242828"/>
                <a:ext cx="14796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C3C045-AD69-4D3A-911E-B420B15D20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71034" y="2225188"/>
                  <a:ext cx="183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BEB6CA-34A6-41C6-AEB7-ED4877F01CC3}"/>
                    </a:ext>
                  </a:extLst>
                </p14:cNvPr>
                <p14:cNvContentPartPr/>
                <p14:nvPr/>
              </p14:nvContentPartPr>
              <p14:xfrm>
                <a:off x="1753394" y="2274868"/>
                <a:ext cx="213840" cy="38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BEB6CA-34A6-41C6-AEB7-ED4877F01C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35754" y="2257228"/>
                  <a:ext cx="249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A9728-DC74-46C6-8D78-9FBA623C7D03}"/>
                    </a:ext>
                  </a:extLst>
                </p14:cNvPr>
                <p14:cNvContentPartPr/>
                <p14:nvPr/>
              </p14:nvContentPartPr>
              <p14:xfrm>
                <a:off x="1708034" y="2244628"/>
                <a:ext cx="231120" cy="2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A9728-DC74-46C6-8D78-9FBA623C7D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90394" y="2226628"/>
                  <a:ext cx="266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C982B8-10E8-49A0-951D-75B37A8C0269}"/>
                    </a:ext>
                  </a:extLst>
                </p14:cNvPr>
                <p14:cNvContentPartPr/>
                <p14:nvPr/>
              </p14:nvContentPartPr>
              <p14:xfrm>
                <a:off x="1664114" y="2633788"/>
                <a:ext cx="474840" cy="32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C982B8-10E8-49A0-951D-75B37A8C02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46474" y="2616148"/>
                  <a:ext cx="5104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355AD7-5308-4F78-8E5C-38C1724B10E3}"/>
              </a:ext>
            </a:extLst>
          </p:cNvPr>
          <p:cNvGrpSpPr/>
          <p:nvPr/>
        </p:nvGrpSpPr>
        <p:grpSpPr>
          <a:xfrm>
            <a:off x="1732154" y="3148588"/>
            <a:ext cx="731880" cy="839160"/>
            <a:chOff x="1732154" y="3148588"/>
            <a:chExt cx="731880" cy="83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27EDF2-2B7D-45A0-9722-23EF385E288F}"/>
                    </a:ext>
                  </a:extLst>
                </p14:cNvPr>
                <p14:cNvContentPartPr/>
                <p14:nvPr/>
              </p14:nvContentPartPr>
              <p14:xfrm>
                <a:off x="1732154" y="3210508"/>
                <a:ext cx="108000" cy="24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27EDF2-2B7D-45A0-9722-23EF385E28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4154" y="3192508"/>
                  <a:ext cx="143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C59996-14E9-48A9-B8D4-F4A959036976}"/>
                    </a:ext>
                  </a:extLst>
                </p14:cNvPr>
                <p14:cNvContentPartPr/>
                <p14:nvPr/>
              </p14:nvContentPartPr>
              <p14:xfrm>
                <a:off x="1821794" y="3227428"/>
                <a:ext cx="19080" cy="32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C59996-14E9-48A9-B8D4-F4A9590369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03794" y="3209428"/>
                  <a:ext cx="54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9F8547-8438-45E5-A2DB-79EA15F486DC}"/>
                    </a:ext>
                  </a:extLst>
                </p14:cNvPr>
                <p14:cNvContentPartPr/>
                <p14:nvPr/>
              </p14:nvContentPartPr>
              <p14:xfrm>
                <a:off x="1894874" y="3265588"/>
                <a:ext cx="145440" cy="17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9F8547-8438-45E5-A2DB-79EA15F486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77234" y="3247948"/>
                  <a:ext cx="181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D9ACE7-6EE0-46AC-8AC9-BCC0FD546371}"/>
                    </a:ext>
                  </a:extLst>
                </p14:cNvPr>
                <p14:cNvContentPartPr/>
                <p14:nvPr/>
              </p14:nvContentPartPr>
              <p14:xfrm>
                <a:off x="2070554" y="3148588"/>
                <a:ext cx="393480" cy="31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D9ACE7-6EE0-46AC-8AC9-BCC0FD5463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2554" y="3130588"/>
                  <a:ext cx="429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B7300A-BDA5-489A-BF60-B8707AF7021B}"/>
                    </a:ext>
                  </a:extLst>
                </p14:cNvPr>
                <p14:cNvContentPartPr/>
                <p14:nvPr/>
              </p14:nvContentPartPr>
              <p14:xfrm>
                <a:off x="1786514" y="3813868"/>
                <a:ext cx="5760" cy="14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B7300A-BDA5-489A-BF60-B8707AF702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68514" y="3795868"/>
                  <a:ext cx="41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4895BD-8F98-460E-A6B5-68CD0FD36F38}"/>
                    </a:ext>
                  </a:extLst>
                </p14:cNvPr>
                <p14:cNvContentPartPr/>
                <p14:nvPr/>
              </p14:nvContentPartPr>
              <p14:xfrm>
                <a:off x="1759514" y="3724228"/>
                <a:ext cx="1980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4895BD-8F98-460E-A6B5-68CD0FD36F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41874" y="3706228"/>
                  <a:ext cx="55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B5FA8D-B2DD-479A-80CC-4FA6A4165A0E}"/>
                    </a:ext>
                  </a:extLst>
                </p14:cNvPr>
                <p14:cNvContentPartPr/>
                <p14:nvPr/>
              </p14:nvContentPartPr>
              <p14:xfrm>
                <a:off x="1861754" y="3825748"/>
                <a:ext cx="153360" cy="16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B5FA8D-B2DD-479A-80CC-4FA6A4165A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44114" y="3808108"/>
                  <a:ext cx="189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32A5E8-E02C-4A7C-A91B-C8062E184B1A}"/>
                    </a:ext>
                  </a:extLst>
                </p14:cNvPr>
                <p14:cNvContentPartPr/>
                <p14:nvPr/>
              </p14:nvContentPartPr>
              <p14:xfrm>
                <a:off x="2062994" y="3673828"/>
                <a:ext cx="350640" cy="30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32A5E8-E02C-4A7C-A91B-C8062E184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45354" y="3656188"/>
                  <a:ext cx="3862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4267AA7-6137-4DAC-B828-8140375A9F43}"/>
              </a:ext>
            </a:extLst>
          </p:cNvPr>
          <p:cNvGrpSpPr/>
          <p:nvPr/>
        </p:nvGrpSpPr>
        <p:grpSpPr>
          <a:xfrm>
            <a:off x="3052994" y="2196388"/>
            <a:ext cx="2780640" cy="703800"/>
            <a:chOff x="3052994" y="2196388"/>
            <a:chExt cx="27806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BE3D59-226F-49F7-B3EE-F433C5894912}"/>
                    </a:ext>
                  </a:extLst>
                </p14:cNvPr>
                <p14:cNvContentPartPr/>
                <p14:nvPr/>
              </p14:nvContentPartPr>
              <p14:xfrm>
                <a:off x="3052994" y="2477548"/>
                <a:ext cx="162360" cy="21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BE3D59-226F-49F7-B3EE-F433C58949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35354" y="2459548"/>
                  <a:ext cx="198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A0FB32-069D-43ED-95D3-EA4E7F605006}"/>
                    </a:ext>
                  </a:extLst>
                </p14:cNvPr>
                <p14:cNvContentPartPr/>
                <p14:nvPr/>
              </p14:nvContentPartPr>
              <p14:xfrm>
                <a:off x="3176474" y="2453788"/>
                <a:ext cx="7560" cy="44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A0FB32-069D-43ED-95D3-EA4E7F6050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58834" y="2436148"/>
                  <a:ext cx="432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1DEC07-AFCE-40BB-81CF-829A21DAC1E5}"/>
                    </a:ext>
                  </a:extLst>
                </p14:cNvPr>
                <p14:cNvContentPartPr/>
                <p14:nvPr/>
              </p14:nvContentPartPr>
              <p14:xfrm>
                <a:off x="3285554" y="2435788"/>
                <a:ext cx="126360" cy="18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1DEC07-AFCE-40BB-81CF-829A21DAC1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67554" y="2417788"/>
                  <a:ext cx="162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12C787-D194-4624-A6BD-830D5150A834}"/>
                    </a:ext>
                  </a:extLst>
                </p14:cNvPr>
                <p14:cNvContentPartPr/>
                <p14:nvPr/>
              </p14:nvContentPartPr>
              <p14:xfrm>
                <a:off x="3526034" y="2296468"/>
                <a:ext cx="579960" cy="345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12C787-D194-4624-A6BD-830D5150A8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08034" y="2278468"/>
                  <a:ext cx="615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E52E70-1AF0-4EFF-B7F9-ACAB81B5164C}"/>
                    </a:ext>
                  </a:extLst>
                </p14:cNvPr>
                <p14:cNvContentPartPr/>
                <p14:nvPr/>
              </p14:nvContentPartPr>
              <p14:xfrm>
                <a:off x="4109594" y="2387548"/>
                <a:ext cx="250560" cy="19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E52E70-1AF0-4EFF-B7F9-ACAB81B516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91594" y="2369908"/>
                  <a:ext cx="286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BD4344-A3B5-48AE-B282-A31EA6BEFABD}"/>
                    </a:ext>
                  </a:extLst>
                </p14:cNvPr>
                <p14:cNvContentPartPr/>
                <p14:nvPr/>
              </p14:nvContentPartPr>
              <p14:xfrm>
                <a:off x="4542314" y="2327428"/>
                <a:ext cx="440640" cy="29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BD4344-A3B5-48AE-B282-A31EA6BEFA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24674" y="2309428"/>
                  <a:ext cx="476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73289F-E175-485A-880A-527E16710AD8}"/>
                    </a:ext>
                  </a:extLst>
                </p14:cNvPr>
                <p14:cNvContentPartPr/>
                <p14:nvPr/>
              </p14:nvContentPartPr>
              <p14:xfrm>
                <a:off x="5158994" y="2283868"/>
                <a:ext cx="72360" cy="31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73289F-E175-485A-880A-527E16710A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40994" y="2265868"/>
                  <a:ext cx="108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0EB05E-00D0-4E4B-BD57-E797928D8D43}"/>
                    </a:ext>
                  </a:extLst>
                </p14:cNvPr>
                <p14:cNvContentPartPr/>
                <p14:nvPr/>
              </p14:nvContentPartPr>
              <p14:xfrm>
                <a:off x="5327834" y="2419948"/>
                <a:ext cx="28800" cy="14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0EB05E-00D0-4E4B-BD57-E797928D8D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10194" y="2401948"/>
                  <a:ext cx="64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30144C-2B5F-40F0-8618-F9AC628A15EE}"/>
                    </a:ext>
                  </a:extLst>
                </p14:cNvPr>
                <p14:cNvContentPartPr/>
                <p14:nvPr/>
              </p14:nvContentPartPr>
              <p14:xfrm>
                <a:off x="5271674" y="2196388"/>
                <a:ext cx="230760" cy="355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30144C-2B5F-40F0-8618-F9AC628A15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4034" y="2178748"/>
                  <a:ext cx="266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A143F5-086E-4ABB-B549-DE7B70E5466D}"/>
                    </a:ext>
                  </a:extLst>
                </p14:cNvPr>
                <p14:cNvContentPartPr/>
                <p14:nvPr/>
              </p14:nvContentPartPr>
              <p14:xfrm>
                <a:off x="5421434" y="2382868"/>
                <a:ext cx="248400" cy="17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A143F5-086E-4ABB-B549-DE7B70E546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03434" y="2365228"/>
                  <a:ext cx="284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C47C18-8142-4D46-AAB8-42F7746B8D2B}"/>
                    </a:ext>
                  </a:extLst>
                </p14:cNvPr>
                <p14:cNvContentPartPr/>
                <p14:nvPr/>
              </p14:nvContentPartPr>
              <p14:xfrm>
                <a:off x="5576954" y="2266228"/>
                <a:ext cx="828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C47C18-8142-4D46-AAB8-42F7746B8D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9314" y="2248228"/>
                  <a:ext cx="43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4CE1D4-2F38-46BF-9B92-4F777C8541A8}"/>
                    </a:ext>
                  </a:extLst>
                </p14:cNvPr>
                <p14:cNvContentPartPr/>
                <p14:nvPr/>
              </p14:nvContentPartPr>
              <p14:xfrm>
                <a:off x="5685674" y="2395828"/>
                <a:ext cx="147960" cy="20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4CE1D4-2F38-46BF-9B92-4F777C8541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67674" y="2378188"/>
                  <a:ext cx="1836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3D8033-8D66-47AC-A337-39993F9B4C28}"/>
              </a:ext>
            </a:extLst>
          </p:cNvPr>
          <p:cNvGrpSpPr/>
          <p:nvPr/>
        </p:nvGrpSpPr>
        <p:grpSpPr>
          <a:xfrm>
            <a:off x="361994" y="4521628"/>
            <a:ext cx="1557720" cy="1010160"/>
            <a:chOff x="361994" y="4521628"/>
            <a:chExt cx="1557720" cy="10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BAD344-FA60-4ABA-8322-30E930A90115}"/>
                    </a:ext>
                  </a:extLst>
                </p14:cNvPr>
                <p14:cNvContentPartPr/>
                <p14:nvPr/>
              </p14:nvContentPartPr>
              <p14:xfrm>
                <a:off x="361994" y="4545748"/>
                <a:ext cx="343800" cy="51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BAD344-FA60-4ABA-8322-30E930A901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354" y="4528108"/>
                  <a:ext cx="379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477915-4B48-4866-B07E-A8A612C50FB1}"/>
                    </a:ext>
                  </a:extLst>
                </p14:cNvPr>
                <p14:cNvContentPartPr/>
                <p14:nvPr/>
              </p14:nvContentPartPr>
              <p14:xfrm>
                <a:off x="765914" y="4801708"/>
                <a:ext cx="279720" cy="730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477915-4B48-4866-B07E-A8A612C50F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8274" y="4784068"/>
                  <a:ext cx="3153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A7051D-113E-48B9-8A2F-4773EE824304}"/>
                    </a:ext>
                  </a:extLst>
                </p14:cNvPr>
                <p14:cNvContentPartPr/>
                <p14:nvPr/>
              </p14:nvContentPartPr>
              <p14:xfrm>
                <a:off x="1294394" y="4572388"/>
                <a:ext cx="63720" cy="34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A7051D-113E-48B9-8A2F-4773EE8243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76394" y="4554748"/>
                  <a:ext cx="993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BC0361-7341-4D13-80F0-38BC2AA4711B}"/>
                    </a:ext>
                  </a:extLst>
                </p14:cNvPr>
                <p14:cNvContentPartPr/>
                <p14:nvPr/>
              </p14:nvContentPartPr>
              <p14:xfrm>
                <a:off x="1142114" y="4521628"/>
                <a:ext cx="409680" cy="25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BC0361-7341-4D13-80F0-38BC2AA471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4474" y="4503988"/>
                  <a:ext cx="44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1058F1-CD83-4E78-99A4-4413BF1DCC9A}"/>
                    </a:ext>
                  </a:extLst>
                </p14:cNvPr>
                <p14:cNvContentPartPr/>
                <p14:nvPr/>
              </p14:nvContentPartPr>
              <p14:xfrm>
                <a:off x="1209074" y="4677148"/>
                <a:ext cx="326880" cy="47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1058F1-CD83-4E78-99A4-4413BF1DCC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91074" y="4659508"/>
                  <a:ext cx="362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7AAD9E-ABF8-45C3-9F60-57D11C35808F}"/>
                    </a:ext>
                  </a:extLst>
                </p14:cNvPr>
                <p14:cNvContentPartPr/>
                <p14:nvPr/>
              </p14:nvContentPartPr>
              <p14:xfrm>
                <a:off x="1615514" y="4820428"/>
                <a:ext cx="304200" cy="315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7AAD9E-ABF8-45C3-9F60-57D11C3580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97514" y="4802788"/>
                  <a:ext cx="3398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83F9C5E-AEF5-4467-A09B-E407D602DB1E}"/>
              </a:ext>
            </a:extLst>
          </p:cNvPr>
          <p:cNvGrpSpPr/>
          <p:nvPr/>
        </p:nvGrpSpPr>
        <p:grpSpPr>
          <a:xfrm>
            <a:off x="2517674" y="4531708"/>
            <a:ext cx="4551840" cy="741240"/>
            <a:chOff x="2517674" y="4531708"/>
            <a:chExt cx="4551840" cy="74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CCC8D2-FB70-4C64-B3A4-A1686A958831}"/>
                    </a:ext>
                  </a:extLst>
                </p14:cNvPr>
                <p14:cNvContentPartPr/>
                <p14:nvPr/>
              </p14:nvContentPartPr>
              <p14:xfrm>
                <a:off x="2638994" y="4740868"/>
                <a:ext cx="107640" cy="532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CCC8D2-FB70-4C64-B3A4-A1686A9588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21354" y="4723228"/>
                  <a:ext cx="1432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88ED7F-DAB1-48C4-8A2F-B8FABDE7818B}"/>
                    </a:ext>
                  </a:extLst>
                </p14:cNvPr>
                <p14:cNvContentPartPr/>
                <p14:nvPr/>
              </p14:nvContentPartPr>
              <p14:xfrm>
                <a:off x="2517674" y="4883788"/>
                <a:ext cx="393480" cy="10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88ED7F-DAB1-48C4-8A2F-B8FABDE781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99674" y="4865788"/>
                  <a:ext cx="429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23C140-F88D-47CC-B181-93E8FBAEF3AD}"/>
                    </a:ext>
                  </a:extLst>
                </p14:cNvPr>
                <p14:cNvContentPartPr/>
                <p14:nvPr/>
              </p14:nvContentPartPr>
              <p14:xfrm>
                <a:off x="2910074" y="4531708"/>
                <a:ext cx="631080" cy="439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23C140-F88D-47CC-B181-93E8FBAEF3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92074" y="4513708"/>
                  <a:ext cx="6667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ADB3E4-A2DD-4E62-A7CC-6285DB1E5B02}"/>
                    </a:ext>
                  </a:extLst>
                </p14:cNvPr>
                <p14:cNvContentPartPr/>
                <p14:nvPr/>
              </p14:nvContentPartPr>
              <p14:xfrm>
                <a:off x="3655274" y="4754188"/>
                <a:ext cx="349200" cy="20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ADB3E4-A2DD-4E62-A7CC-6285DB1E5B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37634" y="4736188"/>
                  <a:ext cx="384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934766-2829-4148-9EDC-48D5F16F0973}"/>
                    </a:ext>
                  </a:extLst>
                </p14:cNvPr>
                <p14:cNvContentPartPr/>
                <p14:nvPr/>
              </p14:nvContentPartPr>
              <p14:xfrm>
                <a:off x="4048394" y="4764268"/>
                <a:ext cx="261000" cy="18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934766-2829-4148-9EDC-48D5F16F09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30394" y="4746268"/>
                  <a:ext cx="296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B7A0B8-B03B-4E59-8354-3F8EE6B7DC62}"/>
                    </a:ext>
                  </a:extLst>
                </p14:cNvPr>
                <p14:cNvContentPartPr/>
                <p14:nvPr/>
              </p14:nvContentPartPr>
              <p14:xfrm>
                <a:off x="4543754" y="4604788"/>
                <a:ext cx="456120" cy="40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B7A0B8-B03B-4E59-8354-3F8EE6B7DC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26114" y="4587148"/>
                  <a:ext cx="4917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1AA576D-6E3D-4064-821B-CADD13D77D5E}"/>
                    </a:ext>
                  </a:extLst>
                </p14:cNvPr>
                <p14:cNvContentPartPr/>
                <p14:nvPr/>
              </p14:nvContentPartPr>
              <p14:xfrm>
                <a:off x="5083394" y="4768228"/>
                <a:ext cx="736920" cy="23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1AA576D-6E3D-4064-821B-CADD13D77D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65394" y="4750588"/>
                  <a:ext cx="772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0D10E3-6B92-4A1C-947D-2C95A27FB439}"/>
                    </a:ext>
                  </a:extLst>
                </p14:cNvPr>
                <p14:cNvContentPartPr/>
                <p14:nvPr/>
              </p14:nvContentPartPr>
              <p14:xfrm>
                <a:off x="5820314" y="4812868"/>
                <a:ext cx="194400" cy="424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0D10E3-6B92-4A1C-947D-2C95A27FB4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02674" y="4795228"/>
                  <a:ext cx="2300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2F9E036-A760-4557-8C7C-D29425F9B63D}"/>
                    </a:ext>
                  </a:extLst>
                </p14:cNvPr>
                <p14:cNvContentPartPr/>
                <p14:nvPr/>
              </p14:nvContentPartPr>
              <p14:xfrm>
                <a:off x="6026954" y="4712068"/>
                <a:ext cx="556200" cy="29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2F9E036-A760-4557-8C7C-D29425F9B6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09314" y="4694068"/>
                  <a:ext cx="591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3E6189-B4E9-4FD7-B1D7-2E764BAD3E55}"/>
                    </a:ext>
                  </a:extLst>
                </p14:cNvPr>
                <p14:cNvContentPartPr/>
                <p14:nvPr/>
              </p14:nvContentPartPr>
              <p14:xfrm>
                <a:off x="6539954" y="4821508"/>
                <a:ext cx="171720" cy="19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3E6189-B4E9-4FD7-B1D7-2E764BAD3E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22314" y="4803868"/>
                  <a:ext cx="207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975F2D-C6EB-4862-BAB1-0362CB913E2F}"/>
                    </a:ext>
                  </a:extLst>
                </p14:cNvPr>
                <p14:cNvContentPartPr/>
                <p14:nvPr/>
              </p14:nvContentPartPr>
              <p14:xfrm>
                <a:off x="6778994" y="4836628"/>
                <a:ext cx="43200" cy="18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975F2D-C6EB-4862-BAB1-0362CB913E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60994" y="4818628"/>
                  <a:ext cx="78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7E4B73-E573-4BB6-AD94-1079CD949D0C}"/>
                    </a:ext>
                  </a:extLst>
                </p14:cNvPr>
                <p14:cNvContentPartPr/>
                <p14:nvPr/>
              </p14:nvContentPartPr>
              <p14:xfrm>
                <a:off x="6736154" y="4716388"/>
                <a:ext cx="27000" cy="36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7E4B73-E573-4BB6-AD94-1079CD949D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18154" y="4698748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A4BE1A-EA93-44EF-945E-74BB69BAD445}"/>
                    </a:ext>
                  </a:extLst>
                </p14:cNvPr>
                <p14:cNvContentPartPr/>
                <p14:nvPr/>
              </p14:nvContentPartPr>
              <p14:xfrm>
                <a:off x="6854594" y="4874788"/>
                <a:ext cx="214920" cy="185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A4BE1A-EA93-44EF-945E-74BB69BAD4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36594" y="4857148"/>
                  <a:ext cx="2505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E9767C-8326-41D8-9310-70B9D870D6AB}"/>
              </a:ext>
            </a:extLst>
          </p:cNvPr>
          <p:cNvGrpSpPr/>
          <p:nvPr/>
        </p:nvGrpSpPr>
        <p:grpSpPr>
          <a:xfrm>
            <a:off x="566834" y="5636908"/>
            <a:ext cx="457560" cy="619920"/>
            <a:chOff x="566834" y="5636908"/>
            <a:chExt cx="457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B7208-39C0-4E6B-A3B5-C022B0B97AF0}"/>
                    </a:ext>
                  </a:extLst>
                </p14:cNvPr>
                <p14:cNvContentPartPr/>
                <p14:nvPr/>
              </p14:nvContentPartPr>
              <p14:xfrm>
                <a:off x="566834" y="5690188"/>
                <a:ext cx="70560" cy="566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B7208-39C0-4E6B-A3B5-C022B0B97A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8834" y="5672548"/>
                  <a:ext cx="1062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144D63D-62F5-45EC-98D0-0C7641A19121}"/>
                    </a:ext>
                  </a:extLst>
                </p14:cNvPr>
                <p14:cNvContentPartPr/>
                <p14:nvPr/>
              </p14:nvContentPartPr>
              <p14:xfrm>
                <a:off x="643154" y="5687308"/>
                <a:ext cx="205920" cy="496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144D63D-62F5-45EC-98D0-0C7641A191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5514" y="5669308"/>
                  <a:ext cx="2415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65BD5F-6734-4094-BA9D-EC749D15EFB8}"/>
                    </a:ext>
                  </a:extLst>
                </p14:cNvPr>
                <p14:cNvContentPartPr/>
                <p14:nvPr/>
              </p14:nvContentPartPr>
              <p14:xfrm>
                <a:off x="627314" y="6062428"/>
                <a:ext cx="285840" cy="6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65BD5F-6734-4094-BA9D-EC749D15EF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314" y="6044788"/>
                  <a:ext cx="321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D43266-7F69-4127-BAA7-BFC4C1E48FE5}"/>
                    </a:ext>
                  </a:extLst>
                </p14:cNvPr>
                <p14:cNvContentPartPr/>
                <p14:nvPr/>
              </p14:nvContentPartPr>
              <p14:xfrm>
                <a:off x="950234" y="5636908"/>
                <a:ext cx="74160" cy="558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D43266-7F69-4127-BAA7-BFC4C1E48F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2234" y="5618908"/>
                  <a:ext cx="109800" cy="59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51B090-FF84-4C45-8AE2-30859E941343}"/>
              </a:ext>
            </a:extLst>
          </p:cNvPr>
          <p:cNvGrpSpPr/>
          <p:nvPr/>
        </p:nvGrpSpPr>
        <p:grpSpPr>
          <a:xfrm>
            <a:off x="1362794" y="5644468"/>
            <a:ext cx="883080" cy="649440"/>
            <a:chOff x="1362794" y="5644468"/>
            <a:chExt cx="883080" cy="64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08EDE7-39E2-4C3C-969C-E713DA40F718}"/>
                    </a:ext>
                  </a:extLst>
                </p14:cNvPr>
                <p14:cNvContentPartPr/>
                <p14:nvPr/>
              </p14:nvContentPartPr>
              <p14:xfrm>
                <a:off x="1362794" y="5644468"/>
                <a:ext cx="479160" cy="468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08EDE7-39E2-4C3C-969C-E713DA40F7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44794" y="5626828"/>
                  <a:ext cx="5148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8B9A990-6001-4977-B874-545AB511B66D}"/>
                    </a:ext>
                  </a:extLst>
                </p14:cNvPr>
                <p14:cNvContentPartPr/>
                <p14:nvPr/>
              </p14:nvContentPartPr>
              <p14:xfrm>
                <a:off x="1962554" y="5930308"/>
                <a:ext cx="283320" cy="363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8B9A990-6001-4977-B874-545AB511B6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44554" y="5912668"/>
                  <a:ext cx="31896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707FDFD-BBFB-4ED7-850C-147677D7AE8C}"/>
              </a:ext>
            </a:extLst>
          </p:cNvPr>
          <p:cNvGrpSpPr/>
          <p:nvPr/>
        </p:nvGrpSpPr>
        <p:grpSpPr>
          <a:xfrm>
            <a:off x="2828354" y="5640868"/>
            <a:ext cx="4465800" cy="587160"/>
            <a:chOff x="2828354" y="5640868"/>
            <a:chExt cx="44658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2796D39-01FE-4A88-9B02-831C0CD8D36C}"/>
                    </a:ext>
                  </a:extLst>
                </p14:cNvPr>
                <p14:cNvContentPartPr/>
                <p14:nvPr/>
              </p14:nvContentPartPr>
              <p14:xfrm>
                <a:off x="2828354" y="5910148"/>
                <a:ext cx="338760" cy="252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2796D39-01FE-4A88-9B02-831C0CD8D3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10714" y="5892508"/>
                  <a:ext cx="374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732B76A-ACF3-414B-B0CB-247BFF2E2B3F}"/>
                    </a:ext>
                  </a:extLst>
                </p14:cNvPr>
                <p14:cNvContentPartPr/>
                <p14:nvPr/>
              </p14:nvContentPartPr>
              <p14:xfrm>
                <a:off x="3119594" y="5640868"/>
                <a:ext cx="136800" cy="469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732B76A-ACF3-414B-B0CB-247BFF2E2B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01594" y="5622868"/>
                  <a:ext cx="1724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0C37AA-F3D1-4493-B8B9-84914D6AE304}"/>
                    </a:ext>
                  </a:extLst>
                </p14:cNvPr>
                <p14:cNvContentPartPr/>
                <p14:nvPr/>
              </p14:nvContentPartPr>
              <p14:xfrm>
                <a:off x="3270794" y="5881348"/>
                <a:ext cx="227160" cy="270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0C37AA-F3D1-4493-B8B9-84914D6AE3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52794" y="5863708"/>
                  <a:ext cx="262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042DF8-5797-4FD8-979D-53992EF50554}"/>
                    </a:ext>
                  </a:extLst>
                </p14:cNvPr>
                <p14:cNvContentPartPr/>
                <p14:nvPr/>
              </p14:nvContentPartPr>
              <p14:xfrm>
                <a:off x="3579674" y="5885668"/>
                <a:ext cx="222120" cy="294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042DF8-5797-4FD8-979D-53992EF505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61674" y="5867668"/>
                  <a:ext cx="257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CD7BB9-EA4D-448F-8848-4DAB138F6B14}"/>
                    </a:ext>
                  </a:extLst>
                </p14:cNvPr>
                <p14:cNvContentPartPr/>
                <p14:nvPr/>
              </p14:nvContentPartPr>
              <p14:xfrm>
                <a:off x="3720074" y="5906548"/>
                <a:ext cx="230400" cy="215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6CD7BB9-EA4D-448F-8848-4DAB138F6B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2074" y="5888548"/>
                  <a:ext cx="266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A910D8-C2B8-419D-9168-4E9D392F52B5}"/>
                    </a:ext>
                  </a:extLst>
                </p14:cNvPr>
                <p14:cNvContentPartPr/>
                <p14:nvPr/>
              </p14:nvContentPartPr>
              <p14:xfrm>
                <a:off x="3983234" y="5856148"/>
                <a:ext cx="429120" cy="300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A910D8-C2B8-419D-9168-4E9D392F52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65594" y="5838148"/>
                  <a:ext cx="464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855471-65A1-4F75-B1A1-5E057E40EF80}"/>
                    </a:ext>
                  </a:extLst>
                </p14:cNvPr>
                <p14:cNvContentPartPr/>
                <p14:nvPr/>
              </p14:nvContentPartPr>
              <p14:xfrm>
                <a:off x="4594874" y="5747788"/>
                <a:ext cx="1494000" cy="451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855471-65A1-4F75-B1A1-5E057E40EF8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76874" y="5729788"/>
                  <a:ext cx="15296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FE7D79-BBD2-4E87-84B9-49BBDFBC3470}"/>
                    </a:ext>
                  </a:extLst>
                </p14:cNvPr>
                <p14:cNvContentPartPr/>
                <p14:nvPr/>
              </p14:nvContentPartPr>
              <p14:xfrm>
                <a:off x="6113354" y="5949028"/>
                <a:ext cx="585000" cy="256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FE7D79-BBD2-4E87-84B9-49BBDFBC34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95714" y="5931028"/>
                  <a:ext cx="620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E1CBFC-460A-4EAA-A1A7-D2990722F9D0}"/>
                    </a:ext>
                  </a:extLst>
                </p14:cNvPr>
                <p14:cNvContentPartPr/>
                <p14:nvPr/>
              </p14:nvContentPartPr>
              <p14:xfrm>
                <a:off x="6553634" y="5869468"/>
                <a:ext cx="29880" cy="10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E1CBFC-460A-4EAA-A1A7-D2990722F9D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35994" y="5851828"/>
                  <a:ext cx="65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8DA8B7-3703-46CC-AFE9-4C4AC866E9FC}"/>
                    </a:ext>
                  </a:extLst>
                </p14:cNvPr>
                <p14:cNvContentPartPr/>
                <p14:nvPr/>
              </p14:nvContentPartPr>
              <p14:xfrm>
                <a:off x="6697994" y="5972068"/>
                <a:ext cx="236880" cy="255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8DA8B7-3703-46CC-AFE9-4C4AC866E9F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79994" y="5954428"/>
                  <a:ext cx="272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1D6C3F-ED57-42AB-93A8-C352CC73C989}"/>
                    </a:ext>
                  </a:extLst>
                </p14:cNvPr>
                <p14:cNvContentPartPr/>
                <p14:nvPr/>
              </p14:nvContentPartPr>
              <p14:xfrm>
                <a:off x="6941714" y="6004108"/>
                <a:ext cx="95400" cy="18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1D6C3F-ED57-42AB-93A8-C352CC73C9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23714" y="5986108"/>
                  <a:ext cx="131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07014EE-F634-486D-9530-B0BCC1D3504D}"/>
                    </a:ext>
                  </a:extLst>
                </p14:cNvPr>
                <p14:cNvContentPartPr/>
                <p14:nvPr/>
              </p14:nvContentPartPr>
              <p14:xfrm>
                <a:off x="6915074" y="5898628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07014EE-F634-486D-9530-B0BCC1D350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97074" y="5880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4DCEA3-F870-4E2E-8596-9CBD2C254335}"/>
                    </a:ext>
                  </a:extLst>
                </p14:cNvPr>
                <p14:cNvContentPartPr/>
                <p14:nvPr/>
              </p14:nvContentPartPr>
              <p14:xfrm>
                <a:off x="7070594" y="5983948"/>
                <a:ext cx="223560" cy="231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4DCEA3-F870-4E2E-8596-9CBD2C2543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52954" y="5966308"/>
                  <a:ext cx="259200" cy="26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25133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739</TotalTime>
  <Words>1232</Words>
  <Application>Microsoft Office PowerPoint</Application>
  <PresentationFormat>Widescreen</PresentationFormat>
  <Paragraphs>306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Tahoma</vt:lpstr>
      <vt:lpstr>Times New Roman</vt:lpstr>
      <vt:lpstr>Tw Cen MT</vt:lpstr>
      <vt:lpstr>Wingdings</vt:lpstr>
      <vt:lpstr>Droplet</vt:lpstr>
      <vt:lpstr>Nomenclatura de compuestos inorgánicos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Beatriz Muñoz Vega</dc:creator>
  <cp:lastModifiedBy>Carla Beatriz Muñoz Vega</cp:lastModifiedBy>
  <cp:revision>11</cp:revision>
  <dcterms:created xsi:type="dcterms:W3CDTF">2020-08-18T16:02:10Z</dcterms:created>
  <dcterms:modified xsi:type="dcterms:W3CDTF">2021-04-21T14:08:52Z</dcterms:modified>
</cp:coreProperties>
</file>